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3" autoAdjust="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3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5624,'0'0'12986,"2"17"-12658,0 2-236,0 1 0,-2-1 1,0 1-1,-1-1 0,-1 0 0,-5 20 0,-134 378 1575,63-208-134,69-190-1157,8-16-234,-1 0 1,1 0-1,0-1 1,0 1 0,0 0-1,0 0 1,0 0-1,0 5 1,2-11-43,1 1 0,-1 0 0,0 0 0,1 0 0,-1-1 0,1 1 0,0 1 0,3-4 0,3-4 36,12-23-97,18-40 0,-24 43-3062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5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4616,'0'0'7366,"7"-12"-7150,83-142 744,-55 94-373,3 0 0,62-72 1,-85 116-271,27-23 0,-23 23 1,-18 15-308,-1 1 0,0-1 0,1 1 0,-1 0 0,0 0 0,1-1 0,-1 1 0,0 0 0,1 0 0,-1-1 0,1 1 0,-1 0 0,1 0 0,-1 0 0,1 0 0,-1 0 0,0-1 0,1 1 0,-1 0 0,1 0 0,-1 0 0,1 0 0,-1 1 0,1-1 0,-1 0 0,1 0 0,-1 0 0,1 0 0,-1 0 0,1 1 0,9 13 158,-2 25-8,-8-39-160,4 34 82,-3 1 0,0-1 0,-3 1 0,-10 62-1,11-87-53,-1 13 151,7-19-78,10-10-25,26-22 62,-1-1 0,42-40-1,-16 13 73,-47 40-141,-10 8-13,0 0 1,0 1-1,0 0 0,1 0 1,0 1-1,1 0 0,-1 1 1,14-5-1,-23 10-45,0 0 0,0 0 0,-1 0-1,1-1 1,0 1 0,0 0 0,0 0 0,0 0-1,-1 1 1,1-1 0,0 0 0,0 0 0,0 0-1,-1 0 1,1 1 0,0-1 0,0 0 0,-1 1-1,1-1 1,0 1 0,-1-1 0,1 1 0,0-1-1,-1 1 1,1-1 0,0 1 0,-1 0 0,1-1-1,-1 1 1,0 0 0,1-1 0,-1 1 0,1 0-1,-1 0 1,0-1 0,0 1 0,1 0 0,-1 0-1,0 0 1,0 0 0,0-1 0,0 1 0,0 0-1,0 0 1,0 0 0,0-1 0,0 1 0,-1 1-1,0 8 10,0 0-1,-1-1 0,-4 14 1,3-13 24,-7 29 5,1-8-16,2 1 0,1 1-1,-3 56 1,9-89-32,0 1 0,0 0 0,0-1 1,0 1-1,0 0 0,0 0 0,0-1 1,0 1-1,1 0 0,-1-1 0,0 1 1,0 0-1,1-1 0,-1 1 0,0-1 1,1 1-1,-1 0 0,1-1 0,-1 1 1,1-1-1,-1 1 0,1-1 0,-1 1 1,1-1-1,-1 0 0,1 1 0,0-1 0,-1 0 1,2 1-1,0-1 4,0 1-1,0-1 1,0 0-1,0 0 1,0 0 0,0 0-1,0 0 1,0 0 0,0-1-1,2 0 1,7-2 24,0-1 0,18-9 1,-28 12-28,56-28 180,-1-3 0,-1-2 0,59-49 0,-122 109 64,-11 30 0,17-50-245,0 1-1,1 0 1,-1 0 0,2-1-1,-1 1 1,1 0-1,0 0 1,0 0-1,1 0 1,0 0 0,0 0-1,0 0 1,1-1-1,0 1 1,1-1-1,-1 1 1,1-1-1,5 7 1,-7-11 8,1 0 1,-1-1-1,1 1 0,0-1 0,0 1 0,0-1 1,0 0-1,0 0 0,0 1 0,0-2 1,0 1-1,0 0 0,0 0 0,1-1 1,-1 1-1,3 0 0,43-1 90,-23-1-76,-21 1-18,-1 0-1,1-1 1,0 1 0,-1-1 0,1 0 0,-1 0 0,1 0 0,-1 0 0,0-1-1,1 0 1,-1 1 0,0-1 0,0 0 0,3-3 0,-1 1 0,0-1 1,-1 0-1,0 0 1,0 0 0,0 0-1,0-1 1,3-8-1,-2 3 10,0 1-1,-1-1 1,-1 0 0,0 0-1,-1-1 1,0 1 0,0 0-1,-1-22 1,-1 28-9,0 0-1,-1 0 1,0 0-1,0 0 1,0 0 0,-1 0-1,1 0 1,-1 0-1,0 1 1,-1-1 0,1 1-1,-1-1 1,0 1-1,0 0 1,0 0 0,-1 0-1,1 0 1,-1 1-1,0 0 1,0-1 0,0 2-1,0-1 1,-1 0-1,1 1 1,-1-1 0,0 1-1,0 1 1,1-1-1,-9-1 1,1 1 6,-1 0-1,1 1 1,-1 0-1,1 1 1,-1 0 0,-13 3-1,-9-2-112,31-2 16,23 2 49,40 3 16,15 1 13,83-6 0,-130-1-205,108-12 776,-121 11-922,0 0 0,0-1 0,0-1 0,0 0 0,-1-1-1,0 0 1,14-10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47.7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 7632,'0'0'5097,"11"-2"-4657,52-5 203,1 3-1,66 4 1,-60-1 8,-37-1 326,41 4 0,-50 4 78,-23-6-1127,0 0-1,-1 1 1,1-1 0,-1 0 0,0 1 0,1-1 0,-1 0-1,1 1 1,-1-1 0,0 1 0,1-1 0,-1 1 0,0-1-1,1 1 1,-1 0 0,0-1 0,0 1 0,1-1 0,-1 1-1,0-1 1,0 1 0,0 0 0,0-1 0,0 1 0,0-1-1,0 1 1,0 0 0,0-1 0,0 1 0,-1 0-1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19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14272,'0'0'6267,"3"12"-5399,9 42 871,-3 1 0,5 83 1,-15-121-1206,0-11-186,1 1 0,0-1 0,0 0 0,0 1 0,3 9 0,-3-16-324,0 1 0,0-1-1,1 0 1,-1 1 0,0-1-1,1 1 1,-1-1 0,0 0-1,1 1 1,-1-1 0,1 0 0,-1 1-1,0-1 1,1 0 0,-1 0-1,1 0 1,-1 1 0,1-1-1,-1 0 1,1 0 0,-1 0 0,1 0-1,-1 0 1,2 0 0,2 0-3025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21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9240,'0'0'14709,"12"-7"-14411,40-22-8,-49 27-245,1 1 0,0-1 0,1 1 0,-1-1 0,0 1 0,0 1 0,1-1 0,-1 1 0,0-1 0,0 1 0,1 0 0,4 1 0,13 0 147,350-40 2318,-321 38-1425,-29 1-4663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21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9648,'0'0'14703,"10"-6"-14400,33-16-6,-37 19-216,0 0-1,0 1 0,1 0 0,-1 0 1,0 1-1,1-1 0,-1 1 1,1 1-1,11-1 0,15-1 199,200-28 1223,-188 21-546,-38 6-1703,0 2 1,0-1-1,0 1 0,9-1 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22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0 9344,'0'0'7702,"-9"4"-7162,-44 20 571,53-24-1002,-1 0 0,1 0 1,-1 0-1,1 0 1,0 0-1,-1 1 0,1-1 1,-1 0-1,1 0 0,-1 0 1,1 0-1,-1-1 0,1 1 1,0 0-1,-1 0 0,1 0 1,-1 0-1,1 0 0,0 0 1,-1-1-1,0 1 0,1 0-79,0 0-1,0 0 0,0 0 0,0 0 0,0 0 0,0 0 0,0 0 1,1 0-1,-1 0 0,0 1 0,0-1 0,0 0 0,0 0 0,0 0 1,0 0-1,0 0 0,0 0 0,0 0 0,0 0 0,0 0 0,0 1 0,0-1 1,0 0-1,0 0 0,0 0 0,0 0 0,0 0 0,-1 0 0,1 0 1,0 0-1,0 0 0,0 0 0,0 1 0,0-1 0,0 0 0,0 0 1,0 0-1,0 0 0,0 0 0,0 0 0,0 0 0,0 0 0,0 0 1,-1 0-1,1 0 0,0 0 0,0 0 0,0 0 0,0 0 0,0 0 0,0 0 1,0 0-1,0 0 0,0 0 0,-1 0 729,20-6 1092,229 16 584,-141-11-1299,-38-2 1142,-63-1-827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24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8936,'0'0'9199,"1"12"-8744,10 172 1362,1-69-653,0 24 2106,-12-138-2982,1-25 717,26-141-156,-17 125-643,2 1-1,17-40 0,-26 73-176,0 0-1,0-1 0,1 2 1,0-1-1,0 0 0,1 1 1,-1-1-1,1 1 0,0 0 1,1 1-1,-1 0 0,1-1 1,0 2-1,0-1 0,0 1 1,0 0-1,1 0 0,10-3 1,-14 5-6,0 1 0,0-1 0,0 1 0,0 0 0,1 0 0,-1 0 0,0 1 0,0-1 0,0 1 1,0 0-1,0-1 0,0 1 0,0 1 0,0-1 0,0 0 0,0 1 0,-1-1 0,1 1 0,0 0 0,-1 0 0,0 0 0,1 0 0,-1 0 1,0 1-1,3 3 0,6 9 154,0 0 0,0 0 0,8 19 0,-17-31-143,37 88 636,-28-67-342,-1 0 1,-1 1-1,-1 1 1,8 45-1,-14-29 499,-2-24-687,-1-14-1039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24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0 12360,'0'0'7158,"-7"11"-6595,7-10-558,-10 12 281,1 0 0,1 1 1,0 1-1,1 0 0,0 0 1,1 0-1,-5 24 1,10-35-129,0 0 0,1 1 1,0-1-1,0 0 0,0 0 1,0 1-1,1-1 0,0 0 0,0 0 1,0 1-1,0-1 0,4 7 1,-4-9-61,1 0 0,-1 1 0,1-1 0,0 0 1,0 0-1,0 0 0,0 0 0,0 0 0,0-1 1,1 1-1,-1 0 0,0-1 0,1 0 0,-1 0 0,1 0 1,0 0-1,-1 0 0,1 0 0,0-1 0,5 1 1,-6 0-35,1-1 0,0 0 1,-1 0-1,1 0 1,0-1-1,-1 1 1,1 0-1,-1-1 1,1 0-1,-1 0 1,1 0-1,-1 0 1,1 0-1,-1 0 1,0 0-1,0-1 0,3-1 1,-2-1 15,1 1-1,-1 0 1,0-1 0,-1 0 0,1 1-1,0-1 1,-1 0 0,0 0 0,2-7-1,-1 4 22,-1 0-1,0 0 0,0 0 0,-1-1 0,0 1 0,0 0 1,-1-1-1,0 1 0,0-1 0,-1 1 0,0 0 0,-2-11 0,2 15-44,-1-1-1,1 1 0,0 0 1,-1 0-1,0 0 1,0 0-1,0 0 0,0 0 1,0 0-1,0 1 0,-1-1 1,1 1-1,-1 0 0,0-1 1,0 1-1,0 1 0,0-1 1,0 0-1,0 1 1,0-1-1,0 1 0,-1 0 1,1 0-1,-7-1 0,-1 1 174,0 1-1,0 0 0,1 1 0,-1 0 0,0 0 0,-20 6 1,16-1-199,13-5-47,1 0-1,-1 0 1,0 0-1,1-1 1,-1 1 0,0-1-1,0 1 1,1-1-1,-5 1 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27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67 247 8936,'0'0'12535,"10"0"-12125,7 1-276,14-1 959,60-6 0,-86 5-954,0 0 1,0 0 0,0-1 0,0 0 0,0 0 0,-1 0 0,1 0-1,0-1 1,-1 0 0,5-4 0,-7 6-90,-1-1 0,1 1 0,0-1 0,-1 0 0,0 0 0,1 0 0,-1 1 0,0-1 0,0-1 0,0 1 0,-1 0 0,1 0 0,0 0 0,-1 0 0,1 0 1,-1-1-1,0 1 0,0 0 0,1 0 0,-2-1 0,1 1 0,0 0 0,0 0 0,-1-1 0,1 1 0,-2-3 0,-5-14 160,0 0-1,-16-28 1,20 41-156,-1-1 1,-1 1 0,1 0-1,-1 0 1,0 0-1,0 0 1,-1 1-1,0 0 1,-12-8-1,15 12-27,0 0 0,-1-1 0,1 2 0,0-1 0,-1 0-1,1 1 1,-1 0 0,1-1 0,0 1 0,-1 1 0,1-1-1,-1 0 1,1 1 0,0 0 0,-1 0 0,1 0 0,0 0-1,-1 0 1,1 1 0,0-1 0,0 1 0,0 0 0,-4 4-1,-3 1 34,1 0-1,0 1 0,1 0 0,0 0 0,-12 16 0,14-15 6,1 0 0,0 0 0,0 1 0,1 0 0,0 0 1,1 0-1,0 0 0,0 0 0,1 1 0,1-1 0,0 1 0,0-1 0,2 14 0,0-6 140,1 0 0,1 0-1,0 0 1,2-1 0,0 1-1,15 32 1,-11-32 173,1-1 0,24 32 1,-29-43-378,-1-1 0,2 0 0,-1 0 0,1-1 0,-1 0 0,1 0 0,1 0 0,-1 0 0,0-1 0,1 0 0,0-1 0,-1 1 0,1-1 0,0 0 0,0-1 0,1 0 0,-1 0 0,0-1 0,0 1 0,8-2 0,1 0-1,0-1-1,1-1 1,-1-1-1,0 0 1,0-1-1,-1 0 1,24-13-1,-24 11 851,-8 3-5636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28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 7232,'0'0'14841,"-10"8"-14261,1-2-450,-8 7 348,1 1-1,-26 27 0,38-35-303,0-1-1,0 1 0,0-1 0,1 1 1,0 0-1,1 0 0,-1 0 1,1 1-1,0-1 0,-1 10 0,2-12-59,1 0 1,0-1-1,0 1 0,0 0 0,0 0 0,0 0 0,1 0 0,0 0 1,0 0-1,0 0 0,0-1 0,1 1 0,-1 0 0,1-1 0,0 1 0,0-1 1,0 0-1,4 5 0,0-1 103,0-1 115,-1 0 0,1 0-1,0-1 1,8 6 0,-12-10-237,0 1-1,0-1 1,1 0-1,-1 0 1,0 0-1,1 0 1,-1-1 0,1 1-1,-1-1 1,1 1-1,-1-1 1,1 0 0,-1 0-1,1 0 1,-1 0-1,1 0 1,4-2-1,23-11-471,-20 6-3944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29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15680,'0'0'3503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30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11952,'0'0'4161,"1"13"-3433,27 528 5222,-21-457-5044,13 115 2148,-19-149 930,-7-79-3221,6 8-679,0 1 0,1 0 1,1 0-1,2 0 0,-1 0 1,2 0-1,14-37 0,-13 42-30,1 0-1,1 1 0,0 0 1,0 0-1,2 1 0,-1 0 1,2 1-1,0 0 0,0 0 1,19-13-1,-27 22-53,1 0 0,0 1 0,0 0 0,1 0 0,-1 0 0,0 0 0,1 1 0,-1-1 0,1 1 0,-1 1 0,1-1 0,-1 0 0,1 1 0,8 0 0,-11 1 0,1-1 0,-1 0 0,0 1 0,1 0 0,-1-1 0,0 1 0,0 0 0,0 0 0,0 1 0,0-1 0,0 0 0,0 0 0,0 1 0,-1-1 0,1 1 0,0 0 0,-1 0 0,1-1 0,-1 1 0,0 0 0,0 0 0,1 0 0,-1 0 0,-1 0 0,1 1 0,0-1 0,0 0 0,-1 0 0,1 1 0,-1 2 0,1 0 0,-1 0 0,1 0 0,-1 0 0,0-1 0,-1 1 0,1 0 0,-1 0 0,0 0 0,0 0 0,-1-1 0,1 1 0,-1 0 0,0-1 0,0 1 0,-1-1 0,1 0 0,-1 0 0,0 0 0,0 0 0,-1 0 0,1-1 0,-1 1 0,1-1 0,-7 4 0,2-2 0,-1 0 0,1-1 0,-1 0 0,0 0 0,0-1 0,-1 0 0,1 0 0,-1-1 0,1 0 0,-1-1 0,-16 0 0,0-4 0,26 3 0,-1 0 0,1-1 0,0 1 0,0 0 0,0 0 0,0 0 0,-1 0 0,1 0 0,0 0 0,0 0 0,0 0 0,-1 0 0,1 0 0,0 0 0,0 0 0,0 1 0,0-1 0,-1 0 0,1 0 0,0 0 0,0 0 0,0 0 0,0 0 0,-1 0 0,1 0 0,0 0 0,0 1 0,0-1 0,0 0 0,0 0 0,0 0 0,-1 0 0,1 0 0,0 1 0,0-1 0,0 0 0,0 0 0,0 0 0,0 0 0,0 1 0,0-1 0,0 0 0,0 0 0,0 0 0,0 1 0,0-1 0,0 0 0,0 0 0,0 0 0,0 0 0,0 1 0,0-1 0,0 0 0,0 0 0,0 0 0,0 0 0,0 1 0,1-1 0,-1 0 0,0 0 0,0 0 0,0 0 0,0 0 0,0 1 0,1-1 0,3 11 0,1-5 0,0 0 0,0-1 0,1 1 0,-1-1 0,1 0 0,11 6 0,9 9 0,-12-9 0,1-1 0,16 9 0,16 11 0,-46-29 37,0 0 0,1 0 0,-1 0 0,1 0 0,-1 0 0,1 0 0,0-1 0,-1 1 0,1 0 0,0-1-1,-1 1 1,1-1 0,0 0 0,-1 0 0,1 0 0,0 1 0,0-2 0,0 1 0,-1 0 0,1 0 0,0 0 0,3-2 0,-4 1-436,1 0 0,0 0 1,-1 0-1,1 0 0,-1 0 1,1 0-1,-1-1 0,0 1 1,1 0-1,-1-1 0,2-2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47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12056,'0'0'1912,"87"48"-1368,-35-30 8,0-2-136,-3-4 16,-13-2-128,-2-4-1,-4-4 41,-3-2 0,3-2-48,4-4 0,0-6-136,15-10 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5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1 303 7936,'0'0'9801,"10"-4"-9528,1-2-206,0 1 85,0 0-1,0 0 1,0 1-1,0 0 1,21-3-1,7 4 809,68 5 0,125 10 824,-202-12-1633,0-1 0,1-1 0,-1-2 0,47-11 0,35-5 86,-68 13-190,-23 4-10,39-3 0,153-12 260,-163 12-182,9-6 18,-44 9-94,0-1 0,1 2 0,21-1 1,136-11 191,-95 5-157,132-6 97,-133 12-161,-47 3-8,41-6 0,-20-1 51,-23 4-28,0-1 1,36-12 0,-50 13-23,0 0 0,-1 1 1,18-1-1,-14 2 21,30-6 0,26-10 140,1 3 1,117-6-1,-103 19 138,31-2 64,-4-4-88,-65-2-153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4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126 114 8336,'0'0'12554,"12"5"-12306,38 16 1,-44-19-132,1 0-1,-1 0 1,1-1 0,-1 0-1,1-1 1,0 1-1,-1-1 1,1-1-1,-1 1 1,1-1-1,11-3 1,-14 3-18,0 0 0,0-1 0,0 1 0,0-1 0,0 0 0,5-4-1,-7 5-59,0 0 0,-1 0-1,1 0 1,-1-1 0,0 1-1,1-1 1,-1 1 0,0-1-1,0 1 1,0-1-1,0 0 1,0 1 0,0-1-1,0 0 1,0 0 0,0-3-1,0 2-1,-1-1 0,0 0 0,0 1 0,0-1 0,0 0 0,0 1 0,-1-1 0,0 1 0,1-1 0,-1 1 0,-1-1 0,1 1-1,0-1 1,-1 1 0,0 0 0,1 0 0,-1 0 0,-1 0 0,1 0 0,0 0 0,-1 1 0,1-1 0,-1 1 0,0-1 0,0 1 0,0 0 0,0 0 0,0 1 0,0-1-1,-1 0 1,1 1 0,0 0 0,-8-2 0,2 2-7,0 0-1,0 1 0,-1 0 1,1 0-1,0 1 0,0 1 1,-1-1-1,1 1 0,0 1 1,0 0-1,1 0 1,-1 0-1,1 1 0,-16 10 1,14-8-13,1 1 0,-1 0 1,1 1-1,0 0 1,1 0-1,0 1 1,0 0-1,1 0 0,0 1 1,1 0-1,-8 16 1,11-20-6,1 0 1,1 1 0,-1-1 0,1 1 0,1 0 0,-1-1 0,1 1-1,0 0 1,1-1 0,-1 1 0,1 0 0,0-1 0,1 1 0,0-1 0,0 0-1,3 7 1,-2-6 15,0 0 0,1 0 0,0 0 0,0-1 0,0 1 0,1-1 0,0 0-1,0 0 1,0-1 0,1 0 0,0 0 0,0 0 0,9 5 0,-9-8 6,-1 0 0,0 0 0,0-1 0,1 0 0,-1 0 0,0-1 0,1 1-1,-1-1 1,1 0 0,-1-1 0,1 1 0,-1-1 0,8-2 0,5-2 136,1-1-1,22-10 1,-5-3 443,-14 7-4439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4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0 10656,'0'0'6897,"-11"9"-6473,-5 2-303,-162 128 1523,174-135-1607,-10 8 185,1 1 0,0 1 0,1 0 0,0 1 0,-13 20 0,22-28-116,-1-1-1,1 1 0,0 0 1,1 0-1,0 0 0,0 0 1,0 0-1,1 1 1,0-1-1,1 1 0,-1-1 1,2 8-1,-1-11-42,1 0 1,0 0-1,0 0 0,0 0 0,0-1 1,1 1-1,-1 0 0,1-1 0,0 1 1,0-1-1,0 1 0,1-1 0,-1 0 1,1 0-1,0 0 0,0-1 0,0 1 1,0 0-1,0-1 0,0 0 0,1 0 1,-1 0-1,7 2 0,7 1-347,-11-5-2537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44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12056,'0'0'4182,"11"-10"-3819,41-30 34,-48 37-329,1 1-1,-1 1 1,1-1-1,0 1 0,-1 0 1,1 0-1,0 0 1,-1 0-1,1 1 1,0 0-1,0 0 1,0 0-1,-1 1 1,1 0-1,0-1 1,0 2-1,-1-1 1,1 1-1,5 2 0,3 1 137,0 2 0,0-1 0,0 2 0,-1 0 0,0 0 0,0 1 0,15 16 0,68 80 1213,-93-102-1380,18 22 294,-1 1 0,-1 1 1,-2 1-1,-1 0 0,-1 1 1,-1 1-1,-2 0 0,-1 1 1,12 58-1,6 30 1050,-27-111-1555,4 8 1374,-1-14-1828,0-10-2222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4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9440,'0'0'8697,"1"14"-8419,28 179 1216,-27-177-1161,4 58 3086,-6-82-3298,-1 0 0,-1 0 0,1 0 1,-5-10-1,-2-11 19,5 12-44,0-1-1,2 1 1,-1-1-1,2 1 1,1-1-1,0 1 1,7-34-1,-7 47-64,0 0 1,1-1-1,-1 1 0,1 0 0,0 0 0,0 0 1,1 1-1,-1-1 0,1 0 0,5-5 0,-6 7-14,-1 1-1,1 0 0,-1 0 0,1 0 0,-1 0 1,1 0-1,0 1 0,-1-1 0,1 0 1,0 1-1,0-1 0,0 1 0,-1 0 0,1 0 1,0-1-1,0 1 0,0 0 0,0 1 0,-1-1 1,1 0-1,0 0 0,0 1 0,0-1 0,-1 1 1,1 0-1,0-1 0,-1 1 0,3 1 1,6 4 34,0 1 0,-1 0 0,0 0 1,0 1-1,0 0 0,-1 0 0,0 1 1,-1 0-1,0 1 0,0-1 0,-1 1 1,0 1-1,-1-1 0,0 1 0,-1 0 1,0 0-1,-1 0 0,0 1 0,-1-1 1,0 1-1,-1 0 0,0-1 0,0 1 1,-2 0-1,1 0 0,-4 14 0,3-22-17,-1 1-1,0-1 1,0 0-1,0 0 0,0 0 1,-1-1-1,1 1 1,-1 0-1,0-1 0,0 0 1,0 0-1,-1 0 0,1 0 1,-1 0-1,1-1 1,-1 1-1,0-1 0,0 0 1,0 0-1,-5 1 1,-6 2 99,-1 0 0,0-1 0,1 0 0,-20 1 0,29-5-104,-1 0 0,1 0 1,0-1-1,0 0 0,0 0 0,-9-2 0,12-5-2563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4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9144,'0'0'10795,"12"-7"-10469,39-22-8,-49 27-277,1 1 0,-1 0-1,0 0 1,1 0 0,-1 0 0,1 0-1,-1 0 1,1 1 0,0 0-1,-1-1 1,1 1 0,-1 0-1,1 0 1,3 0 0,-5 1-9,0-1 0,1 1 0,-1-1-1,0 1 1,0-1 0,0 1 0,0 0 0,1-1 0,-1 1 0,0 0 0,0 0 0,0 0 0,-1 0 0,1 0 0,0 0 0,0 0 0,0 0 0,-1 0 0,2 3 0,-1 0 28,0 0-1,0 0 1,0 0 0,0 0 0,-1 0-1,1 0 1,-1 1 0,0-1 0,-1 0 0,1 0-1,-1 1 1,-1 7 0,-7 11 166,-2 1 0,0-1 0,-1 0 0,-1-2 0,-19 26 0,31-46-207,1 0-1,-1-1 1,0 1-1,1 0 1,-1 0 0,0 0-1,1 0 1,-1-1-1,1 1 1,-1 0 0,1 0-1,0 0 1,-1 0-1,1 0 1,0 0 0,0 0-1,0 0 1,0 0-1,0 0 1,0 0 0,0 1-1,0-1 1,0 0-1,0 0 1,1 0 0,-1 0-1,0 0 1,1 0-1,-1 0 1,0-1 0,1 1-1,-1 0 1,1 0-1,0 0 1,-1 0 0,1 0-1,0-1 1,-1 1-1,1 0 1,0-1 0,0 1-1,0 0 1,0-1-1,0 1 1,1 0 0,6 2 73,0 0 0,0-1 0,0 0 0,15 2 0,-8-1-8,27 4 611,0-2-1,75-1 1,-110-2-560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58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 7736,'0'0'12970,"-11"4"-12721,5-2-237,-4 1 116,-1 1 1,1 1 0,0 0-1,0 0 1,0 1 0,-13 10-1,5 1 83,6-6 4,0-1-1,1 2 0,0 0 0,1 0 0,-15 24 0,5 5 377,-26 75 0,44-110-555,1-1-2,-1-1 1,1 1 0,0 0-1,1 0 1,-1 0 0,1 0 0,0 0-1,0 0 1,1-1 0,-1 1-1,1 0 1,0 0 0,0 0-1,1-1 1,0 1 0,-1 0 0,1-1-1,1 0 1,-1 1 0,1-1-1,0 0 1,0 0 0,0 0 0,0-1-1,1 1 1,-1-1 0,1 0-1,0 0 1,0 0 0,0 0-1,0-1 1,6 3 0,8 3 57,-1-1 0,1-1 0,1 0 0,-1-1 0,1-1 0,-1-1 0,1-1 0,0-1 0,27 0 0,55-7 1110,-100 6-1080,2 0 339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59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10040,'0'0'9031,"12"-3"-8679,-4 1-283,8-3 164,1 1 0,0 1 0,27-2-1,-31 5-71,2-1 157,0 1 1,1 1-1,-1 0 0,0 1 1,29 8-1,-13-6 573,-30-4-850,1 0 1,-1 0-1,1 0 1,-1 0-1,1 0 1,-1 0-1,0 0 1,1 0-1,-1-1 1,1 1-1,-1-1 1,0 1-1,1-1 0,-1 1 1,0-1-1,3-2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59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11152,'0'0'6339,"-7"11"-5997,-23 36 8,28-44-276,0 1 0,0-1 0,1 1 0,-1 0 1,1-1-1,0 1 0,0 0 0,0 0 0,0 0 0,1-1 0,0 8 0,0-9-19,0 0 1,0-1 0,1 1 0,-1 0 0,1 0 0,-1-1 0,1 1-1,0 0 1,0-1 0,0 1 0,0 0 0,0-1 0,0 0 0,0 1 0,0-1-1,0 0 1,1 1 0,1 0 0,0 0 21,1 0-1,-1 0 1,1-1 0,0 1-1,0-1 1,0 0 0,0 0-1,0-1 1,-1 1 0,1-1-1,0 0 1,1 0 0,-1 0 0,0 0-1,0-1 1,-1 1 0,1-1-1,5-2 1,2 0 124,1-1 1,-1-1-1,0 0 1,16-10-1,-24 13-138,0 0 1,0-1-1,-1 1 0,1-1 0,0 1 0,-1-1 0,0 0 0,4-6 0,-5 8-24,0-1-1,-1 1 0,1-1 0,-1 0 0,1 1 0,-1-1 1,1 0-1,-1 1 0,0-1 0,0 0 0,0 0 0,0 1 0,0-1 1,0 0-1,-1 1 0,1-1 0,-1 0 0,1 1 0,-2-3 1,1 2-4,1 0 1,-1 1 0,0 0-1,-1-1 1,1 1-1,0-1 1,0 1 0,-1 0-1,1 0 1,0 0 0,-1 0-1,1 0 1,-1 0 0,0 0-1,1 0 1,-1 1 0,0-1-1,1 0 1,-1 1 0,0 0-1,0-1 1,1 1 0,-5 0-1,-5 0 29,1 0 0,-1 1 1,-12 2-1,-7 0 66,18-6-199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0 8536,'0'0'6658,"-11"5"-6251,-219 89 4343,228-93-4631,-1 1 0,1-1 0,-1 1 0,1 0 0,0 0 0,0 0 0,0 1 0,0-1 0,0 0 0,0 1 0,1-1 0,-1 1 0,1 0 0,0 0 0,-1-1 0,1 1 0,1 0 0,-1 0 0,0 0 0,1 0 0,-1 0 0,1 0 0,0 0-1,0 0 1,0 0 0,1 0 0,-1 0 0,1 0 0,-1 0 0,3 5 0,84 335 1583,-68-254-1449,7 14 20,10 55 226,-33-138-216,-1 0 1,0 23-1,-3-37-86,1-5-182,0-1-1,0 1 1,0-1-1,0 1 1,0-1-1,0 1 1,0-1-1,0 1 1,0-1 0,0 1-1,0-1 1,0 1-1,0-1 1,1 1-1,-1-1 1,0 1-1,0-1 1,1 1 0,-1-1-1,0 1 1,1-1-1,-1 0 1,0 1-1,1-1 1,-1 0 0,0 1-1,1-1 1,-1 0-1,1 1 1,-1-1-1,1 0 1,-1 0-1,1 1 1,-1-1 0,1 0-1,-1 0 1,1 0-1,-1 0 1,1 0-1,-1 0 1,2 0-1,1 1 7,1 0 0,-1-1 0,1 0-1,-1 0 1,1 0 0,5 0 0,4-1 8,41 1 249,0 2 0,80 14-1,-103-10 1281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48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27 12160,'-11'9'630,"-7"6"-394,2 0 0,0 1 0,1 1 0,0 1 0,1 0 0,-13 23 0,22-33-134,1 1 0,0-1 0,1 1 0,0 0 0,0 0 0,1 0 1,0 1-1,-1 12 0,3-15-43,0-1 0,0 0 0,1 0 1,0 0-1,0 0 0,0-1 0,1 1 0,0 0 1,0 0-1,0-1 0,1 1 0,0-1 0,0 0 1,6 8-1,-3-6-9,1 0 0,-1 0 1,1 0-1,0-1 0,1 0 1,0-1-1,0 0 0,13 7 1,4-1 80,42 12 0,-49-17-74,1 0 2,0-1 1,1 0 0,0-1-1,0-1 1,1-1 0,-1-1-1,0-1 1,0 0-1,1-2 1,-1 0 0,0-1-1,0-1 1,34-12-1,-38 10 73,1-1 0,-1 0 0,30-19 0,-41 22-76,1 0 0,-1 0 0,0-1 0,0 1 0,-1-1 0,0 0 0,1-1 0,-1 1 0,-1-1 0,1 0 0,-1 1 0,0-1 0,3-11 0,-4 9 7,0 1 1,0-1-1,-1 1 0,-1-1 0,1 1 0,-1-1 0,0 1 0,-1-1 0,0 1 0,0-1 0,0 1 0,-1-1 0,0 1 0,-1 0 0,0 0 0,0 0 0,0 0 0,-1 0 0,0 1 0,0 0 1,-1 0-1,1 0 0,-12-10 0,0 0 49,0 1-1,-2 1 1,1 0 0,-2 2 0,0 0 0,0 1 0,-1 1-1,-1 0 1,1 2 0,-1 0 0,-1 2 0,1 0 0,-1 2-1,0 0 1,-1 1 0,-27 1 0,9 6 96,39-4-200,0 1 0,0-1 0,1 1 0,-1-1 0,0 1 0,1-1 1,-1 1-1,1 0 0,-1 0 0,1 0 0,-1 0 0,1 0 0,0 0 1,-1 0-1,1 0 0,0 0 0,0 1 0,0-1 0,0 0 0,-1 3 1,3 2-2876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 9848,'0'0'8169,"-9"15"-7709,5-8-394,-69 106 840,49-82-329,1 2 1,-18 37-1,33-55-200,1 0 0,1 1 1,0 0-1,2 1 0,-1-1 0,2 1 0,-2 22 0,5-34-316,-1 13 973,1-17-1017,0-1 0,0 0 0,0 0-1,0 1 1,0-1 0,1 0 0,-1 0-1,0 1 1,0-1 0,0 0 0,0 0 0,0 1-1,1-1 1,-1 0 0,0 0 0,0 0 0,0 0-1,1 1 1,-1-1 0,0 0 0,0 0 0,1 0-1,-1 0 1,0 0 0,0 0 0,0 0-1,1 1 1,-1-1 0,0 0 0,1 0 0,-1 0-1,0 0 1,0 0 0,1 0 0,-1 0 0,0 0-1,0 0 1,1 0 0,-1-1 0,0 1 0,0 0-1,1 0 1,-1 0 0,0 0 0,0 0-1,1 0 1,-1-1 0,0 1 0,0 0 0,0 0-1,1 0 1,-1 0 0,0-1 0,0 1 0,0 0-1,0 0 1,0-1 0,1 1 0,-1 0 0,1-2-166,0 1 1,1 0 0,-1-1-1,0 1 1,0-1 0,0 1 0,0-1-1,-1 1 1,2-4 0,-1 2-1692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13464,'0'0'4154,"15"5"-3743,-11-4-389,20 7 197,-1 1-1,0 1 1,0 1-1,31 21 0,-32-15 56,-2 1 0,0 0-1,-1 2 1,31 41 0,52 100 1063,-80-116-675,-2 1 0,-2 0 0,20 81 0,-31-114-156,2-13 118,-7-2-569,1 1 1,0-1-1,-1-1 1,0 1-1,1 0 1,2-5-1,5-3-3291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11256,'0'0'6309,"8"13"-5880,0-1-314,-2-3-22,0 0-1,-1 0 1,0 0-1,-1 1 1,1 0-1,-2 0 0,4 13 1,-4-11 132,7 29 1082,-1-1 0,5 74 0,-23-155-460,5 7-654,-7-101 462,11 126-592,1 0 0,0 0 0,0 1 0,1-1 0,1 1 0,-1-1 0,6-10 0,-7 17-53,-1 1 0,1 0 0,0 0 0,-1 0 1,1 0-1,0 0 0,0 0 0,0 0 0,0 0 0,0 0 0,0 0 0,0 1 1,0-1-1,0 0 0,1 1 0,-1-1 0,0 1 0,0-1 0,1 1 1,-1 0-1,2-1 0,0 1 8,1 0 0,-1 0 0,0 0 1,0 0-1,0 1 0,0 0 0,0-1 0,6 3 1,2 2 33,0 0 0,0 1 0,17 12 0,-16-9-17,-1 1 1,-1 0-1,0 0 1,0 1-1,-1 1 1,0-1-1,-1 1 1,0 1-1,-1-1 1,-1 1-1,0 1 1,0-1-1,-1 1 1,-1 0-1,3 18 1,-7-29-13,1 0 0,-1 0 1,0 0-1,0 0 0,0 0 0,-1 0 1,1 0-1,-1 0 0,0 0 1,1 0-1,-1 0 0,-1 0 1,1-1-1,0 1 0,-1 0 1,1-1-1,-1 1 0,0-1 1,0 1-1,0-1 0,0 0 1,0 0-1,0 0 0,-1 0 1,1 0-1,-1-1 0,1 1 1,-1-1-1,0 1 0,0-1 1,1 0-1,-1 0 0,0 0 1,-6 1-1,-1-1 58,0 1 1,0-1-1,0 0 1,0-1-1,0-1 1,-1 1-1,1-2 0,-19-4 1,-10-3 119,-3-2-306,16 2-3414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9944,'0'0'10083,"12"-4"-9692,40-11-2,-48 14-301,1 0-1,0 1 1,0-1 0,0 1-1,0 0 1,0 0-1,0 1 1,-1-1-1,1 1 1,0 0-1,0 0 1,-1 1 0,1-1-1,0 1 1,-1 0-1,0 1 1,1-1-1,-1 1 1,0-1-1,4 5 1,-7-5-59,0-1-1,0 1 1,0-1 0,0 1-1,-1 0 1,1-1 0,-1 1-1,1 0 1,-1-1 0,0 1-1,1 0 1,-1 0 0,0-1-1,0 1 1,0 0 0,0 0-1,-1-1 1,1 1 0,0 0-1,-1 0 1,1-1 0,-1 1-1,0 0 1,0-1 0,-1 3-1,-1 3 41,-1 0 0,0-1 0,0 1 1,-8 9-1,-24 15 135,29-25-101,0 0 1,0 0-1,0 1 0,-11 13 1,19-19-75,0 0-1,0 0 1,0 0-1,-1 0 1,1-1-1,0 1 1,0 0 0,0-1-1,0 1 1,0-1-1,0 1 1,1-1-1,-1 0 1,0 1 0,0-1-1,0 0 1,2 0-1,3 2 42,16 4 239,1-2-1,0 0 1,0-1 0,44-2 0,-60-1-90,0 0 0,-1-1 0,1 0 0,10-2 0,-1-3-3623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4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12552,'0'0'4647,"-2"14"-4236,-18 255 1669,24-22-137,-4-203-1506,1-22 108,-1 0 0,-5 31 0,4-33 363,1-17-36,0-15-166,2-3-551,0-1 0,0 1 1,1 0-1,6-17 0,2-7 48,-7 25-137,0 1 0,1-1 0,1 1 1,0 0-1,1 0 0,0 1 0,1 0 0,1 0 0,0 1 1,11-12-1,-16 20-48,1-1-1,-1 1 1,1 0 0,0 0 0,0 1-1,0-1 1,0 1 0,0 0 0,0 0 0,1 1-1,7-2 1,-11 3-3,1-1 0,-1 1 0,1-1-1,-1 1 1,1 0 0,0 0 0,-1 0 0,1 1-1,-1-1 1,1 1 0,0-1 0,-1 1 0,0 0 0,1 0-1,-1 0 1,1 0 0,-1 0 0,0 1 0,0-1-1,0 1 1,0-1 0,0 1 0,0 0 0,0 0 0,0 0-1,2 2 1,-4-2-5,1 0-1,0 0 1,0 0-1,-1-1 0,1 1 1,-1 0-1,1 0 1,-1 0-1,0 0 1,0 0-1,0 0 1,0 0-1,0 0 1,0 0-1,-1 0 1,1 0-1,-1 0 0,1-1 1,-1 1-1,0 0 1,1 0-1,-1 0 1,0-1-1,0 1 1,0-1-1,-1 1 1,1 0-1,0-1 1,0 0-1,-4 3 0,2-1 18,0-1-1,0 1 1,0-1-1,-1 0 0,1 0 1,-1 0-1,0 0 1,1-1-1,-1 0 0,0 1 1,0-1-1,0-1 0,-7 2 1,3-1 54,11 4-64,17 4-51,-16-8 34,10 6 53,0-1 0,-1 2 1,1 0-1,-2 1 0,1 0 1,-1 1-1,15 15 0,-15-7 478,-7-9-836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11952,'0'0'6921,"10"2"-6503,29 5-15,-37-7-367,0 1-1,-1-1 1,0 1 0,1 0-1,-1 0 1,1-1 0,-1 1-1,0 0 1,1 0-1,-1 0 1,0 0 0,0 1-1,0-1 1,0 0 0,0 0-1,0 1 1,0-1-1,-1 0 1,1 1 0,0-1-1,-1 1 1,1-1 0,-1 1-1,1 0 1,-1-1 0,0 1-1,0-1 1,0 1-1,1-1 1,-2 1 0,1 0-1,0-1 1,0 1 0,0-1-1,-2 4 1,1 1 84,-1 0 1,1 0-1,-2 0 0,1 0 1,-1 0-1,-6 10 0,2-5 79,-28 43 961,35-53-1128,0-1 0,0 1-1,0 0 1,-1 0 0,1 0 0,0-1-1,0 1 1,0 0 0,0 0 0,0 0-1,0 0 1,0-1 0,1 1 0,-1 0 0,0 0-1,0 0 1,1-1 0,-1 1 0,0 0-1,1 0 1,-1-1 0,1 1 0,-1 0-1,1-1 1,0 2 0,19 16 376,-11-11-225,-5-3-52,1 0 0,-1-1 0,1 1-1,0-1 1,0 0 0,0-1 0,1 1 0,-1-1-1,1 0 1,7 2 0,-9-3-287,-1-1 0,1 1-1,0 0 1,0-1 0,0 0 0,0 0 0,0 0 0,-1-1 0,1 1-1,0-1 1,0 0 0,0 0 0,-1 0 0,1 0 0,-1-1-1,6-2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6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12456,'0'0'6121,"5"14"-5496,7 17 10,-1 0 0,-2 0 0,-1 1 0,7 61 0,-15-81-422,0 18 637,2 0-1,1 0 1,10 43 0,-11-63-464,2 7 949,-4-17-1304,1 0-1,-1 0 1,0 1 0,1-1-1,-1 0 1,0 0 0,1 1 0,-1-1-1,1 0 1,-1 0 0,0 0-1,1 0 1,-1 0 0,1 0-1,-1 0 1,1 0 0,-1 0-1,0 0 1,1 0 0,-1 0 0,1 0-1,-1 0 1,0 0 0,1 0-1,-1 0 1,1 0 0,-1-1-1,0 1 1,1 0 0,-1 0 0,0 0-1,1-1 1,-1 1 0,0 0-1,1-1 1,-1 1 0,0 0-1,1-1 1,3-2-172,1-1-1,-2 0 1,1 0-1,6-7 1,-1-2-3985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6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13056,'0'0'4490,"10"-4"-3934,13-5-301,2-2 299,1 1 1,1 2 0,48-10-1,104 6 5241,-172 10-5292,-1 0-4246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10952,'0'0'9726,"-3"12"-9053,-12 49 421,2 1-1,3 1 0,-3 77 1,12-98-265,1-12 573,3 36 0,-3-60-1593,2 1 1673,5-15-5449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12056,'0'0'8138,"10"0"-7529,148 23 1358,-84-10-1256,-25-5 356,85 24 0,-128-30-828,-1-1-1,1 0 0,-1-1 1,1 1-1,7-2 1,-8 1 82,-5 2-211,0-1-1,0 1 1,0-1 0,0 1-1,-1-1 1,1 1 0,0-1-1,-1 1 1,1-1 0,-1 3-1,1-4-76,-20 88 788,-17 179 0,36-228-677,1 0 0,2-1 0,2 1 0,15 71 0,-13-90 8,15 38-1,1-1 109,-17-43-142,1 0-1,12 22 1,7 14 494,-14-30-527,-10-18-74,1 0 0,-1 0 0,0-1 0,0 1 0,0 0 0,0 1 0,0-1 0,0 0 0,0 0 0,0 3 0,-1-4-9,-1 0 0,1 0 0,0 0 0,-1 0 0,1 0 0,-1 0 0,1 0 0,-1 0 0,0 0 0,1 0 0,-1 0 0,0 0 0,1 0 0,-1-1 0,0 1 0,0 0 0,0-1 0,0 1 1,0-1-1,0 1 0,0-1 0,0 1 0,0-1 0,0 1 0,0-1 0,0 0 0,-2 1 0,-107 30-2,-132 20 0,177-42 875,22-11-5801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55.5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85 5920,'0'0'5961,"11"-10"-5501,50-51 287,-59 60-669,0-1 0,0 1 1,1-1-1,-1 1 1,0 0-1,0 0 0,1 0 1,-1 0-1,1 0 0,-1 1 1,1-1-1,-1 1 1,1-1-1,2 1 0,41 1 531,-34 0-551,437 48 1907,-223-38-1139,-198-10-581,40 7 1,-45-4-1398,31 0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09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13456,'0'0'7441,"10"-6"-7021,2-3-276,-7 5-30,1 1 1,-1-1-1,1 1 0,0 0 0,11-4 0,5 1 375,1 0 0,-1 2-1,45-4 1,-17 3-188,359-21 1231,-234 19-1032,-16-1-48,334-24 1126,-324 20-859,-101 9-294,9-7 973,-76 10-1112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2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8840,'0'0'11857,"-3"10"-11540,-1 2-222,2 0-1,-1 0 1,2-1 0,0 1-1,0 23 1,12 223 1564,-6-192-1298,-1-30 136,-3 73 1,-5-56 263,3-53-755,1 0 0,0 0 0,0 0 0,0 0 0,0-1 0,0 1 0,0 0-1,0 0 1,0 0 0,0 0 0,0 0 0,-1 0 0,1 0 0,0 0 0,0 0 0,0 0 0,0 0 0,0 0 0,0 0 0,0 0 0,0 0 0,0 0 0,-1 0 0,1 0 0,0 0 0,0 0 0,0 0-1,0 0 1,0 1 0,0-1 0,0 0 0,0 0 0,0 0 0,0 0 0,0 0 0,-1 0 0,1 0 0,0 0 0,0 0 0,0 0 0,0 0 0,0 0 0,0 1 0,0-1 0,0 0 0,0 0-1,0 0 1,0 0 0,0 0 0,0 0 0,0 0 0,0 0 0,0 0 0,0 1 0,0-1 0,0 0 0,0 0 0,0 0 0,0 0 0,0 0 0,0 0 0,0 0 0,0 0 0,0 0 0,0 0 0,0 1 0,-7-12 171,-5-13-56,8 10-80,1-1 0,-1 1 0,2 0 0,0-1-1,1 1 1,1-1 0,0 0 0,1 1 0,0-1 0,5-18 0,-5 25-27,2 0 0,-1 0 0,1 0 0,0 0 1,0 1-1,1-1 0,0 1 0,1 0 0,-1 0 1,1 0-1,1 1 0,-1 0 0,1 0 0,0 0 1,1 1-1,-1-1 0,1 2 0,0-1 0,10-4 1,2 0-10,0 0 1,0 2-1,1 0 1,0 2-1,0 0 1,0 1-1,0 1 1,1 1 0,0 1-1,-1 1 1,25 2-1,-37 0 5,0 0 0,-1 0 0,1 1 0,-1 0 1,0 0-1,0 1 0,0 0 0,7 5 0,-13-9-6,-1 1 1,1 0-1,0 0 0,0 0 1,-1 0-1,1 0 0,0 0 1,-1 0-1,1 0 0,-1 0 1,1 0-1,-1 0 1,0 0-1,1 0 0,-1 0 1,0 0-1,0 0 0,0 0 1,0 1-1,0-1 0,0 0 1,0 0-1,0 0 0,0 0 1,-1 0-1,1 0 1,0 0-1,-1 1 0,1-1 1,-1 0-1,1 0 0,-1 0 1,1 0-1,-1-1 0,0 1 1,-1 1-1,-1 4 9,-1-1-1,0 0 1,-1 0-1,-9 8 1,6-6 7,-1-1 0,-1 0 0,0 0 0,1-1 1,-1 0-1,-1-1 0,-20 6 0,13-6 37,-1-1 0,0-1 0,-34 1 0,37 0 12,16-2-63,-1-1 0,0 1 1,0-1-1,1 0 1,-1 1-1,0-1 0,0 0 1,1 0-1,-1 0 1,0 0-1,0 1 1,0-1-1,1 0 0,-1 0 1,0-1-1,0 1 1,0 0-1,1 0 0,-1 0 1,0 0-1,0-1 1,-1 0-1,18 15 60,0-1 0,28 17 0,-26-18-39,-1 0 1,25 23-1,-21-15 81,-2 0 0,0 2 0,-2 0 0,16 25 0,-33-47-107,0 1-1,0-1 1,0 0-1,1 0 1,-1 1-1,0-1 1,0 0-1,0 0 1,1 0-1,-1 0 1,0 1-1,0-1 1,0 0-1,1 0 1,-1 0-1,0 0 1,0 0-1,1 0 1,-1 0-1,0 0 1,0 0-1,1 0 1,-1 0-1,0 0 1,0 0-1,1 0 1,-1 0-1,0 0 1,0 0-1,1 0 1,-1 0-1,0 0 1,0 0-1,1 0 1,-1 0-1,0 0 1,0 0 0,0-1-1,1 1 1,-1 0-1,0 0 1,0 0-1,10-10-1752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12256,'0'0'4665,"1"11"-4300,8 132 1294,-9-131-1197,1 0 1,0 0-1,1 0 0,5 20 1,3-74 1154,-9 35-1572,3-28 315,19-65-1,-20 90-288,1-1-1,0 1 1,1 0-1,0 0 1,1 0-1,-1 1 1,2 0-1,0 0 1,0 0-1,11-10 1,-16 18-57,0-1 0,0 1 0,0 0 0,0-1 1,0 1-1,0 0 0,0 0 0,0 0 0,0 1 0,0-1 0,1 0 1,-1 1-1,0-1 0,0 1 0,1 0 0,-1 0 0,0 0 0,1 0 1,-1 0-1,0 1 0,0-1 0,1 1 0,-1-1 0,0 1 0,0 0 1,0 0-1,4 1 0,-2 3 27,0 1 0,0-1-1,-1 1 1,1 0 0,-1-1 0,-1 2 0,1-1-1,-1 0 1,3 12 0,0 5 62,3 34-1,-10 0 132,0-37-100,0 0-20,1-17-79,0 0-1,1 0 1,-1 0-1,1 0 1,-1 0 0,1 0-1,0 0 1,1 0-1,-1 0 1,0 0-1,1 0 1,0 0 0,-1 0-1,1 0 1,0 0-1,1 0 1,-1-1-1,0 1 1,1 0 0,3 4-1,-4-6-12,-1-1 0,1 0 0,-1 1 1,1-1-1,-1 0 0,1 0 0,-1 1 0,1-1 0,0 0 0,-1 0 0,1 0 0,-1 0 0,1 0 1,0 0-1,-1 0 0,1 0 0,-1 0 0,1 0 0,0 0 0,-1 0 0,1 0 0,-1-1 0,1 1 0,0 0 1,-1 0-1,1 0 0,-1-1 0,1 1 0,-1 0 0,1-1 0,-1 1 0,1-1 0,0 0 0,18-19-771,-9 9-2606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2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57 13056,'0'0'4114,"-4"11"-3589,-12 33-59,15-43-401,1 2 0,-1-1 1,0 0-1,1 0 0,0 0 1,-1 0-1,1 0 1,0 0-1,0 0 0,0 0 1,1 0-1,-1 1 0,0-1 1,1 0-1,0 2 0,0-3-9,-1 0-1,1 0 1,0 0 0,0 1-1,0-1 1,-1-1 0,1 1-1,0 0 1,0 0-1,0 0 1,0 0 0,1-1-1,-1 1 1,0 0 0,0-1-1,0 1 1,3 0-1,0 0 43,-1-1 0,1 1 0,0-1 0,-1 0 0,1 0 0,0 0 0,-1-1 0,1 1 0,0-1 0,-1 0 0,1 0 0,5-2 0,-5 0-32,1 1-1,-1-1 1,-1 0 0,1 0 0,0 0 0,-1-1 0,0 1 0,1-1-1,-1 0 1,-1 0 0,1 0 0,-1 0 0,1 0 0,-1-1 0,2-5-1,-3 6-20,0 1-1,0 0 0,0 0 0,0 0 1,-1-1-1,1 1 0,-1-1 1,0 1-1,0 0 0,0-1 0,0 1 1,-1 0-1,1-1 0,-1 1 0,0 0 1,0-1-1,0 1 0,-1 0 1,1 0-1,-1 0 0,1 0 0,-5-5 1,4 7-10,0-1 0,0 1-1,0-1 1,-1 1 0,1 0 0,-1-1 0,1 1 0,-1 0 0,1 1 0,-1-1 0,1 0 0,-1 1 0,0-1 0,1 1 0,-1 0 0,0 0 0,1 0 0,-1 0-1,0 1 1,1-1 0,-1 1 0,0 0 0,1-1 0,-1 1 0,-4 2 0,2 0 26,-1-1-1,0 1 1,0 0-1,1 1 1,0-1-1,-1 1 1,2 0 0,-1 0-1,0 1 1,-4 5-1,8-9-34,0 0-1,0 1 1,0-1-1,0 0 1,1 1-1,-1-1 1,0 1-1,1 0 0,-1-1 1,1 1-1,-1-1 1,1 1-1,0 0 1,-1 2-1,2-3-134,-1-1 0,0 1 0,0 0 0,1-1 1,-1 1-1,1-1 0,-1 1 0,0 0 0,1-1 0,-1 1 0,1-1 0,-1 1 0,1-1 0,0 0 0,-1 1 0,1-1 0,-1 0 0,1 1 0,0-1 0,-1 0 0,1 1 0,0-1 0,-1 0 0,1 0 1,0 0-1,0 0 0,-1 0 0,1 0 0,0 0 0,-1 0 0,1 0 0,1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10248,'0'0'8833,"7"-10"-8327,-2 4-415,5-10 214,1 1 0,1 0-1,19-17 1,-23 25-104,1 0 1,1 1 0,-1 1 0,1-1 0,0 2-1,0-1 1,1 1 0,19-4 0,-29 8-181,0 0 0,0-1 0,0 1 1,1 0-1,-1 0 0,0 0 0,0 1 1,0-1-1,0 0 0,1 0 1,-1 1-1,0-1 0,0 0 0,0 1 1,0-1-1,0 1 0,0 0 0,0-1 1,0 1-1,0 0 0,0 0 0,0-1 1,-1 1-1,1 0 0,0 0 0,-1 0 1,1 0-1,0 0 0,-1 0 0,1 0 1,-1 0-1,1 0 0,-1 0 1,0 0-1,1 3 0,1 3 71,-1 0 0,0 0 1,-1 0-1,0 11 0,0-16-72,1 19 183,-1-1 0,2 1-1,7 31 1,-6-41-125,0-1 0,0 0 0,1-1 0,1 1 0,-1-1 0,1 0 0,1 0 0,0 0 0,7 8 0,-3-6 25,-5-4-31,0-1 1,1 0-1,0 0 0,0 0 0,0-1 1,11 7-1,-15-11-58,-1 0 1,2-1 0,-1 1-1,0 0 1,0-1 0,0 1 0,0-1-1,0 0 1,0 1 0,1-1-1,-1 0 1,0-1 0,0 1-1,0 0 1,0-1 0,0 1-1,1-1 1,-1 1 0,0-1-1,0 0 1,0 0 0,-1 0-1,1 0 1,0 0 0,0-1-1,0 1 1,-1 0 0,1-1-1,-1 1 1,3-3 0,3-4 24,0-1 1,-1 1-1,0-1 1,0 0-1,-1-1 1,0 1-1,-1-1 1,4-13-1,20-86 180,-26 102-201,1-11 30,-2 0 1,1-21-1,-3 26 2,2 1 0,-1-1-1,2 0 1,0 1 0,0 0-1,7-21 1,-8 32-44,-1-1-1,1 1 1,0-1-1,0 1 1,0 0-1,0-1 1,0 1 0,0 0-1,1 0 1,-1 0-1,0 0 1,1 0-1,-1 0 1,0 0-1,1 0 1,-1 1 0,1-1-1,-1 1 1,1-1-1,0 1 1,-1-1-1,1 1 1,-1 0-1,1 0 1,0-1-1,-1 1 1,1 1 0,0-1-1,-1 0 1,1 0-1,0 1 1,-1-1-1,1 0 1,-1 1-1,1 0 1,1 0 0,8 4 48,0 0 0,0 1 1,18 12-1,-23-13-14,29 24 161,-29-22-35,1-1 0,0 1 1,1-2-1,13 9 0,-19-13-236,1 1 787,-2-9-4829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2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11152,'0'0'8151,"-4"13"-7655,-1 5-307,1-6 0,0 0 0,1 0 0,-1 13-1,3-20-39,0 0 0,0 0 0,1 1-1,0-1 1,0 0 0,0 0 0,0 0-1,1 0 1,0 0 0,0 0 0,0 0 0,0 0-1,1 0 1,0 0 0,0-1 0,0 1-1,1-1 1,5 8 0,-6-9-65,1-1 0,-1 0 0,0 0 0,1 0 0,-1 0 0,1-1 0,-1 1 0,1 0 0,4 0 0,-6-1-269,1-1-1,0 0 0,-1 0 0,1 0 1,0 0-1,-1 0 0,1 0 1,-1 0-1,1-1 0,0 1 0,-1 0 1,1-1-1,-1 0 0,1 1 1,-1-1-1,1 0 0,1-1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2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14568,'0'0'2423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2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11856,'0'0'4881,"4"15"-4093,2 5-425,-2-1 0,0 1 0,-1 0 0,-1 0 0,-1 22 0,-4 72 3324,5-111-4720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3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9440,'0'0'8230,"12"-1"-7834,190-23 2728,-43 6-670,-20 2-1208,9 7-418,-73 6-577,298-12 403,-310 15-542,75 10 1,-75-3-46,76-3 1,154-19 140,-184 10-129,39-3 45,496-6 466,-506 26-420,14 0 204,-135-14-315,-11-1-3728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0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9240,'0'0'10209,"-12"10"-9831,-16 15 216,-46 54-1,61-63-352,2 0 1,0 1-1,1 0 0,1 1 0,0 0 1,2 0-1,-9 28 0,13-33-92,0 0-1,1 0 1,0 0 0,1 1-1,0-1 1,1 1-1,0-1 1,2 1-1,-1-1 1,2 0 0,7 26-1,-9-36-106,0 0 0,0 0 0,0-1 0,0 1-1,1 0 1,-1 0 0,1-1 0,0 1 0,0-1 0,0 0 0,0 1-1,0-1 1,1 0 0,-1 0 0,0 0 0,1-1 0,0 1-1,-1-1 1,1 1 0,0-1 0,0 0 0,0 0 0,0 0-1,0 0 1,0-1 0,0 1 0,0-1 0,0 1 0,0-1 0,0 0-1,0-1 1,5 0 0,0 0 26,0-1 0,1-1 1,-1 0-1,0 0 0,-1 0 0,1-1 0,-1 0 0,1-1 1,-1 1-1,12-12 0,10-9 169,-1-1 1,-1-2 0,-1 0-1,27-41 1,-47 59-146,-5 7-37,0 1 0,1-1 0,-1 0 0,1 1 0,0-1 0,0 1 0,0 0 0,0-1 0,0 1 0,4-3 0,-5 6-32,0-1 0,0 1 0,0-1 1,-1 1-1,1-1 0,0 1 0,0-1 0,-1 1 0,1 0 0,0 0 0,-1-1 0,1 1 1,0 0-1,-1 0 0,1-1 0,-1 1 0,0 0 0,1 0 0,-1 0 0,0 0 0,1 0 1,-1 0-1,0 2 0,1-2-5,9 31 153,-6-19-70,0 1 0,2 0 1,6 13-1,-9-22-71,0-1-1,0 1 1,0-1 0,1 0-1,0 0 1,-1 0 0,2 0-1,-1-1 1,0 1 0,1-1-1,-1 0 1,6 2 0,-3-1-1,0-1 0,0 0-1,1-1 1,-1 1 0,1-1 0,-1-1 0,1 1 0,0-1 0,0-1 0,-1 0 0,1 0 0,0 0 0,13-3-1,-9 0 27,-1 0 0,1-2 0,-1 1-1,0-1 1,-1-1 0,1 0 0,-1 0-1,11-10 1,-9 7 29,-1 0 0,0-1-1,0-1 1,-1 0 0,0 0 0,-1-1 0,-1 0-1,0 0 1,11-25 0,-14 26-27,-1 0 1,0-1-1,-1 0 1,0 0-1,-1 0 0,0 0 1,-1 0-1,-1-1 0,0 1 1,0 0-1,-2 0 1,-2-14-1,3 22-57,0 1 0,0 0 0,0-1 0,-1 1 0,1 0 0,-1 0 0,0 0 0,0 0 0,0 1 0,0-1 0,-1 1 0,1-1 0,-1 1 0,0 0 0,1-1 0,-1 2 0,0-1 0,0 0 0,0 0 0,0 1 0,-1 0 0,1 0 0,0 0 0,-1 0 0,1 0 0,-6 0 0,1 4 132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18.8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625 198 3712,'0'0'6552,"-10"-6"-6254,-8-4-68,-1 1-1,1 0 1,-2 1-1,1 1 1,-1 1-1,-38-7 1,45 13-149,1 1 0,-1 0-1,1 0 1,0 1 0,0 1 0,0 0-1,0 1 1,0 0 0,1 1 0,0 0-1,-18 11 1,7-4 56,12-8-70,0 1 0,0 0-1,1 1 1,0 0 0,0 1 0,-8 8-1,-5 8 17,2 1-1,1 1 0,1 1 1,1 0-1,1 1 1,2 1-1,0 0 0,2 1 1,-15 53-1,25-69-55,0-1 0,1 0 0,0 0 0,1 1 0,0-1 0,1 1 0,0-1 0,5 19-1,-5-25-9,0-1-1,1 1 0,0-1 0,0 1 0,1-1 0,-1 0 0,1 1 1,0-2-1,0 1 0,1 0 0,-1 0 0,1-1 0,0 0 1,1 0-1,-1 0 0,1 0 0,-1-1 0,1 0 0,0 0 0,7 3 1,4 0 44,0 0 1,0-2 0,0 0 0,0-1 0,1 0 0,-1-2 0,1 0 0,0 0 0,-1-2 0,1 0 0,-1-1 0,1-1-1,-1 0 1,0-1 0,31-12 0,-15 1 116,0-1-1,-1-1 0,36-27 0,-50 33-78,-11 8-46,0 0 0,-1-1 0,0 0 1,1 0-1,-1 0 0,0 0 0,-1-1 1,1 0-1,-1 0 0,0 0 1,0 0-1,4-10 0,-8 15-49,1 0-1,-1 0 1,0-1-1,0 1 1,0 0-1,0 0 1,0 0-1,0-1 1,0 1-1,0 0 1,0 0-1,0 0 1,0-1-1,0 1 1,0 0-1,0 0 1,0 0-1,0-1 1,0 1-1,0 0 1,0 0-1,0 0 1,0-1-1,0 1 1,0 0-1,0 0 1,0 0-1,-1-1 1,1 1-1,0 0 1,0 0-1,0 0 1,0 0 0,0-1-1,-1 1 1,1 0-1,0 0 1,-10 1 93,-13 10-1,21-9-91,-12 6 24,1 0 0,0 1-1,0 0 1,-13 14 0,20-18-27,0 1 0,1 0 0,0 0 0,0 1 0,1-1 0,-1 1 0,1 0 1,1 1-1,-1-1 0,-2 9 0,6-14-6,-1 0-1,1 0 1,-1 0 0,1 0-1,0 0 1,0 0 0,0 0 0,0 0-1,0 0 1,0 0 0,0 0 0,1 0-1,-1 0 1,1 0 0,0 0 0,-1 0-1,1 0 1,0-1 0,0 1 0,0 0-1,3 2 1,-2-1 1,1-1 0,-1 0 0,1 0-1,0 0 1,0 0 0,0 0 0,0-1 0,0 1 0,1-1-1,-1 0 1,7 1 0,-1 0 6,0-1 0,0 0 0,0 0 0,0-1 0,1-1 1,-1 1-1,0-1 0,18-5 0,-21 4 5,-1 0 0,1-1 0,0 1 1,-1-1-1,1 0 0,-1-1 0,0 1 1,0-1-1,-1 0 0,1-1 0,-1 1 1,0-1-1,0 1 0,0-1 0,5-11 1,-7 12 1,0 0 1,-1 0-1,1 0 1,-1 0 0,0 0-1,0-1 1,-1 1-1,1-1 1,-1 1 0,0 0-1,0-1 1,-1 1 0,1 0-1,-1-1 1,0 1-1,0 0 1,-1-1 0,1 1-1,-1 0 1,0 0 0,0 0-1,-5-7 1,5 8 0,0 0 0,0 0 0,0 1 0,0-1 0,-1 0 1,0 1-1,1-1 0,-1 1 0,0 0 0,0 0 0,0 0 0,0 0 0,-1 1 1,1-1-1,0 1 0,-1 0 0,-5-1 0,4 1 1,0 1 0,1 0 0,-1 0 0,0 1 0,0-1 0,1 1 0,-1 0 0,0 0 0,1 1 0,-1 0 0,1-1 0,-8 6 0,10-7-11,1 1 1,-1 0 0,1-1 0,0 1-1,-1 0 1,1 0 0,0-1 0,0 1-1,0 0 1,-1 0 0,1 1-1,0-1 1,0 0 0,0 0 0,1 0-1,-3 3 1,4-3-1,0 0 0,-1 0 0,1 0 0,0 0 0,0 0-1,-1-1 1,1 1 0,0 0 0,0 0 0,0-1 0,0 1 0,0-1 0,0 1 0,0-1-1,0 1 1,0-1 0,0 0 0,0 1 0,1-1 0,-1 0 0,0 0 0,0 0 0,2 0-1,13 3 5,-1-1 0,1-1 0,-1-1 0,1 0 0,0-1-1,-1-1 1,1 0 0,-1-1 0,19-6 0,16-7 27,67-34 0,-105 45-30,67-22 331,-86 73 59,-2-13-326,-4 21 43,12-51-108,1 1 1,0 0-1,-1-1 0,1 1 1,1 0-1,-1-1 0,0 1 1,1 0-1,0-1 0,0 1 1,2 5-1,-2-8 0,-1 0 0,1 0 0,-1-1 0,1 1 0,0 0 0,0 0 0,-1-1 0,1 1 0,0-1-1,0 1 1,-1-1 0,1 1 0,0-1 0,0 0 0,0 1 0,0-1 0,0 0 0,0 1 0,0-1 0,0 0 0,0 0 0,0 0 0,0 0 0,0 0 0,0 0-1,0 0 1,-1 0 0,1-1 0,0 1 0,0 0 0,0-1 0,0 1 0,0 0 0,0-1 0,0 1 0,1-2 0,3-1 15,1 0 0,-1 0 1,0-1-1,5-4 0,12-13 50,-14 13-4,0 0 0,0 0 0,1 1 0,0 0 0,1 1 0,0 0-1,15-7 1,-19 45 70,-3-15-140,-3-10 0,2 0 0,-1 0 0,1 0 0,0-1 0,0 1 0,1 0 0,4 8 0,-6-13 6,0-1 0,0 0 0,1 1 0,-1-1 0,0 0 1,1 0-1,-1 1 0,1-1 0,-1 0 0,1 0 0,-1-1 0,1 1 0,0 0 0,2 0 1,-1 0 0,0-1 0,0 1 0,0-1 0,0 0 0,0 0 1,0 0-1,0-1 0,0 1 0,0-1 0,0 0 1,4-1-1,6-3 7,1-1 1,0-1 0,-1 0 0,-1-1-1,1 0 1,-1-1 0,0 0 0,17-19-1,0-3 41,47-66-1,-42 46 14,-1-1 0,46-102 0,-70 135-44,1-2 22,-1-1 0,0-1 0,-2 1-1,-1-1 1,4-25 0,-7 30 0,2-26 74,-5 41-100,0 1 1,0 0-1,0 0 0,0 0 0,-1-1 0,1 1 0,-1 0 1,1 0-1,-1 0 0,0 0 0,0 0 0,0 0 0,0 0 1,0 0-1,-2-3 0,2 5-8,1-1 0,-1 1 0,0-1 0,1 1 0,-1 0 0,0-1 0,0 1 0,1 0 0,-1-1 0,0 1 0,0 0 0,0 0-1,1 0 1,-1 0 0,0 0 0,0 0 0,0 0 0,0 0 0,1 0 0,-1 0 0,0 0 0,0 1 0,1-1 0,-1 0 0,0 1 0,0-1 0,1 0 0,-2 2 0,-21 15 26,19-14-22,-5 6-4,0 0-1,0 0 0,1 1 0,0 1 1,1-1-1,0 1 0,-9 22 1,-29 88-37,34-87 27,1-2-11,2-1 0,-7 50 0,12-63-9,2 0 0,0-1-1,2 1 1,0-1-1,0 1 1,6 23-1,-6-37 20,0 0-1,0 0 1,0-1 0,1 1-1,0 0 1,-1-1-1,1 1 1,0-1 0,0 0-1,1 0 1,-1 1-1,1-2 1,0 1-1,-1 0 1,1 0 0,1-1-1,-1 0 1,0 1-1,0-1 1,1 0-1,-1-1 1,1 1 0,0-1-1,-1 0 1,1 1-1,0-1 1,0-1-1,0 1 1,0-1 0,0 1-1,0-1 1,0-1-1,7 0 1,4-1-5,0-1 1,0-1 0,0 0-1,-1-1 1,1-1-1,-1 0 1,19-12-1,5-4 36,41-33 0,-62 42 23,-1-1 0,-1 0 1,0-2-1,20-26 0,-31 34 38,-9 8 6,-13 12-8,2 3-61,-60 68 21,69-75-50,0 1 1,1 0-1,0 1 1,0-1-1,1 1 1,1 0 0,0 0-1,-3 12 1,6-21 2,1 1 0,0 0 1,-1 0-1,1 0 0,0 0 1,0 0-1,0 0 0,0 0 1,0-1-1,1 1 0,-1 0 1,0 0-1,1 0 0,0 0 1,-1-1-1,1 1 0,0 0 1,0 0-1,0-1 0,0 1 1,0-1-1,0 1 0,0-1 1,1 1-1,-1-1 1,1 0-1,-1 0 0,1 1 1,-1-1-1,1 0 0,0-1 1,-1 1-1,1 0 0,0 0 1,0-1-1,-1 1 0,1-1 1,0 1-1,3-1 0,6 2-11,0-1 0,0 0 0,1 0 1,-1-2-1,15-1 0,-17 1 16,-1 0 1,-1-1-1,1 0 1,0 0-1,0-1 1,-1 0-1,1 0 1,-1-1 0,0 0-1,0 0 1,-1-1-1,9-6 1,-7 3 4,0 0 0,-1-1 0,1 0 0,-2 0 0,1-1 0,-1 0-1,8-19 1,-3 2 14,-2 0 0,-2-1 0,0-1 0,-2 1 0,0-1 0,-1-30-1,-2 19 25,-2 0-1,-2-1 0,-11-68 1,13 106-36,-1 0 0,0-1 0,0 1 1,0 0-1,0 0 0,0 0 0,-1 1 1,1-1-1,-1 0 0,0 0 0,-3-3 1,5 6-7,-1 0 0,1-1 0,0 1 0,-1 0 0,1 0 0,0-1 0,-1 1 0,1 0 0,-1 0 0,1 0 0,-1 0 0,1 0 0,-1 0 0,1-1 0,0 1 0,-1 0 0,1 0 0,-1 0 0,1 1 0,-1-1 0,1 0 0,-1 0 0,1 0 0,0 0 0,-1 0 0,1 0 0,-1 1 0,1-1 0,-1 0 0,1 1 0,-2 0-2,0 1 0,1 0 0,-1-1 0,1 1 0,0 0 0,-1 0 0,1 0 0,0 0 0,0 0 0,-1 3 0,-4 14-8,0 0 1,1 0-1,1 0 0,1 1 1,-1 32-1,7 106-49,-1-111 37,-2-44-3,1 29 41,1-1 0,1 1 0,14 58 0,-14-82-78,0 0 0,0 0-1,1 0 1,0 0-1,0-1 1,0 1-1,1-1 1,7 7 0,-9-10-132,2 0 1,-1 0-1,0-1 1,1 1 0,0-1-1,0 0 1,0 0-1,0-1 1,0 1-1,1-1 1,-1 0 0,1-1-1,7 2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04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8240,'0'0'14417,"13"4"-14152,43 14-18,-53-17-220,0 0 0,0-1 1,0 1-1,1-1 0,-1 0 0,0 0 1,0 0-1,0-1 0,0 1 1,0-1-1,0 1 0,6-3 1,5-1 71,188-42 1117,-185 42-1017,1 1 0,21-1 1,6-1 450,-38 5-516,-1-1 1,1 2-1,0-1 0,10 2 0,15 1 430,-19-2-251,0-1 0,21 5-1,-33-5-253,-1 1-1,1-1 0,-1 0 0,0 0 0,1 0 0,-1 1 0,1-1 0,-1 0 0,1 0 0,-1 0 0,0 0 0,1 0 0,-1 0 0,1 0 0,-1 0 0,1 0 0,-1 0 0,1 0 0,-1 0 0,0 0 0,1 0 0,-1-1 0,1 1 1,-1 0-1,1 0 0,-1 0 0,0-1 0,1 1 0,-5-4-401,-3 1-3124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07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9744,'0'0'14181,"8"13"-13881,2 3-193,33 61 360,-28-47-185,-1 0 0,-2 1 0,-1 0-1,-2 1 1,-1 0 0,-1 1 0,-2 0-1,2 54 1,-6-24 165,-2 71 552,0-115-748,-1 0-1,-1 1 1,-1-1-1,-10 31 1,13-48-208,0 0 0,0 0 0,0 1 0,-1-1 0,1 0 1,0-1-1,-1 1 0,1 0 0,-1 0 0,0-1 0,-3 4 1,4-5-28,1 1 1,-1-1-1,0 0 1,0 1-1,1-1 1,-1 0-1,0 0 1,1 1 0,-1-1-1,0 0 1,0 0-1,1 0 1,-1 0-1,0 0 1,0 0-1,0 0 1,1 0-1,-1 0 1,0-1 0,0 1-1,1 0 1,-1 0-1,0-1 1,1 1-1,-1 0 1,0-1-1,1 1 1,-1-1 0,0 1-1,1-1 1,-1 1-1,1-1 1,-1 1-1,1-1 1,-1 1-1,1-1 1,0 0 0,-1 1-1,0-2 1,-2-4 29,0 0 0,0 0 0,1 0-1,-1 0 1,1-1 0,1 1 0,-1-1 0,1 1 0,0-1 0,1 0 0,-1 1 0,1-1 0,2-8 0,1-8 26,1 1 1,12-35-1,-3 10-28,-7 22-33,46-161 337,-42 157-291,2 1-1,0 0 0,2 0 1,22-32-1,-19 33-56,-11 16 0,1 1 0,0 0 0,13-14 0,60-64 0,-52 54 0,-15 20 0,-11 13 0,0-1 0,1 0 0,-1 0 0,0 0 0,0 0 0,-1 0 0,1 0 0,0-1 0,-1 1 0,0 0 0,1-1 0,-1 0 0,0 1 0,0-1 0,0 0 0,-1 1 0,1-1 0,-1 0 0,1 0 0,-1 1 0,0-6 0,0 8 17,-1-1-1,1 1 1,0 0-1,0-1 1,-1 1 0,1 0-1,0-1 1,0 1-1,-1 0 1,1-1-1,0 1 1,-1 0 0,1 0-1,-1-1 1,1 1-1,0 0 1,-1 0 0,1 0-1,-1 0 1,1-1-1,0 1 1,-1 0-1,1 0 1,-1 0 0,1 0-1,-1 0 1,1 0-1,0 0 1,-1 0 0,1 0-1,-1 0 1,0 1-1,-14 3-5544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08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 10656,'0'0'9127,"-9"10"-8616,2-2-401,-1 0 63,0 0 0,1 1-1,0 0 1,0 1 0,1 0 0,0 0-1,-6 16 1,11-22-64,0 1-1,1-1 1,-1 1-1,1-1 1,0 1 0,1-1-1,-1 1 1,1-1-1,0 1 1,0-1-1,0 0 1,0 1 0,1-1-1,0 0 1,0 0-1,0 0 1,4 5 0,1 2 131,0-1 1,1-1 0,0 0 0,1 0 0,10 9 0,-17-16-180,1 0-1,-1 0 1,1 0 0,0-1 0,-1 1-1,1-1 1,0 1 0,0-1 0,0 0 0,0 0-1,0 0 1,0 0 0,0-1 0,0 1-1,0-1 1,5 0 0,-5 0-40,-1-1-1,1 0 1,-1 0 0,1 0 0,-1 0 0,0 0-1,1 0 1,-1 0 0,0-1 0,0 0-1,0 1 1,0-1 0,0 0 0,0 0 0,-1 0-1,1 0 1,-1 0 0,1 0 0,-1 0-1,2-4 1,13-30-207,-10 17-3142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08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15272,'0'0'3175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08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0 11552,'0'0'6206,"-2"18"-5691,-7 184 931,12 240 1273,-3-296-1343,-6-31 1227,5-114-2555,1 0 0,-1 1 0,0-1 0,0 0 0,1 0 0,-1 0 0,0 0 0,0 0 0,0 0 0,0 0 0,0 0 0,-1 0 0,1-1 0,0 1 0,0 0 0,0-1 0,-1 1 0,-2 0 0,-3 2-4118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09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480 0 9344,'0'0'6894,"-6"14"-6422,1-3-355,-1 2 29,0 0 1,0 0-1,-1-1 1,-1 0 0,-12 16-1,-119 108 1582,77-78-1020,-20 14 211,43-40-22,-42 46 0,81-78-892,-12 17 790,12-17-768,0 1-1,0-1 1,0 1 0,0-1-1,0 1 1,1-1 0,-1 1-1,0-1 1,0 1-1,1-1 1,-1 0 0,0 1-1,1-1 1,-1 0 0,0 1-1,1-1 1,-1 0 0,1 1-1,-1-1 1,0 0-1,1 1 1,-1-1 0,1 0-1,-1 0 1,1 0 0,-1 0-1,1 1 1,-1-1-1,1 0 1,-1 0 0,1 0-1,-1 0 1,2 0 0,10 2 209,1 0 1,19 0-1,-19-1-60,0 0 0,23 4 0,-13 1 40,0 0 1,0 2-1,-1 0 0,0 1 1,-1 2-1,0 0 0,38 27 0,-17-1 218,-2 1 0,41 49 0,-73-77-313,-5-5-25,0-1 0,1 0 0,0 0 0,8 6 0,-12-9-57,-2-10-834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10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9344,'0'0'11646,"6"12"-11014,0 0-459,-1 0 0,1 1-1,-2 0 1,0 0 0,-1 1 0,3 20-1,17 355 3347,-18-203-1622,1-84 776,-6-102-2486,-1-1-181,1 1-1,-1-1 1,1 1-1,0-1 1,-1 1-1,1-1 1,-1 1 0,1-1-1,0 1 1,-1-1-1,1 1 1,0-1-1,0 0 1,0 1-1,-1-1 1,1 1-1,0-2 1,-4-32-496,2 20-3538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11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13464,'0'0'5050,"15"-3"-4498,216-53 1975,-183 45-1666,0 3 0,0 2 1,72 0-1,-98 8-129,0 0-1,38 10 1,-41-7-57,-15-4-831,16 4 1583,-12 3-5369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11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1 11552,'0'0'9721,"-8"14"-9171,2-5-449,-4 7 176,1 0 1,0 1-1,1 1 1,-10 32-1,17-44-155,0-1 0,1 1-1,-1 0 1,1 0 0,0 0-1,1-1 1,0 1 0,0 0-1,0-1 1,0 1 0,1 0-1,0-1 1,0 0 0,1 1-1,5 8 1,-6-11-71,0 0 1,0-1-1,0 1 0,0-1 1,1 1-1,-1-1 0,1 0 1,-1 0-1,1 0 1,0 0-1,0 0 0,0-1 1,0 1-1,0-1 0,0 0 1,0 0-1,0 0 0,1 0 1,-1-1-1,0 1 0,1-1 1,-1 0-1,0 0 0,1 0 1,-1-1-1,0 1 0,1-1 1,5-1-1,1-2-70,0 0 0,0-1-1,0 0 1,0-1 0,-1 0 0,16-13-1,3-7-3579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11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15472,'0'0'3175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1.3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1282 6328,'0'0'5177,"8"-11"-4970,10-18 41,0 0 0,-2-1 1,18-48-1,19-68 894,1-8 124,-52 149-1187,-1-1 94,1-1 1,0 0-1,1 1 0,-1-1 0,1 1 0,1 0 0,-1 0 0,8-9 0,-10 15-150,0 0 0,-1 0 0,1 0-1,0 0 1,0 0 0,-1 0 0,1 1 0,0-1 0,0 0-1,-1 0 1,1 1 0,0-1 0,-1 1 0,1-1 0,0 0-1,-1 1 1,1-1 0,-1 1 0,1 0 0,0-1 0,-1 1-1,0-1 1,1 1 0,-1 0 0,1-1 0,-1 1 0,0 0-1,1 0 1,15 26 135,-4 2-93,-1 1-1,-2 0 1,-1 0-1,-1 1 1,-2 0 0,-1 1-1,-1-1 1,-3 50-1,-1-72-49,0-1 0,0 1 0,-1-1 0,-1 1-1,-6 14 1,7-18-1,0-1 0,0 0 0,-1 1 0,1-1 1,-1 0-1,0 0 0,0-1 0,-1 1 0,1-1 0,-1 1 0,0-1 0,-4 3 0,6-5 4,-1 0-1,0 0 0,0 0 0,1-1 1,-1 1-1,0 0 0,0-1 1,0 0-1,0 0 0,0 0 0,0 0 1,1 0-1,-1-1 0,0 1 0,0-1 1,0 1-1,0-1 0,-3-2 0,2 2 15,0-1 0,1 0-1,-1 0 1,1 0-1,-1-1 1,1 1 0,0-1-1,0 1 1,0-1-1,0 0 1,0 0-1,-2-5 1,-3-4 118,3 5-55,1-1-1,-1 0 1,-5-14-1,10 20-76,-1 1 0,0-1 1,1 0-1,0 1 0,-1-1 0,1 0 0,0 1 0,0-1 0,0 0 0,0 0 0,0 1 0,0-1 0,1 0 0,-1 0 0,0 1 0,1-1 0,-1 0 1,1 1-1,0-1 0,0 1 0,0-1 0,0 1 0,0-1 0,2-2 0,-2 2-7,1 0 0,-1 1 0,1-1 0,0 0 0,0 0 0,0 1 0,0-1 0,0 1 0,0-1 0,0 1 0,0 0 1,1 0-1,-1 0 0,0 0 0,1 0 0,-1 1 0,1-1 0,-1 1 0,1 0 0,-1-1 0,1 1 0,-1 0 0,1 0 0,3 1 0,37 3-6,-21-2-12,32 6 0,-26-1 0,8 2-38,35 3-1,-50-12 30,5 1-1,-23-1 16,0 0-1,1 0 1,-1 0-1,1 0 1,-1 0 0,0-1-1,1 1 1,-1-1-1,0 0 1,1 0 0,-1 0-1,0 0 1,0-1-1,0 1 1,0-1 0,4-3-1,3-2 15,-1 0-1,-1-1 1,15-14 0,-14 9 11,1 0 0,-1-1 1,-1 0-1,6-15 1,12-20 34,14-25 83,-4-3 0,51-155-1,-85 227-134,120-382 453,-118 372-440,-2 11-9,-1 1 0,0 0 0,0-1 0,0 1 0,-1-1 0,1 0 0,-1 1 0,0-7 0,0 9-10,0 1 1,0 0 0,0 0 0,-1 0 0,1-1-1,0 1 1,0 0 0,0 0 0,0 0 0,0 0-1,-1 0 1,1-1 0,0 1 0,0 0 0,0 0-1,-1 0 1,1 0 0,0 0 0,0 0 0,0 0-1,-1 0 1,1 0 0,0 0 0,0 0 0,-1 0-1,1 0 1,0 0 0,0 0 0,0 0-1,-1 0 1,1 0 0,0 0 0,0 0 0,0 0-1,-1 0 1,1 0 0,0 0 0,0 0 0,0 0-1,-1 1 1,1-1 0,0 0 0,0 0 0,0 0-1,0 0 1,-1 1 0,1-1 0,0 0 0,0 0-1,0 0 1,0 0 0,0 1 0,0-1 0,0 0-1,-13 13-2,-2 6-14,1 1 1,0 1-1,2 0 1,-14 30-1,-31 96-120,31-56 44,5 0 0,3 1 0,-8 126 0,24-199 59,2 1 1,0-1-1,1 0 0,1 1 0,0-1 1,2 0-1,0 0 0,1-1 0,11 25 1,-15-40 25,0-1 0,0 0 1,0 0-1,0 0 0,0 0 1,1 0-1,-1 0 1,1 0-1,0-1 0,0 1 1,-1 0-1,1-1 0,0 0 1,2 2-1,-2-2 2,0-1-1,-1 1 1,1-1 0,0 1-1,-1-1 1,1 0 0,0 0-1,-1 0 1,1 0 0,0 0-1,-1 0 1,1 0 0,0-1-1,-1 1 1,1 0 0,0-1-1,-1 0 1,1 1 0,-1-1-1,1 0 1,1-1 0,12-7 13,0-2 0,-1 0 0,0 0 0,-1-2 0,0 1 0,12-16 0,61-93 266,-58 80-119,-9 8 144,-16 32-106,-1 6-129,-1 8-40,-2 0-23,1 1 0,0 0 0,1-1 0,1 0 0,4 22 0,-4-29-6,0 0 0,0 0 0,0-1 0,1 1 0,-1 0 0,2-1 0,-1 0 0,0 0 0,1 0-1,0 0 1,0 0 0,0-1 0,1 0 0,7 6 0,-10-9 2,-1-1 0,1 1-1,0 0 1,0-1 0,-1 0 0,1 1-1,0-1 1,0 0 0,0 0 0,-1 0-1,1 0 1,0 0 0,0 0 0,0 0-1,-1-1 1,1 1 0,0-1 0,-1 1 0,1-1-1,0 0 1,-1 0 0,1 0 0,-1 0-1,1 0 1,1-1 0,6-5 14,0 0 1,14-15-1,-18 17-10,19-21 32,-2-2 0,0 0-1,-2-1 1,-1-1-1,-1-1 1,-2 0 0,-1-2-1,11-34 1,9-47 196,23-122-1,-34 129-111,-21 93-103,9-36 111,9-85-1,-22 126-66,-4 13-25,-8 16-15,-13 40-34,2 1 1,3 1 0,-14 69 0,-18 197-177,47-268 97,3 1 0,3-1 0,13 115 0,-12-164 72,1-1 1,0 1 0,0-1-1,1 0 1,1 1 0,0-1-1,0-1 1,8 14 0,-11-22 18,0 0 0,0 1 0,0-1-1,1 0 1,-1 0 0,0 0 0,1 0 0,-1 0 0,1 0 0,-1-1 0,1 1 0,0 0 0,-1-1 0,1 1 0,0-1 0,-1 0 0,1 1 0,0-1 0,-1 0 0,1 0 0,0 0 0,-1 0 0,1-1 0,0 1 0,0 0 0,-1-1 0,1 1 0,-1-1-1,1 1 1,0-1 0,-1 0 0,1 0 0,1-1 0,5-3 5,0 0-1,-1 0 1,1 0-1,12-13 1,-4-1 10,0 0 0,-1 0 0,-1-2 0,-1 0 0,-1 0 0,11-27 0,48-143 82,-58 152-72,165-554 416,-167 552-363,-30 68-62,-13 37-31,2 2-1,4 1 1,-31 125-1,-15 221-251,67-371 180,3-1 0,2 1-1,7 71 1,-6-111-250,-1-5-2321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12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0 9744,'0'0'7345,"-10"6"-6833,-2 0-407,-53 34 927,58-35-863,0 0 0,1 0-1,0 1 1,0 0 0,0 0-1,1 0 1,0 1 0,-4 7 0,3-4 106,0 0 0,1 1 0,1-1 0,0 1 0,0 1 0,1-1 0,1 0 0,0 1 0,-1 23 0,3-29-114,0 0 0,1 0 0,0 0-1,0 0 1,0-1 0,1 1-1,0 0 1,0-1 0,0 1 0,1-1-1,0 0 1,0 0 0,5 7 0,-5-9-93,0 1-1,0-1 1,0 0 0,0 0 0,1-1 0,-1 1 0,1-1 0,0 1 0,-1-1-1,1 0 1,0-1 0,0 1 0,1-1 0,-1 1 0,0-1 0,0-1-1,1 1 1,7 0 0,-2-3-422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13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14968,'0'0'5023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14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11656,'0'0'4353,"0"12"-3712,17 200 1605,1 35-181,-17-202-1385,-2-1 0,-3 1 0,-12 66 0,15-86 256,1-25-664,0 2 566,-4-53-684,2 34-120,0-30 1,3 34-26,0 0 1,1 0 0,0 0-1,1 0 1,0 0-1,1 0 1,1 1-1,0 0 1,0 0 0,2 0-1,-1 1 1,1 0-1,1 0 1,0 0-1,0 1 1,1 1-1,1-1 1,-1 1 0,1 1-1,1 0 1,0 0-1,16-8 1,-24 15-7,0 0-1,0-1 1,1 1 0,-1 1-1,1-1 1,-1 0 0,1 1 0,-1 0-1,1 0 1,-1 0 0,1 0-1,-1 1 1,1-1 0,-1 1-1,1 0 1,-1 0 0,0 0 0,1 0-1,-1 0 1,0 1 0,0 0-1,0 0 1,0 0 0,0 0-1,0 0 1,-1 0 0,1 1 0,-1-1-1,1 1 1,-1 0 0,0-1-1,2 5 1,-1-2 6,0 0-1,0-1 1,-1 1 0,1 0-1,-1 0 1,0 1 0,-1-1-1,1 0 1,-1 0 0,0 1-1,-1-1 1,1 1-1,-1-1 1,0 1 0,0-1-1,-1 1 1,1-1 0,-1 1-1,-1-1 1,-2 9 0,2-10-2,0-1 1,0 1 0,0 0-1,0-1 1,-1 0 0,0 0-1,1 0 1,-1 0 0,0 0-1,-1 0 1,1-1 0,0 1-1,-1-1 1,1 0 0,-1 0-1,0 0 1,0-1 0,0 0-1,1 1 1,-1-1 0,0 0-1,-1-1 1,1 1 0,0-1-1,0 0 1,0 0 0,0 0-1,0 0 1,0-1 0,0 1-1,-5-3 1,-42-3-117,89 47 31,0 4 408,52 74 0,-89-117-306,0 0-1,0-1 0,1 1 1,-1 0-1,0 0 1,-1 0-1,1 0 1,0 0-1,0 0 0,-1 0 1,1 0-1,-1 0 1,0 4-1,0-6-35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1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10152,'0'0'10331,"1"12"-10008,1-1-243,3 78 475,-9 31 292,0 43 315,6-142-943,-2 28 305,-2 13 209,2-36 164,0-21-190,0-8 221,0-18-869,1 0 1,1 0-1,0 1 1,2-1-1,0 1 0,2 0 1,0 0-1,1 0 1,1 1-1,0 0 1,23-34-1,-23 41-38,1 0 1,0 1-1,0 0 0,2 1 0,-1 0 1,1 1-1,0 0 0,16-9 0,-22 14-25,0 1 0,1 1-1,-1-1 1,1 1-1,-1 0 1,1 0 0,0 0-1,0 1 1,0 0 0,0 0-1,0 0 1,0 1 0,0 0-1,0 0 1,0 1-1,0 0 1,0 0 0,0 0-1,0 1 1,0-1 0,-1 1-1,8 4 1,-11-5-2,0 0 1,0 0-1,-1 0 1,1 0-1,0 0 1,-1 1-1,1-1 0,-1 1 1,0-1-1,1 1 1,-1-1-1,0 1 1,0 0-1,0-1 1,0 1-1,0 0 1,0 0-1,0 0 1,-1 0-1,1 0 0,-1 0 1,1 0-1,-1 0 1,0 0-1,0 0 1,0 0-1,0 0 1,0 0-1,0 0 1,-1 0-1,1 0 0,0 0 1,-1 0-1,0 0 1,0 0-1,1-1 1,-1 1-1,-2 3 1,-2 3-9,-1 0 1,1 0 0,-1 0-1,-1-1 1,1 0 0,-16 12-1,7-7 5,-1 0 0,0-1 0,-1-1 0,0-1 0,0 0 0,-1-1 0,0-1 0,-38 9 0,37-11 9,18-5 0,2 0 0,1 0 0,0 0 0,0-1 0,0 1 0,0 1 0,0-1 0,0 0 0,0 0 0,0 1 0,-1-1 0,3 2 0,7 0 0,42 7 83,-1 3 0,64 21 0,-115-32-67,0-1-1,0 0 0,0 1 0,0-1 0,0 0 0,0 0 0,0 0 0,0 0 1,0 0-1,0 0 0,0 0 0,0 0 0,0-1 0,0 1 0,0 0 0,0-1 0,0 1 1,0 0-1,0-1 0,1 0 0,3-5-4510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13360,'0'0'5241,"11"13"-4821,38 49-42,-45-55-294,0 0-1,-1 1 0,0-1 1,0 1-1,-1 0 0,0 0 1,0 0-1,-1 0 0,0 1 0,0-1 1,-1 0-1,0 0 0,-1 11 1,0 3 164,1-4 272,-1 0-1,-4 18 1,3-30 722,-1-7-478,-3-16-235,-2-27-396,8 20-20,1 0 0,2 0 0,0 0 0,1 1 0,12-37 0,-6 18 54,-7 28-97,1 1 0,0 0 0,9-18-1,-12 27-53,1 1 0,0 0 0,0-1-1,1 1 1,-1 0 0,1 0-1,-1 0 1,1 1 0,0-1 0,0 1-1,0-1 1,1 1 0,-1 0-1,0 0 1,1 1 0,4-3 0,-5 4-13,0 0 1,0-1 0,0 1 0,0 0-1,1 1 1,-1-1 0,0 1-1,0-1 1,0 1 0,-1 0 0,1 0-1,0 0 1,0 0 0,0 1 0,-1-1-1,1 1 1,-1-1 0,1 1 0,-1 0-1,0 0 1,1 0 0,1 3 0,5 4 26,-1 1 0,0-1 0,-1 1 1,10 16-1,-8-11 53,-1 1-1,0 0 1,-2 0 0,0 0-1,0 1 1,3 18 0,-11-15 117,1-19-179,1 0-1,0 0 0,-1 0 0,1 0 0,0 0 1,0 0-1,0 0 0,0 0 0,0 0 1,0 0-1,0 0 0,0 0 0,0 0 0,0 0 1,1 0-1,-1 0 0,0 0 0,1 0 1,-1 0-1,1 0 0,-1 0 0,1 0 0,-1 0 1,1-1-1,1 2 0,-2-1 11,2 0 25,-1 1 0,1-1 0,-1 0 0,0 1 0,0-1 0,1 1 0,-1-1 0,0 1 1,0 0-1,-1-1 0,1 1 0,0 0 0,-1 0 0,1-1 0,-1 1 0,1 4 0,0-6-57,-1 1 0,1 0 0,-1-1 0,1 1 0,-1-1 0,1 1 0,-1-1 0,1 0 0,-1 1 0,1-1 0,-1 1 0,1-1 1,0 0-1,-1 1 0,1-1 0,0 0 0,-1 0 0,1 0 0,0 0 0,0 1 0,-1-1 0,1 0 0,0 0 0,-1 0 0,1 0 0,0-1 0,0 1 0,-1 0 0,1 0 0,1-1 0,1 1 31,-2 0 77,1 0-137,1-1 0,0 1 0,0-1 0,0 0 0,-1 0 0,6-2 0,-1-9-424,-4 5-3198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11152,'0'0'7582,"-6"13"-7167,-5 6-239,4-7 80,1 0 1,0 0-1,-8 25 0,13-35-194,1 0 0,-1 1 0,1-1 1,0 1-1,0-1 0,-1 1 0,2 0 0,-1-1 0,0 1 0,0-1 0,1 1 0,0-1 1,-1 0-1,1 1 0,0-1 0,0 0 0,0 1 0,0-1 0,1 0 0,-1 0 0,1 0 1,-1 0-1,1 0 0,0 0 0,0 0 0,-1-1 0,1 1 0,0-1 0,1 1 0,-1-1 1,0 0-1,4 2 0,-2-1 9,-1-1-1,1 1 1,0-1 0,0 0 0,0 0-1,0 0 1,0-1 0,-1 1 0,1-1-1,0 0 1,0 0 0,0 0 0,0-1 0,0 0-1,0 1 1,0-1 0,0-1 0,0 1-1,-1 0 1,7-4 0,-8 3-40,0 0 1,0 1-1,0-1 0,0 0 1,0 0-1,-1 0 1,1-1-1,-1 1 0,0 0 1,0 0-1,1-1 0,-2 1 1,1-1-1,0 1 1,0-1-1,-1 1 0,1-1 1,-1 0-1,0 1 0,0-1 1,0 1-1,0-1 1,0 0-1,-1 1 0,1-1 1,-1 1-1,1-1 0,-3-4 1,1 2 15,1 0 0,-2 0 1,1 1-1,0-1 0,-1 1 1,0-1-1,0 1 0,0 0 0,0 0 1,-1 0-1,0 1 0,1-1 1,-9-5-1,-4 0 149,14 7-145,-1 0 1,0 0-1,0 0 0,0 1 0,0-1 1,0 1-1,0 0 0,0 0 0,0 0 1,0 0-1,0 1 0,-7-1 1,-3-1 416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9240,'0'0'5630,"8"-12"-5124,69-87 1105,-71 90-1363,3-4 222,1 1 0,0 0 0,1 1 1,0 0-1,0 1 0,25-18 0,-35 28-417,-1-1-1,1 1 1,0-1-1,-1 1 1,1 0-1,0-1 1,-1 1-1,1 0 1,0 0-1,0 0 1,-1-1-1,1 1 1,0 0-1,0 0 1,-1 0-1,1 0 1,0 0-1,0 0 1,-1 0-1,1 1 1,0-1-1,0 0 1,-1 0-1,1 1 1,0-1-1,0 0 1,-1 1-1,1-1 1,0 0 0,-1 1-1,2 0 1,-1 1 20,0 0 1,0 0 0,0 0-1,0 0 1,0 0 0,-1 0-1,1 0 1,0 0 0,-1 0-1,0 0 1,1 3 0,0 9 181,-1 0 1,-3 23-1,3-33-166,-2 14 102,-1 6 126,1 1 0,0 0 1,2 0-1,1 0 0,7 42 1,-6-63-280,-1-1 0,1 1 0,-1 0 0,1-1 0,0 0 0,1 1 0,-1-1 1,0 0-1,1 0 0,0 0 0,0 0 0,0-1 0,0 1 0,0-1 0,0 0 1,7 4-1,-5-3 9,1-1 0,-1 1 1,1-1-1,0-1 1,0 1-1,0-1 0,0 0 1,0 0-1,0 0 0,9-1 1,-11 0-24,0 0 0,1 0 0,-1-1 0,0 0 0,0 0 0,0 0 0,0 0 0,0 0 0,0-1 0,0 0 0,0 0 1,-1 0-1,1 0 0,-1-1 0,1 1 0,-1-1 0,0 0 0,0 0 0,0 0 0,0 0 0,-1 0 0,5-7 0,3-6 48,-1-1 0,0-1 0,-1 1 0,-1-1 0,-1-1 0,0 1 0,-1-1-1,-1 0 1,-1 0 0,-1 0 0,-1-1 0,0 1 0,-1 0 0,-5-32 0,5 50-68,-3-28 447,2 28-435,1 0-1,0 1 1,0-1 0,0 0-1,0 0 1,0 1 0,0-1-1,0 0 1,0 0 0,0 1-1,1-1 1,-1 0 0,0 1-1,0-1 1,1 0 0,-1 1-1,0-1 1,1 0 0,-1 1 0,1-1-1,-1 1 1,1-1 0,-1 1-1,1-1 1,-1 1 0,1-1-1,-1 1 1,1-1 0,0 1-1,0-1 1,4 0 13,0 0-1,-1 0 1,1-1 0,-1 1-1,6-4 1,-7 4-19,0-1-1,1 1 1,-1-1 0,1 1 0,-1 0-1,1 0 1,0 1 0,-1-1-1,1 1 1,7 0 0,-2 1 39,0 0 0,1 1 1,-1 0-1,0 1 0,0 0 1,0 1-1,11 5 0,-11-4-59,4 3 33,-7 1-4127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9144,'0'0'13326,"-11"8"-13014,-4 1-194,8-5-33,0 0 0,0 1-1,1-1 1,0 1 0,-9 9 0,14-13-37,0 1 1,0-1-1,0 0 0,0 1 1,0-1-1,0 1 1,0-1-1,0 1 1,1 0-1,-1-1 1,1 1-1,-1 0 1,1-1-1,0 1 0,0 0 1,-1 0-1,1-1 1,0 1-1,1 0 1,-1 0-1,0-1 1,0 1-1,1 0 1,-1-1-1,1 1 0,0 0 1,-1-1-1,1 1 1,0-1-1,0 1 1,0-1-1,0 1 1,2 1-1,0 2 57,1-1-1,0 0 1,0 0 0,0 0-1,1-1 1,-1 1 0,1-1-1,9 5 1,-9-6-26,-1 1 0,0-1 0,1 0 0,0-1 0,-1 1 1,1-1-1,0 0 0,-1 0 0,1-1 0,0 1 0,0-1 0,0 0 0,0 0 0,0-1 0,-1 1 1,1-1-1,0 0 0,0-1 0,-1 1 0,7-3 0,-10 3-76,0 0-1,0 0 1,0 0-1,1 0 1,-1 0-1,0 0 1,0 0-1,-1-1 1,1 1 0,0 0-1,0-1 1,-1 1-1,1 0 1,0-1-1,0-2 1,0-6-3949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2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15680,'0'0'5903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10848,'0'0'9193,"1"12"-8593,16 177 1837,-10-108 78,-7-81-2319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1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12864,'0'0'1720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2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9744,'0'0'8511,"10"0"-8195,3 0-203,-7-1-45,0 1 0,0 0 1,0 1-1,0 0 0,0 0 0,0 0 1,11 4-1,3-1 178,0 0 0,0-2-1,1 0 1,-1-1 0,25-2-1,39 2 522,131 8 960,-57-15-677,-35 0-421,29-5 28,3 0-177,270-15 579,-354 15-921,-34 5-34,47-2 0,543-44 770,-515 39-729,85 4 137,-72 6-100,137-1 275,-244 5-388,30-5 0,-36 3-11,1 0 0,0 0 0,-1 1 0,1 1 0,14 2-1,-21-1 25,7 1 57,-13-3-135,0 0 1,0 0-1,1 0 0,-1 0 0,0 0 1,0 0-1,1 0 0,-1 0 0,0 0 1,0 0-1,0 0 0,1 0 0,-1 0 1,0 0-1,0 0 0,1 0 1,-1 0-1,0 0 0,0 0 0,0-1 1,0 1-1,1 0 0,-1 0 0,0 0 1,0 0-1,0 0 0,0-1 0,0 1 1,1 0-1,-1 0 0,0 0 1,0-1-1,0 1 0,0 0 0,0 0 1,0 0-1,0-1 0,0 1 0,0 0 1,0 0-1,0-1 0,0 1 0,-25 6-138,3-3-3770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2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9440,'0'0'-7080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1:2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64 10952,'0'0'7377,"-11"3"-6664,1-1-560,0-1 90,1 1-1,0 0 0,-1 1 1,1 0-1,0 1 1,0 0-1,1 0 0,-11 7 1,-22 15 900,33-22-922,0 0 0,1 1 0,0 0 0,0 0 0,0 1 0,0 0-1,-8 9 1,9-6-59,0 0 0,0 0 0,1 0 1,0 1-1,0-1 0,1 1 0,1 0 0,-1 0 0,-2 17 0,5-20-97,1-1-1,0 1 1,0-1 0,0 1 0,0-1-1,1 1 1,0-1 0,1 1-1,-1-1 1,1 0 0,1 1-1,-1-1 1,1 0 0,0-1-1,0 1 1,1 0 0,3 4-1,-4-6-18,1 0-1,-1 0 0,0-1 1,1 0-1,0 1 0,0-2 0,0 1 1,0 0-1,0-1 0,0 1 0,1-1 1,-1-1-1,1 1 0,0 0 1,7 0-1,-5-1 7,1 0 1,0-1 0,-1 0-1,1-1 1,-1 0 0,1 0-1,-1 0 1,0-1 0,10-3-1,4-4 96,-1-1-1,0 0 1,0-2-1,-1 0 1,31-26-1,-28 19 74,-1-2-1,-1 0 0,25-35 1,-44 55-189,0-1 0,0 1 0,0 0 0,0 0 0,0-1 0,0 1 0,0 0 0,0 0 0,0 0 0,0 0 0,1 0 0,-1 0 0,0 1 0,1-1 0,-1 0 0,1 1 0,-1-1 0,3 0 0,-3 2-3,0-1 0,0 1 0,0-1 0,0 1 0,0 0 1,0 0-1,0-1 0,0 1 0,0 0 0,-1 0 0,1 0 0,0 0 0,0 0 0,-1 0 0,1 0 0,-1 0 0,1 0 0,-1 1 1,1-1-1,-1 0 0,0 2 0,4 6 13,3 9 63,0 1-1,20 32 1,-23-45-87,0 0 0,1 0 0,0-1 0,1 1 0,-1-1 0,1 0 0,0 0 1,0-1-1,0 0 0,1 0 0,6 3 0,-1-2 7,0-1-1,1 0 1,-1-1-1,1 0 1,0-1-1,-1 0 1,1-1-1,0 0 1,0-1 0,0-1-1,0 0 1,-1-1-1,1 0 1,0-1-1,-1 0 1,1-1-1,21-11 1,-22 10-2,0-1-1,-1-1 1,0 0-1,0 0 1,-1-1-1,0 0 1,0-1-1,-1-1 1,0 1 0,0-1-1,-1-1 1,-1 1-1,0-1 1,0-1-1,-1 1 1,0-1-1,6-21 1,-9 22-23,0 0 0,-1 0 0,-1 0 0,1 0 0,-2 0 0,0-1 0,-1-14 0,0 21 0,0 1 0,0-1 0,0 1 0,0-1 0,-1 1 0,1 0 0,-1 0 0,0 0 0,0 0 0,-1 0 0,0 0 0,1 1 0,-1-1 0,0 1 0,0-1 0,-1 1 0,1 0 0,-1 1 0,0-1 0,-5-3 0,2 3 0,1 0 0,-1 0 0,0 1 0,0 0 0,0 0 0,0 0 0,0 1 0,0 0 0,-1 1 0,1-1 0,0 1 0,-1 1 0,1 0 0,0 0 0,-13 3 0,15 0 982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2:12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1 8032,'0'0'10495,"-11"7"-10140,-51 38 310,54-38-510,0 0-1,0 0 1,1 0 0,0 1-1,1 0 1,0 1-1,0-1 1,1 1-1,0 0 1,0 0-1,1 1 1,0-1-1,-3 12 1,3-4 38,0-1 0,1 1-1,0 0 1,2 0 0,0 0 0,1 0 0,2 21 0,-1-28-54,1 1 0,0 0 1,0-1-1,1 0 0,1 1 0,0-1 1,5 10-1,-7-17-83,0 0 0,0 1 1,0-1-1,0 0 0,1 0 1,0 0-1,-1-1 0,1 1 0,0-1 1,1 1-1,-1-1 0,0 0 0,0 0 1,1 0-1,-1-1 0,1 1 0,0-1 1,0 0-1,-1 0 0,1 0 0,0-1 1,5 1-1,-3-1 2,0 0 1,0-1-1,-1 0 1,1 0-1,0 0 1,0-1 0,-1 0-1,1 0 1,-1 0-1,0-1 1,1 0-1,-1 0 1,0 0-1,-1 0 1,1-1-1,0 0 1,-1 0-1,0 0 1,0-1-1,0 1 1,-1-1-1,4-5 1,6-13 124,0 0 1,-1-1 0,14-39-1,-20 47-55,11-32 1781,-16 51-1879,-1-1-1,1 1 1,0-1 0,0 1 0,0-1-1,0 0 1,0 1 0,2 2-1,2 2 13,-2 0-20,1 0 0,0-1 0,0 1-1,1-1 1,0 0 0,0-1-1,0 1 1,1-1 0,0 0 0,0 0-1,0-1 1,0 0 0,1 0-1,0 0 1,-1-1 0,1 0 0,1 0-1,-1-1 1,0 0 0,1 0-1,-1-1 1,1 0 0,-1 0 0,1-1-1,0 1 1,-1-2 0,13-1-1,-9-1 22,0-1 0,0 0 0,0 0 0,-1-1 0,0 0 0,0-1-1,0 0 1,-1-1 0,10-8 0,-14 10-4,1 0-1,0-1 1,-1 0 0,0 0 0,-1 0-1,1 0 1,-1-1 0,0 1-1,-1-1 1,1 0 0,-2-1 0,1 1-1,-1 0 1,3-13 0,-3 3 87,0 12-67,-1 0 1,0 0 0,0 0 0,-1 0 0,0 0 0,0-1-1,0 1 1,0 0 0,-1 0 0,0 0 0,-2-7 0,2 10-52,1 1 0,-1 0 1,-1 0-1,1 0 0,0 0 1,0 0-1,0 0 1,-1 0-1,1 0 0,0 0 1,-1 0-1,1 1 0,-1-1 1,1 0-1,-1 1 0,1-1 1,-1 1-1,1 0 1,-1 0-1,1-1 0,-1 1 1,0 0-1,-1 1 0,-12-3-4091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2:50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1 180 9344,'0'0'13438,"5"-12"-13171,-1-1-127,1 1 1,1 0-1,0 1 1,1-1-1,0 1 1,17-19 0,-17 24-37,-1-1 1,1 2 0,0-1-1,1 1 1,-1 0 0,1 0 0,0 1-1,0 0 1,0 1 0,1-1-1,-1 2 1,10-3 0,-10 3-34,0 1 0,0 0 1,0 0-1,0 1 0,0 0 1,9 1-1,-15 0-55,1-1 1,0 1-1,-1 0 1,1 0-1,-1 0 1,1 0-1,-1 1 0,0-1 1,1 0-1,-1 1 1,0 0-1,0 0 1,0-1-1,0 1 1,-1 0-1,1 0 0,0 1 1,-1-1-1,1 0 1,-1 1-1,0-1 1,2 4-1,-2 0 7,1-1 0,-1 0 0,0 1 0,0-1 0,-1 1 0,0-1 0,0 1-1,0 0 1,0-1 0,-1 1 0,0-1 0,0 1 0,-1-1 0,1 0 0,-5 10 0,-1-1 19,0 0 0,0-1-1,-1 0 1,-14 16 0,-15 18 259,-72 68-1,79-86 43,71-36 234,156-44 269,-168 45-589,1 2-1,-1 1 1,36 0 0,36-3 790,-90 5-4789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01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9648,'0'0'12175,"11"-5"-11921,90-30 462,-74 28-457,0 1 0,0 2 0,0 1 0,0 1 0,1 1 0,-1 1 0,29 5 0,-39-3-87,2-1 233,1 2 0,0 0 0,37 12 0,-50-13-242,-1 0 1,1 0 0,-1 0 0,1-1 0,0 1-1,8-1 1,-13-1-79,0 0-1,0 1 1,-1-1 0,1 0-1,0 1 1,0 0-1,-1-1 1,1 1 0,-1 0-1,1 0 1,-1 0 0,1 0-1,-1 0 1,3 2-1,-5-2-261,-3 2 568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02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9144,'0'0'13417,"13"0"-13057,221-12 1537,-128-1-1125,-73 8-339,1 1 0,0 1 0,47 3 0,-72 0-203,0 0 0,0 0 0,12-3 1,10 0 612,-19 6-226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55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9040,'0'0'11323,"11"-9"-10951,37-29 7,-46 36-296,1 0-1,-1 0 1,1 0 0,0 0 0,-1 0-1,1 1 1,0-1 0,0 1-1,0 0 1,0 0 0,0 0 0,0 0-1,1 1 1,-1-1 0,0 1-1,0-1 1,1 1 0,-1 0-1,0 1 1,0-1 0,1 0 0,-1 1-1,0 0 1,0 0 0,0 0-1,0 0 1,0 0 0,0 1 0,0-1-1,4 4 1,-5-4-34,-1 1 1,0-1-1,0 1 0,0-1 0,0 0 1,0 1-1,0-1 0,-1 1 0,1 0 1,0-1-1,-1 1 0,1 0 1,-1-1-1,0 1 0,0 0 0,1 0 1,-1-1-1,0 1 0,0 0 1,-1 0-1,1-1 0,-1 4 0,-1 3 46,0 1 0,-1-1-1,-5 11 1,2-6-6,-4 14 103,-1-1 0,-2 0 0,0 0 0,-2-2 0,-1 0 0,-33 39 0,49-62-179,-1-1 0,1 0 0,-1 1 0,1-1 0,-1 1 1,1-1-1,0 0 0,-1 1 0,1-1 0,0 1 0,-1 0 0,1-1 0,0 1 0,0-1 0,-1 1 0,1-1 0,0 1 0,0-1 0,0 1 0,0 0 0,0-1 0,0 1 1,0-1-1,0 1 0,0 0 0,0-1 0,0 1 0,0-1 0,0 1 0,1 1 0,0-1 9,0 0 0,0 0 1,0 0-1,0 0 0,0 0 0,1-1 1,-1 1-1,0 0 0,0 0 0,1-1 1,-1 1-1,3 0 0,6 2 107,0 0-1,19 2 1,-26-5-96,16 2 170,0-1-1,0-1 1,0-1-1,0 0 0,0-2 1,0 0-1,21-6 0,-16 1-790,0 0-1,-1-1 1,0-1-1,40-25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12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8432,'0'0'17201,"13"5"-16931,-6-3-227,9 3 58,1 0 0,-1-1-1,1 0 1,24 1 0,240-2 1299,-263-4-1332,42 0 333,-1-3 0,0-3 0,72-16 0,-106 16 30,0 2 1,39-2-1,-49 4-120,-14 3-266,1-1-1,0 1 1,-1 0 0,1 0-1,0 0 1,-1-1-1,1 1 1,0 1-1,-1-1 1,1 0-1,-1 0 1,1 1-1,1 0 1,-1 0 29,0-1 0,0 1 0,0 0 1,0-1-1,0 1 0,0-1 0,0 0 0,0 0 0,0 1 0,0-1 0,0-1 0,0 1 1,-1 0-1,5-1 0,-5 0-352,0 1-1,0-1 1,0 0 0,0 0 0,1 0 0,-1 0-1,0 0 1,0 0 0,-1 0 0,1 0 0,0 0-1,0 0 1,0-1 0,-1 1 0,1 0 0,-1-1-1,1-1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17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34 9536,'0'0'7705,"-2"11"-7400,1-9-305,-1 7 123,0-1 1,1 1 0,-1 0 0,2 0-1,-1 0 1,1 0 0,1 0-1,0 0 1,0 0 0,0-1 0,1 1-1,4 9 1,72 172 1971,-75-185-1996,0-1 0,-1 1 1,2-1-1,-1 0 1,0 0-1,7 5 0,8 11 252,7 18 467,-2 1 0,-1 1 0,23 62-1,-43-98-726,-1 3 21,1-1 0,-1 1 0,-1 0 1,1 0-1,-1 0 0,-1-1 1,1 1-1,-1 0 0,0 0 1,-1-1-1,1 1 0,-1 0 1,-1-1-1,1 0 0,-1 1 1,-5 6-1,7-11-70,0 0 0,-1 0 1,0 0-1,1-1 0,-1 1 1,0 0-1,0-1 0,0 0 0,0 1 1,0-1-1,0 0 0,0 0 1,-1 0-1,1-1 0,0 1 0,-1 0 1,1-1-1,0 1 0,-1-1 1,1 0-1,0 0 0,-1 0 1,1 0-1,-1 0 0,1-1 0,0 1 1,-1-1-1,1 1 0,0-1 1,-4-2-1,3 2-14,0 0 0,0 0 0,1-1 0,-1 1 0,1-1 0,-1 0 0,1 1 0,0-1 0,-1 0 0,1-1 0,0 1 0,0 0 0,1-1 0,-1 1 0,0-1 0,1 1 0,-1-1 1,1 0-1,0 1 0,0-1 0,0 0 0,0 0 0,1 0 0,-1-6 0,2-6 18,2-1 0,0 0 1,1 0-1,0 1 0,1 0 0,1 0 1,8-16-1,13-36 50,22-48 134,-11 27-80,-15 33 91,3 1 0,32-50 0,-16 56 507,-11 3-116,-31 45-632,0 0 0,0 0 0,0 0 0,0 0 0,0 0 1,0 0-1,0 1 0,0-1 0,0 0 0,0 0 0,0 0 0,0 0 0,0 0 0,0 0 0,0 0 1,0 0-1,0 0 0,0 1 0,0-1 0,0 0 0,0 0 0,0 0 0,0 0 0,0 0 0,1 0 1,-1 0-1,0 0 0,0 0 0,0 0 0,0 0 0,0 0 0,0 0 0,0 0 0,0 0 0,0 0 1,1 1-1,-1-1 0,0 0 0,0 0 0,0 0 0,0 0 0,0 0 0,0 0 0,0 0 0,0 0 0,1-1 1,-1 1-1,0 0 0,0 0 0,0 0 0,0 0 0,0 0 0,0 0 0,0 0 0,0 0 0,0 0 1,0 0-1,1 0 0,-1 0 0,0 0 0,0 0 0,0-1 0,0 13-253,-25 87-1791,20-84-883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1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1 121 9440,'0'0'216,"74"-12"-216,13 4 424,20-8 8,-5 4 16,3 0 0,4 0-72,6-1 0,2 1-312,-12-12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18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10656,'0'0'13506,"-3"10"-13041,-4 8-116,2 1-1,0-1 0,-4 29 1,8-41-219,1 0 1,-1 0 0,1 0-1,0 0 1,0 0-1,1 0 1,0 0-1,0 0 1,0-1 0,1 1-1,0 0 1,0-1-1,0 1 1,1-1-1,-1 1 1,1-1 0,1 0-1,4 6 1,-5-8 5,0 0 1,1 0 0,0 0-1,-1-1 1,1 1-1,0-1 1,0 0 0,1 0-1,7 3 1,-10-5-174,0 1-1,0-1 1,0 0 0,0 0 0,0 0-1,0 0 1,0 0 0,0 0 0,4-1-1,-5 1-254,1-1-1,0 0 0,-1 1 0,1-1 1,-1 0-1,1 0 0,-1 0 0,1 0 1,-1 0-1,0 0 0,1-1 1,1-1-1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18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17383,'0'0'3904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25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10248,'0'0'9531,"0"16"-9143,15 180 662,-7-110-610,6 76 761,38 168 0,-40-288-530,1-1 0,2 0 0,31 60 0,-53-157 1019,3 11-6000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25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0 11352,'0'0'4057,"-2"11"-3429,-2 5-416,-1 0 1,-1-1-1,0 1 1,-1-1-1,-1-1 1,0 1-1,-15 18 1,-12 9 628,-59 54 1,47-50-224,27-25-359,14-14-64,-1 1-1,0-2 0,0 1 0,-1 0 0,0-1 0,-11 6 1,18-12-132,0 0 1,1 1 0,-1-1-1,0 0 1,0 1-1,1-1 1,-1 1 0,0-1-1,1 1 1,-1-1-1,0 1 1,1 0 0,-1-1-1,1 1 1,-1 0 0,1-1-1,-1 1 1,1 0-1,-1 0 1,1-1 0,0 1-1,-1 0 1,1 0 0,0 0-1,0-1 1,0 1-1,-1 0 1,1 0 0,0 0-1,0 0 1,0 0 0,1-1-1,-1 1 1,0 0-1,0 0 1,0 0 0,1 0-1,-1-1 1,0 1 0,1 0-1,-1 0 1,0-1-1,1 1 1,-1 0 0,1 0-1,-1-1 1,1 1-1,0-1 1,-1 1 0,2 0-1,5 5 35,-1 0 0,1 0 0,15 8 0,-15-10 23,133 77 707,-25-15-64,-70-36-64,59 51 0,-24-6 1621,-79-74-1797,-2-1-269,-6-6-319,-10-8-723,10 4-3431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26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11048,'0'0'8901,"8"12"-8385,-2-3-413,0 0 0,-1 1 0,0-1 0,0 1 1,-1 0-1,-1 1 0,1-1 0,-2 0 0,3 15 1,12 111 992,-5-53 716,3 160 1,-16-222-1262,0-1-1,-1 0 1,-2 0-1,0 0 1,0 0 0,-16 38-1,20-58-534,0 0-1,0 0 0,-1 1 0,1-1 0,0 0 0,0 1 0,0-1 0,-1 0 0,1 0 1,0 1-1,-1-1 0,1 0 0,0 0 0,0 0 0,-1 1 0,1-1 0,0 0 0,-1 0 1,1 0-1,0 0 0,-1 0 0,1 0 0,-1 0 0,1 1 0,0-1 0,-1 0 1,1 0-1,0-1 0,-1 1 0,1 0 0,0 0 0,-1 0 0,1 0 0,0 0 0,-1 0 1,1 0-1,0 0 0,-1-1 0,1 1 0,0 0 0,-1 0 0,1 0 0,0-1 0,0 1 1,-1 0-1,1 0 0,0-1 0,-1 1 0,-13-18-172,12 16 116,-17-28-523,11 14-3278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27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 11952,'0'0'4991,"13"-4"-4491,77-22 806,2 3 0,167-17 0,-183 34-344,128-6 2730,-199 12-3412,0 0 0,0 1 0,0-1 0,0 1 0,6 1 0,-10-2-218,-1 1 0,1-1-1,0 0 1,-1 0 0,1 0 0,-1 1 0,1-1 0,0 0 0,-1 1 0,1-1 0,-1 1 0,1-1 0,-1 0 0,1 1 0,-1-1 0,1 1 0,-1-1-1,0 1 1,1-1 0,-1 1 0,0 0 0,1-1 0,-1 1 0,0-1 0,0 1 0,1 0 0,-1-1 0,0 1 0,0 0 0,0-1 0,0 1 0,0 0-1,0-1 1,0 1 0,0 0 0,0-1 0,0 1 0,-1 0 0,1-1 0,0 1 0,0 0 0,0-1 0,-1 1 0,0 0 0,-18 50 352,10-22-3946,8-26 2461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27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0 10656,'0'0'7798,"-10"11"-7251,1-1-571,-3 3 422,-1 2 0,2 0-1,0 0 1,-14 26-1,23-36-213,0 0-1,0 0 0,0 0 0,0 0 0,1 1 0,0-1 0,0 0 0,1 1 0,0 8 0,0-10-67,0-1 0,1 1 0,0-1 0,0 1 0,0-1 0,0 1-1,1-1 1,-1 0 0,1 0 0,0 0 0,0 0 0,0 0 0,0 0-1,1 0 1,-1 0 0,4 2 0,-3-2 18,1 0 0,-1 0 0,0 0 0,1 0 0,-1-1 0,1 0 0,0 0 0,0 0 0,0 0 0,0 0 0,0-1 0,0 0 0,0 0 0,0 0 0,1 0 0,3 0 1,-5-1-69,0 0 1,-1 0-1,1 0 1,-1 0 0,1-1-1,0 1 1,-1-1-1,1 1 1,-1-1 0,1 0-1,-1 0 1,0 0-1,1 0 1,-1-1-1,0 1 1,4-3 0,-2 0-901,1-1 0,-1 1 0,0-1 0,7-10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27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16479,'0'0'5256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31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10448,'0'0'7661,"1"13"-7180,23 461 3503,-17-403-3333,-5-50-291,0 0 0,-1 38 0,-2-42 6,2-14-264,-1 0 0,0 0 1,0 0-1,-1 0 0,1 0 1,-1 0-1,1 0 0,-1 0 0,0 0 1,0 0-1,0 0 0,-3 3 1,3 0 226,1-6-319,0 0 1,0 1 0,0-1 0,0 0-1,0 0 1,0 0 0,0 1 0,0-1-1,0 0 1,0 0 0,0 0 0,0 1 0,0-1-1,0 0 1,0 0 0,0 0 0,0 0-1,0 1 1,0-1 0,0 0 0,0 0-1,-1 0 1,1 0 0,0 1 0,0-1-1,0 0 1,0 0 0,0 0 0,-1 0-1,1 0 1,0 0 0,0 0 0,0 1-1,0-1 1,-1 0 0,1 0 0,0 0-1,0 0 1,0 0 0,0 0 0,-1 0-1,1 0 1,0 0 0,0 0 0,-1 0 0,1 0 243,-6-10 133,4-2-342,0 0 1,1 0-1,0 0 1,1 0-1,0 0 1,1 0-1,0 0 1,1 0-1,1 0 1,0 0-1,0 1 1,1-1-1,6-11 1,-2 6 14,1 0 0,1 1 0,0 0 1,1 1-1,0 0 0,2 1 0,25-24 0,-30 31-37,1 0 0,0 0 0,0 0 0,1 1 0,0 1 0,0 0 0,0 0 0,1 1-1,0 0 1,0 1 0,0 0 0,0 0 0,0 2 0,0-1 0,0 1 0,1 1 0,19 1-1,-28 0-12,0 0-1,0 0 0,0 0 1,0 0-1,-1 0 0,1 0 0,0 1 1,0-1-1,-1 1 0,1 0 0,-1 0 1,0 0-1,1 0 0,-1 0 0,0 0 1,0 1-1,0-1 0,-1 1 0,1-1 1,-1 1-1,1 0 0,-1 0 1,0 0-1,0 0 0,0-1 0,0 1 1,0 5-1,0-4 10,0 0 0,-1 0 0,1 0 0,-1 1 0,0-1 0,0 0 1,-1 0-1,1 0 0,-1 0 0,0 1 0,0-1 0,0 0 0,0 0 0,-1 0 0,0-1 0,0 1 0,0 0 1,0-1-1,-5 6 0,3-4 2,-1-1 0,0 0 1,0-1-1,0 1 0,0-1 1,-1 0-1,1 0 0,-1-1 1,0 0-1,0 0 1,-11 3-1,-1-3 92,0 0 1,-30-1-1,36-1-37,4 2 51,7-2-28,-1-2-44,4 3-31,1 1 0,0 0-1,0 0 1,0-1 0,0 0 0,0 0 0,1 0 0,4 1-1,17 6 2,8 7 165,-2 0 0,0 3 1,52 37-1,-80-53-73,-1 0 0,1 0-1,-1-1 1,1 1 0,-1-1 0,1 1 0,0-1-1,0 0 1,4 1 0,-7-2-117,0 0 0,0 0 0,0 0 0,1 0 0,-1 0 0,0-1 0,0 1 0,0 0 0,0 0 0,0 0 0,1 0 0,-1-1 0,0 1 0,0 0 0,0 0 0,0 0 0,0-1 0,0 1 0,0 0 0,0 0 0,0 0 0,0-1 0,0 1 0,0 0 0,0 0 0,0 0 0,0-1 0,0 1 0,0 0 0,0 0 0,0 0 0,0-1 0,0 1 0,0 0 0,0 0 0,0 0 0,0-1 0,0 1 0,-1 0 0,1 0 0,0 0 0,0-1 0,-5-9 0,4 9 0,-5-10-4091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32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10752,'0'0'8351,"12"-5"-7857,13-8-267,0 0 410,1 0-1,50-16 1,-71 28-482,1 0-1,-1 1 1,1-1-1,-1 1 1,0 0-1,1 1 1,-1-1-1,1 1 1,-1 0 0,0 1-1,0-1 1,10 5-1,-12-5-86,-1 0-1,1 1 0,0-1 1,-1 1-1,1 0 0,-1 0 1,0 0-1,0 0 0,1 0 1,-1 0-1,-1 0 0,1 1 1,0-1-1,0 1 0,-1 0 1,0-1-1,1 1 0,-1 0 1,0 0-1,0 0 0,-1 0 1,1 0-1,0 4 0,-1 7 73,0-1 0,0 1 0,-1-1 0,-1 1-1,-1-1 1,0 0 0,0 0 0,-1 0 0,-1 0 0,0 0-1,-1-1 1,0 0 0,-1 0 0,-1-1 0,-16 21-1,22-31-75,1 1 0,-1 0 0,1 0-1,0 0 1,0 0 0,0 0 0,0 1-1,0-1 1,0 0 0,0 0 0,1 1-1,-1-1 1,1 0 0,0 1 0,-1 3-1,3-5-8,0 0-1,-1 0 0,1 0 1,0 0-1,0-1 0,0 1 1,-1 0-1,1-1 0,0 0 0,0 1 1,3-1-1,1 2 40,42 13 251,-27-7-38,2-1-1,45 8 1,-45-13 60,-18-2-111,1 0 1,-1 1-1,1 0 1,-1 0-1,11 3 0,-15-4-523,6-3 1021,-8-3-5102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3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 0 7528,'0'0'2486,"-2"13"-2083,-116 618 2626,106-577-2816,-4 16 388,-2 0 1,-35 83 0,49-142-400,3-8-79,0-1 0,0 1 0,0 0 0,0 0 1,-1-1-1,1 1 0,-1 0 0,0-1 0,0 0 0,0 1 0,-2 1 0,8-39 999,2 9-990,2-1-1,1 1 1,0 0 0,2 1-1,1 0 1,1 0 0,2 2 0,0 0-1,1 0 1,1 2 0,1 0 0,1 1-1,1 0 1,36-26 0,-51 42-98,0 1 1,0 0 0,0 0-1,0 1 1,6-3-1,-10 5-23,0-1-1,1 1 1,-1 0-1,0-1 1,0 1 0,1 0-1,-1 0 1,0-1-1,0 1 1,1 0-1,-1 0 1,0 1-1,1-1 1,-1 0-1,0 0 1,0 1 0,1-1-1,-1 0 1,0 1-1,0 0 1,0-1-1,1 1 1,-1-1-1,0 1 1,0 0-1,0 0 1,0 0-1,1 1 1,3 6-4,1 0 1,-1 1-1,-1 0 0,1 0 1,-2 0-1,1 1 1,3 14-1,-2 5 25,3 36 0,-5-35-18,6 33 1,-8-63-15,0 6-5,0-1 1,0 0-1,1 0 1,0 0-1,4 8 0,-5-11 4,0-1 0,0 0-1,0 0 1,0 1 0,1-1-1,-1 0 1,0 0 0,0 0-1,1 0 1,-1-1 0,1 1-1,-1 0 1,1 0-1,-1-1 1,1 1 0,0-1-1,-1 0 1,1 1 0,-1-1-1,1 0 1,0 0 0,2 0-1,3-1 4,0 1-1,0-2 0,-1 1 1,1-1-1,0 0 1,0 0-1,-1-1 0,0 1 1,7-5-1,56-38 47,-48 30-35,16-11 41,-1-1 1,53-55-1,-72 64-9,0-1 0,-2-1 0,0 0 0,-1 0 1,-2-2-1,16-32 0,-22 34 147,-18 31 15,1 1-198,-11 13 31,1 2 1,2 1 0,0 0 0,2 1 0,1 1 0,1 0-1,-16 51 1,31-80-36,-1-1 0,1 1 0,0 0-1,-1 0 1,1 0 0,0 0-1,0 0 1,0 0 0,-1-1 0,1 1-1,0 0 1,0 0 0,0 0-1,1 0 1,-1 0 0,0 0 0,0 0-1,0 0 1,1-1 0,-1 1 0,0 0-1,1 0 1,-1 0 0,1 0-1,-1-1 1,1 1 0,-1 0 0,1-1-1,0 1 1,-1 0 0,1-1 0,1 2-1,-1-2 5,0 0-1,0 1 1,1-1-1,-1 0 1,0 0-1,0 0 1,1 0-1,-1 0 1,0 0-1,0 0 1,1 0-1,-1-1 1,0 1-1,0 0 1,1-1-1,-1 1 1,0-1-1,0 1 1,0-1-1,0 0 1,0 0-1,0 1 1,2-3-1,7-6 26,-1 0-1,0-1 0,0 0 1,-1 0-1,-1-1 1,1 0-1,9-21 0,-1-6 139,14-44-1,-28 74-135,-2 8-31,0-1 0,0 1 0,0 0 0,0 0 0,0-1 1,0 1-1,0 0 0,1 0 0,-1 0 0,0-1 1,0 1-1,0 0 0,0 0 0,0-1 0,0 1 0,0 0 1,1 0-1,-1 0 0,0-1 0,0 1 0,0 0 0,0 0 1,1 0-1,-1 0 0,0 0 0,0-1 0,0 1 0,1 0 1,-1 0-1,0 0 0,0 0 0,0 0 0,1 0 0,-1 0 1,0 0-1,0 0 0,1 0 0,-1 0 0,0 0 1,1 0-1,6 10 79,5 25-63,-10-28-2,4 12-2,2 7-17,17 39 0,-22-58-4,1 0-1,0 0 1,0 0 0,0-1 0,1 0 0,0 1-1,0-2 1,1 1 0,0-1 0,7 6-1,-11-10 6,-1 0 1,0-1-1,1 1 0,-1-1 0,0 1 0,1-1 0,-1 0 0,1 1 1,-1-1-1,1 0 0,-1 0 0,0 0 0,1 0 0,-1 0 0,1-1 1,-1 1-1,1 0 0,-1-1 0,0 1 0,1-1 0,-1 1 0,0-1 1,1 0-1,-1 1 0,0-1 0,0 0 0,0 0 0,1 0 0,-1 0 1,1-1-1,5-6 8,0 1 0,-1-1 1,8-12-1,-6 8 5,143-210 374,-150 221-375,0 0 0,-1 0 0,1-1 0,0 1 0,0 0 0,0 0 0,0 0 0,0 0 0,0 0 0,1 0 0,-1 0 1,0 0-1,0 1 0,2-2 0,5 5 126,-5 11-81,-2 2-38,1 20 10,-3 47 0,1-56-25,0 0 0,2 0 0,6 31 0,-8-52-5,0-6 1,0 0 0,0 0 0,1 1 0,-1-1 0,0 0 0,0 1-1,0-1 1,0 0 0,0 1 0,0-1 0,0 0 0,1 0 0,-1 1 0,0-1-1,0 0 1,0 0 0,0 0 0,1 1 0,-1-1 0,0 0 0,0 0 0,1 0-1,-1 1 1,0-1 0,0 0 0,1 0 0,-1 0 0,0 0 0,1 0 0,-1 0-1,0 0 1,1 0 0,-1 0 0,0 0 0,0 1 0,1-2 0,-1 1 0,0 0-1,1 0 1,-1 0 0,0 0 0,1 0 0,-1 0 0,0 0 0,0 0 0,1 0-1,-1 0 1,0-1 0,0 1 0,1 0 0,-1-1 0,15-11 45,113-160 304,-127 171-343,0-1 1,-1 1 0,1 0 0,0-1-1,1 1 1,-1 0 0,0 0 0,0 0-1,0 0 1,1 0 0,-1 0 0,0 1 0,1-1-1,-1 0 1,1 1 0,-1-1 0,3 0-1,-2 1-1,-1 1 0,1-1-1,0 1 1,-1-1 0,1 1-1,0 0 1,-1 0 0,1 0-1,-1-1 1,1 1 0,-1 1 0,0-1-1,1 0 1,-1 0 0,2 3-1,17 16 1,2 0 0,41 30 0,-60-49-11,0 1 1,0 0 0,0-1 0,0 1 0,0-1 0,0 0 0,0 0 0,1 0-1,-1-1 1,0 1 0,0-1 0,1 0 0,-1 0 0,0 0 0,1 0 0,-1 0 0,5-2-1,-4 1 4,1-1 0,-1 0 0,1 0 0,-1 0 0,0 0 0,0-1 0,0 1 0,0-1 0,-1 0 0,1-1 0,3-3-1,-2 1 6,0 1 0,-1-1 0,1 0 0,-2 0-1,1-1 1,-1 1 0,1-1 0,-2 0-1,1 0 1,-1 0 0,0 0 0,-1 0 0,1 0-1,-2 0 1,1-12 0,-1 15 0,-1 0-1,0 0 1,0 1 0,0-1 0,-1 1-1,1-1 1,-1 1 0,0-1-1,0 1 1,0 0 0,-3-4 0,4 6-2,1 0 1,-1 0-1,0 0 1,0 1-1,0-1 1,0 0-1,0 0 1,0 0-1,0 1 1,0-1-1,0 0 1,0 1-1,0-1 1,0 1-1,0-1 1,0 1-1,-1 0 1,1 0-1,0-1 1,0 1-1,-1 0 1,1 0-1,0 0 1,0 0-1,0 0 1,-1 0-1,1 1 1,0-1-1,0 0 1,0 1-1,-1-1 1,1 1-1,0-1 1,0 1-1,0-1 1,-1 2-1,-6 5 6,1 0-1,0 0 1,1 1-1,0 0 1,0 0-1,1 0 1,0 1-1,0 0 1,1 0-1,0 0 1,-4 16-1,5-14-13,0-1 0,1 1 0,0 0 0,1-1 0,0 1 0,1 0 0,0 0 0,1-1 0,0 1 0,4 17 0,-3-24 5,-1 0 0,1 0 0,0 0 1,0-1-1,0 1 0,1-1 0,-1 0 0,1 1 0,0-1 0,0 0 0,0-1 0,0 1 0,0 0 0,0-1 0,1 0 0,0 0 0,-1 0 0,1 0 0,0 0 1,0-1-1,0 0 0,0 0 0,0 0 0,0 0 0,0-1 0,7 1 0,4 0 5,-1-1-1,1-1 1,-1 0-1,1-1 1,-1 0 0,18-6-1,16-8-64,-1-2 0,0-1 0,83-50 0,-103 50-234,33-27 0,-35 24-2597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5:14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9944,'0'0'9639,"11"3"-9365,-2 0-221,2 1 120,1-1 1,-1 0-1,1 0 0,0-1 1,18 1-1,65-1 530,69-2 91,156-36 394,-79 6-526,-120 18-383,273-13 463,-182 36-461,-139-6-156,-52-5-4,0 1 1,0 1-1,36 9 1,-56-11-86,0 0 0,0 1 0,1-1 0,-1 0 0,0 1 1,0-1-1,0 1 0,0-1 0,1 1 0,-1 0 0,0 0 0,0-1 0,0 1 1,1 1-1,-2-1-10,-6-5-19,0 0 0,0 1 0,0 0 0,0 0-1,0 1 1,-1-1 0,-12-1 0,-4-2-2712,20 5 1838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5:15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74 11448,'0'0'4360,"-10"14"-3741,4-5-500,-4 3 61,1 1 0,0 0 0,1 1 0,1 0 0,-10 25 0,-6 28 666,4-16-212,3 2 0,1-1 1,-9 71-1,23-114-527,0 2 90,0-1 0,1 1-1,0 11 1,-1 3 313,0-23-421,1 0 0,0 1 0,-1-1 0,1 0 0,0 0 1,0 0-1,0 0 0,0 0 0,1 0 0,-1 0 0,1 0 0,-1 0 0,2 3 1,7-21 695,66-304 415,-63 214-862,-9 75-164,0 1 0,10-42 0,11 5 375,-24 66-510,0 0 0,0 0-1,0 0 1,1 0 0,-1 0-1,0 0 1,1 0 0,-1 0 0,1 0-1,-1 0 1,1 1 0,-1-1 0,1 0-1,-1 0 1,1 0 0,0 0-1,0 1 1,-1-1 0,1 0 0,0 1-1,0-1 1,0 1 0,1-1-1,-1 1-3,0 0 0,0 0 0,0 0-1,0 0 1,0 0 0,-1 1-1,1-1 1,0 0 0,0 1 0,0-1-1,-1 1 1,1-1 0,0 1-1,0-1 1,-1 1 0,1 0 0,-1-1-1,1 1 1,0 0 0,-1-1-1,1 1 1,-1 0 0,1 0 0,-1-1-1,0 1 1,1 1 0,21 46 292,28 85 1,-2-1 61,-30-73-223,-14-42-21,13 32 1,-9-38-11,0-11 51,-6-2-166,-1 0 1,1 1-1,-1-1 0,1 0 0,-1 0 1,0 0-1,0 0 0,0 0 1,0-1-1,0-1 0,7-24 76,-1-1 0,-2 1 0,-1-1 0,0-39 0,-2 31 154,1 0 0,10-43 1,-8 65-139,0 1 0,1 0 0,0 1 1,10-17-1,-15 28-112,0 1 0,-1 0 0,1-1 0,0 1 0,0 0 0,0-1 0,0 1 0,0 0 0,0 0 0,0 0 0,1 0 0,-1 0 0,0 0 0,1 0 0,-1 1 0,0-1 0,1 0 0,-1 1 0,1-1 0,-1 1 0,1-1 0,-1 1 0,1 0 0,-1 0 0,1 0 0,-1 0 0,1 0 0,2 0 0,-2 1 0,1 0 0,-1 0 0,1 0 0,-1 0 0,0 1 0,0-1 0,0 1 0,1-1 0,-1 1 0,-1 0 0,1 0 0,0 0 0,0 0 0,-1 0 0,1 0 0,0 3 0,31 54 0,-4 1 0,41 119 0,-59-148 0,59 156 0,-46-137 0,12 30 0,-33-75-4019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27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6520,'0'0'14753,"10"5"-14503,-4-2-211,-2-1-16,-1-1 0,1 1 0,0 0 0,-1 1 0,1-1-1,-1 0 1,0 1 0,0 0 0,0 0 0,0 0 0,0 0 0,-1 0-1,0 1 1,1-1 0,-1 1 0,0-1 0,0 1 0,1 5 0,107 430 2917,-104-413-2625,3 6 476,-2 0 0,-1 0 0,4 65 0,-10-97-768,0 1 0,0-1 0,1 1 0,-1 0 0,0-1 0,0 1 0,0-1 0,0 1 0,0-1 0,0 1 0,0-1-1,0 1 1,0-1 0,-1 1 0,1-1 0,0 1 0,0-1 0,0 1 0,-1-1 0,1 1 0,0-1 0,0 1 0,-1-1-1,1 1 1,0-1 0,-1 0 0,1 1 0,0-1 0,-1 0 0,1 1 0,-1-1 0,1 0 0,-1 1 0,1-1 0,-1 0-1,0 0 1,1 0 136,-7-17 81,1-12-180,1-1 0,1 1 0,2-1 0,0 0 0,2 1 0,2-1 0,6-41 0,-1 38-11,1 1 1,2 1-1,13-32 0,-15 45-13,1 0-1,1 1 1,0 0 0,1 1-1,1 0 1,21-21 0,-28 32-28,0 1 1,0-1-1,0 1 0,1 1 1,0-1-1,0 1 0,0 0 1,0 0-1,0 1 1,1 0-1,-1 0 0,1 0 1,-1 1-1,1 0 1,0 0-1,-1 1 0,1 0 1,0 0-1,0 0 1,-1 1-1,1 0 0,0 0 1,6 3-1,-7-2-1,-1 1 1,1 0-1,-1 0 1,0 1-1,0 0 0,0-1 1,0 2-1,-1-1 0,0 0 1,1 1-1,-2 0 0,1 0 1,0 0-1,-1 0 1,0 1-1,-1-1 0,1 1 1,-1 0-1,0 0 0,0 0 1,-1 0-1,2 9 0,-3-3 15,-1 1 0,0 0 0,-1-1-1,-5 17 1,6-24-18,0-1 0,-1 1 0,1-1 1,-1 0-1,0 1 0,-1-1 0,1 0 0,-1 0 0,1-1 0,-1 1 1,0 0-1,-1-1 0,1 0 0,-7 6 0,-24 8 41,1-1 1,-48 15-1,45-18-22,36-13-19,-1 0 0,1 0 0,-1 0 1,1 1-1,-1-1 0,1 0 0,-1 0 1,1 0-1,-1 1 0,1-1 0,0 0 0,-1 1 1,1-1-1,-1 1 0,1-1 0,0 0 1,-1 1-1,1-1 0,0 1 0,-1-1 0,1 1 1,0 0-1,6 7 35,26 7-26,-21-11 11,17 12-10,-1 0-1,0 2 1,35 32 0,-47-36-1,0 0 0,20 29 1,12 12 907,-42-48-251,-5-8-860,0 1 0,0-1 0,0 1 0,0-1 0,0 0 0,1 1 0,-1-1 0,0 1 0,0-1 0,0 0 0,0 1 0,1-1 1,-1 1-1,0-1 0,1 1 0,-1-1 0,0 1 0,1-1 0,-1 1 0,1-1 0,-1 1 0,0 0 0,1-1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28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1 270 9040,'0'0'10031,"12"1"-9668,-9-1-340,12 1 172,1-1 0,0 0 0,-1-1 0,29-6-1,28-7 604,-52 11-570,0-1 1,0-1-1,-1-1 1,27-10-1,-36 11-114,2 0 108,0-1 0,0-1 0,0 0 1,13-11-1,-23 16-153,1 0 0,-1 0-1,1-1 1,-1 0 0,0 1 0,0-1-1,0 0 1,0 0 0,-1 0 0,1 0 0,-1 0-1,1 0 1,-1 0 0,0-1 0,-1 1-1,1 0 1,0-1 0,-1 1 0,0-1 0,0 1-1,0 0 1,-1-6 0,0 5-15,0-1-1,-1 1 1,0-1 0,1 1-1,-2 0 1,1 0 0,0 0-1,-1 0 1,0 0 0,0 0-1,0 1 1,0-1 0,-1 1-1,1 0 1,-1 0 0,-5-3-1,4 3-24,0-1 0,0 2 1,0-1-1,-1 1 0,1-1 0,-1 1 0,1 1 0,-1-1 0,0 1 0,1 0 0,-1 0 0,-10 1 1,7 0-1,1 1 1,0 0 0,0 1 0,0-1 0,0 2 0,0-1 0,0 1 0,1 0 0,-1 1 0,1 0 0,0 0 0,0 0 0,0 1 0,1 0 0,-1 1-1,1-1 1,1 1 0,-1 0 0,-5 9 0,-2 2 73,6-8-48,1 0 1,0 0-1,0 1 0,0-1 1,2 1-1,-1 1 1,1-1-1,-4 14 0,4-9 55,1-1 0,1 0 0,0 1 0,0 0 0,2-1 0,0 1 0,0 0-1,1-1 1,6 26 0,-3-32-23,0 0 1,0-1-1,1 0 0,0 0 0,1 0 1,-1-1-1,1 0 0,1 0 1,-1 0-1,12 7 0,-8-7 21,1-1 0,-1 0-1,1 0 1,1-1 0,-1-1 0,0 0-1,24 3 1,-7-1 9,-16-3-37,-1-1 0,1-1-1,-1 0 1,1 0 0,-1-2 0,1 1 0,14-5 0,4 1 127,-22 3-106,0 0-1,0 0 1,0-1 0,0 0-1,-1 0 1,1-1-1,-1 0 1,0 0-1,0 0 1,0-1-1,8-8 1,-13 11-60,0 0 0,0 0 1,-1-1-1,1 1 0,-1-1 0,0 1 1,1-1-1,0-4 0,1-8-5235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29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11856,'0'0'8438,"12"-6"-8042,38-19 8,-41 21-215,-1 0 0,1 1 0,0 0 0,0 1 0,0 0 0,0 0 0,1 1 0,-1 0 0,0 1 0,1 0 0,-1 0 0,0 1 0,1 0 0,-1 1 0,12 3 0,-20-5-145,1 1 0,0-1 0,0 1 0,-1 0 0,1-1 0,-1 1 0,1 0 0,0 0 0,-1 0 0,1 0 1,-1 0-1,0 0 0,1 1 0,-1-1 0,0 0 0,0 1 0,0-1 0,0 1 0,0-1 0,1 3 0,-1 0 4,0-1 1,0 0-1,0 1 1,-1-1-1,1 1 0,-1-1 1,0 1-1,0-1 1,0 1-1,-1 3 0,-1 4 38,-1 0-1,0 0 1,-1 0-1,0 0 1,-8 14 0,-15 18 199,20-33-110,0-1 0,1 1 1,0 1-1,-7 18 0,12-28-151,1 1 1,-1-1-1,1 0 1,-1 1 0,1-1-1,0 0 1,-1 1-1,1-1 1,0 0-1,0 1 1,0-1 0,0 1-1,0-1 1,1 0-1,-1 1 1,0-1-1,1 0 1,-1 1-1,1-1 1,0 2 0,1-1 2,0-1 1,-1 1 0,1-1 0,1 1 0,-1-1-1,0 0 1,0 0 0,0 0 0,1 0 0,-1 0-1,0 0 1,4 0 0,8 2 91,0-1 0,0 0 0,1-1-1,-1 0 1,24-2 0,74-14 955,-107 14-997,-1 0 12,-1 1 0,1 0 0,-1 0-1,0 0 1,1 0 0,-1 0 0,7 3 0,-10-3-67,1-1 30,0 1 0,0 0 0,0 0 0,0-1 0,0 1 0,0-1 0,0 1 0,-1-1 0,1 1 0,0-1 0,0 0 0,0 1 0,-1-1 0,1 0 0,1-1-1,2-3-4292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30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462 0 9440,'0'0'8119,"-13"11"-7636,-181 132 1449,162-119-1428,0 2-1,-46 48 1,62-58-231,2 2 1,0-1 0,1 2 0,1 0-1,1 0 1,-13 30 0,23-45-183,-1-1 0,1 1 1,0-1-1,0 1 0,0-1 1,0 1-1,1-1 0,0 1 1,-1 0-1,1-1 0,1 1 1,-1-1-1,0 1 0,1 0 1,0-1-1,0 1 0,0-1 1,0 1-1,0-1 0,1 0 1,-1 1-1,1-1 0,0 0 1,0 0-1,1 0 0,-1 0 1,4 3-1,-5-5-54,1 0 0,-1 0-1,1-1 1,-1 1 0,1 0 0,-1-1 0,1 1 0,0-1-1,-1 1 1,1-1 0,0 0 0,-1 0 0,1 1 0,0-1-1,0 0 1,-1-1 0,1 1 0,0 0 0,-1 0 0,1-1 0,0 1-1,1-2 1,1 0-564,0 0-1,0 0 0,0 0 0,-1 0 1,1-1-1,3-3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31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12360,'0'0'4602,"11"-2"-4243,39-8 73,-44 9-329,0 1 0,0 0 0,0 1 0,-1-1 0,1 1 0,0 0 0,0 1 0,0 0 1,-1-1-1,1 2 0,-1-1 0,10 6 0,-3-2 91,9 6 162,-1-1-1,0 2 0,-1 1 0,30 28 1,60 76 1181,-54-46-286,77 132 0,-119-178-886,-1 1-1,-1 1 1,12 45-1,-5-13 493,-10-34-69,6 46 0,-10-66-603,-3 0-20,-1-6-166,0 1 0,0-1 0,0 0 0,-1 0-1,1 0 1,0 1 0,0-1 0,0 0 0,0 0-1,0 1 1,0-1 0,0 0 0,0 0-1,-1 1 1,1-1 0,0 0 0,0 0 0,0 1-1,0-1 1,0 0 0,0 0 0,0 1 0,0-1-1,1 0 1,-1 0 0,0 1 0,0-1-1,0 0 1,0 0 0,0 1 0,0-1 0,0 0-1,0 0 1,1 0 0,-1 1 0,0-1 0,0 0-1,0 0 1,1 0 0,-1 0 0,0 1-1,12-5-442,11-11-4224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32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13360,'0'0'3673,"12"17"-2919,-10-14-707,27 40 968,37 70-1,-53-84 146,-2 1 0,0 0 0,9 49 0,-19-73-883,-1-6-252,1 0 1,-1 1-1,0-1 0,0 0 1,0 0-1,0 1 1,0-1-1,0 0 0,0 1 1,0-1-1,0 0 1,0 0-1,0 1 0,0-1 1,0 0-1,0 1 1,0-1-1,0 0 0,0 0 1,0 1-1,-1-1 1,1 0-1,0 0 0,0 1 1,0-1-1,0 0 1,-1 0-1,1 1 0,-4 4 116,4-5-114,0 1 0,0-1 1,-1 0-1,1 0 1,0 1-1,-1-1 0,1 0 1,0 1-1,-1-1 1,1 0-1,0 0 1,-1 0-1,1 1 0,-1-1 1,1 0-1,0 0 1,-1 0-1,1 0 0,-1 0 1,1 0-1,0 0 1,-1 0-1,1 0 0,-1 0 1,1 0-1,-1 0 1,1 0-1,0 0 1,-1 0-1,1 0 0,-1 0 1,1-1-1,0 1 1,-1 0-1,1 0 0,-1-1 1,-18-16 284,13 9-280,1 0 0,-1 0 0,-4-12 0,-5-15 56,1 0 1,2-1-1,-13-72 0,24 104-70,1 0 0,0 0 0,0 0-1,0 0 1,1-1 0,-1 1 0,1 0-1,0 0 1,0 0 0,1 0 0,-1 1-1,1-1 1,0 0 0,0 1 0,0-1-1,0 1 1,0-1 0,1 1 0,0 0-1,0 0 1,0 0 0,0 0 0,0 1-1,0-1 1,1 1 0,-1 0 0,1 0-1,-1 0 1,1 1 0,0-1 0,6-1-1,-4 2-2,0-1 0,0 1-1,0 1 1,0-1-1,0 1 1,0 0 0,0 1-1,0-1 1,0 1-1,0 1 1,0-1 0,-1 1-1,1 0 1,0 0-1,-1 0 1,1 1 0,6 4-1,0 0 10,-5-4-3,0 0 0,0 1 0,0 0-1,-1 1 1,0 0 0,1 0 0,-2 0 0,1 1-1,7 9 1,-7-7 3,49 80 133,-49-78-136,-1 1 0,0 0 0,-1 1 1,0-1-1,0 1 0,1 16 0,-4-23 1,0-1-1,-1 0 0,0 0 1,0 1-1,-1-1 0,1 0 1,-1 0-1,0 0 0,0 1 1,0-1-1,0 0 0,-1 0 1,0-1-1,0 1 0,0 0 1,0 0-1,0-1 0,-1 0 0,0 1 1,0-1-1,0 0 0,0 0 1,0 0-1,0-1 0,-5 3 1,1-1 25,0 0-1,0-1 1,-1 0 0,1 0 0,-1-1 0,0 0-1,0 0 1,0-1 0,0 0 0,0 0-1,0-1 1,-11 0 0,2-3 104,0 0 0,-24-7 0,23 5 55,-35-5-1,42 9-468,4 0 433,0 1 0,0-1 0,0 0 0,-11-4 0,17 4-305,0 1 1,0 0-1,0-1 0,0 1 0,0-1 0,0 1 0,0-1 0,0 0 1,0 1-1,0-1 0,1 0 0,-1 0 0,0 0 0,0 1 0,1-1 0,-1 0 1,1 0-1,-1 0 0,1 0 0,-1 0 0,1 0 0,0 0 0,-1 0 1,1 0-1,0 0 0,0 0 0,0-1 0,0 1 0,0 0 0,0 0 0,0 0 1,0 0-1,0 0 0,0 0 0,1-2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33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10152,'0'0'8055,"13"1"-7575,0-1-339,-2 0 49,1 1 0,0-1 0,-1 2 0,1-1 0,-1 2 0,21 6 0,-29-7-124,0-1 1,0 1-1,0-1 0,0 1 0,-1 0 1,1 0-1,-1 0 0,1 1 0,-1-1 1,0 0-1,0 1 0,0 0 0,0-1 1,0 1-1,0 0 0,-1 0 1,0 0-1,1 0 0,-1 0 0,0 1 1,-1-1-1,1 0 0,0 0 0,-1 1 1,0-1-1,0 0 0,0 1 0,0-1 1,0 0-1,-1 0 0,1 1 0,-1-1 1,-1 4-1,-2 3 114,0 0 0,-1 0 0,0 0 0,0-1-1,-1 0 1,0 0 0,0 0 0,-1-1 0,-8 8 0,15-16-157,-1 0 0,1 0 0,0 1 0,-1-1 1,1 0-1,0 1 0,-1-1 0,1 0 0,0 1 0,0-1 0,0 0 0,-1 1 1,1-1-1,0 0 0,0 1 0,0-1 0,0 1 0,-1-1 0,1 0 0,0 1 1,0-1-1,0 1 0,0-1 0,0 1 0,0-1 0,0 0 0,0 1 0,1-1 1,-1 1-1,0-1 0,0 0 0,0 1 0,0-1 0,0 1 0,1-1 0,-1 1 1,19 8 508,28-1 52,-44-7-519,30 2 258,94 14 1113,-125-16-1402,1-1 1,-1 1-1,0 0 0,0 0 1,0 0-1,0 0 1,-1 0-1,1 0 0,0 0 1,0 1-1,-1-1 1,1 0-1,-1 1 0,1 0 1,-1-1-1,1 1 1,-1 0-1,0 0 0,0-1 1,1 4-1,3 13-3672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35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1 394 7632,'0'0'6584,"10"1"-6334,8 0-154,2 1 229,0-1-1,34-3 1,45-4 840,7-1 176,-64 2-884,111-20 1258,-85 14-1118,1 3 0,124 1-1,-23 2-301,-97 5-174,0 2 0,82 13-1,-68-5-10,-14-7-30,-1-2-1,112-15 1,-167 13-67,106-6 60,41-5 74,-104 2-95,11-1 5,79-3 1,-119 12-33,-1-2 0,51-13 1,-49 10-4,0 1 0,37-3 1,151-13 84,-129 11-89,-70 9-17,236-34 15,-201 27-16,97-1 0,-52 5 0,135-20 26,-157 15 42,-31 4 37,59-14 0,-37 7 8,11-4 72,-15 0 77,1 3 0,70-5 0,-16 16 161,-79 3-207,-28 0-137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5.1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336 1 5624,'0'0'8486,"-5"11"-8026,2-6-418,-53 128 1299,-46 108 309,25-70-812,35-83-357,-6 13 659,48-100-1115,0-1 1,-1 0-1,1 1 0,0-1 1,0 1-1,-1-1 0,1 1 1,0-1-1,0 1 0,0-1 1,0 1-1,0 0 1,-1-1-1,1 1 0,0-1 1,0 1-1,0-1 0,0 1 1,1-1-1,-1 1 0,0-1 1,0 1-1,0-1 0,0 1 1,0-1-1,1 1 0,-1-1 1,0 1-1,1 0 0,15-2 798,-2-2-817,70-11 437,81-8 144,-86 13-395,48-1 46,-50 11 17,-76-1-240,0 0 0,1 0 0,-1 0 0,0 0 0,1-1 0,-1 1 0,0-1 0,0 1 0,1-1 0,-1 1 0,0-1 0,0 0-1,0 0 1,2-1 0,-3 2-6,1-1 0,-1 1 0,1 0-1,-1-1 1,0 1 0,0-1-1,1 1 1,-1 0 0,0-1-1,0 1 1,1-1 0,-1 1 0,0-1-1,0 1 1,0-1 0,0 1-1,0-1 1,0 1 0,1 0 0,-1-1-1,0 1 1,-1-1 0,1 1-1,0-1 1,0 1 0,0-1-1,0 1 1,0-1 0,0 1 0,-1-1-1,1 1 1,0-1 0,0 1-1,0 0 1,-1-1 0,1 1 0,0-1-1,-1 1 1,-37-31-379,24 22-2768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37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9 8744,'0'0'7873,"-11"-2"-7473,1 1-300,5-1-45,0 1 0,0 0 0,0 0 1,0 1-1,-1 0 0,1-1 0,0 2 0,-1-1 0,1 1 1,0 0-1,0 0 0,-8 3 0,-9 4 292,2-1-14,1 1 1,-1 1-1,2 0 1,-1 1-1,1 1 1,1 1-1,-20 17 1,6-1 449,26-25-672,0 0 0,1 1 1,-1 0-1,1 0 0,0 0 1,0 0-1,1 1 0,-1-1 1,1 1-1,0 0 1,0 0-1,1 0 0,-1 1 1,-1 7-1,3-8-51,-1 1 1,2-1-1,-1 1 1,1-1-1,0 1 1,0-1-1,0 1 1,1-1-1,0 1 1,0-1-1,0 0 1,1 1-1,0-1 1,0 0-1,0 0 0,1 0 1,-1 0-1,1-1 1,0 1-1,1-1 1,-1 0-1,1 1 1,0-2-1,0 1 1,0 0-1,0-1 1,1 0-1,-1 0 1,1 0-1,0 0 0,0-1 1,0 0-1,8 3 1,17 3 65,0-2 0,0-1 0,1-1 0,48-1 0,-9 1 68,-18-4-28,-35 0-39,1 0 0,19 4 0,-31-4-38,-1 0 0,1 0 0,0-1 0,0 0 1,0 0-1,-1 0 0,1 0 0,0-1 1,-1 0-1,1-1 0,9-4 0,-10 3-101,-4 6 184,-6 4-4225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38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 10040,'0'0'9265,"13"-5"-8947,12-5-101,1 1 0,31-6 0,62-14 708,15-2 558,-125 29-1380,-8 1-74,0 1 1,0 0-1,0-1 1,-1 1 0,1 0-1,0 0 1,0-1-1,0 1 1,0 0-1,0 0 1,0 0-1,0 0 1,0 0-1,0 0 1,0 1-1,0-1 1,0 0-1,0 0 1,0 1-1,-1-1 1,1 0-1,0 1 1,0-1 0,0 1-1,1 0 1,0 0 138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38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77 12360,'0'0'4791,"-4"12"-4189,-12 38-20,16-47-514,0 0-1,-1 0 0,1 0 0,0 0 0,0 0 0,0 0 0,1-1 0,-1 1 0,1 0 0,-1 0 0,1 0 0,0-1 0,0 1 1,1 0-1,-1-1 0,0 1 0,1-1 0,-1 1 0,1-1 0,0 0 0,0 0 0,0 0 0,0 0 0,0 0 0,0 0 0,5 2 1,2 5 135,-6-6-111,0-1 0,1 1 0,-1 0 0,0-1 0,1 0 0,0 0 0,-1 0 0,1 0 0,5 1 1,-7-2-44,0-1 1,1 1-1,-1-1 1,0 0-1,1 0 1,-1 0 0,0 0-1,0 0 1,1-1-1,-1 1 1,0-1-1,0 0 1,0 1 0,0-1-1,1 0 1,-1 0-1,0 0 1,-1 0-1,4-3 1,-1 1 25,1-1 0,-1 0 0,0 0 0,0 0 0,0 0 0,-1-1 0,0 1-1,0-1 1,0 0 0,0 0 0,-1 0 0,1-1 0,-1 1 0,-1-1 0,1 1 0,-1-1 0,0 1 0,0-1 0,-1 0 0,1 1 0,-1-1 0,-1 0 0,1 0-1,-1 1 1,0-1 0,0 0 0,0 1 0,-1-1 0,0 1 0,0 0 0,-1 0 0,1-1 0,-1 1 0,0 1 0,-1-1 0,1 0 0,-1 1 0,0 0 0,0 0-1,0 0 1,0 0 0,-1 1 0,1-1 0,-1 1 0,0 0 0,0 1 0,0-1 0,-11-3 0,14 6-49,0 0 0,1 0 0,-1 0 1,0 0-1,0 0 0,1 0 0,-1 1 0,0-1 1,0 1-1,1-1 0,-1 1 0,1 0 0,-1-1 0,0 1 1,1 0-1,-1 0 0,1 0 0,0 0 0,-1 0 1,1 0-1,0 1 0,0-1 0,0 0 0,0 1 1,0-1-1,0 1 0,0-1 0,-1 3 0,0-2-247,1 1-1,0-1 1,0 1-1,0-1 1,0 1-1,0 0 1,0-1-1,1 1 1,-1 0-1,1 0 0,0-1 1,-1 1-1,2 0 1,-1 0-1,0-1 1,1 5-1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0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1 188 10848,'0'0'6897,"6"12"-6521,5 15-129,0 1 0,-1 0-1,-2 0 1,-1 1 0,5 49 0,-8-13 390,-3 1 1,-8 65-1,6-47 1618,9-180-578,2-8-1588,-11-38 109,-1 65-75,9-95 0,-2 129-31,8-55 364,-12 86-310,4-4 643,-5 16-771,1 0 0,0 0 0,-1 0 0,1 0 0,0 0 0,-1 0 0,1 0 0,0 0 0,0 0 0,-1 0 0,1 0 1,0 0-1,-1 1 0,1-1 0,0 0 0,-1 1 0,1-1 0,-1 0 0,1 1 0,0-1 0,-1 1 0,1-1 0,-1 1 1,1-1-1,-1 1 0,1 0 0,12 12 102,0 0 1,-1 1-1,0 0 1,-1 1-1,-1 0 0,14 27 1,5 9 157,-21-37-159,0 0 1,-1 1-1,8 27 1,-4-11 93,-9-26-131,0 0 0,0 0 0,1-1 1,0 1-1,0 0 0,0-1 0,0 0 1,5 5-1,-7-9-74,-1 0 0,0 1 0,1-1 0,-1 0 1,0 0-1,1 0 0,-1 0 0,0 0 0,1 0 0,-1 0 0,0 0 1,1 0-1,-1 0 0,0-1 0,1 1 0,-1 0 0,0 0 1,1 0-1,-1 0 0,0 0 0,1-1 0,-1 1 0,0 0 0,1 0 1,-1 0-1,0-1 0,0 1 0,1 0 0,-1-1 0,0 1 1,0 0-1,0 0 0,0-1 0,1 1 0,-1 0 0,0-1 1,0 1-1,0 0 0,0-1 0,10-19 88,-9 18-78,16-44 185,-2-1 0,15-83 0,-24 99-96,-4 24-73,0 0 0,1 1 1,0-1-1,0 1 1,0 0-1,0 0 0,1 0 1,6-7-1,-9 13-33,-1-1 1,1 1-1,-1-1 1,1 1-1,-1 0 1,1 0-1,-1-1 0,1 1 1,-1 0-1,1 0 1,-1-1-1,1 1 0,0 0 1,-1 0-1,1 0 1,-1 0-1,1 0 1,0 0-1,-1 0 0,1 0 1,-1 0-1,1 0 1,0 1-1,-1-1 0,1 0 1,-1 0-1,1 1 1,-1-1-1,1 0 1,0 1-1,14 10-29,-7-1 25,-1 1-1,0-1 1,-1 1-1,0 1 1,7 19-1,-1-3 16,2 10 11,17 64 0,-4-10 84,-4-16 2,14 35 15,-13-47-35,9 20 185,-29-74-256,-2-6-15,0 1-1,0-1 0,0 0 0,1 0 0,-1 0 1,1 0-1,4 3 0,-3-3 239,-7-7 224,-17-18-397,1 0-4926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2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 9144,'0'0'7153,"-10"4"-6595,-85 30 1069,23-4 333,70-29-1864,1 0 0,-1 0-1,0 0 1,1 0 0,-1 0 0,1 0 0,-1 0-1,1 0 1,0 1 0,-1-1 0,1 1 0,0-1-1,0 1 1,0 0 0,0-1 0,0 1 0,0 0 0,1-1-1,-1 1 1,0 0 0,1 0 0,0 0 0,-1 0-1,1 0 1,0 0 0,0 3 0,0 10 261,0-1 0,3 23-1,-1-20-286,43 262 1187,-14-115-721,-9-46-142,7 49 305,-20-23 460,-6-144-1071,-1 1 0,1-1 0,-1-1 0,1 1 0,-1 0 0,1-1 0,-1 1 0,1-1 0,2-1 0,53-21 139,-32 12 63,52-15 1,-18 10 334,-44 12-373,-16 4-247,0 0 0,0 0-1,0 0 1,0 1 0,1-1 0,-1 0 0,0 0-1,0 0 1,0 0 0,0 0 0,1-1 0,-1 1-1,0 0 1,0 0 0,0 0 0,0 0-1,1 0 1,-1 0 0,0 0 0,0 0 0,0 0-1,0 0 1,0 0 0,1 0 0,-1-1 0,0 1-1,0 0 1,0 0 0,0 0 0,0 0-1,0 0 1,0-1 0,1 1 0,-1 0 0,0 0-1,0 0 1,0 0 0,0-1 0,0 1 0,0 0-1,0 0 1,0 0 0,0 0 0,0-1 0,0 1-1,0 0 1,0 0 0,0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2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1 8640,'0'0'7362,"-10"7"-6904,-14 10-97,0 1 0,1 1 0,1 1 1,-36 41-1,45-44 101,1 1 0,0 0 0,1 1 0,-13 32-1,23-47-320,0-1 0,0 1 0,0 0-1,1 0 1,0 0 0,-1-1 0,1 1 0,1 0-1,-1 0 1,0 0 0,1-1 0,0 1-1,0 0 1,3 6 0,6 14-2214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3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12960,'0'0'3296,"14"1"-2781,-12 0-503,15 0 133,1 2 0,-1 0 1,0 1-1,0 1 0,-1 0 0,28 14 0,-27-9 3,0 1 0,0 1-1,-1 1 1,-1 0-1,0 1 1,-1 0-1,0 2 1,-1-1-1,-1 2 1,0-1 0,-2 2-1,0-1 1,-1 2-1,0-1 1,-2 1-1,0 0 1,6 27-1,-4-4 189,9 59 970,-15-37 1539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3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18 114 12960,'0'0'4789,"-1"15"-4505,-2 40 348,7 79 1,-3-124-373,0 0 1,0 0-1,-1-1 0,-3 20 0,6-10 339,-1-13 40,-1-12 533,-1-32-889,1-34 85,-3 0 0,-15-89 1,15 152-353,1 5 22,0 0 0,0 0-1,1-1 1,-1 1 0,1 0-1,1-6 1,-1 9-29,0 0-1,0 0 1,0 1-1,1-1 0,-1 0 1,0 0-1,1 0 1,-1 1-1,1-1 1,-1 0-1,1 0 1,-1 1-1,1-1 0,0 0 1,-1 1-1,1-1 1,0 1-1,-1-1 1,1 1-1,0-1 1,0 1-1,-1-1 1,1 1-1,0 0 0,0-1 1,0 1-1,0 0 1,0 0-1,-1 0 1,1 0-1,0 0 1,0 0-1,0 0 1,0 0-1,0 0 0,1 0 1,8 1 2,0 0 0,-1 0 1,1 1-1,0 0 0,-1 1 1,0 0-1,1 0 0,-1 1 0,-1 0 1,13 8-1,-4-1 2,-1 1 0,0 0 0,-1 2 1,-1-1-1,19 23 0,-27-29-6,-1 1-1,0-1 1,-1 1 0,0 0 0,0 0 0,-1 0 0,1 0-1,-2 1 1,1-1 0,-1 1 0,-1 0 0,0 0 0,0-1-1,0 15 1,-2-20 9,0 1 1,0 0-1,0-1 0,0 1 0,-1-1 1,0 1-1,1-1 0,-1 0 0,0 1 0,0-1 1,-1 0-1,1-1 0,-1 1 0,0 0 1,1-1-1,-1 1 0,0-1 0,0 0 0,-1 0 1,1 0-1,0 0 0,-1-1 0,-5 3 1,1-1 73,0 0 0,0-1 0,0 1 0,0-2 0,0 1 0,-1-1 0,1 0 1,0-1-1,-16-1 0,7-2 208,-31-10 1,43 12-269,0-1 0,-1 0 1,1 0-1,1-1 0,-1 0 1,0 0-1,0 0 0,1 0 0,-8-8 1,11 9-145,-1-1 1,1 1-1,0 0 1,1-1 0,-1 1-1,0-1 1,1 1-1,-1-1 1,1 1-1,0-1 1,0 0-1,0 1 1,0-1 0,1 1-1,-1-1 1,0 1-1,1-1 1,0 1-1,1-3 1,-2 2-1229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4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10248,'0'0'7605,"11"-1"-7176,-2 0-340,0 0 31,1 0-1,-1 0 0,0 1 1,1 0-1,-1 0 1,1 1-1,-1 1 1,14 3-1,-21-4-74,1 0-1,-2 0 1,1 0-1,0 0 0,0 1 1,0-1-1,0 0 1,-1 1-1,1-1 1,-1 1-1,1 0 1,-1 0-1,0-1 1,0 1-1,1 0 1,-1 0-1,-1 0 1,2 3-1,-1-2 13,0 1 0,-1 0 0,1-1 0,-1 1 0,0 0 0,0-1 1,0 1-1,-1 0 0,1-1 0,-2 5 0,-1 2 46,0-1 0,-1 1 0,0-1-1,0 0 1,-1 0 0,-11 15 0,11-18 0,0-1 1,-1 1-1,0-1 0,0 0 0,-9 6 0,-5 3 342,20-14-429,0 1 0,0-1 0,-1 0 0,1 0-1,0 0 1,0 0 0,0 1 0,0-1 0,0 0-1,-1 0 1,1 0 0,0 0 0,0 1 0,0-1 0,0 0-1,0 0 1,0 1 0,0-1 0,0 0 0,0 0-1,0 0 1,0 1 0,0-1 0,0 0 0,0 0 0,0 1-1,0-1 1,0 0 0,0 0 0,0 1 0,0-1-1,0 0 1,0 0 0,0 0 0,0 1 0,1-1-1,-1 0 1,0 0 0,0 0 0,11 9 363,16 1-59,-15-7-204,0-1 0,0 0 0,16-1 1,20 4 462,-22-5-45,-22 0-393,0-1 1,-1 1-1,1 0 1,0 1-1,-1-1 1,1 1-1,4 1 1,20 2 463,-9-2-4445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6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84 292 11048,'0'0'8447,"-3"16"-7876,-7 29 154,2 1 0,-1 55 0,7-36 309,1-31 119,3 52 0,-1-73-426,0-3 128,4-19-2115,-6 7 979,1 0 0,-1 0 0,1 1-1,-1-1 1,1 0 0,-1 0 0,0 0 0,0 0-1,0 0 1,0 1 0,0-1 0,-1 0 0,1 1-1,0-1 1,-1 1 0,1 0 0,-1-1 0,-1 0-1,0-1-901,1 1 914,0 1-1,0-1 1,0 0 0,0 1 0,-1-1 0,1 1 0,-1 0 0,-2-1-1,-6-6-308,11 7 625,0-1 1,-1 1-1,1-1 1,0 0-1,0 1 1,0-1-1,0 1 1,0-1-1,0 1 0,1-1 1,-1 1-1,1-3 1,0 1-8,48-177 2409,-42 160-2191,-2-1 0,-1 0 0,0 0 0,1-40 0,-8-87 816,-2 98-639,-1-16 459,6 64-791,0 0 0,0 0 0,-1 0 0,1-1 0,-1 1 0,1 0 0,-1 0 0,1 0 0,-1 0 0,-2-3 0,3 5-84,0 0 0,0 0 1,0 0-1,0 0 0,0 0 0,0 0 0,0-1 1,-1 1-1,1 0 0,0 0 0,0 0 0,0 0 1,0 0-1,0 0 0,-1 0 0,1-1 0,0 1 1,0 0-1,0 0 0,0 0 0,-1 0 0,1 0 1,0 0-1,0 0 0,0 0 0,0 0 0,-1 0 1,1 0-1,0 0 0,0 0 0,0 0 0,0 0 1,-1 0-1,1 0 0,0 0 0,0 1 0,0-1 1,0 0-1,0 0 0,-1 0 0,-5 14 273,4 4-182,1 0 1,0 0-1,1-1 0,4 31 0,-1-6 22,6 40 318,29 128 0,-25-150-279,-11-42-73,1 1 0,-2 1 1,-1-1-1,-1 21 0,0-11 25,1-23-63,1 1 0,-2-1 0,1 0 0,-1 0 0,0 0 0,0 0 0,0 0 0,-1 0 0,-4 9 0,-1 10 130,7-23-168,0 1 1,0-1-1,-1 0 1,1 0-1,-1 1 1,1-1-1,-1 0 1,0 0-1,0 0 1,0 0-1,0 0 1,0 0-1,-1 0 1,1 0-1,-2 2 0,1-2 315,3-11-216,-4-36 0,7-71 1,-1 39-53,-1 55-39,1 0 0,0 0 1,11-33-1,-5 23 13,-8 26-30,1-1 1,1 0-1,-1 1 1,1 0-1,1 0 1,-1 0-1,1 0 1,0 0-1,0 0 1,0 1-1,1 0 1,10-9-1,-1 4 20,1 0-1,0 1 1,29-13-1,-42 21-28,0 0 0,-1 0-1,1 0 1,0 1 0,0-1 0,0 1 0,0-1-1,0 1 1,0 0 0,0 0 0,0 0 0,0 0-1,0 0 1,0 0 0,-1 0 0,1 1 0,0-1-1,0 1 1,0-1 0,0 1 0,2 1 0,-1 0 0,0 0 1,-1 1-1,1-1 1,-1 0-1,0 1 1,1-1 0,-1 1-1,0 0 1,-1 0-1,1 0 1,2 4-1,0 5 14,0-1-1,0 1 0,-1 0 0,-1 0 0,2 22 0,-4-28-3,0 0-1,0-1 1,-1 1-1,0 0 1,0-1-1,-1 1 1,0-1-1,0 1 1,0-1-1,0 0 1,-1 0-1,0 0 0,0 0 1,0 0-1,-1-1 1,1 1-1,-1-1 1,-7 6-1,6-5 13,-1-1-1,1 0 1,-1 0-1,-1 0 1,1 0-1,0-1 1,-1 0-1,1 0 1,-1-1-1,0 0 1,0 0 0,0-1-1,0 0 1,-10 1-1,-3-1 154,20-1-174,0 0 0,0 0 0,-1 0 0,1 0 0,0 0 0,0 0-1,0 0 1,0 0 0,-1 0 0,1 0 0,0 0 0,0 0 0,0 0 0,0 1 0,0-1 0,-1 0 0,1 0 0,0 0 0,0 0-1,0 0 1,0 0 0,0 0 0,0 1 0,-1-1 0,1 0 0,0 0 0,0 0 0,0 0 0,0 0 0,0 1 0,0-1 0,0 0 0,0 0-1,0 0 1,0 0 0,0 1 0,0-1 0,0 0 0,0 0 0,0 0 0,0 0 0,0 0 0,0 1 0,0-1 0,0 0 0,0 0-1,0 0 1,0 0 0,0 1 0,0-1 0,0 0 0,1 0 0,-1 0 0,0 0 0,0 0 0,0 0 0,0 1 0,0-1 0,0 0 0,0 0-1,1 0 1,-1 0 0,0 0 0,0 0 0,0 0 0,10 9 70,-1-2 0,21 13 0,7 6-13,-26-17 30,-1 0 1,0 0-1,-1 1 1,0 0-1,0 1 1,-1 0-1,-1 0 1,0 0-1,9 21 1,-12-25-193,-4-11 314,-1-13-2729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5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1087 6928,'0'0'4189,"4"-10"-3842,5-10-57,0 0 0,1 0 0,1 0 0,14-18 0,239-288 2256,-247 305-2335,1 1 0,1 1 1,0 0-1,1 2 0,42-28 0,-62 44-197,1 0 0,0 1 0,-1-1-1,1 1 1,0-1 0,-1 1 0,1-1 0,0 1-1,0 0 1,-1-1 0,1 1 0,0 0-1,0 0 1,0-1 0,-1 1 0,1 0-1,0 0 1,0 0 0,0 0 0,0 0-1,-1 0 1,1 0 0,0 0 0,0 1-1,0-1 1,0 0 0,-1 0 0,1 1-1,0-1 1,0 0 0,-1 1 0,1-1-1,0 1 1,-1-1 0,1 1 0,0-1-1,-1 1 1,1 0 0,-1-1 0,1 1-1,-1 0 1,1-1 0,-1 1 0,1 0-1,-1 0 1,0-1 0,1 1 0,-1 0-1,0 1 1,2 5 42,-1-1-1,0 1 1,-1 0-1,0 13 1,0-17-47,-4 46 109,-3 0-1,-1-1 1,-3 0-1,-17 48 1,13-42-3,11-44-80,3-7-16,0-1-1,0 1 0,1-1 0,-1 1 0,1-1 1,-1 1-1,1 0 0,0-1 0,0 1 1,0 4-1,0-7-14,0 0 1,1 0 0,-1 1-1,0-1 1,1 0-1,-1 0 1,0 1 0,1-1-1,-1 0 1,1 0 0,-1 0-1,0 0 1,1 0-1,-1 0 1,0 0 0,1 0-1,-1 0 1,1 0 0,-1 0-1,0 0 1,1 0-1,-1 0 1,1 0 0,-1 0-1,0 0 1,1 0 0,-1 0-1,0-1 1,1 1-1,-1 0 1,0 0 0,1 0-1,-1-1 1,0 1-1,1 0 1,-1 0 0,1-1-1,15-11 46,11-16 43,44-59-1,-45 53 47,45-45 0,-57 65-88,6-6 149,43-32-1,-62 51-183,0 1 0,0-1 0,0 0 0,0 1 0,0-1 0,0 1 0,0-1-1,1 1 1,-1 0 0,0-1 0,0 1 0,0 0 0,0 0 0,0 0 0,1 0 0,0 0-1,-1 0-5,0 0 0,-1 0 0,1 1 1,0-1-1,-1 0 0,1 1 0,0-1 0,-1 1 0,1-1 0,-1 1 0,1-1 0,-1 1 0,1-1 0,-1 1 0,0-1 0,1 1 0,-1 0 0,0-1 0,1 1 0,-1 0 0,2 5 29,-1-1-1,0 1 1,0-1 0,0 1-1,-1 8 1,1-3-21,2 36 70,-3-27-77,2 1 0,0-1 0,1 0 0,0 0 0,2 0 0,9 23 0,-13-40-14,1 1 1,0-1-1,0 0 0,0 0 0,1 0 0,-1 0 0,1 0 0,-1-1 0,1 1 0,0-1 1,0 1-1,0-1 0,7 3 0,-4-2 4,1 0-1,-1-1 1,1 0 0,-1 0-1,1-1 1,0 0 0,8 0-1,1 0 11,-1-2 0,0 0-1,1 0 1,-1-2 0,0 0 0,18-6-1,-15 3 4,0 0 0,-1-2 0,0 0-1,0-1 1,-1-1 0,0 0 0,-1-1 0,27-25-1,-36 30-2,0 0 0,-1-1-1,0 1 1,0-1 0,-1 0 0,1 0-1,-2-1 1,1 1 0,-1-1 0,0 1-1,0-1 1,-1 0 0,0 0-1,-1-1 1,0 1 0,0 0 0,-1 0-1,0-1 1,0 1 0,-1 0 0,0 0-1,-3-14 1,3 20-5,1-1 1,-1 1-1,0 0 0,1 0 1,-1-1-1,0 1 0,0 0 1,-1 0-1,1 0 0,0 0 1,-1 0-1,1 1 0,-1-1 1,1 0-1,-1 0 0,0 1 1,0 0-1,0-1 0,-3-1 1,3 2 1,-1 1 0,1-1 0,0 1 0,-1 0 0,1-1 1,0 1-1,-1 0 0,1 1 0,0-1 0,-1 0 0,1 1 0,0-1 1,0 1-1,-1 0 0,1-1 0,-3 3 0,-3 1 10,0 1 0,0 0 0,0 1 0,0 0 0,1 0 0,0 1 0,0-1 0,-8 12 0,8-8-17,0 0 0,1 1 0,0 0 0,0 0 1,1 1-1,1-1 0,0 1 0,0 0 0,1 0 1,1 0-1,0 1 0,0 19 0,2-24-6,0 0-1,1-1 1,0 1-1,0 0 1,0-1-1,1 1 1,1-1-1,-1 1 1,1-1-1,0 0 1,1 0-1,0 0 1,0-1-1,0 1 1,1-1-1,0 0 1,0 0-1,0-1 1,1 0-1,0 0 1,9 6-1,-4-3 9,2-1 0,-1-1 0,0 0 0,1-1 0,0 0 0,1-1 0,-1 0 0,1-1 0,-1-1 0,1 0 0,22 0 0,-17-3 17,-1-1 0,1 0-1,-1-1 1,0-1 0,0-1 0,0 0 0,34-17 0,-25 8 15,0-1 1,-1-2-1,0-1 0,-2 0 0,0-2 1,-1-1-1,-1-1 0,-1-1 0,-2-1 1,24-34-1,99-209 193,-133 248-213,-5 10-8,84-187 189,-78 169-151,-1-1 0,-1 0 0,-2 0 0,-1 0 0,3-38 0,-8 64-39,0-1 0,0 1 0,0-1 0,0 1 0,0-1 0,0 1 0,-1 0 0,1-1 0,-1 1 0,0-1 0,0 1 1,0 0-1,-1-3 0,1 4-5,1 1 1,-1-1 0,1 1 0,0 0 0,-1 0-1,1-1 1,-1 1 0,1 0 0,-1 0 0,1-1-1,0 1 1,-1 0 0,1 0 0,-1 0 0,1 0-1,-1 0 1,1 0 0,-1 0 0,0 0 0,1 0-1,-1 0 1,1 0 0,-1 0 0,0 0 0,-1 1 0,0 0 0,1 0 0,-1-1 0,0 2 0,0-1-1,0 0 1,1 0 0,-1 0 0,-1 2 0,-9 10-7,0-1-1,1 1 0,1 1 0,0 0 1,1 1-1,-11 23 0,3 0-26,-19 62 0,26-65-12,3 1 0,1 0 0,1 1 0,2-1 0,3 63 0,30 183-243,-24-240 261,-3-18 10,15 87-47,-17-100 700,-1-11-694,0-1 1,0 1-1,0 0 1,0 0-1,0 0 1,0 0-1,0 0 1,0 0-1,0 0 1,0 0-1,0 0 1,0 0-1,0-1 1,0 1-1,0 0 1,0 0 0,0 0-1,0 0 1,0 0-227,-1 0 227,1 0-1,0 0 1,0 0-1,0 0 1,0 0-1,0 0 1,0 0-1,0 0 1,0 0-1,0 0 1,0-1-1,-1 1 1,1 0 0,0 0-1,0 0 1,0 1-1,0-1 1,0 0-1,0 0 1,0 0-1,0 0 1,0 0-1,0 0 1,-1 0-1,1 0 1,0 0-1,0 0 1,0 0-1,0 0 1,0 0-339,0 1 338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5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55 11760,'0'0'2945,"12"-2"-2644,34-2 10,-15 3 58,0-2 0,-1-1 0,43-12 0,-56 10-356,-1 1 0,0 0 1,1 2-1,20-3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7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11552,'0'0'10042,"12"0"-9483,38 4 6,-48-4-474,1 0 0,0 0 0,-1 0 0,1 1 0,-1-1 0,1 1 0,-1 0 0,1 0 0,-1 0 0,0 0 1,1 0-1,-1 0 0,0 1 0,4 2 0,-5-3-38,-1 0 1,1 0-1,-1 0 1,1 0 0,0 0-1,-1 1 1,0-1-1,1 0 1,-1 0-1,0 0 1,1 0 0,-1 1-1,0-1 1,0 0-1,0 0 1,0 0-1,0 0 1,0 1 0,-1-1-1,1 0 1,-1 2-1,-2 4 72,0-1-1,0 1 0,-1-1 0,0 0 1,0 0-1,0 0 0,-7 6 1,-67 68 1612,78-80-1726,0 0 1,0 0 0,0 0-1,0 0 1,-1 0-1,1 1 1,0-1 0,0 0-1,0 0 1,0 0 0,0 0-1,0 1 1,0-1-1,0 0 1,0 0 0,0 0-1,0 1 1,0-1-1,0 0 1,0 0 0,0 0-1,0 0 1,0 1 0,0-1-1,0 0 1,0 0-1,0 0 1,0 1 0,0-1-1,0 0 1,0 0-1,0 0 1,0 0 0,0 1-1,0-1 1,0 0-1,1 0 1,-1 0 0,0 0-1,0 1 1,11 4 299,15 2 43,-10-6-50,1 1 1,0-2-1,-1 0 0,27-4 0,-31 2-12,35 2 809,-20 6-5924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7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12760,'0'0'7278,"-1"9"-6629,-7 53 764,2-1-1,7 124 1,1-80 2982,4-99-4803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8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14064,'0'0'4545,"12"-1"-3800,18-4-370,20-3 826,0 3 0,88 0-1,-53 6 489,-44-2 21,-24-7-3223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8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14776,'0'0'4513,"4"10"-3660,1 7-499,-1 1-1,0 0 1,-2 0-1,0 0 1,-1 0-1,-1 31 1,-5 2 386,2-20-110,0 0-1,2 1 1,2-1 0,1 1-1,7 38 1,0-6 1090,-9-63-1701,0-1-1,0 0 1,0 0-1,0 0 1,0 1 0,0-1-1,0 0 1,0 0-1,0 1 1,0-1 0,0 0-1,0 0 1,0 0-1,0 1 1,0-1 0,1 0-1,-1 0 1,0 0-1,0 1 1,0-1-1,0 0 1,0 0 0,0 0-1,1 0 1,-1 0-1,0 1 1,0-1 0,0 0-1,1 0 1,-1 0-1,0 0 1,0 0 0,0 0-1,1 0 1,-1 0-1,0 0 1,0 0-1,0 0 1,1 0 0,-1 0-1,0 0 1,1 0-1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3:49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9944,'0'0'7779,"10"-1"-7309,21 1-65,0 1 1,35 7 0,36 1 318,142-14 558,-72-1-505,254-30 882,-295 21-1109,-29 6 72,69-10 888,-160 17-1261,0 1 1,0 1-1,0 0 1,20 3-1,12 0 748,-30-2-522,-11-1-384,0 1 0,0-1 0,0 0-1,-1 0 1,1 0 0,0 0 0,0 0 0,0-1 0,3 0 0,-4 1-37,1 0 0,-1-1 0,1 1 0,-1 0 0,1 0 0,-1 0 0,1 0 0,0 1 0,-1-1 0,1 0 0,-1 1 0,1-1 0,-1 1 0,1-1 0,-1 1 0,0 0 0,1-1 0,1 2 0,23 22 796,-10-9-685,-14-13-483,19 12 1309,-9-9-5692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05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8 9648,'0'0'12381,"-4"11"-12068,-2 9-146,0 0 0,2 0 0,0 1-1,1-1 1,1 1 0,2 40 0,2-39 42,27 232 1122,-26-229-1180,-4-19-82,2-1 0,-1 1 1,1 0-1,-1-1 0,2 1 0,-1-1 0,1 1 0,-1-1 1,1 1-1,1-1 0,4 9 0,-4-9 192,-2-3 35,1-9-123,1-6-114,0 0 1,-1-1 0,-1 0 0,0 1 0,-1-1 0,-1 0 0,-2-15 0,0-40 86,9-94 315,-4 151-398,0 0-1,1 0 0,0 0 1,1 0-1,0 0 1,1 1-1,7-12 0,7-20 135,-16 38-174,-1 0-1,1-1 0,1 1 1,-1 0-1,1 1 1,-1-1-1,1 1 0,1-1 1,-1 1-1,0 1 1,1-1-1,0 1 0,0-1 1,8-3-1,-11 7-12,1-1 1,0 0-1,-1 1 0,1-1 0,0 1 1,-1 0-1,1 0 0,0 0 0,0 0 1,-1 0-1,1 1 0,0-1 0,-1 1 1,1 0-1,0 0 0,-1 0 0,5 2 1,0 2 18,0 0 0,0 0 0,-1 1 0,8 7 0,-1 0 26,-9-8-30,0 1 0,0 0 0,0 0 0,-1 0 0,0 0 0,0 1 0,0-1 0,-1 1 1,0 0-1,0 0 0,-1-1 0,0 1 0,0 8 0,9 33 103,-2-20-6,-2 0-1,5 54 1,0 1 90,-9-71-163,4 18 274,2 53 0,-8-72-182,2 5 281,-2-10-215,0-5-199,0-1 0,0 0 1,0 0-1,0 0 0,0 1 0,0-1 1,0 0-1,0 0 0,0 0 0,0 1 1,0-1-1,0 0 0,0 0 0,0 0 1,0 0-1,0 1 0,1-1 0,-1 0 1,0 0-1,0 0 0,0 0 0,0 1 1,0-1-1,0 0 0,0 0 0,1 0 1,-1 0-1,0 0 0,0 1 0,0-1 1,0 0-1,0 0 0,1 0 1,-1 0-1,0 0 0,0 0 0,0 0 1,1 0-1,-1 0 0,0 0 0,0 0 1,0 0-1,0 0 0,1 0 0,-1 0 1,0 0-1,0 0 0,0 0 0,1 0 1,-1 0 72,-7-27-224,7 22 27,0 1 0,0-1-1,1 0 1,0 0 0,0 0 0,3-6-1,1-3-4075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4:06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31 11552,'0'0'7834,"-6"14"-7366,-5 6-270,4-6 67,0 0-1,-9 28 1,16-40-195,-1 1-1,1 0 1,0 0-1,-1-1 0,1 1 1,1 0-1,-1 0 1,0 0-1,1 0 1,-1-1-1,1 1 1,0 0-1,0-1 1,0 1-1,0 0 1,0-1-1,1 1 1,-1-1-1,1 0 1,-1 1-1,1-1 1,0 0-1,0 0 1,0 0-1,0 0 1,1-1-1,-1 1 1,4 2-1,2 1 58,0-1 0,0 1 1,0-1-1,0 0 0,1-1 0,0 0 0,12 2 0,-12-4-41,0 0-1,1-1 1,-1 0 0,1-1-1,-1 0 1,0-1 0,0 0-1,1 0 1,-1-1 0,0 0-1,-1 0 1,1-1 0,-1 0-1,1-1 1,-1 0 0,-1 0-1,1-1 1,-1 0 0,0 0-1,0 0 1,-1-1 0,1 0 0,-2-1-1,1 1 1,-1-1 0,6-13-1,-9 19-50,-1-1-1,0 0 1,0 0 0,0 0-1,0 0 1,-1 0-1,1 0 1,-1-1 0,0 1-1,0 0 1,0 0-1,0 0 1,0 0 0,-1 0-1,1 0 1,-1 0 0,0 0-1,0 0 1,0 0-1,0 0 1,-1 0 0,1 0-1,-1 1 1,0-1-1,0 0 1,-2-2 0,1 2 10,-1-1 0,0 1 1,0 0-1,0 0 1,-1 0-1,1 0 1,-1 1-1,1-1 0,-1 1 1,0 0-1,0 1 1,0-1-1,0 1 1,0 0-1,-6 0 0,1 0 32,0 1 0,0 0 0,0 1 0,0 0 0,0 0 0,0 1 0,0 0 0,-13 6 0,16-6-32,1 1 1,0 0 0,0 1-1,0 0 1,0 0 0,1 0 0,-1 0-1,1 1 1,0 0 0,0 0-1,1 0 1,0 1 0,-6 9-1,8-13-47,1-1-1,0 1 0,0 0 1,0 0-1,1 0 0,-1 0 0,0 0 1,1 0-1,-1 0 0,1 1 1,0-1-1,0 0 0,0 0 1,0 0-1,0 0 0,0 0 0,0 0 1,1 1-1,-1-1 0,2 3 1,12 10-3805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5:18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0 9344,'0'0'13142,"10"10"-12775,-3-3-311,34 31 269,-37-35-244,1 1 1,0-1 0,0 0-1,0 0 1,1 0-1,-1-1 1,0 0 0,1 0-1,7 1 1,1-1 121,-7-2 7,0 1-1,0 0 0,0 1 1,0-1-1,0 1 1,9 5-1,-14-6-92,0 1 0,0 0 0,0 0 0,-1 0 0,1 0 0,0 0 0,-1 0 0,0 1 0,1-1 0,-1 1 0,0-1 0,0 1 0,0-1 0,-1 1 0,1-1 0,0 6 0,3 50 204,-3-36-140,7 175 547,11 108 332,32 63 756,-44-329-871,-7-37-945,-8 5 0,4-6 0,1 0 0,0 0 0,0-1 0,0 0 0,-1 1 0,1-1 0,-5-1 0,-8 2 0,-273 20 0,162 1 0,126-22 0,-1 0 0,1 0 0,-1 0 0,0 0 0,1 0 0,-1 0 0,0 0 0,1-1 0,-1 1 0,1 0 0,-1-1 0,1 0 0,-1 1 0,1-1 0,-1 0 0,-2-1 0,4 1 0,-1 0 0,1 0 0,-1 1 0,1-1 0,-1 0 0,1 0 0,-1 0 0,1 0 0,0 0 0,0 0 0,-1 0 0,1 0 0,0 0 0,0 0 0,0 0 0,0 0 0,0 0 0,0 0 0,0 0 0,1 0 0,-1 0 0,0 0 0,1 0 0,-1 0 0,0 0 0,1 0 0,-1 0 0,2-1 0,10-20-3936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3312,'0'0'6737,"-8"6"-6410,-22 20 18,1 2 0,0 1 1,2 2-1,2-1 0,1 3 1,-27 46-1,41-61-165,-26 47 489,32-57-490,0 1 1,1-1-1,1 0 0,0 0 0,0 1 1,-1 10-1,3-18-131,-1 1 0,1-2 0,0 1 0,0 0 0,0 0 1,0 0-1,0 0 0,0-1 0,1 2 0,-1-1 0,0-1 0,0 1 0,0 0 0,0 0 1,1 0-1,-1 0 0,1-1 0,0 1 0,-1 0 0,0 0 0,2 0 0,-1 0-12,-1-1 0,1 1 0,0-1 0,0 0 0,0 0-1,0 0 1,-1 0 0,1 0 0,0 0 0,0 0 0,-1 0 0,1 0-1,0 0 1,0 0 0,-1 0 0,1 0 0,0-1 0,0 1 0,1-1-1,2-2 13,1 1 0,0-1 0,-1 0 0,0 0 0,0 0 0,5-6-1,11-14-2133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7936,'0'0'2528,"9"0"-2166,-5 0-318,6 0 60,0 1-1,0 0 1,0 1 0,-1-1 0,14 5 0,2 3 94,-2 0-1,2 2 1,-3 1 0,1 1-1,-1 1 1,-1 1-1,0 0 1,-1 2 0,0 0-1,-2 1 1,-1 1 0,25 35-1,-12-12 572,41 87 0,-67-120-566,-1 1 1,0 0 0,2 17 0,-3-19 68,-1 1 0,1-2 0,0 2 1,1-1-1,-1-1 0,6 11 1,-7-17-237,-1-1 0,0 1 1,1-1-1,0 0 0,-1 1 1,1-1-1,-1 1 0,1-1 1,0 1-1,0-1 0,-1 0 1,0 0-1,1 0 0,0 0 1,-1 0-1,1 0 0,0 0 1,0 1-1,-1-1 0,1 0 1,0-1-1,14 0-2699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5.9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1 178 8840,'0'0'1953,"10"-9"-1776,-4 5-142,8-8 53,0 2 0,0 0 0,1 1 0,17-9 0,5 1 307,1 1-1,0 2 1,1 1 0,71-12-1,43 6 2034,-143 18-1537,-7 1-722,-5-1-1561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99 7024,'0'0'5246,"6"10"-4870,-1-3-303,-2-1-13,1 0 1,0-1 0,-1 1-1,0 1 1,0-1-1,-1 0 1,1 1-1,-1 0 1,-1 0-1,2 8 1,-1 7 235,-1-16-123,1 0 0,-2 1 0,0-1 0,0 1 0,0-1 0,-1 0 0,-1 8 0,2-14-92,0 1 1,0 0-1,0-1 1,-1 1-1,1 1 1,0-2-1,0 1 0,0 0 1,0 0-1,0-1 1,1 2-1,-1-1 1,0 1-1,3-3 554,-2-9-316,-1-17-70,-1-1-1,-2 1 1,-10-46-1,4 18 206,7 49-374,1 0-1,-1 0 0,0 1 0,0-1 0,-3-6 0,4 10 5,0 0-1,1 0 1,-1 1-1,1-2 1,-1 2-1,1-1 1,0-3-1,0 4-16,22-5 606,-6 6-607,0 1 0,1 1 1,-2 0-1,30 8 0,-36-7-44,1 0 0,-1 2 0,1-1 0,-1 0 0,-1 2 0,1-1 0,0 1 0,13 13 0,-17-15-19,2 3 16,-1-1 0,0 0-1,10 15 1,-14-18-10,-1 0-1,1-1 0,-2 1 0,2 0 1,-1 0-1,-1-1 0,1 1 1,0 0-1,-1 0 0,1-1 0,-1 1 1,0 0-1,0 0 0,0 0 0,0 0 1,-2 4-1,1-2 3,-2 0 0,1 0 0,0 0 0,0 0 0,-1-1 0,1 0 0,-2 1 0,1-1 0,-1 0 0,2 0 0,-3-1 0,1 1 0,1 0 0,-8 3 0,-6 4 44,0-1 1,-28 12-1,15-10 48,-1-1 1,0-2 0,-37 6-1,29-7-29,33-7 15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5320,'0'0'8732,"11"3"-8398,5 1-111,0 2 0,0 0-1,25 15 1,-38-20-178,0 1 1,-1-1-1,0 1 1,0 0-1,0 0 0,1-1 1,-2 2-1,1-1 1,0 0-1,0 0 0,2 4 1,-4-4-22,0 0 1,1 0 0,0-1-1,-1 2 1,1-2 0,-1 1-1,0 0 1,0 0 0,0 0-1,0 0 1,-1 0 0,1-1-1,-1 1 1,1 1 0,-1-2-1,1 1 1,-1 0 0,-1 2-1,-3 6 61,-1-2 0,1 1 1,-1 0-1,0 0 0,-11 9 0,-41 36 613,56-51-660,-3 3 315,10-4 43,15-4 132,-14 2-577,147-18 734,-145 18-578,-1 0 0,0 1 0,0-1-1,0 1 1,12 4 0,1 0 284,-19-4-447,0 1 0,1 0 0,-1 0-1,1-1 1,-1 2 0,1-1 0,-1 0 0,0 0 0,0 0-1,-1 1 1,2 3 0,-1-1-1894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7232,'0'0'7642,"7"-1"-7250,20-1 63,0 1 0,29 4 0,-45-2-336,19-1 283,-15 0 122,26 4-1,-35-3-364,-5-1-84,1 0 0,-1 0 1,2 0-1,-2 0 0,1 1 1,-1-1-1,0 0 0,1 0 0,0 1 1,0 0-1,-1-1 0,1 1 1,-1 0-1,3 2 0,-5 6 743,-1-3-983,0-4-2681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9848,'0'0'2018,"7"-2"-1667,53-15 2005,103-15 0,-121 31-1158,-33 1-1745,0-1 1,19-2-1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62 4912,'0'0'7654,"0"-8"-7462,-2-21-8,2 27-148,0 2-1,0-1 0,0 0 1,0 0-1,0-1 0,-1 2 1,1-1-1,0-1 0,0 2 1,-1-1-1,1-1 0,-1 2 1,0-1-1,1 0 0,-1 1 1,0-2-1,1 1 0,-1 1 1,0-1-1,0 0 0,1 1 1,-1-1-1,0 1 0,0-1 1,0 1-1,0-1 0,0 0 1,0 1-1,0 0 0,1 0 1,-2 0-1,1 0 0,0-1 0,0 1 1,0 0-1,-2 0 0,-2 0 89,0 1 0,0-1 0,0 0-1,1 2 1,-8 1 0,4 0-56,1 0 0,1 1 1,-2 1-1,2-1 1,-1 0-1,1 1 0,0 1 1,0-1-1,-8 10 1,-9 9 77,15-19-97,1 3 0,-1-2 0,2 2 0,-1 0-1,1-1 1,0 2 0,0-1 0,1 1 0,0 0 0,-4 12 0,1 2 31,2-12-11,2 0 0,-4 18 0,8-25-49,0 0-1,0 0 1,0 0-1,1 0 0,-1 0 1,0 1-1,2-2 1,-1 2-1,0-2 1,1 1-1,-1 0 0,1-1 1,0 1-1,4 5 1,-3-3-2,0-2 1,2 1 0,-2 0 0,2-1-1,-2 0 1,2 0 0,0 0 0,-1-1-1,9 5 1,-1-3 10,0-1 0,0 1 1,-1-2-1,2-1 0,-1 1 0,1-2 0,-1 1 0,1-2 0,-1 0 1,21-2-1,6-4 195,0 0 0,39-14 0,-61 15-38,-1 0-1,20-9 0,-32 11-177,-4 1 273,-7 4-3077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7136,'0'0'4504,"10"-7"-4122,33-21-2,-38 26-300,-1 0-1,1 0 0,1 0 0,-1 0 0,0 0 1,0 2-1,0-1 0,1 0 0,-1 0 1,0 1-1,1 0 0,5 1 0,18-2 393,-4 0 5,-1 1 1,30 3 0,-5 1 162,-19-3-66,-18 1-245,1-2-1,0 0 0,-1 0 0,18-4 1,9 0 327,-23 3-3103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8136,'0'0'3040,"-8"6"-2783,3-2-212,-9 8 204,-20 21 0,30-30-156,1 1-1,0-1 0,1 0 1,-1 1-1,1 0 0,0-1 1,0 1-1,0 0 0,0 0 1,1 0-1,-1 1 0,1-2 1,-1 10-1,1-12-61,1 0 0,0 1-1,0-2 1,0 2 0,0-2 0,0 2-1,0-1 1,0 0 0,1 0 0,-1 0 0,1 0-1,-1 1 1,1-2 0,-1 1 0,0 0 0,1 0-1,-1 0 1,1 0 0,0 0 0,-1 0 0,1 0-1,0-1 1,-1 1 0,2 0 0,-1 0 0,-1-1-1,1 1 1,1 0 0,-2-1 0,1 0 0,1 1-1,-2-1 1,1 1 0,0-1 0,0 1 0,1-1-1,-2 0 1,2 0 0,-1 0 0,0 0 0,0 0-1,0 0 1,1 0 0,4-2 66,0 1 0,0 0 1,-1-1-1,0 0 0,1-1 1,8-4-1,-3 1 130,-1-1 0,1 0 0,-2-1-1,1 0 1,11-14 0,-20 21-201,-1 1 0,0 0 0,1-1 0,-1 0-1,1 1 1,-1-1 0,1 1 0,-1-1 0,0 0 0,0 1 0,0-1 0,1 0-1,-1 0 1,0 1 0,0-1 0,0 0 0,0 0 0,0 1 0,0-1-1,0 0 1,0 0 0,0 1 0,0-1 0,0 0 0,-1 1 0,1 0-1,0-1 1,0 0 0,0 0 0,-1 1 0,1-1 0,-1 0 0,1 0 0,-1 1-1,1 0 1,0-1 0,-2-1 0,0 1 11,1 0 0,-1 0 0,0-1 0,0 1 0,0 0 1,0 0-1,0 0 0,0 0 0,-1 0 0,1 1 0,-2-1 0,-5 0 29,0 0-1,-1 1 1,0 0 0,2 1-1,-2 0 1,1 0-1,0 1 1,-11 3 0,-2 3-15,-1 0 0,-20 13 0,72-27-2836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5320,'0'0'12766,"-1"9"-12621,0 67 336,9 97 0,-6-148-329,-2 0 0,-1-1 0,-4 28 0,5-41-62,0 0 1,0-1-1,3 17 0,1 18 1202,-3-42-1064,0 1 144,-2-1-335,0 0 1,0-1-1,1 1 0,-1 0 1,1 0-1,-1 0 0,1-1 1,0 4-1,0-6-39,0 0-1,0 0 1,0 0-1,0 0 1,0-1-1,0 1 1,0 0-1,0 0 1,-1 0-1,1 0 1,0 0-1,0-1 1,0 1 0,0 0-1,0 0 1,0 0-1,0 0 1,0 0-1,0 0 1,0 0-1,0 0 1,0 0-1,0 0 1,0 0 0,0 0-1,-1 0 1,1 0-1,0 0 1,0 0-1,0 0 1,0 0-1,-1 0 1,1 0-1,0 0 1,0 0-1,0 0 1,0 0 0,-1 0-1,1 0 1,0 0-1,0 0 1,0 0-1,0 0 1,0 0-1,0 0 1,0 0-1,0 0 1,0 0 0,0 0-1,0 0 1,-1 0-1,1 0 1,0 0-1,0 0 1,0 0-1,0 0 1,0 0-1,0 0 1,0 1-1,-1-1 1,1 0 0,0 0-1,0 0 1,2-4-2858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9344,'0'0'2801,"10"-5"-2553,12-6-43,-1-1 1,-1-2-1,32-25 0,87-92 1605,-135 127-1594,1 0 0,-1 1 1,1-1-1,0 0 1,8-3-1,-9 4 1244,-10 10-824,-4 6-525,0-1-1,-1 1 1,0-2-1,-1 1 1,-18 13-1,9-10-147,0-1 0,-40 20 0,30-21-49,23-10 41,0 0 1,0 1-1,0 0 1,0 0-1,1 0 1,0 2-1,-10 7 0,14-11-25,3-2 65,-1 0 1,1 0 0,0 0 0,0 0 0,0 0-1,-1 0 1,1 0 0,0 0 0,0 0 0,0 0-1,0 0 1,0 0 0,0 0 0,0 0 0,0 0 0,-1 0-1,1 1 1,0-1 0,0 0 0,0 0 0,0 0-1,-1 0 1,1 0 0,0 0 0,0 0 0,0 0-1,0 0 1,0 0 0,0 1 0,0-1 0,0 0-1,0 0 1,-1 0 0,1 1 0,0-1 0,0 0-1,0 0 1,0 1 0,0-1 0,0 0 0,0 0-1,0 0 1,0 0 0,0 0 0,1 0 0,-1 1-1,24-5-61,-12 2 94,-10 2-3,0-1 0,0 1 0,-1 0 0,2 0 0,-1 0 0,-1 0 0,2 0-1,-1 0 1,-1 0 0,1 0 0,0 1 0,3 1 0,2-1 287,-7-1-299,0 0 0,0 0 0,1 0 1,-1 0-1,1 0 0,-1 0 0,1 0 0,-1 1 0,0-1 0,0 0 0,0 0 0,1 0 1,-1 1-1,1-1 0,-1 0 0,0 0 0,0 0 0,0 0 0,0 1 0,1-1 0,-1 0 1,0 1-1,0-1 0,1 1 0,-1-1 0,18 22 376,-14-20-339,-1 2 0,1-1 0,-2 1-1,1-1 1,3 5 0,4 12 103,13 22 167,-16-29-164,0 0-1,6 16 0,8 15 429,-19-39-498,0 0 1,0 0-1,-1 0 1,1 0-1,-1 0 0,1 8 1,4 17 802,-4-24-303,-2-6-634,0 0-1,0 0 0,0 0 1,0 0-1,0 0 0,0 0 1,0 0-1,0 0 0,0 0 1,0 0-1,0 0 0,0 0 1,0 0-1,0-1 0,0 1 1,0 0-1,0 0 0,0 0 1,0 0-1,0 0 0,0 0 0,0 0 1,0 0-1,0 0 0,0 0 1,0-1-1,0 1 0,0 0 1,0 0-1,0 0 0,0 0 1,0 0-1,0 0 0,0 0 1,0 0-1,0 0 0,0 0 1,0 0-1,0 0 0,0 0 1,1 0-1,-1 0 0,0-1 1,0 1-1,0 0 0,0 0 1,0 0-1,0 0 0,0 0 1,0 0-1,0 0 0,0 0 1,0 0-1,1 0 0,-1 0 0,0 0 1,0 0-1,0 0 0,0 0 1,0 0-1,0 0 0,0 0 1,0 1-1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7136,'0'0'10426,"7"4"-10029,-2-1-293,-3-2-80,0 0 1,-1 0 0,1-1-1,-1 2 1,1-2 0,0 1 0,-1 1-1,1-1 1,-1 0 0,0 0-1,0 1 1,1-1 0,-1 1-1,0-1 1,0 1 0,0-1 0,0 1-1,0 0 1,0-1 0,-1 1-1,0 0 1,1 0 0,0 0-1,-1 0 1,0 1 0,0 32 404,0-1 0,-3-1 1,-1 1-1,-11 43 0,5-39 397,-7 59 0,11-72-209,5-21-155,3-18-501,4-23-3277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6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 7432,'0'0'4440,"10"-6"-3932,2 0-375,1 1 0,-1 0 0,1 0 0,0 2 0,0-1 0,0 2 0,15-2 0,243 7 2823,-257-2-2661,34 6 1635,-46-6-1860,-1-1 0,0 0 0,1 1 0,-1-1 0,0 1 1,0-1-1,1 1 0,-1-1 0,0 1 0,0 0 0,0 0 1,0-1-1,0 1 0,0 0 0,0 0 0,0 0 0,0 0 0,0 0 1,-1 0-1,2 2 0,13 28-291,-10-20 207,8 12-2612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8032,'0'0'7296,"8"1"-6866,3 1-274,0-1-1,0-1 1,0 1-1,21-3 0,8-6 231,79-9 876,-112 17-1085,0-1 0,1 1 1,0 0-1,-1 1 0,0-1 0,1 2 0,-1-1 0,0 2 0,0-2 0,0 2 0,0 0 0,12 6 0,-17-9-80,-2 1 0,2 1 0,-1-2 0,0 1 0,0 1 0,0-2 0,0 2 0,0-1 0,0 0 1,0 0-1,0 1 0,-1-1 0,0 0 0,1 1 0,0-1 0,-1 1 0,0-1 0,0 0 0,1 1 0,-1-1 0,0 1 1,0 2-1,-3 11-3048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4312,'0'0'7993,"-8"4"-7693,3-2-264,2 0 0,-1 0 0,0 1 0,1-1 0,0 1 0,-1 0 1,1 0-1,0 0 0,0 0 0,0 1 0,1-1 0,-1 1 0,1 0 0,0-1 0,-3 8 0,0 6-157,2 1 0,0-1-1,0 0 1,2 1 0,1 32-1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5224,'0'0'8570,"7"4"-8238,-1 1-271,-1-2 36,-1 1 0,1 0 0,0-2 1,0 1-1,1 0 0,-1 0 0,1-1 0,-1-1 0,1 1 0,9 1 1,-9-3 2,-1 0 0,1 0 0,0 0 1,-1-1-1,1 0 0,-1 0 1,1-1-1,-1 1 0,7-4 1,-10 4-59,1-1 1,0 1-1,-1-1 1,0 1-1,1-1 1,-2 0-1,2 0 1,-1 0-1,0 0 1,-1 0-1,1-1 1,0 1-1,0 0 1,-2-1-1,2 1 1,-1-1-1,0 1 1,0-1-1,0 0 1,1-4-1,-2 5-19,0 0-1,0 0 0,0 0 0,0 0 0,0 0 0,-1 0 1,1 0-1,-1 0 0,0 0 0,1 0 0,0 0 0,-2 1 1,2-2-1,-1 2 0,-1-1 0,2 0 0,-2 1 0,1-1 1,0 1-1,-1-1 0,1 1 0,0-1 0,-1 1 0,0 0 1,0 0-1,1 0 0,-1 0 0,0 0 0,0 0 0,1 0 1,-4 0-1,2 0 8,0 0 1,0 0 0,-1 0 0,1 0-1,-1 1 1,1 0 0,0-1 0,-1 1-1,0 0 1,1 1 0,0-1 0,-1 0-1,1 1 1,0 0 0,-1 0 0,1 0-1,-5 2 1,6-1-11,0-1 0,1 0 0,-1 2 0,1-2 0,-1 1 0,1 0 0,-1 0 0,1 0 0,0 0 0,0 0 0,0 0 0,0 0 0,1 0 0,-1 1 0,-1 3 0,2-1 12,-1 0 0,0 0 0,0 0 0,1 0 0,1 9 0,1-4 14,0 1 1,0-2-1,1 1 1,1-1-1,7 15 1,28 44 318,-28-50-230,-10-16-109,0 1-1,1-1 1,-1-1 0,1 2 0,-1-1-1,1-1 1,0 1 0,-1 0 0,2-1-1,-1 1 1,0-1 0,0 0 0,0 0 0,0 0-1,0 1 1,1-2 0,-1 1 0,0 0-1,1 0 1,4-1 0,-3 0-11,-1 0 0,1 0 0,-1 0 0,1-1 0,-1 0 0,1 0 0,-1 0 0,1-1 0,-2 1 0,1 0 0,1-1 0,-1 0 0,0 0 0,4-4 0,12-13-2575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5224,'0'0'8865,"7"3"-8621,0 0-127,1-1 0,0 1 0,-1-1-1,1 0 1,1-1 0,-1 0 0,0-1 0,15 0 0,43-4 618,-34 0-356,40 2 0,-1 0-92,105-7 314,-135 6-445,-23 1-37,0 2 1,24 1 0,-15 0 48,-21-1-117,1 0 0,-1 0 0,0 1-1,8 1 1,8 2 40,0 0-1,0-1 0,1-2 0,28-1 0,-21 0 19,46 5 1,-50-3-51,1-1 1,0 0 0,34-5 0,-17 1 31,-6 2 8,-15 0 14,30-4-1,-33 2-63,0 2 0,0-1 0,37 4 0,-39-2 15,1 0 0,32-5 0,20-2 132,73 10 184,-27 4-167,-76-4-163,1-1 0,47-3 0,-55 0-77,0 1 0,46 5 0,-25-1 223,61-4 1,-97-1-114,36-9-1,-38 6-32,1 1 0,29-1 0,69 0 319,-99 1-316,-14 3-43,0 0 0,0-1-1,0 1 1,0 0 0,0 0-1,-1 0 1,1 0 0,0 1-1,0-1 1,0 0 0,4 3-1,-9 0-2886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64 4816,'0'0'7210,"-1"8"-7090,-3 16 28,0 35-1,-2 56 258,3-81-309,-1 73 531,8-107-196,-3 0-417,0-2 0,0 1 0,-1 0 0,1 0 0,0-1 1,0 1-1,-1-1 0,0 1 0,1-1 0,0 1 0,-1-1 1,0 1-1,0-1 0,0-1 0,1-5 8,40-176 384,-8 68-84,-30 109-279,2-1-1,-2 1 0,2-1 1,9-11-1,-10 15 4,18-11 71,-21 14-124,1-1 0,0 2 0,0-2 1,-1 1-1,1 0 0,0 0 0,0 0 0,-1 0 1,5-1-1,-5 2 8,0 0 1,-1 0 0,1 0-1,0 0 1,0-1-1,-1 1 1,2 0 0,-1 0-1,-1 0 1,1 1-1,0-1 1,0 0 0,-1 0-1,1 0 1,0 0-1,-1 0 1,1 1-1,0-1 1,0 1 0,-1-1-1,1 1 1,0-1-1,0 0 1,-1 1 0,2 1-1,5 6 36,-5-5-31,-1-2 0,1 1 0,-1-1 0,0 1 0,0 0 0,1 0 0,-2 0 0,1 0 0,1 3 1,3 18 26,0 0 0,-1 0 1,-1 26-1,2 12 46,-7-35-7,1-18-42,1 0 0,0 1 0,0-1 0,3 15 0,-2-16 30,0 1 0,0 0-1,-2 12 1,1-13 14,-1 1-1,2 0 1,-1-1-1,3 11 1,-2 12-1515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75 5520,'0'0'7866,"8"7"-7619,25 19 8,-31-24-193,0 0 1,1 0 0,0-1-1,-1 1 1,1-1 0,0 1 0,0-1-1,0 0 1,0 0 0,0-1-1,1 1 1,-2 0 0,1-1-1,0 0 1,1 0 0,-1 0 0,0 0-1,0 0 1,3-2 0,-1 2 32,-1-2 1,1 1-1,-2-1 0,2 0 1,-2 0-1,2 0 1,-2 0-1,1-1 1,0 0-1,5-5 1,-9 7-68,2-1 1,-2 1-1,1 0 1,0 0-1,0-1 1,-1 1-1,1-1 1,-1 1-1,1-1 1,-1 1-1,1-1 1,-1 1-1,0 0 1,0-1-1,0 0 1,0 0-1,0 1 1,0-1-1,0 1 1,-1 0-1,1-1 1,-1 1-1,1-1 1,-1 1-1,1-1 1,-1 1-1,0-1 1,0 2-1,-1-5 1,-1 1 29,0 0 0,0 0 0,-1-1 0,1 2 0,-1-1 0,0 0 0,-5-3 0,5 5-21,0 0 0,1 0 0,-2 1 0,1-1 0,0 1 0,0 0 0,0-1 0,0 2-1,-8-1 1,9 1-22,0 0 0,-1 0 0,1 0 0,0 0-1,1 1 1,-1-1 0,0 0 0,0 2-1,0-1 1,0-1 0,1 2 0,-1-1 0,0 1-1,-3 1 1,-2 4 1,1-1 18,-1 0 0,-9 12 0,14-15-26,2-1 0,-1 1 0,0 0 0,1 0 0,-1 0 1,1 0-1,0 0 0,0 1 0,0-2 0,0 1 0,0 7 0,0-1 1,1 0 0,0 1 0,0-1 0,3 13 0,-2-17 3,-1-2 0,1 1 0,1 0 0,-1 0 0,1 0 1,0-1-1,-1 1 0,1 0 0,1-1 0,0 0 0,-1 0 0,5 5 0,14 13 85,-14-13-30,2 0 0,13 12 0,-16-18-30,-1 1-1,-1-1 1,2 0 0,6 2 0,8 3 65,0 1 119,0-2-1,41 8 0,-33-8-42,-26-6-158,0 1 0,0-1 0,1 0 0,-1-1 0,1 1 0,-1 0 0,0-1 0,0 1 0,0 0 0,1-1 0,2-1 0,4-5-2623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5520,'0'0'9157,"7"-1"-8836,9 0-173,57-6 1014,-71 7-1117,-2 0 0,2 0 0,-1 0 0,1 0 0,-1 0 0,1 1 0,-2-1 0,2 0 0,-1 0 0,1 1 0,-1-1 0,0 1 1,0 0-1,1-1 0,-1 1 0,0 0 0,0 0 0,0-1 0,0 1 0,1 2 0,-1-2-9,0 0 1,-1 1-1,0-2 0,1 2 0,0-1 1,-1 1-1,0-1 0,1 1 0,-1-1 0,0 0 1,0 0-1,0 1 0,0-1 0,0 1 1,-1-1-1,0 2 0,-1 5 42,0-2 0,0 1-1,-1-1 1,-1 0 0,1 1-1,-7 7 1,2-4 15,0 0 0,-1-2 0,-12 11-1,-6 5 154,27-24-240,0 1-1,0-1 0,-1 0 0,1 0 0,0 0 0,0 0 1,0 0-1,0 0 0,0 0 0,0 0 0,0 0 1,0 0-1,0 0 0,0 0 0,0 1 0,0-1 0,0 0 1,0 0-1,0 0 0,0 0 0,0 1 0,0-1 1,0 0-1,0 0 0,0 0 0,0 1 0,0-1 0,0 0 1,0 0-1,0 0 0,0 0 0,0 0 0,0 0 1,0 0-1,0 0 0,0 0 0,0 0 0,0 1 0,0-1 1,0 0-1,0 0 0,1 0 0,-1 0 0,0 0 0,0 0 1,0 0-1,0 1 0,0-1 0,1 0 0,11 3 107,24 0-68,-23-2 25,26 3 106,40 6 278,-77-9-491,0-1 0,0 1 0,1 0 0,-2 0 0,1 0 0,0 1 0,4 1 0,-1 1-2298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6:4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25 3312,'0'0'5968,"-7"-1"-5714,-48-13 724,47 12-558,0-1 1,0 2 0,-1-1-1,1 2 1,-1-1 0,1 1 0,-1 0-1,-15 3 1,19-2-344,0 0 1,0 1-1,1-1 0,-1 1 1,0 0-1,1 1 0,0-1 1,-1 1-1,1-1 0,0 2 1,0-1-1,1 0 0,-1 0 1,1 1-1,-1 0 1,-3 6-1,5-7-43,0 0 1,0 0-1,1 0 1,-1 1-1,1-1 1,-1 1-1,1-1 1,0 1-1,0 0 1,1-1-1,-1 1 1,1 0-1,0-1 1,0 1-1,0 0 1,0-1-1,1 2 1,-1-2-1,1 1 1,0-1-1,0 1 1,0-1-1,3 5 1,0 0 31,1 0-1,-1 0 1,1-1 0,8 11 0,-10-16-44,-1 1 0,1-1 1,0 0-1,0 0 0,-1 1 1,1-1-1,0-1 0,1 1 1,-1 0-1,1-1 0,-1 0 0,0 1 1,7 0-1,-2-1 7,-1 1 0,1-2 0,0 1 1,0-1-1,0 0 0,-1-1 0,1 1 0,0-1 0,-1 0 0,1-2 0,10-3 0,-3 1 69,-1-3 0,20-12-1,-27 16-25,-1 0-1,0-1 1,0-1-1,-1 1 1,1-1-1,8-11 1,-12 14-50,-1 1-1,0-1 1,0 1 0,1-1 0,-2 0 0,1 0 0,0 1-1,0-1 1,-1 0 0,0 0 0,0 0 0,0 0 0,0 0-1,0 0 1,0 1 0,0-1 0,-1 0 0,1 0 0,-1 0-1,0 0 1,0 1 0,-1-1 0,2 1 0,-2-1 0,1 1-1,-1-1 1,0 1 0,1-1 0,-2 1 0,2 0-1,-1 0 1,0 0 0,-1 0 0,1 1 0,-1-1 0,1 1-1,0-1 1,-1 1 0,0 0 0,1 0 0,-1 0 0,-4-1-1,-15-4 87,0 2-1,-1 0 0,-31-1 0,45 5-67,-2 1 0,2 0 0,-1-1 1,1 2-1,-1 0 0,1 0 0,-1 1 0,1 1 1,0 0-1,-13 6 0,17-7 39,-3 1-2658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0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9536,'0'0'6728,"-8"11"-6279,-56 83 663,55-77-906,1 0 0,1 1 0,0 0 0,2 0 0,-4 19 0,-3 4 91,-21 69 367,-21 75 137,42-135-447,-10 93 0,13 108 500,11-210-700,2-1 1,1 1 0,2-1 0,15 47 0,30 57 594,113 221 0,-145-327-543,2-1 0,2-1 0,1-1 0,30 32 0,30 30 778,-74-82-747,-2 0 0,12 22 0,1 3 176,-13-25-254,-6-9-141,0-1-1,0 0 1,0 0 0,0 0-1,1-1 1,0 1 0,0-1 0,0 0-1,1 0 1,-1 0 0,1 0-1,0-1 1,6 4 0,0-2-3603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11368,'0'0'5625,"1"16"-5204,1 29-16,3-1 0,18 78 0,13-10 337,67 141 1,-59-150-440,-18-42-139,63 158 349,-66-154-279,21 100 0,3 146 364,-43-254-455,-2 0 1,-3 0-1,-12 86 1,3-85-7,-2-2 0,-2 0 0,-3 0 1,-2-2-1,-3 0 0,-2-1 0,-36 57 0,-1-6 295,59-100-402,0 1 0,-1-1 0,1 0 0,-1 0 0,0 0 0,-1 0 0,1 0 0,-1-1 0,1 0 0,-9 6 0,11-8-23,1-1 0,-1 0 0,0 0 0,1 1 0,-1-1 0,1 0 0,-1 0 0,0 0 0,1 0 0,-1 0 1,0 0-1,1 0 0,-1 0 0,0 0 0,1 0 0,-1 0 0,0-1 0,1 1 0,-1 0 0,1 0 0,-1-1 1,0 1-1,1 0 0,-1-1 0,1 1 0,-1 0 0,1-1 0,-1 1 0,1-1 0,-1 1 0,1-1 0,0 1 1,-1-1-1,1 1 0,0-1 0,-1 0 0,-7-22-1679,7 21 180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7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1 101 9440,'0'0'9521,"14"-8"-9221,2-2-189,-9 5-50,0 1 0,1 0 1,-1 0-1,1 0 0,0 1 1,0 0-1,0 1 0,16-3 0,152-23 2186,-174 28-2208,-1-1 1,1 1-1,-1 0 0,1-1 1,-1 1-1,1 0 0,-1-1 0,1 0 1,-1 1-1,0-1 0,1 0 1,-1 0-1,0 0 0,1 0 1,-1 0-1,0 0 0,0 0 0,0 0 1,0 0-1,0-1 0,0 1 1,1-2-1,-12 7-1299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12765 752 7832,'0'0'2853,"0"-10"-2482,-1-31-27,1 39-266,0 1 0,0-1 0,-1 1 0,1-1 0,0 0 1,-1 1-1,0-1 0,1 1 0,-1-1 0,0 1 0,0-1 1,0 1-1,0 0 0,0-1 0,0 1 0,0 0 0,0 0 1,0 0-1,-1 0 0,1 0 0,0 0 0,-1 0 0,-2-1 0,1 0 40,-80-63 1278,27 21-841,5 4-156,13 10 44,-2 1 0,-55-30-1,68 47-314,-1 0 0,0 2 0,0 1 0,-1 1 0,-42-5 0,-153-6 488,61 8-278,95 4-210,-10-1-22,-108-24 0,107 17-64,52 10-52,0 0 0,0-1 0,-26-12 0,-1-1-1,-88-19-1,69 20 14,30 9 12,-54-5 0,12 3-27,32 3 9,21 4-2,-48-13 0,30 5 4,-1 1-1,-82-5 1,43 8-42,-119-9 52,-239 10 9,1 22-1,428-14-16,-56 2-2,-156 10-26,10-2-24,-52 6 78,-107 10 13,-218-2-10,386-13 50,-124 12 61,173-9-111,-87 2-15,-36 1-8,222-12-6,-82 5 0,-45 4 0,22 0 39,-133 21 41,-68 18-55,312-45-22,1 2 0,-65 22-1,69-17 6,0-2-1,-90 10 1,47-12 12,-23 2-37,-220-3 43,-152 11 244,408-12-188,51-5-48,1-2 1,-40 0-1,-222 4 189,163-1-130,-46 10 8,22-2-57,-50 8 58,112-10-52,-18 8 26,23-3-21,-55 12 34,20-3 7,85-19-73,-7 2 14,-54 3-1,56-8 16,0 3 1,0 2-1,1 1 0,-64 25 0,11-3 173,40-18-71,30-8-20,-44 17 0,33-10 21,-73 17 0,8-3 31,-41 10 43,18-5-56,-111 28 329,187-48-308,25-7-32,0 1 0,-30 12 0,51-18-169,-21 8 315,22-8-304,0 1 1,0-1-1,0 0 0,0 0 0,-1 0 0,1 0 1,0 0-1,0 0 0,0 0 0,0 0 1,0 0-1,0 0 0,0 0 0,0 0 1,0 0-1,0 0 0,0 0 0,0 0 1,-1 0-1,1 0 0,0 0 0,0 0 1,0 0-1,0 0 0,0 0 0,0 0 1,0-1-1,0 1 0,0 0 0,0 0 0,0 0 1,0 0-1,0 0 0,0 0 0,0 0 1,0 0-1,-1 0 0,1 0 0,0 0 1,0 0-1,0 0 0,0 0 0,0 0 1,0 0-1,0-1 0,0 1 0,0 0 1,0 0-1,0 0 0,0 0 0,0 0 1,0 0-1,0 0 0,0 0 0,0 0 0,0 0 1,0 0-1,0 0 0,0-1 0,0 1 1,0 0-1,1 0 0,-1 0 0,0 0 1,0 0-1,0 0 0,0 0 0,10-11 178,57-47 357,113-75-1,-96 69 404,-69 51-562,-14 10-118,-10 7-211,-239 151-14,164-99 126,71-43 22,13-13-180,0 0 0,0 0 0,-1 1 0,1-1 1,0 0-1,0 1 0,0-1 0,0 0 0,0 1 0,0-1 0,-1 0 0,1 1 0,0-1 0,0 0 0,0 1 1,0-1-1,0 0 0,0 1 0,0-1 0,0 0 0,1 1 0,-1-1 0,0 0 0,0 0 0,0 1 0,0-1 0,0 0 1,0 1-1,1-1 0,-1 0 0,0 0 0,0 1 0,0-1 0,1 0 0,-1 0 0,0 1 0,0-1 0,1 0 0,-1 0 1,0 0-1,1 1 0,-1-1 0,4 3 140,-3-2-140,-1-1 0,0 0 1,0 1-1,1-1 0,-1 0 0,0 1 1,1-1-1,-1 0 0,0 0 0,1 1 1,-1-1-1,1 0 0,-1 0 0,1 0 0,-1 0 1,0 0-1,1 1 0,-1-1 0,1 0 1,-1 0-1,1 0 0,-1 0 0,0 0 1,2 0-1,95-9 409,-51 10-249,-1 1 0,1 3-1,-1 1 1,75 21-1,-68-9 211,-52-18-371,0 0-1,0 0 1,0 0 0,0 0 0,0 1-1,0-1 1,0 0 0,-1 0 0,1 0 0,0 0-1,0 0 1,0 0 0,0 0 0,0 0-1,0 0 1,0 0 0,0 0 0,0 1 0,0-1-1,0 0 1,0 0 0,0 0 0,0 0 0,0 0-1,0 0 1,0 0 0,0 0 0,0 0-1,0 1 1,0-1 0,0 0 0,0 0 0,0 0-1,0 0 1,0 0 0,0 0 0,0 0 0,1 0-1,-1 0 1,0 0 0,0 0 0,0 0-1,0 1 1,0-1 0,0 0 0,0 0 0,-1 0 1,1 0 1,-1 0-1,0 0 1,0 0 0,0 0-1,1 0 1,-1-1-1,0 1 1,0 0-1,1 0 1,-1-1 0,0 1-1,0 0 1,1-1-1,-1 1 1,0-1 0,1 1-1,-1-1 1,-30-28 73,1-2 1,2-1-1,1-1 1,1-1 0,-25-46-1,43 65-19,4 7-8,-1-1 0,0 1 0,0 0 0,0 1 0,-1-1-1,0 1 1,-1 0 0,0 0 0,-9-7 0,15 14-47,1 0 1,0-1-1,-1 1 0,1 0 1,0 0-1,0 0 1,-1 0-1,1 0 0,0 0 1,-1-1-1,1 1 1,0 0-1,-1 0 1,1 0-1,0 0 0,-1 0 1,1 0-1,-1 0 1,1 0-1,0 1 0,-1-1 1,1 0-1,0 0 1,0 0-1,-1 0 0,1 0 1,0 0-1,-1 1 1,1-1-1,0 0 1,0 0-1,-1 0 0,1 1 1,-6 13 60,5 18-46,7 5-3997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25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24 8336,'0'0'11383,"-9"12"-10971,-2 1-272,-53 68 926,59-74-935,0 1 0,1 0 0,-1 0 1,2 0-1,-1 1 0,1 0 0,1-1 0,-1 1 1,2 0-1,-1 0 0,1 0 0,0 0 1,1 0-1,0 0 0,1 1 0,0-1 0,0 0 1,5 16-1,-2-13-29,2 7 105,1 1 0,1-1 0,14 24 0,-18-37-147,0-1 0,0 1 1,0-1-1,1 0 0,-1 0 1,1 0-1,1-1 0,-1 0 1,1 0-1,-1 0 0,1 0 1,0-1-1,0 0 0,9 3 1,-10-5-25,0-1 0,-1 1 0,1 0 0,-1-1 1,1 0-1,0 0 0,-1-1 0,1 1 1,0-1-1,-1 0 0,1 0 0,-1 0 0,1-1 1,-1 0-1,0 0 0,0 0 0,1 0 1,-2-1-1,9-5 0,-2 0 33,1-1-1,-1-1 1,-1 1-1,0-2 1,12-16 0,-1-2 86,19-40 0,-32 55-72,-1 1 0,0-1 0,-2-1 0,1 1 0,3-26-1,-9 24 43,1 16-119,0 0-1,0 0 1,0-1 0,0 1 0,0 0 0,0 0 0,0-1 0,0 1 0,0 0 0,0 0 0,0-1 0,0 1 0,0 0 0,0 0 0,0 0-1,0-1 1,0 1 0,0 0 0,0 0 0,0 0 0,0-1 0,-1 1 0,1 0 0,0 0 0,0 0 0,0-1 0,0 1 0,0 0 0,-1 0 0,1 0-1,0 0 1,0-1 0,0 1 0,-1 0 0,1 0 0,0 0 0,0 0 0,0 0 0,-1 0 0,1 0 0,0 0 0,0 0 0,-1 0 0,1 0 0,0 0-1,0 0 1,0 0 0,-1 0 0,1 0 0,0 0 0,0 0 0,-1 0 0,1 0 0,0 0 0,0 0 0,0 0 0,-1 0 0,1 0 0,0 1-1,-1 0 19,0 1 0,1 0-1,-1 0 1,1-1 0,0 1-1,-1 0 1,1 0 0,0 0-1,0 0 1,0-1-1,0 1 1,0 0 0,1 2-1,0 2 25,0 10 7,1 1 1,1 0-1,0-1 0,1 0 0,1 0 1,1 0-1,0 0 0,1-1 0,15 24 1,-16-28-10,1-1 1,1 0 0,0-1 0,0 0 0,1 0 0,0-1-1,0 0 1,1 0 0,0-1 0,0 0 0,1-1-1,0 0 1,23 8 0,-31-13-18,0 0-1,1-1 1,-1 1 0,1-1-1,0 1 1,-1-1-1,1 0 1,-1 0 0,1-1-1,-1 1 1,1-1-1,-1 0 1,1 1 0,-1-2-1,1 1 1,-1 0 0,0-1-1,0 1 1,1-1-1,-1 0 1,-1 0 0,1 0-1,0-1 1,0 1-1,-1-1 1,1 1 0,-1-1-1,4-5 1,0-2 43,0-1-1,0 1 1,-1-1 0,0 0 0,0-1 0,-2 1-1,4-14 1,-1-4 123,-1 1 0,2-51 0,-7 66-113,0 1-1,-1 0 1,0 0-1,-1 0 1,0 0-1,-1 0 1,0 1-1,-1-1 1,-6-12-1,2 11 4,0 1 1,-15-18-1,7 10-61,15 18-24,-1-1 0,0 1 0,0 1 0,-1-1 0,1 0 0,0 0 0,-1 1 0,1 0 0,-1-1 0,1 1 0,-1 0 0,0 0 0,-4-1 0,-1 0 0,8 2 0,-1 0 0,1 0 0,-1 0 0,0 0 0,1 1 0,-1-1 0,0 0 0,1 0 0,-1 1 0,1-1 0,-1 0 0,1 1 0,-1-1 0,1 1 0,-1-1 0,1 0 0,-1 1 0,1-1 0,-1 1 0,1-1 0,0 1 0,-1 0 0,1-1 0,0 1 0,-1-1 0,1 1 0,0 0 0,-8 19 0,8-20 0,-1 4 126,0 1-1,0 0 1,0 0-1,0-1 1,1 1-1,0 7 1,4 11-5073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26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10248,'0'0'10817,"11"-2"-10332,0 0-338,-4 0-29,1 0 1,0 1-1,-1 1 1,1-1-1,0 1 1,14 2-1,62 6 926,141 21 635,-113-8-989,0-5 1,183 3-1,-256-20-487,-1-2-1,1-1 0,-1-3 0,-1-1 0,1-1 0,-1-2 1,66-30-1,-91 36 622,-21 12-4098,8-7 2560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27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9744,'0'0'9969,"9"17"-9488,-8-15-462,12 20 167,-2 0 1,-1 0-1,-1 1 0,10 33 1,1 58 1284,8 155 0,-22-192-863,-5-53-326,-1-18-114,0 0-1,0 0 0,1 0 0,0 0 0,2 8 1,-3-8 1169,-3-14-531,-9-36 45,8 15-691,1 0 0,1-1 0,3-42 0,0 60-118,1 0 1,0 1 0,0-1-1,1 1 1,1-1-1,-1 1 1,2 0-1,0 0 1,0 1 0,1-1-1,11-14 1,-3 8 11,2-1 0,-1 2 0,2 0 0,27-20 0,-35 30-47,0 0-1,0 1 1,0 0-1,1 1 1,-1 0 0,1 0-1,0 1 1,0 0-1,1 1 1,-1 0 0,0 1-1,13 0 1,-20 0-4,1 1 0,0 0 0,0 1 0,0-1 0,0 1 0,0 0 0,0 0 0,-1 0 0,1 0 0,4 2 0,-5-1 1,-1 0 0,0 0 0,0-1 0,0 1-1,-1 0 1,1 1 0,0-1 0,-1 0 0,1 0 0,-1 1 0,0-1 0,0 1 0,0-1 0,0 1 0,0-1 0,0 4 0,0 0 3,0 1 1,-1-1 0,1 1-1,-1 0 1,0-1-1,-1 1 1,0 0 0,0-1-1,0 1 1,-1-1 0,0 0-1,0 1 1,0-1-1,-6 9 1,3-6 4,0 0 0,-1 0 0,0-1 0,0 0 0,-1 0 0,0 0 0,0-1 0,-13 10 0,11-10 17,0-1 0,-1-1 0,0 0 0,0 0 0,0-1-1,0 0 1,-1 0 0,1-1 0,-1-1 0,-11 1 0,10-4 62,0 0 1,-21-7 0,31 8-82,5 8 178,7 3-153,14 12 42,0-1 1,42 27-1,-10-7 127,70 49 489,-123-89-693,-1-1 0,1 1 0,-1 0 0,1-1 0,0 0 0,0 1 0,-1-1 0,6 1 0,-6-5 989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29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9848,'0'0'17030,"11"-9"-16710,35-23-12,-42 29-263,0 1 0,-1 0 1,1 1-1,0-1 0,0 1 1,0 0-1,0 0 0,0 0 1,0 0-1,0 1 0,0-1 1,1 1-1,-1 0 0,7 1 1,5 0 87,50-2 288,55 1 277,1 4-119,38 2 387,-138-4-642,1 1 0,-1 1-1,0 1 1,33 12 0,-47-14-202,-7-2-126,0 0 0,1 0 0,-1-1 0,1 1 1,-1-1-1,0 1 0,1-1 0,0 0 0,-1 0 0,1 0 1,1 0-1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29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8744,'0'0'12286,"13"-3"-11782,-1 0-382,0 1 1,0 0-1,-1 1 0,1 0 1,0 1-1,0 0 0,16 3 1,72 6 844,-20-3-152,121 3 1656,-104-14 330,-90 5-2763,18 1 1347,-9 3-5469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32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1077 9440,'0'0'8639,"12"-3"-8245,90-26 836,-89 25-897,-1 1 0,18-2 0,-22 4-137,1-1 1,-1 0-1,0 0 0,0 0 0,0-1 0,0 0 0,10-6 0,-14 7 97,1 0-1,-1 0 1,1 0 0,0 1-1,-1 0 1,9-2-1,-13 3-263,0 1-1,1-1 1,-1 0-1,1 0 1,-1 0-1,0 1 1,1-1-1,-1 0 1,0 0-1,0 1 0,1-1 1,-1 0-1,0 0 1,1 1-1,-1-1 1,0 0-1,0 1 1,0-1-1,1 1 1,-1-1-1,0 0 1,0 1-1,0-1 1,0 1-1,0-1 1,0 0-1,0 1 1,0-1-1,0 1 1,0-1-1,0 0 0,0 1 1,0-1-1,0 1 1,-2 19 263,1-15-174,-1 44 343,3 1 0,10 74 0,0-3 77,26 254 892,-26-291-1165,17 74 330,1 17 275,-3-20 353,-4-33-495,-17-75-728,-1 57 1,8-148-1,153-515 0,-80 338 0,-70 174 0,3-7 0,-1 0 0,-4-2 0,8-59 0,-4-178 0,-6 57 0,4-27 0,19 60 0,-8 55 0,-22 133 0,-1 1 0,2-1 0,0 1 0,7-14 0,-6 13 0,0-1 0,7-27 0,-12 38 0,2-11 0,0 2 0,0-1 0,2 0 0,0 1 0,11-24 0,-22 12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7:42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8936,'0'0'9519,"0"13"-9196,19 221 1034,29 28 459,-41-232-1335,-1 0 0,3 37 0,-7-52-176,0-6 69,-4-11 95,0-12-292,3-21-3154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29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0 8536,'0'0'14211,"-2"12"-13871,-9 45 32,-18 116 1008,25-139-1080,0 0-16,1 0 1,2 0-1,4 43 1,-5-57-169,1-19-104,1 1 0,-1-1-1,1 1 1,0 0 0,0-1 0,-1 1 0,1-1 0,0 1-1,1 0 1,-1-1 0,0 1 0,0 0 0,1-1 0,-1 1-1,1-1 1,-1 1 0,2 2 0,1-1 38,-6-14-217,-4-38-470,5 35-2417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29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7832,'0'0'13151,"2"13"-12951,30 215 608,-8-73-132,-4-33-105,-9-48 322,24 92 1,-34-162-735,0 0 1,0 0 0,-1 0 0,1 0 0,-1 0 0,0 0-1,-1 7 1,1-10-145,0-1 0,0 0 0,0 0 0,0 1 0,0-1 0,0 0 0,0 0 0,0 1 0,0-1 0,0 0 0,0 0 0,0 1 0,0-1 0,0 0 0,0 0 0,0 1 0,0-1 0,0 0 0,0 0 0,0 1 0,0-1 0,0 0 0,0 0 0,0 1 0,0-1 0,1 0 0,-1 0 0,0 0 0,0 1 0,0-1 0,0 0 0,1 0 0,-1 1-1,1-1 0,-1 0 0,0 0 0,0 1 0,0-1 1,1 0-1,-1 0 0,0 1 0,0-1 0,0 0 0,0 1 0,1-1 0,-1 0 0,0 1 1,0-1-1,0 0 0,0 1 0,0-1 0,0 1 0,0-1 0,0 0 0,0 1 1,0-1-1,0 0 0,0 1 0,0-1 0,0 0 0,-1 1 0,1 0 80,-4-9-10,2 2-3540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27.3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91 11552,'0'0'48,"80"-8"40,-25-4 88,7-4 16,3 4 136,-9 6 16,-9 0 184,-15 0 8,-8 0 16,-4 0 0,-8 0-48,-2 2 8,-8 4-112,-2-2-1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30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0 9144,'0'0'6116,"-11"14"-5672,-63 91 474,45-67-172,-1-2 0,-1 0 0,-38 30 0,21-19 5,45-43-676,-3 3 113,-1-1-1,0 1 1,0-1 0,0-1 0,-1 1-1,0-1 1,-8 4 0,15-9-163,1 0-1,0 0 1,0 0-1,-1 0 1,1 0-1,0 0 1,0 0-1,-1 0 1,1 0-1,0 0 1,0 0-1,-1 0 1,1 0-1,0 1 1,0-1-1,-1 0 1,1 0 0,0 0-1,0 0 1,0 0-1,-1 1 1,1-1-1,0 0 1,0 0-1,0 0 1,0 1-1,-1-1 1,1 0-1,0 0 1,0 0-1,0 1 1,0-1 0,0 0-1,0 0 1,0 1-1,0-1 1,0 0-1,0 0 1,0 1-1,0-1 1,0 0-1,0 0 1,0 1-1,0-1 1,0 0-1,0 0 1,0 1-1,0-1 1,0 0 0,0 0-1,0 1 1,0-1-1,1 0 1,-1 0-1,0 0 1,0 1-1,0-1 1,0 0-1,1 0 1,0 1 12,0 0-1,0 0 1,0-1 0,1 1-1,-1-1 1,0 1 0,0-1-1,1 1 1,-1-1 0,0 0-1,1 0 1,-1 0 0,2 1-1,4 0 24,1 0-1,0 1 0,-1 0 1,0 1-1,0 0 0,1 0 1,-2 0-1,1 1 0,7 5 1,77 64 272,-36-26-163,-35-31-116,3 2 53,0 0 1,36 20-1,-39-28-38,-6-3 93,0 0 1,0 1 0,-1 1-1,0 0 1,12 12-1,-24-21-135,-1 1 0,0-1 0,0 1 0,1-1 1,-1 0-1,0 1 0,1-1 0,-1 1 0,0-1 0,1 0 0,-1 1 0,1-1 0,-1 0 0,1 1 0,-1-1 0,1 0 0,-1 0 0,1 1 0,-1-1 0,1 0 0,-1 0 1,1 0-1,-1 0 0,1 0 0,0 0 0,-1 0 0,1 0 0,-1 0 0,1 0 0,-1 0 0,1 0 0,0 0 0,-9-16 191,6 7-3856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31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9848,'0'0'10967,"-1"15"-10616,1 64 582,16 135 1,0-99-298,14 75 781,-23-144-940,-4-27-80,0 0 0,7 19 0,-8-30 480,-6-12 15,-6-13-488,-5-15-460,5 11-3624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31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11656,'0'0'6922,"11"-1"-6314,36-3 1399,91 7 1,-66 4-1026,12 2 601,117-2-1,-181-7-1225,1 0-1,-1 0 0,1 2 1,37 9-1,-56-11-196,0 0 1,0 0-1,0-1 0,0 1 1,0 0-1,0 0 1,-1-1-1,1 0 1,0 1-1,0-1 0,3-1 1,0-4-3802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32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36 158 10344,'0'0'9073,"10"-2"-8728,124-18 1308,-130 19-1559,0 0 1,0 1-1,0-1 0,0-1 0,0 1 0,0-1 0,0 1 0,0-1 0,-1 0 0,1 0 0,0-1 0,-1 1 1,0-1-1,0 0 0,0 0 0,0 0 0,3-3 0,-5 4-53,1 0-1,-1 0 1,0 0-1,0 1 1,0-1 0,0 0-1,0 0 1,-1 0-1,1-1 1,-1 1-1,1 0 1,-1 0 0,0 0-1,1 0 1,-1 0-1,0-1 1,0 1-1,-1 0 1,1 0 0,0 0-1,-1 0 1,0 0-1,1 0 1,-1 0-1,0 0 1,0 0 0,0 0-1,0 0 1,0 0-1,0 0 1,-1 1-1,1-1 1,-3-1 0,2 0-19,-1 0 1,0 1 0,0-1 0,0 1 0,-1 0 0,1 0 0,0 0 0,-1 1 0,0-1-1,1 1 1,-1 0 0,0 0 0,1 0 0,-1 0 0,0 0 0,0 1 0,0 0 0,0 0-1,0 0 1,0 0 0,1 1 0,-1 0 0,0-1 0,0 1 0,0 0 0,-3 2-1,-5 3 20,0 0 1,1 0-1,0 1 0,0 0 0,1 1 0,-15 14 0,19-16-4,1 0 1,0 0-1,1 1 1,-1 0-1,2 0 1,-1 0-1,1 0 1,0 1-1,0-1 1,0 1-1,1 0 1,1-1-1,-1 1 1,1 0-1,1 0 1,0 0-1,0 0 1,1 13-1,0-13 41,1 0 0,-1 0 0,1 0 0,0-1 0,1 1 0,0-1 0,0 0 0,7 11 0,-8-14-14,1 1 0,0-1 1,1-1-1,-1 1 0,1 0 0,0-1 0,0 0 0,0 0 0,0 0 1,0 0-1,0-1 0,1 1 0,8 2 0,2-1 160,0-2 0,-1 0-1,1 0 1,1-2 0,-1 1-1,0-2 1,26-4 0,-19 2-169,0 2-1,30 1 1,-35 0-3881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37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7328,'0'0'14469,"11"-3"-14177,199-59 1442,-194 57-1596,0 1 1,0 0-1,1 0 0,-1 2 0,1 0 0,-1 1 0,32 2 1,109 22 514,13 1 136,-135-22-550,0 0 0,68-7-1,-8 5 91,19-13-94,163-14-32,-210 29-176,-7 0 27,6-5 1,-10 0 9,77 5 1,-103 1-58,-1-2 1,1-1-1,-1-1 0,46-8 0,-63 7 15,-8 1-19,1 0 0,-1 0 0,0 0 0,1 0 0,-1-1 0,0 1 0,5-4-1,-9 5 1,0 0 0,0 0 0,0 0 0,0 0-1,1 0 1,-1 0 0,0 0 0,0 0 0,0 0-1,0 0 1,0 0 0,0 0 0,0 0-1,0 0 1,0 0 0,1 0 0,-1 0 0,0 0-1,0 0 1,0 0 0,0 0 0,0 0 0,0 0-1,0 0 1,0 0 0,0 0 0,0 0-1,1-1 1,-1 1 0,0 0 0,0 0 0,0 0-1,0 0 1,0 0 0,0 0 0,0 0 0,0 0-1,0 0 1,0 0 0,0-1 0,0 1-1,0 0 1,0 0 0,0 0 0,0 0 0,0 0-1,0 0 1,0 0 0,0 0 0,0-1 0,0 1-1,0 0 1,0 0 0,0 0 0,0 0-1,0 0 1,0 0 0,0 0 0,0 0 0,-1 0-1,1 0 1,0-1 0,0 1 0,0 0-1,0 0 1,0 0 0,0 0 0,0 0 0,-7 0-3863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39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82 203 9240,'0'0'10437,"0"12"-10064,0-8-339,0 9 80,0-1 0,-1 1 0,-1 0 1,0 0-1,-5 16 0,-3 13 523,1-1 1,-4 57 0,-7 36 986,13-80-524,0-31-401,4-11 24,6-31-462,4-6-122,6-44 1,-4 15-21,0 9-27,-2 6 74,20-63 0,-22 89-147,4-11 66,-1-1 0,9-44-1,-14 57-42,0-1-1,8-17 0,4-15 81,-8 19 164,2 1 0,17-37 0,-7 47 382,-14 11-249,-4 8-373,1-1-1,-1 1 1,1 0 0,-1-1-1,1 1 1,0-1-1,0 0 1,1 0 0,-1 0-1,1 0 1,3 4-1,9 11 61,2 12 28,-2-1 0,-2 2-1,12 36 1,-14-37 31,0 0 1,2-1-1,25 43 0,-38-72-154,0 1 1,0-1-1,1 1 0,-1-1 0,0 1 0,0-1 0,1 1 0,-1-1 0,0 0 0,1 1 0,-1-1 0,0 1 1,1-1-1,-1 0 0,1 0 0,-1 1 0,0-1 0,1 0 0,-1 0 0,1 1 0,-1-1 0,1 0 0,-1 0 0,1 0 1,0 0-1,7-15 235,0-18-246,0 0 0,-3 0 0,2-48 0,-2 29 0,-5 45 0,1 0 0,0 0 0,1 0 0,-1 0 0,1 0 0,0 0 0,1 1 0,0-1 0,0 1 0,5-9 0,-6 13 0,1 0 0,-1 0 0,0 0 0,0 0 0,1 1 0,-1-1 0,1 1 0,-1-1 0,1 1 0,0 0 0,-1 0 0,1 0 0,0 0 0,0 1 0,0-1 0,0 1 0,5-1 0,-4 2 0,0 0 0,0-1 0,-1 1 0,1 0 0,0 1 0,-1-1 0,1 1 0,-1 0 0,1 0 0,-1 0 0,6 5 0,2 2 0,-1 1 0,0 1 0,-1 0 0,0 0 0,-1 1 0,8 14 0,-5-6 0,27 45 0,38 92 0,-70-146 0,0 0 0,1 0 0,0-1 0,16 19 0,1 1 0,6 5 0,6 7 0,-29-36 442,10 11-85,-17-17-468,0 1 1,0-1 0,1 0 0,-1 0 0,0 1 0,1-1 0,-1 0 0,0 1 0,0-1 0,0 0 0,1 0 0,-1 1 0,0-1 0,0 1-1,0-1 1,0 0 0,0 1 0,1-1 0,-1 0 0,0 1 0,0-1 0,0 0 0,0 1 0,0-1 0,0 1 0,0-1 0,0 0 0,0 1-1,-1-1 1,1 0 0,0 1 0,0-1 0,0 0 0,0 1 0,0-1 0,-1 0 0,1 1 0,0-1 0,0 0 0,-1 1 0,1-1 0,-1 1-1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45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13 103 9144,'0'0'9207,"10"2"-8772,-7-1-398,2 0 15,0 1 0,0-1 0,-1 1 1,1 0-1,0 0 0,-1 0 0,1 1 0,-1-1 0,1 1 0,-1 0 0,0 0 0,-1 1 1,1-1-1,3 6 0,10 16 332,-2 1 0,0 0 1,20 56-1,-21-47-85,-1-4 301,17 65 0,-27-80-385,0 0 0,-1 0 0,0 1 0,-1-1 0,-1 1 0,-2 17 0,-2 1 277,4-24-294,-1 0 0,-1 0-1,1 0 1,-2-1 0,0 1 0,-8 19 0,9-23-94,-1 0 0,0-1 0,-1 1 0,0-1 0,0 0 0,0-1 0,-1 1 0,0-1-1,0 1 1,0-1 0,0-1 0,-1 1 0,0-1 0,0 0 0,0 0 0,-8 3 0,9-5-43,0 1 32,0-1-1,0 0 0,0 0 1,0-1-1,0 1 0,-7 0 1,10-2-61,0 0 1,-1 0 0,1 0-1,0-1 1,-1 1-1,1-1 1,0 0 0,0 1-1,-1-1 1,1 0-1,0 0 1,0 0 0,0-1-1,0 1 1,1 0-1,-1-1 1,-3-2-1,1-1 28,0 1 0,0 0-1,0-1 1,1 0-1,0 1 1,0-1-1,0-1 1,1 1-1,-1 0 1,1-1 0,0 1-1,1-1 1,-1 1-1,1-1 1,1 0-1,-1 0 1,1 0-1,0 1 1,0-1-1,0 0 1,1 0 0,1-6-1,1-1 12,1 1 1,0-1-1,1 1 1,0 0-1,1 0 0,0 0 1,1 1-1,15-19 0,42-52 131,151-177 331,-145 197-210,-54 49-222,0 0 0,-1-1-1,-1 0 1,0-2 0,16-21 0,12-19-101,-38 54 8,-4 11-11,-5 15-182,-3 0-4283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46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 12456,'0'0'9489,"-2"12"-8835,-2 13-358,-7 73 849,10-86-788,0 1 1,1 0-1,1 0 0,0-1 0,6 25 0,-6-33-201,1 0 1,-1 0-1,1 0 0,0 0 0,0 0 1,0 0-1,0 0 0,1-1 0,0 1 1,-1-1-1,1 0 0,1 1 1,-1-2-1,0 1 0,1 0 0,4 2 1,-4-3-43,-1-1 0,1 1 0,0-1 0,-1 0 0,1-1 0,0 1 1,0-1-1,0 1 0,0-1 0,0-1 0,-1 1 0,1 0 0,0-1 1,0 0-1,0 0 0,-1 0 0,1 0 0,6-3 0,-5 2-10,0-1-1,0 1 1,0 0-1,-1-1 1,0 0-1,1 0 1,-1-1-1,4-3 1,-6 4-118,0 0 1,0 0-1,0 0 1,0 0-1,-1-1 0,1 1 1,-1 0-1,0-1 1,0 1-1,0-1 0,-1 1 1,1-1-1,-1-6 1,-3-91-1177,1 67-2957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46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65 15880,'0'0'0,"0"-4"567,0 2 9,-5-2-8,3-3 8,-2-1-24,2-2 8,-2 0-248,2 4 16,4 0-112,2 4 8,-2 2-64,4 0 0,1-4-88,5 2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47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9440,'0'0'7489,"1"-10"-6980,1-5-315,1-27 1119,-2 37-373,1 8-11,2 13-88,30 185 898,0 92 113,-15-136-419,-14-137-1038,-5-18-335,1-1 0,0 1 0,0 0 0,-1 0-1,1 0 1,-1 0 0,0 0 0,0 0 0,0 0 0,1 0-1,-2 0 1,1 0 0,0-1 0,0 1 0,-1 0 0,1 0-1,-1 0 1,0 3 0,1-6-51,0 1 0,0 0 0,0 0 0,0 0 0,0 0 0,0 0 0,0-1 0,0 1 0,0 0 0,0 0 0,0 0 0,0 0 0,0 0 0,0 0 0,0-1 0,0 1 0,0 0 0,0 0 0,-1 0 0,1 0 0,0 0 0,0 0 0,0-1 0,0 1 0,0 0 0,0 0 0,0 0 0,0 0 0,0 0 0,-1 0 0,1 0 0,0 0 0,0 0 0,0 0 0,0-1 0,0 1 0,0 0 0,-1 0 0,1 0-1,0 0 1,0 0 0,0 0 0,0 0 0,0 0 0,-1 0 0,1 0 0,0 0 0,0 0 0,0 0 0,0 0 0,0 0 0,-1 0 0,1 1 0,0-1 0,0 0 0,0 0 0,0 0 0,0 0 0,0 0 0,0 0 0,-1 0 0,1 0 0,0 0 0,0 0 0,0 1 0,-1-12-2975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30.8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363 576 7136,'0'0'5004,"-10"-9"-4671,-35-29-25,42 35-271,-1 1 1,0-1-1,0 1 0,0 0 1,0 1-1,0-1 0,-1 1 1,1-1-1,0 1 0,-1 1 1,1-1-1,-1 1 0,1-1 1,-1 1-1,-4 1 0,-3 0 81,1 1 0,0 1 0,-21 7 0,21-6-41,0 0-1,0 1 0,1 1 1,0-1-1,0 2 0,0-1 1,0 2-1,1-1 1,0 1-1,1 1 0,0-1 1,0 1-1,1 1 0,0-1 1,1 1-1,0 0 1,-6 14-1,11-19-49,-1 0-1,1 0 1,0 0 0,0 0 0,1 0-1,0 0 1,0 0 0,0 0 0,0 0-1,1 0 1,0 0 0,0 0 0,0 0-1,1 0 1,-1 0 0,1-1 0,0 1-1,1-1 1,-1 1 0,1-1 0,0 0-1,0 0 1,0 0 0,1 0 0,-1 0-1,1-1 1,0 0 0,0 0 0,0 0-1,0 0 1,8 4 0,3-2 40,0-1 1,0 0-1,1-1 1,-1-1 0,1 0-1,0-1 1,-1-1-1,1 0 1,27-5-1,-20 1 86,0-1 0,0-1 0,-1 0 0,1-2 0,-2-1 0,23-12 0,-40 19-94,0 0-6,0 0 1,-1 0-1,1 0 1,-1 0-1,1 0 1,-1-1 0,0 1-1,0-1 1,0 0-1,0 0 1,-1 0-1,1 0 1,2-5-1,-1 4 376,-6 11 60,1-6-474,1 0 0,-1 1-1,0-1 1,1 1 0,-1-1 0,1 1 0,0-1 0,-1 1 0,1 0 0,0-1 0,0 1-1,0-1 1,0 1 0,0-1 0,0 1 0,1 0 0,-1-1 0,0 1 0,1-1 0,-1 1-1,1-1 1,0 0 0,-1 1 0,1-1 0,0 1 0,1 1 0,2 1 9,-1 1 0,1-1-1,0 1 1,0-1 0,8 7 0,-9-9-13,1-1 0,-1 1-1,1 0 1,0-1 0,0 0 0,0 0-1,-1 0 1,1 0 0,0-1 0,0 1-1,0-1 1,0 0 0,0 0 0,0-1-1,7 0 1,-3-1 10,1 0 0,-1 0 0,0-1 0,0 1 0,0-2 0,8-4 0,-3 1 10,-1 0 5,0 0 1,0 0 0,16-15 0,-26 20-32,0 1 1,-1-1 0,1 0-1,0 1 1,-1-1 0,1 0-1,-1 0 1,0 0 0,0 0-1,1 0 1,-1 0 0,-1 0-1,1 0 1,0 0 0,0-1-1,-1 1 1,1 0 0,-1-1 0,0 1-1,0 0 1,0-1 0,0 1-1,0 0 1,0-1 0,-1 1-1,1 0 1,-1 0 0,0-3-1,-3-3 16,0 0-1,0 0 1,-1 1-1,0 0 1,0 0-1,-1 0 1,0 0-1,0 1 1,0 0-1,-8-5 1,10 8-8,0 0 0,0 1 0,0 0 0,-1 0 0,1 0 0,-1 0 0,1 1-1,-1 0 1,1 0 0,-1 0 0,0 0 0,0 1 0,0-1 0,1 1 0,-1 1 0,0-1 0,0 1 0,1-1 0,-1 1 0,-6 3 0,-5 2 41,1 1 1,-1 0 0,-17 12-1,33-18-53,0-1 1,0 0-1,-1 0 0,1 1 0,0-1 0,0 0 0,0 1 0,0-1 0,-1 0 0,1 0 1,0 1-1,0-1 0,0 0 0,0 1 0,0-1 0,0 0 0,0 1 0,0-1 0,0 0 1,0 1-1,0-1 0,0 0 0,0 1 0,0-1 0,1 0 0,-1 0 0,0 1 1,0-1-1,0 0 0,0 1 0,0-1 0,1 0 0,-1 0 0,0 1 0,0-1 0,1 0 1,-1 0-1,0 0 0,0 1 0,1-1 0,-1 0 0,0 0 0,0 0 0,1 0 0,-1 0 1,0 1-1,1-1 0,-1 0 0,0 0 0,1 0 0,20 9 26,-10-8-13,1 0-1,0 0 1,0-1-1,-1 0 1,1-1-1,16-3 0,71-22 64,-39 9-26,-22 7-23,11-2 77,91-13-1,-137 25-92,0 0 0,0 0 0,0 0 0,0 0 0,-1 0 0,1 0 0,0 1 0,0 0 0,4 1 0,-7-2-8,1 0 0,-1 1 0,1-1 0,-1 0 0,1 0 0,-1 1 0,0-1-1,1 1 1,-1-1 0,0 0 0,1 1 0,-1-1 0,0 1 0,1-1 0,-1 1 0,0-1 0,0 1 0,0-1 0,1 1 0,-1-1 0,0 2 0,0-1 0,0 0 1,0 1-1,0-1 1,-1 1-1,1-1 1,0 0-1,-1 1 1,1-1-1,-1 0 1,0 0-1,1 1 1,-2 0-1,-8 13 9,-1-1-1,0-1 0,-2 0 1,1 0-1,-1-1 1,-20 13-1,-31 30 11,56-49 17,6-12 49,8-13 19,2 3-68,1 1-1,0 0 1,1 0-1,1 1 1,18-19-1,-22 25 5,0 2-1,1-1 0,0 1 1,0 0-1,0 1 0,1-1 1,-1 2-1,1-1 0,1 1 1,-1 1-1,13-4 0,-21 7-29,1 1 0,-1 0-1,0-1 1,0 1 0,0 0-1,-1-1 1,1 1 0,0 0-1,0 0 1,0 0 0,-1 0-1,1 0 1,0 0 0,-1 0 0,2 2-1,0 0 14,2 3-13,0 1 0,0 0 0,0 0 0,-1 0 0,0 1 0,-1-1 0,1 1 1,-2-1-1,2 9 0,8 25 17,-10-39-32,0 1 1,0 0-1,0-1 1,0 1-1,1-1 1,-1 1-1,1-1 1,-1 0-1,1 0 1,0 1-1,0-1 1,0-1 0,0 1-1,1 0 1,-1 0-1,0-1 1,1 1-1,-1-1 1,1 0-1,4 2 1,-3-2 1,0 0 1,0-1-1,0 0 1,0 0 0,0 0-1,0 0 1,0 0-1,-1-1 1,1 1-1,0-1 1,0 0-1,0-1 1,-1 1-1,5-2 1,4-4 11,1 0 0,-1-1 0,-1 0-1,0 0 1,0-1 0,0-1 0,-1 0 0,-1 0 0,13-18 0,5-12 86,31-62 0,-28 47 29,-27 51-99,0-1 0,0 1 1,1 0-1,0 0 1,-1 0-1,1 1 1,1 0-1,-1-1 1,0 1-1,1 0 0,7-3 1,-11 6-26,-1 0 0,1 0-1,-1 0 1,1 0 0,0 0 0,-1 0 0,1 0 0,-1 0 0,1 0-1,-1 0 1,1 0 0,0 0 0,-1 0 0,1 0 0,-1 0 0,1 1-1,-1-1 1,1 0 0,-1 0 0,1 1 0,-1-1 0,1 0-1,-1 1 1,1-1 0,-1 1 0,0-1 0,1 0 0,-1 1 0,0-1-1,1 1 1,-1-1 0,0 1 0,1-1 0,-1 2 0,8 19 57,-2 4-45,-2 1 0,0 0-1,-2 0 1,0 0 0,-2 0 0,-1 0 0,-1 0 0,-8 39 0,8-58-14,-1 1-1,0 0 1,0-1 0,-1 1 0,0-1 0,0 0 0,0 0 0,-10 10 0,13-15-1,-1 0 0,1 0 0,-1-1 0,1 1 0,-1 0 0,0-1 0,0 0 0,0 1 0,0-1 0,0 0-1,0 0 1,0 0 0,0 0 0,0-1 0,0 1 0,-1-1 0,1 1 0,0-1 0,0 0 0,-1 1 0,1-1 0,0 0 0,0-1 0,-1 1 0,1 0 0,0-1 0,0 1 0,-1-1 0,1 0 0,0 0-1,0 1 1,0-1 0,0-1 0,-4-1 0,2-1 7,0 0 0,0 0-1,0-1 1,0 1 0,1-1 0,0 0-1,0 0 1,0 0 0,0 0 0,-3-10-1,5 13 7,0 0-1,0-1 0,0 0 0,1 1 0,-1-1 1,1 1-1,0-1 0,-1 1 0,1-1 0,0 0 0,0 1 1,1-1-1,-1 0 0,0 1 0,1-1 0,0 1 1,0-1-1,0 1 0,0-1 0,0 1 0,0 0 1,0-1-1,1 1 0,-1 0 0,4-4 0,-2 5-8,0 0 0,0 0 0,0 0 0,1 0 0,-1 1 0,0 0 0,0-1 0,1 1 1,-1 0-1,0 0 0,1 1 0,-1-1 0,0 1 0,0-1 0,4 2 0,18 2 5,-2-3-8,0-1 0,0-2 0,0 0 0,0-1-1,30-9 1,-42 9-6,-1-1-1,0 0 1,0-1-1,0 0 1,-1 0-1,0-1 1,0 0-1,0-1 1,-1 0-1,0-1 1,0 1-1,-1-1 0,12-17 1,-5 4 29,-2-1-1,0-1 1,-1 0-1,-2-1 1,12-40 0,-10 15 126,11-95 1,-21 134-133,2-43 131,-3 50-134,0 0 1,0 0 0,0 0-1,-1 0 1,1 0 0,-1 0 0,1 0-1,-1 0 1,0 0 0,-1 1 0,1-1-1,0 0 1,-1 1 0,-1-4 0,-1 1 78,3 3-47,-3 11-21,-11 22-41,2 1 0,2 1-1,1 0 1,1 0 0,2 1-1,2 0 1,-3 49 0,7-37-37,8 59 0,-5-88 21,1 1 1,0-1 0,2 0 0,0 0-1,1-1 1,12 25 0,-17-39 26,0-1 0,1 1 0,-1-1 0,0 0 0,1 1 0,-1-1 0,1 0 0,-1 0 0,1 0 0,-1 0 0,1 0 0,0 0 0,0 0 0,-1 0 0,1-1 0,0 1 1,0-1-1,0 1 0,0-1 0,0 0 0,0 0 0,0 0 0,0 0 0,0 0 0,-1 0 0,5-2 0,5 0 2,1 0 0,-1-2 1,14-5-1,-22 8 0,36-17 28,-1-2-1,67-47 1,-46 29 32,32-20 39,-133 86-64,2 2 0,0 2 0,3 2 0,-37 40 0,58-56-50,11-14 9,1 0 0,0 0 1,0 1-1,1-1 0,0 1 1,-1 0-1,1 0 0,1 0 1,-1 0-1,-2 8 0,5-12 7,0-1-1,-1 0 1,1 1-1,0-1 1,0 0-1,0 1 1,0-1 0,0 0-1,0 1 1,0-1-1,0 0 1,0 1-1,0-1 1,0 1-1,0-1 1,0 0-1,0 1 1,0-1 0,0 0-1,0 1 1,1-1-1,-1 0 1,0 1-1,0-1 1,0 0-1,1 0 1,-1 1-1,0-1 1,0 0-1,1 1 1,-1-1 0,0 0-1,0 0 1,1 0-1,-1 1 1,0-1-1,1 0 1,-1 0-1,0 0 1,1 0-1,-1 0 1,0 0 0,1 1-1,-1-1 1,0 0-1,1 0 1,-1 0-1,1 0 1,-1 0-1,0 0 1,1-1-1,-1 1 1,0 0 0,1 0-1,0 0 1,22-9-22,-21 8 21,7-4 4,-1 0 0,0 0 1,0 0-1,0-1 0,-1 0 0,0-1 0,0 0 0,10-12 0,-4 1 9,-1-1 0,16-32 0,-28 51-9,0 0 0,0-1 0,0 1 0,0 0 0,0-1 0,0 1 0,0 0 0,0 0 0,0-1 0,1 1 0,-1 0 0,0-1 0,0 1 0,0 0 0,0 0 0,1 0 0,-1-1 0,0 1 0,0 0 0,0 0 0,1 0 0,-1-1 0,0 1 0,0 0 0,1 0 0,-1 0 0,0 0 0,0 0 0,1 0 0,-1 0 0,0-1 0,1 1 0,-1 0 0,0 0 0,0 0 0,1 0 0,-1 0 0,0 0 0,1 0 0,-1 0 0,0 1 0,0-1 0,1 0 0,-1 0 0,0 0 0,1 0 0,-1 0 0,0 0 0,0 0 0,1 1 0,-1-1 0,0 0 0,0 0 0,0 0 0,1 1 0,-1-1 0,0 0 0,0 0 0,1 1 0,8 20 7,-5-13-1,-1-3-9,0 0 1,0-1-1,1 1 1,0-1 0,0 1-1,0-1 1,0-1-1,1 1 1,-1 0-1,11 5 1,-12-8-5,0 1 0,0-1 1,0 1-1,0-1 1,1 0-1,-1 0 0,0 0 1,1-1-1,-1 1 0,1-1 1,-1 0-1,0 0 0,1 0 1,-1 0-1,1-1 0,-1 1 1,1-1-1,-1 0 0,0 0 1,4-2-1,13-9 6,0 0 0,-1-2 0,-1 0-1,0-2 1,21-22 0,-38 37 2,0 0 0,0 0 1,0 0-1,0 0 0,1 0 0,-1 0 0,0 0 1,0 0-1,1 1 0,-1-1 0,0 0 1,1 1-1,-1-1 0,3 1 0,-4 0-3,1 0 0,0 0 0,-1 0 0,1 0 0,-1 0 0,1 0 0,0 0 0,-1 1-1,1-1 1,-1 0 0,1 0 0,-1 1 0,1-1 0,-1 0 0,1 1 0,-1-1 0,1 1 0,-1-1-1,1 1 1,-1-1 0,0 1 0,1-1 0,-1 2 0,2 1-1,0 1 0,-1 0 0,0 0 0,0 0 0,0 0 0,-1 1 0,1-1 0,-1 7 0,-1 13-16,-1-1 0,-9 44 0,11-66 15,-1-1 0,1 1 0,0-1 0,0 1 0,0-1 0,-1 0-1,1 1 1,0-1 0,0 1 0,0-1 0,0 1 0,0-1 0,0 1 0,0-1 0,0 1 0,0-1-1,0 1 1,0-1 0,1 1 0,-1-1 0,0 1 0,0-1 0,0 0 0,1 1 0,-1-1-1,0 1 1,0-1 0,1 0 0,-1 1 0,0-1 0,1 1 0,-1-1 0,0 0 0,1 0 0,-1 1-1,1-1 1,-1 0 0,0 0 0,1 1 0,-1-1 0,1 0 0,-1 0 0,1 0 0,-1 0-1,1 0 1,-1 0 0,1 0 0,-1 0 0,0 0 0,1 0 0,-1 0 0,1 0 0,-1 0-1,1 0 1,-1 0 0,1 0 0,-1 0 0,1-1 0,-1 1 0,1 0 0,36-17-12,-27 12 7,132-73 27,-101 53 12,-22 17-2,-18 8-30,-1 0 0,1 0 0,-1 0-1,0 0 1,1 0 0,-1 0 0,1 0-1,-1 1 1,0-1 0,1 0-1,-1 0 1,0 0 0,1 0 0,-1 1-1,0-1 1,1 0 0,-1 0 0,0 1-1,0-1 1,1 0 0,-1 1 0,0-1-1,0 0 1,0 1 0,1-1-1,-1 0 1,0 1 0,0-1 0,0 0-1,0 1 1,0-1 0,0 1 0,0-1-1,0 0 1,0 1 0,0-1-1,0 1 1,0-1 0,0 0 0,0 1-1,0-1 1,0 1 0,0 17 0,1 0 0,0 0 0,1 0-1,1 0 1,6 19 0,-8-36-3,-1 0 0,1 1 0,-1-1 0,1 0 0,-1 0 0,1 0 0,0 0 0,-1 0 0,1-1 0,0 1 0,0 0 0,0 0 0,0 0 0,0-1 0,-1 1 0,1 0 0,1-1 0,-1 1 0,0-1 0,0 1 0,0-1 0,0 0 0,0 1 0,0-1 0,0 0 0,1 0 0,-1 0 0,0 0 0,0 0 0,0 0 0,0 0 0,1 0 0,-1 0 0,0 0 0,0-1 0,0 1 0,0-1 0,0 1 0,0-1 0,0 1 0,0-1 0,2-1 0,7-3-2,-1-1-1,0 0 1,14-13 0,-16 13 3,19-15 14,-1-1 0,0-2 0,-2 0 0,-1-2 0,-1 0 0,-2-1-1,0-1 1,-2-1 0,-1-1 0,-1 0 0,11-33 0,62-270 312,-82 313-242,-7 24-72,-1 0 0,2 0 0,-1 0 0,0 0 0,1 0 0,0 4 0,-1 8 1,-6 62-27,-16 305-188,26-280 112,-1-48-5,-2 0 0,-9 67 0,4-100-191,5-22 280,0 0 0,-1 0 0,1-1 0,0 1 0,0 0-1,0 0 1,-1 0 0,1 0 0,0 0 0,0 0-1,0 0 1,0 0 0,-1 0 0,1 0 0,0-1 0,0 1-1,0 0 1,0 0 0,-1 0 0,1 0 0,0 0-1,0-1 1,0 1 0,0 0 0,0 0 0,0 0 0,0-1-1,0 1 1,0 0 0,-1 0 0,1 0 0,0 0-1,0-1 1,0 1 0,0 0 0,0 0 0,0-1-1,0 1 1,0 0 0,1 0 0,-1-1 0,-5-31-4029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48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1 14064,'0'0'4571,"1"12"-4287,0-2-219,1-4-27,-1 0 1,-1 0-1,1 0 0,-1-1 1,0 1-1,-1 0 0,1 0 1,-1 0-1,-1 0 0,1 0 1,-1 0-1,0-1 0,-3 8 1,-8 6 190,0-1 0,-2 0 0,0-1 0,-1 0 0,-20 16 0,8-8 217,-33 27 1075,59-50-1355,0 0-1,0 1 1,1-1-1,-1 1 1,0-1-1,1 1 1,0 0-1,0-1 1,-1 1-1,2 0 1,-1 0 0,0 0-1,0 0 1,1 0-1,0 0 1,0 0-1,0 5 1,9 8 68,0-1 0,2 0 0,-1 0 0,2-2 0,16 16 0,70 58 337,-92-81-518,82 71 1077,-85-76-1061,0 1 0,0-1 0,0 0-1,0 0 1,0 0 0,0 0 0,0 0-1,0-1 1,1 0 0,-1 1 0,0-1-1,0 0 1,1-1 0,-1 1-1,4-1 1,13-6-4266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48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10544,'0'0'7911,"1"16"-7248,0 2-506,21 197 2299,-16-183-2063,3 15 846,-1 1 0,1 60 0,-6-56-62,1-30-77,-4-22-1066,0 0-1,0 0 1,0 0 0,0 0 0,0-1 0,0 1-1,0 0 1,0 0 0,0 0 0,0 0 0,1 0-1,-1 0 1,0 0 0,0 0 0,0 0 0,0 0-1,0 0 1,0 0 0,0 0 0,1 0 0,-1 0-1,0 0 1,0 0 0,0 0 0,0 0 0,0 0-1,0 0 1,0 0 0,1 0 0,-1 0 0,0 0-1,0 0 1,0 0 0,0 0 0,0 0 0,0 0-1,0 0 1,0 1 0,0-1 0,1 0 0,-1 0-1,0 0 1,0 0 0,0 0 0,0 0 0,0 0-1,0 0 1,0 0 0,0 1 0,0-1 0,0 0-1,0 0 1,0 0 0,1-9-4032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49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14064,'0'0'5573,"10"-2"-4808,114-16 1634,152-2 1,-129 12-146,-137 7-2045,-5 0-75,-1 1 1,1-1 0,-1 1-1,1 0 1,-1 0-1,1 1 1,-1 0 0,0-1-1,1 1 1,4 2-1,-8-2-116,0 0 0,-1 0-1,1 0 1,0 0 0,0 0-1,0 0 1,-1 0 0,1 1-1,-1-1 1,1 0-1,-1 0 1,1 1 0,-1-1-1,0 0 1,1 0 0,-1 3-1,2 24-258,-2-22 192,0 23-3791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49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0 11856,'0'0'6455,"-3"11"-5571,-2 8-546,-36 142 2546,40-153-2631,0 1 1,1-1 0,0 1 0,1 0 0,-1-1-1,1 1 1,1-1 0,0 1 0,0-1-1,1 0 1,0 1 0,0-2 0,1 1-1,0 0 1,0-1 0,1 1 0,7 8 0,-10-14-176,0 0 0,0 0 0,0 0 0,0 0 0,0 0 0,1 0 0,-1-1 0,1 1 0,-1-1 0,1 1 0,0-1 0,-1 0 0,1 0 0,0 0 0,0-1 0,0 1 0,0-1 0,0 0 0,-1 1 0,1-1 0,6-1 0,-7 1-465,1-1-1,-1 0 1,0 0-1,1 0 1,-1 0 0,0 0-1,0 0 1,0-1 0,4-2-1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50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17183,'0'0'5088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51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8744,'0'0'9002,"1"-10"-8525,-1 7-439,1 0-1,-1 1 0,0-1 1,1 0-1,-1 0 0,1 0 1,0 1-1,0-1 0,0 0 1,1 1-1,1-5 0,-1 6-8,0-1 1,1 0-1,-1 1 0,0-1 0,0 1 0,1 0 0,-1-1 0,1 1 0,-1 0 0,1 1 0,0-1 0,-1 0 0,1 1 0,0 0 0,-1-1 0,1 1 0,5 0 0,302 11 1488,46-2-219,-210-19-862,66-3 288,-93 10 504,123-21 0,-235 22-1040,5 0 536,-10 3-289,-7 2-26,-52 19-312,39-16-3436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8:52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55 13768,'0'0'6057,"-1"10"-5520,-4 66 562,-19 101-1,5-52-142,-4 17 404,20-125-1000,-3 3 508,5-15 129,-1-9-744,7-22 309,-3-24-330,10-125 252,-8 141-358,1 0 0,21-67-1,-10 49 46,13-32 229,-24 71-295,11-21 401,-15 33-441,0-1-1,0 1 1,0-1-1,0 1 1,1 0 0,-1-1-1,0 1 1,1 0-1,-1 0 1,1 0-1,0 0 1,-1 0 0,1 0-1,0 1 1,-1-1-1,1 1 1,2-1-1,-2 1-19,-1 0-1,1 0 1,-1 0-1,1 1 1,-1-1-1,0 1 0,1-1 1,-1 1-1,0 0 1,1-1-1,-1 1 1,0 0-1,0 0 1,1 0-1,-1 0 0,0 0 1,1 1-1,18 21 311,65 106-103,-75-113-252,-1 0 0,-1 0 0,-1 1 0,8 22 0,-8-18 0,-4-15 0,0 1 0,1-1 0,0 0 0,0 0 0,6 7 0,-5-8 0,-1 1 0,0 0 0,6 12 0,-9-18 0,-1 1 0,0 0 0,0-1 0,1 1 0,-1 0 0,0-1 0,1 1 0,-1-1 0,1 1 0,-1 0 0,1-1 0,-1 1 0,1-1 0,-1 1 0,1-1 0,-1 0 0,1 1 0,0-1 0,-1 0 0,1 1 0,0-1 0,-1 0 0,1 1 0,0-1 0,-1 0 0,1 0 0,1 0 0,-1 0 0,1 0 0,-1-1 0,0 1 0,1-1 0,-1 1 0,0-1 0,1 0 0,-1 1 0,0-1 0,0 0 0,0 0 0,3-2 0,2-4 0,1 0 0,-1 0 0,6-11 0,-10 15 0,9-16 0,0 0 0,13-36 0,-18 38 0,1 1 0,0 0 0,1 0 0,1 1 0,21-27 0,-18 23 0,-10 16 0,-1 1 0,0 0 0,1 0 0,-1 0 0,1 0 0,0 0 0,-1 0 0,1 0 0,0 0 0,4-2 0,-2 1 0,-3 2 0,1 0 0,-1-1 0,1 1 0,0 0 0,0 0 0,-1 0 0,1 0 0,0 0 0,0 1 0,0-1 0,0 0 0,0 1 0,0 0 0,0-1 0,0 1 0,0 0 0,0 0 0,1 0 0,-1 0 0,0 1 0,0-1 0,0 0 0,0 1 0,0-1 0,2 2 0,0 0 0,-1-1 0,1 1 0,-1 0 0,0 0 0,0 0 0,0 1 0,0-1 0,0 1 0,0 0 0,-1-1 0,1 1 0,-1 0 0,4 6 0,2 6 0,12 29 0,-10-19 0,6 16 0,-1 0 0,8 44 0,-14-48 0,2 0 0,1 0 0,21 40 0,-20-49 0,13 43 0,-25-65 354,-4-7 183,-7-10-2058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33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0 204 8536,'0'0'7350,"10"-4"-7083,-3 1-328,26-10 1470,56-15 0,-61 20-844,-24 7-456,1-1 0,0 1-1,0 0 1,0 0 0,0 0 0,0 0-1,0 1 1,7 0 0,194 14 1926,-185-13-1823,1 0 0,-1-2 0,30-4 0,-17 1 36,42 0-1,-32 2-124,-7 1-27,5-1 87,57-9 0,9-2 117,10-2 38,-43 1-20,103-6-1,-81 16-96,-8 1-1,99-17 0,-7 3 83,-115 12-178,120-8 189,-158 12-254,0 1 0,41 4 0,-39-1 63,60-2 0,-73-1-74,0 1 1,0 0-1,28 6 0,15 2 9,9-3 135,97-5 0,97 1 247,-210-3-359,-36 0-26,0 1 1,25 3-1,41 5 305,-61-10 113,-16 2-760,-13 2-3285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34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 8432,'0'0'10666,"1"14"-10259,-4 78 278,2 93 1291,4-126-1196,-2 1-1,-11 92 1,8-104 556,1-48-1317,1 0 1,0 0 0,0 1-1,0-1 1,0 0-1,0 0 1,0 0 0,0 1-1,0-1 1,0 0 0,0 0-1,0 0 1,0 1 0,0-1-1,0 0 1,0 0 0,0 0-1,0 0 1,0 1 0,0-1-1,0 0 1,0 0 0,0 0-1,0 1 1,1-1 0,-1 0-1,0 0 1,0 0 0,0 0-1,0 1 1,0-1 0,0 0-1,1 0 1,-1 0-1,0 0 1,0 0 0,0 0-1,0 0 1,1 1 0,-1-1-1,0 0 1,0 0 0,0 0-1,1 0 1,-1 0 0,0 0-1,0 0 1,0 0 0,1 0-1,-1 0 1,0 0 0,0 0-1,0 0 1,0 0 0,1 0-1,-1 0 1,0 0 0,0-1-1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35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10344,'0'0'8442,"6"10"-7986,-4-6-413,3 6 82,1 1 0,-2-1 0,1 1 0,-2 0 0,1 1 1,2 14-1,20 255 2827,-10-198-522,-13-77-2193,-3-6-228,0 0 0,0 0-1,1 0 1,-1 0 0,0 0 0,0 0-1,0 0 1,0 0 0,0 0 0,0 0-1,1 0 1,-1 1 0,0-1 0,0 0-1,0 0 1,0 0 0,0 0 0,0 0-1,0 0 1,0 1 0,0-1-1,0 0 1,1 0 0,-1 0 0,0 0-1,0 0 1,0 0 0,0 1 0,0-1-1,0 0 1,0 0 0,0 0 0,0 0-1,0 1 1,0-1 0,0 0 0,0 0-1,-1 0 1,1 0 0,0 0-1,0 0 1,0 1 0,0-1 0,0 0-1,0 0 1,0 0 0,0 0 0,0 0-1,0 0 1,0 1 0,-1-1 0,1 0-1,0 0 1,0 0 0,0 0 0,0 0-1,0 0 1,-1 0 0,1 0 0,0 0-1,0 0 1,0 0 0,0 0-1,0 0 1,-1 0 0,1 0 0,0 0-1,0 0 1,0-2 30,0 4-222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31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63 13560,'0'0'752,"91"0"-408,-15-4 8,23 2-168,4-8 8,-5 4-64,-5-4 0,-10 4 0,-17-2 8,-11-2-96,-29 4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36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12360,'0'0'5542,"10"-6"-5062,34-15-11,-41 20-405,0 0-1,0 0 1,0 0-1,0 0 1,-1 1 0,1-1-1,0 1 1,0 0-1,1-1 1,-1 2-1,0-1 1,0 0-1,0 1 1,3 0-1,15 1 311,90-6 1013,-72 4-960,1-2 0,-1-1 0,41-9 0,38-12 982,-109 20-988,4-1-3190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36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1 9344,'0'0'6621,"-3"13"-6137,1 0-365,-2 0 0,0-1 0,0 0 0,-1 0 0,0 0 0,-1 0 1,-1-1-1,-8 12 0,-30 39 598,-17 22 556,46-63-340,-21 35 0,17-23 312,19-32-1077,0 1 0,0-1 0,1 0 0,-1 1 0,0-1 0,0 1 0,1 0 0,-1-1 0,1 1 0,0-1 0,-1 1 0,1 0 0,0 1 0,5 2 1346,10-8-1344,13-13-420,-18 8-3252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37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12664,'0'0'3738,"11"1"-3165,9 3-278,1 0-1,-1 1 0,0 1 0,32 15 0,-30-8 54,0 1 0,0 1 1,35 34-1,49 61 632,-80-81-766,-13-14-36,-1 0 0,-1 0 0,0 2 1,-2-1-1,14 31 0,24 90 1578,-45-130-1648,0 0 200,0-3 118,-1 1 1,0-1 0,0 0-1,0 0 1,0 7 0,-1-10-612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38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12960,'0'0'7125,"6"12"-6673,-2-5-372,44 100 1097,-30-29 547,-17-64-693,-3-13-383,-3-10-343,-14-52-33,2 0 0,-10-72 0,26 130-265,1 0-1,0 0 1,-1 0 0,1 0 0,0 0 0,1 0-1,-1 0 1,0 1 0,1-1 0,0 0 0,0 0-1,-1 0 1,2 0 0,-1 0 0,2-2-1,-2 3 0,0 1-1,1 0 1,-1-1-1,0 1 1,1 0-1,-1 0 1,1 0-1,0 0 1,-1 1-1,1-1 1,0 0-1,-1 1 0,1-1 1,0 1-1,0-1 1,0 1-1,-1 0 1,1 0-1,0 0 1,0 0-1,0 0 1,-1 0-1,1 0 1,0 1-1,3 0 1,11 3 18,-1 1 0,0 0 1,0 1-1,0 1 1,-1 0-1,0 1 1,0 1-1,-1 0 1,0 1-1,-1 0 0,0 1 1,-1 0-1,0 1 1,0 0-1,-1 1 1,-1 0-1,0 0 1,-1 1-1,-1 0 0,10 26 1,-15-36-6,-1 0 1,0 0-1,0 0 1,0 0-1,-1 0 1,1 0-1,-1 0 1,0 1-1,0-1 1,0 0-1,-1 0 1,1 0-1,-1 0 0,0 0 1,0 0-1,-1 0 1,1 0-1,-1-1 1,0 1-1,0 0 1,0-1-1,0 1 1,-1-1-1,1 0 1,-1 0-1,0 0 1,0 0-1,-5 3 1,3-2 16,0-1 1,0 0-1,0-1 1,-1 1-1,0-1 1,1 0-1,-1 0 1,0-1-1,0 0 1,0 0-1,0 0 1,0-1-1,0 0 1,0 0-1,0 0 0,0-1 1,1 0-1,-1 0 1,-6-2-1,1-1 51,1 1-1,-1-2 0,1 1 0,0-1 0,1-1 1,-1 0-1,1 0 0,0-1 0,1 0 0,-15-16 0,21 20-126,0-1 0,0 1 0,1 0 0,-1-1 0,1 1-1,0-1 1,-1-5 0,0-3-3426,2 11 2782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38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10752,'0'0'7015,"11"-5"-6507,34-15-16,-40 19-399,1-1 0,-1 1 0,0 1 0,1-1 0,-1 1 0,0 0 0,1 0 0,-1 1 0,0-1 0,1 1 0,-1 0 0,0 1 0,0-1 0,0 1 0,0 0 0,0 0 0,7 5 0,-9-6-41,-1 1 0,1-1 0,0 1-1,-1 0 1,0 0 0,1 0 0,-1 0 0,0 1 0,0-1 0,0 1 0,0-1 0,-1 1 0,1-1 0,-1 1 0,1 0 0,-1 0 0,0 0 0,0 0-1,0 0 1,-1 0 0,1 0 0,-1 0 0,0 0 0,0 0 0,0 0 0,0 0 0,0 1 0,0-1 0,-1 0 0,0 0 0,1 0 0,-3 4 0,-3 9 92,-1-2 1,0 1-1,-1-1 1,-17 24-1,22-35-119,-1 4 57,0 0 48,-1-1 1,1 0 0,-1 0-1,0 0 1,-10 7-1,106 0 1862,-65-10-1521,36 9 0,-26-1-3621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40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11256,'0'0'7897,"4"13"-7373,-2-8-474,79 301 2440,-46-134-820,-17-87-716,-15-70-312,-2 0 1,0 28 0,-1-33-99,-16-35 1361,11 12-1870,0 1 1,1-1-1,1-1 0,0 1 1,1 0-1,0-1 1,1 0-1,0 1 0,1-1 1,1 0-1,0 1 0,1-1 1,1 1-1,0 0 1,0-1-1,2 1 0,-1 1 1,2-1-1,-1 1 1,2 0-1,7-12 0,-9 18-37,-1 0-1,1 1 0,0 0 0,1 0 1,-1 0-1,1 1 0,9-6 0,-13 8 0,1 1 0,-1-1 0,1 1-1,0 0 1,-1-1 0,1 1-1,0 1 1,0-1 0,-1 0-1,1 1 1,0-1 0,0 1 0,0 0-1,0 0 1,0 0 0,-1 0-1,1 1 1,0-1 0,0 1-1,0 0 1,3 1 0,-3 0 0,1 0 0,0 1 0,-1-1 0,0 1-1,0 0 1,0 0 0,0 0 0,0 0 0,0 1 0,-1-1 0,0 1 0,1 0 0,-1-1 0,-1 1 0,3 5 0,-3-6 3,0 0 0,-1 0 0,1 0-1,-1 0 1,0-1 0,1 1 0,-1 0 0,0 0 0,-1 0 0,1 0-1,-1 0 1,1-1 0,-1 1 0,0 0 0,0 0 0,0-1 0,0 1 0,0 0-1,-1-1 1,1 1 0,-1-1 0,0 0 0,-3 5 0,-2-1 21,0-1 0,1 0 0,-2 0 1,1 0-1,0-1 0,-1 0 0,0 0 1,0-1-1,0 0 0,-1 0 0,-10 1 0,18-4-20,1 1 0,0-1-1,0 0 1,-1 1 0,1-1-1,0 0 1,-1 1 0,1-1-1,0 0 1,0 1 0,0-1-1,-1 1 1,1-1 0,0 0-1,0 1 1,0-1 0,0 1-1,0-1 1,0 0 0,0 1-1,0-1 1,0 1 0,0-1-1,0 1 1,0-1 0,0 1-1,0-1 1,0 0 0,0 1-1,1-1 1,-1 1 0,0-1-1,0 0 1,0 1 0,1-1-1,-1 0 1,0 1 0,0-1-1,1 0 1,-1 1 0,1-1-1,15 24 25,-13-19-23,9 10 79,1-1 0,0 0 0,1-1-1,1-1 1,25 18 0,-4-3 37,-28-19 4,-8-8-100,1 1-1,-1 0 0,1 0 1,-1-1-1,1 1 0,0 0 0,-1-1 1,1 1-1,0-1 0,-1 1 0,1-1 1,0 1-1,0-1 0,0 0 0,-1 1 1,1-1-1,0 0 0,2 1 0,-4-14-346,1 7 153,-1-11-3949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40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12160,'0'0'9005,"12"-1"-8576,39 1-5,-49 0-383,0 0 1,0 0-1,0 1 1,0-1-1,0 1 1,0-1-1,0 1 1,0 0-1,-1-1 1,1 1-1,0 0 1,0 0-1,-1 0 1,1 1-1,-1-1 1,1 0-1,-1 1 1,1-1-1,-1 1 0,0-1 1,0 1-1,0-1 1,0 1-1,0 0 1,0 0-1,1 2 1,-2-1 33,1 0 0,-1 0-1,1 0 1,-1 0 0,0 0 0,0 0 0,0 0 0,0 0 0,-1 0-1,1 0 1,-1 0 0,0 0 0,-2 4 0,-12 19 452,13-24-449,0 0 0,0 0 1,0 1-1,1-1 0,-1 1 1,1-1-1,-1 1 1,1-1-1,0 1 0,0 0 1,0 0-1,1 0 1,-1-1-1,1 1 0,-1 0 1,1 0-1,0 0 0,0 4 1,2-6-10,0 1 0,0-1 0,0 1 0,0-1 0,0 0 0,0 0 1,0 0-1,0 0 0,0 0 0,1 0 0,-1 0 0,0-1 0,1 0 0,3 1 0,-4-1-4,7 1 95,-1 0 0,0-1 0,13-1 0,-14 1-35,0 0 1,0-1-1,-1 2 0,1-1 1,9 3-1,-15-3-111,0 0-1,0 0 1,0 1-1,0-1 1,0 0 0,0 0-1,-1 0 1,1 0-1,0-1 1,0 1 0,0 0-1,0 0 1,0 0-1,0-1 1,1 0-1,6-1-5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44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9744,'0'0'11314,"4"-11"-10779,14-33-57,-17 43-338,-1-1-1,1 1 0,-1-1 0,1 1 1,0-1-1,0 1 0,0-1 1,0 1-1,0 0 0,0-1 0,0 1 1,3-2-1,-4 3-88,1 0 0,-1-1 0,0 1 0,1 0 0,-1 0 0,1 0 0,-1 0 0,1 0 0,-1 0 0,0 0 1,1 0-1,-1 0 0,1 0 0,-1 0 0,0 0 0,1 1 0,-1-1 0,1 0 0,-1 0 0,0 0 0,1 0 0,-1 1 0,0-1 0,1 0 0,-1 0 0,0 1 0,1-1 0,-1 0 1,0 1-1,1-1 0,1 4 64,0-1 1,0 0 0,0 1 0,0 0 0,-1-1 0,0 1-1,2 4 1,17 75 492,-3 2-1,8 114 1,-22-165-201,2-1 0,1 0 1,14 42-1,-14-59 61,-5-21 524,-6-25-2071,3 22-2251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44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12864,'0'0'5833,"13"1"-5404,-6 0-366,8 1 84,-1 0 0,1-1-1,0-1 1,0-1-1,19-2 1,260-55 2921,-236 45-2572,-33 7-262,0 1 0,36-3 0,-25 11-359,-25-2-2658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29:47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1 652 8744,'0'0'8250,"8"-11"-7995,29-35-5,-32 40-180,1 0 0,0 1 0,1-1 0,0 2 0,-1-1 0,2 1 0,-1 0 0,0 0 0,1 1 0,-1 0 0,1 0 0,0 1 0,0 0 0,14-1 0,-3-1 52,37-6 374,84-4 1,-20 3 9,461-35 1197,-123 24-1003,-3-26-187,-294 29-414,128-29 108,-211 33-136,-38 9-27,0 1 0,0 2 0,46 4 0,123 16 179,-127-7-118,154-3-1,105-20-13,-183 13-102,-1 0 6,123-26 78,13 1-30,-50 18-40,278-20 3,-111-14-6,-37 21 0,-131 10 0,443 18 104,-343 6-61,-23-21 30,-227 4-62,300-20 34,-79 4 7,-73 4-7,118-5 56,-82 2-44,-29 0 18,88 18 51,17 6 38,119 12-69,-305-20-55,-53-1 8,-13 12-24,-67-5 1,52 0-1,148-5 189,-109 3-62,182-14 37,-216 9-176,63 2 66,-111 2-52,64-5 1,-5-1-16,37-1-8,56 2 0,291-2 125,-395 1-124,354-5-62,-400 9 35,74-9 0,-69 5 30,53-1 0,-79 7 1,164-2 72,48-8 168,-27 14 166,5 9 101,-4 0 59,-185-13-346,36 7-1,4 0 116,-46-6-258,1 0 1,-1 1-1,0 2 1,0 0 0,19 7-1,-36-11-74,1 0 0,-1 0 0,0 0 0,0 0 0,1-1 0,-1 2 0,0-1 0,0 0 0,0 0 0,0 0 0,0 0 0,0 1 0,-1-1 0,1 0 0,0 1 0,-1-1 0,1 1 0,-1-1 0,1 1 0,-1-1 0,0 1 0,0-1 0,1 1 0,-1-1 0,-1 4 0,1 4 3,-1 0 0,0 1-1,-4 11 1,2-9 21,-116 439 989,82-334-263,36-114-621,0 0-1,-1 0 1,1 0-1,-1 0 0,1-1 1,-1 1-1,-4 4 0,-7 1-699,2-8-2947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31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1 182 9536,'0'0'1640,"98"-24"-1184,-1 6 0,22-10-152,20 6 0,10 14-48,0-11 0,9-9-224,-11-6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17 8336,'0'0'11383,"-6"8"-10971,-2 1-272,-36 47 926,40-51-935,1 1 0,0-1 0,0 1 1,0 0-1,1 0 0,0 0 0,0 0 0,0 0 1,1 0-1,0 0 0,0 0 0,1 1 1,0-1-1,0 0 0,0 1 0,1-1 0,0 0 1,3 12-1,-2-10-29,3 6 105,0-1 0,0 1 0,11 16 0,-14-26-147,1-1 0,0 1 1,0 0-1,0-1 0,0 1 1,1-1-1,-1 0 0,1 0 1,0 0-1,0-1 0,0 1 1,0-1-1,0 0 0,7 2 1,-8-3-25,0-1 0,0 1 0,1-1 0,-1 0 1,0 0-1,0 0 0,1 0 0,-1 0 1,0-1-1,0 0 0,0 1 0,1-1 0,-1 0 1,0-1-1,0 1 0,-1 0 0,1-1 1,0 0-1,5-3 0,-1-1 33,0-1-1,0 1 1,0-1-1,-1 0 1,9-12 0,-2-1 86,15-28 0,-24 38-72,1 1 0,-2-1 0,1 0 0,-1 0 0,2-17-1,-5 16 43,0 10-119,0 1-1,0 0 1,0 0 0,0 0 0,0 0 0,0 0 0,0-1 0,0 1 0,0 0 0,0 0 0,0 0 0,0 0 0,0-1 0,0 1 0,0 0-1,0 0 1,0 0 0,0 0 0,0-1 0,0 1 0,0 0 0,-1 0 0,1 0 0,0 0 0,0 0 0,0 0 0,0-1 0,0 1 0,0 0 0,0 0-1,0 0 1,-1 0 0,1 0 0,0 0 0,0 0 0,0 0 0,0 0 0,0 0 0,-1-1 0,1 1 0,0 0 0,0 0 0,0 0 0,0 0 0,-1 0-1,1 0 1,0 0 0,0 0 0,0 0 0,0 0 0,-1 0 0,1 0 0,0 1 0,0-1 0,0 0 0,0 0 0,0 0 0,-1 0 0,1 0-1,0 1 19,-1 0 0,1 1-1,-1-1 1,1 0 0,0 0-1,0 1 1,0-1 0,0 0-1,0 1 1,0-1-1,0 0 1,0 0 0,0 2-1,1 1 25,0 8 7,0-1 1,1 1-1,0-1 0,1 0 0,0 0 1,1 0-1,1 0 0,-1 0 0,12 16 1,-12-19-10,1-1 1,0-1 0,1 1 0,0-1 0,0 0 0,0 0-1,0 0 1,1-1 0,0 0 0,0-1 0,1 1-1,-1-1 1,17 5 0,-22-8-18,1 0-1,-1-1 1,0 1 0,1-1-1,-1 0 1,1 0-1,-1 0 1,1 0 0,-1 0-1,1 0 1,-1-1-1,1 1 1,-1-1 0,0 0-1,1 0 1,-1 1 0,0-2-1,1 1 1,-1 0-1,0 0 1,0-1 0,0 1-1,0-1 1,0 0-1,-1 1 1,1-1 0,0 0-1,1-4 1,2-1 43,-1 0-1,0 0 1,0-1 0,-1 0 0,0 0 0,0 0-1,1-9 1,1-3 123,-2 1 0,2-37 0,-5 48-113,0 0-1,0-1 1,-1 1-1,-1-1 1,1 1-1,-1 0 1,0 0-1,-1 0 1,-4-9-1,2 8 4,-1 1 1,-10-13-1,5 7-61,10 12-24,0 1 0,-1 0 0,1-1 0,-1 1 0,1 0 0,-1 0 0,0 0 0,1 0 0,-1 0 0,0 0 0,0 0 0,0 1 0,-3-2 0,0 1 0,4 1 0,1 0 0,0 0 0,-1 0 0,1 0 0,-1 0 0,1 0 0,-1 0 0,1 1 0,0-1 0,-1 0 0,1 0 0,-1 1 0,1-1 0,0 0 0,-1 0 0,1 1 0,0-1 0,-1 0 0,1 1 0,0-1 0,0 1 0,-1-1 0,1 0 0,0 1 0,0-1 0,0 1 0,-1 0 0,-4 12 0,5-13 0,-1 3 126,0 1-1,1-1 1,-1 0-1,1 0 1,0 1-1,0 4 1,2 8-5073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10248,'0'0'10817,"7"-1"-10332,1-1-338,-3 1-29,0 0 1,1 0-1,-1 0 1,0 1-1,1 0 1,9 1-1,44 5 926,97 14 635,-79-5-989,1-4 1,127 2-1,-178-14-487,0-1-1,0-1 0,-1-1 0,0-2 0,0 0 0,0-2 1,45-21-1,-62 26 622,-16 8-4098,7-5 2560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9744,'0'0'9969,"6"12"-9488,-5-11-462,7 14 167,0 0 1,-1 1-1,0 0 0,5 23 1,3 40 1284,4 108 0,-15-133-863,-3-38-326,-1-12-114,0 1-1,0-1 0,1 0 0,-1 0 0,2 6 1,-2-6 1169,-2-10-531,-6-24 45,5 9-691,1 1 0,1 0 0,1-31 0,1 43-118,0 0 1,1 0 0,-1 0-1,1 0 1,1 0-1,0 0 1,0 1-1,0-1 1,1 1 0,0 0-1,8-11 1,-2 6 11,0 0 0,1 0 0,1 1 0,19-14 0,-25 21-47,0 0-1,0 1 1,0-1-1,1 1 1,0 0 0,0 1-1,-1 0 1,1 0-1,1 0 1,-1 1 0,0 0-1,8 0 1,-12 1-4,0 0 0,0 0 0,-1 0 0,1 1 0,0-1 0,-1 1 0,1-1 0,0 1 0,-1 0 0,4 1 0,-4 0 1,-1-1 0,0 0 0,1 0 0,-1 1-1,0-1 1,0 1 0,1-1 0,-1 1 0,0-1 0,-1 1 0,1 0 0,0-1 0,0 1 0,-1 0 0,1 0 0,0 1 0,-1 2 3,1-1 1,-1 1 0,1 0-1,-1-1 1,0 1-1,-1 0 1,1-1 0,-1 1-1,0-1 1,0 1 0,-1-1-1,1 0 1,-1 1-1,-3 5 1,2-4 4,-1 1 0,0-1 0,0 0 0,0-1 0,-1 1 0,0-1 0,0 0 0,-9 7 0,8-8 17,-1 1 0,1-2 0,-1 1 0,0-1 0,0 0-1,0 0 1,-1-1 0,1 0 0,-1 0 0,-7 1 0,7-4 62,0 0 1,-16-4 0,23 4-82,4 7 178,3 1-153,11 9 42,0-1 1,29 20-1,-8-6 127,50 34 489,-86-62-693,-1 1 0,1-1 0,0 0 0,0 0 0,0 0 0,0-1 0,0 1 0,3 1 0,-4-4 989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9848,'0'0'17030,"8"-5"-16710,24-18-12,-30 21-263,1 1 0,-1 0 1,1-1-1,0 1 0,-1 0 1,1 1-1,0-1 0,0 0 1,0 1-1,0-1 0,-1 1 1,1 0-1,0 0 0,5 1 1,3-1 87,35 0 288,38 0 277,1 2-119,26 3 387,-96-4-642,1 1 0,0 1-1,-1 0 1,23 9 0,-33-9-202,-4-3-126,0 1 0,0-1 0,0 0 0,0 1 1,0-1-1,0 0 0,0 1 0,0-1 0,0 0 0,0 0 1,2 0-1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8744,'0'0'12286,"9"-2"-11782,-1 0-382,0 1 1,1 0-1,-1 0 0,0 0 1,1 1-1,-1 0 0,11 2 1,50 4 844,-13-2-152,83 3 1656,-71-11 330,-63 4-2763,12 1 1347,-6 2-5469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0 748 9440,'0'0'8639,"8"-2"-8245,63-18 836,-62 17-897,0 1 0,11-2 0,-14 3-137,0 0 1,0 0-1,-1 0 0,1-1 0,-1 0 0,1 0 0,6-4 0,-9 4 97,0 1-1,1 0 1,-1-1 0,0 1-1,0 0 1,6 0-1,-9 1-263,1 0-1,-1 0 1,0 0-1,0 0 1,1 1-1,-1-1 1,0 0-1,0 0 1,0 0-1,1 1 0,-1-1 1,0 0-1,0 0 1,0 0-1,1 1 1,-1-1-1,0 0 1,0 0-1,0 1 1,0-1-1,0 0 1,0 0-1,0 1 1,1-1-1,-1 0 1,0 1-1,0-1 1,0 0-1,0 0 1,0 1-1,0-1 0,0 0 1,-1 0-1,1 1 1,-1 13 263,0-11-174,0 31 343,2 1 0,6 51 0,1-2 77,18 177 892,-19-203-1165,12 52 330,2 12 275,-3-15 353,-3-22-495,-11-53-728,-2 40 1,7-102-1,105-358 0,-55 234 0,-48 122 0,2-6 0,-2 0 0,-2 0 0,6-42 0,-4-123 0,-3 38 0,3-17 0,12 41 0,-4 38 0,-17 93 0,0 0 0,1 0 0,1 0 0,4-10 0,-3 10 0,-1-1 0,5-19 0,-8 26 0,0-6 0,1-1 0,1 1 0,0 0 0,1 0 0,7-16 0,-15 8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8536,'0'0'14211,"-1"8"-13871,-7 32 32,-12 80 1008,17-96-1080,1-1-16,0 1 1,1 0-1,3 29 1,-4-39-169,2-13-104,0 0 0,-1 0-1,1 0 1,0 0 0,0 0 0,0 0 0,0 1 0,0-1-1,0 0 1,0 0 0,0 0 0,0 0 0,1 0 0,-1 0-1,0 1 1,1-1 0,0 1 0,1 1 38,-4-11-217,-3-26-470,4 24-2417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7832,'0'0'13151,"1"9"-12951,21 149 608,-5-50-132,-3-23-105,-7-34 322,18 64 1,-24-112-735,-1-1 1,1 1 0,-1 0 0,1 0 0,-1 0 0,0 0-1,-1 5 1,1-8-145,0 0 0,0 0 0,0 0 0,0 0 0,0 1 0,0-1 0,0 0 0,0 0 0,0 0 0,0 0 0,0 1 0,0-1 0,0 0 0,0 0 0,0 0 0,0 0 0,0 1 0,0-1 0,0 0 0,0 0 0,0 0 0,0 0 0,0 1 0,0-1 0,0 0 0,0 0 0,0 0 0,1 0 0,-1 0 0,0 1 0,0-1 0,0 0 0,0 0-1,1 0 0,-1 0 0,0 1 0,0-1 0,0 0 1,0 0-1,1 0 0,-1 1 0,0-1 0,0 0 0,0 0 0,0 1 0,0-1 0,0 0 1,0 0-1,0 1 0,0-1 0,0 0 0,0 0 0,0 1 0,0-1 0,0 0 1,0 0-1,0 1 0,0-1 0,0 0 0,0 0 0,0 1 0,0-1 80,-3-5-10,2 0-3540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0 9144,'0'0'6116,"-7"10"-5672,-45 63 474,32-47-172,0-1 0,-2 0 0,-26 21 0,15-13 5,30-31-676,-1 3 113,-1 0-1,1-1 1,-1 0 0,0 0 0,-1 0-1,1-1 1,-7 4 0,12-7-163,0 0-1,0 0 1,0 0-1,-1 0 1,1 0-1,0 0 1,0 0-1,0 0 1,0 0-1,-1 0 1,1 0-1,0 0 1,0 0-1,0 0 1,0 0-1,-1 0 1,1 0 0,0 0-1,0 1 1,0-1-1,0 0 1,0 0-1,-1 0 1,1 0-1,0 0 1,0 0-1,0 1 1,0-1-1,0 0 1,0 0-1,0 0 1,0 0 0,0 1-1,0-1 1,-1 0-1,1 0 1,0 0-1,0 0 1,0 1-1,0-1 1,0 0-1,0 0 1,0 0-1,0 1 1,1-1-1,-1 0 1,0 0-1,0 0 1,0 0 0,0 1-1,0-1 1,0 0-1,0 0 1,0 0-1,0 0 1,0 0-1,1 1 1,-1-1-1,0 0 1,1 1 12,-1-1-1,1 1 1,0-1 0,0 0-1,0 1 1,0-1 0,0 0-1,0 1 1,-1-1 0,1 0-1,0 0 1,0 0 0,1 0-1,3 1 24,1 0-1,-1 0 0,0 1 1,0 0-1,0 0 0,0 0 1,0 0-1,0 1 0,4 3 1,55 45 272,-26-19-163,-25-21-116,3 2 53,1-1 1,23 15-1,-26-20-38,-4-2 93,0 0 1,-1 0 0,1 1-1,-1 1 1,8 7-1,-17-14-135,0 1 0,1-1 0,-1 0 0,0 1 1,0-1-1,0 0 0,1 0 0,-1 1 0,0-1 0,1 0 0,-1 1 0,0-1 0,0 0 0,1 0 0,-1 0 0,0 1 0,1-1 0,-1 0 0,1 0 0,-1 0 0,0 0 1,1 0-1,-1 0 0,0 0 0,1 0 0,-1 0 0,1 0 0,-1 0 0,0 0 0,1 0 0,-1 0 0,1 0 0,-6-11 191,3 5-3856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9848,'0'0'10967,"0"11"-10616,0 44 582,11 94 1,0-70-298,9 54 781,-14-101-940,-4-19-80,0 0 0,5 13 0,-6-20 480,-4-9 15,-4-9-488,-3-10-460,3 7-3624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32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 90 7528,'0'0'1321,"10"-10"-705,1-4-401,-6 7-87,1 0 0,0 0 0,0 1 0,1 0 0,-1 0 0,1 1 0,13-8 0,-19 12-81,0 0 1,1 0 0,-1 0 0,1 1 0,-1-1-1,1 0 1,0 1 0,-1-1 0,1 1-1,-1-1 1,1 1 0,0 0 0,-1 0-1,1 0 1,0 0 0,0 0 0,-1 0 0,1 0-1,0 0 1,1 1 0,-2 0-3,0 0 0,0 0 0,0-1 0,0 1 0,0 0 0,0 0 0,0 0 0,0 0 0,0 1 0,-1-1 0,1 0 0,0 0 0,-1 0 0,1 1 0,-1-1 0,1 0 0,-1 0 0,0 1 0,1 1 0,0 4 73,-1-1 1,1 1-1,-1 0 0,-1 0 0,1-1 0,-1 1 0,-1 0 0,-3 11 0,-5 9 131,-2-2-1,0 1 1,-2-2-1,-24 35 1,-79 86 884,95-119-890,-1-2 5,23-24-242,-1 0 0,1 1 0,0-1 0,0 0 0,-1 1 0,1-1 0,0 0 0,0 0 0,-1 1 0,1-1 0,0 0 0,-1 0 1,1 0-1,0 1 0,-1-1 0,1 0 0,0 0 0,-1 0 0,1 0 0,0 0 0,-1 0 0,1 0 0,-1 0 0,1 0 0,0 0 0,-1 0 0,1 0 0,-1 0 0,1 0 0,0 0 1,-1 0-1,1 0 0,0 0 0,-1-1 0,0 1 0,0-10-1427,1 9 791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11656,'0'0'6922,"8"-1"-6314,24-1 1399,64 4 1,-46 3-1026,8 1 601,82-1-1,-126-5-1225,0 0-1,1 0 0,-1 2 1,26 5-1,-38-7-196,-1 0 1,0 0-1,1 0 0,-1 0 1,0-1-1,1 1 1,-1 0-1,0-1 1,1 1-1,-1-1 0,2 0 1,1-3-3802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25 110 10344,'0'0'9073,"7"-2"-8728,86-12 1308,-90 14-1559,0-1 1,-1 1-1,1-1 0,0 0 0,0 0 0,0 0 0,-1 0 0,1 0 0,-1-1 0,1 1 0,-1-1 0,1 0 1,-1 1-1,0-1 0,0 0 0,0 0 0,2-3 0,-3 4-53,0-1-1,0 1 1,0 0-1,-1-1 1,1 1 0,0 0-1,-1-1 1,1 1-1,-1-1 1,1 1-1,-1 0 1,0-1 0,0 1-1,0-1 1,0 1-1,0-1 1,0 1-1,0-1 1,0 1 0,0-1-1,-1 1 1,1-1-1,-1 1 1,1-1-1,-1 1 1,1 0 0,-1-1-1,0 1 1,0 0-1,0 0 1,0-1-1,0 1 1,-1-1 0,0 0-19,0 0 1,0 0 0,0 1 0,0-1 0,0 1 0,-1-1 0,1 1 0,-1 0 0,1 0-1,-1 0 1,1 0 0,-1 0 0,0 1 0,1-1 0,-1 1 0,0 0 0,1 0 0,-1 0-1,0 0 1,1 0 0,-1 0 0,0 1 0,1-1 0,-1 1 0,0 0 0,-2 1-1,-3 1 20,0 2 1,0-1-1,0 1 0,1 0 0,0 0 0,-11 10 0,14-10-4,1-1 1,0 0-1,-1 1 1,1 0-1,1-1 1,-1 1-1,1 1 1,0-1-1,0 0 1,0 0-1,1 1 1,0-1-1,0 1 1,0-1-1,1 1 1,-1-1-1,1 1 1,2 8-1,-2-8 41,1-1 0,0 1 0,1-1 0,-1 0 0,1 1 0,0-1 0,0 0 0,5 7 0,-5-9-14,0 0 0,0 0 1,0-1-1,1 1 0,-1-1 0,1 1 0,0-1 0,-1 0 0,1 0 1,0 0-1,0 0 0,0-1 0,6 3 0,2-1 160,-1-2 0,0 1-1,1-1 1,-1-1 0,1 0-1,-1 0 1,19-3 0,-14 1-169,0 1-1,22 1 1,-26 0-3881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7328,'0'0'14469,"8"-2"-14177,138-41 1442,-135 39-1596,0 1 1,0 0-1,0 1 0,1 0 0,-1 1 0,1 1 0,21 0 1,76 16 514,9 1 136,-94-15-550,1-2 0,46-3-1,-5 3 91,13-9-94,114-9-32,-147 19-176,-4 0 27,4-3 1,-7 0 9,53 3 1,-71 1-58,-1-1 1,1-1-1,-1-1 0,32-5 0,-44 5 15,-5 0-19,0 1 0,1-1 0,-1 0 0,0 0 0,-1 0 0,1 0 0,4-2-1,-7 3 1,0 0 0,0 0 0,0 0 0,0 0-1,0 0 1,0 0 0,0 0 0,0 0 0,0 0-1,0 0 1,0 0 0,0 0 0,0 0-1,1 0 1,-1 0 0,0 0 0,0 0 0,0 0-1,0 0 1,0 0 0,0 0 0,0 0 0,0 0-1,0 0 1,0 0 0,0 0 0,0-1-1,0 1 1,0 0 0,0 0 0,0 0 0,0 0-1,0 0 1,0 0 0,1 0 0,-1 0 0,0 0-1,0 0 1,0 0 0,0 0 0,0 0-1,0 0 1,0-1 0,0 1 0,0 0 0,0 0-1,0 0 1,0 0 0,0 0 0,0 0 0,0 0-1,0 0 1,-1 0 0,1 0 0,0 0-1,0 0 1,0 0 0,0 0 0,0-1 0,0 1-1,0 0 1,0 0 0,0 0 0,0 0-1,0 0 1,0 0 0,0 0 0,0 0 0,-5 0-3863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57 141 9240,'0'0'10437,"0"8"-10064,0-5-339,0 6 80,0 0 0,-1 0 0,0 0 1,0-1-1,-4 13 0,-3 8 523,2-1 1,-2 40 0,-6 26 986,9-57-524,-1-21-401,5-8 24,3-21-462,3-4-122,4-31 1,-3 10-21,0 7-27,-1 4 74,14-44 0,-16 62-147,4-8 66,-2 0 0,7-31-1,-10 40-42,0-1-1,6-12 0,2-11 81,-5 15 164,1-1 0,12-25 0,-5 33 382,-9 7-249,-3 6-373,0-1-1,0 1 1,0-1 0,0 1-1,0-1 1,1 0-1,-1 1 1,1-1 0,0 0-1,-1 0 1,4 2-1,5 9 61,2 8 28,-2-1 0,0 1-1,7 26 1,-10-26 31,1 0 1,1-1-1,17 30 0,-26-50-154,1 1 1,-1-1-1,0 0 0,0 0 0,0 1 0,0-1 0,1 0 0,-1 1 0,0-1 0,0 0 0,1 0 0,-1 1 1,0-1-1,0 0 0,1 0 0,-1 1 0,0-1 0,1 0 0,-1 0 0,0 0 0,1 0 0,-1 1 0,0-1 0,1 0 1,-1 0-1,6-11 235,0-12-246,-1 0 0,-1 0 0,1-33 0,-2 20 0,-3 31 0,1 0 0,-1 0 0,1 0 0,0 1 0,1-1 0,-1 0 0,1 1 0,0-1 0,0 1 0,4-7 0,-4 10 0,-1-1 0,1 1 0,-1 0 0,1 0 0,-1-1 0,1 1 0,0 0 0,0 0 0,-1 0 0,1 1 0,0-1 0,0 0 0,0 1 0,0-1 0,0 1 0,0 0 0,4 0 0,-3 0 0,-1 0 0,1 1 0,0 0 0,-1-1 0,1 1 0,-1 0 0,1 0 0,-1 1 0,1-1 0,-1 0 0,4 4 0,2 2 0,-1 0 0,-1 0 0,1 1 0,-1 0 0,0 0 0,5 10 0,-3-4 0,18 31 0,27 64 0,-49-101 0,0-1 0,0 1 0,1-1 0,11 13 0,1 1 0,4 3 0,4 5 0,-20-24 442,6 7-85,-10-12-468,-1 0 1,0 0 0,0 0 0,0 0 0,1 1 0,-1-1 0,0 0 0,0 0 0,0 0 0,0 1 0,1-1 0,-1 0 0,0 0 0,0 1-1,0-1 1,0 0 0,0 0 0,0 1 0,0-1 0,0 0 0,0 0 0,0 1 0,0-1 0,0 0 0,0 0 0,0 1 0,0-1 0,0 0-1,0 0 1,0 1 0,0-1 0,0 0 0,0 0 0,0 1 0,0-1 0,-1 0 0,1 0 0,0 1 0,0-1 0,0 0 0,0 0 0,-1 1-1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71 9144,'0'0'9207,"7"2"-8772,-5-1-398,1 0 15,1-1 0,-1 1 0,1 1 1,-1-1-1,0 0 0,0 1 0,0 0 0,0 0 0,0 0 0,0 0 0,0 0 0,0 0 1,-1 1-1,3 3 0,7 11 332,-2 1 0,0 0 1,15 39-1,-15-33-85,-1-2 301,11 45 0,-17-56-385,-1 0 0,-1 0 0,0 1 0,0-1 0,-1 1 0,-2 11 0,0 2 277,2-18-294,-1 1 0,0-1-1,0 1 1,-1-1 0,0 1 0,-5 13 0,5-16-94,0-1 0,0 1 0,-1-1 0,0 0 0,1 1 0,-1-1 0,-1-1 0,1 1-1,0 0 1,-1-1 0,0 0 0,0 1 0,0-2 0,0 1 0,0 0 0,-6 2 0,6-4-43,1 1 32,0 0-1,-1-1 0,1 0 1,-1 1-1,1-1 0,-6 0 1,8-1-61,-1 0 1,1 0 0,-1 0-1,0 0 1,1-1-1,-1 1 1,1-1 0,-1 1-1,1-1 1,-1 0-1,1 1 1,-1-1 0,1 0-1,0 0 1,-1 0-1,1 0 1,-2-2-1,0 0 28,0 0 0,1 0-1,-1 0 1,1 0-1,0-1 1,-1 1-1,2-1 1,-1 1-1,0-1 1,1 0 0,-1 0-1,1 0 1,0 0-1,1 0 1,-1 0-1,1 0 1,-1 0-1,1 0 1,0 0-1,1 0 1,-1 0 0,2-4-1,0-1 12,1 0 1,0 0-1,0 1 1,1-1-1,0 1 0,0 0 1,1 0-1,10-12 0,29-37 131,106-124 331,-102 138-210,-37 35-222,0-2 0,0 1-1,-1-1 1,-1-1 0,12-15 0,9-12-101,-28 36 8,-2 8-11,-3 11-182,-3 0-4283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12456,'0'0'9489,"-1"9"-8835,-2 8-358,-5 51 849,7-59-788,1 0 1,0 0-1,1 0 0,0-1 0,3 18 0,-3-23-201,0 0 1,0 0-1,0-1 0,1 1 0,-1 0 1,1-1-1,-1 1 0,1-1 0,0 1 1,0-1-1,0 0 0,0 1 1,0-1-1,1 0 0,-1-1 0,4 3 1,-4-3-43,1 0 0,0 0 0,-1 0 0,1 0 0,-1-1 0,1 0 1,0 1-1,-1-1 0,1 0 0,0 0 0,-1 0 0,1-1 0,0 1 1,-1-1-1,1 1 0,0-1 0,-1 0 0,5-2 0,-3 2-10,-1-1-1,0 0 1,1 1-1,-1-1 1,0 0-1,0-1 1,0 1-1,2-3 1,-3 3-118,-1 0 1,1 0-1,-1 0 1,0 0-1,0-1 0,0 1 1,0 0-1,0-1 1,-1 1-1,1-1 0,-1 1 1,1-1-1,-1-3 1,-2-65-1177,1 48-2957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45 15880,'0'0'0,"0"-3"567,0 2 9,-3-2-8,2-1 8,-2-2-24,1-1 8,0 0-248,0 3 16,4 0-112,0 2 8,0 2-64,2 0 0,0-3-88,5 2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9440,'0'0'7489,"1"-7"-6980,0-4-315,1-18 1119,-1 26-373,0 5-11,2 9-88,20 129 898,1 63 113,-11-94-419,-9-95-1038,-4-13-335,1 0 0,-1 1 0,1-1 0,-1 0-1,0 0 1,1 1 0,-1-1 0,0 0 0,0 1 0,0-1-1,0 1 1,0-1 0,0 0 0,0 1 0,-1-1 0,1 0-1,0 1 1,-2 1 0,2-3-51,0-1 0,0 1 0,0 0 0,0 0 0,1 0 0,-1 0 0,0 0 0,0 0 0,0 0 0,-1 0 0,1 0 0,0-1 0,0 1 0,0 0 0,0 0 0,0 0 0,0 0 0,0 0 0,0 0 0,0 0 0,0 0 0,0 0 0,0 0 0,0-1 0,0 1 0,0 0 0,0 0 0,0 0 0,0 0 0,0 0 0,-1 0 0,1 0 0,0 0 0,0 0 0,0 0 0,0 0 0,0 0 0,0 0 0,0 0-1,0 0 1,0 0 0,-1 0 0,1 0 0,0 0 0,0 0 0,0 0 0,0 0 0,0 0 0,0 0 0,0 0 0,0 0 0,-1 0 0,1 0 0,0 0 0,0 0 0,0 0 0,0 0 0,0 0 0,0 0 0,0 0 0,0 0 0,0 0 0,0 0 0,0 1 0,-1-1 0,1-8-2975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0 14064,'0'0'4571,"1"9"-4287,0-2-219,0-3-27,-1 0 1,1 0-1,-1 0 0,0 0 1,0 1-1,0-1 0,-1 0 1,1 0-1,-1 0 0,0 0 1,0 0-1,-1 0 0,-1 5 1,-6 4 190,-1 0 0,0-1 0,0 0 0,-1-1 0,-15 12 0,7-5 217,-23 18 1075,41-35-1355,-1 1-1,1 0 1,0-1-1,0 1 1,0 0-1,0 0 1,0 0-1,0 0 1,0 0-1,0 0 1,1 0 0,-1 0-1,1 0 1,0 0-1,0 0 1,-1 0-1,2 4 1,5 5 68,0-1 0,2 1 0,-1-1 0,1-1 0,11 11 0,49 41 337,-63-58-518,56 51 1077,-59-53-1061,0 0 0,0 0 0,0 0-1,0-1 1,0 1 0,0 0 0,1-1-1,-1 0 1,0 1 0,0-1 0,1 0-1,-1 0 1,0 0 0,0-1-1,3 0 1,9-4-4266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10544,'0'0'7911,"1"11"-7248,0 1-506,14 138 2299,-11-128-2063,3 11 846,-2 0 0,2 42 0,-5-39-62,0-21-77,-2-15-1066,0 0-1,0 0 1,0 0 0,0 0 0,0 0 0,1 0-1,-1 0 1,0 0 0,0 0 0,0 0 0,0 0-1,0 0 1,0 0 0,0 0 0,0 0 0,0 0-1,0 0 1,0 0 0,0 0 0,1 0 0,-1 0-1,0 0 1,0 0 0,0 0 0,0 0 0,0 0-1,0 0 1,0 0 0,0 0 0,0 0 0,0 0-1,0 0 1,0 0 0,1 0 0,-1 0 0,0 0-1,0 0 1,0 0 0,0 0 0,0 0 0,0 0-1,0 0 1,0 0 0,0 1 0,0-1 0,0 0-1,0 0 1,0 0 0,0 0 0,0 0 0,0 0-1,0 0 1,0 0 0,1-6-4032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35.1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189 243 6128,'0'0'6405,"-4"15"-6178,-37 193 435,-1-41-103,6-29-108,-16 83 357,45-192-650,1 4 391,6-33-541,0 0 0,0 0 0,0 0 0,0 0-1,0 0 1,0 0 0,0 0 0,0 1 0,0-1 0,0 0 0,0 0 0,0 0-1,0 0 1,0 0 0,0 0 0,0 0 0,0 0 0,0 0 0,0 1 0,0-1-1,0 0 1,0 0 0,0 0 0,0 0 0,0 0 0,0 0 0,0 0-1,0 0 1,0 0 0,0 1 0,0-1 0,0 0 0,0 0 0,0 0 0,0 0-1,0 0 1,0 0 0,0 0 0,0 0 0,0 0 0,0 0 0,0 0 0,1 0-1,-1 0 1,0 1 0,0-1 0,0 0 0,0 0 0,0 0 0,0 0 0,0 0-1,0 0 1,0 0 0,0 0 0,1 0 0,-1 0 0,0 0 0,0 0-1,0 0 1,0 0 0,0 0 0,0 0 0,0 0 0,0 0 0,0 0 0,1 0-1,-1-1 1,8-15 320,28-62 211,46-76 1,-70 135-435,0 2-1,0-1 1,2 2 0,0 0 0,23-20-1,-26 26-16,0 1-1,1 1 1,1 0-1,-1 0 1,1 1-1,0 1 1,1 0-1,23-6 1,-33 11-64,0 0 1,0 0-1,0 1 0,1-1 1,-1 1-1,0 0 1,0 0-1,0 1 0,1-1 1,-1 1-1,0 0 1,0 0-1,0 0 0,0 1 1,0-1-1,0 1 1,-1 0-1,1 0 0,0 0 1,-1 1-1,0-1 1,1 1-1,-1 0 0,0 0 1,0 0-1,-1 0 1,1 1-1,3 5 0,-3-4-14,0 1-1,-1-1 0,1 1 0,-1 0 1,0 0-1,-1 0 0,0 0 1,1 0-1,-2 0 0,1 1 0,-1-1 1,0 0-1,0 0 0,-1 1 1,0-1-1,0 0 0,0 0 0,-5 11 1,-3 0 7,0 0 0,-2 0 0,0-1 0,-1 0 0,-1-1 0,0-1 0,-1 0 0,0-1 0,-30 22 0,36-30 6,-1-1-1,1 0 0,-1 0 0,0 0 1,0-1-1,0-1 0,0 1 0,0-1 1,-16 1-1,17-3 17,0 1 1,0-1 0,0-1-1,0 1 1,0-1-1,0-1 1,0 1-1,0-1 1,0-1 0,1 0-1,-13-6 1,7 0 183,12 4-20,24 2 52,-3 2-247,-13 0-1,224-24 140,-198 18-138,0 0 0,-1-2-1,-1-2 1,1-1 0,32-17 0,-32 12-2,131-74 168,-153 85-135,-1-1-1,16-16 0,-4 5 139,-25 33 91,0 0 1,-9 20-1,12-32-243,-6 16 9,-7 16 56,3 1 1,-10 44-1,21-80-89,0 1 0,0-1 0,0 1 1,-1-1-1,1 1 0,0-1 0,0 1 0,0-1 1,0 1-1,0-1 0,0 1 0,0-1 0,0 1 0,1-1 1,-1 1-1,0-1 0,0 1 0,0-1 0,0 0 1,1 1-1,-1-1 0,0 1 0,0-1 0,1 1 0,-1-1 1,0 0-1,1 1 0,-1-1 0,1 1 0,0-1 1,0 0 0,-1 0 0,1 0 0,0 0-1,0 0 1,0 0 0,0 0 0,0 0 0,0 0 0,-1 0-1,1-1 1,0 1 0,0 0 0,0 0 0,0-1 0,31-19 47,-31 20-50,49-37 54,92-63 228,-141 99-269,0 0-1,1 1 1,-1-1 0,0 0-1,0 0 1,0 1-1,1-1 1,-1 0-1,0 1 1,1-1-1,-1 1 1,0 0 0,1-1-1,-1 1 1,1 0-1,-1 0 1,0 0-1,1 0 1,-1 0 0,1 0-1,-1 1 1,0-1-1,1 0 1,-1 1-1,1-1 1,0 1-1,0 1 1,-1 0 0,1 0-1,-1-1 1,0 1 0,1 0 0,-1 1-1,0-1 1,0 0 0,0 0-1,-1 0 1,1 1 0,-1-1-1,1 0 1,-1 5 0,4 24 56,-4-22-53,1 0 1,0-1-1,1 1 0,0-1 0,0 1 0,5 11 0,-6-18-15,0-1 1,-1 0-1,1 0 0,0 0 0,0 0 0,0 0 1,0 0-1,0 0 0,0-1 0,0 1 0,0 0 0,0-1 1,0 1-1,0 0 0,0-1 0,0 1 0,1-1 1,-1 0-1,0 1 0,1-1 0,-1 0 0,0 0 1,0 0-1,1 1 0,-1-2 0,0 1 0,1 0 0,-1 0 1,0 0-1,0 0 0,2-1 0,3-1 2,0 0 1,0-1-1,0 1 0,0-1 0,8-5 1,5-6 13,0 0 1,-1-1 0,28-30-1,42-60 85,-23 25-26,63-80 92,-107 129-130,-1-1 0,-2 0 0,21-51 0,-28 54-13,36-97 109,-40 102-70,-1 1 0,-1-1 0,3-35-1,-8 46 12,-3 14 36,-6 24 2,-71 290-108,57-209-66,7-29-52,4-1-1,-4 116 1,16-183 97,0-2-4,1-1 0,-2 0 1,1 0-1,-1 1 0,0-1 0,0 0 1,-1 0-1,0 0 0,-2 6 1,2-16-602,2-9 312,1-11-3020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14064,'0'0'5573,"7"-1"-4808,79-12 1634,106 0 1,-90 7-146,-95 5-2045,-4 1-75,0 0 1,0-1 0,0 1-1,0 0 1,1 0-1,-1 1 1,0-1 0,0 1-1,0-1 1,3 2-1,-5-1-116,-1-1 0,1 1-1,0 0 1,-1 0 0,1-1-1,-1 1 1,1 0 0,-1 0-1,0 0 1,1-1-1,-1 1 1,0 0 0,1 0-1,-1 0 1,0 0 0,0 1-1,1 18-258,-1-16 192,1 16-3791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0 11856,'0'0'6455,"-3"8"-5571,0 5-546,-25 98 2546,27-105-2631,0 0 1,1 0 0,0 0 0,0 0 0,1 0-1,0 0 1,0 0 0,0 0 0,1 0-1,-1 0 1,2-1 0,-1 1 0,0-1-1,1 0 1,0 1 0,1-1 0,4 6 0,-7-10-176,1 1 0,-1-1 0,0 1 0,1-1 0,0 0 0,-1 1 0,1-1 0,0 0 0,-1 0 0,1 0 0,0-1 0,0 1 0,0 0 0,0-1 0,0 1 0,0-1 0,0 0 0,0 1 0,0-1 0,0 0 0,4-1 0,-4 1-465,-1 0-1,1-1 1,-1 0-1,1 1 1,0-1 0,-1 0-1,1 0 1,-1 0 0,3-2-1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17183,'0'0'5088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 8744,'0'0'9002,"1"-7"-8525,-1 5-439,0 0-1,0 0 0,1 0 1,-1 0-1,0 0 0,1 0 1,0 1-1,-1-1 0,1 0 1,0 0-1,2-2 0,-2 2-8,0 1 1,1 0-1,-1 0 0,1 0 0,0 0 0,-1 0 0,1 0 0,0 1 0,0-1 0,-1 0 0,1 1 0,0 0 0,0-1 0,0 1 0,0 0 0,0 0 0,3 0 0,210 7 1488,33 0-219,-147-14-862,46-2 288,-64 6 504,85-13 0,-163 15-1040,3-1 536,-7 3-289,-4 1-26,-37 13-312,28-11-3436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38 13768,'0'0'6057,"0"7"-5520,-4 46 562,-13 70-1,4-36-142,-3 11 404,14-86-1000,-2 2 508,3-11 129,0-6-744,4-15 309,-1-16-330,6-87 252,-6 97-358,2 0 0,14-46-1,-7 34 46,9-22 229,-16 49-295,7-15 401,-10 23-441,-1 0-1,1 0 1,0 0-1,0 0 1,0 0 0,0 0-1,0 0 1,0 1-1,0-1 1,0 0-1,0 1 1,0-1 0,0 0-1,0 1 1,1-1-1,-1 1 1,2-1-1,-2 1-19,0 1-1,0-1 1,0 0-1,0 0 1,0 1-1,0-1 0,0 0 1,0 1-1,0-1 1,-1 1-1,1-1 1,0 1-1,0 0 1,0-1-1,0 1 0,-1 0 1,2 0-1,11 15 311,47 74-103,-53-79-252,-1 0 0,-1 0 0,1 1 0,4 15 0,-5-13 0,-3-9 0,0-1 0,1 1 0,-1-1 0,1 0 0,4 5 0,-4-5 0,0 0 0,0 0 0,4 8 0,-7-12 0,1 1 0,-1-1 0,0 1 0,0-1 0,0 1 0,1-1 0,-1 1 0,0-1 0,1 0 0,-1 1 0,0-1 0,1 1 0,-1-1 0,0 0 0,1 1 0,-1-1 0,1 0 0,-1 0 0,1 1 0,-1-1 0,0 0 0,1 0 0,-1 0 0,1 0 0,-1 0 0,1 1 0,0-1 0,0-1 0,0 1 0,0 0 0,0 0 0,0-1 0,0 1 0,0 0 0,0-1 0,-1 1 0,1-1 0,0 0 0,0 1 0,1-2 0,3-3 0,-1 0 0,0 0 0,5-7 0,-8 10 0,7-12 0,-1 1 0,10-25 0,-13 26 0,1 1 0,0 0 0,1 0 0,0 0 0,15-18 0,-13 16 0,-7 11 0,0 1 0,0-1 0,0 1 0,0-1 0,0 1 0,0-1 0,1 1 0,-1 0 0,0 0 0,3-2 0,-1 1 0,-2 1 0,0 0 0,0 0 0,0 0 0,1 0 0,-1 1 0,0-1 0,0 0 0,1 1 0,-1-1 0,0 1 0,1-1 0,-1 1 0,1 0 0,-1 0 0,1 0 0,-1 0 0,0 0 0,1 0 0,-1 0 0,1 0 0,-1 0 0,1 0 0,-1 1 0,0-1 0,3 1 0,-2 1 0,0-1 0,1 0 0,-1 0 0,0 1 0,0-1 0,0 1 0,0 0 0,0-1 0,0 1 0,0 0 0,0 0 0,-1 0 0,3 5 0,2 3 0,8 21 0,-7-14 0,4 11 0,-1 1 0,7 30 0,-11-33 0,1-1 0,2 1 0,13 27 0,-13-33 0,10 29 0,-19-44 354,-2-7 183,-5-5-2058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 8536,'0'0'7350,"7"-3"-7083,-2 1-328,18-7 1470,39-11 0,-43 15-844,-16 4-456,0 0 0,1 0-1,-1 0 1,0 0 0,1 1 0,-1-1-1,1 1 1,5 0 0,134 10 1926,-129-9-1823,1-1 0,0 0 0,20-4 0,-11 1 36,29 1-1,-23 0-124,-4 1-27,3 0 87,40-7 0,6-1 117,7-1 38,-30 0-20,71-4-1,-55 12-96,-6-1-1,69-10 0,-6 1 83,-79 8-178,83-4 189,-110 7-254,1 0 0,28 5 0,-27-2 63,41-2 0,-50 0-74,0 1 1,0 0-1,19 4 0,11 1 9,6-2 135,67-4 0,67 2 247,-145-2-359,-25-1-26,0 1 1,17 1-1,29 5 305,-43-7 113,-11 1-760,-9 1-3285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8432,'0'0'10666,"1"9"-10259,-3 56 278,1 63 1291,3-87-1196,-2 0-1,-6 65 1,4-73 556,2-33-1317,0 1 1,0-1 0,0 0-1,0 0 1,0 0-1,0 0 1,0 0 0,0 0-1,0 1 1,0-1 0,0 0-1,0 0 1,0 0 0,0 0-1,0 0 1,0 0 0,0 1-1,0-1 1,0 0 0,0 0-1,0 0 1,0 0 0,0 0-1,0 1 1,0-1 0,0 0-1,0 0 1,0 0 0,0 0-1,0 0 1,1 0 0,-1 0-1,0 0 1,0 1-1,0-1 1,0 0 0,0 0-1,0 0 1,0 0 0,1 0-1,-1 0 1,0 0 0,0 0-1,0 0 1,0 0 0,0 0-1,1 0 1,-1 0 0,0 0-1,0 0 1,0 0 0,0 0-1,0 0 1,1 0 0,-1 0-1,0 0 1,0 0 0,0 0-1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10344,'0'0'8442,"4"8"-7986,-3-6-413,3 5 82,0 1 0,-1-1 0,0 1 0,0-1 0,-1 1 1,2 11-1,15 176 2827,-8-137-522,-9-55-2193,-2-3-228,0 0 0,0 0-1,0 0 1,0 1 0,0-1 0,0 0-1,0 0 1,1 0 0,-1 0 0,0 0-1,0 0 1,0 0 0,0 0 0,0 0-1,0 0 1,0 0 0,0 0 0,0 0-1,0 1 1,0-1 0,0 0-1,0 0 1,0 0 0,1 0 0,-1 0-1,0 0 1,0 0 0,0 0 0,0 1-1,0-1 1,0 0 0,0 0 0,0 0-1,0 0 1,0 0 0,0 0 0,-1 0-1,1 0 1,0 1 0,0-1-1,0 0 1,0 0 0,0 0 0,0 0-1,0 0 1,0 0 0,0 0 0,0 0-1,0 0 1,0 0 0,0 0 0,0 1-1,0-1 1,-1 0 0,1 0 0,0 0-1,0 0 1,0 0 0,0 0 0,0 0-1,0 0 1,0 0 0,0 0-1,-1 0 1,1 0 0,0 0 0,0 0-1,0 0 1,0-2 30,0 3-222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12360,'0'0'5542,"7"-4"-5062,23-11-11,-28 14-405,0 0-1,0 1 1,0-1-1,0 1 1,0-1 0,0 1-1,0 0 1,1-1-1,-1 1 1,0 0-1,0 1 1,0-1-1,0 0 1,2 1-1,11 0 311,62-3 1013,-49 2-960,-1-1 0,0-2 0,29-5 0,25-9 982,-74 14-988,2 0-3190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1 9344,'0'0'6621,"-1"9"-6137,-1 0-365,-1-1 0,1 1 0,-1 0 0,-1-1 0,0 0 0,0 0 1,0 0-1,-7 8 0,-20 27 598,-12 15 556,32-43-340,-15 24 0,12-16 312,14-22-1077,-1 0 0,0 0 0,1 0 0,-1 0 0,1 0 0,-1 0 0,1 0 0,0 0 0,-1 0 0,1 0 0,0 0 0,0 1 0,0 0 0,4 2 1346,6-7-1344,9-8-420,-12 6-3252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11656,'0'0'1448,"57"2"-952,7 2 128,15-4 16,13-4-184,-5 2 8,-2-2-80,-11 2-1,-9 2-87,-9 0 0,-9-4-64,-17 2 0,-6-2-88,-6 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35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 13864,'0'0'1240,"61"-22"-824,-13 16-40,13 0 8,-5 6-145,-2 4 9,1 2-40,1 0-8,5-4-88,-9-2-8,-3-6-40,-5-6 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12664,'0'0'3738,"7"2"-3165,8 0-278,-1 1-1,0 1 0,0 0 0,22 10 0,-21-5 54,0 1 0,0 0 1,25 24-1,33 43 632,-54-57-766,-10-10-36,-1 1 0,0 0 0,-1 0 1,0 0-1,9 22 0,17 62 1578,-32-90-1648,0 0 200,0-2 118,0-1 1,0 1 0,0 0-1,-1 0 1,1 5 0,-1-8-612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12960,'0'0'7125,"4"9"-6673,-1-4-372,30 69 1097,-20-20 547,-12-44-693,-3-9-383,-1-8-343,-11-35-33,2-1 0,-6-49 0,17 90-265,1 0-1,0 0 1,0 0 0,0 0 0,0 0 0,0 0-1,0 0 1,0 0 0,1 0 0,-1 0 0,1 0-1,0 0 1,-1 0 0,1 0 0,1-2-1,-1 3 0,0 0-1,0 0 1,0 0-1,0 0 1,0 1-1,0-1 1,0 0-1,0 1 1,0-1-1,0 1 1,1-1-1,-1 1 0,0-1 1,0 1-1,1 0 1,-1 0-1,0 0 1,0-1-1,1 1 1,-1 0-1,0 1 1,0-1-1,1 0 1,-1 0-1,3 1 1,6 2 18,1 0 0,0 1 1,-1 0-1,0 1 1,0 0-1,0 1 1,-1-1-1,0 2 1,0 0-1,0 0 0,-1 0 1,0 1-1,0 0 1,-1 1-1,0 0 1,-1 0-1,0 0 1,0 1-1,-1-1 0,7 19 1,-11-25-6,0-1 1,0 1-1,-1 0 1,1 0-1,-1 0 1,0 0-1,1-1 1,-1 1-1,0 0 1,-1 0-1,1 0 1,0 0-1,-1-1 0,0 1 1,0 0-1,1 0 1,-2-1-1,1 1 1,0 0-1,0-1 1,-1 1-1,1-1 1,-1 0-1,0 0 1,0 1-1,0-1 1,0 0-1,-3 2 1,1-2 16,1 0 1,-1 0-1,0 0 1,0 0-1,0-1 1,1 1-1,-1-1 1,-1 0-1,1 0 1,0-1-1,0 1 1,0-1-1,0 0 1,0 0-1,0 0 0,-1-1 1,1 1-1,0-1 1,-4-1-1,1-1 51,-1 1-1,1-1 0,0 0 0,0-1 0,1 0 1,-1 0-1,1 0 0,-1-1 0,2 0 0,-12-11 0,16 14-126,0 0 0,0-1 0,0 1 0,0-1 0,0 1-1,0-1 1,0-3 0,-1-2-3426,2 7 2782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10752,'0'0'7015,"8"-4"-6507,23-10-16,-27 13-399,-1 0 0,1 1 0,0-1 0,-1 1 0,1 0 0,0 0 0,0 0 0,-1 0 0,1 1 0,0-1 0,-1 1 0,1 0 0,0 0 0,-1 0 0,1 1 0,-1-1 0,5 4 0,-6-4-41,0 0 0,0 0 0,-1 0-1,1 0 1,0 1 0,-1-1 0,1 1 0,-1-1 0,1 1 0,-1 0 0,0 0 0,0-1 0,0 1 0,0 0 0,0 0 0,0 0 0,0 0 0,0 0-1,-1 0 1,1 1 0,-1-1 0,0 0 0,0 0 0,0 0 0,0 0 0,0 0 0,0 1 0,0-1 0,-1 0 0,1 0 0,-1 0 0,-1 3 0,-2 6 92,0-1 1,-1 0-1,-1 0 1,-11 17-1,15-25-119,-1 3 57,0-1 48,0 0 1,0 1 0,-1-1-1,1 0 1,-7 5-1,73 0 1862,-45-7-1521,25 7 0,-18-2-3621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11256,'0'0'7897,"2"9"-7373,0-6-474,54 210 2440,-32-94-820,-11-60-716,-11-48-312,-1-1 1,-1 20 0,0-23-99,-11-24 1361,8 8-1870,-1 0 1,2 0-1,-1 0 0,1-1 1,1 1-1,0 0 1,0-1-1,0 1 0,1-1 1,1 1-1,0-1 0,0 1 1,1 0-1,0-1 1,0 1-1,1 0 0,1 0 1,-1 0-1,1 1 1,1 0-1,5-9 0,-7 13-37,0 0-1,1 0 0,-1 1 0,1-1 1,0 1-1,0 0 0,6-4 0,-8 6 0,0 0 0,-1 0 0,1 0-1,0 0 1,0 0 0,0 1-1,0-1 1,-1 0 0,1 1-1,0 0 1,0-1 0,0 1 0,0 0-1,0 0 1,0 0 0,0 0-1,0 1 1,0-1 0,0 1-1,0-1 1,2 1 0,-1 1 0,-1 0 0,1-1 0,-1 1 0,1 0-1,-1 0 1,0 0 0,0 0 0,0 1 0,0-1 0,-1 0 0,1 1 0,-1-1 0,1 1 0,-1 0 0,2 3 0,-3-4 3,1 0 0,-1 0 0,0 0-1,1 0 1,-1 0 0,0 0 0,0 0 0,0 0 0,0 0 0,0 0-1,-1 0 1,1 0 0,-1 0 0,1 0 0,-1 0 0,0-1 0,0 1 0,1 0-1,-1 0 1,0 0 0,-1-1 0,1 1 0,-3 2 0,0 0 21,-1 0 0,0 0 0,0-1 1,0 0-1,0 0 0,0 0 0,-1 0 1,1-1-1,-1 0 0,0 0 0,-8 1 0,14-3-20,0 0 0,0 1-1,0-1 1,-1 0 0,1 0-1,0 0 1,0 1 0,0-1-1,-1 0 1,1 0 0,0 1-1,0-1 1,0 0 0,0 1-1,0-1 1,0 0 0,0 0-1,0 1 1,0-1 0,0 0-1,0 1 1,0-1 0,0 0-1,0 1 1,0-1 0,0 0-1,0 0 1,0 1 0,0-1-1,0 0 1,0 1 0,0-1-1,1 0 1,-1 0 0,0 1-1,0-1 1,0 0 0,1 0-1,-1 1 1,0-1 0,1 0-1,10 17 25,-9-14-23,6 7 79,1 0 0,0 0 0,1-1-1,0 0 1,18 11 0,-3-1 37,-20-14 4,-4-4-100,-1-1-1,0 1 0,1-1 1,-1 1-1,1-1 0,-1 1 0,1-1 1,-1 0-1,1 1 0,-1-1 0,1 1 1,-1-1-1,1 0 0,-1 0 0,1 1 1,0-1-1,-1 0 0,2 0 0,-3-9-346,2 6 153,-2-10-3949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12160,'0'0'9005,"8"0"-8576,28 0-5,-35 0-383,1 0 1,-1 0-1,0 0 1,1 0-1,-1 1 1,0-1-1,1 1 1,-1-1-1,0 1 1,0-1-1,1 1 1,-1 0-1,0 0 1,0-1-1,0 1 1,0 0-1,0 0 1,0 0-1,0 0 0,0 0 1,0 0-1,-1 1 1,1-1-1,0 0 1,-1 0-1,1 2 1,0-1 33,-1 0 0,1 0-1,-1 0 1,0 0 0,0 1 0,0-1 0,0 0 0,0 0 0,-1 0-1,1 0 1,0 0 0,-1 0 0,-1 3 0,-9 13 452,10-16-449,-1-1 0,1 1 1,0-1-1,0 1 0,0 0 1,0-1-1,0 1 1,0 0-1,0 0 0,1 0 1,-1 0-1,1 0 1,-1 0-1,1 0 0,0 0 1,0 0-1,-1 0 0,2 3 1,0-4-10,0 0 0,0 0 0,1 0 0,-1 0 0,1-1 0,-1 1 1,1 0-1,-1 0 0,1-1 0,-1 1 0,1-1 0,0 0 0,-1 1 0,4-1 0,-4 0-4,5 1 95,0 0 0,-1-1 0,10-1 0,-10 1-35,-1 0 1,1-1-1,0 2 0,0-1 1,6 2-1,-11-2-111,1 0-1,0 0 1,-1 0-1,1 0 1,0 0 0,-1 0-1,1 0 1,-1 0-1,1 0 1,0 0 0,-1 0-1,1 0 1,0 0-1,-1-1 1,1 1-1,6-2-5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9744,'0'0'11314,"3"-8"-10779,9-22-57,-12 29-338,1 0-1,-1 0 0,1 0 0,-1-1 1,1 1-1,-1 0 0,1 0 1,0 1-1,-1-1 0,1 0 0,0 0 1,2-1-1,-3 2-88,0-1 0,0 1 0,1 0 0,-1 0 0,0 0 0,1 0 0,-1 0 0,0 0 0,0 0 0,1 0 1,-1 0-1,0 0 0,1 0 0,-1 0 0,0 0 0,0 0 0,1 0 0,-1 1 0,0-1 0,0 0 0,1 0 0,-1 0 0,0 0 0,0 0 0,1 1 0,-1-1 0,0 0 0,0 0 1,0 0-1,1 1 0,0 1 64,1 1 1,-1-1 0,1 0 0,-1 1 0,0 0 0,0-1-1,0 4 1,14 52 492,-4 0-1,7 81 1,-16-116-201,1 0 0,1 0 1,10 29-1,-10-41 61,-3-14 524,-5-18-2071,3 15-2251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12864,'0'0'5833,"9"1"-5404,-4 0-366,5 0 84,0 0 0,1 0-1,-1-1 1,0 0-1,14-3 1,180-37 2921,-164 31-2572,-22 5-262,-1 0 0,26-1 0,-18 6-359,-18 0-2658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13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1 453 8744,'0'0'8250,"5"-8"-7995,21-24-5,-22 28-180,0 0 0,0 0 0,1 1 0,-1-1 0,1 1 0,0 0 0,0 0 0,0 1 0,0 0 0,1-1 0,-1 2 0,1-1 0,-1 1 0,10-2 0,-2 1 52,26-5 374,59-3 1,-15 3 9,321-25 1197,-87 16-1003,-1-17-187,-204 20-414,89-21 108,-147 24-136,-26 5-27,0 2 0,0 2 0,31 1 0,87 12 179,-90-5-118,108-2-1,73-15-13,-127 10-102,-1 0 6,86-17 78,8-1-30,-35 13-40,195-14 3,-78-9-6,-27 14 0,-90 7 0,308 13 104,-238 3-61,-17-13 30,-157 1-62,208-12 34,-55 1 7,-50 4-7,82-4 56,-58 1-44,-19 1 18,61 12 51,11 4 38,84 9-69,-213-14-55,-37-2 8,-8 9-24,-48-3 1,38 0-1,102-3 189,-77 1-62,128-10 37,-150 7-176,43 2 66,-77 0-52,45-3 1,-4 0-16,25-1-8,40 1 0,202-1 125,-274 0-124,245-3-62,-277 7 35,51-7 0,-49 3 30,38 1 0,-54 3 1,113-1 72,32-5 168,-17 10 166,3 5 101,-3 1 59,-128-9-346,25 4-1,2 1 116,-31-5-258,-1 1 1,1 0-1,0 1 1,-1 0 0,14 6-1,-25-8-74,0-1 0,-1 1 0,1-1 0,0 1 0,0 0 0,0-1 0,0 1 0,-1 0 0,1 0 0,0 0 0,-1 0 0,1-1 0,-1 1 0,1 0 0,-1 0 0,1 0 0,-1 0 0,0 0 0,1 0 0,-1 0 0,0 0 0,0 0 0,0 1 0,0-1 0,0 2 0,0 3 3,-1 1 0,0-1-1,-2 9 1,1-7 21,-81 305 989,58-231-263,24-80-621,0 0-1,0 0 1,0 0-1,0 0 0,0 0 1,0 0-1,-3 2 0,-6 2-699,3-6-2947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5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0 552 9536,'0'0'7699,"11"-9"-7391,-10 8-298,21-21 417,35-41-1,-47 50-228,-1 1 22,0 0 0,-1 0 0,7-16-1,-9 16-85,4-8 181,0 0 0,-2 0 0,0-1-1,-2 0 1,6-27 0,-8 35 224,-2 12-254,-4 9-121,-2 7-49,1 0 1,0-1-1,0 30 0,-3 17 21,-3-12-44,-21 146 254,24-129-193,-2 46 419,13-120-369,7-47 39,8-107-1,-13 94-143,0 0 1,-2 9 20,2 2 0,26-101 0,-25 131-78,-3 9 2,13-32 1,-16 46-24,0 0 0,1 0-1,-1-1 1,1 1 0,0 1 0,0-1-1,0 0 1,0 1 0,1-1 0,-1 1 0,1 0-1,4-2 1,-7 4-13,0 1-1,0-1 0,1 1 0,-1 0 1,0 0-1,0-1 0,0 1 1,0 0-1,0 0 0,0 0 1,0 0-1,0 1 0,0-1 1,0 0-1,0 0 0,0 0 1,0 1-1,0-1 0,0 1 0,0-1 1,0 1-1,0-1 0,0 1 1,0-1-1,1 2 0,20 21 88,-14-12-65,-1 1 1,0 0 0,-1 0 0,0 1 0,4 14 0,17 71 149,-25-87-154,0 0-1,-1 1 0,0-1 1,-1 1-1,0-1 1,-1 0-1,0 1 1,-5 20-1,4-27 6,1 1 1,-1 0-1,0-1 0,-1 0 1,1 1-1,-1-1 0,0 0 1,-1 0-1,1-1 0,-1 1 1,0-1-1,0 1 0,0-1 1,0 0-1,-1-1 0,0 1 1,0-1-1,0 0 1,-6 3-1,8-5 33,0-1 0,-1 1 1,1-1-1,0 0 0,0 0 1,-1 0-1,1 0 0,0-1 1,0 1-1,-1-1 0,1 0 1,0 0-1,0 0 0,0 0 0,0-1 1,0 1-1,0-1 0,0 1 1,1-1-1,-1 0 0,1 0 1,-1-1-1,1 1 0,0 0 1,0-1-1,-3-3 0,0-1 243,3 3-122,10-3-177,10-6-1804,-15 11-369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5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1 510 12760,'0'0'5642,"12"-11"-5181,11-10-307,25-24 697,55-65 0,-65 60-410,54-65 962,-68 79 645,-18 61-886,-4 7-718,-2-10-186,2 0 0,1-1 0,8 37 0,-8-49-137,0 0 0,0 0 0,1 0 0,0 0 1,0-1-1,9 12 0,-11-18-86,0 1-1,0-1 0,0 0 1,0 0-1,1 0 0,-1 0 1,1 0-1,0 0 0,-1-1 1,1 1-1,0-1 1,0 0-1,0 0 0,0 0 1,0 0-1,0-1 0,0 1 1,0-1-1,0 1 0,0-1 1,0 0-1,1 0 0,2-1 1,3-1 23,0 0 1,-1 0-1,1-1 0,-1 0 1,0 0-1,0-1 1,0 0-1,-1 0 1,13-9-1,-3-1 109,0-1-1,23-27 1,-36 38-124,1-1 0,-2 0 0,1 0 0,0-1 0,-1 1 0,0-1 0,-1 0 0,1 1 1,-1-1-1,0 0 0,0 0 0,-1-1 0,0 1 0,0 0 0,0 0 0,-1-1 0,0 1 0,-1-12 0,1 17-33,0 0-1,-1 0 1,1 0-1,0 1 1,0-1-1,0 0 1,-1 0 0,1 1-1,0-1 1,-1 0-1,1 0 1,-1 1-1,1-1 1,-1 0-1,1 1 1,-1-1-1,1 1 1,-1-1-1,1 1 1,-1-1-1,0 1 1,1-1-1,-1 1 1,0 0-1,0-1 1,1 1-1,-1 0 1,0 0-1,0-1 1,0 1-1,1 0 1,-1 0-1,0 0 1,0 0-1,0 0 1,1 0-1,-1 0 1,0 0-1,0 0 1,0 1-1,1-1 1,-1 0-1,0 0 1,0 1-1,1-1 1,-1 0 0,0 1-1,0 0 1,-7 3 29,1 0 0,0 1 1,-12 10-1,9-8-15,6-4-23,1 0-1,-1 0 1,1 0-1,0 0 0,0 0 1,0 1-1,0 0 1,0-1-1,1 1 0,0 0 1,-1 0-1,2 0 1,-1 1-1,0-1 0,1 0 1,0 1-1,0-1 1,0 1-1,0-1 0,1 1 1,0-1-1,0 1 1,0-1-1,0 1 0,1-1 1,0 1-1,0-1 1,0 1-1,0-1 0,1 0 1,0 1-1,0-1 1,0 0-1,0 0 0,1 0 1,-1-1-1,1 1 1,0-1-1,6 6 0,-4-4-8,0 0 0,1 0 0,-1-1-1,1 0 1,0 0 0,1 0 0,-1-1 0,0 0-1,1 0 1,11 3 0,-13-5 11,-1-1 1,1 1 0,0-1-1,0 1 1,-1-1 0,1-1-1,0 1 1,0-1-1,-1 1 1,1-2 0,0 1-1,-1 0 1,1-1 0,-1 0-1,1 0 1,-1 0-1,5-4 1,4-3 39,0-1-1,-1-1 1,0 0 0,-1-1-1,0 0 1,-1-1 0,0 0-1,-1 0 1,-1-1 0,0 0-1,-1-1 1,7-20 0,-8 22 11,-5 10-30,1-1 0,-1 1 1,0 0-1,0-1 0,0 1 0,0-1 0,-1-4 1,-11 54 239,9-33-248,2-1 0,0 1 0,0-1 0,1 1 0,0 0 0,1-1 0,1 0 0,0 1 1,1-1-1,0-1 0,1 1 0,0 0 0,9 14 0,-13-25-16,-1 0 0,1-1 0,0 1 1,0 0-1,0-1 0,0 1 0,-1 0 0,1-1 0,0 1 0,0-1 0,0 0 1,0 1-1,0-1 0,0 0 0,0 1 0,1-1 0,-1 0 0,0 0 1,0 0-1,0 0 0,0 0 0,0 0 0,0 0 0,0 0 0,0-1 1,0 1-1,0 0 0,0-1 0,0 1 0,0 0 0,0-1 0,0 1 0,0-1 1,0 0-1,0 1 0,1-2 0,4-3 0,1 1-1,-1-1 1,9-10 0,-7 8 0,-1-1 0,0 0 0,0 0 0,-1-1 0,0 0 0,-1 0 0,0 0 0,0-1 0,-1 1 0,0-1 0,-1 0 0,0-1 0,-1 1 0,0 0 0,0-1 0,0-16 0,-2-14 0,0 41 0,0 0 0,0 0 0,0-1 0,1 1 0,-1 0 0,0 0 0,0 0 0,0 0 0,0 0 0,1 0 0,-1 0 0,0-1 0,0 1 0,0 0 0,1 0 0,-1 0 0,0 0 0,0 0 0,0 0 0,1 0 0,-1 0 0,0 0 0,0 0 0,1 0 0,-1 0 0,0 0 0,0 0 0,0 0 0,1 1 0,-1-1 0,0 0 0,0 0 0,0 0 0,0 0 0,1 0 0,-1 0 0,0 0 0,0 1 0,0-1 0,0 0 0,1 0 0,-1 0 0,0 1 0,15 8 0,-9-5 0,7 1 0,1 0 0,0-1 0,0 0 0,18 2 0,7 2 0,-31-7 0,0 1 0,0-1 0,1-1 0,-1 1 0,0-1 0,0-1 0,1 0 0,-1 0 0,0 0 0,0-1 0,10-4 0,-12 4 0,0 0 0,-1-1 0,1 0 0,-1 0 0,1 0 0,-1-1 0,0 0 0,0 0 0,-1 0 0,1-1 0,-1 1 0,0-1 0,0 0 0,-1 0 0,5-9 0,-11 23 0,1 0 0,0 0 0,0 0 0,1 1 0,0-1 0,1 0 0,0 0 0,0 1 0,1-1 0,0 0 0,1 0 0,0 0 0,0 0 0,1 0 0,0 0 0,6 11 0,-8-18 0,0 0 0,0-1 0,1 1 0,-1 0 0,0-1 0,0 1 0,1-1 0,-1 0 0,1 1 0,-1-1 0,1 0 0,0 0 0,-1 0 0,1 0 0,0 0 0,0 0 0,0-1 0,-1 1 0,1 0 0,0-1 0,0 0 0,0 1 0,0-1 0,0 0 0,0 0 0,0 0 0,0 0 0,4-1 0,1-1 0,0 0 0,1 0 0,-1 0 0,0-1 0,0 0 0,0-1 0,-1 1 0,1-1 0,6-6 0,9-8 0,22-24 0,-16 16 0,-24 22 0,7-6 0,1-1 0,10-15 0,-24 30 0,0 1 0,0-1 0,0 0 0,1 1 0,0-1 0,0 1 0,0 0 0,0 5 0,0-6 0,1 0 0,0-1 0,-1 1 0,2 0 0,-1 0 0,0-1 0,1 1 0,0 0 0,0-1 0,0 1 0,0 0 0,2 3 0,0-2 0,1 0 0,0-1 0,0 0 0,0 0 0,0 0 0,0 0 0,1-1 0,-1 0 0,1 0 0,10 5 0,-13-7 0,0 0 0,0 0 0,0-1 0,0 1 0,0-1 0,0 1 0,0-1 0,0 0 0,1 0 0,-1 0 0,0 0 0,0 0 0,0 0 0,0-1 0,0 1 0,0-1 0,0 1 0,0-1 0,0 0 0,0 0 0,0 0 0,0 0 0,0 0 0,-1 0 0,1 0 0,0-1 0,-1 1 0,1-1 0,-1 1 0,1-1 0,-1 0 0,2-2 0,-2 2 0,0 0 0,0 0 0,0 0 0,0 0 0,0 0 0,-1 0 0,1 0 0,0 0 0,-1 0 0,0 0 0,1-1 0,-1 1 0,0 0 0,0 0 0,-1-1 0,1 1 0,0 0 0,-1 0 0,1 0 0,-1-1 0,0 1 0,1 0 0,-1 0 0,0 0 0,0 0 0,-1 0 0,-2-3 0,1 1 0,0 1 0,0-1 0,-1 1 0,0-1 0,0 1 0,0 0 0,0 1 0,0-1 0,0 1 0,-1-1 0,-5-1 0,-61-16 0,63 17 0,15 2 0,7-1 0,51-8 0,45-10 0,-109 19 0,0 1 0,0-1 0,0 1 0,0 0 0,0-1 0,0 1 0,0 0 0,0 0 0,0 0 0,0 0 0,0 0 0,1 0 0,-1 0 0,0 0 0,0 0 0,0 1 0,0-1 0,0 0 0,0 1 0,0-1 0,0 1 0,0-1 0,0 1 0,0-1 0,0 1 0,0 0 0,0-1 0,-1 1 0,1 0 0,0 0 0,0 0 0,-1 0 0,1-1 0,0 1 0,-1 0 0,1 0 0,-1 0 0,1 2 0,0 3 0,0 0 0,0 0 0,0 1 0,-1-1 0,-1 12 0,1 10 0,0-24 0,0 3 0,1 1 0,0-1 0,0 1 0,0-1 0,1 1 0,0-1 0,1 0 0,0 1 0,0-1 0,0-1 0,6 10 0,-8-15 0,0-1 0,0 1 0,0 0 0,0-1 0,0 1 0,0-1 0,0 0 0,0 1 0,1-1 0,-1 0 0,0 1 0,0-1 0,0 0 0,0 0 0,0 0 0,1 0 0,-1 0 0,0 0 0,0 0 0,0-1 0,0 1 0,0 0 0,0-1 0,0 1 0,1 0 0,-1-1 0,1-1 0,31-18 0,-30 18 0,8-5 0,0-1 0,-1-1 0,0 1 0,0-2 0,15-19 0,-12 13 0,23-22 0,-36 38 0,0 0 0,1 0 0,-1 0 0,0 0 0,1 0 0,-1 0 0,0 0 0,1 0 0,-1 0 0,1 0 0,-1 0 0,0 0 0,1 1 0,-1-1 0,0 0 0,1 0 0,-1 0 0,0 1 0,0-1 0,1 0 0,-1 0 0,0 0 0,1 1 0,-1-1 0,0 0 0,0 1 0,0-1 0,1 0 0,-1 1 0,0-1 0,0 0 0,0 1 0,0-1 0,0 0 0,0 1 0,1-1 0,-1 0 0,0 1 0,0 0 0,9 23 0,-6-16 0,8 27 0,-9-27 0,0 0 0,1-1 0,0 1 0,0-1 0,0 0 0,8 12 0,-10-18 0,0-1 0,0 1 0,-1 0 0,1-1 0,0 1 0,0-1 0,0 1 0,0-1 0,0 0 0,0 1 0,0-1 0,0 0 0,0 0 0,0 1 0,0-1 0,-1 0 0,1 0 0,0 0 0,0 0 0,0 0 0,0-1 0,0 1 0,0 0 0,0 0 0,0-1 0,0 1 0,0 0 0,0-1 0,0 1 0,0-1 0,0 1 0,1-2 0,27-22 0,-15 7 0,0-2 0,-1 0 0,-2 0 0,0-1 0,-1 0 0,0-1 0,6-25 0,-12 35 0,1 1 0,0-1 0,1 1 0,-1 0 0,2 0 0,12-15 0,-19 25 0,1 0 0,-1 0 0,0 0 0,0 0 0,1 0 0,-1 0 0,0 0 0,1 0 0,-1 0 0,0 0 0,0 0 0,1 0 0,-1 0 0,0 0 0,0 0 0,1 0 0,-1 0 0,0 0 0,0 0 0,1 0 0,-1 0 0,0 0 0,0 0 0,1 1 0,-1-1 0,0 0 0,0 0 0,0 0 0,1 0 0,-1 1 0,0-1 0,0 0 0,0 0 0,0 1 0,0-1 0,1 0 0,-1 0 0,0 0 0,0 1 0,0-1 0,0 1 0,6 11 0,-2 2 0,0 1 0,-1-1 0,0 1 0,-2 0 0,1 0 0,-2 0 0,0 0 0,-1 0 0,0-1 0,-2 1 0,1 0 0,-10 28 0,11-42 0,1 0 0,0 0 0,-1 0 0,1 0 0,0 0 0,-1-1 0,1 1 0,-1 0 0,1 0 0,-1 0 0,0-1 0,1 1 0,-1 0 0,0-1 0,0 1 0,1 0 0,-1-1 0,0 1 0,0-1 0,0 0 0,0 1 0,0-1 0,1 0 0,-1 1 0,0-1 0,0 0 0,0 0 0,0 0 0,-2 0 0,1 0 0,-1 0 0,1-1 0,0 1 0,0-1 0,-1 1 0,1-1 0,0 0 0,0 0 0,0 0 0,0-1 0,-3-1 0,5 3 0,0 0 0,0 0 0,0-1 0,-1 1 0,1 0 0,0 0 0,0 0 0,0-1 0,0 1 0,-1 0 0,1 0 0,0 0 0,0-1 0,0 1 0,0 0 0,0 0 0,0-1 0,0 1 0,0 0 0,0 0 0,0-1 0,0 1 0,0 0 0,0 0 0,0-1 0,0 1 0,0 0 0,0 0 0,0-1 0,0 1 0,0 0 0,0 0 0,1-1 0,-1 1 0,0 0 0,0 0 0,0 0 0,0-1 0,0 1 0,1 0 0,-1 0 0,0 0 0,0-1 0,0 1 0,1 0 0,-1 0 0,0 0 0,0 0 0,1 0 0,-1 0 0,0 0 0,0 0 0,1-1 0,-1 1 0,0 0 0,0 0 0,1 0 0,-1 0 0,0 0 0,1 1 0,17-6 0,-6 5 0,1 0 0,-1 1 0,0 1 0,1 0 0,-1 0 0,0 1 0,22 9 0,10 1 0,-27-8 0,0-1 0,0 1 0,16 6 0,-23-3 850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42.0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1317 5016,'0'0'1336,"11"-13"-804,18-21 87,-1-1 1,39-67-1,54-120 1669,72-147 1384,-189 361-3539,-3 5-63,1 0 0,-1 0 0,0 0 0,0-1 0,0 1 0,0 0 0,0 0 1,0-1-1,-1 1 0,0 0 0,0-1 0,0-3 0,0 7-62,0-1 0,0 1 0,0 0 0,0 0 0,0 0 0,0 0 0,0 0 0,0-1 0,0 1-1,0 0 1,0 0 0,0 0 0,-1 0 0,1 0 0,0 0 0,0 0 0,0-1 0,0 1 0,0 0 0,0 0 0,0 0 0,0 0 0,-1 0-1,1 0 1,0 0 0,0 0 0,0 0 0,0 0 0,0 0 0,0 0 0,-1 0 0,1 0 0,0 0 0,0 0 0,0 0 0,0 0 0,0 0 0,-1 0-1,1 0 1,0 0 0,0 0 0,0 0 0,0 0 0,0 0 0,0 0 0,-1 0 0,1 0 0,0 0 0,0 0 0,0 0 0,0 1 0,0-1-1,0 0 1,0 0 0,0 0 0,-1 0 0,1 0 0,0 0 0,0 0 0,0 1 0,0-1 0,0 0 0,0 0 0,-9 11 208,9-11-214,-12 17 98,1 0 0,1 1 0,-13 30 0,-18 64 69,31-84-121,-4 11 26,2 1 0,-13 74 0,23-97-60,1 0 0,0-1 0,1 1-1,0 0 1,2-1 0,0 1 0,1-1-1,0 1 1,12 28 0,-15-42-12,1 0 1,1-1-1,-1 1 1,0 0-1,1-1 0,-1 0 1,1 1-1,-1-1 1,1 0-1,0 0 1,0 0-1,0 0 0,0 0 1,1 0-1,-1-1 1,0 1-1,1-1 1,3 2-1,-3-2 1,0-1 1,0 0-1,0 0 1,0 0-1,0 0 1,0 0-1,0 0 0,0-1 1,-1 1-1,1-1 1,0 0-1,0 0 1,-1 0-1,1-1 0,0 1 1,-1 0-1,1-1 1,-1 0-1,3-1 0,10-9 6,0-1 0,0 0 0,-1-1 0,13-17-1,46-69 66,-32 42-24,22-29 76,-4-3-1,-4-2 0,-4-2 1,41-106-1,20-126 556,-106 304-450,-6 21-93,-2 5-3,-11 38 75,-73 318 14,-22 80-178,-7-113-54,97-283 0,43-108 196,2 2 0,57-96 0,-73 140-112,1 0 0,1 1 0,1 0-1,0 1 1,28-24 0,-41 40-69,-1-1 0,1 1 1,0-1-1,0 1 0,-1-1 0,1 1 1,0 0-1,0-1 0,0 1 0,0 0 0,-1-1 1,1 1-1,0 0 0,0 0 0,0 0 0,0 0 1,0 0-1,0 0 0,-1 0 0,1 0 0,0 0 1,0 1-1,0-1 0,0 0 0,0 0 1,-1 1-1,1-1 0,0 1 0,0-1 0,-1 0 1,1 1-1,0 0 0,-1-1 0,1 1 0,0-1 1,-1 1-1,1 0 0,-1-1 0,1 1 0,-1 0 1,1 0-1,-1-1 0,1 3 0,3 4 24,0 0 0,-1 1 0,4 14-1,-4-13-15,27 104 25,-24-84-34,1 0 0,1-1 0,2 0 0,21 44 0,-30-69-6,1 0 1,-1-1-1,1 1 0,0-1 0,0 1 0,0-1 0,0 0 0,0 0 0,0 0 0,0 0 0,1 0 1,-1 0-1,1-1 0,0 1 0,-1-1 0,1 0 0,0 0 0,0 0 0,0 0 0,0 0 1,0 0-1,-1-1 0,1 0 0,1 1 0,-1-1 0,0 0 0,0-1 0,0 1 0,0 0 1,0-1-1,-1 0 0,1 1 0,0-1 0,4-3 0,3 0 2,-1-1-1,0 0 1,-1 0-1,1-1 1,-1 0-1,0-1 1,-1 0-1,13-13 1,-9 4 20,-1-1 0,0 0 0,-1 0 0,-1-1 0,0 0-1,7-29 1,-8 26 15,-3 12-7,-1-1 0,-1 0 0,0 1 0,0-1 0,-1 0 0,0 0 0,-1-16 0,0 25-22,0 0-1,0 0 0,0 0 0,0 0 0,0 0 1,-1 0-1,1 0 0,0 0 0,0 1 0,-1-1 1,1 0-1,0 0 0,-1 0 0,1 0 0,-1 1 1,0-1-1,1 0 0,-1 0 0,0 0-1,0 1 0,1 0 1,-1 0-1,1 0 0,-1 0 0,1-1 0,-1 1 0,1 0 0,-1 0 0,1 0 0,-1 0 0,1 0 1,-1 0-1,0 0 0,1 1 0,-1-1 0,1 0 0,-1 0 0,1 0 0,-1 1 0,1-1 1,-1 0-1,-4 3 29,0 1 1,1-1-1,0 1 1,-7 6-1,8-6-31,-7 6 14,1 2-1,0-1 1,0 1 0,2 0 0,-1 1-1,2 0 1,-1 0 0,-7 27 0,11-31-15,0 0 1,1 0 0,1 0 0,-1 1-1,1-1 1,1 0 0,0 1 0,0-1-1,1 1 1,0-1 0,0 1 0,1-1-1,1 0 1,5 15 0,-7-22-6,0 0-1,0-1 1,0 1 0,0 0-1,0 0 1,1-1 0,-1 1-1,1-1 1,-1 1-1,1-1 1,-1 0 0,1 1-1,0-1 1,0 0 0,0 0-1,-1 0 1,1-1 0,0 1-1,4 1 1,-2-2-2,1 1 1,-1-1-1,0 0 1,0 0-1,1 0 1,-1-1-1,0 0 1,0 1-1,6-3 1,4-2 3,1-1 0,-1-1 0,-1 0-1,15-9 1,2-6 30,-1-2 0,-2 0 0,0-2 0,41-52 0,45-43 164,-92 99-152,-16 17-4,0-1-1,0 1 0,1 0 0,-1 0 0,13-7 1,-18 12-30,1 0 0,0 0 0,0 0 0,-1 0 0,1 0 0,0 1 0,-1-1 0,1 0 0,0 0 0,-1 1 0,1-1 0,0 0 0,-1 1 0,1-1 0,0 0 0,-1 1 0,1-1 0,-1 1 0,1-1 0,-1 1 0,1 0 0,-1-1 0,0 1 0,1-1 0,-1 1 0,1 0-1,-1-1 1,0 1 0,0 0 0,1-1 0,-1 1 0,0 1 0,9 26 16,-8-28-23,17 84-2,-13-55-9,2-1 0,0 0-1,22 53 1,-27-78 4,-1 0 0,1 0 0,0 0 0,0 0 0,0 0 0,0-1 0,0 1 0,1-1 0,-1 1 0,1-1 0,0 0 0,-1 0 0,1 0 0,0 0 0,0-1 0,0 1 0,6 1 0,-5-2 4,0 0 0,1-1 0,-1 1 0,1-1 0,-1 0 0,0-1 0,1 1 0,-1-1 0,1 1 0,-1-1 0,0-1 0,5-1 0,3-2 8,0-1 0,0 0 0,-1-1 1,0 0-1,0-1 0,-1 0 0,0-1 0,10-11 1,-12 12 5,-1-1 1,0-1-1,-1 1 1,0-1-1,0 0 1,-1-1-1,0 1 1,4-17-1,-7 22-4,-1 1 0,0-1 0,0 0 0,0 1 0,-1-1-1,1 0 1,-1 0 0,0 0 0,-1 1 0,1-1 0,-1 0 0,0 0-1,0 1 1,0-1 0,-1 1 0,0-1 0,0 1 0,0-1 0,0 1-1,-1 0 1,1 0 0,-7-7 0,8 11-5,0-1 1,1 0-1,-1 0 1,0 1-1,0-1 1,0 1-1,0-1 1,0 1-1,0-1 1,0 1-1,0-1 1,0 1-1,0 0 0,0 0 1,0 0-1,0-1 1,0 1-1,0 0 1,0 0-1,0 0 1,0 1-1,0-1 1,0 0-1,-2 0 1,0 2 1,1-1 0,-1 0 0,0 1 0,1-1 0,-1 1 0,1 0 1,-1-1-1,-3 5 0,-4 5 17,1 0-1,-15 21 1,24-31-20,-6 8 3,1 0 0,0 1 0,0-1 1,1 1-1,1 0 0,-1 0 0,2 1 0,-1-1 1,2 1-1,-1-1 0,1 12 0,1-16-4,0 0 1,0 0-1,1 0 0,0 0 0,0-1 0,0 1 0,1 0 1,0 0-1,0-1 0,1 1 0,-1-1 0,1 0 0,0 1 1,1-1-1,-1-1 0,1 1 0,0 0 0,0-1 0,0 0 1,1 0-1,5 4 0,-3-4-3,0 1 1,0-1 0,0-1-1,0 1 1,1-1-1,-1-1 1,1 1-1,0-1 1,0-1-1,-1 1 1,1-1-1,1-1 1,-1 1 0,0-2-1,0 1 1,0-1-1,0 0 1,0 0-1,-1-1 1,1 0-1,11-5 1,35-13 29,27-12 201,-69 24 127,-17 13-272,5-4-42,-18 7-26,10-3-336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5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18191,'0'0'3928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5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0 755 10248,'0'0'8279,"13"-8"-7712,-1-1-417,3 0 56,-2-1 0,1-1 0,19-19 1,-4-1 292,-1-1 0,-2-1 0,26-42 0,13-14 901,-63 87-1394,9-14 1306,-6 17-515,0 9-499,1 11 47,0 2-9,2 0 1,17 38-1,-22-54-269,1-1 0,0 0 0,0-1-1,0 1 1,0-1 0,1 0 0,0 0 0,0 0 0,0 0 0,1-1 0,0 0 0,-1 0-1,2-1 1,7 4 0,-8-3-2,0-2 0,1 1-1,-1-1 1,1 0 0,0 0 0,0-1-1,0 0 1,0 0 0,0 0 0,0-1-1,0 0 1,0-1 0,0 0-1,0 0 1,0 0 0,-1-1 0,9-2-1,5-5 86,0 0-1,0-1 0,-1-1 0,22-16 1,-33 21-82,0-1 1,0 0 0,-1 0 0,0-1 0,0 0 0,-1 0 0,1-1 0,-2 1 0,0-1 0,0-1 0,5-11 0,-9 18-38,0 1 1,-1-1-1,1 0 1,0 0-1,-1 0 0,0 0 1,0 0-1,0 0 1,0 0-1,0 0 1,0 0-1,-1 1 1,0-1-1,1 0 0,-1 0 1,0 0-1,0 0 1,-1 1-1,1-1 1,-2-2-1,2 4-13,0 0-1,0 0 1,0 0 0,0 0-1,0 1 1,0-1-1,0 0 1,0 0-1,0 1 1,0-1 0,0 1-1,0-1 1,0 1-1,0 0 1,-1-1 0,1 1-1,0 0 1,0 0-1,-2 0 1,0 0 1,1 0 0,0 1 1,0-1-1,0 1 0,0 0 1,0 0-1,0 0 0,0 0 0,0 0 1,0 0-1,0 0 0,0 1 0,0-1 1,-1 3-1,-1 0-9,0 0 1,0 0-1,0 0 0,1 1 1,0 0-1,0 0 0,0 0 1,1 0-1,0 0 0,0 0 1,0 1-1,0-1 1,1 1-1,0-1 0,0 1 1,0-1-1,1 1 0,0 0 1,0-1-1,0 1 0,1 0 1,0-1-1,0 1 0,0-1 1,4 9-1,-2-6 3,0 0-1,1 0 1,0 0 0,1-1-1,-1 0 1,1 1 0,1-1-1,0-1 1,-1 1-1,2-1 1,-1 0 0,1-1-1,0 1 1,0-1 0,1-1-1,8 5 1,-11-7-13,1 0 0,-1 0 0,1 0 0,0-1 0,-1 0 0,1 0 0,0 0 0,0-1 0,0 0 0,0 0 0,-1 0 0,1-1 0,9-2 0,-5 1 0,-1-2 0,0 1 0,1-1 0,-1-1 0,0 0 0,-1 0 0,11-8 0,2-5 0,-1 0 0,0-2 0,-2 0 0,31-43 0,-42 53 0,0 0 0,-1-1 0,0 0 0,-1 0 0,0 0 0,0 0 0,5-23 0,-10 51 0,1 1 0,3 20 0,3 36 0,-8-33 0,-1 1 0,-2-1 0,-13 58 0,16-96 0,1 0 0,-1 0 0,0 0 0,0 0 0,0 0 0,-1-1 0,1 1 0,0 0 0,-1-1 0,0 1 0,-3 3 0,4-5 0,0 0 0,0-1 0,0 1 0,0-1 0,0 1 0,0-1 0,0 1 0,0-1 0,0 0 0,-1 0 0,1 1 0,0-1 0,0 0 0,0 0 0,0 0 0,0 0 0,0 0 0,-1-1 0,1 1 0,0 0 0,0 0 0,0-1 0,0 1 0,0-1 0,0 1 0,0-1 0,0 1 0,0-1 0,0 0 0,0 1 0,1-1 0,-1 0 0,-1-1 0,-4-4 0,1 0 0,0 0 0,1-1 0,-1 0 0,1 0 0,-5-13 0,-3-3 0,-15-39 0,18 37 0,8 24 0,1 1 0,0 0 0,0 0 0,0 0 0,0-1 0,0 1 0,0 0 0,-1 0 0,1-1 0,0 1 0,0 0 0,0 0 0,0-1 0,0 1 0,0 0 0,0 0 0,0-1 0,0 1 0,0 0 0,0-1 0,0 1 0,0 0 0,0 0 0,0-1 0,1 1 0,-1 0 0,0 0 0,0 0 0,0-1 0,0 1 0,0 0 0,1 0 0,-1-1 0,0 1 0,0 0 0,0 0 0,0 0 0,1 0 0,-1-1 0,0 1 0,0 0 0,1 0 0,-1 0 0,0 0 0,0 0 0,1 0 0,-1 0 0,0 0 0,0 0 0,1 0 0,-1 0 0,0 0 0,0 0 0,1 0 0,-1 0 0,0 0 0,0 0 0,1 0 0,-1 0 0,0 0 0,0 0 0,1 0 0,-1 0 0,0 0 0,0 0 0,1 1 0,-1-1 0,19 7 0,-18-6 0,24 11 0,-4-1 0,1-2 0,0 0 0,35 9 0,-50-17 0,-1 0 0,1 0 0,-1 0 0,0-1 0,1 0 0,-1 0 0,1-1 0,-1 1 0,1-1 0,-1-1 0,0 0 0,0 1 0,1-2 0,-1 1 0,-1-1 0,1 0 0,9-6 0,0-3 0,-1 0 0,-1-1 0,0-1 0,-1 0 0,-1-1 0,0 0 0,-1 0 0,12-24 0,-20 23 0,-14 66 0,11-40 0,0 0 0,0-1 0,1 1 0,0 0 0,1 0 0,0-1 0,0 1 0,1-1 0,6 19 0,-8-27 0,0-1 0,1 1 0,-1 0 0,1-1 0,-1 1 0,1-1 0,-1 1 0,1-1 0,-1 1 0,1-1 0,-1 1 0,1-1 0,-1 1 0,1-1 0,0 1 0,-1-1 0,1 0 0,0 0 0,-1 1 0,1-1 0,0 0 0,0 0 0,-1 0 0,1 0 0,0 0 0,0 0 0,-1 0 0,1 0 0,0 0 0,0 0 0,-1 0 0,1 0 0,0 0 0,-1-1 0,1 1 0,0 0 0,0-1 0,-1 1 0,1 0 0,-1-1 0,1 1 0,0-1 0,0 0 0,30-24 0,-27 21 0,78-84 0,-72 81 0,-6 10 0,-3 18 0,-2-10 0,2-2 0,0 0 0,0 0 0,0 0 0,1 0 0,1 0 0,-1 0 0,8 15 0,-9-21 0,1-1 0,-1 1 0,1-1 0,0 1 0,0-1 0,0 0 0,0 1 0,0-1 0,0 0 0,1 0 0,-1 0 0,3 1 0,-3-2 0,0-1 0,0 1 0,0 0 0,0-1 0,0 0 0,0 1 0,0-1 0,-1 0 0,1 0 0,0 0 0,0 0 0,0 0 0,0 0 0,0-1 0,0 1 0,0-1 0,0 0 0,0 1 0,0-1 0,2-1 0,6-4 0,-1 0 0,1-1 0,-1 0 0,0-1 0,-1 1 0,1-2 0,-2 1 0,1-1 0,5-10 0,10-15 0,20-44 0,-29 49 0,-2 0 0,-1-1 0,-1-1 0,6-35 0,15-128 0,-30 189 0,-1 0 0,3-20 0,-3 24 0,0 0 0,0 0 0,0 0 0,0 0 0,0 0 0,0 0 0,0 0 0,-1 0 0,1 0 0,0 0 0,-1 0 0,1 0 0,0 0 0,-1 0 0,1 0 0,-1 1 0,0-1 0,1 0 0,-2-1 0,0 5 0,0-1 0,0 1 0,0-1 0,0 1 0,0 0 0,0-1 0,1 1 0,-2 3 0,2-4 0,-4 11 0,-1 0 0,2 0 0,0 0 0,0 1 0,1-1 0,1 1 0,0 0 0,1 0 0,1 16 0,2 19 0,11 61 0,-8-81 0,-3-16 0,20 109 0,-18-110 0,-1 0 0,2 0 0,0 0 0,0-1 0,1 0 0,0 0 0,14 17 0,-17-24 0,-1-2 0,0 0 0,0 0 0,0 1 0,-1-1 0,1 0 0,-1 1 0,2 3 0,-3-6 0,0 1 0,0-1 0,1 0 0,-1 0 0,0 0 0,0 0 0,0 1 0,0-1 0,1 0 0,-1 0 0,0 0 0,0 0 0,0 0 0,0 1 0,1-1 0,-1 0 0,0 0 0,0 0 0,1 0 0,-1 0 0,0 0 0,0 0 0,0 0 0,1 0 0,-1 0 0,0 0 0,0 0 0,1 0 0,-1 0 0,0 0 0,0 0 0,0 0 0,1 0 0,-1 0 0,0 0 0,1-1 0,12-6 0,8-10 0,-8 0 0,-1 0 0,-1-1 0,-1 0 0,0-1 0,-1 0 0,-2-1 0,8-27 0,82-329 0,-95 367 0,1 0 0,-1-1 0,0 0 0,-1-1 0,0 1 0,-1 0 0,0 0 0,-1-15 0,-12 59 0,6-7 0,1 0 0,1 0 0,2 1 0,0 0 0,3 51 0,4-24 0,23 107 0,-25-152 0,0-1 0,1 1 0,0-1 0,1 0 0,0 0 0,0 0 0,1 0 0,0-1 0,0 1 0,1-1 0,12 12 0,-18-19 32,0-1 1,1 1-1,-1-1 0,1 0 0,-1 1 1,0-1-1,1 0 0,-1 1 0,1-1 1,-1 0-1,1 0 0,-1 1 0,1-1 1,-1 0-1,1 0 0,-1 0 0,1 0 1,-1 0-1,1 0 0,0 0 0,-1 0 1,1 0-1,-1 0 0,1 0 0,-1 0 1,1 0-1,-1 0 0,1 0 0,-1-1 1,2 1-1,-2-1-171,0 1 0,0 0 0,1-1 0,-1 1 1,0-1-1,0 1 0,0 0 0,0-1 0,0 1 0,0-1 0,0 1 0,0-1 0,0 1 1,0 0-1,0-1 0,0 1 0,0-1 0,0 1 0,0 0 0,0-1 0,0 1 0,0-1 1,-1 1-1,1 0 0,0-1 0,0 1 0,0-1 0,-1 1 0,1 0 0,0-1 1,-1 1-1,1 0 0,0 0 0,0-1 0,-1 1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5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18087,'0'0'0,"0"-2"520,0-2 680,2 4-520,4-6-32,10-2 8,16-8-240,13-2-8,7-1 56,5 3 0,-3 4-16,-6 10 8,-1-2-32,-13 4 8,-6 4-112,-8-2 16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1:59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66 806 9536,'0'0'8779,"-1"-10"-8432,0-15-161,1 1 0,2 0 0,0-1 0,2 1 0,0 0 0,14-42 0,65-149 1041,-55 148-812,5-15 87,54-121 1021,-79 188-1141,-5 13 131,-7 25 335,-1-2-845,-15 77 415,-50 227 657,-25-6 30,43-191-506,40-102-118,-1-1 0,-30 43-1,42-67-458,1 0-1,0-1 0,-1 1 1,1-1-1,0 1 1,-1-1-1,1 0 0,-1 1 1,1-1-1,-1 1 0,1-1 1,0 0-1,-1 1 0,0-1 1,1 0-1,-1 1 0,1-1 1,-1 0-1,1 0 0,-1 0 1,0 0-1,1 1 1,-1-1-1,1 0 0,-1 0 1,0 0-1,1 0 0,-1 0 1,1 0-1,-1-1 0,-1 1 1,2 0-6,0-1 1,-1 1 0,1-1-1,0 1 1,-1-1 0,1 1-1,0-1 1,0 1 0,-1-1 0,1 1-1,0-1 1,0 1 0,0-1-1,0 1 1,0-1 0,-1 1-1,1-1 1,0 1 0,0-1-1,1 0 1,-1 1 0,0-1-1,0 1 1,0-1 0,0 1 0,0-1-1,1 1 1,-1-1 0,0 1-1,0-1 1,1 1 0,-1-1-1,1 0 1,22-36 167,2 1 0,2 1 0,1 2-1,45-43 1,142-106 258,-209 177-432,7-6 7,1 0 1,0 1-1,1 0 0,0 1 0,0 1 1,23-9-1,-38 17-17,0-1 0,1 1 0,-1 0 0,0 0 0,1 0 0,-1-1 0,0 1 0,1 0 0,-1 0 0,0 0 0,1 0 0,-1 0 0,0 0 0,1 0 0,-1 0 0,0 0 0,1 0 0,-1 0 0,0 0 0,1 0 0,-1 0 0,0 0 0,1 0 0,-1 0 0,0 1 0,1-1 0,-1 0 0,0 0 0,1 0 0,-1 1 0,0-1 0,1 0 0,-1 0 0,0 1 0,-2 16 0,0-11 0,-3 13 0,-2-1 0,-17 35 0,17-39 0,0 0 0,1 0 0,1 1 0,0-1 0,0 1 0,-3 28 0,8-42 0,0 1 0,0-1 0,0 0 0,0 1 0,0-1 0,0 1 0,1-1 0,-1 1 0,0-1 0,1 1 0,-1-1 0,1 0 0,0 1 0,-1-1 0,1 0 0,0 0 0,0 1 0,0-1 0,0 0 0,0 0 0,0 0 0,0 0 0,0 0 0,0 0 0,0-1 0,1 1 0,-1 0 0,0 0 0,0-1 0,1 1 0,-1-1 0,1 1 0,-1-1 0,1 0 0,-1 0 0,0 1 0,1-1 0,-1 0 0,1 0 0,1-1 0,2 1 0,-1 0 0,1 0 0,-1-1 0,1 0 0,-1 0 0,0 0 0,1 0 0,-1-1 0,0 0 0,0 1 0,0-2 0,4-2 0,-1 0 0,0-2 0,-1 1 0,0-1 0,0 0 0,0 0 0,-1 0 0,8-15 0,-2-2 0,10-33 0,-14 37 0,1 0 0,0 0 0,15-24 0,-19 39 0,-1 1 0,1-1 0,1 1 0,-1 0 0,1 0 0,-1 1 0,7-5 0,-8 6 0,1 0 0,-1 0 0,1 0 0,-1 1 0,1-1 0,0 1 0,-1 0 0,1 0 0,0 0 0,0 0 0,0 1 0,5-1 0,-8 2 0,1 0 0,0-1 0,0 1 0,0 0 0,-1 0 0,1 0 0,-1 0 0,1 0 0,-1 0 0,1 1 0,-1-1 0,1 0 0,-1 1 0,0-1 0,0 1 0,0-1 0,0 1 0,0 0 0,0 0 0,0-1 0,-1 1 0,1 0 0,0 0 0,-1 0 0,0 0 0,1-1 0,-1 1 0,0 4 0,1 6 0,0 1 0,-2 24 0,1-35 0,-2 18 0,1 2 0,1 36 0,0-52 0,0-1 0,1 1 0,0-1 0,0 1 0,1-1 0,0 0 0,-1 0 0,2 0 0,-1 0 0,1 0 0,5 9 0,-5-12 0,0 1 0,0-1 0,0 0 0,0 0 0,1 0 0,-1 0 0,0 0 0,1-1 0,-1 1 0,1-1 0,0 0 0,-1 0 0,1-1 0,0 1 0,0-1 0,-1 0 0,1 0 0,0 0 0,4-1 0,9 0 0,0-2 0,29-7 0,0-4 425,52-23 0,-69 25-2817,26-17-1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0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1 411 10152,'0'0'8697,"14"-13"-8232,-2 3-353,4-5 101,1 0 1,-2-1-1,26-34 0,31-73 1128,-50 82-43,41-59 1,-62 99-1212,0-1 1,0 1-1,0-1 1,0 0 0,0 1-1,0-1 1,-1 0 0,1 0-1,0 1 1,-1-1-1,0 0 1,1 0 0,-1-3-1,-1 9 115,-1 1 0,1 0 1,-1-1-1,0 1 0,0-1 0,-6 8 0,-8 20 30,8-10-110,1 0 1,1 1-1,1-1 1,1 1-1,1 1 1,0-1-1,3 38 1,0-57-93,1 1 0,0 0-1,0-1 1,0 1 0,0-1 0,1 1 0,-1-1 0,1 0 0,0 0-1,1 0 1,-1 0 0,5 5 0,-6-7-10,1 0 1,-1 0-1,1-1 0,0 1 0,-1-1 1,1 1-1,0-1 0,0 1 0,0-1 1,1 0-1,-1 0 0,0 0 0,0 0 1,0-1-1,1 1 0,-1-1 0,0 1 0,1-1 1,-1 0-1,1 0 0,-1 0 0,0 0 1,1 0-1,-1 0 0,5-2 0,3-1 43,1-2-1,-1 0 0,0 0 0,0-1 0,-1 0 0,1 0 0,-1-1 0,-1 0 0,13-14 0,8-11 286,28-41 1,-47 60-205,-10 13-129,0 0 1,0-1 0,0 1 0,1 0-1,-1 0 1,0 0 0,0 0-1,0-1 1,0 1 0,0 0-1,0 0 1,1 0 0,-1 0 0,0-1-1,0 1 1,0 0 0,0 0-1,1 0 1,-1 0 0,0 0 0,0 0-1,0 0 1,1 0 0,-1 0-1,0 0 1,0 0 0,0 0-1,1 0 1,-1 0 0,0 0 0,0 0-1,0 0 1,1 0 0,-1 0-1,0 0 1,4 8 248,-1 26-209,-2-12 14,2-12-56,0-1 0,0 0 1,1 0-1,0 0 0,0 0 0,1-1 0,0 1 1,1-1-1,8 9 0,-12-13-5,1-1 0,0 0 0,0 0 0,0 0 1,0-1-1,1 1 0,-1-1 0,1 1 0,-1-1 0,1 0 0,0 0 0,0-1 0,0 1 1,0-1-1,0 0 0,0 0 0,0 0 0,0-1 0,1 1 0,-1-1 0,0 0 0,0 0 1,7-2-1,-7 1 12,0 0-1,0-1 1,-1 0 0,1 1 0,-1-1 0,1-1 0,-1 1-1,0 0 1,0-1 0,0 0 0,0 1 0,0-1 0,-1 0-1,1-1 1,-1 1 0,0 0 0,0-1 0,0 1 0,0-1-1,-1 0 1,0 1 0,2-8 0,-1 3 33,0-1-1,-1 0 1,0 0-1,0 0 1,-1 0 0,-1 0-1,1 0 1,-1 0 0,-3-10-1,3 16-49,0 0 0,0 0-1,0 0 1,0 0-1,-1 1 1,0-1 0,1 0-1,-1 1 1,0-1 0,0 1-1,0 0 1,-1-1 0,1 1-1,0 0 1,-1 1-1,0-1 1,-4-3 0,2 3-3,0 0 0,-1 0 1,1 0-1,0 0 1,-1 1-1,1 0 0,-1 0 1,-10 0-1,-5-1 0,17 2 0,0-1 0,0 1 0,0 0 0,0 0 0,0 0 0,0 0 0,0 1 0,-4 0 0,-1 1 0,9-4 0,14-7 0,20-5 0,1 1 0,1 2 0,0 1 0,0 2 0,71-6 0,-103 14 0,0-1 0,0 1 0,0 0 0,0 1 0,0-1 0,0 1 0,0-1 0,0 1 0,0 0 0,-1 1 0,1-1 0,0 1 0,-1 0 0,1-1 0,5 5 0,-7-3 0,0-1 0,0 0 0,0 1 0,0-1 0,-1 1 0,1 0 0,-1 0 0,1 0 0,-1 0 0,0 0 0,0 0 0,0 0 0,-1 0 0,1 0 0,-1 0 0,0 0 0,0 0 0,0 1 0,-1 5 0,0 7 0,-2-1 0,-5 17 0,-3 22 0,14-56 0,1 0 0,-1 0 0,0 0 0,-1 0 0,1 0 0,0-1 0,3-4 0,9-11 0,0 0 0,25-24 0,-36 38 0,0 1 0,1-1 0,0 0 0,0 1 0,0 0 0,0 0 0,0 1 0,1 0 0,-1-1 0,1 2 0,7-3 0,-11 4 0,0 1 0,0-1 0,0 0 0,0 1 0,0-1 0,0 1 0,0-1 0,0 1 0,0 0 0,-1 0 0,1 0 0,0 0 0,0 0 0,-1 0 0,1 1 0,-1-1 0,1 1 0,-1-1 0,2 3 0,25 33 0,-26-33 0,7 9 0,-2-1 0,0-1 0,1 0 0,0 0 0,1-1 0,0 0 0,12 10 0,-5-6 692,8 8-1200,-10-16-3611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02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14 142 17791,'0'0'3776,"-14"-63"-3128,22 45-368,10-2 0,5-2-184,1 4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07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251 630 9536,'0'0'9575,"-14"-3"-9212,6 1-289,3 0-34,0 1 0,0 0 1,0 0-1,0 0 0,0 0 1,0 1-1,0 0 0,0 0 0,-1 0 1,1 1-1,0 0 0,0 0 1,0 0-1,1 0 0,-1 1 0,-8 3 1,-4 5 278,0 1 1,-29 24-1,40-30-187,1 1 1,-1 0-1,1 0 0,0 0 0,1 1 0,-1-1 0,1 1 0,0 0 1,-5 15-1,9-20-77,-1 0 1,1 0-1,-1 1 1,1-1 0,0 0-1,-1 0 1,1 1-1,0-1 1,1 0 0,-1 0-1,0 1 1,1-1-1,-1 0 1,1 0 0,0 0-1,-1 0 1,1 1-1,0-1 1,1 0 0,-1 0-1,0-1 1,3 4-1,-3-4-26,0 0-1,0 0 0,0 0 1,1 0-1,-1 0 0,0-1 0,1 1 1,-1 0-1,0-1 0,1 1 0,-1-1 1,1 1-1,-1-1 0,1 0 1,-1 1-1,1-1 0,0 0 0,-1 0 1,1 0-1,-1 0 0,1-1 1,-1 1-1,1 0 0,-1-1 0,1 1 1,-1-1-1,1 1 0,-1-1 0,0 0 1,1 1-1,-1-1 0,3-2 1,9-7 127,1-1 0,-1 0 0,-1-1 0,20-24 0,-27 30-59,0-1-1,-1 0 1,0 1 0,0-1 0,0-1 0,-1 1-1,0 0 1,0-1 0,-1 0 0,0 1 0,0-1-1,0-13 1,-2 17 269,-2 5-123,-2 14-22,-1 25-112,6-31-86,0 0 1,1 0-1,0 0 0,0 0 1,1-1-1,0 1 1,1-1-1,0 1 0,0-1 1,1-1-1,-1 1 0,8 8 1,-10-15-14,-1 0 1,1 0-1,-1 1 1,1-1 0,0 0-1,0 0 1,-1-1-1,1 1 1,0 0-1,0-1 1,0 1-1,0-1 1,0 1-1,0-1 1,0 0-1,0 0 1,0 0 0,0 0-1,0 0 1,0 0-1,0-1 1,0 1-1,0-1 1,0 1-1,3-2 1,6-3 46,1 0 1,-2-1-1,13-8 1,-7 5 0,3-3 49,28-23 0,-1 0 87,-38 29-152,6-4 76,0 1-1,27-12 1,-36 18-82,1 1 1,-1 1-1,1-1 1,0 1-1,0 0 1,-1 0-1,1 0 1,0 1-1,0 0 0,0 0 1,10 2-1,96 21 384,-97-20-320,-11-3 63,-12-1-47,0 1-82,-1 0 0,0 1 1,0 0-1,0 0 0,1 1 0,-1 0 0,1 1 1,-16 6-1,22-8-29,-11 3 31,1 1 0,0 0 0,1 1-1,0 0 1,0 1 0,-20 15 0,28-19-31,0 0 0,0 1-1,0-1 1,0 0 0,1 1 0,-1 0 0,1 0 0,0-1 0,0 1 0,0 1 0,1-1 0,-1 0-1,1 0 1,0 0 0,0 1 0,1-1 0,-1 1 0,1-1 0,0 0 0,0 1 0,0-1 0,1 1-1,1 6 1,0-6 2,0 0-1,0 0 0,1 0 1,-1 0-1,1-1 0,0 1 1,0-1-1,1 1 0,-1-1 0,1 0 1,0-1-1,0 1 0,0-1 1,1 1-1,-1-1 0,1 0 1,0-1-1,-1 1 0,1-1 0,9 3 1,-2-1 9,0-1 0,1 1 1,-1-2-1,1 0 0,0 0 0,0-1 1,21-2-1,-23 0 7,1-1 0,-1 0 1,1-1-1,-1-1 0,0 1 0,0-2 0,-1 0 0,1 0 1,14-10-1,5-7 146,45-42 0,-33 27 69,-36 31-162,1-1 1,-1 0-1,0 0 0,5-9 0,-11 13-62,-5 5-8,-8 6-7,9-1 1,-1-1 0,1 1 0,1 0 0,-1 0 0,1 0 0,0 1 0,1-1 0,0 1 0,0-1 0,1 1 0,-1 0 0,2 0 0,-1 0 0,1-1 0,0 1 0,3 14 0,-3-20 0,0 0 0,0 0 0,1 0 0,-1 0 0,1 0 0,0 0 0,-1 0 0,1 0 0,0 0 0,0 0 0,0 0 0,0 0 0,0-1 0,1 1 0,-1-1 0,0 1 0,1-1 0,0 1 0,-1-1 0,1 0 0,0 1 0,-1-1 0,1 0 0,0 0 0,0-1 0,0 1 0,0 0 0,0 0 0,0-1 0,0 0 0,0 1 0,0-1 0,0 0 0,0 0 0,0 0 0,0 0 0,0 0 0,0 0 0,0-1 0,0 1 0,0-1 0,0 1 0,0-1 0,0 0 0,0 0 0,0 0 0,3-2 0,1-2 0,-1 0 0,1 0 0,-1-1 0,0 1 0,-1-1 0,7-11 0,-9 13 0,0 0 0,0 0 0,-1 0 0,1-1 0,-1 1 0,0-1 0,-1 1 0,1-1 0,-1 1 0,0-1 0,0 1 0,-1-7 0,1 8 0,0 0 0,-1 0 0,1 1 0,-1-1 0,0 0 0,0 1 0,0-1 0,0 1 0,0-1 0,-1 1 0,1 0 0,-1-1 0,1 1 0,-1 0 0,0 0 0,0 0 0,0 0 0,0 1 0,0-1 0,-1 0 0,-3-2 0,0 2 0,0 0 0,0 0 0,0 0 0,-1 1 0,1-1 0,0 2 0,-1-1 0,-10 1 0,26-1 0,-1 0 0,1-1 0,16-5 0,-7 1 0,83-29 0,-8 1 0,-93 34 0,1-1 0,-1 1 0,1 0 0,-1 0 0,1 0 0,-1 0 0,1 0 0,-1 0 0,1 0 0,-1 0 0,1 0 0,-1 0 0,1 0 0,-1 0 0,1 0 0,-1 0 0,1 0 0,-1 1 0,0-1 0,1 0 0,-1 0 0,1 0 0,-1 1 0,1-1 0,-1 0 0,0 1 0,1-1 0,-1 0 0,0 1 0,1-1 0,-1 0 0,0 1 0,0-1 0,1 1 0,-1-1 0,0 1 0,0-1 0,0 0 0,1 1 0,-1-1 0,0 1 0,0-1 0,0 1 0,0-1 0,0 1 0,0-1 0,0 1 0,0 0 0,-4 29 0,2-21 0,-1 13 0,-1 37 0,4-53 0,0 0 0,1 1 0,0-1 0,0 0 0,0 0 0,1 1 0,-1-1 0,2 0 0,-1-1 0,6 12 0,-7-17 0,0 1 0,-1 0 0,1-1 0,0 1 0,0 0 0,0-1 0,-1 1 0,1-1 0,0 0 0,0 1 0,0-1 0,0 0 0,0 1 0,0-1 0,0 0 0,0 0 0,0 0 0,0 0 0,0 0 0,0 0 0,0 0 0,0 0 0,0 0 0,0 0 0,0-1 0,0 1 0,0 0 0,0-1 0,0 1 0,1-2 0,28-16 0,-7 1 0,-2-1 0,0-1 0,-2-1 0,0-1 0,-1-1 0,23-34 0,-23 35 0,-10 15 0,-10 14 0,0-3 0,1-1 0,-1 1 0,1-1 0,0 1 0,0 0 0,1-1 0,0 1 0,0 0 0,0-1 0,0 1 0,1 0 0,-1 0 0,2 4 0,0-2 0,0 1 0,1-1 0,-1 0 0,1 0 0,1 0 0,-1 0 0,7 8 0,-9-14 0,0 0 0,0 1 0,1-1 0,-1 0 0,1 0 0,-1 0 0,1 0 0,0 0 0,-1 0 0,1 0 0,0-1 0,0 1 0,0 0 0,-1-1 0,1 0 0,0 1 0,0-1 0,0 0 0,0 0 0,0 0 0,0 0 0,-1 0 0,1-1 0,0 1 0,0 0 0,0-1 0,0 0 0,-1 1 0,1-1 0,0 0 0,-1 0 0,3-1 0,7-4 0,-1 0 0,0-1 0,16-14 0,-21 16 0,12-10 0,-1 0 0,-1-2 0,-1 0 0,0 0 0,-2-1 0,0-1 0,-1 0 0,0-1 0,8-24 0,-3 10 0,-16 34 0,0 0 0,1-1 0,-1 1 0,0 0 0,0 0 0,0 0 0,0 0 0,0 0 0,0 0 0,0 0 0,1 0 0,-1-1 0,0 1 0,0 0 0,0 0 0,0 0 0,0 0 0,0 0 0,1 0 0,-1 0 0,0 0 0,0 0 0,0 0 0,0 0 0,0 0 0,1 0 0,-1 0 0,0 0 0,0 0 0,0 0 0,0 0 0,0 0 0,1 0 0,-1 0 0,0 0 0,0 1 0,0-1 0,0 0 0,0 0 0,0 0 0,1 0 0,-1 0 0,0 0 0,0 0 0,0 0 0,0 0 0,0 1 0,0-1 0,0 0 0,0 0 0,0 0 0,0 0 0,0 0 0,0 1 0,1-1 0,-1 0 0,0 0 0,0 0 0,0 0 0,2 8 0,-2-7 0,2 11 0,0 1 0,-1 0 0,0 0 0,-2 24 0,0-4 0,1-17 0,-1-1 0,0 0 0,-1 1 0,0-1 0,-2 0 0,-5 16 0,9-30 0,-1 0 0,1-1 0,0 1 0,-1-1 0,1 1 0,-1-1 0,0 1 0,1-1 0,-1 1 0,1-1 0,-1 0 0,0 1 0,1-1 0,-1 0 0,0 1 0,1-1 0,-1 0 0,0 0 0,1 0 0,-1 0 0,0 0 0,0 1 0,1-1 0,-1 0 0,0-1 0,0 1 0,1 0 0,-1 0 0,0 0 0,1 0 0,-1-1 0,0 1 0,1 0 0,-2-1 0,-20-10 0,3-9 0,17 17 0,-1-1 0,0 1 0,0 0 0,-1 0 0,-5-5 0,10 9 0,13 8 0,0 0 0,21 9 0,-29-15 0,0-1 0,1 0 0,-1 0 0,1-1 0,0 0 0,-1 0 0,1 0 0,0-1 0,9-1 0,-4 0 0,1-1 0,-1-1 0,0 0 0,0-1 0,-1 0 0,1-1 0,-1 0 0,0-1 0,0 0 0,0-1 0,-1 0 0,0 0 0,-1-1 0,1-1 0,-2 1 0,1-1 0,13-20 0,1-5 0,-3 0 0,0-2 0,-2 0 0,15-47 0,-13 25 0,-3-1 0,10-71 0,-19 90 0,-6 34 0,1-9 0,0-1 0,-1 1 0,0-1 0,-1 0 0,-2-20 0,1 35 0,1 1 0,-1 0 0,0-1 0,0 1 0,0 0 0,0-1 0,0 1 0,0-1 0,-1 1 0,1 0 0,0-1 0,0 1 0,0 0 0,0-1 0,0 1 0,0 0 0,-1-1 0,1 1 0,0 0 0,0 0 0,0-1 0,-1 1 0,1 0 0,0 0 0,0-1 0,-1 1 0,1 0 0,0 0 0,-1 0 0,1-1 0,0 1 0,-1 0 0,1 0 0,0 0 0,-1 0 0,1 0 0,0 0 0,-1 0 0,1 0 0,-13 11 0,-6 22 0,8-9 0,2 1 0,0 0 0,2 1 0,-8 52 0,0 106 0,14-161 0,0-1 0,2 1 0,0 0 0,2-1 0,1 1 0,0-1 0,2 0 0,11 29 0,-17-49 0,1 0 0,0 0 0,0 0 0,0 0 0,0 0 0,1 0 0,-1 0 0,0-1 0,1 1 0,-1 0 0,1-1 0,0 1 0,-1-1 0,1 1 0,0-1 0,0 0 0,0 0 0,0 0 0,0 0 0,0 0 0,0 0 0,1-1 0,-1 1 0,0-1 0,4 1 0,-1-2 0,-1 1 0,0-1 0,0 0 0,0 0 0,0-1 0,0 1 0,0-1 0,0 0 0,-1 0 0,1 0 0,-1 0 0,1-1 0,3-4 0,2-1 0,0-2 0,-1 1 0,0-1 0,12-22 0,-17 37 0,-1 1 0,0-1 0,0 1 0,2 8 0,-3-8 0,0 0 0,1 0 0,0 0 0,0 0 0,0 0 0,1 0 0,0-1 0,5 8 0,-6-10 0,-1-1 0,1 0 0,0 0 0,0-1 0,0 1 0,0 0 0,0-1 0,0 1 0,1-1 0,-1 1 0,1-1 0,-1 0 0,0 0 0,1 0 0,0-1 0,-1 1 0,1-1 0,-1 1 0,1-1 0,0 0 0,-1 0 0,5 0 0,13-4 0,-1-1 0,0 0 0,0-2 0,-1 0 0,0-1 0,32-19 0,-7 4 0,36-23 0,-85 51 0,0 0 0,1 1 0,-1 0 0,1 0 0,0 0 0,0 0 0,1 1 0,-7 14 0,10-19 0,1 0 0,0 0 0,0-1 0,0 1 0,0 0 0,0 0 0,0 0 0,0 0 0,1 0 0,-1 0 0,1 0 0,-1 0 0,1 0 0,0-1 0,0 1 0,0 0 0,1 2 0,1-1 0,0 1 0,0-1 0,0 0 0,1 0 0,-1 0 0,1 0 0,5 3 0,5 1 0,1 0 0,0 0 0,17 4 0,-29-10 0,16 4 861,-6-4-5709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07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18391,'0'0'1168,"4"-4"-488,2 2 8,6-2-208,0 2-8,0-2-408,-6 2 0,2 2-176,-2 2-8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0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15880,'0'0'1199,"73"-34"-615,-11 6 8,21 0 296,0 3 8,1 5-136,-5 8 0,-9 6-80,-11 2 8,-11 10-288,-13 4 8,-11 2-192,-10 0-8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1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29 10848,'0'0'8393,"-9"8"-7845,-6 5-262,1 1 0,0 1 0,1 0 0,1 1 0,-20 32 0,22-28 106,1 0 1,-10 33 0,16-42-199,0-1 1,1 1 0,0-1 0,1 1-1,0 0 1,1 0 0,1 13 0,-1-23-154,0 1 0,0 0 0,1-1 0,-1 1 0,1 0 0,-1-1 0,1 1 0,-1-1 0,1 1 0,0-1 0,0 1 0,-1-1 0,1 0 1,0 1-1,0-1 0,1 0 0,-1 0 0,0 0 0,0 1 0,0-1 0,1-1 0,2 3 0,-2-2 4,0-1-1,1 1 1,0-1 0,-1 1-1,1-1 1,-1 0 0,1 0-1,-1 0 1,1 0-1,-1-1 1,1 1 0,0-1-1,2 0 1,5-2 67,0-1-1,0-1 1,0 1-1,0-2 1,14-10-1,9-11 217,-1-2 0,54-63 0,-7 5 579,-79 87-892,1 0-1,-1-1 1,0 1 0,0 0 0,0 0 0,1-1-1,-1 1 1,0 0 0,0 0 0,1 0 0,-1 0-1,0-1 1,1 1 0,-1 0 0,0 0 0,1 0-1,-1 0 1,0 0 0,1 0 0,-1 0 0,0 0-1,1 0 1,-1 0 0,0 0 0,1 0 0,-1 0 0,0 0-1,1 0 1,-1 0 0,0 0 0,0 0 0,1 0-1,-1 0 1,0 0 0,1 1 0,-1-1 0,0 0-1,1 0 1,-1 0 0,0 1 0,0-1 0,1 0-1,-1 0 1,0 1 0,0-1 0,0 0 0,0 0-1,1 1 1,-1-1 0,0 1 0,7 21 188,-5-15-129,4 9-15,0 0-1,1-1 1,0 0 0,1 0 0,1 0 0,0-1-1,16 17 1,-20-25-36,0 0 0,1-1 0,0 1 0,0-1 0,0 0 0,1 0 0,0-1 0,0 0 0,0 0 0,0-1 0,1 0 0,-1 0 0,1-1 0,0 1 0,0-2 0,-1 1 0,14 0 0,-18-2-5,1 0-1,-1-1 1,0 1 0,0-1 0,1 1-1,-1-1 1,0 0 0,0 0 0,0-1 0,0 1-1,0-1 1,0 1 0,0-1 0,0 0 0,-1 0-1,4-3 1,-3 1 9,1 0-1,-1 0 1,0-1-1,0 1 1,0-1-1,0 0 1,-1 0-1,0 0 1,2-5-1,0-6 53,-1 0 0,0 0 0,-1 0 0,0-1 0,-2-24 0,0 27 26,-1-1 0,-1 0 0,0 1 0,-1-1 0,0 1 0,-1 0 0,-10-23 0,12 26-5,9 8 54,17 10 136,-15-3-242,40 7-48,0-2 0,1-2 0,68 1 0,152-16 0,-199-2 0,-53 6 0,1 1 0,27-1 0,-38 1 0,-8 2 0,-1 1 0,1 0 0,0 0 0,0 0 0,0 0 0,-1-1 0,1 1 0,0 0 0,-1 0 0,1 0 0,0 0 0,0 0 0,-1 0 0,1 0 0,0 0 0,-1 0 0,1 0 0,0 0 0,0 0 0,-1 0 0,1 0 0,0 0 0,-1 0 0,1 0 0,0 0 0,0 0 0,-1 0 0,1 0 0,0 1 0,0-1 0,-1 0 0,1 0 0,0 1 0,-17 4 0,-17 6 0,0 1 0,1 1 0,0 2 0,-34 22 0,30-14 0,-37 34 0,65-50 0,0 1 0,1 0 0,0 1 0,0 0 0,1 0 0,0 0 0,1 1 0,0 0 0,-7 18 0,11-26 0,1 1 0,0 0 0,1 0 0,-1 0 0,0 0 0,1 0 0,0 0 0,-1 0 0,1 0 0,0 0 0,1 0 0,-1 0 0,1 0 0,-1 0 0,1 0 0,0 0 0,0 0 0,0-1 0,0 1 0,1 0 0,1 3 0,0-3 0,-1-1 0,1 1 0,0-1 0,0 1 0,0-1 0,0 0 0,1 0 0,-1-1 0,0 1 0,1 0 0,0-1 0,-1 0 0,1 0 0,0 0 0,-1 0 0,5-1 0,0 1 0,0 0 0,0-1 0,-1 0 0,1-1 0,0 0 0,-1 0 0,1-1 0,0 1 0,-1-2 0,13-4 0,-9 1 0,-1 1 0,0-1 0,-1-1 0,1 0 0,-1 0 0,13-14 0,-7 4 0,-1-1 0,0 0 0,-1-1 0,-1 0 0,-1-1 0,15-37 0,-1-21 0,-27 87 0,0 1 0,1 0 0,0 0 0,0 0 0,1 0 0,3 18 0,12 58 0,-12-75 0,0 1 0,0-1 0,1 0 0,0 0 0,1-1 0,1 1 0,-1-1 0,2 0 0,-1-1 0,1 0 0,1 0 0,9 9 0,-16-17 0,1 1 0,0-1 0,-1 0 0,1 0 0,0 0 0,0 0 0,0 0 0,0-1 0,0 1 0,0-1 0,0 1 0,0-1 0,0 1 0,0-1 0,0 0 0,0 0 0,0 0 0,0 0 0,0-1 0,0 1 0,0 0 0,0-1 0,0 0 0,0 1 0,0-1 0,0 0 0,0 0 0,-1 0 0,1 0 0,0 0 0,2-2 0,4-4 0,0 0 0,-1-1 0,1 0 0,9-14 0,-13 17 0,22-31 0,-1-2 0,27-56 0,-51 92 0,1-1 0,0 0 0,0 1 0,-1-1 0,2 1 0,-1-1 0,0 1 0,0 0 0,4-2 0,-5 7 0,-1-1 0,1 1 0,-1 0 0,0 0 0,0-1 0,0 1 0,-1 4 0,-2 9 0,-1 11 0,0 33 0,4-53 0,0 1 0,1 0 0,-1-1 0,2 1 0,-1-1 0,1 1 0,0-1 0,0 0 0,5 9 0,-6-14 0,0-1 0,0 1 0,0-1 0,0 1 0,0-1 0,0 1 0,0-1 0,0 0 0,0 0 0,1 1 0,-1-1 0,1 0 0,-1 0 0,1 0 0,-1-1 0,1 1 0,-1 0 0,1-1 0,0 1 0,3 0 0,-3-1 0,1 0 0,-1 0 0,1 0 0,-1 0 0,1-1 0,-1 1 0,1-1 0,-1 0 0,0 0 0,1 0 0,-1 0 0,4-3 0,3-2 0,-1 0 0,1-1 0,-2 0 0,1-1 0,11-15 0,-3 1 0,16-32 0,-18 29 0,18-23 0,-32 47 0,1 0 0,0 0 0,0 0 0,-1 1 0,1-1 0,0 0 0,0 1 0,0-1 0,0 1 0,0-1 0,0 1 0,0-1 0,0 1 0,0 0 0,0-1 0,0 1 0,0 0 0,0 0 0,1 0 0,-1 0 0,0 0 0,0 0 0,0 0 0,0 0 0,0 0 0,0 1 0,0-1 0,0 0 0,2 2 0,31 17 0,-24-12 0,22 12 0,48 21 0,-70-36 0,0 0 0,1 0 0,-1-1 0,1-1 0,0 0 0,0 0 0,0-1 0,0 0 0,16-1 0,-21-2 0,0 1 0,0-1 0,0 0 0,0 0 0,-1-1 0,1 1 0,0-1 0,-1-1 0,0 1 0,0-1 0,0 0 0,0 0 0,-1 0 0,1-1 0,-1 1 0,0-1 0,5-9 0,-5 9 0,-1-1 0,0 0 0,0 0 0,0 0 0,-1 0 0,1 0 0,-1 0 0,-1-1 0,0 1 0,0-1 0,0 1 0,0-1 0,-1 0 0,0 1 0,-1-1 0,-1-8 0,2 14 0,0 0 0,0 1 0,0-1 0,0 1 0,0-1 0,-1 0 0,1 1 0,0-1 0,0 1 0,-1-1 0,1 1 0,0-1 0,-1 0 0,1 1 0,0 0 0,-1-1 0,1 1 0,-1-1 0,1 1 0,-1-1 0,1 1 0,-1 0 0,1-1 0,-1 1 0,1 0 0,-1 0 0,1-1 0,-1 1 0,0 0 0,1 0 0,-1 0 0,0 0 0,0 0 0,-1 0 0,0 1 0,1-1 0,-1 1 0,0-1 0,1 1 0,-1 0 0,0 0 0,1 0 0,-1 0 0,1 0 0,-3 2 0,-2 3 0,-1 1 0,1 0 0,-10 14 0,12-13 0,1 0 0,-1 0 0,1 1 0,1-1 0,-1 1 0,1 0 0,1 0 0,0 0 0,0 0 0,1 0 0,0 0 0,0 0 0,1-1 0,0 1 0,1 0 0,0 0 0,0 0 0,1-1 0,0 1 0,1-1 0,0 0 0,0 0 0,0 0 0,1-1 0,0 0 0,1 0 0,0 0 0,7 6 0,-10-10 0,0-1 0,0 0 0,0 0 0,1 0 0,-1-1 0,1 1 0,-1-1 0,1 0 0,-1 0 0,1 0 0,0 0 0,0-1 0,-1 0 0,1 1 0,0-1 0,0 0 0,0-1 0,-1 1 0,1-1 0,0 0 0,-1 0 0,1 0 0,0 0 0,-1-1 0,1 1 0,-1-1 0,0 0 0,5-3 0,5-4 0,-1 0 0,0-1 0,-1 0 0,0-1 0,16-20 0,126-172 0,-152 201 0,0 0 0,1 1 0,-1-1 0,1 1 0,-1-1 0,1 1 0,-1 0 0,1-1 0,0 1 0,2-1 0,-4 2 0,0 0 0,1 0 0,-1 0 0,0 0 0,1 0 0,-1-1 0,1 1 0,-1 0 0,0 0 0,1 1 0,-1-1 0,0 0 0,1 0 0,-1 0 0,0 0 0,1 0 0,-1 0 0,0 0 0,1 0 0,-1 1 0,0-1 0,1 0 0,-1 0 0,0 1 0,0-1 0,1 0 0,-1 0 0,0 1 0,0-1 0,1 0 0,-1 0 0,0 1 0,0 0 0,2 2 0,-1 1 0,0 0 0,-1 0 0,1 0 0,-1 0 0,1 0 0,-1 0 0,-1 7 0,-1 19 0,-1-1 0,-2 0 0,-1 0 0,-1-1 0,-1 0 0,-2 0 0,-21 44 0,29-69 0,1 0 0,-1 0 0,0 0 0,0 0 0,0-1 0,-1 1 0,1 0 0,0-1 0,-5 3 0,6-4 0,1-1 0,-1 0 0,0 1 0,0-1 0,1 0 0,-1 0 0,0 1 0,0-1 0,0 0 0,0 0 0,1 0 0,-1 0 0,0 0 0,0 0 0,0 0 0,0 0 0,1-1 0,-1 1 0,0 0 0,0 0 0,0-1 0,1 1 0,-1-1 0,0 1 0,0 0 0,1-1 0,-1 1 0,0-1 0,1 0 0,-1 1 0,1-1 0,-1 1 0,1-1 0,-1 0 0,1 0 0,-1 1 0,1-1 0,0 0 0,-1 0 0,1 1 0,0-1 0,0 0 0,-1-1 0,-1-3 0,1 1 0,-1-1 0,1 0 0,0 0 0,0 0 0,1 0 0,-1 0 0,1 0 0,0 0 0,0 0 0,1 0 0,0 0 0,0 0 0,0 0 0,0 0 0,1 1 0,-1-1 0,1 0 0,1 1 0,-1-1 0,1 1 0,-1 0 0,1 0 0,0 0 0,1 0 0,-1 0 0,1 1 0,-1-1 0,1 1 0,0 0 0,1 0 0,-1 1 0,9-5 0,0 2 106,1 1 0,0 1 0,0 0 0,0 1 0,0 0 0,0 1 0,0 0 0,21 3 0,11 3-1503,53 13 0,-68-11-698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42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 11256,'0'0'848,"119"-6"-520,-51 8 0,-11 8 256,-9 2 8,-14-4-160,-10 2 8,-5-2-72,-5 2 8,-2 0-80,0-8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4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8432,'0'0'16503,"-8"12"-16376,2-2-95,3-6-17,0 0-1,0 1 1,0 0 0,0-1-1,1 1 1,0 0-1,0 0 1,0 0-1,1 0 1,-1 1-1,1-1 1,1 0-1,-1 0 1,1 11 0,21 294 1178,-13-194-540,-7-99-511,-1-15-36,0 1 1,0 0-1,0-1 1,0 1-1,1 0 1,-1-1-1,2 6 1,-1-8-97,-1 0 1,0 0-1,0 0 1,0 1-1,0-1 1,1 0-1,-1 0 1,0 0-1,0 0 1,0 0-1,0 1 1,1-1-1,-1 0 1,0 0-1,0 0 1,1 0-1,-1 0 1,0 0-1,0 0 1,0 0-1,1 0 1,-1 0-1,0 0 1,0 0-1,1 0 1,-1 0-1,0 0 1,0 0-1,1 0 1,-1 0-1,0 0 1,0 0-1,1 0 1,13-11 71,-8 2-108,0 1 0,0-1 0,-1 0 0,0 0 0,0 0 0,-1-1 0,3-11 0,2-11-3576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3:5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90 483 9440,'0'0'14494,"-6"15"-14339,5-12-148,-7 18 66,0 0 0,2 0-1,-7 45 1,-21 182 754,27-104-64,7-142-723,0 0 0,0 0 1,1-1-1,-1 1 0,0 0 1,1 0-1,-1-1 0,1 1 1,-1 0-1,1-1 1,0 1-1,-1-1 0,1 1 1,0-1-1,0 1 0,0-1 1,2 2-1,-3-3 104,9-177 1200,-5 54-883,2 46 37,24-107 0,-24 150-357,12-44 185,-15 70-263,0-1-1,1 1 1,0 0-1,0-1 1,0 2-1,11-14 0,-14 19-48,1 1-1,-1-1 0,1 1 0,0 0 0,0-1 1,0 1-1,-1 0 0,1 0 0,0 0 0,1 0 1,-1 1-1,0-1 0,0 1 0,0-1 0,0 1 1,0 0-1,1-1 0,-1 1 0,0 0 0,0 0 1,1 1-1,-1-1 0,0 0 0,0 1 0,0 0 1,0-1-1,0 1 0,3 1 0,4 2 8,-1 0 0,0 1 0,-1-1 0,1 1-1,12 12 1,-6-3 6,1 1 0,-2 1 0,0 0 0,-1 1 0,-1 0 0,-1 1 0,0 0 0,-1 1 0,-1 0 0,-1 0-1,7 27 1,-8-19-6,-1 1 0,-1-1 0,-1 1 0,-1-1-1,-2 1 1,-1 0 0,-8 54 0,7-71-16,-1 0 1,0 0 0,-1 0-1,0 0 1,0 0-1,-1-1 1,-1 0 0,0 0-1,0 0 1,-1-1 0,-9 11-1,10-14 8,0 0 0,0-1 1,-1 0-1,0 0 0,0-1 0,0 0 0,0 0 0,-1 0 0,0-1 0,0 0 1,1-1-1,-2 0 0,1 0 0,0 0 0,0-1 0,-11 0 0,-5 0 60,0-1 1,-1 0-1,1-2 0,-1-1 0,-27-7 0,51 10-69,0 0 1,0-1-1,0 1 1,0 0-1,0-1 1,0 1-1,0 0 0,0-1 1,0 1-1,0-1 1,0 0-1,1 1 1,-1-1-1,0 0 0,0 1 1,0-1-1,1 0 1,-1 0-1,0 1 1,0-3-1,1 2 3,0 1 0,0-1 0,0 0 0,0 1 0,0-1 1,1 0-1,-1 1 0,0-1 0,0 0 0,1 1 0,-1-1 0,0 1 0,1-1 0,-1 0 0,1 1 0,-1-1 1,1 1-1,-1-1 0,1 1 0,-1-1 0,1 1 0,0-1 0,4-2 30,1 0 1,-1 0-1,0 0 0,1 1 1,8-3-1,10 0-37,1 1 0,-1 1 0,1 2 0,-1 0 0,1 1 0,25 5 0,-12-3 0,-10-2 0,0-1 0,32-5 0,-23 1 0,-23 3 0,0-1 0,-1 0 0,0-1 0,1 0 0,-1-1 0,20-11 0,-11 3 0,0-1 0,33-27 0,-50 36 0,0 0 0,-1 0 0,0 0 0,0 0 0,0-1 0,-1 1 0,0-1 0,0 0 0,0 0 0,-1-1 0,1 1 0,-2 0 0,1-1 0,-1 1 0,0-1 0,0 1 0,-1-1 0,0 0 0,0 1 0,0-1 0,-1 0 0,0 1 0,0-1 0,-5-11 0,5 16 0,0 1 0,0-1 0,0 1 0,0-1 0,0 1 0,0-1 0,0 1 0,-1 0 0,1-1 0,-1 1 0,1 0 0,-1 0 0,1 0 0,-1 0 0,1 1 0,-1-1 0,0 0 0,0 1 0,1-1 0,-1 1 0,0-1 0,0 1 0,0 0 0,1 0 0,-1 0 0,0 0 0,0 0 0,0 0 0,0 0 0,1 1 0,-1-1 0,0 1 0,0-1 0,1 1 0,-1 0 0,0 0 0,1 0 0,-1-1 0,1 2 0,-1-1 0,1 0 0,-1 0 0,1 0 0,0 1 0,0-1 0,-1 0 0,1 1 0,0-1 0,0 1 0,0 0 0,0 2 0,-3 3 0,1 1 0,1-1 0,-1 1 0,1 0 0,0 0 0,1 0 0,0 0 0,1 0 0,-1 0 0,1 0 0,1 0 0,0 0 0,0 0 0,0 0 0,1 0 0,5 15 0,-4-18 0,-1 1 0,1-1 0,0 0 0,0 0 0,0 0 0,1 0 0,-1 0 0,1-1 0,0 0 0,1 1 0,-1-1 0,1-1 0,0 1 0,0-1 0,0 0 0,0 0 0,0 0 0,1-1 0,-1 0 0,1 0 0,0 0 0,0-1 0,-1 0 0,7 1 0,-5-2 0,0-1 0,-1 0 0,1 0 0,0 0 0,-1-1 0,1 1 0,-1-2 0,0 1 0,0-1 0,0 0 0,11-7 0,0-1 0,-1 0 0,26-25 0,-28 23 0,-2-1 0,1 0 0,-2-1 0,0 0 0,-1-1 0,0 0 0,11-28 0,-19 41 0,-1 0 0,0 0 0,1 1 0,0-1 0,0 0 0,0 0 0,0 1 0,0-1 0,0 1 0,1 0 0,-1 0 0,1 0 0,-1 0 0,6-3 0,-3 3 0,1-1 0,-1 1 0,1 0 0,0 1 0,-1-1 0,1 1 0,11 0 0,-8 0 0,0 1 0,0 0 0,0 1 0,-1 0 0,1 1 0,0 0 0,-1 0 0,1 1 0,-1 0 0,1 0 0,7 5 0,-12-5 0,0-1 0,0 1 0,-1 1 0,1-1 0,-1 0 0,1 1 0,-1 0 0,0-1 0,-1 1 0,1 0 0,-1 1 0,0-1 0,0 0 0,3 8 0,-1 3 0,-1 0 0,0 0 0,0 19 0,-3-23 0,1-1 0,0 0 0,1 0 0,0 0 0,0 0 0,1 0 0,1-1 0,-1 1 0,7 10 0,-9-18 0,0 0 0,0-1 0,1 1 0,-1-1 0,1 1 0,-1-1 0,1 1 0,-1-1 0,1 0 0,0 0 0,0 1 0,0-1 0,-1-1 0,1 1 0,0 0 0,0 0 0,0-1 0,0 1 0,1-1 0,-1 1 0,0-1 0,0 0 0,0 0 0,0 0 0,0 0 0,0-1 0,0 1 0,0 0 0,0-1 0,0 1 0,0-1 0,0 0 0,0 0 0,3-2 0,7-3 0,-1-1 0,0-1 0,-1 0 0,15-14 0,-8 7 0,-6 5 0,0 0 0,-1-2 0,-1 1 0,17-25 0,24-56 0,-4 13 0,-47 91 0,1 0 0,1 0 0,0 0 0,4 20 0,-2-12 0,0 8 0,9 30 0,-9-49 0,0 1 0,0-1 0,1-1 0,0 1 0,1 0 0,10 15 0,-14-23 0,0 0 0,0 0 0,0 0 0,0 1 0,1-1 0,-1 0 0,0-1 0,0 1 0,1 0 0,-1 0 0,1-1 0,-1 1 0,0 0 0,1-1 0,-1 1 0,1-1 0,-1 0 0,1 0 0,0 1 0,2-1 0,-1-1 0,0 1 0,0-1 0,0 0 0,1 1 0,-1-1 0,0-1 0,0 1 0,0 0 0,4-4 0,0 1 0,-1-1 0,1 0 0,-1-1 0,0 1 0,0-1 0,-1 0 0,7-10 0,1-7 0,-2 0 0,14-36 0,0-3 0,-22 54 0,8-16 0,-4 20 0,-1 13 0,7 19 0,29 51 0,-30-58 0,33 43 0,-44-63 0,1 1 0,-1-1 0,0 0 0,0 0 0,1 0 0,-1 0 0,0 0 0,1 0 0,-1 0 0,1-1 0,0 1 0,-1 0 0,1-1 0,-1 1 0,1-1 0,0 0 0,-1 1 0,1-1 0,0 0 0,0 0 0,-1 0 0,1 0 0,0-1 0,-1 1 0,1 0 0,0-1 0,-1 1 0,1-1 0,-1 1 0,1-1 0,-1 0 0,1 0 0,-1 0 0,1 0 0,-1 0 0,2-1 0,2-2 0,1 0 0,-1 0 0,0-1 0,-1 0 0,1 0 0,-1 0 0,7-10 0,-7 6 0,1 0 0,-1-1 0,-1 1 0,0-1 0,0 1 0,-1-1 0,0 0 0,-1 0 0,0-13 0,-1 13 0,1 1 0,0-1 0,0 1 0,6-18 0,-4 14 0,6-9 0,-6 17 0,-3 4 0,0 1 0,0-1 0,0 1 0,0 0 0,1-1 0,-1 1 0,0 0 0,0-1 0,0 1 0,1 0 0,-1-1 0,0 1 0,1 0 0,-1-1 0,0 1 0,1 0 0,-1 0 0,0-1 0,1 1 0,-1 0 0,0 0 0,1 0 0,-1-1 0,1 1 0,-1 0 0,0 0 0,1 0 0,-1 0 0,1 0 0,-1 0 0,0 0 0,1 0 0,-1 0 0,1 0 0,-1 0 0,1 0 0,-1 0 0,0 0 0,1 1 0,-1-1 0,1 0 0,-1 0 0,0 0 0,1 1 0,1 1 0,-1 0 0,1 0 0,-1 1 0,0-1 0,0 0 0,0 1 0,0-1 0,0 1 0,-1-1 0,1 6 0,2 1 0,0 0 0,2 0 0,-1 0 0,1 0 0,0-1 0,1 0 0,0 0 0,0-1 0,1 1 0,0-1 0,0-1 0,1 1 0,-1-1 0,1-1 0,1 1 0,15 6 0,-19-9 0,0-1 0,0 0 0,0 0 0,1-1 0,-1 0 0,0 0 0,1 0 0,-1 0 0,0-1 0,1 0 0,-1 0 0,1 0 0,-1-1 0,0 0 0,1 0 0,-1 0 0,0-1 0,0 0 0,0 0 0,0 0 0,0 0 0,0-1 0,0 0 0,-1 0 0,1 0 0,-1 0 0,0-1 0,0 0 0,-1 0 0,5-5 0,-8 9 0,6-7 0,0-1 0,-1 1 0,9-16 0,-13 20 0,0 1 0,0-1 0,-1 1 0,1 0 0,0-1 0,-1 1 0,0-1 0,1 1 0,-1-1 0,0 0 0,0 1 0,-1-1 0,1 1 0,0-1 0,-1 1 0,1-1 0,-1 1 0,0 0 0,-1-3 0,1 4 0,1 0 0,-1 0 0,1 0 0,-1 0 0,0 1 0,1-1 0,-1 0 0,0 0 0,0 1 0,1-1 0,-1 1 0,0-1 0,0 1 0,0-1 0,0 1 0,0-1 0,0 1 0,0 0 0,0 0 0,0-1 0,0 1 0,0 0 0,0 0 0,0 0 0,0 0 0,0 0 0,0 0 0,0 0 0,0 0 0,0 1 0,0-1 0,0 0 0,0 1 0,0-1 0,1 1 0,-1-1 0,0 1 0,0-1 0,0 1 0,-1 0 0,-1 1 0,-1 1 0,1-1 0,0 1 0,0-1 0,0 1 0,0 0 0,1 0 0,-4 6 0,4-6 0,1-1 0,0 1 0,0 0 0,0 0 0,0 1 0,1-1 0,-1 0 0,1 0 0,0 0 0,0 0 0,0 0 0,0 1 0,0-1 0,1 0 0,0 0 0,-1 0 0,1 0 0,0 0 0,0 0 0,1 0 0,-1 0 0,1-1 0,-1 1 0,1 0 0,4 3 0,-3-1 0,1-1 0,1 1 0,-1-1 0,1-1 0,-1 1 0,1-1 0,0 1 0,0-1 0,0-1 0,1 1 0,-1-1 0,1 0 0,7 2 0,-1-2 0,0 0 0,1-1 0,-1 0 0,0-1 0,1 0 0,-1-1 0,0-1 0,1 0 0,-1 0 0,0-1 0,0-1 0,-1 0 0,1-1 0,-1 0 0,12-7 0,24-13 0,-30 16 0,1 0 0,-2-2 0,24-17 0,-38 27 0,-1 0 0,1 0 0,0 0 0,-1 0 0,1 1 0,-1-1 0,1 0 0,0 1 0,0-1 0,-1 1 0,1 0 0,0 0 0,2-1 0,-48 63 0,27-40 0,-13 23 0,27-40 0,2-1 0,-1 1 0,0 0 0,1-1 0,0 1 0,0 0 0,0 0 0,0-1 0,1 1 0,0 0 0,0 0 0,0 0 0,1 0 0,0 0 0,0 0 0,1 4 0,-1-7 0,0 0 0,0 0 0,-1 0 0,1 0 0,0 0 0,1 0 0,-1-1 0,0 1 0,0 0 0,1-1 0,-1 1 0,1-1 0,0 0 0,-1 1 0,1-1 0,3 2 0,-3-3 0,0 1 0,0 0 0,1-1 0,-1 0 0,1 1 0,-1-1 0,0 0 0,1 0 0,-1 0 0,0 0 0,1-1 0,-1 1 0,1-1 0,-1 0 0,0 1 0,0-1 0,4-2 0,0 0 0,0-1 0,0 0 0,0 0 0,-1 0 0,0-1 0,0 0 0,0 0 0,-1 0 0,1 0 0,-1-1 0,-1 0 0,7-11 0,2-9 0,17-48 0,-21 52 0,12-42 0,-2 0 0,14-91 0,-4-135 0,-27 277 0,-1-1 0,0 1 0,-1-1 0,-5-26 0,6 40 0,0 0 0,0-1 0,0 1 0,0 0 0,0 0 0,0-1 0,0 1 0,0 0 0,0 0 0,0 0 0,0-1 0,0 1 0,0 0 0,0 0 0,0 0 0,-1-1 0,1 1 0,0 0 0,0 0 0,0 0 0,0-1 0,0 1 0,-1 0 0,1 0 0,0 0 0,0 0 0,0 0 0,0-1 0,-1 1 0,1 0 0,0 0 0,0 0 0,-1 0 0,1 0 0,0 0 0,0 0 0,0 0 0,-1 0 0,1 0 0,0 0 0,0 0 0,-1 0 0,1 0 0,0 0 0,0 0 0,0 0 0,-1 0 0,1 0 0,0 0 0,0 0 0,-1 0 0,1 0 0,0 1 0,0-1 0,0 0 0,0 0 0,-1 0 0,1 0 0,0 1 0,-9 12 0,-1 17 0,2 1 0,0 0 0,2 1 0,2 0 0,-1 61 0,3-28 0,3 1 0,3 0 0,3-1 0,18 78 0,-22-130 213,1 0 0,1 0 0,11 24 0,-12-30-1172,0 0 0,1 0-1,0-1 1,9 9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3:5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16879,'0'0'5488,"25"-59"-5192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0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1 969 12056,'0'0'3936,"11"1"-3026,-4 0-762,-2 0-73,-1 0 1,1-1 0,-1 1 0,1-1 0,-1 0-1,1 0 1,-1-1 0,1 1 0,-1-1 0,1 0 0,-1 0-1,0-1 1,1 1 0,-1-1 0,0 0 0,0 0-1,4-3 1,16-15 561,24-26 1,-8 7 0,-22 21-228,-1-2 0,0-1 0,-2 0 0,20-34 0,-2 2 702,-21 38-400,-11 14-702,-1 1 1,0 0-1,0 0 1,0 0-1,0 0 0,0 0 1,0 0-1,0 0 1,0 0-1,0 0 0,0 0 1,0 0-1,1 0 1,-1 0-1,0 0 0,0 0 1,0 0-1,0-1 1,0 1-1,0 0 0,0 0 1,0 0-1,1 0 1,-1 0-1,0 0 0,0 0 1,0 0-1,0 0 1,0 1-1,0-1 0,0 0 1,0 0-1,0 0 1,1 0-1,-1 0 0,0 0 1,0 0-1,0 0 0,0 0 1,0 0-1,0 0 1,0 0-1,0 0 0,0 0 1,0 0-1,0 1 1,1-1-1,-1 0 0,0 0 1,0 0-1,0 0 1,0 0-1,0 0 0,0 0 1,0 0-1,0 0 1,0 1-1,0-1 0,0 0 1,0 0-1,0 0 1,0 0-1,0 0 0,0 0 1,-6 34 845,3-18-836,-43 198 1174,-104 295 1,137-464-271,14-47-895,-1-1 0,1 0 0,0 1 1,0-1-1,-1 0 0,2 1 0,-1-1 0,0 1 0,2-3 1,6-11 58,137-344 1033,-114 276-657,3 1-1,86-147 1,-118 226-441,0-3 52,1 1-1,1 0 1,-1 0 0,1 0-1,6-6 1,-10 12-63,0-1 0,0 0 1,-1 1-1,1-1 0,0 1 0,0-1 0,0 1 0,0-1 0,0 1 0,0 0 1,0-1-1,0 1 0,0 0 0,0 0 0,0 0 0,0 0 0,0 0 0,2 0 1,-2 0-8,0 1 0,1 0 0,-1-1 1,0 1-1,0 0 0,0 0 0,0-1 0,0 1 1,0 0-1,0 0 0,0 0 0,0 0 1,0 0-1,-1 1 0,1-1 0,0 0 1,-1 0-1,2 2 0,1 6-5,0 0 0,-1 0 0,0 0 0,0 0 0,-1 0 0,0 0 0,-1 16 0,0-9 0,-2 0 0,1 1 0,-8 25 0,6-32 0,-1 0 0,0 1 0,0-1 0,-1-1 0,-7 11 0,9-16 0,0 1 0,-1 0 0,1-1 0,-1 0 0,0 0 0,0 0 0,-1 0 0,1-1 0,-1 1 0,1-1 0,-8 3 0,10-5 0,1-1 0,-1 1 0,0-1 0,1 0 0,-1 0 0,0 0 0,0 0 0,1 0 0,-1 0 0,0 0 0,0 0 0,1 0 0,-1-1 0,0 1 0,1-1 0,-1 0 0,0 1 0,1-1 0,-1 0 0,1 0 0,-1 0 0,1 0 0,0 0 0,-1 0 0,1 0 0,0-1 0,0 1 0,0 0 0,-1-2 0,0 0 0,0 1 0,0-1 0,1 1 0,-1-1 0,1 0 0,0 0 0,0 0 0,0 0 0,0 0 0,0 0 0,1 0 0,0 0 0,-1 0 0,1 0 0,0-5 0,1 7 0,-1 0 0,1 0 0,-1 0 0,1 1 0,-1-1 0,1 0 0,0 0 0,-1 0 0,1 1 0,0-1 0,0 0 0,-1 1 0,1-1 0,0 1 0,0-1 0,0 1 0,0-1 0,1 1 0,19-8 0,-19 7 0,39-9 0,69-7 0,-77 13 0,-1-1 0,1-1 0,-1-2 0,33-13 0,-44 12 0,-1-1 0,-1-1 0,0-1 0,-1-1 0,0-1 0,-1 0 0,0-1 0,-1-1 0,-1 0 0,-1-1 0,0-1 0,-1 0 0,-1-1 0,-1 0 0,0-1 0,-2 0 0,12-33 0,-3 0 0,-2-1 0,-2-1 0,-2-1 0,6-96 0,-18 147 0,1-2 0,0 0 0,-1 1 0,0-1 0,-1 0 0,1 1 0,-1-1 0,-1 0 0,1 1 0,-5-12 0,6 18 0,0 0 0,0-1 0,-1 1 0,1 0 0,0 0 0,0-1 0,-1 1 0,1 0 0,0 0 0,0 0 0,-1 0 0,1-1 0,0 1 0,-1 0 0,1 0 0,0 0 0,0 0 0,-1 0 0,1 0 0,0 0 0,-1 0 0,1 0 0,0 0 0,-1 0 0,1 0 0,0 0 0,-1 0 0,1 0 0,0 0 0,0 0 0,-1 0 0,1 0 0,0 1 0,-1-1 0,1 0 0,0 0 0,0 0 0,-1 0 0,1 1 0,0-1 0,0 0 0,0 0 0,-1 1 0,1-1 0,0 0 0,0 0 0,0 1 0,0-1 0,-1 0 0,1 0 0,0 1 0,0-1 0,0 1 0,-12 18 0,12-18 0,-18 34 0,2 2 0,2 0 0,-16 67 0,-11 120 0,35-183 0,1 84 0,5-105 0,2-1 0,0 1 0,2-1 0,0 1 0,1-1 0,10 26 0,-14-43 0,0 1 0,0-1 0,0 0 0,0 1 0,1-1 0,-1 0 0,1 0 0,-1 0 0,1 0 0,0 0 0,0-1 0,0 1 0,0 0 0,0-1 0,0 0 0,0 1 0,1-1 0,-1 0 0,0 0 0,1 0 0,-1 0 0,1-1 0,-1 1 0,1-1 0,-1 1 0,1-1 0,-1 0 0,1 0 0,-1 0 0,1 0 0,4-1 0,5-2 0,0-1 0,0 0 0,0 0 0,0-1 0,12-8 0,-13 7 0,116-66 0,-58 30 0,-9 9 0,-23 13 0,35-25 0,-142 89 0,40-28 0,-43 34 0,45-27 0,-42 44 0,62-59 0,1 1 0,0 0 0,0 0 0,1 1 0,0 0 0,1 0 0,0 0 0,1 1 0,-5 16 0,8-25 0,1 0 0,-1-1 0,1 1 0,0 0 0,-1 0 0,1 0 0,0 0 0,0 0 0,0 0 0,1 0 0,-1 0 0,0 0 0,1 0 0,-1 0 0,1-1 0,-1 1 0,1 0 0,0 0 0,0 0 0,0-1 0,0 1 0,0-1 0,0 1 0,2 1 0,-1-2 0,0 0 0,0 0 0,0 0 0,0 0 0,0 0 0,0-1 0,0 1 0,0-1 0,0 0 0,1 1 0,-1-1 0,0 0 0,0 0 0,0 0 0,0 0 0,1-1 0,-1 1 0,0-1 0,0 1 0,0-1 0,3-1 0,10-5 0,-1 0 0,0 0 0,0-1 0,-1-1 0,0-1 0,0 1 0,17-20 0,5-7 0,32-46 0,-44 45 0,-20 30 0,1 1 0,-1-1 0,1 1 0,0 0 0,1 1 0,0-1 0,-1 1 0,2 0 0,5-5 0,-10 9 0,0 1 0,-1 0 0,1 0 0,-1 0 0,1 0 0,0 0 0,-1 0 0,1 0 0,-1 0 0,1 0 0,0 0 0,-1 0 0,1 0 0,-1 0 0,1 0 0,0 1 0,-1-1 0,1 0 0,-1 0 0,1 1 0,-1-1 0,1 0 0,-1 1 0,1-1 0,-1 1 0,1-1 0,-1 1 0,1-1 0,-1 1 0,0-1 0,1 1 0,-1-1 0,0 1 0,0-1 0,1 1 0,-1-1 0,0 1 0,0 0 0,0-1 0,0 1 0,1 0 0,9 34 0,-8-28 0,3 12 0,1-1 0,16 34 0,-20-47 0,1 0 0,0 0 0,0 0 0,0-1 0,0 1 0,1-1 0,0 1 0,0-1 0,0 0 0,1-1 0,-1 1 0,1-1 0,0 0 0,5 3 0,-7-5 0,-1-1 0,0 1 0,1-1 0,-1 0 0,0 0 0,1 0 0,-1 0 0,1 0 0,-1 0 0,0 0 0,1-1 0,-1 0 0,0 1 0,1-1 0,-1 0 0,0 0 0,0 0 0,0 0 0,0 0 0,3-3 0,3-3 0,0 1 0,-1-1 0,10-12 0,15-21 0,49-83 0,-53 77 0,-15 22 0,-11 19 0,1 0 0,0-1 0,0 1 0,1 0 0,5-6 0,-9 11 0,0 0 0,0 0 0,0 0 0,0-1 0,1 1 0,-1 0 0,0 0 0,0 0 0,0 0 0,0 0 0,0 0 0,0 0 0,1 0 0,-1 0 0,0 0 0,0-1 0,0 1 0,0 0 0,1 0 0,-1 0 0,0 0 0,0 0 0,0 0 0,0 0 0,0 0 0,1 0 0,-1 0 0,0 0 0,0 0 0,0 1 0,0-1 0,0 0 0,1 0 0,-1 0 0,0 0 0,0 0 0,0 0 0,0 0 0,0 0 0,0 0 0,1 0 0,-1 1 0,0-1 0,0 0 0,0 0 0,0 0 0,0 0 0,0 0 0,0 0 0,0 1 0,4 12 0,-2 16 0,-4 56 0,-18 109 0,20-192 0,0 0 0,0 0 0,0 0 0,-1 0 0,1 0 0,-1 0 0,1 0 0,-1 0 0,0 0 0,0 0 0,0 0 0,0-1 0,0 1 0,-2 2 0,3-4 0,0 0 0,-1 0 0,1 0 0,0 0 0,-1 0 0,1 0 0,0 1 0,-1-1 0,1 0 0,-1 0 0,1-1 0,0 1 0,-1 0 0,1 0 0,0 0 0,-1 0 0,1 0 0,0 0 0,-1 0 0,1-1 0,0 1 0,-1 0 0,1 0 0,0 0 0,0-1 0,-1 1 0,-12-16 0,8 7 0,0 0 0,1 0 0,-1 0 0,2-1 0,-1 1 0,2-1 0,-1 0 0,1 0 0,-1-11 0,3 20 0,0 0 0,0 1 0,0-1 0,0 0 0,0 0 0,0 0 0,0 1 0,0-1 0,0 0 0,0 0 0,0 1 0,1-1 0,-1 0 0,0 0 0,0 1 0,1-1 0,-1 0 0,1 1 0,-1-1 0,0 0 0,1 1 0,0-1 0,1 0 0,0 1 0,0 0 0,0 0 0,0 0 0,0 0 0,0 0 0,0 1 0,-1-1 0,1 0 0,2 2 0,25 4 0,6 2 0,38 3 0,-60-10 0,0-1 0,0 0 0,0-1 0,1 0 0,-1-1 0,20-6 0,-12 2 0,-1-2 0,-1-1 0,1 0 0,23-16 0,66-53 0,-107 76 0,6-4 0,0 1 0,0-1 0,0 1 0,0 0 0,13-4 0,-20 9 0,0-1 0,-1 1 0,1 0 0,0 0 0,-1 0 0,1 0 0,0 0 0,-1 0 0,1 0 0,0 0 0,-1 0 0,1 0 0,0 0 0,-1 1 0,1-1 0,0 0 0,-1 0 0,1 1 0,-1-1 0,1 0 0,-1 1 0,1-1 0,0 0 0,-1 1 0,1 0 0,7 18 0,-6 27 0,-2-41 0,-8 74 0,4-55 0,2 0 0,0 38 0,2-61 0,0 0 0,0-1 0,0 1 0,0-1 0,0 1 0,0-1 0,0 1 0,0-1 0,1 1 0,-1-1 0,0 1 0,0-1 0,0 1 0,1-1 0,-1 1 0,0-1 0,1 1 0,-1-1 0,0 1 0,1-1 0,-1 0 0,0 1 0,1-1 0,-1 0 0,1 1 0,-1-1 0,1 0 0,-1 1 0,1-1 0,-1 0 0,1 0 0,-1 0 0,1 1 0,-1-1 0,1 0 0,-1 0 0,1 0 0,-1 0 0,1 0 0,0 0 0,-1 0 0,1 0 0,-1 0 0,1 0 0,-1-1 0,1 1 0,-1 0 0,1 0 0,-1 0 0,1-1 0,-1 1 0,1 0 0,-1-1 0,1 1 0,-1 0 0,0-1 0,1 1 0,0-1 0,27-22 0,68-90 0,-48 53 0,-48 59 0,1 0 0,0 0 0,-1 0 0,1 0 0,0 0 0,0 0 0,0 1 0,0-1 0,0 0 0,0 1 0,0-1 0,0 0 0,0 1 0,0-1 0,0 1 0,2-1 0,-3 1 0,1 0 0,-1 1 0,1-1 0,-1 0 0,1 0 0,-1 0 0,0 1 0,1-1 0,-1 0 0,0 0 0,1 1 0,-1-1 0,0 0 0,1 1 0,-1-1 0,0 1 0,1-1 0,-1 0 0,0 1 0,0-1 0,0 1 0,1-1 0,-1 1 0,0-1 0,0 0 0,0 1 0,0 0 0,1 7 0,0-1 0,-1 1 0,0 13 0,0-12 0,-1-4 0,1 1 0,0-1 0,1 0 0,0 0 0,-1 1 0,4 8 0,-4-13 0,1 0 0,-1-1 0,1 1 0,-1 0 0,0-1 0,1 1 0,-1 0 0,1-1 0,0 1 0,-1-1 0,1 1 0,-1-1 0,1 1 0,0-1 0,-1 1 0,1-1 0,0 0 0,0 1 0,-1-1 0,2 0 0,0 0 0,-1 1 0,1-1 0,0-1 0,-1 1 0,1 0 0,0 0 0,-1-1 0,1 1 0,-1-1 0,1 1 0,0-1 0,-1 1 0,3-3 0,175-98 0,-177 99 0,0 1 0,0 0 0,0 0 0,0 0 0,0 0 0,1 0 0,-1 1 0,0-1 0,0 0 0,1 1 0,-1 0 0,1 0 0,-1 0 0,0 0 0,1 0 0,-1 0 0,0 0 0,1 1 0,-1-1 0,0 1 0,4 1 0,-3 0 0,-1 1 0,0-1 0,1 0 0,-1 1 0,0 0 0,-1-1 0,1 1 0,0 0 0,-1 0 0,1 0 0,-1 0 0,0 0 0,0 0 0,1 7 0,0-2 0,0 0 0,0 0 0,1 0 0,1 0 0,-1 0 0,8 11 0,-8-16 0,-1 0 0,1 0 0,-1-1 0,1 1 0,0-1 0,0 0 0,0 0 0,0 0 0,0 0 0,1 0 0,-1-1 0,0 0 0,1 1 0,-1-1 0,1-1 0,0 1 0,-1 0 0,5-1 0,2 1 0,0-1 0,0-1 0,0 0 0,0 0 0,0-1 0,0 0 0,0-1 0,13-5 0,73-38 0,-87 42 0,5-4 0,1 0 0,-1 0 0,-1-2 0,0 0 0,0 0 0,22-24 0,-67 50 0,15-3 0,0 0 0,1 1 0,1 0 0,0 2 0,-24 32 0,38-48 0,0 1 0,1 0 0,-1 0 0,1-1 0,-1 1 0,0 0 0,1 0 0,0 0 0,-1 0 0,1 0 0,-1 0 0,1 0 0,0 0 0,0 0 0,0 0 0,0 0 0,-1 0 0,1 0 0,0 0 0,1 0 0,-1 0 0,0 0 0,0 0 0,0 0 0,1 0 0,-1 0 0,1 1 0,0-1 0,0 0 0,1 0 0,-1-1 0,0 1 0,0-1 0,1 1 0,-1-1 0,1 1 0,-1-1 0,0 1 0,1-1 0,-1 0 0,1 0 0,-1 0 0,1 0 0,1 0 0,7-1 0,0 0 0,0-1 0,-1 0 0,13-4 0,-13 2 0,0-1 0,-1 1 0,1-2 0,13-10 0,16-10 0,-37 25 0,1 1 0,-1-1 0,1 0 0,-1 1 0,1-1 0,-1 1 0,1-1 0,-1 1 0,1 0 0,-1 0 0,1 0 0,0 0 0,-1 0 0,1 0 0,-1 0 0,1 0 0,0 1 0,-1-1 0,1 0 0,-1 1 0,1-1 0,-1 1 0,1 0 0,1 1 0,2 2 0,-1-1 0,1 1 0,-1 1 0,0-1 0,5 7 0,5 7 0,-5-9 0,1 0 0,-1-1 0,1 0 0,1-1 0,-1 0 0,1 0 0,0-1 0,1-1 0,12 5 0,-17-8 0,0 0 0,0 0 0,0-1 0,1 1 0,-1-2 0,0 1 0,1-1 0,-1 0 0,0-1 0,0 0 0,1 0 0,-1 0 0,0-1 0,0 0 0,0-1 0,0 1 0,7-5 0,10-12 850,-14 7-5635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3:5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218 153 7936,'0'0'8573,"-9"1"-8180,-6 2-219,0-1 0,0 2-1,1 0 1,0 1 0,0 1-1,-17 8 1,22-8 19,0-1 0,1 1 0,0 0 0,0 1 1,1-1-1,0 2 0,0-1 0,-6 10 0,11-15-127,1 0-1,-1 0 1,1 0 0,0 1 0,0-1-1,-1 0 1,2 1 0,-1-1 0,0 0-1,0 1 1,1-1 0,0 1 0,-1-1-1,1 1 1,0-1 0,0 1 0,0-1-1,0 1 1,1-1 0,-1 1 0,1-1-1,0 1 1,-1-1 0,1 0 0,0 1-1,0-1 1,1 0 0,-1 0 0,0 1-1,1-1 1,-1 0 0,1-1 0,0 1-1,0 0 1,-1 0 0,5 2 0,-3-2-13,-1 0 1,1-1 0,-1 1 0,1 0-1,0-1 1,-1 0 0,1 0 0,0 0-1,0 0 1,0 0 0,0 0-1,0-1 1,0 0 0,0 1 0,0-1-1,0 0 1,0 0 0,0-1 0,4 0-1,-3 0 15,1-1 0,0 0 0,-1 0 0,0 0 0,1-1 0,-1 1 0,0-1 0,0 0 0,0 0 0,6-7 0,-2 1 54,0-1 1,-1 0-1,0 0 0,0-1 0,-1 1 1,-1-1-1,0 0 0,6-20 0,-6-3 183,-4 21 6,-1 11-11,-1 5 136,0 3-386,0 0 0,1 0 0,0 0 0,0 0 0,0 1 1,1-1-1,-1 0 0,2 0 0,-1 0 0,1 0 0,3 8 0,0-1 17,1-1 0,0 0 0,1 0 0,9 13 0,-12-20-39,0 1-1,0-1 0,1 0 1,0 0-1,0-1 0,0 1 1,0-1-1,1 0 1,0-1-1,-1 1 0,1-1 1,1-1-1,-1 1 1,10 2-1,-10-4 4,0 0 0,0 0 1,0-1-1,0 0 0,0 0 1,0-1-1,0 0 0,0 0 1,0 0-1,0 0 0,0-1 0,0 0 1,-1-1-1,1 1 0,-1-1 1,8-5-1,-3 1 20,-1 0 0,1-1 1,-1 0-1,-1-1 0,1 0 1,-2 0-1,1-1 0,9-16 1,4-12 185,17-44 1,-16 34 14,-12 26 93,-1 0 0,9-35 0,-15 55-47,1 8-192,3 10-41,0 19-6,0 1 1,-3 0-1,-1 0 1,-1 1-1,-2-1 1,-7 52-1,6-87-57,-5 46 98,6-43-79,-1-1 0,0 1 0,0-1 1,0 1-1,-1-1 0,1 1 1,-1-1-1,0 0 0,0 0 1,-3 4-1,4-7-10,1 0 0,-1 0 0,0 0 0,0-1 1,0 1-1,0 0 0,0 0 0,0-1 0,1 1 0,-1-1 0,0 1 0,0-1 0,1 1 1,-1-1-1,0 1 0,1-1 0,-1 0 0,0 1 0,1-1 0,-1 0 0,1 0 0,-1 0 1,0-1-1,-13-22 140,2-1 0,0 0 1,-14-44-1,24 53-151,2 16 0,1 0 0,-1-1 0,1 1 0,-1 0 0,1 0 0,-1 0 0,1 0 0,0 0 0,-1 0 0,1 0 0,-1 0 0,1 0 0,-1 0 0,1 0 0,-1 0 0,1 0 0,-1 1 0,1-1 0,-1 0 0,1 0 0,-1 1 0,1-1 0,-1 0 0,1 1 0,-1-1 0,1 0 0,-1 1 0,0-1 0,1 0 0,0 2 0,55 27 0,-14-7 0,-35-18 0,1 0 0,-1 0 0,1 0 0,-1-1 0,1 0 0,0-1 0,0 0 0,0 0 0,0-1 0,1 0 0,-1 0 0,0-1 0,1 0 0,-1 0 0,0-1 0,1 0 0,-1 0 0,0-1 0,0 0 0,0-1 0,0 0 0,-1 0 0,12-6 0,-7 2 0,0-1 0,-1 0 0,0-1 0,0 0 0,-1-1 0,11-13 0,49-71 0,-53 70 0,28-53 0,-44 77 0,-1-1 0,0 1 0,0 0 0,0 0 0,0 0 0,0 0 0,0 0 0,0 0 0,1 0 0,-1-1 0,0 1 0,0 0 0,0 0 0,0 0 0,0 0 0,0 0 0,1 0 0,-1 0 0,0 0 0,0 0 0,0 0 0,0 0 0,1 0 0,-1 0 0,0 0 0,0 0 0,0 0 0,0 0 0,0 0 0,1 0 0,-1 0 0,0 0 0,0 0 0,0 0 0,0 0 0,0 1 0,1-1 0,-1 0 0,0 0 0,0 0 0,0 0 0,0 0 0,0 0 0,0 0 0,0 1 0,0-1 0,1 0 0,-1 0 0,0 0 0,0 0 0,0 0 0,0 0 0,0 1 0,0-1 0,0 0 0,0 0 0,0 0 0,0 0 0,0 1 0,0-1 0,3 8 0,0 13 0,0 0 0,-2 0 0,0 1 0,-5 39 0,2-37 0,2-11 0,-1 0 0,0-1 0,-1 1 0,0 0 0,-1-1 0,0 0 0,-1 0 0,-1 0 0,0 0 0,-7 13 0,11-23 0,0-1 0,0 1 0,0-1 0,0 0 0,-1 1 0,1-1 0,0 0 0,0 0 0,-1 0 0,1 0 0,-1 0 0,1 0 0,-1 0 0,1-1 0,-1 1 0,1-1 0,-1 1 0,0-1 0,1 1 0,-1-1 0,-2 0 0,2 0 0,-1 0 0,0-1 0,1 1 0,-1-1 0,1 0 0,-1 0 0,1 0 0,-1 0 0,1 0 0,0-1 0,0 1 0,-4-3 0,-3-5 0,-1 0 0,1 0 0,0-1 0,-9-14 0,17 22 0,-6-7 0,2 3 0,0-1 0,0 0 0,0-1 0,1 1 0,-4-10 0,8 17 0,0 0 0,0-1 0,0 1 0,0 0 0,0 0 0,0-1 0,0 1 0,0 0 0,0 0 0,0 0 0,0-1 0,0 1 0,0 0 0,0 0 0,0 0 0,0-1 0,1 1 0,-1 0 0,0 0 0,0 0 0,0 0 0,0-1 0,0 1 0,0 0 0,1 0 0,-1 0 0,0 0 0,0 0 0,0 0 0,0-1 0,1 1 0,-1 0 0,0 0 0,0 0 0,0 0 0,1 0 0,-1 0 0,0 0 0,0 0 0,0 0 0,1 0 0,-1 0 0,0 0 0,0 0 0,0 0 0,1 0 0,-1 0 0,0 0 0,0 0 0,0 0 0,1 0 0,-1 0 0,0 1 0,0-1 0,0 0 0,1 0 0,-1 0 0,0 0 0,0 0 0,0 0 0,0 1 0,0-1 0,1 0 0,-1 0 0,0 1 0,15 8 0,-14-9 0,115 64 0,-116-64 0,8 4 0,-1-1 0,1 0 0,-1 0 0,1 0 0,0-1 0,0-1 0,0 1 0,0-1 0,14 0 0,-17-2 0,0 1 0,1-1 0,-1 0 0,0-1 0,0 1 0,1-1 0,-1 0 0,0 0 0,-1-1 0,1 1 0,0-1 0,-1 0 0,1 0 0,-1-1 0,5-5 0,9-10 0,-1 0 0,-1-1 0,-2-1 0,0-1 0,18-36 0,-34 66 0,0 0 0,1 0 0,-1 0 0,2 1 0,-1-1 0,1 0 0,0 0 0,1 0 0,0 1 0,3 10 0,-3-11 0,1 1 0,0-1 0,0 0 0,1 1 0,0-1 0,0-1 0,1 1 0,0 0 0,1-1 0,0 0 0,0 0 0,7 7 0,-11-13 0,0-1 0,0 1 0,0 0 0,1-1 0,-1 1 0,0-1 0,0 1 0,1-1 0,-1 0 0,0 0 0,1 0 0,-1 1 0,0-1 0,1 0 0,-1-1 0,1 1 0,-1 0 0,0 0 0,1-1 0,-1 1 0,0 0 0,0-1 0,1 1 0,-1-1 0,0 0 0,0 1 0,0-1 0,0 0 0,2-1 0,3-3 0,0 1 0,0-2 0,8-8 0,5-11 0,-1 0 0,-1-1 0,-1-1 0,-2 0 0,17-46 0,-28 66 0,-5 8 0,-2 14 0,9 6 0,0 0 0,1 0 0,1 0 0,1-1 0,1 0 0,1-1 0,0 1 0,24 31 0,-32-48 0,1 0 0,-1 0 0,0 0 0,1 0 0,-1-1 0,1 1 0,0 0 0,0-1 0,0 0 0,0 0 0,1 0 0,-1 0 0,0-1 0,1 1 0,0-1 0,5 2 0,-6-3 0,0 0 0,0 0 0,0 0 0,0 0 0,0-1 0,0 0 0,1 1 0,-1-1 0,0 0 0,0 0 0,-1-1 0,1 1 0,0-1 0,0 1 0,-1-1 0,1 0 0,-1 0 0,1 0 0,-1 0 0,2-3 0,13-13 0,-2-2 0,0 0 0,22-41 0,-23 36 0,1 1 0,25-30 0,-39 53 0,0-1 0,0 1 0,0 0 0,0 0 0,0 0 0,0 0 0,0 0 0,0 0 0,1 1 0,-1-1 0,0 0 0,0 1 0,1-1 0,-1 0 0,1 1 0,-1 0 0,0-1 0,1 1 0,-1 0 0,1 0 0,-1 0 0,3 0 0,-2 0 0,0 1 0,0 0 0,0 0 0,0 0 0,-1 0 0,1 0 0,0 0 0,-1 0 0,1 0 0,-1 1 0,1-1 0,-1 1 0,0-1 0,2 3 0,3 6 0,0-1 0,-1 1 0,0 1 0,5 15 0,-6-10 0,0 0 0,-1 0 0,1 17 0,-2-17 0,0 1 0,8 27 0,-10-44 0,0 1 0,0-1 0,0 0 0,1 0 0,-1 0 0,0 1 0,0-1 0,0 0 0,0 0 0,0 0 0,1 1 0,-1-1 0,0 0 0,0 0 0,1 0 0,-1 0 0,0 0 0,0 1 0,0-1 0,1 0 0,-1 0 0,0 0 0,0 0 0,1 0 0,-1 0 0,0 0 0,0 0 0,1 0 0,-1 0 0,0 0 0,0 0 0,1 0 0,-1 0 0,0 0 0,0 0 0,1 0 0,-1 0 0,0-1 0,0 1 0,1 0 0,-1 0 0,0 0 0,0 0 0,0 0 0,1-1 0,-1 1 0,0 0 0,0 0 0,1-1 0,11-10 0,-11 9 0,12-13 0,-1-1 0,-1 0 0,9-18 0,-9 15 0,1 1 0,17-22 0,-29 40 0,0-1 0,1 1 0,-1-1 0,0 1 0,0 0 0,1-1 0,-1 1 0,0-1 0,0 1 0,1 0 0,-1-1 0,0 1 0,1 0 0,-1-1 0,1 1 0,-1 0 0,0 0 0,1-1 0,-1 1 0,1 0 0,-1 0 0,1 0 0,-1 0 0,1 0 0,-1 0 0,1 0 0,-1-1 0,1 1 0,-1 0 0,0 1 0,1-1 0,-1 0 0,1 0 0,-1 0 0,2 0 0,-2 1 0,1 0 0,-1 1 0,1-1 0,-1 0 0,0 0 0,1 0 0,-1 1 0,0-1 0,0 0 0,0 0 0,0 0 0,0 3 0,-5 42 0,5-45 0,-3 15 0,1-9 0,1-1 0,-1 1 0,2-1 0,-1 1 0,1 0 0,1 9 0,-1-16 0,0 0 0,0 1 0,0-1 0,0 0 0,0 1 0,0-1 0,0 0 0,0 1 0,0-1 0,1 0 0,-1 0 0,0 1 0,0-1 0,0 0 0,0 0 0,1 1 0,-1-1 0,0 0 0,0 0 0,1 1 0,-1-1 0,0 0 0,0 0 0,1 0 0,-1 0 0,0 1 0,1-1 0,-1 0 0,0 0 0,1 0 0,-1 0 0,0 0 0,0 0 0,1 0 0,-1 0 0,0 0 0,1 0 0,-1 0 0,0 0 0,1 0 0,-1 0 0,0 0 0,1 0 0,-1-1 0,0 1 0,0 0 0,1 0 0,-1 0 0,0 0 0,1-1 0,-1 1 0,0 0 0,0 0 0,0 0 0,1-1 0,-1 1 0,0 0 0,18-17 0,-17 15 0,87-97 0,-88 98 0,1 0 0,-1 0 0,1 1 0,-1-1 0,1 0 0,-1 1 0,1-1 0,0 0 0,0 1 0,-1-1 0,1 1 0,0-1 0,0 1 0,0-1 0,-1 1 0,1-1 0,0 1 0,0 0 0,0 0 0,0-1 0,0 1 0,0 0 0,0 0 0,0 0 0,0 0 0,0 0 0,0 0 0,0 0 0,0 0 0,-1 1 0,1-1 0,0 0 0,0 0 0,0 1 0,0-1 0,0 1 0,0-1 0,-1 1 0,1-1 0,0 1 0,0-1 0,-1 1 0,1 0 0,0-1 0,-1 1 0,1 0 0,-1 0 0,1 0 0,-1-1 0,1 1 0,0 2 0,3 6 0,0 0 0,0 1 0,-1 0 0,3 10 0,-2-4 0,-2-9 0,1 0 0,0 1 0,0-1 0,0 0 0,1 0 0,0-1 0,1 1 0,0-1 0,-1 0 0,7 5 0,-8-8 0,-1-1 0,1 0 0,0 0 0,0 0 0,0-1 0,0 1 0,0-1 0,0 0 0,0 1 0,1-1 0,-1-1 0,0 1 0,1 0 0,-1-1 0,0 0 0,1 0 0,-1 0 0,1 0 0,-1 0 0,0-1 0,1 1 0,-1-1 0,0 0 0,0 0 0,4-2 0,2-1 0,-1-1 0,1 0 0,-1 0 0,-1 0 0,1-1 0,-1 0 0,10-11 0,1-4 0,21-29 0,-22 15 0,-16 30 0,1 1 0,0-1 0,1 0 0,-1 1 0,1-1 0,-1 1 0,1 0 0,1 0 0,4-5 0,-8 9 0,0 0 0,0 0 0,0-1 0,1 1 0,-1 0 0,0 0 0,0 0 0,0 0 0,1 0 0,-1 0 0,0 0 0,0-1 0,0 1 0,1 0 0,-1 0 0,0 0 0,0 0 0,1 0 0,-1 0 0,0 0 0,0 0 0,1 0 0,-1 0 0,0 0 0,0 1 0,0-1 0,1 0 0,-1 0 0,0 0 0,0 0 0,0 0 0,1 0 0,-1 0 0,0 0 0,0 1 0,6 9 0,-1 20 0,-4-24 0,3 18 0,2 0 0,0-1 0,14 34 0,-19-55 0,0 0 0,-1 0 0,1 0 0,0 0 0,0-1 0,0 1 0,0 0 0,1-1 0,-1 1 0,0-1 0,1 1 0,-1-1 0,1 0 0,0 1 0,-1-1 0,1 0 0,0 0 0,-1 0 0,1-1 0,0 1 0,0 0 0,0-1 0,0 1 0,0-1 0,0 1 0,0-1 0,0 0 0,0 0 0,0 0 0,0 0 0,0 0 0,0 0 0,0-1 0,0 1 0,0-1 0,0 1 0,0-1 0,0 0 0,-1 0 0,1 0 0,3-2 0,6-4 0,0-1 0,-1 0 0,0 0 0,-1-1 0,10-11 0,104-118 0,-123 137 0,1 0 0,0 1 0,-1-1 0,1 0 0,0 0 0,0 0 0,0 1 0,-1-1 0,1 0 0,0 1 0,0-1 0,0 1 0,0-1 0,0 1 0,0-1 0,0 1 0,0 0 0,0 0 0,0-1 0,2 1 0,-2 0 0,-1 1 0,1-1 0,-1 1 0,1-1 0,-1 0 0,1 1 0,-1-1 0,1 1 0,-1-1 0,0 1 0,1-1 0,-1 1 0,0 0 0,1-1 0,-1 1 0,0-1 0,0 1 0,1 0 0,-1-1 0,0 1 0,0 0 0,0-1 0,0 2 0,1 7 0,-1-1 0,0 1 0,-2 12 0,2-20 0,-18 123 0,18-123 0,0-1 0,0 1 0,-1-1 0,1 1 0,0-1 0,0 1 0,0-1 0,0 1 0,0-1 0,0 1 0,0 0 0,0-1 0,0 1 0,0-1 0,0 1 0,0-1 0,0 1 0,0-1 0,1 1 0,-1-1 0,0 1 0,0-1 0,0 1 0,1-1 0,-1 1 0,0-1 0,1 1 0,-1-1 0,1 0 0,-1 1 0,0-1 0,2 1 0,-1-1 0,0 0 0,0 0 0,0 0 0,1 0 0,-1 0 0,0-1 0,0 1 0,0 0 0,0-1 0,1 1 0,-1-1 0,0 1 0,0-1 0,1 0 0,35-28 0,-36 28 0,49-46 0,-28 25 0,2 1 0,48-35 0,-71 55 0,0 1 0,0-1 0,0 0 0,0 1 0,0-1 0,0 1 0,0-1 0,0 1 0,0-1 0,0 1 0,0 0 0,0 0 0,0-1 0,0 1 0,0 0 0,1 0 0,-1 0 0,0 0 0,0 0 0,0 1 0,0-1 0,0 0 0,0 0 0,0 1 0,0-1 0,1 1 0,-1-1 0,0 1 0,-1-1 0,3 2 0,-1 0 0,-1 0 0,1 1 0,-1-1 0,1 0 0,-1 1 0,0-1 0,0 1 0,0-1 0,-1 1 0,1 0 0,0-1 0,-1 4 0,4 17 0,-3-11 0,0 0 0,2 0 0,-1-1 0,9 21 0,-10-29 0,0 0 0,1 0 0,0-1 0,-1 1 0,1 0 0,0-1 0,0 1 0,1-1 0,-1 0 0,0 1 0,1-1 0,0 0 0,-1-1 0,1 1 0,0 0 0,0-1 0,0 0 0,0 1 0,0-1 0,0 0 0,0-1 0,5 2 0,1-2 0,-1 1 0,1-1 0,-1-1 0,1 0 0,-1 0 0,1 0 0,-1-1 0,0-1 0,0 1 0,0-1 0,0 0 0,0-1 0,-1 0 0,0 0 0,1-1 0,-1 0 0,6-6 0,-1 1 0,0-1 0,-1-1 0,-1 0 0,0 0 0,0-1 0,-1 0 0,-1-1 0,9-18 0,-17 31 0,1 0 0,-1 1 0,1-1 0,-1 0 0,0 0 0,1 1 0,-1-1 0,0 0 0,1 0 0,-1 0 0,0 1 0,0-1 0,0 0 0,0 0 0,0 0 0,0 0 0,0-1 0,-10 7 0,-16 21 0,20-18 0,1 0 0,0 0 0,0 1 0,0 0 0,1 0 0,1 0 0,0 0 0,-4 18 0,6-22 0,0 0 0,0 1 0,1-1 0,0 0 0,0 0 0,0 0 0,1 1 0,0-1 0,0 0 0,0 0 0,0 0 0,1 0 0,0 0 0,0-1 0,0 1 0,0 0 0,1-1 0,5 7 0,-8-11 0,1 1 0,0-1 0,-1 0 0,1 1 0,0-1 0,-1 0 0,1 1 0,0-1 0,-1 0 0,1 0 0,0 0 0,-1 0 0,1 0 0,0 0 0,-1 0 0,1 0 0,0 0 0,0 0 0,-1 0 0,1-1 0,0 1 0,-1 0 0,1 0 0,0-1 0,-1 1 0,1 0 0,-1-1 0,1 1 0,0 0 0,-1-1 0,1 1 0,-1-1 0,1 1 0,-1-1 0,0 1 0,1-1 0,-1 0 0,1 0 0,19-26 0,-20 26 0,12-22 0,-10 19 0,0 0 0,0-1 0,0 1 0,0 0 0,1 0 0,0 0 0,0 1 0,0-1 0,0 1 0,5-4 0,-8 7 0,0 0 0,0-1 0,0 1 0,0 0 0,1 0 0,-1 0 0,0 0 0,0 0 0,0 0 0,1 0 0,-1 0 0,0-1 0,0 1 0,1 0 0,-1 0 0,0 0 0,0 0 0,0 0 0,1 0 0,-1 0 0,0 0 0,0 0 0,1 1 0,-1-1 0,0 0 0,0 0 0,0 0 0,1 0 0,-1 0 0,0 0 0,0 0 0,0 0 0,1 1 0,-1-1 0,0 0 0,0 0 0,0 0 0,0 0 0,1 1 0,-1-1 0,0 0 0,0 0 0,0 0 0,0 1 0,0-1 0,0 0 0,0 0 0,0 0 0,0 1 0,1-1 0,-1 0 0,0 0 0,0 1 0,0-1 0,1 17 0,-1-14 0,-9 207 0,5-139 0,-3 27 0,-3-1 0,-5 0 0,-31 107 0,42-189 0,-1-1 0,0 1 0,-1-1 0,-13 23 0,17-34 0,0 0 0,0 0 0,-1-1 0,1 1 0,-1 0 0,1-1 0,-1 0 0,0 1 0,0-1 0,0 0 0,-4 1 0,5-2 0,0 0 0,0-1 0,-1 1 0,1-1 0,0 1 0,-1-1 0,1 0 0,0 0 0,0 0 0,-1 0 0,1 0 0,0-1 0,-1 1 0,1-1 0,0 0 0,0 1 0,0-1 0,0 0 0,-3-1 0,-2-3 0,0 0 0,0 0 0,1 0 0,0-1 0,0 0 0,0 0 0,0 0 0,1-1 0,0 0 0,-6-11 0,-1-4 0,1-1 0,-10-29 0,17 41 0,0-1 0,1 0 0,0 0 0,1-1 0,0 1 0,1 0 0,0-1 0,1 1 0,2-17 0,-1 23 0,0 0 0,1 0 0,-1 0 0,1 1 0,0-1 0,1 1 0,-1-1 0,1 1 0,0 0 0,1 0 0,-1 0 0,1 0 0,0 1 0,0 0 0,0-1 0,1 1 0,-1 1 0,1-1 0,0 1 0,0 0 0,7-3 0,22-10 0,0 2 0,1 1 0,1 2 0,67-12 0,-89 24 0,-12-1 0,0 0 0,1 0 0,-1 0 0,0 0 0,0 0 0,0 0 0,0 0 0,0-1 0,3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3:5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3 117 19591,'0'0'1832,"-2"-78"-1400,14 61 0,12 5-304,6 2-8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3:5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1 956 8536,'0'0'8329,"11"-2"-7941,-4 1-321,-2 1-19,0-1 1,1 0-1,-1 0 1,0 0-1,0 0 1,0-1-1,0 0 1,0 0-1,-1-1 1,1 1-1,-1-1 1,1 0-1,-1 0 1,0 0-1,4-5 0,60-66 1129,82-118-1,-119 146-774,-1-2 1,-3-1-1,-2-1 1,22-61 0,-26 31 496,-19 72-708,-2 8-177,0 0-1,0 0 0,0 0 1,-1 0-1,1 0 0,0 0 1,0 1-1,0-1 1,0 0-1,0 0 0,0 0 1,0 0-1,-1 0 0,1 0 1,0 0-1,0 0 0,0 0 1,0 0-1,0 0 0,0 0 1,-1 0-1,1 0 1,0 0-1,0 0 0,0 0 1,0 0-1,0-1 0,0 1 1,0 0-1,-1 0 0,1 0 1,0 0-1,0 0 0,0 0 1,0 0-1,0 0 1,0 0-1,0 0 0,0 0 1,0-1-1,0 1 0,0 0 1,-1 0-1,1 0 0,0 0 1,0 0-1,0 0 1,0 0-1,0-1 0,0 1 1,0 0-1,-7 9 94,0-1 0,0 2-1,0-1 1,2 1 0,-1 0 0,1 0 0,-7 19-1,5-10 1,-12 26 225,-26 96 1,40-118-241,0 0 0,2 0 0,0 0 0,2 1 0,1-1 0,3 36 1,-2-53-61,0 1 1,0-1 0,1 1-1,0-1 1,0 0 0,1 0-1,0 0 1,0 0 0,7 10-1,-9-14-14,1 0 0,0 0 0,0 0 0,0-1 1,0 1-1,0-1 0,0 1 0,0-1 0,0 0 0,0 0 0,1 0 0,-1 0 0,0 0 0,1 0 0,-1-1 0,1 1 0,-1-1 0,1 0 0,-1 0 1,1 0-1,-1 0 0,1 0 0,-1 0 0,1-1 0,-1 1 0,1-1 0,-1 0 0,5-1 0,3-3 44,1 0 0,-1-1 0,1 0 1,-2 0-1,1-1 0,-1-1 0,13-12 0,55-65 327,-76 84-383,36-47 262,-1-1 0,-2-1 0,-3-2 0,-2-1-1,-2-1 1,-2-2 0,-3 0 0,22-91 0,-14 20 612,-30 127-872,0 0 1,0 0 0,0 0-1,0 0 1,0 0 0,0 0-1,-1 0 1,1 0-1,0 0 1,0 0 0,0 0-1,0 0 1,0 0 0,0 0-1,0 0 1,-1 0 0,1 0-1,0 0 1,0 0 0,0 0-1,0 0 1,0 0-1,0 0 1,0 0 0,0 0-1,0-1 1,0 1 0,-1 0-1,1 0 1,0 0 0,0 0-1,0 0 1,0 0 0,0 0-1,0 0 1,0 0-1,0-1 1,0 1 0,0 0-1,0 0 1,0 0 0,0 0-1,0 0 1,0 0 0,0 0-1,0 0 1,0-1 0,-10 14 209,-10 31-78,2 2 0,2 0 0,-14 66 0,21-80-124,-66 294-16,35-143 0,24-92 0,16-91 0,0 0 0,-1 0 0,1 0 0,0 0 0,0 0 0,0 1 0,0-1 0,0 0 0,0 0 0,0 0 0,-1 0 0,1 0 0,0 1 0,0-1 0,0 0 0,0 0 0,0 0 0,0 0 0,0 0 0,0 1 0,0-1 0,0 0 0,0 0 0,0 0 0,0 0 0,0 1 0,0-1 0,0 0 0,0 0 0,0 0 0,0 0 0,0 1 0,0-1 0,1 0 0,-1 0 0,0 0 0,0 0 0,0 0 0,0 0 0,0 1 0,0-1 0,0 0 0,1 0 0,-1 0 0,0 0 0,0 0 0,0 0 0,0 0 0,0 0 0,1 0 0,-1 1 0,0-1 0,9-9 0,13-19 0,15-26 0,-16 21 0,2 1 0,1 2 0,54-55 0,-78 84 0,1 1 0,0-1 0,-1 0 0,1 0 0,0 1 0,-1-1 0,1 0 0,0 1 0,0-1 0,0 1 0,-1-1 0,1 1 0,0 0 0,0-1 0,0 1 0,0 0 0,0 0 0,0-1 0,0 1 0,0 0 0,0 0 0,0 0 0,0 0 0,0 0 0,0 0 0,0 1 0,0-1 0,0 0 0,0 0 0,0 1 0,0-1 0,-1 0 0,1 1 0,0-1 0,0 1 0,0-1 0,0 1 0,-1 0 0,1-1 0,0 1 0,-1 0 0,1-1 0,0 1 0,0 1 0,2 4 0,0 0 0,0 1 0,-1-1 0,1 1 0,1 8 0,0 0 0,0 1 0,1 1 0,2-1 0,-1-1 0,2 1 0,0-1 0,0 0 0,2-1 0,0 0 0,20 22 0,-28-34 0,0 0 0,1 0 0,-1 0 0,0-1 0,1 1 0,-1-1 0,1 1 0,-1-1 0,1 0 0,-1 0 0,1 0 0,0 0 0,0-1 0,0 1 0,-1-1 0,1 0 0,0 1 0,3-2 0,-2 1 0,0-1 0,0 0 0,0 0 0,0 0 0,-1-1 0,1 0 0,0 1 0,-1-1 0,1 0 0,-1-1 0,5-3 0,2-3 0,0 0 0,-1-1 0,0-1 0,-1 0 0,0 0 0,10-18 0,-11 16 0,-1-1 0,0 0 0,-1 0 0,5-19 0,-9 28 0,0 0 0,0-1 0,0 1 0,-1 0 0,1 0 0,-1-1 0,-1 1 0,1 0 0,-1 0 0,0-1 0,0 1 0,0 0 0,-1 0 0,0 0 0,-4-9 0,5 13 0,0-1 0,0 0 0,0 1 0,0-1 0,-1 1 0,1-1 0,-1 1 0,1 0 0,-1 0 0,1-1 0,-1 1 0,0 0 0,1 1 0,-1-1 0,0 0 0,0 0 0,0 1 0,1-1 0,-1 1 0,0-1 0,0 1 0,0 0 0,0 0 0,0 0 0,0 0 0,0 0 0,0 0 0,0 1 0,0-1 0,0 1 0,1-1 0,-1 1 0,0 0 0,0-1 0,0 1 0,1 0 0,-1 0 0,0 0 0,-1 2 0,-2 1 0,0 0 0,1-1 0,-1 2 0,1-1 0,0 0 0,0 1 0,1 0 0,-1 0 0,1 0 0,0 0 0,-3 10 0,4-11 0,2 0 0,-1 1 0,1-1 0,-1 0 0,1 1 0,0-1 0,1 0 0,-1 1 0,1-1 0,0 0 0,0 0 0,0 1 0,0-1 0,1 0 0,0 0 0,0 0 0,0-1 0,0 1 0,0 0 0,1-1 0,0 1 0,-1-1 0,1 0 0,6 4 0,2 4 0,2-1 0,-1-1 0,1 0 0,0-1 0,21 10 0,-7-7 0,0 0 0,1-2 0,0-1 0,0-1 0,51 6 0,-77-13 0,-1 0 0,1 0 0,0 1 0,-1-1 0,1 0 0,0 0 0,-1-1 0,1 1 0,0 0 0,-1-1 0,1 1 0,-1-1 0,1 1 0,-1-1 0,1 0 0,-1 1 0,3-3 0,-3 2 0,-1 0 0,1 0 0,-1 0 0,0 0 0,1 0 0,-1 0 0,0 0 0,0 0 0,0 0 0,0 0 0,0 0 0,0 0 0,0 0 0,0 0 0,0 0 0,0 0 0,0 0 0,-1 0 0,1 0 0,-1 0 0,1 0 0,0 0 0,-1 0 0,0 0 0,1 0 0,-2-1 0,-20-30 860,10 18-5700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3:57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1 406 19087,'0'0'0,"62"-25"704,39-9-8,64-24 64,37-7 0,35-11-128,-37 21 0,-55 21-272,-36 6 8,-35 10-360,-7 6 16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05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70 8432,'0'0'11105,"-16"5"-10547,2 0-406,6-3-70,0 0 1,0 1 0,1 0-1,-1 0 1,1 1-1,-1-1 1,1 2 0,0-1-1,1 1 1,-1 0-1,-9 11 1,8-6 106,0 1 0,1-1 0,1 1 0,0 1 0,-6 14 0,9-19-37,1 1-1,-1-1 1,1 1 0,0 0-1,1 0 1,0 0 0,0 0-1,1 0 1,1 11 0,-1-17-103,0-1 1,0 1-1,1-1 1,-1 1-1,0-1 1,1 1-1,-1-1 1,1 1 0,0-1-1,-1 1 1,1-1-1,0 0 1,0 1-1,0-1 1,0 0-1,0 0 1,0 0 0,0 0-1,1 0 1,-1 0-1,0 0 1,3 1-1,-2-1 4,0-1-1,1 1 0,-1-1 1,0 1-1,1-1 0,-1 0 0,1 0 1,-1 0-1,0-1 0,1 1 1,-1 0-1,1-1 0,2 0 1,5-3 76,1-1 0,-1 0 0,0 0 0,0 0 0,9-9 0,1-1 93,0-2-1,-2 0 1,0-2-1,-1 0 1,0 0-1,-2-2 1,-1 0-1,13-24 0,-26 44-173,0-1 19,0 0 0,0 0 0,0 1 0,0-1 0,0 0 0,0 0 0,-1 0-1,1 0 1,-1 0 0,1 0 0,-1 0 0,0 0 0,0 0 0,0-4 0,-2 9 42,0 0-1,0 0 0,0 1 1,1-1-1,-1 0 0,1 1 1,-2 4-1,0 3-10,1-1 0,0 0 0,0 1 0,1 0 1,1-1-1,0 1 0,2 18 0,-1-23-38,-1 0-1,2 1 1,-1-1 0,1 0-1,-1 0 1,2 0 0,-1-1-1,1 1 1,0 0 0,0-1-1,0 0 1,1 0 0,-1 0-1,8 7 1,-9-11-33,0 0 0,0 0 0,0 0 0,0 0 0,0 0 0,0 0-1,0-1 1,0 1 0,0-1 0,0 0 0,0 1 0,0-1 0,0 0 0,0 0 0,1 0 0,-1-1 0,0 1 0,3-1 0,40-15 94,-43 15-123,23-11 2,-1-1 0,0-1 0,-1-2 0,0 0 0,-1-1 0,-1-2 1,-1 0-1,0-1 0,19-27 0,-30 39 0,-8 7 0,0 1 0,-1 0 0,1-1 0,-1 1 0,1-1 0,0 1 0,-1-1 0,1 1 0,-1-1 0,1 0 0,-1 1 0,0-1 0,1 0 0,-1 1 0,0-1 0,1 0 0,-1 1 0,0-1 0,0 0 0,1 1 0,-1-1 0,0-1 0,0 1 0,0 1 0,1 0 0,-1-1 0,0 1 0,1-1 0,-1 1 0,0 0 0,1 0 0,-1-1 0,1 1 0,-1 0 0,0 0 0,1-1 0,-1 1 0,1 0 0,-1 0 0,1 0 0,-1 0 0,1 0 0,-1 0 0,1 0 0,-1 0 0,0 0 0,1 0 0,-1 0 0,1 0 0,6-2 0,-7 2 0,1 0 0,-1 0 0,0-1 0,0 1 0,0 0 0,0 0 0,0-1 0,1 1 0,-1 0 0,0 0 0,0 0 0,0 0 0,1-1 0,-1 1 0,0 0 0,0 0 0,1 0 0,-1 0 0,0 0 0,0 0 0,1 0 0,-1-1 0,0 1 0,0 0 0,1 0 0,-1 0 0,0 0 0,1 0 0,-1 0 0,0 0 0,0 0 0,1 1 0,-1-1 0,1 9 0,-7 18 0,-118 491 0,122-505 0,-28 154 0,16-117 0,32-92 0,2-21 0,71-215 0,20 6 0,-90 232 0,52-74 0,-71 110 0,0 1 0,1 0 0,-1 0 0,1 0 0,0 0 0,6-4 0,-9 7 0,1 0 0,0-1 0,-1 1 0,1 0 0,0 0 0,0-1 0,-1 1 0,1 0 0,0 0 0,0 0 0,-1 0 0,1 0 0,0 0 0,0 0 0,-1 0 0,1 0 0,0 0 0,0 0 0,-1 0 0,1 1 0,0-1 0,0 0 0,-1 1 0,1-1 0,0 0 0,-1 1 0,1-1 0,-1 1 0,1-1 0,0 1 0,-1-1 0,1 1 0,-1-1 0,0 1 0,1 0 0,-1-1 0,1 1 0,-1 0 0,0-1 0,1 2 0,2 5 0,0-1 0,-1 1 0,1 0 0,-2 0 0,1 1 0,-1-1 0,0 0 0,0 1 0,-1-1 0,0 0 0,-2 15 0,0-1 0,-2 1 0,-11 35 0,9-40 0,-13 30 0,16-42 0,1 0 0,-1 0 0,-1 0 0,1-1 0,-1 1 0,1-1 0,-1 0 0,0 0 0,-7 5 0,11-9 0,0 0 0,0 0 0,0 0 0,0 0 0,0 0 0,-1 0 0,1 0 0,0 0 0,0 0 0,0 0 0,0 0 0,0 0 0,-1 0 0,1 0 0,0 0 0,0 0 0,0 0 0,0 0 0,0 0 0,-1 0 0,1 0 0,0 0 0,0 0 0,0 0 0,0 0 0,0 0 0,0-1 0,-1 1 0,1 0 0,0 0 0,0 0 0,0 0 0,0 0 0,0 0 0,0 0 0,0-1 0,0 1 0,0 0 0,0 0 0,0 0 0,0 0 0,0 0 0,0-1 0,0 1 0,0 0 0,0 0 0,0 0 0,0 0 0,0 0 0,0-1 0,0 1 0,0 0 0,0 0 0,0 0 0,0 0 0,0 0 0,0-1 0,0 1 0,0 0 0,0 0 0,0 0 0,0 0 0,3-11 0,-2 7 0,1 1 0,0 0 0,0-1 0,1 1 0,-1 0 0,1 0 0,-1 0 0,1 1 0,0-1 0,0 0 0,0 1 0,1 0 0,-1 0 0,0 0 0,1 0 0,-1 1 0,1-1 0,0 1 0,-1 0 0,1 0 0,0 0 0,0 0 0,0 1 0,0 0 0,0 0 0,0 0 0,3 0 0,-2 1 0,0 0 0,0 0 0,0 0 0,0 1 0,-1 0 0,1 0 0,-1 0 0,1 0 0,-1 1 0,0-1 0,0 1 0,0 0 0,0 0 0,-1 1 0,1-1 0,-1 1 0,0 0 0,0 0 0,0 0 0,4 9 0,-1 1 0,0 0 0,-2 0 0,0 1 0,0-1 0,2 28 0,-3 75 0,-6-63 0,-3 0 0,-14 62 0,15-84 0,4-23 0,5-26 0,14-63 0,3 0 0,43-103 0,-42 134 0,1 0 0,3 1 0,2 1 0,56-70 0,-77 108 0,1 0 0,0 1 0,0 1 0,11-8 0,-15 12 0,0 0 0,0 1 0,0 0 0,0 0 0,0 0 0,0 0 0,0 1 0,1-1 0,-1 1 0,0 0 0,1 0 0,8 0 0,-11 2 0,0-1 0,0 0 0,0 1 0,-1 0 0,1-1 0,0 1 0,-1 0 0,1 0 0,-1-1 0,1 1 0,-1 1 0,1-1 0,-1 0 0,0 0 0,1 0 0,-1 1 0,0-1 0,0 1 0,0-1 0,0 1 0,0-1 0,0 1 0,0-1 0,-1 1 0,1 0 0,-1 0 0,1-1 0,-1 3 0,2 4 0,0 1 0,-1-1 0,0 1 0,-1 14 0,-1-11 0,-1 0 0,0 0 0,0 0 0,-2 0 0,1-1 0,-2 1 0,1-1 0,-2 0 0,-10 18 0,7-15 0,0 0 0,-1-1 0,-1-1 0,0 0 0,-1 0 0,-23 18 0,32-28 0,0 0 0,-1 0 0,1 0 0,0-1 0,0 0 0,-1 0 0,1 0 0,-1 0 0,1 0 0,-1 0 0,-5-1 0,9 0 0,-1 0 0,1 0 0,-1 0 0,0 0 0,1 0 0,-1 0 0,0 0 0,1-1 0,-1 1 0,0 0 0,1 0 0,-1-1 0,1 1 0,-1 0 0,1-1 0,-1 1 0,1 0 0,-1-1 0,1 1 0,-1-1 0,1 1 0,-1-1 0,1 1 0,-1-2 0,1 1 0,0 0 0,0-1 0,0 1 0,0 0 0,0-1 0,0 1 0,0 0 0,0-1 0,0 1 0,1 0 0,-1-1 0,0 1 0,1 0 0,-1 0 0,1 0 0,0-1 0,0 0 0,7-9 0,0 1 0,0-1 0,1 2 0,1-1 0,-1 1 0,2 1 0,14-11 0,-14 11 0,141-93 0,-40 28 0,-66 45 0,11-9 0,-34 24 0,-19 11 0,-1 0 0,1 0 0,-1 0 0,0 0 0,6-5 0,-8 6 0,0 0 0,0 0 0,0 0 0,0 1 0,0-1 0,0 0 0,1 1 0,-1-1 0,0 1 0,0-1 0,1 1 0,-1-1 0,0 1 0,0 0 0,1 0 0,-1 0 0,0 0 0,1 0 0,-1 0 0,1 0 0,-1 0 0,0 0 0,0 1 0,1-1 0,-1 0 0,0 1 0,1-1 0,-1 1 0,0 0 0,0-1 0,0 1 0,0 0 0,0 0 0,0-1 0,0 1 0,0 0 0,1 2 0,3 1 0,-1 1 0,0-1 0,0 1 0,-1 1 0,0-1 0,5 9 0,0 8 0,-1-1 0,-1 1 0,7 44 0,6 23 0,-19-86 0,1 0 0,0 0 0,1 0 0,-1 0 0,0 0 0,1 0 0,0-1 0,0 1 0,0-1 0,0 1 0,0-1 0,0 0 0,0 1 0,1-1 0,-1 0 0,1-1 0,4 4 0,-2-4 0,-1 1 0,1 0 0,0-1 0,0 0 0,0 0 0,0 0 0,-1-1 0,1 0 0,0 1 0,7-2 0,3-1 0,0-1 0,-1 0 0,1-2 0,-1 1 0,1-1 0,20-12 0,16-14 0,0-3 0,79-69 0,-117 92 0,-33 66 0,18-48 0,0 1 0,1 0 0,0 0 0,0 0 0,0 0 0,1 0 0,0 0 0,1 0 0,0 0 0,0 0 0,4 11 0,-4-15 0,0-1 0,0 1 0,0-1 0,0 1 0,1-1 0,0 0 0,0 1 0,0-1 0,0 0 0,0 0 0,0-1 0,1 1 0,0 0 0,-1-1 0,1 1 0,0-1 0,0 0 0,0 0 0,1 0 0,-1 0 0,0-1 0,1 0 0,-1 1 0,1-1 0,-1 0 0,1 0 0,3 0 0,-5-1 0,0 0 0,0 0 0,0-1 0,0 1 0,0 0 0,0-1 0,-1 1 0,1-1 0,0 1 0,0-1 0,-1 0 0,1 0 0,0 0 0,-1 0 0,1 0 0,-1 0 0,3-3 0,-1 1 0,0 0 0,0-1 0,-1 1 0,1-1 0,-1 0 0,0 0 0,2-6 0,0-1 0,-1 0 0,0 0 0,-1-1 0,0 1 0,0-14 0,-1 8 0,-1 1 0,-1-1 0,-3-17 0,3 30 0,0 0 0,0 0 0,0 0 0,0 0 0,0 0 0,-1 0 0,0 0 0,0 0 0,0 0 0,0 1 0,-1-1 0,1 1 0,-1 0 0,0-1 0,0 1 0,-6-5 0,8 8 0,1 0 0,0 0 0,0 0 0,-1 0 0,1 0 0,0 0 0,0-1 0,0 1 0,-1 0 0,1 0 0,0 0 0,0 0 0,0-1 0,0 1 0,-1 0 0,1 0 0,0 0 0,0-1 0,0 1 0,0 0 0,0 0 0,0 0 0,-1-1 0,1 1 0,0 0 0,0 0 0,0-1 0,0 1 0,0 0 0,0 0 0,0-1 0,0 1 0,0 0 0,0-1 0,8-4 0,18-1 0,-24 6 0,58-9 0,26-5 0,-5-3 0,98-7 0,-165 22 0,-1 1 0,0-1 0,0 2 0,0 0 0,17 2 0,-26-1 0,0 0 0,0 0 0,0 0 0,-1 1 0,1-1 0,0 1 0,-1 0 0,0 0 0,1 0 0,-1 0 0,0 0 0,0 1 0,0 0 0,0 0 0,0-1 0,-1 2 0,0-1 0,4 5 0,39 79 0,-29-52 0,26 39 0,-36-64 0,1 0 0,1-1 0,-1 0 0,2 0 0,-1-1 0,1 0 0,0-1 0,12 8 0,-14-12 0,0 0 0,0 0 0,0-1 0,0-1 0,0 1 0,0-1 0,0 0 0,1 0 0,-1-1 0,0 0 0,1-1 0,10-1 0,5 0 0,-20 2 0,1-1 0,0 1 0,0-1 0,-1 0 0,1-1 0,0 1 0,-1-1 0,0 1 0,1-1 0,3-3 0,19-8 0,-26 13 0,1 0 0,0 0 0,-1 0 0,1 0 0,-1 0 0,1 0 0,0-1 0,-1 1 0,1 0 0,-1 0 0,1-1 0,-1 1 0,1 0 0,-1-1 0,1 1 0,-1 0 0,1-1 0,-1 1 0,1-1 0,-1 1 0,0-1 0,1 1 0,-1-1 0,0 1 0,1-1 0,-1 1 0,0-1 0,0 0 0,0 1 0,1-1 0,-1 0 0,2-8 0,2 2 973,0 1-5881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0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575 0 11448,'0'0'8954,"-19"12"-8373,-211 144 1434,155-102-889,-60 46 1057,112-80-983,0 1 0,1 1 0,-26 34 0,62-72 623,-2 2-6009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43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1 10152,'0'0'3992,"28"60"-3480,-50-19-72,-2 5 8,3 0 0,-1-9 7,4-7-111,4-6 0,2-8-160,6-4 16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1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1164 8240,'0'0'9175,"0"9"-8792,2 30-6,-2-38-363,0-1 0,0 1 0,0-1 0,0 1-1,0-1 1,0 0 0,1 1 0,-1-1-1,0 1 1,0-1 0,0 0 0,1 1-1,-1-1 1,0 0 0,1 1 0,-1-1 0,0 0-1,1 1 1,-1-1 0,0 0 0,1 0-1,-1 1 1,0-1 0,1 0 0,-1 0-1,1 0 1,-1 0 0,1 1 0,-1-1 0,0 0-1,1 0 1,-1 0 0,1 0 0,-1 0-1,1 0 1,-1 0 0,1 0 0,-1 0-1,0-1 1,1 1 0,-1 0 0,1 0 0,18-9 424,-17 8-358,15-10 137,0 0 0,-1-1 0,-1-1 0,1 0 1,-2-1-1,16-19 0,69-104 725,-23 28 29,-68 99-826,-3 5 3,-1 1 0,0-1 0,-1 0 0,1 0 1,-1 0-1,0-1 0,0 1 0,-1-1 1,1 1-1,1-9 0,-4 14 69,-3 5 185,-22 42-26,13-27-239,0 2 0,2-1 1,-12 37-1,20-52-112,0 0-1,1 1 1,0-1-1,0 0 1,1 0-1,0 1 1,0-1-1,0 0 1,1 1 0,0-1-1,0 0 1,0 1-1,1-1 1,0 0-1,0 0 1,1-1-1,-1 1 1,6 8 0,-3-7 11,0-1 0,0 1 1,1-1-1,0 0 1,0-1-1,0 1 1,1-1-1,-1 0 1,1-1-1,1 1 1,-1-1-1,0-1 1,1 0-1,0 0 1,0 0-1,0-1 1,0 0-1,0-1 0,1 1 1,-1-2-1,0 1 1,1-1-1,-1 0 1,0-1-1,0 0 1,1 0-1,-1-1 1,0 0-1,0-1 1,0 1-1,-1-2 1,1 1-1,10-7 0,-4 1 33,-1-1 0,0 0 0,-1 0 0,0-1 0,10-13-1,48-67 392,-53 66-274,1 1 1,1 1 0,1 1-1,28-25 1,-48 46-178,1 0 1,0 1-1,-1-1 1,1 1 0,0-1-1,0 1 1,-1-1-1,1 1 1,0-1-1,0 1 1,0 0-1,0-1 1,-1 1-1,1 0 1,0 0 0,0-1-1,0 1 1,0 0-1,0 0 1,0 0-1,0 0 1,0 0-1,1 1 1,-2-1-2,1 1 0,0 0-1,-1-1 1,1 1 0,0 0 0,-1-1-1,1 1 1,-1 0 0,1 0 0,-1-1-1,0 1 1,1 0 0,-1 0 0,0 0 0,1 0-1,-1-1 1,0 1 0,0 2 0,1 6 30,-1 0 0,0 1 0,-2 13 0,1-18-19,-3 32 88,-4 68 595,8-104-692,0-1 0,0 0-1,0 0 1,0 0 0,0 0 0,0 0-1,0 0 1,0 1 0,0-1 0,0 0-1,0 0 1,0 0 0,0 0 0,0 0-1,0 0 1,0 0 0,0 0 0,1 1-1,-1-1 1,0 0 0,0 0 0,0 0-1,0 0 1,0 0 0,0 0 0,0 0-1,1 0 1,-1 0 0,0 0 0,0 0-1,0 0 1,0 0 0,0 0 0,0 0-1,1 0 1,-1 0 0,0 0 0,0 0-1,0 0 1,0 0 0,0 0 0,0 0-1,1 0 1,-1 0 0,0 0 0,10-4 188,7-7-8,95-89 375,-1 1-115,-102 92-450,-1 1 0,1 1 0,0-1 0,1 1 0,13-5 0,-23 10 0,0 0 0,1 0 0,-1 0 0,1-1 0,-1 1 0,0 0 0,1 0 0,-1 0 0,1 0 0,-1 0 0,0-1 0,1 1 0,-1 0 0,1 0 0,-1 0 0,0 0 0,1 0 0,-1 0 0,1 1 0,-1-1 0,1 0 0,-1 0 0,0 0 0,1 0 0,-1 0 0,1 1 0,-1-1 0,0 0 0,1 0 0,-1 1 0,0-1 0,1 0 0,-1 0 0,0 1 0,0-1 0,1 0 0,-1 1 0,0-1 0,0 0 0,1 1 0,-1-1 0,0 1 0,0-1 0,0 0 0,0 1 0,0-1 0,0 1 0,0-1 0,1 1 0,-5 26 0,3-23 0,-46 189 0,47-176 0,0-17 0,1 0 0,-1 0 0,0 1 0,0-1 0,0 0 0,0 0 0,1 0 0,-1 0 0,0 0 0,0 0 0,1 0 0,-1 1 0,0-1 0,0 0 0,0 0 0,1 0 0,-1 0 0,0 0 0,0 0 0,1 0 0,-1 0 0,0 0 0,0 0 0,1 0 0,-1 0 0,0 0 0,0-1 0,1 1 0,-1 0 0,0 0 0,0 0 0,0 0 0,1 0 0,-1 0 0,0-1 0,25-20 0,-22 18 0,72-75 0,78-74 0,-153 152 0,1 0 0,-1-1 0,0 1 0,0 0 0,1 0 0,-1-1 0,0 1 0,1 0 0,-1 0 0,0-1 0,1 1 0,-1 0 0,0 0 0,1 0 0,-1-1 0,1 1 0,-1 0 0,0 0 0,1 0 0,-1 0 0,1 0 0,-1 0 0,0 0 0,1 0 0,-1 0 0,1 0 0,-1 0 0,0 0 0,1 0 0,-1 1 0,1-1 0,-1 0 0,4 14 0,-9 30 0,4-36 0,-4 19 0,2-17 0,1 0 0,0-1 0,1 1 0,0 0 0,1 0 0,0 0 0,1 0 0,1 12 0,-1-20 0,0-1 0,-1 1 0,1-1 0,0 1 0,0-1 0,1 1 0,-1-1 0,0 1 0,0-1 0,1 0 0,-1 0 0,0 1 0,1-1 0,0 0 0,-1-1 0,1 1 0,-1 0 0,1 0 0,0-1 0,0 1 0,-1-1 0,1 1 0,0-1 0,0 0 0,0 1 0,2-1 0,7 0 0,0 0 0,-1-1 0,15-2 0,-20 2 0,35-7 0,-1-1 0,0-3 0,0-1 0,-1-2 0,-1-1 0,0-2 0,-1-1 0,42-32 0,36-32 0,-169 121 0,20-15 0,-62 53 0,96-75 0,-44 48 0,42-45 0,0-1 0,0 1 0,1 0 0,-1 0 0,1 1 0,0-1 0,0 0 0,1 1 0,-1-1 0,1 1 0,-1 7 0,2-11 0,0 0 0,0 1 0,0-1 0,0 0 0,0 1 0,0-1 0,1 0 0,-1 0 0,0 1 0,1-1 0,-1 0 0,1 0 0,-1 0 0,1 0 0,0 1 0,-1-1 0,1 0 0,0 0 0,0 0 0,0 0 0,0 0 0,1 0 0,0 1 0,0-1 0,0 0 0,1 0 0,-1 0 0,0-1 0,1 1 0,-1 0 0,1-1 0,-1 1 0,5-1 0,1 0 0,0 0 0,0-1 0,-1 0 0,1 0 0,0-1 0,10-4 0,-5 1 0,0-2 0,0 1 0,-1-2 0,0 0 0,-1 0 0,0-1 0,0 0 0,-1-1 0,15-17 0,-11 8 0,0 1 0,-2-2 0,0 0 0,-1 0 0,9-25 0,-16 35 0,1 0 0,-11 15 0,2 2 0,0-1 0,0 1 0,0 0 0,1 0 0,0 1 0,1-1 0,-1 0 0,1 1 0,1 0 0,-2 9 0,2-10 0,1 0 0,0-1 0,0 1 0,0 0 0,1-1 0,-1 1 0,2-1 0,-1 1 0,1-1 0,0 1 0,0-1 0,5 9 0,-5-12 0,0 0 0,0 0 0,1 0 0,-1 0 0,1 0 0,-1-1 0,1 1 0,0-1 0,0 0 0,0 0 0,1 0 0,-1 0 0,0-1 0,1 1 0,-1-1 0,1 0 0,-1 0 0,1 0 0,-1 0 0,1 0 0,0-1 0,0 0 0,-1 0 0,1 0 0,0 0 0,-1-1 0,1 1 0,0-1 0,-1 0 0,6-2 0,4-2 0,0 0 0,-1 0 0,1-2 0,-1 1 0,-1-2 0,0 1 0,13-12 0,-1-3 0,0 0 0,-2-1 0,30-43 0,46-85 0,-93 144 0,30-54 0,-2-1 0,-3-1 0,-3-2 0,27-105 0,-47 149 0,-1 1 0,-1-1 0,-1 0 0,-1-1 0,-1 1 0,0 0 0,-4-26 0,3 46 0,0 0 0,0 0 0,0 0 0,0 0 0,-1 0 0,1 0 0,0 0 0,-1 1 0,1-1 0,0 0 0,-1 0 0,1 0 0,-1 0 0,0 0 0,1 1 0,-1-1 0,0 0 0,1 0 0,-1 1 0,-1-2 0,2 2 0,-1 0 0,0 0 0,0 0 0,1 0 0,-1 0 0,0 0 0,1 0 0,-1 0 0,0 0 0,0 0 0,1 0 0,-1 1 0,0-1 0,1 0 0,-1 0 0,0 1 0,1-1 0,-1 0 0,1 1 0,-2 0 0,-3 3 0,1 0 0,0 0 0,0 0 0,0 0 0,-4 7 0,-6 14 0,1-1 0,2 1 0,0 1 0,2 0 0,1 1 0,-9 44 0,4 9 0,4 0 0,0 135 0,9-182 0,1 0 0,1 1 0,8 34 0,-9-64 0,0-1 0,0 0 0,0 0 0,0 1 0,1-1 0,-1 0 0,1 0 0,0 0 0,0 0 0,0-1 0,0 1 0,0-1 0,3 3 0,-4-4 0,1 0 0,-1 0 0,1 0 0,0 0 0,-1-1 0,1 1 0,0 0 0,-1-1 0,1 1 0,0-1 0,-1 0 0,1 0 0,0 0 0,0 0 0,-1 0 0,1 0 0,0 0 0,0 0 0,-1-1 0,1 1 0,0-1 0,-1 1 0,1-1 0,0 0 0,2-1 0,13-8 0,0 0 0,-1-2 0,0 0 0,17-17 0,54-62 0,-87 91 0,0-1 0,1 0 0,0 1 0,-1-1 0,1 1 0,-1-1 0,1 1 0,0-1 0,-1 1 0,1-1 0,0 1 0,-1-1 0,1 1 0,0 0 0,0-1 0,1 1 0,-2 0 0,0 0 0,0 0 0,1 1 0,-1-1 0,0 0 0,0 0 0,1 0 0,-1 0 0,0 1 0,0-1 0,0 0 0,1 0 0,-1 1 0,0-1 0,0 0 0,0 0 0,0 1 0,0-1 0,1 0 0,-1 0 0,0 1 0,0-1 0,0 0 0,0 1 0,0-1 0,0 0 0,0 1 0,0-1 0,-3 32 0,2-25 0,-1 8 0,0-2 0,0 0 0,1 1 0,1-1 0,1 22 0,0-32 0,-1 0 0,1 0 0,-1-1 0,1 1 0,0 0 0,0 0 0,0 0 0,0-1 0,1 1 0,-1-1 0,1 1 0,0-1 0,0 1 0,0-1 0,0 0 0,0 0 0,0 0 0,0 0 0,1 0 0,-1-1 0,1 1 0,-1-1 0,1 1 0,0-1 0,-1 0 0,6 1 0,-1-1 0,0 0 0,1 0 0,-1-1 0,0 0 0,0-1 0,0 1 0,1-1 0,-1-1 0,0 1 0,0-1 0,-1-1 0,1 1 0,0-1 0,-1 0 0,1-1 0,5-4 0,5-3 0,-1 0 0,0-2 0,0 0 0,20-23 0,-22 20 0,-17 19 0,1 0 0,-1 1 0,1-1 0,0 1 0,-1 0 0,2-1 0,-1 1 0,0 0 0,1 0 0,0 0 0,0 0 0,-1 5 0,2-6 0,-1 0 0,1-1 0,0 1 0,0 0 0,0-1 0,1 1 0,-1 0 0,1-1 0,-1 1 0,1-1 0,0 1 0,0-1 0,0 1 0,0-1 0,0 1 0,1-1 0,-1 0 0,1 0 0,-1 0 0,1 0 0,0 0 0,0 0 0,2 2 0,-2-3 0,0 1 0,0-1 0,0 0 0,0 1 0,0-1 0,1 0 0,-1 0 0,0 0 0,0-1 0,1 1 0,-1-1 0,1 1 0,-1-1 0,0 0 0,1 1 0,-1-1 0,1-1 0,-1 1 0,0 0 0,1 0 0,-1-1 0,0 0 0,1 1 0,-1-1 0,0 0 0,0 0 0,1 0 0,-1 0 0,0-1 0,0 1 0,0-1 0,-1 1 0,1-1 0,0 1 0,0-1 0,-1 0 0,1 0 0,-1 0 0,0 0 0,1 0 0,-1 0 0,0 0 0,0-1 0,0-2 0,1-1 0,0 0 0,-1 0 0,0 0 0,0 0 0,-1 0 0,1-1 0,-1 1 0,-1 0 0,1 0 0,-1 0 0,0 0 0,0 0 0,-1 0 0,-4-11 0,2 9 0,1-1 0,-2 1 0,1 0 0,-1 0 0,-1 0 0,1 1 0,-1 0 0,0 0 0,-9-8 0,5 5 0,11 9 0,-1 1 0,1-1 0,-1 1 0,1-1 0,-1 1 0,1-1 0,0 1 0,-1 0 0,1 0 0,-1-1 0,1 1 0,0 0 0,-1 0 0,1-1 0,0 1 0,0 0 0,-1 0 0,1 0 0,0 0 0,-1 0 0,2 0 0,10 0 0,1 0 0,-1 1 0,1 1 0,-1 0 0,14 3 0,2 1 0,-11-3 0,1 1 0,-1 1 0,0 0 0,23 12 0,-33-14 0,-1 0 0,1 1 0,-1 0 0,0 0 0,-1 1 0,1-1 0,-1 1 0,0 1 0,0-1 0,0 1 0,-1 0 0,0 0 0,5 9 0,-6-10 0,-1 1 0,1 0 0,0 0 0,0-1 0,0 1 0,1-1 0,0 0 0,7 8 0,-10-13 0,0 1 0,0-1 0,1 0 0,-1 1 0,0-1 0,0 0 0,0 0 0,0 0 0,0 0 0,1 0 0,-1 0 0,0 0 0,0 0 0,0 0 0,0-1 0,0 1 0,0 0 0,1-1 0,-1 1 0,0-1 0,0 1 0,1-2 0,25-14 0,24-28 0,-37 31 0,0 1 0,26-17 0,-39 28 0,-1 1 0,1-1 0,0 1 0,0-1 0,-1 1 0,1 0 0,0-1 0,0 1 0,0 0 0,0 0 0,-1 0 0,1 0 0,0 0 0,0 0 0,0 0 0,0 0 0,0 0 0,0 0 0,-1 0 0,1 0 0,0 0 0,0 1 0,0-1 0,-1 0 0,2 1 0,-1 0 0,1 1 0,-1-1 0,0 0 0,1 0 0,-1 1 0,0-1 0,0 1 0,0-1 0,0 1 0,0 0 0,0 2 0,2 4 0,0 0 0,-1 1 0,2 13 0,-4-21 0,9 46 0,-5-27 0,0 1 0,0 28 0,-4-48 29,0-1 0,1 0 0,-1 1 0,0-1 0,0 1 0,0-1 0,0 1-1,0-1 1,0 1 0,0-1 0,0 1 0,0-1 0,-1 1 0,1-1 0,0 1 0,0-1 0,0 1 0,0-1 0,-1 0 0,1 1 0,0-1-1,0 1 1,-1-1 0,1 0 0,0 1 0,-1-1 0,1 0 0,0 1 0,-1-1 0,1 0 0,-1 1 0,1-1 0,-1 0 0,0 0-288,1 0 0,-1 0 0,0 0 0,1-1 0,-1 1 1,0 0-1,1 0 0,-1-1 0,1 1 0,-1-1 0,1 1 0,-1 0 1,1-1-1,-1 1 0,1-1 0,0 1 0,-1-1 0,0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15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19591,'0'0'3376,"91"20"-3512,-57-14 16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16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15880,'0'0'599,"86"-4"1,1 0-16,26 2 8,8-2 256,-8 4-8,-7 4-120,-25-2 8,-15 6-144,-23-6 0,-25-2-280,-6 4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1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22735,'0'0'176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11448,'0'0'12294,"9"10"-11838,-6-7-425,2 2 35,1 1 0,-1 0 1,0 0-1,0 0 0,-1 1 0,0-1 1,0 1-1,0 0 0,-1 1 0,0-1 0,-1 0 1,3 9-1,25 195 2439,-25-174-498,8-66-505,19-65-645,-17 47-471,24-54 1,-27 75-371,18-26-1,-25 43-16,1 1 1,0 0-1,1 1 0,0 0 0,0 0 0,14-11 0,-1 2 1,-14 11 0,-1 1 0,1-1 0,0 1 0,0 0 0,11-5 0,-15 9 0,0-1 0,0 1 0,0 0 0,0 1 0,0-1 0,0 0 0,-1 0 0,1 1 0,0-1 0,0 1 0,0-1 0,-1 1 0,1 0 0,0 0 0,-1 0 0,1 0 0,0 0 0,-1 0 0,0 0 0,1 1 0,-1-1 0,0 0 0,1 1 0,-1-1 0,0 1 0,1 1 0,4 6 0,0-1 0,-1 1 0,6 14 0,4 15 0,-1 1 0,-3 1 0,0 0 0,-3 0 0,4 56 0,-2-48 0,-10-48 0,0-1 0,0 1 0,0 0 0,0 0 0,0 0 0,1 0 0,-1 0 0,0 0 0,0 0 0,0 0 0,0 0 0,0 0 0,0 0 0,0 0 0,0 0 0,1 0 0,-1 0 0,0 0 0,0 0 0,0 0 0,0 0 0,0 0 0,0 0 0,0 0 0,1 0 0,-1 0 0,0 0 0,0 0 0,0 0 0,0 0 0,0 0 0,0 0 0,0 0 0,0 0 0,1 0 0,-1 0 0,0 0 0,0 0 0,0 0 0,0 0 0,0 1 0,2-12 0,-1 8 36,0 0 0,0 0-1,0 0 1,0 1 0,0-1 0,1 0-1,-1 1 1,1-1 0,0 1 0,0 0-1,3-4 1,6-7-4421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1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12160,'0'0'8274,"11"5"-7858,7 3-203,-1-1-1,1-1 1,21 4 0,-33-8-126,0-1 0,0 0 0,0-1 1,1 1-1,-1-1 0,0 0 0,1-1 0,-1 0 0,0 0 0,0 0 1,0 0-1,0-1 0,0 0 0,0-1 0,10-5 0,-9 4 53,-1-1 0,0 0 1,0-1-1,0 1 0,-1-1 0,1 0 0,-1-1 0,-1 1 0,6-9 0,-9 12-58,1 0-1,-1 0 1,1-1-1,-1 1 1,0 0 0,0-1-1,0 1 1,-1 0-1,1-1 1,-1 1-1,0-1 1,0 1 0,0-1-1,0 1 1,0 0-1,-1-1 1,0 1-1,0-1 1,0 1 0,0 0-1,0 0 1,0 0-1,-4-5 1,4 6-38,-1 0 0,1 0-1,-1 1 1,0-1 0,0 0 0,0 1 0,0-1 0,0 1 0,0 0-1,-1 0 1,1 0 0,0 0 0,-1 0 0,1 0 0,0 1 0,-1-1 0,1 1-1,-1-1 1,1 1 0,-1 0 0,1 0 0,-1 0 0,1 0 0,-1 1-1,1-1 1,-1 1 0,1-1 0,-4 2 0,-2 1 27,0 0 1,1 0-1,-1 1 0,1 0 0,0 0 1,0 0-1,-9 9 0,8-6-14,0 1 0,1 1-1,0-1 1,1 1 0,0 0-1,0 1 1,0-1-1,2 1 1,-1 0 0,1 1-1,1-1 1,-4 14-1,6-18-14,0-1-1,0 1 1,0-1-1,1 1 1,-1 0-1,1-1 0,1 1 1,-1 0-1,1-1 1,0 1-1,0-1 1,1 1-1,0-1 0,0 1 1,0-1-1,0 0 1,1 0-1,0 0 1,0 0-1,0-1 1,1 1-1,0-1 0,-1 0 1,1 0-1,8 6 1,-3-4 44,1-1 0,-1 0 0,1-1 1,0 0-1,0 0 0,0-1 0,0 0 1,1-1-1,0 0 0,-1-1 0,1 0 0,-1-1 1,1 0-1,0-1 0,11-1 0,-6-1 41,1 0 0,-1-1 0,1-1 0,-2 0 0,1-2 0,0 1 0,-1-2 0,-1 0 0,15-10 0,9-7 516,-16 12-5745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19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11352,'0'0'15065,"16"0"-14625,272-14 1903,-219 7-1688,40-2 762,-36 3 70,-71 7-934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2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14776,'0'0'5607,"10"2"-5165,4 2-232,0-2-1,0 0 1,0 0 0,28-2 0,175-3 2502,-136 4-1027,-16-6 1353,-40 0-6562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2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0 213 16280,'0'0'4906,"1"13"-4165,8 225 2087,-11-151-814,8-100-1066,1 1-797,60-202 982,-11 32-359,-52 170-676,1 0-1,0 1 0,1-1 1,0 1-1,1 0 1,0 1-1,1 0 1,0 0-1,13-12 1,-19 21-75,-1 0 1,0 1-1,0-1 1,0 0-1,1 0 1,-1 1 0,0-1-1,1 0 1,-1 1-1,0 0 1,1-1-1,-1 1 1,1 0-1,-1 0 1,0-1 0,1 1-1,-1 0 1,1 0-1,-1 1 1,1-1-1,-1 0 1,1 0-1,-1 1 1,0-1 0,1 1-1,-1-1 1,0 1-1,1 0 1,-1-1-1,0 1 1,0 0-1,0 0 1,1 0 0,-1 0-1,0 0 1,0 0-1,-1 0 1,1 0-1,2 3 1,2 4 94,0-1 0,0 1 1,-1 1-1,7 16 0,12 48 93,20 101 0,-22-78-157,-15-63-54,-4-23 0,-1 0 0,8 20 0,-9-30 77,0 3 579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2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16879,'0'0'8408,"-12"4"-7790,7-2-528,1-1-32,0 0 1,1 1-1,-1-1 0,0 1 0,1-1 0,-1 1 1,1 0-1,0 1 0,-1-1 0,1 0 0,0 1 1,1 0-1,-1 0 0,0 0 0,1 0 0,-1 0 1,1 0-1,0 0 0,-2 7 0,1-3 107,1 0-1,0 0 1,1 0-1,0 0 1,0 1-1,0-1 1,1 1 0,0-1-1,1 1 1,-1-1-1,1 0 1,1 1-1,-1-1 1,1 0-1,1 0 1,-1 0 0,6 8-1,-5-10-54,0 0 0,0 0 0,0-1 0,1 1 0,0-1 0,-1 0-1,2 0 1,-1 0 0,0-1 0,1 0 0,0 0 0,0 0 0,0 0 0,0-1 0,0 1 0,0-1 0,1-1 0,-1 1-1,1-1 1,-1 0 0,1 0 0,-1-1 0,8 1 0,-6-2-18,0 0-1,0 0 1,0-1-1,0 1 1,0-2-1,0 1 1,-1-1-1,1 0 1,-1 0-1,7-5 1,0 0-1351,0-1 1,-1-1 0,14-13-1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44.3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391 695 6824,'0'0'5748,"-12"-7"-5399,9 5-332,-1-1 8,0 0 1,0 1 0,-1-1 0,0 1 0,1 0 0,-1 0 0,0 0-1,0 1 1,0-1 0,0 1 0,0 1 0,0-1 0,0 1-1,0 0 1,0 0 0,0 0 0,-1 0 0,1 1 0,0 0 0,0 0-1,-7 3 1,-8 5 55,-1 1 1,2 1-1,0 0 0,0 2 0,1 0 1,0 1-1,1 0 0,1 2 0,1 0 1,0 0-1,1 2 0,-15 22 0,12-7 88,16-32-151,1 1 0,-1 0 0,0 0 0,1 0-1,-1 0 1,1-1 0,0 1 0,0 0 0,0 0 0,0 0 0,0 0-1,0 0 1,0 0 0,1 0 0,0 2 0,-1-3-8,1-1 0,-1 1 0,1 0 0,-1-1 0,1 1 0,-1-1 0,1 1 0,0-1 0,-1 0 0,1 1 0,-1-1 1,1 0-1,0 1 0,0-1 0,-1 0 0,1 0 0,0 0 0,-1 1 0,1-1 0,0 0 0,0 0 0,-1 0 0,1 0 0,0 0 0,1-1 0,21-3 64,-20 3-58,15-4 23,-1-2 0,1 0 0,-1-1 1,-1-1-1,0-1 0,0 0 1,0-1-1,-2 0 0,1-1 1,24-28-1,0-4 137,-3-3 1,38-62-1,-55 82-26,-2-2 0,-1-1 0,-1 0 0,-2 0 0,-1-2 0,-1 0 0,-2 0 0,7-49 0,4-115 676,-18 178-721,0 11-40,-1 1 0,0-1 0,0 0 0,-1 1 0,0-1-1,0 0 1,-1 1 0,-1-11 0,-1 18 230,-2 7-167,-4 15-7,-32 178 213,27-120-248,2-14-16,4-1 0,-1 103 0,10-131-52,1-1-1,2 0 0,2 0 1,1 0-1,2-1 1,15 38-1,-23-69 8,1 0-1,0-1 1,0 1-1,1-1 1,0 0 0,-1 0-1,1 0 1,1 0-1,6 6 1,-8-8-210,1 0-1,-1 0 1,1-1 0,0 1 0,0-1 0,-1 0 0,1 0-1,0 0 1,0 0 0,0 0 0,0-1 0,1 1-1,-1-1 1,3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21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19087,'0'0'5288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36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182 163 9040,'0'0'9002,"-9"9"-8770,0-1-173,3-2-24,1-1 1,-1 1-1,1 0 0,0 1 0,0-1 1,1 1-1,0 0 0,0 0 0,1 0 1,-4 10-1,-9 46 274,3 0 0,-7 97 0,13-91-62,1-18-57,-24 182 939,23-185 90,1-66-627,3-8-389,2 0 0,0-1 0,6-47 1,-2 34-36,3-43 223,17-82-1,-18 138-304,1 2-1,1-1 0,1 1 1,2 0-1,1 1 0,0 0 1,20-29-1,-28 48-63,0 1 0,0-1 0,1 1 0,-1 0 0,1 0 0,0 0 0,0 1 0,1 0 0,-1-1 0,1 1 0,0 1 0,0-1 0,-1 1 0,2 0 0,-1 0 0,0 0 0,0 1 0,1-1 0,-1 1 0,0 1 0,1-1 0,-1 1 0,1 0 0,-1 0 0,1 1 0,-1-1 0,1 1 0,-1 0 0,0 1 0,1 0 0,-1-1-1,7 5 1,-1-1 4,0 1 0,-1 0 0,1 1 0,-2 0 0,1 1 0,-1 0 0,0 1 0,0 0-1,-1 0 1,0 0 0,-1 1 0,0 0 0,8 17 0,-7-8 13,-1 0-1,-1 0 1,-1 1 0,0 0-1,-2 0 1,0 0 0,-1 0-1,-1 0 1,-4 39 0,0-30 32,-1-1 1,-1 0 0,-2 0 0,-1 0 0,-1-1-1,-18 38 1,21-54-22,0 0 1,0 0-1,-1-1 0,-1 0 1,0 0-1,0-1 0,-1 0 1,0-1-1,-1 1 0,0-2 0,0 1 1,-21 10-1,18-12 32,-2 0 0,1 0 0,0-2 0,-1 0-1,0 0 1,0-2 0,0 1 0,0-2 0,0 0 0,-18-2 0,-5 1 245,29 0-61,26 0-155,34-1-79,-1-1-1,0-3 1,0-2 0,-1-3 0,1-1 0,-2-2 0,92-40-1,-120 43-14,-1-1-1,0-1 0,-1 0 1,-1-1-1,18-18 0,-24 21 6,-1-1-1,0 0 1,0-1 0,-1 0-1,-1-1 1,0 0-1,-1 0 1,7-17-1,-12 26-10,-1-1 0,0 1 0,0-1 0,0 1 0,-1-1 0,1 1 0,-1-1 0,0 0 0,-1 1 0,1-1-1,-1 0 1,0 1 0,0-1 0,0 1 0,0-1 0,-1 1 0,0 0 0,0 0 0,-4-6 0,5 8-5,-1-1 0,0 1 1,0 0-1,0 0 0,0 0 0,-1 0 1,1 0-1,-1 0 0,1 1 1,-1-1-1,1 1 0,-1-1 1,0 1-1,0 0 0,1 0 1,-1 1-1,0-1 0,0 1 0,0-1 1,0 1-1,0 0 0,0 0 1,0 0-1,0 0 0,0 1 1,0-1-1,0 1 0,0 0 1,1-1-1,-1 1 0,-3 2 0,-2 1 3,0 0-1,0 1 0,1 0 0,0 0 1,0 1-1,0-1 0,1 1 0,0 1 1,0 0-1,0-1 0,1 2 0,0-1 1,0 1-1,1-1 0,0 1 0,-5 15 1,5-12-12,1 0 0,0 0 0,0 0 0,1 1 1,1-1-1,0 0 0,0 1 0,1-1 1,1 1-1,0-1 0,0 0 0,6 21 0,-5-27-1,0-1 0,1 1 1,-1-1-1,1 1 0,0-1 0,0 0 0,0 0 0,1-1 0,-1 1 0,1-1 0,0 1 0,0-1 0,0 0 0,7 3 0,-2-1 3,1 0-1,-1-1 1,1 0-1,0-1 1,20 5-1,-19-7 9,0 0 0,1 0 0,-1-1 1,0-1-1,0 0 0,0-1 0,0 0 0,0 0 0,0-1 0,0 0 0,0-1 0,-1-1 0,0 0 0,0 0 0,10-7 0,-1-1 28,-1-1 0,0-1 0,0 0 0,-2-2 0,0 0 0,17-23 0,-24 27 5,0 0 1,-1-1 0,-1 1-1,0-1 1,0-1 0,-2 1-1,6-23 1,-11 35-36,0 0 1,0 0-1,0 0 0,0 0 0,0 0 1,0 0-1,-1 1 0,1-1 0,-1 0 1,0 0-1,1 0 0,-1 0 0,0 1 1,0-1-1,0 0 0,0 1 0,0-1 1,-1 1-1,1-1 0,0 1 1,-1 0-1,1-1 0,-1 1 0,1 0 1,-1 0-1,0 0 0,1 0 0,-1 0 1,0 1-1,0-1 0,0 0 0,1 1 1,-1-1-1,0 1 0,0 0 0,-4 0 1,42 16 7,-29-13-13,-1 1 0,0-1 1,0 1-1,0 0 0,0 1 0,0 0 1,-1 0-1,0 0 0,0 0 0,7 12 1,-1 0-19,-2 0 0,12 33 0,-20-48 14,16 48-41,-13-36 54,0-1 1,1 0-1,0 0 0,12 20 1,-16-32-6,0 0 1,1 0 0,-1 0-1,0 0 1,0 0 0,0 0 0,1 0-1,-1 0 1,1 0 0,-1-1-1,0 1 1,1-1 0,-1 1-1,1-1 1,-1 1 0,1-1 0,0 0-1,-1 0 1,1 0 0,-1 1-1,1-2 1,-1 1 0,1 0-1,0 0 1,-1 0 0,1-1-1,-1 1 1,1-1 0,-1 1 0,1-1-1,-1 0 1,3-1 0,2-1 13,0-1 1,0 1 0,-1-1-1,1 0 1,-1-1-1,7-6 1,9-16 41,-1-2 0,-1 0 0,-1 0 0,-2-2 0,16-41 0,25-46 283,-53 115-230,-3 9-48,-1 17-24,0-18-38,1 118 1,1-105-4,0 0-1,2-1 1,0 1 0,12 32 0,-8-31 0,-7-13 0,1-1 0,0 1 0,0-1 0,0 0 0,1 0 0,-1 0 0,1 0 0,1 0 0,-1 0 0,1-1 0,6 7 0,-9-11 0,1 1 0,-1-1 0,1 1 0,-1-1 0,1 1 0,-1-1 0,1 0 0,-1 0 0,1 0 0,-1 0 0,1 0 0,0 0 0,-1 0 0,1 0 0,-1-1 0,1 1 0,-1-1 0,1 1 0,-1-1 0,1 1 0,-1-1 0,0 0 0,1 0 0,0-1 0,4-1 0,-1-1 0,-1 0 0,1 0 0,-1 0 0,5-5 0,8-15 0,-2 0 0,0-1 0,-1-1 0,15-44 0,-13 22 0,-12 34 0,0 1 0,1-1 0,12-22 0,-17 36 0,0 0 0,0 0 0,0 0 0,0 1 0,0-1 0,0 0 0,0 0 0,0 0 0,0 1 0,0-1 0,0 0 0,0 0 0,0 0 0,0 0 0,0 1 0,0-1 0,0 0 0,1 0 0,-1 0 0,0 0 0,0 0 0,0 1 0,0-1 0,0 0 0,1 0 0,-1 0 0,0 0 0,0 0 0,0 0 0,0 0 0,1 0 0,-1 0 0,0 0 0,0 0 0,0 1 0,0-1 0,1 0 0,-1 0 0,0 0 0,0 0 0,0 0 0,1-1 0,-1 1 0,0 0 0,0 0 0,0 0 0,0 0 0,1 0 0,-1 0 0,0 0 0,0 0 0,0 0 0,0 0 0,1 0 0,-1-1 0,0 1 0,0 0 0,0 0 0,0 0 0,0 0 0,0 0 0,1-1 0,-1 1 0,0 0 0,0 0 0,0 0 0,0 0 0,0-1 0,0 1 0,4 17 0,-4-16 0,46 236 0,-45-234 0,-1 2 0,1-1 0,1 0 0,-1 0 0,1 0 0,-1 0 0,1 0 0,0 0 0,0 0 0,1-1 0,4 6 0,-6-8 0,-1-1 0,1 0 0,0 0 0,-1 0 0,1 0 0,0 0 0,0 0 0,-1 0 0,1 0 0,0 0 0,-1 0 0,1 0 0,0 0 0,0-1 0,-1 1 0,1 0 0,-1 0 0,1-1 0,0 1 0,-1-1 0,1 1 0,0-1 0,13-10 0,-9 6 0,0-1 0,-1 1 0,0-1 0,0 0 0,0-1 0,6-12 0,13-47 0,-12 34 0,3-3 0,25-48 0,-39 82 0,1 0 0,-1 0 0,1 1 0,-1-1 0,0 0 0,1 1 0,0-1 0,-1 0 0,1 1 0,-1-1 0,1 0 0,0 1 0,-1-1 0,1 1 0,0-1 0,0 1 0,-1-1 0,1 1 0,0 0 0,0-1 0,0 1 0,-1 0 0,1 0 0,0 0 0,0 0 0,0 0 0,0-1 0,0 2 0,-1-1 0,1 0 0,0 0 0,0 0 0,0 0 0,0 0 0,1 1 0,2 1 0,1 1 0,-1-1 0,0 1 0,0 0 0,5 5 0,7 5 0,-3-4 0,-3-2 0,0 0 0,1 0 0,0-1 0,1-1 0,19 8 0,-28-12 0,-1-1 0,1 1 0,0-1 0,0 1 0,0-1 0,0 0 0,0 0 0,-1 0 0,1-1 0,0 1 0,0-1 0,0 0 0,-1 1 0,1-1 0,0 0 0,-1-1 0,1 1 0,0 0 0,-1-1 0,0 0 0,1 1 0,-1-1 0,0 0 0,0 0 0,0 0 0,0 0 0,0-1 0,-1 1 0,1 0 0,2-5 0,-2 2 0,0 0 0,0 0 0,0 0 0,-1-1 0,0 1 0,0 0 0,0-1 0,0 1 0,-1-1 0,0 1 0,-1-7 0,1 8 0,0 1 0,-1-1 0,1 1 0,-1 0 0,0-1 0,0 1 0,0 0 0,0-1 0,0 1 0,-1 0 0,0 0 0,1 0 0,-1 0 0,0 1 0,-1-1 0,1 0 0,0 1 0,-6-5 0,7 6 0,0 1 0,0-1 0,-1 0 0,1 1 0,0-1 0,-1 1 0,1 0 0,0-1 0,-1 1 0,1 0 0,0 0 0,-1 0 0,1 0 0,-1 0 0,1 0 0,0 0 0,-1 0 0,1 0 0,-1 1 0,1-1 0,-2 1 0,1 1 0,-1-1 0,1 0 0,0 1 0,0 0 0,0-1 0,0 1 0,1 0 0,-1 0 0,0 0 0,-2 5 0,1-1 0,-1 0 0,1 1 0,1-1 0,-1 1 0,1 0 0,0 0 0,-1 12 0,2-12 0,1 0 0,0 0 0,0 0 0,1 0 0,0 0 0,0 0 0,1 0 0,0 0 0,0-1 0,0 1 0,1-1 0,0 1 0,0-1 0,1 0 0,-1 0 0,1-1 0,1 1 0,-1-1 0,1 0 0,0 0 0,0 0 0,0 0 0,1-1 0,0 0 0,0 0 0,0-1 0,0 0 0,0 0 0,1 0 0,-1-1 0,1 0 0,0 0 0,11 2 0,2-2 0,0 0 0,-1-1 0,1-1 0,0-1 0,0-1 0,-1 0 0,1-2 0,-1 0 0,0-1 0,0-1 0,0-1 0,-1 0 0,0-2 0,0 0 0,-1-1 0,-1 0 0,19-16 0,-27 20 0,14-9 0,-2-2 0,1-1 0,-2 0 0,18-22 0,-56 52 0,-1 7 0,1 0 0,-26 32 0,37-40 0,0 0 0,1 1 0,0 0 0,1 0 0,0 0 0,1 1 0,-4 13 0,8-23 0,0 1 0,1-1 0,-1 0 0,1 0 0,-1 1 0,1-1 0,0 0 0,0 1 0,1-1 0,-1 0 0,1 1 0,0-1 0,-1 0 0,1 0 0,1 0 0,1 5 0,-1-6 0,-1-1 0,0 1 0,1-1 0,-1 0 0,1 1 0,0-1 0,-1 0 0,1 0 0,0 0 0,0 0 0,-1-1 0,1 1 0,0 0 0,0-1 0,0 1 0,0-1 0,0 0 0,0 1 0,0-1 0,0 0 0,0 0 0,0-1 0,0 1 0,0 0 0,0-1 0,0 1 0,0-1 0,2 0 0,3-2 0,0 0 0,-1 0 0,1 0 0,0-1 0,-1 0 0,0 0 0,0 0 0,-1-1 0,1 0 0,-1 0 0,0-1 0,0 0 0,0 1 0,-1-1 0,0-1 0,6-12 0,2-6 0,-2 0 0,-1 0 0,8-36 0,-4 5 0,-3-2 0,-2 1 0,-3-1 0,-2 0 0,-3-1 0,-12-93 0,11 146 0,1 0 0,0 0 0,-1 1 0,0-1 0,-1 0 0,1 1 0,-1-1 0,0 1 0,-1 0 0,-4-9 0,7 13 0,-1 1 0,1-1 0,0 0 0,-1 1 0,1-1 0,-1 1 0,1-1 0,0 1 0,-1-1 0,0 1 0,1 0 0,-1-1 0,1 1 0,-1-1 0,1 1 0,-1 0 0,0 0 0,1-1 0,-1 1 0,0 0 0,1 0 0,-1 0 0,0 0 0,1 0 0,-1 0 0,0 0 0,1 0 0,-1 0 0,0 0 0,1 0 0,-1 0 0,0 0 0,1 1 0,-1-1 0,0 0 0,1 1 0,-1-1 0,1 0 0,-1 1 0,1-1 0,-1 0 0,0 2 0,-2 1 0,0 0 0,1 0 0,0 0 0,0 0 0,0 1 0,0-1 0,-2 5 0,-6 18 0,1 0 0,1 1 0,1 1 0,-5 41 0,6-12 0,2 72 0,8-65 0,2 0 0,2 0 0,4-1 0,30 96 0,-38-148 288,0-1-1,10 19 1,7-2-5147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36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17983,'0'0'2496,"66"-36"-2144,-36 36-368,7-2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40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202 781 9536,'0'0'7903,"-11"4"-7451,4-2-372,0 0-1,0 1 0,0 0 0,1 1 0,-1-1 0,1 1 0,0 1 0,0-1 0,0 1 0,1 0 0,-1 0 0,-4 7 0,9-11-64,-58 80 1060,51-69-787,2-1 1,-1 1-1,2 0 0,-1 1 0,-4 19 0,9-30-213,1 1 0,-1-1-1,1 1 1,0-1 0,0 0 0,0 1 0,0-1-1,0 1 1,1-1 0,-1 0 0,1 1 0,0-1 0,-1 0-1,1 1 1,0-1 0,0 0 0,3 4 0,-3-5-40,0 0 1,0 0 0,0 0 0,0 0-1,0 0 1,0 0 0,1-1 0,-1 1-1,0 0 1,1 0 0,-1-1-1,0 1 1,1-1 0,-1 0 0,1 1-1,-1-1 1,1 0 0,-1 0 0,1 1-1,-1-1 1,1-1 0,-1 1 0,0 0-1,1 0 1,-1 0 0,1-1 0,-1 1-1,1-1 1,-1 1 0,2-2 0,6-2 50,-1-1 0,0 0 1,0 0-1,0-1 0,-1 0 1,0 0-1,0-1 0,-1 0 1,0 0-1,0 0 1,8-14-1,4-9 230,24-57-1,-34 69-204,8-31 808,-19 64-861,0 0 0,1 0 1,1 0-1,1 26 0,0-25-37,0 1-13,0 0 1,1 0 0,1-1-1,1 1 1,4 16-1,-6-29-3,0 0 0,1-1-1,-1 1 1,1 0-1,0-1 1,0 1-1,0-1 1,0 1-1,1-1 1,-1 0 0,1 0-1,0 0 1,0 0-1,0-1 1,0 1-1,1-1 1,-1 0-1,0 0 1,1 0 0,0 0-1,-1 0 1,1-1-1,0 0 1,0 0-1,0 0 1,8 1 0,-4-2 6,1 0 1,0-1-1,-1 0 1,1 0-1,-1-1 1,1 0-1,-1-1 1,0 1 0,0-1-1,0-1 1,0 0-1,10-7 1,1-1 21,-1-1 0,-1-1 0,27-27 0,-24 18 17,0 0 0,-1-2 0,17-31 0,39-83 158,-57 104-139,-3-2 0,0 0 0,-3 0 0,-1-1 0,-2-1-1,-1 0 1,-3 0 0,0 0 0,-3-1 0,-1 0 0,-8-61 0,7 93-46,-2 1 1,1 0 0,-1 0-1,0 0 1,-4-10 0,5 16-22,1 1 0,0-1 0,0 1 1,-1-1-1,1 1 0,0-1 0,-1 1 1,1-1-1,-1 1 0,1-1 0,-1 1 1,1 0-1,0-1 0,-1 1 1,1 0-1,-1-1 0,0 1 0,1 0 1,-1 0-1,1-1 0,-1 1 0,1 0 1,-1 0-1,0 0 0,1 0 0,-1 0 1,1 0-1,-2 0 0,0 1-2,1 0 0,-1 0 1,1 0-1,-1 0 0,1 0 0,-1 0 0,1 0 0,0 1 0,-1-1 0,1 0 1,0 1-1,0-1 0,0 1 0,-1 2 0,-18 30-11,3 1 0,0 0 0,3 1 0,0 0-1,3 1 1,1 1 0,-5 41 0,9-36-3,1 0 1,3 0-1,2 1 1,1-1-1,3 1 1,9 48-1,-6-61 7,1-1 0,12 31 0,-15-50 5,0 1 0,0-1 0,1-1-1,1 1 1,0-1 0,0 0 0,17 17-1,-22-25 6,1 1 0,-1-1 0,1 0-1,0 0 1,0 0 0,0-1 0,0 1-1,0-1 1,0 1 0,0-1 0,0 0-1,1 0 1,-1-1 0,0 1 0,1-1-1,-1 1 1,0-1 0,1 0 0,-1 0-1,0-1 1,1 1 0,-1-1 0,0 1-1,1-1 1,-1 0 0,0 0 0,0-1-1,0 1 1,0-1 0,0 1 0,0-1-1,0 0 1,3-3 0,4-4 19,-1 1 0,0-1 1,-1-1-1,0 0 0,0 0 1,-1 0-1,10-20 0,106-266 304,-104 245-270,1-11 25,-3 0 1,-2-1 0,-4 0 0,-2-1-1,-3 0 1,-2-91 0,-4 136-46,0 10-13,0 1 0,0 0 0,-1-1 0,0 1 0,0-1 0,-5-14 0,6 23-21,0-1-1,0 1 1,0 0-1,0 0 1,0 0-1,-1-1 1,1 1 0,0 0-1,0 0 1,0 0-1,0 0 1,0 0-1,-1 0 1,1-1 0,0 1-1,0 0 1,0 0-1,-1 0 1,1 0-1,0 0 1,0 0 0,0 0-1,-1 0 1,1 0-1,0 0 1,0 0-1,0 0 1,-1 0 0,1 0-1,0 0 1,0 0-1,0 0 1,-1 0-1,1 0 1,0 0 0,0 0-1,0 0 1,-1 0-1,1 0 1,0 1-1,0-1 1,0 0 0,0 0-1,-1 0 1,1 0-1,0 0 1,0 1-1,-10 9 32,9-9-26,-10 13 7,1 1 0,1-1 1,0 2-1,1-1 1,-9 26-1,-24 89 13,39-124-26,-17 68 24,2 2 0,-6 79 0,18-101 25,3 0 0,2 1 1,12 93-1,-8-124-13,1 0 0,1 0-1,17 43 1,-19-58-14,0-1 0,0 1 1,1-1-1,0 0 0,0 0 1,1 0-1,0-1 1,1 0-1,-1 0 0,1-1 1,0 0-1,1 0 0,9 6 1,-13-10-3,0 0 1,0 0 0,1-1-1,-1 1 1,1-1-1,0 0 1,-1 0 0,1-1-1,0 1 1,-1-1-1,1 0 1,0 0-1,0-1 1,5 0 0,-3-1 13,0 0 1,0-1-1,0 0 1,0 0 0,0 0-1,0-1 1,-1 0-1,7-5 1,4-5 78,-2 0-1,0-1 1,0-1 0,-1 0 0,14-24-1,-17 24-94,-1 0 0,-1-1 0,0 0 0,-1-1-1,-1 1 1,-1-2 0,7-29 0,-12 47-19,-1-1 0,0 1 0,0 0 0,0 0 0,0 0 0,0 0 0,0 0 0,0 0 0,0 0 0,0 0 0,0 0 0,-1-1 0,1 1 0,0 0 0,-1 0 0,1 0 0,-1 0 0,1 0 0,-1 1 0,1-1 0,-1 0 0,0 0 0,0 0 0,1 0 0,-2 0 0,1 0 0,0 1 0,0 0 0,0-1 0,0 1 0,0 0 0,0 0 0,0 0 0,0 0 0,0 0 0,0 0 0,0 0 0,0 0 0,0 0 0,0 0 0,0 1 0,0-1 0,0 0 0,0 1 0,0-1 0,0 1 0,0-1 0,0 1 0,0-1 0,0 1 0,1 0 0,-1-1 0,-1 2 0,-7 7 0,0 0 0,0 1 0,1 0 0,0 0 0,1 1 0,0 0 0,-5 12 0,7-14 0,1 0 0,1 0 0,0 0 0,0 0 0,1 1 0,0 0 0,1-1 0,0 1 0,0 0 0,2 11 0,-1-18 0,0 1 0,1-1 0,-1 1 0,1-1 0,0 0 0,0 0 0,0 1 0,1-1 0,-1 0 0,1 0 0,-1 0 0,1 0 0,0-1 0,0 1 0,0 0 0,1-1 0,-1 1 0,1-1 0,-1 0 0,1 0 0,0 0 0,0 0 0,0 0 0,0-1 0,0 1 0,0-1 0,0 0 0,1 0 0,-1 0 0,6 0 0,-5 0 0,0-1 0,0 0 0,0 0 0,0-1 0,0 1 0,0-1 0,0 0 0,0 0 0,0 0 0,-1-1 0,1 1 0,0-1 0,-1 0 0,1 0 0,-1 0 0,0-1 0,0 1 0,0-1 0,0 1 0,0-1 0,0 0 0,-1 0 0,1-1 0,-1 1 0,0 0 0,3-7 0,-1 1 0,-1 1 0,1-1 0,-2-1 0,1 1 0,-1 0 0,-1-1 0,1 1 0,-2-1 0,0-16 0,0 22 0,0 0 0,-1 0 0,0 0 0,1 0 0,-2 0 0,1 0 0,0 0 0,-1 0 0,0 0 0,0 1 0,0-1 0,0 0 0,0 1 0,-1 0 0,0-1 0,1 1 0,-1 0 0,0 1 0,-1-1 0,1 0 0,0 1 0,-1 0 0,0 0 0,-5-3 0,4 4 0,-1-1 0,1 1 0,0 0 0,0 1 0,0 0 0,-1-1 0,1 2 0,0-1 0,0 0 0,0 1 0,-1 0 0,1 1 0,-8 2 0,12-4 0,1 1 0,-1-1 0,1 0 0,-1 0 0,1 1 0,0-1 0,-1 1 0,1-1 0,0 0 0,-1 1 0,1-1 0,0 1 0,-1-1 0,1 1 0,0-1 0,0 1 0,0-1 0,-1 1 0,1-1 0,0 1 0,0-1 0,0 1 0,0-1 0,0 1 0,0-1 0,0 1 0,0-1 0,0 1 0,0-1 0,0 1 0,0-1 0,1 1 0,-1-1 0,0 1 0,0-1 0,0 1 0,1-1 0,-1 1 0,0-1 0,1 1 0,-1-1 0,0 0 0,1 1 0,-1-1 0,1 0 0,-1 1 0,0-1 0,1 0 0,-1 1 0,1-1 0,-1 0 0,2 1 0,1 0 0,0 1 0,1-1 0,-1 1 0,0-1 0,1 0 0,4 0 0,7 1 0,-1-1 0,1-1 0,0-1 0,-1 0 0,1-1 0,-1 0 0,0-1 0,17-6 0,3-3 0,-1-2 0,37-21 0,-68 34 0,22-9 0,-23 10 0,0 0 0,-1 0 0,1 0 0,-1 0 0,1 1 0,-1-1 0,1 0 0,-1 0 0,1 1 0,-1-1 0,0 0 0,1 0 0,-1 1 0,1-1 0,-1 0 0,1 1 0,-1-1 0,0 1 0,1-1 0,-1 0 0,0 1 0,0-1 0,1 1 0,-1-1 0,0 1 0,0-1 0,0 1 0,1-1 0,-1 1 0,0-1 0,0 1 0,0 0 0,0-1 0,0 1 0,0-1 0,0 1 0,0-1 0,0 1 0,0-1 0,-1 1 0,1-1 0,0 1 0,0 0 0,-7 60 0,4-41 0,1 0 0,0 0 0,2 1 0,3 33 0,-3-53 0,0 1 0,0 0 0,0-1 0,1 1 0,-1-1 0,1 1 0,0-1 0,-1 1 0,1-1 0,0 0 0,0 1 0,-1-1 0,3 2 0,-3-3 0,1 1 0,-1-1 0,1 0 0,-1 0 0,1 1 0,-1-1 0,1 0 0,-1 0 0,1 0 0,0 1 0,-1-1 0,1 0 0,-1 0 0,1 0 0,-1 0 0,1 0 0,0 0 0,-1 0 0,1 0 0,-1-1 0,1 1 0,-1 0 0,2-1 0,2-1 0,1-1 0,-1 0 0,0 0 0,0 0 0,0 0 0,4-6 0,-6 8 0,24-28 0,0 0 0,40-62 0,-66 90 0,1 0 0,-1 0 0,1 0 0,-1 0 0,1 1 0,-1-1 0,1 0 0,0 0 0,-1 1 0,1-1 0,0 0 0,0 0 0,0 1 0,-1-1 0,1 1 0,0-1 0,0 1 0,0-1 0,0 1 0,0 0 0,0-1 0,0 1 0,0 0 0,0 0 0,0 0 0,0 0 0,0 0 0,0 0 0,0 0 0,0 0 0,0 0 0,0 0 0,0 1 0,0-1 0,0 0 0,0 1 0,0-1 0,0 0 0,0 1 0,0 0 0,0-1 0,0 1 0,0 0 0,5 4 0,-1 1 0,0-1 0,0 1 0,9 13 0,-5-5 0,0-4 0,-1 0 0,1-1 0,12 9 0,-17-14 0,0-1 0,1 0 0,0 0 0,-1 0 0,1 0 0,0-1 0,0 0 0,1 0 0,-1-1 0,6 2 0,-8-3 0,-1 0 0,1 0 0,-1-1 0,1 1 0,-1-1 0,0 1 0,1-1 0,-1 0 0,0 0 0,1 0 0,-1 0 0,0-1 0,0 1 0,0 0 0,0-1 0,0 0 0,-1 1 0,1-1 0,0 0 0,-1 0 0,1 0 0,-1 0 0,1 0 0,-1 0 0,0 0 0,1-4 0,3-5 0,0 1 0,-1-1 0,-1 0 0,4-16 0,-5 13 0,-1 1 0,0 0 0,0-1 0,-2 0 0,-2-19 0,2 26 0,0 0 0,0 0 0,-1 0 0,0 0 0,0 1 0,-1-1 0,0 1 0,0-1 0,-1 1 0,0 0 0,0 0 0,-5-5 0,9 11 0,0-1 0,-1 1 0,1 0 0,0 0 0,0 0 0,-1-1 0,1 1 0,0 0 0,0-1 0,-1 1 0,1 0 0,0 0 0,0-1 0,0 1 0,0 0 0,0-1 0,-1 1 0,1 0 0,0-1 0,0 1 0,0 0 0,0-1 0,0 1 0,0 0 0,0-1 0,0 1 0,0 0 0,0-1 0,0 1 0,0 0 0,1-1 0,-1 0 0,11-3 0,22 2 0,-29 2 0,132-12 0,-38 2 0,-92 9 0,0 0 0,-1 0 0,1-1 0,0 1 0,5-4 0,19-4 0,-30 9 0,1 0 0,-1 0 0,1 1 0,0-1 0,-1 0 0,1 0 0,-1 0 0,1 1 0,0-1 0,-1 0 0,1 0 0,-1 1 0,1-1 0,-1 0 0,1 1 0,-1-1 0,1 1 0,-1-1 0,0 1 0,1-1 0,-1 1 0,0-1 0,1 1 0,-1-1 0,0 1 0,1-1 0,-1 1 0,0 0 0,0-1 0,0 1 0,0 0 0,0-1 0,1 1 0,2 28 0,-2-23 0,2 19 0,0 12 0,2 1 0,1-1 0,19 58 0,-25-94 0,1 0 0,-1 0 0,0-1 0,1 1 0,-1 0 0,1 0 0,-1 0 0,1 0 0,-1 0 0,1-1 0,-1 1 0,1 0 0,0-1 0,0 1 0,-1 0 0,1-1 0,0 1 0,0-1 0,0 1 0,-1-1 0,1 1 0,0-1 0,0 0 0,0 0 0,0 1 0,0-1 0,2 0 0,-1 0 0,0 0 0,1-1 0,-1 1 0,0-1 0,0 0 0,1 0 0,-1 0 0,0 0 0,0 0 0,0 0 0,3-2 0,6-6 0,0 0 0,-1-1 0,10-10 0,-17 16 0,118-116 0,-120 118 0,0 1 0,0 0 0,0 0 0,1 1 0,-1-1 0,0 0 0,1 0 0,-1 1 0,0-1 0,1 0 0,-1 1 0,1 0 0,-1-1 0,1 1 0,2 0 0,-4 0 0,1 0 0,0 0 0,-1 0 0,1 0 0,-1 1 0,1-1 0,0 0 0,-1 1 0,1-1 0,-1 0 0,1 1 0,-1-1 0,1 1 0,-1-1 0,1 1 0,-1-1 0,0 1 0,1-1 0,-1 1 0,1-1 0,-1 1 0,0-1 0,0 1 0,1 0 0,-1-1 0,0 1 0,0 0 0,0-1 0,0 1 0,0 0 0,0-1 0,0 1 0,0 0 0,0-1 0,0 1 0,0 0 0,1 19 0,-2 0 0,0-1 0,-1 1 0,-1-1 0,-5 21 0,6-28 0,10-12 0,16-17 0,-21 14 0,48-44 0,-36 32 0,1 0 0,0 1 0,24-15 0,-40 29 0,0 0 0,1-1 0,-1 1 0,1 0 0,-1-1 0,1 1 0,-1 0 0,1 0 0,0 0 0,-1 0 0,1-1 0,-1 1 0,1 0 0,-1 0 0,1 0 0,0 0 0,-1 0 0,1 0 0,-1 0 0,1 1 0,-1-1 0,1 0 0,-1 0 0,1 0 0,0 1 0,-1-1 0,1 0 0,-1 0 0,0 1 0,1-1 0,-1 0 0,1 1 0,-1-1 0,1 1 0,-1-1 0,0 0 0,1 1 0,-1-1 0,0 1 0,1-1 0,-1 1 0,0-1 0,0 1 0,0 0 0,1-1 0,-1 1 0,0 0 0,5 33 0,-4-26 0,0 1 0,0 0 0,1-1 0,0 1 0,1-1 0,-1 0 0,2 0 0,-1 0 0,8 13 0,-9-19 0,0 1 0,0 0 0,1-1 0,-1 1 0,0-1 0,1 0 0,-1 0 0,1 0 0,0 0 0,0 0 0,0-1 0,0 1 0,0-1 0,0 1 0,0-1 0,0 0 0,0-1 0,1 1 0,-1 0 0,0-1 0,0 0 0,1 0 0,-1 0 0,0 0 0,7-1 0,3-2 0,0-1 0,0 0 0,0 0 0,-1-1 0,1-1 0,-1 0 0,19-14 0,74-64 0,-77 59 0,-27 25 0,3-3 0,0-1 0,1 0 0,-1 0 0,-1 0 0,1 0 0,-1 0 0,5-9 0,-28 26 0,7 1 0,0 0 0,1 1 0,0 1 0,1 0 0,1 0 0,1 1 0,0 1 0,-9 28 0,17-44 0,1-1 0,-1 1 0,1-1 0,-1 1 0,1-1 0,0 1 0,0 0 0,-1-1 0,1 1 0,0-1 0,1 4 0,-1-5 0,0 0 0,0 0 0,0 1 0,1-1 0,-1 0 0,0 0 0,0 1 0,0-1 0,1 0 0,-1 0 0,0 0 0,0 1 0,0-1 0,1 0 0,-1 0 0,0 0 0,0 0 0,1 0 0,-1 0 0,0 1 0,1-1 0,-1 0 0,0 0 0,0 0 0,1 0 0,-1 0 0,0 0 0,1 0 0,-1 0 0,0 0 0,0 0 0,1 0 0,-1 0 0,0-1 0,1 1 0,2-1 0,0-1 0,0 1 0,0-1 0,0 0 0,0 0 0,0 0 0,0-1 0,3-3 0,2-3 0,-1-1 0,0 0 0,8-17 0,-9 16 0,1 0 0,15-20 0,-22 31 0,0 0 0,0-1 0,0 1 0,0 0 0,1 0 0,-1-1 0,0 1 0,0 0 0,1-1 0,-1 1 0,0 0 0,0 0 0,1 0 0,-1-1 0,0 1 0,0 0 0,1 0 0,-1 0 0,0 0 0,1 0 0,-1-1 0,0 1 0,1 0 0,-1 0 0,0 0 0,1 0 0,-1 0 0,1 0 0,-1 0 0,0 0 0,1 0 0,-1 0 0,0 0 0,1 1 0,3 15 0,-15 219 0,5-152 0,-28 421 0,33-472 0,-2-1 0,-1 0 0,-1-1 0,-12 39 0,17-67 0,-1 0 0,0 1 0,0-1 0,0 0 0,0 0 0,0 0 0,0 0 0,-1-1 0,1 1 0,0 0 0,-1 0 0,0-1 0,1 1 0,-1-1 0,-2 2 0,3-3 0,0 1 0,-1-1 0,1 1 0,0-1 0,-1 0 0,1 0 0,0 1 0,-1-1 0,1 0 0,0 0 0,-1 0 0,1-1 0,0 1 0,-1 0 0,1 0 0,0-1 0,-1 1 0,-1-2 0,-3-1 0,1-1 0,-1 1 0,1-1 0,0-1 0,0 1 0,1-1 0,-1 0 0,-5-8 0,-19-28 0,2-1 0,2-1 0,2-1 0,2-1 0,-27-82 0,45 118 0,1 0 0,-1 0 0,2 0 0,-1 0 0,1-1 0,1-13 0,0 20 0,0 0 0,1-1 0,-1 1 0,1 0 0,0 0 0,0 0 0,0-1 0,0 1 0,1 1 0,-1-1 0,1 0 0,0 0 0,0 0 0,0 1 0,0-1 0,0 1 0,1 0 0,-1-1 0,1 1 0,-1 0 0,7-3 0,0 1 0,0 0 0,1 0 0,0 1 0,0 1 0,0-1 0,0 1 0,1 1 0,19 0 0,90 8 0,-84-3 0,5 0 0,44 11 0,-78-15-3935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40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95 18591,'0'0'1232,"-65"-52"-688,47 32 0,14 4 32,4 10 0,4 6-344,4 0 0,9 4-104,7-2 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42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29 209 10752,'0'0'6311,"-2"16"-5520,-25 301 2666,33-203-1383,-3-105-1505,2-12-26,6-18 14,33-123 420,-14 41-438,-13 47-224,39-112 774,-45 141-807,1 1 0,1 0 0,1 1 0,18-25 0,-31 49-259,0 0 0,-1 0 0,1 0 0,0 0 0,0 0 0,0 0 0,0 0 0,0 0 0,0 0 0,0 1 0,0-1 0,0 0-1,0 0 1,1 1 0,-1-1 0,0 1 0,0-1 0,1 1 0,-1 0 0,0-1 0,3 1 0,-3 0-3,1 1 0,-1-1 0,0 1 0,0-1 0,1 1 0,-1 0 0,0-1 0,0 1 0,0 0 0,0 0 0,0 0 0,0 0 0,0 0 0,0 0 0,0 0 0,0 0 0,0 2 0,5 7 57,-1 1 0,0-1 0,-1 1 0,3 12 0,-4-13-40,14 51 295,14 90 1,-4 64 451,-23-179-598,0 81 267,-4-116-453,3 3 1001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46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106 115 10040,'0'0'6473,"11"7"-5771,-3-2-560,-3-2-48,0 1 1,1-1 0,-1 0 0,1-1 0,0 1 0,-1-1 0,1 0 0,0 0 0,1-1-1,-1 0 1,0 0 0,8 0 0,-3-1 151,0-1 1,-1 0-1,1-1 0,0 0 0,-1-1 0,15-6 1,-20 7-92,1 0 0,-1-1 1,0 0-1,0 0 1,-1-1-1,1 1 1,-1-1-1,1 0 1,-1 0-1,-1 0 1,1-1-1,0 1 1,4-9-1,-7 11-112,0 0 1,0 1-1,0-1 0,-1 0 1,1 0-1,-1 0 0,1 1 0,-1-1 1,1 0-1,-1 0 0,0 0 1,0 0-1,0 0 0,0 0 1,0 0-1,-1 1 0,1-1 1,0 0-1,-1 0 0,1 0 1,-1 0-1,0 1 0,0-1 1,0 0-1,0 1 0,0-1 0,0 0 1,0 1-1,0-1 0,0 1 1,-1 0-1,1-1 0,-1 1 1,1 0-1,-1 0 0,1 0 1,-1 0-1,0 0 0,0 0 1,-3 0-1,-1-2 5,1 1 0,-1 0 0,0 0 0,-1 1 0,1 0 0,0 0 0,0 0 0,0 1 0,-1 0 0,1 0 0,-9 2 0,-1 2-3,1 1 1,0 1-1,0 0 1,1 1-1,0 1 0,0 0 1,-16 13-1,13-8 9,1 0 0,0 2-1,1 0 1,-25 32 0,38-44-36,-1 0 1,1 1 0,0-1-1,0 1 1,1 0-1,-1-1 1,1 1-1,0 0 1,0 0 0,0 0-1,0 0 1,0 6-1,1-8-5,0 0 0,1 0 0,-1 0 0,0 0 0,1-1 0,0 1 0,-1 0-1,1 0 1,0 0 0,0 0 0,0-1 0,0 1 0,0 0 0,0-1 0,0 1-1,1-1 1,-1 1 0,1-1 0,-1 0 0,1 0 0,-1 0 0,1 1 0,0-2 0,0 1-1,-1 0 1,4 1 0,7 2 53,0 0 0,0-1 0,0-1 0,0 0 0,0-1 0,17 1 0,78-8 450,-78 4-338,-1-1 127,-1-1-1,1-1 1,-1-2 0,35-12-1,-46 12-1268,0 0 1,17-10-1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47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13560,'0'0'5649,"17"-4"-5193,-9 2-387,25-7 297,1 3-1,42-4 0,73 4 1195,86-7 1516,-217 11-2932,26-4 1374,-18 0-4521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50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10248,'0'0'8609,"11"8"-8041,-2-3-455,-3 1-23,1-2 0,1 1 0,-1-1 0,1 0 0,-1 0 0,1-1 0,0 0 0,0-1 0,15 4 0,14-4 352,-1-2 1,1-1-1,-1-2 1,63-12-1,-21 2 245,18-2 252,43-6 1515,-137 21-2793,8 0 1887,-10 0-1611,0 0 1,0 0-1,0 0 0,1 0 1,-1 0-1,0 0 0,0 0 1,0 0-1,0 0 1,0 0-1,0 0 0,0 0 1,1 1-1,-1-1 0,0 0 1,0 0-1,0 0 0,0 0 1,0 0-1,0 0 1,0 0-1,0 1 0,0-1 1,0 0-1,0 0 0,0 0 1,0 0-1,1 0 0,-1 0 1,0 1-1,0-1 1,0 0-1,0 0 0,0 0 1,-1 0-1,1 0 0,0 1 1,0-1-1,0 0 1,0 0-1,0 0 0,0 0 1,0 0-1,0 0 0,0 1 1,0-1-1,0 0 0,0 0 1,-1 0-1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51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18 110 10544,'0'0'5736,"-2"10"-5081,-3 15-223,0 0 0,2 1 0,1 30 0,21 206 1908,-9-152-1174,-10-85-820,0-20-158,0-1-1,0 1 0,0 0 0,0 0 1,1 0-1,1 6 0,-2-11-176,0 0 1,0 0-1,0 0 1,0 0-1,0 0 1,1 0-1,-1 1 1,0-1-1,0 0 1,0 0-1,0 0 1,0 0-1,0 0 1,0 0-1,0 0 1,0 1-1,0-1 1,1 0-1,-1 0 0,0 0 1,0 0-1,0 0 1,0 0-1,0 0 1,0 0-1,0 0 1,1 0-1,-1 0 1,0 0-1,0 0 1,0 0-1,0 0 1,0 0-1,1 0 1,-1 0-1,0 0 1,0 0-1,0 0 1,0 0-1,0 0 0,0 0 1,1 0-1,-1 0 1,0 0-1,0 0 1,0 0-1,0 0 1,0 0-1,0-1 1,0 1-1,1 0 1,-1 0-1,0 0 1,0 0-1,0 0 1,0 0-1,0 0 1,0-1-1,0 1 1,0 0-1,0 0 0,0 0 1,0 0-1,0 0 1,0 0-1,0-1 1,0 1-1,6-12 334,1-20-12,-2-1-1,3-48 1,0-6 37,-3 56-251,29-158 890,-29 168-850,1 1 0,1 0 0,1 0 0,0 1 0,2 0 0,22-33 0,-29 48-128,0-1-1,1 1 0,0 0 0,0 0 0,0 0 0,0 1 0,1 0 0,-1-1 0,1 1 0,0 1 0,0-1 1,0 1-1,10-3 0,-12 4-23,0 1 1,0-1 0,0 1 0,1 0-1,-1 0 1,0 0 0,0 1-1,0-1 1,0 1 0,0 0-1,1 0 1,-1 0 0,-1 0-1,1 0 1,0 1 0,0-1 0,0 1-1,-1 0 1,1 0 0,-1 0-1,1 0 1,-1 0 0,0 0-1,0 1 1,2 2 0,0 1-1,0 0 0,0 0 0,-1 0 1,0 0-1,0 1 0,-1-1 0,3 10 0,8 51 48,-10-47-30,4 44 160,-1 89 0,-5-111-90,0-5 7,8 135 695,-9-161-653,0-10-106,0 0 0,0 1 1,0-1-1,0 0 0,0 0 1,0 0-1,1 0 0,-1 1 0,0-1 1,1 0-1,-1 0 0,1 0 1,-1 0-1,1 0 0,-1 0 0,2 1 1,-2-2-26,0 0 0,0-1 1,0 1-1,0 0 1,0-1-1,0 1 0,0 0 1,0-1-1,1 1 0,-1 0 1,0 0-1,0-1 1,0 1-1,1 0 0,-1 0 1,0-1-1,0 1 0,0 0 1,1 0-1,-1 0 1,0-1-1,0 1 0,1 0 1,-1 0-1,0 0 0,1 0 1,-1 0-1,0 0 1,1-1-1,-1 1 0,5-2-3862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47.1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136 736 4720,'0'0'4057,"-11"4"-3730,-6 4-205,8-3 20,0-2 0,0 1 0,-1-1 0,-16 3 0,24-5-64,-1-1 0,0 0 0,1 0 1,-1 0-1,1 0 0,-1-1 0,0 1 0,1-1 1,-4-1-1,5 2-39,1 0 0,-1 0-1,0 0 1,0-1 0,1 1 0,-1 0 0,0-1 0,0 1 0,1 0 0,-1-1 0,0 1-1,1-1 1,-1 1 0,1-1 0,-1 0 0,1 1 0,-1-1 0,1 1 0,-1-1-1,1 0 1,-1 0 0,1 1 0,0-1 0,-1 0 0,1 0 0,0 1 0,0-1 0,0 0-1,-1 0 1,1 1 0,0-1 0,0-1 0,7-23 272,0 0-1,2 1 1,0 1 0,25-43-1,63-82 618,-72 115-561,30-33-1,-43 54-187,0 1 0,0 0-1,1 1 1,0 0 0,25-13 0,-37 22-159,0 0 1,0 1 0,0 0 0,0-1 0,0 1 0,0-1 0,-1 1 0,1 0 0,0 0-1,0 0 1,0-1 0,0 1 0,0 0 0,0 0 0,0 0 0,0 1 0,0-1 0,0 0-1,0 0 1,0 0 0,0 1 0,0-1 0,0 1 0,1 0 0,-1 0 6,0 0 1,0 0 0,0 0 0,0 1-1,0-1 1,0 0 0,0 1-1,0-1 1,-1 1 0,1-1-1,-1 1 1,1-1 0,0 4 0,0 5 60,0 1 1,-1 0 0,-1 17 0,1-25-87,-4 31 140,-1 1-1,-19 61 0,13-60 52,2 1 1,-5 49-1,15-76 86,5-11-105,12-17-18,-10 9-110,45-45 135,20-21 323,138-108-1,-205 178-458,-3 3-8,-1 0 0,1 0 0,-1 0-1,1 0 1,0 0 0,0 0 0,0 1-1,0-1 1,0 1 0,0 0 0,0 0 0,1 0-1,6 0 1,-10 1-22,1 1 0,-1-1 0,1 0 0,-1 1 1,1-1-1,-1 1 0,1-1 0,-1 1 0,0-1 0,1 1 0,-1-1 0,0 1 0,1 0 0,-1-1 1,0 1-1,1-1 0,-1 1 0,0 0 0,0-1 0,0 1 0,0 0 0,0-1 0,0 2 0,2 19 81,-2-17-62,-1 41 82,-2 0 1,-14 67-1,9-62-56,4-21 24,-1 41-1,5-68-78,0 1 0,0-1 0,1 1 1,-1-1-1,0 1 0,1-1 0,0 0 0,-1 1 0,1-1 0,0 0 1,0 1-1,0-1 0,1 0 0,-1 0 0,0 0 0,1 0 0,-1 0 1,1 0-1,0-1 0,0 1 0,0 0 0,-1-1 0,2 1 0,-1-1 1,0 0-1,0 0 0,0 0 0,0 0 0,1 0 0,-1 0 0,1-1 1,3 2-1,7-1 26,0 1 1,0-2-1,0 0 1,25-3-1,-29 2-13,12-1 25,0-2-1,0-1 0,-1 0 1,0-2-1,0 0 1,33-17-1,-26 9 0,-1-1-1,-1-1 1,0-1 0,23-23 0,-40 34-29,-1 0 0,-1 0 0,1-1 0,-1 0 0,-1 0 1,0 0-1,0-1 0,0 0 0,-1 0 0,0 0 0,-1-1 1,0 1-1,-1-1 0,1 0 0,-2 1 0,0-1 0,0 0 1,0 0-1,-2 0 0,1 0 0,-1 0 0,-2-11 0,3 20-8,0 0-1,0 0 0,0 0 1,-1 0-1,1 0 0,0 0 0,0 0 1,0 0-1,-1 0 0,1 0 1,0 1-1,-1-1 0,1 0 1,-1 0-1,1 0 0,-1 0 1,0 0-1,1 1 0,-1-1 1,0 0-1,0 0 0,1 1 1,-1-1-1,0 1 0,0-1 0,0 1 1,0-1-1,0 1 0,0-1 1,1 1-1,-1 0 0,0-1 1,0 1-1,0 0 0,0 0 1,0 0-1,0 0 0,-1 0 1,1 0-1,0 0 0,0 0 0,0 0 1,-1 1-1,-3 1 7,0 0 1,0 1-1,0 0 0,0-1 0,1 2 1,-1-1-1,-4 4 0,-3 4-3,1 0-1,0 1 0,1 0 1,0 1-1,1 0 1,0 0-1,1 1 0,-11 25 1,15-30-7,1 0 0,0 0 1,0 0-1,1 1 0,0 0 0,1-1 1,0 1-1,0 0 0,1 0 0,1-1 1,-1 1-1,2 0 0,-1-1 0,1 1 1,5 14-1,-4-19-1,0 0 0,0 1 0,0-1 1,1-1-1,-1 1 0,1 0 0,0-1 0,1 0 1,-1 0-1,1 0 0,0-1 0,0 1 0,0-1 0,11 5 1,-1-2-7,0 0 1,0-1 0,0 0-1,24 3 1,-23-6-3,0-1-1,1-1 1,-1 0 0,0-1 0,21-4-1,78-22 6,-90 19 16,-1-1 1,0 0 0,0-2 0,-1-1 0,-1-1 0,0 0-1,-1-2 1,0 0 0,-1-2 0,31-33 0,-44 42 5,0-1 1,-1 0 0,0-1-1,-1 1 1,0-1-1,0-1 1,-1 1 0,-1 0-1,1-1 1,-2 0 0,1 0-1,-2 1 1,1-2 0,-1-17-1,-1 28-14,0 0 1,0 0-1,0 0 0,0 0 0,0 0 0,0 0 0,0 0 0,0 0 0,-1 0 0,1 0 1,0 0-1,-1 0 0,1 0 0,0 0 0,-1 0 0,1 1 0,-1-1 0,0 0 1,1 0-1,-1 0 0,0 1 0,1-1 0,-1 0 0,0 0 0,0 1 0,0-1 0,0 1 1,1-1-1,-1 1 0,0-1 0,0 1 0,0 0 0,0-1 0,0 1 0,0 0 1,0 0-1,0 0 0,0 0 0,0 0 0,0 0 0,0 0 0,0 0 0,0 0 1,0 0-1,0 0 0,0 1 0,0-1 0,-1 1 0,-5 1 14,0 1 1,0 0-1,1 0 0,0 1 1,-10 7-1,5-3-9,1 1-1,0 1 1,1-1-1,-1 2 1,-11 17 0,3 0-15,-17 35 1,32-56 2,-1 0 0,1 0 0,0 1-1,1 0 1,0-1 0,0 1 0,1 0 0,0 0 0,0 0-1,1 15 1,0-19 1,1 0 0,0 0 0,0 0 0,0 0 0,0 0 0,1 0 0,-1-1 0,1 1 0,0 0 0,0-1 0,0 0 0,1 1-1,-1-1 1,1 0 0,0 0 0,0-1 0,0 1 0,0 0 0,0-1 0,0 0 0,1 0 0,-1 0 0,7 3 0,1-1-2,1-1-1,-1 0 1,1-1 0,0 0-1,-1 0 1,1-1 0,0-1-1,0 0 1,18-3 0,2-2-7,-1 0 1,41-14 0,-8-2 19,0-3 1,-1-2 0,-2-4-1,0-1 1,72-53 0,-128 81 1,-4 2-6,1 0 0,0 0 0,-1 0 0,1 0 0,-1 0 0,1 0 0,-1 0 0,0-1 1,0 1-1,1 0 0,-1-1 0,0 1 0,1-4 0,-16 13 93,-231 170-39,230-166-58,-1-1 1,2 2 0,0 0-1,-24 28 1,38-40-3,-1 0 0,0 0 1,0 0-1,1 0 0,-1 0 0,0 0 0,1 0 1,-1 0-1,1 0 0,0 0 0,-1 0 0,1 1 1,0-1-1,0 0 0,-1 0 0,1 0 1,0 0-1,0 1 0,0-1 0,1 2 0,-1-2 0,1 0-1,-1-1 0,1 1 1,-1 0-1,1-1 1,0 1-1,-1 0 0,1-1 1,0 1-1,0-1 0,-1 1 1,1-1-1,0 1 0,0-1 1,0 1-1,0-1 0,-1 0 1,1 0-1,2 1 0,3 0-6,0 0-1,1-1 1,-1 0-1,0 0 1,12-2 0,-5 0 2,1-1 1,0-1 0,-1 0 0,0-1-1,0 0 1,0-1 0,0 0 0,-1-1-1,0-1 1,-1 0 0,18-15 0,-17 11 9,0-1 1,-1 0 0,0-1 0,-1 0-1,-1-1 1,0 0 0,-1 0 0,0-1-1,6-20 1,5-23 82,20-117 0,-7-65 136,-29 221-190,-2 14-16,1 1 1,-1-1-1,-1 0 0,1-1 0,-1 1 1,0 0-1,-1 0 0,0 0 0,0 0 1,-3-10-1,4 15-17,0 1 0,0 0 1,0 0-1,0 0 0,0 0 0,-1 0 1,1 0-1,0 0 0,0 0 0,0 0 1,0 0-1,0 0 0,-1-1 0,1 1 1,0 0-1,0 0 0,0 0 0,0 0 1,0 0-1,-1 0 0,1 0 0,0 0 1,0 0-1,0 0 0,0 1 0,-1-1 1,1 0-1,0 0 0,0 0 1,0 0-1,0 0 0,0 0 0,-1 0 1,1 0-1,0 0 0,0 0 0,0 1 1,0-1-1,0 0 0,0 0 0,0 0 1,0 0-1,-1 0 0,1 0 0,0 1 1,0-1-1,0 0 0,0 0 0,0 0 1,0 0-1,0 1 0,-7 12 19,-8 31-32,1 0 0,3 1-1,1 1 1,-4 64 0,10-60-21,3 96-1,3-119 15,1-1 1,1 0-1,1 0 1,1-1-1,15 37 0,-18-53 8,1-1 0,0 1 0,1-1-1,0 0 1,0-1 0,1 1 0,-1-1-1,2 0 1,-1 0 0,1-1 0,11 9-1,-12-12-7,0 1 0,1-1-1,-1 0 1,1-1-1,-1 0 1,1 0-1,0 0 1,0-1-1,0 0 1,0 0 0,0 0-1,0-1 1,0 0-1,0-1 1,0 0-1,8-1 1,3-3-143,-1 0-1,1-1 1,17-9-1,-8 2-2472,-27 13 2463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52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0 11352,'0'0'9903,"-9"14"-9295,5-8-514,-10 15 518,1 1 1,-21 48-1,32-66-461,1 0 1,-1 0-1,1 1 0,0-1 1,0 1-1,0-1 1,0 1-1,1-1 0,0 1 1,0-1-1,0 1 0,1-1 1,-1 1-1,1-1 1,0 1-1,0-1 0,1 1 1,0-1-1,-1 0 0,1 0 1,0 0-1,1 0 1,-1 0-1,1 0 0,0-1 1,0 1-1,0-1 0,0 0 1,6 5-1,-7-7-86,0 0 0,0 0-1,-1-1 1,1 1 0,0 0 0,0-1 0,1 1-1,-1-1 1,0 0 0,0 1 0,0-1-1,0 0 1,0 0 0,0-1 0,0 1 0,0 0-1,0-1 1,0 1 0,0-1 0,3-1-1,0 0-617,0 0-1,-1 0 0,1-1 0,-1 1 1,0-1-1,5-4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4:52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18191,'0'0'4640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48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9144,'0'0'13295,"12"-9"-12979,4-4-177,-5 4 64,0 0 0,1 1-1,17-8 1,-27 15-131,0 0 0,0 1 0,0-1 0,0 1 1,0 0-1,1-1 0,-1 1 0,0 0 0,0 0 1,0 1-1,0-1 0,1 0 0,-1 1 0,0-1 0,0 1 1,0 0-1,0 0 0,0-1 0,0 1 0,2 2 1,40 27 971,-38-25-880,2 3-42,0 0 1,-1 0 0,0 0-1,0 1 1,-1 0 0,0 1 0,5 10-1,-6-10 9,1 0 0,0-1 0,0 0-1,1 0 1,0 0 0,0-1 0,10 9-1,-14-15-79,0-1 0,0 1 0,0 0 0,0-1 0,0 1 0,0-1 0,1 0 0,-1 0 0,0 0 0,1 0 0,-1-1 0,1 0 0,-1 1 0,1-1 0,-1 0 0,7-2 0,3 0 154,-1-1 0,1-1 0,14-6 1,-1 0 216,-10 0-97,-15 9-273,0 0 0,1 0-1,-1 0 1,1 0 0,-1 0-1,1 0 1,-1 0 0,1 0-1,-1 1 1,1-1 0,0 1-1,3-1 1,-5 1-2,1-1 0,0 1 0,0 0 1,-1 0-1,1 0 0,0-1 0,0 1 0,-1 0 0,1-1 1,0 1-1,-1-1 0,1 1 0,0-1 0,-1 1 0,1-1 0,-1 1 1,1-1-1,-1 0 0,1 1 0,0-2 0,4-4-482,3 3-3636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49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1 157 11952,'0'0'8263,"5"-10"-7824,-2 3-354,2-4 123,0 1-1,0 0 1,2 0-1,-1 0 1,15-16 0,-11 17 238,0 1 1,0 0-1,1 0 1,0 1-1,0 0 0,22-8 1,-33 15-420,0 0 0,1 0 1,-1 0-1,0 0 0,1-1 0,-1 1 1,0 0-1,1 1 0,-1-1 1,1 0-1,-1 0 0,0 0 0,1 0 1,-1 0-1,0 0 0,1 0 0,-1 0 1,0 1-1,1-1 0,-1 0 0,0 0 1,0 0-1,1 1 0,-1-1 0,0 0 1,0 0-1,1 1 0,-1-1 0,0 0 1,0 1-1,0-1 0,1 0 1,-1 1-1,0-1 0,0 0 0,0 1 1,0-1-1,0 0 0,0 1 0,0-1 1,0 1-1,2 18 445,-2-18-457,-2 42 507,1-26-262,0 0 0,2 1-1,-1-1 1,2 0 0,5 24 0,-6-38-186,0 0-1,0 0 1,0 0-1,1 0 1,-1-1 0,1 1-1,-1-1 1,1 1-1,0-1 1,0 1 0,0-1-1,0 0 1,0 0-1,1 0 1,-1 0 0,1-1-1,4 4 1,-2-3 10,0-1-1,-1 1 1,1-1 0,0 0 0,0 0 0,0 0-1,1-1 1,-1 0 0,9 0 0,-1-2 51,-1 0 0,0 0 0,0-1 0,0-1 0,-1 0 0,1 0 0,-1-1 1,11-7-1,-14 7-85,2-1 23,0 0-1,0 0 0,-1-1 1,0 0-1,0-1 1,13-15-1,-9 9 828,-2 1-1865,-5 4-3057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51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91 533 7528,'0'0'4826,"-10"3"-4542,-31 11 11,39-14-215,0 1 0,0 0 1,0-1-1,0 0 0,-1 1 0,1-1 0,0 0 1,0 0-1,0-1 0,-3 1 0,4 0-25,1-1-1,-1 1 1,0 0-1,1 0 1,-1-1-1,0 1 0,1-1 1,-1 1-1,0-1 1,1 1-1,-1-1 1,1 1-1,-1-1 1,1 1-1,-1-1 0,1 1 1,-1-1-1,0-1 1,1 0 46,-1 1 0,1-1 1,0 0-1,-1 0 0,1 1 0,0-1 1,0 0-1,0 0 0,0 1 1,1-1-1,-1 0 0,0 1 0,1-1 1,-1 0-1,1 1 0,1-4 0,6-10 437,1 0-1,0 0 0,18-20 0,-20 27-240,-1 1 0,2 0 0,-1 0-1,1 1 1,0 0 0,0 1 0,15-9 0,-21 13-200,0 1 0,-1-1-1,1 0 1,0 1-1,-1-1 1,1 1 0,0-1-1,0 1 1,-1 0-1,1 0 1,0 0 0,0 0-1,0 0 1,-1 0-1,1 1 1,0-1 0,0 0-1,-1 1 1,1 0-1,3 1 1,-3-1-2,0 1 1,0 0-1,0 0 1,0 0-1,0 0 0,0 0 1,0 0-1,-1 1 0,1-1 1,-1 0-1,3 6 1,1 6 97,-1-1 1,0 1-1,-1 0 1,1 17-1,-3-27-143,10 97 693,-8-56-270,17 81 0,-5-52-71,-11-48-221,2-1-1,9 29 1,49 156 697,-18-56-237,-25-66-338,-8-29-37,-10-39-146,0 0-1,-1 0 1,-2 0-1,-1 27 1,0-3 73,-4-14-101,4-19 210,13-30-87,-4 4-167,-1 0 1,-1-1-1,0 0 0,-1 0 0,3-24 1,9-26 106,16-58 258,31-237 0,-47 245-332,-1-79-81,-2 19 0,16-36 0,-24 160-79,-3-81 0,-3 104 64,-6-23-345,5 49-64,-1-5 843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55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10048,'0'0'8958,"-1"14"-8595,0 43 345,9 96 1,1-84-200,-3-4 322,4 0 0,20 70 1,-29-126-1061,3 5 2140,-3-14-1991,-1 0 0,0 0 0,1 0 0,-1 0-1,0 1 1,1-1 0,-1 0 0,0 0 0,1 0 0,-1 0-1,0 0 1,1 0 0,-1 0 0,0 0 0,1 0 0,-1 0 0,0 0-1,1 0 1,-1 0 0,0 0 0,1 0 0,-1 0 0,0-1-1,1 1 1,-1 0 0,0 0 0,0 0 0,1-1 0,-1 1-1,0 0 1,0 0 0,1 0 0,-1-1 0,0 1 0,0 0-1,1-1 1,-1 1 0,0 0 0,0 0 0,0-1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56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334 1 13056,'0'0'3170,"-9"13"-2909,-29 42 325,-3-2 0,-90 91 0,23-44 2022,101-91-1388,16-6-29,6-1-1058,-5 1-28,1 0 0,-1 1 1,0 0-1,-1 0 0,1 1 0,-1 1 1,0-1-1,0 2 0,0-1 1,-1 1-1,10 11 0,4 7 147,-1 1 1,23 38-1,-34-49-103,-7-11-101,0-1 0,0 1 0,0-1 0,0 0 0,1 0 0,5 4 0,13 12 281,-21-19-309,-1 1 0,0-1 0,1 1 0,-1-1 0,1 1 1,-1-1-1,1 1 0,0-1 0,-1 0 0,1 1 0,-1-1 0,1 0 0,0 0 0,-1 1 0,1-1 0,0 0 0,-1 0 0,1 0 0,0 0 0,-1 0 0,1 0 0,0 0 0,-1 0 0,1 0 0,0 0 1,-1 0-1,1 0 0,0 0 0,-1 0 0,1-1 0,0 1 0,-1 0 0,1-1 0,-1 1 0,1 0 0,-1-1 0,1 1 0,0-1 0,-1 1 0,0 0 0,1-1 0,-1 0 0,1 1 0,0-1 0,15-27-1890,-14 24 337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56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13256,'0'0'6713,"5"14"-6240,-1-4-372,1 2 33,-1 0-1,0 0 1,0 1 0,-1 0-1,1 21 1,1 119 1283,-3-62-456,4 45 1883,-6-136-2709,4-6-175,-1 1-3325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57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 11952,'0'0'6639,"9"-4"-6003,21-4-173,1 1-1,-1 2 0,49-2 0,-29 2 0,253-39 2674,-259 41-1509,-44 4-1574,0 0 0,1 1 0,-1-1 0,0 0 0,0 1 0,0-1 0,0 0 0,0 0 0,0 1 0,-1-1 0,1 0 0,0 1 0,0-1 0,-1 0 0,0 2 0,-1 2-41,0 11-3410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58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0 184 13968,'0'0'3759,"14"-1"-3191,-2 1-471,15-2 382,1-1 0,40-9 1,-58 9-249,-1 0 1,1-1 0,-1 0 0,17-9 0,-22 11-116,0-1 0,-1 0 0,1 0 0,0 0 0,-1 0 1,1-1-1,-1 1 0,0-1 0,0 0 0,-1 0 0,4-6 0,-5 8-73,0 0 0,0 0 0,0-1 0,0 1 1,-1-1-1,1 1 0,-1-1 0,1 1 0,-1-1 0,0 1 0,0-1 1,0 1-1,0-1 0,0 1 0,-1-1 0,1 1 0,-1 0 0,0-1 0,1 1 1,-1-1-1,0 1 0,-1 0 0,1 0 0,0 0 0,-1-1 0,1 1 0,-1 0 1,1 1-1,-1-1 0,0 0 0,-3-2 0,1 1-6,1 1 0,-1 0-1,0 0 1,1 1 0,-1-1 0,0 1-1,0 0 1,0 0 0,0 0 0,0 0-1,0 1 1,-1-1 0,1 1 0,0 0 0,0 0-1,0 1 1,0 0 0,-7 1 0,2 1 0,0 0 0,1 0-1,-1 1 1,1 0 0,-1 1 0,1 0 0,1 0 0,-1 0 0,1 1 0,0 1 0,0-1 0,1 1 0,-1 0 0,2 0 0,-1 1 0,1 0 0,-4 8 0,8-15-27,1 1 1,-1-1-1,1 1 1,0-1-1,0 0 1,0 1-1,0-1 1,0 1-1,0-1 1,0 1-1,1-1 1,-1 0-1,0 1 1,1-1-1,-1 0 1,1 1-1,-1-1 1,1 0-1,0 0 1,0 1-1,-1-1 1,1 0-1,0 0 1,0 0-1,0 0 1,0 0-1,0 0 1,0 0-1,1 0 1,-1-1-1,0 1 1,0 0-1,3 0 1,2 2 26,1 0 0,-1 0 0,1 0 1,0-1-1,9 2 0,7 1 175,0-1 0,0-1 1,1-1-1,0-1 0,35-3 0,-50 1-8,1 0-1,0 1 0,0 0 1,10 2-1,4 3-3209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48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1178 11048,'0'0'1505,"10"-10"-997,260-310 1512,-175 182-1103,84-164 0,-90 145-241,-44 84-267,-20 35 180,-2-2-1,26-59 1,-112 214 1346,33-44-1823,2 0 1,4 2-1,3 1 0,4 1 1,-9 81-1,22-121-69,2 0 1,2 55-1,1-79-31,0-1 0,1 0-1,-1 0 1,2 0 0,0 0 0,0 0 0,1 0 0,0-1 0,0 0 0,1 0 0,0 0 0,1 0-1,8 9 1,-12-15-3,1-1-1,-1 0 0,1 0 0,0 0 1,0 0-1,0-1 0,0 1 0,0-1 1,0 0-1,0 0 0,0 0 1,1 0-1,-1 0 0,0-1 0,0 1 1,1-1-1,-1 0 0,1 0 0,-1 0 1,0-1-1,1 1 0,5-2 1,2-1 10,-1-1 0,1 0 0,-1-1 0,1 0 0,10-7 1,-2 0 20,-1-1 0,-1 0 0,0-2 0,-1 0 0,0 0 0,-2-2 0,1 0 0,-2 0 1,-1-1-1,0-1 0,-1 0 0,12-30 0,-18 28 112,-5 20-147,0 1 0,0 0 0,0 0-1,0 0 1,0 0 0,0-1 0,0 1-1,-1 0 1,1 0 0,0 0 0,0 0-1,0 0 1,0 0 0,0-1 0,0 1-1,-1 0 1,1 0 0,0 0 0,0 0-1,0 0 1,0 0 0,0 0 0,-1 0-1,1 0 1,0 0 0,0 0 0,0 0-1,0 0 1,-1 0 0,1 0 0,0 0-1,0 0 1,0 0 0,0 0 0,-1 0-1,1 0 1,0 0 0,0 0-1,0 0 1,0 0 0,-1 0 0,1 0-1,0 0 1,0 0 0,0 0 0,0 0-1,0 1 1,0-1 0,-1 0 0,1 0-1,0 0 1,0 0 0,-31 31 222,5 0-154,-23 37 1,39-52-47,0 0-1,2 0 1,0 0 0,-10 34 0,16-46-20,1 1 1,0-1-1,1 1 0,-1 0 1,1-1-1,0 1 1,0 0-1,1 0 0,-1-1 1,1 1-1,2 8 1,-2-11-7,0-1 0,-1 0 1,1 1-1,0-1 0,0 0 1,0 0-1,0 1 0,0-1 1,0 0-1,0 0 0,0 0 1,0 0-1,0 0 0,1-1 1,-1 1-1,0 0 1,1-1-1,-1 1 0,0 0 1,1-1-1,-1 0 0,1 1 1,-1-1-1,1 0 0,-1 0 1,1 0-1,-1 0 0,1 0 1,-1 0-1,1 0 0,-1 0 1,1 0-1,-1-1 1,1 1-1,-1-1 0,1 1 1,-1-1-1,0 0 0,2 0 1,1-2 3,0 1 1,0-1-1,0 0 1,0 0 0,0-1-1,-1 1 1,0-1-1,1 1 1,-1-1 0,-1 0-1,1 0 1,0-1-1,-1 1 1,0 0 0,0-1-1,0 1 1,-1-1-1,0 0 1,2-7 0,-2 5 19,1 0 0,-1 0 0,-1-1 1,1 1-1,-1 0 0,0 0 0,-1-1 0,0 1 1,0 0-1,0 0 0,-1 0 0,-4-11 1,0 10 109,2 2 28,16 6-79,42 13-61,-17-4-17,41 5 0,-68-12-6,82 5 18,-81-7-28,1 0 0,0-1 1,0 0-1,0-1 0,17-5 0,-28 7 2,0 0 1,-1 0 0,1 0-1,0-1 1,-1 1 0,1 0-1,0 0 1,-1-1 0,1 1-1,-1 0 1,1-1 0,-1 1-1,1-1 1,-1 1 0,1-1-1,-1 1 1,1-1 0,-1 1-1,1-1 1,-1 1 0,0-1-1,1 1 1,-1-1 0,0 0-1,0 1 1,0-1 0,1 0-1,-1 1 1,0-1 0,0 0-1,0 1 1,0-1 0,0-1-1,-9-15-3626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58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10040,'0'0'8046,"16"-4"-7614,-12 3-405,21-6 175,1 2-1,0 1 0,38-1 0,324 6 1340,162-3 77,-469-3-1231,86-15 1,-126 12-6,1-2 0,-2-1 0,74-31 1,-110 40-569,15-7 1007,-19 8-923,0 1-1,1 0 1,-1 0-1,0-1 1,1 1-1,-1 0 1,0 0-1,1 0 1,-1-1-1,1 1 1,-1 0-1,0 0 1,1 0-1,-1 0 1,1 0 0,-1 0-1,0 0 1,1 0-1,-1 0 1,1 0-1,-1 0 1,1 0-1,-1 0 1,0 0-1,1 0 1,-1 1-1,0-1 1,1 0-1,0 0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5:59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13264,'0'0'2257,"1"11"-1448,2 137 1102,-36 244 442,32-373-2140,1-16-150,0-1 0,0 1-1,0-1 1,0 0 0,0 1 0,0-1 0,-1 1 0,1-1 0,-1 1 0,0-1 0,0 0 0,-1 3 0,-4-37 1018,4-9-780,1 0 0,2 0 0,11-77 0,44-121 1148,-55 235-1372,1-1-1,0 0 0,0 1 1,0 0-1,3-5 0,-4 8-55,-1 1-1,0-1 1,0 1-1,1-1 1,-1 0-1,1 1 1,-1-1-1,0 1 1,1 0-1,-1-1 1,1 1-1,-1-1 1,1 1-1,0 0 1,-1-1-1,1 1 1,-1 0-1,1-1 1,0 1-1,-1 0 1,1 0-1,-1 0 1,1 0-1,0-1 1,-1 1-1,1 0 1,0 0-1,-1 0 1,1 0-1,0 1 1,-1-1-1,1 0 1,0 0-1,-1 0 1,1 0-1,-1 1 1,1-1-1,0 0 1,-1 1-1,1-1 1,-1 0-1,1 1 1,-1-1-1,1 1 1,-1-1-1,1 1 1,-1-1-1,1 1 1,6 10 111,1 0-1,-2 0 1,0 1 0,0 0 0,-1 0 0,-1 0 0,6 23-1,-2-8 17,9 39 126,-11-39-24,1-1-1,11 27 1,-17-52-228,-1 0-1,1 0 0,-1 0 1,1 0-1,-1 0 1,1-1-1,-1 1 1,1 0-1,0 0 1,-1 0-1,1 0 1,0-1-1,0 1 1,1 1-1,-1-2-11,-1 0 0,1 0 0,-1 0 0,0 0 0,1 0 0,-1 0 0,1 0 0,-1 0 0,1 0 0,-1 0 0,0 0 0,1 0 0,-1 0 0,1 0 0,-1 0 0,1-1 0,-1 1 0,0 0 0,1 0 0,-1 0 0,0-1 0,1 1 0,-1 0 0,0-1 0,1 1 0,2-5 44,0 1 0,0 0 0,0-1-1,-1 1 1,3-6 0,1-3-4,-6 13-50,46-85 642,75-105 0,-121 188-622,1 1 0,0 0-1,0 0 1,0 0 0,0 0 0,0 0 0,0 0 0,0 0 0,0 1 0,0-1 0,1 0 0,-1 0 0,0 1-1,0-1 1,3 0 0,-4 1-6,1 0 0,0 0 0,0 0 0,0 0 0,-1 0 0,1 1 0,0-1 0,0 0 0,-1 0 0,1 0 0,0 1 0,-1-1 0,1 0 0,0 1 0,-1-1 0,1 1 0,0-1 0,-1 1 0,1-1 0,0 2 0,3 3 41,-1 0-1,0 0 0,0 0 0,0 1 1,3 9-1,-2-5-60,100 218 532,-91-199-510,-12-24-16,1 0 0,-1 0 0,1 0 0,1 0 0,-1-1 0,1 1 0,0-1 0,0 1-1,0-1 1,0 0 0,1 0 0,5 4 0,-2-5 880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04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0 8240,'0'0'8381,"-8"10"-8073,-12 18-13,1 1 0,-29 57 0,26-32 13,2 2 1,3 0-1,2 1 0,2 1 0,-7 82 0,18-109-143,1 0 0,2-1-1,0 1 1,2 0-1,2 0 1,1-1 0,1 0-1,1 0 1,2-1 0,1 0-1,1-1 1,18 31-1,-18-40 142,0 1 0,2-1-1,0-1 1,1 0 0,1-2-1,0 1 1,29 20 0,-44-36-252,1 0 1,-1 0 0,0 0 0,0 0 0,0 0 0,1-1-1,-1 1 1,0-1 0,1 1 0,-1-1 0,0 1 0,1-1-1,-1 0 1,1 0 0,-1 1 0,0-1 0,1 0 0,-1 0-1,1 0 1,-1-1 0,1 1 0,-1 0 0,2-1 0,-2 0-232,1 0 0,-1 0 0,0 0 0,0 0 0,0 0 0,0 0 0,0-1-1,0 1 1,0 0 0,0-1 0,0 1 0,0-1 0,-1 1 0,1-1 0,-1 1 0,1-3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04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 10344,'0'0'6441,"-1"11"-5995,-16 208 1972,17-202-2251,-1 30 589,3-1 1,1 1-1,11 53 1,-13-86-389,-1-13-297,0 1-1,0-1 1,0 1-1,1-1 1,-1 0-1,0 1 1,0-1-1,1 0 1,-1 1-1,1-1 1,-1 0-1,1 1 0,0-1 1,-1 0-1,2 2 502,-2-16-582,0 9-2670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06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8536,'0'0'17415,"14"-7"-17300,47-22 5,-53 26-85,0 1-1,0 0 1,1 0 0,-1 1-1,0 0 1,0 0 0,1 1 0,-1 0-1,15 2 1,-2 0 67,31 4 163,-43-4-202,0 0 1,0-1-1,0 0 1,0 0 0,0-1-1,0 0 1,0-1-1,0 0 1,9-2-1,-6 1 68,-11 2-115,-1 1 1,1-1 0,-1 0 0,1 0-1,-1 0 1,1 0 0,-1 0 0,1 0-1,-1 0 1,1 0 0,-1 0 0,1 0-1,-1 0 1,1-1 0,-1 1 0,1 0-1,-1 0 1,1 0 0,-1-1 0,0 1-1,1 0 1,-1 0 0,1-1 0,-1 1-1,0 0 1,1-1 0,-1 1 0,0-1-1,1 1 1,-1 0 0,0-1 0,1 1-1,-1-1 1,0 0 84,-4 1-337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06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1 10248,'0'0'5182,"-9"13"-4475,-14 21-328,-109 176 2042,122-188-1871,-12 39 0,5-13 580,16-44-936,0-1-1,0 1 1,0 0-1,1 0 1,-1-1-1,1 9 1,0-9 479,0-10-601,-1 3-3068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07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12552,'0'0'2089,"5"-10"-1748,18-32-99,-22 41-211,0-1 0,0 1 1,0-1-1,0 1 0,0-1 1,1 1-1,-1 0 0,1 0 1,-1-1-1,1 1 0,-1 0 1,1 0-1,0 1 0,-1-1 1,1 0-1,0 0 0,0 1 1,-1-1-1,1 1 0,0 0 1,0-1-1,0 1 0,0 0 1,0 0-1,0 0 0,-1 0 1,1 1-1,0-1 0,3 1 0,3 2 131,0 0-1,0 0 0,-1 1 0,15 8 1,-15-8-67,20 12 236,-1 2-1,-1 0 1,0 1 0,-2 1 0,0 2-1,-1 0 1,-1 2 0,-2 0 0,0 1-1,-2 1 1,0 0 0,-2 1 0,14 35-1,-11-16 403,-2 0 0,-3 1-1,14 82 1,-22-110 281,-1-17-1016,0-9-2907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08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12664,'0'0'4763,"3"12"-4429,5 28-99,2 12 416,23 68 0,-8-51 2268,-19-174-1833,-6 55-656,2 0 0,8-50 0,-10 97-400,1 1 1,-1-1 0,1 0 0,0 1-1,0-1 1,0 1 0,0-1-1,0 1 1,0-1 0,1 1 0,-1 0-1,1 0 1,0 0 0,-1 0 0,1 0-1,0 0 1,0 0 0,0 0-1,0 1 1,1-1 0,-1 1 0,0 0-1,1-1 1,-1 1 0,1 0 0,-1 1-1,1-1 1,0 0 0,2 0-1,1 1 3,0 0-1,0 0 0,0 0 1,0 1-1,0 0 0,0 0 0,0 0 1,-1 1-1,1 0 0,0 0 0,-1 0 1,8 5-1,-4-2 2,0 2 0,-1-1 1,1 1-1,-1 0 0,0 1 0,-1 0 0,0 0 1,0 0-1,-1 1 0,0 0 0,-1 1 0,6 11 1,-8-16-12,-1 0 0,0 0 1,0 0-1,-1 0 0,0 0 1,0 0-1,0 0 0,0 0 1,-1 1-1,1-1 0,-1 0 1,-1 1-1,1-1 0,-1 0 1,0 0-1,0 1 0,-1-1 1,1 0-1,-1 0 0,0-1 1,0 1-1,-1 0 0,0 0 1,1-1-1,-2 0 0,-4 7 1,2-5 10,0-1 1,0 0 0,-1 0 0,1 0-1,-1-1 1,0 0 0,-1 0 0,1-1-1,0 0 1,-1 0 0,0-1 0,1 0 0,-1 0-1,0-1 1,-10 1 0,7-2 13,-1 0-1,1-1 1,-1-1 0,1 0-1,-1 0 1,1-1 0,0 0-1,0-1 1,-19-10 0,20 10-338,-17-11 1115,26 15-1025,1-1 1,-1 0 0,0 1 0,0-1 0,0 0 0,0 0 0,0 0 0,1 0-1,-1 0 1,0 0 0,1 0 0,-1 0 0,1 0 0,-1 0 0,1 0-1,-1 0 1,1 0 0,0 0 0,-1-3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08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10152,'0'0'4838,"2"-10"-4254,-1 5-495,5-37 388,-5 40-410,-1-1 1,1 1 0,0-1 0,0 1-1,0-1 1,0 1 0,0-1 0,1 1-1,-1 0 1,1 0 0,-1 0 0,1 0-1,0 0 1,0 0 0,3-2-1,-4 3-23,1 1 0,-1-1-1,1 1 1,-1 0-1,1-1 1,0 1-1,-1 0 1,1 0-1,-1 0 1,1 0-1,-1 1 1,1-1 0,-1 0-1,1 1 1,-1-1-1,1 1 1,-1-1-1,1 1 1,-1-1-1,1 1 1,-1 0-1,0 0 1,0 0 0,1 0-1,-1 0 1,0 0-1,0 0 1,0 0-1,0 1 1,0-1-1,1 2 1,1 2 52,0-1 0,0 1 0,0 0 0,0 0 1,-1 0-1,0 0 0,3 9 0,-4-6-12,0-1-1,0 1 1,-1-1 0,0 1-1,0-1 1,-1 1 0,-2 13-1,-3 1 226,-11 27 1,-4 14 873,21-63-1167,0 0 0,0 1-1,0-1 1,0 0 0,0 1 0,0-1 0,0 0 0,0 1 0,0-1 0,1 0 0,-1 1 0,0-1 0,0 0 0,0 1-1,0-1 1,0 0 0,1 1 0,-1-1 0,0 0 0,0 1 0,0-1 0,1 0 0,-1 0 0,0 0 0,1 1 0,-1-1-1,0 0 1,0 0 0,1 0 0,-1 1 0,0-1 0,1 0 0,-1 0 0,0 0 0,1 0 0,-1 0 0,0 0 0,1 0 0,-1 0-1,0 0 1,1 0 0,-1 0 0,0 0 0,1 0 0,-1 0 0,1 0 0,-1 0 0,1 0 0,19-4 298,-20 4-312,34-11 463,43-19 1,27-10 701,-102 39-1126,0 1 0,0-1 0,0 1 0,0 0-1,0-1 1,0 1 0,-1 0 0,1 0 0,0 0 0,0 0-1,0 1 1,0-1 0,0 1 0,0-1 0,0 1 0,0-1-1,2 2 1,8 8-3166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09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 10752,'0'0'7281,"-3"14"-6780,-6 37 188,-5 99 1,14-133-579,-2 105 1317,22 203-1,-20-320-1319,4 14 233,-4-20-322,0 1-1,0 0 0,0 0 1,0 0-1,0 0 0,0 0 1,0 0-1,1 0 1,-1 0-1,0 0 0,0 0 1,0 0-1,0-1 0,0 1 1,0 0-1,0 0 0,1 0 1,-1 0-1,0 0 0,0 0 1,0 0-1,0 0 0,0 0 1,0 0-1,1 0 1,-1 0-1,0 0 0,0 0 1,0 0-1,0 0 0,0 1 1,0-1-1,0 0 0,1 0 1,-1 0-1,0 0 0,0 0 1,0 0-1,0 0 0,0 0 1,0 0-1,0 0 0,0 0 1,0 1-1,1-1 1,-1 0-1,0 0 0,0 0 1,0 0-1,40-154 1028,-28 99-602,28-79-1,-37 126-371,1 0 0,0 1 0,0-1 0,1 1-1,0 0 1,7-7 0,-11 12-49,1 0 0,-1 0 0,1 0 0,0 1 0,0-1 0,0 1 0,0-1 0,0 1 0,0-1 0,0 1 0,0 0 0,1 0 0,-1 0 0,0 1 0,1-1 0,-1 0 0,1 1 0,-1 0 0,1-1 0,-1 1 0,0 0 0,1 0 0,-1 0 0,1 1 1,2 0-1,-3 0-13,0 0 1,0 0 0,0 0-1,0 1 1,0-1 0,-1 1-1,1-1 1,0 1 0,-1 0 0,1 0-1,-1-1 1,0 1 0,0 0-1,0 0 1,0 0 0,0 1-1,0-1 1,0 0 0,-1 0 0,1 0-1,-1 1 1,1-1 0,-1 0-1,0 1 1,0-1 0,0 0-1,0 0 1,-1 5 0,0 3 8,-1 0 0,0-1 0,0 1 1,-1 0-1,-4 9 0,5-14-8,0 0 1,0 1-1,-1-1 0,1-1 1,-1 1-1,-1 0 0,1-1 1,-1 1-1,1-1 1,-1 0-1,0 0 0,-9 6 1,4-2 222,17-3 31,6 0-219,34 15 139,-37-17-133,-1 0-1,0 1 1,0 0-1,-1 1 1,1 0-1,-1 1 1,0 0-1,-1 0 1,9 8-1,-9 1 560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48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59 14968,'0'0'448,"65"-12"16,7 4 16,15-8 7,12 4 25,7 6 8,-5 2-200,-4 4 16,-14 4-128,-3-2 8,1-2-192,-5 4 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0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0 144 13560,'0'0'3433,"4"-12"-2631,-3 10-769,5-15 468,14-29 0,-17 40-311,0 0 0,1 0 0,0 1 0,0-1 0,0 1 0,1 0 0,0 0 0,0 1 1,0-1-1,6-3 0,-10 7-159,-1 1 1,1-1 0,0 1-1,-1 0 1,1-1 0,0 1-1,-1-1 1,1 1 0,0 0-1,-1 0 1,1-1 0,0 1-1,0 0 1,-1 0 0,1 0-1,0 0 1,0 0 0,0 0-1,-1 0 1,1 0 0,0 0-1,0 0 1,-1 1 0,1-1-1,0 0 1,0 0 0,-1 1-1,1-1 1,0 0 0,-1 1-1,1-1 1,0 1 0,-1-1-1,1 1 1,-1-1 0,1 1-1,-1-1 1,1 1 0,-1 0-1,1-1 1,-1 1 0,0 0-1,1-1 1,-1 1 0,0 0-1,1 0 1,-1-1 0,0 1-1,0 0 1,0 0 0,0-1-1,0 1 1,0 1 0,1 5 97,0-1 1,-1 1 0,0-1 0,-1 11-1,-4 10 198,3-19-166,1 0 1,-1 0-1,1 1 0,1-1 1,0 0-1,0 0 0,2 9 1,-2-16-125,1 1 1,-1-1-1,1 0 1,0 0-1,-1 1 1,1-1-1,0 0 1,0 0-1,0 0 1,0 0-1,0 0 1,0-1-1,0 1 1,0 0-1,0 0 1,1-1-1,-1 1 1,0 0-1,0-1 1,1 1-1,2 0 1,37 6 492,-16-3-227,-5 3 58,39 18-1,-30-11-3078,-25-12 1813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0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10952,'0'0'5146,"4"10"-4469,78 192 1359,23 62-381,-81-193-964,28 133 1,-42-145-339,-3 0 0,0 99 1,-8-124-180,-2 0 0,-1-1 0,-2 1 0,-1-1 0,-1 0 0,-16 37 0,16-49-36,-32 68 508,35-80-526,0 0 0,-1 0 0,0-1 0,-1 0 0,0 0 0,0 0 0,-10 7 0,10-9-154,-4 3 523,3-5-3620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2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0 10344,'0'0'8999,"-4"17"-8549,-22 117 467,22-107-440,1 0 0,2 1 0,3 49 0,1-49 22,-1-9 387,8 34 0,-9-44-108,-1-8-1057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2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15776,'1'-1'152,"1"0"0,-1-1 0,1 1 1,0 0-1,-1 0 0,1 0 1,0 0-1,0 1 0,0-1 1,-1 0-1,1 1 0,0-1 1,0 1-1,0 0 0,2-1 1,8-2 256,53-16 972,106-18 1,30-8 880,-162 33-1569,-25 7-3604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3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1 145 9648,'0'0'9077,"11"16"-8561,-2-3-397,5 5 99,-2 1 0,0 1 0,18 40 1,-9-4 343,-3 1 0,-3 1 0,-2 0 0,6 66 0,-17-110-361,-1 0 0,-1 0 0,0 0 0,-1 1 0,0-1 0,-5 20 0,6-33-177,-1 0-1,1 0 1,0-1-1,0 1 1,0 0 0,-1 0-1,1-1 1,0 1 0,-1 0-1,1-1 1,-1 1 0,1 0-1,-1-1 1,1 1 0,-1 0-1,1-1 1,-1 1 0,0-1-1,1 1 1,-1-1-1,0 0 1,1 1 0,-1-1-1,0 0 1,1 1 0,-1-1-1,0 0 1,-1 1 0,0-2 7,0 1 0,1 0 1,-1 0-1,0-1 0,1 1 1,-1-1-1,0 1 1,1-1-1,-1 0 0,0 0 1,1 0-1,-3-1 0,-1-3 39,-1 1 0,1-1 0,-1 0-1,1 0 1,-7-11 0,7 7-19,-1 0 1,2-1-1,-1 0 0,1 0 1,0 0-1,1 0 0,1-1 1,-1 1-1,2-1 0,-1 0 1,1 0-1,1 0 0,0 1 1,2-15-1,1 7 10,1 0 1,1 1-1,0-1 1,1 1-1,1 0 0,1 1 1,18-29-1,3-1 74,2 2-1,1 1 1,3 2 0,60-55-1,-63 66 9,-18 16 13,0 1 0,1 0 0,1 1-1,0 0 1,0 2 0,22-11 0,-38 20-152,1 1 0,-1 0 0,0 0 0,1 0 0,-1 0 0,0 0 0,0-1 0,1 1 0,-1 0 0,0 0 0,1 0 0,-1 0 0,0 0 0,1 0 0,-1 0 0,0 0 0,0 0 0,1 0 0,-1 0 0,0 0 0,1 1 0,-1-1 0,0 0 0,0 0 0,1 0 0,-1 0 0,0 0 0,1 1 0,-1-1 0,0 0 0,0 0 0,0 0 0,1 1 0,-1-1 0,0 0 0,0 0 0,0 1 1,1-1-1,0 16 619,-7 17-3424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4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0 14272,'0'0'4775,"-8"13"-4223,-25 43-56,30-51-420,0 0 0,1 0-1,0 1 1,0-1 0,1 0-1,-1 1 1,1-1 0,0 1-1,1-1 1,-1 1 0,1 0-1,0-1 1,1 1 0,-1-1-1,1 1 1,0 0 0,1-1-1,-1 0 1,1 1 0,3 6-1,2-1 142,0 0 0,0 0 0,1-1 0,1 0-1,0 0 1,17 14 0,-25-23-185,0 0 0,0 0 0,0 0 0,-1-1-1,1 1 1,0 0 0,0-1 0,0 1 0,0-1 0,0 1 0,0-1 0,0 0 0,0 1-1,0-1 1,1 0 0,-1 0 0,0 1 0,0-1 0,0 0 0,0 0 0,0 0 0,0-1-1,0 1 1,1 0 0,-1 0 0,1-1 0,0 0-320,0 0 0,-1 0 0,1 0 0,0-1 0,-1 1-1,1-1 1,-1 1 0,0-1 0,1 1 0,0-4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4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13968,'0'0'2959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5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10752,'0'0'5321,"-1"14"-4469,-13 645 5588,15-526-3910,12-153-1768,-4 2-4080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5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393 1 14272,'0'0'2048,"-5"9"-1394,-21 38-144,-1-1 0,-2-1 0,-2-2 0,-61 66-1,70-88-221,0-2-1,0-1 0,-2-1 0,-48 27 0,65-41-109,-5 4 166,12-7-317,-1 0 0,1 0 0,0 0 0,0 1 1,0-1-1,0 0 0,0 0 0,0 0 1,0 0-1,0 1 0,0-1 0,-1 0 0,1 0 1,0 0-1,0 0 0,0 1 0,0-1 0,0 0 1,0 0-1,0 0 0,0 1 0,0-1 0,0 0 1,0 0-1,0 0 0,1 1 0,-1-1 0,0 0 1,0 0-1,0 0 0,0 0 0,0 1 0,0-1 1,0 0-1,0 0 0,1 0 0,-1 0 0,0 0 1,0 1-1,0-1 0,0 0 0,0 0 0,1 0 1,-1 0-1,0 0 0,0 0 0,0 0 0,1 0 1,-1 0-1,0 0 0,0 0 0,0 0 0,0 1 1,1-1-1,-1 0 0,0-1 0,57 21 630,-41-16-484,0 2 0,21 9 0,-15-4 187,0 1 0,0 1-1,-1 1 1,-1 0 0,-1 2-1,0 0 1,28 32 0,-38-35 540,-5-7-3428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5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 15776,'0'0'5898,"-5"11"-5189,-7 18-367,2 0 0,2 0 0,0 1 0,-3 35 0,-3 175 1426,12-177-1267,1-50-234,0 1 0,2 0-1,0 0 1,0-1 0,1 1 0,6 21 0,-7-34-236,-1-1 1,0 1-1,0-1 1,0 1-1,0-1 1,1 1-1,-1-1 1,0 0-1,0 1 1,1-1-1,-1 0 1,0 1-1,0-1 1,1 0-1,-1 1 1,0-1-1,1 0 1,-1 1-1,1-1 1,-1 0-1,0 0 1,1 0-1,-1 1 1,1-1-1,-1 0 1,1 0-1,-1 0 1,1 0-1,-1 0 1,0 0-1,2 0 1,12-8 387,-11 5-417,1-1 0,-1 1 1,-1-1-1,1 0 0,0 0 0,1-4 0,5-19-3787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50.1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244 126 5824,'0'0'3241,"-4"-12"-2801,-1-3-298,2 0 115,-2 1 0,0-1 0,-1 1 1,-11-19-1,17 32-230,0 1 0,0 0 0,0-1 0,0 1 0,-1-1 0,1 1 0,0 0 0,0-1 0,-1 1 0,1 0 0,0-1 1,0 1-1,-1 0 0,1-1 0,0 1 0,-1 0 0,1 0 0,-1-1 0,1 1 0,0 0 0,-1 0 0,1 0 0,-1 0 0,1 0 0,0-1 0,-1 1 0,1 0 0,-1 0 0,1 0 0,-1 0 0,1 0 0,-1 0 0,1 0 1,0 1-1,-1-1 0,1 0 0,-1 0 0,1 0 0,0 0 0,-1 0 0,1 1 0,-1-1 0,1 0 0,0 0 0,-1 1 0,1-1 0,0 0 0,-1 1 0,-13 22 662,11-15-659,-12 24 282,1 2 0,2-1 0,-8 39 0,-19 111 408,30-135-576,-8 38 376,3 2 1,-3 120-1,16-175-17,1-32-496,0-1 0,0 0 0,0 0 0,0 0 0,0 0-1,0 0 1,0 0 0,0 1 0,0-1 0,0 0 0,0 0 0,0 0 0,0 0 0,0 0 0,0 0 0,0 0 0,0 0 0,0 1 0,0-1 0,1 0 0,-1 0 0,0 0-1,0 0 1,0 0 0,0 0 0,0 0 0,0 0 0,0 0 0,0 0 0,1 0 0,-1 0 0,0 0 0,0 0 0,0 0 0,0 0 0,0 0 0,0 0 0,0 0 0,1 0-1,-1 0 1,0 0 0,0 0 0,0 0 0,0 0 0,0 0 0,0 0 0,0 0 0,1 0 0,-1 0 0,0 0 0,0 0 0,0 0 0,0 0 0,0 0 0,0 0 0,0 0-1,0-1 1,0 1 0,1 0 0,-1 0 0,0 0 0,0 0 0,0 0 0,0 0 0,0 0 0,0-1 0,7-6 167,-7 7-164,61-68 563,-19 19-122,1 2-1,87-71 1,-120 110-326,1 0 0,0 1 0,0 1 0,0 0 0,1 0 0,21-6 0,-30 11-92,0 1 1,1-1-1,-1 0 1,0 1 0,1-1-1,-1 1 1,1 0-1,-1 0 1,0 1-1,1-1 1,-1 1-1,1-1 1,-1 1 0,0 0-1,0 1 1,0-1-1,1 0 1,-1 1-1,0 0 1,-1-1 0,1 1-1,0 0 1,0 1-1,-1-1 1,0 0-1,1 1 1,-1-1 0,0 1-1,3 4 1,-2-1-15,0 0 0,0 1 0,-1-1 0,0 0 0,0 1 0,0 0 0,-1-1 0,0 1 0,0 0 0,-1 0 0,0-1 0,0 1 0,-1 0 0,1 0 0,-1 0 0,-1-1 1,1 1-1,-1-1 0,-4 10 0,2-6-6,-1 0 0,0 0 0,-1 0 0,0 0 0,0-1 0,-1 0 1,-1 0-1,1-1 0,-1 0 0,0 0 0,-11 6 0,4-4-3,0-1-1,-1 0 0,-1-2 1,1 0-1,-1 0 0,0-2 1,-23 5-1,26-7 3,-1-1 0,1 0 0,0-1 0,-1-1 0,1 0 0,-1-1 0,1-1 0,0 0 0,-23-6 0,27 3 25,-1 1 0,1-2 0,0 0 0,0 0-1,-12-11 1,18 15-9,-5-7 128,14 6 11,21 8 4,-22-4-187,45 10 34,0-2 1,0-3 0,1-1 0,0-3 0,0-2-1,-1-2 1,1-2 0,-1-3 0,0-2-1,0-1 1,59-22 0,-58 13 21,70-36 0,-96 42 8,0-1-1,-1-1 1,-1-1-1,33-32 0,-51 45-21,-1-1-1,0 0 1,0 1 0,-1-1-1,1 0 1,-1 0-1,1-1 1,-1 1-1,-1 0 1,1-1 0,-1 1-1,1-1 1,-1 0-1,0-5 1,-1 8-10,0-1 1,0 0 0,0 0 0,0 1-1,-1-1 1,1 0 0,-1 1-1,0-1 1,0 0 0,0 1-1,0-1 1,0 1 0,0 0-1,-1-1 1,1 1 0,-1 0-1,0 0 1,1 0 0,-1 0-1,0 0 1,0 0 0,-1 0 0,1 1-1,0-1 1,-3-1 0,2 2-6,0 0 0,1 0 0,-1 0 0,0 0 0,0 1 0,0-1 1,0 1-1,0 0 0,0 0 0,0 0 0,0 0 0,0 0 0,0 1 1,0-1-1,0 1 0,0 0 0,0 0 0,1 0 0,-1 0 1,0 1-1,-3 2 0,-1-1 8,1 1 0,1 0 0,-1 1 1,1-1-1,-1 1 0,1 0 0,-7 11 0,8-12-14,1 1 0,0 0 1,1 0-1,-1 0 0,1 1 0,0-1 0,1 0 0,-1 1 0,1 0 0,0-1 0,0 1 1,1 0-1,-1-1 0,1 1 0,1 0 0,-1-1 0,1 1 0,0 0 0,0-1 0,1 1 1,-1-1-1,1 1 0,1-1 0,-1 0 0,1 0 0,0 0 0,0 0 0,4 5 0,2 1-1,0 0 0,1 0-1,0-1 1,1-1 0,1 1-1,-1-2 1,1 1-1,0-2 1,1 0 0,14 6-1,0-2 30,0-1-1,1-1 0,0-2 1,0 0-1,0-3 0,1 0 1,34 0-1,-38-3 110,28 5-1,-11-1-3657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6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16384,'0'0'1735,"10"-2"-1137,476-66 5620,-454 67-5470,-25 1-347,0 0-1,-1 0 1,1-1-1,0 0 0,9-2 1,-15 3-362,-1 0-1,0 0 1,1 0 0,-1 0 0,0 0-1,0 0 1,1 0 0,-1 0 0,0 0-1,1 0 1,-1 0 0,0 0 0,0 0-1,1 0 1,-1 0 0,0 0 0,1 0-1,-1 0 1,0 1 0,0-1-1,1 0 1,-1 0 0,0 0 0,0 0-1,0 1 1,1-1 0,-1 0 0,0 0-1,0 1 1,0-1 0,0 0 0,1 0-1,-1 1 1,0-1 0,0 0 0,0 0-1,0 1 1,0-1 0,0 0 0,0 1-1,0-1 1,0 0 0,0 0 0,0 1-1,0-1 1,0 0 0,0 1 0,0-1-1,0 0 1,0 0 0,0 1 0,0-1-1,0 0 1,-1 0 0,1 1 0,0-1-1,0 0 1,0 1 0,-8 22 187,7-22-176,-8 21-3781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6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0 16879,'0'0'2408,"-12"7"-1498,3-1-735,-9 5 605,-33 26 0,47-34-642,0 1-1,0-1 0,1 0 0,-1 1 1,1 0-1,0 0 0,0 0 0,1 0 1,-1 1-1,1-1 0,-1 1 1,2-1-1,-1 1 0,0 0 0,-1 8 1,3-9-55,1 0 0,-1 0 1,1-1-1,0 1 0,0 0 1,0 0-1,1 0 0,0-1 1,-1 1-1,1-1 0,0 1 1,0-1-1,1 0 0,-1 0 1,1 0-1,3 3 0,0 1 52,1-1 0,0 0 0,0 0 0,1-1 0,15 8 0,-19-11-91,0 0-1,1 0 1,0 0 0,-1-1-1,1 0 1,0 0 0,0 0-1,0 0 1,0-1-1,0 0 1,-1 0 0,1 0-1,0-1 1,0 0-1,0 1 1,0-2 0,0 1-1,-1 0 1,1-1 0,-1 0-1,1 0 1,-1-1-1,0 1 1,0-1 0,0 0-1,0 0 1,6-6-1,12-10-3417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6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16687,'0'0'3832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7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11256,'0'0'6027,"14"-3"-5215,647-98 2987,-333 58-2286,-125 19 94,-202 24-1590,-1 0 0,1-1-1,0 1 1,0 0 0,0 0 0,0 0 0,0 0-1,0 0 1,0 1 0,-1-1 0,1 0 0,0 0-1,0 0 1,0 1 0,0-1 0,-1 1 0,1-1-1,0 0 1,0 1 0,0-1 0,-1 1 0,1 0-1,0-1 1,0 2 0,1 7-3260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8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112 160 14168,'0'0'4351,"-3"10"-3437,-20 74 649,-17 131-1,6-26 130,24-161-1124,9-23-130,3-10 285,9-25-471,-1 0 1,-2-1-1,8-47 0,-2 7 18,-1 26 42,2 2-1,1 0 1,36-65 0,-40 84-139,-10 21-119,0 0 1,0 0 0,0 0-1,0 0 1,1 0-1,-1 1 1,1-1 0,4-3-1,-6 6-30,-1-1-1,1 1 0,0-1 1,-1 1-1,1-1 0,0 1 0,0 0 1,-1-1-1,1 1 0,0 0 1,0 0-1,0-1 0,-1 1 0,1 0 1,0 0-1,0 0 0,0 0 1,-1 0-1,1 0 0,0 0 1,0 1-1,0-1 0,-1 0 0,1 0 1,0 0-1,0 1 0,-1-1 1,1 1-1,0-1 0,0 0 1,-1 1-1,1-1 0,0 1 0,-1-1 1,1 1-1,-1 0 0,1-1 1,-1 1-1,1 0 0,-1-1 0,1 1 1,-1 1-1,6 9 128,16 28 405,29 77 0,-41-84-384,-1-5 161,1 0 0,21 41 1,-31-67-329,0-1 1,1 1 0,-1 0 0,0 0 0,1 0-1,-1-1 1,1 1 0,-1 0 0,1-1 0,0 1-1,-1-1 1,1 1 0,0 0 0,-1-1 0,1 1 0,0-1-1,0 0 1,-1 1 0,1-1 0,0 0 0,1 1-1,-1-1-3,0-1-1,0 1 0,0-1 1,0 1-1,0-1 0,0 0 1,0 1-1,0-1 0,-1 0 1,1 0-1,0 0 1,0 1-1,-1-1 0,1 0 1,-1 0-1,1 0 0,-1 0 1,1-2-1,97-213-1,-30 55 0,-52 123 0,7-14 0,-14 42 0,-3 10 0,-4 1 0,-1 1 0,0 0 0,0 0 0,0 0 0,0 0 0,0 0 0,-1 0 0,2 4 0,46 213 0,-33-143 0,-6-19 0,-6-32 0,2 0 0,8 26 0,-11-48 850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19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0 8936,'0'0'6869,"-3"12"-6251,-13 53 415,-11 91 0,21-104-484,3-26-32,1 0-1,1 44 0,6-46 263,-5-23-868,1 0 0,-1-1 0,0 1 0,0-1 0,1 1 0,-1 0-1,1-1 1,-1 1 0,1-1 0,-1 1 0,1-1 0,-1 0 0,1 1 0,-1-1 0,1 1 0,-1-1 0,1 0 0,0 1 0,-1-1 0,1 0 0,-1 0 0,1 0 0,0 0 0,-1 1 0,1-1 0,1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21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1 408 9344,'0'0'6824,"14"8"-6540,0 1-210,-8-4-42,0 0-1,1-1 1,0 0-1,0-1 1,0 0-1,0 0 1,0 0 0,1-1-1,-1 0 1,1 0-1,12 0 1,26-1 300,87-10 1,-64 2-80,131-12 512,50-4 104,70-1 125,79-4-99,-367 26-836,623-12 1166,-567 17-1089,628 10 851,-520-12-718,190-8 206,263-79 261,-351 39-370,-194 38-189,163 4 0,23 0 179,-140-10-148,-45 3 93,163 3 0,43 5-49,-16-2-32,44 16 47,132 6 17,-359-14-195,0-5 0,0-5 0,135-27 0,301-56 113,-468 76-193,0 3 0,104-1 0,-97 12-9,194 8 0,-70 5 65,-55 5-35,89 6 11,182 22-110,-411-43 67,273 36-55,-243-31 58,-17-1 1,1-2 1,-1-1 0,1-1 0,0-1 0,33-4-1,-55 2 9,0 0 0,0 0-1,0-1 1,0 0 0,-1 0-1,1-1 1,-1 0 0,1 0-1,-1-1 1,0 0 0,0 0-1,10-10 1,-62 103 204,-54 130 401,39-85-5092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1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37 8240,'0'0'10337,"-12"-7"-9855,1 0-325,-1 0-1,-16-6 1,25 12-115,0 1 1,0-1-1,0 1 1,0 0-1,0 0 1,0 0-1,0 0 1,1 0-1,-1 1 1,0-1-1,0 1 1,0 0-1,0 0 1,1 0-1,-1 0 1,0 0 0,-3 3-1,-5 1 138,1 0-49,1 0 0,0 1-1,0 0 1,1 0 0,-1 1 0,1 0 0,1 0-1,-1 1 1,2 0 0,-10 13 0,9-11-6,0 1 0,1-1 0,1 1 0,-1 1 1,2-1-1,-1 1 0,2-1 0,-4 21 0,6-27-61,0-1 1,1 1-1,0 0 0,0 0 0,1 0 0,-1 0 1,1-1-1,0 1 0,0 0 0,0-1 0,1 1 1,0-1-1,0 1 0,0-1 0,3 5 0,-3-7-17,0 1 0,0-1-1,0 0 1,1 0 0,-1 0-1,1 0 1,-1 0 0,1 0-1,0-1 1,0 1-1,-1-1 1,1 0 0,0 0-1,0 0 1,0 0 0,1 0-1,-1-1 1,0 1 0,0-1-1,0 0 1,0 0 0,0 0-1,6-1 1,1-1 69,1-1-1,-1 1 1,0-2-1,-1 1 1,1-1 0,-1-1-1,1 0 1,-1 0-1,0-1 1,-1 0 0,0-1-1,0 1 1,0-2 0,8-9-1,7-11 691,-1-1-1,32-54 0,-41 54 1865,-14 31-2619,-1 1 1,1-1 0,0 1 0,0-1-1,1 1 1,-1 0 0,0-1-1,1 1 1,0 0 0,-1-1 0,1 1-1,0 0 1,1 3 0,-1 0-23,0 7-29,0 1 0,1 0 0,0-1 0,1 1 0,1-1 0,7 23 0,-9-31 0,1 0 0,0 0 0,0-1 0,1 1 0,-1-1 0,1 1 0,0-1 0,0 0 0,1 0 0,-1-1 0,1 1 0,0-1 0,-1 1 0,2-1 0,-1 0 0,0-1 0,1 1 0,-1-1 0,1 0 0,0 0 0,6 2 0,-6-4 0,0 1 0,0-1 0,0 0 0,0-1 0,0 1 0,0-1 0,0 0 0,0 0 0,0-1 0,-1 0 0,1 1 0,0-2 0,-1 1 0,1 0 0,-1-1 0,7-5 0,0 0 0,-1-1 0,0 0 0,0 0 0,16-22 0,-3 0 0,-1-1 0,31-62 0,-52 91 0,1-1 0,-1-1 0,0 1 0,0 0 0,-1 0 0,1 0 0,-1 0 0,0-5 0,0 8 0,0 0 0,0 0 0,0 0 0,0 0 0,0 0 0,0 0 0,0 0 0,0 0 0,-1 0 0,1 0 0,0 0 0,-1 0 0,1 0 0,-1 1 0,1-1 0,-1 0 0,0 0 0,1 0 0,-1 1 0,0-1 0,1 0 0,-1 0 0,0 1 0,0-1 0,0 1 0,1-1 0,-1 1 0,0-1 0,0 1 0,0 0 0,0-1 0,0 1 0,0 0 0,0 0 0,0-1 0,-2 1 0,2 1 54,-1-1 0,1 0 0,-1 1 0,1 0 0,-1-1 0,1 1 0,-1 0 0,1 0 1,0 0-1,0 0 0,-1 0 0,1 0 0,0 0 0,0 0 0,0 0 0,0 0 0,-2 3 0,-12 23-3090,13-24 1110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12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12664,'0'0'9015,"16"3"-8553,7 1-281,0-1 0,1 0 0,-1-2 0,28-2 0,365-69 2322,-44 4 242,-261 57-873,-102 7-1938,-2 1 1894,-10 5-3151,0-1-1220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1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13464,'0'0'7770,"-2"11"-7243,-32 147 867,13-70 52,-16 149 0,30-167 483,7-70-1909,0 0-1,0 0 0,0 1 0,1-1 0,-1 0 0,0 0 0,0 0 0,0 0 0,0 0 0,1 0 0,-1 0 1,0 0-1,0 1 0,0-1 0,1 0 0,-1 0 0,0 0 0,0 0 0,0 0 0,0 0 0,1 0 0,-1 0 0,0 0 1,0 0-1,0 0 0,1 0 0,-1 0 0,0-1 0,0 1 0,0 0 0,1 0 0,-1 0 0,0 0 0,0 0 1,0 0-1,0 0 0,0 0 0,1-1 0,-1 1 0,0 0 0,0 0 0,0 0 0,0 0 0,0 0 0,0-1 0,0 1 1,1 0-1,-1 0 0,0 0 0,0-1 0,0 1 0,11-12 356,-1-6-29,13-32 0,-2 5-39,7-16 99,-12 25 16,30-50 0,-40 76-309,0 1 1,1 0-1,0 0 1,1 1-1,0 0 0,0 0 1,0 1-1,1 0 1,19-11-1,-25 17-110,1-1 0,-1 0 0,1 1 0,0 0 0,-1 0 0,1 0 1,0 1-1,0-1 0,0 1 0,0 0 0,0 0 0,4 1 0,-6-1-3,-1 0 0,0 0-1,1 1 1,-1-1 0,0 1 0,0-1-1,1 1 1,-1 0 0,0-1 0,0 1 0,0 0-1,0 0 1,0 0 0,1 0 0,-2 0 0,1 0-1,0 0 1,0 0 0,0 0 0,0 0-1,-1 0 1,1 1 0,-1-1 0,1 0 0,-1 0-1,1 1 1,-1-1 0,0 1 0,1-1-1,-1 0 1,0 1 0,0-1 0,0 0 0,0 1-1,0-1 1,-1 3 0,-1 5 0,0 1 0,-1-1 0,0 0 0,0-1 0,-1 1 0,0-1 0,0 1 0,-1-1 0,-8 11 0,8-13 0,0 1 0,0-1 0,-1 0 0,0-1 0,0 1 0,0-1 0,0 0 0,-1-1 0,0 1 0,0-1 0,-9 3 0,15-7 0,1 0 0,0 0 0,0 0 0,-1 0 0,1 0 0,0 0 0,0 0 0,0 0 0,-1 0 0,1 1 0,0-1 0,0 0 0,-1 0 0,1 0 0,0 0 0,0 0 0,0 0 0,-1 0 0,1 1 0,0-1 0,0 0 0,0 0 0,0 0 0,-1 0 0,1 1 0,0-1 0,0 0 0,0 0 0,0 0 0,0 1 0,0-1 0,0 0 0,0 0 0,-1 0 0,1 1 0,0-1 0,0 0 0,0 0 0,0 1 0,0-1 0,0 0 0,0 0 0,0 0 0,0 1 0,0-1 0,1 0 0,-1 0 0,0 1 0,0-1 0,0 0 0,0 0 0,0 0 0,0 1 0,1-1 0,10 8 0,25 6 0,1-1 0,0-3 0,46 9 0,-5-2 0,-30-9 0,-45-8 0,1 1 0,-1-2 0,0 1 0,0 0 0,0-1 0,0 1 0,0-1 0,1 0 0,-1 0 0,0 0 0,-1-1 0,6-2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54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159 402 5720,'0'0'1048,"-10"16"-376,-71 103 760,65-95-792,-12 28 1,24-45-445,0 1-1,1 1 1,0-1 0,1 0 0,0 1 0,0-1 0,-1 17 0,3-24-171,0 0 0,0 0 1,0 0-1,0 0 0,0 0 1,0 0-1,0-1 0,0 1 1,1 0-1,-1 0 0,0 0 1,1 0-1,-1-1 0,1 1 1,-1 0-1,1 0 0,-1-1 1,1 1-1,-1 0 0,1-1 1,0 1-1,-1 0 0,1-1 1,0 1-1,-1-1 0,1 1 1,0-1-1,0 1 0,0-1 1,-1 0-1,1 0 0,0 1 1,0-1-1,0 0 0,0 0 1,0 0-1,0 0 0,-1 0 1,3 0-1,1 0 27,-1-1-1,1 1 1,-1-1-1,1 0 1,-1 0 0,1 0-1,-1 0 1,0-1-1,4-2 1,10-6 65,-2-2 0,1 0 1,-2-1-1,0 0 0,0-1 0,-1-1 0,-1 0 1,19-31-1,3-13 373,30-75 0,-42 87-245,28-80 458,-22 53-277,15-37 651,-39 107-265,-1 12-438,2 24-237,-4-18-20,23 235 332,-23-211-395,-2 0 0,-1-1 0,-2 1 0,-15 62 0,15-87-32,0 0-1,0-1 0,-1 1 1,-1-1-1,0-1 1,-1 1-1,-14 19 1,17-26-14,-1-1 1,1 1 0,-1-1 0,0 0-1,0 0 1,0 0 0,-1 0 0,1-1-1,-1 0 1,0 0 0,0-1 0,0 0 0,0 0-1,-1 0 1,1-1 0,0 1 0,-13-1-1,6-1 35,0-2-1,0 1 0,0-2 1,0 0-1,0 0 0,1-1 1,0 0-1,-1-2 0,2 1 0,-1-1 1,1-1-1,0 0 0,0 0 1,-19-19-1,30 26-37,0 0 0,0 0 1,0 0-1,0 0 0,0-1 0,-1 1 0,1 0 0,0 0 1,0 0-1,0 0 0,0-1 0,0 1 0,0 0 0,0 0 1,0 0-1,0 0 0,0-1 0,0 1 0,0 0 0,0 0 1,0 0-1,0-1 0,0 1 0,0 0 0,0 0 0,0 0 1,0 0-1,1-1 0,-1 1 0,0 0 0,0 0 1,0 0-1,0 0 0,0 0 0,0 0 0,0-1 0,1 1 1,-1 0-1,0 0 0,0 0 0,0 0 0,0 0 0,0 0 1,1 0-1,-1 0 0,0 0 0,0-1 0,0 1 0,1 0 1,14-5 98,-9 3-78,19-5 9,1 1-1,43-4 0,-7 2-18,38-9-29,-1-4 1,-1-4-1,115-45 0,-187 59 15,-6 3 5,-1 0 0,0-1 0,-1 0 0,0-2 0,18-13 0,-35 23-6,0 1 0,-1-1 0,1 1 0,0-1 0,-1 1-1,1-1 1,0 1 0,-1-1 0,1 0 0,-1 1 0,1-1-1,-1 0 1,1 0 0,-1 1 0,0-1 0,1 0 0,-1 0-1,0 0 1,1 0 0,-1 1 0,0-1 0,0 0 0,0 0 0,0 0-1,0 0 1,0 0 0,0 1 0,0-1 0,0 0 0,-1 0-1,1 0 1,0 0 0,0 1 0,-1-1 0,1 0 0,0 0-1,-1 0 1,1 1 0,-1-1 0,1 0 0,-1 1 0,0-2-1,-1 1 1,1 0-1,-1 0 0,1 0 0,-1 0 0,0 0 1,1 0-1,-1 0 0,0 1 0,0-1 1,0 1-1,0-1 0,1 1 0,-1 0 0,0-1 1,0 1-1,0 0 0,0 0 0,-3 1 0,-4 1 3,2 0 1,-1 1-1,0 0 0,1 1 0,-1 0 0,1 0 0,0 0 0,0 1 0,0 0 1,-6 7-1,7-7 7,1 0-1,1 0 1,-1 0 0,1 1 0,0-1 0,0 1 0,0 0 0,1 1 0,0-1-1,0 1 1,1-1 0,-3 10 0,5-14-10,0 0 1,-1 1-1,1-1 0,0 0 1,0 1-1,0-1 0,0 0 0,1 0 1,-1 1-1,1-1 0,-1 0 1,1 0-1,0 0 0,0 1 1,0-1-1,0 0 0,0 0 0,0 0 1,3 2-1,-2-1-1,1 0 0,0-1 1,0 0-1,0 0 0,1 1 0,-1-2 0,0 1 0,1 0 1,-1-1-1,7 2 0,1 0-7,0-1-1,0 0 1,0-1 0,0 0-1,1-1 1,19-2 0,-21 0 4,0 0 1,0-1-1,-1 0 1,1 0 0,-1-1-1,0 0 1,0-1-1,0 0 1,0 0 0,-1-1-1,0 0 1,0-1-1,-1 0 1,1 0-1,10-15 1,-15 19 7,-1-1 1,0 1-1,-1 0 1,1-1-1,-1 1 1,1-1-1,-1 0 1,0 1-1,0-1 1,-1 0-1,1 0 1,-1 1-1,0-1 1,0 0-1,0 0 1,0 0-1,-1 0 1,1 1-1,-1-1 1,0 0-1,0 0 0,-1 1 1,1-1-1,-1 1 1,1-1-1,-1 1 1,0 0-1,-1 0 1,1 0-1,0 0 1,-1 0-1,0 0 1,-3-2-1,-1-2 15,-1 1-1,0 0 0,0 0 0,-1 1 1,0 0-1,0 0 0,0 1 1,0 0-1,-1 1 0,1 0 1,-17-2-1,-34 3 94,32 3 12,129 5-72,-43-5-27,-1-3 1,1-2-1,88-18 0,-127 16-9,1 2 0,0 0 0,33-1 0,-52 5-14,-1 0 0,1 0 0,-1 1 0,0-1-1,1 0 1,-1 0 0,1 1 0,-1-1 0,0 0-1,1 1 1,-1-1 0,0 0 0,1 1 0,-1-1 0,0 1-1,0-1 1,0 0 0,1 1 0,-1-1 0,0 1-1,0-1 1,0 1 0,0-1 0,0 0 0,0 1 0,0-1-1,1 1 1,-2-1 0,1 1 0,0-1 0,0 1-1,0-1 1,0 1 0,0-1 0,0 1 0,0-1 0,-5 26 16,3-19-14,-6 26 9,-17 39 1,16-48 5,1 0 1,1 1-1,1-1 0,-4 36 1,9-58-18,1-1 1,0 0-1,0 0 1,0 1-1,0-1 1,0 0-1,0 1 1,0-1-1,1 0 1,-1 1-1,0-1 1,1 0 0,-1 0-1,1 1 1,-1-1-1,1 0 1,0 1-1,0-2 0,-1 1 1,1-1-1,-1 0 0,1 1 0,0-1 1,-1 0-1,1 0 0,-1 0 0,1 0 0,0 1 1,-1-1-1,1 0 0,-1 0 0,1 0 0,0 0 1,-1 0-1,1-1 0,0 1 0,-1 0 1,1 0-1,-1 0 0,1 0 0,-1-1 0,2 0 1,5-3 9,0 0 1,-1-1-1,0 0 0,9-7 1,-9 5-20,32-29 80,-3-2 0,40-55 0,-15 18 186,-60 74-255,0 1 0,0 0 0,0 0-1,1-1 1,-1 1 0,0 0 0,0 0 0,0 0-1,1-1 1,-1 1 0,0 0 0,0 0 0,1 0-1,-1 0 1,0 0 0,0-1 0,1 1 0,-1 0-1,0 0 1,0 0 0,1 0 0,-1 0-1,0 0 1,0 0 0,1 0 0,-1 0 0,0 0-1,0 0 1,1 0 0,-1 0 0,0 0 0,1 0-1,-1 0 1,0 0 0,0 1 0,1-1-1,-1 0 1,0 0 0,0 0 0,1 0 0,-1 0-1,0 1 1,0-1 0,0 0 0,1 0 0,-1 0-1,0 1 1,0-1 0,0 0 0,0 0 0,0 1-1,1-1 1,-1 0 0,0 0 0,0 1-1,0-1 1,0 0 0,0 0 0,0 1 0,0-1-1,0 0 1,0 1 0,0-1 0,4 22 59,-3 24-6,-1-31-38,1-1 0,0 1 0,1-1 1,5 23-1,-7-36-19,2 4 11,-1-1-1,1 1 0,-1-1 0,1 1 0,1-1 0,4 8 0,-6-11-6,0 0-1,0 0 0,0 0 0,0 0 1,1 0-1,-1-1 0,0 1 0,0 0 1,0-1-1,1 1 0,-1-1 0,0 1 1,1-1-1,-1 0 0,1 0 0,-1 1 0,0-1 1,1 0-1,-1 0 0,1 0 0,-1-1 1,0 1-1,1 0 0,-1 0 0,0-1 1,1 1-1,-1-1 0,3 0 0,8-6 6,1 0-1,-1-1 1,0 0-1,-1-1 1,0 0-1,0-1 1,10-11-1,-2 2-4,101-108 69,-60 61-31,-58 65-34,0-1 1,-1 0-1,1 0 0,0 0 1,-1 0-1,0 0 0,1 0 1,-1 0-1,0 0 0,0 0 1,0-1-1,-1 1 0,1 0 1,-1-1-1,1-2 0,0 33 383,1-1-353,-4 40-1,2-58-36,0-1 1,1 1 0,0 0 0,1 0 0,0 0-1,0-1 1,1 1 0,0-1 0,0 0 0,1 0-1,0 0 1,0 0 0,10 12 0,-10-16-8,0-1-1,0 1 1,0-1 0,0 0-1,1 0 1,-1-1 0,1 1-1,0-1 1,0 0 0,0-1-1,10 3 1,-5-1-2,-1-2 1,1 1-1,0-1 1,0-1-1,14 0 1,-16-1 13,0 0 0,0-1 1,0 0-1,0 0 0,0-1 0,-1 0 1,1 0-1,-1-1 0,0 0 1,0 0-1,0 0 0,-1-1 1,1 0-1,8-10 0,-11 11-3,12-10 7,0-1-1,26-34 0,23-46 64,-63 93-67,0 0 1,0 1-1,0-1 0,1 1 0,-1-1 0,0 1 0,1 0 0,-1 0 1,1 0-1,-1 0 0,1 0 0,-1 1 0,1-1 0,0 1 0,-1-1 1,5 1-1,45 0-21,-31 2 17,-16-1 6,0 0-1,-1-1 1,1 0 0,-1 0-1,1 0 1,8-2 0,-13 2-8,0 0 1,0 0 0,0 0 0,1 0 0,-1 0 0,0 0 0,0-1-1,0 1 1,1 0 0,-1 0 0,0 0 0,0 0 0,0 0 0,1 0 0,-1 0-1,0 0 1,0 0 0,1 0 0,-1 0 0,0 0 0,0 0 0,1 0-1,-1 0 1,0 0 0,0 0 0,0 1 0,1-1 0,-1 0 0,0 0-1,0 0 1,0 0 0,1 0 0,-1 0 0,0 1 0,0-1 0,0 0 0,1 0-1,-5 5 32,1-3-37,0-1 1,0 1 0,0-1-1,0 0 1,-1 0 0,-5 2 0,-13 3-10,-12 8 16,17-9 0,0 2 1,0 0-1,1 1 0,0 1 0,0 1 0,1 0 0,-18 16 1,10-6-1,14-12 2,0 0-1,0 0 0,0 1 1,1 0-1,1 1 0,0 0 1,-11 19-1,17-27-3,0 1 0,0-1 0,0 1 0,1-1 0,-1 1 0,1-1-1,-1 1 1,1 0 0,0-1 0,0 1 0,1-1 0,-1 1 0,0 0 0,1-1 0,-1 1 0,1-1 0,0 1 0,0-1 0,0 0 0,0 1 0,0-1 0,1 0-1,-1 0 1,1 0 0,-1 1 0,1-2 0,0 1 0,0 0 0,0 0 0,0-1 0,0 1 0,0-1 0,5 3 0,0 0-5,1 0 0,0-1-1,0 0 1,0-1 0,0 0 0,0 0 0,0 0 0,0-1 0,13 0 0,29-4-17,-1-2 0,66-16 1,-45 8 14,-49 10 12,1-1 0,-1-1 0,0-2 0,0 0 0,-1 0 0,1-2 0,-2-1 0,0 0 0,0-2 0,27-21 1,-30 20-11,-10 9 8,0 0 1,-1-1 0,0 0 0,0 0 0,8-11 0,-12 15-1,0-1 0,0 0 0,0 1 1,0-1-1,-1 0 0,1 0 1,-1 0-1,0 1 0,1-1 0,-1 0 1,0 0-1,0 0 0,0 0 1,0 1-1,0-1 0,-1 0 0,1 0 1,0 0-1,-1 0 0,1 1 1,-1-1-1,0 0 0,0 1 0,0-1 1,0 0-1,0 1 0,0-1 1,-1-1-1,-1 0 3,0 0 0,0 0 0,-1 0 0,1 1 0,-1-1 0,0 1 0,1 0 1,-1-1-1,0 2 0,0-1 0,0 0 0,0 1 0,-1 0 0,1 0 0,0 0 0,-1 1 0,1-1 0,0 1 0,-6 0 0,0 1 5,0-1 0,1 1-1,-1 1 1,0 0 0,0 0-1,1 1 1,-15 6 0,15-4-1,0 0 0,0 1 1,0 0-1,1 1 0,0 0 1,-14 14-1,7-2-2,-27 38 0,39-52-9,0 0 0,1 0 0,-1-1 0,1 2 0,0-1 0,0 0 0,1 0 0,-1 1 0,1-1 0,1 1 0,-1-1 0,1 1 0,-1-1 0,2 1 0,-1-1 0,1 1 0,1 5 0,-1-5 0,2 0-1,-1-1 1,0 1-1,1 0 1,0-1-1,1 0 1,-1 1-1,1-1 1,0-1-1,0 1 1,0-1-1,1 1 1,0-1-1,9 6 1,0-2 0,0 0 1,0-2 0,0 0 0,1 0 0,0-1-1,0-1 1,21 3 0,0-2 1,74 2 1,-68-8 41,65-10 1,-105 11-46,1-1 1,-1 0 0,1 1-1,-1-1 1,0 0 0,1-1-1,-1 1 1,0 0-1,0-1 1,0 1 0,3-3-1,1-7-3337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15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0 463 8936,'0'0'9409,"14"1"-9017,-12-1-377,12 1 141,0-1 0,-1 0 0,1-1 0,0 0 0,-1-1-1,1-1 1,20-6 0,-6-4 342,-23 9-242,1 1 0,0 0 0,0 1 0,0-1 0,0 1 0,1 0 0,-1 1 0,0 0 0,10-1 0,-15 2-227,-1 0 1,1 1 0,0-1 0,-1 0-1,1 1 1,0-1 0,-1 0 0,1 1-1,-1-1 1,1 1 0,-1-1 0,1 1-1,-1-1 1,1 1 0,-1-1 0,1 1-1,-1 0 1,0-1 0,1 1 0,-1 0-1,0-1 1,1 1 0,-1 0 0,0-1-1,0 1 1,0 0 0,0 0 0,0 0-1,3 26 273,-3-25-260,4 193 1188,-1-16-412,5 48 15,29 394 1567,-28-514-1741,10 66 889,-15-142-1280,3 17 220,-7-45-465,1 0 0,0 1 0,0-1 0,1 0-1,-1 0 1,1 1 0,-1-1 0,1 0 0,0-1 0,4 5 0,2-1-23,7 9 0,-14-15 0,-1 1 0,0-1 0,0 0 0,0 0 0,0 1 0,1-1 0,-1 0 0,0 0 0,0 0 0,1 1 0,-1-1 0,0 0 0,0 0 0,1 0 0,-1 1 0,0-1 0,0 0 0,1 0 0,-1 0 0,0 0 0,1 0 0,-1 0 0,0 0 0,1 0 0,-1 0 0,0 0 0,0 0 0,1 0 0,-1 0 0,0 0 0,1 0 0,-1 0 0,0 0 0,1 0 0,-1 0 0,0 0 0,0-1 0,1 1 0,-1 0 0,0 0 0,0 0 0,1 0 0,-1-1 0,0 1 0,0 0 0,1 0 0,-1-1 0,0 1 0,0 0 0,11-17 0,-9 13 0,15-30 0,-2-1 0,23-72 0,8-81 0,-31 121 0,-12 51 0,148-716 0,-139 656 0,1-15 0,43-153 0,-12 83 0,-16 53 0,-7 4 0,-16 71 0,-4 27 0,0 0 0,0 0 0,1 0 0,-1 0 0,1 1 0,1-1 0,-1 1 0,1 0 0,0-1 0,0 1 0,1 0 0,5-6 0,-9 11 27,1-1 0,-1 1 0,1 0 0,-1-1 0,1 1 0,-1 0 0,1-1 0,-1 1 0,1 0 0,-1 0 1,1 0-1,0-1 0,-1 1 0,1 0 0,-1 0 0,1 0 0,0 0 0,-1 0 0,1 0 0,-1 0 0,1 0 0,0 0 0,-1 1 0,1-1 0,-1 0 0,1 0 0,0 0 0,-1 1 0,1-1 0,-1 0 0,1 1 0,7 5-4791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1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67 9744,'0'0'10718,"1"-11"-10443,4-45 1331,-6 63-1462,0-1-1,0 1 0,0-1 1,-1 1-1,-2 5 0,-4 17 20,-1 41 281,2 0 1,4 99-1,25 139 1371,-22-286-1483,0-20-238,0 1 0,0 0 0,0-1 1,0 1-1,0-1 0,0 1 1,1-1-1,-1 1 0,1-1 0,0 1 1,0-1-1,1 3 0,-1-9 70,0 0-1,0-1 0,0 1 1,1 0-1,-1 0 1,1 0-1,0 0 1,4-5-1,6-13-19,76-166 502,-67 149-486,2 1 0,49-61 0,43-24 233,-36 41-22,-43 46 23,-74 58-10,-224 173-74,260-193-325,0 0-1,0 0 1,1 0-1,-1 0 1,0 0-1,0 0 1,1 0-1,0 1 1,-1-1-1,1 1 1,0-1-1,0 1 0,0-1 1,0 1-1,1-1 1,-1 1-1,1 0 1,0 0-1,-1-1 1,1 1-1,0 0 1,1-1-1,-1 1 1,0 0-1,1-1 1,0 1-1,-1 0 1,1-1-1,0 1 1,0-1-1,2 3 0,3 6-41,0-1-1,0 0 1,1-1-1,1 0 0,14 15 1,3-2 15,2-1 1,0-1 0,42 24 0,-4-4 88,-56-34 74,1 0 0,1-1 0,-1 0 0,1 0 0,0-1 0,0-1 0,12 3 0,-22-6-109,0 0 1,1 0-1,-1-1 0,0 1 0,0 0 0,1 0 0,-1-1 0,0 1 0,0 0 0,0-1 1,1 1-1,-1-1 0,0 0 0,0 1 0,0-1 0,0 0 0,0 0 0,0 1 0,1-3 1,15-20-883,-11 13-2585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1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12960,'0'0'7217,"3"15"-6723,8 58 600,1 90 0,-5 98 2022,-1-200-1469,-6-61-1632,0 0 0,0 0 0,0 0 1,0 0-1,0 0 0,0 0 0,0 0 0,0 0 1,0 0-1,0 1 0,0-1 0,0 0 0,0 0 0,0 0 1,0 0-1,0 0 0,0 0 0,0 0 0,0 0 1,0 0-1,0 0 0,0 0 0,0 0 0,0 0 1,0 1-1,0-1 0,0 0 0,0 0 0,0 0 1,0 0-1,0 0 0,0 0 0,0 0 0,0 0 1,1 0-1,-1 0 0,0 0 0,0 0 0,0 0 0,0 0 1,0 0-1,0 0 0,0 0 0,0 0 0,0 0 1,0 0-1,0 0 0,0 0 0,0 0 0,1 0 1,-1 0-1,0 0 0,0 0 0,0 0 0,0 0 1,0 0-1,0 0 0,0 0 0,0 0 0,0 0 0,0 0 1,0 0-1,0 0 0,0 0 0,0 0 0,1 0 1,-1 0-1,0 0 0,0 0 0,4-9 323,5-17-454,-7 21 187,13-48-572,-11 35-2911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1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13768,'0'0'5702,"13"-4"-5021,31-7-11,1 2-1,76-6 0,-112 14-587,170-4 1371,-140 6-721,0 1-1,59 12 1,-53-1 960,-38-10-3364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19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11760,'0'0'6701,"13"3"-6193,-3-1-388,-3 0-28,1 0-1,0 0 0,0-1 0,0-1 0,0 1 0,0-1 0,0 0 0,0-1 1,11-2-1,-7 0 141,0 0 1,0-1 0,0-1-1,-1 0 1,1 0 0,19-14-1,-27 16-133,0 0-1,-1 1 1,1-1 0,-1-1-1,0 1 1,0 0-1,0-1 1,0 0-1,-1 1 1,1-1 0,-1 0-1,0 0 1,0-1-1,-1 1 1,1 0 0,-1-1-1,0 1 1,0-1-1,0 1 1,-1-1-1,0 1 1,0-5 0,0 7-69,0 1 0,0 0 1,0 0-1,0 0 1,-1-1-1,1 1 1,0 0-1,-1 0 1,1 0-1,-1 0 0,1 0 1,-1 0-1,0 0 1,0 0-1,1 0 1,-1 0-1,0 0 1,0 0-1,0 0 0,0 1 1,-1-2-1,-1 1 5,1 0 0,0 0-1,0 0 1,-1 1 0,1-1-1,0 1 1,-1-1 0,1 1 0,-1 0-1,-2 0 1,-4 1 51,0 0 1,0 0 0,0 1-1,-15 6 1,13-4-26,0 0 1,1 1-1,0 1 0,0-1 1,0 2-1,1-1 1,-10 10-1,16-14-33,0 1-1,0 0 0,1-1 0,-1 1 0,1 1 1,0-1-1,0 0 0,0 0 0,0 1 0,0-1 1,1 1-1,-1 0 0,1-1 0,0 1 0,0 0 1,1 0-1,-1-1 0,1 1 0,0 0 1,0 0-1,0 0 0,0 0 0,1 0 0,1 6 1,2 0 41,0 0 0,1 0 1,0-1-1,1 1 1,0-1-1,0 0 1,1-1-1,0 1 1,1-1-1,0-1 1,0 1-1,0-2 1,1 1-1,0-1 1,0 0-1,1-1 1,14 6-1,-11-5 79,1-1 0,0 0 0,0-1 0,0-1 0,0 0 0,1-1 0,-1 0 0,1-1 0,0-1 0,-1 0 0,1-1 0,22-5 0,-3-1 327,-3 0-603,-13 2-3360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0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99 10040,'0'0'6385,"-10"4"-5841,-11 5 106,0 1 0,-23 15 0,33-17 389,0 0-1,-15 14 0,26-22-1023,0 0-1,-1 1 1,1-1-1,0 0 1,0 0-1,0 0 1,0 0-1,0 0 1,0 0 0,0 1-1,0-1 1,0 0-1,0 0 1,0 0-1,0 0 1,-1 0-1,1 1 1,0-1 0,0 0-1,0 0 1,0 0-1,0 0 1,1 0-1,-1 1 1,0-1 0,0 0-1,0 0 1,0 0-1,0 0 1,0 0-1,0 1 1,0-1-1,0 0 1,0 0 0,0 0-1,0 0 1,0 0-1,1 0 1,-1 1-1,0-1 1,0 0-1,0 0 1,0 0 0,0 0-1,0 0 1,1 0-1,-1 0 1,0 0-1,0 0 1,0 0-1,0 0 1,0 0 0,1 0-1,-1 0 1,0 0-1,0 0 1,0 0-1,13 3 184,-11-3-112,40 3 152,-1-2 1,1-1-1,0-2 1,51-10 0,-51 6-107,839-79 1467,-545 56-908,153-25 932,-488 54-1615,9-1 144,0 0 0,0 0 0,15-5 0,-64 6 151,18 4-559,0 1 0,-35 14-1,36-12-2882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98 212 11552,'0'0'7622,"4"15"-6997,-4-14-619,4 9 100,-1 1 0,0 0 0,-1 1 0,0-1 0,-1 0 0,0 0 0,-1 1 0,0-1 0,-1 1 0,-3 15 0,-37 134 1085,-23 126 1352,58-214-1134,5-72-1389,1-1 1,0 0 0,0 1-1,0-1 1,0 1-1,-1-1 1,1 0-1,0 1 1,0-1 0,0 0-1,0 1 1,0-1-1,0 1 1,0-1-1,0 0 1,0 1 0,0-1-1,0 0 1,1 1-1,-1-1 1,0 1-1,0-1 1,0 0 0,0 1-1,0-1 1,1 0-1,-1 1 1,0-1-1,0 0 1,1 0 0,-1 1-1,0-1 1,1 0-1,-1 0 1,0 1-1,1-1 1,-1 0 0,0 0-1,1 0 1,-1 1-1,0-1 1,1 0-1,0 0 16,0-1 0,0 1-1,0 0 1,0-1-1,0 1 1,0-1 0,0 1-1,0-1 1,0 1-1,0-1 1,0 0 0,-1 1-1,1-1 1,0 0-1,-1 0 1,1 0 0,0-1-1,11-17 201,-1-1 0,-1-1 0,0 0 0,10-37-1,2-3 206,0-4 123,-3 0-1,11-76 0,-23 110-382,6-37 175,-2 8 280,22-69 1,-33 129-637,0 0 0,0 0 0,0 0 0,0-1 0,0 1 0,1 0 0,-1 0 0,0-1 0,0 1 0,0 0 0,0 0 0,0 0 0,0 0 0,1-1 0,-1 1 0,0 0 0,0 0 0,0 0 0,1 0 0,-1 0 0,0-1 0,0 1 0,0 0 0,1 0 0,-1 0 0,0 0 0,0 0 0,1 0 0,-1 0 0,0 0 0,0 0 0,0 0 0,1 0 0,-1 0 0,0 0 0,0 0 0,1 0 0,-1 0 0,0 0 0,0 0 0,1 0 0,-1 0 0,0 1 0,0-1 0,0 0 0,1 0 0,-1 0 0,0 0 0,0 0 0,0 1 0,0-1 0,1 0 0,-1 0 0,0 0 0,0 1 0,0-1 0,0 0 0,0 0 0,0 0 0,0 1 0,1-1 0,6 12 0,8 26 0,14 64 0,-19-63 0,26 65 0,-32-94 0,-4-8 0,1 0 0,0-1 0,0 1 0,-1 0 0,1 0 0,0-1 0,0 1 0,0 0 0,1-1 0,1 3 0,-2-4 0,0 0 0,0 1 0,0-1 0,0 0 0,0 0 0,0 0 0,0-1 0,-1 1 0,1 0 0,0 0 0,0 0 0,0-1 0,0 1 0,0 0 0,-1-1 0,1 1 0,0-1 0,0 1 0,-1-1 0,1 1 0,0-1 0,-1 1 0,1-1 0,0 0 0,-1 1 0,1-1 0,-1 0 0,1 0 0,0-1 0,12-14 0,-1 0 0,0-2 0,16-31 0,22-63 0,-33 69 0,44-76 0,-49 98 0,-10 17 0,0 0 0,0 0 0,0 0 0,1 0 0,-1 0 0,1 0 0,0 1 0,0 0 0,0-1 0,1 1 0,-1 0 0,6-3 0,-8 6 0,0 0 0,0-1 0,0 1 0,0 0 0,0 1 0,0-1 0,-1 0 0,1 0 0,0 0 0,0 0 0,0 1 0,0-1 0,0 0 0,-1 1 0,1-1 0,0 1 0,0-1 0,-1 1 0,1-1 0,0 1 0,-1 0 0,1-1 0,0 1 0,-1 0 0,1-1 0,-1 1 0,1 0 0,-1 0 0,0-1 0,1 1 0,-1 1 0,15 31 0,-14-29 0,52 171 0,-16-46 0,-17-62 0,-10-29 0,20 48 0,-29-85 23,-1 0 0,0-1 0,1 1 1,-1 0-1,0 0 0,1-1 0,-1 1 0,1 0 0,-1-1 1,1 1-1,-1-1 0,1 1 0,-1-1 0,1 1 0,0-1 1,-1 1-1,1-1 0,0 1 0,0-1 0,0 0 2,-1 0-1,1 0 1,-1 0 0,1 0-1,-1 0 1,1 0-1,-1 0 1,1 0-1,-1 0 1,1-1 0,-1 1-1,1 0 1,-1 0-1,1-1 1,-1 1-1,1 0 1,-1 0 0,0-1-1,1 1 1,0-1-1,12-21-4075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3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9744,'0'0'9667,"12"1"-9367,47-1 241,77-8-1,-39 1 22,-27 1-89,-43 3-166,0 0-1,0 2 1,0 2-1,0 0 0,29 5 1,-52-5-233,0 0 128,0 0 0,1 0 0,-1 0 1,0 0-1,0 1 0,0-1 0,0 1 1,0 0-1,0 0 0,7 6 1,-11-8-181,0 1 1,1-1 0,-1 1-1,0-1 1,0 1 0,1 0 0,-1-1-1,0 1 1,0 0 0,0-1 0,0 1-1,0 0 1,0-1 0,0 1-1,0 0 1,0-1 0,0 1 0,0-1-1,0 1 1,0 0 0,0-1 0,-1 1-1,1 0 1,0-1 0,0 1-1,-1-1 1,1 1 0,-1-1 0,1 1-1,0-1 1,-1 1 0,1-1-1,-1 1 1,1-1 0,-1 1 0,1-1-1,-1 0 1,1 1 0,-1-1 0,0 0-1,0 1 1,-3 2-2905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92 11448,'0'0'8227,"4"14"-7645,47 281 2156,-34-90-828,-16-161-1097,-2 0-1,-10 73 1,11-115-764,0-1 0,0 0-1,0 1 1,-1-1 0,1 1-1,0-1 1,-1 0 0,1 1-1,-1-1 1,0 0 0,1 0 0,-1 1-1,0-1 1,0 0 0,0 0-1,0 0 1,0 0 0,0 0-1,0 0 1,0 0 0,0 0 0,0 0-1,-1-1 1,1 1 0,0 0-1,-3 0 1,2-1-2,0 0 1,0 0-1,0 0 1,0 0-1,0 0 1,0-1-1,0 1 0,0-1 1,0 0-1,0 1 1,0-1-1,0 0 1,1 0-1,-1 0 0,0 0 1,0 0-1,1-1 1,-3-1-1,-2-3 39,1 0 1,-1-1-1,1 1 0,0-1 0,0-1 1,1 1-1,0-1 0,0 0 0,1 0 0,-5-15 1,4 7 53,0 0 1,1 0-1,1 0 0,0-32 1,3 31-55,1-1 1,1 1 0,1-1 0,1 1-1,0 0 1,1 0 0,1 1-1,0 0 1,2 0 0,15-23 0,7-4 98,1 1 1,45-44-1,-27 37-165,88-68-1,-110 94-19,-21 16 0,1 0 0,0 1 0,0 0 0,1 0 0,0 1 0,12-6 0,-16 8 646,1 1-1026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5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10656,'0'0'8505,"-5"10"-7884,-38 79 624,37-73-969,1-1-1,0 0 0,1 1 1,1 0-1,-2 16 0,5-19-12,1-1-1,0 0 1,0 0-1,1 1 1,1-1-1,0 0 1,0 0-1,7 13 1,-9-23-194,0 0 1,0 0-1,1 0 1,-1 0-1,0 0 1,1 0-1,0-1 1,-1 1-1,1-1 1,0 1-1,0-1 1,0 1-1,0-1 1,0 0-1,0 0 0,0 0 1,0 0-1,0 0 1,0-1-1,1 1 1,-1 0-1,0-1 1,1 0-1,-1 0 1,4 0-1,-4 0-445,1 0 0,-1 0-1,1-1 1,-1 1 0,1-1 0,-1 1-1,1-1 1,2-1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5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283 613 4816,'0'0'4240,"-10"2"-3863,-10 1-144,0 2 0,0 1 0,1 0 0,-29 15 0,37-15-98,0 2-1,0-1 1,0 2-1,1-1 1,0 1-1,1 1 1,0 0-1,0 0 0,1 1 1,1 0-1,-1 0 1,-9 23-1,14-28-78,1 1 0,0-1 0,0 1-1,0-1 1,1 1 0,0 0 0,0-1-1,0 1 1,1 0 0,0 0 0,1 0-1,-1 0 1,1-1 0,1 1 0,-1 0-1,1-1 1,0 1 0,1-1 0,0 1-1,0-1 1,0 0 0,0 0 0,1-1-1,0 1 1,0-1 0,8 8 0,-4-6-3,0-1 1,0-1-1,0 1 1,1-1 0,-1 0-1,1-1 1,1 0-1,-1 0 1,0-1 0,1-1-1,0 1 1,-1-2-1,1 1 1,0-1 0,16-1-1,-3 0 43,0-2 0,0 0-1,-1-1 1,1-2 0,37-12 0,26-16 224,-1-3 0,115-69 0,-150 74-189,-3-1 0,0-3 1,-2-2-1,-2-2 1,64-75-1,-46 38 167,-3-2 0,75-137 0,-122 195-218,-4 10-21,-1 0 0,-1 0-1,0-1 1,0 1 0,-1-1 0,5-21 0,-8 29-38,-1-1 0,0 0 0,0 0 0,0 0 0,0 0 0,-1 0-1,0 1 1,0-1 0,0 0 0,0 0 0,-3-5 0,4 8-15,-1 0 0,1 0 0,-1 0-1,0 1 1,1-1 0,-1 0 0,0 0 0,0 1 0,1-1 0,-1 0-1,0 1 1,0-1 0,0 1 0,0-1 0,0 1 0,0 0-1,0-1 1,-2 1 0,2 0-1,-1 0 0,0 0-1,0 0 1,1 0 0,-1 1 0,0-1-1,1 0 1,-1 1 0,0 0 0,1-1-1,-1 1 1,1 0 0,-1 0 0,-2 2-1,-11 9 4,-1 0-1,2 1 0,0 1 1,1 0-1,0 1 0,1 1 1,0 0-1,-13 27 0,-4 15-28,-27 75-1,9-8-3,-59 247 1,104-358 23,-4 10 21,2 0 1,-1 31 0,5-55-20,0 0-1,0 0 1,0 0-1,0 1 1,0-1 0,0 0-1,0 0 1,0 1-1,0-1 1,0 0 0,0 0-1,0 0 1,0 1-1,0-1 1,0 0-1,0 0 1,0 0 0,0 1-1,0-1 1,1 0-1,-1 0 1,0 0 0,0 0-1,0 1 1,0-1-1,0 0 1,1 0 0,-1 0-1,0 0 1,0 0-1,0 0 1,1 1-1,-1-1 1,0 0 0,0 0-1,0 0 1,1 0-1,-1 0 1,0 0 0,0 0-1,1 0 1,10-5 21,10-14 24,-19 18-40,240-247 680,-226 232-612,-10 9-31,0 1 0,0 1 0,0-1 0,0 1 0,1 0 0,12-7 0,-19 12-38,1 0 1,-1-1-1,1 1 0,-1 0 0,1 0 0,-1 0 1,1-1-1,-1 1 0,1 0 0,-1 0 1,1 0-1,-1 0 0,1 0 0,0 0 1,-1 0-1,1 0 0,-1 0 0,1 0 1,-1 0-1,1 0 0,-1 0 0,1 0 0,-1 0 1,1 1-1,-1-1 0,1 0 0,-1 0 1,1 1-1,-1-1 0,1 0 0,-1 1 1,1-1-1,-1 0 0,0 1 0,1-1 1,-1 1-1,0-1 0,1 1 0,-1-1 1,0 1-1,0-1 0,1 1 0,-1-1 0,0 1 1,0-1-1,0 1 0,0-1 0,0 1 1,1-1-1,-1 1 0,0-1 0,-1 2 1,-1 34 145,2-35-148,-18 85 167,-6 33-71,22-106-90,1 1-1,1-1 1,0 1-1,0 0 1,2-1 0,3 22-1,-4-32-10,0 0 1,0 0-1,1 0 0,-1 0 0,0-1 0,1 1 0,0 0 0,0 0 0,0-1 1,0 1-1,0-1 0,0 0 0,0 0 0,1 0 0,-1 0 0,1 0 0,0 0 0,0 0 1,-1-1-1,1 0 0,0 1 0,0-1 0,0 0 0,1-1 0,-1 1 0,0 0 1,0-1-1,0 0 0,0 0 0,1 0 0,3 0 0,6-1 4,0-1 1,0 0-1,0 0 0,0-2 1,-1 1-1,18-9 0,9-4 43,0-2 0,-2-2-1,0-2 1,-1-1 0,56-47-1,-87 65-23,-1 1 0,1-1 0,-1 1 0,0-1-1,-1 0 1,1 0 0,-1-1 0,0 1 0,3-10-1,-6 15-18,0 0 0,1-1 0,-1 1-1,0 0 1,0-1 0,0 1-1,0 0 1,0-1 0,0 1 0,0-1-1,0 1 1,-1 0 0,1-1-1,0 1 1,0 0 0,0-1 0,0 1-1,0 0 1,-1-1 0,1 1-1,0 0 1,0-1 0,0 1 0,-1 0-1,1 0 1,0-1 0,0 1-1,-1 0 1,1 0 0,0-1 0,-1 1-1,1 0 1,0 0 0,-1 0 0,1 0-1,0 0 1,-1 0 0,1-1-1,0 1 1,-1 0 0,1 0 0,-1 0-1,1 0 1,0 0 0,-1 0-1,1 0 1,0 0 0,-1 1 0,1-1-1,0 0 1,-1 0 0,1 0-1,-1 0 1,-23 7 15,22-7-15,-17 7 12,0 1-1,0 0 0,1 1 1,0 2-1,0-1 0,-18 16 0,29-20-6,-1 0-1,1 1 0,1 0 0,-1 0 0,1 0 0,1 1 0,-1-1 0,1 1 0,0 1 0,1-1 1,0 1-1,0 0 0,1 0 0,0 0 0,-2 15 0,4-20-1,1 0 0,0 0 0,0 0-1,0 0 1,1 0 0,0 0 0,-1 0 0,1 0 0,0 0-1,1 0 1,-1-1 0,1 1 0,0 0 0,-1-1 0,5 6 0,-5-8-4,1 1 1,-1 0 0,1-1-1,0 1 1,0-1 0,0 1-1,-1-1 1,1 0 0,0 0 0,0 0-1,1 0 1,-1 0 0,0 0-1,0-1 1,0 1 0,1-1 0,-1 1-1,0-1 1,0 0 0,1 0-1,-1 0 1,0 0 0,1 0 0,-1-1-1,0 1 1,0-1 0,5-1-1,6-3 19,0-1-1,0 0 0,-1-1 0,0-1 0,0 0 1,21-18-1,59-68 135,-68 69-95,37-49 173,-31 37-90,-19 26-78,-11 11-63,0 0 0,0 0 0,0 0 1,1 0-1,-1 0 0,0 0 1,0 0-1,0 0 0,0 0 0,0 0 1,1 0-1,-1 0 0,0 0 0,0 0 1,0 0-1,0 0 0,0 0 0,1 0 1,-1 0-1,0 0 0,0 0 0,0 1 1,0-1-1,0 0 0,0 0 0,0 0 1,1 0-1,-1 0 0,0 0 0,0 0 1,0 0-1,0 0 0,0 1 1,0-1-1,0 0 0,0 0 0,0 0 1,0 0-1,0 0 0,1 0 0,-1 1 1,0-1-1,0 0 0,0 0 0,0 0 1,-2 26 64,0-12-77,2-5 4,0 0 0,0 1 0,1-1 0,0 0 0,1 0 0,0 0 0,5 14 0,-6-21 8,0 1-1,0-1 0,0 1 1,0-1-1,1 0 1,-1 1-1,1-1 0,0 0 1,-1 0-1,1 0 0,0 0 1,0 0-1,0-1 1,1 1-1,-1-1 0,0 1 1,1-1-1,-1 0 0,0 0 1,1 0-1,0 0 1,-1 0-1,1 0 0,-1-1 1,1 1-1,0-1 0,-1 0 1,1 0-1,0 0 1,4-1-1,6-1 19,0-1 1,-1 0-1,1-1 1,-1-1-1,0 0 1,17-9-1,67-48 80,-79 50-81,267-189 366,-263 190-333,-20 11-50,-1 0 0,1 0-1,-1 0 1,0 0 0,1 0 0,-1 0-1,1 0 1,-1 0 0,0 0 0,1 0-1,-1 0 1,1 0 0,-1 1 0,0-1-1,1 0 1,-1 0 0,0 0 0,1 0-1,-1 1 1,0-1 0,1 0 0,-1 1-1,0-1 1,0 0 0,1 0 0,-1 1-1,0-1 1,0 0 0,1 1 0,-1-1-1,0 1 1,0-1 0,0 0 0,0 1-1,0-1 1,0 0 0,1 1 0,-1-1-1,0 1 1,0-1 0,0 1 0,0-1-1,0 0 1,-1 1 0,1-1 0,0 1-1,0-1 1,0 0 0,0 1 0,0-1-1,0 0 1,-1 1 0,-13 71 57,10-55-62,0 0-1,1 0 1,1 0 0,1 1-1,0-1 1,3 34 0,-1-47 4,0 0 0,-1 0 0,2 0-1,-1-1 1,0 1 0,1-1 0,0 1 0,0-1 0,0 1 0,0-1-1,0 0 1,1 0 0,-1 0 0,1 0 0,0-1 0,3 4 0,-1-3 2,0 0 1,0-1 0,0 1 0,1-1-1,-1 0 1,1 0 0,-1-1 0,1 1 0,11 0-1,-1-1 11,0-1-1,1-1 0,-1 0 1,0-1-1,1-1 1,28-9-1,9-7 64,0-2 0,-1-3 1,-1-2-1,88-58 0,-124 72-25,-1-1-1,26-28 1,-20 20 28,-63 33 9,26-4-83,1 0 0,0 1 0,1 0 0,0 1 1,-14 14-1,19-15-5,0 0 0,0 0 1,1 1-1,1 0 0,-1 0 1,1 1-1,-9 20 0,14-27-5,1 0-1,-1 1 1,1-1-1,0 1 1,0-1-1,1 1 1,-1-1-1,1 1 1,0-1-1,0 1 1,1-1-1,-1 1 1,1-1-1,2 7 1,-3-9 4,1 0 0,0 0-1,0-1 1,0 1 0,0 0 0,1-1-1,-1 1 1,0-1 0,1 1 0,-1-1-1,1 0 1,-1 0 0,1 1 0,0-1 0,0 0-1,-1-1 1,1 1 0,0 0 0,0 0-1,0-1 1,0 1 0,0-1 0,0 1-1,0-1 1,0 0 0,0 0 0,0 0 0,0 0-1,0 0 1,0-1 0,0 1 0,0-1-1,0 1 1,3-2 0,4-1 4,0 0-1,0-1 1,-1 0 0,1 0 0,-1-1-1,0 0 1,0 0 0,-1-1 0,10-9-1,8-10 61,26-34-1,-13 14 14,-36 43-68,-1 1 0,0-1 0,1 1 1,-1 0-1,1-1 0,-1 1 0,1 0 0,-1 0 1,1 0-1,3-1 0,-5 2-7,0 0 0,0 0 0,0 0 0,0 0 0,1 0 0,-1 0 0,0 0-1,0 0 1,0 0 0,0 0 0,0 0 0,0 0 0,0 0 0,1 0 0,-1 0 0,0 1 0,0-1 0,0 0 0,0 0 0,0 0 0,0 0 0,0 0 0,0 0 0,0 0-1,1 0 1,-1 0 0,0 0 0,0 1 0,0-1 0,0 0 0,0 0 0,0 0 0,0 0 0,0 0 0,0 0 0,0 0 0,0 1 0,0-1 0,0 0 0,0 0 0,0 0-1,0 0 1,0 0 0,0 0 0,0 1 0,0-1 0,0 0 0,-6 15 12,-47 91-38,-71 204-1,88-217-28,-5-2 1,-57 95-1,79-152 47,-2-1 1,-2-1-1,-36 42 0,56-72 9,1 1 0,-1-1 0,1 0 0,-1 0 0,0 0 0,0 0 0,0 0 0,0 0 0,0-1 0,-1 1 0,1-1 0,0 0 0,-1 0 0,1 0 0,-5 0 0,5-1 0,0 0 1,0-1-1,0 1 1,0-1-1,1 0 1,-1 0 0,0 0-1,1 0 1,-1 0-1,0 0 1,1-1-1,0 1 1,-1-1 0,1 0-1,0 1 1,0-1-1,0 0 1,0 0-1,-2-3 1,0-1 10,0 0-1,0-1 1,1 1-1,0-1 1,0 0 0,1 0-1,0 0 1,0 0-1,0 0 1,1-1 0,0 1-1,1 0 1,-1-1 0,3-13-1,-1 7 6,0 0 0,2 0 0,-1 0 0,2 1-1,0 0 1,1 0 0,6-14 0,-3 11 5,1 2-1,1-1 1,0 1 0,1 1 0,0 0-1,1 0 1,0 1 0,1 0 0,1 2 0,19-13-1,-11 10-4,0 1 0,2 1 0,-1 1-1,1 1 1,1 1 0,34-6 0,225-24 102,-205 30-51,-34 5-56,13-1 6,-23-5-3280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2:57.6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439 720 4416,'0'0'5952,"-11"1"-5683,-15 2 41,-1 1 0,-49 15 1,49-8-81,1 0 0,1 1 0,-1 2 0,2 1 0,-25 18 1,38-24-129,0 0 1,1 0 0,0 1 0,0 0 0,1 1-1,1 0 1,0 0 0,0 1 0,1 0 0,0 0-1,1 1 1,-6 19 0,11-29-76,0 0-1,0 0 1,1 0 0,-1 0 0,1 0-1,-1 0 1,1 0 0,0 0 0,0 0-1,1 1 1,-1-1 0,0 0 0,1 0-1,0 0 1,0 0 0,0 0 0,0 0-1,0 0 1,1-1 0,-1 1-1,1 0 1,0-1 0,0 1 0,0-1-1,0 1 1,0-1 0,0 0 0,1 0-1,-1 0 1,1 0 0,0 0 0,5 2-1,1 0 20,0-1 0,1 0 0,0 0 0,0-1 0,-1 0 0,1-1 0,0 0-1,1 0 1,10-2 0,6-1 47,1-2 0,-1 0 0,0-2 0,-1-1 0,1-2 0,-1 0 0,-1-2 0,0 0 0,42-27 0,-11-1 178,-1-1-1,88-84 0,-115 96-123,-1-1 0,-1-1 0,-1-1 0,-2-1 0,38-70 0,-46 71-33,-2-1 0,-1 0 0,-2-1 0,0 0 0,-3 0 0,-1-1 0,3-40 0,-6 37-4,2-72 256,-5 98-273,-1-1 0,0 0 0,-1 1 0,0-1 1,-1 1-1,-7-22 0,9 32-71,-4-6 253,-3 17-108,1 5-130,1 1 0,0 0 1,1 0-1,-4 27 1,3-17-16,-79 376 84,3-16-77,38-231-21,-2 8-2,46-163-6,-5 26 33,7-20-9,5-16-9,26-51 151,50-71-1,-67 111-86,0 0-1,2 1 0,0 1 1,1 1-1,1 0 1,36-23-1,-50 37-48,0 1-1,0-1 1,1 1-1,-1 0 1,1 1-1,12-3 1,-17 4-18,1 1 1,-1-1-1,0 1 1,1 0-1,-1 0 1,1 0 0,-1 0-1,0 1 1,1-1-1,-1 1 1,0-1-1,1 1 1,-1 0-1,0 0 1,0 0-1,0 0 1,0 0 0,0 0-1,0 1 1,0-1-1,0 1 1,0-1-1,-1 1 1,3 2-1,7 12 53,-1 1-1,-1 0 0,0 1 0,-1 0 1,10 32-1,-11-29-20,1 0 0,0 0 1,23 36-1,-29-54-40,0 0 0,0 0 1,0-1-1,1 1 0,0-1 0,-1 0 0,1 1 1,0-1-1,0 0 0,0-1 0,0 1 0,0 0 1,0-1-1,1 0 0,-1 0 0,0 0 0,1 0 1,-1 0-1,1-1 0,-1 0 0,1 1 0,-1-1 0,1 0 1,-1-1-1,1 1 0,-1-1 0,6-1 0,6-2 11,-1-1-1,1-1 0,-1 0 0,24-15 0,11-9 19,-2-3-1,-2-1 1,49-48 0,-85 74-25,0-1 0,11-16 0,-18 21-2,1 1 1,0-1-1,-1-1 0,0 1 1,0 0-1,-1 0 0,1-1 1,-1 1-1,2-7 1,-3 10-5,0 1 1,0 0-1,0-1 1,0 1-1,-1-1 0,1 1 1,0 0-1,0-1 1,0 1-1,0 0 1,0-1-1,-1 1 1,1 0-1,0-1 1,0 1-1,-1 0 1,1-1-1,0 1 1,-1 0-1,1 0 1,0-1-1,-1 1 1,1 0-1,0 0 1,-1 0-1,1-1 1,0 1-1,-1 0 0,1 0 1,0 0-1,-1 0 1,1 0-1,-1 0 1,1 0-1,0 0 1,-1 0-1,1 0 1,-1 0-1,1 0 1,0 0-1,-1 0 1,1 0-1,-1 0 1,-21 6 48,8 1-35,1 1 0,-1 0 0,1 0 0,1 1 1,0 1-1,0 1 0,-14 15 0,3 1 13,1 0 1,-23 37-1,33-44-16,0 1 0,2 0-1,0 1 1,-8 28 0,17-48-8,0 1-1,0-1 1,1 0-1,-1 1 1,0-1 0,1 1-1,0-1 1,0 1 0,0-1-1,0 1 1,0-1 0,0 1-1,1-1 1,-1 1-1,1-1 1,0 1 0,0-1-1,-1 0 1,3 3 0,-3-4-2,1 0 1,0-1 0,-1 1 0,1-1-1,0 1 1,0-1 0,-1 1 0,1-1 0,0 1-1,0-1 1,-1 0 0,1 1 0,0-1-1,0 0 1,0 0 0,0 0 0,0 1-1,0-1 1,-1 0 0,3 0 0,-1-1 1,1 1 0,-1-1 1,1 0-1,-1 0 0,1 1 1,-1-2-1,1 1 1,-1 0-1,0 0 0,3-2 1,9-8 12,-1 0 1,0 0 0,0-2 0,-1 1-1,-1-2 1,0 1 0,0-2 0,7-15-1,9-19 57,23-62-1,-2 5 175,-43 147 31,-4-22-252,10 72 45,-9-80-65,0-1 0,1 1 0,1-1 0,-1 1 0,2-1 0,5 10 1,-7-16-8,0 0 1,0 0 0,0 0 0,1-1 0,0 0-1,-1 0 1,1 0 0,0 0 0,1 0 0,-1-1-1,0 0 1,1 0 0,-1 0 0,1 0-1,0-1 1,-1 0 0,1 0 0,0 0 0,0 0-1,0-1 1,0 0 0,-1 0 0,1 0 0,0-1-1,0 1 1,0-1 0,0 0 0,7-3 0,2-4 9,0 0 1,-1-1 0,0-1 0,-1 0 0,0-1 0,16-18 0,57-79 66,-52 62-46,23-40 71,-21 30 25,-31 50-59,-4 6-6,-6 18 50,-5 47-48,5-36-40,1 0 0,-1 33 0,6-54-22,0 1 0,0 0-1,1-1 1,1 1 0,-1-1-1,1 0 1,0 1-1,1-1 1,0 0 0,1 0-1,7 13 1,-8-17-7,0-1 1,0 1 0,0-1-1,0 0 1,0 0-1,1 0 1,0-1-1,-1 1 1,1-1-1,0 0 1,0 0 0,0 0-1,1-1 1,-1 1-1,0-1 1,1 0-1,-1 0 1,0-1-1,1 1 1,-1-1-1,1 0 1,-1 0 0,6-1-1,4 0 1,-1-2 0,0 1-1,0-2 1,0 1 0,0-2 0,18-8 0,4-6 15,-1-1 0,59-46 0,52-60 49,-106 91-37,-19 8 40,-17 13-1,-3 14-59,0-1 0,0 1 0,-1 0-1,1-1 1,0 1 0,-1 0 0,1-1-1,0 1 1,-1 0 0,1 0 0,-1-1-1,1 1 1,0 0 0,-1 0 0,1 0-1,-1-1 1,1 1 0,-1 0 0,1 0-1,-1 0 1,1 0 0,-1 0 0,1 0-1,-1 0 1,1 0 0,0 0 0,-1 0-1,1 0 1,-2 1 0,-4 1 6,0 0 0,0 0 0,0 1 0,0 0 0,0 0 0,1 0 0,-1 1 0,1 0 1,0 0-1,-8 9 0,-2 0 7,-24 18 35,-57 62 1,85-81-49,1 0 0,0 1 0,1 1-1,0-1 1,1 1 0,1 1 0,0-1 0,1 1 0,-5 21 0,8-27-9,1 0 0,1 1 0,0-1 0,0 1 0,1 17 0,1-25 4,-1-1 0,0 1 0,0 0 0,1-1 0,-1 1 0,1-1 0,-1 1 0,1 0 0,-1-1 1,1 1-1,0-1 0,0 0 0,0 1 0,0-1 0,0 0 0,0 1 0,0-1 0,1 0 0,-1 0 0,0 0 0,1 0 0,-1 0 1,0 0-1,1 0 0,-1-1 0,1 1 0,0-1 0,-1 1 0,1-1 0,-1 1 0,1-1 0,0 0 0,-1 0 0,1 0 0,0 0 0,-1 0 1,1 0-1,0 0 0,-1 0 0,3-1 0,1-1 0,1 1 1,-1-1-1,-1 1 1,1-2-1,0 1 1,0 0-1,-1-1 1,1 0-1,-1 0 1,0 0-1,0-1 1,0 1-1,0-1 1,5-8-1,5-6 2,-2 0 1,12-25-1,-16 29 0,-2 0 34,8-27-1,-13 38 20,-9 59-52,-3 0 1,-2-1-1,-29 79 0,29-98-6,-3 0 0,0-1 0,-3-1-1,-1 0 1,-39 50 0,52-75 3,-1 0 1,0-1 0,0 0-1,-1 0 1,0-1-1,0 0 1,-1 0-1,0-1 1,0-1-1,0 0 1,-15 5 0,23-9 0,0 0 1,-1-1-1,1 0 1,-1 1-1,1-1 1,0 0-1,-1 0 1,1 0 0,-1-1-1,1 1 1,0-1-1,-1 1 1,1-1-1,0 0 1,-1 0-1,1 1 1,0-2 0,0 1-1,0 0 1,0 0-1,0-1 1,0 1-1,0-1 1,1 0-1,-1 1 1,0-1-1,1 0 1,-1 0 0,0-2-1,-1-1 5,0 1-1,1-1 1,0 1-1,0-1 1,0 0 0,1 0-1,-1 0 1,1 0-1,0 0 1,0 0-1,1 0 1,0-10 0,1 6-1,0 0 1,1 1-1,0-1 1,1 0-1,0 1 1,0-1-1,1 1 1,0 0-1,9-13 1,-5 10-1,1 0 0,0 1 1,1 0-1,0 1 1,19-15-1,4 3 1,1 1-1,1 2 0,56-21 1,-22 12-4,165-72 4,-198 80-4,0-1-1,-1-1 1,-2-2 0,38-33-1,-48 37 0,-13 10 0,0 1 0,0-1 0,12-16 0,-20 23 0,0-1 0,0 0 0,0 0 0,0-1 0,-1 1 0,1 0 0,-1 0 0,0-1 0,0 1 0,0-1 0,0 1 0,-1-1 0,1 1 0,-1-1 0,0 0 0,0 1 0,-1-6 0,0 7 2,1 0-1,-1 0 1,0 0-1,0 0 0,0 0 1,0 1-1,0-1 1,0 0-1,-1 1 1,1-1-1,0 1 1,-1-1-1,1 1 0,-1 0 1,0-1-1,-2 0 1,-33-17 37,26 15-31,8 2-5,0 0 0,1 1 0,-1 0 0,0 0 0,0 0 0,0 0 0,0 0 0,-1 1-1,1-1 1,0 1 0,0 0 0,0 0 0,0 0 0,-1 0 0,1 0 0,0 1 0,0 0 0,0-1 0,0 1 0,0 0-1,0 1 1,0-1 0,0 0 0,1 1 0,-1 0 0,0-1 0,1 1 0,-1 0 0,1 0 0,0 1 0,0-1 0,-1 0 0,2 1-1,-1 0 1,0-1 0,-2 6 0,-2 4 2,2 0 1,0-1-1,0 1 0,1 1 0,1-1 0,0 0 0,0 1 1,1-1-1,1 1 0,0-1 0,1 1 0,0-1 1,1 0-1,4 13 0,-4-15-7,0-1 1,1 0-1,1 0 0,-1-1 1,1 1-1,1-1 0,-1 0 0,1 0 1,1 0-1,0-1 0,0 0 1,0 0-1,1 0 0,0-1 1,0 0-1,1 0 0,-1-1 1,1 0-1,13 6 0,-10-6-4,1-1-1,-1 0 1,1-1-1,0 0 1,0-1-1,0 0 1,1-1-1,-1 0 1,0-1 0,1 0-1,-1-1 1,0-1-1,0 0 1,0 0-1,0-2 1,0 1-1,0-1 1,-1-1-1,0 0 1,0-1-1,0 0 1,0 0 0,-1-1-1,0 0 1,9-11-1,-7 7 8,0-2 0,-1 0 0,-1 0 0,0-1 0,11-20 0,32-79 56,3-8 128,-44 98-127,5-13 44,-16 34-83,0 0-1,1 0 1,-1 0-1,1 0 1,-1 1 0,1-1-1,0 0 1,0 1-1,-1-1 1,1 1-1,0 0 1,3-2-1,-4 3-11,0 0 0,-1 0 0,1 1 0,0-1 0,-1 0 0,1 0 0,-1 1 0,1-1 0,0 0 0,-1 1 0,1-1 0,-1 1 0,1-1 0,-1 1 0,1-1 0,-1 1 0,1-1 0,-1 1 0,0 0 0,1-1 0,-1 1-1,0-1 1,1 1 0,-1 1 0,9 19 21,-4 0-16,-1-1 1,-1 1-1,-1 1 1,-1 34-1,-3-17-24,-12 66-1,8-73-3,-1-1 0,-1 0 0,-2-1 0,-2 0 0,-18 35 0,29-61 12,-1-1 1,0 0-1,-1 0 0,1 0 0,0 0 0,-1 0 0,0-1 1,0 1-1,1-1 0,-1 0 0,-1 1 0,1-1 0,0-1 1,0 1-1,-1 0 0,1-1 0,-1 0 0,-5 2 0,6-3 7,-1 0-1,1 0 1,0 0-1,-1 0 0,1 0 1,0-1-1,-1 0 1,1 1-1,0-1 0,0 0 1,0-1-1,0 1 0,0 0 1,0-1-1,0 0 1,0 0-1,0 0 0,1 0 1,-1 0-1,-3-5 0,-1 0 12,1-2-1,0 1 0,0-1 0,1 0 0,0 0 0,1 0 0,0-1 0,0 1 0,1-1 0,0 0 0,1 0 0,0 0 1,1-1-1,0 1 0,0-11 0,1 20-9,1-1 1,-1 0 0,1 1-1,0-1 1,0 1-1,-1-1 1,1 1-1,0 0 1,0-1 0,0 1-1,0 0 1,1 0-1,-1-1 1,0 1-1,0 0 1,1 0 0,-1 1-1,0-1 1,1 0-1,-1 0 1,1 1-1,0-1 1,-1 0 0,1 1-1,-1 0 1,1-1-1,0 1 1,2 0-1,5-1 8,0 0-1,1 0 1,16 2-1,-2 3 0,0 0-1,-1 2 1,1 1-1,42 19 0,-43-17-6,-1 0 0,2-1 0,-1-2 0,46 8 0,-64-14-4,1-1 0,-1 1 0,1-1 0,-1-1 0,1 1 0,-1-1 0,0 0 0,0 0 0,1 0 0,-2-1 0,1 0 0,0 0 0,0 0 0,5-6 0,3-2-1385,0-1-1,20-23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15576,'0'0'2751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11256,'0'0'6670,"-5"17"-6013,2-2-504,-1-1 4,1 0 1,0 0-1,1 0 1,1 1-1,1-1 1,1 23-1,40 437 4974,-34-400-3031,-7-73-2084,0-1 1,0 0 0,0 0 0,0 0 0,0 1 0,0-1 0,0 0 0,0 0 0,0 0 0,0 1 0,0-1 0,0 0 0,0 0 0,0 0 0,0 1 0,0-1 0,0 0 0,0 0 0,0 0 0,0 1 0,0-1 0,0 0 0,0 0 0,0 0 0,0 1 0,-1-1 0,1 0 0,0 0 0,0 0 0,0 0 0,0 0 0,0 1 0,-1-1 0,1 0 0,0 0 0,0 0 0,0 0 0,0 0 0,-1 0 0,1 0 0,0 0 0,0 0 0,0 0 0,-1 1 0,1-1 0,0 0 0,0 0 0,-1 0 0,1 0 0,0 0 0,0 0 0,0-1 0,-1 1 0,1 0 0,0 0 0,0 0 0,-1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0 14272,'0'0'2398,"-3"10"-1563,-6 14-363,0-1 1,-2 0-1,-1-1 1,-24 35-1,7-20 110,-3-2 0,-1-2-1,-1 0 1,-62 44-1,74-62-45,-1-1-1,-30 13 1,43-22-201,2 2 809,18-5-501,10 3-393,-2 5-96,0 1 0,-1 0 0,0 2 1,-1 0-1,22 23 0,63 84 849,-77-83-496,-20-30-329,0 0 0,0 0 0,1 0 0,0-1 0,0 0 0,0 0 0,1 0 0,6 5 0,-11-10-148,0-1 1,0 1-1,0-1 1,-1 0-1,1 0 0,0 1 1,0-1-1,0 0 0,0 0 1,0 0-1,0 0 1,0 0-1,-1 0 0,1 0 1,0 0-1,0-1 0,0 1 1,0 0-1,0 0 1,-1-1-1,1 1 0,1-1 1,15-10-2227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7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12456,'0'0'8415,"-3"11"-7687,-5 27-37,1 0 0,2 0 0,0 47 0,14 216 3288,0-183-67,-9-118-3905,0 0 1,0 0-1,0 0 1,-1 0-1,1 0 0,0 0 1,0-1-1,0 1 1,0 0-1,0 0 1,0 0-1,0 0 1,0 0-1,0 0 1,-1 0-1,1 0 0,0 0 1,0 0-1,0 0 1,0 1-1,0-1 1,0 0-1,0 0 1,0 0-1,0 0 1,0 0-1,-1 0 0,1 0 1,0 0-1,0 0 1,0 0-1,0 0 1,0 0-1,0 0 1,0 0-1,0 0 1,0 0-1,0 1 0,0-1 1,0 0-1,0 0 1,0 0-1,0 0 1,0 0-1,0 0 1,0 0-1,0 0 1,0 0-1,0 1 0,0-1 1,0 0-1,0 0 1,0 0-1,0 0 1,0 0-1,0 0 1,0 0-1,0 0 1,0 0-1,0 1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8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12056,'0'0'5597,"12"1"-4777,53 0 553,103-10 0,-34 0-91,-49 7-496,106-8 1896,-174 6-2048,-14 3-468,-1 0 0,0 1 1,0-1-1,1 1 0,-1-1 0,0 1 0,1 0 0,-1 0 0,3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10544,'0'0'14186,"-10"12"-13858,-28 37 16,35-46-285,1 0 1,1 0-1,-1 0 1,0 0-1,1 0 1,-1 0-1,1 0 1,0 1-1,0-1 1,1 0-1,-1 1 1,0-1-1,1 4 1,0-5 32,0 0 0,1 1 1,-1-1-1,0 0 0,1 0 1,0 0-1,-1 0 0,1 0 1,0 0-1,0 0 0,0-1 1,1 1-1,-1 0 0,0 0 1,3 2-1,-1-2-84,0 0 0,-1 1 0,1-2 0,0 1 0,0 0 0,0-1 0,0 1-1,0-1 1,5 2 0,-5-2-381,1-1 0,0 1-1,-1-1 1,1 1 0,-1-1-1,1 0 1,-1 0 0,6-1-1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2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16983,'0'0'3400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30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10248,'0'0'9497,"14"-2"-8849,29-4-197,353-46 2094,-270 41-1727,156 6 0,163 28 2275,-373-16-741,-70-6-2396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3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99 12664,'0'0'7326,"-2"14"-6565,-35 165 1295,-13 31 197,37-151-1542,10-38-348,3-17-230,0 0-1,-1 0 1,1 0 0,-1 0 0,0-1-1,0 1 1,0 0 0,-1 0-1,1-1 1,-4 7 0,5-43 1396,12-66-834,-8 56-411,2 0-1,2 0 1,14-46-1,-10 52-25,-4 10 54,2 0-1,16-31 0,-10 24-52,-12 24-170,0 0 0,2 0 0,7-12 0,-13 22-89,0 0 0,0 0 0,1-1 0,-1 1 0,0 0 0,0 0 0,0 0 0,0 0 0,1 0 0,-1 0 0,0 0 0,0 0 0,0 0 0,1 0 0,-1 0 0,0 0 0,0 0 0,0 0 0,1 0 0,-1 0 0,0 0 0,0 0 0,0 0 0,1 0 0,-1 0 0,0 0 0,0 0 0,0 0 0,1 0 0,-1 0 0,0 1 0,0-1 0,0 0 0,0 0 0,1 0 0,-1 0 0,0 0 0,0 1 0,0-1 0,0 0 0,1 0 0,8 14 0,8 21 0,11 76 0,0 0 0,-24-97 0,-4-12 0,1 1 0,-1-1 0,1 0 0,-1 0 0,1 0 0,0 0 0,0 0 0,0 0 0,2 3 0,-2-5 0,-1 1 0,0-1 0,0 0 0,1 0 0,-1 0 0,0 0 0,1 0 0,-1 0 0,0 1 0,0-1 0,1 0 0,-1 0 0,0 0 0,1 0 0,-1 0 0,0 0 0,1 0 0,-1 0 0,0 0 0,0-1 0,1 1 0,-1 0 0,0 0 0,1 0 0,-1 0 0,0 0 0,0 0 0,1-1 0,12-13 0,12-26 0,27-56 0,-35 62 0,1 0 0,46-63 0,-25 59 0,-38 38 0,-1 0 0,1 0 0,-1-1 0,1 1 0,-1 0 0,1 0 0,0 0 0,-1 0 0,1 0 0,-1 0 0,1 0 0,-1 0 0,1 0 0,0 0 0,-1 0 0,1 0 0,-1 0 0,1 0 0,-1 1 0,1-1 0,-1 0 0,1 0 0,-1 1 0,1-1 0,-1 0 0,1 1 0,-1-1 0,1 0 0,-1 1 0,0-1 0,1 1 0,-1-1 0,0 1 0,1-1 0,-1 1 0,0-1 0,1 1 0,-1-1 0,0 1 0,15 28 0,-12-22 0,115 295 0,-89-219 0,16 46 0,-44-126 0,0 1 0,1 0 0,-1 0 0,-1 0 0,1 0 0,0 5 0,-3-6 984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2:3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9744,'0'0'6337,"11"7"-5991,-3-2-306,3 3 152,1 0 0,0-2 0,0 1-1,0-1 1,26 7 0,17-2 388,0-2 0,63 1 1,113-9 381,-61-1-444,869-13 1396,-500-19-1241,746-31 766,-956 46-1039,566-26 573,-171 34-58,-603 16-733,43 2 85,283 15 345,-22-1 129,-146-23-206,-155-1 17,-66-5-227,-57 6-319,0 0 0,0 0-1,0 1 1,0-1 0,0 0-1,0 1 1,0-1 0,0 1 0,0-1-1,0 1 1,0-1 0,0 1 0,0 0-1,-1-1 1,1 1 0,0 0-1,0 0 1,-1 0 0,1 0 0,-1 0-1,1-1 1,0 1 0,-1 0 0,0 0-1,1 0 1,-1 1 0,0-1 0,1 0-1,-1 0 1,0 1 0,4 41 31,-4-36-19,0 21 27,-2 0 0,-1 0 0,-1 1 0,-8 28-1,-39 110 352,19-67 80,27-90-388,-4 16 237,11-18-186,10-10-84,-2-5-4100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02.2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1152 5416,'0'0'7281,"7"-10"-6725,43-56 256,-8 13 376,44-75 0,-63 87-98,-1-2 0,25-72 0,-43 104-776,0 1 0,1 0-1,10-15 1,-9 16 21,-1-1 1,0 1-1,5-14 0,0 7 549,-10 15-865,1 1-1,-1 0 1,0 0 0,0-1 0,0 1 0,1 0-1,-1 0 1,0-1 0,0 1 0,1 0 0,-1 0-1,0 0 1,1-1 0,-1 1 0,0 0-1,0 0 1,1 0 0,-1 0 0,0 0 0,1 0-1,-1-1 1,0 1 0,1 0 0,-1 0 0,0 0-1,1 0 1,-1 0 0,1 0 0,-1 1-1,0-1 1,1 0 0,-1 0 0,0 0 0,0 0-1,1 0 1,-1 1 0,13 14 148,-9-11-156,-1 1 1,0-1-1,1 1 1,-2 0-1,1 0 1,0 0 0,-1 0-1,2 5 1,5 19-5,-2 0 0,-1 0 0,-1 0 0,-1 1 0,-2-1 1,0 1-1,-3 0 0,0 0 0,-2-1 0,-1 1 0,-1-1 1,-2 0-1,-1 0 0,-1-1 0,-16 35 0,21-55-3,0-1 0,-1 0 0,1 0-1,-1-1 1,-1 1 0,1-1 0,-1 0-1,0 0 1,-1-1 0,1 0 0,-1 0-1,0-1 1,0 1 0,-1-1 0,1-1 0,-12 4-1,13-5 1,0 0 1,0-1-1,0 0 0,0-1 0,0 1 0,0-1 0,0 0 1,0-1-1,0 0 0,0 1 0,0-2 0,0 1 1,0-1-1,0 0 0,1 0 0,-1-1 0,1 1 0,-1-1 1,1-1-1,0 1 0,0-1 0,-9-8 0,11 9 13,-1 0 0,1 0 0,0-1 0,0 1 0,0-1 0,0 0 0,1 0 0,-1 0 0,1 0 0,0 0 0,0-1 0,1 1 0,-1-1 0,1 1 0,-1-7 0,2 10-9,1-1-1,-1 1 1,1 0-1,-1-1 1,1 1-1,-1 0 1,1 0-1,0-1 1,-1 1-1,1 0 1,0 0-1,0 0 1,0 0-1,0 0 1,0 0-1,0 0 1,0 0-1,3 0 1,23-14 64,-11 9-54,1 1-1,-1 1 1,1 0 0,0 2-1,0 0 1,33 1 0,3-2 3,246-33 99,-243 26-103,-1-4 1,0-1 0,68-30 0,-103 37-16,-15 6-1,1 0 1,-1 0 0,1 0 0,-1-1-1,0 0 1,0 0 0,0 0 0,-1 0-1,1-1 1,-1 0 0,7-7 0,-45 30 4,26-14 1,-17 10 13,1 2 1,-28 24-1,46-36-13,1 0 1,0 0-1,0 0 0,0 0 0,1 1 0,0 0 0,0 0 0,1 0 0,-1 0 0,1 0 0,1 1 0,-1-1 0,1 1 0,0 0 0,-1 11 1,3-16-8,0-1 0,-1 1 0,1-1 0,1 1 0,-1-1 0,0 1 0,0-1 0,1 1 1,-1-1-1,0 1 0,1-1 0,0 1 0,-1-1 0,1 0 0,0 1 0,0-1 0,-1 0 0,1 0 1,0 1-1,0-1 0,0 0 0,1 0 0,-1 0 0,0 0 0,0-1 0,1 1 0,-1 0 1,0 0-1,1-1 0,-1 1 0,1-1 0,-1 1 0,0-1 0,1 1 0,-1-1 0,3 0 0,4 1-3,1-1-1,0 0 0,0 0 1,-1-1-1,9-2 0,-10 2 5,4-1-2,1 0 1,-1 0-1,0-1 0,0-1 0,0 0 0,-1 0 0,0-1 1,1-1-1,-1 1 0,-1-2 0,1 1 0,-1-1 0,-1-1 1,1 0-1,10-12 0,-12 11 8,1 0 1,-2 0-1,1-1 1,-1 0-1,-1 0 1,0 0-1,0 0 1,-1-1-1,5-22 1,-8 28-3,0 0 1,0 0-1,-1-1 1,0 1-1,0 0 1,-1 0-1,1 0 0,-1 0 1,0 0-1,-1 0 1,1 0-1,-1 0 1,0 0-1,0 0 1,0 1-1,-1-1 1,0 1-1,0-1 1,0 1-1,0 0 1,-1 1-1,1-1 1,-1 0-1,-5-3 1,4 4 5,0-1 1,-1 1-1,0 1 1,0-1-1,0 1 0,0 0 1,0 0-1,0 0 1,0 1-1,0 0 1,-1 1-1,-8-1 1,4 1 4,0 0 1,0 1 0,0 1 0,0-1 0,1 2 0,-15 4 0,23-6-13,-1 0 1,1 0 0,-1 0 0,1 0 0,0 0-1,-1 1 1,1-1 0,0 1 0,0-1 0,0 1 0,0 0-1,-2 3 1,5-5-4,-1 0 0,1 1 0,0-1 0,-1 0 0,1 1-1,0-1 1,-1 0 0,1 0 0,0 0 0,0 0 0,-1 0 0,1 0-1,0 0 1,0 0 0,-1 0 0,2 0 0,24-3 0,42-11 0,16-2-2,104 10-41,-165 6 36,-11 1-1,0-1-1,0 2 1,0-1-1,0 2 1,0 0-1,17 6 1,-24-7 5,0 0 0,0 0 1,0 1-1,0 0 1,-1 0-1,1 0 1,-1 0-1,0 1 1,0-1-1,0 1 1,0 0-1,-1 0 1,1 0-1,-1 1 1,0 0-1,3 8 1,-5-10 0,0 0 1,0 0 0,-1 1 0,1-1 0,-1 0 0,0 0 0,0 1 0,0-1-1,0 0 1,-1 0 0,1 1 0,-1-1 0,-2 6 0,-20 39 0,19-41 0,-1 2 0,3-3 2,-1 1 0,-1-1 0,1-1 0,-1 1 0,-1 0 0,1-1 0,0 0 0,-11 8 0,15-12 1,0-1 0,-1 0 0,1 0 0,0 0 0,-1 0 0,1 0-1,0 0 1,0 0 0,-1 0 0,1 0 0,0 0 0,-1 0 0,1 0 0,0 0 0,0 0 0,-1 0 0,1 0 0,0-1 0,-1 1 0,1 0 0,0 0 0,0 0 0,-1 0 0,1 0 0,0-1 0,0 1 0,-1 0 0,1 0 0,0-1 0,0 1 0,0 0 0,0 0 0,-1-1 0,1 1 0,0 0 0,0 0 0,0-1 0,0 1 0,0 0 0,0 0 0,0-1 0,0 1 0,0 0 0,-1-1 0,1 1 0,1 0 0,-1-1 0,0 1 0,0 0 0,0 0 0,0-1 0,0 1 0,0 0 0,0-1 0,0 1 0,0 0 0,0 0 0,1-1 0,-1 1 0,0 0 0,11-22 93,2 1-1,25-34 0,-29 44-67,-1 1 0,2 0 0,0 1 0,0 0 0,0 1 0,19-12 0,-24 17-7,0 0 0,1 1 0,-1-1 0,1 1 0,0 0 0,0 0 1,0 1-1,0 0 0,0 0 0,0 0 0,8 1 0,-11 0-11,-1 1-1,1-1 0,-1 1 0,1 0 0,-1-1 0,0 1 0,1 0 0,-1 0 0,0 1 0,0-1 0,0 0 1,1 1-1,-1 0 0,-1-1 0,1 1 0,0 0 0,0 0 0,-1 0 0,1 0 0,-1 0 0,1 0 0,-1 0 1,0 1-1,0-1 0,0 0 0,0 1 0,-1-1 0,1 1 0,0 2 0,0 3 0,0 0-1,-1 0 0,0-1 1,0 1-1,-1 0 0,0 0 1,0 0-1,-1 0 1,0-1-1,0 1 0,-1-1 1,0 1-1,-5 8 1,4-7 18,0 1 1,0-1 0,1 1-1,0 0 1,1-1 0,0 1-1,-1 14 1,4-27-20,0 0 1,0 0 0,0 0-1,0 0 1,1 0-1,-1 0 1,1 1-1,0-1 1,-1 0 0,1 1-1,3-3 1,-2 1 0,33-36 87,71-63-1,-55 56-1,-46 41-72,0 1 0,0 0 1,0 0-1,1 1 0,13-7 0,-19 10-15,1 0-1,-1 1 1,0-1 0,1 1 0,-1 0 0,0-1-1,1 1 1,-1 0 0,1 0 0,-1 0-1,0 0 1,1 0 0,-1 0 0,1 0 0,-1 0-1,0 0 1,1 1 0,-1-1 0,0 1-1,1-1 1,-1 1 0,0 0 0,0-1 0,1 1-1,-1 0 1,0 0 0,0 0 0,0 0-1,0 0 1,0 0 0,0 0 0,0 0 0,0 0-1,-1 0 1,1 0 0,0 1 0,-1-1-1,1 0 1,-1 0 0,1 3 0,5 16 8,-1 0 0,-1 1-1,0 0 1,-2 0 0,0 34 0,-2-29-1,2 0 0,8 46-1,-9-70-9,-1 0-1,1 0 0,0 0 0,0 0 1,0 0-1,0 0 0,0 0 0,0 0 1,1 0-1,-1-1 0,0 1 0,1 0 1,-1-1-1,1 1 0,0-1 0,0 0 1,0 1-1,3 0 0,-1 0 12,0 0 0,0-1 0,1 0 0,-1 0 0,0 0 1,1 0-1,-1-1 0,9 0 0,4-1 24,-1-1 1,1-1-1,-1-1 1,17-5-1,2-1-40,-18 5 0,0 0-1,0-1 1,0 0 0,28-17-1,-6 0 12,-14 8 14,38-29-1,-43 27-10,-4 4 5,29-29 1,-40 36-10,0 0 0,-1 0 0,1-1-1,-1 0 1,-1 0 0,1 0 0,-1 0 0,4-13 0,-7 16-4,1 1 1,-1 0-1,0-1 0,0 1 1,0 0-1,0-1 0,0 1 1,-1 0-1,0-1 1,0 1-1,1 0 0,-2 0 1,1 0-1,0 0 1,-1 0-1,1 0 0,-1 0 1,0 0-1,0 0 0,0 1 1,0-1-1,-1 1 1,1-1-1,-1 1 0,1 0 1,-1 0-1,0 0 1,0 1-1,0-1 0,0 1 1,0-1-1,0 1 1,0 0-1,0 0 0,-1 0 1,1 1-1,0-1 0,-1 1 1,1 0-1,0 0 1,-1 0-1,1 0 0,0 0 1,-1 1-1,1 0 1,0-1-1,-1 1 0,1 1 1,-3 0-1,-4 4 0,0 1 0,0 0 0,1 0 0,0 0 0,1 2 0,-1-1 0,2 1 0,-1 0 0,1 0 0,0 1 0,1 0 0,0 0 0,1 1 0,0 0 0,1 0 0,0 0 0,1 0 0,-4 17 0,7-22-5,0-1 1,1 0-1,-1 0 0,1 1 1,0-1-1,0 0 0,1 0 1,-1 0-1,1 0 1,0 0-1,1 0 0,-1-1 1,1 1-1,0-1 0,0 1 1,4 4-1,2 0-8,0 1 0,1-1 0,0-1-1,0 0 1,15 9 0,-17-12-1,0 0-1,0-1 1,1 0-1,0-1 1,0 0 0,0 0-1,0-1 1,0 0-1,0 0 1,1-1 0,-1-1-1,0 1 1,1-1-1,-1-1 1,14-2-1,-8-1 5,1 0-1,-1-2 0,0 1 0,0-2 0,-1 0 0,1-1 0,-2 0 0,16-12 0,8-9 2,-1-1-1,62-68 1,-66 66 18,-23 24 2,0 0 0,-1 0 0,12-17 0,-13 18 54,-8 15-5,-8 17 2,4-16-51,-54 125 135,51-113-145,2 1 0,0 0 0,1 0 0,-3 34 0,8-55-7,0 0 0,-1 0 0,1 0-1,0 0 1,0 0 0,0 0 0,1 0 0,-1 0 0,0 0 0,0 0-1,0 0 1,1 0 0,-1 0 0,0 0 0,1-1 0,0 2 0,-1-1 0,1-1 0,-1 0 1,0 0-1,1 0 0,-1 1 1,1-1-1,-1 0 1,0 0-1,1 0 0,-1 0 1,0 0-1,1 0 1,-1 0-1,1 0 0,-1 0 1,0 0-1,1 0 1,-1 0-1,1 0 0,-1 0 1,0 0-1,1-1 1,-1 1-1,0 0 0,1 0 1,0-1-1,25-21-16,-4-1 47,0-1 0,-2-1 0,0-1 1,-2-1-1,27-52 0,-44 77-27,0 0 17,0 0 0,-1 0 0,1 0 0,0 0 0,0 0 0,0 0 0,1 0 0,-1 1 0,3-4 0,-3 5-16,-1 0 0,1 0-1,0 0 1,0 0-1,-1 1 1,1-1 0,0 0-1,0 0 1,-1 0-1,1 1 1,0-1 0,-1 0-1,1 1 1,0-1-1,-1 0 1,1 1-1,-1-1 1,1 1 0,-1-1-1,1 1 1,-1 0-1,1-1 1,-1 1 0,1-1-1,-1 1 1,1 0-1,-1-1 1,0 1 0,0 0-1,1 0 1,27 44-27,-18-29 4,0 0 0,0-1 0,23 24 0,-29-35 17,-1-1-10,0 1 1,1-1-1,-1 0 0,1 0 1,0 0-1,5 2 0,-8-4 10,1-1-1,-1 1 1,0-1-1,1 0 1,-1 1-1,0-1 1,1 0-1,-1 0 1,1 0-1,-1 0 1,0 0-1,1 0 0,-1-1 1,1 1-1,-1 0 1,0-1-1,1 1 1,-1-1-1,0 1 1,0-1-1,1 1 1,-1-1-1,0 0 1,0 0-1,0 0 1,2-2-1,6-6 8,-1 0 1,0-1-1,-1 0 0,0 0 1,-1-1-1,0 0 0,-1 0 1,0 0-1,0-1 0,-1 0 1,-1 0-1,0 0 0,-1 0 1,1-15-1,-2 21 20,-2-1-1,1 0 0,-1 0 1,0 0-1,-2-7 1,-1-9 64,2 14-40,2 1 22,16 6-56,9 3-37,7-1 5,1 0-1,-1-2 1,56-11 0,52-26-41,-118 31 45,0-1-1,0-1 1,-1-1-1,22-14 1,-15 6-11,-1-1 1,-1-2 0,-1 0 0,38-44-1,-52 52 27,-1 0-1,0-1 0,-1 0 1,-1-1-1,0 1 0,-1-1 1,-1-1-1,0 1 0,-1-1 1,4-32-1,-3-8 39,-2-1-1,-9-109 0,5 158-24,0 6-5,0-1 0,0 1 0,-1 0 0,1 0 0,0-1 0,-1 1 0,0 0 0,0 0 0,0 0 0,0 0 0,-1 0 0,1 0 0,-1 0 0,0 0 0,-2-3 0,3 5-8,1 1-1,-1 0 0,1-1 0,-1 1 0,1 0 1,-1 0-1,1-1 0,-1 1 0,1 0 0,-1 0 1,1 0-1,-1 0 0,0 0 0,1 0 0,-1 0 1,1 0-1,-1 0 0,1 0 0,-1 0 0,1 0 1,-1 0-1,0 0 0,1 1 0,-1-1 0,1 0 1,-1 0-1,1 0 0,-1 1 0,1-1 0,-1 0 1,1 1-1,0-1 0,-1 1 0,1-1 0,-1 0 1,1 2-1,-15 20 1,11-16-8,-10 18-11,1 1-1,1 0 0,-11 34 0,-18 85-55,17-57 34,-103 306-141,70-259 91,-13 35-60,63-150 103,3-8-31,10-24 36,6-12 34,1-1 0,28-39-1,-31 51 2,1 1 0,0 0-1,0 1 1,2 0 0,-1 1-1,17-11 1,-27 21 3,-1 0 0,1 0 0,1-1 0,-1 1 1,0 1-1,0-1 0,0 0 0,0 0 0,1 1 0,-1-1 0,0 1 0,0 0 0,1 0 0,-1 0 0,0 0 1,1 0-1,-1 0 0,0 0 0,1 1 0,-1 0 0,0-1 0,0 1 0,0 0 0,0 0 0,1 0 0,-1 0 0,3 3 1,3 2 1,0 1 1,0 1 0,-1-1 0,0 1-1,5 9 1,10 11-23,-14-20 21,9 11-1,1 0-1,0-1 1,2-1-1,0-1 1,27 17-1,-42-31 10,-1 0-1,1 0 1,-1-1-1,1 0 0,0 1 1,-1-2-1,1 1 1,0 0-1,0-1 0,0 0 1,-1 0-1,1-1 0,0 1 1,0-1-1,0 0 1,-1 0-1,1-1 0,-1 1 1,1-1-1,-1 0 1,6-4-1,3-1 12,-1-1 0,-1 0 0,0-1 0,0 0 1,18-21-1,-20 20-1,-1 0 0,0-1 0,-1 0 0,-1 0 0,0-1 0,0 1 1,-1-2-1,0 1 0,-1 0 0,-1-1 0,3-15 0,-5 25-13,-1 0 0,0 0 0,0-1 1,-1 1-1,1 0 0,0 0 0,-1 0 0,0 0 0,0 0 0,0 0 0,0 0 1,0 0-1,-3-3 0,4 5-2,-1 1 0,1-1-1,0 1 1,-1-1 0,1 1 0,-1-1 0,1 1 0,-1 0 0,0-1 0,1 1 0,-1-1 0,1 1-1,-1 0 1,0 0 0,1-1 0,-1 1 0,0 0 0,1 0 0,-1 0 0,0 0 0,1 0 0,-1 0-1,-1 0 1,1 0 2,-1 1 0,1 0-1,-1-1 1,1 1-1,-1 0 1,1 0 0,0 0-1,-1 0 1,1 0-1,0 0 1,0 0 0,0 0-1,0 0 1,-2 3-1,-4 5 1,0 1 0,1 0 0,0 0 0,1 1 0,0 0 0,0 0 0,1 0 0,1 0 0,0 1 0,0-1 0,1 1 0,0 12 0,2-19-3,1 0-1,0-1 0,0 1 1,0-1-1,0 1 0,1-1 1,0 0-1,0 0 1,0 0-1,0 0 0,1 0 1,-1 0-1,1 0 0,0-1 1,0 1-1,1-1 0,-1 0 1,1 0-1,-1 0 0,1-1 1,0 1-1,0-1 0,0 0 1,1 0-1,-1 0 0,0-1 1,1 1-1,-1-1 0,1 0 1,7 1-1,5-3-5,0-1-1,0 0 1,0-1-1,-1 0 1,1-2-1,-1 0 1,16-8-1,110-59 26,-100 48 8,69-29-1,-109 52-28,-1 1 0,1-1 1,0 0-1,-1 1 0,1-1 0,0 1 1,0 0-1,-1 0 0,1-1 1,0 1-1,0 0 0,-1 0 1,1 1-1,0-1 0,2 1 0,-3-1 1,-1 1 0,1 0 0,0 0-1,0-1 1,-1 1 0,1 0-1,-1 0 1,1 0 0,-1 0 0,1 0-1,-1 0 1,1 0 0,-1 0-1,0 0 1,0 0 0,1 0 0,-1 0-1,0 0 1,0 0 0,0 0 0,0 0-1,0 1 1,0-1 0,0 0-1,-1 1 1,-1 20-1,-2 16-12,2-1 0,1 1 0,7 58 0,-5-91 7,0-1 1,0 0-1,0 0 1,0 0-1,1-1 1,0 1-1,0 0 1,0 0-1,0-1 1,0 1 0,1-1-1,-1 0 1,1 0-1,0 0 1,0 0-1,0 0 1,1-1-1,-1 1 1,0-1-1,1 0 1,0 0-1,0 0 1,-1 0-1,1-1 1,0 0-1,0 1 1,0-1-1,6 0 1,-1 0-4,0 0 0,0 0 0,0-1 0,1-1 0,-1 1 0,0-2 0,0 1 0,0-1 0,0 0 0,0-1 0,0 0 0,8-5 0,1-2 8,-1 0 0,0-2 0,-1 0 1,0-1-1,-1-1 0,24-26 0,68-101 78,-103 135-75,2-2 8,-1-1 0,1 0 0,-1 0 0,-1 0 1,1 0-1,3-15 0,-7 23-7,-1 0 0,0 0 0,0 1 0,1-1 0,-1 0 1,0 0-1,0 0 0,0 0 0,0 0 0,0 0 0,0 0 0,0 0 0,0 0 1,0 0-1,-1 1 0,1-1 0,0 0 0,-1 0 0,1 0 0,0 0 0,-1 0 1,1 1-1,-1-1 0,1 0 0,-1 0 0,0 1 0,1-1 0,-1 0 0,0 1 1,1-1-1,-1 1 0,0-1 0,0 1 0,1-1 0,-1 1 0,0 0 1,0-1-1,0 1 0,0 0 0,0-1 0,-1 1 0,-1 0 7,-1 0-1,1 0 0,-1 0 1,1 0-1,-1 1 1,1-1-1,-1 1 0,1 0 1,-7 3-1,1 0 1,0 2-1,0-1 1,0 2-1,1-1 1,0 1-1,0 0 1,0 1-1,1-1 1,0 2-1,1-1 1,0 1-1,0 0 1,1 0 0,0 0-1,-7 19 1,9-19-11,1-1 1,0 1-1,0-1 1,0 1-1,1 0 1,0 0 0,1 0-1,1 15 1,0-18-2,0 0 0,1 0 0,-1 0 0,1 0 0,0 0 0,1 0 0,-1-1 0,1 1 0,0-1 0,1 0 0,-1 0 0,1 0 0,6 6 0,5 4-1,2-1 0,0 0 0,0-1-1,29 15 1,-33-21 13,0 0 1,0-2-1,1 1 0,-1-2 0,1 0 0,1 0 1,23 2-1,-35-6-5,0 0 1,0 0-1,0 0 1,0 0-1,0 0 1,0-1 0,0 1-1,0-1 1,-1 0-1,1 0 1,0 0-1,0 0 1,4-3-1,-6 3-8,0 0-1,0 0 0,0 0 1,0-1-1,0 1 1,0 0-1,0-1 1,0 1-1,-1-1 0,1 1 1,0-1-1,-1 1 1,0-1-1,1 1 0,-1-1 1,0 1-1,0-1 1,0 0-1,0 1 0,0-1 1,0 1-1,0-1 1,0 0-1,-1 1 0,1-1 1,-1 1-1,1-1 1,-2-2-1,-9-22-3826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4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9848,'0'0'8478,"12"-3"-8133,13-3-8,1 2-1,0 0 0,1 2 0,-1 1 0,29 2 1,28 8 1288,-77-6-1323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6:45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11152,'0'0'5248,"79"7"-4329,-37-11 9,1 1-176,1-1 16,2-6-136,-1 4 16,-5 4-144,-2-2 0,-7 2-224,-7-2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26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0 571 10040,'0'0'9503,"13"4"-9309,40 11 0,-46-14-104,-1 1-1,1-1 0,0-1 1,-1 1-1,1-1 0,-1 0 1,1 0-1,12-3 1,0 0 201,35-5 1292,-53 8-1562,-1 1-1,1-1 1,-1 0 0,1 0-1,0 0 1,-1 1 0,1-1-1,-1 0 1,1 0 0,-1 1-1,1-1 1,-1 1 0,1-1-1,-1 0 1,0 1 0,1-1-1,-1 1 1,0-1 0,1 1-1,-1-1 1,0 1-1,1-1 1,-1 1 0,0 0-1,0-1 1,0 1 0,1-1-1,-1 1 1,0-1 0,0 2-1,1 22 135,-1-18-87,29 227 816,-15-151-654,39 168 494,-16-130-152,9 40 203,-44-151-737,5 24 166,-1 0 0,1 58 1,0 44 184,-1-54-160,0 36 555,-6-117-779,0 0-1,0 0 1,0 0-1,0 0 1,0 0 0,0 0-1,0 0 1,0 0-1,0 0 1,0 0-1,0 0 1,0 0 0,0 0-1,0 0 1,1 0-1,-1 0 1,0 0-1,0 0 1,0 0 0,0 0-1,0 0 1,0 0-1,0 0 1,0 0-1,0 0 1,0 0 0,0 0-1,1 0 1,-1 0-1,0 0 1,0 0-1,0 0 1,0 0 0,0 0-1,0 0 1,0 0-1,0 0 1,0 0-1,0 0 1,0 0 0,0 0-1,0 0 1,0 0-1,0 0 1,1 1-1,-1-1 1,0 0-1,0 0 1,0 0 0,0 0-1,0 0 1,0 0-1,0 0 1,0 0-1,0 0 1,0 0 0,0 0-1,0 1 1,0-1-1,0 0 1,0 0-1,0 0 1,0 0 0,0 0-1,0 0 1,0 0-1,0 0 1,0 0-1,3-8 386,-2-7-261,1-1 0,0 1-1,7-22 1,3-13 20,30-181 277,-14 94-119,-6-2 1,5-161-1,-26 259-262,0-63 34,0 75-28,0-1-1,11-52 0,-4 30-35,4-33 4,8-68-142,-19 87-4,-2 45 87,1 0-1,1 0 1,8-38 0,3-6 28,-6 8-103,-2 40 76,0 0-1,-1 0 1,0-22 0,3 6-28,-4 31-126,1-4 467,-1 1-4432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28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8240,'0'0'10075,"3"17"-9687,55 307 1410,-40-231-739,-3 2 0,2 147 0,-17-240-972,0 0 0,0-1-1,0 1 1,0 0 0,0 0 0,0-1 0,-1 1 0,1 0-1,-1-1 1,0 1 0,-1 2 0,-1-6 582,-1-15-391,2-6-146,-1-6-3404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28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433 0 13264,'0'0'2838,"-4"10"-2327,-17 33 41,-33 50 1,18-42-85,-3-1 1,-1-2-1,-3-2 0,-54 46 0,1-21 2134,96-71-2568,-1 0 0,1 0 0,0 0 0,0 0 0,0 0 0,0 1 1,0-1-1,0 0 0,-1 0 0,1 0 0,0 0 0,0 0 0,0 1 1,0-1-1,0 0 0,0 0 0,0 0 0,0 1 0,0-1 0,0 0 1,0 0-1,0 0 0,0 1 0,0-1 0,0 0 0,0 0 0,0 0 0,0 1 1,0-1-1,0 0 0,0 0 0,0 0 0,0 1 0,0-1 0,0 0 1,0 0-1,1 0 0,-1 1 0,10 7 500,20 7-486,-20-10 117,47 25 138,-1 3 0,-2 2 0,65 55 0,-83-62-79,-26-21-56,1 1 0,-2 0-1,14 14 1,-22-22-141,-1 1-1,1 0 1,-1-1 0,1 1-1,-1-1 1,1 1 0,-1-1 0,1 1-1,-1-1 1,1 1 0,0-1 0,-1 1-1,1-1 1,0 0 0,-1 0 0,1 1-1,0-1 1,-1 0 0,1 0-1,0 0 1,0 0 0,-1 1 0,1-1-1,0 0 1,0 0 0,-1-1 0,1 1-1,0 0 1,-1 0 0,2-1 0,14-13-1579,-12 9-414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29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12456,'0'0'6098,"2"18"-5469,10 122 565,34 184 2699,-42-269-2971,-3-50-782,-1 0 0,-1 0 0,1 0 0,-1 0 0,0-1 0,0 1 0,0 0 0,-1-1 0,-2 6 1,4-10-135,0 0 0,0-1 0,0 1 1,0 0-1,0 0 0,0 0 0,0 0 1,0 0-1,0 0 0,0 0 0,0 0 1,0 0-1,0 0 0,0-1 0,-1 1 1,1 0-1,0 0 0,0 0 0,0 0 1,0 0-1,0 0 0,0 0 0,0 0 1,0 0-1,-1 0 0,1 0 1,0 0-1,0 0 0,0 0 0,0 0 1,0 0-1,0 0 0,0 0 0,-1 0 1,1 0-1,0 0 0,0 0 0,0 0 1,0 0-1,0 0 0,0 0 0,0 0 1,0 0-1,0 0 0,-1 0 0,1 1 1,0-1-1,0 0 0,0 0 0,0 0 1,0 0-1,0 0 0,0 0 1,0 0-1,0 0 0,0 0 0,0 1 1,0-1-1,0 0 0,0 0 0,0 0 1,0 0-1,0 0 0,0 0 0,0 1 1,-1-8-3554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29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13264,'0'0'4623,"12"-7"-3933,-3 0-502,-5 4-126,0 0 0,0 1 0,-1-1 0,2 1 0,-1-1 0,0 1 0,0 1 0,1-1 0,-1 0 0,1 1 0,-1 0-1,1 0 1,0 1 0,-1-1 0,1 1 0,5 0 0,16 4 325,-1 2-1,0 0 1,0 2-1,30 13 1,24 7 428,-17-7-221,-28-9 148,57 13 1,-84-23-477,1-2 1,0 1 0,0-1 0,8 0 0,-14 0-368,0 0 1,-1 0-1,1 0 0,-1-1 0,1 1 0,-1 0 0,1-1 1,-1 1-1,1-1 0,-1 1 0,1-1 0,-1 1 1,0-1-1,1 0 0,-1 0 0,0 0 0,0 0 0,1 0 1,-1 0-1,0 0 0,0 0 0,0-1 0,0 1 1,0 0-1,1-3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30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 11552,'0'0'6327,"11"1"-5829,11 2-149,0-2 0,32-1 0,-46 0-204,-1-1 0,1 0 0,-1 0 1,0-1-1,1 0 0,-1 0 0,0-1 0,0 0 1,0 0-1,-1 0 0,1-1 0,11-9 0,-17 12-104,1 0 0,-1 0 0,0-1 0,0 1 0,0 0 0,0-1 0,0 1-1,0-1 1,0 1 0,-1-1 0,1 1 0,0-1 0,-1 0 0,1 1 0,-1-1 0,0 0 0,0 1-1,0-1 1,1 0 0,-1 1 0,-1-1 0,1-2 0,-1 1 7,0 1 0,1-1 0,-2 0 1,1 0-1,0 1 0,0-1 0,-1 0 0,0 1 1,1 0-1,-1-1 0,0 1 0,-3-3 0,3 3-13,0 0 0,0 0-1,-1 0 1,1 0 0,0 0-1,-1 1 1,0-1 0,1 1-1,-1-1 1,0 1 0,0 0-1,0 0 1,1 0-1,-1 1 1,0-1 0,0 1-1,0-1 1,0 1 0,0 0-1,0 0 1,0 1 0,0-1-1,0 1 1,0-1 0,0 1-1,-4 1 1,4 0-5,0 0 0,0 0 0,1 0 0,-1 0 0,1 0 0,0 1 0,0-1 0,0 1 0,0 0 0,0-1 0,0 1 0,1 0 0,-1 0 0,1 0-1,0 0 1,0 0 0,0 0 0,0 0 0,0 1 0,1-1 0,0 0 0,-1 0 0,1 1 0,0-1 0,1 5 0,0-2 14,0-1 0,1 1 0,-1 0 0,1-1-1,1 1 1,-1-1 0,1 0 0,0 0 0,0 0 0,0 0 0,0-1 0,1 1-1,8 7 1,5 4 242,2 0-1,30 20 1,-42-32-196,0 0 1,0-1 0,0 0 0,0 0-1,1 0 1,-1-1 0,1 0 0,-1 0-1,1-1 1,0 0 0,14-1 0,-11 0-92,4-1 237,-6 1-3555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31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0 163 9944,'0'0'7041,"12"1"-6667,119 3 633,158-16 0,-171 5-573,525-35 1861,-528 28-850,217-55-1,-328 68-1325,0 0 1,0-1-1,0 0 0,-1 1 0,1-1 0,-1-1 0,5-2 1,-1 0 254,-7 4 599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32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54 172 13560,'0'0'6361,"-4"17"-6051,1-5-247,-3 11 75,0 0 1,2 0 0,-2 36 0,5 177 1175,1-127 482,-1-103-1142,-1-10-168,-3-11 48,-1-15-171,2 1 0,0-40 1,3 47-214,1-23 205,2 0 0,13-74 0,-2 32 123,-10 69-242,1 0-1,1 0 0,11-27 0,-8 24 54,-7 19-236,-1 0 0,1 0 0,0 0 0,0 1 0,0-1 0,0 0 0,0 1-1,0-1 1,0 1 0,1-1 0,-1 1 0,0 0 0,3-2 0,-3 2-24,0 1-1,0 0 1,0-1 0,0 1-1,0 0 1,0 0-1,0-1 1,0 1 0,0 0-1,0 0 1,0 0-1,0 0 1,0 0-1,-1 1 1,1-1 0,0 0-1,0 0 1,0 1-1,0-1 1,0 0 0,0 1-1,0-1 1,0 1-1,-1-1 1,1 1-1,1 0 1,12 11 118,-1-1 0,0 2 1,-1-1-1,0 2 0,15 23 0,41 81 307,-45-76-287,-7-9-113,-11-22-47,-1-1 0,2-1 0,-1 1 0,1-1 0,13 16 0,-19-25-7,0 0 0,1 1 0,-1-1 0,1 0 0,-1 1 0,1-1 0,-1 0 0,1 0 0,-1 1 0,1-1 0,-1 0 0,1 0 0,-1 0 0,1 0 0,-1 0 0,1 1 0,-1-1 0,1 0 0,-1 0 0,1 0 0,-1-1 0,1 1 0,-1 0 0,1 0 0,-1 0 0,1 0 0,-1 0 0,1-1 0,-1 1 0,1 0 0,-1 0 0,1-1 0,-1 1 0,1 0 0,-1-1 0,0 1 0,1 0 0,-1-1 0,1 1 0,-1-1 0,0 1 0,0-1 0,1 1 0,-1 0 0,0-1 0,0 1 0,1-1 0,-1 1 0,0-2 0,12-32 0,-11 30 0,10-43 0,8-82 0,7-34 0,-24 158 0,0-1 0,0 1 0,0 0 0,0 0 0,1 1 0,3-6 0,-5 9 0,-1 0 0,1 0 0,-1 0 0,1 0 0,0 0 0,-1 1 0,1-1 0,0 0 0,0 0 0,0 0 0,0 1 0,0-1 0,0 0 0,0 1 0,0-1 0,0 1 0,0-1 0,0 1 0,0 0 0,0-1 0,0 1 0,0 0 0,0 0 0,1 0 0,-1 0 0,0 0 0,0 0 0,0 0 0,0 0 0,0 0 0,0 1 0,1-1 0,-1 0 0,0 1 0,0-1 0,1 1 0,11 8 0,-2 1 0,1 0 0,-1 1 0,0 0 0,-1 0 0,-1 1 0,15 24 0,1 8 0,20 48 0,-12-21 0,-24-53 0,35 77 0,-41-86 0,0 0 0,0 1 0,-1-1 0,0 1 0,-1-1 0,0 1 0,0-1 0,-1 14 0,-6-4 854,0-10-5664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03.5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1 101 7024,'0'0'2938,"10"-9"-2372,-4 4-448,0-1 74,0 0 1,1 1 0,0 0 0,-1 0 0,2 0 0,-1 1 0,1 0 0,-1 0 0,1 1 0,0 0 0,13-3 0,10 4 836,0 2 1,33 3-1,12 0 63,118 8 615,-86-2-1110,51 0-67,158 12 318,-248-18-553,93-7 0,-23-1 50,215-12 395,-110 1-340,-172 13-278,135 0 196,164 22 63,-281-20-207,164-22-1,-197 16-126,275-14 169,-239 17-147,9 2 165,140 14 0,-194-7-126,130 17 367,-157-19-392,0-2 0,1 0 0,21-3 0,37 2 202,-39 2-103,-1-1-1,0-3 1,1-1 0,-1-2 0,49-12 0,-80 14-198,1 1 1,-1 0-1,1 1 1,0 0 0,0 1-1,0 0 1,-1 0-1,1 1 1,0 0 0,-1 1-1,1 0 1,-1 1-1,1 0 1,-1 0 0,0 1-1,0 0 1,0 1-1,-1 0 1,10 6 0,34 30-718,-34-27-2462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37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8840,'0'0'10394,"-10"8"-9935,-29 27-7,25-25 1091,15-10-1513,-1 0 0,0 0-1,0 0 1,1 0 0,-1 0-1,0 0 1,0 0 0,0-1-1,1 1 1,-1 0 0,0 0 0,0 0-1,1 0 1,-1 0 0,0 0-1,0 0 1,1 0 0,-1 0-1,0 0 1,0 1 0,1-1-1,-1 0 1,0 0 0,0 0-1,1 0 1,-1 0 0,0 0 0,0 0-1,0 1 1,1-1 0,-1 0-1,0 0 1,0 0 0,0 1-1,3 1 87,-1 1 0,1-1-1,0 1 1,0-1 0,0 0-1,0 0 1,0 0 0,0-1 0,0 1-1,1-1 1,-1 0 0,1 0-1,3 1 1,53 7 267,-39-7-167,77 7 594,0-5 0,167-14 0,-136 7 1158,-125 1-1221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37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14464,'0'0'5666,"4"17"-5198,0-1-347,5 18 300,6 53 0,25 288 3817,-39-312-2722,-2-44-3414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39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80 9648,'0'0'6674,"-3"-10"-6114,-11-31-17,10 19 637,4 22-1142,0-1-1,0 1 1,0 0 0,0 0-1,0-1 1,0 1 0,1 0 0,-1 0-1,0-1 1,0 1 0,0 0 0,0 0-1,0 0 1,0-1 0,0 1 0,0 0-1,1 0 1,-1 0 0,0-1 0,0 1-1,0 0 1,0 0 0,1 0 0,-1 0-1,0-1 1,0 1 0,1 0 0,-1 0-1,0 0 1,0 0 0,0 0 0,1 0-1,-1 0 1,0 0 0,3 0 149,-1 1 0,0-1 0,0 1 1,0 0-1,0 0 0,0 0 0,0 0 1,0 0-1,2 3 0,5 1-150,12 10 490,0 1 0,0 0 0,34 38 1,-38-37-262,4 5 82,-1 2-1,-1 0 1,-1 1 0,-1 0 0,-2 1-1,0 1 1,-2 1 0,-1 0 0,-1 1-1,13 53 1,-22-74-217,-1 0 1,0 1-1,0 0 0,-1-1 1,0 1-1,-1-1 0,-1 9 1,2-14-93,-1-1 0,1 0 1,-1 0-1,1 0 1,-1 0-1,0 0 0,0 0 1,0 0-1,0 0 1,0 0-1,0 0 0,-1 0 1,1 0-1,-1-1 1,1 1-1,-1 0 0,0-1 1,1 0-1,-1 1 1,0-1-1,0 0 0,0 0 1,0 0-1,0 0 1,0 0-1,0-1 0,0 1 1,-1 0-1,1-1 1,-4 1-1,-1-2 30,0 1-1,0-1 1,0 0 0,-1 0-1,1-1 1,1 0 0,-1 0-1,0 0 1,0-1 0,1 0-1,-1-1 1,1 0-1,0 0 1,-10-8 0,11 8-11,0-1 0,0 0 1,1 1-1,0-1 0,0-1 0,0 1 1,0-1-1,1 1 0,0-1 0,0 0 1,0 0-1,1 0 0,0-1 0,0 1 1,1 0-1,-2-12 0,3 10-34,0-1 0,1 1 0,0 0 0,0 0 0,1 0 0,0 0 0,0 0 0,1 0 0,0 0 0,0 1 0,1 0 0,0-1 0,1 1 0,-1 1 0,1-1 0,0 1 0,8-8 0,47-46-24,3 3 0,101-71 0,-148 117 0,-7 4 0,1 1 0,-1-2 0,14-14 0,-20 17 0,-5 10 935,0 1-1586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39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 14064,'0'0'7921,"-6"11"-7381,-2 3-249,0 2 1,1-1 0,0 1 0,1 0 0,1 0 0,1 1-1,-5 28 1,9-36-32,0 0 0,1 0 0,-1 0-1,2 0 1,3 14 0,-4-19-153,0 0 1,1 0-1,0 0 1,0 0-1,0 0 1,0 0 0,1-1-1,0 1 1,-1-1-1,1 1 1,1-1-1,-1 0 1,4 3-1,-7-6-95,4 3 137,1 0 1,-1 0-1,1 0 1,-1 0-1,8 2 1,-10-5-122,0 1-1,0-1 1,1 1-1,-1-1 1,0 0-1,0 0 1,0 0 0,0 0-1,1-1 1,-1 1-1,0 0 1,0-1 0,0 0-1,0 1 1,0-1-1,0 0 1,3-2-1,0 0-32,0-1-1,0 0 0,-1 0 1,1 0-1,-1-1 0,0 0 1,0 0-1,5-7 0,2-7-3658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39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17487,'0'0'3392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40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10848,'0'0'6861,"3"10"-6072,45 142 2098,53 296-1,-90-378-1522,3 106 0,-16-159-858,0-11-126,0-12 191,2-54-913,0 46-2674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41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0 15576,'0'0'3027,"-11"15"-2269,6-9-663,-88 100 1039,-70 46 347,148-140-1041,2 0 0,-1 1 0,2 1 0,0 0 0,-20 29 0,32-42-383,-1 0 0,0 1 0,1-1 0,-1 1 0,1-1 1,0 1-1,-1-1 0,1 1 0,0-1 0,0 1 0,0-1 0,0 1 0,0-1 0,0 1 0,1-1 0,-1 1 0,0-1 0,1 1 0,-1-1 0,1 0 0,0 1 0,-1-1 0,2 3 0,3 2 86,-1 0 0,1 1-1,9 7 1,-4-4 53,27 27 367,1-2-1,72 50 0,-23-19 342,-63-48-577,22 19 958,-46-36-1276,0-1 1,0 0 0,0 0-1,0 0 1,0 0-1,0 0 1,0 0 0,0 1-1,0-1 1,0 0-1,0 0 1,0 0-1,1 0 1,-1 0 0,0 0-1,0 1 1,0-1-1,0 0 1,0 0 0,0 0-1,0 0 1,1 0-1,-1 0 1,0 0 0,0 0-1,0 0 1,0 0-1,0 0 1,0 0 0,1 0-1,-1 0 1,0 0-1,0 0 1,0 0 0,0 0-1,0 0 1,1 0-1,-1 0 1,0 0 0,0 0-1,0 0 1,0 0-1,0 0 1,1 0 0,-1 0-1,0 0 1,0 0-1,0 0 1,0 0 0,0 0-1,0 0 1,0-1-1,1 1 1,-1 0 0,0 0-1,0 0 1,0 0-1,0 0 1,0 0 0,0-1-1,0 1 1,0 0-1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41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10248,'0'0'9959,"2"19"-9412,38 286 1669,-30-232-1590,26 218 2316,-32-261-2415,-2-15 50,-1 0-1,0 27 0,-4-30 92,-1-14 116,-2-21-524,5-13-1787,1 29-1377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42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11760,'0'0'8535,"10"8"-7708,-4-4-700,3 3 48,0 0 0,0-1 1,0-1-1,1 0 0,0 0 0,0 0 0,15 3 0,109 22 2203,168 16 0,-261-43-1385,-1-2 0,48-4 1,-85 2-780,1 1 0,-1-1 0,1 0 0,-1 0 0,0 0 0,5-3 0,5-1 624,-12 5-837,-1 0 1,1 0-1,-1 1 1,1-1-1,-1 0 1,1 0-1,-1 0 1,1 0-1,-1 1 1,1-1-1,-1 0 1,0 0-1,1 1 1,-1-1-1,1 0 1,-1 1-1,0-1 1,1 1-1,-1-1 1,1 0-1,-1 1 0,0-1 1,0 1-1,1-1 1,-1 1-1,0-1 1,0 1-1,7 16-24,-1 0-4133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42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16479,'0'0'5944,"-2"11"-5217,-1-1-534,1-3-63,0 0 1,1 0 0,0 0 0,0 0 0,0 0 0,1 1 0,0-1 0,2 11 0,2 2 385,1 0 0,10 25 0,-12-37-312,1 1 0,-1-1 0,2 0 0,-1 0 0,1 0 1,1-1-1,9 12 0,-13-18-160,-1 1 1,1-1 0,0 1-1,0-1 1,0 0-1,0 0 1,0 1 0,0-2-1,0 1 1,0 0-1,0 0 1,0-1 0,0 1-1,1-1 1,-1 1 0,0-1-1,0 0 1,1 0-1,-1 0 1,4-1 0,-2 0-596,1 0 0,0-1 1,0 0-1,-1 0 1,1-1-1,7-4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03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1 15880,'0'0'1775,"-78"68"-1247,42-37-40,5-7 0,13-14 24,8-8 0,8-2-88,2-2 8,0-2-136,2-24 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43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18087,'0'0'5296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43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10040,'0'0'14875,"16"-4"-14413,45-6 179,100-4 0,20 11 21,228-9 240,-322 7-699,502-16 1729,-587 21-1889,0 0-1,0 0 1,0 0 0,0 0 0,0 0 0,0 1 0,0-1-1,0 0 1,0 1 0,0 0 0,0-1 0,0 1 0,3 2-1,-5-3-22,0 1-1,1-1 0,-1 0 0,0 1 0,0-1 0,0 1 1,1-1-1,-1 1 0,0-1 0,0 0 0,0 1 0,0-1 1,0 1-1,1-1 0,-1 1 0,0-1 0,0 1 0,0-1 1,-1 1-1,1-1 0,0 1 0,-9 17 234,0-8-231,-1-1 0,-1 0 0,1 0 0,-1-1 0,-1 0 0,1-1 0,-14 5 0,8-2-118,-19 10-4022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44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5 15472,'0'0'7065,"-1"16"-6577,-11 121 378,-7 164 1317,10-215-1160,6-57 2007,7-115-2212,5-1-1,21-89 1,-25 147-652,2-4-162,2 0 1,17-39-1,-21 58-4,-4 13 0,-1 0 0,0 1 0,0-1 0,1 0 0,-1 0 0,0 1 0,1-1 0,-1 0 0,1 1 0,-1-1 0,1 0 0,-1 1 0,1-1 0,-1 1 0,1-1 0,0 1 0,-1-1 0,1 1 0,0-1 0,0 1 0,-1 0 0,1-1 0,0 1 0,0 0 0,1 0 0,-1 0 0,0 0 0,1 0 0,-1 0 0,0 0 0,1 1 0,-1-1 0,0 1 0,1-1 0,-1 1 0,0 0 0,0-1 0,1 1 0,1 1 0,1 2 0,1 1 0,-1-1 0,1 1 0,-1-1 0,6 11 0,60 124 0,-50-95 0,1-1 0,53 77 0,-73-118 0,0-1 0,0 1 0,1 0 0,-1-1 0,0 1 0,1-1 0,-1 0 0,1 1 0,0-1 0,-1 0 0,4 2 0,-4-3 0,0 0 0,0-1 0,0 1 0,0 0 0,0 0 0,0-1 0,0 1 0,0 0 0,0-1 0,0 1 0,0-1 0,-1 1 0,1-1 0,0 1 0,0-1 0,0 0 0,-1 1 0,1-1 0,0 0 0,-1 0 0,1 1 0,-1-1 0,1 0 0,-1 0 0,1 0 0,-1 0 0,0 0 0,1-1 0,20-42 0,-1-2 0,18-65 0,1-1 0,-30 85 0,8-19 0,-16 43 0,1 0 0,0 0 0,-1 0 0,1 0 0,0 0 0,1 0 0,-1 1 0,0-1 0,1 1 0,3-3 0,-6 5 0,0-1 0,1 1 0,-1 0 0,0 0 0,1 0 0,-1 0 0,0 0 0,0 0 0,1-1 0,-1 1 0,0 0 0,1 0 0,-1 0 0,0 0 0,1 0 0,-1 0 0,0 0 0,1 1 0,-1-1 0,0 0 0,1 0 0,-1 0 0,0 0 0,0 0 0,1 0 0,-1 0 0,0 1 0,1-1 0,-1 0 0,0 0 0,0 0 0,0 1 0,1-1 0,7 12 0,-4-5 0,20 34 0,-2 1 0,-1 1 0,21 70 0,-23-63 0,30 99 0,-47-127 850,-3-15-5635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48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474 1 9944,'0'0'9534,"-11"5"-9186,-36 15 5,42-18-198,0 0 0,0-1 0,0 1 0,0-1 0,-6 1-1,4-1 152,3-1-295,1 0 0,0 1 1,0-1-1,0 1 0,0 0 0,0 0 1,0 0-1,0 1 0,0-1 0,0 1 1,0-1-1,1 1 0,-1 0 0,1 0 0,-1 0 1,1 1-1,0-1 0,0 0 0,0 1 1,0-1-1,0 1 0,0 0 0,1 0 1,-1 0-1,-1 4 0,2-4-130,0 1-1,-1-1 1,1 0 0,-1-1 0,0 1-1,0 0 1,0 0 0,0-1-1,0 1 1,-1-1 0,1 0-1,-1 0 1,0 0 0,0 0 0,1 0-1,-1 0 1,0-1 0,-1 1-1,1-1 1,-4 1 0,-18 5 7,0-2 0,0 0 0,-1-1 0,0-2 0,-37-1 0,0-3 2256,77-4-1114,37 5-280,68 7-1,-25 0-280,10-4 800,184-20 0,-265 14-989,-1-1 1,0-1-1,30-13 1,-1 0 391,-37 17-446,8-1 75,-22 3-276,1 0 0,-1 0-1,1 0 1,-1 0 0,1 0-1,-1 0 1,1-1 0,-1 1-1,1 0 1,-1 0-1,1 0 1,-1-1 0,1 1-1,-1 0 1,0-1 0,1 1-1,-1 0 1,0-1 0,1 1-1,-1 0 1,0-1 0,1 1-1,-1-1 1,0 1-1,1-1 1,-1 0 31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0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10448,'0'0'6386,"3"13"-5675,67 334 2354,-43-198-2100,-13-81-478,-1-5 468,-2 1 0,4 106 0,-16-157-549,-3-14 483,-1-18-4297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1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0 11856,'0'0'3366,"-12"13"-2552,-84 89 549,-90 74 1565,165-160-2353,17-14-412,1 0 1,-1 0 0,1 1-1,0-1 1,0 1 0,0 0 0,0 0-1,0 0 1,0 0 0,1 1 0,-1-1-1,1 1 1,-2 5 0,4-8-125,0 0 0,0 1 0,0-1 0,0 0 0,0 1 0,0-1 0,1 0 0,-1 0 0,1 1 0,-1-1 0,1 0 0,-1 0 0,1 0-1,0 1 1,-1-1 0,1 0 0,0 0 0,1 1 0,20 21 263,-18-19-224,45 40 800,2-1 0,109 67 1,-144-96-484,5 2 584,-20-15-968,0-1 0,1 1 0,-1-1-1,0 0 1,0 0 0,0 0 0,0 0 0,0 1-1,0-1 1,1-1 0,-1 1 0,0 0-1,0 0 1,0 0 0,0-1 0,0 1 0,0 0-1,0-1 1,1 1 0,-1-1 0,1-1-1,6-2-3735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1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15680,'0'0'3950,"11"10"-3418,-6-5-461,2 0 2,-1 1 1,0 0-1,-1 0 1,1 1-1,-1-1 1,-1 1 0,1 0-1,-1 0 1,0 1-1,-1-1 1,1 1-1,1 9 1,47 267 2400,-38-196-1583,-10-52 416,-1 65 0,-3-76-209,-1-18-265,-2-10-232,-3-15-332,6 17-302,-14-56-710,11 39-2965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1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14672,'0'0'5266,"14"-4"-4571,-2 0-535,1-1 37,1 1 0,-1 0 1,0 1-1,1 1 0,26-1 1,-3 6 424,-1 1 0,0 2 0,0 2 0,39 13 0,-54-15-279,3 2 726,33 15 0,-39-18-14,-3-2-1018,-7 3-3259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2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53 13560,'0'0'5815,"11"6"-5169,-2-1-502,1 0 0,0-1 0,0 0 0,0 0 0,0-1 0,0-1 1,0 0-1,1 0 0,0-1 0,14 0 0,-18-1-17,4-1 184,1 0 0,20-4 0,-30 5-267,0-1 1,-1 1-1,1 0 1,-1-1-1,1 1 1,-1-1 0,1 0-1,-1 1 1,1-1-1,-1 0 1,0 0-1,1 0 1,-1 0 0,0 0-1,0 0 1,1 0-1,-1 0 1,0-1-1,0 1 1,-1 0-1,1-1 1,0 1 0,0-1-1,-1 1 1,1-1-1,0 1 1,-1-1-1,1-2 1,-1 2-14,-1 0-1,1 1 1,-1-1-1,1 0 1,-1 1-1,0-1 1,1 1 0,-1-1-1,0 1 1,0-1-1,0 1 1,0 0-1,0-1 1,-1 1 0,1 0-1,0 0 1,-1 0-1,1 0 1,0 0-1,-1 0 1,-2-1 0,-35-15 336,31 16-307,0-1-1,0 1 1,0 1-1,0-1 1,0 1 0,0 1-1,0-1 1,0 1 0,0 1-1,0 0 1,0 0 0,0 0-1,1 1 1,-1 0-1,1 1 1,0-1 0,0 1-1,0 1 1,0-1 0,1 1-1,-7 7 1,11-10-31,0 0-1,0 0 1,0 1 0,0-1-1,0 0 1,1 1 0,-1-1-1,1 1 1,0 0 0,0-1-1,0 1 1,0 0 0,0 0-1,0 0 1,1 0 0,0 0-1,-1-1 1,1 6 0,1-4 18,0 0 0,0 0-1,0 0 1,0 1 0,1-2 0,-1 1 0,1 0 0,0 0 0,0 0 0,1-1 0,4 6 0,0 0 69,2-1-1,-1 0 1,1-1-1,0 0 1,1 0-1,-1 0 1,2-2-1,14 8 1,-15-9 19,0-1 0,1 0 0,-1 0 0,1-1 0,-1-1 0,1 0 0,0 0 0,-1-1 0,1 0 0,0-1 0,-1 0 0,1-1 0,-1 0 0,1-1 0,15-6 0,-6 4 217,-5 0-808,-7 2-3025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3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0 156 11656,'0'0'7431,"16"-9"-6919,-15 9-504,24-13 194,0 1 0,0 2 0,1 0 0,28-6 0,44 0 535,172-6 0,-173 18-438,203-10 814,62-3 713,-292 13-1311,45-4 1009,-128 18-783,-17 4-880,-3-1-3429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05.2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9848,'0'0'4090,"7"12"-3280,32 43-257,2-3 0,47 48 1,38 22-9,-42-42-149,84 102 0,-148-155-309,0 1-1,-2 1 1,-1 1 0,-1 0 0,-2 1 0,-1 1-1,-1 0 1,-2 1 0,-1 0 0,-2 0 0,-1 1 0,2 54-1,-7-50 21,-2 1 0,-2-1-1,-2 0 1,-1-1-1,-1 1 1,-3-1 0,-1-1-1,-1 1 1,-2-2-1,-2 0 1,-21 34 0,4-15 154,-3-2 1,-85 94 0,108-132-209,-1-1 1,-28 20-1,15-17-2522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3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59 291 13968,'0'0'6317,"-2"17"-5793,-8 75 99,-20 159 1642,26-213-1667,4-28-171,-1 0-1,0 0 0,-5 18 1,5-27-98,1-1-302,0 0 0,0 0 1,-1 0-1,1 0 0,0 0 0,0-1 1,-1 1-1,1 0 0,0 0 0,0 0 1,0-1-1,0 1 0,-1 0 0,1 0 1,0 0-1,0-1 0,0 1 1,0 0-1,0 0 0,0-1 0,0 1 1,-1 0-1,1-1 0,0 1 0,0 0 1,0 0-1,0-1 0,0 1 0,0 0 1,0 0-1,0-1 0,0 1 0,1 0 1,-1-1-1,2-14 63,-1 8 38,15-101 701,35-117 0,-38 174-642,-1 9 206,2 0 1,39-79-1,-53 121-380,0-1 0,1 1 0,-1 0 0,0 0 0,0-1 0,1 1 0,-1 0 0,0 0 0,0-1-1,1 1 1,-1 0 0,0 0 0,0 0 0,1-1 0,-1 1 0,0 0 0,1 0 0,-1 0 0,0 0 0,1 0 0,-1 0 0,0 0 0,1 0 0,-1 0 0,0 0-1,1 0 1,-1 0 0,0 0 0,1 0 0,-1 0 0,0 0 0,1 0 0,-1 0 0,0 0 0,1 1 0,-1-1 0,0 0 0,0 0 0,1 0 0,-1 1 0,0-1 0,0 0-1,1 0 1,-1 0 0,0 1 0,0-1 0,1 0 0,-1 1 0,0-1 0,0 0 0,0 1 0,11 15 251,13 33 36,23 68-1,-33-77-125,2 0 0,1-1 0,35 56 0,-34-66-174,-11-17 0,1 0 0,0-1 0,12 14 0,-19-25 0,-1 0 0,0 0 0,0 0 0,0 1 0,0-1 0,1 0 0,-1 0 0,0 0 0,0 0 0,1 1 0,-1-1 0,0 0 0,0 0 0,1 0 0,-1 0 0,0 0 0,0 0 0,1 0 0,-1 0 0,0 0 0,0 0 0,1 0 0,-1 0 0,0 0 0,0 0 0,1 0 0,-1 0 0,0 0 0,0 0 0,1 0 0,-1 0 0,0 0 0,0-1 0,1 1 0,-1 0 0,0 0 0,0 0 0,0 0 0,1 0 0,-1-1 0,0 1 0,0 0 0,0 0 0,0 0 0,1-1 0,-1 1 0,0 0 0,7-16 0,-5 9 0,15-37 0,-1-2 0,8-47 0,12-98 0,-10 47 0,-25 137 0,1-1 0,0 1 0,0 0 0,0 0 0,1 0 0,0 0 0,7-10 0,-10 16 0,0 1 0,0-1 0,1 1 0,-1 0 0,0-1 0,1 1 0,-1 0 0,0-1 0,1 1 0,-1 0 0,1 0 0,-1-1 0,0 1 0,1 0 0,-1 0 0,1 0 0,-1 0 0,1-1 0,-1 1 0,0 0 0,1 0 0,-1 0 0,1 0 0,-1 0 0,1 0 0,-1 0 0,1 0 0,-1 0 0,1 1 0,-1-1 0,1 0 0,-1 0 0,0 0 0,1 0 0,-1 1 0,1-1 0,-1 0 0,0 0 0,1 1 0,-1-1 0,0 0 0,1 1 0,-1-1 0,0 0 0,1 1 0,-1-1 0,0 0 0,1 1 0,15 24 0,-14-22 0,28 59 0,-3 1 0,25 86 0,-18-50 0,31 102 0,-58-186 981,-2-2-5897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6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223 0 10040,'0'0'6602,"-11"15"-6043,-3 3-378,-60 81 799,50-57 106,2 1-1,-32 86 0,35-81 79,18-46-1059,0-1-1,1 1 1,-1-1 0,1 1 0,0-1-1,-1 1 1,1 0 0,0-1 0,0 1-1,0-1 1,0 1 0,0 0 0,0-1-1,0 2 1,1-2-172,-1-1 0,0 1 0,1-1 0,-1 0 0,0 1 0,1-1-1,-1 0 1,0 1 0,1-1 0,-1 0 0,1 0 0,-1 1 0,0-1 0,1 0 0,-1 0 0,1 0 0,-1 0 0,1 1 0,-1-1 0,1 0-1,-1 0 1,1 0 0,-1 0 0,1 0 0,-1 0 0,1 0 0,-1 0 0,1-1 0,-1 1 0,1 0 0,-1 0 0,0 0 0,1 0 0,-1-1-1,1 1 1,0-1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6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14168,'0'0'4173,"16"10"-3691,56 39 231,93 81 0,-85-54 19,-5 3 1,89 120-1,-140-164-143,-2 2-1,-2 0 1,23 56 0,-41-84-444,2-1 2101,-4-8-2342,1 0 0,-1 0-1,0 0 1,1 0 0,-1 0 0,0 0 0,0 0 0,1 0-1,-1 0 1,0 0 0,1 0 0,-1 0 0,0 0 0,1 0 0,-1 0-1,0-1 1,0 1 0,1 0 0,-1 0 0,0 0 0,0-1-1,1 1 1,-1 0 0,0 0 0,0 0 0,0-1 0,1 1-1,-1-1 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7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15376,'0'0'2734,"6"13"-1947,12 26-110,-2 0-1,12 46 1,-17-38 436,-2 2-1,-2 0 0,0 76 1,-18-246 356,4 62-1125,2 13-71,1 25-71,2 0-1,0 0 1,1-1 0,2 1 0,3-28 0,-4 47-174,0 0 0,1-1 1,-1 1-1,1 0 0,0-1 0,0 1 1,0 0-1,0 0 0,0 0 0,0 0 1,1 0-1,-1 0 0,1 0 1,-1 0-1,1 0 0,0 1 0,-1-1 1,1 1-1,0-1 0,0 1 0,0 0 1,0 0-1,1 0 0,-1 0 1,0 0-1,0 0 0,1 0 0,-1 1 1,0-1-1,1 1 0,-1 0 0,0 0 1,1 0-1,-1 0 0,1 0 0,-1 0 1,3 1-1,7 1 11,0 1 0,-1 1 1,1 0-1,-1 0 0,20 12 0,-20-10-27,-1 0 0,0 1 0,-1 1 0,0-1 0,0 2 0,0-1 0,-1 1-1,-1 0 1,1 1 0,-1 0 0,-1 0 0,0 1 0,-1-1 0,0 1 0,0 0 0,3 14 0,-7-22 2,0 0 1,-1 0-1,1 0 1,-1 0 0,1 0-1,-1 0 1,0 0-1,0 0 1,-1 0-1,1 0 1,0 0 0,-1 0-1,0 0 1,0-1-1,0 1 1,0 0-1,0 0 1,0 0 0,-1-1-1,0 1 1,1-1-1,-1 1 1,0-1-1,0 0 1,0 0 0,0 0-1,-1 0 1,1 0-1,-1 0 1,1 0-1,-1-1 1,1 1 0,-1-1-1,0 0 1,-4 2-1,-4 0 64,1 0-1,-1-1 1,0 0 0,0-1-1,0 0 1,0 0-1,0-1 1,-18-3-1,10 0 38,0-1-1,0-1 0,1-1 0,-1 0 0,1-1 0,1-2 1,-1 1-1,1-2 0,1 0 0,-29-24 0,44 33-143,0 0-1,0 1 0,0-1 1,1 0-1,-1 1 1,0-1-1,1 0 0,-1 0 1,0 1-1,1-1 1,-1 0-1,1 0 0,-1 0 1,1 0-1,0 0 0,-1 0 1,1 0-1,0 0 1,0 0-1,-1 0 0,1 0 1,0 0-1,0-2 0,3-6-4119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8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 11352,'0'0'4672,"11"-9"-4125,37-28-12,-45 34-419,1 1-1,-1 0 1,1 0 0,-1 0-1,1 1 1,0-1 0,0 1-1,0 0 1,0 0 0,0 0-1,0 0 1,0 1 0,0 0-1,7 0 1,-9 0-58,-1 0-1,1 1 1,0-1-1,-1 0 1,1 1-1,-1 0 1,1-1 0,-1 1-1,1 0 1,-1 0-1,0 0 1,1 0 0,-1 0-1,0 0 1,0 0-1,0 0 1,0 0-1,0 1 1,0-1 0,0 1-1,0-1 1,0 0-1,0 1 1,-1-1 0,1 1-1,-1-1 1,1 1-1,-1 0 1,0-1-1,1 4 1,-1 5 133,0-1-1,-1 1 1,0-1 0,-1 0-1,0 1 1,-6 17 0,-5 29 781,13-54-907,-1 1 0,1 0 0,0-1 0,1 1 1,-1 0-1,0-1 0,1 1 0,-1 0 0,1-1 0,0 1 1,0-1-1,0 1 0,0-1 0,0 0 0,1 1 1,1 2-1,0-1 38,1-1-1,-1 0 1,0 0 0,1 0 0,0 0 0,-1-1 0,1 0-1,8 4 1,4 0 152,0-1 0,0 0 0,0-1 0,18 1 0,25 0 416,4 0 221,-57-4-1317,-1 0-1,1 1 1,-1-1-1,1 1 1,-1 0-1,1 1 1,8 4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8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14064,'0'0'1417,"4"11"-829,11 33 658,19 94-1,-2 61 544,-20-119-1067,6 25 291,8 59 2136,-20-175-2283,-1-1 1,7-21-1,-6 11-634,1 1 0,0 0-1,2 1 1,1 0 0,0 0-1,2 1 1,19-26 0,-30 43-202,1 0 1,-1 1-1,1-1 1,0 1 0,0-1-1,-1 1 1,1 0-1,0 0 1,0-1 0,3 0-1,-4 2-14,0 0-1,0-1 1,0 1-1,0 0 0,0 0 1,0 0-1,0 0 1,-1 0-1,1 0 1,0 0-1,0 0 1,0 0-1,0 1 1,0-1-1,0 0 1,0 1-1,0-1 1,1 1-1,-1 1-4,1-1 1,-1 0-1,0 1 0,0-1 0,0 1 1,0 0-1,0-1 0,0 1 0,0 0 1,0 0-1,-1 0 0,1-1 0,-1 1 0,1 0 1,-1 0-1,0 0 0,0 0 0,0 0 1,0 0-1,0 0 0,0 0 0,-1 0 1,1 2-1,-1 2 5,-1 0 1,1 0 0,-1 0-1,0 0 1,0 0 0,-1 0-1,1 0 1,-1-1-1,-1 0 1,1 1 0,-1-1-1,0 0 1,0-1 0,0 1-1,-1-1 1,0 0-1,1 0 1,-12 7 0,14-10 9,0 0-1,0 0 1,0 0 0,1 0 0,-1 1 0,0-1 0,0 1-1,1-1 1,-1 1 0,-1 3 0,3-5-11,-1 1 0,1 0 0,0 0 0,0 0 0,0 0 0,0 0 0,0 0 0,0 0 0,0-1 0,0 1 0,0 0 0,0 0 0,1 0 0,-1 0 0,0 0 0,1-1 0,-1 1 0,1 0 0,-1 0-1,1 0 1,-1-1 0,1 1 0,-1 0 0,2 0 0,15 20 247,2-1-1,26 24 0,14 13 154,-58-56-371,-1 0 1,1 0-1,0 0 0,-1-1 0,1 1 1,0 0-1,0 0 0,0-1 0,0 1 1,-1-1-1,1 1 0,0-1 0,0 1 1,0-1-1,0 1 0,0-1 0,0 0 1,0 1-1,0-1 0,0 0 0,1 0 1,0 0-1,-1 0-327,0-1 0,0 0 1,0 1-1,0-1 0,0 0 0,0 0 1,0 0-1,-1 1 0,1-1 0,0 0 1,0 0-1,-1 0 0,1 0 0,-1 0 0,1 0 1,-1-1-1,1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7:59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11552,'0'0'8343,"10"-5"-7663,33-11-33,-40 15-588,-1 1 0,0-1 0,0 1 0,1 0 0,-1 0-1,0 0 1,1 0 0,-1 0 0,0 0 0,1 1 0,-1-1 0,0 1 0,1-1 0,-1 1 0,0 0-1,0 0 1,0 0 0,0 0 0,0 1 0,0-1 0,0 0 0,0 1 0,-1-1 0,1 1 0,0 0-1,-1 0 1,1-1 0,-1 1 0,2 3 0,0 0 69,-1 0 0,1 1 0,-1-1-1,0 1 1,0 0 0,-1 0 0,0-1 0,0 1-1,0 8 1,-1 6 361,-6 38 0,1 10 761,5-67-1198,0 1 0,0-1 0,0 0 0,1 1 0,-1-1 0,1 0-1,-1 1 1,1-1 0,0 0 0,-1 0 0,1 0 0,0 1 0,0-1 0,0 0-1,0 0 1,0 0 0,0 0 0,0 0 0,0-1 0,0 1 0,1 0 0,-1 0 0,0-1-1,0 1 1,1-1 0,-1 1 0,0-1 0,1 1 0,-1-1 0,1 0 0,-1 0 0,0 0-1,4 0 1,5 1 147,0-1-1,-1 0 1,16-3-1,-22 3-115,18-2 406,1-2-1,38-10 1,-41 10-483,-12 3-3687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03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1 629 10040,'0'0'6080,"14"-8"-5542,2-1-401,-1 1-22,-1 0 0,1 1 1,1 1-1,16-5 0,35-5 202,0 2 0,1 3-1,92-3 1,-118 12-209,198-7 424,287-13 253,-347-2-611,-2 1-37,-166 22-126,205-13 145,-164 14-94,-1 1 0,58 11 0,49 1 83,-14-2-2,-86-4-66,96-2 0,59-15-15,-130 5-47,41-5-7,-54 3-7,98 3-1,172-5 73,-259 4-54,154 0 72,-57 2-23,226 2 53,-329 2-110,226-12-8,-43 3-48,-33 3 16,-81-3 22,307-33 16,-142 11 60,-127 17-20,131-17-31,49 16-26,-171 12 6,337-20 210,-265 14-62,33-2-6,-86 13-138,-95 1-34,126-14 2,-184 6-12,75 6 1,21 0 2,-40-13 43,-1-5 0,-1-5 0,136-43 0,-160 42 20,178-21-1,96 17 23,-271 21-43,183 6-3,-211 1 0,240 13 0,-15-9 0,-172 3 0,-73-4 0,56-1 0,224-3-5,-279-2-12,410 7-203,-229 4 368,-85-7 69,-53 0-144,36 3 129,-81-6-80,-32 1-88,-1 0-1,1 0 0,0-1 0,-1-1 0,1 1 1,0-2-1,12-2 0,9-1 48,-1 1 4,-14 3-29,1-1 0,-1 0 0,0-2 0,-1 0 0,20-7 0,-10 2 40,-20 7-43,1 0 0,0 0-1,-1 0 1,8-5 0,-20 12 27,1 1 0,-1 1 0,1-1 0,0 1 0,0 0 0,1 1 0,0-1 0,1 1 0,-5 10 0,-5 12 44,-13 39 0,-21 109 453,35-127-80,7-43 84,5-8-647,1 1-1,0-1 1,0 0 0,0 0 0,0 0 0,0 0 0,-1 0-1,1 0 1,0 0 0,0 0 0,0 0 0,0 0-1,-1 0 1,1 0 0,0 0 0,0 0 0,0-1 0,0 1-1,-1 0 1,1 0 0,0 0 0,0 0 0,0 0-1,0 0 1,0 0 0,-1 0 0,1 0 0,0-1 0,0 1-1,0 0 1,0 0 0,0 0 0,0 0 0,0 0-1,0-1 1,-1 1 0,1 0 0,0 0 0,0 0-1,0 0 1,0-1 0,0 1 0,0 0 0,0 0 0,0 0-1,0 0 1,0-1 0,0 1 0,0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17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9536,'0'0'11687,"13"-4"-11304,-5 1-343,9-3 214,0 1-1,0 0 1,1 1-1,0 1 1,22-1-1,221-8 2037,-229 12-2113,2-1 125,0 2 0,52 7 1,-82-7-246,0 1 0,0-1 0,-1 1 0,1-1 0,-1 1 0,1 0 0,-1 0 0,6 5 0,12 7 338,-18-11-113,-1 0-1016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18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11656,'0'0'6093,"13"2"-5307,170 16 1573,-12-20-728,52 2 62,-8 1-481,-125-2-4133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06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798 0 5016,'0'0'3421,"-8"10"-2802,-70 81 379,-78 100 145,-35 127-172,24 10-182,21-3 163,135-295-803,1 1 0,2 0 0,1 1 0,1 0 0,1 0 0,1 41 0,4-57-78,1 0 1,1 0-1,0-1 1,1 1 0,1-1-1,6 18 1,-5-23-31,-1 0-1,1 0 1,1 0-1,0-1 1,0 0-1,1 0 1,0 0-1,0-1 1,14 12-1,-14-15-7,1 1 0,0-1 0,1 0 0,-1-1 0,1 0 0,0 0 0,0-1 0,0 0 0,14 2 0,-4-1-682,1-2 0,26 0 0,-25-1-9520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26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0 141 11856,'0'0'8565,"11"-9"-8035,38-27-16,-44 32-431,-1 1 0,1 0-1,0 1 1,-1-1 0,1 1 0,0 0 0,1 0 0,-1 0 0,0 1 0,1 0 0,-1 0 0,0 0 0,8 1 0,10-2 186,133-7 1144,-53 5-655,-76 3-569,307-15 1843,-265 16-649,-66-1-1325,5 0 606,-9-4-9,-3-7-800,-1-6-3711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25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23111,'11'0'1715,"178"6"3813,-3-2-3123,-171-2-2405,4-2 0,-19 0 0,1-1 0,-1 1 0,0-1 0,1 1 0,-1-1 0,0 1 0,0-1 0,1 1 0,-1-1 0,0 1 0,0-1 0,0 0 0,0 1 0,0-1 0,1 1 0,-1-1 0,0 0 0,0 1 0,-1-1 0,1 1 0,0-1 0,0 1 0,0-1 0,0 0 0,0 1 0,-1-1 0,1 1 0,0-1 0,0 1 0,-1-1 0,1 1 0,0-1 0,-1 0 0,-5-11 897,0 0-1874,4 5-2980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27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0 179 9848,'0'0'10357,"10"-10"-9784,0 0-409,-3 1-21,1 1 0,0 0 0,0 1 0,1 0 0,0 0 0,16-8 0,-16 9 70,1 2-1,0-1 1,0 1-1,0 1 1,1 0-1,-1 0 0,16-1 1,-20 4-43,1 0 0,0 0 0,0 1 0,0-1 0,0 2 0,-1-1 0,1 1 0,-1 0 1,1 0-1,-1 0 0,0 1 0,12 7 0,13 12 494,-23-15-283,1-1 0,0 0 0,1-1 0,15 8 1,-22-12-280,1 0 0,-1 0 0,1 0 0,-1-1 0,1 1 0,-1-1 1,1 0-1,-1 0 0,1 0 0,-1 0 0,1-1 0,0 1 1,-1-1-1,0 0 0,1 0 0,-1 0 0,0-1 0,6-2 0,3-5 188,0 0 0,0-1 0,-1-1 0,0 1 0,-1-2 0,0 0-1,12-19 1,9-9-4258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27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11760,'0'0'6447,"57"13"-5687,-17-13-8,9-2-80,5-4 0,0-1-120,5 1 0,7 0-208,-7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32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0 515 8336,'0'0'23591,"10"-5"-23420,32-17 10,-38 19-150,0 1-1,-1-1 1,1 0-1,-1 0 1,0 0-1,1 0 1,-1-1-1,-1 1 1,1-1-1,0 0 1,1-4-1,13-15 84,-5 50-114,-1 3 0,-2 1 0,9 55 0,1 67 0,-8-47 0,3 39 0,3 22 0,22 29 0,-35-176 0,-1 0 0,0 0 0,-2 37 0,5-26 0,0 6 0,3-77 0,-2 15 0,36-247 0,-31 183 0,-5 27 0,16-82 0,-10 78 0,-2-2 0,2-94 0,-12 129 0,0-49 0,-19-107 0,16 75 0,3 58 0,6 26 0,-4 20 0,-1-1 0,1 1 0,-2-1 0,0 1 0,0-21 0,-1 30 0,-1-1 0,1 1 0,-1 0 0,0-1 0,0 1 0,1 0 0,-1-1 0,0 1 0,0 0 0,0 0 0,-1 0 0,0-2 0,-4-3 0,1-2-4076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35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1 269 8536,'0'0'10850,"12"0"-10425,2 0-291,2 0 93,0 0 0,28-5 0,100-5 1433,-69 6-948,-34 2-443,272-30 1711,-220 18-1453,-39 7-64,55-14-1,-56 9 7,0 3 0,98-4 0,-128 12-360,120-17 451,75-13 126,-101 12-339,-81 14-239,212-25 319,-146 31-285,-23 1-52,3 0-4,21-2 7,27-3 54,154 17 1,-47-1-45,-109-16 10,-51 0 5,50-4 63,29 0-74,218-5-38,-98 5-65,-2 0-5,-161 10 5,67-2 16,-153-3-12,414-18 211,-411 23-183,-26-2-65,1 0-1,0 0 0,0-1 0,0 0 0,0 0 0,6-1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36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8936,'0'0'9530,"6"12"-8986,8 20-84,-2 0 0,13 51 0,12 88 1397,-22-21 477,-15-148-2278,0 11 282,-1-11-252,1-1-1,0 0 1,0 1-1,0-1 1,0 0 0,0 1-1,0-1 1,1 0-1,-1 1 1,0-1 0,1 0-1,-1 0 1,1 1-1,-1-1 1,2 1 0,-2-1-10,1 0 1,-1-1-1,0 1 1,1-1 0,-1 1-1,0 0 1,1-1 0,-1 1-1,0 0 1,0 0 0,1-1-1,-1 1 1,0 0-1,0-1 1,0 1 0,0 0-1,0 0 1,0-1 0,0 1-1,0 0 1,0 0 0,-1-1-1,1 1 1,0 1-1,-1-2-79,1-1-1,0 1 1,0 0-1,-1-1 1,1 1-1,0 0 1,0-1-1,0 1 1,-1-1-1,1 1 1,0 0-1,0-1 1,0 1-1,0 0 1,0-1-1,0 1 1,0-1-1,0 1 1,0 0-1,0-1 1,0 1-1,0-1 1,0 1-1,0 0 1,0-1-1,1 0 1,0-4-3521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37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1 14776,'0'0'1881,"-11"13"-1445,-79 90 156,59-69 529,-2-2 0,-1-1 1,-69 47-1,88-70-514,14-7-502,0-1-1,-1 1 0,1-1 0,0 1 1,0 0-1,-1 0 0,1-1 1,0 1-1,0 0 0,0 0 1,0 0-1,0 0 0,0 0 0,0 1 1,0-1-1,0 0 0,1 0 1,-1 1-1,0 1 0,0-1-6,1 0-1,0 0 0,-1 0 1,1 0-1,0 0 1,1 0-1,-1 0 0,0 0 1,0-1-1,1 1 1,-1 0-1,1 0 0,0 0 1,0 0-1,-1 0 1,1-1-1,0 1 0,0 0 1,1-1-1,0 3 1,34 32 237,-21-22-121,1 2 1,-1-2 1,2 0-1,0-1 1,32 19-1,-21-17 100,-14-9-39,-1 2 1,1 0 0,-1 0 0,20 18 0,-32-25-220,1 1 1,0-1 0,-1 1-1,1-1 1,0 0-1,0 0 1,0 0 0,0 0-1,0 0 1,0 0-1,0 0 1,0-1 0,3 1-1,-3-1-42,-1 0 0,0 0 0,0 0 1,1 0-1,-1 0 0,0 0 0,0-1 0,1 1 0,-1-1 0,0 1 0,0-1 0,0 1 0,0-1 0,0 0 0,1 1 0,-1-1 0,-1 0 0,1 0 1,0 0-1,0 0 0,0 0 0,0 0 0,-1 0 0,1 0 0,0 0 0,0-2 0,8-12-4083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37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13560,'0'0'4075,"2"12"-3191,9 63 1213,2 91 0,-7-53 857,2-66-131,-3-43-1748,-5-4-1070,-1 0-1,1 0 0,0 0 0,0-1 1,0 1-1,0 0 0,0 0 1,0 0-1,0 0 0,0 0 1,-1 0-1,1 0 0,0 0 1,0 0-1,0 0 0,0 0 0,0 0 1,0 0-1,0 0 0,0 0 1,0 0-1,0 0 0,0 0 1,-1-1-1,1 1 0,0 0 0,0 0 1,0 0-1,0 0 0,0 0 1,0 0-1,0 0 0,0 0 1,0 0-1,0-1 0,0 1 1,0 0-1,0 0 0,0 0 0,0 0 1,0 0-1,0 0 0,0 0 1,0 0-1,0-1 0,0 1 1,0 0-1,0 0 0,0 0 1,0 0-1,1 0 0,-1 0 0,0 0 1,0 0-1,0 0 0,0 0 1,0-1-1,0 1 0,0 0 1,0 0-1,0 0 0,0 0 1,0 0-1,1 0 0,-1 0 0,0 0 1,-1-1-117,1 0 1,-1 0-1,1 0 0,-1 0 1,1 0-1,-1 0 1,1 0-1,0 0 1,0 0-1,-1 0 0,1 0 1,0-1-1,0 1 1,0 0-1,0 0 1,0 0-1,1-2 0,-1 0-1999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37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15272,'0'0'5579,"14"-3"-5032,0-1-395,-2 0 16,1 0 1,0 1-1,0 1 0,1 0 0,16 1 0,12 3 796,47 8-1,28 2 1344,-16-7 2288,-96-3-6583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4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69 4816,'0'0'8516,"-1"11"-8330,-32 312 1038,26-242-999,-8 128 697,5-137 294,10-72-1157,-1 0 0,1 0 1,0-1-1,-1 1 0,1 0 1,-1 0-1,1 0 0,-1 0 1,1 0-1,-1 0 0,1-1 1,0 1-1,-1 0 0,1 0 1,-1-1-1,1 1 0,0 0 1,-1 0-1,1-1 0,0 1 1,-1 0-1,1-1 0,0 0 1,-3-20 85,1-1 1,1 0-1,2-23 1,11-67 58,-5 48-85,-3 27-44,12-49 0,-11 67-36,1 1 0,0 0 0,2 0 0,13-24 0,-9 21 31,-3 3 4,2 0 1,0 1 0,1 0-1,0 1 1,26-26 0,-33 38-47,13-12 138,33-21 0,-44 33-136,0 0-1,1 0 1,-1 1 0,1 0 0,0 1-1,-1-1 1,1 1 0,13-1 0,-18 3-21,0 0 1,0 0-1,0 0 0,0 0 1,0 0-1,0 1 1,0 0-1,0-1 0,-1 1 1,1 0-1,0 0 1,0 1-1,-1-1 0,1 0 1,-1 1-1,4 2 1,-3-1-1,1 0 0,-1 1 0,0-1 0,0 1 1,0 0-1,-1 0 0,1 0 0,-1 0 0,3 7 0,-3-3-3,1 0-1,-1 0 1,0 0-1,-1 0 0,1 1 1,-2-1-1,1 0 0,-1 0 1,-1 1-1,1-1 0,-3 10 1,-1-6 5,0-1 0,0 1 0,-1-1 0,-1 0 0,0-1 0,0 1 0,-1-1 0,0 0 0,-14 13 0,7-9 21,0-1 0,-1 0 0,-1-1 0,0-1 0,-20 10 0,-17 11 175,60-34-198,1 0-1,-1 0 1,1 1-1,0 1 1,-1-1-1,1 1 1,0 0 0,-1 1-1,9 1 1,3 0-24,0 2 0,0 0 0,21 8 1,-32-9 9,0 1 1,1 0-1,-1 0 0,0 1 1,-1 0-1,1 1 1,-1 0-1,0 0 1,11 13-1,-14-14 3,-1-1 0,1 1-1,-1 1 1,0-1 0,0 0 0,-1 1-1,1-1 1,-1 1 0,0 0 0,-1 0-1,0 0 1,0-1 0,0 1 0,0 1 0,-1 8-1,-1-6 14,0 0 1,0 0-1,-1-1 0,0 1 0,-1 0 0,0-1 0,0 0 0,-1 0 1,-5 10-1,6-13-3,-1 0 1,0-1 0,0 1 0,0-1-1,0 1 1,0-1 0,-1-1 0,0 1-1,0 0 1,0-1 0,0 0 0,-1-1-1,1 1 1,-8 2 0,-11 1 33,1 0 0,0-2 0,-35 3 0,-74-4 239,122-3-253,-21-2 94,31 2-137,6-2-12,8-1-34,32-2-184,-19 3-3010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38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1 146 14672,'0'0'3574,"10"-1"-2905,19-3-154,0-1 0,0-1 0,0-2 0,49-20 0,-76 27-432,0-1 1,1 1-1,-1-1 1,0 1-1,1-1 0,-1 0 1,0 0-1,0 0 0,0 0 1,-1 0-1,1 0 1,0 0-1,-1-1 0,1 1 1,-1 0-1,0-1 1,0 0-1,0 1 0,0-1 1,0 1-1,-1-1 0,1-3 1,-1 4-48,0 0 0,0 0 1,-1 0-1,1 1 0,-1-1 0,1 0 1,-1 0-1,1 1 0,-1-1 0,0 1 1,0-1-1,0 1 0,0-1 0,0 1 1,0-1-1,-1 1 0,1 0 0,0-1 1,-1 1-1,1 0 0,0 0 0,-1 0 1,0 0-1,1 1 0,-1-1 0,1 0 1,-1 0-1,0 1 0,0-1 0,1 1 1,-1 0-1,0 0 0,0-1 0,-2 1 1,-7 0 84,1-1-1,-22 3 1,27-2-77,1 1-1,-1 0 0,0 0 1,1 0-1,-1 0 0,1 1 1,-1 0-1,1 0 0,-6 4 1,7-4 11,0 1 1,0 0-1,0 1 1,1-1-1,-1 0 1,1 1 0,0 0-1,0-1 1,1 1-1,-1 0 1,1 0-1,-1 0 1,1 0 0,1 0-1,-1 0 1,0 0-1,1 1 1,0-1 0,0 0-1,0 0 1,1 0-1,-1 0 1,1 0-1,0 0 1,0 1 0,0-2-1,1 1 1,0 0-1,-1 0 1,1 0-1,0-1 1,1 1 0,-1-1-1,6 6 1,0-1 67,1 0 1,-1-1 0,1 0-1,1 0 1,0-1 0,0 0-1,0-1 1,0 0 0,22 7-1,-16-7 153,1-1 0,0 0 0,0-1 0,0-1 0,1-1 0,18 0 0,-31-2-150,1 0 1,0 0-1,-1 0 1,1-1 0,-1 1-1,1-1 1,6-4-1,7-4-4031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39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11656,'0'0'7247,"15"1"-6480,222 9 1005,-85-12-903,91-5 587,-185 3-1106,39-1 647,98-20 0,-137 16-493,-40 8-149,-1-2-1,1 0 1,-1-1 0,0 0-1,22-11 1,-61 32 883,1-4-5482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0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56 105 14272,'0'0'4135,"1"11"-3623,0 25 204,-7 69 0,0-23 191,0 7 275,4-79-910,0 1 0,0 0 1,-1-1-1,-1 1 0,0-1 1,-6 11-1,9-18-264,-7 9 1150,8-13-1107,-1 1 0,1 0-1,0-1 1,-1 1 0,1 0 0,0-1-1,0 1 1,0 0 0,-1-1 0,1 1 0,0 0-1,0-1 1,0 1 0,0 0 0,-1-1-1,1 1 1,0-1 0,0 1 0,0-1-1,0 1 1,0 0 0,0-1 0,0 1-1,0-1 1,0 1 0,0 0 0,1-1 0,-1 1-1,0-1 1,0 0 0,2-31 219,1 0-1,1 0 1,9-34 0,32-95 301,-37 135-475,-2 6 58,2 0 0,0 0-1,18-30 1,-26 50-132,1-1 0,-1 0 0,0 1-1,0-1 1,1 0 0,-1 1 0,0-1 0,1 1 0,-1-1 0,0 1-1,1-1 1,-1 0 0,1 1 0,-1 0 0,1-1 0,-1 1 0,1-1-1,0 1 1,-1 0 0,1-1 0,-1 1 0,1 0 0,0 0-1,-1-1 1,1 1 0,0 0 0,-1 0 0,1 0 0,0 0 0,0 0-1,-1 0 1,1 0 0,0 0 0,-1 0 0,1 0 0,0 0-1,-1 1 1,1-1 0,0 0 0,-1 0 0,1 1 0,-1-1 0,1 0-1,0 1 1,-1-1 0,1 0 0,-1 1 0,1-1 0,0 1-1,2 4 92,1-1 0,-1 1-1,0-1 1,-1 1 0,3 5-1,-4-8-120,18 41 438,17 57 0,-21-54-84,27 56 0,-42-102-346,1 0 0,-1 1 0,1-1 0,-1 0 0,0 1 0,1-1 0,-1 0 0,1 1 0,-1-1 0,1 0 0,-1 0 0,1 0 0,-1 1 0,1-1 0,-1 0 0,1 0 0,-1 0 0,1 0 0,-1 0 0,1 0 0,-1 0 0,1 0 0,-1 0 0,1 0 0,-1 0 0,1-1 0,-1 1 0,1 0 0,-1 0 0,1 0 0,-1-1 0,0 1 0,1 0 0,-1 0 0,1-1 0,-1 1 0,0 0 0,1-1 0,-1 1 0,0 0 0,1-1 0,-1 1 0,0-1 0,1 0 0,16-20 0,3-25 0,-1 0 0,16-67 0,-11 31 0,-7 45 0,-16 35 0,0 0 0,0 0 0,1 0 0,-1 0 0,1 0 0,0 0 0,-1 1 0,1-1 0,0 1 0,0-1 0,0 1 0,0 0 0,0 0 0,3-1 0,-4 2 0,0 0 0,0 0 0,0 0 0,0 0 0,0 0 0,0 0 0,0 0 0,0 0 0,0 1 0,0-1 0,0 0 0,0 1 0,0-1 0,0 1 0,-1-1 0,1 1 0,0-1 0,0 1 0,0 0 0,0-1 0,-1 1 0,1 0 0,0 0 0,0 1 0,17 23 0,-18-23 0,152 295 0,-151-294 0,1 1 0,-1-1 0,0 1 0,0-1 0,0 1 0,-1-1 0,1 5 0,-1-8 15,0 0 0,0 0 0,1 0 1,-1 0-1,0 0 0,0 0 0,0 0 0,0 0 0,0 0 0,0-1 0,0 1 1,0 0-1,0 0 0,0 0 0,0 0 0,0 0 0,0 0 0,0 0 1,1 0-1,-1 0 0,0 0 0,0 0 0,0 0 0,0 0 0,0 0 0,0 0 1,0 0-1,0 0 0,0 0 0,0 1 0,0-1 0,0 0 0,0 0 1,1 0-1,-1 0 0,0 0 0,0 0 0,0 0 0,0 0 0,0 0 0,0 0 1,0 0-1,0 0 0,0 0 0,0 0 0,0 0 0,0 0 0,0 0 0,0 1 1,0-1-1,0 0 0,0 0 0,0 0 0,0 0 0,0 0 0,0 0 1,0 0-1,0 0 0,0 0 0,0 0 0,0 0 0,0 0 0,0 1 0,0-1 1,2-8-4935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1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9344,'0'0'11562,"12"4"-11043,-5-2-420,-3-2-57,0 1-1,-1 0 0,1 0 0,-1 0 1,0 0-1,1 1 0,-1-1 0,0 1 0,0 0 1,0 0-1,0 0 0,0 1 0,0-1 1,-1 1-1,1-1 0,-1 1 0,1 0 1,-1 0-1,0 0 0,0 0 0,-1 0 0,3 5 1,11 43 854,-3 0 0,7 59 0,3 19 1790,-21-128-2633,0 2 147,0 1 0,0-1 1,-1 1-1,1-1 1,-1 1-1,0-1 0,0 1 1,0-1-1,0 1 0,-1-1 1,1 1-1,-3 6 0,5-33 367,0 2-5541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1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15376,'0'0'422,"13"-7"934,26-1-455,1 1 0,-1 2 0,1 2 0,0 1 0,0 2 0,0 2 0,51 9 0,-88-11-758,-1 0-1,1 0 1,-1 0-1,1-1 1,-1 1 0,1-1-1,-1 1 1,1-1-1,-1 0 1,0 0 0,1 0-1,-1 0 1,0-1 0,2-1-1,7-5-3312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2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12456,'0'0'7209,"8"13"-6647,139 258 2106,-137-251-2420,38 81 787,-42-86-649,-1 1 0,0-1-1,-1 1 1,3 27 0,-7-42-331,0 0-1,0 1 1,1-1-1,-1 0 1,0 0-1,0 0 1,0 0-1,-1 0 1,1 0-1,0 0 1,0 0-1,0 0 1,-1 0-1,1 0 1,-1 0-1,1 0 1,0 0 0,-1-1-1,0 1 1,1 0-1,-2 1 1,2-2-13,-1 1 0,0-1 1,0 0-1,1 0 1,-1 0-1,0 1 1,0-1-1,0 0 1,1 0-1,-1 0 1,0 0-1,0 0 0,0-1 1,1 1-1,-1 0 1,0 0-1,0 0 1,0-1-1,1 1 1,-2-1-1,-5-3 92,0 0-1,1 0 1,0-1-1,-7-7 1,-6-5 42,1-1 1,1-1 0,0-1-1,2 0 1,0-1-1,1-1 1,2 0-1,-13-30 1,23 48-154,2 0 0,-1 1 0,0-1 0,1 0 0,0 0 0,0 0 0,0 1 0,0-1 0,1 0 0,-1 0 0,1 0 0,0 1 0,0-1-1,0 1 1,1-1 0,-1 0 0,1 1 0,0 0 0,0-1 0,4-4 0,3-3 9,0 0 0,0 1 0,1 0 0,14-12-1,-3 6 31,1 1-1,0 1 0,0 1 0,1 1 1,42-16-1,-22 14 354,0 2 0,67-10 1,-97 19-363,1 0-47,-14 3-6,0 0-1,1 0 1,-1 0 0,0 0 0,0 0 0,0 0-1,0 0 1,0-1 0,0 1 0,1 0 0,-1 0-1,0 0 1,0 0 0,0 0 0,0 0 0,0 0-1,1 0 1,-1 0 0,0 0 0,0 0 0,0 0-1,0 0 1,0 1 0,1-1 0,-1 0-1,0 0 1,0 0 0,0 0 0,0 0 0,0 0-1,0 0 1,0 0 0,1 0 0,-1 0 0,0 0-1,0 1 1,0-1 0,0 0 0,0 0 0,0 0-1,0 0 1,0 0 0,0 0 0,0 1 0,0-1-1,0 0 1,0 0 0,0 8-504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3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10248,'0'0'10210,"4"10"-9494,8 20-250,-3-2 340,2 0 1,1-2-1,17 29 0,-29-55-779,0 1 1,1 0-1,-1 0 0,1-1 1,-1 1-1,1 0 1,-1-1-1,1 1 1,-1 0-1,1-1 1,0 1-1,-1-1 1,1 1-1,0-1 1,0 1-1,-1-1 1,1 0-1,0 1 1,0-1-1,0 0 0,0 1 1,-1-1-1,1 0 1,0 0-1,0 0 1,0 0-1,0 0 1,0 0-1,0 0 1,-1 0-1,1 0 1,0-1-1,0 1 1,0 0-1,0 0 0,-1-1 1,2 0-1,2-1 103,-1-1-1,0 0 0,1 0 0,-1 0 0,0-1 0,3-4 0,-4 5-118,13-20-3364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3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16384,'0'0'3463,"64"-16"-3359,-17 4-136,1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3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13768,'0'0'3167,"4"12"-2167,70 312 3738,-60-251-3777,-1-9-58,23 134 2940,-35-195-3680,0 0 0,-1 1-1,1-1 1,-1 0-1,0 0 1,0 0-1,0 0 1,0 0-1,-1 0 1,1 1-1,-1-1 1,0 0-1,0 0 1,0 0 0,0 0-1,0-1 1,-1 1-1,1 0 1,-1 0-1,0-1 1,-2 4-1,4-6-177,0 0 0,0 0 0,0 0 0,0 0 0,0 0 0,0 0 0,0 0-1,-1 0 1,1 0 0,0 0 0,0 1 0,0-1 0,0 0 0,0 0 0,0 0 0,0 0-1,0 0 1,-1 0 0,1 0 0,0 0 0,0 0 0,0 0 0,0 0 0,0 0 0,0 0-1,-1 0 1,1 0 0,0 0 0,0 0 0,0 0 0,0 0 0,0 0 0,0 0 0,-1 0-1,1-1 1,0 1 0,0 0 0,0 0 0,0 0 0,0 0 0,0 0 0,0 0 0,0 0-1,0 0 1,0 0 0,-1-1 0,-2-7-184,2-10-2759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4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0 15072,'0'0'1399,"0"11"-896,0-1-369,0 0-1,-1 0 1,0 0-1,0 0 1,-1 0-1,0 0 1,-1-1 0,0 1-1,-1-1 1,0 0-1,-7 12 1,-4 0 220,-1-2 0,-1 0 0,-1-1-1,0-1 1,-1 0 0,-1-1 0,-1-2 0,-24 14 0,32-21-67,9-5-152,1-1 0,-1 1 0,1 0 0,0 0 0,0 0 1,0 0-1,0 0 0,0 1 0,0 0 0,-2 3 0,5-4-62,0-1 0,0 1-1,1 0 1,-1 0 0,1 0-1,0-1 1,-1 1 0,1 0-1,0 0 1,0-1 0,0 1-1,0-1 1,0 1 0,3 2-1,1 3 121,14 17 201,0-1 0,1-1 0,36 30 1,22 24 745,21 40 1855,-99-116-2942,1 1 0,-1-1 0,0 1 0,1-1 1,0 0-1,-1 0 0,1 1 0,-1-1 0,1 0 0,-1 0 1,1 1-1,-1-1 0,1 0 0,0 0 0,-1 0 0,1 0 1,-1 0-1,1 0 0,0 0 0,-1 0 0,1 0 0,0 0 1,-1 0-1,1-1 0,-1 1 0,1 0 0,-1 0 0,1-1 1,-1 1-1,1 0 0,0 0 0,0-1 0,18-15-392,-16 13 393,20-19-4202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4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47 514 6424,'0'0'7120,"-4"11"-6771,2-3-302,-30 90 667,30-88-591,0 0 1,0 0-1,1 0 1,0 0-1,0 0 1,1 1-1,1-1 1,0 0-1,2 10 1,-3-19-104,1 0 1,-1 0-1,1 0 1,-1 0-1,1 0 0,0 0 1,-1 0-1,1 0 1,0 0-1,0 0 1,0-1-1,0 1 0,-1 0 1,1-1-1,0 1 1,0 0-1,0-1 1,1 0-1,-1 1 1,0-1-1,0 1 0,0-1 1,0 0-1,0 0 1,0 0-1,1 0 1,-1 0-1,0 0 0,0 0 1,0 0-1,0 0 1,0 0-1,1 0 1,0-1-1,3 0 26,-1-1 1,1 1-1,-1-1 0,1 1 0,-1-1 1,0 0-1,6-4 0,8-10 108,0-1 0,-1-1 0,0 0 0,-2-1-1,17-26 1,-5 8 142,-1 9 217,-26 51-172,-2 5-272,1-19-60,0-1 1,0 1 0,1-1-1,0 1 1,0-1 0,1 1-1,0-1 1,1 1 0,0-1-1,5 15 1,-6-21-6,0-1 0,0 0 0,0 1-1,0-1 1,0 0 0,1 0 0,-1 0 0,0 0 0,0 0 0,1 0-1,-1 0 1,1 0 0,-1 0 0,1-1 0,-1 1 0,1-1-1,-1 1 1,1-1 0,-1 0 0,1 1 0,0-1 0,-1 0 0,1 0-1,0 0 1,-1 0 0,1 0 0,0 0 0,-1-1 0,1 1 0,-1-1-1,1 1 1,2-2 0,3 0 12,-1-1-1,1 0 1,0 0-1,-1-1 1,12-8-1,2-4 27,-2 0 1,0-1-1,27-34 1,36-67 107,-24 32-82,38-66 22,-80 126-18,-2-1 0,-1-1 1,16-54-1,-26 78-57,5-29 88,-7 30-85,1 1-1,-1 0 1,0-1 0,0 1-1,0-1 1,0 1-1,-1 0 1,1-1 0,-1 1-1,-1-5 1,2 7-16,0 0 0,0 0 1,0 0-1,0 0 1,0 0-1,0-1 0,0 1 1,0 0-1,0 0 0,0 0 1,0 0-1,0 0 1,0 0-1,0 0 0,-1 0 1,1-1-1,0 1 0,0 0 1,0 0-1,0 0 0,0 0 1,0 0-1,0 0 1,-1 0-1,1 0 0,0 0 1,0 0-1,0 0 0,0 0 1,0 0-1,0 0 1,0 0-1,-1 0 0,1 0 1,0 0-1,0 0 0,0 0 1,0 0-1,0 0 1,0 0-1,-1 0 0,1 0 1,0 0-1,0 0 0,0 0 1,0 0-1,0 0 1,0 0-1,0 1 0,-1-1 1,1 0-1,0 0 0,0 0 1,0 0-1,0 0 0,0 0 1,0 0-1,-5 9 25,5-8-15,-18 38 22,2 1 0,1 0 0,-12 60 0,21-68-31,1 1 0,2 0 0,1-1-1,2 1 1,3 35 0,32 135 79,-19-120-53,-11-57 3,-5-26-32,0 0 0,0 0 1,0 0-1,0 0 1,0 0-1,0 0 0,0 0 1,0 0-1,0 0 0,0 0 1,0 0-1,0 0 0,0 0 1,0 0-1,0 0 1,0 0-1,1 0 0,-1 0 1,0 0-1,0 0 0,0 0 1,0 0-1,0 0 1,0 0-1,0-1 0,0 1 1,0 0-1,0 0 0,0 0 1,0 0-1,0 0 0,0 1 1,0-1-1,0 0 1,1 0-1,-1 0 0,0 0 1,0 0-1,0 0 0,0 0 1,0 0-1,0 0 0,0 0 1,0 0-1,0 0 1,0 0-1,0 0 0,0 0 1,0 0-1,0 0 0,0 0 1,0 0-1,0 0 1,0 0-1,0 0 0,0 0 1,0 0-1,0 1 0,2-11-191,-3 1-2521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4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17183,'0'0'2859,"9"13"-1915,-1-1-706,0-3-39,-2 0 0,1 1 0,-1 1 0,-1-1 0,0 1 0,0-1 1,4 18-1,0 21 1173,-1 1 1,0 73 0,-5-74-194,-1 34 2279,-3-62-2271,-1-21-1187,1-1 0,0 0 0,0 0 0,0 0 0,-1 0 0,1 1 0,0-1 0,0-1 0,0 1 0,1 0 0,-1 0 0,0 0 0,-1-2 0,-3-16-4017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5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18895,'0'0'1266,"12"2"-468,339 77 3605,-299-71-2991,0-2 0,94-2 0,-113-2-395,-27-1-802,1 0-1,-1-1 0,1 0 1,-1 0-1,1 0 0,-1-1 1,1 0-1,-1 0 1,11-4-1,-14 3-235,1 1-1,-1 1 1,0-1 0,1 0-1,-1 1 1,1 0 0,-1 0 0,0 0-1,4 0 1,3 0-3781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5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0 16479,'0'0'1706,"-3"12"-1061,-27 164 2652,29-165-2865,1-1 0,0 0 0,3 16 0,-3-22-229,1 0 0,0 0 0,0 0 0,0 0 0,0 0 0,1 0 0,0 0 0,-1-1 0,2 1 0,-1 0 0,4 4 0,-5-7-162,0-1-1,1 1 1,-1 0 0,0-1-1,0 1 1,1-1-1,-1 1 1,0-1-1,1 0 1,-1 1 0,1-1-1,-1 0 1,0 0-1,1 0 1,-1 0 0,1 0-1,-1-1 1,0 1-1,1 0 1,-1-1-1,0 1 1,1 0 0,1-2-1,27-13-2501,-29 13 1275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5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17079,'0'0'3616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6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12552,'0'0'2072,"12"4"-1276,21 4-268,1-2 1,0-1 0,0-1 0,44-2-1,40-10 593,140-27 0,-135 15-379,67-11 460,177-20 1996,-290 42-658,-80 10-2646,0 0 0,0 1-1,0-1 1,0 1 0,0-1-1,1 1 1,-5 3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7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22 104 12456,'0'0'4886,"4"14"-4226,3 18-214,-1 1-1,-2 1 1,1 44 0,-16 60 839,2-38-178,-3-15 14,7-57 826,-2 52 1,4-100-639,9-87-947,-4 59-269,1 0 1,14-62-1,27-101 33,-43 201-90,1 1 1,0 0 0,1-1-1,0 1 1,0 0-1,1 0 1,0 1 0,1-1-1,0 1 1,7-10-1,-11 17-19,-1 1-1,1 0 0,-1 0 0,1 0 0,0 0 0,-1 0 0,1 0 0,-1 0 0,1 0 0,0 0 0,-1 0 1,1 0-1,-1 0 0,1 0 0,-1 1 0,1-1 0,-1 0 0,1 0 0,-1 1 0,1-1 0,-1 0 0,1 1 0,-1-1 1,1 0-1,-1 1 0,1-1 0,-1 1 0,0-1 0,1 0 0,-1 1 0,1 0 0,16 19 238,-15-17-215,25 34 341,0 1 0,-3 1 0,-1 1-1,-2 1 1,26 75 0,-42-100-380,-4-11 0,0 0 0,1-1 0,-1 1 0,1-1 0,0 1 0,0-1 0,0 0 0,1 1 0,0-1 0,-1 0 0,1-1 0,7 8 0,-9-11 0,-1 1 0,0-1 0,1 0 0,-1 1 0,1-1 0,-1 0 0,0 0 0,1 1 0,-1-1 0,1 0 0,-1 0 0,1 0 0,-1 0 0,1 1 0,-1-1 0,1 0 0,-1 0 0,1 0 0,-1 0 0,0 0 0,1 0 0,-1 0 0,1 0 0,-1-1 0,1 1 0,-1 0 0,1 0 0,-1 0 0,1 0 0,-1-1 0,1 1 0,-1 0 0,0 0 0,1-1 0,-1 1 0,1-1 0,12-19 0,-12 18 0,10-25 0,-2 1 0,-1-1 0,-1 0 0,-1-1 0,3-31 0,-2 11 0,1-5 0,6-36 0,-11 78 0,0 1 0,0-1 0,1 1 0,0-1 0,10-16 0,-14 27 0,0-1 0,1 1 0,-1 0 0,0-1 0,0 1 0,0 0 0,1-1 0,-1 1 0,0 0 0,0-1 0,1 1 0,-1 0 0,0-1 0,1 1 0,-1 0 0,0 0 0,1-1 0,-1 1 0,1 0 0,-1 0 0,0 0 0,1 0 0,-1 0 0,1-1 0,-1 1 0,0 0 0,1 0 0,-1 0 0,1 0 0,-1 0 0,0 0 0,1 0 0,-1 0 0,1 1 0,-1-1 0,1 0 0,13 14 0,-2 2 0,-1 0 0,-1 0 0,15 32 0,19 60 0,-21-47 0,15 48 0,-19-51 0,-17-51 0,3 8 0,-5-15 0,0-1 0,0 1 0,0 0 0,0 0 0,0 0 0,0 0 0,0 0 0,1 0 0,-1 0 0,0-1 0,0 1 0,0 0 0,0 0 0,0 0 0,0 0 0,0 0 0,0 0 0,0 0 0,0 0 0,0 0 0,0 0 0,0-1 0,1 1 0,-1 0 0,0 0 0,0 0 0,0 0 0,0 0 0,0 0 0,0 0 0,0 0 0,0 0 0,1 0 0,-1 0 0,0 0 0,0 0 0,0 0 0,0 0 0,0 0 0,0 0 0,0 0 0,1 0 0,-1 0 0,0 0 0,0 0 0,0 0 0,0 0 0,0 0 0,0 0 0,0 0 0,0 0 0,1 1 0,-1-1 0,0 0 0,0 0 0,0 0 0,0 0 0,0 0 0,0 0 0,1-3-87,-1-1-1,1 0 1,-1 0 0,0 1-1,0-1 1,-1 0 0,1 0-1,-2-5 1,1 4-3062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48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10656,'0'0'10823,"10"4"-10156,28 6-161,1-2 1,0-1-1,0-3 0,0 0 1,40-3-1,209-18 3094,-225 9-2302,0-2-1,103-30 0,-114 27-1199,-32 8-103,1 0 0,26-12 0,-40 14 5,4 0 0,-5 20 0,-3 9 0,-1-1 0,-2 1 0,-2 28 0,1-29 0,1-21 0,0 0 0,0 1 0,0-1 0,-1 0 0,0 0 0,0 0 0,0 1 0,0-1 0,-1 0 0,-2 5 0,4-3 850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52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 8936,'0'0'12610,"-12"11"-12219,-35 37 5,42-44-321,2 0 1,-1 1 0,0-1 0,1 1-1,0-1 1,0 1 0,0 0-1,0 1 1,1-1 0,0 0-1,0 0 1,-2 10 0,-1 6 117,-12 32 406,3 1 1,-14 109-1,16 115 638,12-153-726,-1-22 168,13 109 0,36 223 1523,-42-387-1804,2 0-1,20 66 1,43 88 552,1-54-950,-43-93 0,-8-20 0,1-1 0,2-1 0,1-1 0,36 36 0,-22-25 0,-36-37 0,6 6 0,-9-11 0,0-1 0,0 0 0,0 0 0,0 0 0,1 0 0,-1 1 0,0-1 0,0 0 0,0 0 0,1 0 0,-1 0 0,0 0 0,0 0 0,1 0 0,-1 0 0,0 0 0,0 0 0,1 0 0,-1 0 0,0 0 0,0 0 0,1 0 0,-1 0 0,0 0 0,0 0 0,1 0 0,-1 0 0,0 0 0,0 0 0,0 0 0,1 0 0,-1 0 0,0-1 0,0 1 0,0 0 0,1 0 0,-1 0 0,0 0 0,0-1 0,0 1 0,0 0 0,1 0 0,-1 0 0,0-1 0,0 1 0,0 0 0,0 0 0,0-1 0,0 1 0,0 0 0,5-10-3935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53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9144,'0'0'16301,"5"11"-15787,3 4-329,-4-8-63,0 1 1,-1-1-1,1 1 0,-2 0 1,1 0-1,2 17 0,30 176 1608,48 240 1236,-40-254-1903,-38-161-1063,5 44 0,-6-39 0,-4-89 812,0 26-5569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54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9944,'0'0'22547,"10"-10"-22314,2-1-197,-5 4-36,0 0 0,1 1-1,0 1 1,-1-1 0,10-4 0,-2 2 0,1 1 0,0 1 0,0 0 0,1 1 0,-1 0 0,1 2 0,22-3 0,122-1 0,-158 7 0,46 3 0,54 8 0,1 1 0,-44-4 0,-37-5 0,37 2 0,-44-7 0,-15 1 0,0 1 0,0-1 0,0 1 0,0 0 0,0 0 0,0 0 0,0 0 0,0 0 0,1 0 0,-1 0 0,0 0 0,0 0 0,0 0 0,0 0 0,0 1 0,0-1 0,0 0 0,0 1 0,0-1 0,1 1 0,1-2 0,-6 3 0,-7 11 850,1-8-5635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4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11048,'0'0'1184,"8"-3"-798,59-25 101,1 4 0,1 3 0,75-13 0,-30 20 152,-82 12-176,1-2 0,45-11 0,-75 14-680,0 0-1,0 0 0,-1 0 1,1 0-1,-1-1 0,1 1 1,2-3-1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58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7936,'0'0'12887,"2"12"-12316,41 220 2138,-32-177-1963,-8-35-339,1 0-1,1 0 0,1 0 1,1-1-1,11 25 0,-10-31 67,-6-10-115,1 1-1,-1 0 0,0 0 1,0 0-1,1 7 0,-1-8 74,2 7 1088,-4-8-878,-4-4-377,2-4 749,1 2-1900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58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14272,'0'0'11235,"10"4"-10703,-9-3-509,8 2 109,0 1-1,1-1 0,-1-1 0,0 0 0,1 0 0,0-1 0,16 1 0,203-27 1858,-152 13-1163,87-1-1,103 7 1099,-252 5-1860,-11 1-62,0-1-1,-1 1 1,1 0 0,0 0-1,0 1 1,0-1 0,-1 1-1,1 0 1,0 0 0,-1 0-1,5 2 1,-13-1-2,-1 1 0,1-1 0,-1-1 0,-8 2 0,-11 0 1014,9-3-3335,10 0-441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8:59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 12552,'0'0'9010,"11"-10"-8373,-8 8-591,5-6 148,1 0 0,0 0 1,1 1-1,0 1 0,0-1 1,0 2-1,1-1 1,19-5-1,12-1 676,-15 4-116,1 2 0,0 0-1,54-3 1,-80 9-713,-1-1-1,0 1 1,0 0-1,1 0 1,-1 0 0,0 0-1,1 0 1,-1 0-1,0 1 1,0-1-1,1 0 1,-1 1-1,0-1 1,0 1 0,0-1-1,1 1 1,-1-1-1,0 1 1,0 0-1,0 0 1,0 0 0,0-1-1,0 1 1,0 0-1,0 0 1,-1 0-1,1 0 1,0 0-1,-1 1 1,1-1 0,0 0-1,-1 0 1,0 0-1,1 1 1,-1-1-1,0 0 1,1 0 0,-1 1-1,0-1 1,0 0-1,0 1 1,0 0-1,-1 5 62,0-1-1,-1 0 0,0 1 1,0-1-1,0 0 0,-1 0 0,-3 6 1,-9 14 145,-1-1 1,-2 0 0,0-1 0,-26 25-1,-94 78 840,124-114-1087,-2-1 0,1-1 0,-24 12 0,32-18 0,8-4 0,15-4 0,74-23 0,11-3 0,-42 19 0,0 2 0,0 2 0,0 3 0,67 5 0,-116-1 516,6 0-669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11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 9144,'0'0'13107,"-2"10"-12560,-8 44 486,-4 70-1,14 416 3099,8-458-3155,-2-42 310,-6-38-1125,2 11 673,-2-13-823,0 0-1,0 0 1,0 0 0,0 0 0,0 0 0,0 0-1,0 0 1,0 0 0,0 0 0,0-1 0,0 1 0,0 0-1,0 0 1,0 0 0,1 0 0,-1 0 0,0 0-1,0 0 1,0 0 0,0 0 0,0 0 0,0 0-1,0 0 1,0 0 0,1 0 0,-1 0 0,0 0 0,0 0-1,0 0 1,0 0 0,0 0 0,0 0 0,0 0-1,0 0 1,1 0 0,-1 0 0,0 0 0,0 0 0,0 0-1,0 0 1,0 0 0,0 0 0,0 0 0,0 0-1,1 0 1,-1 0 0,-3-17-11,0 9 0,1-10-4088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12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13672,'0'0'6111,"10"3"-5399,19 6-348,1-2 0,1-2 0,-1 0 0,61 0-1,135-15 829,-129 4-653,276-21 1453,-314 25-1529,-30 1 466,44-5 1,-73 6-918,0 0 1,0 0-1,0 0 0,0 0 1,0 0-1,0 0 0,0 0 1,0 1-1,0-1 0,-1 0 1,1 0-1,0 0 0,0 0 1,0 0-1,0 0 0,0 0 1,0 0-1,0 0 0,0 0 1,0 0-1,0 0 0,0 0 1,1 0-1,-1 0 0,0 0 1,0 0-1,0 1 0,0-1 1,0 0-1,0 0 0,0 0 1,0 0-1,0 0 0,0 0 1,0 0-1,0 0 0,0 0 1,0 0-1,0 0 0,0 0 1,0 0-1,0 0 0,0 0 1,0 0-1,0 0 0,0 0 1,0 0-1,0 0 0,1 0 1,-1 0-1,0 0 0,0 0 1,0 0-1,0 0 0,0 0 1,0 0-1,0 0 1,-7 6 355,-6 4-4214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13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51 109 13864,'0'0'3182,"10"3"-2402,-8-3-735,21 7 422,1-1 0,0-2 0,-1 0 0,31 0 0,-37-5-181,33-3 564,-46 4-707,0-1-1,-1 0 1,1 0 0,0 0-1,0 0 1,0-1 0,-1 1-1,1-1 1,4-3 0,-8 5-108,1-1 0,-1 1-1,1-1 1,-1 1 0,1-1 0,-1 0 0,1 1 0,-1-1 0,0 0 0,1 1 0,-1-1 0,0 0 0,0 0 0,1 1 0,-1-1 0,0 0-1,0 0 1,0 0 0,0 1 0,0-1 0,0 0 0,0 0 0,0 1 0,-1-1 0,1 0 0,0 0 0,0 1 0,0-1 0,-1 0 0,1 0 0,-1 0-1,-16-23 363,15 22-363,-3-4 34,-1 0 1,0 0 0,0 0 0,0 1 0,-1 0 0,0 0 0,0 1-1,0 0 1,0 0 0,-1 1 0,1 0 0,-17-4 0,18 6-28,-1 0 0,0 0 1,1 0-1,-1 1 0,1 0 1,-1 1-1,0 0 0,1 0 0,-1 0 1,1 0-1,-1 1 0,1 0 1,0 1-1,0-1 0,0 1 1,-11 7-1,10-5 11,0 0 0,1 0-1,0 1 1,0 0 0,0 0 0,0 0 0,1 1 0,0 0 0,0 0-1,1 0 1,-5 11 0,7-13-22,1-1 1,-1 1-1,1-1 0,0 1 1,1 0-1,-1-1 0,1 1 1,0 0-1,0-1 0,0 1 1,0 0-1,1 0 0,0-1 1,0 1-1,1-1 0,-1 1 1,1-1-1,0 1 0,0-1 1,0 0-1,5 7 0,-1-4 43,1 1 0,-1-1 0,1-1 0,1 1 0,-1-1 0,1 0 0,16 8 0,-4-3 107,1-1 0,25 8 0,-27-11 37,1-2-1,0-1 0,-1 0 1,2-1-1,-1-1 0,0-1 1,33-3-1,-36 1-213,-1-2 0,0 0-1,1-1 1,27-11 0,-32 11-714,-1-2 0,-1 1-1,20-15 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14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0 296 10448,'0'0'11761,"17"5"-11348,-15-4-394,20 6 125,0 0 0,0-2 0,0-1 0,24 2 0,263 3 1241,-220-11-998,129-21-1,-25-9 5,338-49 385,-377 62-555,177-45-1,-185 28-32,0 7 0,2 5 0,171-4 0,-292 27-59,0 1 1,0 0-1,0 3 0,-1 0 1,47 12-1,-63-13-26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14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0 11952,'0'0'10238,"2"14"-9689,0-8-479,1 12 131,-1 1 1,0-1-1,-1 0 0,-2 26 0,-8 38 501,-11 141 1379,-3 9 1248,21-220-2905,2-11-352,-1-1 1,1 1-1,0 0 1,-1 0-1,1 0 1,0-1-1,0 1 1,0 0-1,0 0 1,0 0-1,0 0 1,0 0-1,0-1 1,0 1-1,0 0 1,0 0-1,0 0 1,1 0-1,-1-1 1,0 1-1,1 1 1,-2 0 449,-2-11-231,2-81 315,1 38-5759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15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13864,'0'0'5606,"16"0"-5050,207-13 1312,-127-1-1040,171-22 1194,-199 31-718,133 6-1,-161-1-730,-31-1-295,-1 1 0,0 0 0,0 0 1,0 1-1,0 0 0,14 4 0,-11-4 577,-5-2-4459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16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70 159 9944,'0'0'8625,"-10"7"-8080,-2-1-365,6-3-57,1 0 0,0 0 1,1 0-1,-1 0 0,0 1 0,-6 7 1,5-3 1169,8-3 428,16-3 1418,-1-1-2619,-6-1-303,0 0 0,0 0 0,0-1 0,-1-1 0,1 0 1,0 0-1,-1-1 0,20-8 0,-5 3 70,-3 1 74,-1-2-1,1 0 1,-1-1 0,-1-1-1,30-21 1,-47 29-289,0 1 0,0-1 0,0 0 0,-1 0 0,1 0 0,-1 0-1,0 0 1,0 0 0,0-1 0,0 1 0,1-5 0,-2 7-51,-1 0 1,1-1-1,-1 1 0,0-1 1,1 1-1,-1-1 0,0 1 1,0-1-1,0 1 0,0-1 1,0 1-1,0-1 0,0 1 1,-1-1-1,1 1 0,0-1 0,-1 1 1,1 0-1,-1-1 0,0 1 1,1 0-1,-1-1 0,0 1 1,0 0-1,0 0 0,0-1 1,0 1-1,0 0 0,0 0 1,-2-1-1,-4-2-21,0 1 0,0-1 0,0 1 0,0 0 0,-1 1 0,1 0 0,-1 0 0,0 0 0,0 1 0,0 1 0,0-1 0,1 1 0,-1 0 0,0 1 0,0 0 0,0 0 0,0 1 0,1 0 0,-9 3 0,7-2 0,0 1 0,0 0 0,0 1 0,0 0 0,1 0 0,0 0 0,0 1 0,1 1 0,0-1 0,0 1 0,0 0 0,1 1 0,0-1 0,0 1 0,-6 13 0,10-18 0,1 0 0,0 0 0,0 0 0,0 0 0,0 0 0,1 0 0,-1 0 0,1 0 0,-1 0 0,1 1 0,0-1 0,1 0 0,-1 0 0,1 0 0,0 5 0,1-3 0,0-1 0,0 1 0,0 0 0,1-1 0,-1 1 0,1-1 0,0 1 0,7 5 0,-1-1 0,1 0 0,0-1 0,0 0 0,0-1 0,1 0 0,22 10 0,1-2 0,69 20 0,-90-31 0,0-2 0,1 0 0,-1 0 0,0-1 0,1-1 0,-1 0 0,1-1 0,25-5 0,-36 5 76,1-1-1,0 1 1,-1-1-1,1 0 1,-1 0 0,1 0-1,-1 0 1,0-1-1,0 1 1,0-1-1,0 0 1,3-5 0,23-35-4554,-28 41 4038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4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166 732 6928,'0'0'2365,"6"-8"-1680,13-19-271,-1-1 0,-2-1 0,-1 0-1,12-32 1,42-139 724,-8 19-38,-48 147-535,-1-1 1,13-65-1,-42 136 261,-29 91-528,-36 154 0,-1 8-83,39-160 188,-95 194 1,105-254 9,32-65-246,5-7-55,7-10-3,169-230 360,-138 195-353,95-85-1,60-25 109,-97 74-84,-87 73-51,0-2 0,-2 1 0,1-2 1,-1 1-1,12-25 0,-20 34-48,2-4 332,-8 12-10,-5 5-332,-12 11 99,2 2 0,0 0 1,1 1-1,-24 42 1,40-61-103,-1 0 0,2 1 0,-1 0 0,0-1 0,1 1 0,0 0 1,-1 9-1,2-13-18,0 1-1,0-1 1,0 1 0,0-1 0,0 1 0,0-1-1,1 0 1,-1 1 0,1-1 0,-1 0 0,1 1-1,-1-1 1,1 0 0,0 1 0,-1-1 0,1 0-1,0 0 1,0 0 0,0 0 0,0 0 0,0 0-1,0 0 1,0 0 0,1 0 0,-1-1 0,0 1-1,0 0 1,1-1 0,-1 1 0,0-1 0,2 1-1,2 0 10,-1 0 0,1 0 0,0-1-1,-1 0 1,1 0 0,0 0 0,-1 0 0,1-1-1,0 0 1,-1 0 0,1 0 0,-1 0 0,1-1-1,-1 0 1,0 0 0,1 0 0,-1 0 0,0-1-1,0 1 1,-1-1 0,1 0 0,3-4-1,-3 3 6,-1 1 1,0 0-1,0-1 0,0 0 0,-1 1 0,1-1 0,-1 0 0,0 0 0,0-1 0,-1 1 0,1 0 0,-1-1 0,0 1 0,0-1 0,0 1 0,-1-1 0,1 1 0,-1-1 0,0 0 0,0 1 0,-1-1 1,-2-8-1,3 11-6,-1 0 0,0 0 0,0 1 1,0-1-1,-1 0 0,1 1 1,0-1-1,-1 1 0,1-1 0,-1 1 1,1-1-1,-1 1 0,0 0 1,0 0-1,1 0 0,-1 0 1,0 0-1,0 0 0,-3 0 0,-5-4 102,23-5-47,143-82-26,-144 85-47,0 1 0,0 1 0,1 0 1,-1 0-1,1 1 0,0 1 0,0 0 0,18-1 0,-29 4-1,0 0-1,1 1 1,-1-1-1,0 0 1,0 1-1,0 0 1,0-1-1,0 1 1,0 0-1,0 0 1,0 0-1,0 0 1,0 1-1,0-1 1,0 1-1,-1-1 0,1 1 1,-1-1-1,1 1 1,-1 0-1,0-1 1,1 1-1,-1 0 1,0 0-1,0 0 1,0 0-1,0 3 1,3 7-15,-1-1 0,0 1 0,2 24 0,-3-15-4,1-4 3,-2-5 0,1 1 0,1 0 0,0-1 0,6 15 0,-7-23 15,0-1 0,0 1-1,0 0 1,0-1 0,0 0 0,1 0-1,0 1 1,-1-2 0,1 1 0,0 0 0,1 0-1,-1-1 1,0 0 0,1 0 0,-1 0 0,1 0-1,6 2 1,1-1 9,0 0 1,0-1-1,0 0 0,1-1 0,20 0 0,59-7 17,-12-8-221,-53 8-2609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19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 9944,'0'0'11751,"-11"4"-11152,-32 13-6,40-14-504,0-1 0,0 1-1,1-1 1,-1 1 0,1 0-1,0 0 1,-1 0 0,1 0 0,0 0-1,1 0 1,-1 1 0,1-1-1,-1 0 1,1 1 0,0 0-1,-1 6 1,-2 4 178,1-1-43,0 0 1,0 1-1,1-1 0,1 1 1,0-1-1,1 15 0,12 86 1623,-5-62-652,-4-19-474,-2-13 634,8 34-1,-6-46-1538,-2-10 778,0-12-4986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19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16384,'0'0'2701,"11"-1"-1960,175-21 1062,151-20 758,-292 34-1885,-35 6 2,1 0 1,22-1 0,-33 3-664,0 0 0,0 0 0,0 0 0,0 0 1,0 0-1,0 0 0,0 0 0,0 0 0,0 0 0,1 0 1,-1 0-1,0 0 0,0 0 0,0 0 0,0 0 0,0-1 1,0 1-1,0 0 0,0 0 0,0 0 0,0 0 0,0 0 1,1 0-1,-1 0 0,0 0 0,0 0 0,0 0 0,0 0 1,0 0-1,0 0 0,0 0 0,0 0 0,0-1 0,0 1 1,0 0-1,0 0 0,0 0 0,0 0 0,0 0 0,0 0 1,0 0-1,0 0 0,0 0 0,0 0 0,0-1 0,0 1 1,0 0-1,0 0 0,0 0 0,0 0 0,0 0 0,0 0 1,0 0-1,0 0 0,0 0 0,0 0 0,0 0 0,0-1 0,0 1 1,-1 0-1,1 0 0,0 0 0,0 0 0,0 0 0,0 0 1,0 0-1,0 0 0,0 0 0,-4-4-3632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0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0 15176,'0'0'6297,"2"13"-5572,-2-8-636,2 9 103,-1-1 0,2 0 1,0 0-1,0-1 0,9 21 1,7 9 719,26 86 1,-1 4 461,-3-6 307,-35-105-1215,-2 0 0,0 0 0,-2 0 0,1 23 0,-3-40-345,0 0 0,0 0 0,0-1 0,-1 1 1,1 0-1,-1 0 0,0 0 0,0 0 0,-3 5 0,3-8-95,0 0 1,1 0-1,-1 0 1,0 0-1,0 0 0,0-1 1,0 1-1,0 0 0,0 0 1,0-1-1,-1 1 1,1-1-1,0 1 0,0-1 1,0 1-1,-1-1 1,1 0-1,0 0 0,0 0 1,-1 1-1,1-1 0,0 0 1,0-1-1,-1 1 1,1 0-1,0 0 0,0 0 1,-1-1-1,1 1 0,0-1 1,0 1-1,0-1 1,-2 0-1,-9-5-26,1 0 0,-1 0 0,1-1 0,1 0 0,0-1 0,0 0 0,-11-12 0,4 3 0,2 0 0,0-1 0,-13-22 0,22 29 0,0 0 0,0 0 0,1-1 0,0 0 0,1 1 0,-3-15 0,6 21 0,0 0 0,0-1 0,1 1 0,0 0 0,-1 0 0,2 0 0,-1 0 0,0 0 0,1 0 0,0 0 0,1 0 0,-1 0 0,1 0 0,-1 0 0,2 1 0,-1-1 0,4-6 0,9-7 0,1 1 0,0 0 0,1 1 0,1 1 0,32-21 0,-20 18 0,0 1 0,1 1 0,36-13 0,-39 19 0,0 0 0,1 1 0,32-4 0,-26 1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0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11352,'0'0'9245,"5"11"-8616,-2-5-515,-1-1-19,1 0-1,-1 0 1,0 1-1,-1-1 0,1 0 1,-1 1-1,0-1 0,0 1 1,-1 0-1,1-1 1,-1 1-1,-2 8 0,1 4 327,0 0 0,1 0-1,1-1 1,1 1 0,0 0-1,2-1 1,9 33 0,-12-48-338,0 0 1,0 0-1,0 0 1,0 0-1,0 0 1,0-1-1,1 1 1,-1 0-1,1-1 1,-1 1-1,1-1 1,-1 1-1,1-1 1,0 0-1,0 1 1,0-1-1,0 0 1,0 0-1,0 0 1,0-1-1,0 1 1,0 0-1,0-1 1,0 0-1,0 1 1,1-1-1,-1 0 1,0 0-1,0 0 1,0 0-1,3-1 1,0 0-37,0 0 1,0 0-1,0 0 1,0-1-1,0 1 1,0-1-1,-1 0 1,1-1-1,-1 1 1,0-1-1,1 0 1,-1 0-1,3-4 1,-1 0-120,-1 0 0,0 0 0,0-1 0,-1 0 1,3-8-1,1-3-3312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0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17583,'0'0'3072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4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27 8032,'0'0'8037,"-11"-5"-7427,-31-14 25,41 18-586,0 1 1,0 0-1,0-1 0,0 1 1,0 0-1,-1 0 0,1-1 0,0 1 1,0 0-1,0 0 0,0 1 1,0-1-1,-1 0 0,1 0 0,0 0 1,0 1-1,0-1 0,0 0 1,0 1-1,0-1 0,0 1 1,0 0-1,0-1 0,0 1 0,0 0 1,0-1-1,0 1 0,1 0 1,-1 0-1,0 0 0,1 0 0,-1 0 1,0 0-1,1 0 0,-1 0 1,1 0-1,-1 0 0,0 2 0,0 2 168,0 0-1,0 0 1,0 0-1,1 0 1,-1 0-1,2 9 0,23 260 3270,-8-188-2216,-1-5 829,-11-27 2877,2-70-4799,-11-94 434,3 56-5494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4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16687,'0'0'2608,"12"-2"-1833,-6 1-670,38-9 852,77-6 1,-58 15-373,77-5 797,-79 3 337,106 9 0,-107-3 137,-10 9 1552,-48-9-2424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5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16384,'0'0'1818,"0"13"-1025,-3 216 3227,4-212-3630,0-1 0,1 0 0,0 0 0,1 0 0,1 0 0,1 0 0,0-1 0,1 1 0,1-2 0,8 16-1,-14-29-324,-1 0 0,1 0-1,0 0 1,-1 0 0,1 0-1,0 0 1,0-1-1,0 1 1,-1 0 0,1 0-1,0-1 1,0 1 0,0-1-1,0 1 1,0-1-1,0 1 1,1-1 0,-1 0-1,0 1 1,0-1 0,0 0-1,0 0 1,0 0-1,0 0 1,2 0 0,0 0-4,0-1 0,-1 0 1,1 0-1,-1 0 0,1 0 1,-1 0-1,1-1 0,-1 1 1,0-1-1,3-2 0,4-4-50,-1 0-1,0-1 1,0 1 0,6-11-1,11-24-3805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5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19199,'0'0'5144,"60"-10"-4792,-20 2 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6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55 8536,'0'0'5401,"6"-10"-4860,18-32-71,-24 42-452,0 0 0,0 0 0,0 0 0,0-1 0,0 1 0,0 0 0,0 0 0,0 0 0,0 0 0,0 0 0,0 0 0,0 0 0,-1 0 0,1 0 0,0-1 0,0 1 0,0 0 0,0 0 0,0 0 0,0 0 0,0 0 1,0 0-1,0 0 0,0 0 0,0 0 0,-1 0 0,1 0 0,0 0 0,0 0 0,0 0 0,0 0 0,0 0 0,0 0 0,0 0 0,0 0 0,0 0 0,-1 0 0,1 0 0,0 0 0,0 0 0,0 0 0,0 0 0,0 0 0,0 0 1,0 0-1,0 0 0,0 0 0,-1 0 0,1 0 0,0 0 0,0 0 0,0 0 0,0 0 0,0 0 0,0 0 0,0 0 0,0 1 0,0-1 0,0 0 0,0 0 0,0 0 0,0 0 0,-1 0 0,1 0 0,0 0 0,0 0 1,0 1-1,-15 6 380,-18 14-132,8 1 36,1 1 0,-31 38 0,-38 62 585,27-36-96,43-58-412,10-14 42,0 0-1,2 1 1,0 0-1,1 1 1,0 0-1,-10 27 1,19-44-365,1 1 0,0 0 0,-1-1 0,1 1 0,0 0 0,-1-1 0,1 1-1,0 0 1,0 0 0,0-1 0,0 1 0,0 0 0,0 0 0,0-1 0,0 1 0,0 0 0,0 0 0,0-1 0,0 1 0,0 0 0,0-1 0,1 1 0,-1 0 0,0 0-1,1-1 1,-1 1 0,0 0 0,1-1 0,-1 1 0,1-1 0,-1 1 0,1-1 0,-1 1 0,2 0 0,-1-1-5,1 0 1,-1 0 0,0 0-1,1 0 1,-1 0 0,0 0-1,1-1 1,-1 1 0,0 0-1,0-1 1,1 1-1,-1-1 1,0 1 0,0-1-1,0 0 1,0 0 0,0 1-1,0-1 1,2-2 0,12-14-3130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5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10152,'0'0'3161,"19"-5"-2666,-14 4-459,26-7 240,-1-2-1,54-24 0,-29 5 299,56-38 0,-91 53-365,0 0 0,-1-2 0,-1 0 0,0-1 0,27-35-1,-41 45-125,0 1 0,0-1-1,-1 0 1,1 0-1,-2 0 1,5-14-1,-7 19-53,1 0 0,-1 0 0,0-1-1,0 1 1,0 0 0,0 0 0,0-1-1,0 1 1,-1 0 0,1 0 0,-1-1-1,0-1 1,0 3-10,0-1-1,1 1 1,-1 0 0,0 0-1,0 0 1,0 0-1,0 0 1,0 0 0,0 0-1,0 1 1,0-1 0,0 0-1,0 0 1,-1 1-1,1-1 1,0 1 0,0-1-1,-1 1 1,1-1 0,0 1-1,-3 0 1,-3-1 19,-1 1 1,1 0 0,0 0-1,0 1 1,-1 0-1,1 1 1,0-1 0,0 1-1,0 0 1,0 1-1,-8 4 1,-8 5 104,-39 27 0,44-26-68,0 0-1,2 1 0,-1 1 1,-25 30-1,37-39-49,1-1 0,-1 2 0,1-1-1,1 0 1,-1 1 0,1-1 0,0 1-1,0 0 1,1 0 0,0 0 0,1 0-1,-1 0 1,1 1 0,0-1 0,1 1-1,0-1 1,0 0 0,2 8 0,-1-10-4,1 0 0,-1 0-1,1-1 1,0 1 0,1-1 0,-1 1 0,1-1 0,0 0 0,0 0 0,0 0 0,1 0-1,-1-1 1,1 1 0,0-1 0,0 0 0,0 0 0,0 0 0,1-1 0,-1 0 0,1 1 0,7 1-1,1 1 22,1-1 0,0-1-1,0 0 1,1-1-1,-1 0 1,21-1-1,6-3 40,0-2 0,0-2 0,0-1 0,-1-3 0,55-20 0,-77 23-145,0-1 0,21-13-1,-16 7-2404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4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0 527 5920,'0'0'6337,"7"-12"-5961,3-4-248,34-61 445,44-109 1013,-67 134-617,25-89 0,-79 220 83,18-36-854,-9 45-1,20-71-115,1 0 0,1 1 0,1-1 0,0 1 0,4 32 0,-3-47-61,1 1 0,-1 0 0,1-1 0,0 1 0,0 0 0,1-1 0,-1 0 0,1 1 0,-1-1 0,1 0 0,0 0 0,3 3 0,-3-4-7,-1 0-1,1-1 0,0 0 1,0 1-1,0-1 0,0 0 1,0 0-1,1 0 0,-1 0 0,0 0 1,0-1-1,1 1 0,-1-1 1,0 1-1,1-1 0,-1 0 1,0 0-1,1 0 0,4-1 1,6-1 19,0-1 1,-1 0 0,1-1 0,0 0 0,-1-1-1,0-1 1,0 0 0,-1 0 0,15-11-1,2-4 85,0-2-1,30-31 0,-49 45-46,-1-1-1,1 0 1,-1-1 0,-1 1-1,0-2 1,-1 1 0,0-1-1,4-12 1,-8 15 105,-4 11-23,-8 13-41,7-8-92,-9 15 48,-10 30 0,19-46-61,1 0 0,1 0 0,-1 0-1,1 0 1,0 0 0,0 0 0,1 0 0,0 0-1,0 0 1,0 0 0,2 7 0,-1-9-5,0-1 1,0 1 0,1-1-1,0 0 1,-1 0-1,1 0 1,0 0 0,0 0-1,1 0 1,-1 0-1,1-1 1,-1 1 0,1-1-1,0 1 1,0-1-1,0 0 1,0 0 0,5 2-1,-6-3 2,1 0-1,0 0 0,0 0 1,-1-1-1,1 1 1,0-1-1,0 1 0,0-1 1,-1 0-1,1 0 0,0 0 1,0-1-1,0 1 1,0-1-1,-1 1 0,1-1 1,0 0-1,0 0 0,-1 0 1,1 0-1,-1-1 1,1 1-1,2-2 0,-2-1 5,1 1 0,0 0 0,-1-1 1,0 0-1,0 1 0,0-1 0,0-1 0,-1 1 0,0 0 0,0-1 0,0 1 0,0-1 0,0 1 0,-1-1 0,0 0 0,0 0 0,0 0 0,-1 1 0,0-1 0,0 0 0,0 0 0,0 0 0,-1 0 0,0 0 0,0 0 0,0 1 1,0-1-1,-1 0 0,0 1 0,-3-7 0,0 1 16,0 0 1,-1 1-1,0-1 1,-9-9-1,13 17-9,-1-1 0,1 0 0,-1 1 0,0-1 0,0 1 0,0 0 0,0 0 0,-1 0 0,1 1 0,0-1 0,-1 1 0,1 0 0,-1 0 0,0 0 0,1 0 0,-6 0 0,-24-4 102,50 13-179,2-6 58,0-1 0,0-1 1,0 0-1,0-2 1,0 0-1,24-7 0,-26 4 14,1-2 1,-1 0-1,-1-1 0,1 0 0,23-17 0,5-2 12,4-6 48,-35 23-17,1 0 0,23-12 0,-37 21-52,0 1 0,0-1 1,1 1-1,-1 0 0,0-1 0,0 1 0,0 0 0,0 0 0,1 0 0,-1 0 0,0 0 0,0 0 0,0 0 0,1 0 0,-1 0 0,0 0 0,0 1 0,0-1 1,1 1-1,-1-1 0,0 0 0,0 1 0,0 0 0,0-1 0,0 1 0,0 0 0,0 0 0,0-1 0,-1 1 0,1 0 0,0 0 0,0 0 0,-1 0 0,1 0 1,0 0-1,-1 0 0,1 0 0,0 2 0,1 3-6,0 0 0,0 0 0,0 0 1,-1 0-1,0 0 0,0 9 0,-1 8 1,-1 0 0,-1 0 0,0 0 0,-10 35-1,-35 85 53,44-134-16,1-1 0,-3 15 0,3-11 61,3-11-9,4-4-39,5-6 5,128-139 326,-57 58-171,-64 72-158,-6 5 0,0 1-1,1 1 1,1 0 0,19-15-1,-31 26-40,0-1 0,0 1 0,0-1-1,0 1 1,0-1 0,0 1 0,0-1-1,0 1 1,0 0 0,1-1 0,-1 1-1,0 0 1,0 0 0,0 0 0,0 0 0,2 0-1,-2 1-2,0-1 1,-1 0-1,1 1 0,0-1 0,-1 0 0,1 1 0,-1-1 1,1 1-1,-1-1 0,1 1 0,-1-1 0,1 1 0,-1 0 0,1-1 1,-1 1-1,0-1 0,1 1 0,-1 0 0,1 0 0,0 4 4,0-1 0,0 1 0,-1-1 0,1 1 0,-1-1 0,0 9 0,-3 24 15,1-7 12,1 0 1,1 1-1,6 41 1,-3-57 0,0 0 1,1 0 0,6 15 0,-8-25-36,-1-1 0,1 0 0,1 0 0,-1 0 0,1 0 0,0 0 0,-1 0 0,2 0 0,-1-1 0,0 0 0,1 1 0,-1-1 1,1-1-1,6 4 0,-6-5-3104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6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15272,'0'0'3210,"14"8"-2510,202 93 1224,-172-82-1351,-1 3 0,59 38 0,73 67 1131,-153-109-1391,-1 2 1,0 0 0,-2 0 0,0 2 0,25 38 0,-34-44-27,0 1 0,-1 0-1,-1 0 1,0 1 0,-2 0 0,0 1 0,-1-1 0,0 1 0,1 24-1,-5-32 101,-1 0-1,0 0 1,0 0-1,-1 0 1,-1 0-1,0-1 1,0 1 0,-7 17-1,5-23 110,2-8 0,2-9-5457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7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20 13968,'0'0'5514,"9"10"-4774,-2-3-595,0 0-8,0 1 1,-1-1 0,0 1 0,0 0-1,-1 1 1,0 0 0,0 0-1,4 12 1,-1 6 329,-2 0-1,-1 1 1,3 42-1,-4 87 3374,-4-134-2160,-37-139 957,24 80-2260,-15-65 0,20 65-227,5 25-125,0 0 0,1 0 0,0 0 0,0-1 1,1 1-1,1-1 0,0 1 0,3-20 0,-2 29-25,0 0 0,0-1 0,0 1 0,0-1 0,1 1 0,-1 0 0,1 0 0,0 0 0,-1 0 0,1 0 0,0 0 0,0 1 0,0-1 0,0 1 0,1-1 0,-1 1 0,0 0 0,1-1 0,-1 1 0,1 1 0,-1-1 0,1 0 0,2 0 0,2 0 0,-1-1 0,1 1 0,-1 1 0,1 0 0,-1 0 0,1 0 0,-1 0 0,8 2 0,0 2 0,0 1 0,0 0 0,0 1 0,-1 0 0,1 1 0,-2 1 0,1 0 0,-1 0 0,0 2 0,10 10 0,-3-2 0,-1 2 0,0 0 0,-2 1 0,24 41 0,-37-58 0,-1 0 0,0 1 0,0-1 0,0 1 0,0-1 0,-1 1 0,0 0 0,0 0 0,0 0 0,0 0 0,-1 0 0,0 0 0,0 0 0,0-1 0,-1 1 0,0 0 0,-2 9 0,1-8 0,-1 0 0,0 0 0,0-1 0,0 1 0,-1-1 0,1 0 0,-2 0 0,1 0 0,0-1 0,-1 1 0,0-1 0,0 0 0,-7 4 0,5-3 0,-1-1 0,1-1 0,-1 0 0,0 0 0,1 0 0,-1-1 0,-1 0 0,1 0 0,0-1 0,0-1 0,-1 1 0,1-1 0,0 0 0,-1-1 0,1 0 0,-12-3 0,5 0 0,0 0 0,1-1 0,-1-1 0,1 0 0,1-1 0,-1-1 0,1 0 0,-13-10 0,20 13 197,0-1-1,0 0 1,0-1 0,-8-10 0,12 14-644,-1 0-1,1-1 1,0 1 0,1-1 0,-1 1 0,1-1 0,-1 1 0,1-1 0,0 0 0,-1-7-1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8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8936,'0'0'10633,"12"-6"-9988,-1 0-451,1 1 0,1 0 0,-1 1 0,1 0 0,0 0 0,-1 2 0,1 0 0,1 0 0,17 1 0,-24 1-44,1 1 1,-1 0-1,0 0 1,0 1-1,0 0 1,0 0-1,8 4 0,-13-5-103,0 0 0,-1 0 0,1 0 0,0 0 0,0 0 0,0 1 0,-1-1 0,1 1 0,-1-1 0,1 1 0,-1-1 0,1 1 0,-1 0 0,0 0 0,0 0 0,0 0 0,0 0 0,0 0 0,-1 0 0,1 0 0,0 0 0,-1 0 0,0 0-1,1 1 1,-1-1 0,0 0 0,0 0 0,-1 3 0,0 3 66,-2 1-1,1-1 0,-1 0 1,0 0-1,-6 9 0,4-5-11,-4 5 87,-1-1 0,-14 19 1,16-25 8,1 0 1,0 1-1,1 0 1,0 0 0,0 1-1,1 0 1,-4 15-1,8-26-142,1 0-1,1 0 0,-1 0 1,0 0-1,0 0 0,0 0 1,0 0-1,1 0 0,-1 0 1,0 0-1,1 0 0,-1 0 1,1 0-1,-1 0 0,1 0 1,0-1-1,-1 1 0,1 0 1,0 0-1,-1-1 0,1 1 1,0 0-1,0-1 0,0 1 1,0-1-1,-1 1 0,1-1 1,0 0-1,0 1 0,0-1 1,0 0-1,2 1 1,34 7 559,-34-7-562,48 3 613,0-2 0,0-2 0,79-10 0,-123 9-489,0 1 1,0 0-1,0 0 0,9 2 1,7 5-5140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9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0 14368,'0'0'6094,"-3"16"-5115,-8 90 239,4 0 0,5 1 0,12 111 0,20 148 3456,-29-353-2902,0-15-1772,-1 1 0,1-1 0,-1 0 0,0 1 0,1-1 0,-1 0 0,0 1 0,0-1 0,0 0 0,0 1 0,-1-1 0,1-2 0,-2-9 0,1-13 0,1 0 0,1 0 0,2 1 0,0-1 0,1 0 0,2 1 0,1 0 0,0 1 0,2-1 0,1 1 0,23-39 0,-31 59 0,1 0 0,0 0 0,1 1 0,-1-1 0,1 1 0,-1-1 0,1 1 0,0 0 0,1 1 0,-1-1 0,0 1 0,1-1 0,-1 1 0,1 1 0,-1-1 0,1 1 0,7-2 0,-9 3 0,-1 0 0,1 0 0,0 0 0,0 0 0,-1 0 0,1 0 0,0 1 0,-1 0 0,1-1 0,0 1 0,-1 0 0,1 0 0,-1 0 0,1 1 0,-1-1 0,0 1 0,0-1 0,1 1 0,-1 0 0,0-1 0,0 1 0,0 0 0,-1 1 0,1-1 0,-1 0 0,1 0 0,-1 1 0,1-1 0,-1 1 0,0-1 0,1 6 0,0-2 0,-1 0 0,0-1 0,-1 1 0,1 0 0,-1 0 0,0 0 0,0 0 0,-1 0 0,0 0 0,0 0 0,0 0 0,-1-1 0,0 1 0,0 0 0,0-1 0,-1 0 0,0 1 0,0-1 0,0 0 0,-6 7 0,-3 2 0,-1 1 0,0-2 0,-1 0 0,-1 0 0,-17 11 0,-22 5 0,54-29 0,0 0 0,0 0 0,0 0 0,0 0 0,0 0 0,-1 0 0,1 1 0,0-1 0,0 0 0,0 0 0,0 0 0,0 0 0,0 0 0,0 1 0,0-1 0,0 0 0,0 0 0,-1 0 0,1 0 0,0 1 0,0-1 0,0 0 0,0 0 0,0 0 0,0 0 0,0 1 0,0-1 0,0 0 0,0 0 0,1 0 0,-1 0 0,0 0 0,0 1 0,0-1 0,0 0 0,0 0 0,0 0 0,0 0 0,0 0 0,0 1 0,0-1 0,1 0 0,-1 0 0,0 0 0,0 0 0,0 0 0,0 0 0,0 0 0,0 1 0,1-1 0,-1 0 0,9 6 0,-8-5 0,161 85 0,-130-70 0,7 2 0,1-2 0,60 17 0,-99-33 0,-1 0 0,0 0 0,1 0 0,-1 1 0,1-1 0,-1 0 0,1 0 0,-1 0 0,1 0 0,-1 0 0,0 0 0,1 0 0,-1 0 0,1 0 0,-1 0 0,1 0 0,-1 0 0,1 0 0,-1 0 0,1 0 0,-1 0 0,0 0 0,1 0 0,0-1 0,-6-8 0,1 1 0,-21-32 850,12 20-5635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29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11856,'0'0'9249,"7"10"-8583,-1-1-506,0 1 0,-1 0 0,0 0-1,-1 0 1,0 0 0,-1 1 0,0-1 0,0 1-1,-1 0 1,-1 0 0,1 17 0,-3-9 179,-2 0 1,0-1 0,-1 1 0,-13 33-1,-5 26 1275,22-76-1549,0 0 0,0 0 1,0-1-1,0 1 0,0 0 1,1 0-1,-1-1 0,1 1 1,-1 0-1,1-1 0,0 1 1,-1 0-1,1-1 0,0 1 1,0-1-1,0 0 0,0 1 1,0-1-1,0 0 0,1 1 1,-1-1-1,0 0 0,1 0 1,-1 0-1,1 0 0,-1 0 1,1 0-1,-1-1 0,1 1 1,2 0-1,3 2 88,0 0 0,0-1 0,0 0-1,1-1 1,12 2 0,1-3 110,1-2 0,-1-1-1,1 0 1,-1-1 0,23-9 0,-2 2 56,-21 7-538,41-13 1410,-57 15-1580,-1 0 0,0 0 0,0 0 1,1 0-1,-1 0 0,-1-1 0,1 0 0,0 0 0,-1 0 1,7-7-1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39:31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11352,'0'0'8834,"21"20"-8262,303 282 1245,-201-183-1042,122 154 0,-194-206-449,-2 1 0,-4 3-1,-2 1 1,49 117 0,-63-115 27,-4 1 1,-3 1 0,24 150-1,-40-165-78,-1 0-1,-4 0 1,-2 0-1,-2 0 1,-21 106-1,0-65 166,-5-1-1,-4-2 1,-57 120 0,58-157 85,-67 98 0,-51 41 479,133-179-932,-96 110-13,75-96 813,12-21-5781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1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91 695 8240,'0'0'4998,"0"-10"-4419,-1-31-124,2 40-389,-1 0 0,0 1 1,0-1-1,0 0 0,-1 0 1,1 0-1,0 0 1,0 0-1,0 0 0,-1 0 1,1 0-1,0 1 0,-1-1 1,1 0-1,0 0 1,-1 0-1,1 1 0,-2-2 1,-5 4 1657,-16 28-315,15-13-1088,2 0-1,0 0 1,1 0 0,0 0-1,-2 25 1,0 13 58,2-13 23,-1 47 1,14 117 802,-3-127-511,-5-74-551,0 0 0,1 0 0,0 0 0,0 0 0,0 1 0,0-1 0,1 0 0,0-1 0,0 1 0,4 6 0,-6-8 453,3-4 873,1-1-1420,32-8 435,-3 2-232,-25 4-179,1 1 0,1 0 0,-1 0 0,0 1-1,1 0 1,11 0 0,17-2 140,51-12 1,-57 9-147,-1 2-1,55-3 0,26 4 62,30 0 71,-96 4-101,0-2 1,0-3-1,50-10 0,-62 10-35,42 1 0,-13 1-31,9-2-6,69-8 61,-114 10-71,34 0-1,17-1 53,-6-7 42,-14 1 10,93-2 0,-103 12-48,0-3-1,71-13 0,-85 11-18,0 1-1,40 1 1,7 0 6,272-18 317,-173 14-175,-105 7-218,100-15 0,-149 13 14,0 0 0,44 3 0,-38 0 20,34-2 0,-39-1-4,32 4 0,-31-1 10,30-2 0,109-6 52,42-4-31,106-6 24,-160 14-86,42 0 26,-104 0-55,167-26-1,-145 13-26,298-16 167,-224 21-13,52-20 20,-210 27-74,1 1 0,43 2-1,-2 0 20,36-2 42,58-4 36,-10-12-88,92-9-88,-132 26-5,-69 2 98,55-5 0,191-13 112,-113 8-1,-128 11-188,-28 1 7,51-5 0,-20-2 85,-31 3-9,0-1 0,50-11 0,-60 10-78,33-4 0,-15 3-56,-31 4 91,-1 1-1,0-1 1,0 0 0,1 0 0,-1 0-1,0 0 1,0 0 0,0 0-1,0 0 1,0 0 0,0 0 0,0-1-1,-1 1 1,1 0 0,0 0 0,-1-1-1,1 1 1,0-2 0,8-32 79,-6 19-64,34-112-18,28-120 0,-57 216 0,20-50 0,-20 61 0,0 0 0,-2 0 0,0 0 0,-1 0 0,-2-1 0,2-25 0,-5 47 0,0-1 0,0 0 0,0 1 0,0-1 0,0 0 0,0 1 0,-1-1 0,1 0 0,0 1 0,0-1 0,-1 1 0,1-1 0,0 1 0,-1-1 0,1 1 0,0-1 0,-1 1 0,1-1 0,-1 1 0,1-1 0,-1 1 0,1-1 0,-1 1 0,0 0 0,1-1 0,-1 1 0,1 0 0,-1 0 0,1 0 0,-1-1 0,0 1 0,1 0 0,-1 0 0,0 0 0,1 0 0,-1 0 0,0 0 0,1 0 0,-1 0 0,0 0 0,1 0 0,-1 0 0,0 1 0,-31 9 0,31-10 0,-37 14 712,13-7-5808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1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 8640,'0'0'9397,"-6"14"-9152,-26 82 121,-22 57 273,-1-9-4,-24 55 530,74-187-1076,-20 47 837,18-46-170,5-11-51,5-8-389,12-25-171,-8 15-3170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20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13360,'0'0'4799,"13"-13"-4496,-1 1-227,1 0 0,0 1 0,0 0 0,1 1-1,1 1 1,0 0 0,0 1 0,18-6 0,58-18 771,2 4 0,159-26 0,-248 53-795,55-3 477,-55 4-429,0 0-1,0 1 1,0-1 0,0 1-1,0 0 1,0 0 0,0 0 0,0 1-1,-1-1 1,1 1 0,6 4-1,-9-5-65,-1-1 0,0 1-1,0-1 1,0 1 0,1-1-1,-1 1 1,0-1 0,0 0-1,0 1 1,0-1 0,0 1 0,0-1-1,0 1 1,0-1 0,0 1-1,0-1 1,0 1 0,-1-1-1,1 1 1,0-1 0,0 1-1,0-1 1,-1 1 0,1-1-1,0 0 1,0 1 0,-1-1 0,1 1-1,0-1 1,-1 0 0,1 1-1,0-1 1,-1 0 0,1 0-1,-1 1 1,0-1 0,-17 15 305,17-14-317,-29 18 226,19-13-277,0 1-1,-15 12 1,8-4-3221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2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12664,'0'0'2313,"12"-12"-1664,-4 3-513,6-6 141,1 0-1,0 1 0,33-22 0,-11 15 267,0 1-1,1 2 1,1 2-1,1 2 1,52-13-1,-69 23 66,0 0-1,1 2 1,37 1 0,-61 1-568,0 0 1,1 1 0,-1-1-1,0 0 1,1 1 0,-1-1 0,0 0-1,1 1 1,-1-1 0,0 0-1,0 1 1,0-1 0,1 1-1,-1-1 1,0 1 0,0-1 0,0 0-1,0 1 1,0-1 0,0 1-1,0-1 1,0 1 0,0-1-1,0 1 1,0-1 0,0 0-1,0 1 1,0-1 0,0 1 0,0-1-1,-1 1 1,1-1 0,0 0-1,-1 1 1,-7 25 196,6-19-178,-3 11-3045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4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12552,'0'0'1896,"-57"-34"-1424,47 29-8,5 2-232,7 3 0,11 0-88,12-6 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2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1134 13864,'0'0'1174,"6"-13"-442,127-238 1700,-126 240-2367,28-48 701,79-98 0,-88 124-397,-22 27-229,0 0 0,0 0 0,1 0 1,0 0-1,0 1 0,1 0 0,0 0 0,-1 0 0,2 1 1,-1 0-1,12-6 0,-14 8 178,-4 2-289,1 0 0,-1-1 0,0 1 0,1 0-1,-1 0 1,1-1 0,-1 1 0,1 0 0,-1 0 0,1 0 0,-1 0 0,0-1 0,1 1 0,-1 0-1,1 0 1,-1 0 0,1 0 0,-1 0 0,1 0 0,-1 0 0,1 0 0,-1 1 0,1-1 0,-1 0 0,1 0-1,-1 0 1,1 0 0,-1 1 0,0-1 0,1 0 0,-1 1 0,1-1 0,-1 0 0,0 0 0,1 1-1,-1-1 1,0 1 0,1-1 0,-1 0 0,0 1 0,0-1 0,1 1 0,-1-1 0,0 1 0,0-1-1,0 1 1,0-1 0,1 0 0,-1 1 0,0 0 0,6 19 126,-1 0 0,-1 0 0,-1 1 1,1 34-1,-3-32-98,1-1 1,1 1-1,11 39 0,-6-36 6,-4-11-9,1 0-1,8 17 0,-11-28-38,0 0 0,0 0 0,1-1-1,-1 1 1,1-1 0,0 0-1,-1 0 1,2 0 0,-1 0 0,0 0-1,0-1 1,8 5 0,-7-6-3,-1 0 1,1 0-1,0 0 1,0 0-1,-1-1 1,1 0-1,0 0 1,0 0-1,0 0 1,-1-1-1,1 1 1,0-1-1,0 0 1,-1 0-1,1 0 1,0 0-1,4-4 1,5-1 21,-2 0 1,1-1-1,17-14 1,-8 3 29,-2-2 0,27-32 1,-5 5 20,-22 25-13,0 0 0,-1-1 0,16-26 0,-27 29 23,-7 19-92,0 1 1,0-1-1,0 1 0,1 0 0,-1-1 1,0 1-1,0-1 0,0 1 0,0 0 1,0-1-1,0 1 0,0-1 1,0 1-1,0-1 0,0 1 0,0-1 1,0 1-1,0 0 0,0-1 0,0 1 1,-1-1-1,1 1 0,0-1 0,0 1 1,0 0-1,-1-1 0,1 1 0,0 0 1,-1-1-1,1 1 0,0 0 0,-1-1 1,1 1-1,0 0 0,-1 0 0,1-1 1,0 1-1,-1 0 0,0-1 1,-13 18 81,9-11-73,-90 109 151,82-96-129,1 0-1,1 1 1,1 0 0,-13 33 0,18-38 10,1-1 1,0 1-1,-2 22 1,5-33-24,1 0 1,0 0-1,0 1 1,1-1-1,-1 0 1,1 0-1,0 0 0,1 4 1,-2-7-8,1 1 1,0 0-1,0-1 1,-1 0-1,1 1 1,0-1-1,0 1 1,0-1-1,1 0 0,-1 0 1,0 0-1,0 0 1,1 0-1,-1 0 1,0 0-1,1 0 1,-1 0-1,1 0 0,3 0 1,-3-1 0,-1 1 0,1-1 0,0 0 0,0 0 0,0-1 0,0 1 0,0 0 0,0-1 0,0 1 0,-1-1 0,1 1 0,0-1 0,0 0 0,-1 0 0,1 0 0,0 0 0,1-2 0,27-22 74,-27 23-75,8-9 20,-1 0 0,0 0 0,-1-1 0,15-26 0,21-55 142,-1 2 181,-44 91-346,0-1-1,0 1 1,1 0 0,-1-1 0,0 1-1,1 0 1,-1-1 0,0 1 0,1 0-1,-1 0 1,0-1 0,1 1 0,-1 0 0,1 0-1,-1 0 1,0 0 0,1-1 0,-1 1-1,1 0 1,-1 0 0,1 0 0,-1 0-1,0 0 1,1 0 0,-1 0 0,1 0-1,-1 0 1,1 0 0,-1 1 0,0-1 0,1 0-1,-1 0 1,1 0 0,-1 0 0,0 1-1,1-1 1,-1 0 0,0 0 0,1 1-1,-1-1 1,0 0 0,1 1 0,0 0-1,18 19 151,-11-11-105,95 95 198,-99-101-244,-1 0 1,1 0 0,-1 0-1,1 0 1,0-1 0,0 1-1,0-1 1,1 0 0,-1 0-1,0-1 1,1 1 0,-1-1-1,1 0 1,-1 0 0,1-1-1,0 1 1,-1-1-1,1 0 1,0 0 0,-1-1-1,1 1 1,0-1 0,-1 0-1,1 0 1,-1-1 0,0 1-1,5-3 1,7-4 29,-1 0 1,0-1 0,-1-1-1,1 0 1,22-22-1,-21 17 28,-9 10-31,0-1 0,-1 1 0,1-2 1,-1 1-1,-1-1 0,1 0 0,-1 0 0,0 0 0,4-10 0,-15 30 57,-1-1 0,-17 21 1,-7 11-61,15-19-11,1 1-1,1 0 1,1 1 0,-9 31-1,21-56-18,1 0 0,-1 0 0,1 0 0,0 1-1,0-1 1,0 0 0,0 0 0,0 1 0,1-1-1,-1 0 1,1 0 0,-1 1 0,1-1-1,0 0 1,0 0 0,0 0 0,0 0 0,0 0-1,0 0 1,1 0 0,-1-1 0,1 1 0,-1 0-1,1-1 1,0 1 0,-1-1 0,1 0 0,0 1-1,3 0 1,2 3 9,1-1 1,-1-1-1,1 0 0,0 0 1,0 0-1,14 2 0,-12-4-2,0 0 1,0-1-1,0 0 0,0-1 0,0 0 1,0 0-1,0-1 0,0 0 0,0-1 1,-1 0-1,1-1 0,-1 0 0,0 0 1,0-1-1,0 0 0,-1-1 0,12-9 1,-2 0 15,0-2 0,0 0 0,-2-1 0,0-1 0,-1 0 0,14-25 0,-8 7 16,-1-1 0,-1-1 0,-3-1-1,-1-1 1,-2 0 0,8-46 0,-11 28 48,-2 0 1,-3 0-1,-5-110 0,-1 145-35,0 1-1,-2 0 1,0 1 0,-2-1-1,-13-39 1,10 49 37,7 13-91,1 0-1,0 0 1,0 0 0,-1 0 0,1 0-1,0 0 1,0 0 0,-1 0-1,1 0 1,0 0 0,0 0 0,-1 0-1,1 1 1,0-1 0,0 0-1,0 0 1,-1 0 0,1 0 0,0 0-1,0 0 1,0 1 0,-1-1-1,1 0 1,0 0 0,0 0 0,0 0-1,0 1 1,0-1 0,0 0-1,-1 0 1,1 1 0,0-1 0,0 0-1,-8 32 15,7-29-21,-8 63-29,2-1-1,4 1 1,2 0 0,3 0-1,22 129 1,-10-86-13,3 20-14,-15-117 47,2 0 1,-1 0 0,9 19 0,-9-25 0,0 0 1,0-1 0,1 1-1,-1-1 1,1 0 0,0 0-1,1 0 1,8 8 0,-12-13 11,0 1 1,1-1-1,-1 1 0,0-1 1,0 0-1,0 1 1,0-1-1,0 0 0,1 0 1,-1 0-1,0 0 1,0 0-1,0 0 0,1 0 1,-1 0-1,0-1 1,0 1-1,0 0 0,0-1 1,1 1-1,-1-1 1,0 1-1,0-1 1,1-1-1,26-18 54,-27 18-55,12-11 27,0 0 1,-2-1-1,17-24 0,9-12 95,-22 36-46,-15 14-71,0 0 0,0-1 0,0 1 1,1 0-1,-1 0 0,0 0 0,0 0 0,0 0 0,1-1 0,-1 1 0,0 0 0,0 0 0,1 0 0,-1 0 0,0 0 0,0 0 0,1 0 0,-1 0 1,0 0-1,0 0 0,1 0 0,-1 0 0,0 0 0,0 0 0,1 0 0,-1 0 0,0 1 0,0-1 0,1 0 0,-1 0 0,1 2 10,0 1-1,0-1 0,0 1 0,0-1 1,-1 1-1,0-1 0,1 1 0,-1-1 1,0 4-1,1 7-20,0 4 23,0 0 0,2-1 0,0 1 0,1 0 0,0-1 0,1 1 0,1-1 0,10 17 0,-15-31-15,0 0 1,0-1 0,0 1 0,0-1-1,0 0 1,0 1 0,1-1 0,-1 0-1,1 0 1,-1 0 0,1 0 0,-1 0-1,1 0 1,0 0 0,-1 0 0,1-1-1,0 1 1,0-1 0,-1 1 0,5 0 0,-2-1 1,0 0 0,-1-1 0,1 1 0,0-1 0,0 0 1,0 0-1,-1 0 0,1 0 0,5-3 0,3-3 4,0 0-1,-1 0 1,0-1-1,18-18 1,-17 14-6,-1-1 0,18-28 0,6-8 0,-28 45 0,-16 34 0,4-17 0,1 0 0,0 0 0,1 1 0,1-1 0,0 1 0,0 20 0,2-29 0,0 0 0,1 0 0,-1 0 0,1 0 0,0 0 0,0 0 0,1-1 0,0 1 0,-1 0 0,2-1 0,-1 0 0,0 1 0,1-1 0,0 0 0,0 0 0,0 0 0,0 0 0,1-1 0,-1 0 0,1 1 0,6 3 0,-5-4 0,-1 0 0,1 0 0,0-1 0,-1 0 0,1 0 0,0 0 0,9 2 0,-13-4 0,1 0 0,0 0 0,-1 0 0,1 0 0,0-1 0,-1 1 0,1-1 0,-1 1 0,1-1 0,-1 1 0,1-1 0,-1 0 0,1 0 0,-1 0 0,0 0 0,0 0 0,1 0 0,-1 0 0,0 0 0,0 0 0,0 0 0,0-1 0,0 1 0,0 0 0,0-1 0,-1 1 0,1-1 0,0 1 0,0-3 0,1-1 0,-1-1 0,1 0 0,-1 1 0,0-1 0,-1 0 0,1 0 0,-1 0 0,0 0 0,-1 0 0,1 1 0,-4-13 0,2 6 0,-2 0 0,0 0 0,0 0 0,-9-17 0,10 24 0,0 1 0,0 0 0,0-1 0,-1 1 0,1 0 0,-1 1 0,0-1 0,0 1 0,0 0 0,0 0 0,-1 0 0,1 0 0,-1 1 0,0-1 0,1 1 0,-1 1 0,0-1 0,0 1 0,-1 0 0,-7-1 0,1 5 0,8-1 0,9-2 0,13-3 0,30-9 0,8-3 0,104-7 0,-101 15 0,-42 5 0,-1 1 0,0 0 0,1 1 0,-1 1 0,20 4 0,-35-5 0,1 1 0,-1-1 0,0 1 0,0-1 0,1 1 0,-1 0 0,0-1 0,0 1 0,0 0 0,0 0 0,0 0 0,0 0 0,0 0 0,0 0 0,0 0 0,-1 0 0,1 0 0,0 0 0,-1 1 0,1-1 0,-1 0 0,1 0 0,-1 1 0,1-1 0,-1 0 0,0 1 0,0-1 0,0 0 0,0 1 0,0-1 0,0 0 0,0 1 0,0-1 0,0 0 0,-1 1 0,0 1 0,0 2 0,0 0 0,0 0 0,-1 0 0,0 0 0,0 0 0,0 0 0,-4 7 0,-3 2 0,8-12 0,4-7 0,-3 3 0,3-2 0,0-1 0,1 0 0,-1 1 0,1 0 0,6-6 0,7-9 0,-17 19 0,0 0 0,0 0 0,1-1 0,-1 1 0,0 0 0,0 0 0,0 0 0,0 0 0,0 0 0,1 0 0,-1 0 0,0 0 0,0-1 0,0 1 0,0 0 0,0 0 0,1 0 0,-1 0 0,0 0 0,0 0 0,0 0 0,1 0 0,-1 0 0,0 0 0,0 0 0,0 0 0,0 0 0,1 0 0,-1 0 0,0 0 0,0 1 0,0-1 0,0 0 0,0 0 0,1 0 0,-1 0 0,0 0 0,0 0 0,0 0 0,0 0 0,0 0 0,1 1 0,5 9 0,3 15 0,-5 28 0,-4-43 0,0 0 0,1 0 0,0 0 0,1 0 0,0 0 0,0 0 0,7 15 0,-9-24 0,1 0 0,-1 0 0,1 0 0,0 0 0,-1-1 0,1 1 0,0 0 0,0 0 0,0-1 0,-1 1 0,1 0 0,0-1 0,0 1 0,0-1 0,0 1 0,0-1 0,0 0 0,0 1 0,0-1 0,0 0 0,0 0 0,0 0 0,0 0 0,1 1 0,-1-2 0,0 1 0,0 0 0,0 0 0,0 0 0,0 0 0,0-1 0,0 1 0,2-1 0,4-2 0,-1 0 0,0 0 0,13-8 0,-13 7 0,28-20 0,-2-1 0,31-30 0,-31 26 0,61-44 0,-78 63 0,-30 38 0,-8 8 0,-27 55 0,45-69 0,30-43 0,-15 7 0,-9 11 0,1 1 0,0-1 0,0 0 0,0 1 0,0-1 0,0 1 0,1-1 0,-1 1 0,1 0 0,-1 0 0,7-3 0,-9 5 0,1 0 0,0 0 0,0 0 0,0 0 0,-1 0 0,1 0 0,0 1 0,0-1 0,-1 0 0,1 0 0,0 1 0,0-1 0,-1 0 0,1 1 0,0-1 0,-1 0 0,1 1 0,0-1 0,-1 1 0,1-1 0,0 2 0,12 13 0,-12-14 0,18 24 0,-5-6 0,0 0 0,32 29 0,-44-46 0,1 1 0,0-1 0,1 0 0,-1-1 0,0 1 0,0 0 0,1-1 0,-1 0 0,1 0 0,-1 0 0,1 0 0,0-1 0,-1 1 0,1-1 0,0 0 0,-1 0 0,1 0 0,0 0 0,-1-1 0,1 0 0,-1 0 0,1 0 0,0 0 0,-1 0 0,0 0 0,1-1 0,5-4 0,1 0 0,-1 0 0,1-1 0,-1 0 0,-1-1 0,1 0 0,-1-1 0,10-13 0,-5 2 0,-1-1 0,0 0 0,-2 0 0,-1-1 0,0 0 0,9-43 0,18-144 0,-34 193 0,6-52 0,0-134 0,-9 197 0,2 1 0,-1 0 0,0 0 0,-1-1 0,1 1 0,-1 0 0,0 0 0,0 0 0,0 0 0,0 0 0,-1 0 0,0 1 0,1-1 0,-4-4 0,5 8 0,-1-1 0,0 1 0,1 0 0,-1-1 0,0 1 0,1 0 0,-1 0 0,0 0 0,1-1 0,-1 1 0,0 0 0,1 0 0,-1 0 0,0 0 0,0 0 0,1 0 0,-1 0 0,0 0 0,1 1 0,-1-1 0,0 0 0,1 0 0,-1 0 0,0 1 0,1-1 0,-1 0 0,0 1 0,1-1 0,-1 1 0,1-1 0,-1 1 0,1-1 0,-1 1 0,1-1 0,-1 1 0,0 0 0,-18 23 0,19-23 0,-12 20 0,1 0 0,1 1 0,1 0 0,1 0 0,1 0 0,1 1 0,1 1 0,1-1 0,1 0 0,1 1 0,1 30 0,4 23 0,4-1 0,19 89 0,-21-143 0,-1 1 0,-2-1 0,0 1 0,-1-1 0,-1 1 0,-5 30 0,5-50 61,-1-1-1,0 1 1,0-1 0,0 1 0,0-1-1,0 1 1,0-1 0,-1 0-1,1 0 1,-1 0 0,0 0-1,0 0 1,-3 4 0,-15 5-4846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2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16687,'0'0'2296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2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13464,'0'0'1040,"97"-39"-344,-17 17 8,25 12-41,14 14 1,-2 4-128,0 6 8,-2-2-96,-10-3 8,-5 1-248,-13-2 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26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0 467 9344,'0'0'3808,"14"-4"-2980,102-33 666,-95 29-1133,-1-1 1,0 0-1,-1-1 0,26-19 1,-36 22-213,-1-1 1,1 1-1,-2-2 1,1 1-1,-1-1 1,0 0 0,-1-1-1,0 1 1,-1-1-1,5-12 1,-7 15-46,0-1 1,-1 1-1,0-1 1,0 0-1,-1 0 1,0 0 0,0 0-1,-1-1 1,0 1-1,-1 0 1,0 0-1,0 0 1,0 0-1,-5-13 1,5 18-69,0 0-1,0 0 1,-1 1 0,1-1-1,-1 1 1,1-1 0,-1 1 0,0-1-1,0 1 1,0 0 0,0 0-1,0 0 1,0 0 0,-1 0-1,1 1 1,-1-1 0,1 1-1,-1-1 1,0 1 0,0 0-1,1 0 1,-1 0 0,0 1-1,0-1 1,0 1 0,0-1 0,0 1-1,0 0 1,0 0 0,0 0-1,0 0 1,0 1 0,1-1-1,-1 1 1,-3 1 0,-3 0 31,1 1 0,0 0 0,0 1 0,1-1 0,-1 2 0,1-1 0,0 1 0,0 0 0,0 0 0,1 1 0,-8 8 0,8-8-23,1 0 0,0 1 0,1 0 0,0 0-1,0 0 1,0 1 0,1-1 0,0 1 0,1 0-1,-1 0 1,2 0 0,-1 0 0,1 0 0,-1 11 0,3-9 6,0 0 0,0 0 0,1-1 0,0 1 0,0-1 0,1 1 0,1-1 0,-1 0 1,1 0-1,1 0 0,10 14 0,-10-15-12,1 0 0,-1-1 0,2 0 1,-1 0-1,1-1 0,0 1 0,1-2 0,-1 1 1,1-1-1,0 0 0,0 0 0,1-1 0,-1-1 0,1 1 1,11 2-1,-8-4 5,-1 0 1,0-1 0,0 0-1,1-1 1,-1 0 0,0-1 0,0 0-1,0-1 1,1 0 0,-2-1-1,1 0 1,16-7 0,-4 0 29,0-2 0,0 0 1,-1-1-1,-1-2 0,0 0 1,-1-1-1,0-1 0,17-20 0,-23 22 12,-1-1-1,-1 0 0,-1-1 0,0 0 0,-1-1 0,-1 0 0,-1-1 0,0 1 1,-2-1-1,8-36 0,-13 49-16,0 0 1,-1 1 0,0-1-1,0 0 1,0 0 0,-1 0-1,0 0 1,-2-7 0,3 12-41,0-1 1,-1 1 0,1 0 0,-1-1-1,1 1 1,-1 0 0,1 0 0,-1-1-1,0 1 1,0 0 0,1 0 0,-1 0-1,0 0 1,0 0 0,0 0 0,0 0-1,-1 0 1,1 0 0,0 1 0,0-1-1,0 0 1,-1 1 0,1-1 0,0 1-1,-1-1 1,1 1 0,0 0 0,-1 0-1,1-1 1,0 1 0,-1 0 0,1 0 0,-1 0-1,1 1 1,0-1 0,-1 0 0,1 0-1,-1 1 1,-1 0 0,2-1-15,0 0 0,0 0 0,1 1 0,-1-1-1,0 0 1,0 1 0,0-1 0,1 0 0,-1 1 0,0-1 0,0 1 0,1-1 0,-1 1 0,0-1 0,1 1 0,-1 0 0,1-1 0,-1 1-1,1 0 1,-1-1 0,1 1 0,-1 0 0,1 0 0,0 0 0,-1-1 0,1 1 0,0 0 0,0 0 0,0 0 0,-1 0 0,1-1 0,0 1 0,0 0-1,0 0 1,0 0 0,1 0 0,-1 0 0,0-1 0,0 1 0,0 0 0,1 0 0,-1 0 0,0-1 0,1 1 0,-1 0 0,1 0 0,-1-1 0,1 2-1,4 4 42,0 1-1,0-1 0,0 0 0,9 7 1,-6-6-33,19 21 56,-2 1 1,-1 1 0,35 58-1,-49-72-45,0 0 0,17 20 0,-23-32-26,-1 0 1,1 0 0,0 0 0,0-1 0,0 0 0,0 1 0,1-2-1,-1 1 1,1 0 0,0-1 0,-1 0 0,1 0 0,7 1-1,-9-2 2,0-1 0,0-1 0,1 1 0,-1 0 0,0-1 0,0 1-1,0-1 1,0 0 0,0 0 0,0 0 0,0-1 0,0 1-1,0-1 1,0 0 0,-1 1 0,4-4 0,5-4 22,-1 0 1,12-13-1,-22 22-30,11-14 44,0-1 1,-1 1 0,0-2 0,-1 1-1,-1-1 1,0-1 0,-1 1 0,-1-1-1,-1 0 1,0-1 0,-2 0 0,4-33-1,-7 49-29,0-1 0,0 1 0,-1-1 0,1 1-1,-1-1 1,1 0 0,-1 1 0,0-1 0,-2-3-1,2 4 9,0-1 0,0 1 1,0 0-1,0 0 0,1-1 0,-1 1 0,1-1 0,-1-2 0,1 5-10,0 0-1,1 0 1,-1 0 0,0 0-1,0 0 1,0 0 0,0 0-1,0 0 1,1 0 0,-1-1-1,0 1 1,0 0 0,0 0-1,0 0 1,0 0-1,0 0 1,1 0 0,-1 0-1,0-1 1,0 1 0,0 0-1,0 0 1,0 0 0,0 0-1,0 0 1,0-1 0,0 1-1,0 0 1,0 0 0,0 0-1,0 0 1,0 0 0,0-1-1,0 1 1,0 0 0,0 0-1,0 0 1,0 0-1,0-1 1,0 1 0,0 0-1,0 0 1,0 0 0,0 0-1,0 0 1,0 0 0,-1-1-1,1 1 1,0 0 0,27 7 115,-21-5-120,1-1 1,-1 1-1,0 1 0,1-1 1,5 4-1,-3-1-4,0 0 1,0 1-1,-1-1 0,0 2 0,0-1 1,-1 1-1,0 0 0,0 1 0,0 0 1,-1 0-1,-1 0 0,1 1 0,-1-1 1,-1 1-1,6 13 0,-7-13 3,10 29 21,-1 1 0,13 74 0,-25-111-28,1 5 1,0 0-1,0 0 1,1 0-1,0 1 1,4 8-1,-5-14 1,-1 0 1,1-1-1,0 1 0,0-1 1,0 0-1,0 1 0,0-1 1,0 0-1,0 0 0,1 0 1,-1 1-1,0-1 1,1 0-1,-1-1 0,1 1 1,-1 0-1,1 0 0,-1-1 1,1 1-1,-1-1 0,1 1 1,0-1-1,-1 0 0,1 1 1,0-1-1,-1 0 0,1 0 1,0 0-1,-1 0 0,1-1 1,2 1-1,6-3 12,0 0 0,0 0 0,0-1-1,-1 0 1,1-1 0,-1 0 0,0 0 0,-1-1 0,1 0-1,9-10 1,-1 0 15,-1 0 0,-1-1 0,22-33 0,-31 41-12,-1 0 1,0-1-1,-1 1 1,0-1-1,-1 0 1,1 0-1,-2-1 1,0 1-1,2-17 1,-4 27-18,0 0 1,-1 0 0,1 0-1,0 1 1,0-1 0,0 0-1,0 0 1,0 0 0,-1 0-1,1 0 1,0 0-1,0 0 1,0 0 0,-1 0-1,1 0 1,0 0 0,0 0-1,0 0 1,-1 0 0,1 0-1,0 0 1,0 0 0,0 0-1,0 0 1,-1 0 0,1 0-1,0 0 1,0 0-1,0 0 1,-1 0 0,1 0-1,0 0 1,0-1 0,0 1-1,0 0 1,0 0 0,-1 0-1,1 0 1,0 0 0,0 0-1,0-1 1,0 1 0,0 0-1,0 0 1,0 0-1,0 0 1,-1-1 0,1 1-1,0 0 1,0 0 0,0 0-1,0-1 1,0 1 0,0 0-1,0 0 1,0 0 0,0-1-1,0 1 1,0 0 0,0 0-1,0 0 1,0 0 0,1-1-1,-16 16 49,10-10-42,1 0-7,0-1 0,0 0 0,0 1 0,0 0 0,1 0 0,0 0 0,0 1 0,0-1 0,1 1 0,-1-1 0,1 1 0,1 0 0,-1 0 0,1 0 0,0 0 0,0 0 0,1 0 0,0 0 0,0 0 0,0 0 0,1 0 0,0 0 0,0 0 0,0 0 0,1 0 0,0 0 0,0-1 0,1 1 0,-1-1 0,1 1 0,0-1 0,1 0 0,-1 0 0,1 0 0,7 7 0,-5-7 0,1 1 0,0-1 0,0 0 0,0-1 0,13 7 0,-18-10 0,-1 0 0,1 0 0,0-1 0,0 1 0,0 0 0,0-1 0,0 1 0,0-1 0,0 0 0,0 1 0,0-1 0,0 0 0,0 0 0,0 0 0,0-1 0,0 1 0,-1 0 0,1-1 0,0 1 0,0-1 0,0 0 0,0 0 0,0 0 0,-1 1 0,1-2 0,0 1 0,-1 0 0,1 0 0,-1 0 0,3-3 0,-2 1 0,-1 0 0,0-1 0,0 1 0,0 0 0,0-1 0,0 1 0,-1 0 0,1-1 0,-1 1 0,0-1 0,0 1 0,0 0 0,0-1 0,-1 1 0,0-1 0,1 1 0,-3-5 0,-1-5 0,0 1 0,-1-1 0,-8-12 0,8 15 0,-1 0 0,0 0 0,-1 0 0,0 1 0,0 0 0,-1 1 0,0 0 0,-1 0 0,0 1 0,0 0 0,0 0 0,-1 1 0,-12-6 0,30 12 0,0 0 0,0 0 0,0-1 0,-1 0 0,16-4 0,0 0 0,44-4 0,93-18 0,-156 26 0,85-16 0,-78 16 0,-1 0 0,0 1 0,0 0 0,1 1 0,-1 0 0,0 1 0,12 3 0,-19-4 0,-1 0 0,1 0 0,-1 1 0,1-1 0,-1 1 0,0-1 0,0 1 0,0 0 0,0 0 0,0 0 0,0 0 0,0 0 0,-1 1 0,1-1 0,-1 0 0,0 1 0,0-1 0,0 1 0,0 0 0,1 3 0,1 3 0,-1 1 0,0 0 0,-1 0 0,1 13 0,-5 47 0,2-51 0,0 0 0,1 1 0,0-1 0,6 25 0,-6-41 0,1-1 0,0 0 0,0 0 0,0 1 0,0-1 0,0 0 0,1 0 0,-1 0 0,1 0 0,-1-1 0,1 1 0,0 0 0,0-1 0,0 1 0,0-1 0,0 1 0,0-1 0,0 0 0,0 0 0,0 0 0,1 0 0,-1 0 0,0 0 0,1-1 0,-1 1 0,0-1 0,1 0 0,2 0 0,8 1 0,-1-1 0,0 0 0,0-1 0,16-3 0,-19 3 0,0 0 0,1-1 0,-1 0 0,0-1 0,0 0 0,0 0 0,-1-1 0,1 0 0,-1-1 0,0 0 0,11-8 0,8-18-3935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2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105 695 9040,'0'0'10037,"-13"12"-9564,-43 38-10,53-46-396,-1 0 1,1 0 0,0 0-1,0 0 1,0 1 0,0-1-1,1 1 1,0-1 0,0 1-1,0 0 1,-2 7-1,4-9 7,-1 1-1,1-1 0,0 0 1,0 1-1,0-1 0,0 1 0,1-1 1,-1 0-1,1 1 0,0-1 0,0 0 1,0 0-1,3 6 0,-2-5-1,1-1-1,-1 1 1,1-1 0,0 0-1,0 0 1,0 0 0,0 0-1,0 0 1,1-1-1,-1 0 1,1 0 0,0 0-1,0 0 1,0 0-1,0-1 1,0 1 0,0-1-1,0 0 1,0 0 0,0-1-1,0 1 1,1-1-1,-1 0 1,6-1 0,-4 0 13,0 0 1,0 0 0,-1-1 0,1 0 0,0 0-1,0-1 1,-1 0 0,0 0 0,1 0-1,-1 0 1,0-1 0,-1 0 0,1 0 0,-1 0-1,0-1 1,0 1 0,0-1 0,6-9-1,-7 9-9,0-1-1,0 1 1,0-1-1,0 0 0,-1 0 1,0 0-1,0 0 1,-1 0-1,1-1 1,-1 1-1,-1 0 0,1-1 1,-1 1-1,0-1 1,-1 1-1,0 0 0,0-1 1,-2-5-1,3 9-20,-1 1-1,0 0 1,-1-1 0,1 1-1,0 0 1,-1 0 0,1 0-1,-1-1 1,1 2 0,-1-1-1,0 0 1,0 0-1,0 1 1,-4-4 0,-1 2 192,0 0-1,0 0 1,-13-3 0,5 1 225,14 4-424,0 1-1,1 0 1,-1 0 0,0 0 0,0-1 0,0 1-1,0 0 1,0 0 0,0 0 0,0 0-1,1 1 1,-1-1 0,0 0 0,0 0 0,-1 1-1,1 1 406,5-1-213,37-11 153,-27 8-336,0 0-1,0-1 0,0-1 1,-1 0-1,1-1 0,-1-1 1,0 0-1,-1 0 0,1-1 0,-1-1 1,-1 0-1,17-15 0,3-7 156,44-60-1,-63 74-132,-2-1 0,0 0 0,0-1 0,-2 0-1,0 0 1,5-21 0,0-8-35,-3-1 0,-2 0 0,-2-1 0,0-67 0,-4 107-44,1 16 0,0 13 0,27 450 0,-29-456 0,26 520 0,-30-468 0,-18 92 0,16-128 0,4-18 0,-1 1 0,0-1 0,-1 1 0,-1-1 0,0 0 0,0 0 0,-1 0 0,-1 0 0,0-1 0,-9 13 0,14-23 0,0 0 0,0 1 0,0-1 0,0 0 0,0 0 0,-1 0 0,1 0 0,0 0 0,0 0 0,-1 0 0,1 0 0,-1 0 0,1-1 0,-1 1 0,1 0 0,-1-1 0,1 1 0,-1-1 0,1 0 0,-1 0 0,0 0 0,1 1 0,-1-1 0,0-1 0,1 1 0,-1 0 0,1 0 0,-1 0 0,0-1 0,1 1 0,-1-1 0,1 0 0,-1 1 0,1-1 0,0 0 0,-1 0 0,1 0 0,-2-1 0,-5-5 0,0 0 0,1 0 0,0-1 0,-11-16 0,15 20 0,-9-12 0,2-1 0,0 0 0,1-1 0,0 0 0,-11-37 0,16 41 0,0-1 0,1 0 0,1 0 0,0-1 0,2 1 0,-1 0 0,2-1 0,2-20 0,-1 30 0,-1 0 0,1 0 0,1 0 0,-1 0 0,1 0 0,0 1 0,0-1 0,1 1 0,-1 0 0,1 0 0,0 0 0,1 1 0,-1-1 0,1 1 0,0 0 0,0 0 0,0 1 0,0-1 0,1 1 0,7-3 0,0 0 0,1 1 0,-1 1 0,1 0 0,0 0 0,0 2 0,0 0 0,28-1 0,82 13 979,-17 0-5893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2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51 192 9648,'0'0'8513,"0"11"-8125,16 199 895,1-12-18,-16-169-1029,-1-4 204,2 1 0,0-1 0,2 1 0,8 27 0,-11-47 357,-4-9-158,-5-10 66,-9-26-345,2-2 0,1 0 0,3 0 0,-10-61 0,13 32 256,0-136 0,8 186-479,2-1 1,0 0 0,1 1-1,10-36 1,-11 50-94,0 0-1,1-1 1,-1 1 0,1 0 0,0 0-1,1 0 1,-1 1 0,1-1-1,0 1 1,1 0 0,-1 0-1,1 0 1,0 0 0,0 1 0,0 0-1,1 0 1,0 1 0,8-5-1,-10 7-18,0 0-1,0 0 1,0 0-1,0 1 0,0 0 1,1 0-1,-1 0 0,0 0 1,0 0-1,0 1 1,1 0-1,-1 0 0,0 0 1,0 0-1,0 1 0,5 2 1,7 5 41,0 0 0,22 17 0,-27-18-36,7 4 13,-1 2 0,-1-1 0,0 2 0,16 19 0,-27-27-13,0-1 1,0 1-1,0 0 0,-1 1 0,0-1 1,-1 1-1,0 0 0,0 0 0,0 0 1,-1 0-1,0 0 0,-1 1 0,1 15 1,-2-21-17,0 0 0,0 0 0,0 0-1,0 1 1,-1-1 0,0 0 0,1 0 0,-1 0 0,0 0 0,-1 0 0,1 0 0,-1 0 0,1 0 0,-1-1 0,0 1 0,-2 3 0,1-4 11,0 0 0,0 1 0,0-1 0,0-1 1,0 1-1,-1 0 0,1-1 0,-1 1 0,1-1 0,-1 0 1,1 0-1,-1-1 0,-7 2 0,-8-1 108,-1 0 0,0-1-1,1 0 1,-27-5 0,43 4-133,-28-3 0,31 4 0,0 0 0,0 0 0,0 0 0,0 0 0,0 0 0,0 0 0,-1 0 0,1 0 0,0 0 0,0 0 0,0 0 0,0 0 0,0 0 0,0 0 0,-1 0 0,1 0 0,0 0 0,0 0 0,0 0 0,0 1 0,0-1 0,0 0 0,0 0 0,-1 0 0,1 0 0,0 0 0,0 0 0,0 0 0,0 0 0,0 0 0,0 1 0,0-1 0,0 0 0,0 0 0,0 0 0,0 0 0,0 0 0,0 0 0,0 0 0,0 1 0,0-1 0,0 0 0,0 0 0,0 0 0,0 0 0,0 0 0,0 0 0,0 1 0,0-1 0,11 10 0,4 0-4023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3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1 997 16184,'0'0'3895,"15"-11"-3277,106-83 108,-70 53-430,-17 14 41,37-39 0,-37 30 56,-1-2 1,-3-1-1,-1-1 1,-2-2 0,-1-1-1,-3-1 1,-1 0-1,-3-2 1,15-52 0,-29 79-199,-1 0 0,-1-1 1,-1 1-1,-1 0 1,-1-1-1,0 1 1,-2 0-1,0 0 0,-1-1 1,-1 1-1,-11-32 1,15 49-159,-1 1 0,1-1 0,-1 1-1,1 0 1,-1-1 0,0 1 0,0-1 0,1 1 0,-1 0 0,0 0 0,0 0 0,0-1 0,0 1 0,-1 0 0,1 0-1,0 0 1,-2-1 0,2 2-13,0 0 0,0 0-1,1 0 1,-1 0-1,0 0 1,0 0 0,1 0-1,-1 0 1,0 1 0,0-1-1,1 0 1,-1 0 0,0 1-1,1-1 1,-1 0 0,0 1-1,1-1 1,-1 1-1,0-1 1,1 1 0,-1-1-1,1 1 1,-1-1 0,0 2-1,-3 4 51,0 0 0,0 0 0,1 0 0,-1 1 0,-3 11-1,0 5-17,2 0 0,0 0-1,1 1 1,1-1 0,2 1-1,0-1 1,1 1 0,2 0-1,4 26 1,2-6 19,2 0 0,2 0 1,34 79-1,-36-99-31,2-1 1,0 0-1,17 21 0,-24-36-28,1-1 0,-1 0 0,1-1 0,1 1 0,-1-1 0,1 0 0,0 0 0,1-1 0,-1 0 0,1-1 0,0 1 0,11 3 0,-15-7-6,0 0 0,0 0 0,0-1 0,0 1 0,0-1 0,1 0 0,-1 0 0,0 0 0,0 0 0,0-1 0,0 0 0,1 0 0,5-2 0,-4 0 6,0 0 0,0 0 0,0-1-1,0 0 1,0 0 0,-1 0-1,8-8 1,0-3 19,0-1 0,-1 0 0,-1 0 0,15-29 0,-19 31-5,-3 9-6,-1 1 1,0-2 0,-1 1 0,1 0-1,-1-1 1,0 1 0,0-1-1,-1 1 1,0-1 0,0 0 0,0 0-1,0-6 1,-1 12-20,0-1 1,0 1-1,0 0 0,0-1 0,0 1 1,-1 0-1,1-1 0,0 1 1,0 0-1,0-1 0,0 1 0,0 0 1,0 0-1,-1-1 0,1 1 1,0 0-1,0 0 0,0-1 1,-1 1-1,1 0 0,0 0 0,0-1 1,-1 1-1,1 0 0,0 0 1,0 0-1,-1 0 0,1-1 0,0 1 1,-1 0-1,1 0 0,0 0 1,-1 0-1,1 0 0,0 0 0,-1 0 1,1 0-1,0 0 0,-1 0 1,1 0-1,0 0 0,-1 0 0,1 0 1,0 0-1,-1 0 0,1 0 1,0 1-1,0-1 0,-1 0 0,1 0 1,-1 1-1,-16 10 84,15-9-104,-21 16 16,1 2 0,0 0 0,-24 30 0,41-43-1,0 0 0,0 0 0,0 1-1,1-1 1,0 1 0,0 0 0,1 0 0,0 1 0,0-1 0,1 1 0,0-1 0,1 1 0,0-1 0,0 1 0,1 16 0,1-21 0,0 1 0,0-1 0,0 0 0,1 0 0,-1 0 0,1 0 0,0 0 0,0 0 0,0 0 0,1 0 0,-1-1 0,1 1 0,0-1 0,0 0 0,0 0 0,7 5 0,-8-6 0,1 0 0,0 0 0,-1-1 0,1 1 0,0-1 0,0 0 0,0 0 0,0 0 0,0 0 0,0-1 0,0 1 0,0-1 0,1 0 0,-1 0 0,0 0 0,0 0 0,0 0 0,0-1 0,0 1 0,0-1 0,0 0 0,0 0 0,6-2 0,-1-2 0,0 0 0,0 0 0,-1-1 0,1 0 0,-1 0 0,-1 0 0,1-1 0,-1 0 0,0-1 0,-1 1 0,7-12 0,0-6 0,0 0 0,11-39 0,-18 50 0,6-12 0,-2 14 0,-9 12 0,0 0 0,0 0 0,0-1 0,0 1 0,1 0 0,-1 0 0,0 0 0,0 0 0,0 0 0,1-1 0,-1 1 0,0 0 0,0 0 0,1 0 0,-1 0 0,0 0 0,0 0 0,0 0 0,1 0 0,-1 0 0,0 0 0,0 0 0,1 0 0,-1 0 0,0 0 0,0 0 0,1 0 0,-1 0 0,0 0 0,0 0 0,1 0 0,-1 0 0,0 1 0,0-1 0,0 0 0,1 0 0,-1 0 0,34 33 0,45 49 0,-78-80 0,1 0 0,0 1 0,0-1 0,1 0 0,-1 0 0,0 0 0,1 0 0,-1-1 0,1 1 0,0-1 0,0 1 0,-1-1 0,5 1 0,-5-1 0,0-1 0,0 0 0,0 0 0,0 0 0,0 0 0,0-1 0,0 1 0,-1 0 0,1-1 0,0 1 0,0-1 0,0 0 0,0 0 0,-1 1 0,1-1 0,0 0 0,-1-1 0,1 1 0,-1 0 0,1 0 0,-1-1 0,3-2 0,5-7 0,0-1 0,-1-1 0,-1 0 0,0 0 0,0 0 0,-2-1 0,1 0 0,-2 0 0,4-18 0,18-45 0,-26 75 0,2-3 0,0 1 0,-1 0 0,1 0 0,1 0 0,3-5 0,-6 8 0,1 1 0,-1 0 0,0-1 0,1 1 0,-1 0 0,1 0 0,-1-1 0,0 1 0,1 0 0,-1 0 0,1-1 0,-1 1 0,1 0 0,-1 0 0,0 0 0,1 0 0,-1 0 0,1 0 0,-1 0 0,1 0 0,-1 0 0,1 0 0,0 0 0,0 1 0,0-1 0,0 0 0,0 1 0,0 0 0,-1-1 0,1 1 0,0-1 0,0 1 0,-1 0 0,1 0 0,0-1 0,-1 1 0,1 0 0,0 1 0,6 10 0,-1 0 0,0 1 0,0 0 0,-1 0 0,-1 0 0,-1 0 0,1 1 0,-2 0 0,0-1 0,-1 1 0,0 0 0,-1 0 0,-1 0 0,0 0 0,0 0 0,-8 26 0,8-37 0,0 1 0,-1 0 0,1-1 0,-1 1 0,0-1 0,0 0 0,0 1 0,-1-1 0,1 0 0,-1 0 0,1 0 0,-1-1 0,0 1 0,0-1 0,0 1 0,-1-1 0,1 0 0,-4 1 0,3-1 0,0-1 0,0 0 0,0-1 0,0 1 0,0-1 0,0 0 0,0 0 0,0 0 0,0 0 0,0-1 0,0 1 0,0-1 0,0 0 0,0 0 0,0-1 0,1 1 0,-5-3 0,-2 0 0,6 3 0,0-1 0,0 1 0,0-1 0,0 0 0,1 0 0,-1-1 0,0 1 0,1-1 0,0 0 0,-5-4 0,8 7 0,0 0 0,0 0 0,0-1 0,0 1 0,0 0 0,1 0 0,-1-1 0,0 1 0,0 0 0,0 0 0,0-1 0,0 1 0,0 0 0,0 0 0,0-1 0,1 1 0,-1 0 0,0 0 0,0 0 0,0-1 0,1 1 0,-1 0 0,0 0 0,0 0 0,0 0 0,1 0 0,-1-1 0,0 1 0,0 0 0,1 0 0,-1 0 0,0 0 0,0 0 0,1 0 0,-1 0 0,0 0 0,1 0 0,-1 0 0,0 0 0,0 0 0,1 0 0,17 0 0,-11 0 0,16-1 0,0-1 0,0-1 0,0 0 0,0-2 0,33-11 0,-19 3 0,-25 9 0,0 1 0,-1-1 0,1-1 0,-1 0 0,-1-1 0,1 0 0,-1 0 0,18-15 0,-6-4 0,29-40 0,-25 30 0,-11 22 0,-15 13 0,0 0 0,0-1 0,0 1 0,1 0 0,-1 0 0,0-1 0,0 1 0,1 0 0,-1 0 0,0 0 0,1 0 0,-1-1 0,0 1 0,0 0 0,1 0 0,-1 0 0,0 0 0,1 0 0,-1 0 0,0 0 0,1 0 0,-1 0 0,0 0 0,1 0 0,-1 0 0,0 0 0,1 0 0,-1 0 0,0 0 0,1 0 0,-1 0 0,0 1 0,1-1 0,7 43 0,-3-18 0,-1 0 0,2 35 0,-9 69 0,1-117 0,1 0 0,12-25 0,33-65 0,-18 31 0,34-47 0,-59 93 0,-1 0 0,1 0 0,0 0 0,0 0 0,0-1 0,0 1 0,0 0 0,0 0 0,0 1 0,0-1 0,0 0 0,1 0 0,-1 0 0,0 1 0,0-1 0,1 1 0,2-1 0,-3 1 0,-1 0 0,1 0 0,0 0 0,-1 1 0,1-1 0,-1 0 0,1 0 0,0 1 0,-1-1 0,1 1 0,-1-1 0,1 1 0,-1-1 0,1 1 0,-1-1 0,1 1 0,-1-1 0,1 1 0,-1-1 0,0 1 0,1 0 0,-1-1 0,0 1 0,1 1 0,1 6 0,0 1 0,0 0 0,-1-1 0,0 12 0,0-18 0,3 135 0,-4-137 0,0 0 0,0 1 0,0-1 0,0 0 0,-1 1 0,1-1 0,0 0 0,0 1 0,0-1 0,1 0 0,-1 1 0,0-1 0,0 0 0,0 1 0,0-1 0,0 0 0,0 1 0,0-1 0,1 0 0,-1 1 0,0-1 0,0 0 0,0 1 0,1-1 0,-1 0 0,0 0 0,0 1 0,1-1 0,-1 0 0,0 0 0,1 0 0,-1 1 0,10-7 0,12-22 0,-19 24 0,28-42 0,-18 27 0,1 0 0,24-28 0,-26 38 0,-11 8 0,-1 1 0,1 0 0,-1 0 0,1 0 0,-1-1 0,1 1 0,-1 0 0,1 0 0,0 0 0,-1 0 0,1 0 0,-1 0 0,1 0 0,-1 0 0,1 1 0,-1-1 0,1 0 0,0 0 0,-1 0 0,1 0 0,-1 1 0,1-1 0,-1 0 0,1 1 0,-1-1 0,0 0 0,1 1 0,-1-1 0,1 1 0,-1-1 0,0 0 0,1 1 0,-1-1 0,0 1 0,1-1 0,-1 1 0,0-1 0,0 1 0,0-1 0,1 1 0,-1 0 0,0-1 0,0 2 0,1 0 0,4 9 0,-1 0 0,0 1 0,-1 0 0,3 22 0,-3-18 0,0-1 0,8 21 0,-10-32 0,1 0 0,0 1 0,0-1 0,1 0 0,-1-1 0,1 1 0,0 0 0,-1-1 0,2 1 0,-1-1 0,0 0 0,6 4 0,-5-5 0,0 0 0,1 0 0,-1 0 0,0-1 0,1 0 0,-1 0 0,1 0 0,-1 0 0,1-1 0,-1 1 0,1-1 0,0 0 0,-1-1 0,10-1 0,5-2 0,-1 0 0,22-10 0,-33 12 0,12-5 0,-1-1 0,0-1 0,-1-1 0,1-1 0,-2 0 0,0-1 0,0-1 0,-1 0 0,-1-1 0,21-26 0,-32 36 0,-1 0 0,1 0 0,-1 0 0,0 0 0,0-1 0,1-6 0,-2 10 0,-1-1 0,1 0 0,-1 1 0,0-1 0,1 0 0,-1 1 0,0-1 0,0 0 0,0 0 0,0 1 0,0-1 0,-1 0 0,1 1 0,-1-1 0,1 0 0,-1 1 0,1-1 0,-1 1 0,0-1 0,0 1 0,-1-3 0,1 4 0,0-1 0,0 1 0,0-1 0,0 1 0,0 0 0,0-1 0,0 1 0,-1 0 0,1 0 0,0 0 0,0 0 0,0 0 0,-1 0 0,1 0 0,0 0 0,0 0 0,0 1 0,0-1 0,0 0 0,-1 1 0,1-1 0,0 1 0,0-1 0,-1 2 0,-28 16 0,22-12 0,0 0 0,0 0 0,1 1 0,0 0 0,0 0 0,0 1 0,1 0 0,0 0 0,1 0 0,0 1 0,0 0 0,1 0 0,0 0 0,1 0 0,-1 1 0,2-1 0,0 1 0,0 0 0,0 0 0,1 0 0,1 18 0,0-26 0,0 0 0,1 1 0,-1-1 0,0 0 0,1 0 0,0 0 0,-1 1 0,1-1 0,0 0 0,0 0 0,0 0 0,0 0 0,1 0 0,-1-1 0,0 1 0,1 0 0,-1-1 0,1 1 0,0-1 0,0 1 0,-1-1 0,1 0 0,0 1 0,0-1 0,0 0 0,3 1 0,-2-2 0,0 1 0,-1 0 0,1-1 0,0 0 0,0 1 0,0-1 0,0 0 0,0-1 0,-1 1 0,1 0 0,0-1 0,0 0 0,0 0 0,-1 0 0,1 0 0,0 0 0,-1 0 0,1 0 0,-1-1 0,4-3 0,5-4 0,-1-1 0,0 0 0,-1-1 0,0 0 0,9-16 0,-1-1 0,15-34 0,-32 61 0,0 1 0,0 0 0,0 0 0,0-1 0,0 1 0,0 0 0,0-1 0,0 1 0,1 0 0,-1 0 0,0-1 0,0 1 0,0 0 0,0 0 0,0-1 0,1 1 0,-1 0 0,0 0 0,0-1 0,0 1 0,1 0 0,-1 0 0,0 0 0,0-1 0,1 1 0,-1 0 0,0 0 0,1 0 0,-1 0 0,0 0 0,0 0 0,1 0 0,-1 0 0,0 0 0,1 0 0,-1 0 0,0 0 0,0 0 0,1 0 0,-1 0 0,0 0 0,1 0 0,-1 0 0,0 0 0,1 0 0,-1 0 0,0 0 0,0 0 0,1 1 0,-1-1 0,0 0 0,0 0 0,1 0 0,-1 1 0,0-1 0,12 20 0,-6-8 0,8 7 0,0 0 0,2-1 0,27 25 0,-37-38 0,0 0 0,1 0 0,0 0 0,0-1 0,0 0 0,0 0 0,1 0 0,-1-1 0,1-1 0,0 1 0,0-1 0,0 0 0,0-1 0,10 1 0,-16-2 85,0 0 0,0 0 0,1-1 0,-1 1 0,0-1 0,0 1 0,0-1 0,0 1 0,2-2 0,5-8-4870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3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77 10344,'0'0'5720,"5"-10"-4833,1-3-619,-2 6-103,-1 1-1,0-1 1,0 1 0,-1-1 0,2-7-1,-4 14-145,-1 0 0,1 0 0,0 0 0,0 1 0,0-1 0,0 0-1,-1 0 1,1 0 0,0 0 0,0 0 0,0 0 0,-1 0 0,1 0-1,0 0 1,0 0 0,-1 0 0,1 0 0,0 0 0,0 0 0,0 0-1,-1 0 1,1 0 0,0 0 0,0 0 0,0 0 0,-1 0 0,1 0-1,0 0 1,0-1 0,0 1 0,-1 0 0,1 0 0,0 0 0,0 0-1,0 0 1,0-1 0,-1 1 0,1 0 0,0 0 0,0 0-1,0-1 1,0 1 0,0 0 0,0 0 0,0 0 0,0-1 0,0 1-1,0 0 1,0 0 0,-1 0 0,1-1 0,0 1 0,0 0 0,1 0-1,-1-1 1,0 1 0,0 0 0,0 0 0,0 0 0,0-1 0,0 1-1,0 0 1,0 0 0,0-1 0,-17 14 500,16-12-488,-18 17 199,1 0-1,1 1 0,1 1 1,1 0-1,0 2 0,2-1 1,0 2-1,-14 33 0,17-30 11,1 0 0,1 0 0,1 1 0,1 0-1,2 0 1,0 0 0,1 51 0,4-65-40,0-1 0,0 1 0,7 23 0,-7-31-107,1 0 0,0 0 0,0 0 1,1 0-1,0 0 0,-1-1 0,1 1 1,1-1-1,-1 0 0,1 0 0,5 5 1,-7-8-59,-1 0 1,1 0-1,-1 0 1,1 0 0,0 0-1,0 0 1,-1-1 0,1 1-1,0-1 1,0 1 0,0-1-1,-1 0 1,1 0 0,0 0-1,0 0 1,0 0 0,0 0-1,0 0 1,-1-1-1,1 1 1,0-1 0,0 1-1,-1-1 1,1 0 0,0 0-1,-1 0 1,1 0 0,1-1-1,5-3 73,-1 0 0,0-1-1,0 0 1,10-12 0,-2 0 20,-1-1 1,0-1 0,-1 0 0,-1 0 0,-1-2 0,-1 1 0,-1-1 0,9-33 0,-6 4 223,-1 0 0,5-94-1,-7 39 463,-9 105-797,0 1 1,0 0-1,0-1 1,0 1 0,1 0-1,-1-1 1,0 1-1,0-1 1,0 1-1,0 0 1,0-1-1,0 1 1,0-1 0,0 1-1,0 0 1,0-1-1,-1 1 1,1 0-1,0-1 1,0 1-1,0 0 1,0-1 0,-1 1-1,1 0 1,0-1-1,0 1 1,-1 0-1,1-1 1,0 1-1,-1-1 1,-4 12 336,1 16-233,2-1-1,1 1 1,1 0-1,2 0 1,7 44-1,-3-47-48,0 0 1,2 0-1,1-1 1,1 0-1,1-1 1,1 0-1,1-1 1,27 34-1,-36-49-72,0-1 0,0-1 0,1 1 0,-1-1 0,1 0 0,0 0 0,1 0 0,-1 0 0,9 3 0,-11-5 0,0-1 0,0 0 0,1 0 0,-1 0 0,0 0 0,1-1 0,-1 1 0,0-1 0,1 0 0,-1 0 0,1 0 0,-1 0 0,1-1 0,-1 1 0,0-1 0,1 0 0,-1 0 0,0 0 0,4-2 0,5-4 0,-1 0 0,0-1 0,0 0 0,0-1 0,18-20 0,40-59 0,-54 68 0,3-4 0,-1-1 0,16-33 0,-28 78 0,-4 0 0,-3 34 0,-1-23 0,-29 276 0,22-246 0,-4 0 0,-2-1 0,-25 62 0,35-109 0,0 0 0,-15 23 0,21-36 0,0 0 0,0 0 0,0 0 0,0 0 0,0-1 0,0 1 0,0 0 0,0 0 0,0 0 0,0 0 0,0 0 0,0 0 0,0-1 0,0 1 0,-1 0 0,1 0 0,0 0 0,0 0 0,0 0 0,0 0 0,0 0 0,0 0 0,0 0 0,0 0 0,-1-1 0,1 1 0,0 0 0,0 0 0,0 0 0,0 0 0,0 0 0,-1 0 0,1 0 0,0 0 0,0 0 0,0 0 0,0 0 0,0 0 0,-1 0 0,1 0 0,0 0 0,0 0 0,0 0 0,0 0 0,0 1 0,0-1 0,-1 0 0,1 0 0,0 0 0,0 0 0,0 0 0,0 0 0,0 0 0,0 0 0,0 0 0,0 0 0,-1 1 0,1-1 0,0 0 0,0 0 0,0 0 0,0 0 0,-3-17 0,0 1 0,2 0 0,0-1 0,1-21 0,0 14 0,2-50 0,2 1 0,4-1 0,3 1 0,27-92 0,-29 136 0,1 0 0,2 1 0,1 0 0,1 1 0,30-43 0,-41 65 0,1 1 0,0 0 0,-1-1 0,2 2 0,-1-1 0,0 0 0,1 1 0,6-3 0,-10 5 0,0 0 0,0 1 0,1-1 0,-1 0 0,0 1 0,1 0 0,-1-1 0,0 1 0,1 0 0,-1 0 0,0-1 0,1 1 0,-1 0 0,1 1 0,-1-1 0,0 0 0,1 0 0,-1 1 0,0-1 0,1 0 0,-1 1 0,0-1 0,1 1 0,-1 0 0,0-1 0,0 1 0,0 0 0,0 0 0,0 0 0,0 0 0,0 0 0,0 0 0,0 0 0,0 0 0,0 0 0,0 0 0,-1 1 0,1-1 0,0 2 0,4 7 0,-1 0 0,-1 0 0,0 0 0,0 1 0,-1-1 0,0 1 0,-1 0 0,0-1 0,-1 1 0,0 0 0,-1 0 0,-2 12 0,0-6 0,-1 0 0,-1 0 0,0 0 0,-1 0 0,-1-1 0,-16 28 0,16-41 0,7-3 0,0 0 0,0 0 0,0-1 0,0 1 0,-1 0 0,1 0 0,0 0 0,0 0 0,0 0 0,0-1 0,0 1 0,0 0 0,0 0 0,0 0 0,0 0 0,0 0 0,0-1 0,0 1 0,0 0 0,0 0 0,0 0 0,0 0 0,0-1 0,0 1 0,0 0 0,0 0 0,0 0 0,0 0 0,0-1 0,0 1 0,1 0 0,-1 0 0,0 0 0,0 0 0,0 0 0,0 0 0,0-1 0,0 1 0,0 0 0,1 0 0,-1 0 0,0 0 0,0 0 0,0 0 0,0 0 0,18-21 0,-15 17 0,-1 1 0,1-1 0,0 0 0,0 1 0,1 0 0,-1 0 0,1 0 0,0 0 0,-1 0 0,1 1 0,0-1 0,0 1 0,1 0 0,-1 1 0,8-3 0,-11 4 0,0 0 0,0 0 0,0 0 0,1 0 0,-1 0 0,0 0 0,0 0 0,0 0 0,0 1 0,0-1 0,0 0 0,0 1 0,0-1 0,0 1 0,0-1 0,0 1 0,0 0 0,0-1 0,-1 1 0,1 0 0,0-1 0,0 1 0,-1 0 0,2 2 0,11 28 0,-11-25 0,5 19 0,-1 0 0,-2 0 0,0 0 0,-2 1 0,-1 47 0,-3-40 0,-2-1 0,0 0 0,-2 0 0,-14 42 0,11-52 0,0-1 0,-2 0 0,-17 26 0,4-8 0,24-38 0,0-1 0,-1 0 0,1 1 0,0-1 0,0 0 0,-1 0 0,1 1 0,0-1 0,0 0 0,-1 0 0,1 0 0,0 1 0,-1-1 0,1 0 0,0 0 0,-1 0 0,1 0 0,0 0 0,-1 1 0,1-1 0,-1 0 0,1 0 0,0 0 0,-1 0 0,1 0 0,0 0 0,-1 0 0,1-1 0,0 1 0,-1 0 0,1 0 0,0 0 0,-1 0 0,1 0 0,0 0 0,-1-1 0,1 1 0,0 0 0,-1 0 0,1-1 0,-1 1 0,-9-11 0,7 7 0,1 0 0,0-1 0,1 1 0,-1 0 0,1-1 0,0 1 0,0-1 0,0 1 0,0-10 0,4-42 0,-3 50 0,7-46 0,2 0 0,2 0 0,30-85 0,-27 99 0,2 1 0,2 0 0,1 1 0,1 2 0,36-47 0,-49 73 0,-2 1 0,-1 1 0,2 0 0,-1 0 0,1 0 0,0 0 0,0 1 0,0 0 0,14-8 0,-19 13 0,0 0 0,0 0 0,-1 0 0,1 0 0,0-1 0,0 1 0,0 0 0,-1 1 0,1-1 0,0 0 0,0 0 0,0 0 0,-1 0 0,1 1 0,0-1 0,0 0 0,-1 1 0,1-1 0,0 0 0,-1 1 0,1-1 0,0 1 0,-1-1 0,1 1 0,-1-1 0,1 1 0,0 0 0,-1-1 0,0 1 0,1 0 0,-1-1 0,1 1 0,-1 1 0,13 32 0,-9-24 0,-1 2 0,0 0 0,-1 0 0,0 0 0,-1 1 0,0-1 0,-1 1 0,-2 24 0,-2-12 0,0 0 0,-17 48 0,0-27 0,20-43 0,-1 0 0,1-1 0,-1 0 0,0 1 0,1-1 0,-1 0 0,0 0 0,-1 0 0,1 0 0,0 0 0,0 0 0,-1-1 0,-4 3 0,6-4 0,0 1 0,0-1 0,0 0 0,1 0 0,-1 0 0,0 0 0,0 0 0,0 0 0,0-1 0,1 1 0,-1 0 0,0 0 0,0-1 0,0 1 0,1 0 0,-1-1 0,0 1 0,1 0 0,-1-1 0,0 1 0,1-1 0,-1 1 0,0-1 0,1 0 0,-1 1 0,1-1 0,-1 0 0,1 1 0,-1-1 0,1 0 0,0 0 0,-1 1 0,1-1 0,0 0 0,0 0 0,-1 0 0,1 1 0,0-1 0,0-1 0,-1-2 0,0 0 0,1 0 0,-1-1 0,1 1 0,0 0 0,1-6 0,1 2 0,0 1 0,1-1 0,0 1 0,0-1 0,0 1 0,1 0 0,0 1 0,1-1 0,-1 1 0,1-1 0,9-7 0,-6 6 0,1 0 0,0 0 0,1 1 0,0 0 0,0 0 0,21-9 0,15-2 0,-26 11 0,0-1 0,0 0 0,-1-2 0,0 0 0,-1-1 0,25-20 0,-32 20 0,-1-1 0,-1 0 0,0 0 0,-1-1 0,0 0 0,-1-1 0,7-17 0,-5-2 0,-8 28 0,0-1 0,0 1 0,1-1 0,0 1 0,4-8 0,-6 13 0,0 0 0,0 0 0,0-1 0,0 1 0,0 0 0,0 0 0,0 0 0,0 0 0,0 0 0,0 0 0,0 0 0,0 0 0,1 0 0,-1 0 0,0 0 0,0 0 0,0-1 0,0 1 0,0 0 0,0 0 0,0 0 0,0 0 0,0 0 0,0 0 0,1 0 0,-1 0 0,0 0 0,0 0 0,0 0 0,0 0 0,0 0 0,0 0 0,0 0 0,0 0 0,0 0 0,1 0 0,-1 0 0,0 0 0,0 0 0,0 0 0,0 0 0,0 0 0,0 1 0,0-1 0,0 0 0,0 0 0,0 0 0,0 0 0,1 0 0,-1 0 0,0 0 0,0 0 0,0 0 0,0 0 0,0 0 0,0 0 0,0 1 0,0-1 0,0 0 0,4 10 0,0 13 0,0 23 0,-2-11 0,11 58 0,-11-83 0,1 0 0,0-1 0,1 1 0,-1-1 0,2 0 0,-1 0 0,1 0 0,1-1 0,-1 0 0,13 14 0,-15-20 0,1 1 0,-1-1 0,0 0 0,1 0 0,0 0 0,-1 0 0,1-1 0,0 1 0,0-1 0,0 0 0,0 0 0,0 0 0,0-1 0,0 1 0,0-1 0,0 0 0,0 0 0,1-1 0,-1 1 0,0-1 0,0 0 0,0 0 0,0 0 0,4-3 0,5-1 0,0 0 0,0-2 0,0 1 0,-1-2 0,19-14 0,-24 17 0,-1-1 0,0 0 0,-1 0 0,1 0 0,-1 0 0,0-1 0,-1 0 0,1 0 0,-1 0 0,-1-1 0,0 1 0,5-17 0,-8 24 0,0 0 0,1 0 0,-1-1 0,0 1 0,0 0 0,0 0 0,0-1 0,0 1 0,0 0 0,0 0 0,0-1 0,0 1 0,0 0 0,0 0 0,0-1 0,0 1 0,0 0 0,0-1 0,0 1 0,0 0 0,-1 0 0,1-1 0,0 1 0,0 0 0,0 0 0,0 0 0,0-1 0,-1 1 0,1 0 0,0 0 0,0 0 0,0-1 0,-1 1 0,1 0 0,0 0 0,0 0 0,-1 0 0,1 0 0,0-1 0,0 1 0,-1 0 0,1 0 0,0 0 0,0 0 0,-1 0 0,1 0 0,0 0 0,-1 0 0,1 0 0,0 0 0,0 0 0,-1 0 0,1 0 0,0 0 0,0 0 0,-1 1 0,1-1 0,0 0 0,0 0 0,-1 0 0,1 0 0,0 0 0,0 1 0,0-1 0,-1 0 0,1 0 0,0 1 0,-18 9 0,8-2 0,1-1 0,0 2 0,1-1 0,0 1 0,0 1 0,1-1 0,0 1 0,0 1 0,1-1 0,1 1 0,-7 18 0,11-26 0,1 0 0,-1 0 0,1 0 0,0 0 0,0 0 0,0 0 0,0 0 0,0 0 0,1 0 0,-1-1 0,1 1 0,0 0 0,0 0 0,0 0 0,0 0 0,0-1 0,4 6 0,-2-4 0,0 0 0,0-1 0,1 1 0,-1-1 0,1 0 0,0 0 0,0 0 0,0 0 0,0-1 0,8 3 0,-7-2 0,0-1 0,1 0 0,0 0 0,-1-1 0,1 1 0,0-1 0,0-1 0,0 1 0,-1-1 0,1 0 0,0 0 0,0-1 0,0 1 0,0-1 0,-1-1 0,1 1 0,0-1 0,10-5 0,-10 3 0,-1 0 0,0-1 0,1 1 0,-1-1 0,-1 0 0,1-1 0,-1 1 0,0-1 0,0 0 0,-1 0 0,0 0 0,0-1 0,0 1 0,-1-1 0,0 1 0,0-1 0,0 0 0,-1 0 0,0 0 0,-1 0 0,1 0 0,-1 0 0,-2-10 0,0 0 0,0 0 0,-2 1 0,0-1 0,-1 1 0,0 0 0,-1 0 0,-1 1 0,-14-23 0,15 30 0,0 1 0,0 0 0,-12-9 0,14 11 0,27 3 0,0 1 0,0 0 0,41 6 0,-33-3 0,43-1 0,-52-2 0,0 1 0,0 0 0,-1 2 0,28 4 0,-41-4 0,0 0 0,0 0 0,0 1 0,-1 0 0,1 0 0,-1 0 0,0 1 0,1 1 0,-2-1 0,1 1 0,-1 0 0,1 0 0,-1 1 0,8 10 0,-3 0 0,-1 1 0,-1 1 0,0 0 0,7 21 0,8 19 0,-15-40 0,0 0 0,21 29 0,-27-42 0,1-1 0,-1 0 0,1 0 0,0 0 0,1 0 0,-1 0 0,1-1 0,0 0 0,0 0 0,0 0 0,0-1 0,0 1 0,0-1 0,7 1 0,-8-2 0,-1-1 0,1 1 0,0-1 0,0 0 0,0 0 0,-1-1 0,1 1 0,0-1 0,-1 0 0,1 0 0,0 0 0,-1 0 0,1 0 0,-1-1 0,1 0 0,-1 0 0,0 0 0,0 0 0,0 0 0,0-1 0,0 1 0,0-1 0,-1 0 0,1 0 0,-1 0 0,0 0 0,3-6 0,-5 8 0,0 1 0,0-1 0,0 0 0,0 0 0,0 0 0,-1 1 0,1-1 0,0 0 0,0 0 0,-1 0 0,1 1 0,-1-1 0,1 0 0,-1 1 0,1-1 0,-1 0 0,1 1 0,-1-1 0,0 1 0,1-1 0,-1 1 0,0-1 0,1 1 0,-1-1 0,0 1 0,0 0 0,1-1 0,-2 1 0,-24-9 0,6 7 919,7 1-5773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3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704 0 18487,'0'0'4088,"-15"21"-3317,-54 67 83,-97 97 0,-138 93 1190,169-159-547,120-103-652,16-14-1052,6-6-3063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3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11552,'0'0'10258,"2"-10"-9775,4-32-41,-6 40-391,1 1-1,0-1 1,-1 0-1,1 1 1,0-1-1,0 0 1,0 1-1,0-1 1,0 1-1,0-1 1,0 1-1,0 0 1,1-1-1,-1 1 1,0 0-1,1 0 1,-1 0-1,1 0 1,0 0-1,-1 1 1,1-1-1,3-1 1,-1 1 93,1 0 1,0 0-1,0 0 0,0 0 1,8 1-1,-11 0-86,0 0 0,0 1 0,0-1 1,0 1-1,0 0 0,0-1 0,-1 1 0,1 0 0,0 0 0,0 0 0,0 1 0,-1-1 0,1 0 0,1 2 0,23 25 515,-13-12-301,-8-12-191,6 8 144,0-1 0,1-1 0,0 0 0,17 10 0,-25-18-156,0 1 1,1-1-1,0 0 0,-1-1 0,1 1 0,0-1 0,0 0 0,0 0 0,0 0 1,0-1-1,0 0 0,-1 0 0,1 0 0,0-1 0,0 1 0,0-1 1,9-3-1,10-5 404,-1 0 0,-1-2 0,1-1 0,-2 0-1,0-2 1,30-24 0,-13 19 46,-53 35 341,5-4-5703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5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56 5720,'0'0'7585,"-9"9"-7356,-52 59 217,49-53-306,0 1-1,1 0 1,-13 27-1,16-25-9,1 0 0,-7 30 0,12-38-78,0-1 0,1 1 0,0 0-1,0-1 1,1 1 0,1 0-1,1 11 1,-2-19-28,1 1-1,-1 0 1,1-1-1,0 1 1,0-1 0,0 1-1,0-1 1,0 1-1,0-1 1,1 0 0,-1 0-1,1 0 1,0 0-1,-1 0 1,1 0-1,0 0 1,4 2 0,-4-2 0,1-1 1,-1 0 0,1 0 0,-1-1 0,1 1 0,0 0 0,0-1 0,-1 0 0,1 0 0,0 0 0,0 0 0,-1 0 0,1 0 0,0-1 0,-1 1 0,1-1 0,3-1 0,5-2 30,0 0 0,0-1 0,-1 0 0,0-1 0,0 0 1,0 0-1,-1-1 0,1-1 0,-2 1 0,1-2 1,-1 1-1,8-11 0,-2 0 78,-1-1 0,-1 0 0,0-1 0,-2 0 0,9-25 0,-16 29 43,-3 13-35,-2 10-6,-3 12-109,1 1-1,1 1 1,1-1-1,0 0 1,1 1-1,2-1 1,0 0-1,5 31 1,-5-48-22,-1 1 1,1-1-1,0 1 0,-1-1 1,1 0-1,0 0 0,1 1 1,-1-1-1,0 0 0,1 0 1,-1 0-1,1 0 1,-1-1-1,1 1 0,0 0 1,0-1-1,0 1 0,0-1 1,0 1-1,2 0 0,-1-1 5,0 0 0,0 0-1,0-1 1,0 1-1,0-1 1,0 0-1,0 0 1,0 0-1,0 0 1,0-1-1,0 1 1,0-1-1,0 0 1,0 1-1,6-4 1,3-2 19,1 0 1,-1-1-1,0-1 0,-1 0 1,1-1-1,-2 0 1,12-12-1,0-2 59,-2-1-1,20-31 0,-30 41 10,0-1 0,-2 0 0,11-25 0,-17 36-49,-1 0-1,1 0 0,-1-1 1,0 1-1,0 0 1,-1-1-1,1 1 1,-1-1-1,0 1 1,0-1-1,0 1 1,-1-1-1,0 1 1,0-1-1,0 1 1,0 0-1,-1 0 1,1-1-1,-3-3 1,-1 4 38,2 0 48,10 3-65,20 4-95,31 8-1,11 2-35,-8-8 9,0-4 0,98-9 0,-21-12 52,-102 14 47,-17 0 118,-18 5 4,-12 5-85,-18 6-10,0 2 0,0 1 0,2 1 0,-49 33 0,63-37-40,0 1 0,0 0 0,1 0 0,1 1 1,0 1-1,0 0 0,2 0 0,-1 1 0,2 0 0,-13 27 0,20-37-15,-1 0 0,1 1-1,0-1 1,0 0 0,1 0-1,-1 0 1,1 1-1,0-1 1,0 0 0,1 1-1,1 7 1,-2-11-10,0 0 0,1 0 0,-1 1 1,1-1-1,-1 0 0,1 0 0,-1 0 0,1 0 0,0 0 0,0 0 0,0 0 1,-1 0-1,1 0 0,0 0 0,0-1 0,0 1 0,2 1 0,-1-2-1,-1 1 1,1-1-1,-1 1 0,1-1 0,0 0 0,-1 0 0,1 0 0,0 0 0,-1 0 0,1 0 0,0 0 0,-1-1 0,1 1 0,-1 0 0,1-1 0,2-1 0,7-2 15,-2-2 0,1 1 0,-1-1 0,1 0-1,-2-1 1,1 0 0,-1 0 0,0-1 0,11-14 0,3-7 87,28-48 0,-45 67-52,0 0 0,4-13-1,-6 15 28,0 0-1,0 0 0,1 0 1,8-11-1,-12 18-80,0 1 0,0 0 0,0 0 0,0 0 1,1 0-1,-1 0 0,0 0 0,0 0 0,0-1 0,0 1 0,0 0 0,1 0 0,-1 0 1,0 0-1,0 0 0,0 0 0,0 0 0,0 0 0,1 0 0,-1 0 0,0 0 1,0 0-1,0 0 0,0 0 0,1 0 0,-1 0 0,0 0 0,0 0 0,0 0 0,0 0 1,1 0-1,-1 0 0,0 0 0,0 1 0,0-1 0,0 0 0,0 0 0,1 0 1,-1 0-1,0 0 0,0 0 0,0 0 0,0 1 0,0-1 0,0 0 0,0 0 0,0 0 1,1 0-1,-1 0 0,0 1 0,0-1 0,0 0 0,0 0 0,0 0 0,0 0 1,0 1-1,0-1 0,0 0 0,0 0 0,0 0 0,0 0 0,0 0 0,0 1 0,2 12 8,-1-12-3,1 14-13,1 0-1,1 0 1,1-1-1,0 1 1,1-1 0,9 16-1,-10-22-3,0 0-1,0 0 1,1 0-1,0-1 1,0 0-1,1 0 1,0 0-1,1-1 1,-1 0-1,1-1 1,9 6-1,-14-10 12,0 1 0,0-1 0,0 0 0,0 0 0,0 0 0,0-1 0,0 1 0,0-1 0,1 1 0,-1-1-1,0 0 1,0 0 0,1-1 0,-1 1 0,4-2 0,-1 0 4,-1 0 0,0 0 0,0 0 0,0-1-1,0 0 1,0 0 0,0 0 0,4-5 0,5-5 26,-1-1 1,0 0-1,-1-1 1,11-19-1,19-42 187,-21 36-52,-13 25-54,-8 44-134,-1-7 27,2-1 1,1 1 0,1-1 0,0 1 0,2-1 0,0 0-1,11 24 1,-15-41 0,1-1 1,0 0-1,0 0 0,0 1 0,0-1 0,1-1 0,-1 1 0,1 0 0,5 4 1,-7-6-3,0-1 0,0 1 0,0 0 0,0-1 1,0 1-1,0-1 0,0 1 0,1-1 0,-1 0 1,0 1-1,0-1 0,1 0 0,-1 0 0,0 0 1,0 0-1,1 0 0,-1 0 0,0 0 0,0 0 1,1-1-1,-1 1 0,0 0 0,0-1 0,0 1 1,0-1-1,1 1 0,-1-1 0,0 0 0,0 1 1,0-1-1,0 0 0,1-1 0,7-8 33,1 0 0,-2 0 0,1-1 0,7-15 0,26-51 119,-2 2 47,-33 61-131,-5 10-47,0-1 1,0 1-1,0 0 1,1 0-1,4-5 1,-6 8-28,-1 0 1,1 1 0,0-1 0,-1 1 0,1-1 0,0 1 0,-1-1 0,1 1 0,0 0 0,0-1-1,-1 1 1,1 0 0,0 0 0,0-1 0,0 1 0,-1 0 0,1 0 0,0 0 0,0 0 0,0 0 0,0 0-1,-1 0 1,1 1 0,0-1 0,0 0 0,0 0 0,-1 0 0,1 1 0,0-1 0,0 1 0,-1-1-1,1 0 1,0 1 0,-1-1 0,1 1 0,0-1 0,0 2 0,20 17-50,15 11 10,-21-20 35,0-1 0,0 0 1,1-1-1,0 0 0,21 6 0,-30-12 7,0 0 1,0-1-1,0 0 0,0 0 0,0-1 0,0 0 0,0 0 1,0 0-1,0-1 0,0 0 0,0 0 0,0-1 0,0 0 1,0 0-1,12-7 0,-12 6 9,-1-1 0,0 0 0,0-1 0,-1 1 0,1-1 0,-1 0 0,0 0 0,7-9 0,-10 11 0,-1 1 1,1-1 0,0 1 0,-1-1 0,0 1 0,0-1-1,0 0 1,0 0 0,0 1 0,0-1 0,-1 0-1,1 0 1,-1 0 0,0 0 0,0 0 0,0 0 0,0 0-1,0 0 1,-1 0 0,1 0 0,-1 1 0,0-1-1,-2-5 1,3 8-9,0-1 0,0 1 0,-1-1-1,1 1 1,0-1 0,-1 1 0,1-1 0,0 1-1,-1-1 1,1 1 0,-1-1 0,1 1 0,-1 0-1,1-1 1,-1 1 0,1 0 0,-1-1 0,1 1-1,-1 0 1,1 0 0,-1-1 0,0 1 0,1 0-1,-1 0 1,1 0 0,-1 0 0,0 0-1,1 0 1,-2 0 0,0 1 5,1-1 0,-1 1 0,0-1 0,1 1 0,-1 0 0,1 0 0,-1 0 0,1 0 0,0 0 0,-3 2 0,-1 2 13,1 0-1,0 0 1,-1 0 0,-4 10 0,5-6-21,0 0 1,1 0-1,0 0 1,1 1-1,0-1 1,0 0-1,1 1 1,0-1-1,1 1 1,0 0-1,0-1 1,1 1-1,1-1 1,3 14 0,-4-17 0,1-1 0,-1 0 0,1 0 0,0 0 0,1 0 0,-1 0 0,1-1 0,0 1 1,0-1-1,1 0 0,-1 0 0,1 0 0,0 0 0,0 0 0,0-1 0,1 0 0,-1 0 1,1 0-1,-1 0 0,1-1 0,0 0 0,0 0 0,0 0 0,1 0 0,-1-1 0,0 0 0,6 1 1,-3-2 5,0 0 1,-1-1-1,1 0 1,0 0 0,0 0-1,-1-1 1,1 0 0,-1-1-1,1 0 1,-1 0-1,0 0 1,0-1 0,-1 0-1,12-9 1,5-5 54,-1-2 0,29-34 0,-50 53-58,39-46 200,42-69 0,-51 71-4,-30 44-191,9-12 76,-5 12-43,-2 8-16,-3 9-30,-1-1 0,-1 1-1,-6 28 1,2-13 0,-65 302-35,71-331 44,-1 0-1,0 0 1,1-1-1,-1 1 1,0 0 0,0 0-1,0 0 1,0-1-1,-1 1 1,1 0-1,0-1 1,-1 1-1,1-1 1,-2 2 0,2-3-3,1 0 1,-1 0 0,1 1-1,0-1 1,-1 0 0,1 0-1,-1 0 1,1 0 0,0 0-1,-1 0 1,1 0 0,-1 0-1,1 0 1,-1 0 0,1 0-1,0 0 1,-1 0 0,1 0-1,-1 0 1,1-1 0,-1 1-1,1 0 1,0 0 0,-1 0-1,1-1 1,-2 0 1,1 0 0,0 0-1,1 0 1,-1 0 0,0-1 0,0 1 0,0 0 0,1 0-1,-1-1 1,1 1 0,-1-3 0,-2-3 32,1-1 1,0 0-1,1 1 1,0-1-1,0 0 0,0-10 1,1 17-30,0 0 0,0-1 0,0 1 1,0-1-1,1 1 0,-1-1 0,0 1 0,0 0 1,1-1-1,-1 1 0,1 0 0,0-1 0,-1 1 1,1 0-1,0 0 0,0-1 0,-1 1 0,1 0 1,0 0-1,0 0 0,0 0 0,1 0 0,-1 0 1,0 1-1,0-1 0,0 0 0,1 1 1,-1-1-1,0 0 0,1 1 0,-1 0 0,0-1 1,1 1-1,-1 0 0,1-1 0,-1 1 0,1 0 1,-1 0-1,0 0 0,1 0 0,-1 1 0,3 0 1,10 2 3,0 2 1,0 0 0,-1 0 0,0 1 0,0 1 0,13 9 0,-5-4 15,13 11 172,-16-10-3961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37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14368,'0'0'5057,"10"-13"-4485,-1 1-428,0-1 22,2 0 0,0 0 1,0 1-1,1 1 1,15-12-1,91-59 1808,-114 80-1840,0-1 0,0 1 0,0 0 0,1 0 0,-1 0 1,1 0-1,-1 1 0,1 0 0,0 0 0,-1 0 0,1 0 1,0 1-1,0 0 0,5 0 0,-6 1 3,0 0-1,0 0 0,0 1 1,-1-1-1,1 1 0,0 0 1,-1 0-1,1 0 0,-1 0 1,0 1-1,1-1 0,-1 1 1,0 0-1,-1 0 0,1 0 1,4 7-1,53 88 2205,-60-97-2282,1 0-1,-1 0 0,1-1 1,-1 1-1,1 0 0,0 0 0,0 0 1,-1-1-1,1 1 0,0 0 1,0-1-1,0 1 0,-1-1 0,1 1 1,0-1-1,0 1 0,0-1 0,0 0 1,0 1-1,0-1 0,0 0 1,0 0-1,2 0 0,0 0 25,-1 0-1,1 0 1,-1-1-1,1 0 1,-1 1-1,1-1 0,-1 0 1,1 0-1,2-2 1,5-3 91,0 0 0,-1-1 0,10-9 0,-18 15-160,23-17 7,46-28 1,-56 37-24,2-2-4059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38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1 12056,'0'0'7207,"-16"16"-6295,-125 131 769,100-100-544,-61 90 0,86-111-247,1 1 0,2 0 0,-15 42 0,28-69-879,-1 0 1,1 0 0,0 0-1,0 0 1,0 0-1,0 1 1,0-1-1,0 0 1,0 0-1,0 0 1,0 0 0,0 0-1,0 0 1,0 0-1,0 0 1,0 0-1,0 0 1,0 1-1,0-1 1,0 0 0,0 0-1,0 0 1,0 0-1,0 0 1,0 0-1,0 0 1,0 0 0,0 1-1,0-1 1,0 0-1,0 0 1,0 0-1,0 0 1,0 0-1,0 0 1,0 0 0,0 0-1,0 0 1,0 1-1,0-1 1,0 0-1,0 0 1,0 0-1,1 0 1,-1 0 0,0 0-1,0 0 1,0 0-1,0 0 1,0 0-1,0 0 1,0 0 0,0 0-1,0 0 1,1 0-1,-1 0 1,0 0-1,0 0 1,0 0-1,0 0 1,0 0 0,0 0-1,0 0 1,0 0-1,1 0 1,-1 0-1,6-8 181,-2-4-3770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3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14776,'0'0'5358,"13"7"-4927,46 28 250,-1 2 1,89 77-1,-64-40 434,77 90-1,-129-129-330,-1 2 1,28 44-1,-9-16 1011,-48-65-1693,0 1 0,0 0-1,0 0 1,0 0 0,-1 1 0,1-1 0,0 0 0,-1 0 0,1 0 0,-1 0 0,1 1 0,-1-1 0,0 0-1,0 0 1,1 1 0,-1-1 0,0 0 0,0 1 0,0-1 0,0 0 0,0 0 0,-1 1 0,1-1 0,0 0-1,-1 0 1,1 1 0,0-1 0,-1 0 0,0 0 0,1 0 0,-1 0 0,0 1 0,1-1 0,-1 0-1,0 0 1,0 0 0,-2 1 0,-2 1-465,0 1 0,0-2 0,0 1 0,-1 0 0,0-1 0,-7 2 0,7-2-1264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39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17383,'0'0'5992,"6"15"-5270,10 25-93,-2 1 0,16 76 1,-6 105 2352,-23-197-930,-9-43-580,-7-20-1405,2-1 0,2-1 0,-9-57 0,18 86-67,0 3 0,0 0 0,1 0 0,0 0 0,0 0 0,1 0 0,0 0 0,1 0 0,-1 0 0,1 0 0,1 0 0,0 0 0,3-10 0,-3 14 0,0-1 0,0 1 0,1-1 0,-1 1 0,1 0 0,0 0 0,0 0 0,8-7 0,-10 11 0,0 0 0,0 0 0,0 0 0,0 0 0,-1 0 0,1 1 0,0-1 0,0 0 0,0 0 0,0 1 0,0-1 0,0 0 0,0 1 0,0-1 0,0 1 0,-1-1 0,1 1 0,0 0 0,0-1 0,0 2 0,21 15 0,3 2 0,2 0 0,0-3 0,1 0 0,50 20 0,-77-35 0,13 6 0,0 0 0,-1 0 0,0 1 0,-1 1 0,0 0 0,14 13 0,-25-21 0,-1 0 0,1-1 0,0 1 0,-1 0 0,1 0 0,0 0 0,-1 0 0,1 0 0,-1 0 0,1 0 0,-1 0 0,0 0 0,1 0 0,-1 0 0,0 0 0,0 0 0,0 0 0,0 0 0,0 0 0,0 0 0,0 0 0,0 0 0,0 1 0,-1 0 0,0 1 0,0-1 0,0 1 0,-1-1 0,1 1 0,-1-1 0,1 0 0,-1 0 0,0 0 0,-3 3 0,-7 5 0,0-1 0,-25 14 0,30-18 0,-13 6 0,-1-1 0,1-1 0,-2-1 0,1 0 0,-1-2 0,0 0 0,-1-2 0,1 0 0,-1-2 0,0 0 0,0-2 0,-26-2 0,48 2 0,0 0 0,0-1 0,0 1 0,-1 0 0,1 0 0,0-1 0,0 1 0,0-1 0,0 1 0,0-1 0,0 1 0,0-1 0,0 0 0,0 1 0,0-1 0,0-1 0,0 2 0,1-1 0,0 1 0,-1-1 0,1 0 0,0 1 0,0-1 0,0 0 0,-1 1 0,1-1 0,0 1 0,0-1 0,0 0 0,0 1 0,0-1 0,0 0 0,0 1 0,1-1 0,-1 0 0,0 1 0,1-2 0,1-2 0,0 0 0,1 0 0,-1 0 0,1 0 0,0 1 0,6-7 0,46-42 954,-24 24-4074,-26 24 1351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4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9648,'0'0'10133,"12"-7"-9505,0 1-425,0 0 0,19-7 0,-29 13-168,0-1-1,0 1 1,1 0 0,-1-1 0,0 1-1,0 0 1,0 0 0,0 1-1,0-1 1,0 0 0,0 1-1,1-1 1,-1 1 0,0 0 0,0 0-1,-1 0 1,1 0 0,0 0-1,0 0 1,0 0 0,-1 0-1,1 1 1,0-1 0,-1 1 0,0-1-1,1 1 1,-1 0 0,0-1-1,2 4 1,-1-1 49,0 0-1,0 1 0,0-1 1,0 1-1,-1-1 1,1 1-1,-1-1 1,0 1-1,-1 0 1,1 0-1,-1 5 1,-1-2 4,-1-1 0,1 1 1,-1 0-1,-1-1 0,1 0 1,-2 1-1,1-1 0,0 0 1,-1 0-1,-1-1 0,-5 8 1,-10 10 653,-33 32 0,38-41-100,95-21 2239,-34 2-2037,77-16 0,-115 18-773,-1 1-1,1 0 1,0 1 0,-1 0-1,1 0 1,11 2-1,5 2-4012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4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10544,'0'0'8697,"10"17"-8152,6 11-335,-2 1 0,-1 1 0,-2 0 1,9 32-1,8 77 1560,17 219 1,-43-309-1200,-1-25 266,5 40-1,-4-57-616,1 8 882,-3-13-395,-2-8-14,-2-13-500,0 0-1,1 0 0,-1-25 0,2 14-57,0 9-37,1 0 1,2 0-1,0 1 0,1-1 0,1 0 0,1 1 0,0-1 0,8-19 0,-6 26-36,-1 0-1,1 1 0,1 0 1,0 0-1,1 1 1,1 0-1,0 0 1,0 1-1,1 0 0,0 1 1,1 0-1,15-10 1,-22 17-34,1-1 1,0 2 0,0-1-1,0 0 1,0 1 0,0 0-1,1 0 1,-1 1 0,1-1-1,0 1 1,-1 1 0,1-1-1,-1 1 1,1 0 0,6 0-1,-7 1-6,0 0 0,0 1 0,0-1 0,0 1-1,0 0 1,-1 0 0,1 1 0,-1-1 0,0 1-1,1 0 1,-1 0 0,0 0 0,-1 1 0,1-1-1,-1 1 1,7 8 0,-6-6-22,0-1 0,-1 1 0,1 0 0,-1 0 0,0 1 0,-1-1 0,0 1 0,0-1 0,0 1 0,0 0 0,-1-1 0,0 1 0,-1 11 0,0-12 0,-1-1 0,0 1 0,0 0 0,-1-1 0,1 1 0,-1-1 0,0 0 0,-1 1 0,1-1 0,-1 0 0,0-1 0,-1 1 0,1 0 0,-1-1 0,0 0 0,-7 7 0,4-4 0,6-5 0,-1 0 0,1-1 0,0 1 0,-1-1 0,1 1 0,0-1 0,-1 1 0,0-1 0,1 0 0,-1 0 0,0 0 0,0 0 0,1 0 0,-1 0 0,0 0 0,0-1 0,0 1 0,0-1 0,0 0 0,0 1 0,0-1 0,0 0 0,-4 0 0,9 3 0,0 0 0,0 0 0,0 0 0,0 1 0,0-1 0,0 1 0,-1-1 0,0 1 0,0 0 0,0 0 0,2 6 0,3 4 0,-7-13 0,18 31 0,-1 1 0,14 42 0,-31-74 20,0 0 1,1 0-1,-1 1 1,0-1-1,1 0 0,-1 0 1,1 0-1,0 0 0,-1 1 1,1-1-1,0 0 1,-1 0-1,1 0 0,0 0 1,0-1-1,0 1 0,0 0 1,0 0-1,0 0 1,0-1-1,0 1 0,2 0 1,-2-1 4,0 0 1,0 0 0,1 0-1,-1-1 1,0 1-1,0 0 1,0 0 0,0-1-1,0 1 1,0-1-1,0 1 1,0-1 0,0 1-1,0-1 1,0 0-1,0 1 1,-1-1 0,1 0-1,1-1 1,3-4-868,1-1-1,-1 0 1,-1 0 0,5-10 0,-8 15 137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4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12056,'0'0'7825,"11"1"-7267,-6 0-523,8 0 219,0 1-1,0 1 1,23 7-1,-32-9-171,0 1-1,-1-1 0,1 1 0,0 0 0,-1 0 0,0 0 0,1 1 1,-1-1-1,0 1 0,0 0 0,0 0 0,-1 0 0,1 0 0,-1 0 1,0 0-1,1 1 0,-2-1 0,1 1 0,2 7 0,-2-1 122,0 0 0,-1 0 0,-1 0 0,0 0 0,0 0 0,-1 1 0,0-1 0,-1 0 0,0 0 0,-1-1 0,0 1 0,0 0 0,-8 13 0,11-22-157,0-1 0,-1 1 1,1-1-1,0 1 1,0-1-1,0 1 1,0-1-1,0 1 0,0-1 1,0 1-1,0-1 1,0 1-1,0 0 1,0-1-1,1 1 0,-1-1 1,0 1-1,0-1 1,0 1-1,1-1 1,-1 0-1,0 1 1,0-1-1,1 1 0,-1-1 1,1 1-1,-1-1 1,0 0-1,1 1 1,-1-1-1,1 0 0,-1 0 1,0 1-1,1-1 1,-1 0-1,1 0 1,-1 1-1,1-1 0,-1 0 1,2 0-1,22 6 639,-22-6-616,70 7 908,-46-6-534,35 7 1,-56-7-701,20 4 807,-12-3-4595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43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9144,'0'0'1184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43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9744,'0'0'12479,"14"-2"-11565,97-10 632,76-10 794,-123 13-1638,-37 6-162,-1-1-1,40-12 0,-63 16-491,4-3 254,0 1-1,0 0 0,1 0 0,-1 1 1,13-1-1,-18 2-197,2 0 321,-6 1 76,-9 4 29,-11 10 416,9-7-5959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4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16280,'0'0'4089,"12"-4"-3160,228-74 2702,-200 66-2674,0 1 0,1 2 0,0 2 1,0 2-1,61 0 0,-96 7-155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5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1108 5720,'0'0'4646,"10"-7"-4260,1-2-294,-1-1 0,0 1 0,-1-2 0,0 1 0,0-1 0,-1 0 0,10-19 0,24-49 357,197-392 4041,-258 511-3712,-7 18-565,1 1 0,-23 87 1,25-12-201,21-114-10,1-1-1,1 1 1,0-1 0,6 36-1,-6-53 0,1 0-1,-1-1 1,0 1-1,1 0 0,-1-1 1,1 1-1,-1-1 0,1 1 1,0-1-1,-1 1 0,1-1 1,0 1-1,0-1 0,0 0 1,0 1-1,1-1 0,-1 0 1,2 1-1,-2-1 2,0-1 0,1 0 0,-1 0 0,1 0 0,-1 0 0,1 0-1,-1 0 1,1 0 0,-1-1 0,0 1 0,1-1 0,-1 1 0,1-1 0,-1 1 0,0-1-1,0 0 1,1 1 0,-1-1 0,0 0 0,0 0 0,2-1 0,11-10 26,-1-1 1,0 0 0,-1 0 0,-1-1-1,0-1 1,12-21 0,-4 9 11,65-103 270,103-208-1,-103 168-86,11-21 206,-94 189-418,3-6 60,-1 1 0,0-1 0,0 0 0,0 0 0,2-15 0,-5 23-67,0 0 0,0 0 1,0 0-1,0 0 1,0 0-1,0-1 0,0 1 1,0 0-1,0 0 1,0 0-1,0 0 0,0 0 1,0 0-1,0 0 0,0 0 1,0 0-1,0-1 1,0 1-1,0 0 0,0 0 1,0 0-1,0 0 0,0 0 1,0 0-1,0 0 1,0 0-1,-1 0 0,1 0 1,0-1-1,0 1 0,0 0 1,0 0-1,0 0 1,0 0-1,0 0 0,0 0 1,0 0-1,0 0 0,0 0 1,-1 0-1,1 0 1,0 0-1,0 0 0,0 0 1,0 0-1,0 0 1,0 0-1,0 0 0,0 0 1,0 0-1,-1 0 0,1 0 1,0 0-1,0 0 1,0 0-1,0 0 0,0 0 1,0 0-1,0 0 0,0 0 1,0 0-1,-1 0 1,1 0-1,-9 8 128,-9 13-18,2 4-35,1 1 0,2 0 0,-12 30-1,-25 88 96,-46 251 257,86-339-236,2-1-1,-2 72 1,16-140 95,-1 4-238,10-28 90,-10 23-74,0 0 0,1 1 0,1-1 0,0 1 0,1 1 0,18-24 1,-26 36-67,1-1 0,-1 1 0,0 0 1,0 0-1,0-1 0,0 1 0,1 0 0,-1 0 1,0-1-1,0 1 0,1 0 0,-1 0 0,0 0 1,0 0-1,1-1 0,-1 1 0,0 0 1,1 0-1,-1 0 0,0 0 0,0 0 0,1 0 1,-1 0-1,0 0 0,1 0 0,-1 0 1,0 0-1,0 0 0,1 0 0,-1 0 0,0 0 1,1 0-1,-1 0 0,0 0 0,0 1 1,1-1-1,-1 0 0,0 0 0,0 0 0,1 0 1,-1 1-1,0-1 0,0 0 0,1 0 0,-1 0 1,0 1-1,0-1 0,0 0 0,0 0 1,1 1-1,-1-1 0,0 0 0,0 1 0,0-1 1,5 22 77,-4-16-75,6 37 41,-5-23-35,1 0-1,1-1 1,1 1-1,11 29 1,-14-44-9,1 0 0,-1 0 1,1 0-1,0-1 0,0 0 1,1 1-1,-1-1 1,1-1-1,0 1 0,0 0 1,0-1-1,0 0 1,1 0-1,-1 0 0,1 0 1,0-1-1,0 0 0,0 0 1,0 0-1,0 0 1,0-1-1,7 1 0,-3-1 1,-1 0 0,0-1-1,1 0 1,-1 0 0,1-1-1,-1 0 1,1-1-1,-1 0 1,0 0 0,0 0-1,0-1 1,0 0 0,0-1-1,-1 0 1,1 0 0,-1-1-1,0 0 1,11-10 0,-5 3 7,-1-1 1,0 0 0,-1-1-1,0 0 1,-1-1 0,13-24 0,-18 28 1,0 1 0,-1-1 0,0 0 0,-1 0 0,0 0 1,-1-1-1,0 1 0,-1-1 0,0 1 0,-1-1 0,-1-13 1,1 23-7,0 0 1,-1 0 0,1 0-1,-1 0 1,1 0-1,-1 1 1,1-1 0,-1 0-1,0 1 1,0-1 0,0 0-1,-2-2 1,2 4-4,1-1 0,-1 1-1,0-1 1,0 1 0,0-1 0,1 1 0,-1-1 0,0 1-1,0 0 1,0-1 0,0 1 0,0 0 0,0 0 0,0 0-1,0 0 1,0 0 0,1 0 0,-1 0 0,0 0 0,0 0-1,0 0 1,0 0 0,0 0 0,0 1 0,0-1 0,0 0-1,0 1 1,-8 3 7,0 1-1,0-1 0,1 2 0,-1-1 1,1 1-1,1 0 0,-1 1 0,1-1 1,0 1-1,-10 15 0,13-16-12,0-1 1,1 1-1,0 0 0,0 0 0,0 0 1,1 0-1,0 1 0,0-1 0,1 0 1,0 1-1,0 0 0,0-1 0,1 1 1,0-1-1,0 1 0,0 0 0,2 6 1,0-9-2,-1 0 1,1 0 0,-1 0-1,1 0 1,1 0 0,-1 0-1,0-1 1,1 1-1,0-1 1,0 0 0,0 1-1,0-2 1,0 1 0,1 0-1,-1 0 1,1-1 0,0 0-1,-1 0 1,1 0 0,0 0-1,1-1 1,-1 1 0,6 0-1,-4 0 6,0-1-1,0 0 1,0 0 0,0 0-1,0-1 1,0 0 0,0 0-1,0-1 1,0 0-1,0 0 1,0 0 0,0-1-1,-1 1 1,1-1-1,0-1 1,7-4 0,-7 3-15,0-1 1,0 0-1,-1 0 0,1 0 1,-1-1-1,0 0 1,5-8-1,2-7-68,10-21 0,-16 28 52,0 0 0,2 1 0,0 0 0,0 0-1,12-12 1,1-1 11,-15 19 10,1-1 1,-1 1-1,1 0 1,0 1 0,12-9-1,-17 14 7,-1 0 0,0 0 0,0 0 0,0 0 0,0 0 0,0 0 0,0 0 0,0 0 0,0 0 0,1-2 0,-2 1 0,-1 1 2,1 1 0,-1 0 1,1 0-1,0 0 0,-1 0 0,1 0 0,-1 0 0,1 0 0,-1 0 0,1 0 0,-1 0 0,1 0 0,-1 0 0,1 1 0,0-1 0,-1 0 1,1 0-1,-1 0 0,1 1 0,0-1 0,-1 0 0,1 0 0,-1 1 0,1-1 0,0 0 0,-1 1 0,1-1 0,0 0 0,0 1 1,-1-1-1,1 1 0,0-1 0,0 0 0,0 1 0,-1 0 0,1 0 2,-2 1-2,1 1-1,0-1 1,0 1 0,0 0 0,0-1-1,0 1 1,0 0 0,1 0 0,-1 0-1,1 0 1,0 0 0,0 0-1,0 0 1,0-1 0,1 1 0,0 4-1,2 6 9,0 1-1,7 14 0,-8-23-9,2 7 49,0-1 0,2 0 0,-1 0 0,1-1 0,1 0-1,13 16 1,-14-19-14,0-1-1,0 0 0,1-1 1,-1 1-1,2-1 0,-1 0 1,0-1-1,1 0 1,0 0-1,9 3 0,-13-6-15,0 0 0,0-1-1,0 1 1,0-1 0,0 0-1,0 0 1,0 0 0,0 0 0,0-1-1,0 0 1,0 0 0,-1 0-1,1 0 1,0-1 0,-1 1 0,5-3-1,0-1 12,1 0 0,-1 0 1,0-1-1,0 0 0,7-9 0,-2 3 14,-2 0 0,1-1 0,-2-1 0,0 0 1,-1 0-1,0-1 0,-1 0 0,8-21 0,-15 35-39,-1 0 0,0 0 1,1 1-1,-1-1 0,0 0 0,0 0 0,1 0 0,-1 0 0,0 0 0,0 0 0,0 0 0,0 0 0,0 0 1,0 0-1,-1 0 0,1 0 0,-1-1 0,1 1-2,0 1 0,-1 0 0,1-1 0,0 1 0,-1 0 0,1-1 0,-1 1 0,1 0 0,-1 0 0,1-1 0,0 1 1,-1 0-1,1 0 0,-1 0 0,1 0 0,-1 0 0,1 0 0,-1-1 0,1 1 0,-1 0 0,1 0 0,-1 1 0,0-1 0,-3 0 6,1 1 1,0 0-1,0 0 0,-1 0 0,1 1 1,0-1-1,0 1 0,-4 2 0,-2 3-7,1 0 0,-1 0 0,1 0 0,0 1 0,1 1 0,0-1 0,0 1-1,-8 15 1,14-21-2,-1 0 0,0 0 0,1 1 0,0-1 0,0 0 0,0 1 0,0-1 0,0 1 0,1-1 0,0 1 0,-1-1 0,1 1 0,1-1 0,-1 1 0,0 0 0,1-1 0,0 1 0,0-1 0,0 0 0,0 1 0,0-1 0,1 0 0,-1 0-1,1 0 1,0 0 0,0 0 0,0 0 0,1 0 0,-1 0 0,4 3 0,0-2 6,0 0-1,0 1 0,0-2 1,0 1-1,0-1 0,1 0 1,0 0-1,-1-1 0,1 0 1,0 0-1,0-1 0,0 0 1,0 0-1,1 0 0,11-1 1,-5-1-30,-1-1 0,1 0 1,-1 0-1,0-1 0,0-1 1,0 0-1,19-10 0,-27 12-11,0-1 0,-1 0-1,1 0 1,-1 0 0,0-1-1,6-5 1,2-5-3332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48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97 193 10448,'0'0'12466,"5"-13"-11917,21-44 2,-23 51-425,0 1-1,1-1 1,0 1 0,-1 0-1,2 0 1,-1 1 0,1-1 0,-1 1-1,10-6 1,-2 2 265,1 1 0,21-9 0,1 0 211,-29 13-445,0 0 1,0 0 0,1 1-1,-1-1 1,0 2-1,1-1 1,-1 1 0,1 0-1,0 0 1,8 1-1,-12 0-104,0 0 0,0 0 0,-1 1 0,1 0 0,0-1 0,-1 1 0,1 0 0,-1 0 0,1 0 0,-1 1 0,1-1 0,-1 0 0,0 1 0,1 0 0,-1 0 0,0-1 0,0 1 0,-1 0 0,1 1 0,0-1 0,-1 0 0,1 0 0,-1 1 0,1-1 0,-1 1 0,0-1 0,1 4 0,-1-2-21,-1 0 0,1 0 0,-1-1 0,1 1 0,-1 0-1,0 0 1,-1 0 0,1 0 0,-1 0 0,-1 6 0,-15 39 122,12-38-114,-14 30 140,-2-1 0,-51 72 0,52-82-104,-9 8 87,-2-1 0,-1-2 0,-2-1 0,-1-1 0,-48 33 0,83-66-156,-1 0 1,0 1-1,1-1 0,-1 0 1,0 1-1,1-1 1,-1 1-1,1-1 0,-1 1 1,1-1-1,-1 1 1,1-1-1,-1 1 0,1-1 1,0 1-1,-1 0 1,1-1-1,0 1 0,-1 0 1,1 0-1,14-1 162,-1-2-136,149-21-33,35-3 0,-169 24 0,35-2 0,-57 4 0,0 1 0,0-1 0,0 1 0,0 0 0,-1 0 0,1 1 0,10 4 0,-15-6 25,-1 0-1,0 0 1,0 1-1,1-1 1,-1 0-1,0 0 1,1 0-1,-1 0 1,0 1-1,0-1 1,0 0 0,1 0-1,-1 0 1,0 1-1,0-1 1,0 0-1,1 0 1,-1 1-1,0-1 1,0 0-1,0 1 1,0-1-1,0 0 1,0 1 0,0-1-1,1 0 1,-1 0-1,0 1 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50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10040,'0'0'16789,"-3"14"-16440,-1 4-212,1-1 0,1 1 0,0-1 0,1 28 0,20 152 2110,-18-192-1981,-1 1 1,1-1-1,0 1 1,1-1-1,-1 0 1,4 8-1,-5-9 168,3 0-427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5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13560,'0'0'3381,"10"0"-2969,33-2 41,-40 1-310,-1 1 0,0 0-1,0 1 1,0-1 0,0 0 0,0 0 0,0 1-1,1 0 1,-1-1 0,0 1 0,0 0-1,0 0 1,-1 0 0,1 0 0,0 0 0,0 0-1,-1 1 1,1-1 0,0 0 0,-1 1-1,1 0 1,-1-1 0,0 1 0,0 0 0,1 0-1,-1-1 1,0 1 0,1 4 0,0 1 118,-1 0 1,0 0 0,0 0-1,0 0 1,-1 0 0,0 10-1,0-8-254,-9 105 1691,4-78-545,1 61 1,12-37 1488,-8-60-2609,1 0 0,-1 0 0,0 0-1,1 0 1,-1 1 0,1-1-1,-1 0 1,1 0 0,-1 0-1,0 0 1,1 0 0,-1 0 0,1 0-1,-1 0 1,1-1 0,-1 1-1,0 0 1,1 0 0,-1 0 0,1 0-1,-1 0 1,0-1 0,1 1-1,-1 0 1,0 0 0,1-1 0,-1 1-1,0 0 1,1-1 0,-1 1-1,1-1 1,6-11-3934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51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10344,'0'0'8143,"11"0"-7557,58-5 429,0-3 0,87-22 0,-138 26-791,25-2 579,-1 2-1,1 2 1,78 5-1,-93-1-185,23-4 3672,-63-6-2045,5 1-6292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53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0 12256,'0'0'4922,"-13"16"-4035,-39 47 389,3 3 1,-42 74-1,81-123-742,1 0 0,1 1 0,1-1 0,1 2 0,0-1 0,-3 20 1,8-32-265,-1-1 1,0 0 0,0 0 0,-4 9-1,-5 13 1115,11-26-1385,0-1-1,-1 0 0,1 0 1,0 1-1,0-1 0,0 0 1,0 0-1,0 1 1,0-1-1,0 0 0,0 0 1,-1 1-1,1-1 0,0 0 1,0 0-1,0 0 1,0 1-1,-1-1 0,1 0 1,0 0-1,0 0 0,0 0 1,-1 0-1,1 1 1,0-1-1,0 0 0,-1 0 1,1 0-1,0 0 0,0 0 1,-1 0-1,1 0 1,0 0-1,0 0 0,-1 0 1,1 0-1,0 0 0,0 0 1,-1 0-1,1 0 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53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14272,'0'0'3095,"13"-2"-2557,4-2-369,1 2 0,0 0 1,0 1-1,0 1 0,0 1 1,32 5-1,-27 0 21,0 2-1,-1 0 1,-1 1-1,1 1 1,-2 1-1,34 23 1,-7 1 426,64 61 0,25 46 561,-119-121-799,0 2-1,-1 0 1,-1 1-1,22 49 1,-30-44 377,-6-25-461,-1 0 0,1 0 0,0 0 0,1 0-1,-1 0 1,4 6 0,-7-6 1850,1-14-1700,4 2-4371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5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79 8936,'0'0'12625,"8"16"-12043,-5-10-516,12 24 286,-2 0 0,11 39 0,45 145 2134,-65-203-2268,-1-3 184,0 0 1,0 0 0,-1 1-1,0-1 1,0 11-1,-3-26-226,0-1 1,0 1-1,-1-1 0,0 1 0,-4-8 0,2 1-42,-133-351 2165,132 350-2082,4 13-138,1-1 0,-1 0 0,0 1 0,0-1-1,0 1 1,-1 0 0,-1-4 0,2 5-78,1 1 0,0-1 0,-1 0 0,1 1 0,0-1 0,-1 0 1,1 0-1,0 1 0,0-1 0,0 0 0,0 0 0,0 1 0,0-1 0,0 0 1,0 1-1,0-1 0,0 0 0,0 0 0,1 1 0,-1-1 0,0 0 0,0 0 0,1 1 1,-1-1-1,1 1 0,-1-1 0,0 0 0,1 1 0,-1-1 0,1 1 0,-1-1 1,1 1-1,0-1 0,-1 1 0,1-1 0,-1 1 0,2-1 0,2-1-1,0-1-1,-1 1 0,1 0 0,0 1 1,0-1-1,5-1 0,2 1 1,1 0 0,-1 1 0,1 1 0,0-1 0,-1 2 0,1-1 0,0 2 0,-1 0 0,21 6 0,-2 1 0,0 2 0,41 21 0,-55-24 0,-1 1 0,0 0 0,24 20 0,-35-25 0,1 0 0,-1 0 0,0 0 0,0 0 0,-1 1 0,1-1 0,-1 1 0,0 0 0,-1 0 0,1 0 0,-1 0 0,0 1 0,0-1 0,0 1 0,1 7 0,-3-10 0,-1 0 0,1 0 0,0 0 0,-1-1 0,1 1 0,-1 0 0,0-1 0,0 1 0,0 0 0,0-1 0,-1 1 0,1-1 0,-1 0 0,1 1 0,-1-1 0,0 0 0,-3 3 0,-5 4 0,0 0 0,-16 10 0,16-12 0,-12 9 0,-1-1 0,0-1 0,-1-1 0,-1-1 0,0-1 0,0-1 0,-30 7 0,17-11 0,-65 4 0,61-7 0,-42 8 0,83-11 47,0 1 0,0-1 1,0 0-1,0 0 0,0 1 0,0-1 0,0 1 1,0-1-1,0 1 0,0-1 0,0 1 1,0-1-1,0 1 0,0 0 0,0 0 0,1-1 1,-2 3-1,-1 10-4832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55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0 548 9240,'0'0'8542,"17"-2"-7979,444-69 1554,-285 42-1665,1181-225 2344,-788 131-1451,-353 83-592,-83 17 89,-122 21-617,-1 0 0,2 1 0,-1 0 0,0 1 0,18 2 0,-29-2-201,1 0-1,-1 0 0,0 0 0,0 0 0,1 0 0,-1 0 0,0 0 0,0 0 0,0 1 0,1-1 0,-1 0 0,0 0 0,0 0 0,0 0 0,1 0 0,-1 1 0,0-1 0,0 0 0,0 0 0,0 0 0,0 0 0,1 1 0,-1-1 0,0 0 0,0 0 0,0 1 0,0-1 0,0 0 0,0 0 0,0 0 0,0 1 0,0-1 0,0 0 0,0 0 0,0 1 0,0-1 0,0 0 0,0 0 1,0 1-1,0-1 0,0 0 0,0 0 0,0 0 0,0 1 0,0-1 0,-1 0 0,1 0 0,0 0 0,0 1 0,0-1 0,0 0 0,0 0 0,-1 0 0,1 0 0,0 1 0,0-1 0,0 0 0,-1 0 0,1 0 0,0 0 0,0 0 0,-1 0 0,-12 12 421,-11 3-85,0-1 0,-1-2 0,-47 17 0,-55 2-357,80-24-4240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1:59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11352,'0'0'3248,"-8"12"-2240,-74 100 802,-51 76 807,120-166-2215,1 1 1,1 0 0,1 0 0,1 1 0,1 0 0,-10 49 0,18-67-302,-1-1 74,0-1 0,0 1 1,1 0-1,0 0 0,1 10 0,0-15-142,0 0 0,-1 0 0,1 0 0,0 1 0,0-1 0,-1 0 0,1 0 0,0 0 0,0-1 1,-1 1-1,1 0 0,0 0 0,0 0 0,-1 0 0,1-1 0,0 1 0,-1 0 0,1-1 0,0 1 0,-1 0 0,1-1 0,0 1 0,-1-1 0,1 1 0,0-2 0,12-12-204,-2 0 0,1-1-1,16-29 1,-20 29-2057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0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14464,'0'0'2527,"4"-12"-1945,-1 5-473,-3 4-71,1 0-1,0 0 0,0 0 1,0 0-1,0 0 0,1 1 0,-1-1 1,1 0-1,0 1 0,0-1 0,0 1 1,0-1-1,0 1 0,0 0 0,1 0 1,-1 0-1,1 0 0,-1 0 1,1 1-1,0-1 0,0 1 0,0 0 1,-1 0-1,1 0 0,4-1 0,8 1 102,-1 0-1,0 1 0,0 0 0,1 1 0,-1 1 0,0 0 0,0 1 0,0 1 1,-1 0-1,1 1 0,-1 0 0,0 1 0,16 10 0,7 6 227,-2 1 1,-1 2-1,40 38 0,-54-44-43,0 0 0,-2 1 0,0 1 0,-1 1 0,24 44 0,-12-9 1166,26 81 0,-50-124-954,0 1 1,2 22-1,3 12-305,1-21-3208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3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8936,'0'0'2112,"57"28"-1416,-7-16-192,15 0 8,10-2-304,17-2 8,12-8-152,-2-8 8,0-5-112,-4-3 16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0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10040,'0'0'4745,"-7"18"-4332,-83 253 629,51-119-357,7 3 0,-13 164 0,22 309 990,25-547-1343,5-1 1,2-1-1,5 1 0,2-2 0,4 0 0,4-1 1,2-1-1,4-2 0,4-1 0,74 122 1,-104-189-303,219 314 1754,-194-285-1462,126 142 2709,-155-177-3013,0 0-1,0 1 0,0-1 0,0 0 1,0 0-1,0 1 0,0-1 0,0 0 0,0 0 1,1 0-1,-1 1 0,0-1 0,0 0 1,0 0-1,0 0 0,1 0 0,-1 0 0,0 1 1,0-1-1,0 0 0,0 0 0,1 0 0,-1 0 1,0 0-1,0 0 0,1 0 0,-1 0 1,0 0-1,0 0 0,0 1 0,1-1 0,-1 0 1,0 0-1,0-1 0,1 1 0,-1 0 1,0 0-1,0 0 0,0 0 0,1 0 0,-1 0 1,0 0-1,0 0 0,0 0 0,1 0 1,-1 0-1,0-1 0,0 1 0,0 0 0,1 0 1,-1 0-1,0 0 0,0-1 0,0 1 0,0 0 1,0 0-1,0 0 0,1-1 0,-1 1 1,0 0-1,0 0 0,0 0 0,0-1 0,0 1 1,0 0-1,0-5-3411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02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10248,'0'0'4165,"13"14"-3681,-10-11-455,17 16 186,-2 2 0,0 1 0,25 40 0,-4 8 128,-4 1 0,-3 2 0,-3 1 0,-3 1 0,-4 1 0,14 86 0,16 175 911,10 387 0,-60-642-950,-3 0 0,-4 0 0,-4 0 0,-36 148 0,27-164-85,-3-1 0,-2-1 0,-4 0 0,-2-3 0,-41 63 0,-4 7 359,-11 16 252,77-137-711,-1 1 0,0-1 0,-12 10 1,-14 17 720,34-37-802,0-1 1,1 0-1,-1 1 1,1-1-1,-1 0 1,1 1-1,0-1 1,-1 0-1,1 0 1,0 1-1,-1-1 1,1 0-1,0 0 1,0 0-1,0 1 1,0-1-1,0 0 1,0 0-1,0 0 1,0 1-1,0-3 1,6-68-475,-4 52-2242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03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11352,'0'0'4857,"10"-2"-3831,22-6-399,-1 1 0,1 2 0,58-1-1,-77 6-486,1 0 0,-1 1 0,0 0 0,0 1 0,1 1 0,-2 0 0,1 1-1,0 1 1,-1-1 0,1 2 0,-1 0 0,18 12 0,-26-15-83,0 1 1,0-1-1,-1 0 0,1 1 1,-1 0-1,0 0 1,0 0-1,-1 0 1,1 0-1,-1 0 0,0 1 1,0-1-1,0 1 1,1 6-1,-2-4 6,0 0 0,0 0 0,-1 1 0,0-1 0,0 0 0,-1 0 0,1 0 0,-5 13 0,-1 1 44,-2-1 1,0 0-1,-1-1 1,-1 0-1,-19 26 1,-1-5 165,-1-1 0,-41 37 0,28-29 172,42-46-395,-17 23 203,18-24-194,0 1-1,0 0 1,1 0-1,-1 0 0,0 1 1,1-1-1,-1 0 1,1 0-1,-1 0 1,1 0-1,0 0 0,-1 1 1,1-1-1,0 0 1,0 0-1,0 1 1,0-1-1,0 0 0,0 3 1,17-4 690,91-16 154,-69 9-593,1 2 1,-1 1-1,60 3 0,-77 3-135,0 1-1,24 7 1,-12 0-3843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4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15 9144,'0'0'11265,"-10"-4"-10943,8 3-304,-1-1 5,0 1 1,0 0-1,0-1 1,0 1-1,0 1 0,0-1 1,0 0-1,0 1 1,0-1-1,0 1 1,0 0-1,0 0 0,-1 0 1,1 1-1,0-1 1,0 1-1,0-1 1,0 1-1,0 0 0,0 0 1,0 1-1,0-1 1,1 0-1,-1 1 1,-4 3-1,-23 20 297,2 0 0,0 2 1,2 0-1,-37 52 0,27-26 728,-58 115 0,88-157-817,1 1 0,0 0 0,0 1 0,1-1 1,1 1-1,0 0 0,1 0 0,0 0 0,1 23 0,1-35-164,0 1 0,0-1 0,0 1-1,0-1 1,0 1 0,1-1 0,-1 1 0,1-1 0,-1 0 0,1 1 0,-1-1 0,1 0 0,0 1 0,0-1-1,0 0 1,0 0 0,-1 1 0,4 1 0,-3-3-25,0 1-1,0-1 0,0 1 1,0-1-1,0 0 1,1 1-1,-1-1 1,0 0-1,0 0 1,0 0-1,1 0 0,-1 0 1,0 0-1,0 0 1,0 0-1,1 0 1,-1-1-1,2 0 1,1-1-27,1 0 0,0 0 1,-1 0-1,1-1 0,-1 0 0,0 0 1,0 0-1,0-1 0,5-5 1,13-20-3796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4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12360,'0'0'5565,"15"15"-5249,104 100 309,95 132 822,-151-170-1054,70 96 456,-118-149-665,-1 0 0,-1 2-1,-1-1 1,-1 1-1,-2 1 1,9 38 0,-13-37 362,-1 1 0,-1-1 0,-2 37 0,-7-35 900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4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 12360,'0'0'4209,"11"4"-3681,-3-1-416,-4-2-66,0 0-1,0 1 1,0-1 0,0 1-1,-1 0 1,1 0 0,0 0-1,-1 1 1,0-1 0,1 1 0,-1 0-1,0-1 1,0 2 0,-1-1-1,1 0 1,-1 0 0,4 7-1,0 4 115,0 0 0,-1 1-1,-1 0 1,-1 0-1,0 0 1,0 0-1,-2 1 1,0-1-1,-1 1 1,0-1 0,-1 1-1,-1-1 1,0 0-1,-1 1 1,-1-1-1,0-1 1,-11 25-1,8-18 144,7-18-234,-1-1 0,1 1 0,-1 0 0,0-1 0,0 1 0,0 0-1,0-1 1,0 1 0,0-1 0,-1 1 0,1-1 0,-1 0 0,0 0 0,0 1 0,0-1 0,-3 2 0,4-4-45,1 0 0,-1 0 0,0 0 0,0 0 1,1 0-1,-1 0 0,0 0 0,1 0 0,-1 0 0,0-1 0,1 1 0,-1 0 0,0-1 1,1 1-1,-1 0 0,1-1 0,-1 1 0,0-1 0,1 1 0,-1-1 0,1 1 0,-1-1 1,1 1-1,0-1 0,-1 1 0,1-1 0,0 0 0,-1 1 0,1-2 0,-12-24 160,10 20-119,-12-31 122,2 0-1,2 0 1,2-1 0,1 0-1,1 0 1,1-49 0,5 77-99,0-1 0,1 1 1,1 0-1,0 0 0,0-1 1,6-13-1,-7 22-70,0 1 0,1-1 0,-1 1 0,1 0 0,0-1 0,-1 1 0,1 0 0,0 0 0,0 0 0,0 0 0,-1 0 0,1 0 0,3 0 0,27-7 73,-21 7-74,0 1-1,1 0 1,-1 1 0,0 0 0,1 1-1,-1 0 1,0 1 0,0 0 0,0 0-1,-1 1 1,1 1 0,-1 0 0,16 10-1,-4 0 32,0 0 0,0 2 0,-2 0-1,32 34 1,-48-47-25,-1 1-1,1 0 1,0 0-1,-1 0 1,0 0-1,0 0 0,-1 1 1,1-1-1,-1 1 1,-1-1-1,1 1 1,-1 0-1,0 0 1,0 0-1,0 0 1,-1 0-1,0 0 1,0 0-1,-1 0 1,1 0-1,-1 0 1,-1 0-1,1-1 0,-1 1 1,0 0-1,-6 10 1,3-5 23,-1 0 0,-1-1 0,0 0 0,-1 0 0,1-1 0,-2 0 0,1 0 0,-2-1 0,1 0 0,-1-1 0,-14 9 0,17-12 7,0 0 1,-1-1-1,1 0 1,-1 0-1,1-1 1,-1 0-1,0 0 1,0-1-1,0 0 1,0 0-1,0-1 1,0 0-1,0 0 0,-1-1 1,1 0-1,0-1 1,1 1-1,-13-6 1,10 3 17,-1-1 1,1 0-1,1 0 1,-1-1-1,1-1 1,0 0-1,0 0 1,-10-12-1,13 12-998,0 0 0,1 0 0,-7-11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29 9944,'0'0'6472,"-10"1"-5967,-31 5-25,39-5-433,1 0-1,-1 0 1,0 0 0,1 1-1,-1-1 1,0 0 0,1 1 0,0-1-1,-1 1 1,1-1 0,0 1-1,0 0 1,0-1 0,0 1 0,0 0-1,0 0 1,1 0 0,-1 0-1,0 0 1,1 0 0,0 0 0,-1 0-1,1 0 1,0 3 0,-1 4 113,-2 2-6,1 1-1,1 0 1,0 0 0,1 0 0,0 0 0,0 0-1,1 0 1,1 0 0,0 0 0,1 0 0,0-1-1,1 1 1,6 12 0,-2-6 136,1-2 0,0 1 0,19 25 0,-23-37-181,0 1 0,0-1-1,0 0 1,0 0 0,1 0 0,0-1-1,0 1 1,0-2 0,9 5 0,-11-6-36,0-1 1,1 0 0,-1 0 0,0 0 0,0 0-1,1-1 1,-1 0 0,1 0 0,-1 0 0,0 0-1,1-1 1,-1 1 0,0-1 0,0 0 0,0-1-1,1 1 1,4-3 0,-2 0 41,0 0 0,0-1-1,0 0 1,0 0 0,0-1 0,-1 0-1,0 0 1,-1 0 0,1-1 0,-1 1 0,0-2-1,-1 1 1,0 0 0,0-1 0,0 0-1,-1 1 1,3-14 0,3-12 187,-1 0 0,5-67 0,-12 91-282,0-8 121,0-1 0,0 1 1,-5-30-1,0 40 225,0 12-4405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13968,'0'0'1962,"-11"5"-1623,-14 5-235,0 2 1,1 1-1,0 0 1,-23 18-1,15-7 88,22-17 8,1 0-1,-1 0 1,-13 15 0,23-22-163,-1 1 0,1-1 1,-1 1-1,1 0 0,-1-1 0,1 1 0,0 0 1,-1-1-1,1 1 0,0 0 0,-1 0 0,1-1 0,0 1 1,0 0-1,0 0 0,0-1 0,0 1 0,0 0 1,0 0-1,0 0 0,0-1 0,0 1 0,0 0 0,0 0 1,1-1-1,-1 1 0,1 1 0,0 0 41,0 0 0,1-1 0,-1 1 0,1 0 0,-1-1 0,1 1 0,0-1 0,0 1 0,3 1 0,5 2 184,0 0-1,21 7 0,65 14 429,-63-18-375,-1 1-1,1 2 1,31 15-1,-63-26-300,-1 0-1,0 0 1,0 0 0,0 0-1,1 0 1,-1 0-1,0 0 1,0 1-1,0-1 1,0 0-1,1 0 1,-1 0 0,0 0-1,0 1 1,0-1-1,0 0 1,0 0-1,1 0 1,-1 1-1,0-1 1,0 0 0,0 0-1,0 0 1,0 1-1,0-1 1,0 0-1,0 0 1,0 0 0,0 1-1,0-1 1,0 0-1,0 0 1,0 1-1,0-1 1,0 0-1,0 1 1,-8 7 329,-16 8-43,21-15-290,-35 19 211,-1-3 1,-63 21-1,23-10 184,57-22-235,19-6-135,0 1-1,0 0 0,0-1 1,1 1-1,-1 0 0,0 1 1,1-1-1,-1 0 0,0 1 0,1-1 1,0 1-1,-5 3 0,7-5-30,0 1-1,0-1 1,0 0-1,-1 0 1,1 1 0,0-1-1,0 0 1,0 0-1,0 1 1,-1-1-1,1 0 1,0 1-1,0-1 1,0 0 0,0 0-1,0 1 1,0-1-1,0 0 1,0 1-1,0-1 1,0 0-1,0 1 1,0-1-1,0 0 1,0 0 0,0 1-1,0-1 1,1 0-1,-1 1 1,0-1-1,0 0 1,0 0-1,0 1 1,1-1 0,-1 0-1,0 0 1,0 1-1,0-1 1,1 0-1,-1 0 1,0 0-1,0 0 1,1 1 0,-1-1-1,0 0 1,0 0-1,1 0 1,-1 0-1,0 0 1,1 0-1,-1 0 1,0 0 0,0 0-1,1 0 1,20 3-72,1-5-3153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31 134 10344,'0'0'6250,"-4"11"-5585,-3 9-308,2 0 0,0 0 0,1 1 0,-2 39-1,6-49-175,1 1-1,-1-1 0,2 0 0,-1 0 0,2 0 1,4 14-1,-5-19-77,1 0 1,0-1-1,0 1 1,0-1-1,1 0 1,0 0-1,0 0 1,0 0-1,1 0 1,-1-1-1,1 0 1,7 5-1,-8-6-20,0-1 1,1 1-1,-1-1 0,0 0 1,1 0-1,-1 0 1,1 0-1,-1-1 0,8 1 1,-9-1-50,-1-1 0,0 0 0,1-1 0,-1 1 0,0 0 0,1-1 0,-1 1 1,0-1-1,1 0 0,-1 0 0,0 0 0,0 0 0,0 0 0,0 0 0,0 0 0,0-1 0,0 1 1,0-1-1,-1 1 0,1-1 0,2-3 0,4-6 50,0-1-1,-1 0 1,0-1 0,-1 1 0,-1-1-1,0 0 1,0-1 0,-1 1-1,-1-1 1,3-24 0,-3-5 198,-1-1 0,-5-50 0,2 80-18,-1 0 1,0 0 0,-8-27-1,8 25 135,2 16-380,0 0 1,0-1 0,0 1-1,1 0 1,-1 0-1,0 0 1,0 0 0,0 0-1,1 0 1,-1 0-1,0-1 1,0 1-1,0 0 1,1 0 0,-1 0-1,0 0 1,0 0-1,1 0 1,-1 0 0,0 0-1,0 0 1,1 0-1,-1 0 1,0 0 0,0 0-1,0 0 1,1 0-1,-1 1 1,0-1-1,0 0 1,0 0 0,1 0-1,-1 0 1,0 0-1,22 17-1560,-18-14-615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12056,'0'0'3486,"-16"6"-3028,4-1-353,-1-1 12,0 1 1,0 1-1,0 0 0,1 1 1,0 1-1,-13 10 0,16-11 47,0 2 0,0-1 0,1 1 0,0 0 1,1 1-1,0 0 0,0 0 0,-7 16 0,12-23-101,1 1 0,-1 0 1,1 0-1,0-1 0,0 1 1,0 0-1,1 0 0,-1 0 1,1 0-1,0 0 0,0 0 1,1 0-1,-1 0 0,1 0 1,-1 0-1,1 0 0,1 0 1,-1-1-1,0 1 0,1 0 1,0-1-1,0 1 0,0-1 1,0 0-1,0 1 0,1-1 1,0 0-1,5 5 0,-6-6-11,1-1 0,-1 1 0,0 0 0,1-1 0,-1 1 0,1-1 0,-1 0 0,1 0 0,0 0 0,-1 0 0,1-1 0,0 1 0,0-1 0,-1 1 0,1-1 0,0 0 0,3 0 0,-1-1 26,0 0 0,1 0-1,-1 0 1,-1-1 0,1 0 0,0 0 0,0 0-1,7-6 1,0 0 56,-1 0-1,0-1 1,-1-1-1,0 1 1,-1-2-1,9-11 1,-6 5 68,0 0 1,11-25-1,-19 33-15,0 1 1,-1 0-1,0-1 1,-1 0-1,0 1 1,0-1 0,-1 0-1,0-10 1,-1 18 77,0 2-237,-1-1 1,1 0 0,-1 1-1,1-1 1,0 0-1,-1 1 1,1-1-1,0 1 1,-1-1-1,1 1 1,0-1-1,0 1 1,-1-1 0,1 1-1,0-1 1,0 1-1,0-1 1,0 1-1,0-1 1,-1 1-1,1-1 1,0 1-1,0-1 1,0 1 0,1 0-1,-1 16 127,1 6 24,2 1 0,0-1 0,2-1 0,0 1-1,2 0 1,17 39 0,-23-60-236,1 0-1,0 0 0,0 0 1,0 0-1,0 0 0,0-1 1,0 1-1,5 1 1,-2 0-2875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0 758 6424,'0'0'4672,"10"-12"-4204,5-3-300,45-57 561,39-84 565,-70 106-604,1 1-1,50-58 1,-58 87-95,-10 14-120,-11 6-457,-1 0 0,0 1 1,1-1-1,-1 0 0,0 0 0,1 0 0,-1 0 0,0 0 0,1 1 0,-1-1 0,0 0 0,1 0 0,-1 0 0,0 1 0,0-1 0,1 0 1,-1 0-1,0 1 0,0-1 0,0 0 0,1 1 0,-1-1 0,0 0 0,0 1 0,0-1 0,0 0 0,0 1 0,0-1 0,0 0 1,0 1-1,0-1 0,0 0 0,0 1 0,1 13 106,-1 1 1,0-1 0,-2 0-1,-4 24 1,3-21-55,-15 69 345,-34 99-1,50-175-297,5-8 22,11-15 7,12-20-18,-2-1 1,26-50-1,-15 24 5,-16 31 5,1 1 0,1 0 0,48-46 0,-67 71-110,1 1 0,0-1 0,0 1 0,0 0 0,1 0-1,5-4 1,-8 6-24,0 0 0,0 0 0,-1 0-1,1-1 1,0 1 0,-1 0 0,1 0-1,0 0 1,-1 0 0,1 0 0,0 0-1,0 0 1,-1 1 0,1-1 0,0 0-1,-1 0 1,1 1 0,0-1 0,-1 0-1,1 1 1,0-1 0,-1 0 0,1 1-1,-1-1 1,1 1 0,-1-1 0,1 1-1,-1-1 1,1 1 0,-1-1 0,0 1-1,1 0 1,-1-1 0,0 1 0,1 0-1,-1-1 1,0 1 0,0 0 0,0-1-1,1 1 1,-1 0 0,0-1 0,0 2-1,3 17-13,0 0 0,-1 1 0,-1-1 0,-3 28 0,3 35-44,0-72 61,0 0 0,1 0 0,0 0 0,1-1-1,0 1 1,4 9 0,-5-14 28,0-1-1,0 0 1,1 0-1,0 0 0,0 0 1,0 0-1,3 4 1,-4-7-11,0 1 0,0-1 1,0 1-1,0-1 0,1 0 0,-1 0 1,0 0-1,0 0 0,1 0 1,-1 0-1,1-1 0,-1 1 0,0-1 1,1 0-1,4 0 0,9-1 126,1 0-1,-1-2 0,0 0 1,0-1-1,0-1 0,0 0 1,-1-1-1,0-1 0,28-16 1,-38 19-105,1-1 0,-1 1 0,0-1 1,0 0-1,4-7 0,0 1 25,-3 4-47,-1-1 0,0 1 0,0-1 0,-1 0 0,0 0-1,0-1 1,-1 1 0,0-1 0,-1 0 0,3-14 0,-5 18-14,1 0 1,-1 0-1,0 1 1,0-1-1,-1 0 0,0 0 1,1 1-1,-1-1 0,-4-8 1,4 10-4,0 1 0,-1-1 1,1 0-1,-1 1 0,0-1 0,0 1 1,0-1-1,0 1 0,0 0 0,-1 0 0,1 0 1,-1 0-1,1 0 0,-1 1 0,0-1 1,-3-1-1,2 2-4,0 0 0,0 0-1,0 0 1,-1 1 0,1-1 0,0 1 0,0 0 0,-1 0 0,1 0-1,0 1 1,0 0 0,-1-1 0,1 2 0,0-1 0,0 0-1,0 1 1,0 0 0,1-1 0,-1 2 0,0-1 0,1 0-1,-1 1 1,-3 3 0,1-1-6,1 0 0,0 0 0,0 0 0,0 1 0,1-1 0,0 1 0,0 0 0,0 1 0,1-1 0,-1 1 0,2-1 0,-5 15 0,6-16 3,0 0 0,1 0 1,-1 0-1,1 0 0,1 0 0,-1 0 1,1 0-1,-1 0 0,1 1 0,1-2 1,-1 1-1,1 0 0,4 9 0,-2-7 0,0-1-1,1 1 0,0-1 0,0 0 1,0 0-1,1-1 0,0 1 0,8 5 1,1-1-2,0-1 1,1 0-1,0-1 0,0-1 1,1 0-1,0-2 1,23 6-1,-23-8 15,-1-1-1,1-1 0,0-1 0,1 0 0,-1-1 1,0 0-1,-1-2 0,1 0 0,0-1 1,-1-1-1,0 0 0,22-10 0,-8 0 20,-1 0-1,-1-2 0,0-1 1,-2-2-1,37-33 0,-21 11 112,-38 38-108,0-1 0,-1 1 0,1-1 0,-1 0 0,0 0 0,-1 0 0,1-1 0,1-5 0,-3 10-28,-1 0-1,0 1 0,0-1 0,1 0 1,-1 0-1,0 1 0,0-1 1,0 0-1,0 0 0,0 1 0,0-1 1,0 0-1,0 0 0,0 1 1,0-1-1,0 0 0,0 0 0,-1 1 1,1-1-1,0 0 0,-1 1 1,1-1-1,0 0 0,-1 1 1,1-1-1,-1 0 0,1 1 0,-1-1 1,1 1-1,-1-1 0,1 1 1,-1-1-1,0 1 0,1-1 0,-1 1 1,1 0-1,-1-1 0,0 1 1,0 0-1,1 0 0,-1-1 0,0 1 1,0 0-1,1 0 0,-2 0 1,-2 0 4,1 0-1,0 0 1,0 1 0,-1-1 0,1 1 0,0 0 0,0 0 0,0 0 0,-3 1 0,-6 5 6,0 0 1,1 0-1,0 1 1,0 0-1,1 0 1,-15 17 0,20-19-15,0 0 1,0 0 0,0 0 0,1 1 0,0-1 0,0 1 0,1 0 0,0 0 0,0 1 0,1-1-1,0 1 1,-2 13 0,4-19-5,0 1-1,0 0 1,1 0-1,-1-1 1,1 1 0,0 0-1,0-1 1,0 1-1,0-1 1,0 1-1,1-1 1,-1 0-1,1 1 1,-1-1-1,1 0 1,0 0 0,0 0-1,0 0 1,0 0-1,0-1 1,0 1-1,1-1 1,-1 1-1,3 0 1,5 3-4,0 0 1,-1-1-1,1 0 1,0-1-1,11 2 1,-1-1 10,1-2 0,-1 0 0,1-1 0,0-1 0,-1-1 0,1-1 0,-1-1 0,38-10 1,-24 2 21,-1-1 0,1-1 1,-2-2-1,42-25 0,-33 17 19,-24 14-3,0 0 1,29-23-1,-33 21 11,-8 8-20,-9 8 22,-144 142 54,147-145-112,-5 4-4,0 0 1,1 0-1,0 1 1,1 0 0,-1 0-1,1 1 1,-4 10-1,8-17 6,0-1 0,0 1 0,-1-1 0,1 0 0,0 1 0,0-1 0,0 1 1,0-1-1,0 1 0,0-1 0,0 1 0,0-1 0,0 0 0,0 1 0,0-1 0,0 1 0,0-1 0,1 1 0,-1-1 0,0 0 0,0 1 0,0-1 0,1 1 0,-1-1 0,0 0 0,0 1 0,1-1 0,-1 0 0,0 1 0,1-1 0,-1 0 0,0 0 0,1 1 0,-1-1 1,0 0-1,1 0 0,-1 0 0,1 1 0,-1-1 0,1 0 0,-1 0 0,0 0 0,1 0 0,-1 0 0,1 0 0,-1 0 0,1 0 0,-1 0 0,1 0 0,-1 0 0,1 0 0,2-1 5,0 1 0,0-1-1,1 0 1,-1 0 0,0 0-1,3-2 1,4-2 10,0-1-1,-1 0 1,1-1 0,-1 0 0,-1-1-1,15-16 1,41-58 41,-51 63-35,-5 8-10,133-197 204,-123 176-160,-1-1-1,-1-1 0,-2 0 0,18-63 0,-32 95-52,4-24 43,-4 26-44,0 0 0,0-1 0,0 1 0,0 0 0,0-1 0,0 1 0,0 0 0,0-1 0,0 1 0,0 0 0,-1-1 0,1 1 0,0 0 0,0-1 0,0 1 0,-1 0 0,1 0 0,0-1 0,0 1 0,0 0 0,-1 0 0,1-1 0,0 1 0,-1 0 0,0 0 0,1 0 0,-1 0 0,0 0 0,1 0 0,-1 0 0,0 0 0,1 0 0,-1 0 0,0 0 0,1 1 0,-1-1 0,0 0 0,1 0 0,-1 1 0,1-1 0,-1 0 0,0 1 0,-6 4-4,0 1 0,0-1 0,0 1 0,1 1 1,-10 12-1,3-2-25,-14 25-1,15-20 1,1 0 0,1 0-1,1 1 1,1 0 0,1 1 0,-5 33 0,10-47 14,1 1 1,0 0 0,0 0-1,1-1 1,1 1 0,0 0-1,0 0 1,1-1 0,1 1-1,0-1 1,0 1 0,1-1-1,0 0 1,1 0 0,0-1 0,11 16-1,-14-22 11,0 0 0,1 0 0,-1 0-1,1-1 1,0 1 0,0-1 0,0 0 0,0 0-1,0 0 1,0 0 0,1-1 0,-1 1 0,1-1-1,-1 0 1,1 0 0,4 1 0,-3-2 6,-1 0 0,1 0 0,-1 0 1,1 0-1,-1-1 0,0 0 0,1 0 1,-1 0-1,0-1 0,1 1 0,-1-1 0,0 0 1,4-3-1,7-4 12,-1-1 0,0-1 0,-1 0 1,14-15-1,41-56 134,-47 50-63,-19 26-68,1 1 1,0 0-1,1-1 0,-1 1 0,1 1 1,0-1-1,0 0 0,0 1 0,1 0 1,9-7-1,-13 13-13,-1 0 1,1 1-1,-1-1 0,0 0 1,0 0-1,0 1 0,0-1 1,-1 4-1,-9 66 54,-4-1 1,-29 96 0,29-131-35,13-33-20,-1-1 0,1 0 0,0 1-1,-1-1 1,1 0 0,-1 0 0,0 0 0,0 0-1,0-1 1,0 1 0,0 0 0,-3 1 0,5-3-1,-1 1 1,0-1 0,0 0 0,1 1-1,-1-1 1,0 0 0,0 0 0,0 0 0,0 0-1,1 0 1,-1 0 0,0 0 0,0 0 0,0 0-1,0 0 1,1 0 0,-1 0 0,0-1 0,0 1-1,0 0 1,1 0 0,-2-1 0,0-1 6,1 1-1,-1 0 1,1 0 0,0-1 0,-1 1 0,1-1 0,0 1 0,0-1 0,-2-2-1,0-2 28,0 0 0,1-1 0,-1 1 0,-1-10 0,3 13-27,1 0 0,-1 1 0,1-1 0,-1 0 0,1 0 0,0 1 1,0-1-1,0 0 0,1 0 0,-1 0 0,1 1 0,-1-1 0,1 0 1,0 1-1,0-1 0,0 1 0,1-1 0,-1 1 0,0-1 0,1 1 1,0 0-1,-1-1 0,1 1 0,0 0 0,0 0 0,0 1 0,0-1 1,1 0-1,-1 1 0,0-1 0,1 1 0,-1 0 0,1 0 0,0 0 1,-1 0-1,1 0 0,0 0 0,2 0 0,8 0 5,-1 0 1,1 1-1,-1 1 0,0 0 1,1 0-1,-1 1 0,23 7 1,-1 2-41,48 24 0,-67-29-263,-9-5-3102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10656,'0'0'4086,"5"11"-3742,6 18-133,-1 1 0,-2 0-1,-1 0 1,6 59 0,35 252 1312,-18 5 258,-24-237-887,-5-46 1185,-5-77-1287,-2-51-3528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10448,'0'0'3410,"9"14"-2672,1 4-535,0 0 1,-2 1-1,0 0 1,-1 1-1,8 34 1,34 335 1885,-32-221-1102,-7-26-45,7 51 929,-16-185-1489,1 0-1,0-1 1,5 13 0,-8-35 1623,0-6-5430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15072,'0'0'2669,"-3"15"-1913,-21 65 255,-40 89-1,-26 79 526,41-110-401,23-69-579,-32 86 1346,58-155-1891,0 0-1,0 0 0,0 0 1,0 0-1,0 1 0,0-1 1,0 0-1,0 0 0,0 0 1,0 0-1,0 1 1,0-1-1,-1 0 0,1 0 1,0 0-1,0 0 0,0 0 1,0 0-1,0 1 0,0-1 1,0 0-1,-1 0 0,1 0 1,0 0-1,0 0 1,0 0-1,0 0 0,-1 0 1,1 0-1,0 0 0,0 0 1,0 0-1,0 0 0,-1 0 1,1 0-1,0 0 1,0 0-1,0 0 0,0 0 1,-1 0-1,1 0 0,0 0 1,0 0-1,0 0 0,0 0 1,0 0-1,-1 0 0,1 0 1,0 0-1,0 0 1,0-1-1,-9-10 489,-4-18-2841,12 27 824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15880,'0'0'2447,"63"58"-1663,-35-15 0,2 15-200,3-2 0,-7-1-104,-4-13 0,-10-2-16,-10-11-8,-2-11-88,-2-10 0,-2 2-88,2-4-8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8840,'0'0'11714,"-11"18"-11389,4-5-254,-8 13 79,-1 0-1,-1-2 1,-23 27 0,-124 125 1356,134-143-1118,12-14 189,1 0 1,-26 39-1,42-56-515,0 0 0,0 0 1,0-1-1,0 1 0,1 0 0,-1 0 0,1 1 0,-1-1 0,1 0 0,0 0 1,0 0-1,0 0 0,0 0 0,0 0 0,0 0 0,1 0 0,-1 0 0,1 0 1,0 0-1,-1 0 0,1 0 0,0 0 0,0 0 0,0 0 0,0-1 0,0 1 1,1 0-1,-1-1 0,0 1 0,1-1 0,0 1 0,-1-1 0,1 0 0,0 1 1,-1-1-1,1 0 0,0 0 0,0 0 0,0-1 0,0 1 0,3 0 0,9 4 136,1-1-1,-1 2 0,0 0 0,18 10 0,14 7 4,162 84 368,-202-104-524,-1 0 0,1 0 0,-1 1 0,0 0 0,0 0 0,0 0 0,-1 1 0,1-1 0,5 8 0,-10-11-48,0-1 0,0 1 0,0-1 0,0 1 0,-1-1 0,1 1 0,0-1 0,0 1 0,0-1 0,0 0 0,0 1 0,-1-1 0,1 1 0,0-1 0,0 0 0,-1 1 0,1-1 0,0 1 0,-1-1 0,1 0 0,0 0 0,-1 1 0,1-1 0,0 0 0,-1 1 0,1-1 0,-1 0 0,1 0 0,0 0 0,-1 0 0,1 1 1,-1-1-1,1 0 0,-1 0 0,1 0 0,-1 0 0,1 0 0,-1 0 0,1 0 0,0 0 0,-1 0 0,1 0 0,-1 0 0,1-1 0,-1 1 0,1 0 0,-1 0 0,1 0 0,0 0 0,-1-1 0,1 1 0,-1 0 0,1-1 0,0 1 0,-1 0 0,1 0 0,0-1 0,0 1 0,-1-1 0,1 1 0,0 0 0,0-1 0,-1 1 0,1-1 0,0 1 0,0 0 0,0-1 0,-1 0 0,-1-12-3943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2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9344,'0'0'10518,"-7"12"-10053,-7 9-196,0-2-1,-1 1 1,-1-2-1,-35 32 1,-35 12 591,49-37-185,-35 31-1,66-50-468,-1 1 0,1-1 0,0 1-1,1 1 1,-1-1 0,2 1 0,-1 0-1,-4 11 1,8-18-172,1-1-1,0 0 1,0 1-1,0-1 0,0 0 1,1 1-1,-1-1 1,0 1-1,0-1 1,0 0-1,0 1 1,0-1-1,0 0 0,1 1 1,-1-1-1,0 0 1,0 1-1,0-1 1,1 0-1,-1 0 1,0 1-1,0-1 0,1 0 1,-1 0-1,0 1 1,1-1-1,-1 0 1,0 0-1,1 0 1,-1 1-1,0-1 0,1 0 1,-1 0-1,0 0 1,1 0-1,-1 0 1,0 0-1,1 0 1,-1 0-1,1 0 0,-1 0 1,1 0-1,22 0 1063,-18 0-1111,13 2 165,0 1 1,0 0-1,0 2 1,-1 0 0,23 10-1,-36-14-131,10 5 45,0 1 0,-1 0 0,0 0 0,-1 1 0,1 1-1,-2 0 1,20 20 0,-10-12 29,-17-13-65,1 0 0,0 0 0,-1 1-1,0-1 1,6 9 0,2 2 52,-9-12-34,-1-1 1,0 0-1,0 1 1,0-1 0,-1 1-1,1-1 1,-1 1-1,1 0 1,-1 0 0,0 0-1,1 3 1,-2-5-22,0 0 0,0 0 0,-1 0 0,1 0 1,0 0-1,0-1 0,-1 1 0,1 0 0,-1 0 0,1 0 1,0-1-1,-1 1 0,0 0 0,1-1 0,-1 1 0,1 0 1,-1-1-1,0 1 0,0-1 0,1 1 0,-1-1 0,0 1 1,0-1-1,1 1 0,-1-1 0,0 0 0,0 0 0,0 1 1,0-1-1,0 0 0,1 0 0,-1 0 0,0 0 0,0 0 1,0 0-1,0 0 0,0 0 0,0 0 0,0 0 0,1-1 1,-2 1-1,-20-5-612,6-1-3395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0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9848,'0'0'10335,"-4"11"-9823,-79 174 1372,50-116-1240,20-35-231,1 0 0,1 1 0,-5 36-1,-5 14 585,17-63-679,3-17-149,0-1 0,0 1 0,0 0 1,0-1-1,-1 1 0,0-1 0,-3 7 0,5-11-151,0 0 0,0-1-1,0 1 1,0 0 0,0 0 0,0 0 0,0 0 0,0-1 0,0 1 0,0 0 0,0 0 0,0 0-1,0 0 1,0-1 0,0 1 0,-1 0 0,1 0 0,0 0 0,0 0 0,0 0 0,0 0-1,0-1 1,0 1 0,-1 0 0,1 0 0,0 0 0,0 0 0,0 0 0,0 0 0,0 0-1,-1 0 1,1 0 0,0 0 0,0 0 0,0 0 0,0 0 0,-1 0 0,1 0 0,0 0-1,0 0 1,0 0 0,0 0 0,-1 0 0,1 0 0,0 0 0,0 0 0,0 0 0,0 0-1,0 0 1,-1 0 0,1 0 0,0 0 0,0 0 0,0 1 0,0-1 0,0 0 0,-1 0-1,1-17-2512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14568,'0'0'2762,"10"-5"-2590,-7 4-160,0 0 1,0-1 0,0 1 0,0 0 0,0-1 0,0 1 0,1 1 0,-1-1 0,0 0 0,0 1-1,1 0 1,-1 0 0,0 0 0,1 0 0,-1 0 0,0 1 0,0-1 0,1 1 0,-1 0 0,0 0 0,0 0 0,0 1 0,0-1 0,0 1 0,0-1 0,0 1 0,3 3-1,24 20 248,0 1 0,47 56 0,37 72 499,14 63 347,-89-147-735,-12-17 69,-1 2-1,26 85 0,21 120 995,-65-231-1267,25 117 1322,-33-145-1428,1 0 0,-1 0-1,1 0 1,-1 0 0,1 0-1,0 0 1,-1 0 0,1 0-1,0 0 1,0 0-1,0 0 1,-1 0 0,2 1-1,-1-2-43,-1 0 0,0 0 0,1 0 0,-1 0 0,0 0-1,0 0 1,1 0 0,-1 0 0,0 0 0,1 0 0,-1 0-1,0 0 1,1 0 0,-1 0 0,0 0 0,0 0-1,1 0 1,-1 0 0,0 0 0,1-1 0,-1 1 0,0 0-1,0 0 1,1 0 0,-1 0 0,0-1 0,0 1 0,0 0-1,1 0 1,-1-1 0,0 1 0,0 0 0,0 0-1,1-1 1,-1 1 0,0 0 0,0 0 0,0-1 0,0 1-1,0 0 1,0-1 0,0 1 0,0 0 0,0-1 0,0 1-1,0 0 1,0 0 0,0-1 0,0 1 0,0 0-1,0-1 1,0 1 0,0 0 0,-1-1 0,-1-37-1111,1 33-997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0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8240,'0'0'9962,"0"13"-9633,-11 100 244,4-60-91,2 0 1,3 1-1,5 64 0,-2-109-372,1-1 0,-1 1 1,1-1-1,1 0 0,-1 0 0,6 9 1,-7-14-74,1 0 1,0 0 0,0-1 0,0 1 0,0 0 0,0-1-1,1 0 1,-1 0 0,1 1 0,-1-1 0,1-1 0,0 1-1,0 0 1,0-1 0,0 1 0,0-1 0,0 0-1,6 1 1,11 1 65,0-2 0,1 0 0,0-1 0,-1-1-1,31-5 1,-7 1 19,35-2 221,1 5-1,83 7 1,-138-4-226,-19-1-42,1 0-1,0 1 0,0-1 0,0 1 0,0 1 0,0-1 0,10 5 1,-17-6-67,0 0 0,0 0 0,0 0 0,1 1 1,-1-1-1,0 0 0,0 0 0,0 0 1,0 0-1,1 1 0,-1-1 0,0 0 0,0 0 1,0 1-1,0-1 0,0 0 0,0 0 0,1 0 1,-1 1-1,0-1 0,0 0 0,0 0 1,0 1-1,0-1 0,0 0 0,0 0 0,0 1 1,0-1-1,0 0 0,0 0 0,0 1 0,0-1 1,-1 0-1,1 0 0,0 1 0,-7 10 144,-14 8-49,15-14-173,0-1-1,-1 0 1,0-1-1,-7 4 1,0-2-2810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0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277 153 10344,'0'0'3577,"0"-11"-3074,-3-31-161,3 43-332,0-1 1,0 0-1,0 0 0,0 0 0,-1 0 0,1 0 1,0 0-1,0 0 0,0 1 0,0-1 0,0 0 0,0 0 1,0 0-1,0 0 0,-1 0 0,1 0 0,0 0 1,0 0-1,0 0 0,0 0 0,0 0 0,0 0 1,-1 0-1,1 0 0,0 0 0,0 0 0,0 0 1,0 0-1,0 0 0,0 0 0,-1 0 0,1 0 0,0 0 1,0 0-1,0 0 0,0 0 0,0 0 0,0 0 1,-1 0-1,1 0 0,0 0 0,0 0 0,0 0 1,0-1-1,0 1 0,0 0 0,0 0 0,0 0 0,-1 0 1,1 0-1,0 0 0,0 0 0,0-1 0,0 1 1,0 0-1,0 0 0,0 0 0,0 0 0,0 0 1,0 0-1,0-1 0,0 1 0,0 0 0,0 0 1,0 0-1,0 0 0,-8 11 124,6-9-60,-30 49 544,2 2 0,-40 96 0,-16 30 1000,74-155-755,12-22-355,3-5-20,24-37 210,23-47 7,69-170-1,-90 197-439,-19 43-93,-2-1 0,0 0 1,11-37-1,-13 40 180,-6 15-346,0 0 1,0 0-1,0 0 0,1 0 0,-1 0 0,0 0 0,0 0 1,0 0-1,0 0 0,1 0 0,-1 0 0,0 0 0,0 0 1,0 1-1,0-1 0,1 0 0,-1 0 0,0 0 0,0 0 1,0 0-1,0 0 0,0 0 0,1 0 0,-1 1 0,0-1 0,0 0 1,0 0-1,0 0 0,0 0 0,0 0 0,0 0 0,1 1 1,-1-1-1,0 0 0,0 0 0,0 0 0,0 0 0,0 1 1,0-1-1,0 0 0,0 0 0,8 32 146,-8-31-157,26 124 141,17 101 47,-30-158-118,-7-44-1,4 46-1,-10-69-49,1 1-1,-1 0 1,0 0 0,0 0 0,0 0-1,0 0 1,-1 0 0,1 0 0,0 0-1,-1 0 1,1 0 0,-1 0-1,0 0 1,0 0 0,0 0 0,0-1-1,-2 4 1,2-4-2,-1 0 0,0-1-1,1 1 1,-1-1 0,1 1-1,-1-1 1,0 0 0,0 1 0,1-1-1,-1 0 1,0 0 0,1 0 0,-1-1-1,0 1 1,1 0 0,-1-1 0,0 1-1,1-1 1,-1 1 0,1-1-1,-4-1 1,-16-8 70,1 0 0,0-1 0,1-1 0,0-1 0,-27-23 0,-81-87 424,107 102-412,-1-2 19,14 15-31,0 1 1,0-1-1,-1 1 1,-15-11 0,22 18-80,1 0 1,0 0 0,0-1 0,0 1 0,0 0 0,0 0 0,0 0 0,0 0 0,0 0 0,0 0 0,0 0 0,0 0 0,0 0 0,0 0 0,0 0 0,0 0 0,0 0 0,-1-1 0,1 1 0,0 0 0,0 0 0,0 0 0,0 0 0,0 0 0,0 0 0,0 0-1,0 0 1,0 0 0,-1 0 0,1 0 0,0 0 0,0 0 0,0 0 0,0 0 0,0 0 0,0 0 0,0 0 0,0 0 0,0 0 0,-1 0 0,1 0 0,0 1 0,0-1 0,0 0 0,0 0 0,0 0 0,0 0 0,0 0 0,0 0 0,0 0 0,0 0 0,0 0 0,0 0-1,0 0 1,0 0 0,0 1 0,-1-1 0,1 0 0,0 0 0,0 0 0,0 0 0,0 0 0,0 0 0,4 9 59,9 12-138,2 1-3452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0 694 6520,'0'0'3082,"13"5"-2550,-4-1-429,-4-1-51,1-1-1,0 0 1,-1 0 0,1 0-1,0-1 1,0 0 0,0 0-1,0 0 1,0-1-1,0 0 1,0 0 0,0 0-1,0-1 1,8-1 0,2-4 159,0-1-1,0 0 1,-1-1 0,0 0 0,23-18 0,65-60 953,-55 43-576,-2-3 1,-3-1 0,-1-3-1,-3-1 1,-2-1-1,45-85 1,-75 121-391,0 1 0,-1-1 0,-1 0 0,0 0 0,4-31 0,-9 46-184,0 1 0,0-1 1,1 1-1,-1 0 0,0-1 1,0 1-1,0-1 0,0 1 1,0-1-1,0 1 0,0-1 0,0 1 1,0-1-1,0 1 0,0-1 1,0 1-1,0 0 0,0-1 1,-1 1-1,1-1 0,0 1 0,0-1 1,0 1-1,-1 0 0,1-1 1,0 1-1,-1 0 0,1-1 1,0 1-1,-1 0 0,1-1 1,0 1-1,-1-1 0,0 2 7,0-1 0,0 0 0,0 1 0,0-1 0,0 1 0,0-1 0,0 1 0,0-1 0,0 1-1,0 0 1,1 0 0,-1-1 0,0 1 0,0 0 0,0 1 0,-27 32 152,2 2 0,2 0-1,1 2 1,-32 73 0,44-87-102,2 1-1,0 0 1,2 1-1,-5 26 1,10-38-31,0-1 1,1 1-1,0 0 1,1 0-1,1-1 1,0 1-1,1-1 0,1 1 1,6 21-1,-8-31-22,1 1 0,0-1 0,0 0-1,0-1 1,0 1 0,1 0 0,-1-1 0,1 1-1,0-1 1,0 0 0,0 0 0,7 5-1,-7-6 1,0-1-1,0 1 1,0-1-1,0 0 1,0 0-1,0 0 1,0 0-1,1-1 1,-1 1-1,0-1 0,1 0 1,-1 0-1,0 0 1,1 0-1,-1 0 1,0-1-1,6-1 1,4-3 42,0 1 1,-1-2-1,0 0 1,0 0-1,0-1 1,-1-1-1,0 0 1,0 0-1,-1-1 1,17-19-1,-16 17 30,-8 8-38,0 0 0,0 1 0,0-1 0,0-1 0,-1 1 0,1 0 0,-1-1-1,0 1 1,0-1 0,0 1 0,2-8 0,-23 39 475,17-23-510,0 0 1,-1 1-1,2-1 0,-1 0 0,1 1 1,-1-1-1,1 1 0,1-1 1,-1 1-1,1-1 0,0 1 0,2 10 1,-1-11-10,-1-1 1,2 0-1,-1 0 1,0 0-1,1-1 0,0 1 1,0 0-1,0-1 1,0 1-1,1-1 1,-1 0-1,1 1 1,0-1-1,0 0 0,0-1 1,0 1-1,1-1 1,3 3-1,-1-1 2,0-1-1,1 0 1,-1 0-1,1 0 0,-1-1 1,1 0-1,0-1 1,0 1-1,7-1 1,-12-1-1,1 0 0,0 0 0,0 0 1,-1 0-1,1-1 0,0 1 0,-1-1 1,1 0-1,-1 1 0,1-1 0,-1-1 1,1 1-1,-1 0 0,1 0 0,-1-1 1,0 0-1,0 1 0,0-1 0,0 0 1,0 0-1,0 0 0,-1 0 0,1 0 1,-1-1-1,1 1 0,1-4 0,-1 0 10,0 1 1,0 0-1,-1-1 0,1 1 0,-1-1 0,0 1 1,-1-1-1,0 1 0,0-1 0,0 0 0,0 1 0,-1-1 1,0 1-1,0-1 0,0 1 0,-1-1 0,0 1 0,-3-6 1,2 3 11,-1 1 0,0 0 0,-1 0 0,0 0 0,0 1 0,0-1 0,-1 1 0,0 0 0,0 1 0,-1 0 0,-11-8 1,8 6 20,7 4-4,6 4 72,8 3-122,1-1 0,0 0 1,0-1-1,0 0 1,0-1-1,12 0 1,15 2-10,-24-2 1,191 15-33,-204-16 42,0 0 0,-1 0 0,1 0 1,-1 0-1,1 0 0,0 0 0,-1-1 0,1 1 0,-1-1 1,1 1-1,-1-1 0,1 0 0,-1 1 0,1-1 0,1-1 1,-3 1-9,1 0 1,-1 0-1,0 1 1,1-1-1,-1 0 1,0 0-1,0 0 1,0 1-1,0-1 1,0 0-1,0 0 1,0 0-1,0 1 1,0-1-1,0 0 1,0 0-1,0 0 1,0 1-1,-1-1 1,1 0-1,0 0 1,-1 1-1,1-1 1,0 0-1,-1 1 1,1-1-1,-1 0 1,1 1 0,-1-1-1,1 0 1,-1 1-1,-1-1 1,-6-8-3239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1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324 738 9040,'0'0'7270,"-13"-2"-6955,4 0-263,0 1 0,0 0 0,0 1 0,0 0 0,0 0 0,0 1 0,0 0 0,0 1 0,0 0 0,0 0 0,-10 5 0,6-1 42,2 1 1,-1 0-1,1 1 1,0 1-1,1-1 0,-11 12 1,-48 63 652,60-70-630,5-10-64,1 1 0,1 1 0,-1-1 0,1 0 0,-1 1 1,1-1-1,0 1 0,1-1 0,-2 7 0,3-8-16,-1 0-1,1 0 1,0 0 0,0 0 0,1 1-1,-1-1 1,1 0 0,0 0-1,-1 0 1,1 0 0,0 0 0,1-1-1,-1 1 1,1 0 0,3 5 0,0-1 21,1-1 0,0 1 1,0-1-1,0 0 0,1 0 0,0-1 1,0 0-1,1 0 0,0-1 0,-1 0 1,1 0-1,1-1 0,-1 0 0,12 3 1,-10-4 11,1 0 1,-1 0 0,1-1 0,0 0-1,-1-1 1,1 0 0,-1-1-1,1 0 1,0 0 0,-1-1 0,19-6-1,-19 3 10,0 0 0,0-1 0,-1 0-1,0-1 1,0 1 0,0-2 0,-1 1-1,0-2 1,0 1 0,-1-1-1,0 0 1,7-12 0,2-5 113,-2-1 1,-1 0-1,14-41 1,-16 32-2,-1-1 1,-2 0-1,-2-1 1,3-65-1,-8 30 141,-12-108 0,5 147-86,-19-65 1,21 85-176,-3-4 120,1 17-82,0 13-112,-1 12-14,0 1-1,2 0 1,0 0 0,2 0 0,0 39 0,13 131-141,-4-125 100,-4-47 32,0 0 1,2 0-1,7 24 0,-4-22 40,-5-14 16,1 0-1,1 0 1,0 0 0,9 15-1,30 46 285,-38-65-282,-2-2-7,0 0 0,0-1 0,1 1 0,-1-1 0,1 0 0,0 0 0,0-1 0,0 1 0,1-1 0,-1 0 0,1 0 0,0 0 0,6 2 0,3 0 17,1-1 0,-1 0 0,1-1 0,0-1 0,0 0 0,17 0 0,-22-2-15,0 0 0,0-1 0,0-1 0,0 1 0,0-1 0,-1-1 0,1 0 0,-1 0-1,1-1 1,9-5 0,-11 3 0,-1-1 0,0 1 0,-1-1 0,0 0 0,0-1 0,0 1 0,-1-1 0,0-1 0,0 1 0,-1 0 0,0-1 0,3-13 0,-1 6 25,-2 0 0,0-1 0,-1 1 1,1-20-1,-4 31-31,1 0 1,-1 0-1,-1 1 1,1-1-1,-1 0 1,0 0-1,0 1 1,0-1-1,-1 1 1,1-1-1,-1 1 1,0 0-1,-1-1 1,1 1 0,-1 0-1,0 0 1,0 1-1,0-1 1,-5-4-1,6 6-11,0 1 0,0 0 1,-1 0-1,1 0 0,0 0 0,0 0 0,-1 1 0,1-1 0,0 1 1,-1-1-1,1 1 0,-1 0 0,1 0 0,0 0 0,-1 0 0,1 0 1,-1 1-1,1-1 0,0 1 0,-1 0 0,1-1 0,0 1 0,0 0 1,0 0-1,-1 0 0,1 1 0,0-1 0,-2 3 0,-4 1 11,1 1 0,0 0 0,0 0 0,0 0-1,1 1 1,-6 9 0,8-10-15,1 0-1,0 1 1,0-1-1,0 1 1,1 0-1,0 0 1,1 0-1,-1 0 0,1 0 1,1 0-1,-1 0 1,1 0-1,0 0 1,1 1-1,0-1 1,2 12-1,3 3-16,0 0-1,2-1 1,17 38-1,-22-52-6,1 0-1,0 0 1,0 0-1,1-1 1,-1 0-1,1 0 1,1 0-1,9 9 0,-11-12 96,1-1 0,-1 1-1,1 0 1,-1-1-1,1 0 1,0 0-1,0 0 1,0-1-1,0 0 1,0 0-1,0 0 1,0 0 0,8-1-1,-3-1 21,1 0 0,0-1 0,-1 0 0,0 0 0,1-1 0,-1-1 0,0 0 0,0 0 0,-1-1 0,0 0 0,1 0 0,-2-1 0,1-1 0,-1 1 0,15-16 0,-5 3-43,-1-1 0,-1-1 0,0 0-1,-2-1 1,15-30 0,-13 18 19,-1-1 0,-3 0 0,0-1 0,-3 0 0,10-68 0,-1-187 133,-16 198-107,-1 86-90,0-10 29,0 0 0,-2 0 0,0 0 0,0 0 1,-2 0-1,-5-24 0,8 41-38,0 0 1,0-1-1,0 1 1,0 0-1,0-1 0,0 1 1,0 0-1,0 0 1,0-1-1,0 1 0,-1 0 1,1 0-1,0-1 1,0 1-1,0 0 1,0-1-1,0 1 0,0 0 1,-1 0-1,1 0 1,0-1-1,0 1 0,0 0 1,-1 0-1,1 0 1,0-1-1,0 1 0,0 0 1,-1 0-1,1 0 1,0 0-1,0 0 0,-1 0 1,1-1-1,0 1 1,-1 0-1,1 0 0,0 0 1,0 0-1,-1 0 1,1 0-1,0 0 0,0 0 1,-1 0-1,1 0 1,0 0-1,-1 1 1,1-1-1,-8 20-25,-19 208-204,10-69 75,-6 35-82,-30 190-198,37-298 305,-4-1 0,-43 113 0,36-114 1,27-84 130,0 1-1,-1 0 1,1 0-1,0-1 1,-1 1-1,1 0 1,0-1-1,-1 1 1,1 0-1,-1-1 1,1 1-1,-1-1 1,0 1-1,1-1 1,-1 1-1,0-1 1,1 1-1,-1-1 1,0 1-1,1-1 1,-1 0-1,0 0 1,0 1-1,1-1 1,-1 0-1,-1 0 1,-4-5 124,8-11-27,13-21-20,2 0 0,1 0-1,2 2 1,1 1 0,44-54 0,148-143 222,-148 164-236,10-22 83,-40 45-2,-31 40-126,-1 0 0,0-1 0,0 1 0,0-1 0,-1 0 0,1 0 1,-1 0-1,0 0 0,-1 0 0,1 0 0,-1 0 0,1-9 0,0 10 32,-1 8-27,-2-3-26,1 1 0,-1 0 0,1 0 0,-1 0 0,1 0 0,0 0 0,0 0 0,0-1 0,0 4 0,0 6 0,-2 5 0,-12 107 0,14-105 0,0 1 0,1-1 0,0 0 0,7 30 0,-7-46 0,-1 1 0,1-1 0,0 0 0,0 0 0,-1 0 0,1 0 0,0 0 0,1 0 0,-1-1 0,0 1 0,1 0 0,-1 0 0,1-1 0,-1 1 0,1-1 0,-1 1 0,1-1 0,0 0 0,0 0 0,0 0 0,0 0 0,0 0 0,0 0 0,0 0 0,0-1 0,0 1 0,1-1 0,-1 1 0,0-1 0,0 0 0,0 0 0,1 0 0,-1 0 0,0 0 0,0-1 0,0 1 0,5-2 0,0 0 0,1 0 0,-1-1 0,0 0 0,0 0 0,0-1 0,0 0 0,0 0 0,-1-1 0,10-8 0,7-10 0,0 0 0,-2-2 0,20-29 0,-30 35 0,-3 7 0,-1 0 0,2 0 0,17-20 0,-26 32 0,0 0 0,0 0 0,1 0 0,-1 0 0,0 0 0,0 0 0,0-1 0,0 1 0,0 0 0,0 0 0,0 0 0,1 0 0,-1 0 0,0 0 0,0 0 0,0 0 0,0 0 0,0 0 0,1 0 0,-1 0 0,0 0 0,0 0 0,0 0 0,0 0 0,0 0 0,1 0 0,-1 0 0,0 0 0,0 0 0,0 0 0,0 0 0,0 0 0,1 0 0,-1 1 0,0-1 0,0 0 0,0 0 0,0 0 0,0 0 0,0 0 0,0 0 0,1 1 0,3 8 0,0 14 0,-4 17 0,-9 62 0,5-59 0,4-43 0,-1 0 0,1 1 0,0-1 0,0 1 0,0-1 0,0 0 0,0 1 0,0-1 0,0 1 0,0-1 0,0 1 0,0-1 0,0 0 0,0 1 0,0-1 0,0 1 0,1-1 0,-1 1 0,0-1 0,0 0 0,0 1 0,1-1 0,-1 0 0,0 1 0,1 0 0,7-7 0,13-26 0,-16 25 0,25-43 0,18-26 0,-43 68 0,1 0 0,1 1 0,0 0 0,0 0 0,0 1 0,15-11 0,-21 16 0,0 1 0,0-1 0,0 0 0,0 1 0,0-1 0,0 1 0,0-1 0,0 1 0,0-1 0,0 1 0,0-1 0,0 1 0,0 0 0,0 0 0,0-1 0,0 1 0,0 0 0,0 0 0,0 0 0,1 0 0,-1 1 0,0-1 0,0 0 0,0 0 0,0 1 0,0-1 0,0 0 0,0 1 0,0-1 0,0 1 0,0 0 0,2 0 0,-1 3 0,0-1 0,-1 0 0,1 1 0,-1-1 0,1 1 0,-1-1 0,0 1 0,1 4 0,0 1 0,8 41 0,9 30 0,-17-73 0,1 0 0,-1 0 0,2-1 0,-1 1 0,0-1 0,1 0 0,0 0 0,9 9 0,-12-13 0,1-1 0,0 0 0,0 0 0,-1-1 0,1 1 0,0 0 0,0 0 0,0-1 0,0 1 0,0-1 0,0 0 0,0 0 0,0 0 0,0 0 0,0 0 0,0 0 0,0 0 0,0 0 0,0-1 0,0 1 0,0-1 0,2-1 0,7-2 0,1 0 0,14-9 0,-21 10 0,4-1 0,-1-2 0,1 1 0,-1-1 0,-1 0 0,1 0 0,-1-1 0,0 0 0,-1-1 0,1 1 0,9-18 0,-12 18 0,-1 0 0,1 0 0,-1 0 0,-1 0 0,0-1 0,0 1 0,0-1 0,-1 1 0,0-1 0,0 0 0,-1 0 0,0 1 0,-1-1 0,-1-12 0,2 18 0,-1 1 0,1 0 0,0-1 0,0 1 0,-1 0 0,1 0 0,-1-1 0,1 1 0,-1 0 0,1 0 0,-1 0 0,0-1 0,0 1 0,0 0 0,1 0 0,-1 0 0,0 0 0,0 1 0,0-1 0,-2-1 0,2 2 0,0 0 0,0-1 0,0 1 0,0 0 0,0 0 0,0 0 0,0 0 0,0 0 0,0 0 0,0 1 0,0-1 0,0 0 0,0 0 0,0 1 0,0-1 0,0 1 0,0-1 0,0 1 0,-1 0 0,-3 3 0,0 0 0,1 0 0,-1 0 0,1 1 0,0 0 0,0 0 0,-4 6 0,5-5 0,-1 1 0,1-1 0,0 1 0,1 0 0,-1 0 0,1 0 0,1 0 0,-1 1 0,1-1 0,1 0 0,-1 1 0,1-1 0,1 1 0,-1-1 0,1 0 0,0 0 0,1 1 0,0-1 0,4 10 0,0-1 0,2-1 0,0-1 0,0 1 0,1-2 0,1 1 0,0-1 0,21 20 0,-28-30 0,0-1 0,0 1 0,-1-1 0,1 0 0,1 0 0,-1-1 0,0 1 0,0 0 0,1-1 0,-1 0 0,1 0 0,-1 0 0,1 0 0,-1-1 0,1 1 0,0-1 0,-1 0 0,1 0 0,0 0 0,-1-1 0,1 1 0,-1-1 0,1 0 0,0 0 0,-1 0 0,0 0 0,1 0 0,-1-1 0,0 0 0,4-2 0,4-3 0,0-1 0,-1 0 0,0 0 0,0-1 0,-1 0 0,0-1 0,8-11 0,1-4 0,-1-1 0,-2 0 0,-1-1 0,0-1 0,-3 0 0,0-1 0,-1 0 0,7-46 0,-10 57 0,-11 53 0,0 12 0,-5 39 0,7-75 0,-1 0 0,1-1 0,-2 1 0,1 0 0,-8 14 0,-18 19 0,29-44 0,0 0 0,-1 0 0,1 0 0,0 0 0,0 0 0,0 0 0,-1 0 0,1 0 0,0-1 0,0 1 0,0 0 0,-1 0 0,1 0 0,0 0 0,0 0 0,0 0 0,0 0 0,-1 0 0,1 0 0,0-1 0,0 1 0,0 0 0,0 0 0,0 0 0,0 0 0,-1 0 0,1-1 0,0 1 0,0 0 0,0 0 0,0 0 0,0-1 0,0 1 0,0 0 0,0 0 0,0 0 0,0-1 0,0 1 0,0 0 0,0 0 0,0 0 0,0 0 0,0-1 0,0 1 0,1-1 0,1 0 0,-1 0 0,1 0 0,-1 1 0,1-1 0,0 0 0,-1 1 0,1-1 0,0 1 0,-1 0 0,1-1 0,0 1 0,3 0 0,28-1 0,-28 2 0,58 1 0,32-1 0,-93-2 0,0 1 0,0 0 0,0 0 0,0 0 0,0 0 0,0 0 0,0 0 0,1 1 0,-1-1 0,0 1 0,0-1 0,-1 1 0,1 0 0,2 1 0,-3-1 0,-1-1 0,1 1 0,-1 0 0,1 0 0,-1 0 0,1 0 0,-1 0 0,1 0 0,-1 0 0,0-1 0,0 1 0,0 0 0,1 0 0,-1 0 0,0 0 0,0 0 0,0 0 0,0 0 0,-1 0 0,1 0 0,0 0 0,0 0 0,-1 0 0,1 0 0,0 0 0,-1 1 0,-1 3 0,0 0 0,-1 0 0,1 0 0,-1-1 0,0 1 0,0-1 0,0 0 0,0 0 0,-1 0 0,0 0 0,1-1 0,-2 1 0,1-1 0,0 0 0,-1 0 0,1-1 0,-9 4 0,12-5 53,0-1-1,-1 0 1,1 0 0,0 0-1,-1 0 1,1 0 0,0 0 0,0 0-1,-1 0 1,1-1 0,0 1-1,-1 0 1,1-1 0,0 1-1,0-1 1,0 1 0,-2-2 0,-7-6-3494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1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98 18191,'0'0'1416,"-49"-73"-936,37 57-80,6 10 8,6 4-320,0 4 0,8 4-104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10040,'0'0'7354,"-14"1"-6773,12-1-562,-13 2 201,1 0 0,-19 5 0,26-5-99,0 0 0,1 0 0,-1 1 0,1 0 0,-1 1 1,1-1-1,0 1 0,0 0 0,-8 8 0,6-3 126,1 0 0,-1 0 0,2 1 0,-1 0 0,1 0 0,1 0 0,0 1 0,-7 20 0,10-25-138,0 1 1,1 0-1,-1 0 1,1-1-1,0 1 1,1 0-1,0 0 0,0 0 1,1 0-1,-1 0 1,1 0-1,1 0 1,-1-1-1,1 1 1,1 0-1,2 6 1,-3-11-69,-1 1-1,1-1 1,0 0 0,-1 0 0,1 1 0,0-1 0,1 0 0,-1-1 0,0 1 0,1 0 0,-1-1-1,1 1 1,-1-1 0,1 0 0,-1 0 0,1 0 0,0 0 0,0 0 0,0-1 0,-1 1 0,1-1 0,0 0-1,0 1 1,0-1 0,0-1 0,0 1 0,0 0 0,-1-1 0,1 0 0,5-1 0,4-2 60,0 0 1,0-1 0,-1 0 0,1-1-1,16-11 1,-10 3 19,-1 1-1,-1-2 0,0-1 1,0 0-1,-2 0 0,0-2 1,-1 0-1,-1 0 0,0-1 1,15-36-1,-24 49-112,6-11 645,-6 17-249,-1 10-156,-1-3-192,1-1-1,-1 1 0,1-1 0,0 0 0,0 0 1,1 0-1,-1 0 0,6 8 0,34 44 216,-9-13 37,-23-32-178,-8-11-83,-1-1 0,1 1 0,-1 0 0,1 0-1,-1 0 1,0 0 0,0 0 0,0 0 0,0 0 0,1 3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1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77 8640,'0'0'7480,"-11"-6"-7083,4 2-319,-17-9 521,-42-16 0,64 28-599,-22-9 873,21 4-230,15 1-167,3 3-2798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1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10248,'0'0'6610,"-9"10"-6029,-7 12-171,0 1-1,1 0 0,-23 49 1,21-26 1020,-20 79 0,37-125-1412,-1 1 1,1-1 0,0 0-1,0 1 1,0-1 0,0 0-1,0 1 1,0-1 0,0 0-1,0 1 1,0-1 0,0 0-1,0 1 1,0-1-1,0 0 1,0 1 0,1-1-1,-1 0 1,0 0 0,0 1-1,0-1 1,0 0 0,0 1-1,1-1 1,-1 0 0,0 0-1,0 1 1,1-1 0,-1 0-1,0 0 1,0 0 0,1 1-1,-1-1 1,0 0 0,1 0-1,-1 0 1,0 0 0,0 0-1,1 0 1,-1 1-1,0-1 1,1 0 0,-1 0-1,0 0 1,1 0 0,-1 0-1,0 0 1,1 0 0,-1 0-1,0-1 1,1 1 0,-1 0-1,1 0 1,17-6 248,14-16-427,-21 15-2389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1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15072,'0'0'2073,"-14"12"-1331,-15 15-300,1 2 0,1 0 0,-41 61 0,39-42 177,2 1-1,-28 70 0,55-118-569,-1 1 0,0 0 0,1-1 0,-1 1 0,1-1-1,0 1 1,-1 0 0,1-1 0,0 1 0,0 0 0,0-1 0,0 1 0,1-1 0,-1 1 0,0 0-1,1-1 1,0 3 0,0-3 20,-1 0-1,1 0 0,0 0 1,-1-1-1,1 1 0,0 0 1,0-1-1,0 1 0,-1 0 1,1-1-1,0 1 0,0-1 1,0 0-1,0 1 0,0-1 1,0 0-1,0 1 0,0-1 1,0 0-1,1 0 0,3 0-324,-1 0 0,1 0 1,-1-1-1,1 1 0,-1-1 0,0 0 0,1 0 0,-1-1 0,5-1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1267 10040,'0'0'6122,"10"8"-5301,-3-3-667,-4-2-84,1 0 0,0 0-1,-1 0 1,1 0 0,1-1-1,-1 1 1,0-1-1,1 0 1,-1 0 0,1-1-1,-1 0 1,1 1-1,0-2 1,-1 1 0,1 0-1,7-1 1,-1-1 105,0-1 1,0-1-1,0 0 0,0-1 1,0 0-1,0 0 1,-1-1-1,0 0 0,0-1 1,17-13-1,0-4 251,-1 0-1,28-33 0,-34 33-127,-2-1 1,-1-1-1,-1 0 0,-1-1 0,21-50 1,-13 18 941,25-107 1,-45 146-844,-3 16-274,0 0 0,0 0 0,0 0 1,1 0-1,0 0 0,-1 0 0,1 1 0,0-1 1,0 0-1,0 0 0,1 1 0,-1-1 0,1 1 1,3-5-1,-4 7-93,-1 0 0,1 1 0,0-1 0,0 1 0,-1-1 0,1 0-1,0 1 1,0 0 0,-1-1 0,1 1 0,-1-1 0,1 1 0,-1 0 0,1-1 0,-1 1 0,1 0 0,-1-1 0,1 1 0,-1 0 0,1 1 0,-1-1-7,6 10 38,-1 0-1,0 0 1,-1 1 0,0 0 0,2 12 0,9 66 84,-11-65-95,2 17 8,-2 0 0,-2 0-1,-1 1 1,-8 62 0,6-100-46,0 1 0,0 0 0,-1-1 0,1 1 1,-1-1-1,0 1 0,-1-1 0,1 0 0,-1 0 0,0 0 0,0 0 0,-1-1 0,1 1 0,-9 7 0,9-10 2,-1 1-1,1-1 0,-1 0 0,0 0 1,1 0-1,-1-1 0,0 1 1,0-1-1,0 0 0,0 0 0,0 0 1,0-1-1,-1 0 0,1 1 0,0-1 1,0-1-1,0 1 0,0-1 1,0 1-1,-1-1 0,-3-2 0,1 1 11,0-1 0,0 0-1,1 0 1,-1-1-1,1 0 1,0 0-1,0 0 1,1-1-1,-7-6 1,3 2 42,1-1 1,0 0-1,1 0 1,-10-17-1,17 26-55,-1-1-1,1 1 0,0 0 0,0-1 1,0 1-1,0-1 0,0 1 0,0-1 1,0 1-1,1 0 0,-1-1 1,0 1-1,1 0 0,-1-1 0,1 1 1,-1 0-1,1-1 0,0 1 0,0 0 1,-1 0-1,1 0 0,0 0 0,0 0 1,0 0-1,0 0 0,0 0 0,0 0 1,1 0-1,-1 0 0,2 0 0,40-26 92,-42 27-100,37-18 90,66-19-1,-66 24-33,0 0-1,45-25 1,-53 20-37,-1 0 1,-1-2-1,0-1 1,-2-2 0,-1 0-1,0-2 1,-2 0-1,-1-2 1,-1 0-1,26-47 1,-34 48 8,-2 0 0,0-1 0,-2 0 0,-2-1 1,0 1-1,3-36 0,-3-2 100,-3-104 1,-4 156-104,-1 0 1,0-1-1,-1 1 1,0 0-1,-1 0 1,-6-14-1,9 26-23,0 0 0,0 0 1,0 0-1,-1 1 0,1-1 0,0 0 0,-1 0 0,1 1 1,0-1-1,-1 0 0,1 1 0,-1-1 0,1 0 0,-1 1 1,1-1-1,-1 1 0,0-1 0,1 1 0,-1-1 0,0 1 1,1 0-1,-1-1 0,0 1 0,0 0 0,1-1 0,-1 1 0,0 0 1,0 0-1,0 0 0,1-1 0,-1 1 0,0 0 0,0 0 1,0 0-1,1 1 0,-1-1 0,0 0 0,0 0 0,0 0 1,1 0-1,-1 1 0,0-1 0,0 0 0,1 1 0,-1-1 1,0 1-1,1-1 0,-1 1 0,1-1 0,-1 1 0,0-1 1,1 1-1,-1 0 0,1-1 0,-1 1 0,1 0 0,0-1 1,-1 1-1,1 0 0,0-1 0,-1 1 0,1 0 0,0 1 1,-11 32-12,2 1 0,2 0 0,-6 70-1,11-87 5,-30 385-128,25-247 105,5-85-8,-12 78-1,7-70 147,9-70 27,-1-7-46,-2-6-29,1 0-57,-1 0 0,1 1-1,0-1 1,1 0-1,-1 0 1,1 1-1,-1-1 1,1 0 0,0 1-1,3-7 1,1-6-1,0-8-6,2-9 0,2 1 0,18-47 0,-24 71 0,1 0 0,0 0 0,0 0 0,1 1 0,0 0 0,0 0 0,1 0 0,0 0 0,0 1 0,0 0 0,1 0 0,0 1 0,0-1 0,14-6 0,-19 11 0,-1 1 0,1 0 0,-1-1 0,1 1 0,0 0 0,-1 0 0,1 0 0,-1 0 0,1 0 0,0 0 0,-1 0 0,1 1 0,0-1 0,-1 1 0,1-1 0,-1 1 0,1-1 0,-1 1 0,0 0 0,1 0 0,-1 0 0,1 0 0,-1 0 0,0 0 0,0 0 0,0 0 0,1 2 0,3 2 0,-1 0 0,1 0 0,-2 1 0,1 0 0,3 7 0,9 21 0,39 72 0,-41-82 0,-9-15 0,1 0 0,-1 0 0,1-1 0,10 11 0,-12-16 0,-1 0 0,1 0 0,-1 0 0,1-1 0,0 0 0,0 0 0,0 0 0,0 0 0,0 0 0,1-1 0,-1 0 0,1 0 0,-1 0 0,5 0 0,-2-1 0,-1 0 0,1 0 0,-1-1 0,1 0 0,-1 0 0,0-1 0,1 0 0,-1 0 0,0 0 0,0-1 0,0 0 0,0 0 0,-1 0 0,1-1 0,-1 0 0,0 0 0,0 0 0,0 0 0,-1-1 0,1 0 0,-1 0 0,0 0 0,-1-1 0,6-11 0,-4 10 0,-2 0 0,1 0 0,-1-1 0,0 0 0,-1 0 0,1 0 0,-2 0 0,1 0 0,-1 0 0,0 0 0,-1 0 0,0-1 0,0 1 0,-1 0 0,0 0 0,0-1 0,-1 1 0,0 0 0,-5-12 0,6 18 0,-2-3 0,1 0 0,-1 0 0,0 0 0,0 0 0,0 0 0,-9-8 0,11 12 0,-1 0 0,1 0 0,-1 1 0,1-1 0,-1 0 0,1 0 0,-1 1 0,0-1 0,0 1 0,1-1 0,-1 1 0,0 0 0,0 0 0,1 0 0,-1 0 0,0 0 0,0 0 0,0 0 0,1 0 0,-1 1 0,0-1 0,1 1 0,-1-1 0,0 1 0,1 0 0,-1 0 0,-2 2 0,0-2 0,0 2 0,1-1 0,-1 0 0,1 1 0,0-1 0,0 1 0,0 0 0,0 0 0,0 0 0,1 0 0,-1 1 0,1-1 0,-3 7 0,3-4 0,0 0 0,0 0 0,1 0 0,0-1 0,0 1 0,1 0 0,0 0 0,0 0 0,1 7 0,0-2 0,0 0 0,1 0 0,1 0 0,0 0 0,0 0 0,1-1 0,0 1 0,1-1 0,0 0 0,1 0 0,9 11 0,-10-14 0,0-1 0,1 0 0,-1-1 0,1 0 0,0 1 0,1-2 0,-1 1 0,1-1 0,0 0 0,0 0 0,1-1 0,-1 0 0,1 0 0,-1-1 0,1 0 0,0 0 0,8 0 0,0-1 0,-1-2 0,1 1 0,0-2 0,-1 0 0,1-1 0,-1-1 0,1 0 0,-1-1 0,-1 0 0,1-1 0,-1-1 0,0-1 0,17-11 0,-14 10 0,-14 7 0,0 1 0,0 0 0,0-1 0,-1 0 0,1 0 0,0 0 0,-1 0 0,1 0 0,-1 0 0,0-1 0,1 1 0,1-4 0,-3 5 0,-1 1 0,0-1 0,0 1 0,0-1 0,1 1 0,-1-1 0,0 1 0,1 0 0,-1-1 0,0 1 0,1 0 0,-1-1 0,0 1 0,1 0 0,-1-1 0,1 1 0,-1 0 0,1 0 0,-1-1 0,0 1 0,1 0 0,0 0 0,12-8 0,-13 5 0,0 1 0,1 1 0,-1 0 0,1-1 0,-1 1 0,1 0 0,0 0 0,-1 0 0,1 1 0,0-1 0,0 0 0,0 0 0,-1 0 0,1 0 0,0 1 0,0-1 0,0 0 0,0 1 0,2-1 0,5-5 0,13-20 0,-16 21 0,-1-1 0,1 0 0,-1 0 0,0 0 0,4-9 0,14-16 0,-18 26 0,3-5 0,-9 8 0,-5 4 0,-4 3 0,1 0 0,0 1 0,0 0 0,1 1 0,0 0 0,0 0 0,1 1 0,0 0 0,-13 17 0,12-13 0,0 1 0,1-1 0,1 2 0,0-1 0,1 1 0,-9 28 0,12-33 0,2 0 0,-1 0 0,1 0 0,0 0 0,1 0 0,1 12 0,-1-19 0,0 0 0,0 1 0,1-1 0,-1 0 0,1 0 0,-1 1 0,1-1 0,0 0 0,0 0 0,0 0 0,0 0 0,0 0 0,0 0 0,0 0 0,1 0 0,-1-1 0,1 1 0,0 0 0,-1-1 0,1 1 0,0-1 0,0 0 0,0 1 0,0-1 0,0 0 0,0 0 0,0-1 0,0 1 0,4 1 0,-3-2 0,0 0 0,0 0 0,-1-1 0,1 1 0,0 0 0,0-1 0,-1 0 0,1 0 0,0 0 0,-1 0 0,1 0 0,-1 0 0,0-1 0,1 1 0,3-4 0,31-31 0,-26 23 0,-1-1 0,0 0 0,-1-1 0,0 0 0,-2 0 0,0-1 0,0 0 0,-2-1 0,0 1 0,0-1 0,-2 0 0,3-29 0,-8 24 0,2 21 0,0 1 0,0-1 0,0 0 0,0 1 0,-1-1 0,1 1 0,0-1 0,0 0 0,0 1 0,-1-1 0,1 1 0,0-1 0,-1 1 0,1-1 0,-1 1 0,1-1 0,0 1 0,-1-1 0,1 1 0,-1 0 0,1-1 0,-1 1 0,1 0 0,-1-1 0,0 1 0,0-1 0,0 3 0,0 0 0,-1 0 0,2 0 0,-1 0 0,0 0 0,0 0 0,0 0 0,1 0 0,-1 0 0,1 0 0,0 4 0,0-5 0,-2 14 0,1 0 0,0 0 0,1-1 0,1 1 0,1 0 0,0 0 0,6 20 0,-5-24 0,0 1 0,2-1 0,-1 0 0,1 0 0,1 0 0,0-1 0,0 0 0,1 0 0,14 15 0,-20-24 0,1 0 0,-1-1 0,0 1 0,0-1 0,1 1 0,-1-1 0,0 1 0,1-1 0,-1 0 0,1 1 0,-1-1 0,1 0 0,-1 0 0,0 0 0,1 0 0,-1 0 0,1-1 0,-1 1 0,0 0 0,1-1 0,-1 1 0,1-1 0,-1 1 0,0-1 0,0 0 0,2-1 0,4-1 0,0-1 0,-1-1 0,10-7 0,3-7 0,-1 0 0,0-2 0,-2 0 0,0-1 0,-2 0 0,0-1 0,-2-1 0,18-45 0,-5-4 0,29-137 0,-34 113 0,9-148 0,-29 235 0,0 0 0,0 0 0,-3-17 0,3 27 0,0 0 0,0-1 0,0 1 0,0 0 0,0 0 0,0 0 0,0 0 0,0 0 0,0-1 0,0 1 0,0 0 0,0 0 0,0 0 0,0 0 0,0 0 0,-1-1 0,1 1 0,0 0 0,0 0 0,0 0 0,0 0 0,0 0 0,0 0 0,0 0 0,0-1 0,0 1 0,-1 0 0,1 0 0,0 0 0,0 0 0,0 0 0,0 0 0,0 0 0,0 0 0,-1 0 0,1 0 0,0 0 0,0 0 0,0 0 0,0 0 0,0 0 0,-1 0 0,1 0 0,0 0 0,0 0 0,0 0 0,0 0 0,0 0 0,-1 0 0,1 0 0,0 0 0,0 0 0,0 0 0,0 0 0,-1 0 0,-7 11 0,-6 16 0,-8 34 0,3 0 0,2 1 0,3 1 0,3 1 0,3-1 0,2 2 0,3-1 0,7 74 0,-2-100 0,6 70 0,-6-92 0,0-1 0,2 0 0,0 0 0,10 24 0,-13-37 0,0 0 0,-1 0 0,1 0 0,0-1 0,0 1 0,1 0 0,-1-1 0,0 1 0,0-1 0,1 0 0,-1 1 0,1-1 0,-1 0 0,1 0 0,2 1 0,-3-1 0,0-1 0,1 0 0,-1 1 0,0-1 0,1 0 0,-1 0 0,0 0 0,1 0 0,-1 0 0,1 0 0,-1 0 0,0 0 0,1-1 0,-1 1 0,0 0 0,0-1 0,2 0 0,2-2 0,0 0 0,0-1 0,0 0 0,0 1 0,-1-2 0,0 1 0,0 0 0,6-9 0,12-18 0,-2-1 0,-1-2 0,22-51 0,31-117 0,-29 68 0,80-289 0,-104 346 0,10-46 0,-27 105 0,-15 55 0,-40 242 0,18-78 0,-6-27 0,15-74 0,-12 113 0,35-134 0,16-88 0,63-91 0,24-26 0,-81 110 0,-18 16 0,-1 0 0,1 0 0,0 0 0,-1-1 0,1 1 0,-1 0 0,1 0 0,0 0 0,-1 0 0,1 1 0,-1-1 0,1 0 0,-1 0 0,1 0 0,0 0 0,-1 0 0,1 1 0,-1-1 0,1 0 0,-1 1 0,1-1 0,-1 0 0,1 1 0,-1-1 0,1 1 0,-1-1 0,0 0 0,1 1 0,-1-1 0,0 1 0,1-1 0,-1 1 0,0-1 0,0 1 0,1 1 0,12 26 0,19 56 0,-23-57 0,0-1 0,27 49 0,-29-63 0,-2-2 0,0-1 0,1 1 0,1-1 0,-1 0 0,2-1 0,-1 0 0,18 15 0,-24-22 0,0 0 0,0-1 0,1 1 0,-1 0 0,0 0 0,1-1 0,-1 1 0,1-1 0,-1 1 0,1-1 0,-1 0 0,1 0 0,-1 0 0,1 1 0,-1-1 0,1-1 0,0 1 0,-1 0 0,1 0 0,-1 0 0,3-2 0,-2 1 0,0 0 0,1 0 0,-1-1 0,0 0 0,0 1 0,0-1 0,-1 0 0,1 0 0,0 0 0,-1 0 0,3-4 0,1-3 0,0-1 0,-1 0 0,0 0 0,-1 0 0,3-12 0,-2 4 0,-1 0 0,2-34 0,-5 47 0,1 0 0,-2 0 0,1 0 0,0 1 0,-1-1 0,0 0 0,0 0 0,-1 0 0,1 1 0,-1-1 0,0 1 0,0-1 0,-1 1 0,1 0 0,-1 0 0,-5-7 0,-8-2-4008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13672,'0'0'2849,"9"-11"-2363,-2 2-359,-4 3-56,1 0 0,1 1 0,-1 0 1,1 0-1,0 0 0,0 0 1,0 1-1,1 0 0,0 0 0,-1 0 1,11-4-1,5 1 211,1 0 1,-1 1-1,1 2 1,0 0-1,0 1 1,1 1-1,-1 1 1,0 1-1,1 1 0,-1 2 1,0 0-1,0 1 1,35 11-1,1 0 1326,-54-14-1783,0-1-1,0 1 1,0-1-1,0 0 0,0 0 1,0-1-1,0 1 1,0-1-1,0 0 1,-1 0-1,8-2 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14776,'0'0'4970,"9"14"-4203,-2-4-610,0-1-21,-1 0 0,0 1 0,0 0 0,-1 0 1,-1 1-1,0-1 0,0 1 0,2 15 0,14 122 1433,-4-15-470,-12-110-566,-1 0-1,-1 28 1,-2-51-532,0 0 0,0 0 0,0 0 0,0 0 0,0 0 0,1 0 0,-1-1 0,0 1 0,0 0 0,0 0 0,0 0 0,0 0 0,0 0 0,0 0 0,0 0 0,0 0 0,0 0 0,1 0 0,-1 0 0,0 0 0,0 0 1,0 0-1,0 0 0,0 0 0,0 0 0,0 0 0,0 0 0,1 0 0,-1 0 0,0 0 0,0 0 0,0 0 0,0 0 0,0 0 0,0 0 0,0 0 0,0 0 0,0 0 0,0 1 0,1-1 0,-1 0 0,0 0 0,0 0 1,0 0-1,0 0 0,0 0 0,0 0 0,0 0 0,0 0 0,0 0 0,0 0 0,0 1 0,0-1 0,0 0 0,0 0 0,0 0 0,0 0 0,0 0 0,0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2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15776,'0'0'2414,"1"13"-1595,2 53 381,-6 81 0,1 46 792,1-92-696,0-42-474,1-55-723,-1 0 0,2 0 0,-1 0 0,0 0 0,1 0 0,0 0 0,-1 0 0,2-1 0,-1 1 0,2 4 1,2-6-1628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12160,'0'0'752,"64"-5"-464,0 0 0,21-4 72,9-1 8,2 2-80,0 2 8,-5 1-24,-14 2 0,-8-2-32,-15 3 0,-7-4-144,-12-4 16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2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134 492 8432,'0'0'4550,"-9"10"-3875,7-8-611,-15 17 462,0-2-1,-23 18 1,31-27-130,8-7-283,0 1 1,0-1-1,0 0 1,0 1-1,-1-1 0,1 0 1,-1 0-1,1 0 1,-1 0-1,1 0 0,-1 0 1,1-1-1,-1 1 1,0 0-1,1-1 0,-1 1 1,0-1-1,0 0 0,1 0 1,-1 0-1,0 1 1,0-1-1,-2-1 0,4 1-79,0-1 0,0 1 0,0 0 0,0-1 0,0 1 0,0-1 0,0 1 0,0-1 0,0 1 0,0 0 0,0-1-1,0 1 1,0-1 0,0 1 0,0 0 0,1-1 0,-1 1 0,0-1 0,0 1 0,0 0 0,0-1 0,1 1 0,-1 0-1,0-1 1,1 1 0,-1-1 0,2-2 129,47-100 1154,9-19-388,-48 104-710,1 1-1,1 0 1,0 1-1,24-24 1,-12 15 158,-17 17-144,0 0-1,1 0 1,0 1-1,0 0 1,1 0-1,17-9 1,-25 15-182,0 0-1,-1 1 1,1-1 0,0 1-1,1 0 1,-1-1 0,0 1-1,0 0 1,0-1-1,0 1 1,0 0 0,0 0-1,0 0 1,0 0 0,0 0-1,1 0 1,-1 0 0,0 1-1,0-1 1,0 0 0,0 1-1,0-1 1,0 1 0,0-1-1,0 1 1,0-1 0,0 1-1,0-1 1,-1 1 0,1 0-1,0 0 1,0-1 0,0 1-1,-1 0 1,1 0-1,0 0 1,-1 0 0,1 0-1,-1 0 1,1 0 0,-1 0-1,1 2 1,1 5 82,-1 0 1,0 0-1,0 0 1,0 15-1,-1-7 32,2 60 828,-10 92 0,8-167-951,0 1-1,-1-1 1,1 0 0,0 1 0,0-1 0,0 1-1,0-1 1,0 0 0,0 1 0,1-1 0,-1 1-1,0-1 1,1 0 0,-1 1 0,1-1 0,-1 0-1,1 0 1,1 2 0,-2-3-18,1 0 0,0 0 0,-1 0-1,1 0 1,-1 0 0,1 0 0,0 0 0,-1 0 0,1 0 0,0 0-1,-1 0 1,1 0 0,-1 0 0,1-1 0,0 1 0,-1 0 0,1 0-1,-1-1 1,1 1 0,-1-1 0,1 1 0,-1 0 0,1-1 0,-1 1-1,1-1 1,0 0 0,7-8 139,0 0 0,11-18-1,78-144 284,-75 127-307,1 1-1,2 1 0,61-77 0,-78 113-138,-4 9 0,-1 16 0,-3-12 0,2 39 0,-2 0 0,-8 65 0,1-32 0,6-69 0,1 1 0,0-1 0,1 0 0,0 0 0,1 0 0,0 0 0,0-1 0,1 1 0,4 10 0,-6-19 0,0 1 0,0-1 0,0 1 0,0-1 0,0 0 0,1 0 0,-1 0 0,0 1 0,1-1 0,-1 0 0,1-1 0,-1 1 0,1 0 0,-1 0 0,1-1 0,0 1 0,-1 0 0,1-1 0,0 0 0,-1 1 0,1-1 0,0 0 0,-1 0 0,1 0 0,0 0 0,0 0 0,3-1 0,4-1 0,1 0 0,-1 0 0,16-6 0,3-3 0,0-2 0,-1 0 0,29-21 0,71-58 0,-66 47 0,-52 38 0,0-1 0,-1 0 0,1 0 0,-2-1 0,1 0 0,-1 0 0,0-1 0,-1 0 0,0 0 0,4-12 0,-7 17 0,-1-1 0,0 1 0,0-1 0,-1 0 0,0 0 0,0 0 0,0 0 0,0 0 0,-1 1 0,0-1 0,0 0 0,-1 0 0,0 0 0,0 0 0,0 0 0,-1 0 0,1 0 0,-2 1 0,1-1 0,0 1 0,-5-8 0,5 12 0,0-1 0,1 0 0,-1 0 0,0 1 0,0-1 0,0 1 0,0-1 0,0 1 0,0 0 0,0 0 0,0 0 0,-1 0 0,1 0 0,0 0 0,-1 1 0,1-1 0,0 1 0,-1 0 0,1 0 0,-1-1 0,1 2 0,-1-1 0,1 0 0,0 0 0,-1 1 0,1-1 0,0 1 0,-3 1 0,-5 1 0,0 1 0,0 0 0,1 1 0,-1 0 0,-8 7 0,10-6 0,0 0 0,1 1 0,0 1 0,0-1 0,1 1 0,-1 0 0,2 0 0,-1 1 0,1 0 0,1 0 0,0 0 0,0 0 0,0 1 0,1 0 0,1-1 0,-2 16 0,2-15 0,0 1 0,2 0 0,-1 0 0,1 0 0,1-1 0,0 1 0,0 0 0,1 0 0,0-1 0,1 1 0,1-1 0,-1 0 0,2 0 0,-1 0 0,8 10 0,-4-7 0,1-1 0,0-1 0,0 0 0,15 13 0,-21-21 0,1-1 0,-1 0 0,0 0 0,1 0 0,-1 0 0,1 0 0,0 0 0,-1-1 0,1 0 0,0 0 0,0 0 0,0 0 0,0-1 0,0 1 0,0-1 0,0 0 0,0 0 0,0-1 0,0 1 0,4-2 0,14-5 0,-1-2 0,0 0 0,0-1 0,0-1 0,19-15 0,-21 14 0,18-13 0,-1-1 0,-1-2 0,-1-1 0,-2-2 0,33-40 0,-47 52 0,-12 13 0,0 0 0,0 0 0,-1-1 0,0 1 0,0-1 0,0-1 0,6-14 0,-11 22 0,1 0 0,-1-1 0,0 1 0,0-1 0,0 1 0,0 0 0,0-1 0,1 1 0,-1-1 0,0 1 0,0 0 0,0-1 0,0 1 0,0-1 0,0 1 0,0 0 0,-1-1 0,1 1 0,0-1 0,0 1 0,0 0 0,0-1 0,0 1 0,0 0 0,-1-1 0,-8 3 0,-15 18 0,22-18 0,-15 14 0,0 1 0,1 0 0,-19 29 0,30-39 0,1 0 0,0 0 0,0 0 0,0 1 0,1-1 0,0 1 0,0 0 0,1 0 0,0 0 0,1 1 0,0-1 0,0 0 0,1 15 0,0-20 0,0-1 0,1 1 0,-1 0 0,1 0 0,0 0 0,0 0 0,0-1 0,0 1 0,3 4 0,-3-6 0,-1 0 0,1 0 0,0 0 0,0-1 0,0 1 0,0 0 0,0 0 0,0-1 0,0 1 0,0-1 0,0 1 0,0-1 0,0 1 0,0-1 0,0 0 0,0 0 0,1 1 0,-1-1 0,0 0 0,0 0 0,0 0 0,0 0 0,1 0 0,-1 0 0,0-1 0,0 1 0,2-1 0,4-1 0,1-1 0,-1 0 0,0-1 0,0 0 0,0 0 0,0 0 0,-1-1 0,7-6 0,1-1 0,-1-1 0,17-22 0,-6 0 0,-1-2 0,21-47 0,-46 92 0,1-1 0,-1 1 0,1 0 0,1 0 0,-1-1 0,2 1 0,-1 0 0,1-1 0,2 12 0,0 7 0,-3-16 0,1 0 0,1-1 0,0 1 0,0 0 0,1-1 0,0 0 0,1 0 0,0 0 0,10 16 0,-12-21 0,1-1 0,-1 0 0,1 0 0,0 0 0,0 0 0,0 0 0,0 0 0,0-1 0,1 0 0,-1 0 0,1 1 0,-1-2 0,1 1 0,0 0 0,0-1 0,0 0 0,0 0 0,0 0 0,0 0 0,0-1 0,0 0 0,0 1 0,0-1 0,1-1 0,-1 1 0,6-2 0,1-1 0,1-1 0,-1 0 0,0-1 0,0 0 0,0 0 0,-1-1 0,0-1 0,0 0 0,0 0 0,8-10 0,9-9 0,44-56 0,-69 80 0,21-24 0,-22 25 0,0-1 0,1 1 0,-1 0 0,1-1 0,0 1 0,-1 0 0,1 0 0,0 0 0,0 0 0,-1 0 0,1 1 0,0-1 0,0 1 0,2-1 0,10 31 0,-9-20 0,1 0 0,0 0 0,0-1 0,1 1 0,15 15 0,-19-22 0,1 0 0,-1 0 0,1 0 0,0-1 0,0 1 0,0-1 0,0 0 0,0 0 0,0 0 0,0-1 0,1 1 0,-1-1 0,1 0 0,-1-1 0,1 1 0,-1-1 0,1 1 0,5-2 0,3-1 170,0 0 0,-1-1 0,0-1 0,23-10 0,8-7-4955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142 100 10040,'0'0'4198,"4"-12"-3268,3-2-597,-4 6-128,0 1-1,0-1 1,-1 0 0,0 1-1,2-11 1,-4 18-168,0-1 1,0 1-1,0-1 1,1 1-1,-1-1 1,0 1-1,0-1 1,0 0-1,0 1 1,0-1-1,0 1 1,0-1-1,0 1 1,0-1-1,-1 1 1,1-1-1,0 1 1,0-1-1,0 0 1,-1 1-1,1 0 1,0-1-1,-1 1 1,1-1-1,0 1 1,-1-1-1,1 1 1,0-1-1,-1 1 1,1 0-1,-1-1 0,1 1 1,-1 0-1,1 0 1,-1-1-1,1 1 1,-1 0-1,1 0 1,-1 0-1,1-1 1,-1 1-1,1 0 1,-1 0-1,1 0 1,-1 0-1,0 0 1,1 0-1,-1 0 1,1 0-1,-1 1 1,1-1-1,-2 0 1,-2 1 82,1 0 0,-1 0 0,0 1 0,0-1 0,1 1-1,-5 2 1,-4 4 189,0 1 0,1 0-1,0 1 1,0 0-1,1 1 1,0 0 0,-15 22-1,22-28-154,0 0-1,1 0 1,-1 0 0,1 1-1,0-1 1,1 0-1,-1 1 1,1-1-1,0 1 1,0 8-1,1-11-33,0 1 0,1 0 0,-1-1 0,1 1-1,0-1 1,0 1 0,0-1 0,1 1 0,-1-1-1,1 0 1,0 1 0,0-1 0,0 0 0,0 0-1,0 0 1,1-1 0,3 5 0,-4-5-32,1 0-1,-1-1 1,0 1 0,1 0-1,-1-1 1,1 0 0,0 1 0,-1-1-1,1 0 1,0 0 0,0 0 0,0-1-1,-1 1 1,1-1 0,6 1 0,-4-2 10,0 1 1,0-1 0,0 0 0,0 0-1,0 0 1,-1-1 0,1 0 0,7-3 0,-1-2 28,1 0 0,-1-1 0,-1 0 0,0 0 0,0-1 0,9-11 0,-7 5 69,0 0-1,-2-1 0,0 0 0,0-1 0,-2 0 0,0 0 1,8-24-1,-5 88 993,-7-33-1052,2 8-54,0 0 0,2 0 0,0-1 0,1-1 0,1 1 0,2-1 1,-1-1-1,2 0 0,27 30 0,-40-49-82,1 1 0,-1 0 0,1 0 0,0-1 0,-1 1 0,1 0 0,0-1 0,0 1 0,0-1 0,-1 1 0,1-1 0,0 1 0,0-1 0,0 1 0,0-1 0,0 0 0,0 0 0,0 1 0,0-1 0,0 0 0,0 0 0,0 0 0,0 0 0,0 0 0,0 0 0,0 0 0,-1-1 0,1 1 0,0 0 0,0 0 0,0-1 0,0 1 0,0-1 0,0 1 0,0-1 0,0 1 0,-1-1 0,1 1 0,0-1 0,0 0 0,-1 1 0,1-1 0,-1 0 0,1 0 0,0-1 0,3-4 0,0-1 0,-1 1 0,0-1 0,0 0 0,2-9 0,9-44 850,-8 26-5637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2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0 609 9144,'0'0'11951,"4"10"-11359,0-1-447,-1 0-1,0 1 0,-1-1 1,0 0-1,-1 1 0,0-1 1,0 19-1,-2-19 85,1 0 1,0-1-1,0 1 1,1 0-1,0-1 1,0 1-1,4 11 1,-4-18-172,0 0 1,-1 0 0,1 0 0,0 0-1,0 0 1,0-1 0,1 1 0,-1 0 0,0-1-1,1 1 1,-1-1 0,1 1 0,-1-1-1,1 0 1,-1 0 0,1 0 0,0 0 0,0 0-1,0 0 1,0 0 0,-1 0 0,1-1-1,0 1 1,0-1 0,0 1 0,0-1 0,1 0-1,-1 0 1,0 0 0,0 0 0,0 0 0,0 0-1,0-1 1,0 1 0,0-1 0,0 1-1,2-2 1,7-2 106,1-1-1,-1 0 1,-1-1 0,1 0-1,-1-1 1,0 0-1,-1 0 1,0-1 0,12-12-1,9-13 516,28-41-1,-56 72-652,6-12 224,-8 12-146,1 0-1,0 0 1,0 0 0,0 0-1,0 0 1,0 1 0,0-1 0,1 0-1,-1 1 1,3-3 0,-3 5-38,0 0 0,-1 1 1,1-1-1,0 1 0,-1-1 1,1 1-1,-1-1 0,0 0 1,1 1-1,-1-1 0,0 1 1,0 0-1,0-1 0,0 3 1,0 5 51,3 15-72,1 0 1,1-1-1,2 1 0,0-2 1,14 32-1,-20-51-47,0-1 0,0 1 0,0-1 0,1 0 0,-1 0 0,1 0 0,-1 0 0,1 0 0,0 0 0,-1 0 0,1 0 0,0-1 0,1 1 0,-1-1 0,0 1 0,0-1 0,0 0 0,1 0 0,-1 0 0,5 1 0,-4-2 0,0 0 0,0 0 0,0 0 0,0-1 0,0 1 0,0-1 0,0 0 0,0 0 0,0 0 0,-1 0 0,1 0 0,0 0 0,-1-1 0,1 0 0,-1 1 0,1-1 0,-1 0 0,3-3 0,2-2 0,-1-1 0,1 0 0,-1 0 0,-1 0 0,0-1 0,0 0 0,0 0 0,-1 0 0,-1-1 0,1 1 0,-2-1 0,4-16 0,-4 11 0,0 1 0,-1-1 0,0-1 0,-1 1 0,-1 0 0,0 0 0,-7-28 0,3 31 0,1 0 0,-2 0 0,0 0 0,0 0 0,-13-16 0,-1-3 0,16 21 0,12 9 0,1 1 0,309 19 0,-244-13 0,-10 2 0,-64-7 0,-1-1 0,1 1 0,0 0 0,-1 0 0,1 0 0,0-1 0,-1 1 0,1 0 0,-1 0 0,1-1 0,-1 1 0,0 0 0,1-1 0,-1 1 0,0-1 0,-1 2 0,0 1 0,-32 33 0,-44 51 0,66-72 0,1 1 0,1 1 0,0 0 0,-8 19 0,18-34 0,-4 5 0,1 1 0,0 0 0,1 0 0,-1 0 0,0 12 0,2-17 0,1-1 0,0 1 0,1-1 0,-1 1 0,0-1 0,1 0 0,-1 1 0,1-1 0,0 0 0,0 1 0,0-1 0,0 0 0,0 0 0,0 0 0,1 0 0,-1 0 0,0 0 0,1 0 0,0 0 0,0-1 0,-1 1 0,1-1 0,4 3 0,-4-2 0,0-1 0,0 0 0,0 0 0,1 0 0,-1 0 0,0 0 0,0-1 0,1 1 0,-1 0 0,0-1 0,1 0 0,-1 0 0,1 0 0,-1 0 0,0 0 0,1 0 0,-1 0 0,1-1 0,3-1 0,-2 0 0,1 0 0,0 0 0,-1 0 0,0-1 0,1 0 0,-1 0 0,0 0 0,6-8 0,-1 1 0,0 0 0,-1-1 0,-1 0 0,0 0 0,0-1 0,6-15 0,-6 7 0,-1 0 0,-1-1 0,0 0 0,-2 0 0,0 0 0,0-25 0,-3 45 0,0 1 0,0-1 0,0 0 0,0 0 0,0 1 0,0-1 0,0 0 0,0 0 0,0 1 0,-1-1 0,1 0 0,0 0 0,0 1 0,-1-1 0,1 0 0,0 1 0,-1-1 0,1 0 0,-2 0 0,2 1 0,0 0 0,-1 0 0,1 0 0,-1 0 0,1 0 0,0 0 0,-1 0 0,1 0 0,-1 0 0,1 0 0,0 0 0,-1 0 0,1 0 0,-1 1 0,1-1 0,0 0 0,-1 0 0,1 0 0,0 1 0,-1-1 0,1 0 0,0 1 0,0-1 0,-1 0 0,1 1 0,-2 1 0,-1 1 0,1 0 0,0 0 0,1 0 0,-1 0 0,-2 6 0,2-2 0,1 0 0,0 0 0,0 0 0,1 0 0,0 0 0,0 0 0,1 0 0,0 0 0,0 0 0,1 0 0,0 0 0,0-1 0,0 1 0,1 0 0,0-1 0,0 0 0,1 0 0,0 0 0,0 0 0,0 0 0,0-1 0,1 0 0,0 0 0,0 0 0,7 4 0,-9-7 0,0 0 0,0-1 0,0 1 0,0-1 0,0 0 0,0 0 0,0 0 0,1 0 0,-1-1 0,0 1 0,0-1 0,1 0 0,-1 0 0,0 0 0,1 0 0,-1-1 0,0 1 0,1-1 0,3-1 0,5-2 0,0 0 0,0-1 0,17-9 0,-7 1 0,-2-1 0,1 0 0,-2-2 0,0 0 0,-1-1 0,-1-1 0,0-1 0,-1 0 0,16-29 0,1-6 0,-2-1 0,34-88 0,-27 35 0,-34 95 0,-1-1 0,0 0 0,-1 0 0,-1 0 0,0-28 0,-1 41 0,0 0 0,0 0 0,0 0 0,0 0 0,0 0 0,-1 1 0,1-1 0,0 0 0,-1 0 0,1 0 0,0 0 0,-1 0 0,1 0 0,-2-1 0,1 1 0,1 1 0,0 0 0,-1 0 0,1 0 0,0 0 0,-1-1 0,1 1 0,-1 0 0,1 0 0,0 0 0,-1 0 0,1 0 0,0 0 0,-1 0 0,1 0 0,-1 0 0,1 0 0,0 0 0,-1 0 0,1 0 0,-1 1 0,1-1 0,0 0 0,-1 0 0,0 1 0,-2 1 0,-1 1 0,0 0 0,0 0 0,1 0 0,-4 5 0,-9 11 0,0 1 0,2 1 0,0 0 0,2 1 0,0 0 0,1 1 0,2 0 0,0 1 0,1 0 0,2 0 0,-7 41 0,9-30 0,1-1 0,2 0 0,1 1 0,2-1 0,1 0 0,2 0 0,1 0 0,11 35 0,-15-62 0,0 0 0,1 0 0,0-1 0,0 1 0,1-1 0,0 0 0,0 0 0,0 0 0,1-1 0,0 1 0,9 7 0,-11-11 0,0 0 0,0 1 0,1-1 0,-1-1 0,0 1 0,1 0 0,0-1 0,-1 0 0,1 0 0,0 0 0,0 0 0,0-1 0,0 1 0,-1-1 0,1 0 0,0 0 0,0 0 0,0-1 0,0 0 0,0 1 0,-1-1 0,1 0 0,4-3 0,4-1 0,-1 0 0,1-1 0,-1-1 0,0 0 0,-1-1 0,0 0 0,0 0 0,14-16 0,-12 8 0,1 1 0,-2-2 0,0 0 0,16-35 0,-9 4 0,-1 0 0,-2-1 0,11-72 0,-12 19 0,-13 87 0,0 1 0,-2-1 0,1 0 0,-7-27 0,7 41 0,0 0 0,0-1 0,0 1 0,-1 0 0,1 0 0,0-1 0,-1 1 0,1 0 0,-1 0 0,0-1 0,1 1 0,-1 0 0,0 0 0,0 0 0,0 0 0,0 0 0,1 0 0,-1 0 0,-1 0 0,1 1 0,-2-2 0,2 2 0,0 0 0,0 0 0,0 0 0,0 0 0,0 0 0,0 0 0,0 0 0,-1 1 0,1-1 0,0 1 0,0-1 0,0 1 0,1-1 0,-1 1 0,0-1 0,0 1 0,0 0 0,0-1 0,0 1 0,0 1 0,-7 6 0,2 0 0,-1 1 0,1 0 0,-5 11 0,0 0 0,2 0 0,0 0 0,1 1 0,1 0 0,-6 33 0,10-39 0,1-1 0,1 0 0,1 0 0,0 1 0,0-1 0,2 0 0,0 1 0,0-1 0,9 25 0,-4-19 0,2-1 0,0 1 0,1-2 0,21 30 0,-22-36 0,1 0 0,0-1 0,0 0 0,1 0 0,1-1 0,0-1 0,16 11 0,-21-16 141,1-1-1,-1 0 1,0 0-1,1 0 1,0-1-1,11 2 1,-16-4-365,-1 1 1,1-1-1,-1 0 0,1 0 1,0 0-1,-1 0 1,1 0-1,-1 0 1,1-1-1,0 1 1,-1-1-1,1 1 0,-1-1 1,0 0-1,1 0 1,-1-1-1,0 1 1,1 0-1,-1-1 1,0 1-1,3-4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2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78 253 10344,'0'0'7270,"-2"-11"-6675,0-3-386,1 5-60,0 1 1,-1-1-1,0 1 0,0-1 1,-5-9-1,-10-31 826,-17-41 1210,33 88-2318,-6-16 934,8 10-3325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4:0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341 399 9440,'0'0'7778,"-6"11"-7315,4-7-416,0 0-2,-1 0 0,1 0 0,-1 0 0,0 0 0,0 0 1,0-1-1,0 1 0,-1-1 0,1 0 0,-1 0 0,0 0 1,0-1-1,0 1 0,0-1 0,0 0 0,-9 3 0,-9 6 177,0 0 0,0 2 0,1 1 0,1 0 0,1 2 0,-27 25 0,34-28-46,0-1 0,1 1 0,1 1 0,-10 17 0,16-24-54,0 0 0,0 0 0,1 1 0,0-1 0,0 1 0,1 0 0,0 0 0,1 0 0,-1 0 0,1 15 0,1-21-87,0 0 0,0 0 0,0 0 0,0 0 0,1 0 0,-1-1 0,0 1 0,1 0 0,0 0-1,-1-1 1,1 1 0,0 0 0,0-1 0,0 1 0,0 0 0,0-1 0,0 1 0,0-1 0,1 0 0,-1 1 0,3 1-1,-2-3 8,0 1 0,0 0 0,0 0 0,0-1 0,0 0-1,0 1 1,1-1 0,-1 0 0,0 0 0,0 0 0,0 0 0,0 0-1,1-1 1,-1 1 0,3-2 0,5-1 58,0-1-1,0 0 1,0-1-1,-1 0 1,0-1-1,10-7 1,-9 4-23,-1 1 1,0-1-1,0-1 1,-1 0-1,0 0 1,7-12-1,35-71 475,-39 70-375,-6 14-74,-2 3 21,0 0-1,0 0 0,0 0 1,-1-1-1,0 1 0,0-1 1,2-11-1,-3 11 271,1 8-46,6 17 87,3 22-269,-2 1 0,-1 1 0,-3-1 0,-1 1 0,-2 0 0,-1 0 0,-7 50 0,3-69-63,0 0 0,-2 0-1,-1 0 1,0-1 0,-2 0-1,0 0 1,-19 33 0,24-50-64,-1-1 1,1 1-1,-1-1 0,-1 1 1,1-1-1,0 0 0,-1-1 1,0 1-1,0-1 1,0 0-1,0 0 0,-1 0 1,1-1-1,-1 0 1,1 0-1,-1 0 0,0-1 1,0 0-1,0 0 1,0 0-1,0-1 0,0 0 1,1 0-1,-1-1 1,0 1-1,0-1 0,0-1 1,0 1-1,0-1 1,1 0-1,-1 0 0,1 0 1,0-1-1,-1 0 1,1 0-1,0 0 0,1-1 1,-1 0-1,0 0 0,1 0 1,0 0-1,0-1 1,-5-8-1,6 9-15,1 0-1,0 0 1,1-1-1,-1 1 1,1-1-1,0 1 1,0-1-1,0 1 1,1-1-1,0 1 1,0-1-1,0 0 1,0 1-1,1-1 1,-1 1-1,1-1 1,0 1-1,1-1 1,-1 1-1,1-1 1,0 1-1,0 0 1,0 0 0,0 0-1,6-6 1,4-5 36,1 0 1,1 1-1,0 0 1,28-20 0,39-26-51,113-62 1,100-32-15,-286 150 4,-6 4 0,-1 0 0,0 0 0,0-1 0,0 1 0,0-1 0,0 1 0,0-1 0,0 1 0,0-1 0,0 1 0,0-1 0,0 0 0,0 0 0,-1 1 0,2-2 0,-5 5 0,1 1 0,-1-1 0,0 0 0,0 0 0,-6 5 0,-3 2 0,-8 8 0,-73 75 0,90-88 0,-1-1 0,1 1 0,0 0 0,1 0 0,-1 0 0,1 0 0,0 0 0,0 1 0,1-1 0,0 0 0,-2 10 0,3-13 0,0 0 0,0 0 0,0 0 0,0 0 0,0 0 0,0 0 0,0 0 0,1 0 0,-1 0 0,1 0 0,0 0 0,-1 0 0,1 0 0,0 0 0,0 0 0,0-1 0,0 1 0,1 0 0,-1-1 0,0 1 0,1 0 0,-1-1 0,1 0 0,0 1 0,-1-1 0,1 0 0,0 0 0,0 0 0,-1 0 0,1 0 0,0-1 0,0 1 0,2 0 0,5 1 0,0-1 0,-1 0 0,1 0 0,0-1 0,0 0 0,0 0 0,-1-1 0,1-1 0,0 1 0,-1-1 0,1-1 0,-1 1 0,0-2 0,0 1 0,9-6 0,-11 6 0,0-1 0,0 0 0,0 0 0,-1-1 0,0 1 0,0-1 0,0-1 0,0 1 0,-1 0 0,0-1 0,0 0 0,0 0 0,-1 0 0,0-1 0,0 1 0,-1-1 0,0 0 0,0 1 0,2-13 0,-4 13 0,0 1 0,0 0 0,0 0 0,-1 0 0,0-1 0,0 1 0,0 0 0,-1 0 0,1 0 0,-1 0 0,0 0 0,-1 1 0,1-1 0,-6-7 0,5 9 0,0-1 0,0 1 0,0-1 0,0 1 0,0 0 0,-1 0 0,1 1 0,-1-1 0,0 1 0,0-1 0,0 1 0,0 0 0,0 1 0,-1-1 0,1 1 0,0 0 0,-10-1 0,-2 2 0,0 1 0,-1 1 0,1 0 0,0 1 0,-18 6 0,15-4 0,39-8 0,0 0 0,0 2 0,0 0 0,21 2 0,17 0 0,41-2 0,-29 0 0,107-13 0,-156 11 0,40-2 0,-60 6 0,-1-1 0,0 0 0,0 1 0,0-1 0,1 1 0,-1-1 0,0 0 0,0 1 0,0-1 0,0 1 0,0-1 0,0 1 0,0-1 0,0 0 0,0 1 0,0-1 0,0 1 0,0-1 0,0 0 0,0 1 0,0-1 0,-1 1 0,1-1 0,0 0 0,0 1 0,0-1 0,-1 0 0,1 1 0,0-1 0,0 0 0,-1 1 0,0 0 0,-9 16 0,-23 24 0,25-32 0,0-1 0,1 2 0,0-1 0,0 1 0,1 0 0,1 0 0,0 1 0,-8 21 0,12-31 0,1 1 0,0-1 0,0 0 0,0 1 0,-1-1 0,1 0 0,0 1 0,0-1 0,1 0 0,-1 1 0,0-1 0,0 0 0,1 1 0,-1-1 0,1 0 0,-1 0 0,1 1 0,-1-1 0,1 0 0,0 0 0,0 0 0,-1 0 0,3 2 0,-1-2 0,0 1 0,0-1 0,0 0 0,0 0 0,1 0 0,-1 0 0,0 0 0,1-1 0,-1 1 0,0-1 0,1 1 0,2-1 0,2 0 0,0 0 0,0 0 0,-1-1 0,1 0 0,0 0 0,-1 0 0,1-1 0,10-5 0,-11 4 0,0 0 0,-1-1 0,0 0 0,1 0 0,-2 0 0,1-1 0,0 0 0,-1 0 0,0 0 0,0 0 0,0 0 0,4-11 0,-6 12 0,0 0 0,-1 0 0,0 0 0,1 0 0,-1-1 0,-1 1 0,1 0 0,-1-1 0,1 1 0,-1-1 0,0 1 0,-1-1 0,1 1 0,-1 0 0,0-1 0,0 1 0,0 0 0,-1 0 0,-1-5 0,1 5 0,0 0 0,0 0 0,0 0 0,-1 1 0,1-1 0,-1 0 0,0 1 0,0 0 0,0-1 0,0 1 0,-1 1 0,1-1 0,-1 0 0,0 1 0,1 0 0,-1 0 0,0 0 0,-1 0 0,1 0 0,0 1 0,0 0 0,-1 0 0,-5-1 0,0 1 0,13-2 0,19-2 0,248-33 0,23-1 0,-227 31 0,-81 32 0,-54 39 0,-20 20 0,85-79 0,1 0 0,-1 0 0,1 1 0,0-1 0,0 1 0,0 0 0,-2 6 0,5-10 0,-1 0 0,1 0 0,0 0 0,0 0 0,0 0 0,-1 1 0,1-1 0,0 0 0,1 0 0,-1 0 0,0 0 0,0 1 0,0-1 0,1 0 0,-1 0 0,0 0 0,1 0 0,-1 0 0,1 0 0,-1 0 0,1 0 0,0 0 0,-1 0 0,1 0 0,0 0 0,0-1 0,0 1 0,0 0 0,0 0 0,-1-1 0,1 1 0,0-1 0,1 1 0,-1-1 0,0 1 0,0-1 0,0 1 0,0-1 0,2 0 0,7 3 0,-1-1 0,1 0 0,-1-1 0,1 0 0,0 0 0,0-1 0,0-1 0,-1 0 0,1 0 0,0-1 0,-1 0 0,1 0 0,-1-1 0,13-6 0,-8 3 0,0-1 0,0-1 0,-1 0 0,0-1 0,0 0 0,-1-1 0,0-1 0,13-15 0,-10 9 0,-1-1 0,-1-1 0,0 0 0,-2-1 0,0 0 0,-2-1 0,0 0 0,-1 0 0,-1-1 0,-1 0 0,-1 0 0,-1-1 0,-1 1 0,-1-1 0,-1 0 0,-1 0 0,0 0 0,-8-38 0,6 52 0,0-1 0,-1 0 0,0 1 0,0 0 0,-1-1 0,0 2 0,-1-1 0,0 0 0,0 1 0,-1 0 0,0 0 0,-14-13 0,19 20 0,-1 0 0,1-1 0,-1 1 0,1 0 0,-1 1 0,0-1 0,1 0 0,-1 0 0,0 1 0,0-1 0,1 1 0,-1-1 0,0 1 0,0 0 0,0 0 0,0-1 0,0 2 0,1-1 0,-1 0 0,0 0 0,0 0 0,0 1 0,1-1 0,-1 1 0,0 0 0,0-1 0,1 1 0,-1 0 0,0 0 0,1 0 0,-1 0 0,1 0 0,-1 0 0,1 1 0,0-1 0,0 0 0,-1 1 0,0 1 0,-4 5 0,0 0 0,1 0 0,0 1 0,1 0 0,-7 16 0,5-4 0,0 0 0,1 0 0,1 1 0,1 0 0,1 0 0,1 0 0,1 0 0,1 0 0,4 24 0,5 13 0,3 0 0,21 62 0,-26-96 0,13 27 0,-18-44 0,2 0 0,-1 0 0,1-1 0,0 1 0,0-1 0,1 0 0,7 6 0,-12-12 57,0 0-1,1 0 1,-1 0 0,0-1-1,0 1 1,1 0 0,-1-1-1,0 1 1,1-1 0,-1 0-1,1 1 1,-1-1 0,1 0-1,1 0 1,9-2-4842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36 144 7832,'0'0'9746,"-3"11"-9410,-1 3-258,-16 66 632,17-67-534,0 1 0,2-1-1,0 1 1,0 18 0,30 303 2593,-28-318-2549,5 22 703,-6-39-918,0 0 1,0 0-1,0 0 1,0 0-1,0 0 1,0 1-1,0-1 1,0 0-1,0 0 1,0 0 0,0 0-1,0 0 1,0 0-1,0 0 1,0 0-1,0 0 1,1 0-1,-1 1 1,0-1-1,0 0 1,0 0 0,0 0-1,0 0 1,0 0-1,0 0 1,0 0-1,0 0 1,0 0-1,0 0 1,1 0-1,-1 0 1,0 0-1,0 0 1,0 0 0,0 0-1,0 0 1,0 0-1,0 0 1,0 0-1,1 0 1,-1 0-1,0 0 1,0 0-1,0 0 1,0 0 0,0 0-1,0 0 1,0 0-1,0 0 1,0 0-1,1 0 1,-1 0-1,0 0 1,1-8 163,-4-16-9,1 0 1,2-36-1,-1-7 11,-14-126 431,15 169-479,1 1 0,1-1 1,5-29-1,-5 39-57,4-8 39,0 0-1,1 1 1,1 0 0,12-23 0,-18 39-85,5-6 53,0 0 1,1 1-1,0 0 0,1 0 1,12-12-1,-20 22-60,1-1-1,-1 0 1,0 1 0,1-1 0,-1 1 0,0 0 0,1-1-1,-1 1 1,0 0 0,1 0 0,-1 0 0,1-1 0,-1 2-1,0-1 1,1 0 0,-1 0 0,1 0 0,-1 1-1,0-1 1,2 1 0,28 11 95,-23-6-82,-1 0-1,1 1 0,-1-1 1,0 1-1,0 0 0,-1 1 1,0 0-1,-1 0 0,1 0 1,-2 1-1,6 10 0,0 0 31,-7-12-33,0-1 0,0 1 0,-1 0-1,0 0 1,0-1 0,-1 1 0,0 0 0,0 1-1,-1-1 1,0 0 0,0 0 0,0 0 0,-1 0 0,0 0-1,-1 0 1,-2 10 0,2-12-1,0 1-1,0-1 1,0 0-1,-1 0 1,0 1 0,0-2-1,0 1 1,0 0-1,-1-1 1,0 1 0,0-1-1,0 0 1,0 0-1,-1-1 1,1 1-1,-1-1 1,0 0 0,0-1-1,0 1 1,-9 2-1,-5 1 77,13-4-32,1 0 0,-1 0-1,0-1 1,1 0 0,-1 0-1,0 0 1,1-1 0,-1 1 0,0-1-1,0-1 1,0 1 0,-9-3-1,14 2-40,-1 1 0,0-1-1,1 1 1,-1-1-1,0 0 1,1 0-1,-1 0 1,1 0 0,-1 0-1,1 0 1,0 0-1,-1 0 1,1-1-1,0 1 1,0-1 0,-1-1-1,1 3-21,1-1-1,0 1 0,0-1 0,0 1 1,0-1-1,-1 1 0,1-1 1,0 1-1,0-1 0,0 1 1,0-1-1,0 1 0,0-1 1,0 1-1,0-1 0,1 1 1,-1-1-1,0 1 0,0-1 1,0 1-1,0-1 0,1 0 0,0 0-16,0 0 0,-1 1-1,1-1 1,0 0-1,0 0 1,0 1-1,0-1 1,0 1 0,0-1-1,0 1 1,0-1-1,0 1 1,1-1 0,0 1-1,33-3-2510,-32 3 934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5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0 832 12256,'0'0'4317,"15"-12"-3928,3-2-267,78-68 468,-40 27-62,-3-2-1,79-111 1,-115 143-404,-1 0 1,-2 0-1,-1-2 1,0 0 0,-2 0-1,-1-1 1,-2 0-1,0-1 1,-2 0-1,-2 0 1,3-42-1,-7 66-58,-1-1-1,1 1 1,-1-1-1,0 1 1,0 0 0,-1 0-1,1-1 1,-5-6-1,6 11-47,-1-1 0,1 1 0,-1 0-1,0 0 1,1 0 0,-1 0 0,0 0 0,0 0 0,0 0-1,0 0 1,0 1 0,0-1 0,0 0 0,0 0 0,0 1-1,0-1 1,0 1 0,0-1 0,-1 1 0,1-1 0,0 1-1,0 0 1,0 0 0,-1-1 0,1 1 0,0 0 0,-1 0-1,1 0 1,0 0 0,0 1 0,-1-1 0,1 0 0,0 0-1,0 1 1,0-1 0,-1 1 0,1-1 0,0 1-1,0-1 1,0 1 0,-1 1 0,-7 4 47,1 0 0,0 0 0,0 1-1,1 0 1,0 1 0,0 0 0,-8 13 0,5-6-5,0 1 0,2 1 1,-10 22-1,7-4 25,2 0 0,1 1 0,2 0 1,1 0-1,2 1 0,1-1 0,7 71 0,-3-82-16,2 1-1,0-2 0,11 33 0,-13-51-45,0 0 1,0 0-1,1 0 0,-1 0 0,1-1 0,1 1 0,-1-1 0,1 0 0,0 0 0,0 0 0,1-1 1,-1 1-1,1-1 0,0 0 0,0 0 0,0-1 0,1 1 0,8 3 0,-11-7-5,0 1-1,1-1 1,-1 1-1,0-1 0,0 0 1,0 0-1,1 0 1,-1-1-1,0 1 1,0-1-1,0 0 0,0 0 1,0 0-1,0 0 1,0 0-1,0-1 1,4-2-1,7-5 43,-1 0-1,14-12 1,-23 18-51,8-8 33,0-1 0,0 0 0,-2 0 1,1-1-1,-2-1 0,1 0 0,-2 0 1,0 0-1,7-20 0,-2 4 48,-5 15 44,-2-1 1,0 0 0,-1 0 0,5-23 0,-11 36 80,-5 7-98,-7 10-8,12-12-90,-19 21 85,2 2 1,1 0-1,1 1 0,-21 47 1,35-68-72,0 0 0,0 0 0,0 0 0,1 0 0,0 1 0,0-1 0,1 0 0,-1 1 0,2 10 0,-1-14-2,0 1 1,1-1-1,0 0 0,-1 1 0,1-1 1,0 0-1,0 0 0,0 0 0,0 0 0,1 0 1,-1 0-1,1 0 0,-1 0 0,1 0 1,-1-1-1,1 1 0,0-1 0,0 1 1,0-1-1,0 0 0,0 0 0,0 1 0,0-1 1,0-1-1,3 2 0,-3-2-10,0 0 0,0 1 0,0-1 0,-1-1 0,1 1-1,0 0 1,0 0 0,-1-1 0,1 1 0,0-1 0,0 1 0,-1-1 0,1 0-1,-1 1 1,1-1 0,-1 0 0,1 0 0,-1 0 0,1-1 0,-1 1-1,0 0 1,1 0 0,-1-1 0,0 1 0,0-1 0,0 1 0,0-1 0,0 1-1,0-3 1,5-6 71,-1 0 0,8-23-1,19-77 665,-31 106-485,1 0 62,0 13-185,-1-5-125,0 1-1,1 0 1,-1-1-1,1 1 1,0-1-1,0 1 1,1-1-1,-1 0 1,1 0 0,0 0-1,7 7 1,-8-9-21,-1 0 0,2 0 1,-1-1-1,0 1 1,0-1-1,0 1 1,1-1-1,-1 0 1,1 1-1,-1-1 1,1-1-1,-1 1 0,1 0 1,0-1-1,-1 1 1,1-1-1,0 0 1,0 1-1,-1-2 1,1 1-1,0 0 1,3-1-1,2-2 10,1 0 0,-2 0 1,1-1-1,0 0 0,-1-1 0,0 0 1,0 0-1,0 0 0,0-1 0,-1 0 0,6-7 1,7-10 75,29-48 0,-31 46-26,-7 7 1,-9 15-39,0 1 0,0-1 0,1 1 0,-1-1 0,1 1 0,0-1 0,0 1 0,0 0 0,0 0 0,0 0 0,0 0 0,1 0 0,-1 0 0,6-2 0,-8 4-15,1 0 0,0 1 0,-1-1 0,1 0 0,0 0 0,-1 1 1,1-1-1,0 1 0,-1-1 0,1 0 0,-1 1 0,1-1 0,-1 1 0,1-1 0,-1 1 0,1-1 0,-1 1 0,1 0 0,-1-1 0,0 1 0,1 0 1,-1 0-1,10 18 15,-4-5-19,-1 1-1,0 0 1,-1 0-1,-1 1 1,0-1-1,-1 1 1,-1-1-1,0 1 1,-1 0-1,-1-1 1,0 1 0,-7 27-1,6-33-10,1-8 18,1 0 0,-1 0 0,1 0-1,-1 1 1,0-1 0,0 0 0,0 0 0,0-1-1,-2 4 1,2-5-6,1 1 0,-1-1 0,0 1 0,0-1 0,1 0-1,-1 0 1,0 1 0,0-1 0,0 0 0,1 0 0,-1 0 0,0 0 0,0 0-1,0 0 1,0 0 0,1 0 0,-1 0 0,0-1 0,0 1 0,0 0-1,1 0 1,-1-1 0,0 1 0,0 0 0,1-1 0,-1 1 0,0-1 0,1 1-1,-1-1 1,0 1 0,0-2 0,-35-28 184,28 23-135,0-1 0,-1 1-1,-9-6 1,15 12-44,1 0-1,-1-1 1,1 1 0,0-1-1,-1 0 1,1 0-1,0 0 1,0 0 0,0 0-1,0 0 1,0 0-1,1-1 1,-1 1-1,-1-5 1,3 7-11,0-1 0,-1 1 0,1 0 0,0-1 0,0 1 0,0 0 0,0-1 0,0 1 0,0 0 0,0-1 0,0 1 0,0 0 0,0-1 0,0 1 0,0 0 0,0-1 0,0 1 0,1 0 0,-1-1 0,0 1 0,0 0 0,0-1 0,0 1 0,1 0 0,-1 0 0,0-1 0,0 1 0,1 0 0,-1 0 0,0-1 0,0 1 0,1 0 0,-1 0 0,0 0 0,0 0 0,1-1 0,-1 1 0,0 0 0,1 0 0,-1 0 0,0 0 0,1 0 0,-1 0 0,0 0 0,1 0 0,-1 0 0,0 0 0,1 0 0,-1 0 0,0 0 0,1 0 0,28 2 0,-9-1 0,7-2 0,18-2 0,53-9 0,-86 8 0,-1 0 0,1-1 0,-1 0 0,0-1 0,0 0 0,-1-1 0,1 0 0,-2 0 0,18-18 0,-9 10 0,32-23 0,-34 26 0,-14 10 0,-1 0 0,1 1 0,0-1 0,-1 1 0,1-1 0,0 1 0,0 0 0,0-1 0,0 1 0,0 0 0,0 0 0,0 1 0,1-1 0,-1 0 0,0 1 0,0-1 0,0 1 0,1 0 0,-1 0 0,0 0 0,1 0 0,-1 0 0,4 1 0,-5 0 0,0 1 0,0-1 0,0 0 0,0 1 0,0 0 0,-1-1 0,1 1 0,-1-1 0,1 1 0,-1 0 0,1-1 0,-1 1 0,0 0 0,0 3 0,1-1 0,-1 8 0,0 0 0,0 0 0,-1 0 0,0 0 0,-1 0 0,-6 18 0,4-15 0,1 0 0,1 0 0,-1 19 0,1-24 0,1 1 0,3-10 0,2-7 0,72-91 0,-57 74 0,-12 14 0,-3 4 0,0-1 0,1 1 0,0 0 0,-1 0 0,1 0 0,1 1 0,6-5 0,-11 9 0,-1 0 0,1 0 0,0 0 0,-1 1 0,1-1 0,-1 0 0,1 0 0,0 1 0,-1-1 0,1 0 0,-1 1 0,1-1 0,-1 1 0,1-1 0,-1 1 0,0-1 0,1 1 0,-1-1 0,1 1 0,-1-1 0,0 1 0,1-1 0,-1 1 0,0 0 0,0-1 0,0 1 0,0-1 0,1 1 0,-1 0 0,0-1 0,0 1 0,0 1 0,5 27 0,-4-26 0,-1 44 0,-1-38 0,1 0 0,0 0 0,1 12 0,-1-21 0,0 0 0,0 0 0,0 0 0,0 0 0,0 0 0,0 1 0,1-1 0,-1 0 0,0 0 0,0 0 0,0 0 0,0 0 0,0 1 0,0-1 0,0 0 0,0 0 0,0 0 0,0 0 0,0 0 0,1 0 0,-1 0 0,0 0 0,0 1 0,0-1 0,0 0 0,0 0 0,0 0 0,1 0 0,-1 0 0,0 0 0,0 0 0,0 0 0,0 0 0,0 0 0,1 0 0,-1 0 0,0 0 0,0 0 0,0 0 0,1 0 0,7-4 0,10-13 0,-14 13 0,23-21 0,-1-2 0,22-29 0,-45 52 0,-1 1 0,0 0 0,1 0 0,0 1 0,0-1 0,0 0 0,0 1 0,0 0 0,0 0 0,1 0 0,-1 0 0,8-3 0,-11 5 0,1 0 0,-1 0 0,0 0 0,1 0 0,-1 0 0,1 0 0,-1 0 0,0 0 0,1 0 0,-1 0 0,1 1 0,-1-1 0,0 0 0,1 0 0,-1 0 0,1 0 0,-1 1 0,0-1 0,1 0 0,-1 0 0,0 1 0,1-1 0,-1 0 0,0 0 0,1 1 0,-1-1 0,0 0 0,0 1 0,0-1 0,1 1 0,-1-1 0,0 0 0,0 1 0,0-1 0,0 1 0,4 17 0,-3-14 0,0 7 0,0 1 0,-1-1 0,-2 20 0,0 24 0,2-54 0,0 0 0,0 0 0,0-1 0,0 1 0,1 0 0,-1 0 0,0 0 0,1 0 0,-1 0 0,0-1 0,1 1 0,-1 0 0,1 0 0,-1 0 0,1-1 0,0 1 0,-1 0 0,1-1 0,0 1 0,-1-1 0,1 1 0,0-1 0,0 1 0,-1-1 0,1 1 0,0-1 0,0 0 0,0 1 0,0-1 0,0 0 0,-1 0 0,1 0 0,0 0 0,0 0 0,0 0 0,0 0 0,0 0 0,0 0 0,0 0 0,0 0 0,0 0 0,-1-1 0,1 1 0,1-1 0,7-1 0,0-1 0,-1-1 0,13-6 0,-11 5 0,1-1 0,1-1 0,-2 0 0,1-1 0,-1 0 0,17-17 0,-14 12 0,1 0 0,16-10 0,9-11 0,-68 71 0,0-3 0,13-15 0,0 0 0,2 1 0,-22 37 0,35-54 0,0 0 0,0 0 0,0 0 0,0 0 0,0 0 0,1 0 0,-1 1 0,1-1 0,0 0 0,0 0 0,0 0 0,1 5 0,-1-7 0,0-1 0,1 1 0,-1 0 0,0-1 0,0 1 0,1 0 0,-1-1 0,0 1 0,1 0 0,-1-1 0,1 1 0,-1-1 0,1 1 0,-1-1 0,1 1 0,-1-1 0,1 1 0,0-1 0,-1 0 0,1 1 0,1 0 0,-1-1 0,1 0 0,-1 0 0,1 0 0,-1 0 0,0 0 0,1 0 0,-1 0 0,1-1 0,-1 1 0,1 0 0,-1-1 0,0 1 0,1-1 0,-1 0 0,2 0 0,7-6 0,-1 0 0,1 0 0,-1 0 0,-1-1 0,14-16 0,-12 12 0,1 2 0,20-18 0,-15 14 0,4-2 0,-19 16 0,0 1 0,0-1 0,-1 0 0,1 1 0,0-1 0,0 0 0,-1 1 0,1-1 0,0 1 0,-1-1 0,1 1 0,-1 0 0,1-1 0,0 1 0,-1 0 0,1-1 0,-1 1 0,0 0 0,1 0 0,-1-1 0,1 2 0,1 1 0,21 30 0,-13-17 0,0-1 0,1 0 0,1-1 0,1 0 0,0-1 0,0 0 0,25 17 0,-36-29 20,-1 0 0,1 0 0,-1 0 0,1-1 0,0 1 0,-1-1 0,1 0 0,0 1 0,-1-1 0,1 0 0,0 0 0,-1 0 0,1 0 0,0 0 0,-1 0 0,1 0 0,0-1 0,1 0 0,1 0 48,0-1 0,-1 0-1,0 1 1,1-1 0,-1-1-1,0 1 1,5-5 0,3-4-574,-1-1 0,0 0 0,9-15 1,-9 12-2329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5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66 11256,'0'0'1838,"-5"18"-986,-74 221 1558,55-181-1921,-120 257 2052,110-265-1877,4-7 759,39-81 394,-3 5-1598,32-123 516,21-90 126,-23 102-328,-14 61-106,-21 78-377,0 0 1,1 0-1,-1 0 0,1 1 1,0-1-1,0 0 1,1 1-1,0-1 1,-1 1-1,1 0 1,1 0-1,-1 0 1,1 0-1,5-4 1,1-2 219,1 2 319,-10 8-562,0 1 0,0-1 0,0 0 0,0 1 0,0-1 0,0 1 0,0-1 0,0 1 0,0-1 0,-1 1 0,1 0 0,0-1 0,0 1 0,-1 0 0,1-1 0,0 1 0,-1 0 0,2 1 0,1 4 27,1 0 1,0 0-1,-1 0 1,0 0-1,-1 0 1,1 1-1,-1-1 1,-1 1-1,2 8 0,0 8 81,0 33 0,-2-25-16,4 55 200,3 157 995,-8-230-1033,1 1 0,0-1 0,1 0 0,0-1 0,1 1 0,8 21 0,-4-25-491,0-10 625,5-16-2512,-10 13-518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5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17983,'0'0'4530,"14"9"-3970,-11-7-521,13 8 151,0-1 0,1 0 1,0-1-1,27 8 0,-37-14-136,17 6 554,40 5 0,-56-11-467,0-2-1,1 1 1,-1-1-1,1-1 1,-1 0-1,1 0 1,-1 0-1,13-5 1,-14 4-3449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5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16384,'0'4'180,"1"-1"0,-1 1 0,1 0 1,1 0-1,-1 0 0,0-1 1,1 1-1,3 6 0,4 9 127,15 53 439,-4 1 0,-2 1 1,12 124-1,-22-120 603,-8-78-1327,0 0 0,0 0 0,-1 0 0,1 0 0,0 0-1,0 0 1,0 0 0,0 0 0,0-1 0,-1 1 0,1 0-1,0 0 1,0 0 0,0 0 0,0 0 0,0 0 0,-1 0 0,1 0-1,0 0 1,0 1 0,0-1 0,0 0 0,0 0 0,0 0-1,-1 0 1,1 0 0,0 0 0,0 0 0,0 0 0,0 0 0,0 0-1,0 0 1,-1 0 0,1 1 0,0-1 0,0 0 0,0 0-1,0 0 1,0 0 0,0 0 0,0 0 0,0 1 0,0-1 0,0 0-1,0 0 1,0 0 0,-7-15 359,-4-43 74,2 0-1,0-65 0,2 34-47,4 45-57,2-1 0,1 1 0,3 0 0,11-64 0,-14 107-325,0 0 0,1-1 0,-1 1 0,0-1 0,1 1-1,-1 0 1,1-1 0,-1 1 0,1 0 0,0-1 0,0 1 0,-1 0 0,1 0 0,0 0-1,0 0 1,0 0 0,0 0 0,0 0 0,2-1 0,-2 2-3,0-1 0,0 1 0,0 0 0,0 0 0,0 0 1,0-1-1,1 1 0,-1 0 0,0 0 0,0 1 0,0-1 0,0 0 0,0 0 0,0 0 1,0 1-1,0-1 0,0 0 0,0 1 0,2 0 0,0 1 14,0 0-1,0 0 0,0 1 1,0-1-1,0 1 0,0-1 1,-1 1-1,1 0 1,-1 0-1,0 0 0,0 1 1,4 6-1,-4-3 17,1 0-1,-1 0 1,0 0-1,-1 0 1,0 0-1,0 1 1,-1-1-1,1 0 1,-1 1-1,-1-1 1,0 0 0,0 1-1,0-1 1,-1 0-1,0 0 1,0 0-1,-1 0 1,0 0-1,0-1 1,-1 1-1,1-1 1,-7 8-1,9-12 4,0-1-1,0 1 0,0-1 1,-1 0-1,1 1 0,0-1 0,-1 0 1,1 0-1,0 0 0,-1 0 0,1 0 1,-1 0-1,0 0 0,1-1 1,-1 1-1,0 0 0,1-1 0,-1 0 1,0 1-1,0-1 0,1 0 0,-1 0 1,0 0-1,0 0 0,0 0 1,1 0-1,-1 0 0,0-1 0,-3 0 1,0 0 12,-4-2-243,9-2-94,13-3-3603,-12 7 2619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8640,'0'0'4086,"1"11"-3566,2 8-299,-2 0-1,0-1 0,-5 37 1,-13 35 818,-51 151-1,10-48 244,34-112-74,30-97-877,1 1 0,0-1-1,17-27 1,-10 22-184,0 0 0,1 1 0,0 0-1,27-24 1,-34 36-83,0 1-1,1 0 0,-1 1 1,1 0-1,1 0 1,-1 1-1,1 0 1,0 0-1,0 1 0,0 1 1,1-1-1,17-2 1,-24 6-47,0-1 0,-1 1 0,1 0 0,0 0 0,0 0 0,0 0 0,0 1 0,-1 0 0,1 0-1,0 0 1,-1 0 0,1 0 0,0 1 0,-1-1 0,0 1 0,1 0 0,-1 0 0,0 0 0,0 1 0,0-1 0,0 1 0,0-1 0,-1 1 0,1 0 0,-1 0 0,0 0 0,0 1 0,0-1 0,0 0 0,-1 1 0,1-1 0,-1 1 0,2 5 0,-1 0-6,0 1 0,0 0 1,-1 0-1,0 0 0,-1 0 0,0 0 0,-1 0 0,0 0 1,0 0-1,-1 0 0,0-1 0,-1 1 0,0-1 0,0 1 1,-1-1-1,-8 13 0,8-14-1,-1 0 1,-1 0-1,0-1 0,0 1 1,0-1-1,-1-1 0,0 1 1,0-1-1,-1 0 0,0-1 1,0 0-1,0 0 0,0-1 1,-1 0-1,0 0 0,0-1 1,-12 3-1,18-5 5,0-1 1,1 1-1,-1-1 1,0 0-1,0 0 1,1 0-1,-1 0 1,0-1-1,1 1 1,-1-1-1,0 0 1,1 1-1,-1-1 1,1 0-1,-1-1 1,1 1-1,0 0 1,-1-1-1,1 1 1,0-1-1,0 0 1,0 1-1,0-1 0,0 0 1,1-1-1,-1 1 1,0 0-1,1 0 1,0-1-1,-1 1 1,1 0-1,0-1 1,0 1-1,1-1 1,-1 0-1,0 1 1,1-1-1,0 0 1,-1 1-1,1-5 1,1 6-7,-1 0 1,0 0-1,1 0 1,-1 0 0,1 0-1,-1 0 1,1 0-1,0 0 1,-1 0-1,1 0 1,0 0 0,0 0-1,-1 0 1,1 1-1,0-1 1,0 0-1,0 1 1,0-1 0,0 0-1,0 1 1,2-1-1,23-7 76,-24 7-79,26-3 43,-1 0 0,56 1 0,0 0 9,-52 0-34,0-2-1,0-1 1,-1-2 0,52-19-1,-61 18-1,1-1 0,-2 0-1,0-2 1,0-1 0,-1 0 0,0-1 0,17-18-1,-30 26-6,-1 1-1,0 0 1,0-1-1,-1 0 0,1 0 1,-1 0-1,0-1 1,-1 1-1,0-1 1,4-9-1,-7 14-10,0 1 1,0 0-1,0 0 1,0-1-1,0 1 0,0 0 1,0-1-1,-1 1 1,1 0-1,0-1 1,-1 1-1,1 0 0,-1 0 1,0-1-1,1 1 1,-1 0-1,0 0 1,1 0-1,-1 0 0,0 0 1,0 0-1,0 0 1,0 0-1,0 0 1,0 1-1,0-1 0,-1 0 1,1 1-1,-2-2 1,0 1 2,0-1 0,0 1 0,0 0 0,-1 0 0,1 1 0,0-1 0,-1 1 0,1-1 0,0 1 1,-6 0-1,3 2-5,-1-1 1,1 1 0,0 0 0,-1 0 0,1 1 0,0 0 0,0 0-1,1 1 1,-1-1 0,1 1 0,0 0 0,0 1 0,0-1 0,0 1-1,1 0 1,-1 0 0,1 1 0,1-1 0,-1 1 0,-4 11 0,5-12-4,1 0 0,0 0 0,0 0 0,1 0 0,-1 1 0,1-1 0,0 1 0,1-1 0,-1 1 0,1-1 0,0 1 0,0-1 0,1 1 0,0-1 0,0 1 0,0-1 0,1 1 0,-1-1 0,1 0 0,1 0 0,-1 0 0,1 0 0,0 0 0,0-1 0,5 7 0,2-1 14,0-1-1,1 0 1,0 0-1,0-1 1,1 0-1,0-1 1,1-1-1,-1 0 1,1 0 0,0-1-1,1-1 1,-1 0-1,20 2 1,-16-4 26,1 0 1,-1-1 0,1-1 0,-1-1 0,1 0 0,-1-2-1,1 0 1,-1 0 0,0-2 0,23-9 0,-32 11-52,1-1 0,-1-1 0,0 0 1,-1 0-1,1 0 0,-1-1 0,0 0 1,0 0-1,5-8 0,-10 10-3250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3 166 15880,'3'4'149,"0"0"1,-1 1 0,0 0-1,0-1 1,0 1 0,-1 0-1,0 0 1,0 0 0,0 0-1,0 0 1,-1 0 0,0 8 0,1-3 23,2 134 1639,-16 162 0,11-284-1537,2-12-30,0-7-126,0 0 1,0 0-1,0 0 0,0 1 1,-1-1-1,1 0 1,-1-1-1,0 1 0,0 0 1,0 0-1,0 0 0,0 0 1,-3 3-1,9-37 1624,-4 22-1569,15-117 673,6-60 105,-15 108-294,4 1-1,31-113 1,-40 181-544,0 2 31,-1 0 1,1 1-1,0-1 1,1 1-1,0-1 0,0 1 1,0 0-1,7-9 1,-10 16-111,1-1 0,0 1 1,0 0-1,-1-1 0,1 1 1,-1 0-1,1 0 1,-1 0-1,1-1 0,-1 1 1,1 0-1,-1 0 0,0 0 1,0 0-1,1 0 0,-1 0 1,0 0-1,0 0 0,0 1 1,7 27 189,-5-19-172,-1 0 0,0-1 0,-1 1 0,0 0 0,0 0 0,-1-1 0,0 1 0,-1 0 0,0-1 0,0 1 0,-1-1 0,0 0 0,-1 0 0,0 0 0,0 0 0,-7 9 0,10-16-53,0-1 0,0 1 0,0 0 0,-1 0 0,1-1 0,-1 1 0,1 0 0,-1-1 0,1 0 0,-1 1 0,0-1 0,1 0 0,-1 0 0,0 0 0,0 0 0,0 0 0,0 0 0,0 0 0,0-1 0,0 1 0,0-1 0,0 0 0,-1 1 0,1-1 0,0 0 0,-4-1 0,6 1 31,0 0-1,-1 1 1,1-1-1,0 0 1,-1 0-1,1 0 1,0 0-1,-1 0 1,1 0-1,0 0 1,-1 0-1,1 0 1,0 0 0,-1 0-1,1 0 1,0-1-1,-1 1 1,1 0-1,0 0 1,0 0-1,-1 0 1,1 0-1,0-1 1,0 1-1,-1 0 1,1 0 0,0-1-1,0 1 1,-1 0-1,1-1 1,8-2-5245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5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16384,'0'0'847,"-4"0"537,4 4-1568,0-2 16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83 274 10448,'0'0'6001,"-5"12"-5273,0 0-442,-1 4 519,-1-1 1,-16 28-1,17-56 877,-4-28-1053,2 0 0,-3-44 1,10 64-347,0 0 0,2 0 1,0 0-1,2 0 1,0 0-1,7-25 1,-9 45-234,-1 0 1,1 0-1,-1 0 1,1-1-1,0 1 1,-1 0-1,1 0 1,0 1-1,-1-1 1,1 0-1,0 0 1,0 0-1,0 0 1,0 1 0,0-1-1,0 0 1,0 1-1,0-1 1,0 1-1,0-1 1,1 1-1,-1 0 1,0-1-1,0 1 1,0 0-1,1 0 1,-1 0-1,0 0 1,0 0-1,0 0 1,1 0 0,-1 0-1,0 0 1,0 1-1,0-1 1,2 1-1,6 1 140,0 1-1,-1 1 1,15 7 0,-15-7-76,55 31 587,-57-31-581,0 0 1,0 0-1,-1 1 1,0 0 0,0 0-1,0 1 1,7 10-1,-4-4 499,-7-12-628,0 1 0,-1 0 0,1-1 0,-1 1 0,0 0 0,1-1 0,-1 1 0,1 0 0,-1 0 0,0 0 1,0-1-1,1 1 0,-1 0 0,0 0 0,0 0 0,0-1 0,0 1 0,0 0 0,0 1 0,0 3-4140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3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14568,'0'0'3145,"2"13"-2109,18 106 3201,-11-82 200,-9-37-4413,0 0 0,0 0-1,0 0 1,0 0 0,0 0 0,0 0-1,0 0 1,0-1 0,0 1 0,0 0-1,0 0 1,0 0 0,0 0-1,0 0 1,0 0 0,0 0 0,1 0-1,-1 0 1,0 0 0,0 0 0,0 0-1,0 0 1,0 0 0,0 0 0,0 0-1,0 0 1,0 0 0,0 0-1,0 0 1,0 0 0,0 0 0,0 0-1,0 0 1,1 0 0,-1 0 0,0 0-1,0 1 1,0-1 0,0 0 0,0 0-1,0 0 1,0 0 0,0 0-1,0 0 1,0 0 0,0 0 0,0 0-1,0 0 1,0 0 0,0 0 0,0 0-1,0 0 1,0 0 0,0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4:0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141 529 9744,'0'0'7861,"-10"-7"-7417,5 3-338,-24-16 123,28 20-205,-1-1 0,1 0 0,-1 1 0,0-1 0,0 1 0,1 0 0,-1-1 0,0 1 0,1 0 0,-1 0 0,0 0 0,0 0 0,1 1 0,-1-1 0,0 0 0,0 1 0,1-1 0,-1 1 0,1-1-1,-1 1 1,-1 1 0,-3 2 92,1-1-1,0 1 1,0 1-1,0-1 1,1 1 0,-1 0-1,1 0 1,-6 11-1,9-15-68,0 1 0,0 0-1,0-1 1,0 1 0,0 0 0,0 0 0,1 0-1,-1 0 1,1 0 0,-1 0 0,1-1 0,0 1-1,0 0 1,0 0 0,0 0 0,0 0 0,0 0-1,0 0 1,1 0 0,-1 0 0,1 0 0,-1 0-1,1 0 1,0-1 0,0 1 0,0 0 0,0 0-1,0-1 1,0 1 0,0-1 0,1 1 0,1 1-1,2 1 23,0-1 0,0-1-1,0 1 1,0-1 0,0 1-1,1-2 1,-1 1-1,1 0 1,-1-1 0,1 0-1,0-1 1,-1 1 0,1-1-1,0 0 1,0 0 0,-1-1-1,1 0 1,-1 0-1,1 0 1,0-1 0,8-3-1,-6 2 9,0 0 0,-1-1 0,1 0 0,-1 0 0,0 0 0,-1-1 0,1 0 0,-1 0 0,0-1 0,0 0 1,0 0-1,-1 0 0,0-1 0,7-11 0,-11 16-55,0 0 0,0 1 0,-1-1 1,1 0-1,-1 0 0,1 1 1,-1-1-1,0 0 0,1 0 1,-1 0-1,0 0 0,0 0 0,0 1 1,-1-1-1,1 0 0,0 0 1,-1 0-1,1 1 0,-1-1 0,0 0 1,1 0-1,-1 1 0,0-1 1,0 1-1,0-1 0,0 0 1,0 1-1,0 0 0,-1-1 0,1 1 1,-1 0-1,1 0 0,0 0 1,-1 0-1,-2-1 0,1-1 24,-1 2 0,1-1 0,-1 0 0,0 1-1,0 0 1,0 0 0,0 0 0,0 0 0,0 0 0,0 1-1,0 0 1,0 0 0,0 0 0,0 0 0,-6 2 0,-20 7 390,20-6-39,24-5 147,26-7-359,-5 2-39,63-23-1,-25 3-16,61-27 354,-125 49-436,5-1 460,-12 10-236,-5 10-112,-6 9-11,2 0 0,0 1 0,2 1 0,-5 47 0,10-69-115,0 0 0,0-1 1,0 1-1,0 0 0,1 0 0,-1 0 1,1 0-1,0 0 0,0-1 1,0 1-1,0 0 0,0-1 1,1 1-1,-1-1 0,1 1 0,-1-1 1,4 3-1,-4-4-14,1 0-1,-1 0 1,1 0 0,-1-1-1,1 1 1,-1-1 0,1 1 0,0-1-1,-1 1 1,1-1 0,0 0-1,0 0 1,-1 0 0,1 0-1,0 0 1,-1 0 0,1 0-1,0-1 1,0 1 0,-1 0 0,1-1-1,-1 0 1,1 1 0,0-1-1,-1 0 1,1 0 0,-1 0-1,2-1 1,14-10 122,0 0 1,-1-2-1,-1 0 0,20-22 1,-2 2 476,-29 31-470,-4 6 17,2 8-71,4 33-94,-5-35 0,0-1 0,0 1 0,1 0 0,0-1 0,1 1 0,0-1 0,0 1 0,7 11 0,-9-18 0,1 0 0,-1-1 0,1 1 0,0-1 0,0 1 0,-1-1 0,1 0 0,0 0 0,0 0 0,0 0 0,0 0 0,1 0 0,-1 0 0,0-1 0,0 1 0,0-1 0,1 1 0,-1-1 0,0 0 0,0 0 0,1 0 0,-1 0 0,0-1 0,0 1 0,0-1 0,1 1 0,-1-1 0,4-1 0,3-1 0,-1-1 0,1 0 0,-1 0 0,0 0 0,13-10 0,-3-2 0,-1 0 0,0-1 0,-1-1 0,-1 0 0,-1-1 0,-1-1 0,0 0 0,16-36 0,-5-1 0,-2 0 0,16-69 0,-34 112 0,-1 0 0,0 0 0,-1-1 0,0 1 0,-1-1 0,-1 0 0,-1-16 0,1 31 0,0 0 0,0-1 0,0 1 0,0 0 0,0 0 0,1 0 0,-1-1 0,0 1 0,0 0 0,0 0 0,0 0 0,0 0 0,0-1 0,0 1 0,0 0 0,-1 0 0,1 0 0,0 0 0,0-1 0,0 1 0,0 0 0,0 0 0,0 0 0,0 0 0,0-1 0,0 1 0,0 0 0,-1 0 0,1 0 0,0 0 0,0 0 0,0-1 0,0 1 0,0 0 0,-1 0 0,1 0 0,0 0 0,0 0 0,0 0 0,0 0 0,-1 0 0,1 0 0,0 0 0,0 0 0,0 0 0,0 0 0,-1 0 0,1 0 0,0 0 0,0 0 0,0 0 0,-1 0 0,1 0 0,0 0 0,0 0 0,0 0 0,0 0 0,-1 0 0,1 0 0,0 0 0,-6 10 0,-5 12 0,2 1 0,1 0 0,1 1 0,-8 42 0,-3 226 0,21-269 0,-2-21 0,-1 1 0,1 0 0,-1 0 0,1-1 0,-1 1 0,0 0 0,-1 5 0,1-8 1,0 0-1,0 0 1,-1 0 0,1 0 0,0 0-1,0 0 1,0-1 0,-1 1-1,1 0 1,0 0 0,0 0-1,0 0 1,0 0 0,-1 0 0,1 0-1,0 0 1,0 0 0,0-1-1,0 1 1,0 0 0,-1 0-1,1 0 1,0 0 0,0-1 0,0 1-1,0 0 1,0 0 0,0 0-1,0 0 1,0-1 0,0 1 0,0 0-1,0 0 1,-1 0 0,1-1-1,0 1 1,0 0 0,0 0-1,0 0 1,1 0 0,-1-1 0,0 1-1,0 0 1,0 0 0,-4-13-160,0-3-4349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4:0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16687,'0'0'2187,"14"-4"-1519,40-5 106,1 2 0,80-1 1,98 6 1729,-232 2-2488,0 0 1,0 0 0,1 0 0,-1 0 0,0 0 0,0 0 0,0 0 0,0 0 0,1 1-1,-1-1 1,0 0 0,0 1 0,0-1 0,0 1 0,2 1 0,-1 6-3189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4:0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0 729 14672,'0'0'2133,"13"-9"-1489,13-9-306,0 0 0,-2-2 0,0-1 1,-2 0-1,24-29 0,49-108 1313,-41 64-179,-53 92-1390,5-7 570,-1 0 0,2 0 0,8-10 0,-14 19-632,-1-1-1,0 1 1,0 0-1,1 0 1,-1 0-1,0 0 1,0 0-1,1 0 1,-1 0-1,0 0 1,0 0-1,1 0 1,-1 1-1,0-1 1,0 0-1,1 0 1,-1 0-1,0 0 1,0 0-1,1 0 1,-1 0-1,0 1 1,0-1-1,0 0 1,1 0-1,-1 0 1,0 1-1,0-1 1,0 0 0,0 0-1,0 0 1,1 1-1,-1-1 1,0 0-1,0 0 1,0 1-1,0-1 1,0 0-1,0 0 1,0 1-1,0-1 1,0 0-1,0 0 1,0 1-1,0-1 1,0 1-1,4 17 174,-3-15-95,4 19 71,-1 0 0,0 0 0,-2 1 0,-1-1 0,-1 0 0,-1 1 0,0-1 0,-7 32 0,7-53-145,1 0-1,0 0 1,0 1-1,-1-1 1,1 0 0,0 0-1,-1 0 1,1 0-1,-1 0 1,0 0-1,1 0 1,-1 0-1,0 0 1,0 0-1,1 0 1,-1 0-1,0 0 1,0 0-1,0-1 1,0 1-1,0 0 1,-2 0-1,2-1-3,0 0 0,0 0-1,-1 0 1,1 0 0,0 0-1,0 0 1,-1 0 0,1-1-1,0 1 1,0 0 0,-1-1 0,1 1-1,0-1 1,0 1 0,0-1-1,0 0 1,-2 0 0,-4-5 49,0 0-1,0-1 1,0 0 0,-6-9 0,11 14-58,-38-52 373,105 92-127,-53-31-261,0-1 1,0 0-1,0 0 0,1-1 0,0-1 0,0 0 0,22 3 0,-30-6 10,1 0 1,-1-1 0,0 0-1,0 0 1,1 0 0,-1 0-1,0-1 1,0 0 0,0 0-1,0-1 1,0 1 0,0-1-1,0 0 1,0 0 0,0-1-1,-1 1 1,1-1 0,-1 0-1,0 0 1,0-1-1,0 1 1,6-8 0,-1-2 63,0 0 0,0 0 0,-1-1-1,-1 0 1,0 0 0,-1-1 0,-1 0 0,6-24 0,-9 34-12,1-11 169,-3 16-217,1 0 0,-1 0-1,0-1 1,0 1-1,0 0 1,0 0-1,0-1 1,0 1-1,0 0 1,0-1-1,0 1 1,0 0-1,0 0 1,0-1-1,0 1 1,-1 0-1,1 0 1,0-1-1,0 1 1,0 0 0,0 0-1,0-1 1,0 1-1,-1 0 1,1 0-1,0 0 1,0-1-1,0 1 1,-1 0-1,1 0 1,0 0-1,0 0 1,-1 0-1,1-1 1,0 1-1,0 0 1,-1 0-1,1 0 1,0 0-1,-1 0 1,0 1 10,0 0-1,1 0 1,-1 0 0,0 0-1,1 0 1,-1 0 0,1 0-1,-1 1 1,1-1 0,-1 0-1,1 0 1,0 0-1,-1 1 1,1 1 0,-1 1 34,-9 25 109,6-18-96,0 0 1,-3 19-1,6-27-45,1 0-1,0 0 0,0 1 0,0-1 1,0 0-1,0 1 0,1-1 0,-1 0 1,1 0-1,0 0 0,0 1 1,0-1-1,3 5 0,-3-6-12,0-1 0,0 0 0,0 1 0,0-1 1,1 0-1,-1 0 0,0 0 0,1 0 0,-1 0 0,1-1 0,-1 1 0,1 0 1,-1 0-1,1-1 0,-1 1 0,1-1 0,0 0 0,-1 1 0,1-1 0,0 0 1,-1 0-1,1 0 0,0 0 0,1-1 0,3 1 21,1-1 0,-1-1 0,0 1 0,0-1 0,7-3 0,11-6-30,0-2 0,-1-1 0,31-25 0,-19 14 0,-27 21 0,-1-2 0,1 1 0,-2-1 0,1 0 0,-1 0 0,0-1 0,0 0 0,0 0 0,-1 0 0,0-1 0,4-10 0,-8 18 0,-1 0 0,0 0 0,0-1 0,0 1 0,0 0 0,0-1 0,1 1 0,-1 0 0,0 0 0,0-1 0,0 1 0,0 0 0,0-1 0,0 1 0,0 0 0,0-1 0,0 1 0,0 0 0,0-1 0,0 1 0,0 0 0,0 0 0,-1-1 0,1 1 0,0 0 0,0-1 0,0 1 0,0 0 0,0 0 0,-1-1 0,1 1 0,0 0 0,-1-1 0,-9 4 0,-13 13 0,-3 13 0,11-13 0,0 1 0,0 1 0,2 0 0,0 0 0,-10 23 0,21-38 0,1 0 0,0 0 0,0 0 0,0 0 0,0 1 0,1-1 0,-1 0 0,1 1 0,0-1 0,0 0 0,0 1 0,0-1 0,2 6 0,-2-8 0,1 0 0,-1 0 0,0 0 0,1-1 0,-1 1 0,1 0 0,0 0 0,-1 0 0,1 0 0,-1-1 0,1 1 0,0 0 0,0-1 0,0 1 0,-1-1 0,1 1 0,0-1 0,2 2 0,-2-2 0,1 0 0,0 1 0,0-1 0,0 0 0,0 0 0,0 0 0,0 0 0,-1 0 0,1 0 0,0-1 0,0 1 0,0-1 0,2 0 0,7-3 0,0-1 0,-1 0 0,1-1 0,-1 0 0,0 0 0,0-1 0,-1-1 0,0 0 0,14-15 0,-11 8 0,0 0 0,-1 0 0,0-1 0,-2 0 0,13-28 0,-22 44 0,46-119 0,-40 102 0,-1-1 0,-1 1 0,-1-1 0,2-36 0,-4 36 0,-1 11 0,1 0 0,-2 0 0,1 1 0,0-1 0,-3-9 0,-1 14 0,-1 8 0,-6 16 0,7-14 0,-10 21 0,2 0 0,1 1 0,1 0 0,1 1 0,2 0 0,1 0 0,-1 37 0,4-21 0,5 64 0,-2-100 1,0-10-1,-1 0-1,1 0 1,0 0-1,0 0 1,0 0-1,0 0 1,0 0-1,0 0 1,0 0-1,1 0 1,-1 0-1,0 0 1,1 0-1,-1 0 1,0-1-1,1 1 1,-1 0 0,2 1-1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4:0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18191,'0'0'3056,"97"22"-2968,-47-8 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4:0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14064,'0'0'2144,"10"3"-1594,0 0-396,1-1 0,-1 0-1,1-1 1,0 0 0,-1 0-1,17-2 1,-23 1-91,-1 0-1,1-1 1,-1 1 0,1-1-1,-1 0 1,1 0 0,-1 0-1,0-1 1,1 1 0,-1-1-1,0 1 1,0-1 0,0 0-1,0 0 1,0-1 0,-1 1-1,1 0 1,0-1 0,-1 0-1,0 0 1,0 1 0,0-1-1,0-1 1,0 1 0,-1 0-1,3-7 1,-4 10-40,0-1 0,1 1 1,-1-1-1,0 0 0,0 1 0,0-1 1,0 1-1,0-1 0,0 1 0,0-1 0,0 0 1,0 1-1,-1-1 0,1 1 0,0-1 0,0 1 1,0-1-1,-1 1 0,1-1 0,0 1 1,-1-1-1,1 1 0,0-1 0,-1 1 0,1 0 1,0-1-1,-1 1 0,1-1 0,-1 1 0,1 0 1,-1-1-1,1 1 0,-1 0 0,1 0 1,-1 0-1,1-1 0,-1 1 0,0 0 0,1 0 1,-1 0-1,1 0 0,-1 0 0,1 0 0,-1 0 1,1 0-1,-1 0 0,0 0 0,1 0 0,-1 0 1,1 0-1,-1 1 0,0-1 0,-4 1 67,1 0-1,0 0 0,0 0 0,0 0 0,0 1 0,-5 2 1,6-2-31,-1 1 0,0 0 1,0 0-1,1 0 0,0 0 0,0 1 1,0-1-1,0 1 0,0 0 1,1 0-1,-1 0 0,1 0 0,0 0 1,1 0-1,-1 1 0,1-1 1,-1 0-1,1 1 0,1 0 0,-1-1 1,1 1-1,-1-1 0,1 1 1,1 0-1,0 6 0,0-5 8,0 0 0,0-1 0,1 1 0,0 0 0,0-1 0,0 1 0,1-1 1,0 0-1,0 0 0,0 0 0,0 0 0,1-1 0,0 1 0,0-1 0,0 0 0,1 0 0,-1 0 0,1-1 0,10 6 0,-9-6 26,0 0 0,1-1 0,-1 0-1,1 0 1,0 0 0,-1-1-1,1 0 1,0 0 0,0-1 0,0 0-1,0 0 1,0-1 0,9-1 0,-5-1 22,-1 0 1,0-1 0,0 1-1,0-2 1,0 0 0,-1 0 0,18-12-1,-3-3-3223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4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1144 11856,'0'0'3564,"14"5"-2719,-6-2-695,-1 0-49,0 0 0,0-1 0,0 0 0,0 0 0,0-1-1,1 0 1,-1 0 0,1 0 0,-1-1 0,0-1-1,1 1 1,11-3 0,3-4 166,1-2 0,-1 0 0,-1-1 0,0-1 0,0-1-1,-1-1 1,-1-1 0,0-1 0,-1 0 0,-1-1 0,0-1 0,-1-1 0,-1 0-1,-1-1 1,0-1 0,-2 0 0,16-33 0,19-51 1000,21-41 1153,-68 143-2326,1 1 0,0 0 0,-1 0 0,1-1 0,0 1 0,0 0 0,-1 0 0,1 0 0,0 0 0,0 0 0,0 0 0,0 0 0,3-1 1,-4 2-74,0 0 1,1 0 0,-1 0 0,0 0-1,1 0 1,-1 0 0,0 0 0,1 1-1,-1-1 1,0 0 0,1 0 0,-1 0-1,0 0 1,0 1 0,1-1 0,-1 0-1,0 0 1,0 0 0,1 1 0,-1-1-1,0 0 1,0 0 0,0 1 0,1-1-1,-1 0 1,0 1 0,0-1 0,0 0-1,0 1 1,0-1 0,0 0 0,0 1-1,0-1 1,6 44 488,-6-37-453,3 161 670,-4-141-572,-2 0-1,0 1 1,-2-2 0,-11 34-1,13-52-82,0 0-1,-1 0 0,1 0 0,-2 0 1,1-1-1,-1 0 0,-1 0 0,1 0 1,-1-1-1,-10 9 0,13-12-32,0-1-1,0 0 1,0 1-1,-1-1 1,1 0-1,-1-1 1,1 1-1,-1-1 1,0 1-1,0-1 1,0 0-1,0 0 1,0-1-1,1 1 1,-1-1-1,0 0 1,0 0-1,0 0 1,0-1-1,0 1 1,0-1-1,0 0 1,0 0-1,-6-3 1,0-1 39,1 0 0,0-1 0,0 0 0,-9-8 0,14 11-56,1 0-1,0 0 1,0-1 0,0 1-1,0 0 1,0-1 0,1 0 0,-1 0-1,1 0 1,0 0 0,0 0-1,-2-9 1,4 12-22,0 0 0,0 0 0,0-1 0,1 1 0,-1 0 0,0 0 0,1-1 0,-1 1 0,1 0 0,-1 0 0,1 0 0,-1 0 0,1 0 0,0 0 0,-1 0 0,1 0 0,0 0 0,0 0 0,0 0 0,0 0 0,0 1 0,0-1 0,0 0 0,0 1 0,0-1 0,0 1 0,0-1 0,1 1 0,-1-1 0,0 1 0,2-1 0,3 0 0,-1-1 0,1 1 0,0 0 0,-1 1 0,12-1 0,117 18 0,-94-10 0,1-2 0,0-1 0,53-3 0,-73-3 0,0-1 0,0-1 0,0 0 0,0-2 0,-1 0 0,0-2 0,0 0 0,23-14 0,-27 13 0,-2-1 0,1 0 0,-2-1 0,1-1 0,-2 0 0,1-1 0,-2 0 0,0-1 0,0 0 0,12-24 0,-4 3 0,-3-2 0,0 1 0,13-54 0,-13 24 0,10-77 0,-9 41 0,-8 57 0,-2 0 0,2-61 0,-11 94 0,-1 14 0,-5 16 0,7-16 0,-36 131 0,19-61 0,-45 208 0,-6 19 0,18-121 0,49-169 0,4-8 0,9-13 0,-8 7 0,81-129 0,-69 115 0,0 0 0,1 1 0,0 1 0,31-24 0,-44 38 0,0 1 0,-1 0 0,2 0 0,-1 0 0,0 1 0,0-1 0,1 1 0,-1 0 0,0 0 0,1 0 0,5-1 0,-6 2 0,-1 0 0,0 0 0,1 1 0,-1-1 0,0 1 0,0-1 0,1 1 0,-1 0 0,0 0 0,0 0 0,0 0 0,0 0 0,0 0 0,0 0 0,0 1 0,0-1 0,-1 1 0,1-1 0,2 4 0,14 17 0,-1 1 0,15 27 0,-16-22 0,28 33 0,-38-54 0,1 1 0,0-1 0,0 0 0,0-1 0,1 1 0,12 6 0,-17-11 0,2 0 0,-1 0 0,0-1 0,0 1 0,0-1 0,1 0 0,-1-1 0,1 1 0,-1-1 0,0 0 0,1 0 0,-1 0 0,1 0 0,-1-1 0,1 0 0,4-1 0,0-1 0,0 0 0,0-1 0,-1 0 0,1-1 0,-1 0 0,0 0 0,0-1 0,-1 0 0,0 0 0,0 0 0,0-1 0,-1 0 0,0-1 0,0 1 0,-1-1 0,5-9 0,-5 9 0,-1-1 0,0-1 0,0 1 0,0 0 0,-2-1 0,1 0 0,-1 0 0,0 0 0,-1 0 0,0 0 0,-1 0 0,0 0 0,-1 0 0,0 0 0,-2-10 0,3 18 0,0 0 0,-1 1 0,1-1 0,-1 0 0,1 1 0,-1-1 0,1 0 0,-1 1 0,0-1 0,0 1 0,0-1 0,0 1 0,0 0 0,0-1 0,0 1 0,0 0 0,-1 0 0,1 0 0,0 0 0,-1 0 0,1 0 0,-1 0 0,1 0 0,-1 0 0,0 1 0,1-1 0,-1 1 0,0-1 0,1 1 0,-1-1 0,0 1 0,0 0 0,1 0 0,-1 0 0,0 0 0,1 0 0,-1 1 0,0-1 0,0 0 0,1 1 0,-1-1 0,-3 2 0,-2 1 0,0 1 0,0 0 0,0 0 0,0 0 0,1 1 0,-1 0 0,-10 10 0,13-10 0,-1 0 0,1 0 0,0 0 0,1 0 0,-1 1 0,1 0 0,0-1 0,0 1 0,1 0 0,0 0 0,0 1 0,0-1 0,1 0 0,0 1 0,0-1 0,0 1 0,1-1 0,0 1 0,0-1 0,1 1 0,0-1 0,0 1 0,0-1 0,1 0 0,0 1 0,0-1 0,1 0 0,0 0 0,0-1 0,0 1 0,1 0 0,-1-1 0,1 0 0,1 0 0,-1 0 0,1-1 0,-1 1 0,1-1 0,1 0 0,-1 0 0,1-1 0,7 4 0,0-2 0,-1 0 0,1-1 0,-1-1 0,1 0 0,0-1 0,0 0 0,0-1 0,1 0 0,-1-1 0,0-1 0,0 0 0,0-1 0,13-3 0,-2-2 0,0 0 0,-1-1 0,0-1 0,-1-2 0,0 0 0,23-16 0,-40 23 0,244-144 0,-217 130 0,-31 17 0,1 0 0,-1 0 0,1 0 0,-1 0 0,0 0 0,0-1 0,0 1 0,0 0 0,0-1 0,0 1 0,0 0 0,0-1 0,0 1 0,-1-1 0,1 0 0,0 1 0,-1-1 0,1-2 0,-1 4 0,-1 0 0,1-1 0,-1 1 0,1 0 0,-1 0 0,1 0 0,0 0 0,-1 0 0,1 0 0,-1 0 0,1 0 0,-1 0 0,1 0 0,0 0 0,-1 0 0,1 1 0,-1-1 0,1 0 0,0 0 0,-1 0 0,1 0 0,0 1 0,-1-1 0,1 0 0,-1 1 0,1-1 0,0 0 0,0 0 0,-1 1 0,-2 1 0,-27 15 0,1 1 0,1 1 0,0 2 0,2 1 0,0 1 0,2 1 0,0 1 0,-37 52 0,57-70 0,0 0 0,0 0 0,1 0 0,-1 1 0,-1 7 0,4-12 0,0 0 0,1 0 0,-1 1 0,1-1 0,0 0 0,-1 0 0,1 1 0,1-1 0,-1 0 0,0 0 0,1 0 0,0 1 0,0-1 0,2 6 0,-2-8 0,-1 0 0,1 0 0,0 0 0,0 0 0,0 0 0,0 0 0,0 0 0,1 0 0,-1 0 0,0 0 0,0 0 0,1-1 0,-1 1 0,0-1 0,1 1 0,-1-1 0,0 1 0,1-1 0,-1 0 0,1 1 0,-1-1 0,0 0 0,1 0 0,-1 0 0,1 0 0,-1-1 0,3 1 0,3-2 0,-1 1 0,0-1 0,1 0 0,-1 0 0,8-4 0,11-8 0,-1-1 0,0-1 0,-1-1 0,0-1 0,-2-1 0,0-1 0,-1-1 0,-1-1 0,-2 0 0,31-50 0,-14 25 0,-32 42 0,-7 14 0,2 7 0,2 1 0,0 0 0,0-1 0,2 1 0,5 33 0,-6-47 0,1 7 0,1-1 0,0 1 0,0 0 0,1 0 0,6 15 0,-7-23 0,-1 1 0,1-1 0,-1 0 0,1 1 0,0-1 0,0 0 0,0 0 0,0 0 0,1 0 0,-1-1 0,0 1 0,1 0 0,-1-1 0,1 0 0,0 0 0,-1 1 0,1-2 0,0 1 0,-1 0 0,1 0 0,0-1 0,0 0 0,0 1 0,5-2 0,4 1 0,0-2 0,0 0 0,0 0 0,0-1 0,0 0 0,-1-1 0,1-1 0,-1 1 0,0-2 0,0 0 0,-1 0 0,0-1 0,0 0 0,9-9 0,7-8 0,-1-1 0,-1-1 0,33-47 0,-37 43 0,-2 0 0,-1-1 0,-1-1 0,-2 0 0,15-50 0,32-173 0,-45 176 0,-6 36 0,5-26 0,-14 62 0,-1 1 0,0-1 0,0 0 0,0 1 0,-1-1 0,0 0 0,0 1 0,-3-8 0,4 14 0,0 0 0,0-1 0,0 1 0,0 0 0,-1 0 0,1 0 0,0 0 0,0 0 0,0 0 0,0 0 0,0 0 0,0-1 0,-1 1 0,1 0 0,0 0 0,0 0 0,0 0 0,0 0 0,0 0 0,-1 0 0,1 0 0,0 0 0,0 0 0,0 0 0,0 0 0,-1 0 0,1 0 0,0 0 0,0 0 0,0 0 0,0 0 0,0 0 0,-1 0 0,1 1 0,0-1 0,0 0 0,0 0 0,0 0 0,0 0 0,0 0 0,-1 0 0,1 0 0,0 0 0,0 1 0,0-1 0,0 0 0,0 0 0,0 0 0,0 0 0,0 0 0,0 0 0,0 1 0,-8 9 0,-6 13 0,1 1 0,1 0 0,-15 46 0,-16 82 0,29-87 0,-9 91 0,21-119 0,0 0 0,3 0 0,1 0 0,8 40 0,-8-63 0,2 0 0,9 25 0,-11-34 0,0 1 0,1-1 0,0 0 0,0 0 0,1 0 0,-1 0 0,1 0 0,0-1 0,7 7 0,-9-10 0,0 0 0,0 0 0,0 0 0,0 0 0,0 0 0,0 0 0,0-1 0,0 1 0,0-1 0,0 1 0,1-1 0,-1 0 0,0 0 0,0 0 0,1 0 0,-1 0 0,0-1 0,0 1 0,0-1 0,0 1 0,1-1 0,-1 0 0,2-1 0,6-3 0,0 0 0,-1-1 0,13-10 0,-15 11 0,15-12 0,-1-2 0,-1 0 0,0-2 0,-2 0 0,0-1 0,-2 0 0,0-1 0,-1-1 0,12-28 0,8-29 0,39-131 0,-12 29 0,12-41 0,-100 286 0,-81 319 0,94-323 0,3 2 0,3-1 0,-1 76 0,11-118 0,-3-17 0,0 1 0,1-1 0,-1 0 0,0 0 0,0 1 0,0-1 0,1 0 0,-1 0 0,0 0 0,0 0 0,1 1 0,-1-1 0,0 0 0,0 0 0,1 0 0,-1 0 0,0 0 0,0 0 0,1 0 0,-1 0 0,0 1 0,0-1 0,1 0 0,-1 0 0,0 0 0,1 0 0,-1-1 0,0 1 0,0 0 0,1 0 0,-1 0 0,3-1 0,0-1 0,0 0 0,-1 0 0,1 0 0,-1 0 0,1 0 0,2-5 0,10-10 0,-2 0 0,21-37 0,-25 39 0,1-1 0,0 1 0,1 1 0,20-21 0,-31 34 0,1 0 0,0 0 0,-1 1 0,1-1 0,0 0 0,0 0 0,0 1 0,-1-1 0,1 1 0,0-1 0,0 1 0,0-1 0,0 1 0,0 0 0,0-1 0,0 1 0,0 0 0,0 0 0,0 0 0,0 0 0,0 0 0,0 0 0,0 0 0,0 0 0,0 0 0,0 0 0,0 0 0,0 1 0,0-1 0,0 0 0,0 1 0,0-1 0,0 1 0,0-1 0,0 1 0,0 0 0,0 0 0,3 3 0,-1 0 0,-1 0 0,1 0 0,-1 0 0,0 1 0,3 6 0,-2-4 0,45 117 0,5 14 0,-45-122 0,0 0 0,13 16 0,-17-27 0,-1 0 0,2 0 0,-1 0 0,0 0 0,1-1 0,0 0 0,0 0 0,0 0 0,7 3 0,-10-6 0,1 0 0,0 0 0,0 0 0,0-1 0,0 1 0,0-1 0,0 0 0,0 0 0,0 0 0,0-1 0,0 1 0,0 0 0,0-1 0,0 0 0,-1 0 0,1 0 0,0 0 0,3-2 0,5-3 0,1-1 0,18-15 0,-16 11 0,3-2 121,0-1 1,-1-1-1,-1 0 1,-1-1-1,0-1 0,17-27 1,-20 28-1079,-2-1 0,0-1 0,-2 1 0,7-21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7024,'0'0'5374,"-13"6"-4780,0-1-410,-1 2 0,1-1 0,0 2 0,0 0 0,-22 18 0,19-11 143,0 1 0,2 0 0,-19 27 1,29-36-177,-1 0 1,1 1-1,0-1 1,1 1-1,0 0 1,0 0 0,0 0-1,1 0 1,0 0-1,1 0 1,-1 17-1,2-23-107,0 0 0,0 0-1,0 0 1,1 0-1,-1 1 1,0-1-1,1 0 1,-1-1-1,1 1 1,0 0-1,0 0 1,0 0-1,0 0 1,0 0-1,0-1 1,0 1-1,1 0 1,-1-1 0,0 1-1,1-1 1,-1 0-1,1 1 1,0-1-1,-1 0 1,1 0-1,0 0 1,0 0-1,0 0 1,0-1-1,0 1 1,0-1-1,0 1 1,0-1-1,0 1 1,0-1 0,0 0-1,0 0 1,0 0-1,3-1 1,3 1 42,0-2 0,0 1-1,-1-1 1,1 0 0,0 0 0,-1-1 0,1 0 0,12-8 0,-9 4 3,1-2 0,-1 0 0,0 0 0,-1-1 0,0 0 0,-1-1 0,11-15 0,-7 6 96,-1 0 1,0-1-1,13-35 0,-18 42 318,-6 28-81,-1-5-476,0 9 92,2 1 0,0 0 0,0-1 1,2 1-1,9 27 0,-10-37-13,1 1-1,-1-1 1,2-1 0,-1 1 0,1-1-1,1 1 1,0-2 0,0 1 0,0 0-1,1-1 1,0 0 0,13 9 0,-17-14-4,-1-1-1,0 1 1,1-1 0,-1 0 0,1 0 0,-1 0 0,1-1 0,-1 1 0,1 0 0,-1-1 0,1 0 0,0 0 0,-1 0-1,6 0 1,-6 0-16,-1-1 0,1 1-1,0-1 1,-1 1-1,1-1 1,-1 0 0,1 1-1,-1-1 1,1 0 0,-1 0-1,0 0 1,1 0-1,-1 0 1,0-1 0,0 1-1,0 0 1,0 0 0,0-1-1,0 1 1,0-1-1,-1 1 1,1-1 0,0 1-1,0-4 1,3-10-2905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44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20399,'0'0'2624,"107"52"-1640,-13-27 8,21-9-256,2-14 0,4-10-152,-12-13 0,-4 1-64,-9-4 0,-5 2-144,-26-8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9:48:17.293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8240,'0'0'2128,"11"4"-1810,33 10-99,-42-14-157,1 1 0,-1 0 0,1-1 0,-1 0 0,1 1 0,-1-1 0,1 0 0,0-1 0,-1 1 0,1 0 0,-1-1 0,6-1 0,5 0 265,9 3 257,0 1 0,0 2-1,23 6 1,17 2-37,168 43 858,0 1-604,215-24 584,-372-29-1162,45-4 105,0-5 0,128-22 0,74-29 90,-237 41-296,-21 8-15,0 3 1,96 3-1,-52 2 8,10 2 3,36-1 28,-127-3-115,142-5 361,-146 5 58,-15 0-664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9:48:26.955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3171 283 11952,'0'0'6519,"-5"-11"-6179,-14-32-16,19 43-309,0-1 1,0 1-1,0 0 0,0-1 0,0 1 0,0 0 0,0-1 0,0 1 0,0-1 0,0 1 0,0 0 0,0-1 0,0 1 0,0 0 0,0-1 0,0 1 0,1 0 1,-1-1-1,0 1 0,0 0 0,0-1 0,1 1 0,-1 0 0,0-1 0,0 1 0,1 0 0,-1 0 0,0-1 0,0 1 0,1 0 0,-1 0 0,0-1 0,1 1 1,-1 0-1,1 0 0,14-5 287,-8 4-152,13-5 132,1 2-1,0 1 1,0 0-1,1 1 1,36 3 0,-39-1-85,6 1 193,48 9 0,0 0 60,-23-5-110,0 3-1,52 14 1,111 25 188,-130-36-338,-8-2 123,-67-8-275,0 0 0,0-1 0,0 0 0,0-1 0,0 0 0,0 0 0,0-1 0,9-3 0,12-1 29,55-17 163,-37 9-55,-23 7-48,-14 3-101,0 1-1,-1 1 1,1 0 0,0 0 0,11 1 0,25-10 76,-23 7-30,-22 4-72,3 0 0,0-1 0,0 2 0,0-1 0,0 0 0,0 1 0,0-1 0,0 1 0,0 0 0,-1 0 0,1 1 0,5 2 0,-3-2 12,1 0-1,-1 0 1,0 0 0,1-1-1,-1 0 1,13 0 0,-17-1-15,1 0 0,-1 0 1,1 1-1,-1-1 1,1 1-1,-1 0 1,1 0-1,-1 0 1,0 0-1,1 0 1,-1 0-1,0 1 1,0-1-1,0 1 1,0-1-1,0 1 1,0 0-1,0 0 1,-1-1-1,1 2 1,-1-1-1,1 0 0,-1 0 1,0 0-1,0 1 1,0-1-1,1 4 1,-1-2-5,0-1-1,0 0 1,0 0 0,1 0-1,-1 0 1,1 0 0,-1 0-1,1 0 1,0-1 0,2 3-1,-1-2 5,-1 0 0,0 0 0,0 0 0,0 0 0,-1 1 0,1-1 0,2 7 0,0 21-35,0 0 0,-2 0 1,-1 0-1,-2 0 1,-9 61-1,-50 244-66,46-249 104,9-51 0,-14 52 0,4-57-16,13-28 14,0 0 0,0 0-1,0 0 1,1 1 0,-1-1-1,1 1 1,0-1 0,0 1 0,0 0-1,0 6 1,-4 34 16,4-34 7,-1-1 0,2 1 0,0 18-1,1-20-9,1 0-1,0-1 1,1 0-1,-1 1 0,1-1 1,7 11-1,-3-4-3,5 22 153,-11-36-158,-1 0-1,0 0 1,0 0 0,0 0-1,0 0 1,0 1-1,1-1 1,-1 0-1,0 0 1,0 0 0,0 0-1,0 1 1,0-1-1,0 0 1,0 0-1,0 0 1,0 0 0,0 1-1,0-1 1,0 0-1,0 0 1,0 0 0,0 1-1,0-1 1,0 0-1,0 0 1,0 0-1,0 0 1,0 1 0,0-1-1,0 0 1,0 0-1,0 0 1,0 0-1,0 1 1,-1-1 0,1 0-1,0 0 1,0 0-1,0 0 1,0 0 0,0 1-1,0-1 1,-1 0-1,-10 1 34,-14-7-2,-17-8 69,-77-39-1,-12-5 39,24 23-8,-193-36 1,-216-5 39,340 70-140,78 4-16,-527 27 248,459-12-188,30-6-3,-100 9 76,-32 10 157,-149 7-60,297-23-198,-2 7 60,-182 47 0,222-44-81,-21 9-49,-107 46-1,159-56 8,37-12-5,-1 1-1,-25 17 1,37-23 10,2-2 9,1 1-1,-1-1 0,0 0 0,1 1 0,-1-1 1,0 1-1,1-1 0,-1 1 0,1-1 0,-1 1 0,1 0 1,0-1-1,-1 1 0,1-1 0,-1 1 0,1 0 1,0 0-1,0-1 0,-1 1 0,1 0 0,0-1 0,0 1 1,0 0-1,0 0 0,0-1 0,0 1 0,0 0 1,0 0-1,0-1 0,0 1 0,0 0 0,0 0 0,1-1 1,-1 1-1,0 0 0,1 0 0,1 3 1,1 0-1,0-1 0,0 1 1,0-1-1,5 4 1,2 3-4,10 9 8,2 0-1,0-2 1,1 0-1,39 21 1,108 43-7,-156-75 11,-1 0-1,0 1 0,-1 0 0,0 1 0,18 14 0,-25-17-1,0 0 0,0 0-1,0 1 1,-1-1 0,1 1 0,-2 0 0,1 0 0,-1 1-1,0-1 1,0 1 0,0-1 0,-1 1 0,2 10-1,0 5-453,-2-1-1,0 1 1,-2 0-1,-3 40 1,1-48 54,0 0 0,-1 0 1,-1 0-1,0 0 0,-1-1 1,-1 0-1,0 0 0,-11 19 1,16-31 375,-17 27-408,0-1-1,-2-1 1,-1-1-1,-29 27 1,31-36 424,0-2 0,0 0 1,-1-1-1,-1-2 0,0 0 1,-39 15-1,50-22 55,1-1 0,-1 0 0,0 0 0,0-1 0,1-1 0,-20 2 0,85-12 45,34 0-83,0 5 0,103 8 0,907 39-214,-872-50 223,-7 1-1,63 0-4,-68-1 39,-66 5 5,148-1 44,-1 25-81,-236-14-48,171 32-105,-111-8 130,140 31 178,-253-62-166,-1-1 0,1 0 0,0-1 0,0 0 0,0 0 0,-1 0 0,1-1 0,0 0 0,13-7 0,-18 8-17,-1 0 0,1-1 1,-1 1-1,0-1 0,1 0 1,-1 0-1,0 0 0,0 0 0,0 0 1,-1 0-1,1 0 0,-1-1 1,1 1-1,-1-1 0,0 1 1,1-1-1,-1 1 0,-1-1 1,1 0-1,0 0 0,-1 1 1,1-1-1,-1 0 0,0 0 0,0 0 1,0 1-1,0-4 0,-1-4-2,0 1-1,0-1 0,-1 1 0,0-1 0,0 1 0,-7-17 1,-3 2 29,-1 1 0,-1 0 0,-1 1 0,-30-34 0,-82-73 111,68 71-133,-9-18 12,16 17-7,-39-52-12,82 101-25,0 0 1,-1 1-1,0 0 1,0 1-1,-17-11 1,19 15 25,0 0 1,0 1-1,-1 0 1,1 0-1,-1 1 1,1 0-1,-16-1 1,-64 0 37,67 3-19,-19 1 19,0 1-1,-1 2 1,2 2-1,-43 12 1,-310 58 173,132-31-101,-425 73-15,565-103-129,-129-1 0,79-15-33,-176-24 1,322 21 90,-1 1 0,1 2 1,-1 1-1,0 0 1,0 2-1,-38 8 0,46-6-13,0 2 0,1 0-1,-30 15 1,41-17-28,0 1 1,0-1-1,0 1 0,0 0 1,1 0-1,0 0 0,-7 11 1,2 0-28,-13 28 0,-13 51-85,-14 30-42,17-44 75,29-76 96,0 1 1,-1-1-1,0 1 0,0-1 1,0-1-1,-1 1 1,1 0-1,-1-1 1,0 0-1,-1 0 1,1-1-1,-1 1 0,0-1 1,-10 4-1,10-6 4,-1 0 25,9 3-6,66 22 225,7-1-325,84 15 0,-3-2-59,-144-34 129,148 36-92,-13-4 92,-94-22 25,78 12-1,192-5-55,-170-14 46,223-18 60,-55-2 22,430-12 66,-272 7-200,-457 17 29,0 0 0,0-2 1,0 0-1,32-9 0,-20 5 15,-32 7 12,0-1 1,1 1-1,-1 0 0,1 0 1,-1 0-1,1 0 0,-1 0 0,0 1 1,1-1-1,-1 1 0,4 1 1,5-3 50,-11 0-96,-11 0-4,-46-2 38,-86-15-1,90 10 0,-497-60 64,233 33 4,-233-17-49,276 54-14,194 1-1,-87 8-14,-296 61 0,337-57 90,-3 1-12,105-12-54,-1-2-1,-28 0 0,29-1-6,-1 0 0,-29 6-1,-159 20 11,151-22-15,14-2 0,9 0-1,-44 9 1,63-9 2,-30 1 0,32-3 0,1 1 0,-25 5 0,16 1-1,1 0 0,0 2 0,1 1 0,-36 22 0,-36 24-103,85-51 63,-8 3 169,19-12-9,11-8 3,4-5-88,-1 0 0,-1-1 0,0-1-1,16-32 1,-17 29-7,9-17 45,-1-1-1,-3-1 1,-1-1-1,12-46 1,26-169 178,-38 168-177,-6 38-32,-3 0 0,-2 0 0,-3 0 0,-1-1 0,-3 0 0,-9-56 0,-4 9 16,-32-150 110,32 186-136,-6-18 4,-20-157-1,26 133-99,8 63 8,-2-70-1,7 69 22,1 27 11,0 0 0,1 0 0,3-20 0,-2 24 5,-1 0 1,0 0-1,-1-1 0,0 1 0,0 0 1,-2 0-1,1 0 0,-1 1 1,-8-20-1,-9-33-98,19 57 92,0-1 1,0 1-1,0-1 0,1 0 0,-1 1 0,2-1 0,-1 0 0,1 1 1,2-11-1,-3-3-166,1 18 84,10 5-311,14 7 292,-6-5 75,119 55-146,-82-34 129,62 20 0,-31-19 5,1-3 0,1-4 0,148 13 0,-46-23-54,246-19-1,-236 1 75,65-7 7,16-9-5,-92 7-8,-30 2 22,266-25-39,-327 32 18,35-5 62,-62 5 45,-55 7-30,0 0 0,0-2 0,0 0 1,29-9-1,-27 5-7,4-2 25,27-6-1,-42 13-32,1 0 0,-1 1 0,1 0 0,-1 1 0,0 0 0,1 0 0,10 2 0,-2-1 2,0 0 0,0-2 0,0 0 0,0 0 0,26-8 0,0 2 29,-22 3-11,30-9-1,3-2 39,-37 10-43,-1 0-1,1-2 0,19-9 0,15-7 24,-15 12-3,-1 2 0,60-8 0,31-6-21,-103 16-40,-6 2 21,0 1 1,34-4-1,-44 7-12,0 0 0,0-1-1,0 0 1,12-5 0,-14 5-6,1 0-1,0 0 1,-1 0 0,1 1-1,0 0 1,7-1 0,-9 1 15,1 0 1,-1 0-1,1-1 1,-1 0-1,0 1 0,0-2 1,0 1-1,0 0 1,0-1-1,0 0 1,-1 0-1,1 0 1,-1 0-1,4-5 1,12-9 89,-9 8-51,0 0 0,-1-1 0,10-13 0,12-13 35,-29 34-74,0 0 0,-1 0 0,1 0 0,-1 0 0,0 0 0,0-1 0,0 1 0,0 0 0,1-5 0,7-12 33,-6 15-34,-2 2-1,0 0 0,1 0 0,-1 0 0,1 0 0,0 0 1,-1 0-1,1 1 0,0-1 0,0 1 0,4-3 0,-5 3-3,0 0 0,1 0 0,-1 0 0,0 0 0,0 0 0,0 0 0,0-1 0,0 1 0,-1 0 0,1 0 0,0-1 0,0 1 0,-1-1 0,1 1 0,-1-1 0,0 1 0,1-2 0,4-8 0,-5 10 0,0 0 0,0 1 0,1-1 0,-1 1 0,0-1 0,0 1 0,1-1 0,-1 1 0,0-1 1,1 1-1,-1-1 0,1 1 0,-1-1 0,0 1 0,1-1 0,-1 1 0,1 0 0,-1-1 0,1 1 0,-1 0 0,1 0 0,0-1 0,-1 1 0,1 0 0,-1 0 0,1 0 0,0 0 0,-1 0 0,1-1 0,-1 1 0,1 0 0,0 0 0,-1 1 0,1-1 0,-1 0 0,2 0 0,11 2-6,-13-2 3,1 0 0,0 1 0,0-1 1,-1 0-1,1 1 0,0-1 0,-1 0 0,1 1 0,0-1 1,-1 1-1,1-1 0,-1 1 0,1 0 0,-1-1 0,1 1 1,-1 0-1,1-1 0,-1 1 0,1 0 0,-1-1 0,0 1 1,1 1-1,6 19-17,-6-18 13,4 18-16,-1 1-1,0 0 1,-2 0 0,0 0-1,-3 40 1,-23 112-98,5-44 10,-12 206-129,28-302 212,1-7-12,-11 51 0,-12 24-21,4 2 0,-9 134 0,30-151 61,2-66 0,-2 0 0,0 0 0,-1 0 0,-1 0 0,-6 23 0,2-14 0,0 0 0,-1 56 0,7-57 37,3 31 1,1-12 6,-3-36-26,0-1 0,1 0 1,6 19-1,5 20 33,28 269 110,-36-267-155,0-1 1,20 92 0,-24-141-7,0 0 0,0 0-1,0 0 1,0 0 0,1 0-1,-1 0 1,0 0-1,1 0 1,2 2 0,-3-3 13,0 0 0,0 0-1,0 0 1,0 0 0,0 1 0,0-1 0,0 0 0,0 1 0,-1-1 0,1 0 0,0 1 0,-1-1 0,1 1 0,-1-1 0,0 1-1,1 1 1,-46 4 442,-177 13-349,90-5-73,74-9-22,-20 2-24,-123-2 0,2-3-115,156-1 129,40-2-1,-3 0-12,0 1 0,0-1 0,0 1 0,-12 3 0,40-9 17,1 1 0,44-3 0,-34 5 29,60-13 0,33-5 177,-89 10-157,-1-1 1,0-1 0,58-30-1,19-14 25,-92 45-62,0 1-1,1 0 1,44-13 0,-46 17 12,-18 4-23,1 1 0,0 0 0,-1 0 0,1 1 0,0-1 0,0 0 0,-1 1 0,1 0 0,0-1 0,0 1 0,0 0 0,0 1 1,0-1-1,3 1 0,-1 0-14,0 0 1,0 1 0,0-1 0,0 1-1,-1 0 1,1 1 0,0-1-1,-1 1 1,0 0 0,1 0 0,-1 0-1,5 6 1,9 8-109,0-1 1,26 18-1,-43-34 115,0 0 0,-1 0 0,1 0 0,-1 0 0,1 0 0,0 0 0,-1 0-1,1 0 1,-1 0 0,1-1 0,-1 1 0,1 0 0,0 0 0,-1 0 0,1-1 0,-1 1 0,1 0-1,-1-1 1,1 1 0,-1 0 0,1-1 0,-1 1 0,0-1 0,1 1 0,-1-1 0,12-14 31,-7 4-17,-2 0 0,1 0 0,-1-1 1,-1 0-1,0 1 0,0-23 1,-5-78 74,0 64-55,1-37 25,-17-189 119,-23-77 79,44 291-277,0 5-6,-2 44-1,0 0 1,1 1-1,4-20 0,-5-15-101,4 28 102,-1 8 10,-1 0 0,0 0-1,0-1 1,0-10 0,-1 17-18,0 7-4,1 10-11,2 18-19,12 52 0,2 14-13,1 136-236,2 17-151,-13-198 365,-4-30 29,2 46-1,6-291 493,-5 125-266,-3 46 16,2 0-1,21-87 0,-9 74 7,-18 64-172,0 0-1,0 0 1,0 0-1,0 0 1,0 0 0,0 0-1,0 0 1,0 0-1,0 1 1,0-1-1,1 0 1,-1 0-1,0 0 1,0 0-1,0 0 1,0 0-1,0 0 1,0 0 0,0 0-1,0 0 1,0 0-1,1 0 1,-1 0-1,0 0 1,0 0-1,0 0 1,0 0-1,0 0 1,0 0-1,0 0 1,0 0 0,1 0-1,-1 0 1,0 0-1,0 0 1,0 0-1,0 0 1,0 0-1,0 0 1,0 0-1,0 0 1,1 0-1,-1 0 1,0 0 0,0 0-1,2 14-15,0 26-21,4 259-467,-7-289 439,0 0 1,0 0-1,-1-1 1,-6 20-1,7-25 49,0-1 1,-1 1 0,0-1-1,1 1 1,-1-1-1,0 0 1,-1 1-1,1-1 1,-1 0-1,1-1 1,-1 1-1,0 0 1,0-1 0,0 1-1,-4 1 1,4-3 5,-1 0-1,1-1 1,-1 1 0,1-1 0,-1 0 0,1 0 0,-1 0 0,1-1 0,-1 1 0,1-1-1,-1 0 1,1 0 0,0 0 0,-4-2 0,-3 0-2,2 0 6,0 0 0,0 0 1,0-1-1,1 0 0,0-1 0,0 0 1,0 0-1,-9-8 0,4 0-897,0 1 0,-11-17-1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2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61 3912,'0'0'14134,"-10"-6"-13773,-31-17-7,18 13 1121,10 0-393,5 0-472,6 8 15,0 7 243,2-2-591,-2 5-227,1 0 1,0 0 0,1 0-1,0 0 1,0 0-1,3 15 1,0 12 68,-1 33 90,8 528 2102,-12-507-1698,-1-76-362,2-10 6,1-10-117,-1-27-208,0 21-3402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2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8136,'0'0'11075,"-8"13"-10693,-1 5-245,5-11-71,0 1 0,0-1-1,-1 0 1,0 0-1,-1-1 1,1 1 0,-1-1-1,-7 5 1,-103 108 1579,62-64-804,50-51-771,1 0 1,-1 1-1,1-1 0,0 1 0,1 0 0,-1 0 0,-1 5 1,-7 12 307,4-4 15,6-11-43,5-7 182,22 7-147,289 47 367,-288-48-610,-15-3 76,1-2 1,-1 1 0,14-1-1,-26-1-131,5 4 103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12552,'0'0'13194,"-11"5"-13037,-3 0-99,6-1 14,-1 0-1,1 0 1,-14 9-1,14-6 234,12-8 379,11-6-4122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53 6824,'0'0'11039,"-10"-7"-10677,-32-24 2,39 29-295,1 0 0,0 1-1,-1 0 1,1 0 0,-1-1 0,1 2 0,-1-1 0,0 0 0,1 0 0,-1 1 0,0-1-1,0 1 1,1 0 0,-5 0 0,-7 0 332,7-1-202,0 1-1,0 0 0,0 0 0,-1 1 0,1 0 0,0 0 0,0 1 1,-13 4-1,8-1 31,1 0 0,-1 0-1,1 1 1,-12 8 0,16-9-100,2 0-1,-1 0 1,1 0-1,-1 1 1,2-1 0,-1 1-1,-5 9 1,8-12-68,0 0 0,0 1 0,1-1 1,-1 1-1,1-1 0,0 1 0,0 0 0,0-1 1,0 1-1,1 0 0,-1 0 0,1 0 1,0-1-1,0 1 0,1 0 0,0 4 1,1 1-6,1-1 0,0 0 0,0 0 0,1-1 1,0 1-1,0-1 0,1 1 0,0-1 0,0-1 1,10 11-1,-11-13-34,0-1 1,-1 0 0,1 0-1,1 0 1,-1-1-1,0 0 1,1 1-1,-1-2 1,1 1-1,0 0 1,-1-1 0,1 0-1,0 0 1,0 0-1,0-1 1,0 1-1,0-1 1,0-1-1,0 1 1,5-1 0,15-6 81,0-1 1,0-2 0,-1 0-1,-1-1 1,41-26 0,-53 29-624,0 0 1,0-2 0,0 1 0,-1-1 0,-1-1 0,0 1 0,0-2 0,-1 1-1,9-19 1,-16 28 447,0 1 0,0-1 0,-1 0 0,1 0 1,-1 0-1,1 0 0,-1 0 0,0 0 0,0 0 0,0 0 0,0 0 0,0 0 0,0 1 0,0-1 0,-1 0 0,1 0 0,-1 0 0,1 0 0,-1 0 0,0 0 0,0 1 0,0-1 0,0 0 0,-2-2 0,2 2 64,-1 0-1,0 0 0,1 0 1,-1 0-1,0 0 0,0 1 1,0-1-1,0 1 0,0-1 0,-1 1 1,1 0-1,0 0 0,-1 0 1,1 0-1,0 0 0,-1 0 1,1 1-1,-6-1 0,-5 1 71,0 0 0,0 2 0,0-1 0,0 2 0,0 0 0,0 0 0,-24 11 0,36-14-52,0 0 0,1 1 0,-1-1-1,1 1 1,-1-1 0,0 1 0,1-1-1,-1 1 1,1-1 0,-1 1 0,1 0-1,-1-1 1,1 1 0,0-1-1,-1 1 1,1 0 0,0 0 0,0-1-1,-1 1 1,1 0 0,0 0 0,0-1-1,0 2 1,3 10-3190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2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231 209 5824,'0'0'5409,"-7"-11"-5021,-20-33-9,7 13 911,19 30-1209,0 0 1,0 0 0,0 0-1,0 0 1,0 0-1,-1 0 1,1 0 0,0 1-1,0-1 1,-1 0 0,1 1-1,-3-2 1,1 3 22,1-1 0,-1 0 0,0 1 0,0-1 0,0 1 0,0 0 0,1 0 0,-1 0 0,0 0 0,1 0 0,-1 1 0,1-1 0,-5 5 0,5-6-85,-11 8 214,8-6-138,1 1-1,-1 0 1,1 0-1,-1 0 1,-6 7-1,1 0 100,1 0 0,1 1 1,0 0-1,0 0 0,-8 18 0,14-26-168,1 0 0,0 0 1,0 0-1,0 0 0,0 0 1,0 1-1,1-1 0,-1 0 1,1 0-1,0 1 0,0-1 1,0 0-1,1 1 0,-1-1 0,1 0 1,0 0-1,-1 0 0,1 1 1,1-1-1,-1 0 0,0 0 1,1 0-1,0-1 0,-1 1 1,1 0-1,0 0 0,5 3 0,-1 1 18,0-1-1,1 0 1,0-1-1,0 0 0,11 7 1,-13-10-29,0 0 0,-1-1 0,1 1 0,0-1 0,0 0 0,0 0 0,0 0 0,0-1 0,0 0 1,0 0-1,7-1 0,2-1 16,0 0 1,0-1 0,-1-1-1,1-1 1,-1 0-1,1 0 1,-2-1 0,1-1-1,-1 0 1,0-1-1,0 0 1,16-16 0,-22 18-14,0 0 1,0 0 0,-1-1 0,0 0 0,0 0-1,-1-1 1,0 1 0,0-1 0,4-14 0,-6 16-7,0-1 0,-1 1 0,0-1 0,-1 1 1,0-1-1,0 1 0,0-1 0,0 0 0,-1 1 0,0-1 1,-1 1-1,0 0 0,-4-12 0,3 11 14,0 0 0,0 1 1,-1 0-1,0-1 0,0 1 0,-1 0 0,1 1 1,-1-1-1,0 1 0,-1 0 0,0 0 0,1 1 0,-1 0 1,-1 0-1,1 0 0,-1 1 0,1-1 0,-1 2 1,0-1-1,0 1 0,-10-2 0,7 2 51,1 1 0,-1-1 1,-14 2-1,21 0-71,1 0 0,-1 0 0,0 1 0,1-1 0,-1 1 0,0 0 0,1 0 0,-1 0-1,1 0 1,-1 0 0,1 0 0,0 1 0,-1-1 0,1 1 0,0 0 0,0-1 0,-2 4 0,3-5-86,1 0 0,0 0 1,0 1-1,0-1 0,-1 0 0,1 0 0,0 1 1,0-1-1,0 0 0,0 1 0,-1-1 0,1 0 1,0 1-1,0-1 0,0 0 0,0 1 0,0-1 1,0 0-1,0 1 0,0-1 0,0 1 0,0-1 1,0 0-1,0 1 0,0-1 0,0 0 0,0 1 1,1-1-1,-1 0 0,0 1 0,0-1 0,0 0 1,1 1-1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3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544 149 4616,'0'0'5616,"-6"-11"-5392,4 8-211,-6-12 228,-2-1 0,0 1 0,-21-23 0,26 33-133,-1 0-1,0 0 1,0 1-1,-1 0 1,1 1-1,-1-1 1,0 1-1,0 0 1,0 1-1,-10-3 1,2 2 118,1 1-1,-1 0 1,1 1 0,-21 1 0,27 1-139,0 0-1,1 1 1,-1 0-1,1 0 1,0 0 0,-1 1-1,1 0 1,0 1-1,-12 7 1,-4 6 211,-27 24-1,43-35-246,-6 7 29,0 1 1,1 1-1,0 0 1,2 1-1,-1 0 1,2 0-1,0 1 1,1 0-1,1 1 1,-9 33-1,11-29-8,0 0 1,2 1-1,1-1 0,1 1 0,2 33 0,0-44-37,1-1 0,0 1 0,1-1 0,0 1 0,1-1 0,0 0-1,1 0 1,0 0 0,0-1 0,1 0 0,1 0 0,13 16-1,-12-16 7,1 0 0,1-1 0,0-1 0,0 1 0,0-1 0,1-1 0,0 0 0,1-1 0,-1 0 0,1-1 0,17 6-1,-19-9-1,0 0 0,1-1 0,-1 0 0,1-1 0,-1 0 0,19-2 0,-3-2 74,38-10 0,-39 5-39,29-12 0,-30 10-18,-12 5-16,0 0 1,16-12-1,16-9 31,-27 18-40,0-1-1,-1-1 1,-1 0 0,29-27 0,-35 31 7,9-15 114,-17 22-145,-1 0-1,0 0 1,1-1-1,-1 1 0,1-1 1,-1 1-1,0 0 1,0-1-1,1 1 0,-1-1 1,0 1-1,0-1 1,1 1-1,-1-1 0,0 1 1,0-1-1,0 1 1,0-1-1,0 1 0,0-1 1,1 1-1,-1-1 1,-1 1-1,1-1 0,0 1 1,0-1-1,0 1 1,0-1-1,0 1 0,0-1 1,0 1-1,-1-1 1,1 1-1,0-1 0,0 1 1,-1-1-1,1 1 1,0 0-1,-1-1 0,1 1 1,-1-1-1,1 1 1,0 0-1,-1-1 0,1 1 1,-1 0-1,1 0 1,-1-1-1,1 1 0,-1 0 1,-2 0 0,1 0 1,-1 0-1,1 0 1,0 0 0,-1 1-1,1-1 1,-1 1-1,1-1 1,0 1-1,-1 0 1,1 0 0,0 0-1,0 0 1,-4 3-1,-27 21 16,30-21-26,-1 0 1,1 0-1,-1 1 1,1-1-1,1 0 1,-1 1 0,1 0-1,0 0 1,0 0-1,0 0 1,0 0-1,1 0 1,0 0-1,0 0 1,0 0-1,1 1 1,0-1 0,0 0-1,0 1 1,1-1-1,0 0 1,0 0-1,0 0 1,0 1-1,1-1 1,0 0-1,0-1 1,0 1 0,1 0-1,-1-1 1,1 1-1,0-1 1,1 0-1,-1 0 1,1 0-1,-1 0 1,7 4-1,-4-3 1,1 0-1,0 0 0,0 0 0,0-1 0,1 0 0,14 5 0,-18-7 8,0-1 0,-1 0-1,1-1 1,0 1 0,0 0-1,-1-1 1,1 0 0,0 0-1,0 0 1,0 0 0,0-1-1,-1 1 1,1-1 0,0 0-1,-1 0 1,1-1 0,5-2-1,-4 2 20,-1-1 0,0 0-1,0 0 1,0 0-1,0 0 1,0-1-1,0 1 1,-1-1 0,0 0-1,0 0 1,0-1-1,0 1 1,3-9-1,-4 9-1,-1 0-1,0-1 1,-1 1-1,1-1 1,-1 1 0,0-1-1,0 1 1,0-1-1,0 1 1,-1-1-1,0 1 1,0 0-1,0-1 1,0 1-1,-1 0 1,-2-5-1,1 2-3,0 0 0,-1 0-1,0 1 1,0-1 0,0 1-1,-1 0 1,0 0 0,0 1-1,-1 0 1,0 0 0,1 0-1,-2 0 1,1 1 0,0 0-1,-13-5 1,15 6-20,-1 1-1,0 0 1,0 0-1,0 1 1,-1-1-1,1 1 1,0 0-1,-1 1 1,1-1-1,0 1 1,-1 0-1,1 0 1,0 1-1,-1 0 1,-6 1-1,9 0-88,9 0 60,9-2 26,35-8 35,-30 6-17,0-2 0,35-10-1,35-22 4,-55 21 20,2 1-1,-1 1 1,69-13 0,-103 26-26,1-1-1,-1 1 0,0 0 1,1 0-1,-1 0 1,0 0-1,1 0 1,-1 1-1,1-1 1,-1 1-1,0-1 1,0 1-1,1 0 1,-1 0-1,0 0 0,0 0 1,0 0-1,0 1 1,4 2-1,-4-2 3,0 1 0,0 0 0,0 0-1,0 0 1,-1-1 0,1 2 0,-1-1-1,0 0 1,0 0 0,0 0 0,0 1-1,0 4 1,0 8 42,0 0 1,-1 0-1,-1 0 0,-5 24 0,6-39-50,-6 30 111,3-22-5,2 0-1,-1-1 0,0 14 0,20-40 179,36-45-57,-37 41-183,1 1 0,1 0 0,1 1 1,1 1-1,32-22 0,-52 40-46,0 0-1,0 0 0,0 1 0,0-1 1,1 0-1,-1 1 0,0-1 0,1 1 1,-1-1-1,0 1 0,1-1 0,-1 1 0,1 0 1,-1 0-1,1 0 0,-1 0 0,1 0 1,-1 0-1,0 0 0,3 1 0,-3-1 3,0 1-1,-1 0 0,1 0 0,0-1 0,0 1 1,-1 0-1,1 0 0,0 0 0,-1 0 1,1 0-1,-1-1 0,1 1 0,-1 0 0,1 1 1,-1-1-1,0 0 0,1 0 0,-1 0 0,0 0 1,0 1-1,0 9 26,0-1-1,0 0 1,-1 0 0,-3 14-1,3-20-19,-6 30 41,4-24-1,1 0 0,0 0 0,-1 17 0,5-25 19,3-6-20,7-10 16,-10 11-48,67-72 189,-32 36-110,-21 24-50,0 0-1,30-20 1,10-8 17,-55 42-61,0 0 0,0 0 0,0 0-1,0 0 1,0 1 0,0-1 0,0 0-1,0 0 1,1 1 0,-1-1 0,0 1-1,1-1 1,-1 1 0,0 0 0,1 0-1,-1-1 1,0 1 0,3 0 0,-3 1-3,0-1 0,0 0 0,0 1 1,0-1-1,0 1 0,0-1 1,0 1-1,0-1 0,0 1 1,-1 0-1,1 0 0,0-1 1,0 1-1,-1 0 0,1 0 1,0 0-1,0 1 0,2 4-6,-1-1 0,0 0 0,0 1 0,-1-1 0,1 1 0,0 8 0,3 73-1,-6-64 27,2 1-1,2 0 1,0-1-1,7 28 1,-10-49-17,1-1 0,-1 1 0,0-1 1,1 0-1,0 1 0,-1-1 0,1 1 0,0-1 0,0 0 1,0 0-1,0 1 0,0-1 0,0 0 0,0 0 0,0 0 1,0 0-1,0 0 0,1 0 0,-1 0 0,0-1 0,1 1 1,-1 0-1,1-1 0,-1 1 0,1-1 0,-1 1 0,1-1 0,-1 0 1,1 0-1,-1 0 0,1 0 0,-1 0 0,1 0 0,-1 0 1,1 0-1,-1 0 0,1-1 0,-1 1 0,1-1 0,1 0 1,3-1 3,-1-1 0,0 1 1,0-1-1,1-1 0,-2 1 1,1-1-1,0 1 1,-1-1-1,6-7 0,105-137 218,-85 110-124,10-12 115,-35 48-184,-3 10-24,-2 14-22,0-19 15,-6 91-30,-20 99 1,7-66 28,10-61 11,-25 95 1,22-98 205,12-63-208,0 0 0,0 0 1,0 0-1,0 0 0,0 0 1,0 0-1,0 0 0,0 0 0,1 0 1,-1 0-1,0 0 0,0 0 1,0 0-1,0 0 0,0 0 1,0 0-1,0 0 0,0 0 1,0 0-1,0 0 0,0 0 1,0 0-1,0 0 0,0 0 1,1 0-1,-1 0 0,0 0 1,0 0-1,0 0 0,0 0 1,0 0-1,0 0 0,0 0 1,0 0-1,0 0 0,0 0 1,0 0-1,8-13 97,6-21 2,30-147 124,-32 128-165,8-91 0,-14 87 10,19-78 0,-18 116-64,0 0-1,1 0 1,1 1-1,1 0 1,1 0 0,0 1-1,1 0 1,1 1-1,0 1 1,1 0-1,27-21 1,-37 32-18,0 1 0,1 0 0,-1 1 0,1-1 0,0 1 0,-1 0 1,1 0-1,0 0 0,0 0 0,1 1 0,-1 0 0,0 0 0,0 1 0,6-1 0,-8 1 3,-1 1-1,1-1 1,0 1-1,-1-1 1,1 1-1,-1 0 1,1 0-1,-1 0 1,1 0-1,-1 1 1,0-1-1,0 1 0,1-1 1,-1 1-1,0 0 1,-1-1-1,1 1 1,0 0-1,0 1 1,-1-1-1,1 0 1,-1 0-1,0 1 1,0-1-1,1 0 1,-2 1-1,1-1 0,0 1 1,0 0-1,0 2 1,1 6-1,-1 0 0,0 0 0,0 0-1,-1 0 1,0 0 0,-1 0 0,-1 0 0,1-1 0,-2 1 0,1 0 0,-7 14 0,1-6-3,0-1 0,-2 0 1,0-1-1,-1 0 1,-17 21-1,22-30 17,0-1 0,-1 0-1,0-1 1,0 1 0,0-1-1,-1-1 1,-12 8 0,17-11-5,-1 0 0,1-1 0,-1 0 0,0 0 0,0 0 0,1 0 0,-1 0 0,0-1 0,0 1 0,0-1 0,0 0 0,0-1 0,0 1 0,1-1 0,-1 1 0,0-1 0,0 0 0,0-1 0,1 1 0,-6-3 0,8 3 7,-1 1 0,1-1 0,-1 0 1,1 1-1,0-1 0,-1 0 1,1 0-1,0 0 0,0 0 0,0 0 1,0-1-1,0 1 0,0 0 1,0 0-1,-1-3 0,2 3-11,0 0 0,0 0 0,0 0 0,0 0 0,0 0 0,1 0-1,-1 0 1,0 0 0,1 1 0,-1-1 0,1 0 0,-1 0 0,1 0 0,-1 0 0,1 1 0,-1-1-1,1 0 1,0 1 0,-1-1 0,1 0 0,0 1 0,0-1 0,-1 1 0,1-1 0,0 1-1,0-1 1,0 1 0,0 0 0,-1 0 0,2-1 0,3-1-4,0 1 1,-1-1 0,1 1-1,0 0 1,0 0-1,-1 0 1,1 1 0,0 0-1,6 0 1,48 7-51,-24-3 27,-12-2-7,-1-1-1,1-1 1,29-3 0,-41 1 32,0 0 0,0 0 1,-1-1-1,1-1 0,-1 0 0,0 0 1,0-1-1,-1 0 0,10-7 1,6-8 24,0-2 1,-2 0-1,37-47 1,-2 3 46,-35 40-38,-14 16-8,-1 0-1,2 1 1,12-11-1,-18 17-23,0 1 0,0-1 0,0 1 0,0 0 0,0 0 0,1 1 0,-1-1-1,0 1 1,1 0 0,0 0 0,-1 0 0,1 1 0,4 0 0,2 0-20,0 1 0,0 1 0,0 0 0,0 0 0,-1 1 1,1 0-1,-1 1 0,0 0 0,0 1 0,-1 0 0,17 12 0,-18-9 49,-21-13 26,-4-2-17,5 4-27,0 1 1,0 0 0,0 0 0,0 1-1,0 1 1,-13 1 0,20-1-12,0 1-1,0 1 1,0-1 0,0 0 0,0 1 0,1 0-1,-1 0 1,1 1 0,0-1 0,-1 1 0,1 0-1,0 0 1,1 0 0,-1 1 0,0-1 0,1 1-1,-5 7 1,1-1-6,2 1-1,-1-1 1,1 1-1,1 0 1,0 0-1,1 1 1,0-1 0,-2 14-1,2-2-14,1 1-1,0 0 1,3 25-1,-1-45 15,1 0 0,-1 1 1,1-1-1,0 1 0,0-1 0,0 0 0,4 8 0,-4-11 7,-1 0 0,1-1-1,-1 1 1,1 0 0,-1-1 0,1 1 0,-1 0-1,1-1 1,0 1 0,-1-1 0,1 1-1,0-1 1,0 1 0,-1-1 0,1 1 0,0-1-1,0 0 1,0 1 0,0-1 0,-1 0-1,1 0 1,0 0 0,0 0 0,0 0-1,0 0 1,0 0 0,-1 0 0,1 0 0,0 0-1,0 0 1,0 0 0,0 0 0,0-1-1,-1 1 1,1 0 0,0-1 0,0 1 0,-1-1-1,1 1 1,0-1 0,0 1 0,-1-1-1,1 1 1,1-2 0,8-9 11,-1 1 0,0-1 0,0 0 0,-1-1 0,-1 0 0,12-25 1,-6 13 1,48-111 79,-37 80-22,-11 30-44,-13 23-24,1 1-1,0 0 1,-1-1 0,1 1-1,0 0 1,0 0 0,0-1-1,0 1 1,0 0 0,0 0-1,0 0 1,1 0 0,-1 0-1,2 0 1,-2 2-4,0 0 0,1 0 0,-1 1 0,-1-1-1,1 1 1,0-1 0,0 1 0,0-1 0,-1 1 0,1-1 0,-1 1 0,1 0 0,-1-1 0,0 1 0,1 0-1,-1 3 1,0-3-5,6 37-53,-3-18 26,1 1 0,0-1 0,2 0-1,0-1 1,10 22 0,-8-26 21,-4-6-1,1 1 0,1-1 0,-1-1 1,14 17-1,-17-24 15,0 0 1,0 0-1,0 0 1,0-1-1,0 1 1,0-1-1,0 1 1,0-1-1,1 0 0,-1 0 1,1 0-1,-1 0 1,1 0-1,-1 0 1,1-1-1,-1 1 1,1-1-1,0 0 1,-1 0-1,1 0 0,-1 0 1,1 0-1,0-1 1,-1 1-1,1-1 1,3-1-1,1 0 12,-1-1 0,1-1 0,-1 1 0,0-1 1,0 0-1,0-1 0,0 1 0,-1-1 0,1 0 0,7-11 0,3-5 49,22-38 0,-19 28-7,-17 26-47,0 0 0,-1 0 0,1 0 0,-1 0 0,0-1 0,0 1-1,0 0 1,-1-1 0,0 1 0,-1-10 0,1 2-30,0 12 23,1 0-1,-1 1 0,0-1 0,1 0 1,-1 1-1,1-1 0,-1 0 0,1 1 1,-1-1-1,1 1 0,-1-1 1,1 1-1,0-1 0,-1 1 0,1 0 1,0-1-1,-1 1 0,1 0 1,0-1-1,0 1 0,-1 0 0,1 0 1,0 0-1,0 0 0,-1 0 1,1-1-1,1 2 0,24-3-19,-26 2 20,21 0-13,0 1 0,24 4 1,-39-4 2,0 0 1,-1 0 0,1 1 0,0 0-1,-1 0 1,0 0 0,1 1-1,-1 0 1,0 0 0,0 0-1,0 1 1,7 6 0,-9-5-1,0-1 0,0 1-1,0 0 1,0 0 0,-1 0 0,0 1 0,0-1-1,0 0 1,1 8 0,7 57-34,-7-39 33,0-11 20,0 0-38,7 32 0,-8-46 27,0 0-1,0 0 1,1 0 0,0 0 0,0-1 0,0 1 0,0-1 0,1 0-1,7 8 1,-10-13 2,0 1 0,0 0 0,0-1 1,0 1-1,0-1 0,0 1 0,0-1 0,1 1 0,-1-1 0,0 0 0,0 0 0,1 1 0,-1-1 0,0 0 0,0 0 1,1 0-1,-1-1 0,0 1 0,0 0 0,0 0 0,1-1 0,-1 1 0,0-1 0,0 1 0,0-1 0,0 1 1,2-2-1,31-22 44,-29 20-35,9-8 11,0-2-1,-1 1 1,-1-2 0,16-23 0,39-72 84,-47 75-89,-16 28-21,1 0 0,-1 1 0,1 0 0,0 0 0,7-6 1,-12 12 2,1 0 0,-1 0 1,1 0-1,0 0 0,-1 0 1,1 1-1,-1-1 1,1 0-1,-1 0 0,1 1 1,-1-1-1,1 0 1,-1 0-1,1 1 0,-1-1 1,1 1-1,-1-1 0,1 0 1,-1 1-1,0-1 1,1 1-1,-1-1 0,0 1 1,1-1-1,-1 1 0,0-1 1,0 1-1,0-1 1,1 1-1,-1 0 0,0 0 1,8 19-18,6 32-45,-10-35 45,1 0 0,11 28 0,0-7 8,-11-24 13,1-1 0,0 0 0,0 0 0,2 0 1,0-1-1,0 0 0,12 12 0,-19-22 1,1-1 1,0 0-1,0 0 0,0 0 1,-1 0-1,1 0 0,0 0 0,0-1 1,0 1-1,1-1 0,-1 1 0,0-1 1,0 0-1,0 0 0,0 0 0,0 0 1,0 0-1,0 0 0,0 0 0,1-1 1,-1 1-1,0-1 0,0 0 1,0 0-1,-1 1 0,1-1 0,0 0 1,3-3-1,6-2 16,0-2-1,-1 1 1,13-13 0,-22 19-17,13-14 12,-1 0 0,-1-1 0,0-1-1,-1 0 1,-1 0 0,11-26 0,7-11 72,-17 33-29,9-19 15,-18 38-70,-1 0 1,1 0-1,0 0 0,-1 0 1,1 0-1,0 0 1,0 0-1,0 1 0,0-1 1,1 1-1,-1-1 1,5-1-1,-7 3-4,1 0 0,0 0-1,-1 0 1,1 0 0,0 0 0,0 0 0,-1 0 0,1 0 0,0 0-1,-1 1 1,1-1 0,0 0 0,-1 1 0,1-1 0,0 0 0,-1 1-1,1-1 1,-1 0 0,1 1 0,-1-1 0,1 1 0,-1-1 0,1 1-1,-1 0 1,1-1 0,-1 1 0,0-1 0,1 1 0,0 1 0,9 23-36,-8-21 24,6 19-21,0 0 0,-2 1 0,-1-1 0,-1 1 0,-1 0 0,1 37 0,-5-53 32,1 0 0,-1-1 0,-1 1 1,1 0-1,-1-1 0,-6 13 1,7-16 9,-1 0 1,-1 0-1,1-1 1,0 1-1,-1-1 1,0 0-1,0 0 1,0 0-1,0 0 1,0 0 0,-1-1-1,1 1 1,-7 3-1,8-6-1,0 1 0,0-1 0,1 1-1,-1-1 1,0 0 0,0 0 0,0 0 0,0 0 0,0 0-1,0 0 1,1 0 0,-1 0 0,0-1 0,0 1-1,0-1 1,1 0 0,-1 1 0,-3-3 0,-17-3 14,14 2 23,8 4-44,0 0 1,1 0-1,-1-1 1,0 1 0,0 0-1,0 0 1,0 0-1,0 0 1,0-1 0,0 1-1,0 0 1,1 0-1,-1 0 1,0 0 0,0 0-1,0 0 1,0-1-1,1 1 1,-1 0-1,0 0 1,0 0 0,0 0-1,0 0 1,1 0-1,-1 0 1,0 0 0,0 0-1,0 0 1,1 0-1,-1 0 1,0 0 0,0 0-1,0 0 1,0 0-1,1 0 1,-1 0-1,0 0 1,0 0 0,0 0-1,1 0 1,-1 0-1,0 1 1,0-1 0,0 0-1,0 0 1,0 0-1,1 0 1,-1 1 0,19 3-3,1 0 1,0-1 0,-1 0 0,1-2 0,0-1 0,0 0 0,0-1-1,0-1 1,0-1 0,-1-1 0,1-1 0,-1 0 0,0-2 0,28-13 0,-14 4 5,-3 2 1,0-1 0,-2-1 0,0-2-1,45-36 1,-27 8 23,-41 41-15,-1 0 0,0-1-1,0 1 1,-1-1 0,1 0 0,-1 0 0,3-8 0,-6 13-9,1 0 0,-1 1 0,0-1 0,0 0 1,0 1-1,1-1 0,-1 0 0,0 1 1,0-1-1,0 0 0,0 1 0,0-1 1,0 0-1,0 0 0,-1 1 0,1-1 0,0 0 1,0 1-1,0-1 0,-1 0 0,1 1 1,0-1-1,-1 1 0,1-1 0,0 0 1,-1 1-1,1-1 0,-1 1 0,1-1 0,-1 1 1,1 0-1,-1-1 0,1 1 0,-1-1 1,0 1-1,1 0 0,-1-1 0,0 1 1,1 0-1,-1 0 0,0 0 0,0-1 0,-1 1 8,-1 0-1,1 0 1,0 0-1,-1 0 0,1 0 1,-1 0-1,1 0 1,0 1-1,-1-1 0,-3 3 1,-11 4 37,1 2 0,0 0-1,0 1 1,-26 22 0,34-26-34,1 0 1,0 1-1,1 0 1,-1 1-1,2-1 0,-1 1 1,1 0-1,0 1 1,0-1-1,1 1 0,-3 11 1,5-13-4,1 0 0,0 0 0,1 1-1,-1-1 1,2 0 0,-1 0 0,1 1 0,0-1 0,0 0 0,1 0 0,0 0 0,0 0 0,6 12-1,-6-16-6,-1-1-1,0 1 0,0-1 0,1 0 0,0 1 1,-1-1-1,1 0 0,0 0 0,0 0 0,0-1 1,0 1-1,0 0 0,1-1 0,-1 1 0,1-1 1,-1 0-1,1 1 0,-1-1 0,1-1 0,-1 1 1,1 0-1,0-1 0,-1 1 0,1-1 0,0 0 1,0 0-1,-1 0 0,1 0 0,0 0 0,0-1 1,-1 1-1,1-1 0,0 1 0,-1-1 0,1 0 1,-1 0-1,1-1 0,3-2 0,-1 2 9,0-2 0,-1 1 1,1 0-1,-1-1 0,0 0 0,0 0 0,0 0 0,-1 0 0,0-1 1,0 0-1,0 1 0,0-1 0,0 0 0,-1 0 0,0 0 0,2-8 0,-2 3 9,0 1-1,0-1 0,-1 0 1,0 0-1,-1 0 0,0-1 1,0 1-1,-3-11 1,2 14-10,0 0 0,0 0 0,-1 0 0,0 1 0,0-1 0,-5-7 0,6 13-9,0-1 0,0 0 0,0 0 0,-1 1-1,1-1 1,-1 1 0,0-1 0,1 1 0,-1 0-1,0 0 1,0-1 0,1 1 0,-1 1 0,0-1 0,0 0-1,0 0 1,-1 1 0,1-1 0,0 1 0,0-1-1,0 1 1,0 0 0,-4 0 0,-5 1-4,16 1-27,19 0-11,74-19-48,-18 1 34,-11 4 33,-30 5 6,0 2 0,41-1 0,-77 6 15,0 0 0,0 0 0,0 0 0,0 0 0,0 1 0,0-1 0,0 1 0,0 0 0,-1 0 0,1 0 0,0 0 0,0 1 0,-1-1 0,1 1 0,-1 0 0,1-1 0,-1 1 0,4 4 0,-4-3 0,0 0 0,-1 0 0,1 0 0,0 1 0,-1-1 0,0 0 0,0 0 0,0 1 0,0-1 0,-1 1 0,1-1 0,-1 1 0,0-1 0,0 1 0,-1 6 0,-1 20 15,-2 1 0,-11 39 1,15-70-16,0 0 1,0 0 0,0 1 0,0-1-1,0 0 1,0 0 0,-1 0 0,1 0-1,0 1 1,0-1 0,0 0 0,0 0-1,0 0 1,0 1 0,0-1 0,0 0-1,0 0 1,0 0 0,0 1 0,0-1-1,0 0 1,0 0 0,0 0 0,0 1-1,0-1 1,0 0 0,1 0 0,-1 0-1,0 0 1,0 1 0,0-1 0,0 0-1,0 0 1,0 0 0,0 0 0,1 0-1,-1 1 1,0-1 0,0 0 0,0 0-1,0 0 1,1 0 0,-1 0 0,0 0-1,0 0 1,1 1 0,10-6 21,12-13-5,-23 18-17,101-95 110,-40 37-8,-57 54-89,-1 0-1,1 1 1,0 0-1,0 0 1,1 0-1,-1 0 1,1 1-1,-1 0 1,1 0-1,0 0 1,0 0-1,9-1 1,-13 3-11,0 1-1,0-1 1,-1 0 0,1 1-1,0-1 1,0 0 0,0 1 0,-1-1-1,1 1 1,0-1 0,-1 1-1,1 0 1,0-1 0,-1 1 0,1 0-1,-1-1 1,1 1 0,-1 0 0,1 0-1,-1-1 1,1 1 0,-1 1-1,9 22 14,-8-19-13,2 6 2,2 4-1,0 0-1,0 0 0,1-1 0,11 18 1,-15-29 0,1 1 1,-1-1-1,1 0 1,0 1-1,0-1 1,0-1-1,0 1 1,0 0-1,1-1 1,-1 0-1,1 1 1,-1-1-1,1-1 1,0 1-1,0 0 1,0-1-1,0 0 1,0 0-1,0 0 1,9 0-1,-3-1 22,0 0-1,0-1 1,-1-1 0,1 1-1,0-1 1,0-1 0,-1 0-1,1 0 1,-1-1 0,10-5-1,6-6-2215,45-33 0,-70 48 2188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3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13360,'0'0'6087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0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 5624,'0'0'2926,"-1"16"-1971,-3 16-408,-1 1 0,-1-2 0,-2 1 0,-17 43 0,10-43-255,-1-1 0,-2-1 0,-1 0 0,-2-1 0,-1-1 0,-1-1 0,-1-1 0,-1-1 0,-1-2 0,-2 0 0,0-2 0,-1-1 0,-55 29 0,67-41-776,1 1 0,-26 20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5624,'0'0'6924,"4"8"-6352,-2-5-511,0 1 1,-1 0-1,1-1 1,-1 1-1,0 0 0,0 0 1,0 0-1,0 0 1,-1 0-1,1 0 1,-1 0-1,0 0 1,-1 0-1,1 0 1,0 0-1,-1 0 1,-2 6-1,-46 131 1849,19-58-438,-25 110 1,51-177-1223,3-12-94,0 0 0,0 0 0,0 0 0,1 1 1,-1-1-1,1 0 0,0 0 0,0 0 0,1 0 1,0 5-1,-1-7-88,1-1 0,-1 0 0,0 0 0,0 0 0,1 0 0,-1 0 0,1 0 0,-1 0 0,1 0 0,-1 0 0,1 0 0,0 0 0,0 0 0,0 1 0,18 3 385,4-3-306,0-1 1,0-1-1,0-1 1,24-4-1,-9 1-31,193-27 583,-146 18-388,-69 11-201,4 0 160,-20 2-264,1 0 1,-1 0-1,0 0 0,0 0 1,1 0-1,-1 0 1,0 0-1,0 0 0,0 0 1,1 0-1,-1 0 1,0 0-1,0 0 1,1 0-1,-1 0 0,0 0 1,0 0-1,0 0 1,1 0-1,-1 0 0,0 0 1,0-1-1,0 1 1,1 0-1,-1 0 0,0 0 1,0 0-1,0 0 1,0-1-1,1 1 0,-1 0 1,0 0-1,0 0 1,0-1-1,0 1 0,0 0 1,-44-35-664,23 20-2747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3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282 576 5224,'0'0'7128,"-11"7"-6842,-3 1-201,-70 41 662,73-43-593,1 0-1,0 0 0,0 1 1,0 1-1,1 0 0,0 0 1,1 0-1,-12 15 1,9-8 113,0 0 0,1 1 0,1 0 0,-13 32 0,19-42-161,1 1 0,0 0 0,0 0-1,1 0 1,0 0 0,0 0 0,1 0-1,0 14 1,0-19-77,0 0-1,1 0 1,-1 0-1,1 0 1,-1 1-1,1-1 1,0 0-1,0 0 1,0-1-1,0 1 1,0 0-1,0 0 1,1 0 0,-1-1-1,0 1 1,1 0-1,0-1 1,-1 0-1,1 1 1,0-1-1,0 0 1,-1 0-1,1 0 1,0 0-1,0 0 1,0 0-1,0 0 1,0-1-1,1 1 1,-1-1-1,0 0 1,4 1-1,1-2 21,0 1-1,1-1 0,-1 0 0,0 0 1,-1-1-1,1 0 0,0 0 0,0-1 1,-1 0-1,1 0 0,-1 0 1,0-1-1,0 0 0,0 0 0,-1-1 1,0 0-1,1 1 0,-2-2 0,1 1 1,0-1-1,-1 1 0,0-1 0,-1 0 1,1-1-1,3-9 0,-6 13-12,0-1 0,0 0 1,0 0-1,-1 0 0,0 0 0,0 0 0,0 0 1,0 0-1,0 0 0,-1 0 0,-1-5 0,1 6-14,1 1-1,-1-1 0,0 1 0,0 0 0,0-1 0,-1 1 0,1 0 1,0 0-1,-1 0 0,1 0 0,-1 0 0,0 0 0,0 1 0,0-1 1,0 0-1,0 1 0,0-1 0,-2 0 0,-13-4 77,14 6-66,0-1 1,0 0-1,1 0 1,-1 0-1,0 0 1,1 0 0,-1 0-1,-3-3 1,6 3 140,5-3-162,1-1-1,0 1 1,0 0 0,0 0-1,1 1 1,10-4 0,15-9-6,-6-1-1,0 0 0,-2-2 0,0-1-1,23-25 1,-5 0 81,38-55-1,-52 58 55,-1 0-1,36-82 1,-51 97-5,-2-1 0,-1 0 0,0-1 0,-3 0 0,6-41 0,-12 60 66,-2 17 33,-2 19-62,-53 361 209,26-199-295,-61 247 1,69-355-60,-5-2-1,-2 0 1,-54 97-1,80-168-21,2-3 6,0 0 1,0 0-1,0 0 0,-1 0 0,0-1 1,1 1-1,-1-1 0,-1 1 1,1-1-1,0 0 0,-1 0 0,-5 3 1,9-6-8,-1 0 0,1 0 0,-1 0-1,1 0 1,-1 0 0,1 0 0,-1 0 0,1 0 0,-1 0 0,1 0 0,-1-1 0,1 1 0,0 0 0,-1 0 0,1 0 0,-1-1 0,1 1 0,0 0 0,-1-1 0,1 1 0,-1 0 0,1-1 0,0 1 0,0 0 0,-1-1 0,1 1 0,0-1 0,0 1 0,-1 0 0,1-1 0,0 1 0,0-1 0,0 1 0,0-1 0,0 1-1,-1-1 1,-3-20 54,3 8-38,1 1 1,0-1-1,1 1 0,1-1 0,0 1 0,1 0 0,0 0 1,1 0-1,0 0 0,0 1 0,2-1 0,-1 1 1,1 1-1,1-1 0,0 1 0,11-13 0,14-13 79,2 2-1,69-56 1,-66 59-13,132-95 590,-162 122-647,0 1 0,0-1 0,1 1 0,8-2 0,3 2-3385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4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4512,'0'0'9006,"8"-13"-8724,27-54 654,51-139 1,-69 157-600,8-27 383,-23 66-61,-6 17-468,-6 20-133,2-3-11,2 1 0,1-1 0,1 1 0,-2 36 0,5-53-34,1 1 1,0 0-1,1 0 0,0 0 1,0-1-1,1 1 0,0-1 1,0 1-1,1-1 0,0 1 0,1-1 1,0-1-1,0 1 0,1 0 1,-1-1-1,9 10 0,-10-15-8,0 1-1,0 0 1,0-1-1,0 0 0,0 0 1,0 0-1,1 0 1,-1 0-1,1-1 0,-1 0 1,1 1-1,0-1 1,-1-1-1,1 1 0,7 0 1,-6-1 4,1 0-1,0-1 1,0 0 0,0 0 0,-1 0-1,1-1 1,-1 0 0,1 0 0,7-4 0,2-3 31,0-1 0,0-1 0,-1 0 1,-1-1-1,22-23 0,-6 4 133,-1-2 0,-1-1 0,35-59 0,-16 18 382,-46 75-553,0 0 0,0 0 0,1-1-1,-1 1 1,0 0 0,0 0 0,0 0 0,0 0 0,0 0-1,0 0 1,0 0 0,0 0 0,0 0 0,0-1 0,0 1 0,0 0-1,0 0 1,0 0 0,0 0 0,0 0 0,0 0 0,0 0-1,0 0 1,0-1 0,0 1 0,0 0 0,0 0 0,0 0-1,0 0 1,0 0 0,0 0 0,0 0 0,0 0 0,0-1-1,0 1 1,0 0 0,0 0 0,0 0 0,0 0 0,-1 0-1,1 0 1,0 0 0,0 0 0,0 0 0,0 0 0,0 0 0,0 0-1,0 0 1,0-1 0,0 1 0,-1 0 0,1 0 0,0 0-1,0 0 1,0 0 0,0 0 0,0 0 0,0 0 0,0 0-1,-1 0 1,1 0 0,0 0 0,0 0 0,0 0 0,0 0-1,0 1 1,0-1 0,-10 5 34,-3 10-32,2 1 0,0 0 0,0 0 0,2 1 0,-11 25 0,17-35-9,1 1 0,-1-1 0,1 1 0,1 0 0,0 0 0,0 0 1,0-1-1,1 1 0,0 0 0,1 0 0,-1 0 0,2 0 0,-1 0 0,1 0 0,0-1 0,4 9 0,-3-9 3,1 0-1,0 0 1,0-1-1,0 1 1,1-1-1,0 0 1,0 0-1,0-1 1,9 7-1,-13-11 5,1 1-1,0-1 1,0 0-1,0 1 1,0-1-1,1 0 1,-1 0-1,0 0 0,0-1 1,1 1-1,-1 0 1,0-1-1,1 0 1,-1 1-1,0-1 1,1 0-1,-1 0 1,0-1-1,1 1 1,-1 0-1,1-1 1,-1 1-1,0-1 1,0 0-1,1 0 1,-1 0-1,0 0 1,0 0-1,0 0 1,0 0-1,0-1 1,0 1-1,0-1 1,1-2-1,2-1 14,-1 0 0,-1 0 0,1-1 0,-1 1 0,1-1 0,-2 0 0,1 0 0,-1 0 0,1 0 0,-2-1 0,2-6 0,-2 8 6,0-1 0,0 1 0,-1 0 0,0 0 0,0 0 0,0 0 0,0 0 0,-1 0 0,0-1 0,0 1 0,-1 0 0,1 1 0,-1-1 0,-4-8 0,5 11-6,0 0 1,-1 0 0,1 1-1,-1-1 1,0 0 0,1 1-1,-1-1 1,0 1-1,0-1 1,0 1 0,0 0-1,0 0 1,0 0 0,0 0-1,0 0 1,0 1 0,-5-2-1,0 1 23,0 1-1,0 0 0,0 0 1,-10 2-1,-9 0 13,26-2-58,23-12-38,64-30 44,-47 21 23,0 2 1,48-15-1,-82 32-14,-1 1 0,0 0 0,0 1-1,1-1 1,-1 1 0,0 0 0,1 0 0,8 2-1,-12-2-2,0 0 0,0 1-1,0-1 1,0 1 0,-1-1-1,1 1 1,0 0 0,0 0-1,-1 0 1,1 0 0,0 0-1,-1 0 1,1 1 0,-1-1-1,1 0 1,-1 1-1,0-1 1,0 1 0,1-1-1,-1 1 1,0 0 0,0 0-1,-1-1 1,1 1 0,1 3-1,0 10 37,-1 0 0,-1 0 0,0 0 0,-1 0-1,0 0 1,-4 15 0,1-6 195,0 30 1,6-42-57,3-9 6,12-14 36,-10 5-238,13-13 97,0-1 0,-2-1 0,21-29 0,11-12 118,-49 61-193,0-1 0,0 1-1,0 0 1,0 0 0,0 0-1,0 1 1,1-1 0,-1 0-1,0 0 1,0 1-1,1-1 1,-1 1 0,0-1-1,1 1 1,-1-1 0,1 1-1,-1 0 1,0 0 0,1 0-1,-1 0 1,1 0 0,-1 0-1,1 0 1,-1 0 0,1 0-1,-1 1 1,0-1 0,1 0-1,-1 1 1,0 0 0,1-1-1,-1 1 1,0 0-1,0-1 1,1 1 0,0 2-1,6 3 6,-1 1 0,0 0 0,0 0 0,8 12 0,-3-4 11,64 74 127,-67-80-114,0 1 1,0-2-1,1 1 0,0-1 0,1-1 1,20 12-1,-29-18-35,0 0 1,0 0-1,0-1 1,0 1-1,0-1 1,0 0-1,0 1 1,0-1-1,0 0 1,0 0-1,0 0 1,0-1-1,0 1 1,0 0-1,0-1 1,-1 1-1,1-1 1,0 0-1,0 1 1,0-1-1,0 0 1,-1 0-1,1 0 1,0-1-1,1-1 1,-4-1-526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87 12056,'0'0'1832,"-64"-41"-1480,62 31 8,2 4-248,2 0 0,10 0-72,10 0-8,10 0-96,9 0 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4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426 363 6224,'0'0'5161,"-10"3"-4880,-28 10-42,8-5 89,0 2 1,-52 26-1,52-16-94,2 1-1,1 1 0,0 1 1,2 1-1,-25 32 0,44-50-150,1 0 1,0 1-1,1 0 0,-1 0 0,2 1 1,-1-1-1,1 1 0,0 0 0,0 0 1,1 0-1,0 0 0,1 0 0,-2 15 1,3-21-57,0 0 0,0 1 0,1-1 1,-1 0-1,0 0 0,1 0 1,0 0-1,-1 0 0,1 0 1,0 0-1,0 0 0,0 0 0,0 0 1,0 0-1,1 0 0,-1-1 1,0 1-1,1 0 0,0-1 0,-1 1 1,1-1-1,0 0 0,0 0 1,-1 1-1,1-1 0,0 0 1,4 1-1,-2-1-1,-1 0 0,0-1-1,0 1 1,0-1 0,1 1 0,-1-1 0,0 0 0,0-1-1,1 1 1,-1 0 0,0-1 0,0 0 0,1 0-1,-1 0 1,0 0 0,0 0 0,5-4 0,1-1 18,0-1 0,-1 0 0,1 0 1,-2-1-1,1 0 0,-1-1 0,-1 0 0,1 0 0,-1 0 1,-1-1-1,0 0 0,5-12 0,-4 5 59,-1 0 0,0-1 0,-1 0 0,-1 0 1,0 0-1,0-30 0,-3 48-97,0 0 0,0-1 0,0 1 0,0 0 1,0 0-1,0 0 0,0-1 0,0 1 0,0 0 0,0 0 0,0-1 1,0 1-1,0 0 0,0 0 0,0 0 0,0-1 0,0 1 0,0 0 1,0 0-1,-1 0 0,1-1 0,0 1 0,0 0 0,0 0 0,0 0 1,0 0-1,0-1 0,-1 1 0,1 0 0,0 0 0,0 0 0,0 0 1,0 0-1,-1 0 0,1-1 0,0 1 0,0 0 0,0 0 0,-1 0 1,1 0-1,0 0 0,0 0 0,-1 0 0,1 0 0,0 0 0,0 0 1,0 0-1,-1 0 0,1 0 0,0 0 0,0 0 0,0 0 0,-1 0 1,-9 9 161,7-1-146,0 0-1,0 0 1,0 0 0,1 0 0,0 0 0,1 0-1,-1 1 1,2-1 0,-1 1 0,1-1 0,1 1-1,1 14 1,-1-18-11,0-1 1,0 0-1,0 0 0,0 1 0,1-1 0,-1 0 1,1 0-1,0 0 0,0 0 0,1 0 0,-1-1 1,1 1-1,0-1 0,0 0 0,0 1 0,0-1 1,0-1-1,1 1 0,0 0 0,-1-1 0,1 0 1,0 0-1,0 0 0,0 0 0,8 2 0,-5-3 26,1 0 1,-1 0-1,0-1 0,0 0 0,1-1 0,-1 1 0,0-1 0,0-1 0,0 1 0,1-1 0,-2-1 0,1 1 0,0-1 0,9-5 0,6-6 140,0 0-1,33-30 0,-36 29-55,11-17 70,-26 26-126,1 0 0,0 1 0,0-1 0,1 1 0,11-8 0,-17 12-59,0 1 0,1 0 0,-1 0 0,0 0 0,0 0 0,1 0 0,-1 0 0,0 0 0,0 0 0,1 0 0,-1 0 0,0 0 0,0 0 0,1 0 0,-1 0 0,0 0 0,1 0 0,-1 0 0,0 0 0,0 0 0,1 0 0,-1 0 0,0 0 0,0 0 0,1 0 0,-1 1 0,0-1 0,0 0 0,0 0 0,1 0 0,-1 0 0,0 1 0,0-1 0,0 0 0,0 0 0,1 1 0,-1-1 0,5 15 94,-3 18 9,-10 19 15,4-29 30,-2 41 0,19-70-8,195-191 239,-207 197-385,4-6 25,2 1 1,-1 1-1,11-7 0,-15 10-19,-1 0 1,0 1-1,0-1 0,1 1 0,-1 0 0,0-1 0,0 1 1,1 0-1,-1 0 0,1 0 0,-1-1 0,0 2 0,2-1 0,-2 0-3,-1 0 0,1 1 0,0-1 0,-1 0 0,1 1-1,0-1 1,-1 0 0,1 1 0,-1-1 0,1 1 0,-1-1 0,1 1-1,-1 0 1,1-1 0,-1 1 0,0-1 0,1 1 0,-1 0-1,0-1 1,1 1 0,-1 0 0,0 0 0,0-1 0,0 1-1,1 1 1,2 18 31,-2 1 0,0 31 0,-1-32-19,0 0-1,2 0 1,3 21-1,-5-40-13,1 1 0,-1-1 0,1 0 0,-1 1 0,1-1 0,-1 0 0,1 1 0,0-1 0,0 0 0,-1 0 1,1 0-1,0 1 0,0-1 0,0 0 0,0 0 0,0 0 0,1-1 0,-1 1 0,0 0 0,0 0 0,1-1 0,-1 1 0,0 0 0,1-1 0,-1 0 0,0 1 0,1-1 0,-1 0 0,1 0 0,-1 1 0,1-1 0,-1 0 0,0 0 0,1-1 0,-1 1 0,1 0 0,-1 0 0,2-1 0,7-2 9,1 0-1,-1-1 1,0 0 0,11-6 0,-9 4-9,46-23 37,-2-2 0,87-64 0,-109 73 12,0 1 1,39-16-1,-50 26 23,-19 9 48,-5 5-42,-13 10-7,-24 19-21,-2-1-4,-45 46 1,72-65-34,1 1 0,1 1 0,1 0 0,0 0 0,0 1 1,2 0-1,-10 23 0,16-34-10,0 0 0,1 0 0,0 1 0,0-1 0,0 1 0,1-1-1,-1 0 1,1 1 0,1 6 0,-1-10-2,0 1-1,1-1 1,-1 1-1,1-1 0,-1 1 1,1-1-1,0 0 1,-1 1-1,1-1 1,0 0-1,0 1 1,0-1-1,0 0 0,0 0 1,0 0-1,1 0 1,-1 0-1,0 0 1,0 0-1,1 0 1,-1-1-1,0 1 0,1 0 1,-1-1-1,1 1 1,-1-1-1,1 0 1,-1 1-1,1-1 1,1 0-1,5 0 6,0 0-1,-1 0 1,1-1-1,-1 0 1,1 0 0,-1-1-1,0 0 1,0 0 0,0 0-1,0-1 1,0 0-1,0-1 1,7-5 0,3-2 19,-1 0 1,-1-2-1,28-27 1,-15 8 41,-3-2 0,0 0 0,-2-2 1,33-69-1,-43 74-20,0-1 0,-2 0 0,12-65-1,-14 41 40,3-86 0,-14 82-32,2 60-55,0 0 0,0 0 0,0-1 0,0 1 0,0 0-1,0 0 1,0 0 0,0-1 0,0 1 0,0 0 0,0 0 0,0 0 0,0 0 0,0-1 0,0 1 0,0 0 0,0 0 0,-1 0-1,1 0 1,0 0 0,0-1 0,0 1 0,0 0 0,0 0 0,0 0 0,-1 0 0,1 0 0,0 0 0,0 0 0,0 0-1,0-1 1,-1 1 0,1 0 0,0 0 0,0 0 0,0 0 0,-1 0 0,1 0 0,0 0 0,0 0 0,0 0 0,0 0 0,-1 0-1,1 0 1,0 0 0,0 1 0,0-1 0,0 0 0,-1 0 0,1 0 0,0 0 0,0 0 0,0 0 0,0 0 0,-1 0 0,1 0-1,0 1 1,0-1 0,-11 11-22,4-1 15,1 0-1,0 0 0,1 1 1,1 0-1,-1 0 0,2 0 1,-1 0-1,2 0 0,-3 17 1,1 13-54,1 56 1,4-58 18,1 0 1,3 0-1,1 0 1,15 52-1,-13-62 23,-2-7 23,0 0 0,17 37 0,-22-57-6,0-1 0,-1 0 0,1 0-1,0 0 1,0 1 0,0-1 0,0 0 0,0 0-1,0 0 1,0 0 0,0 0 0,0-1-1,0 1 1,0 0 0,1 0 0,-1-1 0,0 1-1,0-1 1,1 1 0,-1-1 0,1 1 0,-1-1-1,2 0 1,9-4-3143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5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34 948 5624,'0'0'8242,"11"4"-7978,-1-2-202,-4 0-22,0 0 1,1 0-1,-1-1 1,1 0-1,-1 0 1,1-1-1,-1 0 0,1 0 1,-1 0-1,12-3 1,-10 1 29,-1-1 0,1 1 0,-1-1 0,0-1 0,0 1 0,0-1 0,0-1 0,-1 1 0,0-1 0,10-10 0,-1-1 219,-1 0-1,21-33 1,-33 45-215,1 0 0,-1 0 0,0 0 0,0 0 0,0 0 0,-1-1 0,0 1 1,0-1-1,0 1 0,0-1 0,-1 0 0,1 1 0,-2-9 0,1 11-42,0-1 0,-1 1-1,1 0 1,-1 0 0,0 0 0,0 0-1,0 0 1,0 0 0,0 0 0,0 0-1,0 1 1,-1-1 0,1 0 0,0 1-1,-1-1 1,0 1 0,1-1 0,-1 1-1,0 0 1,0-1 0,0 1 0,0 0-1,0 0 1,0 1 0,0-1 0,0 0-1,0 1 1,0-1 0,0 1 0,0 0-1,-3-1 1,-3 1 1,0 0-1,0 0 1,0 0 0,0 1-1,0 1 1,0-1-1,1 1 1,-1 0 0,1 1-1,-1 0 1,1 0-1,0 0 1,0 1-1,0 0 1,0 1 0,1 0-1,0 0 1,0 0-1,0 0 1,0 1 0,-4 6-1,-2 4-6,1-1 0,1 2 0,0-1 0,1 1 0,0 1-1,2 0 1,-9 28 0,13-36-14,1 0-1,0 0 1,0 0 0,1 0-1,1 0 1,0 0 0,0 0-1,2 15 1,-1-21-4,0 0 1,0-1-1,0 1 1,0-1-1,0 0 1,1 1-1,-1-1 1,1 0-1,0 0 1,0 0-1,0 0 0,0 0 1,1 0-1,-1-1 1,1 1-1,-1-1 1,1 1-1,0-1 1,0 0-1,0 0 1,0-1-1,1 1 1,-1 0-1,0-1 0,1 0 1,4 1-1,3 0 14,1-1-1,-1 0 1,1-1-1,-1 0 1,1-1-1,-1 0 1,0-1-1,23-5 1,-3-3 30,57-27 0,-33 9 48,-2-3-1,0-2 1,-3-2 0,-1-3 0,-1-1 0,-2-3 0,73-86-1,-105 109-48,-1-1-1,0 0 1,-1-1 0,-1 0-1,-1 0 1,-1-1-1,11-44 1,-5-2 99,10-95 1,-23 143-115,-1 0 1,-1 0 0,-4-39-1,2 47-17,0 1 0,-1 0-1,0 0 1,-1 0 0,0 1-1,0-1 1,-1 1 0,-9-13-1,13 21-14,0 0 0,-1 0 0,1 0 0,-1 0 0,0 0 0,1 1 1,-1-1-1,0 1 0,0-1 0,0 1 0,0 0 0,0 0 0,0 0 0,0 0 0,-1 0 0,1 0 0,0 1 0,0-1 0,-1 1 0,1 0 0,-1-1 0,1 1 0,0 0 0,-1 0 0,1 1 0,-4-1 0,2 2-5,1-1 0,-1 0 0,0 1 0,1-1 0,-1 1 0,1 0 0,-1 0 1,1 1-1,0-1 0,0 1 0,0-1 0,0 1 0,1 0 0,-6 6 0,-6 14-13,1 0-1,1 0 1,1 2-1,1-1 1,1 1-1,-7 34 1,-20 160-109,31-170 81,2 0 0,2 1 0,3-1 0,1 0 0,13 58 0,-12-88 43,0 0-1,2 0 1,12 28-1,-13-37 12,0-1 0,0 0 0,1-1-1,0 1 1,0-1 0,1 0 0,0 0-1,12 9 1,-11-11 11,0-1 0,0 1 0,1-1 0,0-1-1,0 1 1,1-1 0,-1-1 0,1 0 0,-1 0 0,1-1 0,0-1 0,0 1 0,0-1-1,0-1 1,0 0 0,0-1 0,0 1 0,0-2 0,0 0 0,0 0 0,0 0 0,-1-1-1,16-8 1,4-1 63,0-1 0,29-19 0,-47 25-44,0-1 1,-1 0 0,0 0-1,0-1 1,-1-1 0,0 1-1,13-20 1,-18 22 3,0 1 0,0-1 0,-1 1 0,0-1 0,-1 0-1,1 0 1,-1 0 0,-1-1 0,2-9 0,-3 14-35,0 1-1,0 0 1,0-1 0,0 1-1,0 0 1,-1-1-1,1 1 1,-1 0 0,0 0-1,1-1 1,-1 1-1,0 0 1,0 0 0,-1 0-1,1 0 1,0 0 0,-1 0-1,1 0 1,-1 1-1,1-1 1,-1 0 0,0 1-1,0 0 1,0-1-1,0 1 1,0 0 0,0 0-1,0 0 1,0 0 0,0 0-1,-1 0 1,1 1-1,-4-1 1,2 0-9,0 0 1,0 0-1,0 0 1,0 1-1,-1 0 1,1 0-1,0 0 1,0 0-1,0 0 1,0 1-1,0 0 0,0 0 1,0 0-1,0 1 1,0-1-1,0 1 1,0 0-1,1 0 1,-1 0-1,1 0 1,-1 1-1,1 0 0,0-1 1,0 1-1,0 0 1,1 0-1,-1 1 1,1-1-1,-1 1 1,1-1-1,-3 8 1,2-3-11,1 1-1,0-1 1,1 0 0,-1 1 0,2-1 0,-1 1 0,1-1 0,1 1 0,-1-1 0,1 0 0,1 1 0,4 13-1,-2-9 10,0-1 0,1 0 0,1-1 0,0 1 0,1-1 0,0-1 0,14 18 0,-17-24 1,-1-1 1,1 1-1,0-1 0,0 1 0,1-1 0,-1 0 1,1-1-1,-1 1 0,1-1 0,0 0 0,0 0 1,9 2-1,-6-3 6,0 0 0,1 0 0,-1-1 0,0 0 0,0 0 0,1-1 0,11-2 0,0-3 14,0 0 0,0-1-1,0-1 1,-1 0-1,25-17 1,89-66 88,1-1 28,-94 68-97,-28 14-26,1 2 0,1 0 1,-1 1-1,1 0 0,1 1 1,22-6-1,-26 8 20,23-3 18,-33 7-52,0 0 0,-1 0 0,1-1 0,0 1 0,0 1 0,0-1 0,0 0 0,0 0 0,0 0 0,0 0 0,0 1 0,-1-1 0,1 0 0,0 1 0,0-1 0,0 1 0,0-1 0,-1 1 0,1-1 0,0 1 0,-1-1 0,1 1 0,0 0 0,-1 0 0,1-1 0,-1 1 0,1 0 0,-1 0 0,1-1 0,-1 2 0,1-1-3,-1-1 1,-1 1-1,1-1 1,0 0-1,0 1 1,0-1-1,0 1 1,0-1-1,0 0 1,0 1-1,0-1 1,-1 1-1,1-1 1,0 0-1,0 1 1,-1-1-1,1 0 1,0 1-1,0-1 1,-1 0-1,1 0 1,0 1-1,-1-1 1,1 0-1,0 0 1,-1 1-1,1-1 1,-1 0-1,1 0 1,0 0-1,-1 0 1,1 0-1,-1 0 1,1 0-1,0 0 1,-1 1-1,1-1 1,-1-1-1,1 1 1,-1 0-1,0 0 1,-24 0 22,20 0-21,-30 0 14,3-1 26,-35 4 0,58-2-31,0 0 0,0 1 0,0 0 0,0 1 0,0 0 0,1 0 0,-1 1 0,-11 6 0,14-6-9,1 0 1,-1 1 0,1-1-1,0 1 1,1 0-1,-1 1 1,1-1-1,0 1 1,0 0-1,1 0 1,0 0-1,0 0 1,0 0-1,1 1 1,0-1-1,0 1 1,0 0-1,1-1 1,0 1 0,1 0-1,-1 0 1,1 0-1,1 0 1,-1 0-1,1-1 1,0 1-1,1 0 1,0 0-1,4 12 1,-3-12-5,0-1 0,0 1 0,0 0 1,0-1-1,1 0 0,0 0 0,1 0 0,-1 0 1,1-1-1,0 0 0,0 0 0,1 0 0,0 0 0,0-1 1,0 0-1,0 0 0,0-1 0,1 1 0,0-2 1,-1 1-1,1-1 0,0 0 0,0 0 0,1 0 0,-1-1 1,0-1-1,0 1 0,9-1 0,0-3 9,0 0 0,-1 0-1,0-1 1,0-1 0,0-1 0,0 0-1,-1-1 1,0-1 0,24-16 0,6-10 53,58-57 1,-77 68-46,3-5 14,-1-1 1,-2-2-1,-1-1 1,-1 0-1,20-39 1,78-184 121,-82 166-85,16-59 21,-31 79-51,-21 50-21,-5 13-7,-5 13-4,-25 50-67,2 1 0,3 2 0,2 1 0,-17 69 0,32-100 45,2 1 0,1 0 0,1 1 0,2 0 0,1 0 0,2 0 0,1 0 0,1-1 0,2 1 0,1 0 0,15 53 0,-17-77 28,1 0 0,0 0 0,0-1 0,1 1 0,0-1 0,0 0 0,1 0 0,0 0 0,10 11 0,-12-16-6,0 1 0,1 0 1,-1-1-1,1 0 0,-1 0 0,1 0 0,0 0 0,0-1 0,-1 1 0,1-1 0,0 0 0,1 0 1,-1 0-1,0-1 0,0 1 0,0-1 0,0 0 0,0 0 0,0-1 0,1 1 0,5-3 1,-3 1-2,1 0 0,-1-1 0,1 0 1,-1 0-1,0-1 0,0 1 0,-1-2 0,10-7 1,2-3 19,23-28 1,-8 8 21,-19 20 10,1 0 0,-2-1-1,0 0 1,-1-1 0,-1 0 0,0-1 0,-2 0-1,0-1 1,8-24 0,-15 10-62,21 42-17,-16-6 22,1 0 0,-1 1 1,0 0-1,0 0 0,-1 0 0,1 1 0,-1 0 0,0 0 0,0 1 0,-1 0 1,0 0-1,0 0 0,0 1 0,-1-1 0,5 10 0,-1 0-7,-1 1 0,-1 0 0,-1 0 0,0 1 0,4 30 0,-8-40 10,0-1 0,1 1 0,0-1 0,1 0 0,-1 0 0,1 0 0,1 0 0,-1 0 0,9 10 0,-10-14 1,0 0 0,0-1-1,1 1 1,0-1 0,-1 0 0,1 0-1,0 0 1,0 0 0,0 0 0,0 0-1,0-1 1,1 0 0,-1 1 0,0-1-1,1-1 1,-1 1 0,0 0 0,1-1-1,-1 0 1,1 1 0,-1-1 0,1-1-1,6 0 1,8-3 7,-1-1 0,1 0 0,-1-1 0,0-1 0,-1-1 0,19-11 0,91-67 47,-82 52 20,57-58 0,-93 83-7,-13 12-14,-13 12-25,15-12-28,1 0 0,-1-1 0,1 1 0,0 0 0,0 0 0,0 0 0,1 1 0,-1-1 0,1 0 0,0 1 0,0-1 0,0 1 0,0-1 0,0 1 0,1-1 0,0 1 0,0-1 0,0 1 0,0 0 0,0-1 0,1 1 0,1 6 0,-1-5-3,2 1 0,-1 0 0,0-1 0,1 1 0,0-1 1,0 0-1,1 0 0,-1 0 0,1 0 0,0-1 0,1 1 0,7 6 1,-10-10 10,0 0 1,1 0-1,-1 0 1,0 0-1,0-1 1,1 1-1,-1-1 1,0 1 0,1-1-1,-1 0 1,0 0-1,1 0 1,-1 0-1,1 0 1,-1 0-1,0-1 1,1 1 0,-1-1-1,0 0 1,0 0-1,1 0 1,-1 0-1,0 0 1,0 0-1,2-2 1,-2 2 2,0 0-1,1 0 1,-1-1-1,0 1 1,-1-1 0,1 0-1,0 0 1,0 1 0,-1-1-1,1 0 1,-1 0-1,1-1 1,-1 1 0,0 0-1,0 0 1,0-1 0,0 1-1,-1 0 1,1-1-1,0 1 1,-1-1 0,0 1-1,1-1 1,-1-2 0,-1 1-1,0 0 1,0 0 0,0 0-1,0-1 1,-1 1 0,0 1-1,1-1 1,-1 0 0,-1 0-1,1 1 1,0-1 0,-1 1-1,-5-5 1,-1 0 16,0 1-1,-1 0 1,-17-9 0,21 13-21,-1 0-2,-8-6 9,15 4-8,9 1-3,34-4-39,-1 2 0,69 0-1,-101 5 34,0 1 0,1 1 0,-1-1-1,0 2 1,0-1 0,-1 1 0,1 1 0,0 0-1,9 4 1,-15-5 0,0 0-1,0 1 1,0 0-1,0-1 1,0 1-1,-1 0 1,0 1-1,1-1 1,-1 1-1,0 0 1,-1-1-1,1 1 1,-1 0-1,1 1 1,-1-1 0,0 0-1,-1 1 1,1-1-1,-1 1 1,2 8-1,-2 32-12,-2-39 21,1 1 1,0 0 0,0 0-1,1 0 1,0 0-1,3 11 1,-4-17-3,1-1-1,-1 0 1,0 0 0,1 0-1,-1 1 1,0-1 0,1 0-1,-1 0 1,0 0 0,1 0-1,-1 0 1,1 0 0,-1 1-1,0-1 1,1 0 0,-1 0-1,1 0 1,-1 0 0,0-1-1,1 1 1,-1 0 0,1 0-1,-1 0 1,0 0 0,1 0-1,-1 0 1,0-1 0,1 1-1,-1 0 1,0 0 0,1 0-1,-1-1 1,0 1 0,1 0-1,-1 0 1,0-1 0,0 1-1,1-1 1,18-15 34,-14 12-24,35-30 71,1 1 0,2 2 0,2 2 0,72-36 0,-115 64-78,0 0 1,0 0-1,0 0 0,0 1 1,0-1-1,0 0 0,0 1 1,0 0-1,0-1 0,0 1 0,0 0 1,0 0-1,0 0 0,0 0 1,0 1-1,0-1 0,0 0 1,0 1-1,0 0 0,4 1 1,-4-1-1,0 1 1,0 0 0,-1 0-1,1 0 1,-1 0 0,1 0-1,-1 0 1,1 0 0,-1 0-1,0 0 1,0 1 0,0-1-1,-1 0 1,1 1 0,0-1-1,0 4 1,33 117 191,-32-116-181,1 1 1,0-1-1,0-1 0,1 1 1,0 0-1,0-1 0,0 0 0,1 0 1,0 0-1,0 0 0,1-1 1,6 6-1,-6-7-1,-1-1 0,1 0 0,0 0 0,-1 0 0,1-1 0,0 0 0,1 0 0,-1 0-1,0-1 1,0 0 0,1 0 0,-1-1 0,1 0 0,11-1 0,8-3 29,-1-2 0,0 0 0,0-2 0,0-1 0,36-18 0,37-13 150,-80 34-491,4-1 785,28-13 0,-46 18-803,0 0 1,0 0-1,0 0 0,0-1 0,0 0 1,0 0-1,0 0 0,-1 0 0,0 0 1,0-1-1,0 0 0,4-6 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5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7736,'0'0'4713,"10"-1"-4249,278-31 1569,-140 13-1018,-87 14-418,0 2 0,0 3 0,1 2 0,-1 4 0,115 24 0,6 3 619,-148-29-1810,0-2 0,1-1 0,40-4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3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281 258 5720,'0'0'5989,"-13"1"-5634,4-1-288,-1 0 2,1 1 0,-1 0 0,0 1 0,1 0 0,0 0 1,-1 1-1,1 0 0,-9 5 0,7-2 41,1 0 1,0 1-1,1 0 1,0 0-1,0 1 0,0 0 1,1 0-1,0 1 1,-7 11-1,6-6 44,0 0 1,1 1-1,1 0 1,0 1-1,-7 27 1,10-30-22,1-1 0,1 1 1,0 0-1,1 24 0,1-32-74,0 0-1,0 0 0,1 0 1,0 0-1,0 0 1,0 0-1,1 0 1,-1 0-1,1-1 0,0 1 1,1 0-1,-1-1 1,1 0-1,0 1 0,4 3 1,-5-6-25,1 0 1,-1-1-1,1 1 0,-1-1 1,1 1-1,0-1 0,0 0 1,0 0-1,-1 0 1,1-1-1,0 1 0,0-1 1,0 1-1,0-1 0,0 0 1,0 0-1,0-1 1,0 1-1,0-1 0,0 1 1,0-1-1,0 0 0,5-2 1,8-3 83,-1-1 0,29-18 0,-39 22-89,28-20 122,-1-1 1,-1-2-1,30-33 0,-26 25-4,110-103 1003,-139 131-1018,0 0 248,-6 10-45,-5 16-195,5-8-101,0 0 0,0-1 0,1 1-1,0 0 1,1 0 0,0 0 0,1-1 0,1 1 0,0-1-1,0 0 1,1 0 0,0-1 0,1 1 0,0-1 0,10 12-1,-14-20-23,0 0-1,0 0 0,1 0 0,-1 0 0,1 0 1,-1 0-1,1-1 0,0 1 0,-1-1 0,1 1 1,0-1-1,0 0 0,0 0 0,0-1 0,0 1 1,0-1-1,0 1 0,0-1 0,1 0 1,-1 0-1,0 0 0,0-1 0,0 1 0,0-1 1,0 1-1,0-1 0,0 0 0,0 0 0,0-1 1,-1 1-1,5-3 0,2-1 24,0-1 0,0 0 0,0-1 0,-1 1 0,0-2 0,0 1 0,10-15 0,-7 9 28,-2-1 0,1 0-1,8-19 1,-16 29-45,0 0-1,0-1 0,-1 1 1,0-1-1,0 1 1,0-1-1,0 1 1,0-1-1,-1 0 1,0 0-1,0 1 0,0-1 1,-1 0-1,0 1 1,0-1-1,-1-5 1,0 8-3,1-1 0,-1 0 0,0 1 0,1-1 0,-1 1 1,0-1-1,-1 1 0,-2-2 0,3 1 2,-1 1 0,1-1 0,-1 0 0,1 1 0,0-1-1,-3-6 1,3 5-4,1 3-5,0-1 1,1 1-1,-1 0 1,0 0-1,1-1 1,-1 1-1,1-1 1,0 1-1,0 0 0,-1-1 1,1 1-1,0-1 1,0-1-1,1 1-4,0 0-1,0 1 1,0-1-1,1 1 1,-1 0-1,0-1 1,1 1-1,-1 0 1,0 0-1,1 0 1,0 0-1,-1 0 0,3-1 1,7-4 10,0 1 0,0 1 0,0-1 0,0 2 1,1 0-1,0 0 0,21-2 0,88 1 66,-99 4-72,489-6 251,-511 6-251,-11 12 84,-9 2-56,0-2 0,-42 19 0,10-5 26,20-9 0,1 2 0,-51 41 0,67-48-47,1 2 0,1-1 0,0 2 0,1-1 0,0 2 0,1 0 0,-8 17 0,16-27-8,0 1 0,1-1 0,-1 1 0,2 0-1,-1 0 1,1 0 0,0 0 0,0 0 0,1 0 0,0 0 0,1 11 0,-1-15-7,1 0 0,-1 0 0,1-1 0,0 1 0,-1 0 0,1-1 0,0 1 0,1-1 0,-1 1 1,0-1-1,1 1 0,0-1 0,-1 0 0,1 0 0,0 0 0,0 0 0,0 0 0,0 0 0,1 0 0,-1-1 0,0 1 1,1-1-1,-1 0 0,1 1 0,-1-1 0,1 0 0,0-1 0,-1 1 0,1 0 0,0-1 0,3 1 0,-1-1 6,1 0 1,-1-1-1,1 1 0,-1-1 0,0 0 0,1-1 0,-1 1 0,0-1 1,0 0-1,0 0 0,0-1 0,0 0 0,0 1 0,-1-2 0,1 1 1,-1 0-1,6-7 0,6-7 34,0 0 1,23-37 0,-27 37-24,22-36 236,40-86-1,-70 133-220,-2 0 22,-4 5-1,-4 12-20,5-4-37,-1 0 1,2 0-1,-1-1 0,1 1 1,0 0-1,0 0 0,1 0 1,2 11-1,3 1-29,12 31 1,-10-31 17,-7-16 11,0-1 0,0 0 1,-1 0-1,1-1 0,0 1 1,1 0-1,-1 0 1,0 0-1,0-1 0,1 1 1,-1-1-1,1 1 0,-1-1 1,1 1-1,0-1 1,0 0-1,-1 0 0,1 0 1,0 0-1,0 0 0,0 0 1,0 0-1,0-1 0,0 1 1,0-1-1,1 0 1,-1 1-1,0-1 0,0 0 1,0 0-1,0 0 0,0-1 1,1 1-1,-1 0 1,0-1-1,2 0 0,7-4 7,0 1-1,0-1 0,0-1 0,-1 0 0,12-9 1,-16 11 0,16-11 25,-2-1-1,0 0 1,-1-2-1,0 0 1,-2-1-1,0-1 1,27-43-1,-40 56-12,14-21 72,-17 27-86,0-1-1,0 1 1,0 0-1,-1 0 1,1 0-1,1 0 1,-1 0-1,0 0 1,0 0-1,0 0 1,0 0-1,1 0 1,-1 1-1,0-1 1,3 0-1,0 34-17,57 200 94,-41-181 86,-20-52-162,0 1-1,0-1 0,1 1 1,-1-1-1,0 0 0,0 1 1,0-1-1,0 0 1,0 1-1,1-1 0,-1 1 1,0-1-1,0 0 1,1 0-1,-1 1 0,0-1 1,1 0-1,-1 1 0,0-1 1,1 0-1,-1 0 1,0 0-1,1 1 0,-1-1 1,0 0-1,1 0 0,-1 0 1,1 0-1,-1 0 1,0 0-1,1 0 0,-1 0 1,1 0-1,-1 0 0,0 0 1,1 0-1,-1 0 1,1 0-1,-1 0 0,0 0 1,1 0-1,-1 0 0,0 0 1,1-1-1,-1 1 1,1 0-1,-1 0 0,0-1 1,1 1-1,-1 0 1,0 0-1,0-1 0,1 1 1,-1 0-1,0-1 0,0 1 1,1 0-1,-1-1 1,0 1-1,0 0 0,0-1 1,17-26 111,-15 23-96,18-39 165,19-54 1,-25 58-66,1 0 1,27-45 0,-41 82-113,0 0 1,0 1-1,0-1 0,0 0 0,0 0 0,1 1 1,-1-1-1,1 1 0,-1-1 0,1 1 0,-1 0 1,1-1-1,0 1 0,0 0 0,0 0 0,0 0 1,-1 1-1,1-1 0,0 0 0,1 1 0,-1-1 1,0 1-1,3-1 0,-2 2-4,0-1 0,0 1 0,0 0 0,-1 0 0,1 0 1,0 0-1,-1 0 0,1 1 0,-1-1 0,1 1 0,-1 0 0,0 0 0,1 0 0,-1 0 0,0 0 0,1 3 0,8 6-17,5 8-26,1 0 1,0-2 0,29 22 0,-40-34 39,0-2 0,0 1 0,0-1 0,0 0 1,0 0-1,1 0 0,-1-1 0,1 0 0,0 0 0,0-1 0,0 0 0,-1 0 1,1-1-1,0 0 0,0 0 0,0 0 0,8-2 0,-2-1 9,0-1-1,1 0 0,-1 0 1,-1-1-1,1-1 0,-1-1 1,0 1-1,0-2 1,-1 0-1,15-12 0,-19 14 12,0-1 0,-1 0 1,0 0-1,0-1 0,-1 1 0,0-1 0,0 0 0,0 0 0,-1-1 0,-1 0 0,1 1 0,-1-1 0,-1 0 0,0-1 0,2-17 0,-4 25-16,1 0 0,-1 0 0,0 1 0,0-1 0,0 0 0,0 0 0,-1 0-1,1 1 1,0-1 0,-1 0 0,1 0 0,-1 1 0,1-1 0,-1 0 0,0 1-1,0-1 1,0 1 0,0-1 0,0 1 0,0-1 0,0 1 0,-1 0 0,1-1-1,0 1 1,-3-2 0,1 2 1,0 0-1,0 1 1,1-1-1,-1 1 1,0-1-1,0 1 1,0 0-1,1 0 1,-1 0 0,0 0-1,0 1 1,0-1-1,1 1 1,-1 0-1,-4 1 1,-3 2-10,0 1 0,1-1 0,-1 2-1,1-1 1,1 1 0,-15 12 0,9-4-13,0 0 0,-21 26 0,30-33 9,1 0-1,0 0 1,0 0-1,1 1 0,0-1 1,0 1-1,1 0 0,0 0 1,1 0-1,-1 0 0,1 0 1,1 0-1,0 0 0,0 0 1,0 0-1,1 1 0,3 13 1,-3-17 5,1 0 0,-1 1 1,1-1-1,0 0 0,1 0 1,-1 0-1,1 0 0,0-1 1,0 1-1,0-1 1,1 0-1,0 0 0,0 0 1,0 0-1,0 0 0,0-1 1,1 0-1,-1 0 0,1 0 1,0 0-1,0-1 0,0 0 1,0 0-1,0 0 0,1-1 1,-1 0-1,6 1 0,0-2 18,-1 0 0,1 0-1,-1-1 1,1 0 0,-1-1-1,0-1 1,0 1 0,19-9-1,-10 3 45,0-1 0,0-1-1,25-19 1,-20 11 7,-1-2 1,-1 0-1,0-2 1,-2-1-1,-1 0 1,0-1-1,15-29 1,51-92 123,-84 143-187,0 0 1,1-1-1,-1 1 1,0 0-1,1 0 0,-1 0 1,1 0-1,0 0 0,0 0 1,-1 1-1,1-1 0,4-2 1,-6 4-3,0 0 0,1 1 0,-1-1 0,0 0 0,0 0 0,1 0 0,-1 0 1,0 1-1,0-1 0,1 0 0,-1 0 0,0 0 0,0 1 0,0-1 0,0 0 0,1 0 0,-1 1 0,0-1 0,0 0 1,0 1-1,0-1 0,0 0 0,0 0 0,0 1 0,0-1 0,0 0 0,0 1 0,0-1 0,0 0 0,0 1 1,0-1-1,0 0 0,0 0 0,0 1 0,0-1 0,0 0 0,0 0 0,-1 1 0,-1 18-12,2-16 7,-13 74-18,-3-1-1,-48 140 1,45-156 52,11-32 19,-24 52 0,32-78-43,-1-1 1,1 0-1,-1 1 1,1-1-1,-1 0 0,0 1 1,0-1-1,0 0 0,0 0 1,0 0-1,0 0 0,0 0 1,0 0-1,0 0 0,0 0 1,-1 0-1,1 0 0,0-1 1,-1 1-1,1 0 0,0-1 1,-1 1-1,1-1 0,-1 0 1,-1 1-1,1-2 2,0 1-1,0-1 1,0 0 0,0 0 0,1 1-1,-1-1 1,0 0 0,0-1 0,1 1-1,-1 0 1,1 0 0,-1-1-1,1 1 1,-1-1 0,1 1 0,0-1-1,0 0 1,-1-2 0,-64-114 251,59 100-210,7 15-39,-1 1 1,0 0-1,0-1 0,0 1 1,0 0-1,0-1 1,0 1-1,-3-4 0,3 6-8,1 0-1,0 0 1,0 0-1,0 0 1,0 0-1,0 0 0,0-1 1,0 1-1,-1 0 1,1 0-1,0 0 1,0 0-1,0 0 0,0 0 1,0 0-1,0-1 1,0 1-1,0 0 0,0 0 1,0 0-1,0 0 1,0 0-1,0 0 1,0-1-1,-1 1 0,1 0 1,0 0-1,0 0 1,0 0-1,1 0 1,-1-1-1,0 1 0,0 0 1,0 0-1,0 0 1,0 0-1,0 0 1,0 0-1,0-1 0,0 1 1,0 0-1,0 0 1,0 0-1,0 0 1,0 0-1,0 0 0,1 0 1,-1 0-1,0-1 1,0 1-1,0 0 0,0 0 1,0 0-1,0 0 1,1 0-1,-1 0 1,0 0-1,0 0 0,0 0 1,0 0-1,0 0 1,0 0-1,1 0 1,-1 0-1,0 0 0,11 1 4,19 11-1,-10-4-2,0 0 1,30 18-1,-32-14 6,0-2 0,2 0 0,-1-1 0,1-1 1,0 0-1,29 5 0,-33-10-2,-1-1 1,1 0-1,0-1 1,-1-1 0,1 0-1,0-2 1,0 1-1,-1-2 1,21-5-1,-5-3 29,-1-2-1,57-30 0,-17 6 91,-18 19 19,-52 18-187,0 0-1,1 0 1,-1 0-1,0 0 1,0 0 0,0 0-1,0 0 1,0 0-1,0 0 1,1 0 0,-1 0-1,0 0 1,0 0-1,0 0 1,0 0-1,0 0 1,0 0 0,0 0-1,1 0 1,-1 0-1,0 1 1,0-1 0,0 0-1,0 0 1,0 0-1,0 0 1,0 0 0,0 0-1,1 0 1,-1 0-1,0 0 1,0 0-1,0 1 1,0-1 0,0 0-1,0 0 1,0 0-1,0 0 1,0 0 0,0 0-1,0 1 1,0-1-1,0 0 1,0 0 0,0 0-1,0 0 1,0 0-1,0 0 1,0 1-1,0-1 1,0 0 0,0 0-1,0 0 1,0 0-1,0 0 1,0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4:56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561 542 6016,'0'0'5122,"-4"-12"-4867,-9-25 343,-1 0 1,-3 1-1,-37-62 0,49 91-431,-1 0-1,0 0 0,0 1 0,-1 0 1,1 0-1,-1 0 0,-13-7 1,16 10-92,-1 1 1,0 0-1,1 1 0,-1-1 1,0 1-1,0-1 1,0 2-1,0-1 1,0 0-1,0 1 1,0 0-1,0 0 1,0 1-1,-10 1 1,5 0-1,0 1 1,1 1-1,-1-1 1,1 1-1,-1 1 1,1 0-1,0 0 1,1 1 0,0 0-1,-9 8 1,7-4-25,0 1 0,0 0 0,1 0 0,0 2 1,1-1-1,-9 18 0,-51 110 263,55-109-215,2 1-1,-13 52 0,19-58-17,1 0-1,1 0 1,0 28-1,4-40-32,0 0-1,0-1 0,1 1 0,1 0 1,0-1-1,1 0 0,9 20 0,-9-25-15,0 0-1,0 0 1,1-1-1,0 1 1,1-1-1,0 0 1,0-1 0,0 1-1,1-1 1,13 9-1,-10-8-7,2-1 1,-1 0-1,0-1 0,1 0 0,0-1 1,24 6-1,-4-5 8,1-2 1,-1-1-1,1-1 0,0-2 1,38-6-1,-47 4 0,-1-2-1,1-1 1,-1-1 0,27-11 0,87-47 133,-109 51-130,-11 5-11,-1 2 20,0 0 1,-1-1-1,0-1 0,-1-1 1,0 0-1,23-22 0,-27 17 81,-12 12-42,-9 7-40,-27 13 63,-27 15 5,59-28-105,0 0 1,0 0-1,0 1 1,1-1 0,-1 1-1,1 1 1,-7 9-1,11-14-5,-1 1-1,1 0 0,0-1 1,0 1-1,1 0 1,-1 0-1,0-1 0,0 1 1,1 0-1,0 0 0,-1 0 1,1 0-1,0 0 1,0 0-1,0 0 0,0 0 1,0 0-1,0 0 0,0 0 1,2 4-1,-1-3 0,1-1 0,-1 1 0,1 0 0,0 0 0,0-1 0,0 1 0,0-1 1,1 1-1,-1-1 0,1 0 0,3 3 0,6 2 0,1 0 1,-1 0 0,1-2 0,20 7-1,-26-10 13,0 0 0,0-1 1,0 0-1,0-1 0,0 1 0,0-1 0,0-1 0,11-1 0,-13 1 5,0 1-1,-1-1 1,1-1 0,-1 1-1,1-1 1,-1 1 0,0-1-1,0-1 1,1 1 0,-1 0 0,-1-1-1,1 0 1,5-5 0,-8 6-10,-1 1 1,1 0 0,-1 0-1,1-1 1,-1 1-1,1-1 1,-1 1 0,0 0-1,0-1 1,0 1-1,0 0 1,0-1 0,0 1-1,0-1 1,-1 1-1,1 0 1,0-1 0,-1 1-1,1 0 1,-1-1-1,1 1 1,-1 0 0,0 0-1,1-1 1,-1 1-1,-2-2 1,-1-2 17,0-1-1,0 1 1,-1 0-1,-5-5 1,1 2-6,0 1 0,0 0 0,-1 0 1,0 1-1,0 0 0,-1 1 1,1 0-1,-1 1 0,0 0 0,0 0 1,-1 2-1,1-1 0,-1 1 0,-22 0 1,-9 1 25,27-1-33,14 0-31,7 0-25,93-33-6,-23 6 10,147-57 41,-217 84 1,0 1-1,0-1 1,0 1 0,0 0 0,0 1 0,0-1 0,1 1 0,-1 0-1,0 0 1,0 0 0,6 2 0,-9-1-2,0-1 0,0 1 0,-1 0-1,1 0 1,0 0 0,-1 0 0,1 0 0,-1 0 0,1 1 0,-1-1-1,0 0 1,1 1 0,-1-1 0,0 1 0,0-1 0,0 1 0,0 0-1,0-1 1,0 1 0,-1 0 0,1 0 0,-1 0 0,1-1 0,-1 1-1,1 0 1,-1 0 0,0 0 0,0 0 0,0 0 0,0 0 0,0 0-1,-1 3 1,-16 114 191,4-36-62,13-83-127,0 0 0,0 0-1,0 0 1,0 1 0,0-1 0,0 0 0,0 0 0,0 1 0,0-1 0,0 0 0,0 0 0,0 0 0,0 1 0,0-1 0,0 0 0,0 0 0,0 1 0,0-1 0,0 0 0,0 0-1,0 0 1,1 1 0,-1-1 0,0 0 0,0 0 0,0 0 0,0 0 0,0 1 0,0-1 0,1 0 0,-1 0 0,0 0 0,0 0 0,0 0 0,1 1 0,-1-1 0,9-4 47,10-12-15,-17 15-23,119-125 228,-37 36-65,-80 86-158,0 0-1,1 0 1,-1 0-1,1 1 1,0-1-1,9-3 1,-13 6-14,-1 1-1,1 0 1,0-1 0,0 1-1,0 0 1,0 0 0,0 0 0,0 0-1,0 0 1,0 0 0,0 0 0,0 0-1,-1 0 1,1 0 0,0 0 0,0 1-1,0-1 1,0 0 0,1 1-1,-1 0-1,0 0 0,0 0 0,0 0 0,0 0 0,0 0 0,0 1 0,0-1 0,-1 0 0,1 0-1,-1 1 1,1-1 0,-1 0 0,1 1 0,-1-1 0,1 0 0,-1 1 0,0 1 0,6 50 10,-4-29-10,1-1 0,1 0-1,9 30 1,-11-48-1,-1 0 1,1 0-1,1 0 0,-1 0 1,1 0-1,0-1 0,0 1 0,0-1 1,0 0-1,1 1 0,0-1 0,0-1 1,0 1-1,0-1 0,1 0 1,-1 0-1,1 0 0,0 0 0,7 2 1,-7-4 6,0 0 1,0 0 0,1 0 0,-1-1 0,0 0-1,1 0 1,-1 0 0,0-1 0,1 0-1,-1 0 1,0 0 0,0-1 0,0 1 0,0-1-1,0-1 1,0 1 0,8-6 0,1-1 25,-1-1 0,0 0 0,0 0 0,18-21 0,-4-1 28,0 0 1,-3-1-1,-1-1 0,-1-2 1,24-53-1,-44 84-49,0 1 0,1-1 0,-1 1 0,1 0 0,0-1 0,0 1 0,7-7 0,-9 11-10,-1 0-1,1-1 1,0 1 0,-1-1 0,1 1 0,-1 0-1,1-1 1,0 1 0,-1 0 0,1-1-1,0 1 1,-1 0 0,1 0 0,0 0 0,-1 0-1,1 0 1,0 0 0,-1 0 0,1 0 0,0 0-1,0 0 1,-1 0 0,1 0 0,1 1 0,-1 0-1,0 0 1,0 0-1,1 0 1,-1 0-1,0 1 1,0-1-1,0 0 1,-1 0-1,1 1 1,0-1-1,0 1 1,-1-1-1,1 1 1,-1-1 0,1 1-1,-1 1 1,6 22-1,-2 0 1,-1 0 0,0 0 0,-2 1 0,-1-1 0,-1 1 0,-2-1 0,0 0 0,-2 0 0,0 0-1,-9 24 1,11-43 11,1 1-1,-1-1 1,0 0-1,0 0 1,-1 0-1,1-1 1,-6 7-1,7-11-6,1 1 0,0-1 0,0 0-1,-1 0 1,1 1 0,-1-1 0,1 0 0,-1 0-1,1-1 1,-1 1 0,0 0 0,1 0 0,-1-1-1,0 1 1,0-1 0,0 0 0,1 1 0,-1-1 0,0 0-1,0 0 1,0 0 0,0 0 0,1-1 0,-1 1-1,0 0 1,0-1 0,1 1 0,-1-1 0,0 1-1,-3-3 1,0 0 10,0-1-1,0 1 1,0-1-1,1-1 0,-1 1 1,1 0-1,0-1 1,0 0-1,-5-10 1,-13-15 57,9 18-31,11 12-7,6 9-2,0-2-33,1 0 1,0-1-1,1 1 1,0-1-1,0 0 1,0 0-1,1-1 1,0 0-1,0 0 1,15 8-1,-16-10-4,0-1-1,0 1 1,1-1-1,-1 0 1,1-1 0,-1 0-1,1 0 1,-1 0-1,1 0 1,0-1-1,-1 0 1,1-1-1,0 0 1,10-2-1,1-3-4,-1 0-1,0-2 0,0 0 1,0-1-1,-1 0 0,-1-2 1,0 0-1,0 0 0,22-24 0,-6 1 33,-1-1-1,44-69 1,-29 29 68,-37 64-65,-4 11-4,-6 18 7,1-8-26,-7 37 3,3 1 0,1 62 0,5-101-4,0 1-1,0-1 1,1 1-1,0-1 1,0 1-1,1-1 1,0 0-1,7 12 1,-9-18 1,1-1 0,-1 1 0,1-1 0,0 0 1,-1 1-1,1-1 0,0 0 0,1 0 0,-1 0 0,0 0 1,1-1-1,-1 1 0,1-1 0,-1 1 0,1-1 0,-1 0 1,1 0-1,0 0 0,0 0 0,0-1 0,0 1 0,-1-1 0,1 1 1,0-1-1,0 0 0,0 0 0,0 0 0,0-1 0,0 1 1,0-1-1,4-1 0,13-4 8,-1-2-1,0 0 1,34-20 0,51-41 59,-68 42-40,76-40 0,-21 17 81,-81 46-103,-9 5 4,-13 13 1,-56 44 9,-31 30 46,88-78-62,2 1 0,0 1 1,0-1-1,1 1 0,0 1 0,-11 24 1,16-28-6,1-1 1,0 1-1,0-1 0,-1 17 1,2-22-2,1 1 0,0-1 1,0 0-1,0 1 0,0-1 0,1 1 0,-1-1 1,1 0-1,0 0 0,0 1 0,0-1 0,1 0 1,-1 0-1,1 0 0,1 3 0,-1-5 0,-1 0 0,1 0 0,-1 0 0,1 0 0,0 0 0,0 0 0,-1 0 0,1 0 0,0-1 0,0 1 0,0-1 0,0 1 0,0-1 0,0 0 0,0 0 0,0 0 0,0 0 0,0 0-1,-1 0 1,1-1 0,0 1 0,0-1 0,0 1 0,0-1 0,2-1 0,6-2 1,0 0 0,0-1 0,10-8 0,-17 12 0,19-14 20,0 0 0,-2-2-1,0 0 1,0-1 0,-2-1-1,28-36 1,-23 21 13,-1-1 0,-2-1-1,26-63 1,-5-9 28,-5-1 0,42-221 0,-63 226-22,-13 88-32,-1 0 1,-1 1-1,-1-1 0,-4-27 0,5 43-8,0-1 0,0 1 0,0 0 0,0-1 0,0 1 0,0-1 0,0 1 0,0-1 0,0 1 0,0 0 0,0-1-1,-1 1 1,1 0 0,0-1 0,0 1 0,0-1 0,-1 1 0,1 0 0,0-1 0,-1 1 0,1 0 0,0 0 0,-1-1 0,1 1 0,0 0 0,-1 0 0,1-1 0,0 1 0,-1 0 0,1 0 0,-1 0 0,1 0 0,0 0 0,-1 0 0,1 0 0,-1 0 0,1-1 0,-1 2 0,-1-1-2,1 1 1,0 0-1,-1-1 0,1 1 1,0 0-1,-1 0 1,1 0-1,0 0 1,0 0-1,-2 3 1,-22 32-29,7 1-14,1 1 1,3 0-1,1 1 1,1 1-1,-6 45 0,-17 207-44,35-286 89,-2 234-131,2-234 130,0 0-1,0 0 0,1 1 0,0-1 1,0 0-1,1 0 0,0 0 1,0-1-1,0 1 0,1 0 1,-1-1-1,1 1 0,1-1 1,-1 0-1,1 0 0,0-1 0,0 1 1,0-1-1,1 1 0,-1-1 1,1-1-1,7 6 0,3-1 17,-1-1 0,30 11 1,-37-16-11,1 0 1,0-1 0,0 1 0,-1-1 0,1-1-1,0 0 1,16-1 0,5-3 3,38-9 0,-55 9-8,-1 1-1,0-2 1,0 0 0,0 0 0,-1-1 0,12-8 0,-14 8 6,1 0 0,-1-1 0,0 0 0,-1-1 0,0 1 0,0-2 0,6-8 0,-10 12-3,0 0 0,-1 0 0,0 0 0,0 0 0,0 0 0,0-1 0,-1 1 0,0-1 0,0 1 0,0-1 0,-1 1 0,0-1 0,0 1 0,-1-1 0,0-6 0,1 11-2,0 0 0,-1-1 0,1 1 0,0 0 0,0 0 0,0 0 0,-1 0 0,1 0 0,0 0 0,-1 1 0,1-1 0,-1 0 0,0 0 0,1 0 0,-1 0 1,1 0-1,-1 1 0,0-1 0,0 0 0,1 1 0,-1-1 0,-1 0 0,0 1-2,1 0 1,0 0-1,-1 0 1,1 0-1,0 0 1,-1 0-1,1 1 1,0-1-1,-1 1 1,1-1 0,0 1-1,0-1 1,-1 1-1,1 0 1,0-1-1,0 1 1,0 0-1,-2 2 1,-1 0-4,0 1-1,-1 0 1,1 0 0,1 1 0,-1-1-1,0 1 1,1 0 0,0 0-1,1 0 1,-1 0 0,1 0 0,0 1-1,0-1 1,0 1 0,1 0 0,0-1-1,0 1 1,0 0 0,1 10 0,0-11 0,0-1 0,1 1 0,0 0 0,0-1 0,0 1 1,1-1-1,-1 1 0,1-1 0,0 0 0,0 1 1,1-1-1,-1 0 0,1 0 0,0-1 0,0 1 1,0-1-1,1 1 0,-1-1 0,1 0 0,0 0 0,-1-1 1,1 1-1,1-1 0,6 4 0,-5-4 2,0-1 1,0 1-1,0-1 0,0-1 1,0 1-1,0-1 0,0 0 0,0 0 1,0-1-1,0 1 0,1-1 0,-2-1 1,8-1-1,9-5 7,42-18 0,-34 9 14,-1-1 0,0-1 0,45-40 0,-8 7 0,-65 51-20,4-2 2,-1-1-1,1 1 1,0 0-1,9-4 0,-13 7-2,0-1 0,0 1 0,0 0 0,0 0 0,0-1 0,0 1 0,0 0 0,0 0 0,0 0 0,0 0 0,0 0 0,0 0 0,0 0 0,0 0 0,0 1 0,0-1 0,0 0 0,0 0 0,0 1 0,0-1 0,0 1 0,0-1 0,0 1 0,0-1 0,-1 1 0,1 0 0,0-1 0,0 1 0,-1 0 0,1 0 0,0-1 0,-1 1 0,1 0 0,-1 0 0,1 1 0,3 8 0,0-1-1,-1 1 1,0 0-1,2 19 1,-4-19 12,1 0 0,0 0 0,1 0 1,0 0-1,8 16 0,-5-14 3,0-1 0,1-1 0,11 15 0,-15-22-8,0 0-1,1 0 1,-1 0 0,0 0 0,1-1-1,0 1 1,0-1 0,0 0 0,0 0 0,0-1-1,0 1 1,0-1 0,8 2 0,0-1 27,1-1 1,-1-1 0,1 0-1,-1 0 1,1-2 0,19-3-1,8-9-3647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4:56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87 12456,'0'0'1672,"-61"-62"-1136,53 50 0,4 6-192,10 4 0,13-2-104,15 4 16,16 10-177,13-10 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0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1149 7136,'0'0'4657,"10"-5"-4324,-4 2-301,16-9 242,0 0-1,-1-2 1,-1 0 0,37-33-1,-42 28-16,0 0-1,-1-2 0,-1 1 1,14-32-1,29-91 869,0 1 455,-55 141-1520,0-1 1,0 0-1,0 0 1,0 0-1,0 1 1,0-1-1,0 0 1,0 1-1,1-1 0,-1 1 1,1 0-1,2-3 1,-3 4-42,-1 0 1,1-1-1,-1 1 1,1 0-1,0 0 1,-1 0-1,1 0 1,-1 0-1,1 0 1,-1 0-1,1 0 1,0 0-1,-1 0 1,1 0-1,-1 1 1,1-1-1,-1 0 1,1 0-1,-1 0 1,1 1-1,-1-1 1,1 0-1,-1 1 1,1-1-1,-1 0 1,1 1-1,-1-1 1,1 1-1,3 5 43,0 0-1,-1-1 0,1 2 1,-1-1-1,4 12 0,-7-16-68,18 44 120,-3 1-1,17 91 1,-27-108-70,-2 0 0,-1 0 0,-1-1 0,-1 1 1,-2 0-1,-6 33 0,8-61-33,-1 0-1,1 1 1,-1-1 0,1 0 0,-1 0 0,0 0 0,0 1 0,0-1 0,0 0-1,0 0 1,0-1 0,-1 1 0,1 0 0,-1 0 0,1-1 0,-1 1-1,0-1 1,-2 3 0,2-4 3,0 1 0,0 0 0,0-1 0,0 1-1,0-1 1,0 1 0,0-1 0,0 0 0,0 0 0,0 0-1,0 0 1,0-1 0,0 1 0,0 0 0,0-1 0,-2 0-1,-7-4 59,0 0 0,0-1 0,1 0 0,0 0 0,-13-11-1,19 14-39,-10-7 49,8 6-26,0 0 0,0 0 0,1-1 0,-1 0 0,1 0 0,0 0 0,0 0 0,0-1 0,1 0 0,0 0 0,-6-12 0,10 17-50,0 1-1,0-1 1,0 1-1,0 0 1,0-1-1,0 1 1,0 0-1,0-1 1,0 1 0,1 0-1,-1-1 1,0 1-1,0 0 1,1-1-1,-1 1 1,0 0-1,0 0 1,1-1 0,-1 1-1,0 0 1,1 0-1,-1-1 1,0 1-1,1 0 1,-1 0-1,0 0 1,1 0 0,-1 0-1,0 0 1,1-1-1,-1 1 1,0 0-1,1 0 1,-1 0-1,1 0 1,-1 0 0,0 0-1,1 0 1,0 1-1,24-2 56,-13 1-32,73-2 51,26-2 7,-97 3-70,0-1 0,0-1 1,0-1-1,-1 0 0,26-11 1,-22 6 2,0-1 0,0-1 0,-1-1 1,-1-1-1,0 0 0,0 0 0,22-30 1,3-9 37,33-60 1,-43 64-30,23-37 95,72-162-1,-105 195-83,-2-2 0,14-77-1,-31 128-35,5-40 26,-5 41-25,-1-1 1,0 0-1,0 0 0,0 0 0,-1 1 0,1-1 1,-1 0-1,1 0 0,-1 1 0,0-1 0,0 0 1,0 1-1,-2-4 0,3 6-3,0 0 0,0 0 0,-1-1 0,1 1 0,0 0 0,0 0 0,-1 0 0,1 0-1,0-1 1,-1 1 0,1 0 0,0 0 0,-1 0 0,1 0 0,0 0 0,-1 0 0,1 0 0,0 0 0,-1 0 0,1 0 0,0 0 0,-1 0 0,1 0 0,0 0 0,-1 0 0,1 0-1,0 0 1,-1 0 0,1 0 0,0 0 0,0 1 0,-1-1 0,1 0 0,0 0 0,-1 0 0,1 1 0,0-1 0,0 0 0,-1 1 0,-9 11-17,-2 8 14,0 0 0,2 2 0,1-1 0,-12 39 0,-17 99-41,27-110 43,-23 141-18,-20 76-51,17-105 77,32-134 3,-2-4 5,5-18 25,1 0 0,0 0 1,-1 0-1,2 0 0,-2 7 0,15-25 207,9-22-145,73-109 155,-75 117-178,1 1 0,2 1 0,27-25 0,-48 48-65,-1 0 0,2 1 0,-1-1 1,0 1-1,0-1 0,0 1 0,1 0 1,-1 0-1,1 0 0,-1 0 0,1 0 0,-1 0 1,1 1-1,-1-1 0,1 1 0,4 0 1,-6 0-11,1 1 1,-1-1 0,1 1 0,-1-1-1,1 1 1,-1 0 0,0 0 0,1-1-1,-1 1 1,0 0 0,0 0 0,1 1-1,-1-1 1,0 0 0,0 0 0,0 0 0,0 1-1,-1-1 1,1 0 0,0 1 0,-1-1-1,1 1 1,0-1 0,-1 1 0,0-1-1,1 1 1,-1 0 0,0 2 0,6 55 44,-6-47-35,1 0-1,0 0 0,1-1 0,0 1 1,1 0-1,0-1 0,7 17 1,-9-25-10,1-1 1,0 1-1,0-1 1,0 1-1,0-1 1,1 0 0,-1 0-1,0 0 1,1 0-1,0 0 1,-1 0-1,1-1 1,0 1-1,0-1 1,0 0 0,0 0-1,0 0 1,0 0-1,0 0 1,0-1-1,0 0 1,0 1-1,1-1 1,-1 0 0,0 0-1,0-1 1,5 0-1,3-1 6,1-1 0,-1 0 0,0 0 0,0-1 0,0-1 0,10-6 0,-5 1 20,0-1 0,-1-1 0,-1 0-1,26-27 1,-2 1 56,0-4 68,-43 48-151,0 0 0,1 1-1,0 0 1,0 0 0,0 0 0,1 0-1,0 0 1,0 1 0,1-1 0,0 1-1,-1 9 1,1-12-2,1 0 0,1 1 0,-1-1 0,1 0 1,0 1-1,0-1 0,1 0 0,-1 1 0,1-1 0,1 0 0,-1 0 0,1 0 0,-1 1 0,1-2 0,1 1 0,-1 0 0,6 8 0,-6-12-1,-1 1 0,1 0 0,-1-1 0,1 1 0,0-1 0,-1 0 0,1 0 0,0 1 0,0-1 0,0 0 0,0-1 0,0 1 0,0 0 0,0-1 0,0 1 0,0-1 0,1 1 0,-1-1 0,0 0 0,0 0 0,0 0 0,1 0 0,-1 0 0,0-1 0,0 1 0,0-1 0,0 1 0,0-1 0,0 0 0,0 0 0,0 0 0,0 0 0,0 0 0,0 0 0,0-1 0,-1 1 0,4-3 0,-1 0 0,-1 1 0,0 0 0,0-1 0,0 0 0,0 0 0,-1 0 0,1 0 0,-1 0 0,0 0 0,0 0 0,-1-1 0,1 1 0,-1-1 0,0 1 0,0-1 0,-1 0 0,1-4 0,-2-1 17,0 0-1,-1 0 0,0 0 1,-4-10-1,5 16-8,-1-1 0,0 1 0,0 0 0,0-1 0,0 1 0,-1 0 0,1 1 0,-1-1 0,0 0 0,0 1 0,-5-4 0,6 6-2,1 0 0,-1 0 1,0 0-1,-1 0 0,1 1 1,0-1-1,0 1 0,0-1 1,-3 1-1,1-1-13,17-3-20,38-12 7,51-24 1,33-11-5,-117 45 24,-15 5 0,0-1 0,0 1 0,1 0 0,-1 0 0,1 0 0,-1 0 0,1 1 0,-1-1 0,1 1 0,-1 0 0,1 0 0,-1 0 0,1 1 0,-1-1 0,1 1 0,-1 0 0,1 0 0,-1 0 0,6 3 0,-4-1-3,0 0 1,0 0-1,0 1 0,-1 0 0,0 0 0,0 0 1,0 0-1,0 1 0,0-1 0,4 10 0,0 1-12,0 1 0,6 21-1,-4-8 9,35 87 58,-44-114-50,-1 0 0,1 0 0,0 0 0,0 0 0,0 0 0,1 0 0,-1 0 0,0 0 0,1-1 1,-1 1-1,1 0 0,-1-1 0,1 1 0,0-1 0,0 0 0,0 0 0,0 1 0,0-1 0,0-1 0,0 1 0,0 0 0,0 0 0,0-1 0,0 1 0,1-1 0,-1 0 1,0 1-1,0-1 0,1 0 0,-1-1 0,0 1 0,0 0 0,0 0 0,1-1 0,-1 0 0,0 1 0,0-1 0,0 0 0,0 0 0,2-1 0,5-3 6,0 0 0,-1 0-1,0-1 1,0 0-1,0-1 1,-1 0-1,11-12 1,24-39 42,-3-1-1,35-69 1,-48 81-12,11-17 33,-3-2 1,-3-2 0,-3-1-1,26-99 1,-47 144-53,4-26 31,-13 42-35,-3 11-5,-7 12-3,0 7-5,0 0 0,1 1 0,1 0 0,1 1 0,-6 25 0,3 4 0,-8 69 1,11-32-36,3 0 0,8 103 0,0-160 29,2 1 0,1-1 1,1 1-1,2-1 0,19 52 1,-25-82 17,-1 0 0,1-1 0,-1 1 1,1-1-1,0 1 0,0-1 0,0 0 0,0 0 1,0 0-1,1 0 0,-1 0 0,1 0 1,-1 0-1,1-1 0,0 0 0,0 1 1,-1-1-1,1 0 0,0 0 0,0-1 1,0 1-1,0 0 0,0-1 0,0 0 1,0 0-1,0 0 0,0 0 0,4-1 1,-3 1-384,-1-1 0,0 0 1,1 0-1,-1 0 1,0 0-1,0 0 0,0-1 1,0 1-1,4-4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12664,'0'0'873,"10"3"-578,16 2-21,0 0 0,1-2 1,36 0-1,-12-4 84,17-1 805,86-12 1,-140 14-875,4-1 710,-15-1-1370,-10-1-1231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0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13056,'0'0'1648,"17"-5"-1067,428-102 1479,-336 88-1242,1 4 0,143-1 0,-252 16-801,0 0-1,0 0 1,0 0-1,1 0 1,-1 0-1,0 0 0,0 0 1,0 1-1,0-1 1,0 0-1,1 1 1,-1-1-1,0 1 0,0-1 1,1 2-1,-2-2 4,0 0 1,0 1-1,1-1 0,-1 0 0,0 1 0,0-1 0,0 0 0,0 1 0,0-1 0,0 0 1,0 1-1,0-1 0,0 0 0,0 1 0,0-1 0,0 0 0,-1 1 0,1-1 0,0 0 1,0 1-1,0-1 0,0 0 0,0 0 0,-1 1 0,1-1 0,0 0 0,0 1 0,-1-1 1,1 0-1,0 1 0,-24 17-2635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0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251 886 6928,'0'0'6414,"-12"6"-6078,6-3-290,-8 3 76,0 1 0,0 0 0,1 1 0,-22 18 0,19-12 81,1 1 1,1 0-1,0 1 0,-21 33 0,28-37-101,1 0 0,-1 0 0,2 1 1,0 0-1,1 0 0,0 1 0,0-1 0,-1 19 0,5-28-69,-1-1 1,1 1-1,0 0 0,0 0 1,0-1-1,1 1 1,-1 0-1,1-1 1,0 1-1,0-1 0,0 1 1,1-1-1,-1 1 1,1-1-1,0 0 0,0 1 1,0-1-1,0 0 1,0 0-1,1-1 0,-1 1 1,1 0-1,3 2 1,-2-3-3,1 1 1,0-1 0,-1 0-1,1 0 1,0 0 0,0-1-1,0 0 1,0 0 0,0 0-1,1 0 1,-1-1 0,0 0-1,0 0 1,0 0-1,0-1 1,7-1 0,4-2 35,1 0 0,-1-2 0,-1 0 1,1 0-1,-1-2 0,0 1 0,0-2 1,22-18-1,-16 10 47,-1 0 0,-2-2 0,0 0 1,31-42-1,-28 31 12,-3 5 116,0-1 1,21-45-1,-40 76-159,-1 0 0,1 0 1,0 0-1,0 0 0,1 0 0,0 0 0,-1 0 0,2 1 0,0 6 1,1 0-46,0 1 0,1 0 1,0-1-1,6 13 1,-6-16-37,1 0-1,0 0 1,0 0 0,1 0 0,0-1 0,1 0 0,0 0 0,0 0 0,1-1 0,0 0-1,0 0 1,0-1 0,1 0 0,11 7 0,-12-10 7,0 0 0,0-1 0,1 1 0,-1-1 0,0-1 0,1 0 0,-1 0 0,1 0 0,0-1 0,-1 0 0,1 0-1,-1-1 1,1 0 0,-1-1 0,1 1 0,-1-1 0,0-1 0,0 1 0,0-1 0,0-1 0,0 1 0,-1-1 0,1 0 0,8-8 0,-6 5 22,-1-1 0,0 0 1,0 0-1,-1-1 0,0 0 0,0 0 1,-1-1-1,0 0 0,-1 0 0,0 0 1,-1 0-1,0-1 0,0 0 0,-2 0 1,4-21-1,-5 27-6,-2 0 1,1 0-1,0 1 1,-1-1-1,0 0 1,0 0-1,-1 1 1,1-1-1,-1 1 1,0-1-1,0 1 0,-5-7 1,6 8-7,-1 0 1,-1 0-1,1 0 0,0 0 1,-1 1-1,1-1 1,-1 1-1,0-1 0,0 1 1,0 0-1,0 0 1,0 0-1,0 1 0,-1-1 1,1 1-1,-1 0 1,-3-1-1,-3-2 41,14 0-53,21-1 1,258-43 133,-33 4-65,-227 41-65,141-11 65,-164 15-77,0-1 0,1 0 0,-1 0 1,0 0-1,0 0 0,1 1 1,-1-1-1,0 0 0,0 0 0,0 1 1,1-1-1,-1 0 0,0 0 0,0 1 1,0-1-1,0 0 0,0 1 0,0-1 1,1 0-1,-1 0 0,0 1 0,0-1 1,0 0-1,0 1 0,0-1 1,0 0-1,0 1 0,0-1 0,0 0 1,0 1-1,-1-1 0,1 0 0,0 0 1,0 1-1,0-1 0,0 0 0,0 0 1,-1 1-1,1-1 0,0 0 1,0 0-1,0 1 0,-1-1 0,1 0 1,0 1-1,-11 16-7,-3 2 4,-2-1 0,-30 28-1,-14 16 2,37-34 13,0 2-1,3 0 1,0 1 0,2 1-1,-17 41 1,33-68-3,0 1 0,1-1 1,-1 1-1,1-1 0,0 1 1,1-1-1,-1 1 1,1 0-1,0-1 0,1 1 1,-1 0-1,1-1 0,0 1 1,1-1-1,-1 1 0,1-1 1,0 1-1,0-1 0,1 0 1,-1 0-1,1 0 1,1-1-1,-1 1 0,4 4 1,-4-7-2,-1-1 1,0 1 0,0-1 0,0 1-1,1-1 1,-1 0 0,0 0-1,1 0 1,-1 0 0,1-1 0,0 1-1,-1-1 1,1 1 0,-1-1-1,1 0 1,0 0 0,-1 0 0,1 0-1,0-1 1,-1 1 0,5-2 0,-2 1 5,0-1 0,0 1 0,0-1 0,0-1 0,0 1 0,-1-1 1,1 0-1,-1 0 0,8-6 0,-4 0 10,0-1-1,0-1 1,-1 1-1,0-1 1,-1-1 0,0 1-1,5-17 1,6-10 30,-8 14 6,0 0 0,-2 0 0,9-47 0,-6 22 56,-8 38-50,-1-1 0,0 0 1,-1-17-1,0 15 36,0 14-98,0 0-1,0 0 1,0 0 0,0 0-1,0 0 1,0 0 0,-1 0-1,1 0 1,0 0 0,0 0-1,0 0 1,0 0 0,0 1 0,0-1-1,0 0 1,0 0 0,-1 0-1,1 0 1,0 0 0,0 0-1,0 0 1,0 0 0,0 0-1,0 0 1,0 0 0,-1 0-1,1 0 1,0 0 0,0 0 0,0-1-1,0 1 1,0 0 0,0 0-1,0 0 1,-1 0 0,1 0-1,0 0 1,0 0 0,0 0-1,0 0 1,0 0 0,0 0-1,0 0 1,0 0 0,0-1 0,-5 15 23,4 5-22,2 0 1,0 0 0,1 0-1,1 0 1,0 0 0,9 25-1,-5-20-2,-5-16-2,0 0 0,1 0 0,1 1 0,-1-2 0,1 1 0,0 0 0,1-1 0,0 0 0,0 0 0,1 0 0,0-1 0,9 8 0,-12-11 1,0-1 0,0 1 0,1-1 0,-1 0 0,1 0 1,-1-1-1,1 1 0,0-1 0,0 0 0,0 0 0,0 0 0,0 0 1,0-1-1,0 1 0,0-1 0,0 0 0,0 0 0,0-1 0,0 1 1,-1-1-1,1 0 0,0 0 0,0 0 0,0-1 0,0 1 0,-1-1 1,1 0-1,4-3 0,5-4 24,0-1-1,0-1 1,-1 0-1,-1 0 1,0-1-1,0 0 1,-1-1-1,13-23 1,-2-2 71,30-79 1,-36 84-27,-10 24-43,-1-1 0,0 1 0,4-17 0,-15 69-37,2-1-1,2 0 1,2 1-1,1 0 1,3-1-1,8 48 1,-10-85 6,0 0 1,0 0-1,0 0 0,1 0 0,0 0 1,4 7-1,-6-11 6,1-1 0,-1 1 0,1 0 0,-1 0 0,1 0 0,-1 0 0,1-1 0,0 1 0,0 0 0,-1 0 0,1-1 0,0 1 0,0-1 0,0 1 0,0-1 0,-1 1 0,1-1 0,0 1 0,0-1 0,0 0 0,0 0 0,0 1 0,0-1 0,0 0 0,0 0 0,0 0 0,0 0-1,0 0 1,0 0 0,0 0 0,0-1 0,0 1 0,0 0 0,0-1 0,0 1 0,0 0 0,0-1 0,2 0 0,4-5 5,0 0 0,0 0-1,0-1 1,0 0 0,-1 0 0,0 0-1,-1-1 1,0 0 0,0 0 0,7-17-1,0 3 16,11-26 35,28-79-1,-34 80 9,-15 41-50,-1 3-7,0-1 0,0 0-1,1 1 1,-1-1 0,1 1-1,0 0 1,0-1 0,0 1 0,2-3-1,-1 8-3,0-1-1,0 1 1,-1-1-1,1 1 1,-1 0-1,1 0 1,-1 0-1,0 0 1,0 1 0,4 4-1,-2-2 1,15 15-23,0 0 0,2-1 1,0-1-1,2-1 0,44 26 0,-61-40 21,0-1-1,1 0 1,-1-1-1,0 1 1,1-1-1,0-1 1,-1 1 0,1-1-1,-1 0 1,1-1-1,-1 1 1,1-1-1,-1 0 1,1-1-1,-1 0 1,0 0-1,1 0 1,-1-1-1,0 0 1,-1 0-1,1 0 1,0-1 0,5-5-1,-6 6 8,0-1 1,-1 0-1,1 0 0,-1 0 0,0 0 1,0-1-1,0 0 0,-1 0 1,1 0-1,-1 0 0,-1-1 0,1 1 1,-1-1-1,0 1 0,0-1 0,0 0 1,-1 0-1,0 0 0,0 0 1,-1 0-1,1 0 0,-1 0 0,-1 0 1,1 0-1,-2-8 0,2 13-5,-1 0 1,1 1-1,0-1 0,0 0 0,0 0 0,-1 0 1,1 0-1,0 1 0,-1-1 0,1 0 0,-1 0 1,1 0-1,-1 1 0,1-1 0,-1 0 0,1 1 1,-1-1-1,0 1 0,1-1 0,-1 1 0,0-1 1,0 1-1,1-1 0,-1 1 0,0-1 0,0 1 1,0 0-1,0 0 0,-1-1 0,1 1 0,-1 1 0,0-1 0,0 1-1,1-1 1,-1 1 0,0 0 0,1-1 0,-1 1-1,1 0 1,-1 0 0,1 0 0,-1 0 0,-1 2-1,-4 4 2,0 1 0,0-1 0,1 1 0,-6 9 0,5-6-4,1 0-1,0 1 1,1-1-1,0 2 1,1-1 0,0 0-1,1 1 1,0-1-1,1 1 1,1 0 0,0 0-1,1 0 1,1 18 0,0-22-6,0-1 0,1 1 0,0 0 0,0 0 0,1-1-1,0 1 1,1-1 0,-1 0 0,2 0 0,-1 0 0,1-1 0,0 0 0,1 0 0,0 0 0,0 0 0,8 6 0,-9-9 8,0 0-1,0-1 1,0 1-1,0-1 1,1-1-1,-1 1 1,1-1-1,0 0 1,-1 0-1,1-1 1,0 1-1,0-1 1,0-1-1,0 1 0,0-1 1,0 0-1,1 0 1,-1-1-1,0 0 1,0 0-1,0 0 1,-1-1-1,1 0 1,10-4-1,3-5 10,0 0-1,0-1 0,-1-1 1,-1 0-1,0-2 0,-1 0 1,21-25-1,88-128 79,-120 160-85,31-49 39,-3-2 0,-2-1 1,-3-1-1,-3-1 0,25-95 0,-46 145-37,25-116 99,-26 113-93,-2 1 0,0 0 0,0-1 0,-2 1 1,0-1-1,0 1 0,-4-15 0,5 28-14,0 0 0,-1 0 1,1 0-1,0 0 0,0 0 1,-1 0-1,1 0 0,0 0 0,-1 0 1,1 0-1,-1 0 0,1 0 1,-1 0-1,0 0 0,1 1 0,-1-1 1,0 0-1,0 0 0,1 1 1,-1-1-1,0 1 0,0-1 0,0 0 1,0 1-1,0 0 0,0-1 1,0 1-1,0-1 0,0 1 0,0 0 1,0 0-1,0 0 0,0 0 1,0 0-1,0 0 0,0 0 0,0 0 1,0 0-1,0 0 0,0 0 1,0 1-1,0-1 0,0 0 0,0 1 1,0-1-1,0 1 0,0-1 1,-1 1-1,-2 2-3,0-1-1,0 1 1,0 0 0,0 0 0,1 1 0,-1-1-1,1 1 1,0 0 0,-4 5 0,-22 49-50,1 1 1,3 1-1,-20 77 0,22-65 31,-44 130-22,40-78 31,22-95 19,3-12 5,1 0 0,1 0 0,1 0 0,0 0 0,2 0 0,7 30 0,-2-4 36,-7-36-53,1 0 1,0 0-1,0 1 1,1-1 0,0-1-1,0 1 1,8 13-1,-9-17 5,1 0 0,0 0 1,0 0-1,-1 0 0,2 0 0,-1 0 0,0-1 0,0 1 1,1-1-1,0 0 0,-1 0 0,1 0 0,0-1 0,0 1 0,7 1 1,7 0 12,0 0 1,1-1 0,-1-1 0,1-1 0,-1-1 0,0 0 0,1-1 0,-1-1 0,0-1 0,19-7 0,-23 7-1,10-3-9,0 0-1,-1-2 1,0-1-1,-1 0 1,0-2 0,29-20-1,-40 23 6,-3 4 5,0-1-1,-1 0 0,1 0 0,-1-1 1,-1 0-1,1-1 0,-1 1 0,0-1 1,-1 0-1,0-1 0,7-14 1,-8 12-8,0 0 1,-1-1 0,-1 0 0,0 1 0,0-1 0,-1 0 0,-1 0 0,0 0 0,0 0 0,-1 1 0,-1-1-1,0 0 1,0 0 0,-7-17 0,9 28-3,-1-1-1,0 0 1,1 1-1,-1-1 1,0 1 0,1-1-1,-1 0 1,0 1-1,0 0 1,0-1-1,-1 1 1,1 0-1,0-1 1,0 1-1,-1 0 1,1 0 0,0 0-1,-1 0 1,1 0-1,-1 1 1,0-1-1,1 0 1,-1 1-1,0-1 1,1 1-1,-1 0 1,0-1 0,1 1-1,-1 0 1,0 0-1,0 0 1,1 0-1,-1 0 1,0 0-1,0 1 1,1-1 0,-1 1-1,0-1 1,1 1-1,-1 0 1,1-1-1,-4 3 1,-2 1-3,1 0-1,-1 1 1,1-1 0,0 2 0,0-1 0,1 0 0,-1 1-1,-4 7 1,3-2-6,0 0 0,1 0 0,0 0 0,1 1 0,1 0 0,-1 0 0,2 0 0,0 1 1,0-1-1,1 1 0,0 17 0,1-14-4,2 0 1,0 0-1,1 0 1,0-1-1,2 1 1,-1-1-1,2 0 1,12 28 0,-16-40 9,1 0 0,1 0 0,-1 0 0,0 0 0,1 0 1,-1 0-1,1-1 0,0 1 0,0-1 0,0 0 0,0 1 0,0-2 1,1 1-1,-1 0 0,1-1 0,-1 1 0,1-1 0,-1 0 1,1 0-1,0 0 0,0-1 0,-1 0 0,1 1 0,0-1 1,0 0-1,5-1 0,4-1-4,-1 1 1,1-2-1,-1 0 0,1 0 1,-1-1-1,20-10 0,-1-3 8,-1-2 0,-1-1 0,-1-2 0,33-31 0,-16 13 6,-15 16 28,36-22 0,-63 44-34,0 0 1,0 0-1,0 1 1,1-1 0,-1 1-1,0 0 1,1 0 0,-1 0-1,1 0 1,3 0-1,-6 1-1,0 0 0,1 0-1,-1 0 1,0 1-1,0-1 1,0 0-1,0 1 1,0-1-1,0 1 1,0-1-1,0 1 1,0 0-1,0-1 1,0 1-1,0 0 1,0 0-1,0-1 1,0 1-1,-1 0 1,1 0-1,0 0 1,-1 0-1,1 0 1,-1 0 0,1 0-1,-1 0 1,1 1-1,-1-1 1,0 0-1,1 0 1,-1 0-1,0 0 1,0 2-1,2 20-13,-1 1-1,-1 0 1,0-1-1,-2 1 1,-1-1-1,-7 26 1,8-38 0,1-8 10,0 0 0,0 0 1,1 1-1,0-1 0,-1 0 0,1 0 1,1 6-1,-1-8 3,0-1 0,0 0 0,0 0 0,0 0-1,1 0 1,-1 1 0,0-1 0,0 0 0,0 0 0,0 0 0,1 0 0,-1 0 0,0 0 0,0 1 0,0-1 0,1 0 0,-1 0-1,0 0 1,0 0 0,0 0 0,1 0 0,-1 0 0,0 0 0,0 0 0,0 0 0,1 0 0,-1 0 0,0 0 0,0 0-1,1 0 1,-1 0 0,0 0 0,0-1 0,0 1 0,0 0 0,1 0 0,-1 0 0,0 0 0,0 0 0,0 0 0,0-1 0,1 1-1,-1 0 1,0 0 0,0 0 0,0 0 0,0-1 0,0 1 0,0 0 0,1 0 0,-1-1 0,11-10-3,-10 10 3,92-122 51,12-12 10,-104 134-59,1-1-1,-1 0 0,1 1 1,0-1-1,-1 1 0,1-1 1,0 1-1,0 0 1,0 0-1,0 0 0,0 0 1,0 0-1,0 0 0,4 0 1,-6 1-2,1 0 0,-1 0 0,1 0 1,-1 0-1,1 0 0,-1 0 0,1 0 1,-1 0-1,1 0 0,-1 1 0,0-1 0,1 0 1,-1 0-1,1 1 0,-1-1 0,0 0 1,1 1-1,-1-1 0,0 0 0,1 1 0,-1-1 1,0 0-1,1 1 0,-1-1 0,0 1 1,1 1-2,0 0 1,-1 0 0,0-1 0,1 1-1,-1 0 1,0 0 0,0 0 0,0 0-1,0 3 1,-4 38-37,2-21 5,0 41 1,2-56 22,1 0 1,0-1 0,0 1 0,0-1 0,1 0-1,0 1 1,0-1 0,1 0 0,0 0 0,6 10 0,-7-13 5,1-1 0,0 1 1,0 0-1,0-1 1,0 0-1,0 1 1,0-1-1,1-1 1,-1 1-1,1 0 1,-1-1-1,1 0 1,0 0-1,0 0 1,-1 0-1,1 0 1,0-1-1,0 0 0,0 1 1,5-2-1,8 0 13,-1-1-1,1 0 0,19-6 1,5-4 17,-1-1 0,74-36 0,69-52 62,-158 84-54,0-1 0,-1-1-1,37-39 1,-61 58-35,1 0 1,0-1 0,-1 1-1,1-1 1,0 1-1,-1-1 1,1 1-1,-1-1 1,1 0 0,-1 1-1,1-1 1,-1 1-1,1-1 1,-1 0-1,0 0 1,0 1-1,1-1 1,-1 0 0,0 1-1,0-1 1,0 0-1,1 0 1,-1 0-1,0 1 1,0-1 0,0 0-1,0 0 1,-1 1-1,1-1 1,0 0-1,0 0 1,0 1-1,-1-1 1,1 0 0,0 0-1,-1 1 1,1-1-1,0 0 1,-2 0-1,1 0 1,-1 0 0,1 0 0,-1 0 0,0 0 0,0 1 0,1-1 0,-1 1 0,0-1 0,0 1 0,1 0 0,-1-1 0,0 1 0,0 0 0,0 0 0,0 1 0,-1-1 0,-10 3-1,1 0 0,-1 0 0,1 2 1,0-1-1,1 2 0,-1-1 0,1 1 0,0 1 1,1 0-1,0 1 0,-17 15 0,17-13 0,0 0 0,1 1 0,0 0 0,0 1 0,1-1 0,1 2 0,0-1 0,0 1 0,2 0 0,-6 17 0,9-22-5,1 0 0,-1-1-1,2 1 1,-1 0 0,1-1 0,0 1-1,1 0 1,0-1 0,0 1 0,1-1-1,0 1 1,0-1 0,4 8 0,-5-10 2,1-1 1,1 0-1,-1 0 1,1 0-1,-1 0 1,1 0-1,0 0 0,0-1 1,1 1-1,-1-1 1,1 0-1,0 0 1,0 0-1,0-1 1,0 1-1,0-1 1,0 0-1,1 0 1,-1 0-1,1-1 0,8 2 1,-9-3 2,0 1 0,0-2 0,-1 1 0,1 0 0,0-1-1,0 0 1,0 0 0,-1 0 0,1 0 0,0 0 0,-1-1 0,1 0 0,-1 0 0,0 0 0,1 0 0,-1 0 0,0 0 0,0-1 0,-1 0-1,1 1 1,0-1 0,-1 0 0,2-4 0,4-4 10,-1 0-1,-1 0 1,0-1 0,0 0-1,5-17 1,-7 15-1,13-44 20,-16 54-26,0-1 0,-1 0 1,0 0-1,1 1 0,-2-1 1,1 0-1,0 1 1,-1-1-1,0 1 0,-2-7 1,3 10-3,0 1 0,-1 0 1,1-1-1,0 1 0,0-1 1,0 1-1,-1 0 0,1-1 1,0 1-1,-1 0 0,1-1 1,0 1-1,-1 0 0,1-1 1,0 1-1,-1 0 1,1 0-1,0-1 0,-1 1 1,1 0-1,-1 0 0,1 0 1,-1 0-1,1 0 0,0-1 1,-1 1-1,1 0 0,-1 0 1,1 0-1,-1 0 0,1 0 1,-1 0-1,1 0 1,0 1-1,-1-1 0,1 0 1,-1 0-1,1 0 0,-1 0 1,1 1-1,0-1 0,-1 0 1,1 0-1,0 0 0,-1 1 1,1-1-1,0 0 0,-1 1 1,1-1-1,0 0 0,-1 1 1,1-1-1,0 1 1,-19 21-20,18-20 17,-5 7-5,0 1-1,1 1 1,0-1-1,1 1 1,0 0-1,0 0 1,1 0-1,-2 16 1,0 11-39,1 46 0,1-15 25,-8 54-52,-35 155 0,43-263 67,-1 0 0,-1 0 1,0 0-1,-13 23 0,17-35 6,-1 1 1,0-1-1,0 0 1,0 0 0,0 0-1,-1 0 1,1-1-1,-1 1 1,1-1-1,-1 1 1,0-1-1,0 0 1,0 0 0,0 0-1,-1 0 1,1-1-1,0 1 1,-1-1-1,1 0 1,-1 0-1,0 0 1,1-1 0,-1 1-1,0-1 1,-4 0-1,-3-2 7,0 0-1,0 0 1,1-1 0,-1-1-1,1 0 1,0-1 0,0 0-1,-16-10 1,19 11 1,0-1-1,0-1 1,0 1 0,0-1 0,1-1-1,0 1 1,0-1 0,1 0-1,0 0 1,0 0 0,-5-12 0,9 15-5,0 0 1,0 0-1,0 1 1,1-1 0,-1 0-1,1 0 1,0 0 0,1 1-1,-1-1 1,1 0-1,-1 0 1,1 0 0,0 1-1,0-1 1,1 1 0,-1-1-1,1 1 1,0-1-1,0 1 1,0 0 0,0 0-1,0 0 1,1 0 0,-1 0-1,4-2 1,3-4 2,0 1 0,0 1 0,1-1 0,-1 2 0,2-1 0,19-8 0,176-83 21,-124 57-23,-53 26-10,-2-1 0,0-1 0,0-1 0,-2-2 0,0-1-1,-2 0 1,38-45 0,-25 19-6,-2-1 1,-2-2-1,33-70 0,25-55 22,105-227 45,-185 378-53,-1-1 1,-1 0-1,-1 0 1,7-52-1,-13 76-3,-1 0 0,0 0 0,0 0 0,0 0 0,0 1 0,0-1 0,0 0 0,0 0 0,-1 0 0,1 0 0,0 0 0,0 0 0,-1 1 0,1-1 0,-1-1 0,1 2 0,0 0 0,-1-1 0,1 1 0,0 0 0,-1 0 0,1 0 0,0 0 0,0 0 0,-1 0 0,1 0 0,0 0 0,-1 0 0,1 0 0,0 0 0,-1 0 0,1 0 0,0 0 0,0 0 0,-1 0 0,1 0 0,0 0 0,-1 0 0,1 0 0,0 0 0,0 1 0,-1-1 0,1 0 0,-1 0 0,-22 22 0,18-16 0,-17 18-13,1 2 0,2 0 0,-20 33 1,-39 93-58,65-121 52,1 1 1,1 0-1,2 1 0,1 0 1,-4 36-1,10-48 8,0 0 0,2 0 0,0 0 0,2 0 0,0-1 0,1 1 0,1 0 0,1-1 1,10 27-1,-12-39 5,0-1 1,1 0-1,0 1 1,0-2-1,0 1 1,1 0-1,0-1 1,1 0-1,-1 0 1,1-1-1,0 1 1,8 4-1,-9-7 4,-1-1-1,1 1 1,0-1 0,0 0-1,-1-1 1,1 1-1,0-1 1,1 0-1,-1-1 1,0 1 0,0-1-1,0 0 1,0 0-1,1 0 1,-1-1 0,0 0-1,0 0 1,0 0-1,0 0 1,5-3 0,2-2 0,0 0 1,0-1 0,-1 0 0,0 0 0,0-1-1,17-18 1,54-63 15,-77 82-12,39-45 12,-2-3 1,-3-1 0,-2-3 0,-3 0-1,32-77 1,-15 8 32,35-145-1,-77 240-34,-2 10 5,5-31 0,-12 53-17,1 0-1,-1 1 1,0-1-1,0 0 1,0 0-1,0 1 1,0-1-1,0 0 1,0 0-1,0 1 1,0-1-1,0 0 1,-1 1-1,1-1 1,0 0-1,0 0 1,-1 1-1,1-2 1,-9 6 3,-9 20-24,-4 13-3,3 1 1,-20 51 0,-21 87-30,9-24-7,-5 4-48,-45 207 0,92-336 105,7-23 2,0 0 0,1 1 0,-1-1 0,1 1 0,0-1 0,0 1 0,1-1 0,-1 8 0,1-12 0,1 0 0,-1 1 1,0-1-1,0 0 0,1 1 0,-1-1 0,0 0 0,0 0 0,1 0 0,-1 1 0,0-1 1,1 0-1,-1 0 0,0 0 0,1 0 0,-1 1 0,0-1 0,1 0 0,-1 0 1,1 0-1,-1 0 0,0 0 0,1 0 0,-1 0 0,0 0 0,1 0 0,-1 0 0,1 0 1,-1 0-1,0 0 0,1-1 0,12-3 14,0-4-1,-1-1 1,-1 0 0,1-1 0,14-17-1,1 0 15,151-134 137,-166 150-144,-10 8-16,0 1 0,0 0 0,0-1 0,0 1 0,1 0 0,-1 0 0,1 1 0,0-1 0,-1 0 0,1 1 0,0 0 0,0 0 0,4-2 0,-6 4-6,0-1 1,0 0 0,0 1 0,0-1 0,0 1-1,0-1 1,0 1 0,-1-1 0,1 1 0,0-1-1,0 1 1,-1 0 0,1 0 0,0-1 0,-1 1 0,1 0-1,-1 0 1,1 0 0,-1 0 0,0 0 0,1 0-1,-1-1 1,0 1 0,1 0 0,-1 2 0,7 30-30,-6-27 26,6 49-7,-3-22-22,9 36 1,-11-61 27,0 1 1,1-1-1,0 0 0,0 0 1,1-1-1,0 1 0,0-1 1,1 1-1,7 8 0,-9-14 7,0 1 0,-1-1-1,1 0 1,0 0 0,0 0 0,0 0-1,1 0 1,-1-1 0,0 1 0,1-1-1,-1 0 1,1 0 0,-1 0 0,1 0-1,-1-1 1,1 0 0,-1 1-1,1-1 1,0-1 0,-1 1 0,1 0-1,0-1 1,-1 0 0,1 0 0,-1 0-1,0 0 1,6-3 0,2-1 5,-1 0 1,0-1 0,0-1-1,0 1 1,-1-2-1,0 1 1,10-12 0,28-36 59,-3-1 0,42-73 0,-43 65 20,-33 46-67,-8 14-14,0 0 0,0 1 0,0-1-1,0 1 1,1-1 0,0 1 0,0 0 0,5-4 0,-8 7-6,0-1 1,0 1-1,1 0 0,-1 0 1,0 0-1,1 0 0,-1 0 0,0 0 1,1 0-1,-1 0 0,0 0 1,1 0-1,-1 0 0,0 0 1,1 0-1,-1 0 0,1 0 1,-1 0-1,0 0 0,0 1 1,1-1-1,-1 0 0,0 0 1,1 0-1,-1 0 0,0 1 1,0-1-1,1 0 0,-1 0 1,0 1-1,0-1 0,1 0 1,-1 0-1,0 1 0,0-1 1,0 0-1,0 1 0,1-1 1,-1 0-1,0 1 0,0-1 1,0 0-1,0 1 0,0-1 0,0 0 1,0 1-1,0-1 0,0 0 1,0 1-1,0-1 0,2 22 2,-2-21-1,1 30-15,-2 0 0,-1-1 0,-1 1 0,-2 0 0,-1-1 1,-1 0-1,-18 46 0,25-75 17,0 0 1,-1 1-1,1-1 1,-1 0-1,1 1 1,-1-1-1,0 0 1,0 0-1,1 1 1,-1-1-1,0 0 1,0 0-1,0 0 1,0 0-1,0 0 0,0 0 1,-1 0-1,1-1 1,0 1-1,0 0 1,-1-1-1,1 1 1,0 0-1,-1-1 1,1 0-1,0 1 1,-1-1-1,-1 0 1,1 0 4,0-1 0,0 1 0,0-1-1,0 0 1,1 0 0,-1 0 0,0 0 0,0 0 0,1 0 0,-1 0 0,1-1 0,-1 1 0,1-1 0,-1 1 0,1-1 0,0 1 0,0-1 0,0 0 0,-1-1 0,-1-2 22,0 1 1,1-1-1,0 1 1,0-1-1,0 0 1,-2-9-1,4 13-27,0 1-1,0 0 1,0 0-1,1-1 0,-1 1 1,0 0-1,0 0 1,0 0-1,0-1 1,1 1-1,-1 0 1,0 0-1,0 0 1,1 0-1,-1 0 0,0 0 1,0-1-1,0 1 1,1 0-1,-1 0 1,0 0-1,0 0 1,1 0-1,-1 0 1,0 0-1,0 0 0,1 0 1,-1 0-1,0 0 1,1 0-1,-1 0 1,0 0-1,0 0 1,1 0-1,-1 0 1,0 1-1,0-1 0,0 0 1,1 0-1,-1 0 1,0 0-1,1 1 1,17 5 20,-12-4-17,101 35-18,-65-21 20,1-1 1,88 16-1,-127-30-1,-1-1-1,0 0 1,0 0-1,1 0 1,-1-1-1,0 1 1,0-1-1,0 0 1,4-1-1,-6 2-13,0-1-1,-1 1 1,1 0 0,0 0-1,0-1 1,-1 1 0,1-1-1,0 1 1,-1-1 0,1 1-1,0-1 1,-1 1 0,1-1-1,-1 1 1,1-1 0,-1 0-1,1 1 1,-1-1 0,1 0-1,-1 0 1,0 1 0,1-1-1,-1 0 1,0 0 0,0 1-1,0-1 1,0 0 0,1 0-1,-1 0 1,0 0 0,0 1-1,0-1 1,-1 0 0,1 0-1,0 0 1,0 1 0,0-1-1,-1-1 1,-3-7-3388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0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10752,'0'0'1545,"14"1"-918,280 1 1624,-187-3-1674,38 0 128,431 1 2261,-510 6-2557,-39-1-2756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1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517 12 11224,'0'0'3489,"-11"-3"-3325,6 1-144,0 1-5,1-1 0,0 1 1,-1 0-1,1 0 1,-1 1-1,0-1 0,1 1 1,-1 0-1,1 1 0,-1-1 1,1 1-1,-1-1 1,1 1-1,-1 1 0,1-1 1,0 1-1,0-1 0,-5 4 1,-26 16 100,0 3 0,2 0 0,1 2 0,-30 32 0,16-10 223,-71 99 0,115-145-319,-30 48 191,29-45-143,1-1 0,0 1 0,0 0-1,0 0 1,0 0 0,1 0 0,0 0 0,-1 10 0,3-15-49,-1 1 0,1-1 0,0-1 0,0 1 1,-1 0-1,1 0 0,0 0 0,-1 0 0,1 0 0,0-1 0,-1 1 1,1 0-1,0-1 0,-1 1 0,1 0 0,0-1 0,-1 1 1,1-1-1,-1 1 0,1-1 0,0 0 0,7-6-307,-1-1 0,1 0 1,7-11-1,-12 16-635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1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8640,'0'0'3288,"10"4"-3066,3 1-145,-6-2-26,1 0 0,-1 1-1,0-1 1,0 2 0,0-1 0,6 6-1,12 6 139,1-2 1,0 0-1,1-2 0,0-1 0,45 13 0,-13-4 32,-19-6-109,161 62 515,-162-59-446,-1 2 0,-1 2 1,37 27-1,-41-23 87,-1 1 0,48 53 0,-63-59-109,0 0 0,-1 1 0,-2 1 0,0 1 0,14 32-1,-22-41-78,-1-4 16,0 1 0,0-1 0,-1 1 0,-1 0 0,0 0 0,0 0 0,-1 1 0,-1-1 0,1 20 0,-3-28-44,1-1-1,-1 0 0,1 0 0,-1 1 0,0-1 1,0 0-1,0 0 0,0 0 0,0 0 0,0 0 1,-1 0-1,1 0 0,-1-1 0,1 1 0,-1 0 0,-2 1 1,3-2-113,0 0 1,0-1-1,1 1 1,-1-1 0,0 1-1,0 0 1,0-1-1,0 0 1,0 1-1,0-1 1,0 0 0,0 1-1,0-1 1,0 0-1,-1 0 1,1 0 0,0 0-1,0 0 1,0 0-1,0 0 1,0 0-1,0-1 1,0 1 0,0 0-1,0 0 1,0-1-1,0 1 1,0-1 0,0 1-1,0-1 1,0 0-1,0 1 1,-1-2-1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1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795 0 6016,'0'0'6704,"-11"5"-6515,-552 263 1424,399-172-851,110-63 74,54-33-818,0 0 0,0 0 0,0 0 0,-1 0 0,1 0 0,0 0 1,0 0-1,0 0 0,0 0 0,0 0 0,0 0 0,-1 0 0,1 0 1,0 0-1,0 0 0,0 0 0,0 0 0,0 1 0,0-1 1,0 0-1,0 0 0,0 0 0,-1 0 0,1 0 0,0 0 0,0 0 1,0 1-1,0-1 0,0 0 0,0 0 0,0 0 0,0 0 1,0 0-1,0 0 0,0 1 0,0-1 0,0 0 0,0 0 0,0 0 1,0 0-1,0 0 0,0 0 0,0 1 0,0-1 0,0 0 1,0 0-1,1 0 0,-1 0 0,0 0 0,0 0 0,0 0 0,0 1 1,0-1-1,0 0 0,0 0 0,0 0 0,1 0 0,12 4 667,31 0-108,-23-2-530,6 1-5,29 2 51,-1 3 0,89 24 0,-63-6-4,93 31 235,-170-56-295,1 1-1,-1-1 0,1 0 0,0 0 0,-1 0 1,1-1-1,0 0 0,9 0 0,-11-1-21,-1 1 0,1-1 0,-1 1 0,0-1 0,1 0-1,-1 0 1,1 0 0,-1 0 0,0 0 0,0-1 0,0 1-1,0-1 1,0 1 0,0-1 0,0 0 0,0 0 0,0 1 0,1-4-1,6-9-2463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15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950 0 7328,'0'0'2777,"-12"7"-2461,-1 1-230,3-2-20,0 0 0,-1 0-1,1-1 1,-1-1 0,-13 4 0,-154 59 1271,109-38-895,-91 37 374,-172 66 804,288-113-1259,33-14-95,-1 0 0,0 0 0,-18 4 0,147 4 1510,-76-9-1621,0 2-1,49 14 1,78 32 170,-109-33-182,87 40 364,-105-42-226,-34-14-441,9 2 799,-6-12-3227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1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0 5320,'0'0'6576,"-15"6"-6303,4-2-206,-7 1 66,1 2 1,0 0-1,-30 18 0,9 0 184,0 1 1,2 1-1,-58 59 0,41-31 353,3 3 0,-81 123 0,129-177-513,-1 1 0,1-1 0,0 1 0,1 0 0,-1 0 0,1 0 1,-2 8-1,4-12-134,-1-1 1,0 0-1,0 1 1,1-1-1,-1 1 1,0-1-1,0 1 1,1-1-1,-1 0 1,0 1-1,1-1 1,-1 0 0,1 1-1,-1-1 1,0 0-1,1 0 1,-1 1-1,1-1 1,-1 0-1,1 0 1,-1 0-1,1 1 1,-1-1-1,1 0 1,-1 0-1,1 0 1,-1 0-1,1 0 1,-1 0-1,1 0 1,-1 0-1,1 0 1,-1 0-1,1-1 1,-1 1-1,1 0 1,-1 0-1,1-1 1,17-3-2342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1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7632,'0'0'4689,"14"9"-4390,214 118 1155,-178-103-1000,0 1 0,76 55 0,-105-64-291,0 0 0,-1 2 0,-1 1 0,0 0 0,-2 1 0,0 1 0,23 39-1,-13-6 195,-3 2 0,-1 1 0,14 60-1,-31-95-240,-2-11 27,-1 1-1,1-1 1,1 0 0,0 0-1,0 0 1,1-1 0,13 18-1,-18-28-156,-1 0-1,1 0 0,-1 0 0,0 0 0,1 1 0,-1-1 0,1 0 0,-1 0 0,1 0 0,-1 0 0,0 0 0,1 0 1,-1 0-1,1 0 0,-1 0 0,1-1 0,-1 1 0,0 0 0,1 0 0,-1 0 0,1 0 0,-1-1 0,0 1 1,1 0-1,-1 0 0,0-1 0,1 1 0,-1 0 0,0 0 0,1-1 0,-1 1 0,0 0 0,0-1 0,1 1 1,-1-1-1,0 1 0,0 0 0,0-1 0,1 1 0,-1-1 0,0 1 0,0 0 0,0-1 0,0 1 0,0-1 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18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68 7432,'0'0'6353,"1"11"-6138,0 41 172,-6 75 0,0-75 60,3 0 0,6 63 1,-2-100-444,2 16 1342,-1-34-618,0-20-476,-3 22-247,8-73 786,-3-144 0,-13 94-122,8 118-623,-1-1 0,0 1 0,-1-1 1,0 1-1,0 0 0,0 0 0,-1 0 0,0 0 0,-4-6 0,6 7-6,1 4-39,0 1 1,0 0-1,0 0 1,0 0-1,0 0 0,0-1 1,0 1-1,0 0 1,0 0-1,0 0 0,0-1 1,0 1-1,0 0 1,0 0-1,0 0 0,0-1 1,0 1-1,0 0 1,0 0-1,0 0 0,0 0 1,0-1-1,0 1 1,0 0-1,-1 0 0,1 0 1,0 0-1,0-1 0,0 1 1,0 0-1,0 0 1,0 0-1,-1 0 0,1 0 1,0 0-1,0 0 1,0-1-1,-1 1 0,1 0 1,0 0-1,0 0 1,0 0-1,0 0 0,-1 0 1,1 0-1,0 0 1,0 0-1,-1 0 0,2 1 5,-1-1 0,0 1-1,1-1 1,-1 1 0,1-1-1,-1 1 1,1-1 0,-1 1-1,1-1 1,-1 0 0,1 1-1,-1-1 1,1 0 0,0 1-1,-1-1 1,1 0 0,0 0-1,-1 0 1,1 1 0,-1-1-1,1 0 1,0 0 0,-1 0-1,2 0 1,6 2 22,127 45 58,47 19 1,-162-57-81,0 1 0,-1 1 1,-1 0-1,0 2 0,0 0 1,26 26-1,-39-34-10,-1 0 0,0 0 0,0 0 0,0 0-1,0 1 1,-1 0 0,0 0 0,0 0 0,0 0 0,2 11 0,-4-12 1,0 0 1,-1 0 0,0 0 0,0 0-1,0-1 1,-1 1 0,1 0 0,-1 0-1,0 0 1,-1-1 0,1 1 0,-1-1-1,0 1 1,0-1 0,-4 7 0,-9 11 24,-1 0 1,-1-1-1,-1-1 1,-1-1 0,0 0-1,-2-1 1,0-1-1,-1-2 1,0 0-1,-2-1 1,1-1 0,-2-1-1,-26 9 1,35-16 21,0 0 0,0-1 0,0-1 1,-1-1-1,-26 2 0,34-4-16,0-1 0,0 1-1,0-1 1,0-1 0,0 1 0,0-2 0,0 1-1,0-1 1,1-1 0,-1 1 0,-11-8-1,15 8-22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11552,'0'0'888,"13"-4"-584,50-10 475,1 2 0,82-5 0,-138 17-718,28-1 421,0 2-1,0 0 0,43 9 0,-34 3 739,-38-7-747,-9-2-2754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3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224 151 4416,'0'0'3585,"4"-10"-3244,28-79 1277,-31 83-989,0 0 1,-1 0-1,1 0 1,-1 0-1,0 0 1,-2-10-1,-6 34 77,-35 101 12,-18 57-82,22-54-237,-24 98 593,56-189-372,-14 40 1,7-53-115,10-14-267,9-12-393,4-3-2424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33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8744,'0'0'1138,"11"-3"-682,21-5-34,1 0 0,0 2 0,0 2 0,0 1-1,1 1 1,-1 2 0,50 6 0,-72-4-266,14 2 472,0 0 1,-1 2 0,33 12 0,-44-11-1196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3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 9744,'0'0'1726,"-1"10"-1294,-23 180 868,-115 360 1475,135-535-2658,-2 5 287,0 0-1,-10 21 1,12-37-110,3-7 88,4-11 28,17-28-91,2 2-1,2 1 1,1 0-1,54-60 0,-53 67-123,-22 25-154,1 0 1,0 1-1,1 0 1,-1 0-1,1 0 1,0 1 0,12-8-1,-17 13-37,-1-1-1,1 1 1,0 0-1,-1 0 1,1-1 0,0 1-1,-1 0 1,1 0 0,0 0-1,-1 0 1,1 0-1,0 0 1,-1 0 0,1 0-1,0 0 1,-1 0-1,1 0 1,0 1 0,0-1-1,-1 0 1,1 0-1,-1 1 1,1-1 0,1 1-1,13 16 11,3 23-37,-17-39 23,6 22 10,0 1-1,4 35 1,-8-37 36,1-1 1,1 0-1,12 31 1,-16-50-36,0 1 1,0-1-1,0 0 0,1 0 0,-1 0 1,1 0-1,-1 0 0,1 0 0,0 0 1,0 0-1,0-1 0,0 1 0,0-1 0,0 1 1,0-1-1,1 0 0,3 2 0,-1-2 2,0 0-1,0 0 0,-1 0 0,1-1 1,0 0-1,0 0 0,0 0 0,9-2 0,-1-1 10,1 0-1,-1-1 0,0-1 0,0 0 1,20-12-1,-13 5 17,-2 0 0,0-2 0,0 0 0,-1-1 0,-1-1 0,0-1 0,-1 0 0,-1-1 0,16-27 0,-27 40-17,0 0-1,-1-1 1,0 1-1,0-1 1,0 0 0,-1 1-1,1-1 1,-1 0 0,-1 0-1,1 0 1,-1 0-1,0 0 1,-1 0 0,-1-11-1,2 16-13,0 0 0,-1 0-1,1 0 1,0 0-1,-1 0 1,1 1 0,0-1-1,-1 0 1,1 0 0,-1 0-1,1 0 1,-1 1 0,0-1-1,1 0 1,-1 1-1,0-1 1,0 0 0,1 1-1,-1-1 1,0 1 0,0-1-1,0 1 1,0 0 0,1-1-1,-1 1 1,-1 0-1,-1-1 3,1 1-1,0 0 1,0 0-1,-1 1 1,1-1-1,0 0 1,0 1-1,0-1 0,0 1 1,-5 1-1,0 2 5,-1 0 0,1 1-1,0-1 1,0 1 0,-6 6-1,3-2-4,2 1 0,-1 0-1,1 1 1,1-1 0,0 2 0,0-1-1,1 1 1,1-1 0,0 2 0,0-1-1,-3 17 1,6-21-7,0 0 0,1 1 0,0-1 0,1 0 0,-1 1 0,1-1 0,1 0 0,0 1 0,0-1 0,1 0 0,0 0 0,0 0 0,1 0-1,0 0 1,0 0 0,1-1 0,0 0 0,0 0 0,6 8 0,-7-12-2,-1-1 0,1 0 0,-1 0-1,1 0 1,0 0 0,0 0 0,0 0-1,0-1 1,0 0 0,0 1 0,0-1-1,0 0 1,1-1 0,-1 1 0,0 0-1,1-1 1,-1 0 0,0 0 0,1 0-1,-1 0 1,1 0 0,-1-1 0,0 0-1,1 1 1,-1-1 0,0 0 0,3-2-1,6-2 14,0 0 0,-1-1 0,1 0 0,-1-1 0,18-14-1,71-74 160,-28 25-18,-56 54-116,16-13 32,-30 27-57,0 1 1,0 0-1,0 0 0,0 0 0,-1 1 0,1-1 0,0 0 0,0 1 0,0-1 0,1 1 1,-1 0-1,0 0 0,0-1 0,0 1 0,0 1 0,0-1 0,3 1 0,-4 1 6,0 1 1,0 0-1,0 0 0,0 0 0,-1 0 0,1 0 0,-1 0 0,0 4 1,1-2 3,-1 18 46,0-1 0,-1 1 0,-1 0 0,-1-1 1,-8 33-1,0-5 141,11-50-198,0 1-1,0-1 1,-1 0 0,1 1-1,0-1 1,0 1-1,0-1 1,0 0-1,0 1 1,-1-1-1,1 1 1,0-1 0,0 1-1,0-1 1,0 0-1,0 1 1,0-1-1,0 1 1,0-1 0,1 1-1,-1-1 1,0 1-1,0-1 1,0 0-1,0 1 1,1-1-1,-1 1 1,0-1 0,0 0-1,1 1 1,-1-1-1,0 0 1,1 1-1,-1-1 1,13-10 137,14-28-22,73-123 337,-99 161-454,-1-1-1,0 0 1,1 0 0,-1 1-1,1-1 1,0 0 0,-1 0-1,1 1 1,-1-1 0,1 1-1,0-1 1,0 1 0,-1-1 0,1 1-1,0-1 1,0 1 0,0 0-1,1-1 1,-2 1-6,0 0 0,1 0 0,-1 0 0,1 1-1,-1-1 1,1 0 0,-1 0 0,1 0 0,-1 1 0,0-1 0,1 0 0,-1 1 0,0-1-1,1 0 1,-1 1 0,0-1 0,1 0 0,-1 1 0,0-1 0,0 0 0,1 1 0,-1-1 0,0 1-1,0 0 1,9 37 14,-7-27-6,4 17 8,-3-14 3,0 1-1,9 21 0,-11-32-10,1 0-1,0 0 0,0 0 0,0-1 1,1 1-1,-1 0 0,1-1 0,0 0 1,0 0-1,0 0 0,1 0 0,-1 0 1,5 2-1,-3-2 11,0 0-1,0-1 1,0 0-1,1 0 1,-1 0 0,1-1-1,-1 1 1,1-1 0,-1-1-1,8 1 1,2-1 81,-1-2 1,25-4 0,-33 5-81,-2 0-248,20-4 661,-11 2-4014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37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6328,'0'0'6962,"-7"11"-6675,3-5-243,-2 3 36,0 1-1,1 0 1,0 0-1,0 0 1,1 0 0,-4 19-1,-1 26 554,-3 101 0,14 55 191,-1-198-776,22 373 1659,-24-350-1408,1-12 1034,5-47-451,5-70-303,-8 66-460,0 0-1,2 0 1,1 1-1,1 0 1,17-45-1,-15 53-81,1-1 0,1 2 0,1 0 0,0 0 0,1 1-1,1 0 1,1 1 0,0 0 0,1 1 0,20-14 0,-30 24-29,7-5 18,0 1-1,18-10 1,-28 17-25,1 0 1,-1-1-1,1 1 1,-1 0 0,1 0-1,0 1 1,-1-1 0,1 1-1,0-1 1,-1 1-1,1 0 1,0 0 0,0 0-1,-1 0 1,1 0-1,0 1 1,0-1 0,-1 1-1,1 0 1,3 1-1,-4-1-4,0 1 0,0 0 0,-1-1 0,1 1 0,0 0 0,-1 0 0,0 0 0,1 0 0,-1 0 0,0 0-1,0 1 1,0-1 0,1 3 0,5 33-10,-6-23 10,-1 0 0,0 0-1,-1-1 1,-1 1 0,-5 19-1,5-26 6,0 0-1,-1 0 0,-1 0 0,1-1 0,-1 1 1,0-1-1,-1 1 0,0-1 0,0-1 0,-11 11 1,6-6 9,-2-1 1,0-1-1,0 0 0,-21 12 1,25-17 2,0 0-1,0-1 1,-1 0 0,1-1 0,-1 0-1,0 0 1,1 0 0,-1-2 0,-11 1-1,20-1-12,0 0 0,0 0-1,0 1 1,0-1 0,0 0-1,0 0 1,0 0 0,0 0-1,0 0 1,0 0 0,0 0-1,0 0 1,0 0 0,0 0-1,0 0 1,0 0 0,0 1-1,0-1 1,0 0 0,0 0-1,0 0 1,0 0-1,0 0 1,0 0 0,0 0-1,0 0 1,0 0 0,0 0-1,0 0 1,0 0 0,0 0-1,0 0 1,0 0 0,-1 1-1,1-1 1,0 0 0,0 0-1,0 0 1,0 0 0,0 0-1,0 0 1,0 0 0,0 0-1,0 0 1,0 0 0,0 0-1,0 0 1,-1 0 0,1 0-1,0 0 1,0 0 0,0 0-1,0 0 1,12 6 24,32 11 5,-18-7-14,114 51 51,-116-48 9,-1 0 0,0 1 1,36 31-1,-10 6 641,-48-50-606,-3-17 43,0 7-3088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3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5824,'0'0'9852,"4"-14"-9535,15-44-6,-18 56-278,1-1 1,-1 1 0,0-1-1,1 1 1,-1 0-1,1-1 1,0 1 0,0 0-1,-1 0 1,1 0 0,1 1-1,-1-1 1,0 0 0,0 1-1,1-1 1,-1 1 0,1 0-1,-1 0 1,1 0 0,-1 0-1,1 0 1,0 1 0,-1-1-1,1 1 1,0-1 0,0 1-1,-1 0 1,1 0 0,0 1-1,0-1 1,-1 0 0,1 1-1,0 0 1,-1-1 0,1 1-1,0 0 1,-1 1 0,1-1-1,-1 0 1,0 1 0,1-1-1,-1 1 1,3 2 0,1 1 40,0 0-1,0 1 1,-1 0 0,0 0 0,0 0 0,0 0-1,6 12 1,-9-13-50,0 0-1,0 0 1,-1 1-1,1-1 1,-1 1 0,-1-1-1,1 1 1,-1-1-1,0 1 1,0 0 0,-2 10-1,0-1 19,-2 0 0,0 0 0,0 0 1,-2-1-1,0 0 0,-13 23 0,-3 0 158,-32 36 0,34-53-10,17-18-124,1 0 0,-1 0 0,0 1 0,1-1 0,0 1 0,0 0 0,-3 3 0,5-5 237,7-4-12,69-7 59,-28 5-199,-25 4-13,0 0 0,0 1-1,0 2 1,0 0 0,31 7 0,-40-9 160,6 1-2986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3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29 5624,'0'0'7542,"-10"-6"-7271,-32-14 20,40 19-258,0 1 1,0-1-1,0 1 1,0 0-1,-1 0 1,1 0-1,0 0 1,0 0-1,0 0 1,0 1-1,0-1 1,0 1-1,0-1 1,0 1 0,0 0-1,0 0 1,0 0-1,0 0 1,0 0-1,1 0 1,-1 0-1,0 1 1,-1 1-1,-6 3 101,-15 11 132,0 0 0,2 2 0,0 0 0,-32 37 0,-70 100 806,85-103-659,27-37-229,0 0 0,2 1 0,0 0 1,1 1-1,-9 23 0,17-38-127,0-1-1,1 1 1,-1 0-1,0 0 0,1-1 1,0 1-1,0 0 1,0 0-1,0-1 1,0 1-1,0 0 1,1-1-1,0 1 1,-1 0-1,1-1 1,2 5-1,-3-6-30,1 0 1,0 0-1,0 0 0,0 0 0,0 0 0,0 0 1,0 0-1,1 0 0,-1 0 0,0 0 0,0 0 1,1-1-1,-1 1 0,1-1 0,-1 1 0,0-1 1,1 1-1,-1-1 0,1 0 0,-1 0 0,1 1 1,-1-1-1,1 0 0,-1-1 0,1 1 0,-1 0 1,0 0-1,1-1 0,-1 1 0,1 0 1,1-2-1,5-1-22,-1 1-1,0-2 1,0 1 0,7-6 0,-1 0-2469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4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9848,'0'0'2576,"12"0"-2120,-5 0-387,0-1-20,0 1-1,0 0 1,-1 0 0,1 1 0,0 0-1,0 0 1,-1 1 0,1-1-1,-1 1 1,10 5 0,3 3 56,-1 2 0,0 0 0,-1 1 0,0 0 0,-1 2 0,26 30-1,74 110 537,-109-145-595,4 8 85,0 1-1,-1 0 1,-1 0-1,-1 1 1,10 38-1,14 110 680,-22-102-448,-5-38 2,-1 1 0,-1 0 1,-2-1-1,-4 55 0,2-37-1009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4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 7736,'0'0'3305,"5"14"-2870,9 29 68,-1 0 1,13 86-1,-24 1 987,-2-97-342,-1-27-492,-1-7-150,-1-11 97,-7-64 245,-1-13-131,10 77-599,1 1 1,1-1-1,0 1 1,0 0-1,7-23 1,-5 25-62,0 0 0,0 0 0,1 1 1,0-1-1,0 1 0,1-1 0,0 1 1,1 1-1,0-1 0,0 1 0,11-10 0,-14 14-37,1 0-1,-1 1 1,0-1-1,1 1 0,0 0 1,0 0-1,0 0 1,0 0-1,0 1 0,0-1 1,0 1-1,0 0 0,0 0 1,1 1-1,3-1 1,-1 1 2,-1 0 0,0 1 0,0 0 0,0 0 0,0 1 1,0-1-1,-1 1 0,1 1 0,9 4 0,-3 0 7,-2 0 0,1 1-1,-1 0 1,0 0 0,-1 1-1,0 0 1,0 1 0,-1 0-1,12 18 1,-8-8-4,-6-11-1,0 0 1,0 1-1,-1 0 1,5 14-1,-9-21-16,-1 0 1,1-1-1,0 1 1,-1 0-1,0 0 1,0 0-1,0 1 1,0-1-1,0 0 1,0 0-1,-1 0 1,0 0-1,1-1 1,-1 1-1,0 0 1,0 0-1,-1 0 1,1-1-1,0 1 1,-4 3-1,-2 3 31,0-1-1,-1 0 0,0-1 1,0 0-1,-1 0 0,1-1 1,-2 0-1,1 0 0,-1-1 1,1-1-1,-1 1 0,-1-2 1,-12 4-1,-3-1 103,0-1 0,-1-1 1,1-1-1,-32-1 0,49-2-107,-70-4 324,77 4-341,-1 1 0,0-1 1,1 0-1,-1 1 0,0 0 1,1-1-1,-1 1 0,-4 2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42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15 6016,'0'0'5489,"-10"-1"-5065,-4-2-185,6 2 432,0 0 1,-1 0 0,-13 0-1,46-5 629,-11 6-1118,0-1-1,0 2 1,0-1-1,0 2 0,0 0 1,0 0-1,0 2 1,-1-1-1,23 11 1,-32-12-142,1 0 1,-1 1 0,0 0-1,1-1 1,-1 1 0,-1 1-1,1-1 1,0 0 0,-1 1-1,0-1 1,0 1 0,0 0-1,0-1 1,0 1 0,-1 0-1,0 0 1,0 0 0,0 1-1,0-1 1,0 6 0,0-1 10,-1-1-1,1 1 1,-2 0 0,1-1 0,-1 1 0,-1 0 0,1-1 0,-1 1 0,-4 8-1,-3 2 65,-1 0-1,0-1 0,-2 0 0,0 0 1,-1-2-1,0 1 0,-2-2 0,-18 17 0,23-20 355,23-11-177,-2-1-279,32 2 118,-1 1 0,0 3 1,0 1-1,-1 2 0,46 16 1,-79-22-43,0 0 0,-1 1 1,0 0-1,11 8 0,-1 0-2468,-16-10 1889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4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6424,'0'0'14065,"11"1"-13867,-5-1-167,8 1 43,-1 1 1,0 0-1,0 0 1,22 8-1,347 112 1443,-348-113-1408,-20-7-70,0 2 0,15 6 0,3-4 66,-8-3-18,-5 5 131,-20-2-113,-11 2-52,-72 43 63,70-43-113,0 0 1,1 1 0,1 0-1,-1 1 1,-14 16 0,12-11-2,-1-1 0,-26 17 0,-17 8-20,-59 35-27,94-61 11,0-1 0,-1-1 0,-28 8 0,37-16-82,38-10-40,20-7-68,-21 6-2667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11152,'0'0'850,"10"0"-411,81 4 258,109 1 166,-120-7-576,100 0 570,-139 4-398,0 2-1,56 12 1,-62-7-147,-23-5-568,0-1-1,0 0 0,0-1 1,14 1-1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4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8136,'0'0'8558,"11"8"-8175,14 11-146,1-2 0,0-2 0,44 20 0,230 66 1241,-179-55-579,-106-40-718,-10-4-52,0-1 0,0 1 1,0 0-1,-1 1 1,1-1-1,5 5 1,-10-6-119,0 0 0,0 0 1,0-1-1,0 1 0,0 0 1,-1 0-1,1 0 0,0 0 1,0 0-1,-1-1 0,1 1 0,0 0 1,-1 0-1,1-1 0,-1 1 1,1 0-1,-1 0 0,1-1 1,-1 1-1,0-1 0,1 1 1,-1 0-1,-1 0 0,-23 23 42,20-19-27,-133 131 185,-53 48-54,73-86-29,109-91-98,1 0 1,0-1-1,-1-1 0,-12 7 0,19-13 0,4-4-38,7-6-34,41-29-2971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4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9536,'0'0'2222,"-3"12"-1606,-23 91 768,-23 199-1,16 123 237,24-266-996,3-81-266,-5 111 1486,13-185-1433,3-9-56,4-11-1223,-8 14-700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5:4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363 329 4720,'0'0'8536,"-14"1"-8150,0-1-293,0 0 43,0 1 0,0 0 1,0 1-1,1 0 0,-1 1 0,1 1 1,-18 7-1,15-2 56,0 0 0,1 2 0,0 0 0,1 0 0,0 2 0,1-1 0,-23 30 1,27-30-69,1 0 0,1 0 0,0 1 0,0 0 0,1 0 0,1 1 0,0-1 0,1 1 0,0 0 0,-2 24 0,6-34-93,-1 0 0,1 0 0,0 0 0,1 0 0,-1 1-1,1-1 1,0 0 0,0 0 0,0 0 0,0 0 0,1 0 0,-1 0 0,1-1-1,0 1 1,0 0 0,1-1 0,-1 1 0,1-1 0,-1 0 0,1 0 0,0 0-1,1 0 1,-1-1 0,0 1 0,1-1 0,-1 0 0,1 0 0,0 0 0,0 0 0,-1-1-1,1 1 1,0-1 0,0 0 0,1 0 0,-1-1 0,0 1 0,0-1 0,0 0-1,0 0 1,1 0 0,-1-1 0,0 1 0,0-1 0,0 0 0,0 0 0,0 0-1,0-1 1,0 0 0,4-2 0,-1 0-3,0 0 1,-1-1-1,1 0 0,-1 0 0,0 0 1,-1-1-1,1 1 0,-1-1 0,0-1 0,-1 1 1,0-1-1,0 0 0,0 0 0,-1 0 1,1 0-1,-2-1 0,3-9 0,-1 1 110,-1 1-1,-1 0 0,0-1 1,-1 0-1,-1 1 0,0-1 0,-5-28 1,5 44-128,0 0 0,0 0 0,0 0 1,0 0-1,0 1 0,0-1 0,0 0 1,0 0-1,0 0 0,0 0 0,0 0 1,0 0-1,0 0 0,0 0 0,0 0 1,0 0-1,-1 0 0,1 0 0,0 0 1,0 0-1,0 0 0,0 0 0,0 0 1,0 0-1,0 0 0,0 0 0,0 0 1,0 0-1,0 0 0,0 0 0,0 0 1,0 0-1,-1 0 0,1 0 0,0 0 1,0 0-1,0 0 0,0 0 0,0 0 1,0 0-1,0 0 0,0 0 0,0-1 1,0 1-1,0 0 0,0 0 0,0 0 1,0 0-1,0 0 0,0 0 0,0 0 1,0 0-1,0 0 0,0 0 0,-4 11 172,-2 15-98,6-12-59,1 0 0,0 0-1,0 0 1,2 0 0,0-1 0,6 18 0,-7-24-12,0 0 0,1 0 0,0-1 0,1 1 0,0-1 0,0 0 1,0 0-1,0 0 0,1 0 0,0-1 0,0 1 0,1-1 0,9 6 0,-12-9 2,0-1-1,0 0 1,0 0-1,1 0 1,-1-1-1,0 1 1,0-1-1,0 1 1,1-1-1,-1 0 1,0-1-1,0 1 1,1 0-1,-1-1 1,0 0-1,0 0 1,0 0-1,0 0 1,0 0-1,5-3 1,2-1 34,1-1 0,-1-1 1,-1 0-1,11-9 0,32-36 229,-39 36-93,1 2-1,28-23 1,-41 36-168,0 0 0,0 0 0,-1 1 0,1-1 0,0 0 0,0 1 0,0-1 0,0 1 0,0-1 0,0 1 1,0-1-1,1 1 0,-1 0 0,0-1 0,0 1 0,0 0 0,0 0 0,0 0 0,1 0 0,-1 0 0,0 0 0,0 0 0,0 0 0,0 1 0,0-1 0,0 0 0,1 1 0,-1-1 0,0 1 0,0-1 1,0 1-1,0-1 0,0 1 0,-1 0 0,1-1 0,0 1 0,0 0 0,0 0 0,0 0 0,-1 0 0,1 0 0,0 0 0,-1 0 0,1 0 0,-1 0 0,1 0 0,-1 0 0,1 2 0,2 6 35,0 1 0,-1 0-1,0 0 1,1 14-1,-1-13-12,0 19 144,0 41-1,-2-54-40,0-17-136,0-1-1,0 1 1,0 0 0,1 0 0,-1 0 0,0 0 0,0 0 0,0 0 0,0-1 0,1 1 0,-1 0 0,0 0 0,0 0 0,0 0 0,1 0 0,-1 0 0,0 0 0,0 0 0,0 0 0,1 0 0,-1 0 0,0 0 0,0 0-1,0 0 1,1 0 0,-1 0 0,0 0 0,0 0 0,0 0 0,0 0 0,1 0 0,-1 0 0,0 0 0,0 1 0,0-1 0,0 0 0,1 0 0,-1 0 0,0 0 0,0 0 0,0 1 0,0-1 0,0 0 0,1 0 0,-1 0 0,0 0-1,0 1 1,0-1 0,0 0 0,0 0 0,0 0 0,0 1 0,0-1 0,0 0 0,0 0 0,0 1 0,12-20 105,54-88 125,-53 86-166,2 2 0,1-1 0,21-19 0,-35 37-56,0 1-1,0-1 1,0 0 0,0 1-1,0-1 1,1 1-1,-1-1 1,0 1-1,1 0 1,2-1 0,-4 2-10,0 0 0,0 0 0,-1 0 0,1 0 0,0 0 0,0 1 0,0-1 0,0 0 0,0 0 0,-1 1 0,1-1 0,0 0 0,0 1 0,-1-1 0,1 1 0,0-1 0,0 1 0,-1-1 0,1 1 0,-1 0 0,1-1 0,0 1 0,-1 0 0,1-1 0,-1 1 0,0 0 0,1 0 0,-1-1 0,1 1 0,-1 0 0,0 0 0,1 1 0,3 12 17,0 0 1,0 1-1,1 17 1,-4-20-6,1 1 0,1-1-1,0 1 1,8 17 0,-10-28-11,0 0 0,0 0 0,1 0 1,-1 0-1,1 0 0,-1 0 0,1 0 0,0-1 0,0 1 1,0-1-1,0 1 0,0-1 0,0 0 0,0 1 0,0-1 1,0 0-1,1-1 0,-1 1 0,1 0 0,-1-1 1,0 1-1,1-1 0,-1 0 0,1 1 0,-1-1 0,1 0 1,-1-1-1,1 1 0,-1 0 0,0-1 0,4-1 0,7-1 18,0-1-1,-1-1 0,0 0 1,17-10-1,16-12 101,-1-1 0,69-59 1,-66 40 90,-61 68-70,-15 28-1,18-29-119,10-17-21,-29 55 19,28-54-17,1 1 1,-1-1-1,1 1 0,0 0 1,0 0-1,0 0 0,1 0 1,-1 0-1,1 0 0,1 0 1,0 6-1,-1-10-3,0-1 0,0 1 0,0 0 0,1 0 0,-1 0 0,0-1 0,1 1 0,-1 0 0,0-1 0,1 1 0,-1 0 0,1-1-1,-1 1 1,1 0 0,0-1 0,-1 1 0,1-1 0,-1 1 0,1-1 0,0 1 0,0-1 0,-1 1 0,1-1 0,0 0 0,0 1 0,-1-1 0,3 0 0,-1 0 3,0 0 1,0 0-1,0 0 1,1 0 0,-1 0-1,0-1 1,0 1-1,0-1 1,0 0-1,3-1 1,3-2 14,0 0 1,-1-1-1,0 1 0,12-11 0,-7 2 9,1-1 0,-2-1 0,0 0-1,0 0 1,-2-1 0,0-1 0,-1 1-1,8-22 1,-2-2 63,-2 1 0,11-70 0,-19 80-33,-2 1 0,-2-55 0,-14-57 144,13 133-190,-8-29 112,8 35-121,1 0 0,0 1 1,0-1-1,-1 0 0,1 1 0,0-1 0,-1 1 0,1-1 0,-1 1 0,1-1 0,-1 1 1,1-1-1,-1 1 0,1-1 0,-1 1 0,1-1 0,-1 1 0,0 0 0,0-1 0,0 1-1,0 0 0,0 1-1,1-1 1,-1 0-1,0 0 1,1 1-1,-1-1 1,1 1-1,-1-1 1,0 0-1,1 1 1,-1-1 0,1 1-1,-1-1 1,1 1-1,-1 0 1,1-1-1,-1 1 1,1-1-1,0 1 1,-1 0-1,1-1 1,0 1 0,-1 0-1,-2 8-1,-1 0 0,1 0 0,1 0 0,0 1 1,0-1-1,1 0 0,0 1 0,0-1 0,1 10 0,10 88-11,-10-106 10,6 33 10,1 0-1,2-1 1,1 0-1,1 0 1,2-1-1,1-1 1,2 0-1,1-1 1,24 32-1,-35-55 32,0 0-1,0 0 1,0-1 0,1 0-1,0-1 1,0 1 0,0-1-1,1-1 1,11 6 0,-17-9-90,1 0 1,-1 0-1,1 0 1,0-1-1,-1 1 0,1-1 1,0 1-1,0-1 1,-1 0-1,1 0 1,0 0-1,0 0 0,4-2 1,-5 1-131,0 1 1,0-1-1,0 0 1,-1-1-1,1 1 1,0 0-1,-1 0 1,1-1-1,-1 1 0,1-1 1,-1 1-1,0-1 1,1 0-1,-1 1 1,0-1-1,0 0 1,0 0-1,-1 0 1,1 0-1,0-2 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1 8032,'0'0'10495,"-11"7"-10140,-51 38 310,54-38-510,0 0-1,0 0 1,1 0 0,0 1-1,1 0 1,0 1-1,0-1 1,1 1-1,0 0 1,0 0-1,1 1 1,0-1-1,-3 12 1,3-4 38,0-1 0,1 1-1,0 0 1,2 0 0,0 0 0,1 0 0,2 21 0,-1-28-54,1 1 0,0 0 1,0-1-1,1 0 0,1 1 0,0-1 1,5 10-1,-7-17-83,0 0 0,0 1 1,0-1-1,0 0 0,1 0 1,0 0-1,-1-1 0,1 1 0,0-1 1,1 1-1,-1-1 0,0 0 0,0 0 1,1 0-1,-1-1 0,1 1 0,0-1 1,0 0-1,-1 0 0,1 0 0,0-1 1,5 1-1,-3-1 2,0 0 1,0-1-1,-1 0 1,1 0-1,0 0 1,0-1 0,-1 0-1,1 0 1,-1 0-1,0-1 1,1 0-1,-1 0 1,0 0-1,-1 0 1,1-1-1,0 0 1,-1 0-1,0 0 1,0-1-1,0 1 1,-1-1-1,4-5 1,6-13 124,0 0 1,-1-1 0,14-39-1,-20 47-55,11-32 1781,-16 51-1879,-1-1-1,1 1 1,0-1 0,0 1 0,0-1-1,0 0 1,0 1 0,2 2-1,2 2 13,-2 0-20,1 0 0,0-1 0,0 1-1,1-1 1,0 0 0,0-1-1,0 1 1,1-1 0,0 0 0,0 0-1,0-1 1,0 0 0,1 0-1,0 0 1,-1-1 0,1 0 0,1 0-1,-1-1 1,0 0 0,1 0-1,-1-1 1,1 0 0,-1 0 0,1-1-1,0 1 1,-1-2 0,13-1-1,-9-1 22,0-1 0,0 0 0,0 0 0,-1-1 0,0 0 0,0-1-1,0 0 1,-1-1 0,10-8 0,-14 10-4,1 0-1,0-1 1,-1 0 0,0 0 0,-1 0-1,1 0 1,-1-1 0,0 1-1,-1-1 1,1 0 0,-2-1 0,1 1-1,-1 0 1,3-13 0,-3 3 87,0 12-67,-1 0 1,0 0 0,0 0 0,-1 0 0,0 0 0,0-1-1,0 1 1,0 0 0,-1 0 0,0 0 0,-2-7 0,2 10-52,1 1 0,-1 0 1,-1 0-1,1 0 0,0 0 1,0 0-1,0 0 1,-1 0-1,1 0 0,0 0 1,-1 0-1,1 1 0,-1-1 1,1 0-1,-1 1 0,1-1 1,-1 1-1,1 0 1,-1 0-1,1-1 0,-1 1 1,0 0-1,-1 1 0,-12-3-4091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1 180 9344,'0'0'13438,"5"-12"-13171,-1-1-127,1 1 1,1 0-1,0 1 1,1-1-1,0 1 1,17-19 0,-17 24-37,-1-1 1,1 2 0,0-1-1,1 1 1,-1 0 0,1 0 0,0 1-1,0 0 1,0 1 0,1-1-1,-1 2 1,10-3 0,-10 3-34,0 1 0,0 0 1,0 0-1,0 1 0,0 0 1,9 1-1,-15 0-55,1-1 1,0 1-1,-1 0 1,1 0-1,-1 0 1,1 0-1,-1 1 0,0-1 1,1 0-1,-1 1 1,0 0-1,0 0 1,0-1-1,0 1 1,-1 0-1,1 0 0,0 1 1,-1-1-1,1 0 1,-1 1-1,0-1 1,2 4-1,-2 0 7,1-1 0,-1 0 0,0 1 0,0-1 0,-1 1 0,0-1 0,0 1-1,0 0 1,0-1 0,-1 1 0,0-1 0,0 1 0,-1-1 0,1 0 0,-5 10 0,-1-1 19,0 0 0,0-1-1,-1 0 1,-14 16 0,-15 18 259,-72 68-1,79-86 43,71-36 234,156-44 269,-168 45-589,1 2-1,-1 1 1,36 0 0,36-3 790,-90 5-4789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9648,'0'0'12175,"11"-5"-11921,90-30 462,-74 28-457,0 1 0,0 2 0,0 1 0,0 1 0,1 1 0,-1 1 0,29 5 0,-39-3-87,2-1 233,1 2 0,0 0 0,37 12 0,-50-13-242,-1 0 1,1 0 0,-1 0 0,1-1 0,0 1-1,8-1 1,-13-1-79,0 0-1,0 1 1,-1-1 0,1 0-1,0 1 1,0 0-1,-1-1 1,1 1 0,-1 0-1,1 0 1,-1 0 0,1 0-1,-1 0 1,3 2-1,-5-2-261,-3 2 568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9144,'0'0'13417,"13"0"-13057,221-12 1537,-128-1-1125,-73 8-339,1 1 0,0 1 0,47 3 0,-72 0-203,0 0 0,0 0 0,12-3 1,10 0 612,-19 6-226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9040,'0'0'11323,"11"-9"-10951,37-29 7,-46 36-296,1 0-1,-1 0 1,1 0 0,0 0 0,-1 0-1,1 1 1,0-1 0,0 1-1,0 0 1,0 0 0,0 0 0,0 0-1,1 1 1,-1-1 0,0 1-1,0-1 1,1 1 0,-1 0-1,0 1 1,0-1 0,1 0 0,-1 1-1,0 0 1,0 0 0,0 0-1,0 0 1,0 0 0,0 1 0,0-1-1,4 4 1,-5-4-34,-1 1 1,0-1-1,0 1 0,0-1 0,0 0 1,0 1-1,0-1 0,-1 1 0,1 0 1,0-1-1,-1 1 0,1 0 1,-1-1-1,0 1 0,0 0 0,1 0 1,-1-1-1,0 1 0,0 0 1,-1 0-1,1-1 0,-1 4 0,-1 3 46,0 1 0,-1-1-1,-5 11 1,2-6-6,-4 14 103,-1-1 0,-2 0 0,0 0 0,-2-2 0,-1 0 0,-33 39 0,49-62-179,-1-1 0,1 0 0,-1 1 0,1-1 0,-1 1 1,1-1-1,0 0 0,-1 1 0,1-1 0,0 1 0,-1 0 0,1-1 0,0 1 0,0-1 0,-1 1 0,1-1 0,0 1 0,0-1 0,0 1 0,0 0 0,0-1 0,0 1 1,0-1-1,0 1 0,0 0 0,0-1 0,0 1 0,0-1 0,0 1 0,1 1 0,0-1 9,0 0 0,0 0 1,0 0-1,0 0 0,0 0 0,1-1 1,-1 1-1,0 0 0,0 0 0,1-1 1,-1 1-1,3 0 0,6 2 107,0 0-1,19 2 1,-26-5-96,16 2 170,0-1-1,0-1 1,0-1-1,0 0 0,0-2 1,0 0-1,21-6 0,-16 1-790,0 0-1,-1-1 1,0-1-1,40-25 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8432,'0'0'17201,"13"5"-16931,-6-3-227,9 3 58,1 0 0,-1-1-1,1 0 1,24 1 0,240-2 1299,-263-4-1332,42 0 333,-1-3 0,0-3 0,72-16 0,-106 16 30,0 2 1,39-2-1,-49 4-120,-14 3-266,1-1-1,0 1 1,-1 0 0,1 0-1,0 0 1,-1-1-1,1 1 1,0 1-1,-1-1 1,1 0-1,-1 0 1,1 1-1,1 0 1,-1 0 29,0-1 0,0 1 0,0 0 1,0-1-1,0 1 0,0-1 0,0 0 0,0 0 0,0 1 0,0-1 0,0-1 0,0 1 1,-1 0-1,5-1 0,-5 0-352,0 1-1,0-1 1,0 0 0,0 0 0,1 0 0,-1 0-1,0 0 1,0 0 0,-1 0 0,1 0 0,0 0-1,0 0 1,0-1 0,-1 1 0,1 0 0,-1-1-1,1-1 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34 9536,'0'0'7705,"-2"11"-7400,1-9-305,-1 7 123,0-1 1,1 1 0,-1 0 0,2 0-1,-1 0 1,1 0 0,1 0-1,0 0 1,0 0 0,0-1 0,1 1-1,4 9 1,72 172 1971,-75-185-1996,0-1 0,-1 1 1,2-1-1,-1 0 1,0 0-1,7 5 0,8 11 252,7 18 467,-2 1 0,-1 1 0,23 62-1,-43-98-726,-1 3 21,1-1 0,-1 1 0,-1 0 1,1 0-1,-1 0 0,-1-1 1,1 1-1,-1 0 0,0 0 1,-1-1-1,1 1 0,-1 0 1,-1-1-1,1 0 0,-1 1 1,-5 6-1,7-11-70,0 0 0,-1 0 1,0 0-1,1-1 0,-1 1 1,0 0-1,0-1 0,0 0 0,0 1 1,0-1-1,0 0 0,0 0 1,-1 0-1,1-1 0,0 1 0,-1 0 1,1-1-1,0 1 0,-1-1 1,1 0-1,0 0 0,-1 0 1,1 0-1,-1 0 0,1-1 0,0 1 1,-1-1-1,1 1 0,0-1 1,-4-2-1,3 2-14,0 0 0,0 0 0,1-1 0,-1 1 0,1-1 0,-1 0 0,1 1 0,0-1 0,-1 0 0,1-1 0,0 1 0,0 0 0,1-1 0,-1 1 0,0-1 0,1 1 0,-1-1 1,1 0-1,0 1 0,0-1 0,0 0 0,0 0 0,1 0 0,-1-6 0,2-6 18,2-1 0,0 0 1,1 0-1,0 1 0,1 0 0,1 0 1,8-16-1,13-36 50,22-48 134,-11 27-80,-15 33 91,3 1 0,32-50 0,-16 56 507,-11 3-116,-31 45-632,0 0 0,0 0 0,0 0 0,0 0 0,0 0 1,0 0-1,0 1 0,0-1 0,0 0 0,0 0 0,0 0 0,0 0 0,0 0 0,0 0 0,0 0 1,0 0-1,0 0 0,0 1 0,0-1 0,0 0 0,0 0 0,0 0 0,0 0 0,0 0 0,1 0 1,-1 0-1,0 0 0,0 0 0,0 0 0,0 0 0,0 0 0,0 0 0,0 0 0,0 0 0,0 0 1,1 1-1,-1-1 0,0 0 0,0 0 0,0 0 0,0 0 0,0 0 0,0 0 0,0 0 0,0 0 0,1-1 1,-1 1-1,0 0 0,0 0 0,0 0 0,0 0 0,0 0 0,0 0 0,0 0 0,0 0 0,0 0 1,0 0-1,1 0 0,-1 0 0,0 0 0,0 0 0,0-1 0,0 13-253,-25 87-1791,20-84-883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6824,'0'0'5018,"9"-2"-4572,35-7 812,81-4 0,-74 11-147,0 3 1,82 10-1,-129-10-997,0-1-1,1 1 1,-1 0 0,0 0-1,0 1 1,0-1 0,6 4-1,-7 1-556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10656,'0'0'13506,"-3"10"-13041,-4 8-116,2 1-1,0-1 0,-4 29 1,8-41-219,1 0 1,-1 0 0,1 0-1,0 0 1,0 0-1,1 0 1,0 0-1,0 0 1,0-1 0,1 1-1,0 0 1,0-1-1,0 1 1,1-1-1,-1 1 1,1-1 0,1 0-1,4 6 1,-5-8 5,0 0 1,1 0 0,0 0-1,-1-1 1,1 1-1,0-1 1,0 0 0,1 0-1,7 3 1,-10-5-174,0 1-1,0-1 1,0 0 0,0 0 0,0 0-1,0 0 1,0 0 0,0 0 0,4-1-1,-5 1-254,1-1-1,0 0 0,-1 1 0,1-1 1,-1 0-1,1 0 0,-1 0 0,1 0 1,-1 0-1,0 0 0,1-1 1,1-1-1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17383,'0'0'3904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10248,'0'0'9531,"0"16"-9143,15 180 662,-7-110-610,6 76 761,38 168 0,-40-288-530,1-1 0,2 0 0,31 60 0,-53-157 1019,3 11-6000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0 11352,'0'0'4057,"-2"11"-3429,-2 5-416,-1 0 1,-1-1-1,0 1 1,-1-1-1,-1-1 1,0 1-1,-15 18 1,-12 9 628,-59 54 1,47-50-224,27-25-359,14-14-64,-1 1-1,0-2 0,0 1 0,-1 0 0,0-1 0,-11 6 1,18-12-132,0 0 1,1 1 0,-1-1-1,0 0 1,0 1-1,1-1 1,-1 1 0,0-1-1,1 1 1,-1-1-1,0 1 1,1 0 0,-1-1-1,1 1 1,-1 0 0,1-1-1,-1 1 1,1 0-1,-1 0 1,1-1 0,0 1-1,-1 0 1,1 0 0,0 0-1,0-1 1,0 1-1,-1 0 1,1 0 0,0 0-1,0 0 1,0 0 0,1-1-1,-1 1 1,0 0-1,0 0 1,0 0 0,1 0-1,-1-1 1,0 1 0,1 0-1,-1 0 1,0-1-1,1 1 1,-1 0 0,1 0-1,-1-1 1,1 1-1,0-1 1,-1 1 0,2 0-1,5 5 35,-1 0 0,1 0 0,15 8 0,-15-10 23,133 77 707,-25-15-64,-70-36-64,59 51 0,-24-6 1621,-79-74-1797,-2-1-269,-6-6-319,-10-8-723,10 4-3431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11048,'0'0'8901,"8"12"-8385,-2-3-413,0 0 0,-1 1 0,0-1 0,0 1 1,-1 0-1,-1 1 0,1-1 0,-2 0 0,3 15 1,12 111 992,-5-53 716,3 160 1,-16-222-1262,0-1-1,-1 0 1,-2 0-1,0 0 1,0 0 0,-16 38-1,20-58-534,0 0-1,0 0 0,-1 1 0,1-1 0,0 0 0,0 1 0,0-1 0,-1 0 0,1 0 1,0 1-1,-1-1 0,1 0 0,0 0 0,0 0 0,-1 1 0,1-1 0,0 0 0,-1 0 1,1 0-1,0 0 0,-1 0 0,1 0 0,-1 0 0,1 1 0,0-1 0,-1 0 1,1 0-1,0-1 0,-1 1 0,1 0 0,0 0 0,-1 0 0,1 0 0,0 0 0,-1 0 1,1 0-1,0 0 0,-1-1 0,1 1 0,0 0 0,-1 0 0,1 0 0,0-1 0,0 1 1,-1 0-1,1 0 0,0-1 0,-1 1 0,-13-18-172,12 16 116,-17-28-523,11 14-3278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 11952,'0'0'4991,"13"-4"-4491,77-22 806,2 3 0,167-17 0,-183 34-344,128-6 2730,-199 12-3412,0 0 0,0 1 0,0-1 0,0 1 0,6 1 0,-10-2-218,-1 1 0,1-1-1,0 0 1,-1 0 0,1 0 0,-1 1 0,1-1 0,0 0 0,-1 1 0,1-1 0,-1 1 0,1-1 0,-1 0 0,1 1 0,-1-1 0,1 1 0,-1-1-1,0 1 1,1-1 0,-1 1 0,0 0 0,1-1 0,-1 1 0,0-1 0,0 1 0,1 0 0,-1-1 0,0 1 0,0 0 0,0-1 0,0 1 0,0 0-1,0-1 1,0 1 0,0 0 0,0-1 0,0 1 0,-1 0 0,1-1 0,0 1 0,0 0 0,0-1 0,-1 1 0,0 0 0,-18 50 352,10-22-3946,8-26 2461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0 10656,'0'0'7798,"-10"11"-7251,1-1-571,-3 3 422,-1 2 0,2 0-1,0 0 1,-14 26-1,23-36-213,0 0-1,0 0 0,0 0 0,0 0 0,1 1 0,0-1 0,0 0 0,1 1 0,0 8 0,0-10-67,0-1 0,1 1 0,0-1 0,0 1 0,0-1 0,0 1-1,1-1 1,-1 0 0,1 0 0,0 0 0,0 0 0,0 0 0,0 0-1,1 0 1,-1 0 0,4 2 0,-3-2 18,1 0 0,-1 0 0,0 0 0,1 0 0,-1-1 0,1 0 0,0 0 0,0 0 0,0 0 0,0 0 0,0-1 0,0 0 0,0 0 0,0 0 0,1 0 0,3 0 1,-5-1-69,0 0 1,-1 0-1,1 0 1,-1 0 0,1-1-1,0 1 1,-1-1-1,1 1 1,-1-1 0,1 0-1,-1 0 1,0 0-1,1 0 1,-1-1-1,0 1 1,4-3 0,-2 0-901,1-1 0,-1 1 0,0-1 0,7-10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16479,'0'0'5256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10448,'0'0'7661,"1"13"-7180,23 461 3503,-17-403-3333,-5-50-291,0 0 0,-1 38 0,-2-42 6,2-14-264,-1 0 0,0 0 1,0 0-1,-1 0 0,1 0 1,-1 0-1,1 0 0,-1 0 0,0 0 1,0 0-1,0 0 0,-3 3 1,3 0 226,1-6-319,0 0 1,0 1 0,0-1 0,0 0-1,0 0 1,0 0 0,0 1 0,0-1-1,0 0 1,0 0 0,0 0 0,0 1 0,0-1-1,0 0 1,0 0 0,0 0 0,0 0-1,0 1 1,0-1 0,0 0 0,0 0-1,-1 0 1,1 0 0,0 1 0,0-1-1,0 0 1,0 0 0,0 0 0,-1 0-1,1 0 1,0 0 0,0 0 0,0 1-1,0-1 1,-1 0 0,1 0 0,0 0-1,0 0 1,0 0 0,0 0 0,-1 0-1,1 0 1,0 0 0,0 0 0,-1 0 0,1 0 243,-6-10 133,4-2-342,0 0 1,1 0-1,0 0 1,1 0-1,0 0 1,1 0-1,0 0 1,1 0-1,1 0 1,0 0-1,0 1 1,1-1-1,6-11 1,-2 6 14,1 0 0,1 1 0,0 0 1,1 1-1,0 0 0,2 1 0,25-24 0,-30 31-37,1 0 0,0 0 0,0 0 0,1 1 0,0 1 0,0 0 0,0 0 0,1 1-1,0 0 1,0 1 0,0 0 0,0 0 0,0 2 0,0-1 0,0 1 0,1 1 0,19 1-1,-28 0-12,0 0-1,0 0 0,0 0 1,0 0-1,-1 0 0,1 0 0,0 1 1,0-1-1,-1 1 0,1 0 0,-1 0 1,0 0-1,1 0 0,-1 0 0,0 0 1,0 1-1,0-1 0,-1 1 0,1-1 1,-1 1-1,1 0 0,-1 0 1,0 0-1,0 0 0,0-1 0,0 1 1,0 5-1,0-4 10,0 0 0,-1 0 0,1 0 0,-1 1 0,0-1 0,0 0 1,-1 0-1,1 0 0,-1 0 0,0 1 0,0-1 0,0 0 0,0 0 0,-1 0 0,0-1 0,0 1 0,0 0 1,0-1-1,-5 6 0,3-4 2,-1-1 0,0 0 1,0-1-1,0 1 0,0-1 1,-1 0-1,1 0 0,-1-1 1,0 0-1,0 0 1,-11 3-1,-1-3 92,0 0 1,-30-1-1,36-1-37,4 2 51,7-2-28,-1-2-44,4 3-31,1 1 0,0 0-1,0 0 1,0-1 0,0 0 0,0 0 0,1 0 0,4 1-1,17 6 2,8 7 165,-2 0 0,0 3 1,52 37-1,-80-53-73,-1 0 0,1 0-1,-1-1 1,1 1 0,-1-1 0,1 1 0,0-1-1,0 0 1,4 1 0,-7-2-117,0 0 0,0 0 0,0 0 0,1 0 0,-1 0 0,0-1 0,0 1 0,0 0 0,0 0 0,0 0 0,1 0 0,-1-1 0,0 1 0,0 0 0,0 0 0,0 0 0,0-1 0,0 1 0,0 0 0,0 0 0,0 0 0,0-1 0,0 1 0,0 0 0,0 0 0,0 0 0,0-1 0,0 1 0,0 0 0,0 0 0,0 0 0,0-1 0,0 1 0,0 0 0,0 0 0,0 0 0,0-1 0,0 1 0,-1 0 0,1 0 0,0 0 0,0-1 0,-5-9 0,4 9 0,-5-10-4091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10752,'0'0'8351,"12"-5"-7857,13-8-267,0 0 410,1 0-1,50-16 1,-71 28-482,1 0-1,-1 1 1,1-1-1,-1 1 1,0 0-1,1 1 1,-1-1-1,1 1 1,-1 0 0,0 1-1,0-1 1,10 5-1,-12-5-86,-1 0-1,1 1 0,0-1 1,-1 1-1,1 0 0,-1 0 1,0 0-1,0 0 0,1 0 1,-1 0-1,-1 0 0,1 1 1,0-1-1,0 1 0,-1 0 1,0-1-1,1 1 0,-1 0 1,0 0-1,0 0 0,-1 0 1,1 0-1,0 4 0,-1 7 73,0-1 0,0 1 0,-1-1 0,-1 1-1,-1-1 1,0 0 0,0 0 0,-1 0 0,-1 0 0,0 0-1,-1-1 1,0 0 0,-1 0 0,-1-1 0,-16 21-1,22-31-75,1 1 0,-1 0 0,1 0-1,0 0 1,0 0 0,0 0 0,0 1-1,0-1 1,0 0 0,0 0 0,1 1-1,-1-1 1,1 0 0,0 1 0,-1 3-1,3-5-8,0 0-1,-1 0 0,1 0 1,0 0-1,0-1 0,0 1 1,-1 0-1,1-1 0,0 0 0,0 1 1,3-1-1,1 2 40,42 13 251,-27-7-38,2-1-1,45 8 1,-45-13 60,-18-2-111,1 0 1,-1 1-1,1 0 1,-1 0-1,11 3 0,-15-4-523,6-3 1021,-8-3-5102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11152,'0'0'1154,"13"1"-748,121 0 395,-79-1-546,243-14 2078,-268 13-1939,12 0 946,-39 0-1451,-1 1 0,1 0 0,-1-1 0,1 0 0,-1 1 0,0-1 0,1 0 0,-1 0 1,0 0-1,0-1 0,1 1 0,2-3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9944,'0'0'9639,"11"3"-9365,-2 0-221,2 1 120,1-1 1,-1 0-1,1 0 0,0-1 1,18 1-1,65-1 530,69-2 91,156-36 394,-79 6-526,-120 18-383,273-13 463,-182 36-461,-139-6-156,-52-5-4,0 1 1,0 1-1,36 9 1,-56-11-86,0 0 0,0 1 0,1-1 0,-1 0 0,0 1 1,0-1-1,0 1 0,0-1 0,1 1 0,-1 0 0,0 0 0,0-1 0,0 1 1,1 1-1,-2-1-10,-6-5-19,0 0 0,0 1 0,0 0 0,0 0-1,0 1 1,-1-1 0,-12-1 0,-4-2-2712,20 5 1838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74 11448,'0'0'4360,"-10"14"-3741,4-5-500,-4 3 61,1 1 0,0 0 0,1 1 0,1 0 0,-10 25 0,-6 28 666,4-16-212,3 2 0,1-1 1,-9 71-1,23-114-527,0 2 90,0-1 0,1 1-1,0 11 1,-1 3 313,0-23-421,1 0 0,0 1 0,-1-1 0,1 0 0,0 0 1,0 0-1,0 0 0,0 0 0,1 0 0,-1 0 0,1 0 0,-1 0 0,2 3 1,7-21 695,66-304 415,-63 214-862,-9 75-164,0 1 0,10-42 0,11 5 375,-24 66-510,0 0 0,0 0-1,0 0 1,1 0 0,-1 0-1,0 0 1,1 0 0,-1 0 0,1 0-1,-1 0 1,1 1 0,-1-1 0,1 0-1,-1 0 1,1 0 0,0 0-1,0 1 1,-1-1 0,1 0 0,0 1-1,0-1 1,0 1 0,1-1-1,-1 1-3,0 0 0,0 0 0,0 0-1,0 0 1,0 0 0,-1 1-1,1-1 1,0 0 0,0 1 0,0-1-1,-1 1 1,1-1 0,0 1-1,0-1 1,-1 1 0,1 0 0,-1-1-1,1 1 1,0 0 0,-1-1-1,1 1 1,-1 0 0,1 0 0,-1-1-1,0 1 1,1 1 0,21 46 292,28 85 1,-2-1 61,-30-73-223,-14-42-21,13 32 1,-9-38-11,0-11 51,-6-2-166,-1 0 1,1 1-1,-1-1 0,1 0 0,-1 0 1,0 0-1,0 0 0,0 0 1,0-1-1,0-1 0,7-24 76,-1-1 0,-2 1 0,-1-1 0,0-39 0,-2 31 154,1 0 0,10-43 1,-8 65-139,0 1 0,1 0 0,0 1 1,10-17-1,-15 28-112,0 1 0,-1 0 0,1-1 0,0 1 0,0 0 0,0-1 0,0 1 0,0 0 0,0 0 0,0 0 0,1 0 0,-1 0 0,0 0 0,1 0 0,-1 1 0,0-1 0,1 0 0,-1 1 0,1-1 0,-1 1 0,1-1 0,-1 1 0,1 0 0,-1 0 0,1 0 0,-1 0 0,1 0 0,2 0 0,-2 1 0,1 0 0,-1 0 0,1 0 0,-1 0 0,0 1 0,0-1 0,0 1 0,1-1 0,-1 1 0,-1 0 0,1 0 0,0 0 0,0 0 0,-1 0 0,1 0 0,0 3 0,31 54 0,-4 1 0,41 119 0,-59-148 0,59 156 0,-46-137 0,12 30 0,-33-75-4019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6520,'0'0'14753,"10"5"-14503,-4-2-211,-2-1-16,-1-1 0,1 1 0,0 0 0,-1 1 0,1-1-1,-1 0 1,0 1 0,0 0 0,0 0 0,0 0 0,0 0 0,-1 0-1,0 1 1,1-1 0,-1 1 0,0-1 0,0 1 0,1 5 0,107 430 2917,-104-413-2625,3 6 476,-2 0 0,-1 0 0,4 65 0,-10-97-768,0 1 0,0-1 0,1 1 0,-1 0 0,0-1 0,0 1 0,0-1 0,0 1 0,0-1 0,0 1 0,0-1-1,0 1 1,0-1 0,-1 1 0,1-1 0,0 1 0,0-1 0,0 1 0,-1-1 0,1 1 0,0-1 0,0 1 0,-1-1-1,1 1 1,0-1 0,-1 0 0,1 1 0,0-1 0,-1 0 0,1 1 0,-1-1 0,1 0 0,-1 1 0,1-1 0,-1 0-1,0 0 1,1 0 136,-7-17 81,1-12-180,1-1 0,1 1 0,2-1 0,0 0 0,2 1 0,2-1 0,6-41 0,-1 38-11,1 1 1,2 1-1,13-32 0,-15 45-13,1 0-1,1 1 1,0 0 0,1 1-1,1 0 1,21-21 0,-28 32-28,0 1 1,0-1-1,0 1 0,1 1 1,0-1-1,0 1 0,0 0 1,0 0-1,0 1 1,1 0-1,-1 0 0,1 0 1,-1 1-1,1 0 1,0 0-1,-1 1 0,1 0 1,0 0-1,0 0 1,-1 1-1,1 0 0,0 0 1,6 3-1,-7-2-1,-1 1 1,1 0-1,-1 0 1,0 1-1,0 0 0,0-1 1,0 2-1,-1-1 0,0 0 1,1 1-1,-2 0 0,1 0 1,0 0-1,-1 0 1,0 1-1,-1-1 0,1 1 1,-1 0-1,0 0 0,0 0 1,-1 0-1,2 9 0,-3-3 15,-1 1 0,0 0 0,-1-1-1,-5 17 1,6-24-18,0-1 0,-1 1 0,1-1 1,-1 0-1,0 1 0,-1-1 0,1 0 0,-1 0 0,1-1 0,-1 1 1,0 0-1,-1-1 0,1 0 0,-7 6 0,-24 8 41,1-1 1,-48 15-1,45-18-22,36-13-19,-1 0 0,1 0 0,-1 0 1,1 1-1,-1-1 0,1 0 0,-1 0 1,1 0-1,-1 1 0,1-1 0,0 0 0,-1 1 1,1-1-1,-1 1 0,1-1 0,0 0 1,-1 1-1,1-1 0,0 1 0,-1-1 0,1 1 1,0 0-1,6 7 35,26 7-26,-21-11 11,17 12-10,-1 0-1,0 2 1,35 32 0,-47-36-1,0 0 0,20 29 1,12 12 907,-42-48-251,-5-8-860,0 1 0,0-1 0,0 1 0,0-1 0,0 0 0,1 1 0,-1-1 0,0 1 0,0-1 0,0 0 0,0 1 0,1-1 1,-1 1-1,0-1 0,1 1 0,-1-1 0,0 1 0,1-1 0,-1 1 0,1-1 0,-1 1 0,0 0 0,1-1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1 270 9040,'0'0'10031,"12"1"-9668,-9-1-340,12 1 172,1-1 0,0 0 0,-1-1 0,29-6-1,28-7 604,-52 11-570,0-1 1,0-1-1,-1-1 1,27-10-1,-36 11-114,2 0 108,0-1 0,0-1 0,0 0 1,13-11-1,-23 16-153,1 0 0,-1 0-1,1-1 1,-1 0 0,0 1 0,0-1-1,0 0 1,0 0 0,-1 0 0,1 0 0,-1 0-1,1 0 1,-1 0 0,0-1 0,-1 1-1,1 0 1,0-1 0,-1 1 0,0-1 0,0 1-1,0 0 1,-1-6 0,0 5-15,0-1-1,-1 1 1,0-1 0,1 1-1,-2 0 1,1 0 0,0 0-1,-1 0 1,0 0 0,0 0-1,0 1 1,0-1 0,-1 1-1,1 0 1,-1 0 0,-5-3-1,4 3-24,0-1 0,0 2 1,0-1-1,-1 1 0,1-1 0,-1 1 0,1 1 0,-1-1 0,0 1 0,1 0 0,-1 0 0,-10 1 1,7 0-1,1 1 1,0 0 0,0 1 0,0-1 0,0 2 0,0-1 0,0 1 0,1 0 0,-1 1 0,1 0 0,0 0 0,0 0 0,0 1 0,1 0 0,-1 1-1,1-1 1,1 1 0,-1 0 0,-5 9 0,-2 2 73,6-8-48,1 0 1,0 0-1,0 1 0,0-1 1,2 1-1,-1 1 1,1-1-1,-4 14 0,4-9 55,1-1 0,1 0 0,0 1 0,0 0 0,2-1 0,0 1 0,0 0-1,1-1 1,6 26 0,-3-32-23,0 0 1,0-1-1,1 0 0,0 0 0,1 0 1,-1-1-1,1 0 0,1 0 1,-1 0-1,12 7 0,-8-7 21,1-1 0,-1 0-1,1 0 1,1-1 0,-1-1 0,0 0-1,24 3 1,-7-1 9,-16-3-37,-1-1 0,1-1-1,-1 0 1,1 0 0,-1-2 0,1 1 0,14-5 0,4 1 127,-22 3-106,0 0-1,0 0 1,0-1 0,0 0-1,-1 0 1,1-1-1,-1 0 1,0 0-1,0 0 1,0-1-1,8-8 1,-13 11-60,0 0 0,0 0 1,-1-1-1,1 1 0,-1-1 0,0 1 1,1-1-1,0-4 0,1-8-5235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11856,'0'0'8438,"12"-6"-8042,38-19 8,-41 21-215,-1 0 0,1 1 0,0 0 0,0 1 0,0 0 0,0 0 0,1 1 0,-1 0 0,0 1 0,1 0 0,-1 0 0,0 1 0,1 0 0,-1 1 0,12 3 0,-20-5-145,1 1 0,0-1 0,0 1 0,-1 0 0,1-1 0,-1 1 0,1 0 0,0 0 0,-1 0 0,1 0 1,-1 0-1,0 0 0,1 1 0,-1-1 0,0 0 0,0 1 0,0-1 0,0 1 0,0-1 0,1 3 0,-1 0 4,0-1 1,0 0-1,0 1 1,-1-1-1,1 1 0,-1-1 1,0 1-1,0-1 1,0 1-1,-1 3 0,-1 4 38,-1 0-1,0 0 1,-1 0-1,0 0 1,-8 14 0,-15 18 199,20-33-110,0-1 0,1 1 1,0 1-1,-7 18 0,12-28-151,1 1 1,-1-1-1,1 0 1,-1 1 0,1-1-1,0 0 1,-1 1-1,1-1 1,0 0-1,0 1 1,0-1 0,0 1-1,0-1 1,1 0-1,-1 1 1,0-1-1,1 0 1,-1 1-1,1-1 1,0 2 0,1-1 2,0-1 1,-1 1 0,1-1 0,1 1 0,-1-1-1,0 0 1,0 0 0,0 0 0,1 0 0,-1 0-1,0 0 1,4 0 0,8 2 91,0-1 0,0 0 0,1-1-1,-1 0 1,24-2 0,74-14 955,-107 14-997,-1 0 12,-1 1 0,1 0 0,-1 0-1,0 0 1,1 0 0,-1 0 0,7 3 0,-10-3-67,1-1 30,0 1 0,0 0 0,0 0 0,0-1 0,0 1 0,0-1 0,0 1 0,-1-1 0,1 1 0,0-1 0,0 0 0,0 1 0,-1-1 0,1 0 0,1-1-1,2-3-4292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462 0 9440,'0'0'8119,"-13"11"-7636,-181 132 1449,162-119-1428,0 2-1,-46 48 1,62-58-231,2 2 1,0-1 0,1 2 0,1 0-1,1 0 1,-13 30 0,23-45-183,-1-1 0,1 1 1,0-1-1,0 1 0,0-1 1,0 1-1,1-1 0,0 1 1,-1 0-1,1-1 0,1 1 1,-1-1-1,0 1 0,1 0 1,0-1-1,0 1 0,0-1 1,0 1-1,0-1 0,1 0 1,-1 1-1,1-1 0,0 0 1,0 0-1,1 0 0,-1 0 1,4 3-1,-5-5-54,1 0 0,-1 0-1,1-1 1,-1 1 0,1 0 0,-1-1 0,1 1 0,0-1-1,-1 1 1,1-1 0,0 0 0,-1 0 0,1 1 0,0-1-1,0 0 1,-1-1 0,1 1 0,0 0 0,-1 0 0,1-1 0,0 1-1,1-2 1,1 0-564,0 0-1,0 0 0,0 0 0,-1 0 1,1-1-1,3-3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12360,'0'0'4602,"11"-2"-4243,39-8 73,-44 9-329,0 1 0,0 0 0,0 1 0,-1-1 0,1 1 0,0 0 0,0 1 0,0 0 1,-1-1-1,1 2 0,-1-1 0,10 6 0,-3-2 91,9 6 162,-1-1-1,0 2 0,-1 1 0,30 28 1,60 76 1181,-54-46-286,77 132 0,-119-178-886,-1 1-1,-1 1 1,12 45-1,-5-13 493,-10-34-69,6 46 0,-10-66-603,-3 0-20,-1-6-166,0 1 0,0-1 0,0 0 0,-1 0-1,1 0 1,0 1 0,0-1 0,0 0 0,0 0-1,0 1 1,0-1 0,0 0 0,0 0-1,-1 1 1,1-1 0,0 0 0,0 0 0,0 1-1,0-1 1,0 0 0,0 0 0,0 1 0,0-1-1,1 0 1,-1 0 0,0 1 0,0-1-1,0 0 1,0 0 0,0 1 0,0-1 0,0 0-1,0 0 1,1 0 0,-1 1 0,0-1 0,0 0-1,0 0 1,1 0 0,-1 0 0,0 1-1,12-5-442,11-11-4224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13360,'0'0'3673,"12"17"-2919,-10-14-707,27 40 968,37 70-1,-53-84 146,-2 1 0,0 0 0,9 49 0,-19-73-883,-1-6-252,1 0 1,-1 1-1,0-1 0,0 0 1,0 0-1,0 1 1,0-1-1,0 0 0,0 1 1,0-1-1,0 0 1,0 0-1,0 1 0,0-1 1,0 0-1,0 1 1,0-1-1,0 0 0,0 0 1,0 1-1,-1-1 1,1 0-1,0 0 0,0 1 1,0-1-1,0 0 1,-1 0-1,1 1 0,-4 4 116,4-5-114,0 1 0,0-1 1,-1 0-1,1 0 1,0 1-1,-1-1 0,1 0 1,0 1-1,-1-1 1,1 0-1,0 0 1,-1 0-1,1 1 0,-1-1 1,1 0-1,0 0 1,-1 0-1,1 0 0,-1 0 1,1 0-1,0 0 1,-1 0-1,1 0 0,-1 0 1,1 0-1,-1 0 1,1 0-1,0 0 1,-1 0-1,1 0 0,-1 0 1,1-1-1,0 1 1,-1 0-1,1 0 0,-1-1 1,-18-16 284,13 9-280,1 0 0,-1 0 0,-4-12 0,-5-15 56,1 0 1,2-1-1,-13-72 0,24 104-70,1 0 0,0 0 0,0 0-1,0 0 1,1-1 0,-1 1 0,1 0-1,0 0 1,0 0 0,1 0 0,-1 1-1,1-1 1,0 0 0,0 1 0,0-1-1,0 1 1,0-1 0,1 1 0,0 0-1,0 0 1,0 0 0,0 0 0,0 1-1,0-1 1,1 1 0,-1 0 0,1 0-1,-1 0 1,1 1 0,0-1 0,6-1-1,-4 2-2,0-1 0,0 1-1,0 1 1,0-1-1,0 1 1,0 0 0,0 1-1,0-1 1,0 1-1,0 1 1,0-1 0,-1 1-1,1 0 1,0 0-1,-1 0 1,1 1 0,6 4-1,0 0 10,-5-4-3,0 0 0,0 1 0,0 0-1,-1 1 1,0 0 0,1 0 0,-2 0 0,1 1-1,7 9 1,-7-7 3,49 80 133,-49-78-136,-1 1 0,0 0 0,-1 1 1,0-1-1,0 1 0,1 16 0,-4-23 1,0-1-1,-1 0 0,0 0 1,0 1-1,-1-1 0,1 0 1,-1 0-1,0 0 0,0 1 1,0-1-1,0 0 0,-1 0 1,0-1-1,0 1 0,0 0 1,0 0-1,0-1 0,-1 0 0,0 1 1,0-1-1,0 0 0,0 0 1,0 0-1,0-1 0,-5 3 1,1-1 25,0 0-1,0-1 1,-1 0 0,1 0 0,-1-1 0,0 0-1,0 0 1,0-1 0,0 0 0,0 0-1,0-1 1,-11 0 0,2-3 104,0 0 0,-24-7 0,23 5 55,-35-5-1,42 9-468,4 0 433,0 1 0,0-1 0,0 0 0,-11-4 0,17 4-305,0 1 1,0 0-1,0-1 0,0 1 0,0-1 0,0 1 0,0-1 0,0 0 1,0 1-1,0-1 0,1 0 0,-1 0 0,0 0 0,0 1 0,1-1 0,-1 0 1,1 0-1,-1 0 0,1 0 0,-1 0 0,1 0 0,0 0 0,-1 0 1,1 0-1,0 0 0,0 0 0,0-1 0,0 1 0,0 0 0,0 0 0,0 0 1,0 0-1,0 0 0,0 0 0,1-2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10152,'0'0'8055,"13"1"-7575,0-1-339,-2 0 49,1 1 0,0-1 0,-1 2 0,1-1 0,-1 2 0,21 6 0,-29-7-124,0-1 1,0 1-1,0-1 0,0 1 0,-1 0 1,1 0-1,-1 0 0,1 1 0,-1-1 1,0 0-1,0 1 0,0 0 0,0-1 1,0 1-1,0 0 0,-1 0 1,0 0-1,1 0 0,-1 0 0,0 1 1,-1-1-1,1 0 0,0 0 0,-1 1 1,0-1-1,0 0 0,0 1 0,0-1 1,0 0-1,-1 0 0,1 1 0,-1-1 1,-1 4-1,-2 3 114,0 0 0,-1 0 0,0 0 0,0-1-1,-1 0 1,0 0 0,0 0 0,-1-1 0,-8 8 0,15-16-157,-1 0 0,1 0 0,0 1 0,-1-1 1,1 0-1,0 1 0,-1-1 0,1 0 0,0 1 0,0-1 0,0 0 0,-1 1 1,1-1-1,0 0 0,0 1 0,0-1 0,0 1 0,-1-1 0,1 0 0,0 1 1,0-1-1,0 1 0,0-1 0,0 1 0,0-1 0,0 0 0,0 1 0,1-1 1,-1 1-1,0-1 0,0 0 0,0 1 0,0-1 0,0 1 0,1-1 0,-1 1 1,19 8 508,28-1 52,-44-7-519,30 2 258,94 14 1113,-125-16-1402,1-1 1,-1 1-1,0 0 0,0 0 1,0 0-1,0 0 1,-1 0-1,1 0 0,0 0 1,0 1-1,-1-1 1,1 0-1,-1 1 0,1 0 1,-1-1-1,1 1 1,-1 0-1,0 0 0,0-1 1,1 4-1,3 13-3672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1 394 7632,'0'0'6584,"10"1"-6334,8 0-154,2 1 229,0-1-1,34-3 1,45-4 840,7-1 176,-64 2-884,111-20 1258,-85 14-1118,1 3 0,124 1-1,-23 2-301,-97 5-174,0 2 0,82 13-1,-68-5-10,-14-7-30,-1-2-1,112-15 1,-167 13-67,106-6 60,41-5 74,-104 2-95,11-1 5,79-3 1,-119 12-33,-1-2 0,51-13 1,-49 10-4,0 1 0,37-3 1,151-13 84,-129 11-89,-70 9-17,236-34 15,-201 27-16,97-1 0,-52 5 0,135-20 26,-157 15 42,-31 4 37,59-14 0,-37 7 8,11-4 72,-15 0 77,1 3 0,70-5 0,-16 16 161,-79 3-207,-28 0-137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5624,'0'0'3882,"-6"16"-3508,-81 211 816,-102 330 1288,182-535-2322,5-13-66,-13 45 363,14-49-377,0-1 0,1 1 0,-1-1 1,1 1-1,0-1 0,0 1 0,1-1 0,0 1 1,1 5-1,-2-9-47,0 0-1,1 0 1,-1 0 0,0 0 0,1 0-1,-1-1 1,1 1 0,0 0 0,-1 0-1,1 0 1,0-1 0,-1 1 0,1 0 0,0-1-1,0 1 1,-1 0 0,1-1 0,0 1-1,0-1 1,0 1 0,0-1 0,0 0-1,0 1 1,0-1 0,0 0 0,0 0-1,0 0 1,0 0 0,0 0 0,0 0-1,0 0 1,0 0 0,0 0 0,2 0-1,1-1-350,0-1 0,0 1 1,0-1-1,-1 1 0,8-5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9 8744,'0'0'7873,"-11"-2"-7473,1 1-300,5-1-45,0 1 0,0 0 0,0 0 1,0 1-1,-1 0 0,1-1 0,0 2 0,-1-1 0,1 1 1,0 0-1,0 0 0,-8 3 0,-9 4 292,2-1-14,1 1 1,-1 1-1,2 0 1,-1 1-1,1 1 1,1 1-1,-20 17 1,6-1 449,26-25-672,0 0 0,1 1 1,-1 0-1,1 0 0,0 0 1,0 0-1,1 1 0,-1-1 1,1 1-1,0 0 1,0 0-1,1 0 0,-1 1 1,-1 7-1,3-8-51,-1 1 1,2-1-1,-1 1 1,1-1-1,0 1 1,0-1-1,0 1 1,1-1-1,0 1 1,0-1-1,0 0 1,1 1-1,0-1 1,0 0-1,0 0 0,1 0 1,-1 0-1,1-1 1,0 1-1,1-1 1,-1 0-1,1 1 1,0-2-1,0 1 1,0 0-1,0-1 1,1 0-1,-1 0 1,1 0-1,0 0 0,0-1 1,0 0-1,8 3 1,17 3 65,0-2 0,0-1 0,1-1 0,48-1 0,-9 1 68,-18-4-28,-35 0-39,1 0 0,19 4 0,-31-4-38,-1 0 0,1 0 0,0-1 0,0 0 1,0 0-1,-1 0 0,1 0 0,0-1 1,-1 0-1,1-1 0,9-4 0,-10 3-101,-4 6 184,-6 4-4225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 10040,'0'0'9265,"13"-5"-8947,12-5-101,1 1 0,31-6 0,62-14 708,15-2 558,-125 29-1380,-8 1-74,0 1 1,0 0-1,0-1 1,-1 1 0,1 0-1,0 0 1,0-1-1,0 1 1,0 0-1,0 0 1,0 0-1,0 0 1,0 0-1,0 0 1,0 1-1,0-1 1,0 0-1,0 0 1,0 1-1,-1-1 1,1 0-1,0 1 1,0-1 0,0 1-1,1 0 1,0 0 138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77 12360,'0'0'4791,"-4"12"-4189,-12 38-20,16-47-514,0 0-1,-1 0 0,1 0 0,0 0 0,0 0 0,0 0 0,1-1 0,-1 1 0,1 0 0,-1 0 0,1 0 0,0-1 0,0 1 1,1 0-1,-1-1 0,0 1 0,1-1 0,-1 1 0,1-1 0,0 0 0,0 0 0,0 0 0,0 0 0,0 0 0,0 0 0,5 2 1,2 5 135,-6-6-111,0-1 0,1 1 0,-1 0 0,0-1 0,1 0 0,0 0 0,-1 0 0,1 0 0,5 1 1,-7-2-44,0-1 1,1 1-1,-1-1 1,0 0-1,1 0 1,-1 0 0,0 0-1,0 0 1,1-1-1,-1 1 1,0-1-1,0 0 1,0 1 0,0-1-1,1 0 1,-1 0-1,0 0 1,-1 0-1,4-3 1,-1 1 25,1-1 0,-1 0 0,0 0 0,0 0 0,0 0 0,-1-1 0,0 1-1,0-1 1,0 0 0,0 0 0,-1 0 0,1-1 0,-1 1 0,-1-1 0,1 1 0,-1-1 0,0 1 0,0-1 0,-1 0 0,1 1 0,-1-1 0,-1 0 0,1 0-1,-1 1 1,0-1 0,0 0 0,0 1 0,-1-1 0,0 1 0,0 0 0,-1 0 0,1-1 0,-1 1 0,0 1 0,-1-1 0,1 0 0,-1 1 0,0 0 0,0 0-1,0 0 1,0 0 0,-1 1 0,1-1 0,-1 1 0,0 0 0,0 1 0,0-1 0,-11-3 0,14 6-49,0 0 0,1 0 0,-1 0 1,0 0-1,0 0 0,1 0 0,-1 1 0,0-1 1,0 1-1,1-1 0,-1 1 0,1 0 0,-1-1 0,0 1 1,1 0-1,-1 0 0,1 0 0,0 0 0,-1 0 1,1 0-1,0 1 0,0-1 0,0 0 0,0 1 1,0-1-1,0 1 0,0-1 0,-1 3 0,0-2-247,1 1-1,0-1 1,0 1-1,0-1 1,0 1-1,0 0 1,0-1-1,1 1 1,-1 0-1,1 0 0,0-1 1,-1 1-1,2 0 1,-1 0-1,0-1 1,1 5-1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1 188 10848,'0'0'6897,"6"12"-6521,5 15-129,0 1 0,-1 0-1,-2 0 1,-1 1 0,5 49 0,-8-13 390,-3 1 1,-8 65-1,6-47 1618,9-180-578,2-8-1588,-11-38 109,-1 65-75,9-95 0,-2 129-31,8-55 364,-12 86-310,4-4 643,-5 16-771,1 0 0,0 0 0,-1 0 0,1 0 0,0 0 0,-1 0 0,1 0 0,0 0 0,0 0 0,-1 0 0,1 0 1,0 0-1,-1 1 0,1-1 0,0 0 0,-1 1 0,1-1 0,-1 0 0,1 1 0,0-1 0,-1 1 0,1-1 0,-1 1 1,1-1-1,-1 1 0,1 0 0,12 12 102,0 0 1,-1 1-1,0 0 1,-1 1-1,-1 0 0,14 27 1,5 9 157,-21-37-159,0 0 1,-1 1-1,8 27 1,-4-11 93,-9-26-131,0 0 0,0 0 0,1-1 1,0 1-1,0 0 0,0-1 0,0 0 1,5 5-1,-7-9-74,-1 0 0,0 1 0,1-1 0,-1 0 1,0 0-1,1 0 0,-1 0 0,0 0 0,1 0 0,-1 0 0,0 0 1,1 0-1,-1 0 0,0-1 0,1 1 0,-1 0 0,0 0 1,1 0-1,-1 0 0,0 0 0,1-1 0,-1 1 0,0 0 0,1 0 1,-1 0-1,0-1 0,0 1 0,1 0 0,-1-1 0,0 1 1,0 0-1,0 0 0,0-1 0,1 1 0,-1 0 0,0-1 1,0 1-1,0 0 0,0-1 0,10-19 88,-9 18-78,16-44 185,-2-1 0,15-83 0,-24 99-96,-4 24-73,0 0 0,1 1 1,0-1-1,0 1 1,0 0-1,0 0 0,1 0 1,6-7-1,-9 13-33,-1-1 1,1 1-1,-1-1 1,1 1-1,-1 0 1,1 0-1,-1-1 0,1 1 1,-1 0-1,1 0 1,-1-1-1,1 1 0,0 0 1,-1 0-1,1 0 1,-1 0-1,1 0 1,0 0-1,-1 0 0,1 0 1,-1 0-1,1 0 1,0 1-1,-1-1 0,1 0 1,-1 0-1,1 1 1,-1-1-1,1 0 1,0 1-1,14 10-29,-7-1 25,-1 1-1,0-1 1,-1 1-1,0 1 1,7 19-1,-1-3 16,2 10 11,17 64 0,-4-10 84,-4-16 2,14 35 15,-13-47-35,9 20 185,-29-74-256,-2-6-15,0 1-1,0-1 0,0 0 0,1 0 0,-1 0 1,1 0-1,4 3 0,-3-3 239,-7-7 224,-17-18-397,1 0-4926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 9144,'0'0'7153,"-10"4"-6595,-85 30 1069,23-4 333,70-29-1864,1 0 0,-1 0-1,0 0 1,1 0 0,-1 0 0,1 0 0,-1 0-1,1 0 1,0 1 0,-1-1 0,1 1 0,0-1-1,0 1 1,0 0 0,0-1 0,0 1 0,0 0 0,1-1-1,-1 1 1,0 0 0,1 0 0,0 0 0,-1 0-1,1 0 1,0 0 0,0 3 0,0 10 261,0-1 0,3 23-1,-1-20-286,43 262 1187,-14-115-721,-9-46-142,7 49 305,-20-23 460,-6-144-1071,-1 1 0,1-1 0,-1-1 0,1 1 0,-1 0 0,1-1 0,-1 1 0,1-1 0,2-1 0,53-21 139,-32 12 63,52-15 1,-18 10 334,-44 12-373,-16 4-247,0 0 0,0 0-1,0 0 1,0 1 0,1-1 0,-1 0 0,0 0-1,0 0 1,0 0 0,0 0 0,1-1 0,-1 1-1,0 0 1,0 0 0,0 0 0,0 0-1,1 0 1,-1 0 0,0 0 0,0 0 0,0 0-1,0 0 1,0 0 0,1 0 0,-1-1 0,0 1-1,0 0 1,0 0 0,0 0 0,0 0-1,0 0 1,0-1 0,1 1 0,-1 0 0,0 0-1,0 0 1,0 0 0,0-1 0,0 1 0,0 0-1,0 0 1,0 0 0,0 0 0,0-1 0,0 1-1,0 0 1,0 0 0,0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1 8640,'0'0'7362,"-10"7"-6904,-14 10-97,0 1 0,1 1 0,1 1 1,-36 41-1,45-44 101,1 1 0,0 0 0,1 1 0,-13 32-1,23-47-320,0-1 0,0 1 0,0 0-1,1 0 1,0 0 0,-1-1 0,1 1 0,1 0-1,-1 0 1,0 0 0,1-1 0,0 1-1,0 0 1,3 6 0,6 14-2214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12960,'0'0'3296,"14"1"-2781,-12 0-503,15 0 133,1 2 0,-1 0 1,0 1-1,0 1 0,-1 0 0,28 14 0,-27-9 3,0 1 0,0 1-1,-1 1 1,-1 0-1,0 1 1,-1 0-1,0 2 1,-1-1-1,-1 2 1,0-1 0,-2 2-1,0-1 1,-1 2-1,0-1 1,-2 1-1,0 0 1,6 27-1,-4-4 189,9 59 970,-15-37 1539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18 114 12960,'0'0'4789,"-1"15"-4505,-2 40 348,7 79 1,-3-124-373,0 0 1,0 0-1,-1-1 0,-3 20 0,6-10 339,-1-13 40,-1-12 533,-1-32-889,1-34 85,-3 0 0,-15-89 1,15 152-353,1 5 22,0 0 0,0 0-1,1-1 1,-1 1 0,1 0-1,1-6 1,-1 9-29,0 0-1,0 0 1,0 1-1,1-1 0,-1 0 1,0 0-1,1 0 1,-1 1-1,1-1 1,-1 0-1,1 0 1,-1 1-1,1-1 0,0 0 1,-1 1-1,1-1 1,0 1-1,-1-1 1,1 1-1,0-1 1,0 1-1,-1-1 1,1 1-1,0 0 0,0-1 1,0 1-1,0 0 1,0 0-1,-1 0 1,1 0-1,0 0 1,0 0-1,0 0 1,0 0-1,0 0 0,1 0 1,8 1 2,0 0 0,-1 0 1,1 1-1,0 0 0,-1 1 1,0 0-1,1 0 0,-1 1 0,-1 0 1,13 8-1,-4-1 2,-1 1 0,0 0 0,-1 2 1,-1-1-1,19 23 0,-27-29-6,-1 1-1,0-1 1,-1 1 0,0 0 0,0 0 0,-1 0 0,1 0-1,-2 1 1,1-1 0,-1 1 0,-1 0 0,0 0 0,0-1-1,0 15 1,-2-20 9,0 1 1,0 0-1,0-1 0,0 1 0,-1-1 1,0 1-1,1-1 0,-1 0 0,0 1 0,0-1 1,-1 0-1,1-1 0,-1 1 0,0 0 1,1-1-1,-1 1 0,0-1 0,0 0 0,-1 0 1,1 0-1,0 0 0,-1-1 0,-5 3 1,1-1 73,0 0 0,0-1 0,0 1 0,0-2 0,0 1 0,-1-1 0,1 0 1,0-1-1,-16-1 0,7-2 208,-31-10 1,43 12-269,0-1 0,-1 0 1,1 0-1,1-1 0,-1 0 1,0 0-1,0 0 0,1 0 0,-8-8 1,11 9-145,-1-1 1,1 1-1,0 0 1,1-1 0,-1 1-1,0-1 1,1 1-1,-1-1 1,1 1-1,0-1 1,0 0-1,0 1 1,0-1 0,1 1-1,-1-1 1,0 1-1,1-1 1,0 1-1,1-3 1,-2 2-1229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10248,'0'0'7605,"11"-1"-7176,-2 0-340,0 0 31,1 0-1,-1 0 0,0 1 1,1 0-1,-1 0 1,1 1-1,-1 1 1,14 3-1,-21-4-74,1 0-1,-2 0 1,1 0-1,0 0 0,0 1 1,0-1-1,0 0 1,-1 1-1,1-1 1,-1 1-1,1 0 1,-1 0-1,0-1 1,0 1-1,1 0 1,-1 0-1,-1 0 1,2 3-1,-1-2 13,0 1 0,-1 0 0,1-1 0,-1 1 0,0 0 0,0-1 1,0 1-1,-1 0 0,1-1 0,-2 5 0,-1 2 46,0-1 0,-1 1 0,0-1-1,0 0 1,-1 0 0,-11 15 0,11-18 0,0-1 1,-1 1-1,0-1 0,0 0 0,-9 6 0,-5 3 342,20-14-429,0 1 0,0-1 0,-1 0 0,1 0-1,0 0 1,0 0 0,0 1 0,0-1 0,0 0-1,-1 0 1,1 0 0,0 0 0,0 1 0,0-1 0,0 0-1,0 0 1,0 1 0,0-1 0,0 0 0,0 0-1,0 0 1,0 1 0,0-1 0,0 0 0,0 0 0,0 1-1,0-1 1,0 0 0,0 0 0,0 1 0,0-1-1,0 0 1,0 0 0,0 0 0,0 1 0,1-1-1,-1 0 1,0 0 0,0 0 0,11 9 363,16 1-59,-15-7-204,0-1 0,0 0 0,16-1 1,20 4 462,-22-5-45,-22 0-393,0-1 1,-1 1-1,1 0 1,0 1-1,-1-1 1,1 1-1,4 1 1,20 2 463,-9-2-4445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84 292 11048,'0'0'8447,"-3"16"-7876,-7 29 154,2 1 0,-1 55 0,7-36 309,1-31 119,3 52 0,-1-73-426,0-3 128,4-19-2115,-6 7 979,1 0 0,-1 0 0,1 1-1,-1-1 1,1 0 0,-1 0 0,0 0 0,0 0-1,0 0 1,0 1 0,0-1 0,-1 0 0,1 1-1,0-1 1,-1 1 0,1 0 0,-1-1 0,-1 0-1,0-1-901,1 1 914,0 1-1,0-1 1,0 0 0,0 1 0,-1-1 0,1 1 0,-1 0 0,-2-1-1,-6-6-308,11 7 625,0-1 1,-1 1-1,1-1 1,0 0-1,0 1 1,0-1-1,0 1 1,0-1-1,0 1 0,1-1 1,-1 1-1,1-3 1,0 1-8,48-177 2409,-42 160-2191,-2-1 0,-1 0 0,0 0 0,1-40 0,-8-87 816,-2 98-639,-1-16 459,6 64-791,0 0 0,0 0 0,-1 0 0,1-1 0,-1 1 0,1 0 0,-1 0 0,1 0 0,-1 0 0,-2-3 0,3 5-84,0 0 0,0 0 1,0 0-1,0 0 0,0 0 0,0 0 0,0-1 1,-1 1-1,1 0 0,0 0 0,0 0 0,0 0 1,0 0-1,0 0 0,-1 0 0,1-1 0,0 1 1,0 0-1,0 0 0,0 0 0,-1 0 0,1 0 1,0 0-1,0 0 0,0 0 0,0 0 0,-1 0 1,1 0-1,0 0 0,0 0 0,0 0 0,0 0 1,-1 0-1,1 0 0,0 0 0,0 1 0,0-1 1,0 0-1,0 0 0,-1 0 0,-5 14 273,4 4-182,1 0 1,0 0-1,1-1 0,4 31 0,-1-6 22,6 40 318,29 128 0,-25-150-279,-11-42-73,1 1 0,-2 1 1,-1-1-1,-1 21 0,0-11 25,1-23-63,1 1 0,-2-1 0,1 0 0,-1 0 0,0 0 0,0 0 0,0 0 0,-1 0 0,-4 9 0,-1 10 130,7-23-168,0 1 1,0-1-1,-1 0 1,1 0-1,-1 1 1,1-1-1,-1 0 1,0 0-1,0 0 1,0 0-1,0 0 1,0 0-1,-1 0 1,1 0-1,-2 2 0,1-2 315,3-11-216,-4-36 0,7-71 1,-1 39-53,-1 55-39,1 0 0,0 0 1,11-33-1,-5 23 13,-8 26-30,1-1 1,1 0-1,-1 1 1,1 0-1,1 0 1,-1 0-1,1 0 1,0 0-1,0 0 1,0 1-1,1 0 1,10-9-1,-1 4 20,1 0-1,0 1 1,29-13-1,-42 21-28,0 0 0,-1 0-1,1 0 1,0 1 0,0-1 0,0 1 0,0-1-1,0 1 1,0 0 0,0 0 0,0 0 0,0 0-1,0 0 1,0 0 0,-1 0 0,1 1 0,0-1-1,0 1 1,0-1 0,0 1 0,2 1 0,-1 0 0,0 0 1,-1 1-1,1-1 1,-1 0-1,0 1 1,1-1 0,-1 1-1,0 0 1,-1 0-1,1 0 1,2 4-1,0 5 14,0-1-1,0 1 0,-1 0 0,-1 0 0,2 22 0,-4-28-3,0 0-1,0-1 1,-1 1-1,0 0 1,0-1-1,-1 1 1,0-1-1,0 1 1,0-1-1,0 0 1,-1 0-1,0 0 0,0 0 1,0 0-1,-1-1 1,1 1-1,-1-1 1,-7 6-1,6-5 13,-1-1-1,1 0 1,-1 0-1,-1 0 1,1 0-1,0-1 1,-1 0-1,1 0 1,-1-1-1,0 0 1,0 0 0,0-1-1,0 0 1,-10 1-1,-3-1 154,20-1-174,0 0 0,0 0 0,-1 0 0,1 0 0,0 0 0,0 0-1,0 0 1,0 0 0,-1 0 0,1 0 0,0 0 0,0 0 0,0 0 0,0 1 0,0-1 0,-1 0 0,1 0 0,0 0 0,0 0-1,0 0 1,0 0 0,0 0 0,0 1 0,-1-1 0,1 0 0,0 0 0,0 0 0,0 0 0,0 0 0,0 1 0,0-1 0,0 0 0,0 0-1,0 0 1,0 0 0,0 1 0,0-1 0,0 0 0,0 0 0,0 0 0,0 0 0,0 0 0,0 1 0,0-1 0,0 0 0,0 0-1,0 0 1,0 0 0,0 1 0,0-1 0,0 0 0,1 0 0,-1 0 0,0 0 0,0 0 0,0 0 0,0 1 0,0-1 0,0 0 0,0 0-1,1 0 1,-1 0 0,0 0 0,0 0 0,0 0 0,10 9 70,-1-2 0,21 13 0,7 6-13,-26-17 30,-1 0 1,0 0-1,-1 1 1,0 0-1,0 1 1,-1 0-1,-1 0 1,0 0-1,9 21 1,-12-25-193,-4-11 314,-1-13-2729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0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53 8536,'0'0'2618,"-9"3"-2212,3-1-345,-1 0 1,1 1-1,0 0 1,0 0 0,0 1-1,0-1 1,1 1 0,-1 0-1,1 1 1,0-1-1,0 1 1,0 0 0,-4 8-1,-6 6 192,1 1-1,1 1 1,1 1-1,-13 32 1,20-43-100,1 0 0,1 1 0,0 0 0,1-1 0,0 1 0,1 0 0,0 0 0,0 0 0,2 0 0,2 24 0,-1-31-86,-1 0 0,0 0 0,1 0 0,0 0 0,0-1 1,1 1-1,-1-1 0,1 1 0,0-1 0,0 0 0,1 0 1,-1 0-1,1 0 0,0-1 0,-1 1 0,2-1 0,-1 0 1,0 0-1,1-1 0,-1 1 0,1-1 0,6 2 0,3 1 80,1-1-1,0-1 0,0 0 0,0-1 0,0-1 0,21 0 0,-16-2-3,1-1-1,-1-1 0,1 0 1,-1-2-1,0 0 0,-1-2 1,1 0-1,-1-1 0,-1-1 1,1 0-1,-2-2 0,28-20 0,-30 19-14,0-1-1,-1 0 0,0-1 0,-1-1 0,19-28 0,-24 31-35,-1-1 0,0 0 0,0 0 0,-2-1 0,0 0 0,0 0-1,4-28 1,-8 35-49,0 0-1,-1 1 1,1-1-1,-2 1 0,1-1 1,-1 0-1,0 1 1,0-1-1,-1 1 0,1 0 1,-1-1-1,-1 1 1,0 0-1,-4-8 0,4 10-16,0-1 0,-1 1 0,1 0 0,-1 0 0,0 0 0,-1 0-1,1 1 1,-1 0 0,1 0 0,-1 0 0,0 0 0,0 1-1,0 0 1,0 0 0,-1 0 0,1 1 0,-7-2 0,-7 0 28,-1 1 1,1 1-1,-1 1 1,0 0-1,1 1 1,-28 6-1,22-2-34,0 2-1,1 0 1,0 1 0,-35 18 0,45-18-42,1 0 1,-1 1 0,2 1-1,-1 0 1,1 1-1,1 0 1,0 1 0,-10 13-1,10-10-1494,-12 21-1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11552,'0'0'10042,"12"0"-9483,38 4 6,-48-4-474,1 0 0,0 0 0,-1 0 0,1 1 0,-1-1 0,1 1 0,-1 0 0,1 0 0,-1 0 0,0 0 1,1 0-1,-1 0 0,0 1 0,4 2 0,-5-3-38,-1 0 1,1 0-1,-1 0 1,1 0 0,0 0-1,-1 1 1,0-1-1,1 0 1,-1 0-1,0 0 1,1 0 0,-1 1-1,0-1 1,0 0-1,0 0 1,0 0-1,0 0 1,0 1 0,-1-1-1,1 0 1,-1 2-1,-2 4 72,0-1-1,0 1 0,-1-1 0,0 0 1,0 0-1,0 0 0,-7 6 1,-67 68 1612,78-80-1726,0 0 1,0 0 0,0 0-1,0 0 1,-1 0-1,1 1 1,0-1 0,0 0-1,0 0 1,0 0 0,0 0-1,0 1 1,0-1-1,0 0 1,0 0 0,0 0-1,0 1 1,0-1-1,0 0 1,0 0 0,0 0-1,0 0 1,0 1 0,0-1-1,0 0 1,0 0-1,0 0 1,0 1 0,0-1-1,0 0 1,0 0-1,0 0 1,0 0 0,0 1-1,0-1 1,0 0-1,1 0 1,-1 0 0,0 0-1,0 1 1,11 4 299,15 2 43,-10-6-50,1 1 1,0-2-1,-1 0 0,27-4 0,-31 2-12,35 2 809,-20 6-5924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12760,'0'0'7278,"-1"9"-6629,-7 53 764,2-1-1,7 124 1,1-80 2982,4-99-4803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14064,'0'0'4545,"12"-1"-3800,18-4-370,20-3 826,0 3 0,88 0-1,-53 6 489,-44-2 21,-24-7-3223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14776,'0'0'4513,"4"10"-3660,1 7-499,-1 1-1,0 0 1,-2 0-1,0 0 1,-1 0-1,-1 31 1,-5 2 386,2-20-110,0 0-1,2 1 1,2-1 0,1 1-1,7 38 1,0-6 1090,-9-63-1701,0-1-1,0 0 1,0 0-1,0 0 1,0 1 0,0-1-1,0 0 1,0 0-1,0 1 1,0-1 0,0 0-1,0 0 1,0 0-1,0 1 1,0-1 0,1 0-1,-1 0 1,0 0-1,0 1 1,0-1-1,0 0 1,0 0 0,0 0-1,1 0 1,-1 0-1,0 1 1,0-1 0,0 0-1,1 0 1,-1 0-1,0 0 1,0 0 0,0 0-1,1 0 1,-1 0-1,0 0 1,0 0-1,0 0 1,1 0 0,-1 0-1,0 0 1,1 0-1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9944,'0'0'7779,"10"-1"-7309,21 1-65,0 1 1,35 7 0,36 1 318,142-14 558,-72-1-505,254-30 882,-295 21-1109,-29 6 72,69-10 888,-160 17-1261,0 1 1,0 1-1,0 0 1,20 3-1,12 0 748,-30-2-522,-11-1-384,0 1 0,0-1 0,0 0-1,-1 0 1,1 0 0,0 0 0,0 0 0,0-1 0,3 0 0,-4 1-37,1 0 0,-1-1 0,1 1 0,-1 0 0,1 0 0,-1 0 0,1 0 0,0 1 0,-1-1 0,1 0 0,-1 1 0,1-1 0,-1 1 0,1-1 0,-1 1 0,0 0 0,1-1 0,1 2 0,23 22 796,-10-9-685,-14-13-483,19 12 1309,-9-9-5692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8 9648,'0'0'12381,"-4"11"-12068,-2 9-146,0 0 0,2 0 0,0 1-1,1-1 1,1 1 0,2 40 0,2-39 42,27 232 1122,-26-229-1180,-4-19-82,2-1 0,-1 1 1,1 0-1,-1-1 0,2 1 0,-1-1 0,1 1 0,-1-1 1,1 1-1,1-1 0,4 9 0,-4-9 192,-2-3 35,1-9-123,1-6-114,0 0 1,-1-1 0,-1 0 0,0 1 0,-1-1 0,-1 0 0,-2-15 0,0-40 86,9-94 315,-4 151-398,0 0-1,1 0 0,0 0 1,1 0-1,0 0 1,1 1-1,7-12 0,7-20 135,-16 38-174,-1 0-1,1-1 0,1 1 1,-1 0-1,1 1 1,-1-1-1,1 1 0,1-1 1,-1 1-1,0 1 1,1-1-1,0 1 0,0-1 1,8-3-1,-11 7-12,1-1 1,0 0-1,-1 1 0,1-1 0,0 1 1,-1 0-1,1 0 0,0 0 0,0 0 1,-1 0-1,1 1 0,0-1 0,-1 1 1,1 0-1,0 0 0,-1 0 0,5 2 1,0 2 18,0 0 0,0 0 0,-1 1 0,8 7 0,-1 0 26,-9-8-30,0 1 0,0 0 0,0 0 0,-1 0 0,0 0 0,0 1 0,0-1 0,-1 1 1,0 0-1,0 0 0,-1-1 0,0 1 0,0 8 0,9 33 103,-2-20-6,-2 0-1,5 54 1,0 1 90,-9-71-163,4 18 274,2 53 0,-8-72-182,2 5 281,-2-10-215,0-5-199,0-1 0,0 0 1,0 0-1,0 0 0,0 1 0,0-1 1,0 0-1,0 0 0,0 0 0,0 1 1,0-1-1,0 0 0,0 0 0,0 0 1,0 0-1,0 1 0,1-1 0,-1 0 1,0 0-1,0 0 0,0 0 0,0 1 1,0-1-1,0 0 0,0 0 0,1 0 1,-1 0-1,0 0 0,0 1 0,0-1 1,0 0-1,0 0 0,1 0 1,-1 0-1,0 0 0,0 0 0,0 0 1,1 0-1,-1 0 0,0 0 0,0 0 1,0 0-1,0 0 0,1 0 0,-1 0 1,0 0-1,0 0 0,0 0 0,1 0 1,-1 0 72,-7-27-224,7 22 27,0 1 0,0-1-1,1 0 1,0 0 0,0 0 0,3-6-1,1-3-4075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31 11552,'0'0'7834,"-6"14"-7366,-5 6-270,4-6 67,0 0-1,-9 28 1,16-40-195,-1 1-1,1 0 1,0 0-1,-1-1 0,1 1 1,1 0-1,-1 0 1,0 0-1,1 0 1,-1-1-1,1 1 1,0 0-1,0-1 1,0 1-1,0 0 1,0-1-1,1 1 1,-1-1-1,1 0 1,-1 1-1,1-1 1,0 0-1,0 0 1,0 0-1,0 0 1,1-1-1,-1 1 1,4 2-1,2 1 58,0-1 0,0 1 1,0-1-1,0 0 0,1-1 0,0 0 0,12 2 0,-12-4-41,0 0-1,1-1 1,-1 0 0,1-1-1,-1 0 1,0-1 0,0 0-1,1 0 1,-1-1 0,0 0-1,-1 0 1,1-1 0,-1 0-1,1-1 1,-1 0 0,-1 0-1,1-1 1,-1 0 0,0 0-1,0 0 1,-1-1 0,1 0 0,-2-1-1,1 1 1,-1-1 0,6-13-1,-9 19-50,-1-1-1,0 0 1,0 0 0,0 0-1,0 0 1,-1 0-1,1 0 1,-1-1 0,0 1-1,0 0 1,0 0-1,0 0 1,0 0 0,-1 0-1,1 0 1,-1 0 0,0 0-1,0 0 1,0 0-1,0 0 1,-1 0 0,1 0-1,-1 1 1,0-1-1,0 0 1,-2-2 0,1 2 10,-1-1 0,0 1 1,0 0-1,0 0 1,-1 0-1,1 0 1,-1 1-1,1-1 0,-1 1 1,0 0-1,0 1 1,0-1-1,0 1 1,0 0-1,-6 0 0,1 0 32,0 1 0,0 0 0,0 1 0,0 0 0,0 0 0,0 1 0,0 0 0,-13 6 0,16-6-32,1 1 1,0 0 0,0 1-1,0 0 1,0 0 0,1 0 0,-1 0-1,1 1 1,0 0 0,0 0-1,1 0 1,0 1 0,-6 9-1,8-13-47,1-1-1,0 1 0,0 0 1,0 0-1,1 0 0,-1 0 0,0 0 1,1 0-1,-1 0 0,1 1 1,0-1-1,0 0 0,0 0 1,0 0-1,0 0 0,0 0 0,0 0 1,1 1-1,-1-1 0,2 3 1,12 10-3805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0 9344,'0'0'13142,"10"10"-12775,-3-3-311,34 31 269,-37-35-244,1 1 1,0-1 0,0 0-1,0 0 1,1 0-1,-1-1 1,0 0 0,1 0-1,7 1 1,1-1 121,-7-2 7,0 1-1,0 0 0,0 1 1,0-1-1,0 1 1,9 5-1,-14-6-92,0 1 0,0 0 0,0 0 0,-1 0 0,1 0 0,0 0 0,-1 0 0,0 1 0,1-1 0,-1 1 0,0-1 0,0 1 0,0-1 0,-1 1 0,1-1 0,0 6 0,3 50 204,-3-36-140,7 175 547,11 108 332,32 63 756,-44-329-871,-7-37-945,-8 5 0,4-6 0,1 0 0,0 0 0,0-1 0,0 0 0,-1 1 0,1-1 0,-5-1 0,-8 2 0,-273 20 0,162 1 0,126-22 0,-1 0 0,1 0 0,-1 0 0,0 0 0,1 0 0,-1 0 0,0 0 0,1-1 0,-1 1 0,1 0 0,-1-1 0,1 0 0,-1 1 0,1-1 0,-1 0 0,-2-1 0,4 1 0,-1 0 0,1 0 0,-1 1 0,1-1 0,-1 0 0,1 0 0,-1 0 0,1 0 0,0 0 0,0 0 0,-1 0 0,1 0 0,0 0 0,0 0 0,0 0 0,0 0 0,0 0 0,0 0 0,0 0 0,1 0 0,-1 0 0,0 0 0,1 0 0,-1 0 0,0 0 0,1 0 0,-1 0 0,2-1 0,10-20-3936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10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8936,'0'0'9519,"0"13"-9196,19 221 1034,29 28 459,-41-232-1335,-1 0 0,3 37 0,-7-52-176,0-6 69,-4-11 95,0-12-292,3-21-3154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38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6016,'0'0'12013,"11"-3"-11713,2-2-123,1 0 0,-1-1 1,0-1-1,21-13 0,-15 7 102,1 1 0,0 1 0,1 0 0,1 2 0,34-11 0,-54 19-232,0 1 0,-1-1 0,1 0 0,0 1 0,0 0 0,0-1 0,0 1 0,0 0 0,0 0 0,0 0-1,0 0 1,-1 0 0,1 1 0,0-1 0,0 1 0,0-1 0,0 1 0,0-1 0,-1 1 0,1 0 0,0 0 0,-1 0 0,1 0 0,-1 0 0,1 0 0,-1 1 0,1-1 0,-1 0 0,0 1 0,1-1 0,-1 1 0,0 0 0,0-1 0,0 1 0,-1 0 0,1-1 0,1 5 0,1 4 54,0 2 0,-1-1-1,-1 0 1,1 0 0,-2 14 0,1-18-69,-1 0-5,0 9 129,2-1-1,3 24 0,-4-36-109,0 1 1,0-1 0,0 1 0,0-1-1,0 0 1,1 1 0,0-1-1,-1 0 1,1 0 0,0 0 0,1 0-1,-1 0 1,0-1 0,1 1-1,0-1 1,5 5 0,-5-6-7,1 0 0,0 0 0,0 0 0,-1 0 0,1-1 1,0 1-1,0-1 0,0 0 0,0 0 0,0-1 0,0 1 0,-1-1 0,1 1 0,0-1 0,0-1 0,6-1 1,7-4 193,33-18 1,-18 2-18,-28 19-138,1 0-1,0 0 1,0 0 0,1 1 0,-1 0 0,1 0 0,10-3 0,4 2 278,-15 3-4302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1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0 943 5416,'0'0'2640,"10"-6"-1831,22-15 328,59-51-1,-64 44-633,43-56 1,15-40 80,-36 50-273,3 0 182,65-126 0,-100 166-362,28-65 257,-39 84-242,-1-1 0,-1 1 0,0-1-1,2-26 1,-5 41-126,-1 0 0,0 0 0,0 1 1,0-1-1,0 0 0,0 0 0,0 0 0,0 1 0,0-1 0,0 0 0,0 0 0,0 0 0,0 0 1,0 1-1,-1-1 0,1 0 0,0 0 0,-1 1 0,1-1 0,0 0 0,-1 0 0,1 1 0,-1-1 1,1 0-1,-1 1 0,0-1 0,1 1 0,-2-2 0,1 2 1,-1 1 0,1-1 0,0 0-1,0 0 1,-1 1 0,1-1 0,0 1 0,0-1 0,0 1 0,-1 0-1,1-1 1,0 1 0,0 0 0,0 0 0,0 0 0,0 0 0,0 0-1,1 0 1,-2 1 0,-12 16 94,0 0 1,2 0-1,-20 38 0,-24 69 113,29-56-102,-33 131-1,50-155-68,3 1 1,1 0-1,2 0 0,3 52 1,2-76-10,1 1-1,7 29 1,-8-45-31,1 0 0,0 0 1,1 0-1,0 0 0,0-1 1,0 1-1,1-1 0,-1 0 1,2 0-1,-1 0 0,6 5 0,-7-8-6,0-1 0,0 1 0,1-1 0,-1 0 0,0-1 0,1 1 0,-1 0 0,1-1 0,-1 0-1,1 0 1,0 0 0,0 0 0,-1-1 0,1 1 0,0-1 0,0 0 0,0 0 0,0-1 0,4 0-1,-1 0 9,0-1 0,0 0-1,0 0 1,-1-1-1,1 0 1,-1 0 0,0 0-1,1-1 1,6-5-1,8-9 108,-1-2 0,-1 0 0,0-1 0,-2 0 0,-1-2 0,16-27 0,-23 36 86,-9 13-64,-1 3 3,-11 28 91,7-8-151,-4 36 0,8-52-79,1 0 1,0 0-1,0 0 1,0 0-1,1 0 1,0 0-1,0 0 1,1 0-1,-1 0 1,1 0 0,4 7-1,-5-11-4,1 0-1,-1 0 1,1 0 0,-1 0-1,1 0 1,0 0-1,0-1 1,0 1 0,0-1-1,0 1 1,0-1-1,0 0 1,0 0 0,1 0-1,-1 0 1,0 0 0,1-1-1,-1 1 1,0-1-1,1 1 1,-1-1 0,1 0-1,-1 0 1,1 0-1,-1 0 1,4-1 0,-3 1 9,0-1 0,-1 0 0,1 1 0,0-1 0,-1 0 1,1-1-1,-1 1 0,1 0 0,-1-1 0,0 1 0,0-1 1,0 0-1,0 0 0,0 1 0,0-1 0,0-1 0,0 1 1,-1 0-1,1 0 0,-1-1 0,0 1 0,1-1 0,-1 1 1,0-4-1,1-1 32,0-1-1,-1 1 1,-1-1 0,1 1 0,-1-1 0,0 0 0,-3-14-1,2 16-1,0 1-1,-1-1 0,0 1 0,1 0 0,-2-1 0,1 1 0,-1 0 0,1 0 0,-2 1 0,1-1 1,-6-6-1,13 14-15,0-1 1,1 1-1,-1-1 1,1 0-1,-1 0 1,1 0 0,0-1-1,0 0 1,0 0-1,0 0 1,0 0-1,5-1 1,15 2-17,31-3 1,-36 0 6,-1-1 0,1 0 0,-1-2 0,0 0 0,0-1 0,0-1-1,0-1 1,23-12 0,-41 18-33,1 1 0,-1-1 0,0 0 0,0 1 0,0-1 1,0 0-1,0 0 0,0 0 0,0 0 0,0 0 0,0 0 0,-1 0 0,1 0 0,0 0 0,0 0 0,-1-1 0,1 1 0,-1 0 0,1 0 0,-1-3 0,0 3 19,0-1 0,0 1 1,0 0-1,-1 0 0,1-1 0,0 1 1,-1 0-1,1 0 0,-1-1 0,0 1 0,1 0 1,-1 0-1,0 0 0,0 0 0,0 0 1,0 0-1,-1-1 0,-4-3-431,-1 0-1,0 0 1,0 1 0,-14-7-1,16 9-859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40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6328,'0'0'17714,"11"5"-17430,34 13-13,-44-18-244,1 0 1,0 0 0,-1 0-1,1 0 1,0 0 0,-1 0-1,1-1 1,0 1 0,-1-1 0,1 1-1,0-1 1,-1 1 0,1-1-1,-1 0 1,1 0 0,-1 0-1,0 0 1,1 0 0,-1 0 0,2-2-1,14-8 325,29-6 182,-23 7-207,-21 10-280,-1 0-1,1-1 1,-1 1-1,1 0 1,0 0 0,-1 0-1,1 0 1,-1 0-1,1 0 1,-1 0-1,1 0 1,-1 1 0,1-1-1,-1 0 1,1 1-1,-1 0 1,1-1-1,-1 1 1,0 0 0,3 1-1,24 24 687,-14-11-523,-4-7-90,-1 0-1,1-1 0,0 0 0,1-1 1,-1 0-1,1 0 0,23 7 0,-26-11-32,0 0 0,1 0-1,-1-1 1,0 0 0,1 0 0,-1-1-1,0 0 1,1-1 0,-1 1 0,0-2-1,0 1 1,14-6 0,29-8 390,-32 9-234,0 0-1,0 0 0,0-2 0,31-18 0,-48 24-223,0 1 1,0-1 0,0 0 0,-1 0-1,1 0 1,0 0 0,-1-1 0,1 1-1,-1 0 1,0-1 0,0 1 0,0-1-1,0 1 1,0-1 0,0 1-1,-1-1 1,1 1 0,-1-1 0,0 0-1,0-2 1,0-5-771,0 0 0,-1 0 0,-4-15-1,4 20-719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34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325 1 3712,'0'0'10704,"-11"9"-10287,9-6-390,-6 4 54,0 0 0,0 1 1,1 0-1,0 0 0,1 1 0,0 0 0,0 0 0,1 1 0,-4 9 1,-39 117 1357,-34 167 0,37-126-531,41-165-799,-1-1 0,-10 21 0,11-25-4,0 0-1,0 1 1,1-1 0,0 1 0,1 0-1,-1 0 1,1 0 0,-1 16-1,0-14 353,-2-10-95,4-1-359,0 0 0,1 0 0,-1 0-1,1 0 1,-1 0 0,1 0 0,-1 0 0,1 0 0,-1 0 0,1 0-1,0 0 1,0 0 0,-1 0 0,1 0 0,0 0 0,0 0 0,0 0-1,0 0 1,1-1 0,-1 0 0,4-13-110,0 0 1,1 1-1,0-1 1,8-13-1,-1 1-2575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35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6928,'0'0'6336,"11"1"-5602,305 5 2647,10-25-1451,-258 15-1515,-15 1 186,84-15 0,-94 9-306,138-25 1102,-170 32-1302,-5 2 29,0-1-1,0 0 0,0 0 1,0-1-1,0 1 0,0-1 1,0-1-1,5-2 0,-11 4-105,1 1 0,-1 0 1,0 0-1,1-1 0,-1 1 0,1 0 0,-1 0 0,0 0 0,1 0 0,-1 0 0,1-1 1,-1 1-1,1 0 0,-1 0 0,0 0 0,1 0 0,-1 0 0,1 0 0,-1 0 0,1 1 0,-1-1 1,0 0-1,1 0 0,-1 0 0,1 0 0,-1 0 0,0 1 0,1-1 0,-1 0 0,0 0 0,1 1 1,-1-1-1,0 0 0,1 1 0,-1-1 0,0 0 0,0 1 0,1-1 0,-1 0 0,0 1 0,0-1 1,1 0-1,-1 1 0,0-1 0,0 1 0,0 0 0,2 6-3257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37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328 692 5624,'0'0'6554,"-12"4"-6078,-3 1-310,-9 1 464,-36 17 1,42-12-256,1 0-1,1 1 1,0 1 0,1 1-1,1 0 1,-22 27-1,20-22 274,-24 37-1,36-50-463,0 1-1,1 0 1,0 0-1,0 0 1,0 0-1,1 1 1,0-1-1,0 1 1,1-1-1,0 10 1,1-15-144,0-1 1,0 1-1,0 0 1,0 0-1,1 0 1,-1 0-1,1-1 1,0 1-1,-1 0 1,1 0-1,0-1 1,0 1-1,0-1 1,0 1-1,0 0 1,0-1-1,1 0 1,-1 1-1,0-1 0,1 0 1,-1 0-1,1 0 1,0 0-1,-1 0 1,1 0-1,0 0 1,-1 0-1,1-1 1,0 1-1,3 0 1,0 0-2,-1 0 0,1-1 0,0 0 1,0 1-1,0-2 0,-1 1 0,1 0 0,0-1 0,0 0 1,-1 0-1,7-2 0,3-3 1,-1-1-1,1 0 1,-1-1 0,-1 0-1,0-1 1,0-1 0,0 0-1,-1 0 1,15-19 0,-8 6-1,-1-1 0,-1-1 1,-1 0-1,11-28 0,-24 48-17,1-1 0,-1 0-1,-1-1 1,0 1 0,1 0 0,-2 0-1,1-1 1,-1 1 0,0 0 0,0-1-1,-1 1 1,0 0 0,0 0-1,0-1 1,-3-6 0,3 12-18,2 1 2,-1 0-1,0 0 1,0 0-1,0 0 1,0 0-1,0 0 0,0-1 1,0 1-1,0 0 1,0 0-1,0 0 1,0 0-1,0 0 1,0 0-1,-1 0 1,1 0-1,0-1 0,0 1 1,0 0-1,0 0 1,0 0-1,0 0 1,0 0-1,0 0 1,0 0-1,0 0 1,0 0-1,0-1 1,0 1-1,0 0 0,-1 0 1,1 0-1,0 0 1,0 0-1,0 0 1,0 0-1,0 0 1,0 0-1,0 0 1,0 0-1,-1 0 0,1 0 1,0 0-1,0 0 1,0 0-1,0 0 1,0 0-1,0 0 1,0 0-1,-1 0 1,1 0-1,0 0 0,0 0 1,-5 8 137,-6 18-56,9-19-50,-7 16 17,1 2 0,1-1 0,-5 35 0,11-50-32,0 0 1,0 0-1,1 0 0,0 0 1,1 0-1,-1 0 0,2 0 1,-1 0-1,2 0 1,-1 0-1,1-1 0,0 1 1,6 9-1,-9-17-17,1 0 0,0 0 0,0 0 0,0 0 0,0 0 0,0 0 0,0-1 0,0 1 0,1 0 1,-1-1-1,0 1 0,0 0 0,1-1 0,-1 0 0,0 1 0,0-1 0,1 0 0,-1 1 0,1-1 0,-1 0 0,0 0 0,1 0 0,-1 0 0,0-1 0,1 1 0,1-1 1,4 0 11,-1-1 1,1 0-1,12-6 1,-7 2-1,0-1 0,0 0 1,-1-1-1,0-1 1,0 0-1,17-18 1,51-70 62,-63 75-58,12-17 11,-2-3 0,-2 0 1,-1-1-1,-3-1 0,-1-1 1,-2-1-1,15-69 0,-1-54 28,-18 94-16,-11 61-30,-1 0 0,0 0-1,-2-1 1,-1-13 0,0-18 113,2 46-127,0 0-1,1 0 1,-1 0-1,0 0 1,0 0-1,0 0 1,0-1-1,0 1 1,0 0-1,0 0 1,0 0-1,0 0 1,0 0-1,0 0 1,0 0-1,0-1 1,0 1-1,0 0 1,0 0-1,0 0 1,0 0-1,0 0 1,0 0-1,0-1 1,0 1-1,0 0 1,0 0-1,0 0 1,0 0-1,0 0 1,0 0-1,0 0 1,0 0-1,0-1 1,-1 1-1,1 0 1,0 0-1,0 0 1,0 0-1,0 0 1,0 0-1,0 0 0,0 0 1,0 0-1,-1 0 1,1 0-1,0 0 1,0 0-1,0 0 1,0 0-1,0 0 1,0 0-1,0 0 1,-1 0-1,1 0 1,0 0-1,0 0 1,0 0-1,0 0 1,-6 8 20,-5 16 8,-44 193 88,35-123-64,0-2-17,-19 72 29,-20 69 89,52-200-104,-10 21 254,17-54-298,0 0 1,0 0 0,0 0-1,0 0 1,-1 0-1,1 0 1,0 0-1,0 1 1,0-1 0,0 0-1,0 0 1,0 0-1,0 0 1,0 0-1,-1 1 1,1-1 0,0 0-1,0 0 1,0 0-1,0 0 1,0 0-1,0 1 1,0-1 0,0 0-1,0 0 1,0 0-1,0 0 1,0 1-1,0-1 1,0 0-1,0 0 1,0 0 0,0 0-1,1 0 1,-1 1-1,0-1 1,0 0-1,0 0 1,0 0 0,0 0-1,0 0 1,0 0-1,0 1 1,0-1-1,1 0 1,-1 0 0,0 0-1,0 0 1,0 0-1,0 0 1,0 0-1,1 0 1,-1 0 0,4-11 259,-3-2-231,1 0-1,0 1 1,1 0-1,1-1 1,9-21-1,1-3 22,-9 25-35,0 0 0,1 0 0,1 1 0,14-20 0,0 0 26,-14 19-36,1 1 0,0 0-1,1 1 1,0-1 0,0 2 0,1 0 0,1 0 0,-1 0-1,1 2 1,1-1 0,-1 1 0,1 1 0,0 0 0,24-8 0,-34 14-7,0 0 0,0-1 0,0 1 0,0 0 0,1 0 1,-1 0-1,0 0 0,0 1 0,0-1 0,0 0 1,0 1-1,0 0 0,0-1 0,0 1 0,0 0 0,0 0 1,0 0-1,0 0 0,-1 1 0,1-1 0,0 0 1,-1 1-1,1-1 0,-1 1 0,0-1 0,1 1 0,-1 0 1,2 3-1,-1-2 2,0 0 0,0 0 0,-1 1-1,1-1 1,-1 1 0,0-1 0,0 1 0,0 0 0,0-1 0,-1 1 0,1 0 0,-1 0 0,0 0 0,0-1 0,-1 6 0,-1 0 5,0 0 1,-1-1 0,0 1 0,0 0 0,0-1 0,-2 0 0,1 0 0,-1 0 0,0 0 0,0-1 0,-1 0 0,0 0 0,0 0 0,-1-1 0,0 0 0,0 0 0,0 0-1,-1-1 1,1-1 0,-2 1 0,1-1 0,0 0 0,-16 4 0,13-5-1,6-2 15,-1 0 1,1 1-1,0 0 0,0 0 0,0 0 1,-7 5-1,16-4-13,1 0 0,0 0 0,0 0 0,0 0 0,11 3 0,-8-2-21,12 3-13,-1 0-1,2-1 1,23 3-1,10 3 29,-42-10 0,1 0 0,-1-1 0,1 0 0,0-1 1,-1 0-1,1-1 0,23-5 0,3-3 69,46-17 0,-77 23-60,0-1 0,0 1 1,0-2-1,-1 1 0,1-1 1,-1 0-1,0 0 0,-1-1 1,1 0-1,-1 0 0,6-8 1,-9 10-3,0 1 0,-1-1 0,1 0 0,-1 0 0,0 0 0,0-1 1,-1 1-1,1 0 0,-1-1 0,0 1 0,0-1 0,0 1 0,-1-1 0,0 1 0,0-1 1,0 1-1,0-1 0,0 1 0,-1-1 0,0 1 0,0-1 0,0 1 0,-3-5 0,3 7-5,0-1-1,0 1 0,0 0 0,0 0 1,0 0-1,-1 0 0,1 0 0,-1 0 0,1 1 1,-1-1-1,0 0 0,0 1 0,0 0 1,0-1-1,0 1 0,0 0 0,0 0 0,0 0 1,0 0-1,-1 0 0,1 0 0,0 1 1,-1-1-1,1 1 0,0 0 0,-1 0 0,1 0 1,-1 0-1,-3 0 0,2 1 0,0 0 0,1 0-1,-1 0 1,1 0 0,-1 1 0,1-1 0,-1 1-1,1 0 1,0 0 0,0 0 0,0 1 0,0-1-1,0 1 1,1-1 0,-1 1 0,1 0 0,-1 0-1,-2 5 1,2-1-5,-1 0 0,2 1 0,-1-1-1,1 1 1,0-1 0,0 1 0,1 0 0,0 0-1,0 0 1,1 0 0,0 0 0,1 0-1,-1 0 1,1 0 0,4 11 0,-1-3 6,2 0 1,0 0-1,1 0 1,0-1-1,1 0 0,13 17 1,-12-22 15,0 0 0,0-1 0,1 0 0,0-1 0,1 0-1,-1 0 1,2-1 0,-1-1 0,1 0 0,0 0 0,0-1 0,1-1 0,17 4 0,-22-6 9,1 0 0,-1-1 0,0 0 0,1-1 0,-1 0 0,1 0 0,-1-1 0,0 0 0,1 0 0,-1-1 0,0 0 0,0 0 1,0-1-1,0 0 0,0-1 0,-1 0 0,1 0 0,-1 0 0,0-1 0,11-10 0,-16 13-83,0-1-1,0 1 1,0-1 0,0 0 0,-1 1 0,1-1 0,-1 0 0,1-4 0,1-3-2587,-2 9 1830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0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1065 7024,'0'0'6544,"14"-12"-6183,-7 6-313,11-8 72,-2 0 0,0-1-1,0-1 1,20-27 0,124-222 1132,-134 219-1074,112-223 911,-124 236-906,-1-1 1,-2-1-1,-2 0 1,-1 0-1,-1-1 1,1-45-1,-8 78-164,-2-38 323,2 39-314,0 0 1,-1 1-1,1-1 1,-1 0-1,0 1 1,0-1-1,1 1 1,-1-1-1,0 1 1,0-1-1,0 1 1,-1-1-1,1 1 1,0 0-1,0 0 1,-1 0 0,1 0-1,-1 0 1,-2-2-1,2 3-3,0-1 0,0 1 0,0 0 1,0 0-1,0 0 0,0 0 0,-1 0 0,1 0 0,0 0 0,0 1 0,0-1 0,0 1 0,0-1 1,0 1-1,0 0 0,0 0 0,0 0 0,0 0 0,0 0 0,1 0 0,-1 0 0,0 1 1,1-1-1,-3 3 0,-6 5 42,1 1 1,-14 17 0,11-9-9,0 1 0,1 0 1,1 0-1,1 1 0,-13 41 0,-21 112 263,38-149-285,1 7 25,0 1-1,2 0 1,2-1-1,4 44 1,-4-67-48,1 5 22,1 0 1,0 0 0,1 0 0,0-1 0,1 1-1,1-1 1,0 0 0,0 0 0,11 16 0,-9-21 11,0-1 1,1 0-1,-1 0 1,1-1-1,0 0 1,0 0 0,1-1-1,10 4 1,-16-6-37,1-1 16,0 1 1,1 0-1,-1-1 0,1 0 1,-1 0-1,1 0 0,-1-1 1,1 1-1,-1-1 0,1 0 1,-1-1-1,1 1 0,-1-1 1,1 0-1,-1 0 0,1 0 1,8-4-1,-8 2-2,1 0 0,-1 0 0,0-1 0,0 0 0,0 0 0,0 0 0,-1 0 0,0-1 0,0 0 0,0 0 0,0 0 0,5-10 0,7-13 97,-2 0 0,0-1 1,-2 0-1,12-48 0,-16 48-52,-5 22-40,-1 1-1,0-1 1,-1 0-1,0 0 1,1-7 0,-2 11 58,2 7-18,0 10-25,2 49-5,6 70 72,-8-124-90,-1-1 1,1 1-1,0 0 1,1-1-1,0 0 1,1 1-1,-1-1 1,2 0-1,-1-1 1,1 1-1,0-1 1,0 0-1,12 11 1,-16-17-20,1-1 0,0 1 0,-1 0-1,1 0 1,0-1 0,0 1 0,0-1 0,-1 1 0,1-1 0,0 0 0,0 0-1,0 0 1,0 0 0,0 0 0,0 0 0,0-1 0,0 1 0,-1 0 0,1-1 0,0 0-1,0 1 1,0-1 0,-1 0 0,1 0 0,-1 0 0,4-2 0,4-3 6,-1-1 0,0 0 0,10-10 0,-18 17-10,54-63 112,-45 50-83,1 0-1,1 0 1,0 2 0,0-1-1,1 1 1,1 1 0,20-14 0,-2 2 243,-31 22-264,0 0 0,1 0 0,-1 0 0,0 0 0,0 0 1,1 0-1,-1 0 0,0 0 0,0 0 0,1 0 0,-1 0 1,0 0-1,0 0 0,1 0 0,-1 0 0,0 0 0,0 0 1,1 0-1,-1 0 0,0 0 0,0 0 0,1 0 0,-1 0 1,0 0-1,0 0 0,1 0 0,-1 1 0,0-1 0,0 0 1,0 0-1,1 0 0,-1 0 0,0 1 0,7 11 186,3 22 80,-8-26-165,-2-7-73,1 3 58,0 0-1,0 0 1,1-1 0,-1 1-1,1 0 1,0-1 0,-1 1-1,6 5 1,6-22 135,31-22-38,20-15 27,-63 49-211,0 0-1,1 0 0,0 0 0,-1 0 0,1 0 0,-1 0 0,1 1 0,0-1 0,-1 1 0,1-1 0,0 1 0,0 0 0,-1-1 0,1 1 0,0 0 0,0 0 0,0 0 0,-1 1 0,1-1 0,0 0 0,0 1 0,-1-1 0,3 1 0,-2 1 4,1 0 0,-1-1 0,1 1 0,-1 0 0,0 0 0,0 0-1,0 0 1,0 1 0,-1-1 0,1 1 0,-1-1 0,3 6 0,0 2 50,0 1 0,0 1 0,-1-1 1,-1 0-1,3 24 0,-5 5 372,35-81 240,-12 7-577,-18 26-77,0 0 0,0 1 1,1-1-1,0 1 1,0 0-1,1 1 0,-1-1 1,12-6-1,-17 12-15,0 0-1,0 0 1,0 0-1,1 1 1,-1-1 0,0 1-1,1-1 1,-1 1-1,0-1 1,1 1-1,-1 0 1,1 0 0,-1 0-1,1 0 1,-1 0-1,0 0 1,1 0-1,-1 0 1,1 0 0,-1 1-1,0-1 1,1 1-1,-1-1 1,0 1-1,1-1 1,-1 1 0,0 0-1,0-1 1,2 3-1,1 1 12,-1 0-1,0 0 0,0 0 1,0 1-1,-1-1 0,0 1 1,3 7-1,16 47 63,-15-38-11,15 34-1,-20-54-60,-1 0-1,1 1 1,0-1-1,-1 0 1,1 0-1,0 0 1,0 0-1,0 0 0,0 0 1,0 0-1,0 0 1,0 0-1,0 0 1,1 0-1,-1-1 1,0 1-1,0-1 0,1 1 1,-1-1-1,0 1 1,1-1-1,0 1 1,1-1 2,-1 0 0,1 0 0,-1-1 1,0 1-1,1-1 0,-1 1 1,0-1-1,1 0 0,-1 1 1,0-1-1,4-3 0,0 1 2,0-1-1,0-1 1,0 1-1,-1-1 1,0 0-1,0 0 1,8-11-1,3-9-2,42-60 14,-52 74-31,-6 11 10,0-1 1,1 0-1,-1 0 0,0 0 1,1 1-1,-1-1 0,0 0 1,1 0-1,-1 1 0,1-1 0,-1 1 1,1-1-1,0 0 0,-1 1 1,1-1-1,0 1 0,-1-1 1,1 1-1,0-1 0,-1 1 0,2-1 1,-1 1 3,-1 20 22,4 4 3,-4-15-14,1 0 0,1 0 0,0 0 0,0 0 0,0-1-1,1 1 1,1-1 0,4 11 0,4 1 32,-11-18-38,0 1 0,0-1 0,0 0 0,1 0 0,-1 1 0,1-1 0,-1 0 0,4 2 1,-4-3-6,0 0 0,0-1 0,1 1 0,-1-1 0,0 1 0,1-1 0,-1 0 0,1 1 1,-1-1-1,1 0 0,-1 0 0,0 0 0,1 0 0,-1 0 0,1 0 0,-1 0 0,1-1 1,-1 1-1,2-1 0,9-3-3,0 0-1,-1-1 1,1-1 0,-1 1 0,-1-2 0,1 0-1,-1 0 1,0 0 0,10-11 0,4-6-20,0-2 0,20-28 0,-27 30-7,-2-1-1,0-1 1,-2 0-1,0 0 1,-2-1-1,-2-1 1,10-37-1,24-203-250,-42 263 275,5-72-113,-8 68 112,-3 13 30,-6 17 20,10-20-46,-7 21 9,2 0 1,0 0-1,1 1 1,1 0-1,0 29 1,0-19-4,1 10-1,1 1 0,3-1-1,1 0 1,2 0 0,11 46 0,-13-80-3,2 15 4,1 0 0,0 0 1,2 0-1,1-1 0,18 37 0,-19-48 7,0 0-1,1-1 1,12 14 0,-16-21-2,0 0 0,0 0 1,0 0-1,1-1 0,0 0 0,0 1 1,0-2-1,0 1 0,0 0 0,7 1 1,8 4 34,8 0-10,-25-7-27,-3-1-23,1 0 0,0 1 0,0-1 0,0 0 0,0 0 0,-1 0 0,1 0 0,0 0 0,0 0 0,0 0 0,0 0 0,0 0 0,0 0 0,-1 0 0,1 0 0,0-1 0,0 1 0,0 0 0,0 0 0,-1-1 0,1 1 0,0-1 0,0 1-1,-1-1 1,1 1 0,0-1 0,-1 0 0,1 1 0,-1-1 0,1 1 0,-1-1 0,1 0 0,-1 0 0,1 1 0,-1-1 0,1 0 0,-1 0 0,0 0 0,0 0 0,1 1 0,-1-1 0,0-1 0,0 1-43,0 0 0,0 0-1,0 0 1,0 0 0,0 1-1,0-1 1,0 0 0,0 0-1,0 0 1,-1 0 0,1 0-1,0 1 1,-1-1-1,1 0 1,-1-1 0,-1-2-3715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1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13264,'0'0'2985,"15"0"-2628,109 6 334,21 18 1201,-137-21-1580,8 0-2484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1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12456,'0'0'2624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1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11448,'0'0'3112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2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8432,'0'0'9649,"4"14"-9001,-3-8-578,4 10 163,-1 1 0,0 0 0,-2 0 0,2 28-1,-2 9 895,13 71-1,0-5 339,2 33 735,-15-142-1883,-2-10-268,1 0 0,-1-1 0,0 1 1,1 0-1,-1 0 0,0-1 1,0 1-1,1 0 0,-1 0 0,0-1 1,0 1-1,0 0 0,0 0 1,0-1-1,0 1 0,0 0 0,-1 0 1,1 0-1,0-1 0,0 1 1,-1 0-1,1-1 0,0 1 1,-1 1-1,-1 0 513,2-2-563,0 0 0,0 1 0,0-1 0,0 0 0,0 0 0,0 1 0,-1-1 0,1 0 0,0 0 0,0 0 0,0 1 0,0-1 0,0 0 0,0 0 0,-1 0-1,1 0 1,0 1 0,0-1 0,0 0 0,-1 0 0,1 0 0,0 0 0,0 0 0,0 0 0,-1 1 0,1-1 0,0 0 0,0 0 0,-1 0 0,1 0 0,0 0 0,0 0 0,0 0-1,-1 0 1,1 0 0,0 0 0,0 0 0,-1 0 0,1 0 0,0 0 0,0-1 0,0 1 0,-1 0 0,1 0 0,0 0 0,0 0 0,-1 0 0,1 0 0,0-1 0,0 1-1,0 0 1,0 0 0,-1 0 0,1 0 0,0-1 0,0 1 0,0 0 0,-1-5-1588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3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72 10448,'0'0'3498,"12"-4"-2630,41-12 341,0 2 0,1 2 0,90-7 0,-118 18-876,170-5 1629,-167 7-1586,0 2 1,0 1 0,0 1 0,45 14 0,-42-8 47,60 17 1962,-91-27-2323,-1-1-1,1 0 0,-1 0 1,1 0-1,0 0 1,-1 0-1,1 0 1,0 1-1,-1-2 1,1 1-1,0 0 0,-1 0 1,1 0-1,-1 0 1,1 0-1,0 0 1,-1-1-1,1 1 0,-1 0 1,1-1-1,0 1 1,-1 0-1,1-1 1,-1 1-1,1 0 0,-1-1 1,0 1-1,1-2 1,8-4-4190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1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11856,'0'0'0,"88"-13"144,-13 2 40,8-12-200,10 1 0,6 6 72,-4-2-8,-9-1 72,-9-5 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4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5120,'0'0'15750,"0"12"-15479,-1 37-13,0-46-213,1 0 1,0 0-1,-1 1 0,0-1 0,0 0 0,0 0 0,0 0 0,0 0 1,0 0-1,-1 0 0,-2 3 0,3-5-7,0 1 0,0 0 0,0 0 1,0 0-1,0 0 0,0 0 0,1 0 0,-1 0 0,1 1 1,-1 3-1,0 7 206,0 0 0,1 0 1,3 19-1,-2-28-178,0 1 1,0 0-1,1 0 1,-1-1-1,1 1 1,0-1-1,0 1 1,1-1-1,-1 0 1,1 0-1,0 0 0,5 5 1,-6-7-32,1 0 0,0 0 0,0-1 0,0 1 0,0-1 1,0 0-1,0 1 0,0-1 0,0 0 0,1-1 0,-1 1 0,0-1 0,0 1 0,6-1 1,45-5 313,-27 1 139,-26 4-407,-14-9-277,9 6-2986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5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5824,'0'0'18333,"11"-5"-18156,3-1-113,30-14 171,-43 18-202,0 1 0,1-1 0,-1 0 0,0 0 1,0 0-1,0 0 0,0 0 0,0 0 0,-1 0 1,1 0-1,0-1 0,-1 1 0,0 0 0,0 0 1,1 0-1,-1-1 0,-1 1 0,1 0 0,0 0 1,0-1-1,-1 1 0,1 0 0,-1 0 0,0 0 1,0 0-1,0 0 0,0 0 0,0 0 1,0 0-1,-3-3 0,4 5-9,-1-1 0,0 1 1,0 0-1,0-1 0,0 1 0,0 0 0,0 0 1,0 0-1,1 0 0,-1 0 0,0 0 1,0 0-1,0 0 0,0 0 0,0 0 1,0 0-1,0 1 0,0-1 0,1 0 0,-1 1 1,0-1-1,0 1 0,0-1 0,1 1 1,-1-1-1,0 1 0,1-1 0,-1 1 0,0 0 1,1-1-1,-1 1 0,1 0 0,-2 1 1,-16 28 326,16-26-261,-4 4 15,6-7-85,-1-1 0,1 1 0,-1-1 0,1 1 1,-1-1-1,1 1 0,0 0 0,-1-1 0,1 1 0,-1 0 0,1-1 1,0 1-1,0 0 0,-1-1 0,1 1 0,0 0 0,0-1 0,0 1 0,0 0 1,0 0-1,0-1 0,0 1 0,0 0 0,0 0 0,0-1 0,0 1 0,1 0 1,-1-1-1,0 1 0,0 0 0,1-1 0,-1 1 0,1 0 0,-1-1 1,0 1-1,1-1 0,-1 1 0,1 0 0,-1-1 0,1 1 0,-1-1 0,1 0 1,0 1-1,0 0 0,0-1-7,-1 0 0,1 1 0,-1-1 0,1 0 0,0 0 0,-1 1 0,1-1 0,-1 0 0,1 0 0,0 0 0,-1 0 0,1 0 0,0 0 0,-1 0 0,1 0 0,0 0 0,0 0 0,-1 0 0,1 0 0,-1 0 0,1 0 0,0-1 0,-1 1 1,1 0-1,0-1 0,-1 1 0,1 0 0,-1-1 0,1 1 0,-1 0 0,1-1 0,-1 1 0,1-1 0,-1 1 0,1-1 0,-1 0 0,0 1 0,1-1 0,-1 1 0,0-1 0,0 0 0,1 1 0,-1-2 0,-6-11-19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7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1 324 5320,'0'0'14534,"10"-10"-14147,8-5-123,1 0 0,1 1 0,26-15 0,-20 18 25,0 2 0,1 0 0,0 2 0,1 1 0,36-4 0,132-12 778,-155 17-768,49 0 0,-25 3 22,-1 4-11,-45-1-150,33-1 0,61-4 408,-91 4-374,18-6 388,-27 4-156,-13 2-413,0 0-1,0 0 1,0 0-1,0 0 1,1 0 0,-1 0-1,0 0 1,0-1 0,0 1-1,0 0 1,0 0-1,0 0 1,1 0 0,-1-1-1,0 1 1,0 0-1,0 0 1,0 0 0,0-1-1,0 1 1,0 0 0,0 0-1,0 0 1,0 0-1,0-1 1,0 1 0,0 0-1,0 0 1,0 0 0,0-1-1,0 1 1,0 0-1,0 0 1,0 0 0,0-1-1,0 1 1,0 0-1,0 0 1,-1 0 0,1 0-1,0-1 1,0 1 0,0 0-1,0 0 1,0 0-1,-1 0 1,1 0 0,0-1-1,0 1 1,0 0 0,0 0-1,-1 0 1,-16-15 83,-1 0 0,-1 2 1,0 0-1,-1 1 0,-1 1 1,1 1-1,-38-13 0,48 20-64,-2 0-1,1 1 0,-13-1 0,11 1 22,1 0 0,-20-5 0,27 6-30,1 0 0,-1 0 0,1 1 0,-1 0 0,-5 0 0,1 0 38,9 0 2,7 1-47,322 44 486,-283-37-350,-45-7-144,-1-1-1,0 0 1,1 0-1,-1 0 1,0 1-1,0-1 1,0 0-1,1 0 1,-1 1-1,0-1 1,0 0-1,0 0 1,1 1-1,-1-1 1,0 0-1,0 1 1,0-1-1,0 0 1,0 1-1,0-1 1,0 0-1,0 1 1,0-1 0,0 0-1,0 0 1,0 1-1,0-1 1,0 0-1,0 1 1,0-1-1,0 0 1,0 1-1,-1-1 1,1 0-1,0 1 1,0-1-1,0 0 1,0 0-1,-1 1 1,1-1-1,0 0 1,0 0-1,0 1 1,-1-1-1,-13 17 194,10-12-142,0 0-18,0 0 1,0 0-1,0 0 1,-1-1-1,0 1 1,-9 6 0,-15 13 92,-8 13 34,25-26-72,0 1-1,1 0 1,0 0-1,1 1 1,1 1-1,0-1 1,-10 22-1,6-13 126,12-20-208,-1 1 0,0-1-1,1 1 1,0-1 0,-1 1-1,1 0 1,0-1 0,1 1-1,-1 0 1,0 0 0,1 0-1,-1 0 1,1 3 0,0-5-121,0 0 0,-1 0 0,1 0 0,0 1 0,0-1 1,0 0-1,0 0 0,0 0 0,1 0 0,-1 1 0,0-1 0,1 0 0,-1 0 1,0 0-1,1 0 0,-1 0 0,1 0 0,0 0 0,0 1 0,0-2-154,0 0 0,0 0-1,0 0 1,0 0-1,0 0 1,0-1 0,0 1-1,0 0 1,0-1-1,0 1 1,0-1 0,0 1-1,0-1 1,0 1-1,1-2 1,9-5-1998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48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70 12160,'0'0'1854,"-4"11"-1347,-7 21 59,-7 39-1,15-56-293,0 1 0,1-1 0,1 1 0,0 0 0,3 27-1,2-22 96,0-1 0,1 0 0,1 0-1,1-1 1,13 25 0,-15-33-138,1 0-1,1-1 1,0 0 0,0 0 0,1-1 0,0 0-1,1 0 1,-1-1 0,2 0 0,14 9 0,-19-14-147,1-1 0,0 1 0,0-1 0,0-1 1,0 1-1,0-1 0,1 0 0,-1 0 0,0-1 1,1 0-1,-1 0 0,0 0 0,0-1 0,1 0 1,-1 0-1,0-1 0,0 0 0,8-3 0,0-1 44,1 0 0,-2-1 0,1 0 0,-1-1 0,0 0-1,17-16 1,-6-1 101,-1-1-1,-2-1 0,0-1 1,20-37-1,-36 56-171,0 1-1,-1-1 1,0 0-1,-1 0 1,0 0-1,0 0 1,-1 0-1,0-1 1,-1 1-1,0-1 1,-1 0-1,0 1 1,0-1-1,-1 1 1,0-1-1,-1 1 1,0-1 0,0 1-1,-1 0 1,0 0-1,-1 0 1,0 0-1,0 1 1,-1-1-1,0 1 1,-7-9-1,6 11 30,1 0 0,-1 0 0,0 1 0,0 0 1,0 0-1,-1 1 0,0 0 0,0 0 0,0 0 0,0 1 0,0 0 0,-1 1 0,1-1 0,-1 1 0,0 1 0,0 0 0,-15-1 0,17 1-36,-16-2 199,-1 1 1,1 1 0,0 1 0,-1 1-1,1 1 1,-25 5 0,29-3-101,0 0 1,0-1-1,0-1 1,-35-1-1,24-5-533,19-2-3958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51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19 4120,'0'0'12571,"0"11"-12111,0 0-330,1-7-77,-1 1 0,0 0 1,0 0-1,0 0 0,0 0 0,-1-1 0,0 1 0,0 0 0,0 0 0,-1-1 0,0 1 1,1-1-1,-4 5 0,-34 46 900,27-40-618,1 0 0,-17 30 0,12-12 84,2 0 0,-15 49-1,26-72-309,0 1 0,1 0 0,0-1 0,1 1 0,0 0 0,1 0 0,0 0 0,1 0 0,0 0 0,1 0-1,0 0 1,5 14 0,-5-21-57,0 1 0,-1-1-1,2 0 1,-1 0-1,0 0 1,1 0 0,0 0-1,0-1 1,0 1 0,0-1-1,1 0 1,-1 0-1,1 0 1,0 0 0,-1 0-1,1-1 1,1 0 0,-1 0-1,0 0 1,0 0-1,1-1 1,-1 0 0,6 1-1,-3-1 2,0-1 0,0 0 0,1 0 0,-1 0 1,0-1-1,0 0 0,0-1 0,0 0 0,-1 0 0,1 0 0,0-1 0,-1 0 0,0 0 0,10-7 0,-4 2 2,-2 0 0,1-1 1,-1 0-1,-1 0 0,1-1 0,-2-1 1,1 0-1,-2 0 0,10-17 0,-6 6 38,-1 0 0,-1-1-1,-2 0 1,8-32 0,-4 9 216,10 107 437,-16-49-725,0 1 1,1-1-1,0 0 1,1 0-1,0-1 1,1 0-1,9 11 1,-14-19-14,0 0 0,0 0 0,0 0 0,0-1 1,0 1-1,1-1 0,-1 0 0,1 0 0,-1 0 0,1-1 1,0 1-1,0-1 0,0 0 0,-1 0 0,1 0 1,0 0-1,1-1 0,-1 1 0,0-1 0,0 0 0,0-1 1,0 1-1,0-1 0,0 0 0,0 1 0,0-2 0,0 1 1,5-3-1,0 0 11,0-1-1,-1 0 1,0-1 0,0 0 0,0 0 0,-1 0 0,1-1-1,-2 0 1,1 0 0,-1-1 0,0 0 0,-1 0-1,0-1 1,0 1 0,-1-1 0,0 0 0,5-15 0,-6 11 7,0 0-1,0 0 1,-1 0 0,-1 0 0,0 0 0,-1 0 0,-1 0 0,0 0 0,0 0 0,-2 0 0,1 0 0,-9-22 0,6 21 20,0 1 0,-1 1 1,0-1-1,-14-17 0,18 26-16,0 1 1,-1-1-1,0 1 0,0 0 0,0 0 0,0 0 0,0 1 1,-1-1-1,1 1 0,-1 0 0,0 0 0,0 0 0,0 0 1,0 0-1,0 1 0,0 0 0,0 0 0,0 0 0,-8 0 0,-6 5-223,34-10-767,3-4-2840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9:52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0 113 10152,'0'0'5729,"7"-10"-5104,1 0-417,0 1 0,0 0 1,1 0-1,0 1 0,1 0 0,0 1 0,18-11 0,-21 14-25,1 0-1,-1 1 1,1 0-1,-1 1 1,1 0-1,0 0 1,0 0-1,0 1 0,14 0 1,-19 1-101,1 0 0,-1 1-1,1-1 1,-1 1 0,1 0 0,-1 0 0,1 0-1,-1 1 1,1-1 0,-1 1 0,0 0 0,0 0-1,0 0 1,0 0 0,0 0 0,-1 1 0,1-1-1,-1 1 1,1 0 0,-1 0 0,0 0 0,0 0 0,3 6-1,-4-5-14,1 0 0,0 0 0,-1 0 0,0 0 0,0 0 0,-1 1 0,1-1 0,-1 0-1,1 0 1,-1 1 0,-1-1 0,1 0 0,-1 1 0,1-1 0,-1 0 0,-1 0 0,1 0-1,-3 6 1,-3 4 157,0 0 0,-1-1 1,-17 21-1,24-33-198,-6 7 85,6-7-74,0 0-1,0 0 0,1 0 1,-1 0-1,0 0 1,0 0-1,1 0 0,-1 0 1,1 0-1,-1 0 1,1 0-1,-1 2 1,1-2-24,0-1 0,1 1 0,-1 0 0,1-1 0,-1 1 0,0 0 0,1-1 0,-1 1 1,1-1-1,-1 1 0,1-1 0,0 1 0,-1-1 0,1 1 0,-1-1 0,1 0 0,0 1 0,-1-1 1,1 0-1,0 0 0,0 1 0,-1-1 0,1 0 0,0 0 0,0 0 0,-1 0 0,2 0 1,16 3 80,1-1 0,0-1 1,-1-1-1,1 0 0,-1-1 1,1-2-1,27-6 0,5 1-3092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26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0 4720,'0'0'6453,"-11"3"-6112,-68 11 303,-46 10 1223,119-22-1727,-1 0 1,1 0 0,-1 1-1,1 0 1,0 0-1,0 0 1,0 1 0,0 0-1,1 0 1,-1 1-1,1 0 1,0 0-1,0 0 1,1 0 0,0 1-1,0-1 1,0 1-1,1 0 1,-1 1 0,2-1-1,-5 13 1,0 6 151,1 1 0,1 0 0,1 0 0,0 40 0,8 193 528,1-138-569,23 288 569,-15-260-484,18 368 714,-23-389-779,8 75 154,-9-148-100,22 89 0,-25-131-273,-4-9 24,1-1-1,0 1 0,0 0 1,1-1-1,-1 1 1,4 5-1,-4-7-48,0-1 0,1 0 0,-1 0 0,0 0 0,0 0 0,1 0 0,-1 0 0,1 0-1,-1 0 1,1 0 0,-1-1 0,1 1 0,-1-1 0,1 1 0,0-1 0,-1 0 0,1 1-1,0-1 1,2 0 0,99 4 308,-38-3-161,0 3 1,65 13 0,-112-14-119,-1 0 0,1-1 0,-1-1 0,31-2 0,-38 0-54,0 0-1,1-1 1,-1-1-1,0 1 0,-1-1 1,1-1-1,-1 0 1,1-1-1,12-7 1,9-12-3250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2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4816,'0'0'9321,"11"10"-8734,0 2-324,2-1 1,-1 0-1,1-1 1,1-1 0,0 0-1,29 13 1,14-1 808,36 15 1016,-91-34-2025,1-1 1,-1 1 0,0 0-1,0-1 1,0 1-1,0 0 1,0 0 0,-1 1-1,1-1 1,0 0-1,-1 0 1,0 1 0,0-1-1,1 1 1,-1-1 0,1 5-1,8 44 429,-10-50-483,6 73 472,-4 1 0,-7 83 0,0 37 136,7-37-177,2 84 99,22-1-35,-23-221-466,100 479 1000,-57-266-665,-19-85-123,14 64 116,-35-177-246,2 69 1,-1-3 41,9 34 78,-15-120-194,-2-13-28,1 1 0,0-1 0,0 0 0,1 0 1,-1 0-1,0 0 0,1 0 0,-1 0 0,1 0 0,0 0 1,1 2-1,-2-3-9,0 0 0,0 0 0,0-1 0,0 1 0,0 0 0,-1 0 0,1-1 0,0 1 0,0 0 0,-1 0 0,1-1 0,0 1 0,-1 0 0,1-1 0,0 1 0,-1-1 0,1 1 0,-1 0 0,1-1 0,-1 1 0,-1 0 0,-13 14 93,14-14-86,-4 3 2,-1 0 0,0 0 0,0 0 0,0-1 0,0 1 0,-1-2 1,1 1-1,-1-1 0,0 0 0,0 0 0,0-1 0,-8 2 0,-5-2 5,1-1 0,0 0 0,-26-4-1,38 3-53,0-1 0,0 1 0,0-1 0,0 0 0,0-1 0,0 0 0,1 0 0,-1 0 0,1-1 0,-7-5 0,1-1-75,1 0 0,0-1 0,-17-21 0,-5-10-3600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13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4816,'0'0'10565,"-11"2"-10193,-2-1-242,8-1-44,0 1 1,0 0 0,0-1-1,0 2 1,0-1-1,-8 4 1,10-3 153,0 0 0,1 0 0,-1 0-1,1 0 1,-1 1 0,1-1 0,0 1 0,0 0 0,0-1 0,0 1 0,1 0 0,-1 0-1,-1 6 540,11-20 765,-2 4-763,-5 6-691,-1 1 1,0 0-1,0-1 0,0 1 1,1 0-1,-1-1 1,0 1-1,0 0 0,1-1 1,-1 1-1,0 0 1,1 0-1,-1-1 1,0 1-1,1 0 0,-1 0 1,0 0-1,1-1 1,-1 1-1,0 0 0,1 0 1,-1 0-1,1 0 1,-1 0-1,0 0 0,1 0 1,-1 0-1,1 0 1,0 0-58,1 0 0,-1-1 1,0 1-1,0 0 1,0-1-1,0 1 1,0-1-1,0 1 0,0-1 1,0 1-1,0-1 1,0 0-1,0 1 1,-1-1-1,1 0 1,0 0-1,0 0 0,-1 0 1,1 1-1,0-1 1,-1 0-1,1-2 1,11-10 505,-14 12 440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1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0 800 4912,'0'0'8292,"9"-14"-7896,59-102 777,0-29 1136,-61 132-2171,9-23 863,3 0-1,36-52 1,-50 80-802,0-1 1,0 0-1,3-10 0,1 0 436,13-39 453,-20 41-905,-2 15-168,0 1 0,0-1 0,1 0 0,-1 0-1,0 0 1,1 0 0,-1 1 0,1-1 0,0 0 0,1-2 0,-1 2 11,0 0 1,0 0 0,0 0 0,-1 0 0,1-1-1,-1 1 1,1 0 0,-1 0 0,0-1-1,1 1 1,-2-4 0,1 6 26,0-6 174,0-1-38,5 9 3,27 55-125,-28-50-48,0 1 1,0 0-1,0-1 1,-1 1-1,-1 0 0,1 0 1,-1 1-1,1 9 1,-1-7 91,1 0 1,0 0 0,8 20-1,-8-27-64,-1 0-1,1 0 1,-1 0-1,1 0 1,1-1-1,-1 1 1,0-1-1,8 5 1,-11-7 277,3 10-251,-2-11-64,0-1 0,0 1 0,0-1 0,0 0 0,0 0 0,0 1 0,0-1 0,0 0 0,-1 0 0,1 0-1,0 0 1,0 0 0,-1 0 0,1 0 0,-1 0 0,1 0 0,-1 0 0,1-2 0,14-33 57,-11 27-63,12-31 9,42-91 65,-49 116-65,9-22 23,-16 31-39,1 0 1,0 1-1,0-1 0,1 1 1,4-7-1,-3 7-10,-1-1 0,0 1 0,5-13 1,-7 13 24,1 1 0,-1 0 1,1 0-1,0 0 1,0 0-1,8-7 1,-11 11-10,0-1 1,0 1 0,0 0-1,0 0 1,0-1 0,1 1 0,-1 0-1,0-1 1,0 1 0,0 0 0,1 0-1,-1 0 1,0-1 0,0 1 0,1 0-1,-1 0 1,0 0 0,1 0 0,-1-1-1,0 1 1,1 0 0,-1 0-1,0 0 1,1 0 0,-1 0 0,0 0-1,1 0 1,-1 0 0,0 0 0,0 0-1,1 0 1,-1 0 0,0 0 0,1 0-1,-1 0 1,0 0 0,1 1 0,-1-1-1,0 0 1,1 0 0,-1 0-1,1 1 1,5 18 86,-5-14-109,23 121 260,10 29 12,-11-57-104,-14-47 21,-6-32-140,0-1-1,1 0 1,10 29 0,-4-22 69,-10-24-96,1 0 1,-1 0 0,0-1 0,1 1 0,-1 0 0,1 0 0,-1 0 0,1-1 0,-1 1 0,1 0 0,-1-1 0,1 1 0,-1 0 0,1-1 0,0 1 0,1 0 0,-1 0 8,-1-1-1,1 0 1,0 1-1,-1 0 0,1-1 1,0 1-1,-1-1 0,1 1 1,-1 0-1,1-1 0,-1 1 1,1 0-1,-1 0 1,0-1-1,1 1 0,-1 0 1,0 0-1,1-1 0,-1 1 1,0 0-1,0 0 0,0 1 1,0-2-9,0 0 1,0 0-1,0 0 1,0 1-1,0-1 1,0 0-1,0 0 1,0 0-1,0 0 1,0 0-1,0 1 1,0-1-1,0 0 0,0 0 1,0 0-1,0 0 1,0 0-1,0 1 1,0-1-1,0 0 1,0 0-1,1 0 1,-1 0-1,0 0 1,0 0-1,0 1 1,0-1-1,0 0 1,0 0-1,0 0 1,1 0-1,-1 0 1,0 0-1,0 0 1,0 0-1,0 0 0,0 0 1,0 0-1,1 0 1,-1 0-1,0 0 1,0 0-1,0 0 1,0 0-1,0 0 1,1 0-1,8-5-15,8-11-181,-17 15 177,10-11-3526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0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5720,'0'0'6538,"5"13"-6171,2 4-244,-2-1 0,0 2 0,-1-1 0,4 35 0,-1 157 877,5 71 894,-9-267-1391,0-17 173,4-23 130,-5 21-919,27-159 769,-21 106-346,3 0 1,34-108 0,-41 157-255,0-1 1,1 1-1,0-1 0,1 2 0,0-1 1,1 0-1,0 1 0,0 1 0,14-15 1,-19 22-48,-1 0 0,0 1 0,0-1 0,0 0 0,0 1 1,1-1-1,-1 0 0,0 1 0,1 0 0,-1-1 0,0 1 1,1 0-1,-1-1 0,0 1 0,1 0 0,-1 0 0,1 0 1,-1 0-1,0 0 0,1 1 0,-1-1 0,0 0 0,1 1 0,-1-1 1,0 1-1,1-1 0,-1 1 0,0 0 0,0-1 0,0 1 1,0 0-1,1 0 0,-1 0 0,0 0 0,-1 0 0,1 0 0,0 0 1,0 0-1,0 0 0,0 0 0,0 3 0,5 5 17,-1 0 0,-1 1 0,0-1 0,4 13 0,52 217 258,-8-24 52,-26-132 211,-24-80-373,-2-8 218,-1-10-1333,1 13-919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306 384 6128,'0'0'2641,"-11"-2"-2150,3 1-390,2-1-35,0 1-1,0 1 1,0-1-1,0 1 1,0 0-1,0 0 1,0 1 0,1 0-1,-1 0 1,0 0-1,-7 3 1,5 0 38,-1 0 1,1 1-1,-1 0 1,2 0-1,-1 1 1,0 0 0,1 1-1,0-1 1,-6 9-1,-6 8 287,-24 40 1,31-44-159,1 0 0,-10 25 0,17-35-123,1 0 1,0 1-1,1-1 1,0 1-1,0-1 0,1 1 1,0 13-1,1-20-73,0-1 0,0 0 0,0 0 0,0 1-1,1-1 1,-1 0 0,1 0 0,0 0 0,0 0-1,0 1 1,0-1 0,0 0 0,0-1 0,0 1 0,1 0-1,2 3 1,-3-4-13,1 0 0,-1 0 0,1 0 0,-1 0-1,1-1 1,-1 1 0,1-1 0,0 1 0,-1-1 0,1 1 0,0-1-1,-1 0 1,1 0 0,0 0 0,0 0 0,-1 0 0,1 0 0,0 0-1,-1 0 1,1-1 0,0 1 0,2-2 0,4-1 33,0-1 0,0 0 1,0-1-1,-1 1 0,0-1 1,0-1-1,0 1 0,0-1 0,-1-1 1,8-10-1,7-9 145,22-41 0,-40 62-183,63-116 428,-58 102-352,0 0 0,-1-1 0,-2 0 1,7-34-1,-9 29-2,0-1 0,-2 0 0,0 0 1,-2 1-1,-1-1 0,-1 0 0,-1 1 0,-2 0 1,-15-46-1,21 69-73,-1 0 0,0 0 1,0 0-1,0 0 1,0 0-1,-1 0 0,1 0 1,0 0-1,-1 1 0,1-1 1,-1 0-1,0 1 0,1 0 1,-5-3-1,5 4-10,1-1-1,-1 1 1,1 0 0,-1 0-1,0 0 1,0 0 0,1 0-1,-1 0 1,0 0 0,1 0-1,-1 0 1,0 0 0,1 0-1,-1 0 1,0 0 0,1 0 0,-1 1-1,0-1 1,0 1 0,0 0-2,-1 0 0,1 0 1,0 0-1,0 0 0,0 0 1,-1 0-1,1 1 0,0-1 1,0 0-1,-1 3 0,-5 10 16,1 1 0,0-1 0,1 1-1,-3 17 1,-9 63-28,14-64-7,0 0 1,3 0-1,0 0 0,2 0 1,1 0-1,15 60 0,-15-80 17,1 0-1,1 0 0,-1-1 0,2 1 0,0-1 0,0 0 0,1-1 0,0 1 0,0-1 0,10 8 0,-13-13 12,0 0 0,0-1 0,1 0 0,-1 0 0,1 0 0,0 0-1,0-1 1,0 0 0,0 0 0,0 0 0,0 0 0,0-1 0,1 0 0,-1 0 0,1 0 0,-1-1-1,1 0 1,-1 0 0,1 0 0,-1-1 0,1 0 0,-1 0 0,7-2 0,-4-1 17,1 1 0,0-2-1,-1 1 1,0-1 0,0-1 0,0 1 0,-1-1 0,0 0 0,7-8 0,-4 3 32,-1 0 0,0-1 1,0 0-1,-1-1 1,6-13-1,-9 16 1,-2 5 11,-1-1 0,1 1 0,-1-1 0,2-9 0,-4 22-20,1 0 0,0-1 0,0 1 0,2 11-1,1 1-31,0 2-4,16 70 45,-17-80-61,1-2-1,0 1 1,0 0-1,1-1 1,0 0-1,1 0 1,7 9-1,-12-16-4,1 0 0,0 0 0,0 0 1,0 0-1,0-1 0,0 1 0,0 0 0,0-1 0,1 0 0,-1 1 0,1-1 0,-1 0 0,1 0 0,-1 0 0,1-1 0,-1 1 0,1 0 0,4-1 0,-3 0 6,0 0 0,-1-1 0,1 0 0,0 1 1,-1-1-1,1-1 0,-1 1 0,1 0 0,-1-1 0,0 0 0,1 0 0,2-2 0,3-3 18,-1 0-1,1-1 0,-1 0 0,-1-1 0,1 0 0,-2 0 1,11-17-1,17-40 88,-16 30 35,38-57-1,-56 92-144,16-17 85,-16 18-83,0-1 0,0 1-1,0 0 1,1 0 0,-1-1-1,0 1 1,0 0 0,1 0 0,-1 0-1,0 0 1,0-1 0,1 1-1,-1 0 1,0 0 0,1 0 0,-1 0-1,0 0 1,0 0 0,1 0-1,-1 0 1,0-1 0,1 1 0,-1 0-1,0 1 1,1-1 0,-1 0 0,0 0-1,1 0 1,-1 0 0,0 0-1,1 0 1,-1 0 0,0 0 0,0 0-1,1 1 1,-1-1 0,0 0-1,0 0 1,1 0 0,-1 1 0,0-1-1,0 0 1,1 0 0,-1 1-1,0-1 1,0 0 0,0 0 0,0 1-1,1-1 1,-1 0 0,0 1 0,0-1-1,0 0 1,0 0 0,0 1-1,0-1 1,0 0 0,0 1 0,0-1-1,0 1 1,2 16 34,-1 1 0,-1-1-1,-1 1 1,0-1 0,-5 26 0,4-31-24,-4 26 38,-16 54-1,18-77-30,-2 0 1,0 0-1,0 0 0,-1-1 1,-1 0-1,-12 16 0,19-28-15,0-1 1,0 0-1,1 0 0,-1 0 0,0 0 0,0-1 0,0 1 0,0 0 1,0 0-1,0 0 0,0-1 0,0 1 0,0 0 0,0-1 0,-1 1 0,1-1 1,0 0-1,0 1 0,-1-1 0,-1 0 0,2 0 2,0 0-1,0-1 1,0 1-1,0 0 1,0-1 0,0 1-1,0-1 1,0 1-1,0-1 1,0 0-1,0 1 1,0-1-1,0 0 1,1 0 0,-1 0-1,0 1 1,1-1-1,-2-1 1,-2-6 38,0 1 0,1-1 1,0 0-1,-4-13 0,7 20-43,-1-2 15,0 0-1,0-1 1,1 1 0,-1 0 0,1-1 0,0 1-1,0-1 1,1-5 0,-1 8-15,0 0 0,0 0 1,1 0-1,-1 0 0,0 0 0,1 0 1,-1 0-1,1 1 0,-1-1 0,1 0 1,0 0-1,-1 0 0,1 1 0,0-1 0,-1 0 1,1 1-1,0-1 0,0 0 0,-1 1 1,1-1-1,0 1 0,0 0 0,0-1 1,0 1-1,0 0 0,0-1 0,0 1 1,0 0-1,0 0 0,0 0 0,0 0 1,0 0-1,0 0 0,0 0 0,0 0 1,1 0-1,53 8-117,82 20 0,-125-24 121,0-2 1,1 1-1,-1-2 1,1 0-1,16 0 1,-21-2 22,-1 0 1,0 0-1,1 0 1,-1-1-1,0 0 1,0-1-1,0 1 1,0-1-1,0-1 1,8-5-1,-6 2 50,1-1 0,-1 0 0,0 0-1,-1-1 1,0 0 0,0-1 0,-1 0 0,0 0 0,-1 0 0,6-13 0,-6 16 0,-6 6-74,1 1 1,-1-1-1,1 1 1,-1-1-1,1 1 1,-1-1-1,1 1 1,-1-1-1,0 1 1,1-1 0,-1 1-1,0-1 1,0 0-1,1 1 1,-1-1-1,0 0 1,0 1-1,0-1 1,0 0-1,0 0 1,3 0 12,-3 1-18,1 1-1,-1-1 1,0 0 0,0 0-1,0 0 1,1 0 0,-1 0 0,0 0-1,0 0 1,1 0 0,-1 0-1,0 0 1,0 0 0,1 0-1,-1 0 1,0 0 0,0 0-1,0 0 1,1 0 0,-1 0-1,0 0 1,0 0 0,1 0-1,-1 0 1,0-1 0,0 1 0,0 0-1,0 0 1,1 0 0,-1 0-1,0 0 1,0-1 0,0 1-1,0 0 1,1 0 0,-1 0-1,0-1 1,0 1 0,0 0-1,0 0 1,0 0 0,0-1-1,0 1 1,0 0 0,0 0 0,0-1-1,0 1 1,0 0 0,0-1-1,1-2 0,0 0 0,0-1 0,0 1 0,1 0 0,2-6 0,1-2 0,10-29 0,-6 15 0,1 1 0,15-28 0,-25 52 0,0 0 0,0 1 0,0-1 0,0 0 0,0 0 0,0 0 0,0 0 0,0 0 0,0 0 0,0 0 0,0 0 0,0 0 0,0 0 0,0 0 0,0 0 0,0 0 0,0 0 0,0 0 0,0 0 0,0 0 0,0 0 0,0 1 0,1-1 0,-1 0 0,0 0 0,0 0 0,0 0 0,0 0 0,0 0 1,0 0-1,0 0 0,0 0 0,0 0 0,0 0 0,0 0 0,0 0 0,0 0 0,0 0 0,0 0 0,0 0 0,0 0 0,0 0 0,0 0 0,1 0 0,-1 0 0,0 0 0,0 0 0,0 0 0,0 0 0,0 0 0,0 0 0,0 0 0,0 0 0,0 0 0,0 0 0,0 0 0,0 0 0,0 0 0,0 0 0,0 0 0,0 0 0,0-1 0,0 1 0,1 10 0,-1 13-5,-40 222-90,-16 1 5,-10 48 7,59-246 75,45-167 91,134-353 285,-154 431-312,2 0 1,42-62-1,-56 93-45,2 0 0,-1 1 0,1 0 0,14-12 0,-22 20-10,1 1-1,-1-1 1,1 0 0,-1 1-1,1-1 1,0 1 0,-1-1 0,1 1-1,0 0 1,-1-1 0,1 1-1,0 0 1,0-1 0,-1 1-1,1 0 1,0 0 0,0 0-1,-1 0 1,1-1 0,0 1 0,0 0-1,0 0 1,0 1 0,-1-1-1,1 0 1,0 0 0,0 0-1,-1 0 1,1 1 0,0-1 0,0 0-1,-1 1 1,1-1 0,0 1-1,-1-1 1,1 1 0,0-1-1,-1 1 1,1-1 0,-1 1 0,1 0-1,-1-1 1,1 1 0,-1-1-1,1 1 1,-1 0 0,0 0-1,1-1 1,-1 1 0,0 0-1,0 0 1,1 1 0,0 4 6,1 1-1,-1-1 1,0 1 0,0-1 0,0 9-1,-2 1 1,0 0 0,0 0 0,-1-1-1,-1 1 1,-1-1 0,0 1 0,-1-1-1,-1 0 1,0-1 0,-1 1 0,-1-1-1,0-1 1,-13 17 0,19-28-7,0 0 1,0 0-1,0 0 1,-1 0-1,1 0 1,-1-1-1,1 1 1,-1-1-1,0 0 1,0 0-1,-4 1 1,6-1 3,0-1-1,0 0 1,0 1 0,0-1 0,0 0-1,0 0 1,0 0 0,0 0 0,0 0-1,0 0 1,-1 0 0,1 0 0,0 0-1,0-1 1,0 1 0,0 0 0,0-1 0,0 1-1,0-1 1,0 1 0,1-1 0,-1 1-1,0-1 1,0 0 0,0 1 0,0-1-1,1 0 1,-1 0 0,0 1 0,1-1-1,-1 0 1,0 0 0,1 0 0,0 0-1,-1-1 1,1 1-2,0 1 1,0-1-1,0 1 0,0-1 0,0 1 0,0-1 0,0 1 1,0 0-1,0-1 0,0 1 0,0-1 0,1 1 0,-1-1 1,0 1-1,0-1 0,1 1 0,-1 0 0,0-1 0,0 1 1,1-1-1,-1 1 0,1 0 0,-1-1 0,0 1 0,1 0 1,-1 0-1,1-1 0,-1 1 0,0 0 0,1 0 0,-1 0 1,1 0-1,-1-1 0,1 1 0,-1 0 0,1 0 0,0 0 1,20-3 20,-17 3-23,138-10 29,-121 8-24,0-2-1,0-1 0,-1 0 0,34-14 0,-43 13 0,0 0 0,-1 0 0,0-1 0,0-1 0,-1 1 0,0-2 0,0 1 1,-1-1-1,14-19 0,-11 13 3,-2-1 1,0 0 0,-1 0-1,0-1 1,10-34 0,-18 49-5,1-1 0,-1 1 0,1-1-1,-1 0 1,0 1 0,0-1 0,0 0 0,-1 1 0,1-1 0,-2-4 0,2 7-3,0-1 1,0 1-1,0 0 1,0-1 0,0 1-1,-1 0 1,1-1-1,0 1 1,0 0 0,0 0-1,-1-1 1,1 1 0,0 0-1,0 0 1,-1-1-1,1 1 1,0 0 0,-1 0-1,1 0 1,0-1-1,-1 1 1,1 0 0,0 0-1,-1 0 1,1 0 0,0 0-1,-1 0 1,1 0-1,-1 0 1,0 0-1,0 1 1,0-1-1,0 0 1,0 1-1,0 0 1,0-1-1,1 1 1,-1-1-1,0 1 1,0 0-1,1-1 1,-1 1-1,1 0 1,-2 1-1,-4 7-10,0 0 0,0 1 0,1-1-1,1 1 1,-1 0 0,2 0 0,-1 0-1,1 1 1,-2 17 0,3-13-6,1 1 0,1-1 0,0 0 0,1 1 0,1-1 0,5 19 0,-7-31 14,1 1 0,0-1 1,0 0-1,1 0 1,-1 1-1,1-1 0,0 0 1,-1-1-1,1 1 1,1 0-1,3 4 1,-5-6 2,0 0 1,1 0-1,-1 0 1,0 0 0,1-1-1,-1 1 1,0 0 0,1-1-1,-1 1 1,1-1 0,-1 1-1,1-1 1,-1 0-1,1 1 1,-1-1 0,1 0-1,-1 0 1,1 0 0,0 0-1,-1 0 1,1-1-1,-1 1 1,1 0 0,-1-1-1,1 1 1,-1-1 0,3-1-1,5-4 19,0 0 0,0 0 0,-1-1 0,0 0 0,0-1 0,-1 1 0,8-11 0,41-64 168,-40 53-103,13-18 169,-23 38-213,2-3 52,-4 12-42,0 8-3,4 16-2,12 26-1,-15-40-37,1 0 0,0-1 1,0 0-1,1 0 0,9 10 0,-6-9 20,-1 0-1,2-1 0,-1-1 1,16 11-1,-23-17-11,0 0-1,0-1 1,0 1 0,0-1 0,1 0-1,-1 0 1,0 0 0,1 0 0,-1 0-1,0-1 1,1 1 0,-1-1 0,1 0-1,-1 0 1,1-1 0,-1 1-1,1 0 1,-1-1 0,0 0 0,1 0-1,-1 0 1,6-3 0,-1-2 25,1 0-1,-1 0 1,0-1 0,-1 0-1,1-1 1,-2 1 0,1-1 0,5-9-1,42-73 288,-54 89-326,24-47 186,-15 26 24,21-30 1,-30 51-207,0 0 0,1 1 0,-1-1 0,0 1 0,1-1 0,-1 0 0,0 1 0,1-1 0,-1 1 0,1-1 0,-1 1 0,1-1 1,0 1-1,-1 0 0,1-1 0,-1 1 0,2-1 0,-2 2-4,1 0 1,-1 0 0,0 0-1,1-1 1,-1 1-1,0 0 1,0 0 0,0 0-1,0 0 1,0 0 0,0 0-1,0 0 1,0 0 0,0 0-1,0 1 1,-2 42 7,-2-1 0,-1 1 1,-19 71-1,24-114-7,-1 0 1,1 1-1,0-1 0,-1 0 1,1 0-1,-1 1 0,1-1 1,-1 0-1,1 0 0,-1 0 1,0 0-1,0 0 0,1 0 1,-1 0-1,0 0 0,0 0 1,0 0-1,0 0 0,0-1 1,0 1-1,0 0 0,-1-1 0,-1 2 1,1-2 2,1-1 0,-1 1-1,0 0 1,1-1 0,-1 1 0,1-1 0,-1 1 0,1-1 0,-1 0 0,1 1-1,-1-1 1,1 0 0,0 0 0,0 0 0,-1 0 0,1-1 0,-2-1-1,-16-23 93,17 22-74,0 0 0,0 1 0,-1-1-1,0 1 1,1-1 0,-6-4-1,33 9 129,105 30-96,-100-26-65,5 1-7,40 2 0,-64-8 13,0 0 0,0-1 1,1 0-1,-1 0 0,0-1 0,-1-1 0,22-7 0,-22 5 9,1 0 0,-1-1 0,-1-1 0,1 0 0,-1 0-1,0 0 1,0-1 0,-1-1 0,0 1 0,-1-2 0,0 1-1,0-1 1,-1 0 0,0 0 0,-1 0 0,0-1 0,0 0-1,-2 0 1,1 0 0,-1 0 0,-1-1 0,0 1 0,1-15-1,-3 23 0,0 1-1,0-1 1,0 1-1,0-1 0,0 1 1,-1 0-1,1-1 0,-1 1 1,1-1-1,-1 1 0,0 0 1,0-1-1,0 1 0,0 0 1,-2-2-1,2 3-3,0 0 0,0 0 0,0 1 0,0-1 0,0 0 0,0 1 0,0-1 0,0 0 0,0 1 0,0 0 0,-1-1 0,1 1 0,0 0 0,0 0 0,-1-1 0,1 1 0,0 0 0,0 0 0,-1 0 0,1 0 0,0 1 0,0-1 0,0 0 0,-1 1 0,1-1 0,0 0 0,0 1 0,0-1 0,0 1 0,0 0 0,-2 0 0,-1 1-5,0 1 0,1-1 0,-1 0 0,1 1 0,0 0 1,-1 0-1,1 0 0,0 0 0,1 0 0,-1 1 0,1-1 0,-1 1 0,1 0 1,-2 4-1,2-2 1,0 0 1,1-1 0,-1 1 0,1 0 0,1 0-1,-1 0 1,1 0 0,0 0 0,1 9-1,1-5 6,-1 0 0,2 0 0,0-1 0,0 1 0,0 0 0,1-1 0,1 0 0,0 0 0,0 0-1,0-1 1,1 0 0,7 8 0,-3-6 8,0-1 0,0 0 0,1 0-1,0-1 1,1-1 0,0 0 0,23 11 0,-28-16-32,0 1 0,0-1 0,0 0 0,0-1 1,1 1-1,-1-1 0,0-1 0,0 0 1,1 0-1,-1 0 0,0-1 0,1 0 1,-1 0-1,0-1 0,0 1 0,9-5 0,-4-1-295,-9 3-3306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4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6128,'0'0'14246,"-3"13"-13990,0 13-117,0 0 1,2 0-1,0 0 1,5 35-1,47 450 1621,-40-414-1397,-5-52-44,-2 0 0,-1 56 0,-9-36 345,2-55-130,2-25-145,0-19-295,-4-155 276,8 159-307,0-1 0,2 1 0,1 0 1,12-38-1,-6 32 8,-10 26-54,2 1 0,-1 0 0,1-1 0,1 1 0,0 0-1,0 0 1,1 1 0,0-1 0,0 1 0,1 0-1,7-8 1,13-13 29,-23 25-40,0-1 0,1 1 0,-1 0 0,1 0 0,0 0 0,0 1 0,0-1 0,1 1 0,-1 0 0,1 0 0,-1 1 0,1-1 0,0 1 0,0 0 0,6-1 0,-7 2-3,0 0 1,-1 0 0,1 0-1,0 1 1,0 0 0,0 0-1,0 0 1,0 0 0,0 0-1,-1 1 1,1 0 0,0 0 0,0 0-1,-1 0 1,1 0 0,0 1-1,-1 0 1,0-1 0,1 1-1,-1 1 1,6 4 0,-6-4-7,0 1 0,-1-1 0,1 1 0,-1 0 0,1 0 0,-1 1 0,0-1 0,-1 0 0,1 1 0,-1-1 0,0 1 0,0-1 0,0 1 0,-1-1 0,1 1 0,-1 8 0,-1-7-1,1-1 0,-1 1 0,0 0-1,0-1 1,-1 1 0,1-1 0,-1 0 0,-1 1-1,1-1 1,-1 0 0,0 0 0,0 0 0,-5 5-1,-10 8 19,-1-1 0,-1-1-1,-37 24 1,45-33 13,4-2-1,8-5-29,0 0 0,-1 0 0,1 0 1,0 1-1,-1-1 0,1 0 0,0 0 0,-1 0 0,1 0 1,0 0-1,0 1 0,-1-1 0,1 0 0,0 0 0,0 1 0,-1-1 1,1 0-1,0 0 0,0 1 0,0-1 0,-1 0 0,1 1 1,0-1-1,0 0 0,0 0 0,0 1 0,13 12-27,21 13 31,-2 2 0,-1 1 1,30 36-1,-58-62 3,11 12 55,1-1 0,1-1 0,0 0 1,28 16-1,-24-8 160,-19-19-168,0-1 0,0 1 0,1 0 0,-1-1-1,0 1 1,1-1 0,-1 1 0,1-1 0,-1 0 0,1 0 0,0 0 0,0 0 0,-1 0 0,4 1-1,-18-26-122,7 11-113,1-1-1,-8-27 1,7 15-3462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4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8536,'0'0'9505,"12"-8"-9113,-9 6-355,9-5 119,0 0 0,0 0 0,0 1 0,1 1 0,0 0 0,20-4 0,-24 7-22,8 0 358,30-2 1,-44 4-408,1 0 1,-1 0-1,1 0 0,-1 0 1,0 1-1,1 0 1,-1-1-1,0 1 0,1 1 1,-1-1-1,0 0 1,0 1-1,0 0 1,0-1-1,4 4 0,-6-3-58,-1-1 0,1 0 0,0 1-1,-1-1 1,1 1 0,-1-1 0,1 1-1,-1-1 1,0 1 0,0-1 0,0 1-1,0-1 1,0 1 0,0-1 0,0 1-1,-1 2 1,-5 28 222,5-30-226,-4 11 67,0 0-1,-1-1 1,-1 1 0,0-1 0,0-1-1,-15 18 1,-20 31 254,40-55-310,-2 3 79,-1 1 0,-1-1 0,-10 13 1,16-21-108,0 1 1,0-1 0,0 0 0,0 0 0,0 1 0,0-1-1,0 0 1,0 0 0,0 0 0,0 1 0,0-1 0,0 0-1,0 0 1,0 0 0,0 1 0,0-1 0,0 0-1,0 0 1,0 1 0,1-1 0,-1 0 0,0 0 0,0 0-1,0 0 1,0 1 0,0-1 0,1 0 0,-1 0 0,0 0-1,0 0 1,0 0 0,1 0 0,-1 1 0,0-1 0,0 0-1,0 0 1,1 0 0,-1 0 0,0 0 0,0 0-1,0 0 1,1 0 0,-1 0 0,0 0 0,0 0 0,1 0-1,-1 0 1,0 0 0,0 0 0,0 0 0,1 0 0,-1-1-1,21 4 87,-17-3-61,24 3 72,-8 0 7,-1-2 0,1 0-1,26-3 1,-4 2 565,-36 5-1701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51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1600,'0'0'0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53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4216,'0'0'12895,"4"10"-12548,14 32-7,-16-38-243,0 0 0,0 0 1,1-1-1,-1 1 0,1-1 0,0 0 0,0 0 0,0 1 1,1-2-1,-1 1 0,1 0 0,-1-1 0,9 4 0,-11-5-22,90 39 1633,-79-34-1470,0-1 0,0-1 1,1 0-1,-1 0 0,23 2 0,-31-5-169,4 0 15,-1 0-1,1-1 1,0 0-1,-1 0 0,1-1 1,0 1-1,-1-2 1,1 1-1,-1-1 1,0 0-1,1-1 0,-1 0 1,11-6-1,15-3 278,-28 10-298,1 1-1,-1-1 1,1-1-1,-1 1 1,7-5-1,-7 4 2,0-1-1,0 0 1,0 0-1,-1 0 1,1-1-1,-1 1 0,0-1 1,3-5-1,-6 7-41,1 0 0,-1 1-1,0-1 1,0 0 0,0 0-1,0 0 1,-1 0 0,1 0-1,-1 0 1,0 0 0,0 0-1,0 0 1,0 0 0,0 0-1,-1 0 1,1 0 0,-1 0-1,-1-5 1,-1 1 8,-1 0-1,0 0 1,0 0 0,0 0 0,-1 1-1,0-1 1,0 1 0,-1 1-1,0-1 1,0 1 0,0 0 0,0 0-1,-1 0 1,0 1 0,0 0 0,0 1-1,0-1 1,-1 1 0,-14-3 0,17 5-19,-1 0 1,1 0-1,0 0 0,-1 1 1,1 0-1,-1 1 1,1-1-1,-1 1 1,1 0-1,0 0 1,-9 3-1,-5 3 10,-32 18 0,29-13-26,6-2-11,0 0 1,1 1-1,0 1 0,-23 25 1,33-32 9,1 0 0,-1 0 0,2 1 0,-1-1 0,0 1 0,1 0 0,0 0 0,1 1 0,-1-1 0,1 0 0,0 1 0,-1 8 0,1-1-9,1 0 0,1-1-1,0 1 1,3 27 0,-1-34 19,0-1-1,0 0 1,0 1-1,0-1 1,1 0-1,0-1 1,1 1 0,-1 0-1,1-1 1,0 0-1,0 0 1,1 0-1,0 0 1,-1-1-1,2 0 1,-1 0-1,0 0 1,1 0-1,0-1 1,-1 0-1,1 0 1,7 2 0,6 1 37,0 0 1,1-1 0,-1-1-1,1-1 1,0-1 0,0 0-1,40-3 1,23-9 173,-31 2 235,61 1 1,-93 6-222,-12 0-99,-10 1-93,1-1-233,-1 0 0,1 0 0,0 0 0,-1 0 0,1 0 0,0 0 0,0 0 0,0 0 1,-1 0-1,1-1 0,0 1 0,1 0 0,-1-1 0,-1-2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54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7024,'0'0'12718,"10"1"-12341,14 1-209,3-1 436,0 2 0,34 8 0,-60-11-574,0 0-1,0 1 1,0-1-1,0 0 1,1 1-1,-1 0 1,0-1-1,0 1 1,0 0-1,0-1 1,0 1-1,0 0 0,-1 0 1,1 0-1,0 0 1,0 0-1,-1 0 1,1 0-1,0 0 1,-1 0-1,1 0 1,-1 0-1,1 2 1,-1-1 4,1 1 0,-1-1 0,0 1-1,0 0 1,0-1 0,0 1 0,-1-1 0,1 1 0,-1-1 0,-1 5 0,-3 5 59,0 0 0,-1-1 0,-12 17 0,15-23-39,-13 18 127,-1 0 0,-1 0 0,-38 35 0,45-43-61,10-12-80,-1-1-1,1 0 0,0-1 1,-1 1-1,1 0 0,-1 0 1,1-1-1,-1 1 1,0 0-1,-3 1 0,5-3 21,0 0-51,0 1 0,0-1 0,1 0 0,-1 1-1,0-1 1,0 0 0,0 1 0,0-1 0,1 0 0,-1 1-1,0-1 1,0 0 0,1 0 0,-1 1 0,0-1 0,1 0-1,-1 0 1,0 0 0,1 1 0,-1-1 0,0 0 0,1 0 0,-1 0-1,0 0 1,1 0 0,-1 0 0,0 0 0,1 0 0,-1 0-1,1 0 1,17 1 87,-8-1-50,233 15 724,-242-15-773,-1 0-1,1 0 1,-1 0 0,1 0 0,-1 0 0,1 0 0,-1-1 0,0 1 0,1 0 0,-1 0 0,1 0 0,-1-1 0,0 1 0,1 0 0,-1 0 0,0-1 0,1 1 0,-1 0 0,0-1 0,0 1 0,1-1 0,-1 1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5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8136,'0'0'5858,"4"15"-5283,-3-10-515,4 16 203,0 0-1,-2 0 1,1 28 0,-2-7 324,0-21-154,-2 0 0,-2 26 0,2 3 589,1-23-345,1-11-318,-2-14-300,0 0 1,0 1-1,0-1 0,0 0 0,0 1 1,0-1-1,0 0 0,-1 1 0,0 2 1,0-3 54,1-1 0,0 1 0,0 0 0,0-1 0,0 1 1,0 0-1,0-1 0,1 1 0,-1 0 0,1 2 0,2-1 626,-4-15-423,1-1-235,1 1 1,0-1 0,0 1-1,6-21 1,-3 11-11,-3 16-55,3-23 67,2 1-1,0 0 1,2 0-1,22-49 1,-24 65-61,0-3 28,1 1-1,0 1 0,1-1 0,1 1 0,0 1 0,0 0 0,2 0 0,13-13 0,-24 25-49,8-6 55,0-1 0,0 1 1,14-7-1,-20 12-37,1 0 1,0 0-1,0 0 0,0 0 1,0 0-1,0 1 0,0-1 1,0 1-1,0 0 0,0 0 1,0 0-1,0 0 1,0 0-1,0 1 0,0-1 1,3 2-1,6 2 67,-7-3-60,0 0 0,0 1 1,-1-1-1,1 1 1,0 0-1,-1 0 1,0 1-1,1 0 1,-1-1-1,0 1 1,0 1-1,-1-1 1,1 1-1,-1-1 1,6 8-1,-7-8-14,1 1-1,-1 0 0,0-1 1,0 1-1,0 0 0,0 0 1,-1 0-1,0 1 0,1-1 1,-2 0-1,1 0 0,0 1 1,-1-1-1,0 0 0,0 1 1,0-1-1,0 0 0,-1 1 1,-1 3-1,0 7 24,1 0-1,0 0 1,1 0 0,2 20-1,4 34 121,-6-59-153,1-7 6,-1 0 0,0-1 0,0 1 0,0 0 0,0 0 0,0 0 0,-1 0 0,1-1 0,-1 1 1,-1 5-1,5 18 182,-3-20-654,1 11 1679,-1-17-1373,0 0 0,1 1 0,-1-1 0,0 1 0,0-1 1,1 0-1,-1 0 0,0 1 0,0-1 0,1 0 1,-1 1-1,0-1 0,1 0 0,-1 0 0,0 0 1,1 1-1,-1-1 0,1 0 0,-1 0 0,0 0 1,1 0-1,-1 0 0,0 0 0,1 0 0,-1 0 1,1 0-1,-1 0 0,1 0 0,-1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5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47 9040,'0'0'4977,"-6"11"-4273,-5 7-404,5-8-28,0 0 1,0 0 0,-6 17 0,10-22-120,1-1 1,0 1 0,0-1 0,0 1 0,1 0 0,0 0-1,0-1 1,0 1 0,0 0 0,1-1 0,-1 1 0,1 0 0,0-1-1,1 1 1,-1-1 0,3 6 0,1-1 156,-1 0-1,2 0 1,-1-1-1,1 1 1,0-1-1,12 11 1,-17-17-256,1-1 0,0 1 0,-1-1 0,1 0-1,0 0 1,0 0 0,0 0 0,0 0 0,0 0 0,0 0 0,1 0 0,-1-1-1,0 1 1,0-1 0,0 0 0,5 0 0,-3 0 18,0 0 1,1-1-1,-1 0 1,0 0-1,1 0 0,-1-1 1,0 1-1,5-3 0,-1-1 42,0 1-1,0-1 0,-1-1 0,0 0 1,0 0-1,0 0 0,10-12 0,-12 10-24,0 1 0,-1-1 1,0 0-1,0 0 0,-1 0 0,0 0 0,0-1 0,-1 1 0,0-1 0,0 0 0,0-11 1,-2 13-19,0 0 1,0 0 0,0 0 0,-1 0 0,0 0 0,0 0 0,-1 1 0,0-1 0,0 1 0,-1-1 0,0 1 0,0 0-1,0-1 1,-1 2 0,-4-8 0,6 12-39,0-1-1,0 1 1,0-1 0,0 1-1,0 0 1,-1 0-1,1 0 1,0 0-1,-1 0 1,1 1 0,0-1-1,-1 1 1,1-1-1,-1 1 1,1 0-1,-1 0 1,1 0 0,-1 0-1,-3 1 1,1 0 10,0 0-1,0 0 1,0 0 0,0 0 0,0 1 0,1 0 0,-1 0 0,-6 3 0,0 4 82,-1 0 0,-13 15 1,36-33-1233,-6 4-2110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57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0 274 4912,'0'0'7860,"13"0"-7232,-13 0-628,19-1 437,0-1 1,0-1-1,33-9 0,-14-1 226,-7 2-112,2 1 0,40-8 0,146-1 1105,1-7-189,-6 0-217,49-6-241,-25 2-447,7 3-132,-154 17-270,-56 4-87,45 1 0,-12 3-18,58 3 90,-102-1-102,0-1 0,34-5 0,-33 2 7,-1 2 0,38 0-1,-29 3 10,38-5 0,7 0-2,-54 5-42,0 0-1,0 1 1,-1 2 0,43 11-1,-38-3 47,-18-7 2,1-1 0,0 0 0,12 3 0,-21-6-51,0-1 1,0 1-1,1-1 1,-1 0-1,0 0 1,0 1-1,1-2 1,-1 1-1,0 0 0,0 0 1,0-1-1,1 1 1,-1-1-1,0 0 1,0 0-1,0 0 1,0 0-1,0 0 1,0 0-1,0 0 0,2-3 1,-3 2-87,-1 1 1,1-1-1,-1 0 1,0 0-1,0 0 1,1 0 0,-1 0-1,-1 0 1,1 0-1,0 0 1,0 0-1,-1 0 1,1 0-1,-1 0 1,1 0-1,-1 0 1,0 0-1,-1-1 1,1-1-2060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59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0 4912,'0'0'9432,"-9"12"-8950,-31 38 12,31-42-280,0 0 1,0 0 0,0-1 0,-1 0 0,0 0 0,-17 7 0,15-8 59,1 1 1,-18 12-1,-20 19 481,22-18-164,-26 24-1,31-25-310,-21 23 443,39-38-633,1 0 1,0 0-1,0 1 0,0-1 0,0 1 0,1-1 1,-1 1-1,-2 9 0,4-10-27,0 0 0,-1-1 0,2 1 0,-1 0 0,0 0-1,1 0 1,0 0 0,0 0 0,0 0 0,0 0 0,0 0 0,1 0 0,0 0 0,0-1 0,0 1 0,0 0-1,1 0 1,-1-1 0,1 1 0,0-1 0,2 4 0,1-2-20,-1 0 0,1 0-1,-1 0 1,1-1 0,1 0 0,-1 0 0,1 0 0,-1-1 0,1 0-1,0 0 1,0 0 0,1-1 0,-1 0 0,0 0 0,1 0-1,7 0 1,10 2 136,1-2 0,49 0 0,-42-5 15,0 0 0,0-3-1,60-17 1,18-12 738,-93 31-492,-11 2-423,-16 2-4287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7:5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9944,'0'0'1960,"11"-6"-1571,14-9 3,1 2 1,1 1 0,0 1-1,45-12 1,-27 15 854,81-1 0,8 1 772,-119 8-1678,1-2 0,-1 0 0,1-1-1,17-6 1,-11 4-221,-10 3-2691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1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12760,'0'0'816,"-49"16"-592,25-6 0,1-2 328,9-3-8,8-2-144,4-3-8,4 0-80,12-3 15,20-7-143,15-12 16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0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6928,'0'0'5568,"-14"13"-5031,-83 76 540,88-81-767,0 2 0,1-1 0,0 1 0,-11 18 0,17-25-210,0 1-1,0-1 0,0 1 0,1-1 0,0 1 0,0 0 0,0 0 1,0 0-1,0 0 0,1 0 0,0 0 0,-1 0 0,2 0 1,-1 0-1,0 0 0,1 0 0,0 0 0,0-1 0,1 5 0,-1-6-47,0 0-1,0-1 0,0 1 0,0-1 0,0 1 0,1-1 0,-1 1 0,0-1 0,1 0 0,-1 0 0,1 0 0,-1 0 0,1 0 1,0 0-1,-1 0 0,1 0 0,0 0 0,0-1 0,0 1 0,-1-1 0,1 1 0,0-1 0,0 0 0,0 0 0,0 0 0,0 0 0,3 0 1,3-1 82,1 0 1,-1-1 0,0 0 0,15-5-1,-11 2-17,0 0-1,0-1 1,0-1-1,-1 0 1,0 0-1,0-1 0,-1-1 1,0 0-1,0 0 1,-1-1-1,10-13 1,-18 22-73,0-1 0,0 1 0,0-1 0,1 0 0,-1 1 0,-1-1 0,1 0 0,0 0 0,0 0 0,-1 0 0,1 0 1,-1 0-1,0 0 0,1 0 0,-1 0 0,0 0 0,0 0 0,0 0 0,0 0 0,-1 0 0,0-3 0,0 4-21,0-1 0,0 1 0,0 0 0,0-1 0,0 1 0,0 0 0,0 0 0,-1 0 0,1 0 0,0 0 0,-1 0 0,1 0 0,-1 0 0,1 1 0,-1-1 0,1 1 0,-1-1 0,1 1 0,-1-1 0,0 1-1,1 0 1,-1 0 0,0 0 0,1 0 0,-3 0 0,-12 1 93,0 1-1,-1 1 0,1 0 1,-19 7-1,2-1 90,39-13-344,9-3-3068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31 173 7528,'0'0'4190,"-1"15"-3619,-24 392 3933,23-362-3928,1-33-266,0 0-1,1 0 1,0 0-1,1 1 1,4 16-1,-5-28-251,0 0 1,0-1-1,0 1 0,0-1 1,0 1-1,0 0 0,0-1 1,1 1-1,-1-1 0,0 1 1,0-1-1,1 1 0,-1-1 1,0 1-1,1-1 0,-1 1 1,0-1-1,1 1 0,-1-1 1,1 1-1,-1-1 0,1 0 1,0 1-1,7-9 959,1-25-329,-2-44-213,-2 13-267,2-60 83,-4 57-189,-1 12-6,-1 18 64,2 1 0,12-63 0,-14 96-91,0-1-1,1 1 1,-1-1-1,1 1 1,0 0-1,0 0 1,0 0-1,4-5 1,-1 1 157,-4 7-212,-1 0 0,1 0 0,-1 0 0,1 0 0,-1 0 0,1 0 0,-1 0 0,1 0 0,0 0 0,-1 0 0,1 0 0,-1 0 1,1 0-1,-1 0 0,1 1 0,-1-1 0,1 0 0,-1 0 0,1 1 0,-1-1 0,1 0 0,-1 1 0,1-1 0,-1 0 0,0 1 0,1-1 0,-1 1 0,1 0 0,14 16 200,10 24 32,-2 0 0,21 55 0,-40-88-185,-1-1 0,1 0 1,1 1-1,-1-2 1,1 1-1,0 0 0,1-1 1,12 11-1,-8-7 76,-9-8-108,1-1 0,-1 0 1,0 0-1,0 0 0,1 0 0,-1 0 1,0 0-1,1 0 0,-1 0 1,3 1-1,-4-3-22,1 1 1,0 0 0,0 0-1,-1 0 1,1 0-1,0-1 1,-1 1 0,1 0-1,0-1 1,-1 1-1,1 0 1,-1-1 0,1 1-1,0-1 1,-1 1-1,1-1 1,-1 1 0,1-1-1,-1 0 1,0 1-1,1-1 1,-1 1 0,0-1-1,1 0 1,-1 1-1,0-1 1,1-1 0,5-12 34,0-1 1,-1 1 0,0-1 0,-2 0 0,3-18-1,4-80 165,-8 78-73,1-1 0,10-44 0,-13 79-122,0 0 0,0 0 0,0 1 0,1-1 1,-1 0-1,0 0 0,0 1 0,1-1 0,-1 0 0,0 0 0,1 1 1,-1-1-1,1 0 0,-1 1 0,1-1 0,-1 0 0,1 0 0,9 10 49,-4-1-62,9 10-11,-1 2 0,-1 0-1,-1 1 1,-1 0-1,9 24 1,36 116-75,-29-71 44,21 64 25,-30-98 75,-10-29 102,21 48 1,-15-58 0,-19-35-527,-3-31 0,5 31-2644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0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4720,'0'0'12975,"-1"10"-12744,-2 1-153,1-5-23,1-1 1,0 1 0,0-1 0,1 1-1,-1 7 1,1-13 287,3 27 750,-2-27-1068,-1 0 1,1 0-1,-1 1 1,1-1-1,-1 1 0,0-1 1,1 0-1,-1 1 1,1-1-1,-1 1 0,0-1 1,1 1-1,-1-1 1,0 1-1,1-1 0,-1 1 1,0-1-1,0 1 1,0-1-1,1 1 0,-1 0 1,0-1-1,0 1 1,0-1-1,0 1 0,0-1 1,0 1-1,0 0 0,0-1 1,0 1-1,-1-1 1,1 2-1,-4 28 63,3-20-29,-7 61 174,2 141 0,11-152-155,-2-31-14,-1-1 0,-3 37 0,-1-41 20,2 1 0,0 0 0,4 25 0,-3-37-3,-1-11-56,0 0-1,0 0 1,0 1 0,0-1-1,0 0 1,0 0 0,1 0-1,-1-1 1,1 1 0,-1 0-1,1 0 1,1 2 0,-3 9 186,-1-11-27,1-12-53,6-197 252,-3 185-345,2 1 0,0-1 1,2 1-1,0 1 0,10-23 0,-13 36-17,1 0 0,-1 0-1,1 0 1,1 0 0,-1 1 0,10-11-1,-11 14-10,-1 1-1,1-1 1,0 1-1,0 0 0,0 0 1,0 0-1,0 0 1,0 0-1,1 1 1,-1 0-1,1-1 0,-1 1 1,1 0-1,-1 1 1,1-1-1,4 0 1,-6 1-10,1 0 0,-1 1 1,0-1-1,1 0 0,-1 1 0,0 0 1,0-1-1,1 1 0,-1 0 1,0 0-1,0 0 0,0 1 1,0-1-1,0 0 0,0 1 1,-1-1-1,1 1 0,0 0 1,-1-1-1,1 1 0,-1 0 1,0 0-1,1 0 0,-1 0 0,0 0 1,0 0-1,0 1 0,-1-1 1,1 0-1,0 0 0,-1 1 1,0-1-1,1 0 0,-1 1 1,0 2-1,0 2 1,0 0-1,0-1 1,0 1-1,-1 0 1,0-1 0,0 1-1,-1-1 1,0 1-1,0-1 1,0 0 0,-5 8-1,-2-2 25,0-1 0,-2 1 0,1-2 0,-1 1 0,-1-1 0,0-1 0,-21 13 0,16-16 43,4-1 63,13-5-129,0 0 1,0 1 0,1-1-1,-1 1 1,0-1 0,0 0 0,0 1-1,0-1 1,0 0 0,1 1-1,-1-1 1,0 0 0,0 1 0,1-1-1,-1 0 1,0 0 0,0 1-1,1-1 1,-1 0 0,0 0 0,1 1-1,-1-1 1,0 0 0,1 0-1,-1 0 1,0 0 0,1 0 0,-1 1-1,0-1 1,1 0 0,-1 0-1,1 0 1,-1 0 0,1 0 0,60 16 70,-48-12-55,93 32 347,-77-23-138,-28-13-197,1 1 0,-1-1 0,0 1 0,0 0 0,1 0 0,-1 0 0,0 0 0,0 0 0,0 0 0,0 0 0,0 0 0,0 0 0,-1 1 0,1-1 0,0 0 0,-1 0 0,1 1 0,0 2 0,-1-4 33,-3-64-894,1 27-2524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0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7736,'0'0'9767,"12"-5"-9443,4-2-216,-9 4-46,0 0 0,0 0 0,0 1 0,1 0 0,-1 0 0,9-1 0,-10 3 75,0 0 0,1 1 0,-1 0 0,0 0 0,0 0 0,0 1 0,1 0 0,-2 0 0,1 0 0,0 1 0,10 6 0,-15-7-106,1 0 0,-1-1 1,0 1-1,0 0 1,-1 0-1,1 0 0,0 0 1,-1 0-1,1 0 0,-1 0 1,0 0-1,1 0 1,-1 0-1,0 0 0,0 3 1,-4 32 200,3-33-202,-1 3 10,0 0 1,0 0 0,0 0-1,-1 0 1,0 0-1,-1-1 1,-7 13 0,-38 41 347,28-35-141,13-17-151,7-7-70,0 0-1,0 0 1,0 0-1,0 0 1,0 0 0,0 0-1,0 0 1,0 0-1,0 0 1,1 1-1,-1-1 1,0 0-1,1 1 1,-1-1-1,1 2 1,0-3-12,0 1 0,0-1 0,0 0 0,0 0 1,0 1-1,1-1 0,-1 0 0,0 1 0,0-1 0,1 0 0,-1 0 0,0 1 0,0-1 1,1 0-1,-1 0 0,0 1 0,0-1 0,1 0 0,-1 0 0,0 0 0,1 0 0,-1 1 1,0-1-1,1 0 0,-1 0 0,0 0 0,1 0 0,-1 0 0,1 0 0,-1 0 0,0 0 1,1 0-1,-1 0 0,0 0 0,1 0 0,-1-1 0,22-2 63,-11 1-12,29-1 75,-24 2-50,1 0 0,-1-2 0,1 1 0,26-10 1,-28 8 0,-13 4-103,-1-1 0,0 1 0,0 0 0,1-1 0,-1 1 0,0 0 0,0-1 0,0 1 0,0-1 0,1 0 0,-1 1 0,0-1 0,0 0 0,0 0 0,0 0 0,-1 0 0,1 0 0,0 0 1,0 0-1,0 0 0,-1 0 0,2-2 0,1-2-3019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05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6016,'0'0'7654,"11"0"-7122,180-20 1679,96 0 789,-99 10-1124,-143 8-1399,-32 3-252,0-1 1,0-1 0,0-1-1,17-3 1,-28 4-256,0-1 0,0 1 1,0-1-1,0 1 0,0-1 0,0 0 1,0 0-1,0 0 0,-1 0 0,1 0 0,-1 0 1,0 0-1,1-1 0,-1 1 0,0 0 1,0-1-1,-1 1 0,1-1 0,1-4 0,0 1-1869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2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3912,'0'0'18169,"5"11"-17983,-1-1-90,1 1-1,-2 0 0,1 0 0,-2 1 1,1-1-1,1 23 0,-8 27 308,2-49-304,0 1 0,2 1 1,-1-1-1,2 0 0,0 0 0,0 0 1,1 0-1,7 22 0,14 43 345,-19-66-307,-1-1 0,-1 1 0,0 0-1,-1-1 1,0 24 0,-12-46-163,-21-54-848,24 46-2207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2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5320,'0'0'7120,"10"3"-6598,3 1-215,11 3-149,5-5 5180,16-12-3160,100-20-898,-103 24-1016,32-6 215,-66 10-413,-1 1 0,0 1 1,1-1-1,-1 1 0,13 1 0,-12 0 12,0-1-1,0 0 1,1 0 0,8-2-1,77-7 750,-83 7-752,23-4 187,-32 5-246,0 0 0,0 1-1,0-1 1,0 0 0,0 0 0,-1 0-1,1 0 1,0 0 0,-1 0-1,1 0 1,0 0 0,-1-1 0,2-1-1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1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13464,'0'0'1928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1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4512,'0'0'15897,"4"-10"-15621,12-29-11,-10 16 1106,-6 23-1347,0-1 1,0 1-1,0-1 1,0 1-1,0 0 0,0-1 1,0 1-1,0 0 1,0-1-1,0 1 1,1 0-1,-1-1 1,0 1-1,0 0 1,0 0-1,1-1 0,-1 1 1,0 0-1,0-1 1,0 1-1,1 0 1,-1 0-1,0 0 1,1-1-1,-1 1 1,0 0-1,1 0 0,-1 0 1,0 0-1,1 0 1,-1-1-1,1 0 74,-1 1-1,1-1 1,-1 0-1,1 0 1,-1 0-1,1 0 1,-1 0-1,0 0 1,1 0-1,-1 0 1,0 0-1,0 0 1,0 0-1,0 0 1,0-2-1,0-1 1295,0 15-902,-3 143 102,0-49-306,1-14-36,3 71 172,7 22 138,-7-168-519,-2-8 59,1-1 0,1 1 0,0-1 0,0 1 0,2 7 0,-3 13 243,-1-12-227,9 63 0,-7-65-116,-1-12 0,0-1 0,0 1 0,0-1 0,0 1 0,0 0 0,0-1 0,0 1 0,0-1 0,-1 1 0,1-1 0,-1 1 0,1-1 0,-2 2 0,-3 10 316,0-2-151,0-23-4802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16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0 5416,'0'0'8180,"-7"10"-7799,-12 14-23,0-1 0,-2-1 0,-26 23 0,-132 102 1214,110-78-1016,54-52-158,-1 0 0,0-2 0,-1 0 0,-29 20 0,42-32-81,1 0-1,0 0 0,0 1 0,0-1 0,-4 8 1107,20-1-915,41 21 77,-34-20-413,28 20 1,-18-6 4,-2 1 0,28 33 0,22 22 348,-44-58-255,-28-19-229,0 0 1,0 0 0,-1 0-1,1 1 1,4 5 0,10 13 162,-11-12-4,1 1 1,15 12-1,-25-23-195,0-1 0,1 0 0,-1 1 0,0-1 0,1 1 0,-1-1 1,0 0-1,1 0 0,-1 1 0,1-1 0,-1 0 0,0 1 0,1-1 0,-1 0 0,1 0 0,-1 0 0,1 0 1,-1 0-1,1 1 0,-1-1 0,1 0 0,-1 0 0,1 0 0,-1 0 0,1 0 0,-1 0 0,1-1 0,-1 1 1,1 0-1,-1 0 0,0 0 0,1 0 0,-1-1 0,1 1 0,-1 0 0,1 0 0,-1-1 0,0 1 1,1 0-1,-1 0 0,0-1 0,1 1 0,-1-1 0,0 1 0,1 0 0,-1-1 0,0 1 0,0-1 0,1 1 1,-1-1-1,7-31-210,-6 21 154,6-28-3384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1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6824,'0'0'-130,"8"4"326,-5-3-127,1 2 25,0-2-1,0 1 1,0 0-1,0-1 1,0 0-1,0 0 1,1 0-1,-1 0 0,0-1 1,1 1-1,-1-1 1,0 0-1,0-1 1,8 0-1,2-4 181,1 0-1,-2-1 1,1-1-1,0 0 1,-1-1-1,-1 0 1,1-1-1,-1 0 1,13-13-1,11-15 625,41-53 0,-74 87-856,118-168 2265,-121 170-2291,22-38 745,-20 36-579,-1-1-1,1 0 1,-1 0-1,1 0 1,-1 0-1,0 0 1,0-8-1,-4 15-41,0 0-1,0 0 0,0 0 1,0 0-1,0 0 1,-2 5-1,-4 6-77,1 1 0,1 0 0,0 1 0,1-1 0,0 1 0,-6 34-1,10-39-48,0 1 0,1-1-1,1 1 1,0-1-1,0 1 1,1-1-1,1 1 1,0-1-1,0 1 1,1-1 0,6 13-1,-7-20-9,0 0 0,0 0 0,0 0-1,0 0 1,1 0 0,0-1 0,0 1 0,0-1 0,0 0 0,0 0-1,1 0 1,-1 0 0,1-1 0,0 1 0,-1-1 0,1 0-1,1 0 1,-1 0 0,0-1 0,8 3 0,-5-3 4,-1-1 0,1 1 0,-1-1 0,1 0 1,-1-1-1,1 1 0,-1-1 0,1-1 0,-1 1 0,1-1 1,-1 0-1,0-1 0,10-5 0,-1-1 18,0 0 0,0-2 0,-1 0 1,-1 0-1,22-25 0,-9 6 104,33-50 0,-50 62 51,-16 32 68,-3 10-174,-9 41-1,16-56-56,1 1-1,1 0 0,0 0 1,0 0-1,1 0 0,0-1 0,3 16 1,-3-23-11,1 1-1,0 0 1,-1-1 0,1 1 0,0-1 0,1 1-1,-1-1 1,0 0 0,1 1 0,-1-1 0,1 0 0,0 0-1,-1 0 1,1 0 0,0 0 0,0 0 0,1-1 0,1 2-1,0-1 8,0 0 0,-1-1 0,1 1 0,0-1 0,0 0-1,0 0 1,0-1 0,0 1 0,0-1 0,8 0 0,-3-1 16,0 0 1,0 0 0,0-1 0,0 0-1,0-1 1,-1 0 0,0-1 0,1 1-1,14-10 1,-17 8 6,0 0 0,-1 0 0,0 0 0,0-1 0,0 1 0,-1-1 0,1 0 0,-1-1 0,-1 1 0,1-1 0,-1 0 0,0 1 0,2-12 0,-3 14-14,-1-1 1,0 0-1,0 0 1,-1 0-1,1 0 1,-1-1 0,0 1-1,-1 0 1,1 0-1,-1 0 1,0 0-1,0 0 1,-1 0-1,1 1 1,-1-1 0,0 0-1,0 1 1,-1-1-1,0 1 1,-3-5-1,1 3 14,1 1-1,-1 0 0,0 0 0,-1 1 0,1 0 1,-1 0-1,0 0 0,0 0 0,0 1 0,-8-3 1,10 5-21,0-1-1,0 1 1,0 0 0,0 1 0,-1-1 0,1 1 0,0 0 0,0 0 0,-1 0 0,1 1 0,0-1 0,0 1 0,-1 0 0,1 0 0,0 1-1,0-1 1,-7 4 0,2 1 21,7-2 27,22-2-8,192-16-17,-195 12-36,6 0 7,0 1 0,0 1 1,39 5-1,-60-5-2,1 1 0,-1-1-1,1 1 1,-1 0 0,1 0 0,-1 0-1,0 0 1,1 0 0,-1 0 0,0 1 0,0-1-1,0 1 1,0 0 0,0-1 0,0 1 0,-1 0-1,1 0 1,-1 0 0,1 0 0,-1 0-1,0 1 1,1-1 0,-1 0 0,0 1 0,-1-1-1,1 1 1,1 4 0,-1 4 56,1 1 1,-2 0 0,1-1-1,-3 21 1,1-22-7,1-10-44,0 1 0,0-1 0,-1 0 0,1 1 0,0-1 0,0 1 0,0-1 0,0 1 0,0-1 0,0 1-1,0-1 1,0 1 0,0-1 0,0 1 0,1-1 0,-1 1 0,0-1 0,0 1 0,0-1 0,1 0 0,-1 1 0,0-1-1,0 1 1,1-1 0,-1 0 0,0 1 0,1-1 0,-1 1 0,1-2 1,0 1-1,0 0 1,0-1 0,0 1-1,0-1 1,0 0 0,0 1-1,0-1 1,-1 0 0,1 0-1,0 1 1,-1-1 0,1 0-1,0 0 1,0-1 0,15-21 57,39-46 157,-49 62-195,1 0 0,1 0 0,-1 1 0,1 0 0,0 1 0,0 0 0,11-5 1,-17 9-27,-1 0 1,1 1-1,-1-1 1,1 1-1,-1-1 1,1 1-1,0 0 1,-1 0-1,1 0 1,0 0-1,-1 0 1,1 0-1,0 0 1,-1 0-1,1 1 0,-1-1 1,1 1-1,0-1 1,1 2-1,0-1-1,-1 1 0,1 0 0,0 0 1,-1 0-1,0 0 0,0 0 0,1 1 0,-1-1 0,2 5 0,3 5 4,-1 0 1,0 0 0,7 23-1,-11-30 0,5 16 29,2 1-1,21 37 0,-24-49 3,1 0-1,1 0 1,-1-1-1,1 0 0,1-1 1,0 1-1,12 8 1,-14-14 205,-7-3-332,0 0 0,0 0 0,0 0 0,0 0 0,0 0 0,0 0 0,1 0 0,-1 0 0,0 0 0,0 0 0,0 0 0,0 0 0,0 0 0,0-1 0,0 1 0,1 0 0,-1 0 0,0 0 0,0 0 0,0 0 0,0 0 0,0 0 0,0 0 0,0 0 0,0-1 0,0 1 0,0 0 0,0 0 0,0 0 0,1 0 0,-1 0 0,0 0 0,0-1 0,0 1 0,0 0 0,0 0 0,0 0 0,0 0 0,0 0 0,0-1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18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5720,'0'0'16297,"6"11"-15940,2 4-223,-3-7-39,-1 0-1,0 0 1,-1 0 0,1 1 0,2 15 0,0-5 91,-1-2 14,0 1 1,-2 0-1,0 0 0,1 26 1,-1 41 267,-2 56 312,-2-12-51,2-62-250,-1-47-316,0 5 106,1 1 0,4 26 0,-4-36-57,-2-14-168,1 0-1,0 0 0,0 1 0,1-1 0,-1 0 0,0 0 0,1 0 0,-1 0 0,1 0 0,0 0 0,1 3 0,-4 1 263,0-13-218,1-67-501,0 31-3423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1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9240,'0'0'12295,"13"5"-11820,1 1-351,1 1 117,2-1 0,-1 0-1,1-1 1,25 4 0,29-5 651,1-3-1,82-10 1,-67 3-227,-25 4-195,-18 1 154,0-2 0,45-9 0,-86 11-521,0 0 0,1 1 0,-1-1 0,0-1 0,0 1 0,0 0 0,0-1 0,0 1 0,0-1-1,5-4 1,-7 1 416,-9 4-5080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2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5224,'0'0'16399,"-2"11"-16028,-24 81 668,20-72-743,4-14-151,0 1-1,0-1 1,1 1 0,-1-1-1,1 1 1,1 0-1,0-1 1,-1 1-1,2-1 1,0 10-1,2-7 7,-3-5-89,0-1 0,1 1 0,0-1 0,-1 0 1,1 1-1,1-1 0,-1 0 0,0 0 0,1 0 0,0 0 1,-1 0-1,1 0 0,0 0 0,1-1 0,-1 1 1,0-1-1,1 1 0,5 3 0,55 34 1354,-63-40-1424,1 0 0,-1 0-1,1 0 1,-1 0 0,1 1-1,-1-1 1,1 0 0,-1 0 0,1 0-1,-1 0 1,1 0 0,-1 0-1,1-1 1,-1 1 0,0 0-1,1 0 1,-1 0 0,1 0 0,-1-1-1,1 1 1,-1 0 0,1 0-1,-1-1 1,0 1 0,1 0-1,-1 0 1,0-1 0,1 1 0,-1-1-1,0 1 1,1 0 0,-1-1-1,0 1 1,0-1 0,0 1 0,1 0-1,-1-1 1,0 1 0,0-1-1,0 1 1,0-1 0,0 0-1,8-26-610,-7 24 607,4-22-3618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2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14672,'0'0'1728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38:23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5120,'0'0'10152,"10"4"-9735,11 2-112,0 0 1,1-2-1,39 4 0,245 0 1415,-164-7-1277,186-2 279,-170-1-448,146-8 244,28 0 0,-194 6-320,33 0 39,-136 5-93,0 2 0,63 13 1,-86-13-38,0-1 0,0-1 1,21 1-1,-33-2-288,3 0 547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43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71 6424,'0'0'10866,"-5"-10"-10770,-16-28 9,20 36-69,0 0-1,1 0 0,-1 0 0,0 0 0,1 0 0,-1 0 0,1 0 0,-1 0 0,1-3 0,0 6 5,0-1-1,0 0 1,0 0-1,0 0 1,0 0 0,0 0-1,0 0 1,0 0 0,0 0-1,0 0 1,0 0 0,1 0-1,-1 0 1,0 1 0,0-1-1,0 0 1,0 0 0,0 0-1,0 0 1,0 0 0,0 0-1,0 0 1,1 0 0,-1 0-1,0 0 1,0 0-1,0 0 1,0 0 0,0 0-1,0 0 1,0 0 0,0 0-1,1 0 1,-1 0 0,0 0-1,0 0 1,0 0 0,0 0-1,0-1 1,0 1 0,0 0-1,0 0 1,0 0 0,1 0-1,-1 0 1,0 0-1,0 0 1,0 0 0,0 0-1,0 0 1,0 0 0,0-1-1,8 23 263,-1 0-1,5 29 1,2 6 91,9 41 120,3 11 230,53 115 527,-70-197-1173,-6-18-57,-1-1 0,2 1 0,-1-1 1,8 11-1,-7-11-7,1 0 1,-2 0 0,1 0 0,-1 1 0,0-1-1,-1 1 1,0 0 0,0 0 0,-1 0 0,0 11 0,-1-16-27,0-1 1,0 1 0,-1 0-1,1-1 1,-1 1-1,0-1 1,0 1 0,0-1-1,-1 1 1,1-1 0,-1 0-1,0 0 1,0 0 0,0 0-1,0 0 1,0 0-1,-1 0 1,0-1 0,1 1-1,-1-1 1,0 0 0,0 0-1,0 0 1,0 0 0,0 0-1,-1-1 1,1 1-1,0-1 1,-1 0 0,1 0-1,-1 0 1,-3 0 0,-7 1 21,14-1-27,-1-1-1,1 0 0,-1 0 1,1 0-1,-1 0 0,0 0 1,1 0-1,-1 0 0,1 0 1,-1 0-1,1 0 1,-1 0-1,0 0 0,1 0 1,-1 0-1,1-1 0,-1 1 1,1 0-1,-1 0 0,1-1 1,-1 1-1,1 0 1,-1-1-1,1 1 0,-1 0 1,1-1-1,-1 1 0,1-1 1,0 1-1,-1-1 0,1 1 1,0-1-1,0 1 1,-1-1-1,1 0 0,-5-5-9,0 1-1,1-1 1,0 0-1,0-1 0,1 1 1,-1-1-1,1 1 1,1-1-1,-1 0 1,1 0-1,-1-11 1,-4-17-35,-2-16-1,9 47 43,0 0 0,1 0 0,-1 0 0,1 0 0,-1 0 0,1 0 0,1 0 0,-1 0 0,0 0 0,5-7 0,28-62 1,-27 55 0,17-20 0,-19 32 1,-1-1-1,0 0 1,0 0-1,3-7 1,21-48 70,5-18 55,-24 57-82,-3 9 19,-1-1 0,6-30 1,-8 30 0,1-1 1,0 1 0,10-22-1,-3 9 56,-11 28-119,4-8-3,-1-1-1,0 1 0,-1-1 0,0 1 0,-1-1 1,1 0-1,-1-10 0,3 3-546,-3 11-2574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4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5824,'0'0'18767,"-6"12"-18559,4-7-174,-5 7 65,2 0-1,-1 0 0,2 1 1,-1 0-1,-2 15 0,3-7 187,2-15-178,1-1 1,0 1 0,0-1-1,0 1 1,1-1 0,0 1-1,0-1 1,1 7 0,-1 17 271,0-26-286,-1 1 0,1 0 0,0-1 0,0 1 1,1 0-1,-1-1 0,1 1 0,1 4 0,0-1 122,-2-6-206,0 0-1,0 0 1,0-1 0,1 1 0,-1 0-1,0-1 1,1 1 0,-1 0 0,0-1-1,1 1 1,-1 0 0,1-1 0,-1 1-1,1-1 1,-1 1 0,1 0 0,0-1-1,-1 0 1,1 1 0,0-1-1,-1 1 1,1-1 0,0 0 0,-1 1-1,1-1 1,0 0 0,0 0 0,-1 0-1,2 1 1,4 0 9,-1-1 0,0 1 0,0-1-1,1 1 1,-1-2 0,0 1 0,1 0 0,-1-1-1,0 0 1,0 0 0,9-4 0,-6 3 6,0 0 0,0 0 0,0 1 1,9-1-1,-17 2-37,1 0 0,0 0-1,-1 0 1,1 0 0,0-1 0,-1 1 0,1 0 0,0 0 0,-1-1-1,1 1 1,-1 0 0,1-1 0,-1 1 0,1 0 0,-1-1 0,1 1 0,0-2-1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46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 5520,'0'0'14569,"-6"10"-14236,-18 31-37,22-34 1271,6-11-1102,8-14-218,-8-9 307,-4 26-410,-4-5 1170,4 6-1281,0 0 0,0 0 0,0 0 0,0 0 0,-1 0 0,1 0 1,0 1-1,0-1 0,0 0 0,-1 0 0,1 0 0,0 0 0,0 0 1,0 1-1,0-1 0,0 0 0,0 0 0,-1 0 0,1 0 0,0 1 1,0-1-1,0 0 0,0 0 0,0 0 0,0 0 0,0 1 0,0-1 1,0 0-1,0 0 0,0 0 0,0 1 0,0-1 0,0 0 1,0 0-1,0 0 0,0 1 0,0-1 0,0 0 0,0 0 0,0 0 1,0 1-1,0-1 0,0 0 0,1 0 0,-1 0 0,0 0 0,0 1 1,0-1-1,1 0 0,0 1 131,-4-10 155,3 8-307,0 1 1,0-1 0,0 0-1,-1 1 1,1-1 0,0 1 0,-1-1-1,1 1 1,0 0 0,-1-1 0,1 1-1,0-1 1,-1 1 0,1 0 0,-1-1-1,1 1 1,-1 0 0,1-1 0,-1 1-1,1 0 1,-1 0 0,1 0 0,-1-1-1,0 1 1,1 0 0,-1 0 0,1 0-1,-1 0 1,0 0 0,1 0 0,-1 0-1,1 0 1,-1 0 0,0 0 0,-1 1 10,0 0 1,-1 0 0,1 0-1,0 0 1,1 0 0,-1 0-1,0 1 1,0-1 0,0 1-1,-1 1 1,1 0-4,0 0 0,0 0 0,0 0 0,0 0 0,1 0 0,-1 0 0,1 0 0,-2 7 0,1-5 28,1-1-20,1-3 78,8-4-69,-8 3-36,1 0-1,0-1 1,-1 1 0,1 0 0,-1 0-1,1-1 1,-1 1 0,1 0 0,-1-1-1,1 1 1,-1 0 0,1-1 0,-1 1 0,1-1-1,-1 1 1,0-1 0,1 1 0,-1-1-1,0 1 1,1-1 0,-1 0 0,0 1-1,0-1 1,1 1 0,-1-1 0,0 0 0,0 0-1,1-20 4,-1 16-19,0 4-9,0 2 21,0 0 0,0 0 0,0-1 0,0 1 0,0 0 0,0 0 0,0 0-1,1-1 1,-1 1 0,0 0 0,0 0 0,1-1 0,-1 1 0,1 0 0,-1-1-1,1 1 1,-1 0 0,1-1 0,-1 1 0,1 0 0,-1-1 0,1 1 0,0-1-1,-1 1 1,2 0 0,-2-1 3,1 0 0,-1 1 0,1-1 0,-1 0 0,1 1 0,0-1 0,-1 0 0,1 0 0,-1 1 0,1-1 0,0 0 0,-1 0 0,1 0 0,0 0 0,-1 0 0,1 0 0,-1 0 0,1 0 0,0 0 0,-1 0 0,1 0 0,0 0 0,-1-1 0,1 1 0,-1 0 0,1 0 0,0-1 0,-1 1 0,1 0 0,-1-1 0,1 1 0,-1 0 0,1-1 0,-1 1 0,1-1 0,-1 1 0,0-1 0,1 1 0,-1-1 0,0 1 0,1-1 0,-1-1 0,1 2 1,-1 0 0,0 0 0,0-1 0,0 1 0,0 0-1,0 0 1,0-1 0,0 1 0,0 0 0,0-1 0,0 1 0,0 0 0,0 0-1,0-1 1,0 1 0,0 0 0,0-1 0,0 1 0,0 0 0,0 0 0,0-1 0,0 1-1,-1 0 1,1-1 0,0 1 0,0 0 0,0 0 0,0 0 0,-1-1 0,1 1 0,0 0-1,0 0 1,-1 0 0,1-1 0,0 1 0,0 0 0,-1 0 0,1 0 0,0 0-1,0 0 1,-1 0 0,1 0 0,0-1 0,-1 1 0,1 0 0,0 0 0,-1 0-1,-14-2 21,8 2-81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55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1 124 6632,'0'0'13613,"9"-12"-13377,-6 8-199,8-10 162,0 0-1,1 1 0,1 1 0,19-17 0,-26 25-65,0 1-1,0-1 1,0 1 0,0 0 0,10-3 0,-14 5-103,0 1 0,0-1 0,0 1 0,1-1 0,-1 1 0,0 0 0,0 0 0,0 0 0,0 0 0,1 1-1,-1-1 1,0 0 0,0 1 0,0-1 0,0 1 0,0 0 0,0 0 0,0 0 0,0 0 0,3 2 0,37 24 343,-32-21-275,-1 0-1,1 0 1,14 14-1,-21-18-71,1 1 0,-1-1 0,1 0 0,0 0 0,-1 0 0,1 0 0,0-1-1,0 1 1,0-1 0,0 0 0,1-1 0,-1 1 0,0-1 0,0 1 0,0-1 0,6-1 0,9 0 105,1-2-1,20-4 1,-33 6-56,12-3 151,-5 2 13,-1-1 0,1 0 0,-1-1 0,0 0 0,16-9 0,-20 10-25,-8 4-191,-1-1 0,1 0 0,-1 0 0,0-1 0,1 1 0,-1 0 1,1 0-1,-1 0 0,1 0 0,-1 0 0,1 0 0,-1-1 0,0 1 0,1 0 0,-1 0 1,1-1-1,-1 1 0,0 0 0,1 0 0,-1-1 0,0 1 0,1 0 0,-1-1 0,0 1 0,0-1 1,1 1-1,-1 0 0,0-1 0,-20-9 213,12 6-3748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55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1 213 8432,'0'0'7864,"12"-11"-7346,1 1-359,55-50 711,-51 46-231,34-23 0,-23 18-205,-9 7 126,1 0 0,0 1-1,35-14 1,-54 25-530,0-1 0,-1 1 0,1 0 1,0 0-1,0 0 0,-1 0 0,1 0 0,0 0 0,0 0 0,0 0 1,-1 0-1,1 0 0,0 0 0,0 1 0,-1-1 0,1 0 0,0 0 1,-1 1-1,1-1 0,0 0 0,-1 1 0,1-1 0,0 1 0,-1-1 1,1 1-1,-1-1 0,1 1 0,0 0 0,13 23 471,-6-9-208,73 67 1227,-79-80-1465,0-1 1,0 0 0,0 1-1,0-1 1,0 0-1,0 0 1,0 0-1,1 0 1,-1-1-1,0 1 1,0-1-1,1 1 1,-1-1-1,1 0 1,-1 0 0,0 0-1,1 0 1,-1 0-1,0 0 1,5-2-1,-3 1-334,0 0 0,0-1 0,0 1 0,-1-1 0,1 0 0,0 0-1,-1-1 1,1 1 0,-1-1 0,4-3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1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13264,'0'0'2576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58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88 5224,'0'0'8785,"6"10"-8378,21 36 3,-23-40-278,1-1-1,0 0 1,0 0 0,0 0-1,0-1 1,1 1 0,0-1-1,0-1 1,0 1-1,0-1 1,0 0 0,1 0-1,9 2 1,-9-3-29,0 0 0,0 0-1,-1-1 1,1 0 0,0 0 0,0-1 0,0 1 0,0-2 0,0 1-1,0-1 1,0 0 0,0 0 0,0-1 0,0 0 0,-1 0-1,1-1 1,-1 0 0,1 0 0,-1 0 0,10-8 0,-13 8-46,-1 1 0,1 0 0,-1-1 1,0 1-1,0-1 0,0 0 0,0 0 0,0 0 1,-1 0-1,1 0 0,-1 0 0,0 0 1,0 0-1,0-1 0,-1 1 0,1 0 0,-1-1 1,1 1-1,-1 0 0,0-1 0,-1-3 0,1 2 9,-1 1-1,0-1 1,-1 0-1,1 0 1,-1 1-1,0-1 0,0 1 1,0 0-1,0-1 1,-1 1-1,0 0 0,0 0 1,0 1-1,-4-5 1,2 4-26,0 0 0,0 0 0,-1 0 0,1 0 0,-1 1 1,0 0-1,0 0 0,0 1 0,0 0 0,0 0 0,-1 0 0,1 1 0,-1-1 1,1 2-1,-1-1 0,1 1 0,-1 0 0,1 0 0,-1 1 0,0 0 1,1 0-1,0 0 0,-1 1 0,1 0 0,0 0 0,0 1 0,0 0 1,-8 4-1,-2 3 58,0 0 1,0 1-1,1 1 1,1 0-1,0 1 0,-14 16 1,2-1 30,17-18-32,-1 0 0,-8 13-1,15-19-69,1 0 1,0 0-1,0-1 0,0 1 0,0 1 0,1-1 1,0 0-1,0 0 0,0 1 0,-1 8 1,2 3 48,0-1 0,1 1 1,1 0-1,1-1 0,0 1 0,7 21 1,-6-27-27,0 0 1,0 0-1,1-1 1,0 0-1,0 0 1,1 0-1,1-1 0,-1 1 1,1-2-1,13 12 1,-18-17-37,9 7 80,0-1 0,19 12 0,-25-17-71,0-1-1,0 0 0,0-1 0,1 1 0,-1-1 1,0 0-1,1 0 0,-1 0 0,9-1 1,110-8 623,-119 7-613,0 0 0,0 0 0,0 0-1,0-1 1,0 0 0,0 0 0,-1 0 0,1 0 0,-1-1-1,1 0 1,-1 0 0,5-4 0,44-42-1994,-45 41 218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0:59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5016,'0'0'15182,"12"-6"-14963,109-42 758,-119 47-944,0 0 1,0 0-1,0 1 0,1-1 1,-1 1-1,0 0 0,0 0 1,1-1-1,-1 1 0,0 1 0,0-1 1,1 0-1,-1 1 0,0-1 1,0 1-1,0-1 0,0 1 1,0 0-1,0 0 0,0 0 1,0 0-1,0 0 0,0 1 0,0-1 1,0 1-1,-1-1 0,1 1 1,2 3-1,-2-2-8,0 0 1,0 1-1,-1-1 1,1 0-1,-1 1 1,0 0-1,0-1 1,0 1-1,0 0 1,-1-1-1,0 1 0,1 0 1,-1 0-1,-1-1 1,1 1-1,-2 6 1,-2 7 27,-1-1 0,-1 1-1,0-1 1,-2 0 0,-10 19 0,-54 69 380,70-101-369,-9 14 281,13-11-169,10-5-41,6-3 22,-1 1 0,1 1-1,33 5 1,-25-3 80,-24-2-222,-1 1 0,0-1 0,1 0 0,-1 1 0,0-1 0,0 1 0,0-1 0,0 1 0,1 0 0,-1-1 0,0 1-1,0 0 1,1 1 0,-1-1 1,0 0 0,0 0 0,-1-1 0,1 1 0,0 0 0,0-1 0,0 1 0,0-1 0,1 1 0,-1-1 0,0 1 0,0-1 1,0 0-1,0 1 0,0-1 0,2 0 0,5 3 397,0 0-3268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01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0 184 7432,'0'0'7516,"10"15"-7024,-1-1-357,-3-7-67,-2 0 1,1 0 0,-1 1-1,0-1 1,0 1 0,-1 0-1,0 0 1,-1 0-1,1 0 1,-2 0 0,2 13-1,9 99 1995,-11-89-54,-8-64-592,1 2-1272,2 0-1,1 0 0,1 0 1,2-1-1,1 1 1,7-40-1,-6 59-78,1-1 0,0 0 1,1 1-1,1 0 0,11-23 0,-12 28-41,0 1-1,1-1 1,0 1-1,0 0 1,0 0 0,0 1-1,1-1 1,0 1-1,1 1 1,-1-1-1,8-3 1,-11 6-13,0 1 0,0 0 0,0 0-1,0 0 1,0 0 0,1 0 0,-1 1 0,0-1 0,0 1-1,1 0 1,-1 0 0,0 0 0,0 0 0,1 1 0,-1 0 0,0-1-1,0 1 1,0 0 0,0 0 0,0 1 0,0-1 0,0 1 0,0-1-1,0 1 1,-1 0 0,1 0 0,4 4 0,4 5 30,-1 1 1,1 0-1,-2 1 0,12 19 1,-16-26-31,4 12 29,-1-1-1,0 1 1,9 29-1,-5-12 29,18 64 203,-23-78-123,-2 2 1,0-1 0,1 27-1,-4 18 181,-2-17 491,0-49-777,-12-14-5,6-6-427,4 12-3160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01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0 10544,'0'0'3550,"-14"6"-3043,13-5-493,-24 11 349,-28 16 0,45-23-171,0 0-1,1 0 1,0 1-1,0 0 1,0 0 0,0 1-1,1 0 1,0 0-1,-6 11 1,10-15-73,1 0 0,0 0 0,0 1 0,0-1-1,0 0 1,0 1 0,1-1 0,0 1 0,-1-1 0,1 1 0,1-1 0,-1 0 0,0 1 0,1-1 0,0 1 0,-1-1 0,2 0-1,-1 0 1,0 1 0,0-1 0,1 0 0,0 0 0,0 0 0,0-1 0,0 1 0,0 0 0,0-1 0,1 1 0,4 3 0,-2-1 12,1-1 1,-1 0 0,1 0 0,0 0 0,0-1-1,0 0 1,0 0 0,1 0 0,-1-1 0,1 0 0,0 0-1,0-1 1,11 2 0,-14-4-55,1 1-1,-1-1 1,1 0 0,-1 0-1,1 0 1,-1 0-1,0-1 1,0 0 0,0 0-1,0 0 1,0 0 0,5-4-1,3-4 198,-1 0 0,15-15 1,-24 22-210,1-1 1,-1 1-1,1-1 1,-1 0-1,0 1 1,0-1 0,-1 0-1,1 0 1,-1 0-1,0 0 1,2-8-1,-3 10-19,0-1 1,1 1-1,-1-1 0,0 1 0,-1-1 0,1 1 0,0-1 0,-1 1 0,1-1 0,-1 1 1,0-1-1,1 1 0,-1 0 0,-1-1 0,1 1 0,0 0 0,0 0 0,-1 0 1,1 0-1,-1 0 0,-2-3 0,-2 0 11,0 0 0,-1 0-1,1 1 1,-1 0 0,0 0 0,0 0 0,0 1 0,0 0-1,0 0 1,-1 1 0,0 0 0,1 0 0,-1 1 0,0 0-1,0 0 1,0 1 0,0 0 0,1 0 0,-1 1 0,0 0-1,0 0 1,0 1 0,-7 3 0,6 0 23,-2 0-391,6-3-3214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03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9344,'0'0'11527,"15"-1"-11340,-5 0-150,21 0 143,50-9-1,-43 3-7,258-47 676,-220 45-644,1 4 0,113 6-1,150 39 241,-265-29-335,86 1 1,77-12 23,-118-1-93,65-5 40,8 0 22,-141 7 28,87 13-1,-92-3 156,-46-9-238,-6-1 157,-7 0-1010,9 0-1601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04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490 48 4216,'0'0'10901,"-10"-8"-10274,3 1-476,5 4-103,-1 0 0,1 1 0,-1-1 0,0 1 0,0-1 0,0 1 0,0 0 0,0 0 0,0 1 0,0-1 0,-1 0 0,1 1 0,-1 0 0,1 0 0,-1 0 0,0 0 0,1 1 0,-1 0 0,0-1 0,0 1 0,-4 1 0,-26 7 504,1 2 0,0 1-1,0 2 1,2 1-1,-33 19 1,54-26-352,0 0 1,0 0-1,1 1 0,0 0 1,1 1-1,0-1 1,-10 15-1,-12 12 395,24-27-391,1 0-1,0 0 1,0 1-1,0 0 1,1 0-1,0 1 1,1-1-1,0 1 1,-2 17 0,-4 6 212,8-26-340,0-1-1,1 0 1,-1 1-1,1-1 1,1 1 0,-1-1-1,1 0 1,0 1-1,1-1 1,-1 0-1,1 0 1,0 0-1,1 0 1,0 0 0,5 9-1,2 1 6,0-1 0,1 0 1,0-1-1,16 15 0,-18-20-35,2 0-1,-1-1 1,1-1 0,0 1 0,1-2 0,-1 0 0,25 9-1,3-2 53,48 9-1,-45-13-38,-13-2 18,1-2 1,-1-2-1,37 1 0,3-14 594,-69 10-562,0-8-1576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04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9144,'0'0'5022,"12"-2"-4530,27-8 228,63-24 0,-75 24-332,1 1 1,0 1-1,53-7 0,-62 13-50,-1 1 0,2 1-1,-1 0 1,-1 1 0,1 1 0,35 9-1,50 17 3226,-87-24-2713,-16-4-824,1 0 0,0 1 0,0-1 0,0 1 0,0-1 0,-1 1 0,1-1 0,0 1 0,0 0 0,-1 0 0,1 0 1,-1 0-1,3 2 0,6 7-3298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05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12160,'0'0'1841,"-1"13"-1418,-1 5-304,0 4 121,0-1 0,2 1 0,2 25 1,-1-41-143,-1-1 0,1 1 0,0-1 0,1 1 1,-1-1-1,1 0 0,0 1 0,1-1 0,-1 0 0,1 0 1,0-1-1,0 1 0,0 0 0,1-1 0,0 0 0,0 0 1,0 0-1,8 6 0,-4-5 137,-1-1 1,1 0-1,0-1 1,0 1-1,0-1 1,0-1-1,12 3 1,-17-5-159,1 1 0,0-1 0,-1 0 1,1 0-1,-1 0 0,1-1 1,-1 0-1,1 1 0,-1-1 0,1 0 1,-1-1-1,0 1 0,0 0 0,1-1 1,-1 0-1,0 0 0,0 0 1,-1 0-1,1 0 0,0-1 0,2-2 1,-3 2 2,0 1 1,0-1-1,0 0 1,-1 0 0,1-1-1,-1 1 1,0 0-1,0-1 1,0 1 0,0 0-1,0-1 1,-1 1-1,1-6 1,-1 7-40,0 1 1,0-1-1,0 0 1,0 0-1,0 0 0,-1 0 1,1 1-1,0-1 0,-1 0 1,1 0-1,-1 1 0,0-1 1,0 0-1,0 1 1,1-1-1,-1 1 0,-1-1 1,1 1-1,0-1 0,0 1 1,0 0-1,-1 0 0,1-1 1,-1 1-1,1 0 1,-1 0-1,-1 0 0,-12-5 221,-3 0 124,-26-14 0,38 17-339,0 0 0,0 1 1,0-1-1,-1 1 1,1 1-1,0 0 0,-1-1 1,1 2-1,-13-1 1,17 1-43,-1 0 1,1 0 0,-1 0-1,1 1 1,0-1-1,-1 1 1,1-1 0,0 1-1,0 0 1,-1 0-1,1 0 1,0 0 0,0 0-1,0 1 1,0-1-1,0 0 1,0 1 0,1 0-1,-1-1 1,0 1-1,1 0 1,-1 0 0,1 0-1,0 0 1,0 0 0,-1 0-1,1 0 1,1 1-1,-1-1 1,-1 3 0,4 6-413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06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96 7632,'0'0'6550,"0"15"-5903,-37 419 3283,8-225-2003,22-165-1046,7-44-863,0 0-1,0 0 0,0 0 1,0 1-1,0-1 0,0 0 0,0 0 1,0 0-1,-1 1 0,1-1 1,0 0-1,0 0 0,0 1 0,0-1 1,0 0-1,0 0 0,1 0 1,-1 1-1,0-1 0,0 0 1,0 0-1,0 0 0,0 1 0,0-1 1,0 0-1,0 0 0,0 0 1,0 1-1,1-1 0,-1 0 1,0 0-1,0 0 0,0 0 0,0 1 1,1-1-1,-1 0 0,0 0 1,0 0-1,0 0 0,1 0 0,-1 0 1,0 0-1,0 0 0,0 0 1,1 0-1,-1 0 0,0 1 1,0-1-1,0 0 0,1 0 0,-1 0 1,0-1-1,0 1 0,1 0 1,-1 0-1,0 0 0,0 0 1,0 0-1,1 0 0,-1 0 0,10-12 370,1-19-187,-1 0 1,-2 0-1,8-54 1,1-104 336,-5 45-164,-5 72-152,-5 33 217,3 0 0,11-47 1,-12 68-119,-4 17-274,-1 1 1,1 0-1,0-1 0,0 1 1,0 0-1,0-1 0,0 1 1,1-1-1,-1 1 0,0 0 1,0-1-1,0 1 0,0 0 1,0-1-1,0 1 0,1-1 1,-1 1-1,0 0 0,0 0 1,0-1-1,1 1 0,-1 0 1,0-1-1,1 1 0,-1-1 1,14 13 717,3 8-643,-2 0 1,0 2-1,-1-1 0,-1 2 1,13 33-1,10 14 68,13 24 107,-47-90-277,1 0 0,0-1 0,-1 1 0,1-1 0,0 0 0,1 0 0,-1 0 0,1 0 0,-1 0 0,1-1 0,0 0 0,0 0-1,4 2 1,-7-4-8,0 1 0,0-1 0,0 0 0,0 0-1,0-1 1,0 1 0,0 0 0,0 0 0,0 0-1,0-1 1,0 1 0,0 0 0,0-1 0,0 1-1,0-1 1,0 1 0,0-1 0,0 0 0,-1 1-1,1-1 1,1-1 0,14-19 98,-5 0-72,-1 0 0,-1-1 1,-2-1-1,10-40 0,8-27 89,-15 62 6,1 1 0,20-37 0,-31 64-128,1-1 0,-1 0 0,0 1 1,0-1-1,1 1 0,-1-1 0,1 1 0,-1-1 0,0 0 0,1 1 0,-1-1 1,1 1-1,-1 0 0,1-1 0,0 1 0,-1-1 0,1 1 0,-1 0 1,1 0-1,0-1 0,-1 1 0,1 0 0,0 0 0,-1 0 0,1-1 0,0 1 1,-1 0-1,1 0 0,0 0 0,-1 0 0,1 0 0,0 0 0,-1 1 0,1-1 1,0 0-1,-1 0 0,1 0 0,0 1 0,-1-1 0,1 0 0,0 1 1,-1-1-1,1 0 0,-1 1 0,1-1 0,-1 1 0,1-1 0,-1 1 0,1-1 1,-1 1-1,0-1 0,1 2 0,4 4-1,-1 1-1,1 0 1,5 13-1,-7-13 17,31 67 77,38 120 0,7 32 177,-74-215-207,0 0-1,1-1 1,11 18-1,-11-20-11,-5-6-15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10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5824,'0'0'11954,"15"3"-11539,-1 1-296,-3-1-18,0-1 0,0 0-1,0-1 1,0 0 0,0-1 0,16-1 0,132-5 1258,-31 3-599,-21-2-217,195-17 906,-294 21-1379,-5 0-22,0 0-1,0 1 1,1-1-1,-1 1 1,0 0-1,0 0 1,1 1-1,-1-1 1,0 1-1,5 1 1,-7-2-20,-1 0 0,1 0 0,-1 0 1,1 0-1,0 1 0,-1-1 0,1 0 0,-1 0 0,1 0 1,-1 0-1,1 0 0,0 0 0,-1-1 0,1 1 0,-1 0 1,1 0-1,-1 0 0,1 0 0,-1-1 0,1 1 0,-1 0 1,1-1-1,-1 1 0,1 0 0,-1-1 0,1 1 0,-1 0 1,0-1-1,1 1 0,-1-1 0,0 1 0,1-1 0,-1 0 1,-3-8-3368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419 670 6520,'0'0'5216,"-10"-7"-4850,-2-1-251,-5-4 210,0 0 1,-20-9-1,19 13-25,-1 0-1,0 0 1,0 2-1,0 0 1,-22-2 0,36 7-249,0 0 1,-1 1-1,1 0 1,-1 0-1,1 0 1,0 1-1,-1 0 0,1 0 1,0 0-1,-1 0 1,1 1-1,0 0 1,0 0-1,0 1 1,1-1-1,-1 1 1,0 0-1,1 0 1,0 1-1,0-1 1,0 1-1,0 0 1,-6 9-1,-1 4 69,1 2 0,1-1 0,1 2 0,-11 37 0,18-55-113,-1 8 38,-1 0 0,1 0 0,1 0 0,0 0 0,0 1 0,1-1 0,1 0 1,-1 1-1,5 17 0,-4-24-24,0 0-1,0 1 1,0-1 0,0 0 0,1 0 0,0 0 0,0 0 0,0 0-1,0-1 1,1 1 0,0-1 0,-1 1 0,1-1 0,0 0 0,1 0-1,-1 0 1,1 0 0,-1-1 0,1 1 0,0-1 0,-1 0 0,1 0 0,0-1-1,1 1 1,5 1 0,2-2 21,0 0 1,0 0-1,0-1 1,0-1-1,0 0 0,13-3 1,70-20 200,-59 13-118,-1-2 0,0-1 1,-1-2-1,-1-1 0,0-2 0,-1-1 0,-1-2 1,-2 0-1,29-28 0,-52 44 80,-8 9 29,-6 10-129,-8 17 13,4-7-44,1 0 0,0 0 0,-8 31 0,17-48-62,1 1-1,-1-1 1,1 1 0,1-1-1,-1 1 1,1 0-1,0-1 1,0 1 0,1-1-1,0 1 1,0-1-1,1 1 1,0-1-1,0 1 1,0-1 0,1 0-1,5 10 1,-6-14-4,0 0 0,1 1 0,-1-1 0,0 0 0,1 0 0,-1 0-1,1-1 1,0 1 0,0-1 0,-1 1 0,1-1 0,0 0 0,0 0 0,0 0 0,0 0 0,0-1 0,1 1 0,-1-1 0,0 0 0,0 0 0,0 0 0,6-1 0,-2 0 0,0 0 1,0 0-1,-1-1 1,1 0-1,-1 0 1,1 0-1,-1-1 1,0 0-1,9-6 1,-10 6-2,-1 0 1,-1 0 0,1-1-1,0 1 1,-1-1 0,0 0-1,0 0 1,0 0 0,0 0-1,0-1 1,-1 1 0,0-1-1,0 0 1,0 1 0,-1-1-1,0 0 1,2-10 0,-3 7 14,0-1 1,0 1-1,-1 0 1,0-1 0,-1 1-1,1 0 1,-2 0-1,1 0 1,-8-15 0,6 13 10,-1 0 0,0 1 0,-1 0 0,0 0 0,-9-11-1,13 18-14,-1 0-1,1-1 1,0 1-1,0 0 1,-1 0-1,0 0 0,1 1 1,-1-1-1,0 1 1,1-1-1,-1 1 1,0 0-1,0 0 0,0 0 1,0 1-1,-1-1 1,1 1-1,0-1 1,0 1-1,0 0 0,0 0 1,-6 1-1,-6 6 151,13-2-81,10-3-44,5-2-16,1 0 0,22-4 1,-11 1-8,129-24-36,-109 17-27,0 2 1,82-4-1,-121 12 45,0 0 0,0 0 0,1 1 0,-1 0-1,0 0 1,12 4 0,-16-4 1,0 0 0,0 0 0,0 1 0,1-1-1,-2 0 1,1 1 0,0-1 0,0 1 0,0 0 0,-1 0 0,1-1 0,-1 1 0,1 0-1,-1 0 1,0 0 0,0 1 0,0-1 0,0 0 0,0 0 0,1 4 0,0 3 12,-1-1 0,0 1 0,-1 0 1,1-1-1,-2 1 0,1 0 1,-4 14-1,-2 3 108,-10 28 1,12-44-65,11-27 11,0 0 1,1 1-1,1 0 1,1 1-1,0-1 1,0 2-1,2 0 1,25-25-1,-15 18-9,-18 15-45,2 1 1,-1 0-1,0 0 1,1 1-1,0 0 1,0-1-1,0 2 1,0-1-1,9-2 1,-14 5-13,0 1 1,0 0-1,0 0 1,0 1-1,0-1 1,1 0-1,-1 0 1,0 0-1,0 1 1,0-1-1,0 1 1,0-1 0,0 1-1,0-1 1,0 1-1,0-1 1,0 1-1,0 0 1,-1-1-1,1 1 1,0 0-1,0 0 1,-1 0-1,1 0 1,0 0-1,-1 0 1,1 0-1,0 1 1,13 32 31,-13-31-31,7 20 15,-2-4-27,0-1 0,2 0 0,18 33 1,-23-46 5,0-1 0,0 0 0,0 0 1,1 0-1,-1 0 0,1 0 0,0-1 0,0 1 1,1-1-1,-1 0 0,1-1 0,-1 1 0,1-1 1,0 0-1,0 0 0,0 0 0,0-1 0,0 0 1,9 1-1,-5-1 25,1-2 0,0 1 0,-1-1 0,1-1 0,-1 1 0,1-2 1,-1 1-1,0-1 0,0-1 0,0 0 0,0 0 0,-1 0 0,14-10 0,-2-1 53,-1 0 0,0-2 0,-1 0 0,17-21 1,-17 20 24,0 0 1,1 0 0,28-18-1,-45 35-98,0 0-1,1 0 1,-1 0 0,0 0-1,0 0 1,1 0-1,-1 1 1,0-1 0,1 1-1,-1 0 1,0-1-1,1 1 1,-1 0 0,1 1-1,-1-1 1,3 1-1,0 0 8,0 0 0,-1 0-1,0 1 1,1 0 0,-1 0 0,0 0-1,5 3 1,-64 15 318,42-14-286,0 1 0,1 0 0,0 1 0,-18 16 0,27-22-39,0 1 0,0 0 1,0 0-1,0 1 0,1-1 0,0 0 0,0 1 1,0 0-1,0-1 0,0 1 0,1 0 0,-1 0 0,1 0 1,0 0-1,0 0 0,1 0 0,-1 0 0,1 1 1,0-1-1,1 7 0,0-5-4,0-1 1,1 0-1,0 0 0,0 0 1,0 0-1,0 0 1,1-1-1,0 1 0,0-1 1,0 0-1,0 1 0,1-1 1,0-1-1,0 1 1,0-1-1,0 1 0,0-1 1,1 0-1,8 4 0,1 0 6,1-1-1,0 0 1,0-1-1,0-1 0,25 5 1,-24-7 10,1 0 0,0 0 0,0-2 0,0 0 0,0-1 0,-1-1 1,1 0-1,0-2 0,-1 1 0,0-2 0,0 0 0,0-1 0,15-8 0,-5 0 42,0 0 1,0-1-1,-2-2 0,0 0 0,0-2 0,-2 0 0,25-29 1,-46 47-52,0 0 0,0 0 0,0-1 0,-1 1 0,1 0 0,0-1 0,-1 1 0,1-1 0,-1 1 0,1-1 0,-1 0 0,1 1 0,-1-1 0,0 1 0,0-1 0,0 0 0,0 1 0,0-1 0,-1 1 1,1-3-1,0 4-2,-1-1-1,1 1 1,0-1 0,0 1 0,-1-1 0,1 1 0,0-1 0,-1 1 0,1-1 0,-1 1 0,1-1 0,0 1 0,-1-1 0,1 1 0,-1 0-1,1-1 1,-1 1 0,0 0 0,1-1 0,-2 1 0,1 0 0,0-1-1,0 1 1,0 0-1,-1 0 0,1 0 1,0 0-1,0 1 1,0-1-1,-1 0 1,1 0-1,0 1 1,0-1-1,0 1 1,-2 0-1,-5 4-5,1-1 0,0 2-1,0-1 1,0 1 0,0 0-1,1 0 1,0 0 0,0 1-1,1 0 1,0 0 0,0 1-1,1-1 1,0 1 0,0 0-1,1 0 1,0 1 0,0-1-1,1 1 1,0-1 0,0 1-1,1 0 1,0-1 0,1 1-1,0 0 1,0 0 0,1 0-1,3 12 1,-4-18-2,1 0-1,0 0 1,0 0 0,0 0-1,0 0 1,1 0 0,-1 0-1,1-1 1,-1 1 0,1-1-1,0 1 1,0-1 0,0 0-1,1 1 1,-1-1 0,0 0-1,1 0 1,0-1 0,-1 1-1,1-1 1,0 1 0,0-1 0,0 0-1,0 0 1,0 0 0,0 0-1,0 0 1,4 0 0,0-1 0,0 0 1,0 0-1,-1 0 0,1-1 1,0 0-1,0 0 1,-1-1-1,1 0 1,-1 0-1,1 0 1,-1-1-1,7-4 1,95-64 12,-67 42 85,82-42 0,-122 70-92,0 0 1,-1 1 0,1-1 0,0 1 0,0 0 0,0-1 0,0 1 0,0 0 0,0 0 0,0-1-1,0 1 1,0 0 0,0 0 0,0 0 0,0 0 0,0 0 0,0 0 0,0 0 0,0 1 0,-1-1 0,1 0-1,0 0 1,0 1 0,0-1 0,0 1 0,0-1 0,0 1 0,-1-1 0,1 1 0,0-1 0,0 1 0,-1 0-1,1-1 1,0 1 0,-1 0 0,1 0 0,-1 0 0,1-1 0,-1 1 0,1 0 0,-1 0 0,1 0-1,-1 0 1,0 0 0,0 0 0,1 0 0,-1 0 0,0 1 0,1 6 14,0 1 0,-1-1 0,0 0 0,-1 12 0,0-17-17,0 12 9,-1 10 12,-1 0 1,-7 32 0,9-57-23,1 1 1,0-1 0,0 0 0,0 0 0,0 0 0,0 1 0,0-1 0,0 0 0,0 0-1,0 0 1,0 1 0,0-1 0,0 0 0,1 0 0,-1 0 0,0 0 0,0 1 0,0-1 0,0 0-1,0 0 1,0 0 0,0 0 0,0 1 0,1-1 0,-1 0 0,0 0 0,0 0 0,0 0 0,0 0-1,0 0 1,1 1 0,-1-1 0,0 0 0,0 0 0,0 0 0,1 0 0,-1 0 0,0 0 0,0 0-1,0 0 1,1 0 0,-1 0 0,0 0 0,0 0 0,0 0 0,1 0 0,-1 0 0,0 0 0,0 0-1,0 0 1,0 0 0,1 0 0,-1 0 0,0 0 0,0-1 0,0 1 0,1 0 0,-1 0 0,13-6 43,-2-1-2,-1-1 0,0-1 0,11-12 0,-12 11 23,1 1 0,19-15 1,-29 24-63,1-1 0,-1 1 0,1 0 0,-1-1 0,1 1 0,0 0 0,-1-1 0,1 1 0,-1 0 0,1-1 0,0 1 0,-1 0 0,1 0 0,0 0 0,-1 0 0,1 0 0,0 0 0,0 0 0,-1 0 0,1 0 0,0 0 0,-1 0 0,1 0 0,0 1 0,0-1-1,0 1 0,-1-1 0,1 1-1,-1 0 1,0-1 0,1 1 0,-1 0-1,1-1 1,-1 1 0,0 0 0,1-1-1,-1 1 1,0 0 0,0 0 0,0 0-1,0-1 1,0 3 0,1 5 0,-2 0 0,1 0 0,-3 10 0,2-10 3,-1 4-5,2 0-1,0 19 1,0-27 3,0 0-1,1 1 1,0-1-1,0 0 1,0 0-1,0 0 1,1 0-1,0 0 1,-1 0-1,6 6 0,-7-9 5,1 0-1,0 0 0,0 0 0,0-1 0,0 1 0,0 0 0,0-1 0,0 1 0,0-1 0,0 1 0,0-1 0,0 1 0,0-1 0,0 0 0,0 0 0,1 1 0,-1-1 0,0 0 0,0 0 0,0 0 0,0 0 0,1 0 0,-1-1 0,0 1 0,0 0 0,2-1 0,7-4 290,-11 5-282,1 0-1,0 0 1,0 0-1,0 0 1,0 0-1,0 0 1,0 0-1,0 0 1,0 0-1,0 0 1,0 0-1,0 0 1,0 0-1,0 0 1,-1 0-1,1 0 1,0 0-1,0 0 1,0 0-1,0 0 1,0 0-1,0 0 1,0 0-1,0 0 1,0 0-1,0 0 1,0 0-1,0 0 1,0 0-1,0 0 1,0 0-1,-1 0 1,1 0-1,0 0 1,0 0-1,0-1 1,0 1-1,0 0 1,0 0-1,0 0 1,0 0-1,0 0 1,0 0-1,0 0 1,0 0-1,0 0 1,0 0-1,0 0 1,0 0-1,0-1 1,0 1-1,0 0 1,0 0-1,0 0 1,0 0-1,-39 9 439,30-6-322,0-1 0,0 0 0,0-1 1,-11 1-1,37-15 168,11-4-248,0 0-1,-1-2 0,-1-1 1,-1-2-1,29-31 0,-8-1 12,-2-3 0,-3-1-1,40-74 1,-63 95-41,-2-1 0,-2 0-1,12-47 1,18-123 92,-17 73-80,-19 105-67,3-11-62,-10 38 88,0 0 1,-1 0-1,0-1 1,0 1 0,0 0-1,0 0 1,0-1 0,-1 1-1,0-5 1,1 8 3,-1 0 0,1-1 0,0 1 0,0-1 0,0 1 0,0 0 0,-1-1 1,1 1-1,0-1 0,0 1 0,-1 0 0,1-1 0,0 1 0,-1 0 0,1 0 0,0-1 0,-1 1 1,1 0-1,0 0 0,-1-1 0,1 1 0,0 0 0,-1 0 0,1 0 0,-1 0 0,1 0 0,-1 0 1,1 0-1,0 0 0,-1-1 0,1 1 0,-1 1 0,1-1 0,-1 0 0,1 0 0,0 0 0,-1 0 1,1 0-1,-1 0 0,1 0 0,0 1 0,-1-1 0,1 0 0,-1 0 0,1 0 0,0 1 0,-1-1 0,-16 16-99,4-1 49,2 1 0,0 1 1,1 0-1,1 0 0,-13 36 1,-25 98-131,41-127 155,-14 52-106,-11 80-1,28-128 96,0 1 0,2 0-1,1 0 1,1 0-1,1 0 1,8 32-1,-8-53 25,0 0 0,1 0-1,-1 0 1,2-1-1,-1 1 1,1-1-1,0 0 1,10 12-1,-13-17 17,1 1 0,0-1-1,1 0 1,-1 0-1,0 0 1,1-1 0,-1 1-1,1-1 1,-1 1-1,1-1 1,0 0 0,0 0-1,0 0 1,-1 0 0,1 0-1,0-1 1,0 1-1,0-1 1,0 0 0,0 0-1,0 0 1,0 0-1,0 0 1,0-1 0,0 1-1,0-1 1,4-1-1,2-2 9,-1 0 0,1 0 0,-1-1 0,0 0 0,-1 0 0,1-1 0,10-10 0,44-53 113,-26 27-18,-9 7 10,-23 28-82,1 0-1,1 0 1,-1 0 0,1 1-1,0 0 1,8-7 0,-17 25-83,0 1 0,-1 12 0,4-25 53,-19 167-255,19-159 241,-1 1-1,2-1 1,-1 0-1,1 0 1,3 15-1,-3-21 14,-1 0-1,1 0 0,-1 0 0,1 0 0,0-1 0,0 1 0,0 0 1,0 0-1,0-1 0,0 1 0,0-1 0,0 1 0,1-1 0,-1 1 1,1-1-1,-1 0 0,1 0 0,-1 0 0,1 0 0,0 0 0,-1 0 1,1 0-1,0 0 0,0-1 0,0 1 0,0-1 0,0 1 0,0-1 1,3 1-1,5-2 7,-1 0 0,1 0 0,-1-1 0,1 0 0,-1-1-1,0 0 1,9-4 0,62-34 48,-48 24-27,37-21 48,147-72 220,-214 109-288,0 0 0,0 0 0,1 0 0,-1 0 0,0 1 0,0-1 0,0 1 0,4-1 0,-39 26 18,-48 44-23,70-58-1,0 0 0,1 0 0,0 2 0,-15 24 0,24-35-2,-1 1 0,1-1 0,0 1 0,0-1 0,0 1 0,1-1 0,-1 1 0,1-1 0,-1 1 0,1 0 0,0 4 0,0-6 2,0 0-1,0-1 0,0 1 1,1-1-1,-1 1 0,0 0 1,0-1-1,1 1 0,-1-1 0,0 1 1,1-1-1,-1 1 0,0-1 1,1 1-1,-1-1 0,1 1 1,-1-1-1,1 0 0,-1 1 1,2 0-1,-1-1 1,0 0-1,0 1 1,1-1 0,-1 0 0,0 1 0,1-1-1,-1 0 1,0 0 0,1 0 0,-1 0-1,0-1 1,1 1 0,1 0 0,1-2 2,1 0-1,-1 1 1,1-2 0,-1 1 0,0 0 0,0-1 0,0 0-1,0 0 1,0 0 0,-1 0 0,5-6 0,7-8 35,14-21 0,-22 28-11,6-9 24,-6 9 8,1-1 0,10-10 0,-13 60-83,-3-29 11,0 0-1,1-1 1,0 1-1,0-1 1,1 0 0,1 0-1,7 13 1,-9-18 7,0 0 1,0 0 0,0 0-1,0 0 1,1 0-1,-1-1 1,1 0 0,0 0-1,0 0 1,0 0-1,1 0 1,-1-1 0,1 0-1,-1 0 1,1 0-1,8 2 1,-9-4 4,0 0 0,-1 0 0,1 0 0,0-1 0,-1 1-1,1-1 1,-1 0 0,1 0 0,0 0 0,-1-1 0,0 1 0,1-1 0,-1 0 0,5-3 0,4-4-4,-1 0 1,16-15 0,2-6 9,-1-2-1,33-48 1,37-81 48,-63 90-19,43-123-1,-28 62 56,-21 48-3,-11 29-60,-24 60-113,-5 11 46,-70 181-244,15 7 79,62-193 203,-58 213-171,55-188 148,1-1 1,2 1-1,1 0 1,2 50-1,1-84 29,1 0-1,-1 0 1,0 0 0,0 0-1,1 0 1,-1 0-1,1 0 1,0 0 0,-1-1-1,1 1 1,0 0-1,0 0 1,0-1 0,0 1-1,2 2 1,-2-4 0,0 1-1,0-1 1,0 1 0,0-1 0,1 1-1,-1-1 1,0 1 0,0-1 0,0 0-1,0 0 1,1 1 0,-1-1 0,0 0-1,0 0 1,0 0 0,1-1 0,-1 1 0,0 0-1,0 0 1,0-1 0,0 1 0,1 0-1,-1-1 1,0 1 0,0-1 0,1 0-1,11-7 33,-1 0-1,0-1 0,0 0 1,17-17-1,-2 1 47,14-15 46,-26 24-34,24-19 1,-38 34-90,-1 1-1,1-1 1,-1 1 0,1-1 0,0 1 0,-1 0 0,1-1 0,0 1-1,-1 0 1,1-1 0,0 1 0,-1 0 0,1 0 0,0 0 0,-1 0-1,1-1 1,0 1 0,1 0 0,-2 1-3,0-1 1,1 0-1,-1 0 1,0 1 0,1-1-1,-1 0 1,0 0-1,1 1 1,-1-1-1,0 0 1,1 1-1,-1-1 1,0 1-1,0-1 1,0 0-1,1 1 1,-1-1-1,0 1 1,0-1-1,0 0 1,0 1-1,0 0 1,1 5-9,-1 0 0,0 0 0,-2 11 0,1 0 0,2-7-7,0 1-1,0-1 0,1 1 1,0-1-1,1 0 0,5 12 1,-7-20 10,0 0 0,0 1 1,0-1-1,0 0 1,1 0-1,-1 0 0,1 0 1,0 0-1,-1 0 0,1 0 1,0 0-1,0-1 0,0 1 1,0-1-1,1 1 0,-1-1 1,0 0-1,1 0 0,-1 0 1,0 0-1,1 0 0,-1-1 1,1 1-1,0-1 0,-1 1 1,1-1-1,-1 0 0,1 0 1,-1 0-1,1-1 0,2 0 1,5-1 7,0-1 0,0 0 0,-1 0 1,1-1-1,-1-1 0,0 1 0,-1-1 1,1-1-1,11-10 0,6-7 74,34-37 0,-20 17 109,-44 47-182,0 0 1,0 1 0,1-1 0,0 1-1,0 0 1,0 0 0,1 0-1,-1 0 1,1 0 0,0 1-1,1-1 1,-1 1 0,1-1-1,-1 12 1,2-14-9,0 0 0,0 1 1,1-1-1,-1 0 0,1 1 0,0-1 0,0 0 0,0 0 1,0 0-1,0 0 0,1 0 0,-1 0 0,1 0 0,0 0 1,0 0-1,0-1 0,0 1 0,0-1 0,1 0 0,-1 1 0,1-1 1,-1 0-1,1-1 0,0 1 0,0 0 0,5 2 0,-3-3 4,-1 1 0,1-1 0,-1 1 0,1-1 0,0 0 0,0-1 0,-1 1 0,1-1 0,0 0 0,0 0 0,0-1 0,-1 0 0,1 1 0,0-1 0,-1-1 0,1 1 0,-1-1 0,1 0 0,-1 0 0,1 0 0,-1 0 0,0-1 0,0 0 0,-1 0 0,1 0 0,0 0 0,-1 0 0,0-1 0,0 0 0,0 1 0,0-1 0,0 0 0,-1-1 0,4-7 0,-4 5 16,1 1 0,-1-1-1,-1 0 1,1 0 0,-1 0 0,-1 0-1,1-9 1,-1 14-12,0-1 0,-1 1 1,1-1-1,0 1 0,-1 0 1,0-1-1,1 1 0,-1 0 0,0 0 1,0-1-1,0 1 0,0 0 0,-1 0 1,1 0-1,-1 0 0,1 0 0,-1 1 1,0-1-1,1 0 0,-1 1 0,0-1 1,0 1-1,0 0 0,-5-3 0,0 2-1,0 0 0,-1 0 0,1 1 0,-1 0 0,1 0 0,-1 1 0,0 0 0,1 0 0,-1 1 0,0-1 0,1 2 0,-1-1 0,1 1 0,0 0 0,-10 5 0,15-4 12,6-1 4,9 1 7,14-1-13,0-1-1,0-2 0,38-4 0,-12 0-34,-24 2 15,32-1-46,-55 4 48,0 0 0,0 1 0,0-1 0,0 1-1,-1 1 1,1-1 0,9 4 0,-12-3 3,-1-1 0,0 0 1,0 1-1,0-1 0,0 1 1,0 0-1,0 0 0,0 0 1,0 0-1,-1 0 0,1 0 0,-1 0 1,0 1-1,1-1 0,-1 0 1,0 1-1,0-1 0,-1 1 1,1-1-1,0 1 0,-1-1 1,0 1-1,1 0 0,-1 2 1,0 8-13,-1 0 0,0 0 1,-6 23-1,2-5 4,5-30 10,0-1 0,0 0 0,0 0 0,0 0 0,-1 0 0,1 0 0,0 0 0,0 1 0,0-1 0,0 0 0,0 0 0,0 0 0,0 0 0,0 0 0,0 0 0,0 1 0,0-1 0,0 0 0,0 0 0,0 0 0,0 0 0,0 0 0,0 1 0,0-1 0,0 0 0,0 0 0,0 0 0,1 0 0,-1 0 0,0 0 0,0 0 0,0 1 0,0-1 0,0 0 0,0 0 0,0 0 0,0 0 0,0 0 0,1 0 0,-1 0 0,0 0 0,0 0 0,0 0 0,0 0 0,0 1 0,0-1 0,1 0 0,-1 0 0,0 0 0,0 0 0,0 0 0,0 0 0,0 0 0,1 0 0,-1 0 0,0 0 0,0 0 0,0 0-1,0 0 1,0-1 0,0 1 0,1 0 0,-1 0 0,0 0 0,0 0 0,0 0 0,0 0 0,0 0 0,1 0 0,8-9 4,40-45 53,-36 38-15,1 0 1,1 1-1,0 0 0,0 1 0,33-21 0,-47 34-39,0 1 0,0 0 0,0-1 0,0 1 0,0 0 0,0-1 0,0 1 0,0 0 0,0 0 0,1 0 0,-1 0 0,0 0 0,0 0 0,0 0 0,0 0 0,0 0 1,0 1-1,0-1 0,0 0 0,0 1 0,0-1 0,0 1 0,0-1 0,0 1 0,0 0 0,0-1 0,0 1 0,0 0 0,-1-1 0,1 1 0,0 0 0,0 0 0,-1 0 0,1 0 0,-1 0 0,1 0 0,-1 0 0,1 1 0,3 6-14,0 0 0,-1 1 0,4 14 0,-6-17 5,2 4-13,7 24-33,0-1 1,20 40 0,-28-68-26,4 8 140,-4-10-382,-4-6-540,-3-5-3113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10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8240,'0'0'5978,"13"-1"-5574,71-12 365,59-7 754,-47 16-690,-14 2 17,92-15 0,-129 5-572,-35 9-25,0 0 1,0 0-1,0 1 0,20-1 0,-41 17-178,6-9-2706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11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7936,'0'0'4966,"10"3"-4442,13 1-161,0-1 0,0-2 0,1 0 0,31-3 0,32-5 615,169-8 1186,-218 15-1888,11-1 329,1 2 0,94 15 0,-102-7 217,1-2 0,81 2 1,-124-9-817,0 0 1,0 0-1,0 0 1,0 0 0,0 0-1,0 0 1,1 0-1,-1 0 1,0 0 0,0 0-1,0 0 1,0 0-1,0-1 1,0 1 0,0 0-1,0 0 1,1 0-1,-1 0 1,0 0 0,0 0-1,0 0 1,0 0-1,0 0 1,0 0 0,0 0-1,0 0 1,0 0-1,0-1 1,0 1 0,0 0-1,0 0 1,0 0-1,1 0 1,-1 0 0,0 0-1,0 0 1,0 0-1,0-1 1,0 1 0,0 0-1,0 0 1,0 0-1,0 0 1,0 0 0,0 0-1,0 0 1,0 0-1,0-1 1,-1 1 0,1 0-1,0 0 1,0 0-1,0 0 1,0 0-1,0 0 1,0 0 0,0 0-1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15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1238 4312,'0'0'12081,"14"1"-11736,-8 0-297,3 1 18,1-1 1,-1-1-1,1 1 1,-1-2-1,1 1 0,0-1 1,-1-1-1,13-2 0,184-71 1536,-176 63-1414,89-42 532,-107 47-604,0 0 0,-1-1 1,0 0-1,0 0 0,0-2 1,-1 1-1,11-15 0,-12 12 100,-1-1 0,-1 1-1,9-21 1,-15 29-173,0 1-1,-1-1 1,1 1-1,0-1 1,-1 1-1,0-1 1,0 0-1,0 1 1,-1-1-1,1 1 1,-1-1-1,-1-6 1,-2 0 46,0 0-1,0 0 1,-6-9 0,-18-27 276,-3 2 0,-1 1 0,-51-52 0,-3-4 294,67 74-330,2 0 0,1 0 1,1-2-1,1 0 0,-20-57 1,31 78-236,1-1 1,1 0 0,-1 1-1,1-1 1,0 0-1,0 0 1,1 0 0,1-10-1,0 12-34,0 1 0,0-1 0,0 1 0,1 0 0,-1-1 0,1 1 0,0 0 0,1 0 0,-1 0 0,1 0-1,0 1 1,0-1 0,0 1 0,4-4 0,10-8 13,1 1 0,0 0-1,2 2 1,-1 0 0,1 1-1,36-14 1,-21 13-8,0 1-1,0 1 0,52-6 1,-14 8 61,93 2 0,-137 7-108,0 1 0,0 2 0,0 1 1,-1 1-1,42 15 0,-59-17-14,-1 1 0,-1 1 1,1 0-1,-1 0 0,0 1 0,0 0 0,-1 0 0,0 1 0,0 0 1,-1 1-1,7 9 0,-4-4 9,-1 1 0,0 0 1,0 1-1,-2-1 0,0 2 0,6 22 1,-8-23-3,-1 0 1,0 1-1,-1-1 1,-1 1-1,-1 0 0,0 0 1,-2 0-1,0 0 1,0-1-1,-2 1 1,-6 26-1,-5 0 1,8-19 17,-2 0 0,-1-1-1,0 0 1,-17 28 0,-6-5 177,-70 78 0,97-118-189,0 1 23,-1 0 0,1 1 1,1 0-1,-5 9 0,6-10-34,3-7-7,-1 1 0,1 0 0,0 0 1,-1-1-1,1 1 0,0 0 0,0 0 0,-1-1 0,1 1 0,0 0 0,0 0 1,0 0-1,0-1 0,0 1 0,0 0 0,0 0 0,1 0 0,-1-1 0,0 1 1,0 0-1,1 0 0,-1-1 0,0 1 0,1 0 0,-1 0 0,1-1 0,-1 1 1,1 0-1,-1-1 0,1 1 0,-1-1 0,1 1 0,0-1 0,-1 1 0,1-1 0,0 1 1,-1-1-1,1 0 0,0 1 0,1-1 0,3 2 0,1 0 0,0 0 0,-1-1 0,10 1 0,-10-1 2,142 12-4,-94-11 44,59 11 0,-111-13-40,8 2 30,-1-1 0,0 1-1,0 1 1,0-1-1,11 6 1,-19-8-24,1 1 0,-1-1 0,1 0 0,-1 1 0,1-1 0,-1 0 0,1 1 0,-1-1 0,1 1 0,-1-1 0,1 1 1,-1-1-1,0 1 0,1 0 0,-1-1 0,0 1 0,0-1 0,1 1 0,-1 0 0,0-1 0,0 1 0,0 0 0,0-1 0,0 1 0,0-1 0,0 1 0,0 0 0,0 1 0,1 0-310,6-9-90,20-13-2404,-24 19 1154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15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0 210 9536,'0'0'5172,"6"10"-4614,3 8-265,0 1 0,-2 0-1,0 0 1,-1 0-1,6 37 1,-10-45-175,45 285 3461,-42-262-3096,-5-25-272,2 0-1,-1 0 1,1-1 0,0 1 0,1-1 0,4 12 0,-7-20-187,0 1 0,0-1-1,1 0 1,-1 1 0,0-1 0,0 1 0,0-1-1,0 0 1,0 1 0,0-1 0,1 0-1,-1 1 1,0-1 0,0 0 0,0 1 0,1-1-1,-1 0 1,0 0 0,1 1 0,-1-1 0,0 0-1,1 0 1,-1 1 0,0-1 0,1 0 0,-1 0-1,0 0 1,1 0 0,-1 0 0,0 1 0,1-1-1,-1 0 1,1 0 0,-1 0 0,0 0-1,1 0 1,-1 0 0,0 0 0,1 0 0,-1-1-1,1 1 1,-1 0 0,0 0 0,1 0 0,-1 0-1,0 0 1,1-1 0,-1 1 0,0 0 0,1 0-1,-1 0 1,0-1 0,1 1 0,-1 0 0,0-1-1,0 1 1,1 0 0,-1 0 0,0-1 0,0 1-1,0-1 1,0 1 0,1 0 0,-1-1-1,8-28 411,-7-5-254,-2-1 1,-1 1-1,-11-58 0,4 28 34,-13-54 179,11 64-114,-4-56 1,8 57-95,4 35-18,-1-31 1,3 37-54,1 10-96,-1 0 0,1 0 0,0 0 0,0 1 0,0-1-1,0 0 1,0 0 0,0 0 0,1 0 0,-1 1 0,1-1 0,-1 0-1,1 0 1,-1 1 0,1-1 0,0 0 0,0 1 0,0-1-1,0 1 1,0-1 0,0 1 0,1-1 0,-1 1 0,0 0 0,1 0-1,-1-1 1,3 0 0,6-4 5,0 1 0,0 1-1,0 0 1,0 0 0,1 1-1,0 0 1,-1 1 0,1 0 0,0 1-1,0 0 1,0 0 0,1 1-1,-1 1 1,0 0 0,13 3 0,3 2-11,-2 1 1,1 1 0,-1 1 0,0 1-1,26 16 1,-44-23-2,0 1 0,-1 0-1,0 1 1,0 0 0,0 0 0,0 0-1,-1 0 1,9 11 0,-13-13-2,1-1-1,-1 0 1,0 0 0,0 0 0,0 1 0,0-1-1,0 1 1,0-1 0,0 1 0,-1-1 0,0 1-1,1-1 1,-1 1 0,0 0 0,0-1 0,0 1 0,-1-1-1,1 1 1,0-1 0,-1 1 0,0-1 0,0 1-1,0-1 1,0 1 0,0-1 0,0 0 0,0 1-1,-3 2 1,-2 2 14,0 0-1,-1-1 0,0 0 1,0 0-1,0-1 1,0 0-1,-14 7 1,-63 26 192,57-27-133,7-5-30,1 0-1,-1-1 1,0-1-1,0-1 0,-29 0 1,31-1-41,13-2-14,0 1-1,0-1 1,0 0-1,0-1 0,-10-1 1,13 2-31,0-1 0,0 0 0,1 0 0,-1 0 0,0 1 0,0-2 0,1 1 0,-1 0 0,1 0 0,-1 0 0,1-1 0,-1 1 0,1-1 0,0 1 0,0-1 0,0 1-1,0-1 1,-2-3 0,-5-13-3747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17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1 133 6016,'0'0'13015,"10"-12"-12417,35-40-12,-40 47-467,0 0-1,0 1 0,0-1 0,1 1 0,-1 1 0,1-1 1,0 1-1,1 0 0,-1 0 0,0 0 0,1 1 1,12-2-1,15-7 547,-28 9-524,-1 0 1,1 1 0,-1-1 0,1 1 0,0 0 0,0 1-1,-1-1 1,1 1 0,0 0 0,0 1 0,8 1 0,-11-1-74,0 0 1,1 0 0,-1 0 0,0 1-1,0-1 1,0 1 0,0 0 0,0 0 0,0 0-1,0 0 1,0 1 0,-1-1 0,0 1-1,1-1 1,-1 1 0,0 0 0,0 0-1,0 0 1,2 6 0,-1 0 3,0-1 1,0 1-1,-1 0 1,0 1-1,0-1 0,-1 0 1,0 0-1,-1 1 1,0-1-1,-1 1 1,0-1-1,0 0 0,-1 0 1,0 0-1,-1 0 1,-5 15-1,-1-5 27,-1 0 1,0 0-1,-1-1 0,-1 0 1,-1-1-1,-19 20 1,29-34-72,1 0 1,-1-1 0,1 1 0,-1-1 0,0 0 0,0 0 0,0 0 0,0 0 0,-6 2 0,-11 13 375,16-13-288,4-4-111,0 0-1,0 0 1,0 0 0,0 0 0,0 0 0,0 0-1,0 0 1,0 0 0,0 0 0,0 0 0,0 0-1,1 0 1,-1 0 0,0 0 0,0 0 0,0 0-1,0 0 1,0 0 0,0 0 0,0 0-1,0 0 1,0 0 0,0 0 0,0 0 0,0 0-1,0 0 1,0 0 0,0 0 0,0 0 0,0 0-1,1 0 1,-1 0 0,0 1 0,0-1 0,0 0-1,0 0 1,0 0 0,0 0 0,0 0 0,0 0-1,0 0 1,0 0 0,0 0 0,0 0 0,0 0-1,0 0 1,0 0 0,0 0 0,0 0 0,0 0-1,0 1 1,0-1 0,0 0 0,0 0 0,0 0-1,0 0 1,0 0 0,0 0 0,0 0-1,0 0 1,11-2 117,20-7-68,-22 7-1,12-4 79,0 1 0,1 1 1,-1 1-1,1 1 0,0 1 0,0 1 0,0 1 0,0 0 0,33 8 0,-50-8 2,1 1-1,-1-1 0,0 1 0,0 0 0,9 6 0,-12-7-129,-1 0-1,0 0 1,0 0 0,0 0-1,0 1 1,0-1 0,0 0-1,0 1 1,0-1 0,-1 0-1,1 1 1,0-1 0,-1 1-1,1 0 1,-1-1 0,0 1-1,1-1 1,-1 1 0,0 0-1,0-1 1,0 1 0,0-1-1,0 3 1,-2 6-3972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19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338 1 5120,'0'0'9632,"-12"4"-8978,-8 2-297,0 2 0,0 0 0,1 2 0,0 0 0,0 1 0,-32 25 0,-45 65 1259,89-94-1464,0 0 1,1 1 0,0 0-1,0 1 1,1-1 0,0 1-1,-6 14 1,9-20-79,1 1-1,0 0 1,0 1-1,0-1 1,0 0-1,0 0 1,1 0-1,0 1 1,0-1-1,0 0 1,0 0-1,1 0 1,0 1-1,0-1 1,0 0-1,0 0 1,0 0-1,1 0 1,0 0-1,3 5 1,-3-7-27,0 1 0,1-1 0,-1 1 0,0-1 0,1 0 0,0 0 0,-1 0 0,1-1 0,0 1 0,0-1 0,0 1 0,0-1 0,0 0 0,0 0 0,1 0 0,-1 0 0,0-1 0,0 0 0,1 1 0,3-1 0,8-1 65,0 0 0,1 0 0,15-5 0,-15 4-24,-7 0-36,1-1 0,-1 0 0,0 0 1,0-1-1,0 0 0,0 0 0,0-1 0,-1 0 1,0-1-1,0 0 0,-1 0 0,1 0 1,-1-1-1,0 0 0,-1-1 0,0 0 0,0 0 1,-1 0-1,0 0 0,0-1 0,-1 0 1,0 0-1,-1 0 0,0 0 0,0-1 1,-1 1-1,0-1 0,1-15 0,-3 25-49,-1-29 178,1 28-165,0 0 0,0 0 0,0 0 0,-1 0 0,1 0 0,0 0 1,-1 0-1,1 0 0,0 0 0,-1 0 0,1 0 0,-1 1 0,0-1 0,1 0 1,-1 0-1,0 0 0,1 1 0,-1-1 0,0 0 0,0 1 0,0-1 1,1 0-1,-3 0 0,3 2-6,-1-1-1,0 0 1,1 1 0,-1-1 0,1 0 0,-1 1-1,0-1 1,1 1 0,-1-1 0,1 1 0,-1-1-1,1 1 1,-1 0 0,1-1 0,0 1-1,-1-1 1,1 1 0,0 0 0,-1 0 0,1-1-1,0 1 1,0 0 0,0-1 0,0 1 0,0 0-1,-1 0 1,2 1 0,-6 22 71,5-14-63,0-1 1,1 1-1,0 0 1,0-1 0,1 1-1,1-1 1,-1 0-1,1 0 1,1 0 0,0 0-1,0 0 1,0-1-1,10 13 1,-8-11 2,2-1 0,-1 1 1,1-1-1,0 0 0,1-1 0,0 0 0,1-1 0,-1 0 1,1 0-1,14 6 0,28 13 122,-50-26-138,-1 1 0,1-1 1,0 1-1,-1-1 1,1 0-1,0 0 1,0 0-1,-1 0 1,1 0-1,0 0 1,0 0-1,-1 0 1,1-1-1,0 1 1,-1-1-1,1 1 1,0-1-1,-1 0 1,1 0-1,-1 1 1,1-1-1,-1 0 1,1 0-1,-1-1 1,0 1-1,1 0 0,-1 0 1,0-1-1,0 1 1,0 0-1,0-1 1,1-2-1,2-1-24,-1-1 0,0 0 0,0 0-1,-1 0 1,0-1 0,0 1-1,1-9 1,0-19-3419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23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1389 8032,'0'0'2836,"10"6"-2016,-3-3-656,-5-1-103,1 0 0,-1 0 0,1-1 0,0 1 0,-1-1 0,1 0 0,0 0-1,0 0 1,0 0 0,0-1 0,0 1 0,0-1 0,0 0 0,0 1 0,0-2 0,0 1 0,0 0 0,0 0 0,0-1 0,0 0 0,0 1 0,0-1 0,0 0 0,3-2 0,11-8 289,0 0 1,-1-1 0,-1-1-1,0-1 1,0 0-1,-2-1 1,0 0 0,0-1-1,-2 0 1,14-25 0,-6 5 319,-2 0-1,-1-2 1,-2 1 0,11-50 0,-22 79 556,-8 25-529,-112 348 600,53-152-894,-104 257 375,143-403-586,25-68-189,0 1 0,0 0 0,0 0 0,0 0 0,0 0 0,0 0 0,0 0 0,0 0 1,0 0-1,0 0 0,0 0 0,1 0 0,-1 0 0,0 0 0,0-1 0,0 1 0,0 0 0,0 0 0,0 0 0,0 0 0,0 0 0,0 0 0,1 0 0,-1 0 0,0 0 0,0 0 0,0 0 0,0 0 0,0 0 0,0 0 0,0 0 0,0 0 0,0 0 0,1 0 0,-1 0 0,0 1 0,0-1 0,0 0 1,0 0-1,0 0 0,0 0 0,0 0 0,0 0 0,0 0 0,0 0 0,0 0 0,0 0 0,1 0 0,-1 0 0,0 0 0,0 1 0,0-1 0,0 0 0,0 0 0,0 0 0,0 0 0,0 0 0,8-7 67,5-14-1,0 0 1,-1 0 0,14-37 0,17-73 92,-30 89-102,94-322 534,-82 279-440,-14 46-83,54-162 309,-42 142-258,29-65 159,-41 102-192,1 0 0,1 1 0,20-27 0,-30 45-76,-1 0-1,1 1 1,0-1-1,0 0 1,0 1-1,0 0 0,1-1 1,-1 1-1,0 1 1,1-1-1,0 0 0,-1 1 1,1 0-1,0 0 1,0 0-1,-1 0 1,6 0-1,-6 1-5,0 0 0,0 0 0,0 0 0,0 1 0,0-1 0,-1 1 1,1 0-1,0 0 0,0 0 0,-1 0 0,1 0 0,0 1 0,-1-1 0,1 1 0,-1 0 0,0-1 0,0 1 0,0 0 0,0 0 1,0 1-1,0-1 0,0 0 0,2 5 0,5 12 15,0 0 1,-2 0 0,0 1-1,-1 0 1,-1 0 0,-1 1-1,2 35 1,-5-42-10,0 1 0,-2-1 0,0 1-1,0-1 1,-2 0 0,0 1 0,-5 15 0,6-23-5,-1 0 0,1 0 0,-2 0 0,1 0 0,-1-1 0,1 1 0,-2-1 0,1 0 0,-1 0 1,0-1-1,0 1 0,-1-1 0,1 0 0,-1-1 0,-9 7 0,10-8 9,0-1-1,-1 1 1,1-1 0,-1 0-1,1 0 1,-1-1 0,1 0-1,-1 0 1,0 0 0,0 0-1,0-1 1,1 0-1,-1 0 1,0-1 0,0 0-1,1 0 1,-1 0 0,0-1-1,1 1 1,-1-1 0,1-1-1,0 1 1,-1-1-1,-7-5 1,7 5 1,4 1 0,-1 1 0,0-1 1,1 0-1,-1 1 0,1-1 1,-1 0-1,-2-4 1,5 6-16,0-1 1,-1 1-1,1 0 0,0-1 1,0 1-1,-1-1 1,1 1-1,0-1 1,0 1-1,0-1 1,0 1-1,0-1 0,0 1 1,0-1-1,0 1 1,0 0-1,0-1 1,0 1-1,0-1 1,0 1-1,1-2 1,-1 1-1,1 0 0,0 0 1,-1 0-1,1 0 0,0 0 1,0 0-1,0 0 0,0 1 1,0-1-1,0 0 0,0 0 1,1 0-1,4-2-2,-1 0 0,1 1 0,0 0-1,-1 0 1,1 0 0,0 1 0,0 0 0,0 0 0,0 0-1,8 1 1,6 1-19,36 5 1,6 1 6,-29-6-11,-1-2 1,1-1-1,53-11 1,-69 9 3,0-1 1,0-1-1,-1 0 1,0-2-1,0 1 0,0-2 1,-1 0-1,20-16 1,-19 10-2,0 0 0,-1 0 0,-1-1 0,-1-1 0,0 0 0,-2-1 1,14-26-1,-2-3-7,30-93 0,-38 89 34,14-91-1,-6-54 38,-14 113-16,8-178 97,-17 257-121,0 1 1,-1-1-1,1 0 0,-1 0 1,1 1-1,-3-5 0,3 8-3,0-1-1,0 1 0,0 0 1,0 0-1,0-1 0,0 1 1,0 0-1,-1 0 0,1 0 1,0-1-1,0 1 0,0 0 1,0 0-1,-1 0 0,1-1 1,0 1-1,0 0 0,0 0 1,-1 0-1,1 0 0,0 0 1,0-1-1,0 1 0,-1 0 1,1 0-1,0 0 0,0 0 1,-1 0-1,1 0 0,0 0 1,0 0-1,-1 0 0,-9 12-1,-9 28-78,1 0 1,-19 65-1,23-53 6,3 1 1,2 1-1,2 0 1,2 0-1,5 88 0,4-74 10,2 0 0,3-1-1,36 129 1,-35-170 90,1 0-1,24 40 1,-19-38-12,-16-27-9,1 1-1,0-1 1,0 0 0,0 0 0,0 0 0,0 0-1,0 0 1,0 0 0,1 0 0,-1-1-1,0 1 1,0 0 0,1-1 0,-1 1 0,0-1-1,1 1 1,-1-1 0,1 0 0,-1 1 0,1-1-1,-1 0 1,1 0 0,-1 0 0,0 0 0,1 0-1,-1 0 1,1-1 0,-1 1 0,1 0-1,-1-1 1,0 1 0,1-1 0,-1 0 0,0 1-1,1-1 1,0-1 0,5-1 9,-1-1 1,0 0-1,0 0 1,-1-1-1,1 1 1,6-8-1,2-7 31,0 0-1,-1-1 1,12-24-1,-11 17 53,23-30 0,29-49 268,-65 106-360,-1-1 0,0 1 0,1-1 0,-1 1 0,1-1 0,-1 1 0,1-1 0,-1 1 0,1-1 0,0 1 0,-1 0 0,1-1 0,-1 1 1,1 0-1,0 0 0,-1-1 0,1 1 0,0 0 0,-1 0 0,1 0 0,0 0 0,-1 0 0,1 0 0,0 0 0,1 0 0,0 0 1,-1 1 1,1 0 0,0-1-1,0 1 1,-1 0-1,1 0 1,-1 0 0,1 0-1,2 2 1,4 5 6,-1-1 0,11 16-1,-14-17 0,5 5-6,25 35-26,-32-42 11,1 0 0,-1 0 1,0 0-1,0 0 0,-1 0 0,0 0 1,1 0-1,-1 1 0,0-1 0,0 6 1,-1-10 8,-1 1 0,1-1 0,0 1 0,0-1 0,0 1-1,0-1 1,-1 1 0,1-1 0,0 1 0,-1-1 0,1 1 0,0-1 0,-1 1 0,1-1 0,0 1 0,-1-1 0,1 0 0,-1 1 0,1-1 0,-1 0 0,1 1 0,-1-1 0,1 0 0,-1 0 0,1 0 0,-1 1 0,1-1 0,-1 0-1,1 0 1,-1 0 0,0 0 0,1 0 0,-1 0 0,1 0 0,-1 0 0,1 0 0,-1 0 0,0 0 0,1 0 0,-1-1 0,1 1 0,-1 0 0,1 0 0,-1-1 0,-26-8 54,27 9-56,-11-5 25,-1 1-1,1 0 1,0 0 0,-1 2 0,0-1 0,-15 0 0,21 3-13,-1-1 1,1 2-1,0-1 1,0 1-1,-1 0 1,1 0-1,0 0 1,0 1-1,0 0 1,0 0-1,0 1 1,1 0 0,-11 6-1,13-6-8,-1 0-1,1 1 1,0 0-1,0-1 0,0 1 1,0 0-1,1 0 1,0 1-1,0-1 1,0 0-1,0 1 1,0-1-1,1 1 1,-1 6-1,1-5-7,0 1 1,0-1-1,0 0 0,1 1 0,0-1 0,1 0 0,-1 1 0,1-1 0,1 0 0,1 8 0,-1-9 4,1 0-1,-1 0 1,1 0 0,-1 0-1,2 0 1,-1 0-1,0-1 1,1 0-1,0 0 1,0 0-1,0 0 1,0-1-1,1 1 1,0-1-1,-1 0 1,1 0-1,6 2 1,-7-4 6,1 1 0,-1-1 0,0 0 0,0-1 0,0 1-1,1-1 1,-1 0 0,0 0 0,1 0 0,-1 0 0,0-1 0,0 0 0,0 0 0,1 0 0,-1 0 0,0-1 0,0 0 0,-1 1 0,1-1 0,0-1 0,0 1-1,5-6 1,-1 2 14,-1-2 0,0 1 0,-1-1 0,1 0 1,-2 0-1,1-1 0,-1 0 0,0 0 0,5-16 0,1-6 97,10-54 0,-19 76-69,-1 0-1,-1 0 0,0-1 1,-1-9-1,1-4 87,0 23-128,0 0 1,0-1 0,0 1 0,0-1-1,0 1 1,0 0 0,0-1-1,0 1 1,0-1 0,0 1 0,0 0-1,0-1 1,0 1 0,0 0 0,0-1-1,0 1 1,0-1 0,0 1-1,-1 0 1,1-1 0,0 1 0,0 0-1,0-1 1,-1 1 0,1 0-1,0-1 1,0 1 0,-1 0 0,1 0-1,0-1 1,-1 1 0,1 0 0,0 0-1,-1 0 1,1-1 0,0 1-1,-1 0 1,1 0 0,-1 0 0,1 0-1,0 0 1,-1 0 0,1 0 0,-1 0-1,1 0 1,-1 0 0,0 3 17,0-1 0,0 1 0,0 0 0,1 0 0,-1 0 0,1 0 0,-1 4 0,1-3-4,-1 8-15,1 0 0,0 0 0,1 0 0,0 0 0,1 0 0,0 0 1,1 0-1,7 19 0,-4-15 16,0-1 0,2 0 0,0 0 1,0-1-1,21 25 0,-27-36-14,0 0 0,0-1-1,1 1 1,-1-1 0,1 0-1,0 0 1,-1 0 0,1 0 0,0 0-1,0-1 1,1 1 0,-1-1 0,0 0-1,0 0 1,1 0 0,-1 0 0,0 0-1,6-1 1,-4 0 3,-1 0 1,1-1-1,-1 0 0,1 0 0,-1 0 0,0-1 0,0 0 1,1 1-1,-1-1 0,0-1 0,-1 1 0,7-5 0,0-2 10,1 0 1,-1-1-1,-1-1 0,0 0 0,0 0 0,-1-1 0,12-23 0,4-18 132,-3-1-1,21-87 1,-42 140-152,0 0 0,0 0 0,0 0 0,1 0 0,-1 0 0,0 0 0,1 0 0,-1 0 0,1 0 0,-1 0 0,1 1 0,-1-1 0,1 0 0,0 0 0,-1 0 0,1 1 0,0-1 0,0 0 0,0 1 0,-1-1 0,1 0 0,0 1 0,0-1 0,0 1 0,0 0 0,0-1 0,0 1 0,0 0 0,0-1 0,0 1 0,0 0 0,0 0 0,0 0 0,0 0 0,0 0 0,0 0 0,0 0 0,0 0 0,0 1 0,0-1 0,0 0 0,0 1 0,0-1 0,0 0 0,0 1 0,0-1 0,0 1 0,1 1 0,5 2 0,-1 1 0,1-1 0,-1 2 0,-1-1 0,7 8 0,3 5 0,-2 1 0,0 1 0,-1 0 0,-1 1 0,-1 1 0,-1-1 0,0 1 0,-2 1 0,-1-1 0,5 34 0,-9-44 0,-1 1 0,0 0 0,0 0 0,-2 0 0,1 0 0,-2 0 0,-5 24 0,7-36 0,-1-1 0,1 1 0,0-1 0,0 1 0,-1-1 0,1 1 0,0-1 0,-1 0 0,1 1 0,-1-1 0,1 0 0,-1 1 0,1-1 0,0 0 0,-1 0 0,1 1 0,-1-1 0,1 0 0,-1 0 0,1 0 0,-1 0 0,1 1 0,-1-1 0,1 0 0,-1 0 0,0 0 0,1 0 0,-1 0 0,1 0 0,-1-1 0,1 1 0,-1 0 0,1 0 0,-1 0 0,0-1 0,-20-8 0,21 9 0,-28-17 0,0-2 0,2-2 0,0 0 0,-45-49 0,46 45 0,51 31 0,-4 4 0,1-2 0,0 0 0,0-2 0,1 0 0,39 3 0,-51-8 0,0-1 0,-1 0 0,1-1 0,-1 0 0,1-1 0,-1 0 0,0-1 0,0 0 0,0-1 0,0 0 0,0-1 0,-1 0 0,0 0 0,11-9 0,8-9 0,-1-2 0,27-30 0,-20 19 0,15-13 0,-49 48 0,1 0 0,-1-1 0,0 1 0,0 0 0,0 0 0,1 0 0,-1 0 0,0 0 0,1 0 0,-1 0 0,1 0 0,0 1 0,-1-1 0,1 0 0,-1 1 0,1-1 0,0 1 0,-1 0 0,1 0 0,0 0 0,0-1 0,3 2 0,-3 0 0,0-1 0,0 1 0,0 0 0,0 0 0,0 1 0,0-1 0,-1 0 0,1 1 0,0-1 0,-1 1 0,1-1 0,-1 1 0,1 0 0,-1 0 0,1 2 0,3 3 0,-1 1 0,0 0 0,-1 1 0,1-1 0,-2 1 0,1-1 0,0 12 0,-1-1 0,-2 0 0,-3 33 0,-1 5 0,-2-29 0,8-29 0,0 0 0,-1 1 0,1-1 0,0 0 0,-1 0 0,1 0 0,-1 0 0,1 0 0,2-2 0,6-10 0,-1-1 0,10-17 0,-13 20 0,0 0 0,1 0 0,0 1 0,1 0 0,18-17 0,-21 22 0,1 0 0,-1 1 0,1-1 0,0 2 0,1-1 0,8-4 0,-13 8 0,-1-1 0,0 1 0,0 0 0,1 0 0,-1 0 0,0-1 0,1 1 0,-1 0 0,0 0 0,0 1 0,1-1 0,-1 0 0,0 0 0,1 1 0,-1-1 0,0 1 0,2 0 0,-2 0 0,1 0 0,0 1 0,-1-1 0,0 1 0,1-1 0,-1 1 0,0-1 0,0 1 0,0 0 0,0-1 0,0 1 0,0 0 0,-1 0 0,1 0 0,0 2 0,8 19 0,-7-17 0,0 0 0,0-1 0,0 1 0,0 0 0,-1 0 0,1 12 0,-2-18 0,0 0 0,0 1 0,0-1 0,0 0 0,1 0 0,-1 0 0,0 0 0,0 0 0,0 1 0,0-1 0,0 0 0,1 0 0,-1 0 0,0 0 0,0 0 0,0 0 0,1 0 0,-1 0 0,0 0 0,0 1 0,0-1 0,1 0 0,-1 0 0,0 0 0,0 0 0,0 0 0,1 0 0,-1 0 0,0 0 0,0-1 0,0 1 0,1 0 0,-1 0 0,0 0 0,0 0 0,0 0 0,0 0 0,1 0 0,-1 0 0,0 0 0,0-1 0,0 1 0,0 0 0,0 0 0,1 0 0,-1 0 0,0-1 0,0 1 0,0 0 0,0 0 0,14-11 0,9-12 0,33-41 0,-37 41 0,1 0 0,36-31 0,-53 51 0,0 1 0,0-1 0,1 1 0,-1 0 0,1 0 0,0 0 0,-1 1 0,1-1 0,0 1 0,0 0 0,8-1 0,-11 2 0,1 0 0,0 0 0,-1 0 0,1 0 0,0 1 0,-1-1 0,1 1 0,0-1 0,-1 1 0,1-1 0,-1 1 0,1 0 0,-1 0 0,1 0 0,-1 0 0,0 0 0,0 0 0,1 0 0,-1 1 0,0-1 0,0 0 0,0 1 0,0-1 0,0 1 0,-1-1 0,1 1 0,0-1 0,-1 1 0,1-1 0,0 4 0,4 14 0,-1 0 0,2 26 0,-4-28 0,0 0 0,1 0 0,8 23 0,-10-38 0,-1 0 0,1 0 0,0 0 0,0-1 0,1 1 0,-1 0 0,0 0 0,0 0 0,1-1 0,-1 1 0,1-1 0,0 1 0,-1-1 0,1 0 0,0 0 0,0 0 0,0 1 0,0-2 0,0 1 0,0 0 0,0 0 0,0-1 0,0 1 0,0-1 0,0 1 0,0-1 0,1 0 0,-1 0 0,0 0 0,0 0 0,0-1 0,0 1 0,0 0 0,4-2 0,5-1 0,0-1 0,0 0 0,-1 0 0,20-12 0,-6 2 0,2 0 0,-1-1 0,42-33 0,-43 29 0,-20 16 0,1 1 0,-1-1 0,0 0 0,0-1 0,0 1 0,0-1 0,-1 0 0,0 0 0,1 0 0,-1 0 0,-1-1 0,1 1 0,-1-1 0,4-7 0,-6 12 0,0-1 0,0 1 0,0 0 0,0 0 0,0 0 0,0 0 0,0 0 0,0 0 0,0 0 0,0-1 0,0 1 0,0 0 0,0 0 0,0 0 0,0 0 0,0 0 0,0 0 0,0-1 0,0 1 0,0 0 0,0 0 0,0 0 0,0 0 0,0 0 0,0 0 0,0 0 0,0-1 0,0 1 0,0 0 0,0 0 0,0 0 0,0 0 0,0 0 0,-1 0 0,1 0 0,0 0 0,0 0 0,0-1 0,0 1 0,0 0 0,0 0 0,0 0 0,0 0 0,-1 0 0,1 0 0,0 0 0,0 0 0,0 0 0,0 0 0,0 0 0,0 0 0,-1 0 0,1 0 0,0 0 0,0 0 0,0 0 0,0 0 0,0 0 0,0 0 0,0 0 0,-1 0 0,1 0 0,0 0 0,0 0 0,0 0 0,0 0 0,0 1 0,0-1 0,-9 7 0,-11 14 0,-5 5 0,1 2 0,0 0 0,2 1 0,-35 65 0,47-75 0,7-13 0,-1 1 0,1-1 0,0 1 0,0-1 0,1 1 0,0 0 0,0 0 0,0 0 0,1 0 0,0 1 0,1 10 0,0-17 0,0-1 0,0 0 0,0 1 0,0-1 0,0 0 0,0 1 0,1-1 0,-1 0 0,0 1 0,0-1 0,1 0 0,-1 1 0,0-1 0,0 0 0,1 0 0,-1 1 0,0-1 0,1 0 0,-1 0 0,0 0 0,1 1 0,-1-1 0,0 0 0,1 0 0,-1 0 0,0 0 0,1 0 0,-1 0 0,1 0 0,-1 0 0,0 0 0,1 0 0,-1 0 0,0 0 0,1 0 0,-1 0 0,1 0 0,-1 0 0,0 0 0,1 0 0,-1 0 0,0-1 0,1 1 0,-1 0 0,0 0 0,1 0 0,-1-1 0,0 1 0,1-1 0,17-12 0,-4-1 0,0-2 0,-2 1 0,0-2 0,0 0 0,-2 0 0,0-1 0,-1 0 0,-1 0 0,0-1 0,8-37 0,-9 41 0,13 47 0,-14-21 0,2 1 0,0-1 0,0-1 0,0 0 0,2 0 0,-1-1 0,1 0 0,12 9 0,-17-15 0,0 0 0,0 1 0,0-2 0,1 1 0,-1-1 0,1 1 0,-1-1 0,1-1 0,0 1 0,0-1 0,0 0 0,0-1 0,0 1 0,0-1 0,0 0 0,0-1 0,0 1 0,0-1 0,0-1 0,8-2 0,1-6 857,-8 0-5683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28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1029 6016,'0'0'5606,"10"5"-5163,28 14 22,-37-18-377,1 0 0,-1-1 0,1 1-1,0-1 1,-1 1 0,1-1 0,-1 0-1,1 1 1,0-1 0,-1 0 0,1 0-1,0 0 1,-1 0 0,1 0 0,0-1-1,-1 1 1,1 0 0,-1-1 0,1 1-1,-1-1 1,1 0 0,2 0 0,-1-2-1,1 0 1,-1 0-1,1 0 1,-1 0 0,5-7-1,-4 5 79,43-56 979,56-101 0,-97 153-1065,27-51 463,-2-1-1,-3-2 1,22-70-1,-20 33 366,23-137-1,-51 228-810,7-56 306,-9 60-308,0 0 0,0 0 0,0-1 0,-1 1 0,0 0 0,0 0 0,0-1 0,-1 1 0,-2-7 0,4 12-83,-1 0 0,1-1 0,0 1 0,0 0 0,0 0 0,-1-1 0,1 1 0,0 0 0,0 0 0,-1 0 1,1 0-1,0-1 0,0 1 0,-1 0 0,1 0 0,0 0 0,-1 0 0,1 0 0,0 0 0,0 0 0,-1 0 0,1 0 1,0 0-1,-1 0 0,1 0 0,0 0 0,-1 0 0,1 0 0,0 0 0,0 0 0,-1 0 0,1 0 0,0 0 0,-1 0 0,1 1 1,0-1-1,-1 0 0,-11 10 259,0 7-166,0 0 0,2 1-1,0 0 1,0 0 0,-10 32-1,-22 102 129,30-102-151,-36 146 167,-32 122-10,50-221-140,-50 115-1,-43 51 166,120-256-212,0 0 72,8-11-34,4-5-73,155-174 188,-141 156-185,89-104 156,133-120 0,-229 235-121,29-37-1,-6 6 60,-36 44-94,-1 1 0,1 0 0,0 0-1,0 0 1,0 0 0,6-3 0,-7 5 2,0-1 0,0 0 0,0-1 0,0 1 1,0 0-1,0 0 0,0-1 0,0 1 0,-1-1 0,1 0 0,-1 1 0,3-4 1,-4 4-10,0 1 0,0 0 0,1-1 0,-1 1 0,0-1 0,0 1 0,1-1 0,-1 1 0,0 0 0,1-1 0,-1 1 0,0 0 0,1-1 0,-1 1 0,1 0 0,-1-1 0,0 1 0,1 0 0,-1 0 1,1 0-1,-1-1 0,1 1 0,-1 0 0,1 0 0,-1 0 0,1 0 0,-1 0 0,1 0 0,-1 0 0,1 0 0,-1 0 0,1 0 0,-1 0 0,1 0 0,-1 0 0,1 1 0,0-1 0,12 15 277,-11-9-270,0 0-1,0 0 1,-1 0 0,0 1 0,0-1 0,-1 0 0,0 11-1,1 12 27,0 25 38,-2-42-59,0 1 0,1-1 0,1 1 0,3 15 0,-3-24-19,0-1 1,0 0 0,0 1-1,0-1 1,1 0 0,0 0-1,-1 0 1,1 0 0,0 0 0,0 0-1,1 0 1,-1-1 0,1 1-1,-1-1 1,1 1 0,0-1-1,0 0 1,0 0 0,5 2-1,3 0-1,0 0-1,0-1 0,0 0 0,0 0 0,0-2 0,1 1 0,-1-1 0,1-1 0,-1 0 0,1-1 0,-1 0 0,15-4 0,15-4 54,77-29 1,-117 38-58,22-10 29,1 0-1,-2-1 1,0-1 0,0-2-1,-1 0 1,0-1-1,-2-1 1,0 0 0,22-26-1,-39 39-17,0 0 0,0 0 0,-1 0 0,1 0 0,-1 0 0,1-1 0,-1 1 0,0-1 0,-1 1 0,1 0 0,0-1 0,-1 0 0,0-4 0,0 7-7,0 0-1,0-1 1,0 1-1,0 0 1,0 0 0,0 0-1,0 0 1,0 0-1,-1 0 1,1 0-1,0 0 1,-1 0-1,1 0 1,-1 0-1,1 0 1,-1 0 0,1 0-1,-1 0 1,0 0-1,1 0 1,-1 0-1,0 1 1,0-1-1,0 0 1,0 0 0,0 1-1,0-1 1,0 1-1,0-1 1,0 1-1,0-1 1,0 1-1,0 0 1,0 0-1,0-1 1,0 1 0,0 0-1,0 0 1,0 0-1,-1 0 1,1 0-1,0 0 1,0 0-1,0 1 1,-1-1-1,-4 3-1,1-1 0,0 1-1,0 0 1,0 0-1,1 1 1,-1-1-1,1 1 1,0 0 0,0 1-1,0-1 1,-3 6-1,2-5 3,2-2-3,0 1-1,0-1 0,0 1 0,0 0 0,1 0 0,0 0 1,-1 0-1,2 1 0,-1-1 0,0 1 0,1-1 0,0 1 0,0-1 1,0 1-1,1 0 0,-1-1 0,1 1 0,0 0 0,1 0 1,-1-1-1,1 1 0,0 0 0,0-1 0,0 1 0,1-1 1,-1 1-1,1-1 0,0 0 0,1 0 0,-1 0 0,1 0 0,-1 0 1,1 0-1,0-1 0,1 1 0,-1-1 0,6 5 0,-4-5 0,0 0-1,0-1 1,0 1-1,0-1 1,1 0-1,-1 0 1,1-1-1,-1 1 1,1-1-1,-1 0 1,1-1-1,0 0 1,-1 0-1,8 0 1,8-3-2,-1 0 1,30-8 0,-48 10 0,48-12 18,-1-1 1,0-3-1,73-37 0,-78 30 19,0-2 0,62-48 0,-103 71-20,0 0 0,0 0 0,-1 0 0,1 0 0,-1 0-1,0 0 1,1-1 0,2-6 0,-15 10 111,3 3-116,1 0 0,-1 0 1,0 0-1,1 1 0,0-1 0,0 2 0,-7 5 1,-39 39 31,41-38-35,-12 10 5,10-9-4,-1 1-1,2 0 1,-13 17 0,22-27-8,1 0 0,0 0 0,0 0 0,1 0 0,-1 0 0,0 0 0,1 1 0,0-1-1,0 0 1,0 1 0,0-1 0,1 1 0,-1 0 0,1-1 0,0 1 0,0-1 0,0 1 0,1 0 0,-1-1 0,1 1 0,1 5 0,-1-7 0,0 0 0,-1-1 0,1 0 0,0 1 0,0-1 0,0 1 0,0-1-1,0 0 1,0 0 0,1 1 0,-1-1 0,0 0 0,0 0 0,1 0 0,-1 0 0,1-1 0,-1 1 0,1 0 0,2 0 0,-1 0 1,0-1 1,0 1-1,0-1 0,0 0 1,0 0-1,0 0 0,-1-1 1,1 1-1,0-1 0,4-1 1,1 0 3,0-1 1,-1-1-1,1 1 1,-1-1-1,0 0 1,-1-1-1,8-5 1,69-74 152,-53 52-79,-23 25-55,-1-1 0,1 0 0,-1-1 0,0 1 0,-1-1 0,0 0 0,5-14 0,-37 103 58,-71 144 0,62-158-92,-116 193 3,108-190 28,27-40 9,-1-1 0,-2 0 0,-30 33 1,44-56 143,9-10-49,13-12-16,129-130 94,-39 35-108,214-193-88,-155 147-25,-54 31 91,-61 66-37,-38 46 5,-1 0-1,10-19 0,-17 27-27,1 2-5,-3 7-5,-3 11 2,-17 33 20,3 1 0,2 1 0,2-1 0,-5 52 0,15-91-10,1 0 0,0 0-1,0 0 1,1-1 0,0 1 0,1 0 0,0 0-1,0 0 1,5 12 0,-6-19-14,0-1 0,-1 1 0,1-1 0,0 1 0,-1 0 0,1-1 0,0 1 0,0-1 0,-1 0 0,1 1 0,0-1 0,0 0 0,0 1 0,0-1 0,-1 0 0,1 0 0,0 0 0,0 0 0,0 0 0,0 0 0,0 0 0,0 0 0,0 0 0,-1 0 0,1 0 0,0 0 0,0-1 0,0 1 0,0 0 0,-1-1 0,1 1 0,1-1 0,2-1-1,1 0 0,-1 0 0,0-1 0,0 1 0,6-6 0,5-7 11,-1-1 1,0-1-1,-1 0 1,12-20 0,40-82 63,-50 92-42,-4 2 5,0 0 0,9-36 0,-8 22-23,-9 29-17,-3 10 0,0 0 0,0-1 0,0 1 0,1 0 0,-1-1 0,0 1 0,0 0 0,0-1 0,0 1 0,0 0 0,1-1 0,-1 1 0,0 0 0,0-1 0,0 1 0,1 0 0,-1 0 0,0-1 0,0 1 0,1 0 0,-1 0 0,0 0 0,1 0 0,-1-1 0,0 1 0,1 0 0,-1 0 0,0 0 0,1 0 0,-1 0 0,0 0 0,1 0 0,-1 0 0,0 0 0,1 0 0,0 1 0,0 0 0,0 1 0,0-1 0,0 0 0,-1 1 0,1-1 0,0 1 0,-1-1 0,1 1 0,-1 0 0,0-1 0,0 1 0,1-1 0,-1 4 0,1 4 0,40 138 0,-37-134 0,0-1 0,0 0 0,1 0 0,0 0 0,12 18 0,-13-24 0,0 0 0,1-1 0,-1 1 0,1-1 0,0 0 0,1 0 0,-1-1 0,1 1 0,0-1 0,0-1 0,10 6 0,-12-8 0,0 0 0,0 0 0,1 0 0,-1-1 0,0 1 0,1-1 0,-1 0 0,1-1 0,-1 1 0,0-1 0,1 0 0,-1 0 0,0 0 0,4-2 0,10-4 0,30-16 0,-45 21 0,6-3 0,-1 0 0,0-1 0,-1 0 0,1-1 0,-1 1 0,0-2 0,-1 1 0,8-11 0,5-11 0,15-31 0,-30 53 0,-1 1 0,0-1 0,0 0 0,0 0 0,1-11 0,-3 15 0,0 0 0,-1 1 0,0-1 0,1 0 0,-1 0 0,0 0 0,0 0 0,-1 0 0,1 0 0,-1 0 0,1 0 0,-1 1 0,0-1 0,-1-3 0,1 5 0,0 1 0,0-1 0,1 1 0,-1-1 0,0 1 0,0-1 0,0 1 0,1 0 0,-1 0 0,0-1 0,0 1 0,0 0 0,0 0 0,0 0 0,0 0 0,1 0 0,-1 0 0,0 0 0,0 0 0,0 0 0,0 1 0,0-1 0,0 0 0,1 0 0,-1 1 0,0-1 0,0 1 0,0-1 0,1 1 0,-1-1 0,0 1 0,1-1 0,-2 1 0,-26 21 0,24-18 0,-1 1 0,1 1 0,1-1 0,-1 1 0,1-1 0,0 1 0,0 0 0,0 0 0,1 1 0,0-1 0,0 0 0,1 1 0,0-1 0,0 1 0,0-1 0,1 14 0,0-11 0,1 0 0,0 0 0,0 0 0,0 0 0,1 0 0,1 0 0,0 0 0,0-1 0,0 0 0,1 1 0,10 14 0,-7-14 0,0 0 0,0 0 0,17 15 0,-21-22 0,0 0 0,-1 0 0,1-1 0,0 1 0,0 0 0,0-1 0,0 0 0,1 0 0,-1 0 0,0 0 0,0 0 0,1-1 0,-1 1 0,0-1 0,1 0 0,-1 0 0,1 0 0,3-1 0,3-1 0,1-1 0,-1 0 0,0-1 0,0 0 0,0-1 0,0 0 0,-1 0 0,0-1 0,0 0 0,-1-1 0,1 0 0,9-10 0,6-10 0,-1-1 0,25-41 0,-13 20 0,-24 30 0,-9 15 0,0 0 0,0 0 0,0 1 0,0-1 0,1 0 0,0 1 0,-1 0 0,1 0 0,1 0 0,-1 0 0,7-5 0,-9 8 0,-1 0 0,0 0 0,1 0 0,-1 0 0,1 0 0,-1 0 0,0 0 0,1 0 0,-1 0 0,1 0 0,-1 0 0,0 0 0,1 0 0,-1 0 0,1 1 0,-1-1 0,0 0 0,1 0 0,-1 0 0,0 1 0,1-1 0,-1 0 0,0 0 0,1 1 0,-1-1 0,0 0 0,0 0 0,1 1 0,-1-1 0,0 1 0,0-1 0,0 0 0,1 1 0,-1-1 0,0 0 0,0 1 0,0-1 0,0 1 0,3 17 0,-3-16 0,1 35 0,-2 0 0,-2 0 0,-9 42 0,11-73 0,-3 16 0,4-22 0,0 1 0,0-1 0,0 0 0,0 0 0,0 1 0,0-1 0,0 0 0,0 1 0,0-1 0,0 0 0,0 1 0,0-1 0,0 0 0,0 0 0,0 1 0,0-1 0,0 0 0,0 1 0,0-1 0,0 0 0,0 0 0,1 1 0,-1-1 0,0 0 0,0 0 0,0 1 0,1-1 0,-1 0 0,0 0 0,0 0 0,0 1 0,1-1 0,-1 0 0,0 0 0,0 0 0,1 0 0,-1 0 0,0 0 0,1 1 0,-1-1 0,0 0 0,0 0 0,1 0 0,-1 0 0,0 0 0,1 0 0,-1 0 0,0 0 0,1 0 0,-1 0 0,1-1 0,1 0 0,0 0 0,0-1 0,1 1 0,-1-1 0,0 0 0,-1 0 0,1 0 0,2-2 0,4-4 0,29-39 0,-29 35 0,1 0 0,13-12 0,-18 20 0,0 0 0,0 1 0,0 0 0,1 0 0,0 0 0,-1 0 0,1 1 0,0 0 0,10-3 0,-13 4 0,-1 1 0,1-1 0,0 1 0,0 0 0,0 0 0,0-1 0,0 1 0,-1 0 0,1 1 0,0-1 0,0 0 0,0 1 0,0-1 0,0 1 0,-1-1 0,1 1 0,0 0 0,-1-1 0,1 1 0,0 0 0,-1 0 0,1 1 0,-1-1 0,1 0 0,-1 0 0,0 1 0,0-1 0,1 1 0,-1-1 0,0 1 0,0-1 0,0 1 0,-1 0 0,1-1 0,0 1 0,-1 0 0,2 3 0,34 131 0,-34-126 0,1 9 0,-3-19 0,0 1 0,0-1 0,0 0 0,0 1 0,1-1 0,-1 0 0,0 1 0,0-1 0,1 0 0,-1 1 0,0-1 0,0 0 0,1 1 0,-1-1 0,0 0 0,1 0 0,-1 1 0,0-1 0,1 0 0,-1 0 0,1 0 0,-1 0 0,0 1 0,1-1 0,-1 0 0,0 0 0,1 0 0,-1 0 0,1 0 0,-1 0 0,1 0 0,-1 0 0,0 0 0,1 0 0,-1 0 0,1-1 0,-1 1 0,31-12 0,-1-1 0,-1-1 0,-1-2 0,50-35 0,32-18 0,-70 48 0,82-29 0,-206 103 0,67-42 0,1 1 0,1 1 0,0 1 0,1 0 0,0 1 0,1 0 0,-11 18 0,21-28 0,1 0 0,0 0 0,0 0 0,0 1 0,1-1 0,0 1 0,0-1 0,0 1 0,0-1 0,2 12 0,-1-14 0,0 0 0,0 0 0,0 0 0,1-1 0,-1 1 0,1 0 0,0 0 0,0-1 0,0 1 0,0 0 0,0-1 0,1 1 0,-1-1 0,1 0 0,0 1 0,0-1 0,0 0 0,0 0 0,0 0 0,0 0 0,0 0 0,0-1 0,3 2 0,4 1 0,0-1 0,0 0 0,1 0 0,-1-1 0,0 0 0,1-1 0,-1 0 0,1 0 0,0-1 0,14-2 0,-10 0 0,1-1 0,-1-1 0,0 0 0,0-1 0,0 0 0,15-9 0,11-10 0,-1-1 0,-1-2 0,44-41 0,-65 53 0,19-16 0,-39 36 0,0 1 0,0-1 0,1 1 0,-1-1 0,1 1 0,-2 7 0,-4 10 0,-11 19 0,3-10 0,2 1 0,-14 48 0,28-80 0,-1-1 0,1 1 0,0-1 0,0 0 0,0 1 0,0-1 0,0 1 0,0-1 0,0 1 0,0-1 0,1 0 0,-1 1 0,0-1 0,0 1 0,0-1 0,0 0 0,1 1 0,-1-1 0,0 1 0,0-1 0,0 0 0,1 1 0,-1-1 0,0 0 0,1 1 0,-1-1 0,0 0 0,1 0 0,-1 1 0,0-1 0,1 0 0,-1 0 0,1 0 0,-1 0 0,0 1 0,1-1 0,-1 0 0,1 0 0,-1 0 0,1 0 0,-1 0 0,0 0 0,1 0 0,-1 0 0,1 0 0,-1 0 0,1 0 0,-1 0 0,0-1 0,1 1 0,-1 0 0,1 0 0,0-1 0,24-7 0,-10 0 0,-1-1 0,0 0 0,-1-1 0,0-1 0,0 0 0,20-24 0,-19 20 0,0 1 0,0 0 0,2 1 0,20-13 0,-32 23 0,1 1 0,-1-1 0,1 1 0,0 0 0,0 1 0,0-1 0,0 1 0,0 0 0,9-1 0,-13 2 0,1 0 0,-1 0 0,1 0 0,-1 1 0,1-1 0,0 0 0,-1 1 0,1-1 0,-1 1 0,0 0 0,1-1 0,-1 1 0,1 0 0,-1 0 0,0 0 0,0 0 0,1 0 0,-1 0 0,0 0 0,0 1 0,0-1 0,0 0 0,-1 1 0,1-1 0,0 0 0,0 1 0,-1-1 0,1 1 0,-1-1 0,1 1 0,-1-1 0,0 1 0,1-1 0,-1 1 0,0 0 0,0 1 0,1 21 0,-1-1 0,-1 1 0,-1-1 0,-1 1 0,-6 24 0,-39 118 0,28-102 0,-6 19 0,-3-2 0,-62 123 0,75-173 0,-1-1 0,-1-1 0,-2 0 0,-42 47 0,44-56 0,10-11 0,0 0 0,0 0 0,-10 7 0,16-15 0,0 1 0,0-1 0,0 1 0,0-1 0,0 0 0,0 0 0,-1 0 0,1-1 0,0 1 0,0 0 0,-1-1 0,1 1 0,0-1 0,-1 0 0,1 0 0,-1 0 0,1 0 0,0 0 0,-1 0 0,-3-2 0,5 2 0,0-1 0,0 0 0,0 1 0,0-1 0,0 0 0,0 0 0,0 0 0,0 0 0,0 0 0,1 0 0,-1 0 0,0 0 0,1 0 0,-1 0 0,0 0 0,1 0 0,0 0 0,-1-1 0,1 1 0,0 0 0,-1 0 0,1-2 0,-2-31 0,2 29 0,0-7 0,1 1 0,0-1 0,1 1 0,0 0 0,1-1 0,0 1 0,1 0 0,0 1 0,0-1 0,2 1 0,-1 0 0,1 0 0,0 0 0,9-9 0,-5 7 0,2 1 0,-1 0 0,2 0 0,-1 1 0,1 1 0,1 0 0,0 1 0,0 0 0,25-9 0,-25 11 0,49-19 0,120-30 0,85 5 0,-261 49 0,0 0 0,-1-1 0,0 0 0,1 0 0,-1-1 0,0 0 0,0 0 0,0 0 0,-1-1 0,1 0 0,-1 0 0,0 0 0,0-1 0,0 1 0,-1-1 0,0 0 0,1-1 0,-2 1 0,1-1 0,-1 0 0,0 0 0,0 0 0,0 0 0,-1 0 0,0-1 0,0 1 0,-1-1 0,0 1 0,0-1 0,0 1 0,-1-1 0,-1-7 0,-5-54-3935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30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1082 7136,'0'0'4658,"0"10"-4054,0 34-129,0-44-434,0 1 0,0-1 1,0 1-1,0 0 0,0-1 0,0 1 1,0-1-1,0 1 0,0-1 0,0 1 1,0-1-1,1 1 0,-1-1 0,0 1 1,0-1-1,1 1 0,-1-1 0,0 1 1,1-1-1,-1 1 0,8-2 328,7-13-12,25-38 181,-3-2 1,45-85-1,-24 39-44,98-186 837,-50 116-452,-68 115-361,43-85-1,-61 91-249,-16 36-59,1 0 0,1 0 0,0 0 0,16-21 1,-51 104 1434,24-55-1495,-217 542 1251,141-368-1086,-35 75 80,75-181-128,-56 84 0,91-157-216,-3 2 73,2 0 0,-1 1 0,2 0 0,-7 18 0,17-39-3,0 1 0,1 0-1,0 1 1,7-8 0,2-2-52,237-277 420,-210 252-425,2 2 0,52-37 1,-43 35-30,-49 39-32,88-64 77,-82 60-66,0 1 0,0 0 0,1 0 0,-1 1 0,1 1 0,0-1-1,0 2 1,15-3 0,-17 4-9,-1 1 53,-13 10 14,3-5-59,-1 1-1,-17 23 32,2 1-1,1 1 1,-20 46-1,34-68-30,1 0 0,0 0 0,0 0 0,1 1-1,0-1 1,1 1 0,0-1 0,1 1 0,0 0 0,0-1 0,1 1 0,0 0-1,0-1 1,2 1 0,-1-1 0,1 0 0,0 0 0,5 9 0,-6-14-2,0 0 0,1-1 0,-1 1 0,1-1 0,0 0 0,0 1 1,0-1-1,0 0 0,0-1 0,1 1 0,0-1 0,-1 1 0,1-1 0,0 0 0,0-1 1,0 1-1,0-1 0,0 1 0,1-1 0,-1 0 0,0-1 0,5 1 0,-5-1 2,-1 0 0,1 0 0,0-1 0,-1 1 0,0-1 0,1 0 0,-1 0-1,1 0 1,-1-1 0,0 1 0,0-1 0,0 1 0,0-1 0,0 0 0,0 0 0,0-1-1,-1 1 1,1-1 0,-1 1 0,1-1 0,-1 0 0,0 0 0,0 0 0,-1 0 0,1 0-1,0 0 1,-1 0 0,2-5 0,-1-3 12,1 0 0,-1 1 0,-1-1 0,0 0 0,-1 0 0,0 0 1,0 1-1,-1-1 0,-1 0 0,1 0 0,-2 1 0,0-1 0,0 1 0,-1 0 0,-7-16 0,7 18 9,-1-1 0,1 2 0,-1-1 0,-1 0-1,1 1 1,-1 0 0,0 0 0,-1 0 0,0 1 0,0 0 0,0 1-1,-1-1 1,1 1 0,-1 1 0,0 0 0,-1 0 0,1 0 0,-16-3-1,10 3 102,12 0 49,22-5 45,-12 7-253,154-47 126,-136 43-82,0 2 1,1 0-1,0 1 0,36 2 1,-49 1 4,0 1 0,-1 0 0,1 1 0,-1 0 0,1 1 0,-1 1 1,0 0-1,0 1 0,0 0 0,-1 1 0,16 10 0,-24-13-1,-1 0-1,1 0 1,-1 1-1,0-1 1,-1 0-1,1 1 0,0 0 1,-1 0-1,0 0 1,0 0-1,0 0 1,1 4-1,3 10 86,5 30 0,-3-9 11,-1-11 1,-2 1 0,2 37 0,-5-43 8,0 0 0,2 0 0,0-1 0,13 38 0,-16-57-114,0 1-1,1-1 1,0 0 0,-1 0 0,1 0 0,0 0 0,0 0 0,1-1-1,4 5 1,-6-6-12,0 0 0,1 0 0,0 0 0,-1 0 0,1-1 0,-1 1 0,1 0 0,0-1 0,-1 1 0,1-1 0,0 0 0,0 0 0,-1 0-1,1 0 1,0 0 0,0 0 0,-1 0 0,1 0 0,0-1 0,0 1 0,2-1 0,10-5 71,0 0 0,0 0 0,-1-1 0,0-1 0,0 0 0,0-1 0,-1-1 0,-1 1 0,0-2 0,0 0-1,-1 0 1,0-1 0,11-18 0,-6 6-924,-1-1 0,-1 0 0,-2 0 0,0-2 0,12-51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33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1 744 7328,'0'0'8202,"12"-3"-7852,6-1-196,-1-1 1,1-1 0,-1-1 0,0 0 0,0-1 0,23-16-1,130-123 1197,-142 122-1154,240-259 1975,-214 222-1497,1-12 837,-56 87 522,-5 14-1931,-30 81 371,17-51-177,-16 71 0,31-111-225,1 1-1,1 0 0,1-1 1,0 1-1,2 0 1,0 0-1,1 0 0,6 27 1,-7-41-54,0-1 0,0 1 0,0 0 0,0-1 0,1 0 0,0 1 0,-1-1 0,1 0 0,0 0 0,1 0 0,-1 0 0,1 0 0,-1 0 0,1-1 0,0 1 0,0-1 0,0 0 0,0 0 0,0 0 0,0 0 0,1 0 0,-1-1 0,1 1 0,-1-1 0,1 0 0,-1 0 0,1-1 0,0 1 0,0-1 0,-1 1 0,8-2 0,3 1 27,1-1 0,-1-1 0,1-1-1,-1 0 1,0-1 0,0 0 0,0-1 0,-1 0 0,1-1 0,22-15 0,-6 0 49,-1-1 1,-1-1-1,31-33 1,-38 35-4,-1-2 0,-2 0 0,0 0 1,23-43-1,-41 66-84,1-1 0,-1 1 0,1-1-1,-1 1 1,0-1 0,0 1 0,1-1 0,-1 1 0,0-1 0,0 0 0,0 1 0,1-1 0,-1 1 0,0-1-1,0 1 1,0-1 0,0 0 0,0 1 0,0-1 0,0 1 0,-1-1 0,1 0 0,0 0 0,-11 1 100,-18 12-12,19-6-73,1 1 0,0-1 1,0 2-1,0-1 0,1 1 1,-14 17-1,17-18-6,0 0 1,0 0-1,1 0 1,0 0-1,0 1 1,0 0-1,1 0 1,0 0-1,1 0 1,-2 10-1,3-15-10,1-1 0,0 1 0,0-1 0,0 1 0,0 0 0,0-1 0,0 1 0,1-1 0,-1 1 0,1-1 0,-1 1 0,1-1 0,0 0 0,0 1 0,0-1 0,1 0 0,-1 0 0,1 0 0,-1 0 0,1 0 0,2 3 0,-1-3-2,0 0 1,0-1-1,0 1 0,0 0 1,0-1-1,1 0 1,-1 0-1,0 0 0,1 0 1,-1 0-1,1-1 0,0 1 1,5-1-1,2-1 1,0 0 0,1 0 0,-1-1 0,0 0 0,0-1 0,0 0 0,0-1 0,17-9-1,-18 8-1,-1-1 0,0-1 0,0 1 0,0-2 0,-1 1 0,0-1 0,0 0-1,-1-1 1,0 1 0,-1-2 0,7-11 0,-10 16 9,-1-1-1,1 1 1,-1 0 0,-1-1-1,1 0 1,-1 1 0,0-1-1,0 0 1,-1 1 0,1-1-1,-1 0 1,0 0 0,-1 1-1,0-1 1,0 0 0,0 1-1,0-1 1,-1 0 0,0 1-1,0 0 1,-1-1 0,1 1-1,-5-6 1,3 5 3,0 0 0,0 0-1,0 1 1,-1-1 0,1 1 0,-1 0 0,-1 1-1,1-1 1,-1 1 0,1 0 0,-1 0-1,0 1 1,-1 0 0,1 0 0,0 0 0,-1 1-1,0 0 1,1 0 0,-1 1 0,0-1 0,0 2-1,-13-1 1,12 1-3,1 0 0,-1 1-1,-14 3 1,20-4-10,0 1 0,0-1-1,0 1 1,0 0 0,0 0-1,0 0 1,0 0 0,0 0-1,0 0 1,1 1 0,-1-1-1,0 1 1,1-1 0,-1 1-1,1-1 1,-1 1 0,-1 3-1,3-5 0,0 0-1,0 1 0,0-1 0,0 0 0,0 0 1,0 1-1,0-1 0,0 0 0,0 1 1,1-1-1,-1 0 0,0 0 0,0 1 0,0-1 1,0 0-1,0 1 0,0-1 0,1 0 1,-1 0-1,0 0 0,0 1 0,0-1 0,1 0 1,-1 0-1,0 0 0,0 1 0,1-1 0,-1 0 1,0 0-1,0 0 0,1 0 0,-1 0 1,0 0-1,1 0 0,-1 1 0,0-1 0,0 0 1,1 0-1,-1 0 0,0 0 0,1 0 1,-1 0-1,0 0 0,1-1 0,18 2 22,27-6-3,0-2 0,0-2 0,61-20 0,45-11-46,-126 36 17,-1 0 1,1 1-1,-1 2 0,29 2 0,-47-1 11,-1 0 0,1 1-1,0 1 1,0-1-1,-1 1 1,1 0 0,-1 0-1,0 1 1,8 3-1,-11-4 4,0 1-1,0-1 0,0 1 0,-1-1 0,1 1 1,-1 0-1,1 0 0,-1 0 0,0 1 0,0-1 1,0 0-1,-1 1 0,1-1 0,-1 1 0,0 0 1,0-1-1,0 1 0,1 4 0,-1 3 7,-1 1-1,1-1 1,-2 0 0,1 0-1,-2 0 1,1 0 0,-2 0-1,1 0 1,-2 0 0,-6 16-1,-1-2 30,-1-1-1,-2-1 1,-20 29-1,22-38 40,8-9 66,8-11 117,86-121 85,14-18-159,-89 128-146,1 0 1,0 0 0,1 2-1,1 0 1,33-21-1,-50 36-40,-1-1 1,1 1-1,-1 0 0,1-1 0,0 1 0,-1 0 0,1 0 0,0-1 0,-1 1 0,1 0 0,0 0 0,-1 0 0,1 0 0,0 0 0,0 0 0,-1 0 1,1 0-1,0 0 0,-1 0 0,1 0 0,0 1 0,-1-1 0,1 0 0,0 0 0,-1 1 0,2 0 0,-1 0 1,0 0 0,1 0 0,-1 1 0,0-1 1,0 0-1,0 1 0,0-1 0,0 1 0,0 0 0,0 2 0,3 6 10,-1 0 0,3 20 1,-5-22-4,0-5-6,25 112 75,-22-99-70,1-1-1,1 0 0,0 0 0,1-1 1,11 17-1,-15-27-1,0 0 0,0 0 0,1-1 0,-1 1 0,1-1 0,0 0 0,0 0 0,0 0 0,0 0-1,0-1 1,1 0 0,-1 0 0,1 0 0,-1 0 0,1-1 0,0 1 0,0-1 0,0 0 0,-1-1 0,1 1 0,0-1 0,8-1 0,-6 0 9,0 0 0,1 0-1,-1-1 1,0 0 0,0 0 0,-1-1 0,1 0 0,0 0 0,-1 0 0,1-1-1,-1 0 1,0-1 0,-1 1 0,10-10 0,9-16 31,0-1 0,-2-2-1,-2 0 1,27-57 0,-13 23-19,1-9-27,-22 43 0,3 6 0,-16 27 0,0 0 0,0 0 0,0 0 0,0-1 0,0 1 0,1 0 0,-1 0 0,0 0 0,0 0 0,0 0 0,0 0 0,0 0 0,0-1 0,0 1 0,0 0 0,0 0 0,0 0 0,1 0 0,-1 0 0,0 0 0,0 0 0,0 0 0,0 0 0,0 0 0,0 0 0,1-1 0,-1 1 0,0 0 0,0 0 0,0 0 0,0 0 0,0 0 0,1 0 0,-1 0 0,0 0 0,0 0 0,0 0 0,0 0 0,0 1 0,1-1 0,-1 0 0,0 0 0,0 0 0,0 0 0,0 0 0,0 0 0,0 0 0,0 0 0,1 0 0,-1 0 0,0 0 0,0 1 0,0-1 0,0 0 0,0 0 0,0 0 0,0 0 0,0 0 0,0 0 0,0 1 0,0-1 0,1 0 0,-1 0 0,0 0 0,2 11 0,-2-11 0,7 65 0,-2 131 0,-7-139 0,-2 1 0,-3 0 0,-23 96 0,19-107 0,11-47 0,0 1 0,0-1 0,0 1 0,0-1 0,0 1 0,-1-1 0,1 0 0,0 1 0,0-1 0,0 0 0,0 1 0,-1-1 0,1 1 0,0-1 0,0 0 0,-1 0 0,1 1 0,0-1 0,-1 0 0,1 1 0,0-1 0,-1 0 0,1 0 0,-1 0 0,1 1 0,0-1 0,-1 0 0,1 0 0,0 0 0,-1 0 0,1 0 0,-1 0 0,1 0 0,-1 0 0,1 0 0,0 0 0,-1 0 0,1 0 0,-1 0 0,1 0 0,0 0 0,-1 0 0,1 0 0,-1 0 0,1-1 0,0 1 0,-1 0 0,1 0 0,0-1 0,-1 1 0,1 0 0,-1-1 0,-16-17 0,2-8 0,1 0 0,1-1 0,2-1 0,0 1 0,2-2 0,1 1 0,-8-59 0,15 83 0,1 4 0,0-1 0,-1 0 0,1 0 0,0 1 0,0-1 0,0 0 0,0 0 0,0 1 0,0-1 0,0 0 0,0 0 0,0 1 0,0-1 0,0 0 0,0 0 0,1 1 0,-1-1 0,0 0 0,1 0 0,2 1 0,0 0 0,0 1 0,-1 0 0,1 0 0,0-1 0,0 2 0,-1-1 0,1 0 0,2 2 0,-4-3 0,66 38 0,-47-25 0,1-1 0,0-1 0,29 11 0,-18-12 0,1-1 0,60 9 0,-71-16 0,0-1 0,-1-1 0,1 0 0,0-2 0,33-7 0,-9-3 0,44-18 0,-3 1 0,-13 3 0,-65 22 0,0 0 0,0 0 0,-1-1 0,1-1 0,13-11 0,-19 15 58,-1-1 0,-1 1-1,1-1 1,0 0 0,-1 0 0,1 0 0,-1 0 0,0 0-1,0 0 1,0 0 0,0 0 0,-1-1 0,1 1 0,-1 0-1,0 0 1,0-4 0,-6-45-4260,6 50 3477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2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11448,'0'0'3992,"0"-48"-4000,-14 48-8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1:34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48 10040,'0'0'11833,"-8"10"-11312,-21 32-20,29-42-468,-1 1 1,1 0-1,-1-1 0,1 1 0,-1 0 0,1-1 0,0 1 0,-1 0 0,1 0 0,0-1 0,0 1 1,-1 0-1,1 0 0,0 0 0,0-1 0,0 1 0,0 0 0,0 0 0,0 0 0,0-1 1,1 2-1,-1-1-6,1-1 0,-1 0 0,0 1 0,1-1 0,-1 0 0,1 0 0,-1 0 0,1 1-1,-1-1 1,1 0 0,-1 0 0,1 0 0,-1 0 0,1 0 0,-1 0 0,1 0 0,-1 0 0,1 0 0,-1 0 0,1 0 0,-1 0 0,2 0 0,25-11 820,-22 8-715,0-1 0,0-1 0,0 1 0,-1-1 0,0 1 0,0-1 0,0 0 0,-1-1 0,1 1 0,-1-1 0,-1 0 0,1 1 0,-1-1 0,0 0 0,3-12 0,-5 18-110,0-1 0,0 1 0,0 0 0,1-1 0,-1 1 0,0-1 0,0 1 0,0-1 1,0 1-1,0 0 0,0-1 0,0 1 0,0-1 0,0 1 0,0-1 0,0 1 0,0 0 0,0-1 0,0 1 0,0-1 0,0 1 0,0-1 0,-1 1 0,1 0 0,0-1 0,0 1 0,-1 0 0,1-1 0,0 1 0,0 0 0,-1-1 0,1 1 0,0 0 0,-1-1 1,1 1-1,0 0 0,-1 0 0,1-1 0,-1 1 0,1 0 0,0 0 0,-1 0 0,1 0 0,-1 0 0,1 0 0,-1 0 0,1-1 0,0 1 0,-1 0 0,1 0 0,-1 0 0,1 1 0,-1-1 0,1 0 0,-1 0 0,-1 0 31,0 1 0,1 0 0,-1-1 0,0 1-1,1 0 1,-1 0 0,0 0 0,1 0 0,-1 0-1,1 0 1,-3 3 0,3-2-10,-2 1 84,0 1-1,0-1 1,1 1 0,-1 0-1,-2 6 1,36-44-105,-22 25-3329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2:37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13 4120,'0'0'4577,"-9"3"-4262,-54 15 625,59-16-564,0-1-1,0 1 1,0 0 0,0 0 0,0 0 0,0 0 0,1 1 0,-1 0-1,-5 5 1,8-7-284,1-1-1,0 1 1,0 0 0,-1-1-1,1 1 1,0-1 0,0 1-1,0 0 1,0-1-1,0 1 1,0 0 0,0-1-1,0 1 1,0 0 0,0-1-1,0 1 1,0 0-1,0-1 1,0 1 0,1 0-1,1 5 408,-2-5-424,1-1 0,-1 1 0,1 0 0,-1 0 0,1 0 0,-1 0 0,1-1 0,0 1 0,-1 0 0,1-1 1,0 1-1,-1 0 0,1-1 0,0 1 0,0-1 0,0 1 0,0-1 0,0 1 0,-1-1 0,1 0 0,0 0 0,0 1 0,2-1 0,27 1 255,-10-1-32,37 1 449,92-8-1,58-20 507,2-1-156,-184 26-975,-3 0 72,-1 0 0,1-1 0,-1-1 1,35-12-1,-52 15-85,1 0 0,-1 0 1,1 0-1,0 0 0,-1 1 1,1-1-1,6 1 0,-7 0 24,-4 2-96,0-1 1,0 0 0,0 0-1,0 0 1,0 0 0,0 1 0,0-1-1,-1 0 1,1 0 0,0 0-1,-1 0 1,1 0 0,-1 3 0,-1-2-38,0 1 1,0-1 0,0 0 0,0 0 0,-1 0-1,1 0 1,-1 0 0,1 0 0,-1 0 0,1-1 0,-1 0-1,0 1 1,0-1 0,0 0 0,0 0 0,-5 1-1,-51 6-2170,48-7 324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2:38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7528,'0'0'1129,"10"-1"-717,5 1-206,-8 1 96,-1-1 0,1-1 0,0 1 0,12-3 0,108-13 5157,7-1-4101,-91 7-474,76-5 0,-24 5 7,38-1 526,-123 11-1236,0 0 1,-1-1-1,1 0 0,0 0 1,14-5-1,-8 3 288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2:41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498 500 5920,'0'0'6980,"-14"-11"-6598,-48-35 8,57 42-328,0 1-1,0 0 1,-1 1 0,0-1 0,1 1 0,-1 0 0,0 1 0,0 0 0,0-1 0,0 2 0,0-1 0,0 1 0,0 0 0,0 0 0,-8 1 0,-5 0 163,-2 1 12,1 1 1,-1 1-1,1 0 1,0 2-1,0 0 1,0 1-1,-26 14 0,37-16-79,0 0-1,0 0 0,0 1 0,1 1 0,0-1 0,0 1 1,1 1-1,-1-1 0,-8 15 0,12-17-81,1 0 0,1 0 0,-1 0 0,1 1 0,0-1 0,0 1 0,0-1 0,1 1 0,0 0 0,0-1-1,0 1 1,1 0 0,0 0 0,0 0 0,1 0 0,-1 0 0,1-1 0,2 8 0,0-4-1,-1 1 0,2-1 1,-1 1-1,1-1 0,1 0 0,0-1 0,0 1 0,0-1 0,1 0 1,1 0-1,-1-1 0,1 1 0,0-2 0,1 1 0,0-1 0,0 0 1,0-1-1,1 1 0,-1-2 0,1 1 0,1-1 0,-1-1 0,0 0 1,11 3-1,-4-3-5,1 0 0,-1-1 0,1-1 0,-1 0 0,1-1 0,-1-1 0,23-4 0,-2-2 90,-1-3-1,41-15 0,-55 15-66,-1 0 0,0-2-1,0 0 1,29-25-1,23-13 189,-69 47-249,0 1 1,0-1-1,-1 0 0,1-1 0,-1 1 0,4-6 0,6-5 135,-43 62 465,23-38-599,0 1-1,0-1 1,1 1 0,0 0-1,0 1 1,-3 12-1,8-21-16,0 0-1,0 1 1,0-1-1,0 0 1,1 1-1,-1-1 1,1 1-1,0-1 1,0 1 0,1-1-1,-1 0 1,0 1-1,1-1 1,0 1-1,0-1 1,0 0-1,0 0 1,1 0-1,-1 1 1,1-1-1,0 0 1,0-1-1,0 1 1,0 0-1,0-1 1,1 1-1,4 3 1,-2-2 7,0-1 1,1 0 0,-1 0-1,1-1 1,0 0-1,0 0 1,0 0-1,0-1 1,0 0-1,0 0 1,0 0-1,0-1 1,0 0 0,0 0-1,1 0 1,-1-1-1,11-3 1,-12 3-14,0 0 1,0-1-1,0 0 0,0 0 1,-1 0-1,1 0 1,-1-1-1,1 0 1,-1 0-1,0 0 0,0 0 1,0-1-1,0 1 1,-1-1-1,0 0 1,1 0-1,-1-1 0,-1 1 1,1-1-1,-1 1 1,4-9-1,-5 8-7,-1-1 0,1 1 1,-1-1-1,0 1 0,0-1 0,0 1 0,-1-1 0,0 1 0,0-1 0,0 1 1,-1 0-1,1 0 0,-1-1 0,-1 1 0,1 0 0,-1 1 0,0-1 0,0 0 1,0 1-1,0 0 0,-1-1 0,0 1 0,0 1 0,0-1 0,0 1 0,-1-1 1,0 1-1,1 0 0,-1 1 0,0-1 0,-8-2 0,-42-8 61,55 13-63,0 0-1,0 0 0,0 0 1,0-1-1,0 1 1,0 0-1,0 0 0,1 0 1,-1-1-1,0 1 1,0 0-1,0 0 0,0-1 1,0 1-1,0 0 1,0 0-1,0 0 0,0 0 1,1-1-1,-1 1 1,0 0-1,0 0 1,0 0-1,0 0 0,0-1 1,1 1-1,-1 0 1,0 0-1,0 0 0,0 0 1,1 0-1,-1 0 1,0 0-1,0 0 0,0 0 1,1 0-1,-1 0 1,0 0-1,0 0 0,1 0 1,-1 0-1,0 0 1,0 0-1,17-8 2,-13 7 1,29-13-3,1 2 0,0 1 0,1 2 0,0 1 1,0 2-1,1 1 0,0 2 0,42 2 0,-72 1 14,1 0 0,-1 1 0,1 0 0,-1 0 0,1 1 0,-1 0 0,0 0 0,0 0 0,0 1 0,0 0 0,0 0 0,0 0 0,-1 1 1,0 0-1,10 9 0,-12-9-2,1 0 1,-1 0-1,0 0 1,-1 0-1,1 1 0,-1-1 1,0 1-1,0 0 1,0 0-1,-1 0 1,1 0-1,-1 0 1,0 0-1,-1 0 1,1 0-1,-1 0 1,0 1-1,-1-1 1,1 0-1,-3 9 1,-1 1 43,0 0 0,-9 19 0,-3 5 145,57-122 247,-28 60-408,-9 16-34,0-1 1,0 1-1,1 0 0,1 0 0,-1 0 0,1 1 0,0-1 1,0 2-1,1-1 0,0 1 0,0 0 0,0 0 1,12-5-1,-16 9-8,-1 0 1,1 0-1,0 1 1,0-1 0,0 1-1,0 0 1,0 0-1,0 0 1,0 0-1,0 0 1,-1 1-1,1-1 1,0 1-1,0 0 1,0-1-1,-1 1 1,1 1-1,0-1 1,-1 0 0,1 1-1,-1-1 1,1 1-1,-1 0 1,0 0-1,3 3 1,6 5 5,-1 2-1,0 0 1,13 22 0,-8-12 2,-6-10-16,-2-1 27,1-1 0,0 1-1,1-2 1,12 12 0,-20-20-9,1 1 0,0 0-1,0-1 1,0 0 0,0 1-1,0-1 1,0 0 0,1 0 0,-1 0-1,0 0 1,1-1 0,-1 1 0,0-1-1,1 1 1,-1-1 0,0 0 0,1 0-1,-1 0 1,1 0 0,-1 0 0,1-1-1,-1 1 1,0-1 0,1 1-1,-1-1 1,0 0 0,0 0 0,1 0-1,1-2 1,7-4 11,-1-2 0,0 0 0,0 0 0,-1 0-1,-1-1 1,1-1 0,-2 1 0,10-17 0,45-99 202,-48 94-148,-11 24-49,-1 2 6,1 0 1,0 0-1,0 0 0,1 0 0,4-6 1,-8 11-22,1 1 0,0-1 1,0 0-1,-1 0 1,1 1-1,0-1 0,0 0 1,0 1-1,-1-1 0,1 1 1,0-1-1,0 1 0,0 0 1,0-1-1,0 1 0,0 0 1,0-1-1,0 1 1,0 0-1,0 0 0,0 0 1,0 0-1,0 0 0,0 0 1,0 0-1,0 1 0,0-1 1,0 0-1,0 0 0,0 1 1,0-1-1,0 1 1,0-1-1,0 1 0,0-1 1,0 1-1,-1 0 0,1-1 1,0 1-1,0 0 0,-1-1 1,2 2-1,8 10 30,0 0-1,-1 0 0,0 1 1,-1 0-1,0 1 0,-1 0 1,-1 0-1,6 16 1,-7-12 3,1 0 0,-2 0 0,-1 0 0,0 1 0,-1-1 0,-1 27 0,-1-43-31,1 1-1,-1-1 1,-1 0-1,1 0 1,0 0 0,0 0-1,-1 0 1,1 0-1,-1 0 1,0 0 0,1 0-1,-1 0 1,0 0-1,0 0 1,0 0 0,-1 0-1,1-1 1,0 1-1,-1 0 1,1-1-1,-1 1 1,1-1 0,-1 0-1,0 1 1,0-1-1,1 0 1,-1 0 0,0 0-1,-4 1 1,2-2-4,0 1 1,1-1 0,-1 0-1,0-1 1,0 1 0,1-1-1,-1 1 1,0-1 0,1 0-1,-1 0 1,1-1 0,-1 1-1,1-1 1,0 0 0,-1 0-1,-3-3 1,-8-6-15,-1-2-1,1 0 1,1-1 0,1 0-1,-17-23 1,20 29-47,10 7 43,-1 1 1,0 0 0,0-1-1,1 1 1,-1-1-1,0 1 1,1-1 0,-1 1-1,0-1 1,1 1 0,-1-1-1,1 0 1,-1 1 0,1-1-1,-1 0 1,1 1-1,-1-1 1,1 0 0,0 0-1,-1 1 1,1-1 0,0 0-1,0 0 1,0 1 0,0-1-1,-1 0 1,1 0-1,0 0 1,0 0 0,1 0 4,0 1 0,0 0 0,0 0 0,0 0 0,-1 0 0,1 0 0,0 0 0,0 0 0,0 0 0,0 0 0,-1 0 0,1 0 1,0 0-1,0 1 0,0-1 0,-1 0 0,1 1 0,0-1 0,0 0 0,-1 1 0,1-1 0,0 1 0,0 0 0,3 1-10,23 12-34,3 2 5,1-1-1,1-2 0,35 10 1,-56-20 34,0-1 0,0 0 0,0-1 0,1 0 1,-1 0-1,0-2 0,1 1 0,-1-1 0,0-1 0,1 0 1,-1-1-1,0 0 0,15-6 0,-2-1 8,-2-1-1,1-1 1,-1-1 0,-1-1-1,-1-1 1,0-1 0,-1-1-1,0 0 1,-2-1 0,0-1-1,20-30 1,-9 7 28,-2-2 1,-2-1-1,-1-1 0,-3-1 1,22-78-1,-33 89 64,-2 0-1,4-55 0,-11 89-67,0 0-1,0 0 0,0-1 0,0 1 0,-1 0 0,1 0 0,-1-1 1,1 1-1,-1 0 0,0 0 0,0 0 0,0 0 0,0 0 1,0 0-1,0 0 0,0 0 0,-3-2 0,3 4-16,1 0-1,0 0 1,-1 0-1,1 0 1,0 0 0,-1 0-1,1 0 1,0 0-1,0 0 1,-1 0-1,1 0 1,0 0-1,-1 0 1,1 0 0,0 1-1,-1-1 1,1 0-1,0 0 1,0 0-1,-1 0 1,1 1 0,0-1-1,0 0 1,-1 0-1,1 1 1,0-1-1,0 0 1,0 0 0,0 1-1,-1-1 1,1 0-1,0 1 1,-8 11 26,-13 32 4,2 1 1,2 1-1,-14 60 0,26-86-24,-3 11 11,2 1 0,1 1-1,2-1 1,1 1 0,2-1 0,1 1 0,1-1 0,12 59 0,-9-76-11,0 0 0,0-1 1,12 23-1,-2-6 30,-11-24 1,-1 0-1,1 0 1,0 0-1,1 0 1,0-1-1,0 1 1,7 6-1,-9-10 12,0-1 0,1 1 0,-1-1-1,1 1 1,-1-1 0,1 0-1,0 0 1,0-1 0,-1 1 0,1-1-1,1 0 1,-1 0 0,0 0 0,0 0-1,6-1 1,-2 0 67,0 0 1,0-1-1,-1 0 0,1 0 0,0-1 0,12-4 1,38-5 30,-44 6-130,34-8 79,-39 11-112,-8 2 5,0 0 0,1 0 0,-1-1 0,1 1 0,-1 0 1,0 1-1,1-1 0,-1 0 0,1 0 0,-1 0 0,3 2 0,-4-2-27,1 0-1,0 0 1,0 1-1,0-1 1,-1 0 0,1 0-1,0 0 1,0 0-1,0 0 1,0 0 0,0 0-1,-1 0 1,1 0-1,0 0 1,0-1 0,0 1-1,0 0 1,-1 0-1,1-1 1,0 1 0,0-1-1,-1 1 1,1-1-1,0 1 1,-1-1 0,1 1-1,0-1 1,-1 1-1,1-1 1,-1 0 0,1 1-1,-1-1 1,1 0-1,-1 0 1,0 1 0,1-1-1,-1 0 1,0 0-1,0 0 1,1 0 0,-1 1-1,0-1 1,0 0-1,0 0 1,0 0 0,0 0-1,0 1 1,0-1-1,0 0 1,-1 0 0,1 0-1,0 0 1,0 1-1,-1-1 1,1 0 0,-1 0-1,1 1 1,0-1-1,-2-1 1,-4-9-4114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2:42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9744,'0'0'9329,"12"9"-8677,41 27-40,-51-35-562,0 0 1,1 0-1,-1 0 1,1 0 0,-1 0-1,0 0 1,1-1-1,0 1 1,-1-1 0,1 0-1,-1 1 1,1-1-1,0-1 1,-1 1 0,1 0-1,-1-1 1,4 0-1,8-1 201,274-12 2274,-153 9-1811,143 14 687,-62 0 279,-204-7-1492,2-1 232,-15-4-277,-9-4-129,-40-17-1321,42 20-1026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2:57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1 5720,'0'0'8496,"-12"10"-8202,-89 69 698,84-65-688,2 1 0,0 1 0,0 0 0,2 1 0,0 0 0,0 1 0,-11 26 0,11-19-156,2 0 0,0 1 0,2 0 0,1 1 1,2 0-1,0 0 0,2 1 0,0 0 0,3-1 0,0 1 0,1 0 0,2 0 0,1 0 0,12 51 0,-5-38 108,22 56-1,-23-78-92,0 0 0,0 0 0,2-2 0,24 33 0,-26-38 43,-8-11-174,-1 1 1,1-1-1,0 0 1,0 1 0,0-1-1,0 0 1,0 0-1,0 0 1,0 0-1,0 0 1,0 0-1,0 0 1,1 0-1,-1 0 1,0-1-1,1 1 1,-1 0-1,1-1 1,-1 1-1,3 0 1,9 5 378,-6-3 73,-4-16-78,-3 0-3348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2:59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0 826 6424,'0'0'4940,"14"-4"-4639,-2 0-231,-1 1 1,0 0 0,0-1 0,-1 0 0,0-1 0,0 0 0,17-12 0,-9 4 97,-1 0 1,0-1-1,-1-1 1,24-28-1,23-45 904,97-178-1,-148 243-832,-2 0 0,-1 0 0,12-44 1,-18 53-86,0 0 0,-1 0 0,-1 0-1,0 0 1,-1 0 0,-1 0 0,0 0 0,-4-18 0,4 29-116,1 0-1,-1 0 0,0 0 1,-1 0-1,1 0 1,0 1-1,-1-1 0,1 0 1,-1 1-1,0-1 0,0 1 1,0 0-1,-3-3 0,5 5-23,-1-1 0,0 1-1,0-1 1,1 1 0,-1 0-1,0-1 1,0 1 0,1 0-1,-1 0 1,0-1 0,0 1-1,0 0 1,0 0 0,0 0-1,1 0 1,-1 0 0,0 0 0,0 0-1,-1 1 1,1-1 0,-1 1 0,1 0 1,-1-1-1,1 1 0,0 0 1,0 0-1,-1 0 0,1 0 0,0 0 1,0 1-1,0-1 0,0 0 1,0 0-1,-1 2 0,-11 19 59,1 0 0,1 0 0,1 1 0,1 1 0,0-1 0,-5 30 0,7-19-12,0 0 0,3 1 0,0 0 0,3 0 1,1-1-1,1 1 0,2 0 0,8 41 0,-8-66-30,0-1 0,0 0-1,1 0 1,0 0 0,0 0 0,1-1-1,12 16 1,-13-19 10,0 0 0,1 0 0,-1-1 0,1 1 0,1-1 0,-1 0 0,0 0 0,1-1 0,0 1 0,0-1 0,0-1 0,10 4 0,-12-5-18,0-1-1,0 0 1,0 0 0,0 0 0,0 0-1,0-1 1,0 1 0,0-1-1,0 0 1,0 0 0,0-1-1,-1 1 1,1-1 0,0 0-1,4-3 1,7-4 57,27-24-1,-38 30-66,25-23 181,-1-2 1,39-50-1,-61 70-153,-4 7-27,-1-1 0,0 0 0,0 1 0,0-1 0,0 0 0,0 0 0,0 0 0,0 0 0,0-2 0,-4-4 131,-11 7 2,12 2-143,-1 1 1,1 0 0,0-1-1,-1 1 1,1 0 0,0 0-1,0 1 1,1-1 0,-1 0-1,0 1 1,1-1 0,0 1-1,-1-1 1,1 1-1,-1 3 1,-1-1 1,1 1-2,-1 0 1,1 0-1,0 0 1,0 0-1,0 1 1,1-1 0,0 1-1,1-1 1,-1 1-1,1-1 1,0 1-1,1-1 1,-1 0-1,1 1 1,1-1 0,-1 1-1,1-1 1,0 0-1,1 0 1,-1 0-1,1 0 1,1-1-1,6 10 1,-8-11 7,1 0 0,0 0 0,1 0 0,-1-1-1,1 1 1,7 5 0,-9-8-6,1 0 0,0 1 0,0-1 0,0 0 0,-1-1 0,1 1 0,0 0 0,0-1 0,0 0 0,1 0 0,-1 0 0,4 0 0,-3-1 4,0 1 0,0-1-1,0 0 1,0 0 0,0 0-1,0-1 1,0 0 0,0 0 0,0 0-1,-1 0 1,1 0 0,-1-1-1,0 1 1,0-1 0,0 0-1,0 0 1,0 0 0,0 0-1,-1-1 1,0 1 0,1-1 0,-1 1-1,-1-1 1,1 0 0,1-4-1,-2 4 5,0 1-1,0 0 0,0-1 0,0 1 0,-1-1 1,1 1-1,-1-1 0,0 1 0,0-1 0,-1 1 1,1-1-1,-1 1 0,1-1 0,-1 1 0,0 0 1,-1-1-1,1 1 0,0 0 0,-1 0 0,0 0 1,0 0-1,0 0 0,0 0 0,0 1 0,0-1 1,-1 0-1,1 1 0,-1 0 0,-5-4 0,3 4 14,-1 1-1,0-1 1,0 1-1,0 0 1,1 1-1,-1-1 1,0 1 0,0 1-1,-11 0 1,-21 5 93,34-4-39,10-2-34,17-6-22,34-18 31,74-24-81,-100 40 23,-2 1 89,28-12 1,-56 19-75,-1 0 1,0 1 0,1-1-1,-1 0 1,1 0-1,-1 1 1,0-1-1,1 0 1,-1 1-1,1-1 1,-1 0-1,0 1 1,0-1-1,1 1 1,-1-1-1,0 0 1,0 1-1,1-1 1,-1 1-1,0-1 1,0 1-1,0-1 1,0 1-1,0-1 1,0 1-1,0-1 1,0 1-1,0-1 1,0 1 0,0-1-1,0 1 1,0-1-1,0 1 1,0 27 91,0-21-74,-3 29 46,1-22-33,1-1-1,1 23 1,0-33-33,1 0-1,-1 0 1,1 0 0,-1 0 0,1 0 0,0 0 0,0 0-1,1 0 1,-1 0 0,0 0 0,1-1 0,0 1 0,0-1-1,0 1 1,0-1 0,3 3 0,-3-4-5,0 1 0,0-2 1,0 1-1,0 0 0,1 0 0,-1-1 0,0 1 1,1-1-1,-1 0 0,0 0 0,1 1 0,-1-2 1,0 1-1,1 0 0,-1 0 0,0-1 1,1 1-1,-1-1 0,0 0 0,0 0 0,0 0 1,1 0-1,-1 0 0,0 0 0,2-2 0,3-1 18,0-1-1,0 0 1,-1 0-1,0 0 0,0-1 1,6-6-1,-1-5 55,0 0-1,-1-1 1,-1-1-1,8-21 1,-9 21 25,-8 18-99,0 1 1,0-1-1,0 1 0,0-1 1,1 1-1,-1 0 0,0-1 1,0 1-1,0-1 1,0 1-1,0-1 0,1 1 1,-1 0-1,0-1 0,0 1 1,1 0-1,-1-1 0,0 1 1,1 0-1,-1-1 1,0 1-1,1 0 0,-1 0 1,0-1-1,1 1 0,-1 0 1,1 0-1,-1-1 1,0 1-1,1 0 0,-1 0 1,1 0-1,-1 0 0,1 0 1,-1 0-1,1 0 0,-1 0 1,0 0-1,1 0 1,-1 0-1,1 0 0,-1 0 1,1 0-1,-1 0 0,1 1 1,-1-1-1,0 0 1,1 0-1,-1 0 0,1 1 1,-1-1-1,0 0 0,1 1 1,-1-1-1,0 0 0,1 0 1,-1 1-1,0-1 1,0 1-1,1-1 0,-1 0 1,0 1-1,0-1 0,0 1 1,0-1-1,1 1 0,16 38-18,-12-26 31,6 10-16,-5-7 1,2 0-1,0-1 0,18 26 0,-25-41 0,-1 1 0,1-1 0,-1 1 0,1-1 0,-1 1 0,1-1 0,0 0 0,-1 1 0,1-1 0,-1 0 0,1 1 0,0-1 0,-1 0 0,1 0 0,0 0 0,-1 0 0,1 1 0,0-1 0,0 0 0,-1 0 0,1 0 0,0 0 0,-1-1 0,1 1 0,0 0 0,-1 0 0,1 0 0,0-1 0,-1 1 0,1 0 0,-1 0 0,1-1 0,0 1 0,-1-1 0,1 1 0,-1 0 0,1-1 0,-1 1 0,1-1 0,-1 1 0,1-1 0,-1 0 0,0 1 0,1-2 0,18-28 57,-18 28-55,12-22 95,-2 0 0,-1-1 1,14-50-1,-24 73-92,1 1 0,-1 0 0,0 0 0,1 0 0,-1-1 0,1 1 0,-1 0 0,1 0 0,-1 0 0,1 0 0,0 0 1,-1 0-1,1 0 0,0 0 0,0 1 0,0-1 0,0 0 0,0 0 0,0 1 0,0-1 0,0 0 0,0 1 0,0-1 0,0 1 0,0-1 0,0 1 0,3-1 0,1 1-1,0 0-1,0 0 1,1 0-1,-1 0 1,7 2 0,9 0 5,-13-1-2,1-1 0,-1 2 0,1-1 0,10 5 0,-13-5 1,-1 1 1,1 0-1,0-1 1,0 0-1,0-1 0,0 1 1,0-1-1,0 0 1,8-2-1,4 0-92,7-3 277,-13-5-3669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3:04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1 990 5016,'0'0'6798,"5"-10"-6523,119-209 1820,-86 155-1491,-15 25-113,27-60 0,25-64 658,-57 104-202,-18 59-939,0 0-1,0 0 1,0 0 0,0 0-1,0 0 1,0 0 0,0 1-1,0-1 1,0 0 0,0 0-1,0 0 1,0 0 0,0 0-1,0 0 1,0 0 0,0 0-1,0 0 1,0 0 0,0 0-1,0 0 1,0 0 0,0 0-1,0 0 1,0 0 0,0 0-1,0 1 1,0-1 0,0 0-1,0 0 1,0 0 0,0 0-1,1 0 1,-1 0 0,0 0-1,0 0 1,0 0 0,0 0-1,0 0 1,0 0 0,0 0-1,0 0 1,0 0 0,0 0-1,0 0 1,0 0 0,0 0-1,0 0 1,0 0 0,1 0-1,-1 0 1,0 0 0,0 0-1,0 0 1,0 0 0,0-1-1,0 1 1,0 0 0,0 0-1,0 0 1,0 0 0,3 12 170,2 19-57,3 106 150,8 73 108,-13-193-334,1-1 0,0 1 0,2-1 0,10 25-1,-15-40-39,-1 1-1,1-1 0,0 0 0,-1 0 1,1 0-1,0 1 0,-1-1 0,1 0 1,0 0-1,0 0 0,0 0 0,0-1 1,0 1-1,0 0 0,0 0 0,0 0 1,1-1-1,-1 1 0,0-1 0,0 1 1,1-1-1,-1 1 0,0-1 0,2 0 1,0 0 0,-1 0 0,0 0 1,1-1-1,-1 1 1,0-1-1,1 1 0,-1-1 1,0 0-1,0 0 0,1 0 1,-1-1-1,3-1 1,2-3 3,1 0 1,-1-1-1,0 1 1,-1-1-1,0-1 1,6-7-1,15-31 135,35-77 0,11-57 199,-34 81-150,-27 72-110,-2-2-1,-1 1 1,-1-1 0,-1-1-1,-1 1 1,-2-1 0,-1 0-1,-2-37 1,-6 25 393,5 41-423,-1 7 50,-9 132 37,7-86-95,-1 0 1,-17 74-1,2-17 71,-1 2 32,7-56-72,8-28 41,-10 26 1,10-22-2,4-27-87,1-1-1,0 1 0,-1 0 0,1 0 0,-1 0 0,0-1 0,-1 1 1,1 0-1,-1-1 0,1 1 0,-5 5 0,16-60 563,-4 33-538,4-15 109,21-42 0,-27 67-133,0 0 1,1 0 0,-1 1 0,1-1-1,1 1 1,-1 1 0,1-1 0,1 1-1,-1 0 1,14-9 0,-19 14-25,1 0-1,-1 0 1,1 0-1,-1 0 1,1 0 0,-1 1-1,1-1 1,-1 1 0,1-1-1,0 1 1,-1-1-1,1 1 1,0 0 0,-1 0-1,1 0 1,0 0-1,0 0 1,-1 0 0,1 1-1,0-1 1,-1 0 0,1 1-1,-1-1 1,1 1-1,0 0 1,-1-1 0,1 1-1,1 1 1,1 3-4,0-1 1,0 0-1,0 1 1,-1 0-1,0 0 1,5 10 0,-1-2 0,9 16-33,-12-19 21,2 0-1,-1-1 1,1 1-1,13 14 1,3 2-17,-17-19 23,0-1 1,0 1-1,1-2 1,6 7-1,-9-10 4,-1-1 0,1 1 0,0 0 0,0-1 0,0 1-1,1-1 1,-1 0 0,0 0 0,0 0 0,1-1 0,-1 1 0,0-1-1,6 0 1,-2 0 3,0-1-1,0 0 1,0-1 0,0 1-1,0-1 1,0-1 0,0 1-1,-1-1 1,1 0-1,7-6 1,9-6 25,28-24 0,-28 21-23,-17 13 4,-1 0-1,1-1 1,-1 1 0,0-1 0,0 0 0,-1 0 0,1-1 0,-2 1 0,1-1 0,-1 0 0,0 0 0,0 0 0,0-1 0,-1 1 0,-1 0 0,1-1 0,0-7 0,-2 13-2,0 0 1,1 1-1,-1-1 0,0 0 1,0 1-1,0-1 0,0 0 1,0 1-1,-1-1 0,1 0 0,-1 1 1,1-1-1,-1 0 0,1 1 1,-1-1-1,0 1 0,1-1 1,-1 1-1,0-1 0,0 1 1,0 0-1,-1-1 0,-1-1 1,2 2-4,-1 1 1,1-1 0,0 1 0,-1-1-1,1 1 1,0 0 0,-1-1-1,1 1 1,-1 0 0,1 0 0,-1 0-1,1 0 1,0 0 0,-1 0 0,1 1-1,-1-1 1,1 0 0,0 1-1,-1-1 1,1 1 0,-1-1 0,1 1-1,0 0 1,0-1 0,0 1-1,-1 0 1,0 2 0,-6 3 6,0 0 0,1 1 1,0 1-1,0-1 0,1 1 0,0 0 0,0 0 1,1 1-1,0-1 0,-6 18 0,9-22-13,0 1 1,1 0-1,0 0 0,0 0 0,0 0 0,1-1 1,0 1-1,0 0 0,0 0 0,0 0 0,1 0 1,-1 0-1,1 0 0,1 0 0,-1-1 0,1 1 1,0 0-1,0-1 0,0 1 0,0-1 0,1 0 1,0 0-1,5 7 0,-3-6-1,1 1-1,-1-2 1,1 1 0,0 0-1,0-1 1,0 0 0,0-1 0,1 1-1,-1-1 1,1-1 0,0 1 0,0-1-1,0 0 1,0-1 0,0 1-1,1-1 1,8 0 0,-7-2 4,1 1 0,-1-1 0,1-1 0,-1 0 0,0 0 0,0-1 0,0 0 0,0 0 0,0-1 0,0 0 0,-1-1 1,15-10-1,-8 4 31,-1-1 1,1-1 0,22-26 0,-33 34-13,0-1-1,0 1 1,0-1 0,0-1-1,-1 1 1,0 0 0,0-1-1,-1 1 1,0-1 0,0 0-1,-1 0 1,1 0 0,-1-10-1,-1 6 36,-1-1 0,0 1 0,-1 0 0,-1 0-1,0 1 1,-4-13 0,7 23-50,0-1-1,0 1 0,0 0 1,0-1-1,0 1 0,0 0 1,0-1-1,0 1 0,0-1 1,0 1-1,0 0 0,0-1 1,0 1-1,0 0 0,0-1 1,1 1-1,-1 0 0,0-1 1,0 1-1,0 0 0,1-1 1,-1 1-1,0 0 1,0-1-1,1 1 0,-1 0 1,0 0-1,1 0 0,-1-1 1,0 1-1,1 0 0,-1 0 1,0 0-1,1-1 0,21-5 29,-16 5-34,1 0 0,-1 1 0,0 0 0,1 0 0,8 1 0,-6 1-6,0 1 1,0 0 0,0 0-1,0 1 1,-1 0-1,0 0 1,1 1 0,-2 0-1,1 1 1,0 0-1,-1 0 1,0 0 0,-1 1-1,1 0 1,-1 0-1,-1 1 1,1 0 0,-1 0-1,6 15 1,-4-7 13,-1 1 0,6 23 0,-12-38-2,0 0-1,1 0 1,-1 1-1,1-1 0,0 0 1,-1 0-1,1 0 1,0 0-1,0 0 1,0 0-1,1 0 1,-1 0-1,0-1 1,1 1-1,-1 0 1,1-1-1,3 3 0,-4-3 1,1 0 0,0-1 0,0 1 0,-1-1 0,1 1 0,0-1 0,0 0 0,0 1 0,0-1 0,-1 0 0,1 0 0,0-1 0,0 1 0,0 0 0,0 0 0,3-2 0,4-2 15,0 0 0,1 0 0,-2-1 0,1-1 0,-1 0-1,10-8 1,96-69 144,-86 57-77,-26 23-80,1 0 0,-1 0 1,1 0-1,0 0 0,0 1 0,0-1 1,0 1-1,1 0 0,-1 0 1,1 0-1,-1 0 0,6-1 1,10-2 39,-14 3-44,1 1 0,0 0 0,-1 0 0,1 0 0,10 1 0,-14 0-1,0 0-1,0 1 1,0-1 0,0 1 0,0 0-1,0-1 1,0 1 0,0 0-1,0 0 1,0 1 0,0-1 0,0 0-1,-1 1 1,1-1 0,-1 1 0,1-1-1,-1 1 1,1 0 0,0 1 0,3 4 8,-1-1 1,-1 1 0,1 0-1,-1 0 1,0 0 0,-1 0-1,1 0 1,-1 1 0,-1-1-1,0 1 1,0-1 0,0 1-1,-1-1 1,0 1 0,0 0-1,-1-1 1,0 1 0,-3 11-1,3-29 242,5-12-183,0 9-43,1 0-1,0 0 0,1 0 1,12-19-1,-16 28-12,1 1 0,-1-1 0,1 0 0,0 1 0,0-1 0,1 1 0,-1 0 0,1 0 0,0 0 0,-1 1 0,1-1 0,0 1 0,1 0 0,-1 0 0,0 0 0,1 1 0,8-3-1,-12 4-6,0 0-1,0 0 1,0 1-1,1-1 0,-1 0 1,0 0-1,0 0 1,0 1-1,0-1 0,0 1 1,0-1-1,0 1 1,0-1-1,0 1 0,0 0 1,-1-1-1,1 1 1,0 0-1,0 0 0,0-1 1,-1 1-1,1 0 1,0 0-1,-1 0 0,1 0 1,-1 0-1,1 0 1,-1 0-1,0 0 0,1 0 1,-1 2-1,3 6-1,-2 0 1,1 0-1,0 11 0,0 1 6,-2-20-7,0-1-1,0 1 0,0 0 1,0-1-1,0 1 0,0-1 0,0 1 1,1-1-1,-1 1 0,0-1 1,0 1-1,0-1 0,1 1 0,-1-1 1,0 1-1,0-1 0,1 1 1,-1-1-1,0 0 0,1 1 0,-1-1 1,1 0-1,-1 1 0,0-1 1,1 0-1,-1 1 0,1-1 0,-1 0 1,1 0-1,0 1 0,0-2 2,1 0-1,-1 0 1,1 0 0,-1 0-1,0 0 1,0 0-1,1 0 1,-1-1-1,0 1 1,0 0 0,0-1-1,0-1 1,28-34 37,64-62 0,-92 98-41,0-1 5,1 1-1,0-1 0,0 0 1,0 1-1,-1-1 0,2 1 1,-1 0-1,0 0 0,0-1 0,4 0 1,-6 2-4,1 0 0,0 0 0,0 0 0,-1 0 0,1 1 1,0-1-1,-1 0 0,1 0 0,0 1 0,-1-1 0,1 0 0,0 1 0,-1-1 1,1 0-1,0 1 0,-1-1 0,1 1 0,-1-1 0,1 1 0,-1-1 1,1 1-1,-1 0 0,0-1 0,1 1 0,-1 0 0,0-1 0,1 1 0,-1 0 1,0-1-1,0 1 0,0 0 0,1-1 0,-1 1 0,0 0 0,0 1 0,20 102 93,-16-90-84,-1-1 0,2 1 0,0-1 0,12 24 0,-16-36-8,0 0-1,0 0 1,1 0-1,-1 0 1,0 0-1,0 0 1,0 0-1,1 0 0,-1 0 1,0 0-1,1-1 1,-1 1-1,1-1 1,-1 1-1,1-1 1,-1 1-1,1-1 0,-1 0 1,1 0-1,0 0 1,-1 0-1,1 0 1,-1 0-1,1 0 0,-1 0 1,1-1-1,1 0 1,7-1 14,-1-1 0,0 0 0,11-6 0,-11 5-17,6-2 9,-8 4-5,1-1-1,-1 0 1,0-1-1,0 0 1,0 0 0,-1 0-1,1-1 1,-1 0-1,9-9 1,-9 7-1,1 1-1,-1 0 1,1 0 0,0 0-1,1 1 1,-1 0 0,1 1 0,0-1-1,14-4 1,-1 1 38,-17 7-36,-1 0 1,0-1-1,0 1 1,1 0-1,-1 1 1,1-1-1,-1 1 1,1-1-1,-1 1 1,1 0-1,5 1 0,2 1 7,1 1 0,-1 0-1,16 8 1,-23-9-7,3-2-4,-43-16 91,32 14-84,1 1 0,-1-1 0,1 1 0,-1 0 1,1 0-1,-1 0 0,0 1 0,1-1 0,-1 1 0,0 0 1,1 0-1,-1 0 0,-4 1 0,3 1 6,-1 0-1,1 0 1,-1 0 0,1 0-1,0 1 1,0 0-1,-8 7 1,5-4-3,0 1 0,1 0-1,0 0 1,0 1 0,1 0 0,0 0-1,0 1 1,-8 17 0,11-19-9,0-1 0,0 1 0,0 0 0,1 0 0,0 1 0,1-1 0,0 0 0,0 1 0,0-1 0,1 1 0,0-1 0,2 12 0,-2-17-5,0 0-1,1 0 0,0 1 0,-1-1 0,1 0 1,0 0-1,0 0 0,0 0 0,3 3 0,-4-5 4,1 1-1,-1-1 1,1 0 0,-1 1-1,1-1 1,-1 1-1,1-1 1,-1 0-1,1 1 1,-1-1 0,1 0-1,0 0 1,-1 1-1,1-1 1,0 0-1,-1 0 1,1 0-1,0 0 1,-1 0 0,1 0-1,1 0 1,1-1 1,0 0 1,-1 0 0,1-1-1,0 1 1,-1-1-1,1 0 1,-1 0-1,0 1 1,0-2 0,1 1-1,-1 0 1,3-5-1,8-10 40,-1 0 0,0-1 0,-1 0 0,-1 0-1,-1-1 1,8-24 0,-17 42 9,6 20-1,0 17-43,-5-28-3,0 1-1,1-1 1,0 1-1,0-1 0,1 0 1,5 12-1,-5-14-1,2 6-6,1-1 0,1 0 0,-1 0 0,2 0 0,-1-1 0,2 0 0,12 12 0,-19-21 4,0 0 0,0 0 1,-1 0-1,1 0 0,0 0 0,0 0 0,0-1 0,0 1 0,1-1 1,-1 0-1,0 1 0,0-1 0,0 0 0,0 0 0,0 0 1,0 0-1,1-1 0,-1 1 0,0-1 0,0 1 0,0-1 0,0 0 1,0 0-1,0 0 0,-1 0 0,1 0 0,0 0 0,0 0 1,2-3-1,6-4 10,0-1 1,-1 0 0,14-18-1,-15 17-8,6-8 7,0-1 0,-2 0 0,0-1 1,-1 0-1,-2-1 0,15-43 0,25-138 41,-49 199-46,20-167 56,-12 66 0,-7 101-41,-1-1-2,1 1 1,-1-1-1,1 1 1,-1-1-1,0 0 0,-1 1 1,1-1-1,-2-5 1,2 9-15,0 0 0,0-1 0,-1 1 0,1 0 1,0 0-1,0 0 0,-1 0 0,1 0 0,0 0 0,0 0 0,-1 0 1,1 0-1,0 0 0,0 0 0,-1 0 0,1 0 0,0 0 0,0 0 1,-1 0-1,1 0 0,0 1 0,0-1 0,0 0 0,-1 0 0,1 0 1,0 0-1,0 0 0,-1 1 0,1-1 0,0 0 0,0 0 0,0 0 1,0 0-1,-1 1 0,1-1 0,0 0 0,0 0 0,0 1 0,0-1 1,0 0-1,0 0 0,0 1 0,0-1 0,0 0 0,0 0 1,0 1-1,-7 13-14,-7 25 1,3 0 0,1 1 0,2 0 0,2 0 0,1 0 0,3 1 0,2 47 0,2-56-2,2-1-1,1 0 1,2 0-1,11 33 1,-17-60 25,0-1 0,0 1-1,1-1 1,-1 1 0,1-1 0,0 0-1,0 0 1,0 0 0,0 0 0,0 0 0,1-1-1,-1 1 1,1-1 0,0 1 0,0-1-1,0 0 1,0 0 0,0 0 0,0-1 0,0 1-1,1-1 1,-1 0 0,1 1 0,-1-1-1,1-1 1,-1 1 0,1-1 0,0 1-1,-1-1 1,1 0 0,-1 0 0,1-1 0,0 1-1,-1-1 1,1 0 0,-1 1 0,7-4-1,3 0 64,-11 4-82,0-1 0,0 1 0,0-1 0,1 0 0,-1 1-1,0-1 1,0 0 0,0-1 0,-1 1 0,1 0 0,0 0 0,2-3-1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3:05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1 175 6928,'0'0'5052,"16"-7"-4392,35-11-134,0 2 0,68-13 0,49 9 510,36-7 509,-125 14-742,-40 8 230,73-21-1,-58 13-737,-48 12-1504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3:09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1205 6424,'0'0'7785,"8"-11"-7358,5-8-96,-1-1 0,-1-1 1,14-33-1,-11 17 482,30-58 0,-33 77-600,0 0 1,1 1-1,1 0 1,26-26-1,49-42 678,-76 75-772,0 1 0,0 0 0,0 1 0,1 0 0,15-6 0,14-8 196,-35 18-230,0 0 1,0 1-1,1 0 1,-1 1-1,11-3 0,10-3 267,-27 8-338,0-1 0,0 1 0,0-1-1,0 1 1,-1 0 0,1-1 0,0 1 0,0 0 0,0 0 0,0 0-1,0 0 1,0 0 0,0 0 0,0 0 0,0 0 0,0 0 0,0 1-1,0-1 1,-1 0 0,1 0 0,0 1 0,0-1 0,0 1-1,0-1 1,0 1 0,-1-1 0,1 1 0,0-1 0,-1 1 0,1 0-1,0-1 1,-1 1 0,1 0 0,0 0 0,-1-1 0,0 1 0,1 0-1,-1 0 1,1 0 0,-1 0 0,0 0 0,1-1 0,-1 1 0,0 0-1,0 0 1,0 0 0,0 0 0,0 0 0,0 0 0,0 1 0,0 7 56,-1 0 0,0 0 0,0 0 0,-4 10 0,4-13-60,-5 13 107,0 0 1,-2 0 0,0 0-1,-16 25 1,2-1 159,-12 22 1142,64-116-915,-23 39-454,-1 0 0,2 0 0,0 1 0,0 0-1,1 0 1,15-14 0,82-78 338,-104 101-375,0 0-1,0 0 1,1 0 0,-1 0-1,1 0 1,0 1 0,-1-1 0,1 1-1,0-1 1,0 1 0,0 0-1,0 0 1,0 1 0,0-1-1,0 1 1,0-1 0,0 1 0,1 0-1,-1 0 1,0 0 0,0 0-1,0 1 1,0-1 0,0 1 0,0 0-1,0 0 1,0 0 0,0 0-1,0 1 1,0-1 0,-1 1 0,1 0-1,-1 0 1,1-1 0,-1 2-1,1-1 1,-1 0 0,0 0 0,0 1-1,0-1 1,-1 1 0,1 0-1,0-1 1,-1 1 0,0 0-1,1 3 1,4 13 22,-1 1-1,-1 0 0,-1 0 1,-1 0-1,-1 0 1,0 0-1,-4 32 0,1 13 287,23-91-89,23-44-90,-18 26-27,3 1 0,1 2 0,45-49-1,-74 89-109,23-18 100,-24 18-103,1 1 1,-1 0-1,1 0 0,-1-1 0,1 1 1,-1 0-1,1 0 0,-1 0 0,1-1 1,-1 1-1,1 0 0,-1 0 0,1 0 1,0 0-1,-1 0 0,1 0 0,-1 0 1,1 1-1,-1-1 0,1 0 0,0 0 1,-1 0-1,1 0 0,-1 1 0,1-1 0,-1 0 1,1 1-1,-1-1 0,1 0 0,-1 1 1,0-1-1,1 0 0,-1 1 0,1-1 1,-1 1-1,0-1 0,0 1 0,1-1 1,-1 1-1,0-1 0,0 1 0,1-1 1,-1 1-1,0-1 0,0 1 0,0 0 1,0 0-1,4 21 17,0 0 1,-2 0-1,-1 0 1,-1 0-1,0 1 1,-5 23-1,0 39-7,5-80-8,0 0 1,1 0 0,-1 0 0,1 0-1,0 0 1,0 0 0,2 5-1,-2-9-1,-1 1-1,1-1 0,-1 0 1,1 0-1,0 0 1,0 0-1,0 0 1,-1 0-1,1 0 0,0 0 1,0 0-1,0 0 1,0-1-1,1 1 0,-1 0 1,0-1-1,0 1 1,0-1-1,1 1 0,-1-1 1,0 0-1,0 1 1,1-1-1,-1 0 1,0 0-1,1 0 0,-1 0 1,0 0-1,1 0 1,-1 0-1,2-1 0,8-1 3,0-1-1,0 0 0,-1-1 0,1 0 0,-1-1 1,14-8-1,59-44 7,-36 23-5,9 0 3,-35 22 7,-1-1 0,0-1-1,30-26 1,-47 40 10,-6 8 0,-8 13 14,5-12-31,-6 7 6,0 1 0,2 0 0,0 0 0,-8 22-1,16-33-12,0 0-1,0 0 1,1 1-1,0-1 1,0 0-1,1 1 1,-1-1-1,1 1 0,1-1 1,-1 0-1,1 1 1,0-1-1,1 0 1,-1 1-1,1-1 1,1 0-1,3 8 0,-4-12 1,-1 1 0,1 0 0,0-1 0,0 0 0,0 0 0,0 1 0,1-1 0,-1 0 0,0-1 0,1 1 0,0 0-1,-1-1 1,1 1 0,0-1 0,0 0 0,0 0 0,0 0 0,0 0 0,0-1 0,0 1 0,0-1 0,0 0 0,0 0-1,0 0 1,0 0 0,0 0 0,0-1 0,4 0 0,-4 0 2,0 1-1,-1-1 1,1 0-1,-1 0 1,1 0 0,-1 0-1,1 0 1,-1-1 0,0 1-1,1-1 1,-1 0-1,0 1 1,0-1 0,0 0-1,0 0 1,-1 0 0,1 0-1,-1-1 1,1 1-1,-1 0 1,0-1 0,0 1-1,1-1 1,-2 1 0,1-1-1,0 1 1,-1-1-1,1 0 1,-1 0 0,0 1-1,0-1 1,0 0-1,0-2 1,-2-8 10,0 1 0,-1 0 0,0 0 0,-1 0 0,-1 1 0,-6-14 0,7 17-2,0 1 0,0 0-1,-1 0 1,0 0 0,-1 1-1,1 0 1,-1 0 0,0 0-1,-1 0 1,-7-4 0,-8 1 55,20 9-60,0-1 1,0 1 0,0-1-1,0 0 1,0 0 0,-1 0-1,1 0 1,1 0 0,-1 0-1,0-1 1,-3-2-1,9 2 10,10 2-13,24 1-8,-29 0 6,16 0-4,0-1 0,1-1 0,-1-1 0,0-2 0,0 0 0,-1-1 1,0-2-1,0-1 0,0 0 0,41-22 0,-43 17 13,0-1-1,-1-1 1,-1-1 0,0-1 0,-1-1-1,-1 0 1,-1-1 0,0-1 0,-2-1-1,0 0 1,-2-1 0,0-1 0,19-46-1,-15 23 45,-2-1 1,-3 0-1,-1-1 0,-2 0 0,-3 0 0,1-62 0,-4 99 29,-2 5-32,-5 10-15,2-1-36,0 0 1,1 0-1,0 1 0,0-1 0,0 1 0,0 0 1,0-1-1,1 1 0,0-1 0,0 6 0,-3 11-14,-4 14 2,-50 291-161,35-162 99,-3 30-70,26-139 118,2-16 78,-3-31-39,1-1 0,0 1 0,0 0 0,1 0 0,0-1 0,0 1 0,0-1 0,7 11 0,-8-15-5,1-1 0,0 0 1,0 1-1,0-1 0,-1 0 0,1 0 1,0 0-1,1 0 0,-1-1 0,0 1 1,0-1-1,0 1 0,0-1 0,0 0 1,1 0-1,-1 1 0,0-2 1,0 1-1,0 0 0,1 0 0,-1-1 1,0 1-1,3-2 0,5-1 11,0 0-1,0 0 0,14-8 1,-9 2-6,-1 0-1,0-1 1,0 0 0,-1-1 0,13-16-1,55-67 109,-68 77-79,-11 13-29,0 0-1,1 0 1,0 1 0,0-1-1,0 1 1,0 0 0,1 0-1,-1 0 1,6-3 0,-9 5-13,0 1 0,1 0 0,-1 0 1,0 0-1,0 0 0,0 0 0,0 0 1,1 0-1,-1 0 0,0 0 0,0 0 1,0 0-1,0 0 0,0 0 0,1 0 1,-1 1-1,0-1 0,0 0 0,0 0 1,0 0-1,0 0 0,1 0 0,-1 0 1,0 0-1,0 0 0,0 0 0,0 1 1,0-1-1,0 0 0,0 0 0,1 0 0,-1 0 1,0 0-1,0 1 0,0-1 0,0 0 1,0 0-1,0 0 0,0 0 0,0 0 1,0 1-1,0-1 0,0 0 0,0 0 1,0 0-1,0 0 0,0 1 0,0-1 1,0 0-1,0 0 0,0 0 0,0 0 1,0 1-1,0-1 0,-1 0 0,0 10 19,-3 7-22,1 1-1,1 0 1,0 22 0,1-31-3,2 1 0,-1 0 1,1-1-1,1 1 0,0-1 1,0 1-1,6 15 0,-6-23 5,-1 0 0,1 1-1,-1-1 1,1 0 0,0 0-1,0 0 1,0 0-1,0-1 1,1 1 0,-1 0-1,0-1 1,1 0 0,-1 1-1,1-1 1,-1 0-1,1 0 1,0-1 0,-1 1-1,1 0 1,0-1 0,-1 0-1,1 1 1,0-1 0,0 0-1,0-1 1,-1 1-1,5-1 1,1 0 0,1-1 1,-1 0-1,0 0 1,0 0-1,0-1 1,0-1-1,14-7 1,-5-2 13,0-1-1,-1-1 1,0 0 0,-1-1 0,13-18 0,2-2 20,-28 33-32,9-8 7,-11 11-9,0 0 1,0-1-1,0 1 0,1 0 0,-1 0 0,0 0 0,0 0 0,0 0 0,0-1 0,1 1 1,-1 0-1,0 0 0,0 0 0,1 0 0,-1 0 0,0 0 0,0 0 0,0 0 1,1 0-1,-1-1 0,0 1 0,0 0 0,1 0 0,-1 0 0,0 0 0,0 1 0,1-1 1,-1 0-1,0 0 0,0 0 0,1 0 0,-1 0 0,0 0 0,0 0 0,0 0 0,1 0 1,-1 1-1,0-1 0,0 0 0,0 0 0,-5 28 0,3-16 0,0 1 0,1-1 0,0 0 0,1 1 0,2 15 0,-1-23 0,0 1 0,1 0 0,-1 0 0,1-1 0,1 1 0,-1-1 0,1 0 0,0 0 0,0 0 0,0 0 0,1 0 0,-1 0 0,6 3 0,-6-4 4,0-1-1,1 0 1,-1 0-1,1 0 1,0-1-1,0 1 1,0-1-1,0 0 1,6 2-1,-8-3 0,0-1 0,0 0-1,0 1 1,1-1 0,-1 0-1,0 0 1,0 0-1,0 0 1,1 0 0,-1-1-1,0 1 1,0-1 0,0 1-1,0-1 1,0 0 0,0 0-1,0 0 1,0 0-1,0 0 1,3-3 0,-3 2 6,0 0 1,-1 0-1,1 0 0,0 0 1,-1-1-1,1 1 1,-1-1-1,0 1 1,0-1-1,0 0 1,0 0-1,0 1 0,-1-1 1,1 0-1,-1 0 1,0 0-1,1 1 1,-1-1-1,-1-5 1,0-2 17,0 0 1,-1 0 0,0 0 0,-4-11 0,2 14-16,0 0-1,0 0 1,-1 0 0,0 0 0,-1 1 0,1 0 0,-1 0 0,0 0 0,-1 1 0,-11-8-1,13 10-3,0 1 0,1 1-1,-1-1 1,0 1 0,0 0-1,-9-2 1,9 3-7,8 0-21,0-1 20,-1 1 0,1-1 0,-1 0 0,0 1 0,1-1 0,-1 0 0,0-1 0,5-1 0,5-4 0,12-4-18,1 1-1,0 2 1,1 0 0,-1 2-1,2 0 1,-1 2 0,33-1-1,-56 5 13,0 0 0,0 0 0,0 1-1,0-1 1,0 1 0,0 0 0,0-1 0,0 2-1,0-1 1,0 0 0,0 0 0,-1 1-1,1 0 1,0-1 0,-1 1 0,1 0-1,-1 0 1,0 0 0,0 1 0,0-1 0,0 1-1,0-1 1,0 1 0,-1-1 0,1 1-1,-1 0 1,0 0 0,2 4 0,-2-2 14,1 1 0,-1 0 0,0 0 0,0 0 0,-1 0-1,0 0 1,0 1 0,0-1 0,-1 0 0,0 0 0,0 0 0,0 0 0,-4 9 0,1-7 1,3-4-4,-1 0 0,0 0 0,1 1 0,0-1 0,0 0 0,0 0 0,0 7 0,3-11-1,0-1-1,0 1 1,0-1-1,0 0 1,0 0-1,0 0 1,0 0 0,0-1-1,0 1 1,2-3-1,32-34 73,-29 29-49,0 1 0,0 0-1,1 0 1,0 1 0,1 0 0,0 0 0,19-10 0,-28 17-26,1-1 1,-1 1-1,1 0 1,0 0-1,-1-1 1,1 1-1,0 0 1,-1 0 0,1 0-1,0 0 1,-1 0-1,1 0 1,0 0-1,0 0 1,-1 0-1,1 0 1,0 1-1,-1-1 1,1 0-1,-1 0 1,1 1-1,0-1 1,-1 0 0,1 1-1,-1-1 1,2 1-1,10 17 32,1 1-22,-7-12 9,0 0 0,-1 1-1,8 13 1,11 16 60,-14-24-61,-4-5 9,-1-1-1,1 1 1,1-1-1,-1-1 1,1 1-1,0-1 0,1 0 1,15 9-1,-20-14 7,0 0-1,0 0 1,1 0-1,-1-1 1,0 1-1,7-1 1,-9 0-28,0 1 1,0-1-1,0 0 0,0 0 0,0-1 1,0 1-1,0 0 0,0 0 1,0 0-1,0-1 0,0 1 1,0 0-1,0-1 0,0 1 1,0-1-1,0 1 0,0-1 1,-1 1-1,1-1 0,0 0 1,0 0-1,-1 1 0,1-1 1,0 0-1,-1 0 0,1-1 1,-9-3-1694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9744,'0'0'448,"98"-8"-336,-26 0 152,19-2 16,14-1 208,-2-3-8,-10 1 56,-13 3-8,-26 2-160,-17 7 8,-21-2-112,-12 3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3:09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13056,'0'0'2864,"65"-27"-2225,-33 19-247,-2 2 16,-10 0-128,-3 0-8,-5 4-72,-4 2 0,-4 0-168,-4 2 16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3:10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0 177 9848,'0'0'1344,"10"-1"-836,354-36 1930,10-1-675,-303 26-1623,0-3-1,-1-3 1,97-38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3:12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117 948 6224,'0'0'7420,"9"-12"-7135,-6 9-259,13-15 289,-1-1 0,25-42 0,7-23 620,11-20-41,-16 24-340,32-73 258,23-141 550,-82 252-1031,-11 34-149,0-1 0,-1 1 0,-1-1 0,1 1 0,-1-1 0,1-18 0,-5 38 79,-1-1-1,0 0 1,-9 19-1,6-15-158,-131 330 518,58-160-436,15-39-55,24-46 70,-102 181 0,133-267-142,0 0 0,-1-1 1,-20 19-1,23-24 8,29-47 490,20-27-378,-14 23-63,39-50 0,-12 34 4,3 2 0,2 4 0,134-94 0,-164 127-47,1 1-1,1 1 0,67-27 1,-97 45-50,18-5 53,-14 5-6,-6 5 61,-5 4-102,0 1 1,0-1-1,-3 11 1,-8 13 23,5-13-12,-1 1 18,1 1 0,1 0 0,-11 32 0,20-49-42,1-1 1,-1 1 0,0 0 0,1 0-1,0-1 1,0 1 0,0 0 0,1 0-1,-1 0 1,1-1 0,0 1 0,0 0-1,0-1 1,0 1 0,4 5 0,-4-7-4,0 0 0,0 0 0,0 0 0,1-1 0,-1 1 0,1 0 0,0-1 0,-1 0 0,1 1 1,0-1-1,0 0 0,0 0 0,0 0 0,0 0 0,0 0 0,0 0 0,0 0 0,0-1 0,0 1 0,0-1 1,1 0-1,-1 0 0,0 0 0,0 0 0,0 0 0,1 0 0,2-1 0,2 0 11,-1-1 0,1 0 0,-1-1 0,1 0-1,-1 0 1,0 0 0,0 0 0,-1-1 0,1 0 0,7-7 0,5-6 97,24-31 0,-39 45-108,2-5 19,1 0-1,-1 0 0,0 0 1,-1-1-1,0 0 0,-1 0 1,1 0-1,1-9 0,-4 12 2,1 0-1,-1 0 0,0-1 1,-1 1-1,1 0 0,-1 0 1,-1 0-1,1 0 0,-1-1 1,0 1-1,0 0 0,-1 0 1,-3-9-1,-11-2 156,5 7-63,11 10-116,0-1-1,0 1 0,-1 0 0,1 0 1,0-1-1,0 1 0,0 0 1,0-1-1,0 1 0,-1 0 1,1-1-1,0 1 0,0 0 1,0 0-1,0-1 0,0 1 1,0 0-1,0-1 0,0 1 1,0 0-1,0-1 0,0 1 1,1 0-1,-1-1 0,0 1 1,0 0-1,0-1 0,0 1 0,0 0 1,1 0-1,-1-1 0,4-3 10,1 0-1,0 0 1,0 1-1,0-1 1,0 1-1,0 0 0,1 1 1,-1-1-1,12-2 1,1-2 9,28-13 22,86-32 63,-125 49-102,0 1 0,0 1-1,0-1 1,0 1 0,1 1 0,-1-1 0,0 1 0,1 0 0,-1 1 0,14 2 0,-17-2-3,-1 0 0,0 0 0,0 1 0,1-1 0,-1 1 0,0-1 0,0 1 1,0 0-1,-1 0 0,1 0 0,0 1 0,-1-1 0,0 1 0,1-1 0,-1 1 0,0 0 1,0 0-1,0 0 0,-1 0 0,1 0 0,-1 0 0,0 0 0,0 0 0,2 7 0,-1 9 23,-1 0 0,0 0 0,-2 1-1,0-1 1,-1 0 0,-6 24 0,4-16 36,0 0 1,1 34 0,3-52-34,0-1 0,1 0 1,0 0-1,0 0 0,1 0 0,5 15 0,-6-20-16,0-1-1,1 0 0,-1 1 1,1-1-1,-1 0 0,1 1 1,0-1-1,0 0 1,0 0-1,0-1 0,0 1 1,1 0-1,-1-1 0,0 1 1,1-1-1,-1 0 0,1 1 1,0-1-1,-1-1 1,1 1-1,0 0 0,-1-1 1,1 1-1,4-1 0,6 0 55,0 0 0,1-1 0,-1 0 0,0-2-1,0 1 1,0-2 0,0 1 0,0-2 0,17-8-1,12-8-1110,49-35 0,-64 39-1062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3:14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1 620 5720,'0'0'9590,"10"-13"-9003,165-209 2677,-57 36-1074,-96 136-1609,-17 38-324,0 0 0,1 0-1,7-12 1,-8 11 721,-12 27-353,-5 26-324,-14 56 77,24-83-330,0 1-1,1-1 1,0 1 0,1 0 0,3 19-1,-2-24-11,0 1-1,1 0 0,1-1 0,0 0 1,0 1-1,1-1 0,0 0 1,0 0-1,11 14 0,-12-19-21,0-1 1,0 1-1,1-1 0,-1 0 0,1 0 1,0 0-1,0 0 0,0-1 0,0 1 0,0-1 1,1 0-1,-1 0 0,0-1 0,1 1 0,0-1 1,-1 0-1,1-1 0,0 1 0,-1-1 1,1 0-1,0 0 0,7-1 0,-1-1 17,0 0 0,-1-1-1,1 0 1,-1-1 0,0 0 0,19-11-1,-3-1 30,30-23 0,-42 27-37,0 0 0,-1-1-1,-1 0 1,16-22 0,-21 25 12,0 0 0,-1 0 0,0-1 0,-1 0 0,0 0-1,-1 0 1,6-21 0,-10 32-29,0-1 0,0 1 0,1 0 1,-1 0-1,0-1 0,0 1 0,0 0 0,0-1 0,0 1 0,0 0 0,0 0 0,0-1 0,0 1 0,0 0 0,0-1 1,0 1-1,0 0 0,0-1 0,0 1 0,0 0 0,0-1 0,0 1 0,0 0 0,0 0 0,0-1 0,0 1 0,-1 0 1,1 0-1,0-1 0,0 1 0,0 0 0,-1 0 0,1-1 0,0 1 0,0 0 0,-1 0 0,1 0 0,0-1 1,-1 1-1,-10 7 99,-11 18-30,15-17-53,1 1 1,0 1-1,0-1 0,1 1 0,0 0 1,0 0-1,-3 12 0,7-18-17,0 1 1,0-1-1,1 0 0,-1 1 1,1-1-1,0 1 0,0-1 1,0 1-1,1-1 0,-1 0 0,1 1 1,0-1-1,1 0 0,-1 1 1,1-1-1,-1 0 0,1 0 1,1 0-1,-1 0 0,4 5 0,-2-4-8,0-1-1,1 1 0,-1-1 0,1 1 0,0-1 1,7 4-1,-10-7 2,1 1 0,-1-1 1,1 0-1,0 0 0,-1 0 1,1-1-1,0 1 0,0-1 0,-1 1 1,1-1-1,0 0 0,0 0 0,0 0 1,-1 0-1,1-1 0,5 0 0,-2-1 4,1 0-1,-1 0 0,0-1 0,0 0 0,0 0 0,0 0 0,-1-1 0,1 1 0,-1-1 0,7-7 0,-9 8 5,-1 0 1,0 0-1,1 0 0,-1-1 1,0 1-1,-1 0 0,1-1 1,-1 1-1,0-1 1,1 0-1,-1 1 0,-1-1 1,1 0-1,-1 0 1,1 1-1,-1-1 0,0 0 1,0 0-1,-1 0 0,0-4 1,0 2 5,0 0 0,-1 0 0,1 0 1,-1 0-1,0 0 0,-1 1 0,1-1 0,-1 1 0,0-1 1,-1 1-1,1 0 0,-1 0 0,0 1 0,0-1 1,-1 1-1,1 0 0,-1 0 0,0 0 0,0 0 0,0 1 1,-11-5-1,3 1 16,9 5-9,0 0 0,0 0-1,0 0 1,-1 1-1,1-1 1,0 1 0,-1 0-1,1 0 1,-1 1 0,-5-1-1,10 1-17,0 0-1,0 0 1,0 0-1,0 0 1,0 0-1,0 0 1,0 0-1,0 0 1,0 0-1,0 0 1,1 0-1,-1 0 1,0 0-1,0 0 1,0 0-1,0 0 0,0 0 1,0 0-1,0 0 1,0 0-1,0 0 1,0 0-1,0 0 1,0-1-1,0 1 1,0 0-1,0 0 1,0 0-1,0 0 1,0 0-1,1 0 1,-1 0-1,0 0 1,0 0-1,0 0 1,0 0-1,0 0 1,0 0-1,0-1 1,0 1-1,0 0 1,0 0-1,0 0 1,0 0-1,0 0 1,-1 0-1,1 0 1,0 0-1,0 0 1,0 0-1,0 0 1,0 0-1,0 0 1,0-1-1,0 1 1,0 0-1,11-4 7,93-18 3,-72 13-6,1 2-1,56-6 1,-74 12 0,0 1 1,0 0-1,0 1 0,0 0 1,-1 2-1,18 4 0,-29-6-2,1 0-1,-1 0 0,0 1 1,1-1-1,-1 1 0,0 0 0,0 0 1,0 0-1,-1 0 0,1 1 0,0-1 1,-1 1-1,1 0 0,-1-1 0,0 1 1,0 0-1,0 0 0,-1 1 0,1-1 1,-1 0-1,1 1 0,-1-1 0,0 0 1,0 1-1,-1-1 0,1 1 0,-1 0 1,0-1-1,0 1 0,0-1 1,-1 5-1,1 0 17,-1-1 1,0 1-1,0 0 1,-1-1-1,0 1 1,0-1 0,-1 1-1,0-1 1,-5 9-1,35-65 572,-18 31-543,0 0 0,1 0 0,1 1 0,25-30 0,-31 42-36,0 1 0,0-1 0,0 1 0,0 0 0,1 0 0,11-6 0,-16 9-7,1 1-1,-1-1 0,0 1 0,1 0 0,-1 0 1,0-1-1,1 1 0,-1 0 0,1 0 0,-1 0 1,0 0-1,1 1 0,-1-1 0,0 0 0,1 1 0,1 0 1,-1 0-2,-1 0 1,1 0-1,0 0 0,-1 1 1,1-1-1,-1 0 1,1 1-1,-1-1 1,0 1-1,0 0 1,1 0-1,-1-1 1,0 1-1,0 2 0,4 8 4,-1 1 0,0-1-1,-1 1 1,2 16 0,-4-18-5,1 0 0,0 0 1,1-1-1,0 1 0,0-1 1,1 0-1,9 17 0,-9-21 3,1 1-1,-1-1 0,1-1 1,0 1-1,1 0 1,-1-1-1,1 0 1,0-1-1,11 7 0,-14-9 2,0 0-1,1-1 0,0 0 0,-1 0 0,1 0 1,0 0-1,0-1 0,-1 1 0,1-1 0,0 0 1,0 0-1,0 0 0,-1-1 0,1 1 0,0-1 1,0 0-1,-1 0 0,1 0 0,-1-1 0,1 1 1,3-3-1,7-4 18,1-1 0,-2-1 0,1 0 0,-1-1 1,-1 0-1,0-1 0,-1-1 0,17-22 0,-16 17 28,-1 0 0,-1 0 0,0-1-1,-1 0 1,-2 0 0,9-33 0,-6 21 56,-7 23-16,0-1 0,-1 1 1,0 0-1,0-1 0,0-12 1,-2 21-85,0 1 1,1-1-1,-1 0 1,0 0-1,0 0 0,0 0 1,0 0-1,0 0 1,0 0-1,0 0 1,1 0-1,-1 0 1,0 0-1,0 0 1,0 0-1,0 0 0,0 0 1,0 0-1,0 0 1,1 0-1,-1 0 1,0 0-1,0 0 1,0 0-1,0 0 1,0 0-1,0 0 0,0 0 1,0 0-1,1 0 1,-1 0-1,0 0 1,0-1-1,0 1 1,0 0-1,0 0 1,0 0-1,0 0 0,0 0 1,0 0-1,0 0 1,0 0-1,0 0 1,1-1-1,-1 1 1,0 0-1,5 13 132,0 17-77,-2-1 0,0 32 1,-2-18-21,1 11 3,-2-1 0,-8 57 0,8-108-36,0 1-1,-1-1 0,1 0 0,-1 1 0,0-1 1,0 0-1,0 0 0,0 1 0,0-1 0,0 0 1,-3 3-1,4-5-1,0 1 0,-1-1 0,1 0 0,0 0-1,-1 1 1,1-1 0,-1 0 0,1 1 0,-1-1 0,1 0 0,0 0 0,-1 0 0,1 0 0,-1 0 0,1 1-1,-1-1 1,1 0 0,-1 0 0,1 0 0,-1 0 0,1 0 0,-1 0 0,0-1 2,-1 1 1,1-1 0,0 1-1,0-1 1,1 1-1,-1-1 1,0 0 0,0 0-1,0 1 1,0-1-1,0 0 1,1 0-1,-2-1 1,-77-108 327,50 63 33,29 47-368,0 0-1,0 0 0,0 0 0,0-1 0,0 1 1,0 0-1,1 0 0,-1 0 0,0 0 0,0-1 1,0 1-1,0 0 0,0 0 0,0 0 0,1 0 1,-1 0-1,0-1 0,0 1 0,0 0 0,0 0 1,1 0-1,-1 0 0,0 0 0,0 0 0,0 0 1,0 0-1,1 0 0,-1 0 0,0 0 0,0 0 1,0 0-1,1 0 0,-1 0 0,0 0 0,0 0 1,0 0-1,1 0 0,-1 0 0,0 0 0,0 0 1,1 0-1,8 0-2,65 20-34,-47-11 9,1-2 1,47 7-1,-64-13 28,111 6 61,-106-8-53,1 0 0,-1 0-1,0-2 1,0 0 0,23-8 0,4 2-9,-35 9 0,-1-2 0,1 1 0,-1-1 0,1 0 0,7-4 0,-15 6 0,0 0 0,0 0 0,1 0 0,-1 0 0,0-1 0,0 1 0,0 0 0,0 0 0,1 0 0,-1 0 0,0-1 0,0 1 0,0 0 0,1 0 0,-1 0 0,0 0 0,0 0 0,0 0 0,1 0 0,-1 0 0,0 0 0,0 0 0,1 0 0,-1 0 0,0 0 0,0 0 0,1 0 0,-1 0 0,0 0 0,0 0 0,0 0 0,1 0 0,-1 0 0,0 0 0,0 0 0,0 0 0,1 0 0,-1 1 0,0-1 0,0 0 0,0 0 0,1 0 0,-1 0 0,0 1 0,0-1 0,0 0 0,-8 10 0,-25 6-900,28-14-2271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3:15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18 5920,'0'0'9793,"-11"11"-9145,-34 35 8,43-45-595,1 1 1,0-1-1,-1 1 0,1 0 1,0-1-1,0 1 1,-1 0-1,2 0 1,-1 0-1,0 0 0,0 0 1,1 0-1,-2 4 1,2-5 51,0 0 0,1 0-1,-1 1 1,0-1 0,0 0 0,1 1 0,-1-1 0,0 0 0,1 0 0,-1 1 0,1-1 0,0 0 0,1 2 0,-2-3-75,0 0 0,1 1 0,-1-1 0,0 0 0,1 0 0,-1 1 0,1-1 1,-1 0-1,0 0 0,1 0 0,-1 0 0,1 0 0,-1 0 0,0 0 0,1 0 0,-1 1 0,1-1 0,-1-1 0,1 1 0,-1 0 0,0 0 0,1 0 0,-1 0 0,1 0 1,-1 0-1,1 0 0,-1-1 0,0 1 0,1 0 0,-1 0 0,0-1 0,1 1 0,-1 0 0,0 0 0,1-1 0,-1 1 0,1-1 0,13-13 457,-14 13-452,7-6 172,0-1 0,-1 1 0,-1-2 0,1 1 0,-1 0 0,-1-1-1,1 0 1,-1 0 0,3-14 0,-7 23-194,1 0 0,-1-1 0,0 1 0,0 0 0,0 0 0,0-1 0,0 1 0,0 0 0,0-1 0,0 1 0,0 0 0,0 0 0,0-1 0,0 1 0,0 0 0,0 0-1,0-1 1,0 1 0,0 0 0,0 0 0,0-1 0,-1 1 0,1 0 0,0 0 0,0-1 0,0 1 0,0 0 0,0 0 0,-1 0 0,1-1 0,0 1 0,0 0 0,0 0 0,-1 0 0,1 0 0,0-1 0,0 1-1,-1 0 1,-9 5 503,-9 14-58,18-17-450,-1-1 1,1 1-1,0-1 1,0 1-1,0-1 1,0 1-1,0 0 0,1-1 1,-1 1-1,0 0 1,1 0-1,-1 0 1,1-1-1,0 1 1,0 0-1,-1 0 0,1 0 1,0 0-1,1 0 1,-1 0-1,0-1 1,0 1-1,1 0 1,-1 0-1,1 0 0,0-1 1,-1 1-1,1 0 1,0 0-1,0-1 1,0 1-1,0-1 1,0 1-1,1-1 0,-1 0 1,0 1-1,1-1 1,-1 0-1,1 0 1,-1 0-1,1 0 1,0 0-1,-1 0 0,3 1 1,18 2-3220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3:16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5016,'0'0'13601,"12"7"-13109,9 5-342,26 16 594,69 54-1,-92-60-510,-1 0 1,-1 2-1,-1 0 1,-1 2-1,-2 0 1,0 1-1,-2 0 1,26 60-1,-34-67-121,-1 1 0,-1 0 0,-1 1 0,0-1 0,-2 1 0,-1 0 0,0 0 0,-2 0 0,0 0 0,-1 0 0,-2 0 0,0 0 0,-12 40 0,2-21 136,-2-2 0,-1 0 0,-2 0 0,-43 66 0,38-71-12,16-23-114,0 0 1,0-1 0,-1-1 0,0 1-1,0-1 1,-13 10 0,15-15 72,6-7-1307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6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12256,'0'0'2400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0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5824,'0'0'12359,"-2"14"-12088,-29 164 476,-22 151 709,43-204-456,7-69 92,3-55-763,-3 5 808,-2-5-1110,-1-1-1,1 1 1,0 0-1,0 1 1,0-1-1,0 1 1,1 0-1,-6 3 1,4-2-10,1-1 1,-1 0 0,0 0-1,0 0 1,-11 2-1,-2-2 52,-1 2 0,-28 9 0,36-7-41,11-6-25,1 1-1,-1 0 0,0-1 0,0 1 0,0-1 0,0 1 0,0-1 1,0 0-1,0 1 0,-1-1 0,1 0 0,0 0 0,-1 1 1,1-2-3,1 1 1,0 0 0,0 0 0,-1 0 0,1 0 0,0 0 0,-1 0 0,1 0-1,0 0 1,-1 0 0,1 0 0,0 0 0,-1 0 0,1 1 0,0-1 0,-1 0-1,1 0 1,0 0 0,0 0 0,-1 0 0,1 1 0,0-1 0,0 0 0,-1 0-1,1 1 1,0-1 0,0 0 0,0 0 0,-1 1 0,2-1 1,-1 0 0,0 1 0,1-1 0,-1 0-1,1 0 1,-1 0 0,1 0 0,-1 1 0,1-1 0,-1 0 0,1 0 0,-1 0 0,1 0 0,-1 0 0,1 0 0,-1 0 0,1-1 0,-1 1 0,1 0-1,-1 0 1,1 0 0,0-1 0,68-14-20,132-11 0,74 17 373,-284 2-2153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0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9848,'0'0'4221,"17"-9"-3858,-6 3-293,1-1 9,0 1 0,1 0 1,0 1-1,0 0 0,0 1 1,0 1-1,1 0 0,14-1 1,202 2 1342,-75 4-261,-133-3-683,0 1 0,0 1-1,34 7 1,-43-3-1871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0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4720,'0'0'7456,"3"-11"-6951,2-7-274,1 0 0,0 1 0,2 0-1,0 0 1,19-30 0,4 7 413,2 1 0,1 1 0,48-40 0,-80 76-565,1 0-1,-1 0 1,0 1 0,1-1-1,0 0 1,-1 1-1,1 0 1,0-1-1,0 1 1,0 0 0,3 0-1,-4 1-43,-1 0 0,0 0 0,0 0-1,1 1 1,-1-1 0,0 0 0,0 1 0,0-1-1,0 1 1,1 0 0,-1-1 0,0 1-1,0 0 1,0 0 0,0-1 0,0 1 0,-1 0-1,1 0 1,0 0 0,0 0 0,-1 0-1,1 0 1,0 0 0,-1 0 0,1 1 0,-1-1-1,1 0 1,-1 0 0,0 0 0,1 3-1,1 4 60,0 1 0,-1-1 0,0 1 0,0 0 0,-1-1 0,0 1 0,-2 11 0,-13 65 386,11-67-341,-12 39 493,11-43-360,5-14-261,0 0 0,0 0 0,0 0 0,0 0 0,0 0 0,0 0 0,0 0 0,0 0 0,0 0 0,1 0 0,-1 0 0,0 0 0,0 0 0,0 0 0,0 0 0,0 0 0,0 0 0,0 0 1,0 0-1,0 0 0,0 0 0,0 0 0,0 0 0,0 0 0,0 0 0,1 0 0,-1 0 0,0 0 0,0 0 0,0 0 0,0 0 0,0 0 0,0 1 0,0-1 0,0 0 0,0 0 0,0 0 0,0 0 0,0 0 0,0 0 0,0 0 0,0 0 0,0 0 0,0 0 0,0 0 0,0 0 0,0 0 0,0 0 0,0 0 0,0 1 0,0-1 0,0 0 0,0 0 0,0 0 0,0 0 0,0 0 0,0 0 0,0 0 1,0 0-1,0 0 0,9-6 206,9-12-98,33-46 261,-34 41-154,1 0 0,1 1 0,1 2 0,40-34 0,-59 53-213,0 1 1,0-1-1,0 0 1,-1 1 0,1-1-1,0 1 1,0-1-1,0 1 1,0-1 0,0 1-1,0-1 1,0 1-1,1 0 1,-1 0 0,0 0-1,0-1 1,0 1-1,0 0 1,0 0 0,0 1-1,0-1 1,0 0-1,1 0 1,-1 0 0,1 1-1,0 1 0,-1-1 1,0 0-1,1 1 0,-1-1 1,0 1-1,0 0 0,0-1 1,0 1-1,0 0 0,0 0 1,-1-1-1,1 1 0,-1 0 1,1 3-1,14 67 204,-10-42-84,1-1 0,11 34 0,-14-56-61,0 1 1,1 0-1,-1-1 0,1 0 1,1 0-1,-1 0 0,1-1 0,0 1 1,1-1-1,0 0 0,0-1 1,10 9-1,-12-13-21,-1 0 1,0 0-1,1 0 0,-1-1 1,0 1-1,1-1 0,-1 0 1,1 0-1,-1 0 0,1-1 1,5 0-1,8-1 118,-2 0-58,-10-1-3480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2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7528,'0'0'1936,"50"41"-1232,4-34-16,23-3 16,5 1-136,9-5-8,10 0-184,-2-1 8,-3-7-64,-2-12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1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164 558 4312,'0'0'8970,"-10"8"-8656,-8 6-173,-1-1 256,-22 20-1,30-22-145,0 0 0,1 1-1,-11 16 1,18-24-172,0-1 0,1 1-1,0 0 1,0 0 0,0 1 0,0-1 0,1 0 0,-1 1-1,1-1 1,0 1 0,1-1 0,-1 1 0,1-1-1,0 1 1,0 9 0,1-12-37,0 0 0,0 0 1,0 1-1,0-1 0,0 0 0,0 0 0,1 0 0,-1 0 0,1-1 0,-1 1 1,1 0-1,0 0 0,-1-1 0,1 1 0,0-1 0,0 0 0,0 1 0,0-1 1,1 0-1,-1 0 0,0-1 0,0 1 0,1 0 0,2 0 0,0 0 17,0 0 0,0-1 0,0 1 0,0-1 0,0 0 0,0-1 0,0 1 0,-1-1 0,1 0 0,9-3-1,-9 2-13,-1-1 0,1 1 0,-1-1 0,0 0 0,0 0-1,0-1 1,0 1 0,0-1 0,-1 0 0,1 0 0,-1 0 0,0-1-1,-1 1 1,1-1 0,-1 1 0,0-1 0,0 0 0,0 0-1,-1 0 1,2-5 0,-1 2 38,-1 0 0,0 0 0,0-1-1,0 1 1,-1 0 0,-1 0 0,1-1 0,-1 1 0,-1 0 0,1 0-1,-2 0 1,-2-9 0,4 15-58,1 1 1,-1 0-1,1-1 0,-1 1 1,0 0-1,1 0 1,-1 0-1,0 0 0,0 0 1,0-1-1,0 1 0,0 1 1,0-1-1,0 0 0,0 0 1,0 0-1,0 0 0,-1 1 1,1-1-1,0 1 1,0-1-1,-1 1 0,1-1 1,0 1-1,-1 0 0,1 0 1,0-1-1,-1 1 0,1 0 1,-1 0-1,1 0 1,0 1-1,-1-1 0,1 0 1,-2 1-1,1 0-7,0 0-1,0 0 1,0 0 0,0 0-1,0 0 1,1 1 0,-1-1 0,0 0-1,1 1 1,-1-1 0,1 1-1,0 0 1,0-1 0,-1 1-1,1 0 1,0 0 0,0 0-1,1 0 1,-1 0 0,0 0 0,1 0-1,-1 3 1,0-2-12,1 0 0,0 0-1,0-1 1,0 1 0,0 0 0,1-1-1,-1 1 1,1 0 0,0-1 0,-1 1-1,1-1 1,0 1 0,1-1 0,-1 1-1,0-1 1,1 0 0,-1 1 0,3 1-1,-3-3-5,1 1 0,-1-1 0,1 0 0,-1 0-1,1 0 1,0 0 0,0 0 0,-1 0 0,1 0-1,0-1 1,0 1 0,0-1 0,0 1 0,0-1-1,0 0 1,0 0 0,0 0 0,0 0 0,0 0 0,0 0-1,0 0 1,-1-1 0,1 1 0,0-1 0,0 1-1,0-1 1,2-1 0,3-2 6,1 0-1,-1-1 1,1 0 0,-1 0-1,-1-1 1,1 0 0,-1 0 0,0 0-1,0-1 1,7-11 0,2-5 44,-1-1 0,12-27 0,24-63 879,64-214 0,-94 265-40,-11 108-330,15 384-258,-24-319-308,-30 207-1,23-280 12,-1 1 1,-2-1-1,-2-1 0,-21 47 1,32-80-3,0 1 0,-1-1 1,0 0-1,0 0 0,0 0 1,0 0-1,0-1 1,-1 1-1,1 0 0,-6 3 1,7-5-1,0-1 0,0 0 0,0 1 0,-1-1 1,1 0-1,0 0 0,0 1 0,0-1 0,0 0 1,0 0-1,0 0 0,0 0 0,0 0 0,0-1 0,0 1 1,0 0-1,0 0 0,0-1 0,0 1 0,0-1 0,0 1 1,0-1-1,0 1 0,0-1 0,0 0 0,0 1 0,0-1 1,1 0-1,-1 0 0,0 1 0,0-1 0,1 0 0,-1 0 1,1 0-1,-1 0 0,0-2 0,-4-4 17,0-1-1,1 1 0,0-1 1,0 0-1,0 0 1,1-1-1,1 1 0,-1-1 1,1 1-1,1-1 1,0 0-1,0 0 0,0 1 1,1-1-1,1 0 1,-1 0-1,2 0 0,-1 0 1,1 1-1,0-1 1,1 1-1,0-1 0,0 1 1,1 0-1,0 0 1,0 1-1,1-1 0,0 1 1,11-12-1,-2 4 24,0 1 1,2 1-1,0 0 0,26-16 0,-32 24-17,-1 0 1,1 0-1,0 0 0,1 2 0,-1-1 0,1 1 0,0 1 1,-1 0-1,1 0 0,13 0 0,-16 3-6,1 0 0,0 0 0,0 1 0,0 0 0,-1 0 0,16 7 0,4 6-3665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8936,'0'0'4305,"13"-10"-3786,0-2-360,1 2 17,-1-2 0,-1 0 0,0 0-1,13-18 1,-1-5 382,-3-1-1,30-66 0,3-6 559,-37 80-754,-11 18-53,0 0 0,0 0 0,5-15-1,-11 25-293,0 0 0,0 0-1,0 0 1,0 0-1,0 0 1,0 0 0,0 0-1,-1 0 1,1 0-1,0 0 1,0 0 0,0 0-1,0 0 1,0 0-1,0 0 1,0 0 0,0 0-1,0 0 1,0 0-1,0 0 1,0 0 0,0 0-1,0 0 1,0-1-1,0 1 1,0 0 0,0 0-1,-1 0 1,1 0-1,0 0 1,0 0 0,0 0-1,0 0 1,0 0-1,0 0 1,0 0 0,0 0-1,0 0 1,0 0-1,0 0 1,0 0 0,0-1-1,0 1 1,0 0-1,0 0 1,0 0 0,0 0-1,0 0 1,0 0-1,0 0 1,0 0 0,0 0-1,0 0 1,1 0 0,-6 7 191,-8 35 146,2 1 0,-6 49 1,15-77-248,1 0 0,0 0 0,1 0 1,1 0-1,0-1 0,1 1 0,0 0 1,1-1-1,1 1 0,7 17 0,-10-29-79,1-1-1,-1 1 1,1-1-1,0 1 1,-1-1-1,1 0 1,0 0-1,1 0 1,-1 0-1,0 0 1,0 0-1,1-1 1,-1 1-1,1-1 1,-1 1-1,1-1 1,0 0-1,0 0 1,-1 0-1,1-1 1,0 1-1,0-1 1,0 1-1,0-1 1,0 0-1,0 0 1,0 0-1,-1-1 1,1 1-1,0 0 1,4-2-1,2-1 27,0 1-1,0-2 1,0 1 0,0-1-1,0 0 1,-1-1-1,0 0 1,11-9-1,4-4 160,-1-2 1,-1 0-1,-1-1 0,-1-1 0,-1-1 0,0 0 0,15-31 1,-38 65-55,0 0 1,0 0-1,1 1 1,1-1-1,0 1 1,1 0-1,-2 21 1,3-28-151,1-1 0,0 1 1,1-1-1,-1 1 1,1-1-1,0 1 1,0-1-1,0 0 0,1 1 1,-1-1-1,1 0 1,0 0-1,1 0 1,-1 0-1,1 0 1,-1-1-1,1 1 0,0-1 1,0 0-1,1 0 1,-1 0-1,0 0 1,1 0-1,0-1 0,4 3 1,-5-4-1,0 1 0,0 0-1,0-1 1,1 0 0,-1 0 0,0 0 0,1 0 0,-1 0-1,1-1 1,-1 0 0,0 1 0,1-1 0,-1 0 0,1-1-1,-1 1 1,1-1 0,-1 1 0,1-1 0,-1 0 0,0 0-1,0-1 1,1 1 0,-1-1 0,0 1 0,0-1 0,3-3-1,-3 2 4,1 0-1,-1-1 0,0 0 1,0 0-1,0 0 0,-1 0 1,1 0-1,-1 0 0,0-1 0,0 1 1,0-1-1,-1 0 0,0 1 1,0-1-1,0 0 0,0 0 1,-1 0-1,0-4 0,0-7 24,0 1 0,-1 0 0,-4-17 0,4 27-19,0 1 0,0-1 0,-1 0 0,0 1 0,0-1 0,0 1 0,-1 0 0,1-1 0,-1 1 0,0 0 0,0 1 0,0-1 0,-7-5 0,-8-8 76,15 13-77,1 1 1,-1 0 0,0 1 0,0-1 0,0 0-1,0 1 1,0 0 0,-1 0 0,1 0-1,-1 0 1,1 0 0,-1 1 0,0-1-1,-7-1 1,1 1 14,10 2-27,0 0-1,0 0 0,0 0 1,1-1-1,-1 1 0,0 0 1,0 0-1,0 0 0,0 0 1,0 0-1,0 0 0,0 0 1,0 0-1,0 0 1,0 0-1,0 0 0,0 0 1,0-1-1,0 1 0,0 0 1,1 0-1,-1 0 0,0 0 1,0 0-1,0 0 0,0 0 1,0 0-1,0-1 1,0 1-1,0 0 0,0 0 1,0 0-1,-1 0 0,1 0 1,0 0-1,0 0 0,0 0 1,0 0-1,0-1 0,0 1 1,0 0-1,0 0 1,0 0-1,0 0 0,0 0 1,0 0-1,0 0 0,0 0 1,0 0-1,0 0 0,-1 0 1,1 0-1,0 0 0,0 0 1,0-1-1,159-30 25,-150 29-19,0 1-1,1 0 0,-1 0 0,0 1 0,0 0 0,1 0 0,-1 1 0,0 1 0,16 3 0,-21-4-4,-1 1 0,1-1 1,0 1-1,-1-1 0,1 1 0,-1 0 0,0 0 1,0 1-1,0-1 0,0 1 0,0 0 1,0-1-1,-1 1 0,1 0 0,-1 1 1,0-1-1,0 0 0,0 1 0,0-1 1,0 1-1,-1-1 0,0 1 0,0 0 1,0 0-1,1 6 0,-1 5 28,0 1 0,-1-1 0,0 0 0,-1 0 0,-5 20-1,7-35-23,-1 0-1,0 0 0,0 0 0,0 0 0,0 0 0,0 0 0,0 0 1,0 0-1,0 0 0,0 0 0,1 0 0,-1 0 0,0 0 1,0 1-1,0-1 0,0 0 0,0 0 0,0 0 0,0 0 0,0 0 1,0 0-1,0 0 0,0 0 0,0 0 0,1 0 0,-1 0 0,0 0 1,0 0-1,0 0 0,0 1 0,0-1 0,0 0 0,0 0 0,0 0 1,0 0-1,0 0 0,0 0 0,0 0 0,0 0 0,0 0 0,0 1 1,0-1-1,0 0 0,0 0 0,0 0 0,0 0 0,0 0 0,0 0 1,0 0-1,0 0 0,0 0 0,0 0 0,0 1 0,0-1 1,-1 0-1,1 0 0,0 0 0,0 0 0,0 0 0,0 0 0,0 0 1,0 0-1,7-9 91,11-19-70,-16 25-7,10-19 52,2 1-1,1 0 0,0 1 0,1 1 0,36-33 0,-52 52-62,1-1 1,0 0-1,-1 1 0,1-1 0,0 1 0,0-1 0,-1 1 1,1 0-1,0-1 0,0 1 0,0 0 0,0 0 1,0-1-1,-1 1 0,1 0 0,0 0 0,0 0 1,0 0-1,0 0 0,0 0 0,0 0 0,0 0 1,0 1-1,-1-1 0,1 0 0,0 0 0,0 1 1,0-1-1,0 1 0,-1-1 0,1 1 0,0-1 1,-1 1-1,1-1 0,0 1 0,-1-1 0,1 1 1,0 0-1,-1 0 0,2 1 0,2 4 14,-1 1 0,0 0-1,0 0 1,3 10 0,3 5 36,4 3 46,1 1 0,2-2 0,0 0 0,1-1 0,2-1 0,26 26 0,-34-38-201,6 6 314,-5-8-4423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2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6 107 16384,'0'0'1655,"-6"-60"-1319,17 41 0,7 7-296,2 2 0,10 6-152,0 2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197 138 8032,'0'0'8304,"-10"1"-7865,-32 5 4,38-5-366,0 0-1,-1 1 1,1 0 0,0 0-1,0 0 1,0 1 0,0-1-1,1 1 1,-1 0 0,1 0-1,-1 0 1,1 0 0,0 1-1,0 0 1,-2 4-1,-1-1 41,-3 6 58,0 1-1,1-1 1,1 2 0,0-1 0,1 1 0,0 0-1,-5 22 1,7-18 62,0 0 0,1 1 1,1-1-1,1 1 0,2 32 0,-1-49-200,0-1 0,0 1 0,1-1 0,-1 0 0,1 0 0,-1 1 0,1-1-1,0 0 1,0 0 0,0 0 0,0 1 0,0-1 0,1 0 0,-1-1 0,0 1 0,1 0 0,1 1 0,-1-2-16,-1 0 1,1-1-1,-1 1 1,1-1-1,-1 1 0,1-1 1,-1 0-1,1 0 1,-1 0-1,1 0 1,-1 0-1,1 0 1,0 0-1,-1 0 0,1 0 1,-1-1-1,1 1 1,-1-1-1,0 1 1,1-1-1,-1 0 1,1 1-1,-1-1 1,0 0-1,1 0 0,-1 0 1,1-2-1,12-8 58,0-1-1,-1 0 0,0-1 1,-1-1-1,-1 0 0,-1-1 1,10-16-1,56-116 600,-75 146-669,0-2-2,0 0 50,0 1 0,0-1 0,0 1 0,1 0 1,-1-1-1,1 1 0,3-4 0,-5 6-48,1 0 0,-1-1-1,0 1 1,0 0 0,0 0 0,1 0-1,-1 0 1,0 0 0,0 0 0,1 0-1,-1 0 1,0 0 0,0 0 0,1 0-1,-1 0 1,0 0 0,0 0 0,1 0-1,-1 0 1,0 0 0,0 0-1,0 0 1,1 0 0,-1 1 0,0-1-1,0 0 1,1 0 0,-1 0 0,0 0-1,0 1 1,9 12 110,5 17-27,-4-7-14,1 0-1,20 29 0,-27-45-62,1 0 0,1-1 1,-1 0-1,1 0 0,0 0 0,1-1 1,-1 0-1,1 0 0,0-1 0,0 1 1,12 4-1,-15-8-3,0 0-1,0 0 1,0 0 0,0 0 0,1-1-1,-1 0 1,0 1 0,0-1 0,0-1-1,1 1 1,-1-1 0,0 0 0,0 0-1,0 0 1,0 0 0,0-1 0,0 1-1,-1-1 1,1 0 0,0 0 0,-1-1-1,1 1 1,-1-1 0,0 1 0,0-1-1,0 0 1,4-5 0,1-3 28,0 0 0,0 0 0,-1 0-1,0-1 1,-1 0 0,-1 0 0,6-16 0,-6 11 11,-2 10-16,0 0-1,0 0 1,-1 0 0,0 0 0,-1-1 0,0 1 0,0-1-1,0 1 1,-1-1 0,0 1 0,-1-1 0,1 1 0,-2-1-1,-1-8 1,-12-20 114,15 34-139,-1 1 0,0-1 0,0 1 0,1-1 0,-1 1 0,0 0 0,0-1 0,0 1 0,-1 0 0,1 0 0,0 0 0,0 0 0,-1 0 0,1 0 0,0 0 0,-1 0 0,1 0 0,-1 1 0,1-1 0,-4 0 0,18-4 63,234 11-61,70-1 0,-288-5-12,-5 0 1,0-1 1,45-8-1,-69 9 5,0 0-1,0 0 1,0 0-1,0 1 1,0-1-1,0 0 1,0 0-1,0 0 1,0 0-1,0 0 1,0 0-1,0 0 0,0 0 1,0 0-1,0 0 1,0 0-1,0 0 1,-17 7 33,-29 9-6,22-9-16,0 1 1,0 1-1,1 2 0,0 0 1,1 1-1,-21 16 0,29-18 14,0 1 0,0 1 0,1 0-1,1 1 1,0 0 0,0 1 0,2 1 0,0-1-1,-12 24 1,20-33-19,0-1 0,1 0-1,-1 0 1,1 1 0,0-1-1,0 0 1,1 1 0,-1-1 0,1 1-1,0-1 1,0 1 0,1-1 0,-1 1-1,2 4 1,-1-8-5,-1 1-1,1 0 1,0 0-1,0-1 1,0 1 0,-1-1-1,2 1 1,-1-1-1,0 1 1,0-1 0,0 0-1,1 1 1,-1-1-1,1 0 1,-1 0 0,1 0-1,-1 0 1,1 0-1,-1 0 1,1-1 0,0 1-1,0 0 1,-1-1-1,1 1 1,0-1 0,0 0-1,0 0 1,0 0-1,-1 0 1,1 0 0,0 0-1,0 0 1,0 0-1,-1-1 1,1 1 0,2-1-1,5-2 8,-1 0 0,1 0 0,-1 0 1,0-1-1,0 0 0,0-1 0,-1 0 0,0 0 0,0 0 0,0-1 0,0 0 0,-1-1 0,10-12 0,4-9 73,-2 0 0,21-42-1,-21 36 45,-16 30-123,9-12 355,-11 16-357,1 0-1,-1-1 1,0 1-1,1 0 1,-1 0-1,0 0 1,1 0-1,-1 0 1,0 0-1,1 0 1,-1 0-1,0 0 1,1 0-1,-1 0 1,0 0-1,1 0 1,-1 0-1,0 0 1,1 1-1,-1-1 1,0 0-1,1 0 1,-1 0-1,0 0 0,1 1 1,-1-1-1,0 0 1,0 0-1,1 1 1,-1-1-1,0 0 1,0 0-1,1 1 1,-1-1-1,0 0 1,0 1-1,0-1 1,0 0-1,0 1 1,0-1-1,1 0 1,-1 1-1,0-1 1,0 0-1,0 1 1,0-1-1,0 1 1,11 25 78,18 31-1,-25-49-76,0-1 0,1 0-1,0-1 1,0 1 0,1-1 0,0 0-1,0-1 1,0 1 0,9 4-1,-13-8-1,1-1 0,0 0-1,0 0 1,-1 0 0,1-1 0,0 1-1,0-1 1,0 0 0,0 0-1,0 1 1,-1-2 0,1 1-1,0 0 1,0-1 0,0 1-1,0-1 1,-1 0 0,1 0-1,0 0 1,-1 0 0,1 0-1,0-1 1,-1 1 0,5-5-1,5-3 15,0-1 0,-1 0-1,14-17 1,-17 19-5,22-25 90,-2-1 1,25-39-1,-51 70-88,0 0 1,0 1-1,0-1 0,0 1 0,0 0 1,1-1-1,-1 1 0,1 0 0,-1 1 1,4-3-1,-9 41 46,-1 63-101,4-88 43,1 0 1,1-1-1,-1 1 1,2-1-1,-1 0 1,9 20-1,-11-30-1,1 1 0,-1-1 0,1 0 0,-1 0-1,1 0 1,0 0 0,-1 0 0,1 0-1,0 0 1,0 0 0,0 0 0,0 0 0,0 0-1,0 0 1,0-1 0,0 1 0,0 0 0,0-1-1,2 1 1,-2 0 2,0-1-1,0 0 0,0 0 1,0 0-1,0-1 1,0 1-1,1 0 1,-1 0-1,0 0 0,0-1 1,0 1-1,0-1 1,0 1-1,-1-1 1,1 1-1,0-1 1,0 1-1,1-2 0,3-3 13,0 0 0,0-1-1,0 0 1,-1 0-1,5-7 1,-8 11-19,3-5 10,99-163 276,-101 166-262,1 0 1,-1 0 0,1 0-1,0 0 1,0 0-1,0 0 1,5-3 0,-7 6-20,-1 0 0,1 1 0,0-1 1,0 0-1,0 1 0,0-1 0,0 1 0,0 0 1,0-1-1,1 1 0,-1 0 0,0 0 0,0 0 1,0 0-1,0 0 0,0 0 0,0 0 1,0 0-1,0 0 0,1 0 0,-1 0 0,0 1 1,0-1-1,0 1 0,0-1 0,0 0 1,0 1-1,0 0 0,0-1 0,0 1 0,-1 0 1,1-1-1,0 1 0,0 0 0,0 0 1,1 1-1,8 8-19,1 0 0,0-1 0,1-1 0,0 0 0,1-1 0,-1 0 1,1-1-1,1 0 0,-1-1 0,25 6 0,-29-10 18,-1 0 0,1-1 0,0 0 0,-1 0 0,1-1 0,-1 0 0,1 0 1,-1-1-1,1 0 0,-1-1 0,0 0 0,0 0 0,0-1 0,0 0 0,-1 0 0,0-1 0,10-7 0,-10 7 7,0 0-1,0-1 0,-1 0 0,0 0 1,0-1-1,0 0 0,-1 0 1,0 0-1,0-1 0,-1 1 1,0-1-1,0 0 0,-1-1 1,0 1-1,0 0 0,2-16 1,-5 23-5,0 1 1,0-1-1,1 0 1,-1 0-1,0 0 1,0 0-1,0 0 1,-1 0-1,1 0 1,0 0-1,0 1 1,0-1-1,-1 0 1,1 0-1,0 0 1,-1 0-1,1 1 1,-1-1-1,1 0 1,-1-1-1,0 2-1,0 0-1,1 0 1,-1-1-1,1 1 1,-1 0-1,0 0 1,1 0-1,-1 0 1,1 0-1,-1 0 0,0 0 1,1 0-1,-1 0 1,0 0-1,1 0 1,-1 0-1,1 1 1,-1-1-1,1 0 1,-1 0-1,-1 1 1,-3 3 8,-1-1 1,1 1-1,-11 9 0,16-13-11,-7 8-1,0-1-1,1 1 0,0 0 0,0 0 0,1 1 1,0-1-1,0 1 0,1 1 0,0-1 1,1 0-1,0 1 0,0 0 0,1 0 0,0 0 1,0 13-1,1-13-4,1-1 0,0 1 0,1-1-1,0 1 1,0-1 0,1 0 0,0 1 0,1-1 0,0 0 0,0-1 0,1 1 0,0 0 0,0-1 0,1 0 0,0 0-1,11 12 1,-14-17 9,1-1 0,-1 1-1,1-1 1,-1 0-1,1 0 1,0 0 0,0 0-1,0 0 1,0-1 0,0 1-1,0-1 1,0 0-1,1 0 1,-1 0 0,0 0-1,1-1 1,-1 1-1,1-1 1,-1 0 0,1 0-1,-1 0 1,0-1 0,1 1-1,-1-1 1,1 1-1,-1-1 1,0 0 0,0-1-1,1 1 1,-1 0 0,0-1-1,0 0 1,0 0-1,3-2 1,9-8 50,-1-1 0,0 0 0,0-1 0,21-29 0,-23 28 4,71-99 263,15-17 196,-98 131-514,0-1 0,0 1 0,0 0 0,0 0 0,0 0 0,1-1 0,-1 1 1,0 0-1,0 0 0,0 0 0,0 0 0,1 0 0,-1-1 0,0 1 0,0 0 0,0 0 0,1 0 1,-1 0-1,0 0 0,0 0 0,0 0 0,1 0 0,-1 0 0,0 0 0,0 0 0,1 0 0,-1 0 1,0 0-1,0 0 0,1 0 0,-1 0 0,0 0 0,0 0 0,0 0 0,1 0 0,-1 0 1,0 0-1,0 0 0,0 1 0,1-1 0,4 11 36,0 19-15,-5-29-18,4 49 20,-2 0 1,-2 0-1,-2 0 1,-3 0-1,-12 57 1,16-101-20,-1 0-1,0 1 1,0-1 0,0 0-1,0-1 1,-1 1-1,-4 6 1,6-11-5,1 0 0,-1 0 1,0 0-1,0 0 0,0 0 0,0 0 0,0-1 1,0 1-1,0 0 0,0-1 0,0 1 1,0-1-1,0 1 0,0-1 0,0 0 0,-1 1 1,-1-1-1,2 0-1,-1 0 1,0 0-1,0 0 1,0-1 0,0 1-1,1-1 1,-1 0-1,0 1 1,1-1 0,-1 0-1,0 0 1,1 0-1,-1 0 1,1 0-1,-2-1 1,-4-5-1,-1 0 0,2-1 0,-1 1 0,1-1 0,-6-11 0,-14-17 0,24 34 0,-9-10 0,8 8 0,7 4 0,29 19 0,-1 1 0,36 30 0,18 12 0,-63-47 0,-3-2 0,-1 0 0,1-1 0,1-1 0,0-2 0,1 0 0,22 7 0,-41-16 0,1 1 0,-1 0 0,1-1 0,-1 0 0,1 0 0,0 0 0,-1 0 0,6-1 0,-8 1 0,0-1 0,0 1 0,1-1 0,-1 1 0,0-1 0,0 1 0,-1-1 0,1 1 0,0-1 0,0 0 0,0 0 0,0 1 0,0-1 0,-1 0 0,1 0 0,0 0 0,-1 0 0,1 0 0,-1 0 0,1 0 0,-1 0 0,1 0 0,-1 0 0,0 0 0,0 0 0,1 0 0,-1 0 0,0-1 0,0 1 0,0 0 0,0-1 0,-2-17-3939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2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 6632,'0'0'4686,"10"-1"-4022,-2-1-523,1 1 0,-1 1-1,1-1 1,0 1 0,9 2 0,-13-1-62,-1-1 1,0 1 0,1 1-1,-1-1 1,0 1 0,0-1 0,0 1-1,0 0 1,0 1 0,-1-1-1,1 1 1,-1 0 0,1-1 0,5 8-1,-6-6 13,1 1 0,-1-1 0,0 1-1,0 0 1,0 0 0,-1 1 0,0-1-1,0 0 1,0 1 0,-1-1 0,1 1-1,-2 0 1,1-1 0,0 7 0,-1-3 24,-1-1 0,0 1-1,0-1 1,-1 0 0,0 1 0,-1-1 0,0 0 0,-6 13 0,0-5 109,-1 0 0,0-1-1,0-1 1,-2 0 0,0 0 0,0-1-1,-1-1 1,-22 16 0,25-21 47,-1 1 0,0-2 0,-1 1 1,1-2-1,-1 1 0,0-2 0,-1 1 1,1-2-1,-1 0 0,-23 3 0,33-6-189,1 0-1,-1 0 1,1-1-1,0 1 1,-1 0-1,1-1 0,0 0 1,-1 0-1,1 0 1,0 0-1,0 0 1,0 0-1,-4-3 1,5 3-65,0 1 0,1-1 0,-1 0 0,0 0 0,1 1 0,-1-1 0,1 0 1,-1 0-1,1 0 0,0 0 0,-1 0 0,1 0 0,0 0 0,-1 0 0,1 0 1,0 0-1,0 0 0,0 0 0,0 0 0,0 0 0,0 0 0,0 0 0,0 0 0,1 0 1,-1 0-1,0 0 0,0 0 0,1 1 0,-1-1 0,1 0 0,-1 0 0,1 0 1,-1 0-1,1 0 0,0 0 0,12-14-2857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0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1178 6328,'0'0'7176,"11"-10"-6802,3-1-244,4-3 100,-2-1 1,21-23 0,-23 21 88,0-2 1,-2 0 0,0 0-1,-1-1 1,13-36 0,31-113 1821,-34 97-1218,-14 51-541,-4 8-35,1 0 0,1 0 0,0 0 0,12-20 0,-17 32-311,1 0 0,-1 1 0,1-1-1,-1 0 1,1 1 0,-1-1 0,1 0 0,-1 1-1,1-1 1,0 1 0,-1-1 0,1 1-1,0-1 1,0 1 0,-1 0 0,1-1 0,0 1-1,0 0 1,-1-1 0,1 1 0,0 0-1,0 0 1,0 0 0,-1 0 0,1 0-1,0 0 1,0 0 0,0 0 0,0 0 0,-1 0-1,1 0 1,0 1 0,0-1 0,0 0-1,-1 1 1,1-1 0,0 0 0,-1 1 0,1-1-1,0 1 1,-1-1 0,1 1 0,0-1-1,-1 1 1,1 0 0,5 5 5,-2-1 1,1 1-1,-1 0 1,5 8-1,-4-6 57,15 23 22,-2 1 1,-1 1-1,-2 1 1,13 39-1,-20-49-62,-2 1-1,0 0 1,-2 0 0,-1 0-1,0 0 1,-3 49-1,-1-67-36,0 0 0,0 0 0,0-1 0,-1 1 0,0 0 0,0-1-1,0 0 1,-1 1 0,0-1 0,-5 7 0,7-11-11,-1 0 1,0 0-1,0 0 0,1 0 1,-2 0-1,1-1 0,0 1 1,0-1-1,0 1 0,-1-1 1,1 0-1,-1 0 0,1 0 1,-1 0-1,1 0 0,-1 0 1,1-1-1,-1 1 0,0-1 1,1 0-1,-1 0 0,0 0 1,1 0-1,-1 0 0,0-1 1,1 1-1,-1-1 0,-3-1 1,-4-1 23,0-1 1,0 0-1,1 0 1,-1-1-1,1 0 0,0-1 1,1 0-1,-1 0 1,1-1-1,0 0 1,1 0-1,0-1 1,0 0-1,-7-11 1,14 18-30,-1 0 1,0 0-1,1 0 1,-1 0-1,0 0 1,1 0-1,-1 0 1,1-1-1,-1 1 1,1 0-1,0 0 1,0-1-1,-1 1 1,1 0-1,0 0 1,0-1-1,0 1 0,0 0 1,1 0-1,-1-1 1,0 1-1,1 0 1,-1 0-1,0-1 1,2 0-1,-1 0 2,1 0-1,-1 0 0,1 0 1,0 0-1,0 1 1,0-1-1,0 1 0,0-1 1,0 1-1,0 0 1,0 0-1,4-1 0,5-2 9,1 1 0,0 0-1,23-3 1,32 1 1,44-7 46,-96 10-51,-1-2 0,0 0 0,0-1 1,0 0-1,23-13 0,-23 10-5,-1-1 1,0-1-1,-1 0 0,0 0 0,-1-1 0,0-1 1,-1 0-1,0 0 0,-1-1 0,9-17 0,6-15 39,31-89-1,7-14 38,-42 112-65,1-4 42,32-82 1,-34 59-15,17-91 1,-34 121 32,-2 32-51,-6 15 49,6-11-68,-79 340-31,79-342 23,-27 184 0,-52 186 0,73-334 8,5-31-4,1 0-1,-1-1 1,0 1-1,0 0 0,-1-1 1,0 1-1,0 0 0,0-1 1,0 0-1,-6 8 1,7-12 14,6-15 73,13-21-4,1 1 0,2 1 0,1 0 1,52-57-1,-69 85-75,0 0 1,0 0 0,1 1 0,-1 0-1,11-6 1,-15 9-10,0 0 1,1 0-1,-1 0 0,0 1 1,0-1-1,1 1 0,-1-1 1,1 1-1,-1 0 1,0-1-1,1 1 0,-1 0 1,1 0-1,-1 0 0,1 0 1,-1 0-1,1 0 1,-1 0-1,0 1 0,1-1 1,-1 1-1,1-1 0,-1 1 1,0-1-1,1 1 0,-1-1 1,0 1-1,0 0 1,0 0-1,1 0 0,-1 0 1,0 0-1,1 2 0,5 8-1,-1 1-1,0 0 0,-1-1 0,0 2 0,4 18 0,-6-19-8,1-1 0,-1 1-1,2-1 1,0 0 0,0 0-1,1-1 1,11 17-1,-15-25 11,0 0 0,1 1-1,-1-1 1,0 0-1,1-1 1,-1 1 0,1 0-1,-1-1 1,1 1-1,0-1 1,0 0-1,0 0 1,-1 0 0,1 0-1,6 0 1,-4-1 0,0 0 1,0 0-1,0 0 0,0-1 1,0 0-1,0 0 1,0 0-1,8-4 0,4-3 7,0-1-1,-1 0 0,-1-1 1,16-12-1,-27 18-6,4-3 8,0 0 0,0-1 0,-1 0 0,9-13 0,-10 13 15,1 0 0,0 0-1,0 1 1,10-9 0,-14 13 82,-9 12-68,4-1-36,0 0 0,1 0 0,0 0 1,0 0-1,1 0 0,0 1 0,0-1 1,1 0-1,0 0 0,1 0 0,-1 0 0,1 0 1,1 0-1,0-1 0,0 1 0,0-1 0,1 0 1,0 1-1,1-2 0,-1 1 0,1 0 0,1-1 1,-1 0-1,11 8 0,-15-12-2,0-1 1,0 0-1,1 1 0,-1-1 0,0 0 1,1 0-1,-1 0 0,1 0 0,0 0 1,-1-1-1,1 1 0,0 0 0,-1-1 1,1 1-1,0-1 0,0 1 0,-1-1 0,1 0 1,0 0-1,0 0 0,-1 0 0,1 0 1,0 0-1,0-1 0,0 1 0,-1 0 1,1-1-1,0 0 0,-1 1 0,1-1 1,0 0-1,-1 0 0,1 0 0,-1 0 1,3-1-1,-2-1 4,1 0-1,-1 0 1,1-1 0,-1 1 0,0 0 0,0-1-1,0 1 1,-1-1 0,1 0 0,-1 1 0,0-1-1,0 0 1,-1 0 0,1 0 0,0-5-1,-1-1 13,-1-1 0,0 1 0,-1 0-1,1-1 1,-2 1 0,0 0 0,0 0-1,-1 1 1,0-1 0,0 1-1,-1-1 1,-1 1 0,1 1 0,-1-1-1,-1 1 1,-10-10 0,9 8 27,8 9-39,-1-1 0,0 1 0,0 0-1,0 0 1,0-1 0,0 1 0,0 0 0,-1 0 0,1 0 0,0 0-1,0 0 1,-1 1 0,1-1 0,-1 0 0,1 1 0,0-1 0,-1 1-1,1-1 1,-1 1 0,0 0 0,1-1 0,-3 1 0,-3-1 12,-4-1 3,10 2-21,1 0 1,0 0-1,0 0 0,0 0 1,0 0-1,-1 1 0,1-1 1,0 0-1,0 0 0,0 0 1,0 0-1,-1 0 0,1 1 1,0-1-1,0 0 0,0 0 1,0 0-1,0 0 0,0 1 1,0-1-1,0 0 0,-1 0 1,1 0-1,0 1 0,0-1 1,0 0-1,0 0 0,0 0 1,0 1-1,0-1 0,0 0 1,0 0-1,0 0 0,0 1 1,1-1-1,-1 0 0,0 0 1,0 0-1,0 1 0,0-1 1,0 0-1,0 0 0,0 0 1,0 0-1,1 1 0,-1-1 1,0 0-1,0 0 0,0 0 1,23 0 0,57-15-64,129-43-1,-203 56 60,0 0 0,0 1-1,0 0 1,1 0-1,-1 0 1,0 1 0,0 0-1,1 0 1,-1 1-1,0 0 1,0 0 0,0 0-1,0 1 1,0 0-1,0 0 1,0 0 0,-1 1-1,1 0 1,-1 0-1,1 0 1,-1 1 0,0 0-1,-1 0 1,1 0-1,-1 1 1,1-1 0,-1 1-1,-1 0 1,1 0-1,-1 0 1,0 1 0,4 8-1,9 23 0,-2-5 44,1 0 0,30 47 0,-44-77-38,1-1-1,-1 1 0,1-1 1,-1 1-1,1-1 1,0 1-1,0-1 0,-1 0 1,1 0-1,0 0 1,0 0-1,0 0 0,0 0 1,0-1-1,0 1 1,0-1-1,1 1 1,-1-1-1,0 0 0,0 0 1,0 0-1,0 0 1,0 0-1,1 0 0,-1-1 1,0 1-1,0-1 1,0 1-1,0-1 0,0 0 1,0 0-1,0 0 1,2-1-1,5-3 2,-1 0-1,0 0 1,0-1 0,0 0-1,13-14 1,-7 4-1,0 0-1,-2-2 1,0 1 0,-1-1-1,9-21 1,39-102 11,-35 80-4,4-17 48,-4-1 1,-4-1-1,20-151 0,-33 183-7,-3 26-20,-1-1-1,1-23 0,-5 42-16,-1 5-8,-3 11-12,-6 22-16,4 2 9,1-1-1,2 1 1,1 1 0,3 54 0,23 148-72,-23-233 84,64 340-157,-45-247 231,-19-99-72,-1 0 0,1 1 0,0-1 0,0 0 0,0 0 0,1 1 0,-1-1 0,0 0 0,0 0 0,0 1 0,0-1 0,0 0 0,0 0 0,0 1 0,0-1 0,0 0 0,1 0 0,-1 1 0,0-1 0,0 0 0,0 0 0,0 0 0,1 1 0,-1-1 0,0 0 0,0 0 0,0 0 0,1 0 0,-1 0 0,0 1 0,0-1 0,1 0 0,-1 0 0,5-8-191,-1-13-395,-5 3-154,1 9-2799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0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13672,'0'0'1121,"14"-3"-577,67-10 350,1 3 1,-1 4-1,1 3 0,107 10 1,-173-5-545,0 0 1,-1 1 0,1 0-1,-1 1 1,29 12 0,-45-16-341,1 0 1,0 0-1,0 1 0,0-1 1,0 0-1,0 0 1,-1 0-1,1 0 0,0 0 1,0 0-1,0 0 1,0 0-1,0 0 1,-1 0-1,1 0 0,0 1 1,0-1-1,0 0 1,0 0-1,0 0 1,0 0-1,0 0 0,0 1 1,0-1-1,0 0 1,-1 0-1,1 0 1,0 0-1,0 0 0,0 1 1,0-1-1,0 0 1,0 0-1,0 0 1,0 0-1,0 1 0,0-1 1,0 0-1,0 0 1,1 0-1,-1 0 1,0 1-1,0-1 0,0 0 1,0 0-1,0 0 1,0 0-1,0 0 1,0 0-1,0 1 0,0-1 1,1 0-1,-1 0 1,0 0-1,0 0 0,0 0 1,0 0-1,0 0 1,0 0-1,1 0 1,-1 1-1,0-1 0,0 0 1,0 0-1,0 0 1,1 0-1,-1 0 1,0 0-1,-5-1-2796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1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246 283 5824,'0'0'8013,"-9"-8"-7402,3 3-483,2 2-68,0-1-1,1 1 0,-1 0 1,-1 1-1,-5-5 1,8 7-28,0-1 0,0 0 0,0 1 0,0-1 1,0 1-1,0 0 0,0-1 0,0 1 0,0 0 1,0 0-1,0 0 0,0 1 0,0-1 0,0 0 1,0 1-1,0-1 0,0 1 0,0 0 0,0-1 1,-2 3-1,-9 5 151,1 0 1,1 0-1,0 1 1,0 1-1,1 0 1,0 1-1,0-1 1,-11 20-1,14-20-38,1 0-1,1 0 1,0 1-1,0 0 1,1 0-1,0 0 1,1 0-1,1 0 1,0 1-1,0-1 1,0 15-1,2-22-91,0 0-1,0 0 1,1 0 0,-1 0 0,1-1-1,0 1 1,0 0 0,0 0-1,0-1 1,1 1 0,-1-1-1,1 1 1,0-1 0,0 0-1,0 0 1,1 0 0,-1 0 0,1 0-1,0 0 1,-1-1 0,1 1-1,1-1 1,-1 0 0,0 0-1,0 0 1,1 0 0,-1 0-1,1-1 1,-1 0 0,1 1 0,0-2-1,7 2 1,-2 0 18,0-2 0,0 1 1,0-1-1,0-1 0,0 0 0,0 0 0,0 0 1,-1-1-1,1-1 0,0 1 0,-1-2 1,0 1-1,14-8 0,1-4 134,-1-1 0,-1 0 0,0-2-1,34-37 1,-22 15 501,46-70 0,-72 101-546,-6 8-114,0 0 0,0 0 0,0 0 1,0 0-1,0 0 0,-1-1 0,1 1 0,0 0 0,0 0 0,-1-1 0,1 1 1,-1 0-1,1-1 0,-1-1 0,23 67 719,-17-50-738,0 0 0,1 0 0,1-1 0,0 0 0,0 0-1,20 21 1,-24-29-20,1-1 0,0 1 0,0-1 0,1 1 0,-1-1 0,1-1 0,0 1 0,0-1 0,0 0 0,0-1 0,0 1 0,1-1 0,-1-1 0,1 1 0,-1-1 1,1 0-1,0 0 0,6-1 0,-8 0-3,-1-1 1,0 0 0,0 0 0,0-1-1,0 1 1,0-1 0,0 0 0,0 0 0,-1 0-1,1 0 1,-1-1 0,1 1 0,-1-1-1,0 0 1,0 0 0,0 0 0,0-1 0,-1 1-1,4-6 1,0-1 9,-1 1 0,0-1 1,0 0-1,-1-1 0,-1 1 0,4-15 0,-5 16 1,-1 0 0,0 0-1,-1 0 1,0 0 0,0 0 0,-1-1-1,0 1 1,-1 0 0,0 0-1,0 1 1,-1-1 0,0 0 0,-1 1-1,1-1 1,-2 1 0,1 0 0,-1 1-1,0-1 1,-1 1 0,-8-9 0,8 7 27,6 8-34,-1 0 1,1 0-1,0 0 1,-1 1-1,0-1 1,1 0-1,-1 0 1,1 0-1,-1 1 1,0-1-1,0 0 1,0 0-1,1 1 1,-1-1-1,0 1 1,0-1-1,0 1 1,0-1-1,0 1 1,0 0-1,-2-1 1,-2 0 91,6-2-22,10-2-21,20 0-58,0 2 0,0 0 1,0 2-1,59 6 1,-11-2-16,-15-5 2,-47 1 9,0 0 0,0 0 1,1 2-1,-1 0 0,0 1 1,24 6-1,-40-7 6,0-1-1,0 1 0,0-1 0,0 1 1,0-1-1,0 1 0,-1 0 1,1-1-1,0 1 0,0 0 1,-1 0-1,1 0 0,0 0 1,-1-1-1,1 1 0,-1 0 0,1 0 1,-1 0-1,0 0 0,1 0 1,-1 0-1,0 0 0,0 1 1,1-1-1,-1 0 0,0 0 1,0 0-1,0 0 0,0 0 1,-1 0-1,1 0 0,0 0 0,0 0 1,-1 0-1,1 0 0,0 0 1,-1 0-1,0 1 0,-3 8 6,0 0 0,-1 0 0,-7 9 0,4-4 4,0 0 1,-4 8 3,0 1 0,-12 37 0,22-54-3,0 0 0,1 0-1,-1 0 1,1 0 0,1 1 0,-1-1-1,1 0 1,0 0 0,1 1 0,0-1-1,0 0 1,1 0 0,-1 0-1,4 8 1,-4-13-3,0 0-1,-1 0 1,1 0 0,0-1-1,0 1 1,0 0-1,0 0 1,1-1-1,-1 1 1,0 0 0,1-1-1,-1 1 1,1-1-1,0 0 1,-1 1 0,1-1-1,0 0 1,0 0-1,0 0 1,-1 0-1,1-1 1,3 2 0,-3-2-2,0-1 0,0 1-1,0 0 1,0-1 0,0 1 0,0-1 0,0 0 0,0 0 0,-1 0 0,1 1 0,0-2 0,-1 1 0,1 0 0,-1 0 0,1 0 0,-1-1 0,1 1 0,-1-1 0,0 1 0,0-1 0,0 0 0,0 1 0,2-4-1,2-5 17,0-1 0,-1 1 0,0-1-1,-1 0 1,0 0 0,2-17-1,-2 8 18,-2 1-1,0-1 0,-2-20 1,-5-38 182,6 77-216,0 1 1,0-1-1,0 1 0,0-1 0,0 1 0,0-1 0,0 1 1,0 0-1,0-1 0,-1 1 0,1-1 0,0 1 1,0-1-1,0 1 0,-1 0 0,1-1 0,0 1 1,-1 0-1,1-1 0,0 1 0,-1 0 0,1-1 1,0 1-1,-1 0 0,1 0 0,-1-1 0,0 1-2,1 1 0,0-1 0,0 1 0,0-1 0,0 0 0,-1 1 0,1-1 0,0 1 0,0-1 0,0 1 0,0-1 0,0 0 0,0 1 0,0-1 0,0 1 0,0-1 0,0 1 0,0-1 0,0 0 0,1 1 0,-1-1 0,0 1 0,0-1 0,0 0 0,0 1 0,1-1 0,-1 1 0,0-1 0,0 0 0,1 1 0,18 42 48,-15-33-47,0 1 0,0-1 0,1-1 0,1 1-1,0-1 1,0 0 0,13 14 0,-13-16-2,0-1 0,1 0 1,-1-1-1,1 0 0,14 8 1,-19-12-3,1 0 0,-1 0 0,0 0 0,1 0 0,-1-1 1,0 1-1,1-1 0,-1 1 0,1-1 0,-1 0 0,1 0 0,-1 0 0,1-1 1,-1 1-1,1-1 0,-1 1 0,1-1 0,-1 0 0,0 1 0,0-1 1,1-1-1,-1 1 0,0 0 0,0 0 0,2-3 0,8-5 15,-2-1 0,1 0 0,-1-1 0,-1 0-1,9-13 1,34-63 83,7-11 136,-56 94-224,7-8 75,-5 14-39,-2 9-17,6 45 35,-3-18 9,1 0 0,23 74 1,-29-110-62,0 0 1,-1 0-1,1 0 0,0 0 1,0 0-1,1 0 1,-1 0-1,0 0 1,1 0-1,-1 0 0,1 0 1,-1-1-1,1 1 1,4 2-1,-5-4-6,0 0 1,0 0-1,0 0 0,1 0 0,-1 0 1,0 0-1,0-1 0,0 1 0,0 0 1,0-1-1,1 1 0,-1-1 1,0 1-1,0-1 0,0 1 0,0-1 1,0 0-1,0 1 0,-1-1 0,1 0 1,0 0-1,0 0 0,0 0 0,-1 0 1,1 0-1,-1 0 0,1 0 1,0-2-1,12-17 52,-1-1 0,-1-1 0,8-24 0,-11 27 16,0-1 0,1 1 0,1 0-1,23-31 1,-32 49-67,0 0 1,1 0-1,-1 0 0,0 0 1,1 0-1,-1 0 0,0 0 0,1 1 1,-1-1-1,1 1 0,0-1 1,-1 1-1,1-1 0,-1 1 1,1 0-1,0 0 0,-1-1 0,1 1 1,-1 1-1,1-1 0,0 0 1,-1 0-1,1 0 0,0 1 1,-1-1-1,3 2 0,6 2 7,-1 0-1,1 1 1,10 6-1,-6-2-5,-12-8-8,23 13-11,0-1 1,1-2-1,42 14 1,-61-23 7,0-1 1,0 1-1,0-1 1,0 0 0,0-1-1,1 1 1,-1-2-1,0 1 1,0-1-1,1 0 1,-1 0 0,0-1-1,0 0 1,0 0-1,-1-1 1,1 0-1,0 0 1,-1 0-1,8-6 1,-4 0 4,0 0 0,0-1 0,0 0 1,-2 0-1,1-1 0,-1 0 0,-1 0 0,0-1 0,0 0 0,-1-1 0,4-12 0,-9 21-1,0 0 0,0 0 0,0 0 0,-1-1-1,1 1 1,-1 0 0,0 0 0,0 0 0,0-1-1,-2-6 1,1 10 1,1 0 0,0 0 0,0 0 0,-1 0 0,1 0 0,0 0 0,-1 0 0,1 0 0,-1 0 0,0 0 0,1 0 0,-1 0 0,0 0 0,1 1 0,-1-1 0,0 0 0,0 0 0,0 1 0,1-1 0,-1 1 0,0-1 0,0 1 0,0-1 0,0 1 0,0-1 0,0 1 0,0 0 0,0 0 0,-1-1 0,1 1 1,0 0-1,0 0 0,0 0 0,0 0 0,0 0 0,0 0 0,0 1 0,0-1 0,0 0 0,0 1 0,0-1 0,0 0 0,0 1 0,0-1 0,-2 2 0,-4 2 8,1 0 0,-1 0 0,1 1 0,0 0 1,0 0-1,1 1 0,-1-1 0,1 1 0,0 0 1,1 1-1,0-1 0,0 1 0,0 0 0,-3 8 1,2-4 14,1 0 1,1 0 0,0 0 0,0 1 0,1-1 0,0 1-1,1 0 1,1 22 0,0-27 11,1 1 1,0 0-1,0 0 0,1-1 1,0 1-1,0-1 0,1 1 0,0-1 1,0 0-1,0 0 0,1 0 1,0-1-1,1 1 0,0-1 0,0 0 1,0 0-1,0-1 0,1 1 1,0-1-1,0 0 0,0-1 0,1 0 1,0 0-1,0 0 0,0-1 1,0 0-1,0 0 0,1-1 0,13 3 1,-14-3 15,1-2 0,0 1 0,-1-1 0,1 0 0,0 0 1,-1-1-1,1 0 0,0-1 0,11-3 0,4-4 24,38-19 0,-12 5-278,-44 20-4085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0 985 7024,'0'0'3998,"11"-3"-3583,1-2-267,0 0 0,0 0 1,0-1-1,0-1 0,16-11 0,3-6 317,0-2-1,-1 0 1,-1-2-1,26-34 1,-29 26 86,-1-2-1,26-54 1,30-86 990,-44 96-719,19-47 369,-49 110-949,-1-1 0,-1 1 0,-1-1 0,3-38 0,-6 56-193,-1 0 1,0 0-1,0 0 0,-1-1 1,1 1-1,0 0 1,-1 0-1,1 0 0,-1 0 1,0 0-1,0 0 1,-1-2-1,2 3-31,-1 0-1,1 1 1,-1-1-1,0 1 1,1 0-1,-1-1 1,1 1-1,-1-1 1,0 1 0,0 0-1,1 0 1,-1-1-1,0 1 1,1 0-1,-1 0 1,0 0-1,0 0 1,1 0-1,-1 0 1,0 0-1,0 0 1,1 0 0,-1 0-1,0 0 1,0 0-1,1 1 1,-1-1-1,0 0 1,1 1-1,-1-1 1,0 0-1,1 1 1,-1-1-1,0 1 1,1-1-1,-1 1 1,1-1 0,-1 1-1,0 0 1,-6 6 22,-1 0 0,2 0 0,-1 0 1,1 1-1,0 0 0,0 1 0,1-1 1,0 1-1,1 0 0,-7 18 0,1 7 50,-13 61 0,15-34 15,2 1 0,3 78 0,6-63 97,18 109 0,-19-170-137,2 0-1,6 22 1,-8-34-39,-1-1 0,0 1 0,1 0 0,0-1 0,0 1 0,0-1 0,0 0 0,0 0 0,1 0 0,-1 0 0,1 0 0,0 0 0,0-1 1,0 1-1,7 3 0,-8-5-5,1-1 0,-1 1 0,1-1 0,-1 0 0,1 0 0,-1 0 0,1 0 0,-1 0 0,1 0 0,-1-1 0,1 1 0,-1-1 0,1 0 0,-1 0 0,1 0 1,-1 0-1,0 0 0,0 0 0,5-3 0,0-2 24,1 1 0,0-1 0,12-14 0,-7 4 19,-1 0 1,0-1-1,10-21 0,19-27 103,-29 49-69,0 0 1,-2-2-1,0 1 0,13-31 1,-20 25 197,-3 21-83,-1 13-86,2 23 11,6 51 0,-5-72-112,1 0 0,0 1 1,1-1-1,0-1 0,1 1 1,11 19-1,-15-28-14,1-1 1,1 0-1,-1 0 1,0 0-1,1 0 0,-1 0 1,1 0-1,0 0 1,0-1-1,0 0 1,0 1-1,0-1 0,1 0 1,-1-1-1,1 1 1,-1-1-1,5 2 1,-3-3 4,-1 1 0,1-1 0,-1 0 1,0 0-1,1-1 0,-1 1 0,1-1 1,-1 0-1,0 0 0,1 0 0,-1-1 1,0 0-1,0 0 0,7-4 0,3-4 30,0-1 0,-2 0-1,1 0 1,-1-2 0,-1 1-1,15-23 1,-10 16 16,18-26 78,-20 25-20,0 1 1,2 0-1,23-21 0,-34 36-103,-3 1 0,1 1 1,-1 0-1,1 0 1,-1 0-1,1 0 1,0 1-1,0-1 1,3-1-1,-5 3-14,0 0 0,0 0-1,0 0 1,0 0-1,0 0 1,0 0 0,0 1-1,0-1 1,0 0 0,0 1-1,0-1 1,0 0-1,-1 1 1,1-1 0,0 1-1,0-1 1,0 1 0,-1 0-1,1-1 1,0 1-1,-1 0 1,1-1 0,0 1-1,-1 0 1,1 0 0,-1-1-1,1 1 1,-1 0-1,0 0 1,1 0 0,-1 0-1,0 0 1,0 0 0,1 1-1,3 15 28,0 0-1,-2 0 1,0 0-1,0 0 1,-2 0-1,-2 33 1,0 2 162,2-52-191,0 0 1,0 0-1,0-1 1,0 1-1,0 0 1,0 0-1,0 0 0,0 0 1,0 0-1,1 0 1,-1 0-1,0 0 1,0 0-1,0-1 1,0 1-1,0 0 1,0 0-1,0 0 1,0 0-1,1 0 1,-1 0-1,0 0 0,0 0 1,0 0-1,0 0 1,0 0-1,0 0 1,0 0-1,1 0 1,-1 0-1,0 0 1,0 0-1,0 0 1,0 0-1,0 0 1,0 0-1,1 0 0,-1 0 1,0 0-1,0 0 1,0 0-1,0 0 1,0 0-1,0 0 1,0 1-1,1-1 1,-1 0-1,0 0 1,0 0-1,0 0 0,0 0 1,0 0-1,0 0 1,0 0-1,0 1 1,0-1-1,0 0 1,0 0-1,0 0 1,0 0-1,0 0 1,9-12 48,-8 11-43,37-67 86,5-7-8,-37 66-62,0 1 1,1 0-1,0 0 0,0 0 1,1 1-1,10-8 0,-18 15-24,0 0 0,0 0 0,1 0 0,-1-1 0,0 1 0,0 0 0,0 0 0,1 0 0,-1 0 0,0 0 0,0 0 0,1 0 0,-1 0 0,0 0 0,0-1 0,1 1 0,-1 0 0,0 0 0,1 0 0,-1 0 0,0 1 0,0-1 0,1 0 0,-1 0 0,0 0 0,0 0 0,1 0 0,-1 0 0,0 0 0,0 0 0,1 0 0,-1 1 0,0-1 0,0 0 0,0 0 0,1 0 0,-1 1 0,0-1 0,0 0 0,0 0 0,5 15-7,-3 17-2,-9 17 8,5-34 1,0 1 0,0 1 0,2-1 0,1 30 0,-1-46 0,0 0 1,0 0-1,1 1 0,-1-1 0,0 0 1,0 0-1,0 0 0,0 1 1,0-1-1,0 0 0,0 0 0,0 0 1,0 0-1,0 1 0,1-1 1,-1 0-1,0 0 0,0 0 0,0 0 1,0 0-1,0 1 0,1-1 0,-1 0 1,0 0-1,0 0 0,0 0 1,0 0-1,1 0 0,-1 0 0,0 0 1,0 0-1,0 0 0,1 0 1,-1 0-1,0 0 0,0 0 0,0 0 1,1 0-1,-1 0 0,0 0 0,0 0 1,0 0-1,1 0 0,-1 0 1,0 0-1,0 0 0,0 0 0,1 0 1,-1-1-1,11-6 25,-8 5-17,29-23 55,50-51 1,-36 31 10,-44 43-69,-1 1 0,1-1 1,-1 1-1,1 0 0,0-1 0,-1 1 0,1 0 0,0 0 0,0 0 1,0 0-1,-1 0 0,1 1 0,0-1 0,0 1 0,0-1 1,1 1-1,3-1 0,-4 2-2,0 0 0,0 0 0,0-1 1,0 1-1,0 1 0,0-1 0,0 0 0,0 0 1,0 1-1,0-1 0,-1 1 0,1 0 0,-1-1 1,1 1-1,1 3 0,5 6 7,-1 0-1,8 17 1,-11-19-4,1 0 1,1 1 0,-1-2 0,1 1 0,9 9 0,-12-16-8,-1 1 0,1-1 0,-1 0 0,1-1 0,0 1 0,0 0 0,0-1 1,0 0-1,0 1 0,0-1 0,0 0 0,0-1 0,0 1 0,1-1 0,-1 1 0,0-1 0,0 0 0,1 0 0,-1 0 0,0-1 0,5 0 0,-2-1 1,0 1 0,1-2 0,-1 1 0,0-1 0,-1 0 0,1 0 0,0-1 0,-1 1 0,0-1 0,0 0 0,8-9 0,5-7 28,25-34 0,-26 31-9,-6 6 7,-7 11-9,0 0-1,1 0 0,-1 1 0,1-1 1,1 1-1,6-5 0,-12 9-15,0 1 0,1 0 0,-1 0-1,1 0 1,-1-1 0,1 1 0,-1 0 0,1 0 0,-1 0 0,1 0-1,-1 0 1,1 0 0,-1 0 0,1 0 0,-1 0 0,1 0-1,-1 0 1,1 0 0,-1 1 0,0-1 0,1 0 0,-1 0 0,1 0-1,-1 1 1,1-1 0,-1 0 0,0 1 0,1-1 0,-1 0-1,0 1 1,1-1 0,-1 0 0,0 1 0,1-1 0,-1 0 0,0 1-1,0-1 1,1 1 0,-1-1 0,0 1 0,0-1 0,0 1-1,0-1 1,0 1 0,0-1 0,0 1 0,0 0 0,7 30-2,-6-22 2,26 105-65,-26-111 66,0-1 0,0 1 0,0 0-1,0-1 1,0 0 0,0 1-1,1-1 1,-1 0 0,1 1-1,0-1 1,0 0 0,-1 0 0,1 0-1,0-1 1,1 1 0,-1 0-1,0-1 1,0 1 0,1-1 0,-1 0-1,1 0 1,-1 0 0,1 0-1,0 0 1,-1-1 0,1 1 0,0-1-1,-1 0 1,1 1 0,0-1-1,-1 0 1,1-1 0,4 0-1,0 0 5,0 0-1,0-1 0,-1 0 0,1-1 0,-1 0 0,0 0 0,0 0 0,0 0 0,0-1 0,0 0 0,-1 0 0,8-8 0,4-8 12,0-1 0,25-42 0,-23 33 7,15-27 51,-2-1-1,-2-2 1,-3-1 0,-3-2-1,-2 0 1,13-69 0,-26 99-30,-6 24-24,0 1 0,-1-1 0,0 1 0,0-1 0,-1 0 0,0-16 0,-1 25-20,0 0 0,0 0 0,0 0 0,0 0 0,0 0 0,0 0 0,0 0 1,0 0-1,0 0 0,0 0 0,0 0 0,-1 0 0,1 0 0,0 0 0,0 0 0,0 0 0,0 0 1,0 0-1,0 0 0,0 0 0,0 0 0,0 0 0,-1 0 0,1 0 0,0 0 0,0 0 0,0 0 1,0 0-1,0 0 0,0 0 0,0 0 0,0 0 0,0 0 0,0 0 0,-1 0 0,1 0 0,0 0 1,0 0-1,0 0 0,0 0 0,0 0 0,0 0 0,0 0 0,0 0 0,0-1 0,0 1 0,0 0 1,0 0-1,0 0 0,0 0 0,0 0 0,0 0 0,0 0 0,0 0 0,0 0 0,0 0 1,0-1-1,0 1 0,0 0 0,0 0 0,0 0 0,0 0 0,0 0 0,0 0 0,0 0 0,0 0 0,-7 10 27,-3 16-12,1 9-31,1 1 0,1-1-1,2 2 1,2-1 0,1 0 0,2 1-1,2-1 1,1 1 0,1-1 0,2 0 0,16 50-1,-13-61 30,2-1-1,0 0 1,25 39 0,-20-38 23,-12-18-13,0-1-1,0 0 1,1 0-1,0-1 1,0 1-1,1-1 1,0 0-1,6 4 1,-10-7-47,0-1-1,0 0 1,0 0 0,0 0 0,0 0 0,0 0-1,0 0 1,0-1 0,0 1 0,0 0 0,0-1-1,0 0 1,0 1 0,1-1 0,-1 0 0,0 0 0,0-1-1,0 1 1,0 0 0,1-1 0,-1 1 0,0-1-1,0 1 1,0-1 0,0 0 0,0 0 0,0 0-1,0 0 1,-1-1 0,1 1 0,2-3 0,-2 3-331,0-1-71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1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15472,'0'0'2315,"10"-1"-1709,65-2 326,146 14 0,-121 3-417,-88-11-348,0 0-1,-1 1 1,1 0-1,-1 0 1,0 1-1,15 9 1,-26-14-152,1 1 0,-1-1 1,1 0-1,-1 0 0,1 1 0,-1-1 1,1 0-1,-1 1 0,1-1 0,-1 1 1,0-1-1,1 1 0,-1-1 0,1 0 1,-1 1-1,0-1 0,0 1 0,1 0 1,-1-1-1,0 1 0,0-1 0,0 1 1,1-1-1,-1 1 0,0 0 0,0-1 1,0 1-1,0-1 0,0 1 0,0-1 1,0 1-1,0 0 0,0-1 0,-1 2 1,-5 3-2778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2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7528,'0'0'2794,"9"1"-2150,2 1-444,-1 0-11,1-1 1,-1 0-1,0 0 1,11-2-1,-6 0 66,1 0 1,-1-1-1,1-1 0,-1-1 1,0 0-1,0-1 1,-1 0-1,1-1 0,-1-1 1,0 0-1,-1-1 0,14-11 1,-12 8-29,-1-1-1,0-1 1,-1 0 0,0-1 0,-2-1-1,1 0 1,-2 0 0,0-1 0,-1 0-1,0-1 1,-1 0 0,-1 0 0,7-29-1,23-89 1508,-30 105-962,-7 27-573,0 4-25,-1 9-43,1-3-117,7 160 207,-8-137-152,-1-1 0,-1 0 1,-12 50-1,14-74-29,0 0 1,-1 0 0,0-1 0,-4 10 0,5-14-30,1 1 1,-1 0-1,1-1 1,-1 1-1,1 0 1,-1-1-1,1 1 1,-1-1-1,1 1 1,-1-1-1,0 1 1,1-1-1,-1 1 1,0-1-1,1 0 1,-1 1-1,0-1 0,0 0 1,1 1-1,-1-1 1,0 0-1,0 0 1,0 0-1,1 0 1,-1 0-1,0 0 1,0 0-1,0 0 1,1 0-1,-1 0 1,0-1-1,0 1 1,1 0-1,-1 0 1,0-1-1,0 1 1,1 0-1,-2-2 1,-2 0 32,0-1 0,1 1 0,-1-1 0,1 0 0,-1-1 0,1 1 0,0 0 0,1-1 0,-1 0 1,0 0-1,1 0 0,0 0 0,-3-8 0,5 11-38,0 1 0,0-1 0,-1 1 0,2-1 0,-1 1 0,0-1 1,0 1-1,0-1 0,0 0 0,0 1 0,0-1 0,0 1 0,1-1 0,-1 1 0,0 0 0,0-1 0,1 1 1,-1-1-1,0 1 0,1-1 0,-1 1 0,0 0 0,1-1 0,-1 1 0,1 0 0,-1-1 0,0 1 0,1 0 1,-1 0-1,1-1 0,-1 1 0,1 0 0,-1 0 0,1 0 0,-1 0 0,1 0 0,-1-1 0,1 1 0,0 0 0,0 0 1,25 0 86,-23 1-81,17 1 28,-1 2 1,27 7 0,9 3-11,5-5-84,68 3 1,-55-11-3074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1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13672,'0'0'3207,"68"-16"-3207,-62 20 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1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10152,'0'0'6911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8:1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4312,'0'0'8818,"-10"1"-8504,-31 2-13,34-2-191,0 1 0,0 0 1,0 0-1,0 1 0,0-1 0,1 1 1,0 1-1,-1-1 0,1 1 0,-10 9 1,-3 1 236,10-8-173,1 1 0,0 0 0,0 1 0,0-1 0,1 2 0,1-1 0,-9 14 0,0 4 372,-18 39 1,12-10-118,2 1 1,3 1-1,2 0 0,2 1 1,-5 88-1,9-70-126,1-22-54,3 1 1,2 1-1,6 58 0,20 46 364,-17-130-460,1-1-1,2-1 0,17 39 1,-1-7 70,-19-41-135,1-1 0,0 1 0,2-2 0,12 19 0,-18-30-48,0-1 0,1 0 0,0 0 0,0-1 1,0 1-1,1-1 0,-1 0 0,1 0 0,0-1 0,0 0 0,0 0 0,1 0 0,-1-1 1,1 0-1,-1 0 0,9 1 0,-9-2 17,-1 0 0,0-1 0,1 1 0,-1-1 0,1-1 0,-1 1 0,0-1 0,1 0 0,5-2 0,-8 2-38,0 0 0,-1 0 0,1 0 0,-1 0 0,0-1 0,1 1 0,-1-1 0,0 0 0,0 0 0,0 0 0,0 0 0,0 0 0,0 0 0,-1 0 0,1-1 0,-1 1 0,0 0 1,1-1-1,0-4 0,16-56-131,-13 40-3167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8:1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1079 4616,'0'0'5290,"13"-14"-4868,14-14 7,-2-1 1,41-62 0,-37 37 295,-2-1 0,35-107 0,15-125 1257,-72 262-1756,-1-1-1,-1 1 1,-2-1-1,-1-29 0,-4 3 337,-11-53 0,15 101-495,-1 1 0,0 0 0,0-1-1,0 1 1,-1 0 0,1 0 0,-1 0 0,0 0 0,-3-6 0,0 3 164,1 8-170,0 1 1,1 1 0,-1-1 0,1 0-1,0 1 1,0 0 0,0 0 0,0 0-1,-2 5 1,-2 6-28,0 0-1,2 0 1,0 0 0,-4 21-1,-8 68 63,7-32-20,3-22 11,2-1 1,3 1-1,6 76 0,2-82 35,1-1 0,3 0-1,2-1 1,17 44-1,-26-77-56,1-1 0,0 0 0,1 0 0,-1 0 0,2-1 0,-1 0 0,9 9 0,-13-15-50,0 0 0,0 0 0,1 0 0,-1 0-1,0 0 1,1 0 0,-1-1 0,0 1-1,1-1 1,-1 1 0,1-1 0,0 1 0,-1-1-1,1 0 1,-1 0 0,1 1 0,-1-1 0,1 0-1,0-1 1,-1 1 0,1 0 0,-1 0 0,1-1-1,-1 1 1,1-1 0,-1 1 0,1-1 0,-1 0-1,2 0 1,3-2 30,-1-1 0,1 1 0,-1-1 0,0 0 0,0 0 0,5-5 0,1-4 4,0 1 0,-1-2 1,0 1-1,-1-1 0,0-1 0,-1 1 0,-1-1 0,5-17 1,-2 5 80,14-29 0,-20 47-76,1 1 1,0 0-1,0 0 0,0 1 0,1-1 1,1 1-1,9-8 0,-14 14-53,0 0-1,-1 0 1,1 1-1,0-1 1,0 0-1,-1 1 1,1 0-1,0-1 1,0 1-1,0 0 1,0 0-1,-1 0 1,1 0-1,0 0 1,0 1-1,0-1 0,3 2 1,35 11 6,-32-10-7,62 23-70,-44-20 3,-15-7 76,-11 1-6,0 0 1,0 0-1,0 0 0,0 0 1,0 0-1,1 0 0,-1-1 1,0 1-1,0 0 0,0 0 1,0 0-1,0 0 1,0 0-1,0 0 0,0 0 1,0-1-1,0 1 0,0 0 1,0 0-1,0 0 0,0 0 1,0 0-1,0 0 0,0 0 1,0-1-1,0 1 0,0 0 1,0 0-1,0 0 0,0 0 1,0 0-1,0 0 1,0-1-1,0 1 0,0 0 1,0 0-1,0 0 0,-1 0 1,1 0-1,0 0 0,0 0 1,0 0-1,0 0 0,0-1 1,0 1-1,0 0 0,0 0 1,0 0-1,-1 0 0,1 0 1,0 0-1,0 0 1,0 0-1,0 0 0,0 0 1,-1 0-1,-5-5 14,-1 0 0,1 0 0,-1 1 0,0 0 0,-1 0-1,1 0 1,-1 1 0,0 0 0,-8-1 0,12 3-15,0 1 0,0-1 0,0 1 0,0 0-1,0 0 1,0 1 0,1-1 0,-1 1 0,0 0 0,0 0 0,0 0 0,1 1 0,-1-1 0,0 1-1,1 0 1,-1 0 0,1 0 0,0 0 0,0 1 0,0-1 0,-4 5 0,3-2-5,0 0 0,0 1 1,1 0-1,0-1 1,0 1-1,0 0 1,1 1-1,0-1 0,0 0 1,0 1-1,1-1 1,0 1-1,0 7 0,0-3-6,1 1 0,0 0 0,0-1-1,2 1 1,-1-1 0,6 18-1,-4-20 21,0 0 0,1 0 0,0 0 0,0-1 0,1 0 0,8 10 0,-12-16-6,0 0 1,0-1-1,0 0 1,0 1 0,0-1-1,1 0 1,-1 0-1,0 1 1,1-1 0,-1 0-1,1 0 1,0-1-1,-1 1 1,1 0-1,-1 0 1,1-1 0,0 1-1,0-1 1,-1 0-1,1 1 1,0-1 0,0 0-1,0 0 1,0 0-1,-1 0 1,1 0 0,0-1-1,0 1 1,-1 0-1,1-1 1,0 0 0,0 1-1,-1-1 1,1 0-1,-1 0 1,1 0 0,-1 0-1,1 0 1,2-2-1,2-4 23,1 0-1,-1-1 0,0 0 1,-1 0-1,0 0 0,0-1 1,-1 1-1,0-1 0,-1 0 1,0-1-1,0 1 0,2-11 1,0-7 85,-1-1 0,-1 0 0,-1-27 0,-3 26 83,1 27-154,0 3-11,1 16-14,2 0-16,1 0 0,1 1 0,0-1 0,1-1 1,1 1-1,1-1 0,0 0 0,18 24 0,-25-38 1,0 0 0,0 0 0,1 0 0,-1 0 0,1 0-1,-1 0 1,1-1 0,0 1 0,0-1 0,0 1 0,-1-1 0,1 0 0,0 1-1,1-1 1,-1 0 0,0-1 0,3 2 0,-3-2 0,-1 0 1,1 0-1,0 0 1,0-1 0,0 1-1,-1 0 1,1-1-1,0 1 1,0-1-1,-1 0 1,1 0-1,0 0 1,-1 0-1,1 0 1,-1 0-1,1 0 1,-1 0-1,0 0 1,1-1 0,-1 1-1,2-3 1,8-11 36,-1-1 0,-1 1 0,0-2 0,-1 1 0,11-35 0,-1 4 73,-15 40-95,-1 1 0,0-1 0,0 1 0,-1-1 0,1-12 0,-1 18-16,-1 0 0,0 0 0,0 1 0,0-1 0,0 0 0,1 0 0,-1 1 0,0-1 0,1 0 0,-1 0 0,0 1 0,1-1 0,-1 0 0,1 1 0,-1-1 0,1 1 0,0-1 0,-1 1 0,1-1 0,-1 1 1,1-1-1,0 1 0,-1-1 0,1 1 0,0 0 0,0-1 0,-1 1 0,1 0 0,0 0 0,0 0 0,0 0 0,-1-1 0,1 1 0,1 0 0,27 3 1,-18-1 4,0 1-8,1 0-1,0 0 1,-1 1 0,0 1-1,13 6 1,-21-9 8,0 0 0,-1 0 0,1 0-1,0 1 1,-1-1 0,0 0 0,1 1 0,-1 0 0,0 0 0,0 0 0,0 0-1,-1 0 1,1 0 0,-1 0 0,0 0 0,0 0 0,0 1 0,0-1-1,0 1 1,-1-1 0,1 0 0,-1 8 0,-1 47 122,2 67 172,0-118-279,0 0 1,0 0 0,1 0-1,0-1 1,0 1-1,0 0 1,1-1-1,0 0 1,0 0-1,1 0 1,5 8 0,-8-13-19,1 0 1,-1 0-1,1-1 1,-1 1 0,1 0-1,0 0 1,-1-1 0,1 1-1,0-1 1,-1 0-1,1 1 1,0-1 0,0 0-1,-1 0 1,1 0 0,0 0-1,0 0 1,-1-1-1,1 1 1,0 0 0,2-2-1,37-12 39,-22 4-20,-1-1-1,-1 0 1,0-2 0,23-21 0,54-65 59,-21 20 101,-70 76-170,0 0 0,0 1-1,0-1 1,0 1 0,0-1 0,1 1 0,4-2 0,-7 3-8,1 1 1,-1 0 0,0-1 0,1 1-1,-1 0 1,1 0 0,-1 0 0,0 0-1,1 0 1,-1 0 0,1 0 0,-1 0-1,0 1 1,1-1 0,-1 0 0,0 1-1,1 0 1,-1-1 0,0 1 0,0-1-1,1 1 1,1 2 0,13 9 21,25 18 104,-42-32-121,-1 0 1,1 0 0,0 0-1,-1-1 1,1 1 0,0 0-1,1 0 1,-1-1-1,0 1 1,1 0 0,-1-3-1,-3-8 8,3 10-14,0 0 1,0 1 0,0-1-1,0 1 1,-1-1-1,1 1 1,-1 0 0,1-1-1,-1 1 1,0 0 0,0 0-1,0 0 1,0 0-1,-1 1 1,1-1 0,0 1-1,-1-1 1,1 1-1,-1 0 1,0 0 0,1 0-1,-1 0 1,0 0-1,1 0 1,-1 1 0,0 0-1,0-1 1,0 1-1,1 0 1,-1 0 0,0 1-1,0-1 1,0 0-1,1 1 1,-1 0 0,0 0-1,1 0 1,-1 0 0,0 0-1,1 0 1,-1 1-1,1-1 1,0 1 0,-1-1-1,1 1 1,0 0-1,0 0 1,0 0 0,0 0-1,-1 4 1,-3 2-7,0 1 0,1 0 0,0 0-1,1 1 1,0-1 0,0 1 0,1 0 0,0 0 0,1 0 0,-2 13 0,3-15-2,1 0-1,-1 1 1,1-1-1,0 0 1,1 0 0,0 0-1,0 0 1,1 0-1,0 0 1,1 0 0,-1-1-1,1 1 1,8 12 0,-11-19 6,1 1 0,0-1 1,0 0-1,0 0 0,0 1 1,0-1-1,1 0 0,-1 0 1,0 0-1,0 0 1,1 0-1,-1 0 0,1-1 1,-1 1-1,1 0 0,-1-1 1,1 1-1,-1-1 1,1 0-1,-1 1 0,4-1 1,-2 0 7,-1 0-1,1-1 1,-1 0 0,1 1 0,0-1 0,-1 0 0,0 0 0,1 0 0,-1 0 0,1-1-1,-1 1 1,2-3 0,4-2 34,-1-1 1,1 0-1,-2 0 0,1-1 0,-1 0 0,5-10 0,-3 6 33,0 0-1,-2-1 0,1 0 1,-2 0-1,0-1 0,0 1 1,-1-1-1,-1 0 0,3-27 1,0 8 250,-6 33 32,-1 12-284,-21 177 78,-47 187-1,63-352-117,5-16-17,0-1 0,-1 0-1,0 1 1,0-1 0,-1 0 0,1 0 0,-2 0 0,-4 8-1,7-14-12,1-1-1,0 1 1,-1-1-1,1 0 0,0 1 1,-1-1-1,1 0 1,0 0-1,-1 1 0,1-1 1,-1 0-1,1 0 1,-1 1-1,1-1 0,-1 0 1,1 0-1,0 0 1,-1 0-1,1 0 1,-1 0-1,1 0 0,-1 0 1,1 0-1,-1 0 1,1 0-1,-1 0 0,1 0 1,-1 0-1,1 0 1,-1 0-1,0-1 0,-13-13 67,11 11-58,1 0 0,0 0 0,1-1-1,-1 1 1,1-1 0,-1 1 0,1-1 0,-1-5 0,2 5-5,1-1-1,0 0 1,0 0 0,0 1 0,0-1-1,1 1 1,-1-1 0,1 1 0,0 0-1,1-1 1,-1 1 0,1 0 0,0 1-1,0-1 1,4-4 0,4-3 15,2 0-1,26-19 1,36-21 7,-37 27-84,-1-1 0,-1-2-1,62-61 1,-69 57 22,-13 14 21,0-1-1,-1 0 1,17-27-1,-20 24 33,-1 0-1,-1-1 0,8-27 1,-10 25 12,11-39 30,-18 58-53,0 1 0,-1 0-1,1-1 1,-1 1-1,0-1 1,0 1-1,0-1 1,-1 1-1,0-1 1,0 1 0,-2-7-1,3 10-6,-1 0 0,1 0 0,-1 1 0,1-1 0,-1 0 0,0 0 0,0 1 0,1-1 0,-1 0-1,0 1 1,0-1 0,0 0 0,1 1 0,-1-1 0,0 1 0,0 0 0,0-1 0,0 1 0,0 0 0,0-1 0,0 1 0,0 0 0,0 0 0,0 0 0,0 0 0,0 0 0,0 0-1,0 0 1,0 0 0,0 0 0,0 1 0,0-1 0,0 0 0,0 1 0,0-1 0,0 1 0,0-1 0,0 1 0,0-1 0,0 2 0,-4 0-1,0 1 1,1 0-1,-1 1 1,1-1 0,0 1-1,-5 5 1,3-1 1,0 0 0,1 1 1,0 0-1,1 0 0,0 0 1,0 0-1,1 0 0,0 1 1,0 0-1,1 0 0,-1 11 0,3-17 8,-1 1-1,1-1 0,0 1 1,0 0-1,0-1 0,1 1 0,-1-1 1,1 1-1,0-1 0,1 1 0,-1-1 1,1 1-1,0-1 0,0 0 0,0 0 1,1 0-1,-1 0 0,1 0 1,0-1-1,0 1 0,0-1 0,1 0 1,-1 0-1,1 0 0,7 4 0,-3-2 48,1-1 0,0-1 0,0 1 0,1-2 0,-1 1 0,0-1 0,15 1 0,-7-2 40,1-1 0,0-1-1,21-4 1,33-8 383,-43 6-4731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8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198 370 4008,'0'0'10918,"-11"5"-10628,-36 17-8,43-19-211,-1-1-1,1 1 1,0 0-1,0 1 1,0-1 0,0 1-1,0-1 1,1 1-1,0 0 1,-1 0-1,2 1 1,-5 6 0,-8 12 264,5-9-159,1-1-1,1 1 1,0 0-1,1 1 1,0 0-1,1 0 1,1 1-1,1-1 1,-4 23-1,7-32-106,1 0-1,0-1 1,1 1 0,-1 0-1,1 0 1,0 0 0,0-1-1,1 1 1,0 0 0,0-1-1,0 0 1,1 1 0,-1-1-1,1 0 1,1 0 0,-1 0-1,1-1 1,-1 1 0,1-1-1,1 0 1,5 5 0,-8-7-29,1-1 0,-1 1 0,1 0 1,0-1-1,-1 1 0,1-1 0,0 0 0,0 0 1,0 0-1,0 0 0,0-1 0,0 1 1,0-1-1,0 1 0,1-1 0,-1 0 0,0-1 1,3 1-1,0-2 17,0 0 1,0 0-1,0-1 1,0 1-1,-1-1 1,1-1-1,-1 1 1,6-5-1,5-6 81,0-1 1,-1 0-1,0-1 1,-1-1-1,-1 0 1,21-37-1,-15 23 82,-5 14-51,-11 14-120,-1 0 0,1-1 0,0 1 0,-1-1 0,1 1-1,-1-1 1,0 0 0,-1 1 0,1-1 0,2-8 0,-4 11 4,8 73 237,-7-62-286,1 0 0,0-1 0,0 1 1,1-1-1,0 1 0,0-1 0,1 0 1,0 0-1,1-1 0,0 1 0,1-1 1,-1 0-1,1-1 0,1 1 0,8 7 1,-12-14 5,-1 1 1,1-1 0,0 0 0,0 0-1,0 0 1,0 0 0,0-1 0,0 1-1,1-1 1,-1 1 0,0-1 0,0 0-1,0-1 1,0 1 0,0 0 0,0-1-1,1 0 1,-1 0 0,0 1 0,0-2-1,3-1 1,1 0 9,0 0 0,0 0 0,0-1 0,-1 0 0,0-1 0,0 1 0,11-12 0,-11 9-4,0-1 0,0 0 0,-1-1 0,0 1 0,-1-1 0,0 0 0,0 0 0,-1 0 0,0-1 0,0 1 0,-1-1 0,0 0 0,-1 0 0,0 1 0,-1-1 0,0 0 0,-1 0 0,1 0 0,-2 0 0,-3-13 0,0-4 17,4 17 0,0 1-1,-1 0 1,-1 1 0,1-1-1,-7-13 1,0 12 55,8 10-79,0-1-1,0 0 1,0 1-1,0-1 1,1 0 0,-1 0-1,0 0 1,0 1-1,1-1 1,-1 0-1,1 0 1,-1 0 0,1 0-1,-1 0 1,1-2-1,3 3-9,0 1 0,1-1 0,-1 0 0,0 1 0,0 0 0,1 0 0,4 2 0,24 9-27,0-1-1,1-2 1,1-1-1,56 6 1,-47-12 13,0-2 0,0-1 1,0-3-1,56-11 0,-63 10 15,-36 7 0,0-1 0,0 0 0,-1 0 0,1 0 0,0 0 0,-1 0 0,1 0 0,-1 0 0,0 0 0,1 0 0,-1 0 0,-1 1 0,-11 11 0,0-1 0,-29 19 0,25-20 1,-30 28 1,38-30 11,0 1 1,0 0-1,0 1 1,2 0-1,-1 0 0,1 1 1,-5 13-1,10-21-6,0 0-1,1 0 1,0 0-1,0 1 1,0-1-1,0 0 1,1 1-1,0-1 1,-1 1-1,2-1 1,-1 1-1,0-1 1,1 0-1,0 1 1,0-1-1,0 0 1,1 1-1,0-1 1,-1 0-1,1 0 0,1 0 1,-1-1-1,0 1 1,1 0-1,4 3 1,-6-5 1,0-1 1,0 1-1,1-1 1,-1 1-1,0-1 0,1 0 1,-1 0-1,1 0 1,0 0-1,-1 0 0,1 0 1,0 0-1,0-1 1,-1 1-1,1 0 0,0-1 1,0 0-1,0 1 1,0-1-1,2 0 0,-1 0 6,-1-1-1,1 0 0,0 0 0,-1 0 0,1 0 0,-1-1 0,0 1 0,1-1 0,-1 1 1,0-1-1,0 0 0,0 0 0,0 0 0,2-2 0,7-11 73,-1 0-1,-1-1 0,0 0 1,0 0-1,-2-1 0,9-28 1,-9 27-14,-7 18-69,0 0 1,0-1 0,0 1 0,0 0 0,0-1 0,0 1 0,0 0 0,0-1-1,1 1 1,-1 0 0,0 0 0,0-1 0,0 1 0,1 0 0,-1-1 0,0 1-1,0 0 1,1 0 0,-1 0 0,0-1 0,0 1 0,1 0 0,-1 0 0,0 0 0,1-1-1,-1 1 1,0 0 0,1 0 0,-1 0 0,0 0 0,1 0 0,7 8 50,4 23-30,-11-26-13,5 9-6,0 1-1,1-1 1,0-1 0,1 1 0,1-1-1,15 17 1,-23-29-3,0 0 0,0 0 0,0 0-1,0-1 1,0 1 0,0 0 0,1-1 0,-1 1-1,0 0 1,1-1 0,-1 0 0,0 1 0,1-1-1,-1 0 1,0 0 0,1 0 0,-1 0 0,1 0-1,-1 0 1,0 0 0,1 0 0,-1-1 0,0 1-1,1 0 1,-1-1 0,0 1 0,1-1 0,-1 1-1,0-1 1,0 0 0,1 0 0,-1 1 0,1-3-1,6-3 23,0 0-1,0-1 1,9-10-1,-10 10-10,3-5 11,-1-1-1,0 0 1,0-1 0,-1 1-1,-1-1 1,0-1 0,-1 0-1,5-17 1,10-22 89,-15 36-87,5-8 41,-12 30-54,1-1 1,-1 0 0,1 0-1,0 1 1,0-1 0,0 0-1,0 0 1,2 7 0,6 44-3,-4-27 34,-1 2-18,6 31 69,-8-56-84,-1 0-1,1-1 1,1 1-1,-1 0 1,1-1-1,-1 1 1,1-1-1,0 0 1,0 0-1,0 1 1,1-1-1,3 3 1,-5-5-8,0-1-1,0 0 1,-1 1 0,1-1 0,0 0 0,0 1-1,0-1 1,0 0 0,0 0 0,0 0 0,-1 0-1,1 0 1,0 0 0,0 0 0,0 0-1,0-1 1,0 1 0,0 0 0,0 0 0,-1-1-1,1 1 1,0 0 0,0-1 0,0 1 0,-1-1-1,1 1 1,0-1 0,-1 0 0,1 1 0,0-1-1,-1 0 1,1 1 0,0-2 0,21-28 53,-22 30-56,10-17 38,-2 0 1,-1 0 0,8-26 0,-9 25-5,0 1 0,1 0 0,15-26 0,-19 38-21,1 0 0,-1 0 0,1 0 0,-1 1-1,10-8 1,-12 11-11,0 0 0,0 1 0,0-1 0,1 0 1,-1 1-1,1-1 0,-1 0 0,0 1 0,1 0 0,-1-1 0,1 1 0,-1 0 0,1 0 0,-1 0 0,1 0 0,-1 0 1,1 0-1,-1 0 0,0 0 0,1 1 0,-1-1 0,1 1 0,-1-1 0,1 1 0,-1-1 0,0 1 0,0 0 0,2 0 0,14 11 4,-1 0-1,19 18 1,-18-14-2,27 18 1,-40-31 1,1 0-1,0-1 1,0 1 0,0-1-1,0 0 1,0 0-1,0 0 1,0-1 0,1 0-1,-1 0 1,6 0-1,-9-1-1,1 0-1,0 0 0,0-1 0,-1 1 0,1-1 0,0 0 0,-1 1 1,1-1-1,-1 0 0,1-1 0,-1 1 0,1 0 0,-1-1 0,0 1 1,0-1-1,0 0 0,0 0 0,0 0 0,0 0 0,0 0 0,-1 0 1,1 0-1,2-5 0,0 0 17,0 1 0,-1-1 0,0 0 0,0 0 1,0 0-1,-1 0 0,0 0 0,-1 0 0,0-1 0,0 1 1,0-1-1,-1 1 0,0-1 0,-1-8 0,1 16-18,0-1 0,0 0 0,0 1 0,0-1 0,0 0 1,0 1-1,0-1 0,0 0 0,0 1 0,-1-1 0,1 1 0,0-1 0,0 1 0,-1-1 0,1 0 0,0 1 0,-1-1 0,1 1 0,-1-1 0,1 1 1,0-1-1,-1 1 0,1 0 0,-1-1 0,0 1 0,1 0 0,-1-1 0,1 1 0,-1 0 0,1 0 0,-1-1 0,0 1 0,1 0 0,-1 0 1,1 0-1,-1 0 0,0 0 0,1 0 0,-1 0 0,0 0 0,1 0 0,-1 0 0,1 0 0,-1 0 0,0 0 0,1 1 0,-1-1 0,1 0 0,-1 0 1,0 1-1,1-1 0,-1 0 0,1 1 0,-2 0 0,0 1 0,-1 1 1,0-1 0,0 1-1,1 0 1,0 0-1,-1 0 1,-2 6-1,0 1-5,1 0-1,1 0 1,-1 0-1,2 1 1,-1-1-1,1 1 1,1 0-1,0-1 1,1 20-1,1-12-7,1 1-1,2-1 1,-1 0 0,13 33-1,-13-42 32,2 1 0,-1-1 0,1 0 0,0 0 0,1 0 0,11 12 0,-16-18-2,1-1 0,0 0-1,0 0 1,0 0-1,0 0 1,0 0-1,0 0 1,1-1-1,-1 1 1,1-1-1,-1 0 1,1 1 0,-1-1-1,1 0 1,0-1-1,0 1 1,-1 0-1,1-1 1,0 0-1,0 1 1,0-1-1,0 0 1,-1 0 0,1-1-1,0 1 1,0-1-1,5-1 1,25-10 336,-26 10-257,1 0-1,-1-1 1,0 0 0,-1 0-1,14-8 1,-7-2-12,0 1-1,-1-2 1,0 1-1,-1-2 1,14-23 0,-9 14-45,20-22 1,-10 10-13,-23 29-29,1 1-1,0 1 1,0-1 0,1 0-1,-1 1 1,1 0 0,1 0-1,-1 0 1,7-4 0,-11 9-3,0-1 1,-1 1 0,1-1-1,0 1 1,0 0 0,-1-1-1,1 1 1,0 0 0,0-1-1,0 1 1,0 0 0,-1 0-1,1 0 1,0 0 0,0 0-1,0 0 1,0 0 0,0 0-1,0 0 1,-1 0-1,1 1 1,0-1 0,0 0-1,0 0 1,-1 1 0,1-1-1,0 1 1,0-1 0,0 1-1,1 1 1,-1 0 0,0 0 0,0-1-1,0 1 1,0 0 0,0 0 0,0 0-1,-1 0 1,1 0 0,0 0 0,-1 4-1,2 5 0,-2-1 0,0 1 0,-1 18 0,-7 14 18,5-30-10,1 1-1,0 0 1,1-1-1,0 1 1,1 0 0,1 14-1,-1-27-4,0 0-1,1 0 1,-1-1 0,0 1-1,0 0 1,0 0 0,0-1-1,1 1 1,-1 0 0,0-1-1,1 1 1,-1 0 0,0-1-1,1 1 1,-1 0 0,1-1-1,-1 1 1,1-1 0,-1 1-1,1-1 1,-1 1 0,1-1-1,0 1 1,-1-1 0,1 0-1,0 1 1,-1-1 0,1 0-1,1 1 1,0-1 1,-1 0 1,1-1-1,0 1 1,-1 0-1,1-1 0,-1 1 1,1-1-1,-1 1 1,1-1-1,-1 0 0,1 0 1,-1 1-1,2-3 1,5-3 6,0-1 0,0 0 0,7-9 1,22-29 9,-24 29-11,0 0-1,1 1 1,16-14 0,-6 3-7,-21 21 0,1 0 0,0 1 0,0-1 0,10-6 0,-14 10 0,0 1-1,1 0 1,-1 0-1,1-1 1,-1 1 0,1 0-1,-1 0 1,1-1-1,-1 1 1,1 0 0,0 0-1,-1 0 1,1 0-1,-1 0 1,1 0 0,-1 0-1,1 0 1,-1 0-1,1 0 1,-1 0 0,1 0-1,0 0 1,-1 1-1,1-1 1,-1 0 0,1 0-1,-1 0 1,1 1-1,0-1 1,9 17-28,0 23-21,-4 28-14,6 30-34,-11-94 99,-1 2 9,1-1 0,1 0 0,-1 0 0,1 0 1,0 0-1,3 6 0,-5-10-8,1 0 1,0 0-1,-1 0 1,1 0-1,0-1 1,0 1-1,0 0 1,0-1-1,0 1 1,-1 0-1,1-1 1,0 1-1,0-1 1,0 1-1,0-1 1,1 0-1,-1 1 1,0-1-1,0 0 1,0 0-1,0 0 1,0 0-1,0 0 1,0 0-1,0 0 1,1 0-1,-1 0 1,0-1-1,0 1 1,0 0-1,0-1 1,0 1-1,0 0 1,0-1-1,0 0 1,1 0-1,6-3 0,-1-1 0,0 0 0,0 0 0,-1-1 0,1 0 0,-1 0 0,0 0 0,-1-1 0,9-11 0,-2-3 24,0 0 1,11-29-1,-15 27-4,-6 16-7,1 0 0,-1 0 1,7-11-1,-6 9 44,-2 5-87,4 12 41,-1 4-13,0 0 0,-1 0 0,0 1 0,0 14 0,-1-14-29,0-1 0,0 1 0,1 0 0,7 17 0,-9-28 27,0-1-1,-1 1 0,1-1 1,0 1-1,0-1 1,-1 1-1,1-1 1,0 0-1,0 1 1,1-1-1,-1 0 1,0 0-1,0 0 1,1 0-1,-1 0 1,0 0-1,1 0 1,-1 0-1,1-1 1,-1 1-1,1 0 1,0-1-1,2 1 0,-2-1 2,1 0 0,-1-1 0,1 1 0,-1 0 0,1-1 0,-1 0 0,1 0 0,-1 0 0,0 0 0,0 0 0,1 0 0,-1 0 0,0-1-1,2-1 1,4-4-2,0 0 0,0-1-1,-1 0 1,0 0-1,0-1 1,7-12-1,41-76 73,-22 44-20,-39 95-115,4-24 68,1-1 0,1 0 1,1 1-1,0-1 0,1 0 0,1 1 0,8 26 0,-10-42 0,-1 0-1,0 0 0,1-1 0,0 1 0,0 0 0,-1-1 0,1 1 1,0 0-1,0-1 0,0 1 0,1-1 0,-1 1 0,0-1 0,0 0 1,1 0-1,-1 1 0,3 0 0,-2-1 1,-1-1 0,1 1 0,-1-1-1,1 1 1,0-1 0,-1 0 0,1 0 0,-1 0 0,1 0 0,0 0-1,-1 0 1,1-1 0,-1 1 0,1 0 0,-1-1 0,3 0-1,5-4 10,-1 1 0,1-2 0,-1 1 0,0-1 0,9-9 0,-9 8-9,2-1 12,8-7 37,33-34-1,-36 33 13,32-26-1,-38 35-86,-8 6 23,0 0-1,1 0 0,-1 0 0,1 0 1,0 1-1,-1-1 0,1 1 0,0-1 1,-1 1-1,1-1 0,0 1 1,0 0-1,-1 0 0,1 0 0,0 0 1,0 0-1,-1 0 0,1 1 0,0-1 1,-1 0-1,1 1 0,0-1 0,-1 1 1,1 0-1,0 0 0,-1-1 0,1 1 1,-1 0-1,0 0 0,1 0 0,1 3 1,1-1-2,0 1 0,0-1 0,-1 1 1,0 0-1,0 0 0,0 1 0,0-1 1,0 1-1,2 6 0,-1 0 5,0 0 0,-1 1 0,-1-1 0,0 1-1,1 16 1,-3-28 0,0 1-1,0 0 1,0 0-1,0-1 1,0 1-1,0 0 1,0 0-1,0-1 0,0 1 1,0 0-1,0 0 1,1-1-1,-1 1 1,0 0-1,1-1 1,-1 1-1,0 0 1,1-1-1,-1 1 0,1 0 1,-1-1-1,1 1 1,-1-1-1,1 1 1,-1-1-1,1 1 1,0 0-1,1-1 2,-1 0 0,0 0 0,0 0-1,0 0 1,0 0 0,0 0 0,0-1 0,0 1-1,0 0 1,0-1 0,0 1 0,0 0 0,0-1 0,0 1-1,0-1 1,1-1 0,3-2 13,1 0 1,-1 0-1,-1-1 0,1 1 0,4-7 1,8-15 29,24-29 54,-40 53-94,1 0 0,-1 0 0,1 1 1,0-1-1,0 1 0,0-1 0,-1 1 1,1 0-1,0 0 0,1 0 0,-1 0 1,0 0-1,0 0 0,4-1 0,-5 2-5,-1 0-1,1 0 1,-1 1-1,1-1 1,0 0-1,-1 0 1,1 0-1,-1 0 1,1 0-1,-1 1 0,1-1 1,-1 0-1,1 0 1,-1 1-1,1-1 1,-1 0-1,1 1 1,-1-1-1,0 0 1,1 1-1,-1-1 0,1 1 1,0 1-1,-1-1 0,1 0 0,0 1 0,-1-1 0,0 1 0,1-1-1,-1 1 1,0-1 0,1 1 0,-1 0 0,0 2 0,-4 89 262,3-92-262,1-1 0,0 0 0,0 0-1,0 1 1,0-1 0,0 0 0,0 1 0,1-1 0,-1 0 0,0 1 0,0-1 0,0 0 0,0 0 0,0 1 0,0-1 0,0 0 0,0 1 0,1-1 0,-1 0 0,0 0 0,0 0-1,0 1 1,1-1 0,-1 0 0,0 0 0,0 0 0,1 1 0,-1-1 0,0 0 0,0 0 0,1 0 0,-1 0 0,0 0 0,1 1 0,-1-1 0,0 0 0,0 0 0,1 0-1,-1 0 1,0 0 0,1 0 0,-1 0 0,0 0 0,1 0 0,-1 0 0,0-1 0,0 1 0,1 0 0,-1 0 0,0 0 0,1 0 0,-1 0 0,0 0 0,0-1 0,1 1 0,-1 0-1,0 0 1,1-1 0,18-12 1,-13 9 11,4-4 1,0 0-1,-1-1 0,1 0 0,12-17 1,-14 16-4,-1 1 1,1 1 0,1-1 0,0 2-1,0-1 1,12-7 0,-8 5-20,-12 9 14,0 0 1,0 0-1,1 0 1,-1 0 0,0 0-1,1 1 1,-1-1-1,0 0 1,1 1-1,2-2 1,-3 2-6,0 1 1,-1-1-1,1 0 1,0 0-1,0 1 1,-1-1-1,1 0 1,0 1-1,-1-1 0,1 1 1,-1-1-1,1 1 1,0-1-1,-1 1 1,1-1-1,-1 1 1,0 0-1,1-1 1,-1 1-1,1 0 0,-1-1 1,0 1-1,1 0 1,-1-1-1,0 1 1,0 0-1,0 0 1,1 1-1,9 36-29,-7-25 14,0-1 0,1 1 1,11 22-1,-14-34 15,-1 0 0,1 0 1,0 0-1,0 0 0,0 0 0,-1 0 0,1 0 0,0 0 1,0 0-1,1 0 0,-1 0 0,0 0 0,0-1 0,0 1 1,0-1-1,1 1 0,-1-1 0,0 1 0,0-1 0,1 1 1,1-1-1,0 0 1,0 0-1,-1 0 1,1-1 0,0 1 0,0-1 0,-1 1 0,1-1 0,0 0 0,-1 0-1,3-1 1,4-3 5,0-1 0,0 0 0,-1 0 0,13-12 0,-8 4 28,-1 0 0,-1-1 1,0 0-1,-1 0 0,0-1 1,-2-1-1,11-25 0,34-126 225,-5-36-259,-30 108 0,-17 88 0,-4 11 0,-4 13 0,-4 26-30,3 0 0,2 1-1,1 0 1,2 50 0,0-33 14,2-32 16,2-1-1,4 42 1,-3-57 13,1 1 0,0-1 0,0 0 0,1 0 0,0 0 0,1-1 0,12 20 0,-17-30-14,1 0 0,0 0 0,-1 0 1,1 0-1,0 0 0,-1-1 0,1 1 0,0 0 0,0-1 0,0 1 0,0 0 1,0-1-1,0 1 0,-1-1 0,1 0 0,0 1 0,0-1 0,1 0 0,-1 0 1,0 1-1,0-1 0,0 0 0,1 0 0,0 0-1,0-1 0,0 1 0,1-1 0,-1 0 0,0 1 0,0-1 1,0 0-1,0 0 0,0 0 0,2-3 0,5-2-4,-2-1 1,1-1-1,10-12 1,-17 19 5,39-53-2,-25 33 7,31-34 0,-39 47-11,4-4-11,-7 13 11,-2 8 3,0 11 25,0 0 0,1-1 1,1 0-1,0 0 0,12 30 0,-15-47-21,0 0-1,1 0 1,-1 0-1,0 1 1,1-1-1,-1 0 1,1-1-1,-1 1 1,1 0-1,0 0 1,0-1-1,0 1 1,0-1-1,0 0 1,0 1-1,0-1 1,0 0-1,1 0 0,3 1 1,-2-1 0,0-1-1,0 1 1,1-1-1,-1 0 1,0 0-1,0-1 1,0 1-1,1-1 1,-1 0-1,7-2 1,-1 0-1,-1-2 0,1 1 1,-1-1-1,0 0 1,0-1-1,0 0 0,-1 0 1,12-12-1,-4 0 0,-1-2 0,-1 0 0,23-43 0,-37 62 0,1 0 0,-1 1 0,1-1 0,-1 1 0,0-1 0,1 1 0,-1-1 0,0 1 0,0-1 0,1 0 0,-1 1 0,0-1 0,0 1 0,0-1 0,0 0 0,0 1 0,0-1 0,0 0 0,0 1 0,0-1 0,0 1 0,0-1 0,0 0 0,-1 1 0,1-1 0,0 1 0,0-1 0,-1 0 0,1 1 0,0-1 0,-1 1 0,1-1 0,0 1 0,-1-1 0,1 1 0,-1-1 0,1 1 0,-1 0 0,1-1 0,-1 1 0,0-1 0,0 1 0,0 0 0,0-1 0,0 1 0,0 0 0,0 0 0,0 0 0,0 0 0,0 0 0,0 0 0,0 0 0,0 0 0,0 0 0,-1 0 0,1 1 0,0-1 0,0 0 0,0 1 0,0-1 0,1 1 0,-1-1 0,0 1 0,0-1 0,-1 2 0,-4 4 0,-1 0 0,2 0 0,-1 1 0,1 0 0,0 0 0,0 1 0,1-1 0,-7 16 0,10-19 0,-1 0 0,1 1 0,0 0 0,0-1 0,0 1 0,0 0 0,1-1 0,0 1 0,0 0 0,0-1 0,1 1 0,-1 0 0,1 0 0,0-1 0,1 1 0,-1-1 0,5 9 0,-5-11 0,1 1 0,0 0 0,-1-1 0,1 1 0,0-1 0,1 1 0,-1-1 0,0 0 0,1 0 0,-1 0 0,1 0 0,0-1 0,0 1 0,-1-1 0,1 0 0,0 1 0,0-1 0,0 0 0,1-1 0,-1 1 0,0-1 0,0 1 0,0-1 0,0 0 0,1 0 0,-1 0 0,0-1 0,0 1 0,0-1 0,5-1 0,8-3 0,0 0 0,-1-1 0,1-1 0,20-13 0,-28 15 0,3-2 0,0 0 0,16-16 0,18-12 0,-44 35 0,-1-1 0,1 1 0,0-1 0,0 1 0,0 0 0,0-1 0,-1 1 0,1 0 0,0 0 0,0 0 0,0 0 0,0 0 0,0 0 0,0 0 0,0 0 0,0 0 0,0 0 0,0 0 0,-1 0 0,1 1 0,0-1 0,0 0 0,0 1 0,0-1 0,0 1 0,-1-1 0,1 1 0,0-1 0,0 1 0,-1-1 0,1 1 0,0 0 0,-1-1 0,1 1 0,-1 0 0,1 0 0,-1-1 0,1 1 0,-1 0 0,0 0 0,1 0 0,-1 0 0,1 1 0,2 6 0,-1 1 0,1 0 0,1 14 0,-2-13 0,6 22 0,3-1 0,25 56 0,-33-80 0,-2-4 0,0-1 0,0 0 0,1 1 0,-1-1 0,0 0 0,1 1 0,0-1 0,0 0 0,-1 0 0,1-1 0,0 1 0,1 0 0,-1 0 0,0-1 0,0 0 0,1 1 0,-1-1 0,1 0 0,-1 0 0,1 0 0,-1 0 0,6 0 0,-5-1 0,0 0 0,0 0 0,0 0 0,0-1 0,0 0 0,0 1 0,0-1 0,0 0 0,0 0 0,-1-1 0,1 1 0,0 0 0,-1-1 0,1 0 0,-1 1 0,1-1 0,-1 0 0,0 0 0,0-1 0,3-3 0,14-23 852,-10 12-5649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8:3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5520,'0'0'10318,"-5"11"-9764,0 3-401,1 0 0,0 0 0,0 1 1,2-1-1,0 1 0,-1 16 1,0 83 778,0-7 442,10 111 1,-1-181-839,0 18 285,-3-29-321,-2-23-385,0 1 1,-1-1-1,1 0 1,-1 1-1,1-1 1,-1 1-1,0-1 1,-1 1-1,1-1 1,-1 0-1,1 1 1,-1-1-1,0 0 1,-1 4-1,-11 14 1009,13-20-1115,0-1 1,0 0-1,0 0 0,0 0 0,0 0 0,0 1 0,0-1 1,0 0-1,0 0 0,0 0 0,0 1 0,0-1 1,0 0-1,0 0 0,0 0 0,0 1 0,0-1 0,0 0 1,0 0-1,0 0 0,0 1 0,0-1 0,1 0 1,-1 0-1,0 0 0,0 0 0,0 1 0,0-1 0,0 0 1,0 0-1,1 0 0,-1 0 0,0 0 0,0 0 1,0 0-1,0 1 0,1-1 0,-1 0 0,0 0 0,0 0 1,0 0-1,1 0 0,-1 0 0,0 0 0,0 0 1,0 0-1,1 0 0,-1 0 0,0 0 0,0 0 0,0 0 1,1 0-1,-1-5 19,1 0-1,0 0 1,0 0-1,1 0 1,0 0 0,-1 0-1,1 1 1,4-7 0,1-3 8,25-49 196,70-102 0,-68 114-126,-26 37-48,1 1 1,1-1-1,0 2 1,0-1 0,2 2-1,-1-1 1,1 1 0,23-14-1,-34 24-47,0 0-1,0 1 0,0-1 0,0 1 0,0-1 0,1 1 0,-1-1 0,0 1 0,0 0 0,1 0 1,-1 0-1,0-1 0,0 1 0,1 0 0,-1 1 0,0-1 0,0 0 0,1 0 0,-1 0 0,0 1 0,0-1 1,0 1-1,2 0 0,-1 0 0,0 1 0,0-1 0,-1 1 0,1 0 1,-1 0-1,1-1 0,-1 1 0,0 0 0,1 0 0,-1 0 1,1 5-1,1 1 5,0 0 0,-1 1 1,0 0-1,-1 0 0,1 12 0,-2-12-1,0-1 0,-1 1-1,-1-1 1,1 0 0,-1 0-1,-1 1 1,1-1-1,-1 0 1,-1-1 0,0 1-1,0-1 1,0 1 0,-1-1-1,0-1 1,0 1-1,-1-1 1,1 1 0,-1-2-1,-12 10 1,12-11 2,-1 1 0,1-1 0,-1 0 0,0 0-1,-1-1 1,1 0 0,-1 0 0,1-1 0,-1 0 0,0 0 0,0-1 0,1 0 0,-1 0 0,0-1 0,0 0 0,0 0 0,0-1-1,0 0 1,0 0 0,0-1 0,-9-3 0,5-5 133,10 6-58,9 7-39,8 3-41,0 0 0,23 5 0,22 9 8,-29-7 101,0 2 0,-1 1 0,0 1 0,-1 2 0,33 28 0,-58-43-27,0 1 0,0 0 0,-1-1 0,0 1 0,0 1 0,0-1-1,0 0 1,-1 1 0,4 11 0,1 11-4827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8:3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7832,'0'0'8110,"8"10"-7529,42 58 293,56 72 1187,-28-63-1076,20 22 99,-71-68-622,-1 2 0,-2 1 0,37 69 0,-52-86-273,-2 1 0,0 0 0,-1 1 0,-1-1 0,-1 1 0,0 1 1,-2-1-1,0 0 0,-1 1 0,-2 28 0,-3-24 29,0 0 0,-2-1 0,0 1 0,-2-1 0,0-1 0,-2 0 0,0 0 0,-1-1 0,-2 0 0,0-1 0,-22 26 0,-5 1 296,-3-2 0,-1-1 0,-61 45 0,80-71-554,15-12-3621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24 6520,'0'0'14439,"-12"3"-14072,5-1-305,1-1-12,0 1 1,0 0 0,0 0-1,0 0 1,1 1-1,-1-1 1,1 1 0,-1 1-1,1-1 1,0 1 0,0 0-1,-7 8 1,-1 3 199,1 1 1,0 0-1,2 0 1,-17 36-1,24-46-191,1 0 0,0 0 0,0 0-1,0 0 1,1 1 0,0-1-1,0 0 1,1 1 0,0-1 0,0 1-1,0-1 1,1 0 0,0 1-1,0-1 1,1 0 0,0 1-1,0-1 1,0 0 0,4 7 0,-5-12-43,0 1 1,0-1 0,1 1 0,-1-1 0,0 1 0,1-1 0,-1 0 0,1 0 0,-1 1-1,1-1 1,-1 0 0,1-1 0,0 1 0,-1 0 0,1 0 0,0-1 0,0 1 0,0-1 0,0 1-1,-1-1 1,1 0 0,0 0 0,0 0 0,0 0 0,0 0 0,0 0 0,0 0 0,0-1-1,-1 1 1,1-1 0,0 1 0,0-1 0,2-1 0,7-3 40,1 0 1,-1-1-1,19-14 0,-22 15-28,225-156 619,-221 155-579,-10 5-47,-1 1 1,1-1-1,-1 1 1,1-1 0,-1 0-1,1 1 1,-1-1-1,0 0 1,1 0 0,-1 0-1,0 0 1,0 0-1,0-1 1,0 1 0,0 0-1,0 0 1,2-3 0,-17 49 358,11-36-365,2 1 1,-1 0-1,1 0 1,1 0-1,0 0 1,0 0-1,1 0 1,1-1-1,-1 1 0,1 0 1,1 0-1,0-1 1,5 13-1,-5-18 1,-1 1 0,0-1 0,1 0 0,0 1-1,0-1 1,0 0 0,1-1 0,-1 1 0,1-1-1,0 1 1,0-1 0,0 0 0,0 0 0,1-1 0,-1 0-1,1 1 1,-1-1 0,1-1 0,0 1 0,0-1-1,0 0 1,0 0 0,0 0 0,0 0 0,0-1 0,0 0-1,10-1 1,-7-1 13,1 0-1,-1 0 1,0 0-1,-1-1 1,1 0 0,0-1-1,-1 0 1,0 0-1,0 0 1,0-1-1,0 0 1,-1-1-1,10-10 1,-2 1 65,0-1 1,-2-1-1,0 0 0,13-26 1,-20 35-41,-1-1 1,-1 0-1,0 1 1,0-1-1,0 0 1,-1-1-1,-1 1 1,1 0-1,-2-1 1,1 1-1,-1 0 1,-1-1-1,1 1 1,-2-1-1,-4-16 1,6 24-36,0 0 0,-1-1 0,0 1 1,1 0-1,-1 0 0,0 0 0,0 1 0,0-1 0,-1 0 1,1 0-1,0 0 0,-1 1 0,1-1 0,-1 1 1,1-1-1,-1 1 0,0 0 0,1-1 0,-5-1 1,4 3-6,1-1 0,-1 1 0,0 0 0,0-1 0,0 1 0,1 0 0,-1 0 0,0 0 0,0 1 0,0-1 0,0 0 0,1 1 0,-1-1 0,0 1 0,0-1 0,1 1 0,-1 0 0,1 0 0,-1 0 0,0 0 0,1 0 0,0 0 0,-2 2 0,-1-1-36,1 1 1,1 0 0,-1 0-1,0 0 1,1 0 0,-1 0-1,1 1 1,0-1-1,0 1 1,1 0 0,-1-1-1,1 1 1,-2 7 0,3 14-4140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2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9800,'0'0'13967,"14"0"-13696,-4 0-213,79-4 340,18-6 92,120-8 36,48-10-56,76-1 196,-155 18-323,0 0-11,-91 1 323,-105 10-646,1 0-1,-1 0 1,0 0-1,0 0 1,1 0-1,-1 0 0,0 0 1,0 0-1,1 0 1,-1 0-1,0 0 0,0 0 1,1 0-1,-1 0 1,0 0-1,0 0 0,1 0 1,-1 0-1,0 0 1,0-1-1,0 1 0,1 0 1,-1 0-1,0 0 1,0 0-1,0 0 1,1-1-1,-1 1 0,0 0 1,0 0-1,0 0 1,0-1-1,0 1 0,1 0 1,-1 0-1,0-1 1,0 1-1,0 0 0,-6-10 299,-16-7-40,-22-6-98,-1 1 1,-2 3 0,0 2-1,-84-20 1,116 34-52,0 1-1,-30 1 1,84 14 10,54 13-57,196 66 159,-284-90-221,0 0-1,0 0 0,0 1 0,0 0 1,0 0-1,-1 0 0,1 0 0,3 5 1,-6-6-5,-1 0 1,1 0 0,-1 0 0,1 1 0,-1-1 0,0 0-1,0 1 1,0-1 0,-1 1 0,1-1 0,0 1-1,-1-1 1,0 1 0,1 0 0,-1-1 0,0 1 0,0 0-1,-1-1 1,0 5 0,-2 12 10,-2 0 0,0-1 0,-2 1 0,1-1 0,-2 0 0,-1 0 0,0-1 0,-23 31 0,23-35-9,2-5-3,1 1 1,0 0-1,-8 15 1,12-15-13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3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0 879 7832,'0'0'15167,"15"-2"-14775,108-9 322,-92 8-409,0-1 0,0-2 1,48-15-1,-67 16-212,1 0 0,-1-1 0,-1-1 1,1 0-1,-1 0 0,0-1 0,-1 0 0,0-1 1,0 0-1,-1-1 0,0 0 0,-1-1 0,0 1 1,-1-1-1,0-1 0,-1 0 0,0 0 0,0 0 1,5-21-1,-10 26-60,0 1 0,-1-1-1,0 0 1,0 0 0,-1 1 0,0-1 0,0 1 0,-1-1 0,1 1-1,-1-1 1,-1 1 0,1 0 0,-1 0 0,0 0 0,0 0 0,-1 0-1,0 1 1,0-1 0,-7-6 0,-7-7 82,-1 1-1,-2 0 1,-30-21 0,18 18 149,-54-27 0,-18-11 526,104 59-780,0-1 0,1 1-1,-1 0 1,0-1-1,1 0 1,-1 1-1,0-1 1,1 1-1,-1-1 1,1 0 0,-1 1-1,1-1 1,-1 0-1,1 0 1,0 1-1,-1-1 1,1 0-1,0 0 1,-1 0 0,1 1-1,0-1 1,0 0-1,0 0 1,0 0-1,0 0 1,0 1-1,0-1 1,0 0 0,0 0-1,0 0 1,1 0-1,-1 1 1,0-1-1,0 0 1,1 0-1,-1 0 1,1 1 0,-1-1-1,1 0 1,-1 1-1,1-1 1,0-1-1,4-3 23,0 0-1,0 1 0,0 0 1,9-6-1,-9 6-17,30-19 34,2 1 1,0 2 0,1 1-1,43-14 1,166-38 68,-212 63-91,0 2 1,57-2 0,-70 8-16,-1 1-1,1 0 1,0 2-1,-1 1 1,30 8 0,-47-11-14,-1 0 1,1 1 0,0 0-1,0 0 1,-1 0 0,1 0-1,-1 1 1,0-1-1,0 1 1,0 0 0,0 0-1,0 0 1,0 0 0,-1 1-1,0-1 1,0 1 0,0-1-1,0 1 1,0 0 0,0 0-1,-1 0 1,0 0-1,0 0 1,0 0 0,0 0-1,-1 0 1,0 6 0,1 5-3,-2 0 0,0 0 0,-1 0 0,0-1-1,-1 1 1,-7 19 0,-6 12 1,-26 48 0,-13 38 3,50-118 10,0 0 0,1 1 0,0-1 0,2 1 0,-1 0 0,2 0 1,0 0-1,1 0 0,2 18 0,-1-30-5,0 0 1,0 0-1,1 0 0,0-1 1,-1 1-1,1 0 1,0-1-1,0 1 1,1-1-1,-1 0 0,0 0 1,1 0-1,-1 0 1,1 0-1,0 0 1,0-1-1,0 1 0,0-1 1,0 0-1,5 2 1,6 2 19,1-1 0,-1-1 0,17 2 0,4-2 95,58-3 0,-55-1 120,45 4-1,-80-2-227,11 2 52,-14-3-63,0 0 0,0 0 1,0 0-1,0 0 0,0 0 1,0-1-1,0 1 0,0 0 1,0 0-1,0 0 0,0 0 1,0 0-1,0 0 0,0 0 1,0-1-1,0 1 0,0 0 1,0 0-1,0 0 0,0 0 1,0 0-1,0 0 0,0 0 1,0-1-1,0 1 0,0 0 1,0 0-1,0 0 0,0 0 1,0 0-1,1 0 0,-1 0 1,0 0-1,0 0 0,0-1 0,0 1 1,0 0-1,0 0 0,0 0 1,0 0-1,1 0 0,-1 0 1,0 0-1,0 0 0,0 0 1,0 0-1,0 0 0,0 0 1,0 0-1,1 0 0,-1 0 1,0 0-1,0 0 0,0 0 1,-4 0-2068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1125 8240,'0'0'2898,"9"-6"-2020,36-33-283,-1-3 0,-2-1 1,-1-2-1,-3-1 1,-2-2-1,36-64 1,-48 67-312,-2-1 1,-3 0 0,-1-2 0,-3 0-1,-1-1 1,8-64 0,-21 110-257,0-1 9,0 1-1,-1 0 1,1-1 0,-1 1 0,0 0-1,0-1 1,0 1 0,-1 0-1,1-1 1,-2-3 0,2 6-34,0 1 0,0 0 0,0 0 0,0 0 0,0 0 0,-1 0 0,1 0 0,0 0 0,0 0 0,0 0-1,0 0 1,0 0 0,0 0 0,-1 0 0,1 0 0,0 0 0,0 0 0,0 0 0,0 0 0,0 0 0,0 0 0,0 0 0,-1 0 0,1 0 0,0 0 0,0 0 0,0 0 0,0 0 0,0 1 0,0-1 0,0 0 0,0 0 0,-1 0 0,1 0 0,0 0 0,0 0 0,0 0 0,0 0 0,0 0 0,0 1 0,0-1 0,0 0 0,0 0 0,0 0 0,0 0 0,0 0 0,0 0 0,0 1 0,0-1 0,-5 10 49,-32 78-24,5 2 0,-25 108 0,52-175-41,-4 40-1,9-54 18,0-1 0,0 1-1,0-1 1,1 1 0,1-1-1,-1 1 1,6 13 0,-7-20 0,1 0 0,0-1 0,0 1-1,0-1 1,0 1 0,0-1 0,0 1 0,0-1 0,0 1 0,1-1 0,-1 0 0,0 0 0,1 0 0,-1 0 0,1 0 0,0 0-1,-1 0 1,1 0 0,0-1 0,-1 1 0,1-1 0,0 1 0,0-1 0,-1 1 0,1-1 0,0 0 0,0 0 0,0 0 0,-1 0-1,1 0 1,4-1 0,3-2 27,0 1 0,1-1-1,-1 0 1,15-8-1,14-10 63,-1-1-1,-1-2 1,-1-2-1,-2-1 0,0-1 1,39-45-1,-37 31 7,-1-2-1,28-49 1,48-99 164,-88 151-205,77-167 381,-99 207-435,7-16 83,-6 11-3,-5 9 46,-10 15-74,-18 23 93,-31 52 0,10 4 184,6 3 1,-61 180 0,42-105 216,39-107-319,16-42-111,7-18-33,1-1 0,0 1 0,0 0 0,0 1 0,1-1-1,0 0 1,0 12 0,2-25-8,1 1 0,0-1 1,0 1-1,1-1 0,-1 1 0,1 0 1,0 0-1,4-6 0,24-36 65,-15 25-49,2 1 0,1 0-1,0 1 1,1 1 0,1 0-1,1 2 1,0 1 0,29-16-1,-48 30-65,1-1-1,0 1 1,0-1-1,-1 1 0,1 0 1,0 1-1,0-1 1,0 0-1,0 1 1,1 0-1,4-1 1,-8 2-24,0-1 1,1 0 0,-1 0 0,0 0 0,1 0-1,-1 1 1,0-1 0,1 0 0,-1 0 0,0 1-1,0-1 1,1 0 0,-1 0 0,0 1 0,0-1 0,1 0-1,-1 1 1,0-1 0,0 0 0,0 1 0,0-1-1,0 0 1,1 1 0,-1-1 0,0 1 0,0-1-1,0 0 1,0 1 0,0 14 34,-1-11-22,-5 69 66,-1 23-36,7-90-47,0-1 0,1 1 0,-1 0 0,1-1 0,0 1 0,1-1 0,-1 1 0,1-1 1,0 0-1,5 9 0,-6-12 0,1 0 1,0 1 0,-1-1 0,1 0 0,0 0-1,1-1 1,-1 1 0,0 0 0,0-1 0,1 1-1,-1-1 1,1 0 0,-1 1 0,1-1 0,-1-1-1,1 1 1,0 0 0,0-1 0,-1 1 0,1-1-1,0 0 1,0 0 0,5 0 0,2-1 5,0-1 1,0 0-1,0 0 1,0-1-1,0-1 1,18-8-1,55-36 50,-61 34-34,66-47 81,-4 3 61,-77 56-120,-6 1-39,0 1-1,-1 0 1,1 0-1,0 0 1,-1 0-1,1 0 1,0-1-1,-1 1 1,1 0-1,-1 0 1,1-1-1,-1 1 1,1 0-1,0-1 1,-1 1-1,0-1 1,2 0-1,-33 25 94,4-2-82,-46 50 0,66-64-11,0 1 0,0 0 0,1 1 0,0-1-1,1 1 1,0 1 0,0-1 0,1 0 0,1 1 0,-4 15 0,7-25-3,-1 1 1,1 0 0,0-1 0,0 1 0,0-1 0,0 1 0,0 0 0,0-1 0,0 1 0,0-1 0,1 1 0,-1 0-1,1-1 1,-1 1 0,1-1 0,0 1 0,-1-1 0,1 0 0,1 2 0,-1-2 1,0 0 1,0-1-1,0 1 0,0-1 1,0 1-1,0-1 0,1 1 1,-1-1-1,0 0 0,0 1 1,0-1-1,0 0 0,1 0 1,-1 0-1,0 0 0,0 0 1,0 0-1,0 0 0,1-1 1,-1 1-1,0 0 0,0-1 1,0 1-1,0-1 0,0 1 1,0-1-1,2 0 0,14-9 78,0-1-1,-1-1 0,0 0 1,24-25-1,-4 4 130,-25 22-117,-9 8-69,0 1-1,0 0 0,0 0 0,0 0 0,0 0 1,0 0-1,0 0 0,1 1 0,-1-1 1,1 1-1,0-1 0,-1 1 0,4-1 0,-5 2-18,0 1 0,0-1 0,0 0-1,0 1 1,-1-1 0,1 1 0,0-1-1,0 1 1,0-1 0,0 1 0,-1 0-1,1-1 1,0 1 0,-1 0 0,1 0-1,0-1 1,-1 1 0,1 0 0,-1 0-1,1 0 1,-1 0 0,1 1 0,9 27 17,-8-23-13,0 1-6,1 4-7,0 0-1,0-1 1,2 1 0,-1-1 0,1 0 0,1 0 0,12 18 0,-16-27 3,-1 1-1,1-1 1,0 0-1,0 1 1,-1-1 0,1 0-1,0 0 1,0 0-1,0 0 1,0-1-1,0 1 1,0 0-1,1-1 1,-1 0 0,0 1-1,0-1 1,0 0-1,0 0 1,1 0-1,-1 0 1,0 0 0,0-1-1,0 1 1,0-1-1,0 1 1,3-2-1,1-1 1,0 0 0,1 0 0,-1 0 0,0-1 0,0 0 0,9-9-1,19-20 27,-3-1-1,0-1 0,-2-2 0,-2 0 0,24-45 0,96-214 141,-86 163-97,6-14 66,-64 139-119,-6 12-24,-8 16-10,-14 47-61,3 0-1,3 2 1,2 0 0,4 1-1,3 1 1,3 0 0,2 90-1,6-112 42,5 75-119,-3-106 129,-1-12-106,-2-11-323,-1-2 69,-5-32-19,2 18-3413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10752,'0'0'4821,"7"10"-4218,-4-5-519,2 1 17,-1 1 1,1 0-1,-2-1 1,1 2-1,-1-1 1,0 0 0,-1 1-1,0-1 1,0 1-1,1 8 1,0 240 3082,-5-131-1072,0-108-1335,0-14-75,2-12-149,-2-74 393,1-57-199,35-122 329,-30 241-975,1 1 1,2 0-1,-1 1 1,15-29-1,-16 39-52,-1 1-1,1 0 1,0 0-1,1 0 1,0 1-1,0-1 1,0 2 0,1-1-1,0 1 1,1 0-1,-1 0 1,10-5-1,-14 10-38,0 0-1,0-1 1,0 1-1,0 0 1,0 1-1,1-1 0,-1 1 1,0-1-1,0 1 1,1 0-1,-1 0 0,0 0 1,0 1-1,1-1 1,-1 1-1,0 0 1,0 0-1,0 0 0,0 0 1,0 0-1,0 1 1,0 0-1,0-1 0,-1 1 1,1 0-1,0 0 1,-1 0-1,0 1 1,1-1-1,-1 0 0,0 1 1,2 4-1,2 1-3,-1 0 0,0 0 0,-1 0 0,0 1-1,0 0 1,-1 0 0,0 0 0,0 0 0,2 19 0,-4-13 0,-1 0 1,-1 0 0,0 0-1,-1 0 1,0 0-1,-8 26 1,8-34 8,-1 1 0,1-1 1,-2 0-1,1 0 0,-1 0 0,0 0 1,0 0-1,0-1 0,-1 0 0,0 0 1,-1 0-1,1-1 0,-1 1 0,-11 6 0,14-10-1,0-1 0,0 0 0,0 0 0,0 0 0,0-1 0,0 1 0,0-1 0,-1 0 0,1 0-1,0 0 1,0 0 0,0 0 0,0-1 0,-1 1 0,1-1 0,0 0 0,0 0 0,0 0 0,0-1 0,1 1-1,-1 0 1,0-1 0,0 0 0,1 0 0,-3-2 0,-7-5 43,2-1-1,-1 0 1,-17-22-1,26 30-265,-16-17 241,8 14-4052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8536,'0'0'9225,"18"-8"-8755,-7 3-393,8-5 82,2 2 1,-1 0-1,1 1 0,40-8 1,252-25 2498,-278 36-2119,22-5 1088,-57 9-1570,1 0 0,-1-1 0,0 1 1,1 0-1,-1 0 0,1 0 0,0-1 0,-1 1 1,1 0-1,-1 0 0,1 0 0,-1 0 1,1 0-1,-1 0 0,1 0 0,-1 0 0,1 0 1,-1 0-1,1 0 0,0 0 0,-1 1 1,1-1-1,-1 0 0,1 0 0,-1 1 1,1-1-1,-1 0 0,0 0 0,1 1 0,-1-1 1,1 0-1,-1 1 0,0-1 0,1 1 1,-1-1-1,0 1 0,1-1 0,-1 1 1,0 0-196,0-1-115,-1 1-1,1-1 0,-1 1 1,1 0-1,-1-1 0,1 1 1,0 0-1,-1-1 0,1 1 1,0 0-1,-1 0 0,1-1 1,0 1-1,0 0 0,0 1 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3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12360,'0'0'3353,"14"-2"-2837,260-21 3760,-218 17-3062,-36 3-237,0 0 1,0 2-1,1 0 0,29 4 1,-37 4-15,-3-1-4789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3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304 365 6928,'0'0'5109,"-14"1"-4436,1 1-487,0 0-1,0 1 0,1 0 1,-1 1-1,1 0 0,0 1 1,-17 9-1,10-3 217,2 1 1,0 1-1,1 1 1,0 0-1,-23 27 0,34-36-247,0 1 0,1 1 0,-1-1 0,1 0-1,0 1 1,1 0 0,-1 0 0,2 0 0,-1 1-1,1-1 1,0 1 0,0-1 0,1 1 0,0 0 0,0-1-1,1 1 1,0 0 0,2 13 0,-1-16-75,0 0-1,1 0 1,0 0 0,0 0 0,0-1 0,1 1 0,-1-1 0,1 0-1,0 1 1,0-1 0,0 0 0,1-1 0,0 1 0,0-1 0,0 1-1,0-1 1,0 0 0,0-1 0,1 1 0,-1-1 0,1 0 0,0 0-1,0 0 1,0 0 0,0-1 0,0 0 0,8 1 0,3-1 62,0 0 1,0-1 0,0-1 0,0 0 0,0-1 0,0-1-1,25-7 1,3-5 152,0-1-1,-1-2 0,-1-1 0,-1-3 1,-1-1-1,66-52 0,-102 72-228,0 1 0,-1-1 0,1 0 0,-1 0 0,0-1 1,0 1-1,0-1 0,0 0 0,-1 1 0,1-1 0,-1 0 0,2-5 0,-4 9-56,0-1 0,0 1 0,0 0 0,0 0 0,0-1 0,0 1 0,-1 0 0,1 0 0,0 0 0,0-1 0,0 1 0,0 0 0,0 0 0,0 0 0,-1-1 0,1 1 0,0 0 0,0 0 0,0 0 0,0 0 0,-1-1 0,1 1 0,0 0 0,0 0 0,-1 0 0,1 0 0,0 0 0,0 0 0,0 0 0,-1 0 0,1 0 0,0 0 0,0 0 0,-1 0 0,1 0 1,0 0-1,0 0 0,-1 0 0,1 0 0,0 0 0,0 0 0,-1 0 0,1 0 0,0 0 0,0 0 0,0 0 0,-1 0 0,1 1 0,0-1 0,0 0 0,-1 0 0,-14 7 150,5-2-107,0 1 1,1 1-1,0 0 0,1 0 0,-1 1 0,1-1 0,1 2 1,-13 16-1,18-22-43,0 0 1,0 0-1,1 0 1,-1 1 0,1-1-1,-1 0 1,1 1-1,0-1 1,1 1 0,-1-1-1,0 1 1,1-1-1,0 1 1,0 0-1,0-1 1,0 1 0,1-1-1,-1 1 1,1 0-1,0-1 1,0 0 0,0 1-1,0-1 1,1 0-1,0 1 1,-1-1 0,1 0-1,0 0 1,0 0-1,1-1 1,4 6 0,-4-5 7,1 1 0,0-1 1,0 0-1,0 0 0,0-1 1,1 1-1,-1-1 0,1 0 1,-1 0-1,1 0 1,0-1-1,0 1 0,-1-1 1,1 0-1,0-1 0,0 1 1,0-1-1,0 0 0,9-1 1,-10 0 1,1 0 1,-1 0-1,-1-1 1,1 1-1,0-1 1,0 0-1,0 0 0,-1 0 1,1 0-1,-1-1 1,0 1-1,0-1 1,0 0-1,0 0 1,0 0-1,0 0 1,-1-1-1,0 1 0,1-1 1,-1 1-1,-1-1 1,1 0-1,0 0 1,0-5-1,0 6-5,-2-1 0,1 1 0,0 0 0,-1-1-1,1 1 1,-1-1 0,0 1 0,0-1 0,0 1 0,-1-1 0,1 1-1,-1 0 1,0-1 0,0 1 0,0 0 0,0-1 0,-1 1-1,1 0 1,-1 0 0,0 0 0,0 0 0,0 1 0,0-1 0,0 0-1,-1 1 1,1-1 0,-1 1 0,0 0 0,0 0 0,0 0 0,-5-3-1,-2 1 16,0-1-1,0 1 1,0 1-1,0 0 0,0 1 1,-1-1-1,1 2 1,-1 0-1,-12 0 0,6-1 39,17 2-67,0 0-1,0 0 1,0 0 0,0 0-1,0 0 1,0 0 0,0 0-1,1 0 1,-1 0 0,0 0-1,0 0 1,0 0 0,0 0-1,0 0 1,0 0 0,0 0-1,0 0 1,0 0-1,0 0 1,0 0 0,0 0-1,0 0 1,1 0 0,-1 0-1,0 0 1,0 0 0,0 0-1,0 0 1,0 0 0,0-1-1,0 1 1,0 0 0,0 0-1,0 0 1,0 0 0,0 0-1,0 0 1,0 0 0,0 0-1,0 0 1,0 0-1,0 0 1,0 0 0,0-1-1,0 1 1,0 0 0,0 0-1,0 0 1,0 0 0,0 0-1,0 0 1,0 0 0,0 0-1,0 0 1,0 0 0,0 0-1,0 0 1,0 0 0,-1-1-1,1 1 1,0 0 0,0 0-1,0 0 1,0 0 0,0 0-1,0 0 1,29-8-11,38-5-8,1 2 0,0 4 1,80 1-1,-142 6 24,0 1-1,0 0 1,0 0 0,0 0 0,0 1-1,0 0 1,-1 0 0,1 0-1,-1 1 1,1 0 0,-1 0-1,7 5 1,-9-6-1,0 1 1,0 0-1,0 0 1,0 0-1,-1 0 0,1 0 1,-1 1-1,0-1 0,0 1 1,0-1-1,0 1 1,-1 0-1,1 0 0,-1-1 1,0 1-1,0 0 0,-1 0 1,1 9-1,-1-3 26,-1-6 2,1 1 0,0 0 1,0-1-1,1 1 0,0 5 1,0-9-26,-1 0 0,0 0 1,0-1-1,1 1 0,-1 0 0,0 0 1,1-1-1,-1 1 0,1 0 0,-1-1 1,1 1-1,-1-1 0,1 1 0,-1-1 0,1 1 1,0-1-1,-1 1 0,1-1 0,0 1 1,-1-1-1,1 0 0,0 1 0,0-1 1,-1 0-1,1 0 0,0 0 0,0 1 1,0-1-1,-1 0 0,1 0 0,0 0 1,0 0-1,-1 0 0,1-1 0,0 1 1,0 0-1,0 0 0,12-4 35,0-1 0,0 0 0,-1 0-1,0-1 1,15-10 0,8-3 27,6-4 11,50-22 207,-91 45-282,1 0 1,-1 0-1,1 0 0,-1 0 0,0-1 1,1 1-1,-1 0 0,1 0 1,-1 0-1,1 0 0,-1 0 0,1 0 1,-1 1-1,1-1 0,-1 0 0,1 0 1,-1 0-1,1 0 0,-1 0 1,1 1-1,-1-1 0,0 0 0,1 0 1,-1 1-1,1-1 0,-1 0 0,0 1 1,1-1-1,-1 0 0,0 1 1,0-1-1,1 1 0,-1-1 0,0 0 1,0 1-1,1-1 0,-1 1 0,0-1 1,0 1-1,0-1 0,0 1 1,0-1-1,0 1 0,4 31 113,-2-10-58,-1-16-45,1-1 1,0 0-1,0-1 0,0 1 1,0 0-1,1 0 0,-1-1 1,1 0-1,0 1 0,1-1 1,6 6-1,-7-7-5,0-1-1,1 0 1,-1 0 0,1-1-1,-1 1 1,1 0 0,0-1-1,0 0 1,-1 0 0,1 0-1,0-1 1,0 1 0,0-1-1,0 0 1,0 0 0,7-1-1,-2-1 16,0 1-1,-1-2 0,1 1 1,0-1-1,-1 0 0,0-1 0,1 0 1,9-7-1,9-7 101,24-23 0,-43 35-88,13-13 235,35-41-1,-9 9 136,-29 41-388,-18 10-20,0 0 0,1 0 0,-1 0 0,1 0 0,-1 0 0,0 0-1,1 0 1,-1 0 0,0 0 0,1 0 0,-1 0 0,1 0 0,-1 0 0,0 0 0,1 1 0,-1-1 0,0 0 0,1 0 0,-1 0-1,0 1 1,1-1 0,-1 0 0,0 0 0,0 1 0,1-1 0,-1 0 0,0 1 0,0-1 0,1 0 0,-1 1 0,0-1 0,0 0-1,0 1 1,0-1 0,0 0 0,0 1 0,0-1 0,1 1 0,-1-1 0,0 0 0,0 1 0,0-1 0,0 1 0,-1-1 0,1 0-1,0 1 1,0-1 0,0 0 0,0 1 0,0-1 0,0 1 0,-1-1 0,-6 45 0,-2-1 0,-2 0 0,-2-1 0,-32 72 0,43-109 0,-1-1 0,0 0 0,-1 0 0,0 0 0,-7 8 0,10-13 0,1 1 0,-1 0 0,0-1 0,0 1 0,0 0 0,1-1 0,-1 1 0,0-1 0,0 0 0,0 1 0,0-1 0,0 0 0,0 1 0,0-1 0,0 0 0,0 0 0,-2 0 0,3 0 0,-1-1 0,0 1 0,0 0 0,0-1 0,0 1 0,1-1 0,-1 0 0,0 1 0,1-1 0,-1 0 0,0 1 0,1-1 0,-1 0 0,1 0 0,-1 1 0,1-1 0,-1 0 0,1 0 0,0 0 0,-1 0 0,1 0 0,0 1 0,-1-3 0,-1-6 0,1-1 0,0-1 0,0 1 0,1 0 0,2-14 0,-1-5 0,-1 28 0,0 0 0,0 0 0,0 0 0,0 0 0,0 0 0,0 1 0,0-1 0,0 0 0,1 0 0,-1 0 0,0 0 0,1 0 0,-1 0 0,1 1 0,-1-1 0,1 0 0,-1 0 0,1 1 0,-1-1 0,1 0 0,0 1 0,-1-1 0,1 0 0,0 1 0,0-1 0,0 1 0,-1 0 0,1-1 0,0 1 0,0-1 0,0 1 0,0 0 0,0 0 0,0 0 0,-1-1 0,1 1 0,0 0 0,0 0 0,0 0 0,0 0 0,0 1 0,0-1 0,0 0 0,1 1 0,7 0 0,-1 2 0,1-1 0,15 8 0,-14-6 0,19 5 0,0-1 0,0-2 0,1-1 0,0-1 0,35-1 0,-50-2 0,1-1 0,-1 0 0,1-1 0,-1-1 0,0-1 0,1 0 0,-1-1 0,0 0 0,-1-2 0,1 1 0,-1-2 0,0 0 0,-1-1 0,0 0 0,0-1 0,0 0 0,-1-1 0,-1 0 0,0-1 0,0 0 0,-1-1 0,0 0 0,13-23 0,5-16 0,44-106 0,2-60 0,-74 217 0,12-31 0,-9 24 0,0 0 0,-1 0 0,1 0 0,1-12 0,-31 66 0,8-2 0,-25 93 0,1 54 0,43-191 0,-13 67 0,4 1 0,2 0 0,3 0 0,7 105 0,7-97 0,-8-69 0,0 1 0,0-1 0,1 1 0,0-1 0,0 0 0,8 13 0,-11-20 22,0-1 1,1 1-1,-1-1 0,0 1 1,0-1-1,1 1 0,-1-1 1,0 1-1,1-1 1,-1 1-1,0-1 0,1 1 1,-1-1-1,1 0 0,-1 1 1,1-1-1,-1 0 0,1 1 1,-1-1-1,1 0 0,-1 1 1,1-1-1,-1 0 1,1 0-1,0 0 0,-1 0 1,1 0-1,-1 0 0,1 0 1,0 0-1,-1 0 0,1 0 1,-1 0-1,1 0 0,-1 0 1,1 0-1,0 0 0,-1-1 1,1 1-1,-1 0 1,1 0-1,-1-1 0,1 1 1,1-2-515,-1 1 0,0-1 0,1 0 0,-1 0 1,0 1-1,0-1 0,0 0 0,0 0 0,0-3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7:3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24727,'0'0'4792,"83"6"-4000,-35-6-480,6 0 16,-1 4-192,-3-2-8,-4-2-72,-7 0 8,-7-2-88,-10-2 0,-8 4-48,-2-2 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9:4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88 980 3616,'0'0'7065,"6"-11"-6744,14-23 166,23-59 0,6-23 274,10-26 79,-39 82-490,39-127 971,-33 89-596,26-116 1075,-50 192-1396,-2 22-396,0 0 0,0 0-1,0 0 1,0 0 0,0 0 0,0 0 0,0 0-1,0 0 1,0 0 0,0 0 0,0 0 0,-1 0-1,1 0 1,0 0 0,0 0 0,0 1 0,0-1-1,0 0 1,0 0 0,0 0 0,0 0 0,0 0-1,0 0 1,-1 0 0,1 0 0,0 0 0,0 0-1,0 0 1,0 0 0,0 0 0,0-1 0,0 1-1,0 0 1,0 0 0,-1 0 0,1 0 0,0 0-1,0 0 1,0 0 0,0 0 0,0 0 0,0 0-1,0 0 1,0 0 0,0 0 0,0 0 0,0 0-1,0-1 1,0 1 0,0 0 0,0 0 0,-1 0-1,1 0 1,0 0 0,0 0 0,0 0 0,0 0 0,0 0-1,0-1 1,0 1 0,0 0 0,0 0 0,0 0-1,0 0 1,1 0 0,-21 33 545,15-23-628,-36 81 277,-53 172 1,64-170-131,-95 325 136,108-355-181,-61 269 324,72-305-267,2-8 62,4-18-10,3-10 60,12-37-113,2 1 0,2 0-1,2 1 1,1 2 0,3 0-1,1 1 1,45-52 0,177-176 118,-223 241-157,31-45 1,-16 19 3,-12 21 78,-27 32-73,-2 21 38,-2-1-69,0 0 1,1 1 0,2 26-1,1-37-15,0-1 0,0 0 0,0 0 0,1-1 0,1 1 0,0 0 0,0-1-1,0 1 1,1-1 0,-1 0 0,8 8 0,-7-8-5,1-1 0,0 0-1,1 0 1,0 0 0,0 0 0,0-1 0,0 0-1,1-1 1,0 1 0,8 3 0,-9-6 1,-1 0 1,0-1-1,1 1 0,-1-1 1,1-1-1,-1 1 0,1-1 1,0 0-1,-1 0 0,1 0 1,-1-1-1,1 0 0,0 0 1,-1 0-1,10-4 0,-1-1 8,-1 0 1,-1-1-1,1 0 0,-1-1 0,0-1 0,-1 0 0,17-16 1,-15 12 17,0-1 0,-1-1 1,-1 0-1,0-1 0,12-23 1,-4-9 77,-18 45-91,0 0 0,0 0-1,-1 0 1,1-1-1,-1 1 1,0 0 0,0 0-1,0 0 1,0 0 0,0-1-1,-1 1 1,1 0 0,-3-5-1,3 7-10,-1 1 1,1-1-1,0 1 0,-1 0 0,1 0 0,-1-1 1,1 1-1,-1 0 0,1 0 0,-1-1 0,1 1 0,-1 0 1,1 0-1,-1 0 0,1 0 0,-1 0 0,1 0 0,-1 0 1,1 0-1,-1 0 0,1 0 0,-1 0 0,1 0 0,-1 0 1,1 0-1,-1 0 0,1 0 0,-1 1 0,-15 5 32,15-6-32,-7 6 8,0-1 1,0 1-1,0 0 0,1 1 0,0 0 0,0 0 1,1 1-1,0 0 0,0 0 0,1 0 0,0 0 1,0 1-1,1 0 0,0 0 0,1 0 0,0 1 1,0-1-1,-2 16 0,5-22-15,0 1 0,-1 0 1,1 0-1,0-1 0,1 1 0,-1 0 1,1 0-1,-1-1 0,1 1 0,0 0 0,1-1 1,-1 1-1,0-1 0,1 0 0,0 1 1,0-1-1,0 0 0,0 0 0,1 0 1,-1 0-1,1 0 0,-1-1 0,1 1 0,0-1 1,0 0-1,0 0 0,1 0 0,-1 0 1,0 0-1,1-1 0,-1 1 0,7 0 0,0 1 1,1-1 0,0 0 0,0-1 0,0 0 0,0-1 0,0-1 0,0 1 0,0-2 0,-1 1-1,12-4 1,5-3 23,0-2-1,-1 0 1,0-2-1,-1-1 1,45-30-1,-13 1 116,60-58 0,-112 95-126,2 0 25,0-1 1,-1 0 0,0-1 0,0 1 0,0-1 0,-1 0-1,8-14 1,-14 21-34,1 0-1,0 0 0,0 0 1,0 0-1,-1 0 0,1 0 1,0 1-1,0-1 1,-1 0-1,1 0 0,0 0 1,0 0-1,0 0 0,-1 0 1,1 0-1,0 0 0,0 0 1,-1 0-1,1 0 1,0 0-1,0 0 0,-1 0 1,1-1-1,0 1 0,0 0 1,0 0-1,-1 0 0,1 0 1,0 0-1,0 0 1,0-1-1,-1 1 0,1 0 1,0 0-1,0 0 0,0 0 1,0-1-1,0 1 1,-1 0-1,1 0 0,0 0 1,0-1-1,0 1 0,0 0 1,0 0-1,0-1 0,0 1 1,0 0-1,0 0 1,0-1-1,0 1 0,0 0 1,0 0-1,0 0 0,0-1 1,0 1-1,0 0 0,0 0 1,0-1-1,0 1 1,0 0-1,1-1 0,-20 13 41,-14 13 29,-31 31-1,53-46-52,1 0 0,1 1-1,0 0 1,0 1-1,1 0 1,-12 23 0,17-26-8,0-1 0,1 1 1,-4 17-1,6-22-7,-1 0 1,1 0-1,0 1 0,0-1 0,0 0 0,0 0 0,1 0 0,0 0 0,0 0 0,2 7 0,-2-10-2,-1 0-1,1 0 1,0 0-1,-1 0 1,1 0 0,0 0-1,0 0 1,-1-1-1,1 1 1,0 0-1,0-1 1,0 1-1,0-1 1,0 1 0,0-1-1,0 1 1,0-1-1,0 1 1,0-1-1,0 0 1,0 0-1,0 0 1,0 1-1,0-1 1,1 0 0,-1 0-1,0-1 1,0 1-1,0 0 1,0 0-1,0 0 1,0-1-1,0 1 1,0-1 0,0 1-1,0 0 1,0-1-1,0 0 1,0 1-1,0-1 1,1-1-1,3-1 10,-1 0 0,0-1 0,0 1 0,0-1 0,0 0 0,-1 0-1,4-5 1,5-13 30,-2-1-1,0 0 1,8-28-1,3-10 97,-15 39-66,-4 16-9,-5 13-3,-33 95 5,3-14-53,-59 168 73,65-193-14,-70 116 0,75-143-16,42-67 36,252-312-21,44-45 34,-301 371-95,-4 2 4,2 1 0,14-13 0,-41 93-6,-37 158-6,50-221 1,1 0 0,-1-1-1,1 1 1,0 0 0,0 0 0,0 0 0,0 0-1,0 0 1,1 0 0,0 4 0,0-7-1,-1 1 0,0-1 1,0 1-1,1-1 1,-1 1-1,0-1 0,0 1 1,1-1-1,-1 1 1,1-1-1,-1 1 1,1-1-1,-1 0 0,0 1 1,1-1-1,-1 0 1,1 1-1,-1-1 1,1 0-1,0 0 0,-1 0 1,1 1-1,1-1 1,-1 0 0,1 0 0,-1 0 0,0-1 0,1 1 0,-1 0 0,0-1-1,1 1 1,-1-1 0,0 1 0,1-1 0,-1 1 0,2-3 0,12-8 13,-1-1 0,0-1 0,0-1 0,-2 1 0,1-2 0,17-29 0,0 4 25,-7 9-6,84-101 226,-105 130-253,-1 0 1,1 1-1,-1-1 0,1 1 0,0-1 0,0 1 0,-1 0 1,1-1-1,0 1 0,4-1 0,-6 2-5,1 0 0,0 0 0,-1 0 0,1 0 0,0 1 0,-1-1 0,1 0 0,-1 0 1,1 1-1,0-1 0,-1 0 0,1 1 0,-1-1 0,1 0 0,-1 1 0,1-1 0,-1 1 0,1-1 0,-1 1 0,1-1 0,-1 1 0,1-1 0,-1 1 0,0 0 0,0-1 0,1 1 0,-1-1 0,0 1 0,0 0 1,0-1-1,1 1 0,-1 0 0,0-1 0,0 1 0,0 0 0,0 0 0,8 40 11,-4-18-15,2 0 1,10 31-1,-13-48 8,-1 0 0,2 1-1,-1-1 1,0 0-1,1 0 1,0-1-1,1 1 1,-1-1 0,1 0-1,0 0 1,0-1-1,10 8 1,-11-10 0,-1-1 0,0 1 0,1 0 0,-1-1 0,1 0-1,-1 0 1,1 0 0,0 0 0,0 0 0,-1-1 0,1 0 0,0 0 0,0 0 0,7-1 0,-5 0 4,0-1-1,1 0 1,-1 0 0,0-1 0,0 1 0,0-1 0,10-7-1,2-4 31,-1 0-1,-1-1 0,28-34 0,-34 38-10,-1 0 0,0-1 0,0-1 0,-1 1 0,-1-1 0,0-1 0,-1 1 0,-1-1 0,6-19 0,-11 31-23,1 1 0,-1 0 0,1 0 0,-1-1 0,0 1-1,0 0 1,0-1 0,0 1 0,0 0 0,0-1 0,0 1 0,0 0 0,0-1 0,-1 1-1,1 0 1,-1-1 0,1 1 0,-1 0 0,1 0 0,-1 0 0,1 0 0,-1-1 0,0 1-1,0 0 1,0 0 0,0 0 0,0 0 0,0 1 0,0-1 0,0 0 0,0 0 0,0 0-1,-2 0 1,1 1 1,0-1 0,-1 1 0,1 0 0,0 0 0,0 0 0,0 0 0,-1 1-1,1-1 1,0 0 0,0 1 0,0 0 0,0-1 0,0 1 0,0 0 0,0 0 0,0 0-1,0 1 1,0-1 0,-2 2 0,-4 4 3,1 1 0,-1 0 0,2 0 0,-1 1 0,1 0-1,0 0 1,1 0 0,0 0 0,0 1 0,1 0 0,0 0 0,1 1 0,0-1 0,1 0-1,0 1 1,1 0 0,0-1 0,0 1 0,1 0 0,1 0 0,0-1 0,0 1 0,6 20-1,-6-28-10,0-1 0,0 0 0,0 0 0,0 0-1,0 0 1,1 0 0,-1 0 0,1 0-1,-1 0 1,1-1 0,0 1 0,-1 0-1,1-1 1,0 0 0,0 1 0,0-1-1,0 0 1,0 0 0,1 0 0,-1 0-1,0 0 1,0-1 0,1 1 0,-1-1-1,0 1 1,1-1 0,-1 0 0,0 0-1,1 0 1,-1 0 0,0 0 0,1-1-1,4 0 1,4-2-2,0-1-1,0 1 0,0-2 1,0 0-1,16-9 0,13-11 40,39-34 0,-43 32 27,-27 20-21,-1 1-1,1 0 1,1 1-1,-1 0 1,1 0-1,0 1 1,13-4-1,-22 7-34,1 1-1,-1 0 0,0 0 0,0 0 0,0 0 0,0 0 0,0 0 0,0 0 0,0 1 0,0-1 0,0 0 1,1 1-1,-1-1 0,0 1 0,0-1 0,0 1 0,0-1 0,-1 1 0,1-1 0,0 1 0,0 0 0,0 0 0,0-1 1,-1 1-1,1 0 0,0 0 0,-1 0 0,1 0 0,-1 0 0,1 0 0,-1 0 0,1 0 0,-1 0 0,0 0 0,1 0 1,-1 0-1,0 0 0,0 2 0,1 5 18,0 1 0,0 0 0,-1 16 0,-1-15-3,1 1 11,-1-8-20,1 0 0,0 0 0,0 0 0,0 0 0,0 0 0,0 0 0,0 0 0,1 0 0,0 0 0,-1 0 0,1 0 0,0 0 0,3 5 0,-4-8-7,1 0-1,-1 0 0,1 0 0,-1 1 0,1-1 1,-1 0-1,1 0 0,-1 0 0,1 0 0,-1 0 1,1 0-1,-1 0 0,1 0 0,-1 0 0,1 0 0,-1 0 1,1 0-1,-1-1 0,0 1 0,1 0 0,-1 0 1,1 0-1,-1-1 0,1 1 0,-1 0 0,0 0 1,1-1-1,13-10 48,-12 10-44,55-57 103,-44 43-61,1 0-1,1 1 1,0 0 0,0 2 0,22-14 0,-36 26-46,0-1 1,-1 1-1,1 0 0,0-1 0,0 1 1,-1 0-1,1 0 0,0 0 0,0 0 0,0 0 1,0 0-1,-1 0 0,1 0 0,0 0 1,0 0-1,0 0 0,0 0 0,-1 0 1,1 1-1,0-1 0,0 0 0,-1 1 1,1-1-1,0 1 0,-1-1 0,1 1 1,0-1-1,-1 1 0,1-1 0,0 1 1,-1-1-1,1 1 0,-1 0 0,1-1 0,-1 1 1,0 0-1,1 0 0,-1-1 0,0 1 1,1 0-1,-1 0 0,0-1 0,0 2 1,3 7 2,0 0 0,-1 0 1,1 12-1,0-5 3,0-3-17,-1-4-6,1 1-1,0 0 1,8 16 0,-10-24 13,0 0-1,0 0 1,0 0 0,1 0 0,-1 0-1,0-1 1,1 1 0,0 0-1,-1-1 1,1 1 0,0-1 0,0 0-1,0 1 1,-1-1 0,1 0 0,1 0-1,-1-1 1,0 1 0,0 0 0,0-1-1,0 1 1,4 0 0,1-1 6,1-1 1,-1 1 0,0-1-1,0-1 1,0 1-1,0-1 1,8-3 0,48-23 20,-44 18-19,91-50 28,3-2 64,-49 28-16,9-5 76,-73 39-158,0 0 0,0 0 0,0 0 0,0 0 0,0 0 0,0 0 0,0 0 0,0 0-1,0 0 1,0 0 0,0 0 0,0 0 0,0 0 0,0 0 0,0 0 0,0 0 0,0 1-1,0-1 1,0 0 0,0 0 0,0 0 0,0 0 0,0 0 0,0 0 0,0 0-1,0 0 1,0 0 0,0 0 0,0 0 0,0 0 0,0 0 0,0 0 0,0 0 0,0 0-1,1 0 1,-1 0 0,0 0 0,0 0 0,0 0 0,0 0 0,0 0 0,0 0 0,0 1-1,0-1 1,0 0 0,0 0 0,0 0 0,0 0 0,0 0 0,0 0 0,0 0 0,0 0-1,1-1 1,-1 1 0,0 0 0,0 0 0,0 0 0,0 0 0,0 0 0,-6 10 25,-20 21-22,1 0 0,20-24-8,-5 7-1,1-1 1,0 2-1,1-1 1,-9 23 0,16-34 4,0 0 1,0-1-1,0 1 1,1 0 0,-1 0-1,1 0 1,-1 0-1,1 0 1,0 0 0,0 0-1,0 0 1,1 0-1,-1 0 1,1 0-1,-1 0 1,1 0 0,0 0-1,0-1 1,0 1-1,1 0 1,-1 0 0,1-1-1,-1 1 1,1-1-1,0 0 1,0 1-1,0-1 1,0 0 0,0 0-1,1 0 1,3 2-1,1 0 1,1 0 0,-1-1-1,1 1 1,-1-2 0,1 1-1,0-1 1,0 0 0,0-1-1,1 0 1,-1 0 0,0-1-1,0 0 1,1-1 0,-1 1-1,0-1 1,0-1 0,0 0-1,0 0 1,0 0 0,13-7-1,9-6 5,0-1 0,-1-1 0,45-36 0,-53 38 7,88-70 104,-108 85-114,-1-1 0,1 1 1,-1 0-1,1-1 0,0 1 1,-1 0-1,1-1 0,-1 1 1,1 0-1,0-1 0,0 1 1,-1 0-1,1 0 0,0 0 1,-1 0-1,1 0 0,0 0 1,0 0-1,-1 0 0,2 0 1,-2 0-2,1 1 1,-1-1-1,1 0 1,-1 1-1,0-1 1,1 1-1,-1-1 1,0 1-1,1-1 1,-1 0-1,0 1 1,0-1-1,0 1 1,1-1-1,-1 1 1,0-1-1,0 1 1,0-1-1,0 1 1,0-1-1,0 2 1,-3 35 29,1-26-27,-2 18 2,2-15 4,0 1 1,1 0 0,1 0-1,0 0 1,3 22-1,-3-36-7,1 1 0,-1 0 0,0 0 0,1-1 0,-1 1 0,1 0 0,0-1 0,0 1 0,-1-1 0,1 1 0,0 0 0,0-1 0,1 0 0,-1 1 0,0-1 0,0 0 0,1 0 0,-1 1 0,1-1 0,-1 0 0,1 0 0,-1-1 0,1 1 0,-1 0 0,1 0 0,0-1 0,0 1 0,-1-1 0,1 0 0,0 1 0,2-1 0,0 0 3,0-1 0,0 1 0,-1-1 0,1 0 1,0 0-1,0 0 0,-1-1 0,1 1 0,-1-1 0,1 0 0,-1 0 0,0 0 1,5-4-1,182-157 510,-181 156-479,19-16 55,-27 22-80,0 0 0,1 0 0,-1 0 0,1 0-1,-1 0 1,1 0 0,0 1 0,-1-1 0,1 1 0,0-1-1,-1 1 1,1-1 0,0 1 0,0 0 0,2 0-1,-3 1-5,0-1 0,-1 1 0,1-1 0,0 1 0,0 0 0,0-1 0,-1 1-1,1 0 1,0 0 0,-1 0 0,1-1 0,-1 1 0,1 0 0,-1 0 0,1 0 0,-1 0-1,1 0 1,-1 0 0,0 0 0,0 0 0,0 0 0,1 0 0,-1 0 0,0 0 0,0 0-1,-1 2 1,0 31 55,0-31-54,-4 37 36,-3-1 1,-1 0-1,-18 48 1,-56 110 30,56-141-64,-2 0-1,-2-2 1,-3-1-1,-49 57 1,80-105-12,-4 3 10,-1 0 0,0 0 0,0 0 0,-15 10 0,22-17-5,-1 0 0,1 0 1,-1 0-1,1 0 0,-1 0 0,1-1 0,-1 1 1,0-1-1,1 1 0,-1-1 0,0 1 0,0-1 1,1 0-1,-1 0 0,0 0 0,1 0 1,-1 0-1,0 0 0,0-1 0,1 1 0,-1 0 1,0-1-1,1 1 0,-1-1 0,0 0 0,1 0 1,-1 1-1,1-1 0,0 0 0,-1 0 1,1 0-1,0-1 0,-1 1 0,1 0 0,0 0 1,0-1-1,-2-2 0,0-1 7,0-1 0,1 0 0,-1 0-1,1 0 1,0 0 0,1 0 0,0 0 0,-1 0-1,2-1 1,-1 1 0,1-9 0,1-9 46,6-38-1,-6 51-44,2 0-1,-1 1 1,2-1-1,-1 1 1,1 0-1,1 0 1,0 0-1,0 0 1,1 1-1,8-10 1,-4 7-1,1 1 1,0 0 0,0 1-1,1 0 1,0 1 0,20-11-1,7 0 35,0 2-1,1 2 1,1 2-1,50-11 0,-79 22 4,1 1 0,0 1 0,19 0 0,-19 1 28,0-1-1,0 0 1,15-3 0,-27 3-85,0 1 0,0 0 1,0-1-1,0 1 0,0 0 0,0 0 0,-1 0 1,1 0-1,0 0 0,0 0 0,0 0 0,0 0 1,0 0-1,0 0 0,0 0 0,0 1 0,0-1 1,-1 0-1,1 0 0,0 1 0,0-1 0,0 1 1,0 0-1,0 0 34,-1-1-1,0 1 1,1 0 0,-1 0 0,0-1 0,0 1-1,0 0 1,1 0 0,-1 0 0,0-1 0,0 1-1,0 0 1,0 0 0,-1 0 0,1-1-1,0 1 1,0 0 0,0 0 0,-1 1 0,-1 3-979,-1 1 1,0-1 0,0 1 0,-5 6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49:55.789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51 4216,'0'0'9528,"13"2"-9119,-12-2-390,28 4 566,45 2 0,11-10 340,99-18 1,-55 5-462,-5 5 47,0 5 0,0 6 1,244 29-1,-326-25-379,-33-3-80,0 0 0,1 1 1,-1 0-1,15 4 0,-22-5-40,3 3 137,-10-2 1,-5 2-135,-24 5 126,-56 7 0,-21 4 51,-106 30 134,97-24-48,-202 70 0,256-70-188,-188 81 221,238-99-280,1 1 0,-1 1 1,1 0-1,-19 17 0,34-26-30,-1 0-1,1 0 1,0 0-1,0 0 1,0 0-1,0 0 1,-1 1-1,1-1 1,0 0-1,0 0 1,0 0-1,0 0 1,0 1-1,-1-1 1,1 0-1,0 0 1,0 0-1,0 1 1,0-1-1,0 0 1,0 0-1,0 0 1,0 1-1,0-1 1,0 0-1,0 0 1,0 0 0,0 1-1,0-1 1,0 0-1,0 0 1,0 1-1,0-1 1,0 0-1,0 0 1,0 0-1,0 1 1,0-1-1,0 0 1,1 0-1,-1 0 1,0 0-1,0 1 1,0-1-1,0 0 1,0 0-1,1 0 1,-1 0-1,0 0 1,0 1-1,0-1 1,1 0 0,-1 0-1,0 0 1,0 0-1,0 0 1,1 0-1,-1 0 1,0 0-1,0 0 1,1 0-1,17 2 15,-15-2-13,43 0 2,0-3 0,1-1 0,53-13 0,-12 2-8,62-3 42,0 7-1,171 10 0,-310 1-36,235 17 171,-213-12-171,0 1 0,-1 2 0,0 1 0,-1 1 0,44 21 0,-62-25-97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18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383 824 6128,'0'0'3354,"-11"1"-2427,-1 1-640,6-1-168,1 0-1,-1 0 0,1-1 0,-1 0 0,0 0 0,1 0 0,-1-1 0,1 0 0,-1 0 0,1 0 0,-7-3 0,0-1 55,0-1-1,0 0 1,0-1 0,1 0 0,0-1-1,1 0 1,-1-1 0,2 0-1,-1 0 1,1-1 0,1-1-1,0 1 1,0-1 0,1-1 0,-10-21-1,0-6 130,2 0-1,1-2 1,-12-68-1,16 51 184,2-1 1,3 0-1,3-61 0,2 110-360,0 0 0,1 0 0,0-1 0,0 1-1,1 0 1,1 0 0,0 1 0,0-1-1,0 0 1,2 1 0,5-10 0,-10 18-97,1 0-1,0 0 1,0 1 0,0-1 0,-1 0-1,1 1 1,0-1 0,0 1 0,0-1 0,0 1-1,0 0 1,0-1 0,0 1 0,0 0-1,0 0 1,0-1 0,0 1 0,0 0 0,1 0-1,-1 0 1,0 0 0,0 1 0,0-1-1,0 0 1,0 0 0,0 1 0,0-1 0,0 0-1,0 1 1,0-1 0,0 1 0,0-1-1,0 2 1,33 23 317,-29-20-285,2 2 7,1 1 0,-2-1 1,1 2-1,-1-1 0,0 1 0,-1 0 0,7 17 0,-1 0 131,12 48-1,-11-19-49,-2 1-1,3 73 1,-8 115 163,-5-229-289,-2 139 199,-8-1 0,-32 175 0,34-294-163,-1-1 0,-2 0 0,-19 42 0,29-73-48,0 1 0,0-1 0,0 1 0,-1-1 1,1 1-1,-1-1 0,1 0 0,-1 0 1,0 0-1,0 0 0,0 0 0,0 0 0,0 0 1,-1-1-1,1 1 0,0-1 0,-1 0 0,1 0 1,-5 2-1,5-3-2,0 0 1,0 0-1,0 0 0,0 0 1,0 0-1,0-1 0,0 1 1,0-1-1,0 1 1,1-1-1,-1 0 0,0 0 1,0 1-1,0-1 0,1-1 1,-1 1-1,1 0 1,-1 0-1,1-1 0,-1 1 1,1 0-1,0-1 0,-1 0 1,1 1-1,0-1 1,0 0-1,-1-2 0,-7-14 28,0 0 0,1 0 0,2 0 0,-1-1 1,2 0-1,1 0 0,0-1 0,1 1 0,1-1 0,1 0 0,1 0 0,3-22 0,-2 24-2,2 0 0,0 1 0,2-1 0,0 1 0,0 0 0,2 0 0,0 1 0,1-1-1,0 2 1,1-1 0,1 1 0,1 1 0,20-23 0,148-119 238,-69 82-101,-108 73-166,0-1 1,0 1-1,1-1 0,-1 1 1,0 0-1,1 0 0,-1 0 1,1 0-1,-1 0 0,1 1 1,-1-1-1,1 1 0,0-1 1,-1 1-1,1 0 0,-1 0 1,1 0-1,0 1 0,-1-1 1,1 1-1,-1-1 0,1 1 1,-1 0-1,1 0 0,4 2 1,-4-1 7,0 0 0,0 1 1,0-1-1,0 1 0,-1 0 1,1-1-1,-1 1 0,1 1 1,-1-1-1,0 0 0,0 0 1,-1 1-1,1-1 0,-1 1 1,1 0-1,0 7 0,0 4 28,0 0-1,-2 0 1,0 0 0,-1 0-1,0 0 1,-4 16-1,1-8 142,0 31-1,4-54-176,0 0-1,0 1 1,0-1-1,0 0 1,0 0 0,0 0-1,0 0 1,0 0 0,0 1-1,0-1 1,0 0-1,0 0 1,0 0 0,0 0-1,0 0 1,0 1 0,0-1-1,0 0 1,0 0 0,0 0-1,0 0 1,1 0-1,-1 0 1,0 0 0,0 1-1,0-1 1,0 0 0,0 0-1,0 0 1,0 0 0,1 0-1,-1 0 1,0 0-1,0 0 1,0 0 0,0 0-1,0 0 1,1 0 0,-1 0-1,0 0 1,0 1 0,0-1-1,0 0 1,0 0-1,1-1 1,-1 1 0,0 0-1,0 0 1,0 0 0,10-6 107,10-13-5,69-99 215,-69 91-262,-19 24-50,1 1 0,-1 0-1,1 0 1,0 0 0,-1 0-1,1 0 1,0 1 0,0-1-1,0 1 1,1-1 0,2-1-1,-4 3-5,0 0-1,0 0 0,0 0 0,0 0 1,-1 0-1,1 0 0,0 0 1,0 0-1,0 1 0,0-1 0,0 0 1,0 1-1,0-1 0,-1 0 0,1 1 1,0-1-1,0 1 0,0 0 0,-1-1 1,1 1-1,0-1 0,-1 1 1,1 0-1,0 0 0,-1-1 0,1 1 1,-1 0-1,0 0 0,1 0 0,-1-1 1,1 1-1,-1 1 0,11 21 34,-2 1-1,11 38 1,-14-37 21,2-1 1,21 45 0,-25-62-16,0 0 0,1-1 0,-1 1 0,1-1 1,0 0-1,1 0 0,0-1 0,0 1 1,0-1-1,0 0 0,1-1 0,0 0 1,11 6-1,-15-9 9,1 0 1,-1 1 0,1-1-1,-1-1 1,0 1 0,1 0-1,-1-1 1,1 0 0,0 0-1,-1 0 1,1 0-1,-1 0 1,1-1 0,-1 0-1,1 0 1,-1 0 0,0 0-1,1 0 1,4-3 0,-6 3-385,0-1 1,0 1 0,0-1 0,-1 1-1,1-1 1,0 0 0,-1 1 0,1-1 0,-1 0-1,2-4 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21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1 439 5016,'0'0'9576,"10"1"-9060,-4 0-409,-4-1-73,1 1-1,-1-1 0,0 1 0,0-1 0,0 0 0,0 0 1,0 0-1,1 0 0,-1 0 0,0 0 0,0-1 0,0 1 0,0-1 1,0 1-1,0-1 0,0 0 0,0 0 0,0 0 0,0 0 0,0 0 1,0 0-1,0-1 0,-1 1 0,1-1 0,-1 1 0,1-1 1,-1 1-1,3-5 0,24-48 1239,-2-2 1,34-111-1,-48 135-13,28-56-1,-39 86-1191,-1 1 0,1-1 0,0 1-1,0 0 1,0-1 0,0 1 0,0 0-1,0 0 1,0-1 0,0 1 0,1 0-1,-1 0 1,0 0 0,1 1 0,-1-1 0,0 0-1,3 0 1,-3 0-44,0 1 0,0 0-1,0 0 1,0 0 0,0 1-1,-1-1 1,1 0 0,0 0 0,0 0-1,0 1 1,0-1 0,0 1 0,0-1-1,-1 0 1,1 1 0,0-1 0,0 1-1,-1 0 1,1-1 0,0 1 0,-1 0-1,1-1 1,-1 1 0,1 0-1,0 0 1,-1-1 0,0 1 0,1 0-1,-1 0 1,0 0 0,1 1 0,7 18 82,0 1 1,-2 0-1,0 1 1,-1-1-1,-2 1 1,2 36-1,-3-1 138,-10 79 0,6-115-148,0-1 0,-9 30 0,10-45-63,-1 0-1,0 0 1,1 0-1,-2 0 1,1 0-1,-1 0 1,1 0 0,-1-1-1,0 0 1,-1 1-1,1-1 1,-1 0-1,0-1 1,0 1 0,-6 3-1,7-6-12,0 1 0,0-1 0,-1-1 0,1 1 0,-1 0 0,1-1 0,-1 0 0,1 1 0,0-1 0,-1-1 0,1 1 0,-1 0 0,1-1 0,-1 0 0,1 0-1,0 0 1,-1 0 0,1 0 0,0-1 0,0 0 0,0 1 0,-5-5 0,-1 0 38,0-1 0,0 0-1,0-1 1,1 0 0,-13-16-1,16 18-28,1 0-1,0-1 0,1 1 0,0-1 1,0 0-1,0 0 0,1 0 1,0-1-1,0 1 0,1 0 1,0-1-1,0 1 0,1-10 1,0 16-26,0 0 0,0 1-1,1-1 1,-1 0 0,0 0 0,0 1 0,1-1 0,-1 0-1,1 0 1,-1 1 0,1-1 0,-1 0 0,1 1 0,-1-1 0,1 1-1,0-1 1,-1 1 0,1-1 0,0 1 0,-1-1 0,1 1-1,0 0 1,-1-1 0,1 1 0,0 0 0,0-1 0,0 1 0,-1 0-1,1 0 1,0 0 0,0 0 0,0 0 0,0 0 0,-1 0-1,1 0 1,0 0 0,0 0 0,0 0 0,-1 1 0,1-1 0,0 0-1,1 1 1,4 2 3,0-1 0,1 1 0,10 7 0,-14-8-6,19 12-3,0-2-1,1 0 0,0-2 0,37 12 0,-52-19-1,0-1 0,1-1 1,-1 1-1,1-1 1,0-1-1,-1 0 0,1 0 1,0-1-1,-1 0 1,1 0-1,-1-1 0,1 0 1,-1 0-1,0-1 1,0 0-1,16-9 0,72-50 54,28-16 72,-33 36-48,-82 39-69,0 0-1,1 1 0,-1 0 0,1 1 0,-1 0 0,1 0 0,-1 1 0,1 0 0,-1 1 0,1 0 0,-1 1 0,1-1 0,-1 2 0,17 6 0,-37-13 14,-1 1-1,0 1 1,0 0 0,0 1-1,0 0 1,0 0 0,-1 1-1,1 1 1,0 0 0,0 1-1,0 0 1,1 1 0,-1 0-1,0 1 1,-20 10 0,26-10-10,0 0 0,0 0 1,0 0-1,1 1 0,-1 0 0,1 0 0,1 1 1,-1-1-1,1 1 0,0 0 0,0 0 1,0 1-1,1-1 0,0 1 0,0-1 1,1 1-1,0 0 0,0 0 0,1 0 1,0 0-1,0 1 0,0-1 0,1 0 1,0 0-1,1 1 0,-1-1 0,4 11 0,-3-14-4,1 0 0,1 0-1,-1 0 1,0-1-1,1 1 1,0-1-1,0 0 1,0 0-1,0 0 1,0 0-1,0 0 1,1-1-1,0 0 1,-1 1 0,1-1-1,0-1 1,0 1-1,0 0 1,6 0-1,-4 0 12,0 0-1,0 0 0,1-1 0,-1 0 1,1 0-1,-1-1 0,1 0 1,-1 0-1,1 0 0,-1-1 1,1 0-1,8-2 0,-8 0 7,-1 0 0,1-1 1,0 0-1,-1 1 0,0-2 0,0 1 0,0-1 0,0 0 0,-1 0 0,0-1 1,6-7-1,1-5 80,0-1 1,13-30 0,-17 34-29,0-9 64,-7 23-126,-1 0-1,1 1 1,-1-1 0,0 1 0,0-1-1,1 0 1,-1 0 0,0 1 0,0-1-1,0 0 1,0 1 0,0-1 0,0 0-1,0 1 1,0-1 0,0 0 0,0 0-1,0 1 1,0-1 0,0 0 0,0 1 0,-1-1-1,1 0 1,0 1 0,-1-1 0,1 0-1,-1 0 1,0 1-6,1 0 0,-1 1 1,1-1-1,0 0 0,-1 0 0,1 1 0,-1-1 0,1 0 0,-1 1 1,1-1-1,0 1 0,-1-1 0,1 0 0,0 1 0,-1-1 0,1 1 1,0-1-1,0 1 0,0-1 0,-1 1 0,1-1 0,0 1 1,0-1-1,0 2 0,-4 16 9,4-14-4,-1 1-3,0 1 0,0-1 1,1 1-1,0 0 0,0 0 1,1-1-1,-1 1 0,1 0 1,1-1-1,-1 1 0,1-1 1,-1 1-1,2-1 0,-1 0 1,1 0-1,-1 0 0,1 0 1,1 0-1,-1-1 0,1 1 1,7 6-1,-9-9 1,0-1 0,1 0 0,-1 0 0,0-1 0,0 1 0,1 0 0,-1-1 0,0 1 0,1-1 0,-1 0 0,1 0 0,-1 0 0,0 0 0,1 0 0,-1-1 0,1 1 0,-1-1-1,0 1 1,1-1 0,1-1 0,5-1 14,0-1 0,-1-1 0,15-8 0,133-106 172,-72 53-41,-80 63-133,-1 1 1,1 0-1,0-1 0,0 2 1,0-1-1,0 0 0,0 1 1,0 0-1,0-1 0,0 2 1,5-2-1,-7 2-7,-1 0 0,1 0 0,-1 0 0,1 0 0,-1 0 0,1 1 0,-1-1 0,1 0 0,-1 1 0,0-1 0,1 1 0,-1-1 0,1 1 0,-1 0 0,0 0 0,0-1 0,1 1 0,-1 0 0,0 0 0,0 0 0,0 0 0,0 1 0,0-1 0,0 0 0,-1 0 0,1 0 0,0 1 0,0-1 0,-1 0 0,1 1 0,-1-1 0,1 1 0,-1-1 0,0 2 0,3 15 97,-2-1-1,0 0 0,-2 27 1,0-3 149,1-40-252,0-1 1,0 1-1,-1-1 1,1 1-1,0-1 0,0 1 1,0-1-1,0 1 0,0 0 1,0-1-1,0 1 1,0-1-1,1 1 0,-1-1 1,0 1-1,0-1 1,0 1-1,1 0 0,-1-1 1,0 1-1,0-1 0,1 0 1,-1 1-1,0-1 1,1 1-1,-1-1 0,1 1 1,-1-1-1,1 0 0,-1 1 1,1-1-1,-1 0 1,1 1-1,-1-1 0,1 0 1,-1 0-1,1 0 0,-1 0 1,1 1-1,-1-1 1,1 0-1,-1 0 0,1 0 1,0 0-1,-1 0 1,1 0-1,-1 0 0,1 0 1,-1-1-1,1 1 0,0 0 1,-1 0-1,1 0 1,-1 0-1,1-1 0,-1 1 1,1 0-1,-1-1 0,0 1 1,1-1-1,7-4 47,-1 0 0,0 0-1,9-8 1,-5 3 17,29-24 74,-31 26-95,-1 1 1,1 0-1,0 0 0,1 0 1,-1 1-1,16-7 0,-24 13-46,1-1 1,-1 1-1,0-1 0,0 1 0,1-1 0,-1 1 0,0 0 0,1-1 0,-1 1 0,0 0 1,1 0-1,-1 0 0,0 0 0,1 0 0,-1 0 0,0 1 0,1-1 0,-1 0 0,0 1 1,0-1-1,1 1 0,-1-1 0,0 1 0,0 0 0,0-1 0,0 1 0,2 1 0,-2 1 6,1-1-1,0 1 0,-1 0 0,0 0 1,1 0-1,-1 0 0,0 0 0,0 6 1,0-5-5,0-1 0,-1 0 0,1 1 0,0-1 0,1 0 0,-1 0 0,0 0 1,1 0-1,0 0 0,2 2 0,-4-4-3,1-1 0,0 0 0,-1 0 0,1 0 0,0 0 0,-1 0 0,1 0 0,0 0 0,0 0 0,-1 0 0,1 0 0,0 0 0,-1 0 0,1 0 0,0 0 0,-1-1 0,1 1 0,-1 0 0,1-1 0,0 1 0,-1 0 0,1-1 0,-1 1 0,1-1 0,-1 1 0,2-1 0,-1 0 0,12-9 0,-1 0 0,0-1 0,15-19 0,-14 16 0,23-20 0,-35 33 0,0 0 0,0 0 0,0 1 0,0-1 0,0 0 0,0 1 0,0-1 0,0 1 0,1-1 0,-1 1 0,0 0 0,0-1 0,0 1 0,0 0 0,1 0 0,-1 0 0,0 0 0,0 0 0,0 0 0,1 0 0,-1 0 0,0 0 0,0 1 0,0-1 0,0 1 0,1-1 0,-1 0 0,0 1 0,0 0 0,0-1 0,0 1 0,0 0 0,0-1 0,0 1 0,1 1 0,3 4 0,-1-1 0,0 1 0,0 0 0,0 0 0,2 7 0,2 1 0,1 0 0,1-1 0,0 0 0,1 0 0,1-1 0,21 18 0,-26-24 0,1 0 0,0-1 0,1 0 0,-1 0 0,1 0 0,0-1 0,0-1 0,0 1 0,1-2 0,18 4 0,-22-5 0,0-1 0,0 0 0,0-1 0,0 1 0,0-1 0,0-1 0,0 1 0,-1-1 0,1 0 0,0 0 0,-1 0 0,1-1 0,-1 0 0,0 0 0,0 0 0,0-1 0,0 0 0,-1 0 0,0 0 0,1 0 0,-1-1 0,-1 0 0,1 1 0,4-9 0,-1-1 0,1 0 0,-2 0 0,0-1 0,0 0 0,-2 0 0,1 0 0,-2-1 0,2-18 0,-5 30 0,0-1 0,0 0 0,-1 0 0,1 1 0,-1-1 0,-2-6 0,3 11 0,0-1 0,0 0 0,0 1 0,0-1 0,0 0 0,0 1 0,0-1 0,-1 1 0,1-1 0,0 0 0,0 1 0,-1-1 0,1 1 0,0-1 0,-1 1 0,1-1 0,-1 1 0,1-1 0,-1 1 0,1-1 0,-1 1 0,1 0 0,-1-1 0,1 1 0,-1 0 0,0-1 0,1 1 0,-1 0 0,1 0 0,-1-1 0,0 1 0,1 0 0,-1 0 0,0 0 0,1 0 0,-1 0 0,0 0 0,1 0 0,-1 0 0,0 0 0,1 1 0,-1-1 0,0 0 0,1 0 0,-1 0 0,1 1 0,-1-1 0,1 0 0,-1 1 0,0-1 0,1 0 0,-1 1 0,1-1 0,-1 1 0,-3 3 0,-1 0 0,1 0 0,0 0 0,0 1 0,1-1 0,0 1 0,-1 0 0,2 0 0,-1 0 0,0 0 0,1 1 0,0-1 0,0 1 0,1-1 0,0 1 0,0 0 0,0-1 0,0 1 0,1 0 0,0 0 0,0-1 0,1 1 0,1 10 0,0-9 0,0 0 0,1 0 0,0 0 0,0 0 0,0-1 0,1 1 0,-1-1 0,2 0 0,-1 0 0,1-1 0,0 1 0,0-1 0,0 0 0,1 0 0,-1-1 0,1 0 0,0 0 0,13 6 0,-6-5 0,1-1 0,-1 0 0,1-1 0,0 0 0,0-2 0,0 1 0,0-2 0,0 0 0,0 0 0,0-1 0,0-1 0,0-1 0,0 0 0,25-9 0,-35 11 107,-1-1 1,0 1-1,1-1 1,-1 0-1,0 0 1,0-1-1,4-3 1,6-11-4948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24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1021 5720,'0'0'8305,"13"-2"-7905,-9 1-364,2 0 17,1 1-1,-1-2 1,0 1-1,0-1 1,0 0-1,1 0 1,-2-1-1,1 1 1,0-1-1,-1-1 1,1 1-1,-1-1 1,0 0-1,5-5 1,15-18 332,-2-1-1,31-50 1,32-69 377,-81 138-712,23-43 244,-3 0-1,-2-2 0,-2-1 1,-2 0-1,11-64 0,-22 83-65,-2 13 60,3-30 1,-9 47-191,1 1 1,-1-1 0,0 0-1,0 1 1,-1-1 0,0 0-1,0 1 1,0-1-1,-1 1 1,-3-9 0,4 12-55,0 0-1,0-1 1,0 1 0,0 0 0,0 0 0,-1 0 0,1 1 0,-1-1-1,1 0 1,-1 0 0,0 1 0,0-1 0,0 1 0,0 0 0,0-1-1,0 1 1,0 0 0,0 0 0,0 0 0,0 1 0,-1-1 0,-1 0-1,1 1-6,-1 0 0,1 1-1,0-1 1,0 1 0,0 0-1,0 0 1,0 0-1,1 0 1,-1 0 0,0 0-1,0 1 1,1 0 0,-1-1-1,1 1 1,-1 0-1,1 0 1,-2 3 0,-6 4 18,1 0 1,1 0 0,0 1-1,0 0 1,1 1 0,0-1-1,1 2 1,0-1 0,1 0-1,0 1 1,-6 24 0,-9 61 285,3 1 0,5 0 1,1 187-1,11-270-252,2-1-1,0 0 1,0 0 0,2 0 0,-1 0-1,2 0 1,6 12 0,-9-20-42,0-1 1,0 0 0,1-1 0,0 1 0,0 0-1,1-1 1,-1 1 0,1-1 0,0 0 0,0 0-1,0-1 1,0 1 0,1-1 0,0 0-1,-1 0 1,1-1 0,0 1 0,0-1 0,1 0-1,8 2 1,-8-4-3,-1 1-1,0-2 1,0 1-1,0-1 1,0 0 0,0 0-1,0 0 1,0 0-1,0-1 1,0 0-1,0 0 1,-1-1 0,6-3-1,7-5 94,-1 0 1,15-15-1,0-2 233,34-42 1,-32 33-130,-23 25-110,-1 0 0,0-1 0,-1 0-1,0-1 1,-1 0 0,10-27 0,-14 38 120,-1 10-162,0 21-117,-2-16 53,3 19 0,7 67 2,-8-86-10,0 0 1,1-1 0,1 1 0,0 0 0,11 20 0,-14-30-7,1 1 1,-1-1-1,1 1 1,0-1 0,0 0-1,0 0 1,0 0-1,1 0 1,-1 0-1,0 0 1,1 0-1,-1-1 1,1 0 0,0 1-1,-1-1 1,1 0-1,0 0 1,0 0-1,0-1 1,0 1-1,0-1 1,-1 1 0,1-1-1,0 0 1,0 0-1,0 0 1,0-1-1,0 1 1,0-1-1,0 0 1,0 1-1,0-1 1,-1-1 0,5-1-1,3-1 44,-1-1-1,0 0 1,0-1 0,-1 0-1,1 0 1,-1-1-1,-1 0 1,11-13 0,5-7 26,-11 10-10,1 0-1,1 1 1,1 1-1,0 0 1,1 1-1,0 0 1,20-11-1,-35 24-62,0 1 0,1-1 0,-1 0 0,0 0 0,0 1 0,1-1 0,-1 1 0,1-1 0,-1 1 0,0-1 0,1 1 0,-1 0 0,1 0 0,-1 0 0,1 0 0,-1 0 0,1 0 0,-1 0 0,0 0 0,1 1 0,-1-1 0,1 0 0,-1 1 0,0-1 0,1 1 0,-1 0 0,0-1 0,1 1 0,-1 0 0,0 0 0,0 0 0,0 0 0,0 0 0,0 0-1,0 0 1,0 0 0,0 0 0,0 1 0,-1-1 0,1 0 0,0 1 0,-1-1 0,1 0 0,-1 1 0,1 1 0,2 9 47,0-1 0,-1 1 0,0-1 0,0 19-1,-2-20-19,4 17 67,-4-26-90,1 1-1,-1-1 1,0 0 0,0 1 0,1-1-1,-1 0 1,1 1 0,-1-1 0,1 0-1,0 0 1,-1 1 0,1-1 0,0 0 0,0 0-1,2 2 1,-2-3-3,0 0-1,0 0 1,1 0-1,-1 0 1,0 0-1,0-1 1,0 1-1,1 0 1,-1-1-1,0 1 1,0-1-1,0 1 1,0-1-1,0 1 1,1-1-1,0-1 1,20-15 71,-13 11-31,24-22-3,-26 22-41,-1-1-1,1 2 1,1-1-1,-1 1 1,1 0 0,0 0-1,0 1 1,0 0-1,12-3 1,-19 7-6,0-1 0,0 1 0,1 0 0,-1 0 0,0 0 0,0 0 0,0 0 0,0 0 0,0 0 0,0 1 0,0-1 0,0 0 0,0 0 0,1 1 0,-1-1 0,0 1 0,0-1 0,-1 1 0,1-1 0,0 1 0,0 0 0,0 0 0,1 1 0,0 0 0,-1 0 0,1 0 0,-1 1 0,1-1 0,-1 1 0,0 0 0,0-1 0,0 1 0,0 3 0,1 5 0,0 1 0,-1 0 0,0 14 0,-1-25 0,0-1 0,0 1 0,0-1 0,-1 0 0,1 1 0,0-1 0,0 1 0,1-1 0,-1 1 0,0-1 0,0 1 0,0-1 0,0 0 0,0 1 0,0-1 0,0 1 0,1-1 0,-1 0 0,0 1 0,0-1 0,1 0 0,-1 1 0,0-1 0,0 0 0,1 1 0,-1-1 0,0 0 0,1 0 0,-1 1 0,1-1 0,-1 0 0,0 0 0,1 1 0,14-7 0,11-19 0,-12 7 0,-9 10 0,0 1 0,1 0 0,0 1 0,9-8 0,-12 12 0,0 0 0,-1 0 0,1 1 0,0-1 0,0 1 0,0 0 0,0 0 0,0 0 0,0 0 0,0 0 0,0 1 0,0-1 0,0 1 0,1 0 0,-1 0 0,4 1 0,-2 1 0,-1 1 0,1 0 0,-1 0 0,0 0 0,0 1 0,-1-1 0,1 1 0,-1 0 0,0 0 0,4 6 0,-1-2 0,-1-3 0,0 2 0,0-1 0,0 0 0,1 0 0,0 0 0,12 8 0,-16-13 0,1 0 0,-1 1 0,0-1 0,1 0 0,0-1 0,-1 1 0,1 0 0,-1-1 0,1 0 0,0 1 0,-1-1 0,1 0 0,0 0 0,-1-1 0,1 1 0,0-1 0,-1 1 0,1-1 0,-1 0 0,1 0 0,-1 0 0,5-2 0,11-8 0,-1 0 0,1-2 0,-2 0 0,0-1 0,16-17 0,-13 11 0,2 2 0,27-21 0,-47 39 0,-1 0 0,1 0 0,-1-1 0,1 1 0,-1 0 0,1 0 0,0 0 0,-1 0 0,1 0 0,-1-1 0,1 1 0,0 0 0,-1 0 0,1 1 0,-1-1 0,1 0 0,0 0 0,-1 0 0,1 0 0,-1 0 0,1 1 0,-1-1 0,1 0 0,-1 0 0,1 1 0,-1-1 0,1 0 0,-1 1 0,1-1 0,-1 1 0,1-1 0,-1 1 0,0-1 0,1 1 0,-1-1 0,0 1 0,1-1 0,-1 1 0,0-1 0,0 1 0,1-1 0,-1 1 0,0 0 0,0-1 0,0 1 0,0-1 0,0 2 0,7 35 0,-6-31 0,0 1 0,0 1 0,0 0 0,1-1 0,0 0 0,0 1 0,1-1 0,0 0 0,0 0 0,1-1 0,0 1 0,7 8 0,-10-13 0,1-1 0,0 1 0,-1-1 0,1 0 0,0 0 0,0 0 0,0 0 0,0 0 0,0 0 0,0 0 0,0-1 0,0 1 0,1-1 0,-1 1 0,0-1 0,0 0 0,0 0 0,1 0 0,-1 0 0,0 0 0,0-1 0,0 1 0,0-1 0,1 1 0,-1-1 0,0 0 0,0 0 0,3-2 0,4-1 0,-1-1 0,1 0 0,-1 0 0,0-1 0,8-8 0,5-6 0,0-1 0,-1-1 0,-1 0 0,-1-2 0,21-35 0,-18 17 0,-1 0 0,-1-1 0,22-87 0,16-141 0,-53 252 0,0-6 0,-1-1 0,-1 0 0,-3-47 0,-2 60 0,3 13 0,0 0 0,0 0 0,0 0 0,0 0 0,-1-1 0,1 1 0,0 0 0,0 0 0,0 0 0,0 0 0,0 0 0,0 0 0,-1 0 0,1 0 0,0 0 0,0 0 0,0 0 0,0 0 0,0 0 0,-1 0 0,1 0 0,0 0 0,0 0 0,0 0 0,0 0 0,0 0 0,-1 0 0,1 1 0,0-1 0,0 0 0,0 0 0,0 0 0,0 0 0,0 0 0,0 0 0,0 0 0,-1 0 0,1 0 0,0 1 0,0-1 0,0 0 0,0 0 0,0 0 0,-10 23 0,0 39 0,1 0 0,4 1 0,4 96 0,2-101 0,2-1 0,3 1 0,3-1 0,25 90 0,-31-136 0,1 4 0,1 0 0,0-1 0,1 1 0,0-1 0,1-1 0,17 26 0,-19-34 0,13 16 0,-18-20 0,1-1 0,-1 1 0,0-1 0,1 0 0,-1 1 0,1-1 0,-1 0 0,1 0 0,-1 1 0,1-1 0,-1 0 0,1 0 0,-1 0 0,1 0 0,-1 0 0,1 1 0,-1-1 0,1 0 0,-1 0 0,1 0 0,-1 0 0,1 0 0,-1-1 0,1 1 0,-1 0 0,1 0 0,-1 0 0,1 0 0,-1-1 0,1 1 0,-1 0 0,1 0 0,-1-1 0,1 1 0,-1 0 0,0-1 0,1 1 0,-1 0 0,0-1 0,1 1 0,-1-1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0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8432,'0'0'3776,"14"1"-3512,15 0 37,1-1 1,45-6 0,-64 4-82,1-1-1,-1 0 1,0 0 0,18-9-1,-26 10-128,0 1 1,1-1-1,-1 0 0,0-1 0,0 1 0,0 0 1,0-1-1,0 0 0,-1 1 0,1-1 0,-1 0 1,0-1-1,0 1 0,0 0 0,0-1 0,0 1 1,2-7-1,-4 8-60,0 0 1,0 1-1,0-1 0,0 1 0,0-1 1,0 0-1,0 1 0,0-1 1,-1 1-1,1-1 0,-1 1 1,1-1-1,-1 1 0,1-1 1,-1 1-1,0 0 0,0-1 1,0 1-1,0 0 0,0-1 1,0 1-1,0 0 0,0 0 1,0 0-1,-1 0 0,1 0 1,0 0-1,-1 0 0,1 1 1,0-1-1,-1 0 0,1 1 1,-3-1-1,-1-1 23,-1 0 1,0 1-1,1-1 0,-1 1 1,0 0-1,1 1 0,-12 0 1,11 1-33,1 0 1,0 0 0,-1 0 0,1 1-1,0 0 1,0 0 0,0 0-1,0 1 1,0 0 0,0 0-1,1 0 1,0 0 0,-1 1-1,1 0 1,0 0 0,1 0-1,-1 0 1,1 0 0,0 1-1,0 0 1,0-1 0,0 1 0,1 0-1,0 1 1,0-1 0,-2 9-1,3-10-2,0 1 0,1-1 0,-1 0-1,1 1 1,-1-1 0,2 1 0,-1-1 0,0 1-1,1-1 1,0 1 0,0-1 0,0 0 0,0 1-1,1-1 1,-1 0 0,1 0 0,0 0-1,1 0 1,-1 0 0,1-1 0,0 1 0,-1-1-1,2 1 1,-1-1 0,0 0 0,1 0 0,-1-1-1,1 1 1,0-1 0,0 1 0,0-1 0,0 0-1,5 1 1,4 0 114,0 0 0,1-1 0,-1 0 1,0-2-1,1 1 0,20-3 0,-26 2-64,-2-1-2,0 0-1,0 0 0,-1-1 1,1 1-1,-1-1 0,1 0 1,-1-1-1,0 1 0,7-5 0,35-28-2689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14272,'0'0'1336,"57"8"-880,1-7-17,12-1 9,4-5-192,-6 1 0,-2 0-64,-16 4-8,-12 0-120,-14 0 8,-13 4-88,-8 0 8,-12 4-64,-15-1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25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15576,'0'0'1207,"10"1"-779,55 7 424,84 12 693,-129-16-1156,0 0 0,0 2 1,0 1-1,-1 0 0,22 12 0,-5 5 721,-36-24-1097,0 0 1,1 1 0,-1-1-1,0 1 1,1-1-1,-1 0 1,0 1 0,1-1-1,-1 1 1,0-1 0,0 1-1,0-1 1,0 1 0,1-1-1,-1 1 1,0 0 0,0-1-1,0 1 1,0-1-1,0 1 1,0-1 0,0 1-1,0-1 1,-1 1 0,1-1-1,0 1 1,0-1 0,0 1-1,0-1 1,-1 1 0,1-1-1,0 1 1,-1 0-1,-2 4-2995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25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14064,'0'0'1920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2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16360,'0'0'367,"90"-24"-806,-45 8 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2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1104 5520,'0'0'7089,"11"-10"-6514,9-8-225,-1 0 1,0-1 0,-2-1-1,28-41 1,-20 15 581,38-97 0,1-56 533,6-57 457,-52 176-568,9-100-1,-24 126 26,-12 76-805,2-7-487,-125 370 676,29-77-516,6-82-99,18-45-48,-14 22 50,46-107-52,18-46-17,21-39 6,1 0 0,-8 20 0,51-70 201,218-241-43,-195 220-202,31-26 104,4 5-1,128-86 1,-198 155-61,-12 9-6,-12 3-77,0 0 0,0 0 0,0 0 0,0 0 0,0 0 0,1 0 0,-1 0 0,0 0 0,0 0-1,0 0 1,0 0 0,0 0 0,0 0 0,0 0 0,1 0 0,-1 0 0,0 0 0,0 0 0,0 0 0,0 0 0,0 0 0,0 0 0,0 0 0,0 0 0,1 0 0,-1 0-1,0 0 1,0 0 0,0 0 0,0 1 0,0-1 0,0 0 0,0 0 0,0 0 0,0 0 0,0 0 0,0 0 0,0 0 0,0 0 0,1 1 0,-1-1 0,0 0 0,0 0-1,0 0 1,0 0 0,0 0 0,0 0 0,0 0 0,0 1 0,0-1 0,0 0 0,0 0 0,0 0 0,-1 0 0,1 0 0,-12 39 119,2 1 0,-8 56 0,15-72-79,1 0 0,1 0-1,1-1 1,2 1 0,5 34-1,-7-55-29,1 0-1,-1 0 1,1-1-1,0 1 1,0 0-1,0-1 1,0 1-1,0-1 1,3 3-1,-4-4-8,0-1-1,0 0 1,0 0-1,1 0 1,-1 1-1,0-1 0,1 0 1,-1 0-1,0 0 1,1 0-1,-1 0 1,0 0-1,0 0 1,1 1-1,-1-1 1,0 0-1,1 0 1,-1 0-1,0 0 1,1 0-1,-1 0 0,0-1 1,1 1-1,-1 0 1,0 0-1,1 0 1,-1 0-1,13-12 62,-5 3-43,0-1-1,-1 0 1,-1 0 0,0-1-1,0 1 1,-1-1 0,0-1-1,-1 1 1,-1-1-1,1 1 1,-2-1 0,0 0-1,0 0 1,-1-1 0,0 1-1,-1 0 1,-1 0-1,0 0 1,-1 0 0,0 0-1,0 0 1,-1 0 0,-1 1-1,0-1 1,-1 1-1,-8-15 1,10 22-20,1 0 29,0 1 0,0-1-1,0 1 1,1-1 0,-1 0 0,1 0 0,0 0-1,-1-5 1,2 7-22,0 0 1,0 1-1,1-1 0,-1 1 0,1-1 0,-1 1 1,1-1-1,-1 1 0,1-1 0,0 1 1,0 0-1,0-1 0,0 1 0,0 0 0,0 0 1,0-1-1,1 1 0,-1 0 0,0 0 0,0 0 1,1 1-1,-1-1 0,1 0 0,-1 0 1,3 0-1,35-19 46,59-23 0,-84 38-50,1 1 0,-1 0 0,1 1 0,0 1 0,0 0 0,0 1 1,0 1-1,15 1 0,-24 0 0,-1-1-1,1 2 1,-1-1 0,0 1 0,0-1 0,0 1 0,0 1 0,0-1-1,0 1 1,0 0 0,-1 0 0,1 0 0,-1 1 0,0-1 0,0 1-1,-1 0 1,1 0 0,-1 1 0,1-1 0,2 6 0,3 8 31,-1 0 1,0 1-1,-1-1 1,5 22-1,-6-19 30,-4-12-1,1-1-1,0 1 1,1 0 0,0-1-1,0 0 1,6 8-1,-8-13-34,0-1-1,0 1 1,0-1-1,0 0 1,1 0 0,-1 0-1,1 0 1,-1-1-1,1 1 1,0-1 0,-1 1-1,1-1 1,0 0-1,0 0 1,0 0 0,0 0-1,0-1 1,0 1-1,0-1 1,1 0-1,3 0 1,4-1-23,-1-1-1,1 0 1,-1 0-1,0-1 1,12-5 0,1-1-3866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3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1010 7936,'0'0'9199,"10"4"-8797,-4-2-318,1 1-1,-1-2 1,1 1 0,-1-1-1,1 0 1,0 0 0,0 0 0,-1-1-1,1 0 1,0-1 0,0 1 0,-1-1-1,1-1 1,7-1 0,-2-3 111,-1 1 1,0-1-1,0-1 0,0 0 1,-1-1-1,0 0 1,0 0-1,16-19 0,-25 26-163,-1 0 0,1 0 0,0 0 0,-1 0-1,1-1 1,-1 1 0,1 0 0,-1 0 0,1 0 0,-1 0-1,0-1 1,1 1 0,-1 0 0,0 0 0,0-1 0,0 1-1,0 0 1,0 0 0,0-1 0,-1 1 0,1 0-1,0 0 1,-1 0 0,1-1 0,-1 1 0,1 0 0,-1 0-1,1 0 1,-1 0 0,0 0 0,1 0 0,-1 0 0,0 0-1,0 0 1,0 0 0,0 0 0,0 1 0,0-1-1,0 0 1,0 1 0,0-1 0,-2 0 0,-2-2 48,-1 0 0,0 0 0,0 0 0,0 1-1,0 0 1,-1 0 0,-5-1 0,6 3-29,0 0 0,0 0-1,1 0 1,-1 1 0,0 0 0,1 0-1,-1 1 1,1 0 0,-1-1 0,1 2-1,0-1 1,0 1 0,0-1-1,0 1 1,0 1 0,1-1 0,-1 1-1,1 0 1,-7 7 0,5-4 1,0-1 1,1 1-1,0 0 1,0 0-1,1 1 1,0 0-1,0-1 1,1 1 0,-1 1-1,2-1 1,-1 0-1,-1 15 1,3-7-1,0-1 1,1 1 0,1 0 0,0-1 0,2 1 0,6 25 0,-7-34-28,0 0 0,1 0 0,0 0 1,0 0-1,1-1 0,0 0 0,0 1 0,0-2 1,1 1-1,0 0 0,0-1 0,0 0 0,1 0 1,0 0-1,-1-1 0,12 6 0,-8-6 6,0 1-1,1-1 0,0-1 0,0 0 1,0-1-1,0 0 0,0 0 1,1-1-1,-1 0 0,0-1 1,1 0-1,-1 0 0,0-2 1,15-2-1,-9 0 12,0-2 0,-1 1 0,0-2 0,-1 0 0,1 0 0,-1-2 0,-1 0 0,23-18 1,4-7 70,-1-1 0,-2-2 0,-1-1 0,-2-2 0,-2-2 1,-2 0-1,28-53 0,-31 41 5,-3-1 1,-2-1-1,20-79 1,-32 90-26,-1 0 0,-3 0 0,-1-1 0,-3-90-1,-4 109-22,-1 1-1,-10-37 1,11 52-27,-1 1 0,0 1 0,-1-1 0,0 0 0,-1 1 0,0 0 0,-1 0 0,-12-16 0,17 24-38,0 0 0,0 0 0,0 0-1,0 0 1,0 0 0,0 0-1,0 1 1,0-1 0,0 0-1,-1 1 1,1-1 0,0 1 0,-1 0-1,1-1 1,0 1 0,0 0-1,-1 0 1,1-1 0,0 1-1,-1 0 1,1 1 0,-1-1-1,1 0 1,0 0 0,0 0 0,-1 1-1,1-1 1,0 1 0,-1-1-1,1 1 1,0-1 0,0 1-1,0 0 1,0 0 0,0-1 0,0 1-1,0 0 1,-2 2 0,-3 4 1,0-1 1,0 1-1,1 0 1,-7 12-1,-3 8-1,1 1 0,2 0 0,0 1 0,2 0 0,1 1 0,2 0-1,-7 54 1,9-30-12,3-1-1,1 1 0,12 88 0,0-85-21,1 0 0,25 65 0,-24-80 20,-10-33 24,0 0-1,0 0 1,1 0-1,0 0 1,1-1-1,0 1 1,0-1-1,1 0 1,0-1-1,0 1 1,1-1-1,0-1 1,0 1-1,1-1 1,15 10-1,-17-13 5,0 0 0,0 0 0,0-1 0,0 0 0,1 0 0,-1 0 0,1-1 0,-1 0 0,1 0-1,0-1 1,-1 1 0,1-2 0,0 1 0,-1-1 0,1 0 0,9-2 0,17-6 76,-1-2 0,55-24 0,-73 26-50,0 0 0,-1 0 0,0-1-1,0-1 1,-1 0 0,-1 0 0,0-1 0,0-1-1,8-14 1,-15 21-18,-1 0 0,0 0 0,0 0 0,-1-1 0,0 1 0,0-1 0,0 1 0,0-10 0,-1 12-12,-1 1 1,1 0-1,-1 0 1,0-1-1,0 1 1,-1 0-1,1 0 0,-1-1 1,0 1-1,1 0 1,-1 0-1,-1 0 1,1 0-1,0 0 1,-1 0-1,0 0 1,1 0-1,-1 1 1,-4-5-1,4 6-6,0 0-1,0 0 1,0 0 0,-1 0-1,1 0 1,0 0 0,-1 1-1,1-1 1,-1 1 0,1-1-1,-1 1 1,1 0 0,-1 0-1,1 0 1,-1 1 0,1-1-1,0 0 1,-1 1 0,1 0-1,-1-1 1,1 1 0,0 0-1,0 0 1,-4 3 0,-6 2 22,0 1 0,-20 14 0,31-19-28,-5 2-1,0 1-1,0 0 0,1 1 0,0-1 0,0 1 0,1 0 0,0 0 0,0 0 0,0 1 0,0 0 1,1 0-1,1-1 0,-1 2 0,1-1 0,0 0 0,0 0 0,1 1 0,0-1 0,1 1 1,-1-1-1,1 1 0,2 8 0,-1-7 1,0 1-1,1-1 1,1 1 0,-1-1 0,1 0 0,1 0-1,0 0 1,0-1 0,1 1 0,0-1 0,0 0-1,1-1 1,0 1 0,0-1 0,1 0 0,12 10-1,-13-13 9,0-1 0,0 0 0,0 1 0,1-2 0,-1 1 0,1-1 0,-1 0 0,1 0-1,0-1 1,0 0 0,0 0 0,0-1 0,-1 1 0,1-2 0,0 1 0,0-1 0,0 0-1,7-2 1,12-4 50,-1-1 0,0-1 0,31-16-1,-41 18-39,211-120 188,-87 45-129,-120 69-66,-15 10-16,0 0 0,0 1-1,0-1 1,0 1 0,0-1 0,1 1-1,-1 1 1,6-3 0,-24 32-44,5-13 36,-1 0-1,-12 14 1,15-21 11,1 0 0,0 0 1,0 0-1,1 1 0,0 0 0,0 0 0,1 0 0,0 0 1,1 1-1,-5 19 0,7-17 14,0 1 0,0-1 0,1 0 0,1 1 0,0-1 0,1 0 0,5 21 0,-6-30-8,0 1 1,0 0 0,1-1 0,0 1-1,0-1 1,0 0 0,0 1-1,0-1 1,1 0 0,-1 0 0,1 0-1,0-1 1,0 1 0,0-1 0,0 1-1,0-1 1,1 0 0,-1 0-1,0-1 1,1 1 0,0-1 0,-1 0-1,1 1 1,0-2 0,0 1 0,0 0-1,7-1 1,0 0 11,0-1 1,0 0-1,0-1 0,-1 0 0,1-1 1,-1 0-1,0 0 0,1-1 1,-1-1-1,-1 0 0,18-11 0,6-8 113,53-47 0,-82 68-124,20-20 48,0-2-1,-1 0 1,-2-2 0,0 0-1,-2-2 1,-1 0 0,-2 0-1,19-45 1,121-386 97,-105 290-128,-40 134-24,6-48 0,-17 84 0,1 0 0,-1-1 0,0 1 0,0 0 0,0-1 0,0 1 0,0 0 0,0-1 0,0 1 0,0 0 0,0-1 0,0 1 0,0-1 0,0 1 0,0 0 0,0-1 0,0 1 0,0 0 0,0-1 0,0 1 0,0 0 0,0-1 0,-1 1 0,1 0 0,0-1 0,0 1 0,0 0 0,-1-1 0,-6 7 0,-9 17 0,-3 13 0,2 1 0,2 1 0,1 1 0,-11 49 0,13-47 0,-3 17 0,3 0 0,1 1 0,4 0 0,2 0 0,3 1 0,2-1 0,3 1 0,14 76 0,-17-130 0,1-1 0,1 0 0,-1 0 0,1 0 0,0 0 0,0 0 0,0 0 0,1-1 0,-1 1 0,1-1 0,0 1 0,1-1 0,-1 0 0,1 0 0,0 0 0,4 3 0,-4-5 0,1 1 0,-1-1 0,1 0 0,0 0 0,-1 0 0,1-1 0,0 1 0,0-1 0,0 0 0,0-1 0,0 1 0,0-1 0,1 0 0,-1 0 0,0-1 0,8-1 0,0-1 0,-1-1 0,1 0 0,-1-1 0,0 0 0,0-1 0,-1-1 0,0 1 0,0-2 0,20-16 0,-15 9 0,0 0 0,-1-2 0,-1 0 0,0 0 0,12-23 0,-23 36 0,0-1 0,-1 0 0,1 0 0,-1-1 0,0 1 0,-1 0 0,0-1 0,1 1 0,-2-1 0,1 1 0,0-11 0,-2 15 0,1 0 0,0 0 0,0 0 0,0-1 0,0 1 0,1 0 0,-1 0 0,0 0 0,0 0 0,1-1 0,-1 1 0,0 0 0,1 0 0,-1 0 0,1 0 0,0 0 0,-1 0 0,1 0 0,0 0 0,0 0 0,-1 0 0,1 0 0,0 1 0,0-1 0,1-1 0,0 2 0,0-1 0,-1 1 0,1 0 0,0 0 0,-1-1 0,1 1 0,0 0 0,0 1 0,-1-1 0,1 0 0,0 0 0,-1 1 0,1-1 0,0 1 0,2 1 0,1 0 0,0 0 0,0 1 0,-1-1 0,1 1 0,-1 1 0,1-1 0,-1 1 0,0-1 0,0 1 0,5 7 0,21 55 0,-25-51 0,1-1 0,1 0 0,0 0 0,1 0 0,13 17 0,-18-28 0,1 1 0,-1-1 0,0 0 0,1-1 0,-1 1 0,1-1 0,0 1 0,0-1 0,0 0 0,0 0 0,0-1 0,0 1 0,0-1 0,1 0 0,-1 0 0,0-1 0,1 1 0,-1-1 0,1 0 0,-1 0 0,1 0 0,-1-1 0,8-1 0,4-2 0,1 0 0,-1-2 0,-1 1 0,1-2 0,26-15 0,65-52 0,-14 8 0,-109 86 0,1 0 0,-14 28 0,28-47 0,1 0 0,-1 0 0,1 0 0,-1 1 0,1-1 0,0 0 0,-1 0 0,1 1 0,0-1 0,0 0 0,0 1 0,0-1 0,0 0 0,0 1 0,0-1 0,0 0 0,1 1 0,-1-1 0,0 0 0,1 0 0,-1 1 0,1-1 0,-1 0 0,1 0 0,0 0 0,0 0 0,-1 0 0,1 0 0,0 0 0,0 0 0,0 0 0,0 0 0,0 0 0,0-1 0,0 1 0,0 0 0,1-1 0,0 2 0,1-1 0,0 0 0,0 0 0,0 0 0,0 0 0,0 0 0,0-1 0,0 1 0,0-1 0,0 0 0,0 0 0,0 0 0,0 0 0,0-1 0,0 1 0,5-2 0,-1-1 0,-1 0 0,0 0 0,0-1 0,0 1 0,-1-1 0,1-1 0,-1 1 0,0-1 0,0 0 0,7-9 0,-11 12 0,1 0 0,-1 0 0,1 0 0,-1-1 0,0 1 0,0 0 0,0-1 0,0 1 0,0-1 0,0 1 0,-1-1 0,0 1 0,1-1 0,-1 1 0,0-1 0,0 0 0,0 1 0,0-1 0,-1 1 0,1-1 0,-1 0 0,0 1 0,1-1 0,-1 1 0,0 0 0,0-1 0,-1 1 0,1 0 0,0 0 0,-3-3 0,-34-36 0,37 41 0,0-1 0,1 0 0,-1 0 0,0 0 0,1 0 0,-1 0 0,1 0 0,-1 0 0,1-1 0,0 1 0,-1 0 0,1 0 0,0 0 0,0 0 0,0 0 0,-1-1 0,1 1 0,1 0 0,-1 0 0,0 0 0,0 0 0,0-1 0,1 1 0,-1 0 0,0 0 0,1 0 0,-1 0 0,1 0 0,-1 0 0,1 0 0,0 0 0,-1 0 0,1 0 0,0 0 0,0 1 0,0-1 0,0 0 0,-1 0 0,1 1 0,2-2 0,5-3 0,0 0 0,0 1 0,0 0 0,10-4 0,-12 6 0,11-4 0,0 0 0,1 1 0,0 1 0,0 0 0,0 2 0,0 0 0,1 1 0,-1 1 0,25 2 0,-38-1 0,0 0 0,0 1 0,0-1 0,0 1 0,0 0 0,0 0 0,0 1 0,-1-1 0,1 1 0,-1 0 0,1 0 0,-1 1 0,0-1 0,-1 1 0,1 0 0,0 0 0,-1 0 0,3 6 0,2 4 0,0 1 0,-2-1 0,1 1 0,5 25 0,-12-39 0,1 0 0,-1 0 0,0 0 0,1 0 0,-1 0 0,0 0 0,1 0 0,-1-1 0,1 1 0,-1 0 0,1 0 0,0 0 0,-1-1 0,1 1 0,0 0 0,0-1 0,-1 1 0,1 0 0,0-1 0,0 1 0,0-1 0,0 0 0,0 1 0,-1-1 0,3 1 0,-1-1 0,0 0 0,0 0 0,0-1 0,0 1 0,0 0 0,0-1 0,0 1 0,0-1 0,0 0 0,0 1 0,0-1 0,1-1 0,9-6 0,-2 1 0,1-1 0,11-12 0,-13 12 0,21-19 0,-21 18 0,1 0 0,0 0 0,1 1 0,0 0 0,0 1 0,22-11 0,-31 18 0,0-1 0,0 1 0,0 0 0,0 0 0,0 0 0,0 0 0,0 0 0,0 0 0,0 0 0,0 1 0,-1-1 0,1 1 0,0-1 0,0 1 0,0 0 0,0 0 0,-1-1 0,1 1 0,0 1 0,-1-1 0,1 0 0,1 2 0,6 5 0,-1 0 0,12 15 0,-12-13 0,2 1 0,59 64 0,-60-67 0,1 0 0,-1-1 0,1 0 0,0-1 0,1 0 0,16 6 0,6 4 0,-25-11 0,0-1 0,1 0 0,-1 0 0,1-1 0,15 3 0,-23-5 25,-1-1 1,1 0-1,-1 0 1,1 0-1,-1 0 0,1 0 1,-1 0-1,1 0 0,-1 0 1,1 0-1,-1 0 1,1 0-1,-1 0 0,1 0 1,-1 0-1,1 0 0,-1-1 1,1 1-1,-1 0 1,1 0-1,-1 0 0,1-1 1,-1 1-1,0 0 1,1-1-1,-1 1 0,1 0 1,-1-1-1,0 1 0,1-1 1,-1 1-1,0 0 1,0-1-1,1 1 0,-1-1 1,0 1-1,0-1 1,1 0-1,-5-17-4618,4 17 4233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3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10152,'0'0'4241,"12"6"-3344,6 3-619,0-2-1,1 0 0,0 0 1,0-2-1,28 4 0,16-5 284,0-4 0,0-2 0,79-13 0,-26 3 184,79 0 599,28-3 624,-157 11-881,-37 4-3427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35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253 144 5224,'0'0'9726,"-13"-2"-9043,8 1-619,1 0 3,-1 0 0,0 0 0,1 1 0,-1-1 0,0 1-1,0 0 1,0 1 0,0-1 0,1 1 0,-1 0 0,0 0-1,1 0 1,-1 1 0,1-1 0,-1 1 0,1 0 0,0 1-1,-1-1 1,-3 4 0,-8 8 365,1 0 0,1 1 0,0 0 0,1 1-1,0 1 1,-14 25 0,23-35-268,0 1-1,1-1 1,0 1 0,0 0 0,0 0-1,1 0 1,0 1 0,1-1-1,0 0 1,0 1 0,1-1-1,0 1 1,0-1 0,1 0 0,0 1-1,1-1 1,0 0 0,4 12-1,-5-18-103,0 1-1,0-1 1,0 1 0,1-1-1,-1 0 1,1 1-1,0-1 1,-1 0 0,1 0-1,0 0 1,0 0-1,0-1 1,1 1-1,-1-1 1,0 1 0,1-1-1,-1 0 1,4 2-1,-2-2 8,1 0 0,0 0 0,-1 0 0,1-1-1,0 1 1,-1-1 0,1-1 0,0 1 0,8-2-1,1-2 26,0 0 0,-1 0-1,0-1 1,0-1-1,0 0 1,13-10 0,-2-2 54,0-1 0,-1-2 1,0 0-1,19-27 1,33-29 366,-73 74-516,14-9 354,-15 12-339,-1 0 1,1 0-1,-1-1 1,0 1-1,1 0 0,-1 0 1,1 0-1,-1 0 1,0 0-1,1 1 1,-1-1-1,1 0 0,-1 0 1,0 0-1,1 0 1,-1 0-1,0 0 1,1 1-1,-1-1 1,0 0-1,1 0 0,-1 0 1,0 1-1,1-1 1,-1 0-1,0 1 1,0-1-1,1 0 0,-1 1 1,0-1-1,0 0 1,0 1-1,1-1 1,-1 0-1,0 1 0,0-1 1,0 0-1,0 1 1,0-1-1,0 1 1,0-1-1,0 1 0,6 21 87,1 0-1,1-1 1,17 32-1,-22-46-70,1-1 1,0 1-1,0-1 0,1 0 0,0 0 0,0-1 0,0 1 0,1-1 1,-1 0-1,1-1 0,1 1 0,-1-1 0,1-1 0,13 7 0,-17-9-1,1 0-1,0 0 1,0 0-1,0-1 0,0 1 1,0-1-1,0 0 0,0 0 1,0 0-1,1-1 1,-1 0-1,-1 1 0,1-1 1,0 0-1,0-1 0,4-1 1,-2 0 6,-1-1-1,1 1 1,-1-1 0,0 0 0,0-1 0,0 1-1,0-1 1,-1 0 0,5-7 0,-2 2 19,0-1 1,-1 0 0,0-1-1,-1 1 1,0-1 0,-1 0-1,-1 0 1,0-1-1,3-22 1,-5 22 23,-1 0 1,-1 0-1,0 0 0,0 0 1,-2 0-1,1 0 0,-7-15 1,0 14 48,4 5 73,5 9-194,1-1 0,0 1 0,-1-1 0,1 1 0,0 0 0,0-1 1,0 1-1,-1 0 0,1-1 0,0 1 0,0 0 0,0 0 0,0 0 1,-1 0-1,1 0 0,0 0 0,1 0 0,580-48-52,-526 44 35,-35 3 54,30-5 0,-50 5-35,0 1-1,-1 0 0,1 0 0,-1 0 0,1 0 0,-1-1 0,1 1 0,0 0 1,-1 0-1,1 0 0,-1 0 0,1 0 0,0 0 0,-1 0 0,1 1 0,-1-1 1,1 0-1,-1 0 0,1 0 0,0 1 0,0-1 0,-7 9 63,-22 12-9,26-20-55,-84 54 97,42-28-22,1 1-1,-57 51 0,89-70-49,3-2 1,1 0 0,0 0 0,0 0 0,-8 12 0,14-18-21,0 1 1,0-1-1,1 0 0,-1 1 0,0-1 1,1 1-1,-1-1 0,0 1 0,1-1 1,0 1-1,-1-1 0,1 1 0,0-1 1,0 1-1,0 0 0,0-1 0,0 1 1,0-1-1,1 1 0,-1 0 0,0-1 1,1 1-1,-1-1 0,1 1 0,0-1 1,-1 0-1,1 1 0,0-1 0,0 0 1,0 1-1,0-1 0,0 0 0,2 2 1,0 0 8,0-1 1,1 1-1,-1-1 1,0 0-1,1 0 1,0-1-1,-1 1 1,1-1 0,0 1-1,0-1 1,0 0-1,-1-1 1,1 1-1,0-1 1,0 0-1,6 0 1,3-1 46,0-1-1,0-1 1,20-6 0,-28 8-46,3-2-6,0 0 0,0-1 1,0 1-1,-1-2 0,1 1 0,-1-1 0,0 0 1,0 0-1,8-10 0,0-1 12,-1-1 1,18-27-1,-32 43-25,1 0 0,-1 0 0,0 1 0,1-1 0,-1 0 0,1 0 0,-1 1 0,1-1 0,-1 1 0,1-1 0,0 0 0,-1 1 0,1-1 0,0 1 0,-1 0 0,1-1 0,1 0 0,6 14 0,-6-8 0,7 17 0,-5-9 0,1-1 0,12 20 0,-16-29 0,1 0 0,0 0 0,0-1 0,0 1 0,1-1 0,-1 1 0,1-1 0,-1 0 0,1 0 0,0 0 0,0 0 0,0-1 0,0 1 0,0-1 0,6 3 0,-6-4 0,1 0 0,-1 0 0,1 0 0,-1 0 0,1 0 0,-1-1 0,1 1 0,-1-1 0,1 0 0,-1 0 0,0-1 0,1 1 0,-1-1 0,0 1 0,0-1 0,0 0 0,0 0 0,5-5 0,2-1 0,-1-1 0,0-1 0,13-17 0,25-40 0,18-24 0,-65 90 0,0 1 0,1-1 0,0 0 0,-1 0 0,1 1 0,-1-1 0,1 1 0,0-1 0,-1 0 0,1 1 0,0-1 0,0 1 0,-1 0 0,1-1 0,0 1 0,0 0 0,0-1 0,-1 1 0,1 0 0,0 0 0,0 0 0,1-1 0,-1 2 0,0-1 0,-1 1 0,1-1 0,0 0 0,-1 1 0,1-1 0,0 1 0,-1-1 0,1 1 0,-1 0 0,1-1 0,-1 1 0,1 0 0,-1-1 0,1 1 0,-1 0 0,1-1 0,-1 1 0,1 1 0,1 7 0,1 0 0,-1 0 0,1 14 0,0-9 0,0 4 0,12 45 0,-13-57 0,0-1 0,0 1 0,1-1 0,0 0 0,0 1 0,0-1 0,0-1 0,6 8 0,-8-11 0,1 0 0,-1 0 0,0-1 0,0 1 0,1 0 0,-1-1 0,1 1 0,-1-1 0,0 1 0,1-1 0,-1 1 0,1-1 0,-1 0 0,1 0 0,-1 0 0,1 0 0,-1 0 0,1 0 0,-1 0 0,1-1 0,-1 1 0,1 0 0,-1-1 0,0 1 0,1-1 0,-1 0 0,1 1 0,-1-1 0,0 0 0,0 0 0,0 0 0,1 0 0,0-1 0,6-4 0,-1-1 0,0 0 0,10-13 0,92-139 0,-86 122 0,-22 37 0,0-1 0,-1 0 0,1 0 0,0 0 0,-1 0 0,1 1 0,0-1 0,0 0 0,0 1 0,0-1 0,0 1 0,0-1 0,0 1 0,0-1 0,0 1 0,0 0 0,0-1 0,0 1 0,0 0 0,0 0 0,0 0 0,0 0 0,0 0 0,1 0 0,-1 0 0,0 0 0,0 0 0,0 1 0,0-1 0,0 0 0,2 2 0,4 1 0,0 0 0,0 1 0,11 8 0,2 0 0,4 0 0,1-1 0,0-1 0,34 9 0,-50-17 0,-1-1 0,1 0 0,0 0 0,-1 0 0,1-1 0,0-1 0,0 0 0,-1 0 0,1 0 0,-1-1 0,1 0 0,-1-1 0,0 0 0,12-6 0,-10 4 0,-1 0 0,1 0 0,-1-1 0,0-1 0,-1 1 0,1-2 0,-2 1 0,1-1 0,-1 0 0,0-1 0,0 1 0,-1-1 0,6-12 0,-8 13 0,-2 6 0,-1 1 0,0-1 0,1 0 0,-1 0 0,0 0 0,0 0 0,0 0 0,-1 0 0,1 0 0,0-1 0,-1 1 0,0 0 0,1 0 0,-1 0 0,0-1 0,0 1 0,-1-4 0,1 6 0,0-1 0,-1 1 0,1 0 0,0 0 0,-1-1 0,1 1 0,-1 0 0,1 0 0,0 0 0,-1-1 0,1 1 0,-1 0 0,1 0 0,-1 0 0,1 0 0,0 0 0,-1 0 0,1 0 0,-1 0 0,1 0 0,-1 0 0,1 0 0,-1 0 0,1 0 0,0 0 0,-1 1 0,1-1 0,-1 0 0,1 0 0,0 0 0,-1 1 0,1-1 0,-1 0 0,1 1 0,-15 9 0,14-10 0,-8 8 0,-1 0 0,1 0 0,1 1 0,-1 0 0,2 1 0,-1 0 0,1 0 0,1 1 0,0-1 0,0 1 0,-6 19 0,10-23 0,0 1 0,0 0 0,1-1 0,0 1 0,0 0 0,1 0 0,0-1 0,0 1 0,1 0 0,0 0 0,0-1 0,1 1 0,0 0 0,0-1 0,1 0 0,0 1 0,1-1 0,-1 0 0,8 10 0,-6-10 0,0 0 0,1-1 0,0 1 0,0-1 0,0 0 0,1-1 0,0 0 0,0 0 0,14 8 0,-16-11 0,0 0 0,0 0 0,0-1 0,0 1 0,0-1 0,0 0 0,0-1 0,1 1 0,-1-1 0,0 0 0,0 0 0,0-1 0,1 1 0,-1-1 0,0 0 0,0-1 0,7-2 0,3-3 0,-1 0 0,0-2 0,-1 1 0,0-2 0,0 1 0,-1-2 0,0 0 0,19-23 0,2-9 0,36-59 0,-46 66 0,-21 33 0,0-1 0,0 1 0,0 0 0,1-1 0,-1 1 0,1 0 0,5-4 0,-8 38 0,-7 52 0,5-53 0,0 0 0,-2 0 0,-2 0 0,-9 32 0,14-59 0,0 1 0,-1-1 0,1 0 0,-1 1 0,0-1 0,0 0 0,0 0 0,0 0 0,0 0 0,-1-1 0,-3 4 0,5-5 0,1-1 0,-1 0 0,1 1 0,-1-1 0,0 0 0,1 1 0,-1-1 0,0 0 0,1 0 0,-1 0 0,0 0 0,1 0 0,-1 0 0,0 0 0,1 0 0,-1 0 0,0 0 0,1 0 0,-1 0 0,0 0 0,1 0 0,-1-1 0,0 1 0,-1-1 0,1 0 0,-1 0 0,1-1 0,0 1 0,-1 0 0,1-1 0,0 1 0,0 0 0,0-1 0,0 0 0,0 1 0,-1-4 0,-3-6 0,3 7 0,0 1 0,0-1 0,0 0 0,1 1 0,0-1 0,-1 0 0,1 0 0,1 0 0,-1 0 0,1 0 0,-1 0 0,1 0 0,1-5 0,-1 8 0,0 0 0,1 0 0,-1 0 0,1 0 0,0 0 0,-1 0 0,1 1 0,0-1 0,-1 0 0,1 0 0,0 1 0,0-1 0,0 0 0,-1 1 0,1-1 0,0 1 0,0-1 0,0 1 0,0-1 0,0 1 0,0 0 0,0-1 0,2 1 0,25-3 0,-10 4 0,-1 2 0,0 0 0,1 1 0,-1 0 0,-1 2 0,28 12 0,-20-8 0,50 13 0,-44-15 984,-29-8-1274,1 0 1,-1 1 0,1-1-1,-1 1 1,1-1 0,-1 1 0,0-1-1,1 1 1,-1 0 0,0 0-1,0-1 1,0 1 0,1 0-1,-1 0 1,0 0 0,1 2-1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3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30 5224,'0'0'6873,"10"-5"-6304,31-12-50,-23 9 1844,-23 11-837,-3 1-1081,-16 10 62,1 0 0,0 2 0,2 1 0,-1 1-1,2 0 1,0 2 0,2 0 0,-24 33-1,33-39-251,0 0-1,1 0 1,1 1 0,0 1-1,1-1 1,-7 27-1,11-31-114,0 1 0,1 0 0,0-1 0,0 1 0,1 0 0,1 0 0,0 0 0,1-1 0,0 1 0,4 12 0,-5-21-102,0 0 1,0 0 0,0 0-1,0 0 1,1 0-1,-1 0 1,1-1 0,0 1-1,-1 0 1,1-1-1,1 1 1,-1-1-1,0 0 1,0 0 0,1 0-1,0 0 1,-1 0-1,1 0 1,0-1-1,0 1 1,-1-1 0,1 0-1,1 0 1,-1 0-1,0 0 1,0 0-1,0-1 1,0 0 0,0 1-1,1-1 1,-1 0-1,0 0 1,0-1 0,0 1-1,0-1 1,4-1-1,2 0 23,1-1 0,-1 0-1,0-1 1,0 0 0,-1-1-1,1 0 1,-1 0 0,0-1-1,0 0 1,12-11-1,-6 0 75,0-1-1,-1 0 0,-1-1 0,-1 0 0,0-1 0,14-39 0,-24 56-90,1 0 1,-1 0-1,0 0 0,0-1 1,0 1-1,-1-1 0,1 1 0,-1 0 1,1-1-1,-1 1 0,-1-1 1,1 1-1,-1-4 0,-5 30 451,4-12-470,1 0-1,1 0 1,0 1 0,0-1 0,1 0 0,1 0-1,0 0 1,1 0 0,-1 0 0,8 14 0,-7-16-9,1-1 1,1 0-1,-1 0 1,1-1 0,1 1-1,-1-1 1,1 0-1,1 0 1,-1-1 0,1 0-1,0 0 1,0-1-1,12 7 1,-8-6 7,-1-1 1,1 0-1,1 0 0,-1-1 0,1-1 1,0 0-1,-1 0 0,1-1 1,0-1-1,1 0 0,-1 0 0,0-2 1,0 1-1,0-1 0,0-1 1,0 0-1,0-1 0,-1-1 0,1 1 1,-1-2-1,0 1 0,0-2 0,15-9 1,-1-1 59,0-2 1,-1 0-1,-2-2 0,38-40 1,-50 48-23,-1 0 1,0 0 0,0-1-1,-1 0 1,-1 0-1,0-1 1,-1 0 0,-1 0-1,0-1 1,-1 0-1,4-20 1,-8 29-30,1 0 0,-1 1 0,0-1 0,-1 1 0,1-1 0,-1 1 0,0-1 0,-1 1 0,-1-7 0,2 11-14,0-1 0,0 0-1,0 0 1,0 0 0,0 0 0,0 0 0,0 1-1,-1-1 1,1 1 0,0-1 0,-1 1 0,0-1-1,1 1 1,-1 0 0,0 0 0,1 0-1,-1 0 1,0 0 0,0 0 0,0 0 0,0 1-1,0-1 1,0 1 0,0-1 0,0 1 0,-4 0-1,2 1-46,0 0-1,1 0 1,-1 0 0,1 1-1,-1-1 1,1 1-1,0 0 1,0 0-1,0 1 1,0-1-1,0 1 1,-3 3 0,-6 8-4952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38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29982,'1368'0'0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4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442 130 6328,'0'0'8478,"-13"2"-7918,-6 1-229,0-1 1,0-1-1,0 0 0,-37-6 0,27 0 160,-1-2-1,1-1 1,0-2-1,1 0 0,0-2 1,-30-18-1,-3 2 1352,61 28-1815,0-1 0,-1 1 0,1 0 0,-1-1 0,1 1 0,0-1 0,-1 1 1,1-1-1,0 1 0,0-1 0,-1 1 0,1-1 0,0 1 0,0-1 0,0 1 1,-1-1-1,1 1 0,0-1 0,0 1 0,0-1 0,0 1 0,0-1 0,0 0 0,0 1 1,0-1-1,0 1 0,1-1 0,-1 1 0,0-1 0,0 1 0,0-1 0,1 1 1,-1-1-1,0 1 0,0-1 0,1 1 0,-1 0 0,1-1 0,-1 1 0,0-1 1,1 1-1,-1 0 0,1-1 0,-1 1 0,1 0 0,-1-1 0,1 1 0,-1 0 0,1 0 1,-1 0-1,1-1 0,-1 1 0,1 0 0,-1 0 0,1 0 0,-1 0 0,1 0 1,0 0-1,10-1 77,-1 1 1,1 0-1,0 1 1,-1 0-1,1 0 1,-1 1 0,1 1-1,16 6 1,4 3 137,41 25 0,-45-22 55,55 22-1,-67-32-216,-1-2 48,0 2-1,0 0 1,-1 0-1,0 2 1,0-1 0,0 2-1,-1 0 1,14 11-1,-7-5 153,-16-12-203,0 0 0,0 0 0,0 1 0,0-1 0,-1 1 0,1 0 0,3 5 0,-5-7-55,-1 0 1,1 1-1,-1-1 1,1 1-1,-1-1 0,0 1 1,0-1-1,1 1 1,-1-1-1,0 1 1,0-1-1,-1 1 0,1-1 1,0 1-1,0-1 1,-1 0-1,1 1 0,-1-1 1,1 1-1,-1-1 1,0 0-1,1 1 0,-1-1 1,-1 1-1,-16 28 120,-1-2-1,-1-1 1,-1 0-1,-2-2 1,0 0-1,-33 25 1,41-38 43,-2-1 0,-20 11 1,28-19-130,8-9-155,13-15-276,-5 10 225,4-16-3771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2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9240,'0'0'288,"96"1"-64,-27 4 8,16 5 328,6-1 0,3 1-80,2-2 16,2-5-120,3-6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39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0 843 5120,'0'0'8453,"11"7"-8068,36 19-1,-45-24-300,1-1 1,0 0-1,0 0 0,0 0 1,0 0-1,0-1 0,0 1 0,0-1 1,0 1-1,0-1 0,0 0 0,0-1 1,0 1-1,0 0 0,6-2 0,9-1 408,-7 3-306,0 0 0,0-1 0,0 0 0,0 0 0,0-1 0,0-1 0,-1 0 0,1-1 0,-1 1 0,0-2 0,0 0 0,0 0 0,-1-1 0,0 0 0,0 0-1,16-16 1,45-45 384,-54 57-346,-16 9-215,0 1 1,1 0-1,-1 0 0,1 0 0,-1 0 0,0 0 1,1 0-1,-1 0 0,0 0 0,1 0 0,-1 0 1,1 0-1,-1 0 0,0 1 0,1-1 0,-1 0 1,0 0-1,1 0 0,-1 0 0,0 1 0,1-1 1,-1 0-1,0 0 0,0 1 0,1-1 0,-1 0 1,1 3 13,1-1 1,-1 1 0,-1 0 0,1-1 0,0 1-1,-1 0 1,1 0 0,-1-1 0,0 1 0,0 4-1,-3 224 596,-2-62-198,4-36-92,5 171 390,11-94-151,-8-116-158,-4-74-272,-2-17-56,0 0-1,0 0 0,-1 0 1,1 1-1,-1-1 0,0 0 1,0 1-1,0-1 0,-1 6 1,13-50 32,14-84 0,-7-48 19,-4 40-45,71-466 195,-63 415-262,-12 89-21,-3 31-66,-1 19-2,1-62-1,-14-36-163,0 35-5,0 63 34,6 44 173,0-29-14,0 23 25,1 0 0,0 1 1,0-1-1,1 1 0,0-1 1,0 1-1,4-10 0,-5 16 17,-1-1-1,1 0 1,-1 1-1,1-1 0,-1 1 1,1-1-1,0 1 1,-1-1-1,1 1 0,0-1 1,-1 1-1,1 0 1,0-1-1,-1 1 1,1 0-1,0-1 0,0 1 1,-1 0-1,1 0 1,0 0-1,0 0 1,0 0-1,-1 0 0,1 0 1,0 0-1,0 0 1,-1 0-1,2 1 0,28 8-47,-18-5 47,46 15 75,0-4 0,2-1 0,-1-4 0,114 6 0,-160-16-45,145-3 289,-124 0-178,1-1 0,53-14-1,-55 16 54,-26 2-120,-24 0-369,-4 0-447,14 0-2111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4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5016,'0'0'9521,"12"-4"-9138,95-36 649,-69 25-555,-18 6-153,1 2 0,28-7 0,-43 13-225,1-1 1,-1 2 0,1-1-1,-1 1 1,1 0 0,-1 0 0,0 1-1,1 0 1,-1 0 0,1 1-1,-1-1 1,8 4 0,-13-4-86,0-1 0,0 1 1,0-1-1,0 1 0,0-1 1,0 1-1,0 0 0,-1-1 0,1 1 1,0 0-1,0 0 0,-1-1 1,1 1-1,0 0 0,-1 0 1,1 0-1,-1 0 0,1 0 0,-1 0 1,0 0-1,1 0 0,-1 0 1,0 0-1,0 0 0,1 0 1,-1 0-1,0 0 0,0 0 0,0 0 1,-1 0-1,1 0 0,0 0 1,0 0-1,0 0 0,-1 0 1,1 0-1,0 0 0,-1 0 0,0 2 1,-2 3 63,-1 0 1,0-1-1,0 1 1,-7 8 0,8-11-59,-9 12 114,-1-1 1,-1 0-1,0-1 0,-1 0 0,-1-1 1,-23 14-1,31-22-13,-1 0 199,9-3-317,0-1 1,0 0 0,0 0-1,0 0 1,0 1-1,0-1 1,0 0 0,0 0-1,1 0 1,-1 0-1,0 1 1,0-1 0,0 0-1,0 0 1,0 0-1,0 0 1,0 1-1,1-1 1,-1 0 0,0 0-1,0 0 1,0 0-1,0 0 1,0 0 0,1 0-1,-1 1 1,0-1-1,0 0 1,0 0-1,1 0 1,-1 0 0,0 0-1,0 0 1,0 0-1,0 0 1,1 0 0,-1 0-1,0 0 1,0 0-1,0 0 1,1 0 0,-1 0-1,0 0 1,72 14 158,-64-11-148,-1 0-1,0 0 1,0 0-1,0 1 1,0 0 0,0 1-1,-1-1 1,1 1-1,-1 1 1,-1-1-1,8 9 1,-11-11-3,0 0 0,0 0 0,0 0 0,0 0 0,-1 0 1,0 1-1,1-1 0,-1 0 0,0 1 0,-1-1 0,1 1 1,-1-1-1,1 1 0,-1-1 0,0 1 0,0 0 0,-1-1 0,1 1 1,-1-1-1,0 1 0,1-1 0,-2 1 0,1-1 0,0 0 1,-1 0-1,1 1 0,-5 4 0,0 1 33,-1 0-1,0-1 1,0 0-1,-1 0 1,-1-1 0,1 0-1,-1 0 1,0-1-1,-15 8 1,9-7 63,0 0 0,0-1 0,-1 0 0,0-1-1,-28 4 1,38-8-45,0-1 1,0 0-1,0 0 0,1 0 0,-1-1 0,0 0 1,0-1-1,-6-1 0,9 2-50,0 0 0,1 0 0,-1 0-1,0 0 1,0-1 0,1 1 0,-1-1 0,1 0 0,-1 1 0,1-1 0,0 0-1,0-1 1,0 1 0,0 0 0,0-1 0,0 1 0,-1-3 0,2 1-316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41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5320,'0'0'7624,"10"-4"-7091,21-8 157,1 2 0,45-8 1,-30 13 219,0 2 1,1 1-1,72 9 1,-30 0 860,-85-6-1799,9 3 520,-9-3-2918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4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8032,'0'0'6273,"11"-8"-5777,-9 6-467,23-16 677,50-27 0,-68 42-584,9-5 177,0 0 1,1 1-1,0 1 0,0 1 0,21-4 0,-32 7-174,0 2 0,-1-1-1,1 0 1,0 1 0,0 0-1,0 1 1,-1-1 0,1 1-1,8 2 1,-11-2-88,-1 0 0,0 1 0,1-1 0,-1 1 0,0-1 0,0 1 0,0 0 0,0 0 0,-1 0 0,1 0 0,0 0 0,-1 0 0,1 0-1,-1 0 1,0 1 0,0-1 0,0 0 0,0 1 0,0-1 0,0 1 0,-1 0 0,1-1 0,-1 1 0,0 3 0,1 6 38,-1 0 1,0 0-1,0 0 1,-2 0-1,0 0 0,0 0 1,-1 0-1,0-1 1,-1 1-1,0-1 1,-8 14-1,5-11 12,0-1 0,-1-1 0,-1 1 0,0-1 0,-1-1 0,0 0 0,0 0 0,-23 17 0,-16 2 256,46-28-298,-1 0-1,0-1 1,0 1 0,0-1-1,0 0 1,0 0-1,-1 0 1,1 0 0,0-1-1,0 1 1,-5-1 0,9 0-36,-1 0 0,1 0 0,0 0 0,-1 0 0,1 0 0,0 0 0,-1 0 0,1 0 0,0 0 0,-1 0 0,1-1 0,0 1 0,-1 0 0,1 0 0,0 0 0,0 0 0,-1 0 0,1-1 0,0 1 0,-1 0 0,1 0 0,0 0 0,0-1 0,0 1 0,-1 0 0,1 0 1,0-1-1,0 1 0,0 0 0,-1 0 0,1-1 0,0 1 0,0 0 0,0-1 0,0 1 0,0-1 0,8-9 107,20-6-38,-13 9 7,1 1 1,0 0 0,0 2 0,1 0-1,-1 0 1,1 2 0,0 0-1,-1 1 1,1 0 0,0 2 0,0 0-1,0 1 1,0 0 0,-1 1-1,1 1 1,19 8 0,-27-4 328,-9-8-483,0 0 0,0 0 0,0 0 0,0 0 0,0 1 0,0-1 0,0 0 0,0 0 0,0 0 0,0 0 0,0 1 0,0-1 0,0 0 0,0 0 0,0 0 0,0 0 0,0 1 1,0-1-1,0 0 0,0 0 0,0 0 0,0 0 0,0 0 0,-1 1 0,1-1 0,0 0 0,0 0 0,0 0 0,0 0 0,0 0 0,0 0 0,-1 0 0,1 1 0,0-1 0,0 0 0,0 0 0,0 0 0,-1 0 0,1 0 0,0 0 0,0 0 0,0 0 0,0 0 0,-1 0 0,1 0 0,0 0 0,0 0 0,0 0 0,0 0 0,-1 0 0,1 0 0,0 0 0,0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4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 5520,'0'0'11859,"5"-10"-11397,-3 5-391,9-18 543,19-31-1,-8 15 131,-19 30-455,1 1 0,1 0 0,0 0 0,0 0 0,12-13 0,-1 3 430,-14 14-607,1 1 0,0 0-1,0-1 1,0 1 0,1 0 0,-1 0 0,1 1 0,0-1 0,7-3 0,-10 6-90,-1 0 0,1 0 0,0 0-1,-1 0 1,1 0 0,0 0 0,-1 0-1,1 0 1,0 0 0,-1 0 0,1 0-1,-1 0 1,1 1 0,0-1 0,-1 0-1,1 1 1,-1-1 0,1 0 0,-1 1-1,1-1 1,-1 0 0,1 1 0,-1-1-1,1 1 1,-1-1 0,1 1 0,-1 0-1,0-1 1,1 1 0,-1-1-1,0 1 1,0-1 0,1 1 0,-1 0-1,0-1 1,0 2 0,7 23 268,-5-7-165,0 1-1,-2-1 1,0 0 0,-3 26 0,-17 73 293,3-26 4,15-74-285,0 1-1,1-1 1,2 18 0,-1-28-78,1 0 1,0 0 0,1 0-1,0 0 1,0 0-1,0 0 1,0-1 0,1 1-1,0-1 1,5 7 0,-6-11-44,1 1 0,-1-1 0,1 0 0,0 1 0,-1-1 0,1 0 1,0-1-1,0 1 0,1 0 0,-1-1 0,0 0 0,0 0 1,1 0-1,-1 0 0,1 0 0,-1-1 0,1 1 0,-1-1 1,5 0-1,6 0 24,1-1 0,-1-1 0,19-3 0,-20 2-15,0 0-1,-1 0 0,1-1 0,-1-1 0,0 0 0,12-7 0,-19 8-14,0 1 0,0-1-1,0 0 1,0 0 0,-1 0-1,0-1 1,0 0 0,0 0 0,0 0-1,-1 0 1,0 0 0,0-1-1,0 1 1,0-1 0,1-6-1,0-5 16,0-1 0,-1 0-1,-1 0 1,0 0-1,-2 0 1,0 0 0,-1 0-1,-3-19 1,-1 8 36,-1 1-1,-2 0 1,-1 0 0,-14-32 0,22 59-59,1 0 0,-1 0 0,1 0 0,-1-1 0,1 1 0,0 0 0,-1 0 0,1 0 0,0 0 0,0-1 0,0 1 0,0 0 0,0 0-1,0 0 1,0-1 0,0 1 0,0 0 0,0 0 0,1 0 0,-1 0 0,1-1 0,-1 1 0,1 0 0,-1 0 0,1 0 0,0-1 0,1 1-1,-1-1 0,1 1-1,0 0 1,0 0 0,0 0-1,0 0 1,0 0 0,0 1-1,0-1 1,0 0 0,0 1-1,0 0 1,3-1 0,7 0 2,1 1 0,-1 0 1,23 4-1,-17 0 3,-1 1 1,1 1 0,-1 0-1,1 1 1,-2 1 0,1 0-1,28 21 1,-45-28-8,0-1 0,1 0 0,-1 0 0,0 0 0,0 0 0,0 0 0,0 1 0,0-1 0,0 0 0,0 0 0,0 0 0,0 1 0,1-1 0,-1 0 0,0 0 0,0 0 0,0 1 0,0-1 0,0 0 0,0 0 0,0 0 0,0 1 0,0-1 0,0 0 0,-1 0 0,1 0-1,0 0 1,0 1 0,0-1 0,0 0 0,0 0 0,0 0 0,0 1 0,0-1 0,0 0 0,-1 0 0,1 0 0,0 0 0,0 0 0,0 0 0,0 1 0,-1-1 0,1 0 0,0 0 0,0 0 0,0 0 0,-1 0 0,-3 6-4456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45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6128,'0'0'11961,"-1"11"-11460,0-2-389,0 0 9,1 0 1,-2 0-1,1-1 0,-1 1 1,-1 0-1,-5 13 0,-9 20 835,-16 67 0,23-74-465,-10 17 328,14-37-510,0-1-1,-4 19 0,10-32-282,0 0-1,0 0 1,0 0-1,0 0 1,0 0-1,0 0 1,0 0 0,0 0-1,0 0 1,0-1-1,0 1 1,1 0 0,-1 0-1,0 0 1,1 0-1,-1 0 1,1 0 0,-1-1-1,1 1 1,-1 0-1,1 0 1,-1-1-1,1 1 1,0 0 0,-1-1-1,1 1 1,0-1-1,0 1 1,0-1 0,-1 1-1,1-1 1,0 1-1,0-1 1,0 0 0,0 1-1,0-1 1,0 0-1,-1 0 1,1 0-1,0 0 1,0 0 0,0 0-1,2 0 1,6 0 39,1 0 0,0-1 0,14-2 1,-12 1 22,6 0 0,0 0 51,-1 0 0,1 1 1,-1 1-1,24 2 1,-39-1-196,9 3 381,-11-4-338,0 0-1,0 0 1,0 0-1,0 0 1,0 0-1,0-1 1,-1 1-1,1 0 1,0 0-1,0 0 1,0 0-1,0 0 1,0 0-1,0 0 1,0 0-1,0-1 1,0 1 0,0 0-1,0 0 1,0 0-1,0 0 1,0 0-1,0 0 1,1 0-1,-1 0 1,0 0-1,0-1 1,0 1-1,0 0 1,0 0-1,0 0 1,0 0-1,0 0 1,0 0-1,0 0 1,0 0-1,0 0 1,0 0-1,0 0 1,1 0-1,-1 0 1,0 0-1,0 0 1,0-1-1,0 1 1,0 0-1,0 0 1,0 0-1,0 0 1,1 0 0,-1 0-1,0 0 1,-7-6-3439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45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12864,'0'0'1998,"12"2"-1771,32 3 234,0-2 0,81-5-1,97-8 2308,-149 14-769,-73-4-1980,0 0-1,0 0 1,1 0-1,-1 0 1,0 0 0,0 0-1,0 0 1,1 0-1,-1 0 1,0 0 0,0 0-1,0 0 1,1 0 0,-1 0-1,0 1 1,0-1-1,0 0 1,0 0 0,1 0-1,-1 0 1,0 0-1,0 0 1,0 1 0,0-1-1,0 0 1,1 0-1,-1 0 1,0 0 0,0 0-1,0 1 1,0-1-1,0 0 1,0 0 0,0 0-1,0 1 1,0-1-1,0 0 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4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10656,'0'0'1824,"5"10"-1346,5 12-178,-1 0 0,-2 0-1,0 0 1,7 42 0,-9 9 665,-2 1 0,-9 78 0,5-127-667,1-1 491,4 38 1,-3-53-501,2 1 672,3-19-185,-1 0-750,37-73 548,-33 61-431,1 0 0,1 0 0,1 1 1,1 1-1,27-33 0,-39 51-135,0 0 0,0 0 1,0-1-1,1 1 0,-1 0 0,0 1 1,0-1-1,1 0 0,-1 0 0,1 0 1,-1 1-1,1-1 0,-1 1 0,1-1 1,-1 1-1,1-1 0,-1 1 0,1 0 1,-1 0-1,1 0 0,0 0 0,-1 0 1,1 0-1,-1 1 0,1-1 0,0 0 1,-1 1-1,1-1 0,-1 1 0,1-1 1,-1 1-1,0 0 0,1 0 0,-1 0 1,0 0-1,1 0 0,-1 0 0,0 0 1,0 0-1,0 0 0,0 0 0,0 1 1,1 1-1,4 5 37,-1 0 1,0 1-1,-1-1 1,0 1-1,5 16 1,0 4 445,8 58 1,-14-80-308,-3-7-181,0 0-1,0 0 1,0 0-1,0 0 1,0 0-1,0 0 1,1 0-1,-1 0 1,0 0-1,0 1 1,0-1-1,0 0 1,0 0-1,0 0 1,0 0-1,0 0 1,0 0-1,0 0 1,1 0-1,-1 1 1,0-1-1,0 0 1,0 0-1,0 0 1,0 0-1,0 0 1,0 0-1,0 1 1,0-1-1,0 0 1,0 0-1,0 0 1,0 0-1,0 0 1,0 0-1,0 1 1,0-1-1,0 0 1,0 0-1,0 0 0,-1 0 1,1 0-1,0 0 1,0 0-1,0 1 1,0-1-1,0 0 1,0 0-1,0 0 1,0 0-1,0 0 1,0 0-1,-1 0 1,1 0-1,0 0 1,0 0-1,0 0 1,0 1-1,0-1 1,0 0-1,-1 0 1,1 0-1,0 0 1,0 0-1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49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5416,'0'0'8928,"2"10"-8502,9 78 487,-3 1-1,-5 95 1,1-2 205,-3 125 716,-2-158-751,-9-12 2560,7-178-3325,3-1 1,7-63 0,-1 25-118,-3 31-56,1 0-1,4 0 0,17-64 1,-23 104-127,2 1 1,-1 0 0,1 0-1,0 0 1,1 1 0,0-1-1,0 1 1,0 0 0,1 1-1,0-1 1,1 1 0,-1 0-1,1 1 1,15-10 0,-17 12-16,0 0 0,0 1-1,0 0 1,0 0 0,1 0 0,-1 0 0,1 1 0,-1 0 0,1 0-1,-1 1 1,1-1 0,0 1 0,-1 1 0,1-1 0,-1 1 0,1 0 0,0 0-1,-1 0 1,0 1 0,1 0 0,-1 0 0,0 0 0,0 1 0,5 3 0,0 0-2,-2 1 1,1 0-1,-1 0 1,0 1-1,0 0 1,-1 1 0,0 0-1,-1 0 1,0 0-1,0 1 1,-1 0-1,6 13 1,-9-17 1,0 0 0,-1 0 1,1-1-1,-1 1 0,0 0 0,-1 0 1,1 0-1,-1 0 0,0 0 0,-1 0 1,1 0-1,-1 0 0,-1 0 0,1 0 1,-1 0-1,0-1 0,0 1 0,-1 0 0,1-1 1,-1 0-1,0 0 0,-1 0 0,1 0 1,-8 7-1,3-4 3,0-1-1,0 0 1,-1-1 0,0 0 0,0 0-1,-1-1 1,1 0 0,-1 0 0,0-1-1,-1-1 1,1 0 0,-16 3 0,-9-1 38,0-2 1,-53-2-1,63-1-10,16-1-15,-12-1 11,21 2-30,0 0 1,-1 0-1,1 0 1,0 0 0,0 0-1,-1 0 1,1 0-1,0 0 1,0 0-1,0 1 1,-1-1 0,1 0-1,0 0 1,0 0-1,-1 0 1,1 0 0,0 0-1,0 0 1,0 1-1,0-1 1,-1 0-1,1 0 1,0 0 0,0 0-1,0 1 1,0-1-1,-1 0 1,1 0-1,0 0 1,0 1 0,0-1-1,0 0 1,0 0-1,0 1 1,0-1-1,0 0 1,0 0 0,0 0-1,0 1 1,0-1-1,0 0 1,0 0 0,0 1-1,0-1 1,0 0-1,0 0 1,0 1-1,0-1 1,0 0 0,0 0-1,0 0 1,1 1-1,-1-1 1,0 0-1,0 0 1,0 0 0,0 1-1,0-1 1,1 0-1,-1 0 1,0 0-1,7 8 6,1 0 0,-1 0 0,1-1 0,1 0 0,-1-1 0,16 9 0,6 5 15,50 39 183,112 108 0,-154-132-219,-22-22-3864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5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 5120,'0'0'8296,"-8"10"-8016,-53 79 530,15-37-176,33-39-460,1 1 0,1-1 0,0 2 0,-9 16 0,-17 40 487,4 1 0,2 2 0,-33 125 0,52-152-315,3 1-1,-6 85 1,14-98-92,1 0 0,2 0 0,2-1 1,13 59-1,-10-66-113,3 15 251,2 0-1,24 58 1,-26-79-226,1-1-1,1 0 1,1-1 0,1-1-1,1 0 1,20 20 0,5-1 372,66 47 0,-94-74-673,16 11 1076,-27-20-1009,-1-1-1,1 0 1,-1 0-1,1 1 1,-1-1-1,1 0 0,-1 0 1,1 0-1,-1 0 1,1 0-1,-1 0 1,1 0-1,-1 1 1,1-2-1,0 1 0,-1 0 1,1 0-1,-1 0 1,1 0-1,-1 0 1,1 0-1,-1 0 1,1-1-1,-1 1 0,1 0 1,-1 0-1,0-1 1,1 1-1,-1 0 1,1-1-1,-1 1 1,0 0-1,1-1 1,-1 1-1,0-1 0,1 1 1,-1-1-1,0 1 1,0-1-1,1 1 1,-1-1-1,0 1 1,0-1-1,0 1 0,0-1 1,0 1-1,1-1 1,-1 1-1,0-2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3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7680,'0'0'1456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5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383 619 4816,'0'0'7822,"-10"-5"-7430,-7-4-105,-1 2-1,-27-8 1,36 12-144,0 1 0,-1 1 0,1-1 0,0 1 1,-1 1-1,1 0 0,-1 0 0,-15 3 0,5 3 239,0 1 1,1 1-1,-21 12 0,37-18-314,-3 1 72,0 0-1,1 1 1,-1 0-1,1 0 0,0 0 1,0 1-1,0-1 0,1 1 1,0 0-1,0 1 0,0-1 1,-6 12-1,6-8 5,1 0 1,-1 0-1,2 0 0,-1 1 0,1-1 0,1 1 0,0-1 1,-1 16-1,2-15-56,1 1 0,0-1 0,0 1 1,1-1-1,0 1 0,1-1 0,0 0 1,1 0-1,0 0 0,0 0 0,1-1 0,0 0 1,1 0-1,0 0 0,0-1 0,1 0 0,9 9 1,-8-11-41,0 0 0,0 0 1,1-1-1,0-1 0,0 0 0,0 0 1,0 0-1,0-1 0,1-1 1,0 1-1,-1-2 0,1 1 0,0-1 1,0-1-1,0 0 0,0 0 1,0-1-1,-1 0 0,1-1 0,0 0 1,-1 0-1,15-6 0,7-4 103,-1-1-1,0-2 0,47-31 0,-59 33-60,-1 0 0,-1-2 1,0 0-1,-1 0 0,0-1 0,20-31 0,-28 38-43,-6 8-31,1-1-1,-1 1 1,0-1 0,1 1-1,-1-1 1,0 1-1,0-1 1,0 0-1,0 1 1,0-1 0,-1 0-1,1 0 1,0 0-1,-1 0 1,1 0 0,-1 0-1,0 1 1,0-1-1,0-4 1,0 6-12,0 0 0,-1 0 0,1 0 0,0 0 0,-1 0 0,1 0 0,0 0 0,-1 0 1,1 0-1,-1 0 0,1 0 0,0 0 0,-1 0 0,1 0 0,0 1 0,-1-1 0,1 0 0,0 0 0,0 0 0,-1 1 0,1-1 0,0 0 0,-1 0 1,1 1-1,0-1 0,0 0 0,-1 0 0,1 1 0,0-1 0,0 0 0,0 1 0,0-1 0,-1 0 0,1 1 0,0-1 0,0 0 0,0 1 0,0-1 1,-9 16 33,7-11-29,1 1 0,0-1 0,0 1 0,0 0-1,0-1 1,1 1 0,0 0 0,0-1 0,1 1 0,0 0-1,0-1 1,0 1 0,0-1 0,1 1 0,0-1 0,4 8-1,-3-6 4,1-1-1,-1 1 0,2 0 0,-1-1 1,1 0-1,0 0 0,0 0 0,0-1 0,1 0 1,0 0-1,0 0 0,7 4 0,-12-9-7,0 1-1,0 0 0,0-1 1,0 1-1,0-1 0,0 1 1,0-1-1,0 1 0,0-1 0,0 0 1,0 1-1,1-1 0,-1 0 1,0 0-1,0 0 0,0 0 1,0 0-1,1 0 0,-1 0 1,0-1-1,0 1 0,0 0 1,0-1-1,0 1 0,0-1 1,1 1-1,-1-1 0,0 1 1,-1-1-1,1 0 0,0 1 1,0-1-1,0 0 0,0 0 1,0 0-1,-1 0 0,1 0 1,0 0-1,-1 0 0,1 0 1,-1 0-1,1 0 0,-1 0 1,1 0-1,-1 0 0,0 0 0,0 0 1,1-1-1,-1-1 0,1-3 9,0 0 0,0 0 0,-1 0-1,0-1 1,0 1 0,-1 0 0,-1-12-1,-1 9 13,0 1 0,-1-1 1,0 0-1,0 1 0,-1 0 0,0 0 0,0 0 0,-1 1 0,0-1 0,0 1 0,-1 1 0,0-1 0,0 1 0,-13-8 1,13 11 37,0 1 1,0-1-1,-1 2 0,1-1 1,0 1-1,-10-1 1,16 2-27,1 0-33,0 0 1,0 0-1,0 0 1,0-1-1,0 1 1,0 0-1,0 0 0,0 0 1,0-1-1,0 1 1,0 0-1,0 0 1,0 0-1,0 0 1,1-1-1,-1 1 0,0 0 1,0 0-1,0 0 1,0 0-1,0-1 1,0 1-1,0 0 1,1 0-1,-1 0 1,0 0-1,0 0 0,0-1 1,0 1-1,1 0 1,-1 0-1,0 0 1,0 0-1,0 0 1,0 0-1,1 0 0,-1 0 1,0 0-1,0 0 1,1 0-1,68-21 143,131-22-1,-170 39-111,0 1 1,49 3-1,-61 1-11,0 1 0,0 1-1,0 1 1,0 0 0,25 10 0,-39-13-8,0 1 1,-1 0-1,1 0 1,-1 0-1,0 0 1,0 0-1,1 0 1,-1 1-1,-1 0 1,1-1 0,0 1-1,-1 0 1,0 1-1,1-1 1,-1 0-1,0 0 1,-1 1-1,1 0 1,-1-1-1,1 1 1,-1 0-1,0-1 1,0 1-1,-1 0 1,1 0-1,-1 0 1,0 0-1,0 0 1,0 0-1,-1 4 1,-1 0 25,1 0 0,-1-1 0,-1 1 0,1 0 0,-2-1 0,1 0 0,-1 1 0,0-2 0,0 1 1,0 0-1,-1-1 0,0 0 0,-11 10 0,5-9 107,10-7-143,1 0-1,0 0 1,0 0-1,0 0 1,0 0-1,0 0 1,-1 0-1,1 0 0,0 0 1,0 0-1,0 0 1,0 0-1,0 0 1,0 0-1,-1 0 1,1 0-1,0-1 1,0 1-1,0 0 0,0 0 1,0 0-1,0 0 1,0 0-1,0 0 1,0 0-1,0-1 1,0 1-1,-1 0 1,1 0-1,0 0 0,0 0 1,0 0-1,0-1 1,0 1-1,0 0 1,0 0-1,0 0 1,0 0-1,0 0 0,0-1 1,0 1-1,0 0 1,1 0-1,8-23 146,12-12-47,-11 17-38,1 1 0,14-18-1,-21 30-46,1 0-1,-1 1 0,1 0 0,0 0 1,-1 0-1,2 0 0,-1 1 0,0 0 1,1 0-1,0 0 0,7-2 0,-10 4-12,-1 1 0,1-1 0,0 1-1,0 0 1,0 0 0,0 0 0,0 0-1,0 0 1,0 0 0,-1 1 0,1 0-1,0-1 1,0 1 0,-1 0 0,1 0-1,0 1 1,-1-1 0,1 0-1,-1 1 1,3 2 0,5 4 15,0 1 0,-1 0 0,11 14-1,3 3 0,-14-16-1,1 0 0,1-1 1,0 0-1,0-1 0,0-1 1,25 13-1,-32-19-11,0 0 1,0 0-1,0 0 1,0-1-1,1 1 1,-1-1 0,0 0-1,0-1 1,0 1-1,0-1 1,0 0-1,0 0 1,0 0-1,0 0 1,5-3-1,4-1 18,-1-1-1,0-1 0,14-10 0,-13 8 9,-1-2 1,-1 0-1,1 0 0,-2-1 0,0 0 0,0 0 0,14-27 1,45-106 376,-56 115-263,-11 25-108,9-18 147,-11 23-182,0 0 0,0-1-1,1 1 1,-1 0 0,0-1 0,1 1-1,-1 0 1,0 0 0,1 0 0,-1-1-1,1 1 1,-1 0 0,0 0 0,1 0-1,-1 0 1,1 0 0,-1-1-1,0 1 1,1 0 0,-1 0 0,1 0-1,-1 0 1,1 0 0,-1 0 0,0 0-1,1 1 1,-1-1 0,1 0 0,-1 0-1,0 0 1,1 0 0,-1 1 0,1-1-1,-1 0 1,0 0 0,1 0 0,-1 1-1,0-1 1,1 0 0,-1 1 0,0-1-1,0 0 1,1 1 0,-1-1 0,0 0-1,0 1 1,0-1 0,1 1-1,-1-1 1,0 0 0,0 2 0,8 11 18,-1 0 1,-1 1 0,0 0-1,6 27 1,9 60 38,-20-89-43,0-1-1,0 1 1,-1-1-1,0 0 1,-1 1-1,0-1 1,-1 0-1,-3 12 1,4-22-15,1 1 1,-1-1-1,0 1 1,1-1 0,-1 1-1,0-1 1,0 1-1,0-1 1,0 0-1,0 0 1,0 0-1,0 1 1,-1-1 0,1 0-1,0 0 1,-1-1-1,1 1 1,-1 0-1,-1 1 1,-1-1-1,1 0 1,-1-1 0,1 1-1,-1 0 1,0-1-1,1 0 1,-1 0-1,-5 0 1,-4-2 25,-1-1-1,1 0 1,-20-8-1,24 8 19,1-1-1,0 0 1,1-1-1,-1 0 1,1 0 0,-7-6-1,14 11-45,-7-7 100,12 8-71,6 2-23,4 0-12,1 0 0,0 0 0,0-2 0,1 0 0,-1-1 0,0 0 0,0-2 0,0 1 0,0-2 0,0 0-1,0-1 1,-1-1 0,1-1 0,-1 0 0,18-10 0,-16 5 10,1 0 0,-1-2 0,-1 0 0,0-1-1,-1 0 1,-1-2 0,0 1 0,-1-2 0,0 0 0,-2 0 0,11-21 0,0-2 42,-2-1 0,-1 0 0,13-48 0,-8 8 141,19-134 1,-36 153 90,-17 106-173,3 41-102,4 0 0,3 0 0,5 0 0,3 0 0,29 128 0,-35-205 25,1 1-1,0-1 0,1 0 0,0 0 0,0-1 0,0 1 0,1-1 1,11 13-1,-12-16-19,-3-2-3,1 0 0,1 0 0,-1 0-1,0-1 1,0 1 0,1-1 0,-1 1 0,1-1-1,-1 0 1,1 0 0,-1 0 0,1 0 0,0-1 0,0 1-1,-1-1 1,1 0 0,0 1 0,0-1 0,5-1 0,6 0 38,0-1 1,22-6-1,-25 5-38,-1-1-72,1 0-1,-1 0 1,0-2 0,0 1-1,0-1 1,-1 0-1,0-1 1,13-13 0,-15 12-445,0 0 0,0 0 0,-1-1 0,9-16 0,3-17-6078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0:5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10544,'0'0'2980,"20"8"-2367,3 2-384,1-1 1,0-2-1,0 0 0,1-1 1,36 3-1,-31-7 29,321 33 2925,-314-30-2289,60 2 1,-83-7-1107,1-1 0,-1 0 1,0-1-1,0-1 0,-1 0 0,1 0 1,14-7-1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1:03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1283 5624,'0'0'8864,"11"-10"-8382,5-3-299,-7 6-53,0 0-1,-1 0 1,0-1-1,-1-1 1,12-15-1,104-138 2326,-110 143-2069,2 1 1,0 0-1,1 1 1,1 1-1,33-25 0,-29 31 141,-20 10-509,-1 0 1,0-1 0,1 1-1,-1 0 1,1 0 0,-1 0-1,0 0 1,1 0-1,-1 0 1,1 0 0,-1 0-1,1 0 1,-1 0 0,0 0-1,1 0 1,-1 0 0,1 1-1,-1-1 1,1 0 0,-1 0-1,0 0 1,1 1-1,-1-1 1,0 0 0,1 0-1,-1 1 1,0-1 0,1 0-1,-1 1 1,0-1 0,0 0-1,1 1 1,-1-1 0,0 0-1,0 1 1,0-1-1,1 0 1,-1 1 0,0-1-1,0 1 1,2 10 127,8 51 403,2 0-1,29 84 1,-38-138-479,0 0 0,1 0 0,0-1 0,0 0 0,1 0 0,0 0 0,1 0 0,-1-1-1,1 0 1,0 0 0,1 0 0,13 9 0,-17-14-36,-1 0-1,1 0 0,0 0 0,0-1 1,0 1-1,0-1 0,0 1 0,0-1 1,0 0-1,0 0 0,0 0 0,0-1 1,0 1-1,0-1 0,0 0 1,-1 0-1,1 1 0,0-2 0,0 1 1,-1 0-1,4-2 0,-1-1 27,1 1 0,-1-1 0,0 0 0,0-1 0,0 1 0,-1-1 0,1 0 0,5-9 0,-1-1 7,-1 0 0,0 0 0,-1-1 0,-1 0 0,-1 0 0,0-1 0,-1 1-1,0-1 1,-2 0 0,1-18 0,1-140 547,-4 127-247,0 48-363,0-1-1,0 1 0,0-1 1,0 1-1,0 0 0,0-1 1,0 1-1,0-1 0,0 1 0,1 0 1,-1-1-1,0 1 0,0-1 1,0 1-1,0 0 0,1-1 0,-1 1 1,0 0-1,0-1 0,1 1 1,-1 0-1,0-1 0,1 1 0,-1 0 1,0 0-1,1-1 0,-1 1 1,0 0-1,1 0 0,-1 0 0,1-1 1,14 3 33,18 15-27,-30-15-1,169 94 87,-152-86-91,1-1 1,-1-1 0,2 0-1,-1-1 1,1-2 0,0 0-1,0-1 1,0-2 0,0 0-1,1-1 1,26-3 0,-42 2 1,0-2 0,0 1 0,0-1 0,-1 0 0,1 0-1,0-1 1,-1 1 0,0-2 0,0 1 0,0-1 0,0 0 0,0 0 0,-1 0 0,7-7 0,-8 6 0,-1 1-1,1-1 1,-1 0-1,0-1 1,0 1-1,-1 0 1,1-1-1,-1 1 1,0-1-1,-1 0 1,1 0-1,-1 0 1,-1 0-1,1 0 1,-1 0-1,0 0 1,0-6-1,-1 3 10,0-1 0,-1 1 0,0 0 0,0 0 1,-1 0-1,0 0 0,-1 1 0,0-1 0,-6-8 0,9 14-9,-1 0 0,0 1-1,0-1 1,0 1 0,0 0 0,0 0-1,0-1 1,-1 2 0,1-1 0,-1 0-1,1 0 1,-1 1 0,0-1 0,0 1-1,1 0 1,-1 0 0,0 0 0,0 0 0,0 1-1,0-1 1,-1 1 0,1-1 0,0 1-1,0 0 1,0 1 0,0-1 0,0 0-1,0 1 1,0 0 0,0-1 0,-4 3-1,-1 0-4,1 0 0,0 1 0,0-1 0,0 2 0,0-1 0,1 1 0,-1 0 0,1 0 0,1 1 0,-1 0 0,-8 11 0,7-7-7,0 1-1,1 1 1,0-1 0,1 1-1,0 0 1,-5 23 0,5-13-7,2 0 0,0-1 0,1 2 1,1-1-1,2 0 0,0 0 0,1 0 0,7 28 0,-6-37 11,0-1-1,1 0 0,1 0 0,0 0 0,0 0 0,1-1 0,1 0 0,12 16 0,-15-22 9,1 0 0,-1-1 0,1 1-1,0-1 1,0 0 0,1 0-1,-1 0 1,1-1 0,0 0 0,0 0-1,0-1 1,0 1 0,0-1-1,1-1 1,-1 1 0,1-1 0,-1 0-1,11 0 1,-5-2 14,0 0 1,-1-1-1,1-1 0,-1 0 0,0 0 1,0-1-1,0 0 0,0-1 1,0-1-1,-1 1 0,0-2 0,0 1 1,15-15-1,-1 0 50,-2-2 0,0 0 1,36-51-1,-22 20 9,-2-1 0,-3-1 1,34-83-1,57-203 175,-93 242-113,24-157 0,-52 251-130,0 2-3,0 1 0,-1 0 1,1-1-1,-1 1 0,0 0 1,0-1-1,0 1 0,0 0 1,-1-1-1,1 1 0,-3-6 1,3 9-9,-1 0 1,1 0 0,-1 0-1,1 0 1,0 0-1,-1 0 1,1 0 0,-1 0-1,1 0 1,-1 0-1,1 0 1,-1 0 0,1 1-1,0-1 1,-1 0-1,1 0 1,-1 0 0,1 1-1,0-1 1,-1 0-1,1 1 1,0-1 0,-1 0-1,1 1 1,0-1-1,0 0 1,-1 1 0,1-1-1,0 0 1,0 1-1,-1-1 1,1 1 0,0-1-1,0 1 1,-10 21 0,1 0 0,1 1-1,1 0 1,1 0 0,-3 27 0,3-22-5,-17 100-69,-13 231 1,33-294 33,3-1 0,3 1 0,22 124 0,-23-178 34,1 1-1,0-1 1,1 0 0,0 0-1,1-1 1,8 15 0,-11-22 5,0 0 1,1 0-1,-1-1 1,0 1 0,1-1-1,0 1 1,0-1-1,-1 0 1,1 0 0,0 0-1,1 0 1,-1-1-1,0 1 1,0-1 0,1 0-1,-1 0 1,1 0-1,-1 0 1,1-1-1,-1 0 1,1 1 0,-1-1-1,1 0 1,6-1-1,-3-1 8,0 1-1,1-1 1,-1 0-1,0-1 1,0 1 0,0-2-1,-1 1 1,1-1-1,-1 0 1,0 0-1,0 0 1,0-1-1,5-6 1,-2 2 38,-1 0-1,0-1 1,0-1 0,-1 1 0,-1-1 0,1 0 0,4-13 0,-8 2 69,-3 21-112,0 1 0,0-1 0,0 1-1,0-1 1,0 1 0,0-1 0,0 0 0,0 1-1,-1-1 1,1 1 0,0-1 0,0 1 0,0-1-1,-1 1 1,1-1 0,0 1 0,0-1 0,-1 1-1,1-1 1,-1 1 0,1-1 0,0 1 0,-1 0 0,1-1-1,-1 1 1,1 0 0,-1-1 0,1 1 0,-1 0-1,1-1 1,-1 1 0,1 0 0,-1 0 0,0 0-1,0 0-3,0 0 0,1 1-1,-1-1 1,1 1 0,-1-1-1,1 1 1,-1 0 0,1-1-1,-1 1 1,1-1 0,-1 1-1,1 0 1,0-1 0,0 1-1,-1 0 1,1-1 0,0 1-1,0 0 1,0 0-1,-1 1 1,-2 17-25,3-9 20,1-1-1,0 0 0,0 1 0,1-1 0,0 0 1,1 0-1,0 0 0,0 0 0,1 0 0,0-1 1,1 0-1,0 0 0,6 8 0,-9-13 10,0-1-1,0 0 1,0 0-1,1 0 1,-1 0-1,1 0 1,-1-1-1,1 1 1,0-1-1,-1 1 1,1-1-1,0 0 1,0 0-1,0 0 1,0-1-1,0 1 1,0-1 0,0 1-1,0-1 1,0 0-1,0 0 1,1 0-1,-1-1 1,0 1-1,0-1 1,0 0-1,0 0 1,0 0-1,-1 0 1,1 0-1,0-1 1,0 1-1,-1-1 1,1 0-1,-1 1 1,1-1 0,-1-1-1,0 1 1,0 0-1,0 0 1,0-1-1,0 1 1,-1-1-1,3-4 1,2-5 8,-2-1 0,0 1 0,0-1 0,-1 1 0,-1-1 1,0 0-1,-1 0 0,0-1 0,-1 1 0,-1-14 0,0 20 0,0 0-1,0 0 1,-1 0 0,0 0-1,0 0 1,0 1 0,-1-1-1,0 1 1,0 0-1,-1 0 1,0 0 0,0 0-1,0 1 1,-1-1-1,1 1 1,-1 0 0,-1 0-1,1 1 1,-1 0-1,-8-6 1,10 8-4,-27-12 24,30 14-31,1-1-1,-1 1 1,0 0 0,0 0-1,1-1 1,-1 1-1,0 0 1,0 0-1,0 0 1,1 0-1,-1 0 1,0 0-1,0 0 1,0 0-1,1 0 1,-1 1-1,0-1 1,0 0-1,1 0 1,-1 1 0,0-1-1,0 1 1,1-1-1,-1 0 1,0 1-1,1-1 1,-1 1-1,1-1 1,-1 1-1,1 0 1,-1-1-1,1 1 1,-1 0-1,1-1 1,-1 1 0,1 1-1,-1-1 3,1 0 0,0-1 0,-1 1 0,1 0 0,0 0-1,0 0 1,0 0 0,0 0 0,0-1 0,0 1 0,0 0 0,0 0 0,0 0 0,0 0 0,1 0 0,-1 0-1,0-1 1,0 1 0,1 0 0,-1 0 0,1 0 0,-1-1 0,1 1 0,-1 0 0,1-1 0,-1 1-1,1 0 1,0-1 0,-1 1 0,1-1 0,0 1 0,-1-1 0,1 1 0,0-1 0,0 1 0,0-1-1,-1 0 1,1 1 0,0-1 0,0 0 0,0 0 0,0 0 0,0 0 0,1 0 0,4 1 9,0 0 0,1-1 0,-1 0 0,10-2 0,117-18 82,-57 8 43,132-6 0,-196 18-129,352 6 369,-309-6-332,-52 2-38,-9 1 0,-10 3 17,-19 3-6,-2 0 85,0 2 0,-65 30-1,93-37-87,0 1 0,0 0-1,0 1 1,1 0 0,0 0-1,0 1 1,0 0 0,1 1-1,0-1 1,1 1 0,0 1-1,0-1 1,0 1 0,1 0-1,-6 15 1,9-20-15,1 1 0,-1-1 0,1 1 0,0-1 0,0 1 0,1 0 0,-1-1 0,1 1 0,0 0 0,1-1 0,-1 1 0,1 0 0,-1-1 0,1 1 0,1-1 0,-1 1 0,1-1 0,2 5 0,-2-5 0,1 0 0,0-1 0,0 1 0,0-1 0,1 1 0,-1-1 0,1 0 0,0 0 0,0-1 0,0 1 0,0-1 0,0 0 0,0 0 0,1 0 0,-1-1 0,1 1 0,-1-1 0,5 0 0,5 1 0,-1-1 0,0 0 0,0-1 0,0 0 0,1-2 0,-1 1 0,24-7 0,88-34 0,-119 40 0,84-34 0,97-57 0,-176 88 0,-2-1 0,1 1 0,0 0 0,0 1 0,0 0 0,11-3 0,-20 8 0,-1-1 0,0 0 0,0 0 0,0 0 0,1 0 0,-1 0 0,0 0 0,0 0 0,0 1 0,0-1 0,1 0 0,-1 0 0,0 0 0,0 0 0,0 1 0,0-1 0,0 0 0,0 0 0,1 0 0,-1 1 0,0-1 0,0 0 0,0 0 0,0 1 0,0-1 0,0 0 0,0 0 0,0 0 0,0 1 0,0-1 0,0 0 0,0 0 0,0 1 0,0-1 0,0 0 0,0 0 0,-1 0 0,1 1 0,0-1 0,-3 16 0,1-9 0,-6 35 0,4-28 0,1 0 0,0 1 0,2 0 0,-1 0 0,2 22 0,0-33 0,1-1 0,0 1 0,-1 0 0,1-1 0,1 1 0,-1-1 0,0 0 0,1 1 0,0-1 0,0 0 0,0 0 0,0 0 0,0 0 0,0 0 0,1 0 0,0-1 0,-1 1 0,1-1 0,0 0 0,0 0 0,0 0 0,1 0 0,-1-1 0,0 1 0,1-1 0,-1 1 0,7 0 0,-3-1 0,0 1 0,1-2 0,-1 1 0,1-1 0,-1 0 0,1-1 0,-1 0 0,0 0 0,1 0 0,-1-1 0,12-5 0,4-2 0,0-1 0,24-16 0,-23 12 0,0-2 0,-2-1 0,0 0 0,-1-2 0,29-32 0,-25 21 0,-1-2 0,-2 0 0,25-48 0,-10 2 0,-3-2 0,42-157 0,-29 30 0,-42 175 0,-2 0 0,-1 0 0,-2 0 0,-5-48 0,4 76 0,1 0 0,-1 1 0,0-1 0,0 1 0,0-1 0,0 1 0,-1 0 0,-3-6 0,5 8 0,-1 1 0,1-1 0,-1 0 0,0 1 0,1-1 0,-1 1 0,0-1 0,1 0 0,-1 1 0,0 0 0,0-1 0,0 1 0,1 0 0,-1-1 0,0 1 0,0 0 0,0 0 0,0 0 0,0-1 0,0 1 0,0 0 0,0 0 0,1 0 0,-1 1 0,0-1 0,0 0 0,0 0 0,0 0 0,0 1 0,0-1 0,1 0 0,-1 1 0,0-1 0,0 1 0,1-1 0,-1 1 0,0-1 0,0 1 0,0 0 0,-6 5 0,1 0 0,0 0 0,0 0 0,0 1 0,1 0 0,0 0 0,0 0 0,-5 12 0,-27 70 0,28-67 0,-21 60 0,3 0 0,4 2 0,-22 155 0,31-57 0,14-148 0,2 0 0,1 1 0,9 42 0,-11-73 0,0 0 0,0 0 0,0 1 0,1-1 0,-1 0 0,1 0 0,0-1 0,0 1 0,0 0 0,4 4 0,-5-7 0,1 0 0,-1 0 0,1 0 0,-1 0 0,1 0 0,0-1 0,-1 1 0,1 0 0,0-1 0,0 1 0,-1-1 0,1 0 0,0 0 0,0 1 0,0-1 0,0 0 0,-1-1 0,1 1 0,0 0 0,0 0 0,0-1 0,-1 1 0,1-1 0,0 0 0,-1 1 0,1-1 0,1-1 0,18-9 0,-1-1 0,0-2 0,-1 0 0,0 0 0,25-27 0,-15 14 0,-9 9 0,-13 11 0,0 1 0,0-1 0,1 2 0,13-9 0,-20 14 0,0 0 0,1-1 0,-1 1 0,0 0 0,1 0 0,-1 0 0,0 0 0,1 0 0,-1 0 0,0 0 0,0 0 0,1 0 0,-1 1 0,0-1 0,1 0 0,-1 1 0,0-1 0,0 1 0,0 0 0,0-1 0,1 1 0,-1 0 0,0 0 0,0-1 0,0 1 0,0 0 0,-1 0 0,1 0 0,0 0 0,1 2 0,21 35 0,-23-38 0,10 25 0,0 1 0,-2-1 0,-1 2 0,-1-1 0,4 51 0,0-10 0,-10-63 0,1 3 0,0-1 0,1 1 0,0 0 0,4 11 0,-5-17 0,-1 0 0,1 1 0,-1-1 0,1 0 0,0 0 0,-1 0 0,1-1 0,0 1 0,0 0 0,0 0 0,0 0 0,0 0 0,0-1 0,0 1 0,0-1 0,0 1 0,0 0 0,0-1 0,0 0 0,0 1 0,0-1 0,0 0 0,1 1 0,-1-1 0,0 0 0,0 0 0,0 0 0,0 0 0,1 0 0,-1 0 0,0-1 0,0 1 0,0 0 0,1 0 0,0-1 0,12-5 0,0 0 0,-1 0 0,0-2 0,0 1 0,-1-2 0,15-12 0,2-5 0,29-34 0,18-37 0,-12 13 0,-64 84 0,1 0 0,-1 0 0,0-1 0,0 1 0,0 0 0,0 0 0,1-1 0,-1 1 0,0 0 0,0 0 0,1 0 0,-1-1 0,0 1 0,0 0 0,1 0 0,-1 0 0,0 0 0,1 0 0,-1-1 0,0 1 0,1 0 0,-1 0 0,0 0 0,0 0 0,1 0 0,-1 0 0,0 0 0,1 0 0,-1 0 0,0 0 0,1 0 0,-1 0 0,0 1 0,1-1 0,-1 0 0,0 0 0,0 0 0,1 0 0,-1 0 0,0 1 0,0-1 0,1 0 0,-1 0 0,0 0 0,0 1 0,1-1 0,-1 0 0,0 0 0,0 1 0,0-1 0,0 0 0,1 0 0,-1 1 0,0-1 0,0 0 0,0 1 0,0-1 0,0 0 0,0 1 0,0-1 0,0 0 0,0 1 0,0-1 0,0 0 0,0 1 0,4 29 0,-4-29 0,0 28 0,-1 0 0,-1 0 0,-1-1 0,-2 1 0,-1-1 0,-10 30 0,-7 11 0,-42 84 0,52-128 0,-1 0 0,-1-1 0,-1-1 0,-1 0 0,-1-2 0,-1 0 0,-1 0 0,-35 27 0,48-43 0,-1 0 0,1 0 0,-1-1 0,1 1 0,-2-2 0,1 1 0,0-1 0,0-1 0,-1 1 0,0-1 0,-16 1 0,20-3 0,-1 0 0,1 0 0,0-1 0,-1 1 0,1-1 0,0-1 0,0 1 0,0-1 0,-1 1 0,2-2 0,-1 1 0,0 0 0,0-1 0,1 0 0,-1 0 0,1 0 0,0-1 0,0 1 0,0-1 0,-5-8 0,-2-1 0,2-1 0,-16-28 0,23 37 0,-1 0 0,1-1 0,0 0 0,1 1 0,-1-1 0,1 0 0,1 0 0,-1 0 0,1 0 0,0 0 0,1-9 0,-1 11 0,1 1 0,1-1 0,-1 1 0,0-1 0,1 1 0,-1 0 0,1 0 0,0 0 0,0 0 0,1 0 0,-1 0 0,0 0 0,6-4 0,2-2 0,2 1 0,12-8 0,-20 13 0,12-5 0,1 0 0,0 1 0,0 1 0,1 1 0,35-7 0,-8 2 0,7 0 0,69-6 0,-7 2 0,18 3 0,-92 9 0,74-12 0,-97 8 0,-17 6 0,1-1 0,-1 1 0,0 0 0,0 0 0,0 0 0,0 0 0,1-1 0,-1 1 0,0 0 0,0 0 0,0-1 0,0 1 0,0 0 0,0 0 0,1-1 0,-1 1 0,0 0 0,0 0 0,0-1 0,0 1 0,0 0 0,0 0 0,0-1 0,0 1 0,0 0 0,0 0 0,0-1 0,-1 1 0,1 0 0,0 0 0,0-1 0,0 1 0,0 0 0,-2-3 0,-1 1 0,1 0 0,-1-1 0,1 1 0,-1 1 0,0-1 0,0 0 0,-3-1 0,-37-20 621,-19-10-961,31 15-3958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1:03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10152,'0'0'4800,"15"0"-4288,214 6 927,-222-6-1396,504 8 2900,-258-14-1292,-29-2 279,-60 7-212,-74 0 573,-211 2-2322,-63 0-952,107-3-2696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1:0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13768,'0'0'10799,"-66"34"-10383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2:5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3408,'0'0'8385,"12"1"-7996,46 3 46,-14 0 261,47-1 0,-53-4 156,52 7 1,-38-2-185,-38-3-325,0 0 1,1 0-1,-1 2 0,0-1 1,0 2-1,0 0 0,26 12 1,-34-12-38,2 2-271,-4-4-2950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00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6824,'0'0'1890,"14"-1"-1495,35-4 230,54-13 1,192-40 3562,-232 55-1189,-66 0-5366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0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1 812 8240,'0'0'1872,"10"-1"-1414,9-2-127,-1-1 0,1-1-1,-1 0 1,0-1 0,27-14-1,-36 14-109,-7 4-96,0 1 0,1-1 0,-1 1 1,0-1-1,1 1 0,0-1 0,-1 1 1,1 0-1,0 1 0,0-1 0,-1 0 0,1 1 1,0-1-1,0 1 0,6 0 0,-8 1-88,0-1 0,-1 1 0,1 0 0,0 0 0,0 0 1,-1 0-1,1-1 0,0 1 0,-1 0 0,1 0 0,-1 0 0,1 0 0,-1 1 0,0-1 0,1 0 0,-1 0 0,0 0 0,0 1 0,5 25 195,-5-24-186,3 51 346,-8 97 0,1-71-185,1 6 117,12 135 0,-2-160-154,2 0 0,3 0 0,27 80 0,-22-95 110,28 52 0,-42-91-249,6 5 327,-9-12-344,1 0 0,0-1-1,0 1 1,-1 0 0,1 0 0,0-1 0,-1 1 0,1 0 0,0-1 0,-1 1 0,1-1 0,-1 1 0,1-1 0,-1 1 0,1-1 0,-1 1 0,1-1-1,-1 0 1,1 1 0,-1-1 0,0 1 0,1-1 0,-1-1 0,10-16 51,-1 0-1,-1-1 1,-1-1 0,-1 1 0,8-39-1,-10 41-31,76-484 389,-68 410-370,21-334 141,-23 256-134,-13 42-35,0 16-75,4 101 45,0 0-1,0 0 1,0 1-1,1-1 1,6-15 0,-7 21 10,1 0 0,0 0 1,0 0-1,1 1 0,-1-1 1,1 1-1,-1-1 0,1 1 1,0 0-1,1 0 0,-1 0 1,0 0-1,1 1 0,6-5 1,13-4 5,0 1 0,1 1 0,0 1 1,26-5-1,102-12 128,-70 13-30,165-22 233,-65 16 102,-147 17-262,-33 1-148,-1 0 1,1 0-1,-1 0 1,1 1 0,0-1-1,-1 0 1,1 1-1,-1-1 1,1 1 0,-1-1-1,1 1 1,-1 0 0,1 0-1,-1-1 1,1 1-1,0 2 1,-15 13 259,-53 53-476,41-46-2764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02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8936,'0'0'3949,"16"-1"-3544,33-3-116,118-6 1236,-153 11-1298,1 1 0,-1 0 0,0 1 0,0 0 1,0 1-1,18 8 0,-31-11-202,0-1 0,0 1 0,0-1 0,0 1 0,0-1 0,0 1 0,0 0-1,0 0 1,-1-1 0,1 1 0,0 0 0,-1 0 0,1 0 0,0 0 0,-1 0 0,1 0 0,-1 0 0,1 0-1,-1 0 1,0 0 0,0 0 0,1 0 0,-1 0 0,0 0 0,0 0 0,0 0 0,0 1 0,0-1 0,0 0-1,0 0 1,-1 0 0,1 0 0,0 0 0,0 0 0,-1 1 0,-2 6 87,0-1 0,0 1 1,-8 11-1,8-13-61,-11 15 158,-1 0 0,0-2 0,-2 0 0,0 0 0,-27 21 0,28-25 32,15-14-202,0 0 0,-1 0 0,1 0 0,0 0 0,0 0 0,0 0 1,1 0-1,-1 1 0,0-1 0,0 0 0,1 1 0,-1-1 0,0 0 0,1 1 0,-1-1 0,1 1 0,0-1 0,0 1 0,-1-1 0,1 1 1,0-1-1,0 1 0,1-1 0,-1 1 0,0 2 0,2 1 55,1-1 0,-1 1-1,1-1 1,0 1 0,0-1 0,5 6 0,-5-6-115,8 9 97,0-1 0,1 0 0,1 0 1,-1-1-1,2-1 0,0 0 0,0-1 0,0-1 0,30 13 0,-44-21-73,1 0 0,-1 0-1,1 0 1,-1 0-1,1 0 1,-1 0-1,0 0 1,1 1 0,-1-1-1,1 0 1,-1 0-1,0 0 1,1 1 0,-1-1-1,0 0 1,1 1-1,-1-1 1,0 0 0,1 0-1,-1 1 1,0-1-1,0 1 1,0-1 0,1 0-1,-1 1 1,0-1-1,0 1 1,0-1 0,0 0-1,1 1 1,-1-1-1,0 1 1,0-1 0,0 0-1,0 1 1,0-1-1,0 1 1,0-1 0,0 1-1,-1-1 1,1 0-1,0 1 1,0-1 0,0 1-1,0-1 1,-1 0-1,1 1 1,0-1 0,0 1-1,0-1 1,-1 0-1,1 1 1,0-1-1,-1 0 1,0 1 0,-1 1 6,0 0 1,0-1 0,0 1 0,0-1 0,-1 1 0,1-1-1,-5 2 1,-199 54 609,194-55-457,0-1 0,-24 0-1,23-2-90,1 2-1,-20 2 0,7 4-520,17-1-2764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0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8744,'0'0'2025,"13"-2"-1557,257-36 1952,-173 29-1228,104 3 0,-151 6-786,-32-1-119,-1 1-1,0 1 1,0 0-1,20 5 0,-36-6-160,1 0-1,-1 0 1,1 0-1,-1 1 0,1-1 1,-1 1-1,1-1 0,-1 1 1,0-1-1,1 1 0,-1 0 1,0 0-1,2 1 0,-3-1-47,-1 0 0,1 1 0,-1-1 0,0 0 0,0 0 0,0 0 0,1 0 0,-1 0-1,0 0 1,0 0 0,-1-1 0,1 1 0,0 0 0,-2 0 0,0 2-139,-3 1 61,0 0-1,-1 0 1,1-1 0,-1 0-1,-13 5 1,0-1-2815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3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5824,'0'0'2172,"9"1"-1519,-5 0-583,8 0 240,0 0 1,-1-1-1,1 0 0,0-1 1,13-2-1,-12-1-75,0 1-1,0-2 1,-1 0-1,0-1 1,0 0 0,0 0-1,-1-2 1,0 1-1,13-13 1,-11 8-27,-1-1 0,0 0-1,-1-1 1,-1 0 0,0 0 0,11-23 0,-6 4 101,-2 0 0,-1-1 0,-1 0 0,-2-1 1,-2 0-1,5-53 0,-10 64 44,-1-29-1,-1 43-207,-1 1 0,0 0 0,-1-1 0,0 1 0,0 0 0,-5-11 0,7 19-128,-1 0 1,1 0-1,0 0 0,-1 0 0,1 1 0,-1-1 0,1 0 1,-1 0-1,1 0 0,-1 1 0,1-1 0,-1 0 1,0 1-1,1-1 0,-1 1 0,0-1 0,0 1 1,1-1-1,-1 1 0,0-1 0,0 1 0,0 0 1,0-1-1,1 1 0,-1 0 0,0 0 0,0 0 1,0-1-1,0 1 0,0 0 0,0 0 0,0 1 1,0-1-1,0 0 0,1 0 0,-1 0 0,0 0 1,0 1-1,0-1 0,0 0 0,0 1 0,1-1 0,-1 1 1,0-1-1,0 1 0,1-1 0,-1 1 0,0 1 1,-4 1-5,0 1 0,1 1 0,0-1 0,0 1 0,1 0 1,-5 6-1,-10 21-6,2 1 1,2 0 0,0 1 0,-8 38-1,-24 145-7,25-8 86,19-179-50,1-6 16,0 0 0,4 29-1,-2-43 2,1 0-1,0 1 1,1-1-1,0 0 0,0 0 1,1-1-1,9 17 0,-13-26-39,1 1-1,-1 0 0,1 0 1,0 0-1,0-1 0,-1 1 0,1 0 1,0 0-1,0-1 0,0 1 0,0-1 1,0 1-1,0-1 0,0 1 1,0-1-1,0 0 0,0 1 0,0-1 1,0 0-1,0 0 0,0 0 1,0 0-1,0 0 0,0 0 0,0 0 1,0 0-1,0 0 0,0-1 1,0 1-1,0 0 0,0 0 0,0-1 1,0 1-1,0-1 0,0 1 1,0-1-1,1-1 0,3 0 24,-1-1-1,0-1 0,0 1 1,0 0-1,0-1 1,4-5-1,-1 0 48,-1 0 1,0 0-1,0-1 1,-1 0-1,0 0 1,0 0-1,-1-1 1,-1 1-1,0-1 1,0 0-1,-1 0 1,0 0-1,-1 0 1,-1-13-1,0 9 71,-1 9-75,1 1 0,0 0 0,0 0-1,0-1 1,3-8 0,-3 13-69,0 0 0,1 0 0,-1 0 0,1 0 0,-1 0 0,1 0 0,-1 0 0,1 0 0,0 0 0,0 0 1,-1 0-1,1 1 0,0-1 0,0 0 0,0 0 0,0 1 0,0-1 0,0 1 0,0-1 0,0 1 0,0-1 0,0 1 0,0-1 0,0 1 0,0 0 0,1 0 0,-1 0 0,0-1 1,0 1-1,2 1 0,48-1 102,1 1-13,85-10 0,-108 4-10,38-14 0,-40 12-16,-27 8-71,0-1 0,0 0 0,0 0 0,1 0 0,-1 0 0,0 0 0,0 1 0,0-1 0,1 0 0,-1 0 0,0 0 0,0 0 0,0 1 0,0-1 0,0 0 0,1 0 0,-1 1 0,0-1 0,0 0 0,0 0 0,0 1 1,0-1-1,0 0 0,0 0 0,0 1 0,0-1 0,0 0 0,0 0 0,0 1 0,0-1 0,0 0 0,0 0 0,0 1 0,0-1 0,0 0 0,0 0 0,0 0 0,-1 1 0,-1 14 9,2-12-5,-12 46 29,-2 12-24,13-54-9,0 0-1,1 0 1,0 1-1,0-1 1,0 0 0,2 9-1,-2-15 2,0 0-1,0 0 0,0 0 0,1 0 1,-1 0-1,0 0 0,0 0 1,1 0-1,-1 0 0,0 0 1,1 0-1,-1 0 0,1-1 0,-1 1 1,1 0-1,0 0 0,-1 0 1,1-1-1,0 1 0,0 0 1,-1-1-1,1 1 0,0-1 0,0 1 1,0-1-1,0 1 0,0-1 1,0 1-1,0-1 0,-1 0 0,1 0 1,0 1-1,0-1 0,0 0 1,0 0-1,0 0 0,0 0 1,0 0-1,0 0 0,0 0 0,0-1 1,0 1-1,0 0 0,0 0 1,2-2-1,4-1 13,-1 0 0,0-1 0,0 0 0,0 0 0,6-6-1,-6 5-3,5-3 8,31-25 115,58-58-1,-92 78-68,-6 10 11,-4 12-37,-6 15 5,1-4-38,1 0 0,-4 28 0,9-42-6,1 0-1,-1 0 1,1 0-1,1 0 0,-1 0 1,1 1-1,0-1 1,0-1-1,1 1 1,-1 0-1,1 0 0,5 9 1,-6-13 6,1 0 1,-1 0-1,0 0 0,1 0 1,-1 0-1,1-1 1,-1 1-1,1-1 0,0 1 1,0-1-1,0 0 1,0 1-1,0-1 0,0 0 1,0 0-1,0-1 0,0 1 1,0 0-1,0-1 1,1 1-1,-1-1 0,0 0 1,1 1-1,-1-1 1,0 0-1,0-1 0,1 1 1,-1 0-1,0-1 0,0 1 1,3-2-1,5-1 46,0-1 1,-1 0-1,1 0 0,-1-1 0,13-9 0,151-118 716,-162 123-694,0 0 0,1 1-1,18-10 1,-29 17-72,-1 1 0,1 0 1,0-1-1,0 1 0,-1 0 0,1-1 0,0 1 1,0 0-1,-1 0 0,1 0 0,0-1 1,0 1-1,0 0 0,-1 0 0,1 0 0,0 0 1,0 1-1,0-1 0,-1 0 0,1 0 1,0 0-1,0 1 0,-1-1 0,1 0 0,0 1 1,0-1-1,-1 1 0,1-1 0,0 0 1,-1 1-1,1 0 0,-1-1 0,1 1 1,-1-1-1,1 1 0,-1 0 0,1-1 0,-1 1 1,0 0-1,1-1 0,-1 1 0,0 0 1,1 0-1,-1 0 0,0-1 0,0 1 0,0 0 1,0 0-1,0 0 0,0 1 0,1 6 0,-1 0-1,0 0 1,-2 16-1,1-20 3,-1 16-2,-3 41 2,4-61-3,1 1-1,0-1 1,0 0-1,0 0 1,0 1-1,0-1 1,0 0-1,0 1 1,0-1-1,0 0 1,0 1-1,0-1 1,1 0-1,-1 1 1,0-1-1,0 0 1,0 0-1,0 1 1,0-1-1,1 0 1,-1 1-1,0-1 1,0 0-1,0 0 1,1 1-1,-1-1 1,0 0-1,0 0 1,1 0-1,-1 0 1,0 1-1,0-1 1,1 0-1,-1 0 1,0 0-1,1 0 1,-1 0-1,0 0 1,1 0-1,-1 0 1,0 0-1,0 0 1,1 0-1,-1 0 1,0 0-1,1 0 1,-1 0-1,0 0 1,1 0-1,-1 0 1,0 0-1,1 0 1,-1 0-1,0 0 0,0-1 1,1 1-1,-1 0 1,1-1-1,19-13 53,-15 10-39,60-50 129,-42 34-39,1 1 0,47-30 0,-69 48-92,1-1-1,0 1 1,0 0 0,0 0-1,6-2 1,-9 3-12,1 0 1,-1 0-1,1 0 1,-1 0-1,1 0 0,-1 0 1,1 0-1,-1 0 1,0 0-1,1 0 0,-1 0 1,1 1-1,-1-1 1,1 0-1,-1 0 0,1 0 1,-1 1-1,0-1 1,1 0-1,-1 1 0,1-1 1,-1 0-1,0 1 1,0-1-1,1 0 0,-1 1 1,0-1-1,1 1 1,-1-1-1,0 0 0,0 1 1,0-1-1,1 1 1,-1-1-1,0 1 0,0-1 1,0 1-1,0-1 1,0 1-1,0-1 0,0 1 1,0-1-1,0 0 1,0 1-1,0-1 0,0 1 1,-1 0-1,0 11-7,-1-1 1,-1 1-1,-5 17 0,4-19 3,1 0-1,0 1 0,1 0 1,0-1-1,0 13 1,2-21 4,0-1 0,-1 1 1,1-1-1,0 0 1,0 1-1,1-1 1,-1 1-1,0-1 1,0 1-1,1-1 1,-1 0-1,1 1 1,-1-1-1,1 0 0,-1 0 1,1 1-1,0-1 1,0 0-1,0 0 1,-1 0-1,1 0 1,0 0-1,0 0 1,1 0-1,-1 0 1,0 0-1,0 0 0,0-1 1,1 1-1,-1 0 1,0-1-1,0 1 1,1-1-1,-1 0 1,1 1-1,-1-1 1,0 0-1,1 0 1,-1 0-1,1 0 1,-1 0-1,0 0 0,1 0 1,-1 0-1,1-1 1,-1 1-1,0 0 1,2-2-1,18-4 61,0-2 0,0 0-1,33-20 1,-26 13 0,31-17 75,-32 16-36,0 2 0,55-21 0,-63 28-66,-13 5-22,0-1 0,0 1-1,11-2 1,-15 4-12,0 0 1,0 0 0,0 0-1,0 0 1,0 0 0,-1 0-1,1 0 1,0 1 0,0-1-1,0 1 1,0-1 0,0 1-1,-1 0 1,1 0 0,0 0 0,2 2-1,-4-3 0,0 0 0,1 0 0,-1 1 0,0-1 0,0 0 0,0 0 0,0 1 0,1-1 0,-1 0 0,0 1 0,0-1 0,0 0 0,0 1 0,0-1 0,0 0 0,0 1 0,0-1 0,0 0 0,0 1 0,0-1 0,0 1 0,0-1 0,0 0 0,0 1 0,0-1 0,0 0 0,-1 0 0,1 1 0,0-1 0,0 0 0,0 1 0,0-1 0,-1 0 0,1 0 0,0 1 0,0-1 0,-1 1 0,-11 10 0,10-9 0,-19 16-2,6-6 4,-26 26 1,38-34-6,-1 0 1,1 1 0,0-1-1,0 1 1,0 0 0,1 0-1,0 0 1,-1 0 0,2 0-1,-1 0 1,-1 8 0,3-12 1,0 1-1,0-1 1,0 1 0,0-1-1,0 1 1,1-1 0,-1 1 0,0-1-1,1 1 1,-1-1 0,1 0 0,0 1-1,-1-1 1,1 0 0,0 1 0,0-1-1,0 0 1,0 0 0,0 1 0,0-1-1,0 0 1,0 0 0,0 0-1,0-1 1,1 1 0,-1 0 0,0 0-1,1-1 1,-1 1 0,1-1 0,-1 1-1,1-1 1,-1 1 0,2-1 0,4 2 14,0-1 0,1 0 1,-1 0-1,0-1 0,13-1 1,-2-1 17,0-1-1,1-1 1,-1-1 0,0 0-1,28-14 1,-6-1 68,47-31-1,-65 36-64,0-1 0,-1-2-1,-1 0 1,-1-1 0,0-1-1,-2-1 1,0 0 0,-2-1-1,0-1 1,23-49 0,105-258 271,-135 311-292,21-51-46,-29 70 32,-1 0 1,1 0-1,0 0 1,0 0-1,0 0 0,0 0 1,0 0-1,0 0 0,0 0 1,0 0-1,0 0 0,0 0 1,0 0-1,0 0 1,0-1-1,0 1 0,0 0 1,0 0-1,0 0 0,0 0 1,0 0-1,0 0 0,0 0 1,0 0-1,0 0 0,0 0 1,-7 10-6,-8 16-2,-75 192-121,46-105 57,7-17-64,-34 132 0,68-216 120,1-7 8,1 0 0,-1 0 0,1 0 0,1 0 0,-1 0 0,0 0 0,1 0 0,0 0 0,0 0 0,1 0 0,1 6 0,-2-11 8,0 1 0,0-1 0,0 0 0,0 1-1,1-1 1,-1 0 0,0 0 0,0 1 0,1-1 0,-1 0 0,0 0-1,0 1 1,1-1 0,-1 0 0,0 0 0,1 0 0,-1 0 0,0 1-1,1-1 1,-1 0 0,0 0 0,1 0 0,-1 0 0,0 0 0,1 0-1,-1 0 1,0 0 0,1 0 0,-1 0 0,0 0 0,1 0 0,-1 0-1,0 0 1,1 0 0,-1-1 0,0 1 0,1 0 0,0 0 0,13-10-3,-12 9 3,60-50 63,-39 31-11,1 1 0,1 0 0,38-20 0,-62 38-48,0 1 0,0-1 0,1 0 0,-1 1-1,0-1 1,1 1 0,-1-1 0,1 1 0,-1-1 0,1 1 0,-1 0 0,1 0 0,-1 0 0,1 0 0,-1 0 0,0 0 0,1 0-1,-1 0 1,1 1 0,-1-1 0,1 1 0,2 0 0,-2 1-1,-1 0 0,1 0 0,-1-1 0,1 1 0,-1 0-1,1 0 1,-1 0 0,0 1 0,0-1 0,0 0 0,0 0 0,-1 1 0,2 2-1,10 40 12,-6-20-2,2-1-1,0 1 0,17 32 0,-24-55-336,5 8 686,-2-9-4315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03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8032,'0'0'2973,"10"-4"-2506,45-16 581,92-22 0,-127 38-810,6-2 232,35-3 0,-55 8-351,0 1 0,1 0 0,-1 0 0,0 1 0,1-1 0,-1 1 0,0 1 0,0-1 0,0 1 0,0 0 0,7 4 0,-11-5-76,0 1 1,0-1-1,-1 1 0,1 0 1,0-1-1,-1 1 0,1 0 1,-1 0-1,0 0 0,0 1 0,1-1 1,-1 0-1,-1 0 0,1 1 1,0-1-1,-1 0 0,1 1 1,-1-1-1,1 1 0,-1-1 0,0 0 1,0 1-1,0-1 0,-1 1 1,1-1-1,-2 5 0,0 4 59,-1-1 1,0 1-1,-1-1 0,-8 17 0,6-15-31,-1-1 0,0 0 0,-1-1 0,0 1 0,-1-2 0,-13 13 0,-66 48 615,71-58-489,8-6-169,-8 7 885,17-9-394,12-3-212,327-37 1114,-336 35-1359,0 1 0,1-1 0,-1 0 0,0 0 1,0 0-1,0 0 0,0 0 0,0-1 0,-1 1 0,6-5 0,-7 5-244,1 0 1,-1 0-1,0 0 0,0-1 0,0 1 1,0-1-1,-1 1 0,1 0 0,0-1 0,-1 0 1,1 1-1,-1-1 0,1 1 0,-1-1 1,0 1-1,1-1 0,-1 0 0,0-1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0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0 330 5520,'0'0'6081,"17"-6"-5576,139-48 878,-123 40-883,19-7 517,-48 20-837,1-1 0,-1 1 0,0 1 1,1-1-1,-1 0 0,1 1 0,0 0 0,-1 0 0,6 1 0,-9 0-116,1-1 0,-1 1 0,0-1-1,0 1 1,0 0 0,0 0 0,1-1-1,-1 1 1,0 0 0,0 0 0,0 0-1,-1 0 1,1 0 0,0 0 0,0 0-1,0 1 1,-1-1 0,1 0 0,-1 0-1,1 0 1,-1 1 0,1-1 0,-1 0-1,1 2 1,3 38 581,-3-30-466,2 73 600,4 30-4,-6-101-611,2 0 1,0 0 0,0 0-1,1-1 1,1 1 0,8 16-1,-12-27-134,0 0 0,0-1 0,0 1 0,1 0 0,-1-1 0,0 1 0,1-1-1,-1 1 1,1-1 0,-1 0 0,1 0 0,0 0 0,-1 0 0,1 0 0,0 0 0,0 0-1,0 0 1,3 0 0,-1 0 3,-1-1 0,1 0 0,-1 0 0,1 0 0,-1 0 0,1-1 0,-1 0 0,1 1 0,-1-1 0,4-2 0,4-1 31,-1-1 0,0 0 0,0-1 0,-1 0 0,17-14 0,-14 8-2,0 0 1,0-1-1,-1 0 0,-1-1 1,0-1-1,-1 1 1,-1-2-1,12-27 0,-3-3 174,20-88 0,-28 67 22,2-6 22,-9 66-234,0 0 0,0 0 0,1 1 0,0-1 0,0 0 1,0 1-1,8-11 0,-6 12-27,-1 1 0,1-1 0,0 1 0,0 0 0,0 1 0,1-1 0,-1 1 0,1 0 0,0 0 0,0 1 0,0 0 0,0 0 0,0 0 0,0 1 0,1 0 0,-1 0 0,0 0 0,1 1 0,12 1 0,-4 0 14,0 1 1,0 0 0,0 1-1,-1 1 1,1 0 0,-1 1-1,19 10 1,26 19 468,-57-33-485,-1 0 1,0 0 0,0 0 0,1 0-1,-1 0 1,0 1 0,0-1 0,0 0 0,0 0-1,0 1 1,-1-1 0,1 1 0,0-1 0,-1 0-1,1 1 1,-1-1 0,1 1 0,-1 0-1,0-1 1,1 1 0,-1-1 0,0 1 0,0 0-1,0-1 1,-1 3 0,0 5-92,0-1-1,-1 1 1,-3 10 0,5-19 70,-19 57-732,10-37-2801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06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0 10344,'0'0'4125,"-4"12"-3458,-7 18-40,-2-1 0,-24 43 0,30-60-461,-103 179 3036,107-186-3076,1 0-1,0 0 1,0 0 0,1 1 0,-1-1 0,1 0-1,0 1 1,1-1 0,-1 1 0,1-1 0,0 0-1,1 1 1,-1-1 0,1 1 0,0-1 0,3 9-1,-3-12-87,0 0-1,0-1 1,0 1-1,0-1 1,0 1-1,0-1 1,1 1-1,-1-1 1,0 1-1,1-1 1,-1 0-1,1 0 1,0 0-1,-1 0 1,1 0-1,0 0 1,-1 0-1,1-1 1,0 1-1,0-1 1,2 1-1,46 7 390,-44-8-360,28 1 433,50-4 1,-3 0 147,-65 2-515,30-6 0,-30 4-239,-3-3-406,-12 1-3128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0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11352,'0'0'2329,"15"0"-1894,1 0-321,4 0 45,0 0 0,0 1 0,23 5 0,26 8 297,-31-5 165,1-1 0,74 3 0,-92-10-368,12 0 873,-31-1-1237,-1 0 0,1 0 1,-1-1-1,0 1 0,1 0 1,-1-1-1,1 1 0,-1-1 1,0 1-1,0-1 0,1 0 1,-1 0-1,0 0 0,0 1 1,0-1-1,0 0 0,0 0 1,2-2-1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06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10656,'0'0'2098,"-3"10"-1624,-73 367 3049,61-313-2655,10-49-500,2 0 1,-1 0-1,2 0 0,-1 20 1,4-25 833,4-15-205,6-7-872,32-36 291,-21 22-240,2 1 1,27-23-1,-47 45-150,0 1-1,0-1 1,0 1-1,0-1 1,0 1-1,1 0 1,-1 1-1,1-1 1,-1 1-1,1 0 1,-1 0 0,1 1-1,0-1 1,-1 1-1,8 0 1,-9 0-16,0 1-1,0-1 1,-1 1 0,1 0 0,0 0 0,0 0 0,-1 0 0,1 0 0,-1 1-1,1-1 1,-1 1 0,1-1 0,-1 1 0,0 0 0,0 0 0,0 0-1,0 0 1,0 1 0,-1-1 0,1 0 0,0 1 0,-1-1 0,0 1 0,0-1-1,2 5 1,3 16 76,-1 0 0,-1 0 0,1 27 0,-4-41-47,2 8 80,-3-15-96,1-1-1,-1 1 1,0 0-1,1 0 1,-1 0 0,0-1-1,0 1 1,0 0-1,0 0 1,0 0-1,-1 0 1,1-1-1,0 1 1,-1 0 0,0 0-1,1-1 1,-2 3-1,2-4-22,0 0 0,0 0 0,0 0 0,0 0 0,0 0 0,0 0 0,0 0 0,1 0 0,-1 0 0,0 0 0,0 0 0,0 0 0,0 0 0,0 0 0,0 0 0,0 0 0,0 0 0,0 0 0,0 0 0,0 0 0,1 0 0,-1 0 0,0 0 0,0 0 0,0 0 0,0 0 0,0 0 0,0 0 0,0 0 0,0 0 0,0 0 0,0 1-1,0-1 1,0 0 0,0 0 0,1 0 0,-1 0 0,0 0 0,0 0 0,0 0 0,0 0 0,0 0 0,0 0 0,0 0 0,0 0 0,0 1 0,0-1 0,0 0 0,0 0 0,0 0 0,0 0 0,0 0 0,0 0 0,0 0 0,0 0 0,0 0 0,0 0 0,0 0 0,0 1 0,0-1 0,0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25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4912,'0'0'7305,"-4"11"-6984,-14 39-1,17-44-243,-1 1 0,1-1 1,0 1-1,1-1 0,0 1 0,0 0 0,0-1 0,1 1 0,0 0 0,0-1 0,0 1 0,1-1 0,4 10 0,-1-1 44,56 144 813,-3-12-253,-22-33-262,55 149 400,-37-126-323,-5 3 0,42 198 0,-79-270-305,-4 0-1,-2 0 0,-5 82 1,-3-120-108,-1 0 0,-2 0 0,-1 0 0,-1-1 0,-21 52 1,9-37 151,-1-2 0,-2-1 0,-30 41 1,41-67-9,0 0 0,-22 22 0,27-32-126,0 1 0,0-1 0,0 0 0,-1-1 0,1 0-1,-1 0 1,0 0 0,-14 4 0,18-7-77,1-1 0,-1 1-1,1-1 1,-1 0 0,1 0 0,-1 0-1,0 0 1,1 0 0,-1 0 0,1-1 0,-1 0-1,1 1 1,-1-1 0,1 0 0,0 0 0,-1 0-1,-2-2 1,-9-7-2741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37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376 753 2904,'0'0'6584,"-11"1"-6023,8-1-526,1 1-1,-1-1 1,0 0 0,0 0-1,0 0 1,1 0-1,-1 0 1,0-1 0,0 1-1,0-1 1,1 0 0,-1 0-1,0 0 1,1 0-1,-1 0 1,1 0 0,-1-1-1,1 1 1,0-1 0,0 0-1,-1 0 1,1 0-1,0 0 1,1 0 0,-1 0-1,0 0 1,1 0 0,-1-1-1,1 1 1,-1-1-1,1 1 1,-1-5 0,-30-73 921,4-2 0,-25-115 0,10 29 177,25 86-502,-1-4 486,17 73-560,4 12 162,11 22-194,9 32-340,-3 0-1,-1 1 1,-4 1 0,9 60 0,17 231 457,-37-314-576,-1-1-1,7 57 290,-6 168 0,-5-229-263,-1 0 0,-2-1 1,0 1-1,-2-1 0,0-1 0,-2 1 0,-1-1 0,-1-1 0,-1 1 0,-25 35 0,29-47-25,1-4 36,0 0-1,-13 15 0,18-22-74,-1 0 0,1 0 1,-1 0-1,0 0 0,1 0 0,-1-1 0,0 1 0,0-1 0,0 0 0,0 0 0,0 0 1,0 0-1,0 0 0,-4 0 0,5-1 5,-1 0-1,1 1 1,-1-1 0,1 0 0,0 0-1,-1-1 1,1 1 0,0 0 0,-1-1-1,1 1 1,0-1 0,0 0-1,-1 0 1,1 0 0,0 0 0,0 0-1,-3-2 1,2-1-2,1 1 0,0 0 0,0 0 0,0-1 0,1 1 0,-1-1 0,1 1-1,0-1 1,0 0 0,-1-5 0,1 2 2,0 0-1,1-1 1,0 1-1,0 0 1,1 0 0,-1 0-1,1 0 1,1 0-1,0 0 1,4-12-1,5-8 86,17-32 0,-23 49-96,10-13 33,1-1-1,1 2 0,0 0 1,2 1-1,23-21 0,-2 2 30,-17 17-7,2 1 0,0 1 1,50-30-1,92-39 315,-161 87-363,-1 1 1,1-1-1,0 1 1,11-2-1,-16 4-20,1-1-1,-1 1 0,0 0 1,0 0-1,1 0 1,-1 0-1,0 0 1,1 1-1,-1-1 0,0 0 1,1 0-1,-1 1 1,0-1-1,0 1 1,0-1-1,1 1 0,-1 0 1,0-1-1,0 1 1,0 0-1,0 0 1,0 0-1,0 0 0,0 0 1,-1 0-1,1 0 1,0 0-1,0 0 0,0 2 1,7 13 41,-4-11-34,-1 0 0,-1 1 0,1-1 0,-1 1 0,0 0 0,0-1 0,-1 1 0,1 0-1,-1 0 1,0 8 0,-3 14 45,-1 0 0,-2-1 0,0 1 0,-17 48 0,-1 1 182,17-66-95,5-10 3,3-7 5,4-7-96,56-99 177,-55 101-220,0 1 1,0 0 0,1 1-1,1 0 1,-1 0 0,2 1-1,-1 0 1,13-8 0,-20 15-13,1-1 1,-1 1-1,1-1 0,-1 1 1,1 0-1,0 0 0,-1 1 1,1-1-1,0 0 1,-1 1-1,1 0 0,0-1 1,0 1-1,0 0 1,0 1-1,-1-1 0,1 0 1,0 1-1,5 1 0,-5 0 3,1 0-1,-1 0 0,0 0 1,1 0-1,-1 1 1,0 0-1,0 0 0,0-1 1,-1 1-1,1 1 0,-1-1 1,3 5-1,3 7 21,-1 1 1,0 0-1,-1 0 0,-1 1 1,4 19-1,6 40 131,11 49 128,-22-110-133,1-1 0,1 0-1,0 0 1,1 0 0,0-1 0,12 16 0,-19-28-138,1-1 0,0 1-1,0-1 1,0 1 0,0-1 0,-1 0 0,1 1 0,0-1 0,0 0 0,0 0 0,0 1 0,0-1-1,0 0 1,0 0 0,0 0 0,0 0 0,0 0 0,-1-1 0,1 1 0,0 0 0,0 0-1,0-1 1,0 1 0,0 0 0,0-1 0,1 0 0,22-14-23,-4-12-3768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40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1150 6016,'0'0'7668,"10"-4"-7326,-3 1-288,0-1-1,0-1 1,0 1-1,0-1 0,-1-1 1,0 1-1,0-1 1,0 0-1,-1 0 1,0 0-1,0-1 0,0 0 1,5-12-1,28-55 594,-3-2 0,45-146-1,-36 92-14,20-64 193,-55 159-670,-2 0-1,-1-1 0,2-57 1,-7 81-122,-3-60 253,1 65-212,0 1 0,0 0 0,0 0-1,-1 0 1,0 0 0,0 0 0,0 1 0,-1-1-1,-5-7 1,8 12-56,-1 0-1,1 1 1,0-1-1,-1 0 1,1 1-1,-1-1 1,1 1-1,-1-1 1,0 1 0,1-1-1,-1 1 1,1-1-1,-1 1 1,0-1-1,1 1 1,-1 0-1,0-1 1,0 1 0,1 0-1,-1 0 1,0 0-1,0-1 1,1 1-1,-1 0 1,0 0-1,-1 0 1,1 1 7,0-1 0,0 1 0,0-1 0,0 1 0,0 0 0,0-1 1,0 1-1,0 0 0,0 0 0,0 0 0,1 0 0,-1 0 0,0 0 0,1 0 0,-2 1 0,-2 5 63,1 1-1,0 0 1,-4 13-1,-16 66 177,4 1 0,5 0 0,3 1 0,0 134 0,12-191-160,0 0-1,3 0 1,8 41-1,-7-54-35,0-1 0,1 0 0,1 0 0,1-1 0,1 1 0,19 28 0,-25-42-53,0 0-1,0 0 1,1 0 0,-1 0 0,1-1 0,0 1 0,0-1 0,1 0 0,-1 0 0,1-1-1,-1 1 1,1-1 0,0 0 0,0 0 0,0-1 0,0 0 0,0 1 0,0-1 0,0-1 0,0 1-1,0-1 1,1 0 0,-1 0 0,0-1 0,0 0 0,6-1 0,0-1 17,1 0 1,-1-1-1,1-1 1,-2 0-1,1 0 1,0-1-1,-1 0 1,0-1 0,-1-1-1,13-10 1,14-13 79,-17 15-14,20-21 0,-34 33-64,-1-1-1,0 0 1,0 0 0,0-1 0,-1 1-1,0-1 1,0 0 0,0 0-1,2-9 1,-5 15-29,0 0 0,-1 1-1,1-1 1,0 0 0,0 0 0,0 0 0,0 0 0,0 0-1,-1 0 1,1 0 0,0 0 0,0 0 0,0 0 0,0 0 0,-1 0-1,1 0 1,0 0 0,0 0 0,0 0 0,0 0 0,-1 0-1,1 0 1,0 0 0,0 0 0,0 0 0,0 0 0,-1 0-1,1-1 1,0 1 0,0 0 0,0 0 0,0 0 0,0 0-1,0 0 1,-1 0 0,1 0 0,0-1 0,0 1 0,0 0 0,0 0-1,0 0 1,0 0 0,0-1 0,0 1 0,0 0 0,0 0-1,0 0 1,0 0 0,0 0 0,0-1 0,0 1 0,0 0-1,0 0 1,0 0 0,0 0 0,0-1 0,0 1 0,-13 12 94,5-3-86,0 1 1,1 0-1,0 1 0,1-1 1,0 1-1,1 1 0,0-1 1,1 1-1,0 0 0,1-1 1,0 2-1,1-1 0,0 0 1,1 0-1,0 1 0,1-1 1,1 1-1,0-1 0,0 0 1,1 0-1,1 1 0,0-1 1,5 12-1,-6-20 0,1 1 1,-1-1 0,1-1-1,0 1 1,0 0-1,0-1 1,0 1 0,0-1-1,1 0 1,0 0-1,4 3 1,-6-5-7,-1-1-1,0 1 1,0 0 0,1-1-1,-1 1 1,0 0 0,1-1 0,-1 0-1,0 1 1,1-1 0,-1 0-1,1 0 1,-1 0 0,1 0-1,-1 0 1,0 0 0,1 0-1,-1 0 1,1-1 0,-1 1-1,0-1 1,1 1 0,-1-1 0,0 1-1,1-1 1,-1 0 0,0 1-1,0-1 1,0 0 0,1 0-1,-1 0 1,0 0 0,0 0-1,0 0 1,-1 0 0,1 0-1,0-1 1,0 1 0,0-2 0,3-4 10,-1-1 0,0-1 1,0 1-1,-1 0 0,0-1 1,-1 1-1,0-1 0,0 1 1,0-1-1,-1 0 0,-2-16 1,-1 8 8,0 0 1,0 0 0,-2 1-1,0-1 1,-8-16 0,-10-9 81,21 40-100,0-1 0,0 1 1,0 0-1,0 0 0,0 0 0,0 0 1,-1 0-1,1 1 0,-1-1 0,1 1 1,-1-1-1,1 1 0,-5-2 1,5 3 4,0 0 1,0-1 0,1 1 0,-1-1 0,0 0 0,1 0 0,-1 0-1,0 1 1,1-1 0,-1-1 0,1 1 0,0 0 0,-1 0 0,1-1 0,-2-1-1,3 3-9,0 0 0,0-1 0,0 1 0,0 0-1,0 0 1,0-1 0,0 1 0,0 0 0,-1-1-1,1 1 1,1 0 0,-1 0 0,0-1 0,0 1-1,0 0 1,0 0 0,0-1 0,0 1 0,0 0 0,0 0-1,0-1 1,0 1 0,1 0 0,-1 0 0,0-1-1,0 1 1,0 0 0,0 0 0,1 0 0,-1-1-1,0 1 1,0 0 0,1 0 0,17-5 27,51-2 7,-46 3-33,1 2 0,0 1 0,30 1 0,-48 0 0,0 1 1,1 0 0,-1 0 0,0 0 0,0 1-1,0 0 1,0 0 0,0 0 0,-1 1-1,1 0 1,-1 0 0,1 0 0,-1 1 0,0-1-1,0 1 1,-1 1 0,1-1 0,-1 1 0,0-1-1,0 1 1,-1 0 0,5 9 0,-4-6 20,0-1 0,-1 2 0,-1-1 0,1 0 0,-1 1 0,-1-1 0,0 1 0,0-1 0,0 1 0,-1-1 1,0 1-1,-1 0 0,0-1 0,-1 1 0,1-1 0,-1 1 0,-1-1 0,0 0 0,-5 10 0,1-4 102,7-14-125,0 0 0,0 0 0,0 0 0,0 0 0,1 0 0,-1 0 0,0 0 0,0 0 1,0 0-1,0 0 0,0-1 0,0 1 0,0 0 0,0 0 0,0 0 0,0 0 0,0 0 0,0 0 0,0 0 0,0 0 1,0 0-1,0 0 0,0 0 0,1 0 0,-1 0 0,0 0 0,0 0 0,0 0 0,0 0 0,0 0 0,0 0 0,0 0 1,0 0-1,0 0 0,0 0 0,0 0 0,0 0 0,0 0 0,0 0 0,1 0 0,-1 0 0,0 0 0,0 0 1,0 1-1,0-1 0,0 0 0,0 0 0,0 0 0,0 0 0,0 0 0,0 0 0,0 0 0,0 0 0,0 0 0,0 0 1,0 0-1,0 0 0,0 0 0,0 0 0,0 0 0,0 0 0,0 1 0,19-24 179,-8 7-149,12-18 61,39-45 1,-52 69-72,-1 1 0,1 0 0,1 0 0,-1 1 0,1 0 0,1 1-1,0 0 1,20-8 0,-31 15-18,1-1 0,0 1 1,0-1-1,-1 1 0,1 0 0,0 0 0,0 0 1,0 0-1,-1 0 0,1 0 0,0 0 0,0 1 1,0-1-1,-1 1 0,1-1 0,0 1 0,-1 0 1,1-1-1,0 1 0,-1 0 0,1 0 0,-1 0 1,1 0-1,-1 1 0,0-1 0,0 0 0,1 0 1,-1 1-1,0-1 0,0 1 0,0-1 0,0 1 0,1 3 1,3 5 22,0 1 0,-1 0 0,6 23-1,-8-28-15,10 52 70,-10-41-10,1-1 0,1 0 0,1 0 0,9 22-1,-13-36-61,0-1-1,0 1 0,0-1 0,0 0 0,1 0 0,-1 0 0,1 0 0,-1 0 0,0 0 0,1 0 0,0 0 0,-1 0 0,1-1 1,-1 1-1,1-1 0,0 1 0,0-1 0,-1 1 0,1-1 0,0 0 0,0 0 0,-1 0 0,1 0 0,0 0 0,0-1 0,2 1 1,3-2 14,1 1 0,-1-1 0,0 0 0,13-6 0,17-13 36,-2-1 1,0-2 0,45-40-1,-61 48-36,29-25 121,61-69 0,-98 98-39,-13 13 29,-21 24-28,4-3-84,-9 8 30,3 1 0,-26 39 1,45-60-40,0 0 1,1 0-1,0 0 0,1 0 1,0 1-1,1 0 1,0-1-1,0 1 1,1 1-1,1-1 1,0 0-1,0 19 0,2-27-8,-1 0-1,0 0 1,1 0-1,0-1 1,0 1-1,0 0 1,0-1-1,0 1 1,1 0-1,-1-1 1,1 0-1,-1 1 1,1-1-1,0 0 1,0 0-1,0 0 1,0 0-1,1 0 1,-1 0-1,0-1 1,1 1-1,-1-1 1,1 1-1,-1-1 1,1 0-1,0 0 1,0 0-1,-1-1 1,1 1-1,0-1 1,4 1-1,-3-1-2,0 0 1,0 1-1,0-2 0,0 1 0,0 0 0,0-1 1,0 0-1,0 0 0,0 0 0,0 0 0,0-1 1,-1 1-1,1-1 0,-1 0 0,1 0 0,-1 0 1,0-1-1,0 1 0,0-1 0,0 0 0,0 0 1,3-4-1,0-3 11,-1-1 0,1-1 0,-2 1 0,0-1 0,0 0 0,4-23 0,4-76 82,-11 100-84,0-41 140,-1 52-146,0 1 0,0-1-1,0 0 1,0 0-1,0 0 1,0 0 0,0 0-1,0 0 1,0 0 0,1 0-1,-1 0 1,0 0-1,0 0 1,0 0 0,0 0-1,0 0 1,0 0 0,0 0-1,0 0 1,0 0-1,1 0 1,-1 0 0,0 0-1,0 0 1,0 0 0,0 0-1,0 0 1,0 0-1,0 0 1,1 0 0,-1 0-1,0 0 1,0 0 0,0 0-1,0 0 1,0 0-1,0 0 1,0 0 0,0 0-1,1 0 1,2 14 83,21 99 35,4 27-34,19 139 48,-46-275-136,2 17 19,0 0 0,-2 0 0,-1 0 1,0 1-1,-1-1 0,-1 0 0,-2 0 0,0-1 1,-1 1-1,-1-1 0,-8 21 0,13-39-13,0 0 0,1 0-1,-1 0 1,0 0 0,0-1-1,0 1 1,0 0-1,0 0 1,-1-1 0,1 1-1,0-1 1,-1 1 0,1-1-1,-1 0 1,0 0-1,1 0 1,-1 1 0,0-2-1,0 1 1,-3 2 0,3-3-1,0 0 1,-1 0-1,1 0 1,0-1-1,0 1 1,0 0-1,0-1 1,0 1-1,0-1 1,0 0 0,0 0-1,0 1 1,0-2-1,0 1 1,0 0-1,1 0 1,-1 0-1,0-1 1,1 1-1,-3-3 1,-9-9 6,1-1 0,0-1 0,-19-30 0,-23-56 16,39 71-28,-13-33-2,25 57 0,1-1 0,0 0 0,1 0 0,0 1 0,0-1 0,0 0 0,1 0 0,0-8 0,1 13 0,0 0 0,-1 1 0,1-1 0,0 0 0,0 1 0,0-1 0,0 0 0,0 1 0,0 0 0,0-1 0,1 1 0,-1-1 0,0 1 0,1 0 0,-1 0 0,1 0 0,0 0 0,-1 0 0,1 0 0,3-1 0,40-13 0,-40 14 0,9-1 0,-1 0 0,1 1 0,-1 0 0,1 1 0,0 1 0,-1 0 0,20 5 0,-18-4 0,0 0 0,0 0 0,0-1 0,0-1 0,0-1 0,17-2 0,34-11 590,-30 4-5748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43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37 243 7832,'0'0'13709,"-5"12"-13475,-2 5-116,2 1 0,0-1 0,0 1 0,2 0 0,0 0 0,0 31 0,4-36 18,1 0 0,1-1 0,0 1 0,0-1 0,11 24 0,-4-9 97,-10-26-220,1 0 0,-1 0 0,0 0 1,1 0-1,-1 0 0,1 0 0,-1 0 0,1 0 0,0-1 0,-1 1 1,1 0-1,0 0 0,-1-1 0,1 1 0,0 0 0,0-1 0,0 1 1,0-1-1,0 1 0,0-1 0,-1 1 0,1-1 0,0 0 0,0 1 1,0-1-1,0 0 0,0 0 0,0 0 0,1 1 0,-1-1 0,0-1 1,0 1-1,0 0 0,0 0 0,0 0 0,0 0 0,0-1 0,0 1 1,0 0-1,0-1 0,-1 1 0,1-1 0,0 1 0,0-1 1,0 0-1,0 1 0,0-2 0,6-2 35,0-2 0,-1 1 1,0-1-1,10-10 0,-3 0 6,0 1-1,-1-2 1,-1 1 0,0-2 0,-2 1 0,0-1-1,-1-1 1,9-28 0,-12 27 1,-3 6 19,2 1 0,0 0 0,0 0 1,1 0-1,11-21 0,-15 33 19,-1 2-73,1 0 0,0 0 0,0 1 0,-1-1 1,1 0-1,0 0 0,-1 0 0,1 0 0,-1 1 0,1-1 0,-1 0 0,0 1 0,0-1 0,1 2 0,-1 1 14,6 23 14,6 25 80,22 68 1,-29-110-94,0 0 0,11 16 1,0 1 44,-15-25-69,0 0 1,0-1 0,0 1 0,0 0 0,1 0 0,-1-1-1,0 1 1,1 0 0,0-1 0,-1 1 0,1-1-1,0 0 1,0 0 0,0 0 0,0 0 0,0 0 0,0 0-1,0 0 1,0 0 0,0-1 0,0 1 0,0-1 0,1 0-1,-1 0 1,0 1 0,0-1 0,0-1 0,1 1 0,-1 0-1,0 0 1,0-1 0,0 0 0,0 1 0,0-1 0,0 0-1,0 0 1,0 0 0,0 0 0,0 0 0,0 0 0,0-1-1,-1 1 1,1-1 0,-1 1 0,1-1 0,1-2 0,4-5 18,0-1 1,-1 0 0,0-1 0,0 0 0,-1 0-1,-1 0 1,6-20 0,-5 11 8,-1-1 1,0 1-1,0-35 0,-4 21 83,-2 0 0,-11-62 0,13 96-118,-1-1 0,1 1 0,0 0 0,0-1 0,0 1 1,0-1-1,0 1 0,0 0 0,0-1 0,0 1 0,0-1 0,0 1 1,0 0-1,0-1 0,0 1 0,0-1 0,1 1 0,-1 0 0,0-1 1,0 1-1,0 0 0,0-1 0,1 1 0,-1 0 0,0-1 0,0 1 0,1 0 1,-1-1-1,0 1 0,1 0 0,-1 0 0,0 0 0,1-1 0,-1 1 1,0 0-1,1 0 0,-1 0 0,0 0 0,1-1 0,-1 1 0,1 0 0,-1 0 1,0 0-1,1 0 0,-1 0 0,1 0 0,-1 0 0,0 0 0,1 0 1,-1 0-1,1 1 0,-1-1 0,1 0 0,28 9-53,-21-5 60,32 8-11,-1-1 0,2-3 1,-1 0-1,1-3 0,0-2 0,1-1 0,-1-2 0,0-2 0,0-2 0,61-13 0,-68 8 63,-2-1 0,61-28-1,-91 37-36,-1 0 0,1 1-1,-1-1 1,1-1-1,-1 1 1,1 0-1,-1 0 1,0 0 0,0-1-1,3-2 1,-4-3 190,-11 5-44,-1 3-145,1 2 0,-1-1-1,1 2 1,0-1 0,0 1 0,0 1 0,1 0 0,0 1 0,0 0 0,0 0 0,1 1 0,-1 0-1,2 1 1,-1 0 0,1 0 0,0 1 0,1 0 0,-10 16 0,9-13-12,1-1 0,1 1 0,0 1-1,1-1 1,0 1 0,0 0 0,2 0 0,0 0 0,0 0 0,1 1 0,1-1 0,0 1-1,1 0 1,0-1 0,4 25 0,-3-33-1,0 0 0,1 0 0,-1 0 0,1 0 0,0 0 0,0-1 0,1 1 0,-1 0 0,1-1 0,0 0 0,4 4 0,-6-7-5,1-1-1,-1-1 1,1 1-1,-1 0 1,0 0 0,1 0-1,-1-1 1,0 1 0,1-1-1,-1 1 1,0-1-1,1 1 1,-1-1 0,0 0-1,0 0 1,0 1-1,0-1 1,0 0 0,0 0-1,2-2 1,0 0 9,3-2-5,0 0 0,-1-1 0,0 0 0,0 0 0,0 0 1,-1 0-1,0-1 0,5-10 0,1-7 22,9-32-1,-12 34 70,16-35-1,-22 58-96,0 0-1,0-1 0,0 1 0,0 0 0,0 0 0,-1 0 0,1 0 0,0 0 0,0 0 0,-1 0 0,1 0 0,0 0 0,-1 0 1,1 0-1,0 3 0,15 34 15,-6-13 1,1 0 0,1 0 0,28 43 0,-29-53-10,-9-11 4,1 0 1,0 0-1,-1 0 1,1-1-1,0 1 0,1-1 1,6 6-1,-10-9-10,1 1-1,0-1 1,0 1-1,0-1 1,0 0 0,0 1-1,0-1 1,0 0-1,0 0 1,0 0-1,0 0 1,0 0-1,0 0 1,0 0 0,0 0-1,0 0 1,1-1-1,0 1 4,0-1 0,0 0 0,0 0 0,-1 0 1,1-1-1,0 1 0,-1 0 0,1-1 0,-1 1 0,1-1 0,1-2 0,12-16 24,-1 0 0,-1-2 0,-1 0 0,-1 0 0,-1-1 0,-1 0 0,8-30 0,-16 45-4,1 0 0,1 0 0,-1 0 0,1 0 0,1 0 0,-1 1 0,2-1 0,-1 1 0,1 0 0,7-9 0,-11 16-20,0 0 1,-1 0-1,1 0 1,-1 0-1,1 0 1,-1 0-1,1 0 1,-1 0-1,0 0 1,1 1 0,-1-1-1,1 0 1,-1 0-1,1 1 1,-1-1-1,1 0 1,-1 1-1,0-1 1,1 0-1,-1 1 1,0-1-1,1 1 1,-1-1-1,0 0 1,0 1-1,1-1 1,-1 1-1,0-1 1,0 1 0,13 20 86,-11-16-69,15 24 238,24 63 1,-41-91-263,0-1 0,0 1 0,1-1 1,-1 0-1,0 1 0,0-1 0,0 1 0,1-1 1,-1 1-1,0-1 0,0 1 0,1-1 0,-1 0 1,0 1-1,1-1 0,-1 0 0,0 1 0,1-1 1,-1 0-1,1 1 0,-1-1 0,1 0 0,-1 0 1,1 1-1,-1-1 0,0 0 0,1 0 0,-1 0 1,1 0-1,-1 0 0,1 0 0,0 0 1,-1 0-1,1 0 0,-1 0 0,1 0 0,-1 0 1,1 0-1,-1 0 0,0 0 0,1 0 0,-1-1 1,1 1-1,-1 0 0,1 0 0,-1-1 0,1 1 1,-1 0-1,0-1 0,1 1 0,-1 0 0,0-1 1,1 1-1,-1 0 0,0-1 0,1 1 0,-1-1 1,22-29 176,-20 25-173,18-26-7,1 0 0,1 1 0,32-34 0,-53 63 0,1 0 0,-1 0 0,1 0 0,-1 0 0,1 0 0,-1 1 0,1-1 0,0 0 0,-1 1 0,1-1 0,0 1 0,0 0 0,-1-1 0,1 1 0,0 0 0,0 0 0,-1 0 0,1 0 0,0 1 0,0-1 0,-1 0 0,1 1 0,0-1 0,-1 1 0,1-1 0,0 1 0,1 1 0,8 4 0,-2 0 0,1 0 0,11 10 0,0-1 0,-10-8 0,1 0 0,0-1 0,0 0 0,0-1 0,1 0 0,0-1 0,0 0 0,14 1 0,-21-4 0,0-1 0,0 0 0,1 0 0,-1 0 0,0-1 0,0 0 0,0 0 0,0 0 0,-1-1 0,1 0 0,0 0 0,-1 0 0,1-1 0,-1 0 0,1 0 0,-1 0 0,0-1 0,-1 0 0,1 0 0,4-5 0,-1 0 0,-1 1 0,-1-2 0,0 1 0,0-1 0,0 0 0,7-20 0,-11 24 0,1-1 0,-1 0 0,-1 0 0,1 0 0,-1 0 0,0 0 0,-1 0 0,1 0 0,-2 0 0,1 0 0,-1 0 0,-2-10 0,3 16 0,0 0 0,0 0 0,-1 0 0,1 0 0,0 1 0,-1-1 0,1 0 0,-1 0 0,1 0 0,-1 0 0,1 0 0,-1 1 0,0-1 0,1 0 0,-1 1 0,0-1 0,0 0 0,1 1 0,-1-1 0,0 1 0,0-1 0,0 1 0,0-1 0,0 1 0,-1-1 0,0 1 0,1 0 0,-1 1 0,0-1 0,1 0 0,-1 0 0,0 1 0,1-1 0,-1 1 0,1-1 0,-1 1 0,1 0 0,-1 0 0,-2 2 0,-2 2 0,-1 0 0,1 1 0,0-1 0,1 2 0,-7 7 0,4-2 0,1 0 0,0 0 0,1 1 0,0 0 0,0 0 0,2 1 0,0-1 0,0 1 0,1 0 0,-1 23 0,3-29 0,1 1 0,0-1 0,0 1 0,1-1 0,1 0 0,-1 1 0,1-1 0,0 0 0,1 0 0,0 0 0,0 0 0,1-1 0,0 1 0,0-1 0,1 0 0,0 0 0,0-1 0,1 1 0,7 6 0,-10-11 0,0 0 0,1 0 0,-1 0 0,1-1 0,0 1 0,-1-1 0,1 0 0,0 0 0,0 0 0,0-1 0,0 1 0,-1-1 0,1 0 0,0 0 0,0 0 0,0-1 0,0 1 0,0-1 0,0 0 0,0 0 0,5-3 0,3 0 0,0-1 0,-1 0 0,0-1 0,0 0 0,16-12 0,25-28 865,-26 16-5733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46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1081 6424,'0'0'7430,"10"4"-7011,-4-1-347,-2-1-37,-1-1 0,0 0 1,0 1-1,1-1 1,-1 0-1,1 0 0,-1-1 1,1 1-1,-1-1 0,1 0 1,0 0-1,-1 0 1,1 0-1,-1-1 0,1 1 1,-1-1-1,1 0 0,-1 0 1,1 0-1,4-3 1,3-3 132,0-1 0,-1-1 0,0 0 1,0 0-1,-1-1 0,0 0 1,7-12-1,49-83 821,-54 86-837,59-98 692,-31 56-258,-3-2-1,30-72 0,2-51 412,-56 148-735,-2-1 0,9-74 0,-17 96-170,2-25 111,-4 41-185,0 0 0,0-1 0,0 1 0,0 0 0,0 0 0,-1 0 0,1-1 0,0 1 0,0 0 0,-1 0 0,1 0 0,-1 0 0,1 0 0,-1 0 0,0 0 0,1 0-1,-1 0 1,0 0 0,0 0 0,0 0 0,1 0 0,-1 0 0,0 1 0,0-1 0,0 0 0,-2 0 0,1 1-8,0 0 1,-1 1-1,1-1 1,0 1-1,0 0 1,0-1-1,0 1 1,0 0-1,0 0 1,0 0-1,0 1 1,0-1-1,0 0 1,1 1-1,-3 1 1,-5 5 8,1 1 0,0 0 1,1 0-1,-1 1 0,2 0 0,-1 0 0,1 0 1,-4 13-1,-34 96 197,36-92-161,-9 35 81,3 1 0,2 0 0,4 1 0,-1 69 0,8-103-40,1-1 1,2 0-1,0 1 0,2-1 1,2 0-1,12 42 1,-15-63-28,0 0 0,1 0 1,-1 0-1,1-1 0,1 1 1,-1-1-1,10 11 0,-12-16-37,0 0 0,0-1-1,1 1 1,-1 0 0,0 0 0,1-1-1,-1 0 1,1 1 0,-1-1 0,1 0-1,-1 0 1,1 0 0,0-1 0,0 1-1,0-1 1,-1 1 0,1-1 0,0 0-1,0 0 1,0 0 0,0 0 0,-1-1-1,1 1 1,0-1 0,5-2 0,0 0 5,-1 0 1,1-1-1,-1 0 1,0-1 0,0 1-1,-1-2 1,1 1 0,-1 0-1,0-1 1,0 0 0,-1-1-1,5-6 1,7-12 94,-2-1 0,13-28 0,-11 20 33,-4 5-13,8-13 467,-6 88-204,-11-34-360,3 9 23,0 0 0,1 0 0,1-1 0,1 0 0,1-1 0,26 36 0,-35-53-60,0 0-1,0 0 1,0 0 0,0 0-1,1 0 1,-1 0 0,1-1 0,-1 1-1,1-1 1,0 0 0,0 0-1,-1 0 1,1 0 0,0 0 0,0-1-1,0 1 1,0-1 0,0 0 0,0 0-1,0 0 1,0 0 0,0 0-1,0-1 1,0 1 0,0-1 0,-1 0-1,1 0 1,0 0 0,0 0 0,-1-1-1,1 1 1,3-3 0,4-2 28,-1 0 1,0-1 0,-1 0 0,0-1-1,0 0 1,0 0 0,8-12-1,1-3 45,2-5 122,2 1 1,1 1 0,35-33 0,-57 58-198,0 1 1,1-1-1,-1 1 0,1-1 1,-1 1-1,1 0 1,-1-1-1,1 1 0,0 0 1,-1 0-1,1-1 1,-1 1-1,1 0 0,0 0 1,-1 0-1,1 0 1,-1 0-1,1 0 1,0 0-1,-1 0 0,1 0 1,-1 0-1,1 0 1,0 0-1,-1 0 0,1 0 1,0 0-1,-1 1 1,1-1-1,-1 0 0,1 1 1,-1-1-1,2 1 1,-1 0 5,1 1 1,-1 0 0,1 0-1,-1 0 1,0 0-1,0 0 1,1 0 0,-2 0-1,3 4 1,0 3 13,-1 0 0,0 0 0,0 0 0,0 17 0,-11 61 406,9-86-438,0-1-1,0 0 0,0 0 0,0 1 0,0-1 0,0 0 1,0 1-1,0-1 0,0 0 0,0 1 0,0-1 1,0 0-1,0 0 0,0 1 0,0-1 0,0 0 0,0 1 1,1-1-1,-1 0 0,0 0 0,0 1 0,0-1 1,0 0-1,1 0 0,-1 1 0,0-1 0,0 0 0,0 0 1,1 0-1,-1 1 0,0-1 0,1 0 0,-1 0 1,9-5 174,10-18 62,-10 9-240,1 0 0,1 1 0,0 0 0,0 1 0,1 0 0,1 1 0,0 0 0,27-16 0,-38 26 0,-1 1 0,0-1 0,1 1 0,-1-1 0,1 1 0,-1-1 0,1 1 0,-1 0 0,0 0 0,1-1 0,-1 1 0,1 0 0,-1 1 0,1-1 0,-1 0 0,1 0 0,-1 0 0,1 1 0,-1-1 0,1 1 0,-1-1 0,2 2 0,-1-1 0,-1 1 0,1-1 0,0 1 0,-1 0 0,1 0 0,-1 0 0,1 0 0,-1 0 0,0 0 0,0 0 0,0 0 0,1 3 0,1 5 0,0-1 0,-1 1 0,0-1 0,-1 1 0,0 15 0,28-55 0,-17 14 0,17-18 0,-27 32 0,-1 0 0,1 1 0,0-1 0,0 1 0,0 0 0,0 0 0,0-1 0,0 1 0,0 0 0,0 1 0,0-1 0,0 0 0,1 1 0,-1-1 0,3 1 0,-4 0 0,1 1 0,0 0 0,-1 0 0,1 0 0,-1 0 0,0 0 0,1 1 0,-1-1 0,0 0 0,0 1 0,0-1 0,0 1 0,0-1 0,0 1 0,0 0 0,0-1 0,0 3 0,4 4 0,2 5 0,-1 0 0,7 18 0,-8-18 0,1 0 0,9 16 0,-14-28 0,0 0 0,0 1 0,0-2 0,0 1 0,0 0 0,1 0 0,-1 0 0,0 0 0,1-1 0,-1 1 0,0-1 0,1 1 0,-1-1 0,1 1 0,-1-1 0,1 0 0,-1 0 0,1 0 0,-1 0 0,1 0 0,-1 0 0,1 0 0,-1 0 0,1-1 0,1 1 0,3-2 0,0 1 0,0-1 0,0 0 0,8-4 0,-8 3 0,1-1 0,0 0 0,-1 0 0,0 0 0,0-1 0,0 0 0,-1 0 0,0 0 0,0-1 0,0 0 0,0 0 0,5-10 0,-5 8 0,0 1 0,0 1 0,9-11 0,-9 12 0,0 0 0,0-1 0,-1 0 0,7-11 0,-11 17 0,0 0 0,0-1 0,0 1 0,0-1 0,0 1 0,1 0 0,-1-1 0,0 1 0,0-1 0,1 1 0,-1 0 0,0-1 0,0 1 0,1 0 0,-1 0 0,0-1 0,1 1 0,-1 0 0,0 0 0,1-1 0,-1 1 0,1 0 0,-1 0 0,0 0 0,1 0 0,-1-1 0,1 1 0,-1 0 0,1 0 0,7 10 0,1 22 0,-8-28 0,2 10 0,2 0 0,10 25 0,-12-34 0,-1 0 0,1 0 0,0-1 0,0 1 0,0 0 0,1-1 0,-1 0 0,1 0 0,0 0 0,7 5 0,-8-8 0,0 0 0,0 1 0,0-2 0,0 1 0,0 0 0,0-1 0,0 1 0,0-1 0,0 0 0,0 0 0,0 0 0,0 0 0,0-1 0,0 1 0,0-1 0,0 1 0,0-1 0,-1 0 0,1-1 0,0 1 0,0 0 0,-1-1 0,5-2 0,2-3 0,1 1 0,-1-2 0,-1 1 0,15-16 0,21-29 0,-2-1 0,42-72 0,-68 96 0,-1-2 0,-2 0 0,-1-1 0,-2 0 0,10-45 0,-10 18 0,-1-2 0,-1-63 0,-8 41 0,-1 73 0,0 1 0,0-1 0,-1 0 0,-1 1 0,1-1 0,-5-9 0,7 19 0,-1-1 0,1 1 0,0-1 0,0 1 0,0-1 0,0 1 0,0 0 0,-1-1 0,1 1 0,0-1 0,0 1 0,-1 0 0,1-1 0,0 1 0,-1 0 0,1-1 0,0 1 0,-1 0 0,1 0 0,-1-1 0,1 1 0,0 0 0,-1 0 0,1 0 0,-1 0 0,1-1 0,-1 1 0,1 0 0,0 0 0,-1 0 0,1 0 0,-1 0 0,1 0 0,-1 0 0,1 0 0,-1 0 0,1 0 0,0 1 0,-1-1 0,1 0 0,-1 0 0,1 0 0,-1 0 0,1 1 0,0-1 0,-1 0 0,1 0 0,0 1 0,-1-1 0,1 0 0,0 1 0,-1-1 0,1 0 0,0 1 0,0-1 0,-1 1 0,1 0 0,-15 25 0,5 2 0,0 0 0,2 1 0,1 1 0,2-1 0,1 1 0,1 0 0,1 34 0,4-3 0,3 0 0,20 93 0,-19-132 0,1 0 0,1-1 0,16 33 0,-3-8 0,-19-41 0,1 0 0,0-1 0,0 1 0,0-1 0,0 0 0,1 0 0,-1 0 0,1 0 0,0 0 0,0-1 0,1 0 0,-1 0 0,6 3 0,2 0 0,1 0 0,0 0 0,22 5 0,-34-11 14,-1 0 0,1 1 0,-1-1 0,0 0 0,1 0 0,-1 0-1,1 0 1,-1 0 0,0 0 0,1 1 0,-1-1 0,1 0 0,-1 0 0,1 0 0,-1 0 0,0 0 0,1-1 0,-1 1 0,1 0 0,-1 0-1,0 0 1,1 0 0,-1 0 0,1-1 0,-1 1 0,0 0 0,1 0 0,-1 0 0,0-1 0,1 1 0,-1 0 0,0-1 0,1 1-1,-1 0 1,0-1 0,0 1 0,1 0 0,-1-1 0,0 1 0,0-1 0,0 1 0,0 0 0,1-1 0,-1 1 0,0-1 0,0 1-1,0 0 1,0-1 0,0 1 0,0-1 0,0 1 0,0-1 0,0 1 0,0 0 0,-1-1 0,1 1 0,0-1 0,-8-24-3315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3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92 8136,'0'0'5962,"-1"8"-5458,1-1-410,0-1 0,-1 1 1,0-1-1,0 1 0,-1-1 0,0 0 0,0 0 0,0 1 0,-5 7 1,-2 1 266,1 1 1,-10 30 0,15-38-222,1 0 0,0-1 0,1 1 0,0 1 0,0-1 0,0 0 0,1 0 0,1 11 0,-1-18-103,0 1-1,1 0 1,-1 0 0,1 0 0,-1 0-1,1-1 1,-1 1 0,1 0 0,0-1 0,0 1-1,0 0 1,0-1 0,0 1 0,0-1-1,1 0 1,-1 1 0,0-1 0,1 0-1,-1 0 1,1 1 0,-1-1 0,1-1 0,0 1-1,1 1 1,1-1 17,0 0 0,-1-1 1,1 1-1,0-1 0,0 0 0,-1 0 0,1 0 0,0-1 1,-1 1-1,1-1 0,6-2 0,3-1 64,0-1 0,-1-1-1,0 0 1,0-1 0,17-11 0,52-47 455,-48 35-147,-1-2 0,30-39 1,-51 58-74,-7 10-36,-7 11-131,-7 12-133,1 0 0,0 1 1,2 0-1,0 0 0,2 0 1,0 1-1,2 0 0,0 0 1,0 28-1,3-45-43,1 0 0,-1 0 0,1-1 1,0 1-1,0 0 0,0-1 0,0 1 0,1-1 0,0 1 0,0-1 1,0 0-1,1 0 0,-1 0 0,1 0 0,0 0 0,0-1 1,4 5-1,-4-6-1,1 1 1,0-1-1,-1 0 1,1 0-1,0 0 1,0-1-1,0 1 1,0-1-1,0 0 1,0 0 0,1 0-1,-1-1 1,0 0-1,0 1 1,1-1-1,-1-1 1,0 1-1,0-1 1,5-1-1,3-1 18,0 0 0,0-1-1,-1-1 1,0 0 0,0 0-1,11-8 1,59-46 127,-66 48-127,104-80 305,-98 70-240,-17 17-60,0 0 1,0 0-1,0 0 1,1 0-1,6-3 1,-11 6-31,0 1 1,0 0-1,1 0 1,-1 0-1,0 0 0,0-1 1,0 1-1,1 0 1,-1 0-1,0 0 0,0 0 1,1 0-1,-1 0 1,0 0-1,0 0 0,0 0 1,1 0-1,-1 0 1,0 0-1,0 0 0,1 0 1,-1 0-1,0 0 1,0 0-1,1 0 0,-1 0 1,0 0-1,0 0 1,1 0-1,-1 1 0,0-1 1,0 0-1,0 0 1,0 0-1,1 0 0,-1 0 1,0 1-1,0-1 1,0 0-1,0 0 0,1 0 1,-1 1-1,0-1 1,0 0-1,0 0 0,0 1 1,0-1-1,0 0 1,0 0-1,0 0 1,0 1-1,0-1 0,0 0 1,0 0-1,0 1 1,0-1-1,0 0 0,0 1 1,-3 18 51,-12 31-14,-2-1 1,-36 72-1,-62 89-13,23-43-8,75-135-14,-39 69 84,87-172 199,72-124-55,-54 106-152,91-142 162,-106 183-142,3 1-1,66-65 1,-83 92-60,60-55 78,-63 60-68,1 2-1,35-22 1,-51 34-46,0 0 0,1-1 0,-1 1 0,1 0 1,0 0-1,-1 0 0,1 1 0,0-1 0,-1 1 0,1-1 0,0 1 1,0 0-1,-1 0 0,1 0 0,5 1 0,-6 0-3,0 0 0,-1 0 0,1 0 0,0 0 0,-1 0 0,1 0-1,0 0 1,-1 1 0,0-1 0,1 1 0,-1-1 0,0 1 0,0-1 0,0 1 0,0 0 0,0-1-1,0 1 1,0 0 0,0 0 0,-1 0 0,1 0 0,-1 0 0,1 2 0,0 5-4,0-1 0,0 1 0,-1 0 0,0 0 0,-1-1 0,0 1 0,0 0 0,-1-1 1,0 1-1,-1-1 0,1 1 0,-2-1 0,1 0 0,-1 0 0,0 0 0,-7 8 0,1-1-5,-2 0 1,0-1-1,0 0 0,-1-1 0,-1 0 1,-26 18-1,36-28 6,0 0 1,0 0-1,0-1 0,-1 0 1,1 0-1,-1 0 0,1-1 1,-1 1-1,0-1 0,-9 1 1,11-2 3,0 0-1,0 0 1,-1-1 0,1 1 0,0-1 0,0 0 0,0 0-1,0 0 1,0 0 0,0 0 0,0-1 0,1 0 0,-1 1-1,0-1 1,1 0 0,-1 0 0,-3-4 0,0-2 26,-1-1-1,1 0 1,0-1 0,1 1-1,0-1 1,1 0 0,0 0 0,1 0-1,0-1 1,-3-14 0,6 23-17,-1 0 0,1 0 0,0 0 0,-1 0 0,1 0 0,0 0 0,0 0 0,0 0 0,1 0 0,-1 0 0,0 0 0,1 0 0,-1 0 0,1 1 0,0-1 0,1-3 0,-1 4-226,0-1 0,0 1 1,1 0-1,-1 0 1,0 0-1,0 0 0,1 0 1,-1 1-1,1-1 1,-1 0-1,0 0 0,1 1 1,-1-1-1,1 1 1,0 0-1,-1-1 0,1 1 1,1 0-1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46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14872,'0'0'3543,"62"-4"-2919,-37 8-80,-3-2 16,-4 8-112,-4-2 0,-2-2-128,-2 0 16,-4-2-248,-4-2 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46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13864,'0'0'3927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47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12160,'0'0'2056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48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1 6728,'0'0'4238,"-11"12"-3795,-77 85 517,75-80-708,0 1 0,1 0-1,1 0 1,1 2 0,-14 32 0,-29 108 956,39-102-718,2 0 0,-6 90 0,11 121 895,7-238-1166,2-1 0,0 0 0,2 0 0,2 0-1,0 0 1,2-1 0,1 0 0,21 43 0,-11-30 160,-14-30-180,0 0 0,1 0 0,1 0 1,0-1-1,0 1 0,10 10 0,-16-22-165,-1 1 0,1-1 0,-1 1 0,1-1 0,0 1 0,-1-1 0,1 0 0,-1 1 0,1-1 0,0 0 0,-1 1 0,1-1 0,0 0 0,-1 0 0,1 1 0,0-1 0,-1 0 0,1 0 0,0 0-1,-1 0 1,1 0 0,0 0 0,0 0 0,-1 0 0,1-1 0,0 1 0,-1 0 0,1 0 0,1-1 0,0 0 37,0 0-1,-1-1 0,1 1 1,-1-1-1,1 1 0,-1-1 1,1 0-1,-1 1 1,2-5-1,16-36-2937,-19 42 2659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51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1154 9344,'0'0'1770,"13"-9"-1195,4-1-366,0-2 1,-1 0-1,-1 0 0,0-2 1,16-18-1,1-10 434,-2-1-1,-1-1 1,-3-2 0,-2 0-1,33-90 1,5-3 838,-6 14 91,-54 121-1453,-1 0 0,1 0 0,0 1-1,0-1 1,0 1 0,5-6 0,-7 8-90,0 1 1,1-1-1,-1 1 1,1-1-1,-1 1 0,1 0 1,-1-1-1,1 1 1,-1 0-1,1-1 1,0 1-1,-1 0 0,1 0 1,-1 0-1,1 0 1,0-1-1,-1 1 1,1 0-1,-1 0 0,2 0 1,-1 1 0,0-1 1,0 1-1,0-1 1,0 1 0,0-1-1,-1 1 1,1-1-1,0 1 1,0 0-1,0-1 1,-1 1 0,1 0-1,0 0 1,-1-1-1,1 1 1,0 2-1,4 5 51,-1 1 0,0 0 0,0 0 0,-1 0-1,0 0 1,1 10 0,7 61 182,-7-45-153,1 5 49,-1 1 1,-3 42-1,-1-68-102,-2 0-1,0-1 1,0 1-1,-2-1 1,1 0 0,-2 0-1,0 0 1,-1 0-1,-8 15 1,12-25-23,-1 0 1,0-1-1,0 1 1,0 0-1,0-1 1,0 0-1,-1 0 0,1 0 1,-1 0-1,0 0 1,0-1-1,0 1 1,0-1-1,0 0 1,0-1-1,-1 1 0,1-1 1,-1 0-1,1 0 1,-1 0-1,0 0 1,1-1-1,-1 0 1,-9 0-1,3-2 42,-1 0 0,0-1 0,1 0 0,0 0-1,0-1 1,0-1 0,0 0 0,-18-11 0,24 13-13,0-1 0,1 1-1,-1-1 1,1 0 0,-1 0 0,1 0 0,0-1 0,1 0 0,-1 1-1,1-1 1,0-1 0,0 1 0,-3-9 0,6 13-54,0 1 0,0 0 0,1-1 1,-1 1-1,0 0 0,0 0 0,0-1 0,1 1 1,-1 0-1,0 0 0,0 0 0,1-1 0,-1 1 0,0 0 1,0 0-1,1 0 0,-1 0 0,0 0 0,1-1 1,-1 1-1,0 0 0,0 0 0,1 0 0,-1 0 1,0 0-1,1 0 0,-1 0 0,0 0 0,1 0 0,-1 0 1,0 0-1,1 0 0,-1 0 0,0 0 0,0 0 1,1 1-1,0-1 0,19 2 34,-16-1-11,48 5 66,8 2-50,108-1-1,-147-7-53,-1-2 0,1 0 0,0-1-1,-1 0 1,0-2 0,0-1 0,0 0-1,20-10 1,-17 5 19,0-2 0,-1 0 0,0-1 0,-1-1 0,-1-1 0,27-27 0,56-79 307,-53 60-26,-50 61-287,1 1 0,-1-1 0,1 1 0,-1-1-1,0 0 1,1 1 0,-1-1 0,1 1-1,-1-1 1,1 1 0,-1-1 0,1 1-1,0-1 1,-1 1 0,1 0 0,-1-1-1,1 1 1,0 0 0,-1 0 0,1-1-1,0 1 1,-1 0 0,1 0 0,0 0-1,0 0 1,-1 0 0,1 0 0,0 0-1,0 0 1,-1 0 0,1 0 0,0 0-1,-1 1 1,1-1 0,0 0 0,-1 0-1,1 1 1,0-1 0,-1 0 0,1 1-1,-1-1 1,1 1 0,0-1 0,-1 1-1,1-1 1,-1 1 0,0-1 0,1 1 0,-1-1-1,1 1 1,-1 0 0,0-1 0,1 1-1,-1 0 1,0-1 0,0 1 0,1 1-1,2 6 40,0 1 0,-1-1-1,3 15 1,-5-21-45,6 39 161,-1 45-1,0-9 66,-9-39 298,22-61-37,-6 7-422,72-92 242,-75 97-277,1 1 0,0 1 0,1 0 0,0 0 0,1 1 0,0 1-1,21-11 1,-32 18-23,0-1-1,0 1 1,0-1-1,1 1 0,-1-1 1,0 1-1,0 0 1,1-1-1,-1 1 0,0 0 1,1 0-1,-1 0 1,0 0-1,1 0 0,-1 0 1,0 1-1,1-1 1,-1 0-1,0 1 0,0-1 1,1 1-1,-1-1 1,0 1-1,0 0 0,0-1 1,0 1-1,0 0 1,0 0-1,0 0 0,0 0 1,0 0-1,0 0 0,0 0 1,0 1-1,2 4 11,1 0 0,-2 1-1,1 0 1,-1-1-1,2 11 1,5 12 105,-8-28-114,-1-1-1,0 0 0,1 1 0,-1-1 1,1 0-1,-1 1 0,1-1 0,-1 0 0,1 0 1,0 0-1,-1 1 0,1-1 0,-1 0 1,1 0-1,-1 0 0,1 0 0,-1 0 1,1 0-1,0 0 0,-1 0 0,1 0 0,-1 0 1,1-1-1,-1 1 0,1 0 0,-1 0 1,1 0-1,-1-1 0,1 1 0,-1 0 1,1-1-1,-1 1 0,1 0 0,-1-1 0,1 1 1,-1 0-1,0-1 0,1 1 0,-1-1 1,23-20 92,-22 19-86,43-48 129,-21 24-35,31-29 0,-53 54-104,0-1-1,0 1 1,1 0-1,-1 0 1,0 0-1,0 0 1,1 1-1,-1-1 0,0 0 1,1 0-1,-1 1 1,1-1-1,-1 1 1,1 0-1,-1-1 1,1 1-1,0 0 0,-1 0 1,1 0-1,-1 0 1,1 0-1,-1 0 1,1 0-1,0 0 1,-1 1-1,1-1 0,-1 1 1,1-1-1,-1 1 1,0 0-1,1-1 1,-1 1-1,0 0 1,1 0-1,-1 0 0,0 0 1,0 0-1,0 0 1,0 0-1,0 1 1,0-1-1,2 3 1,3 5 30,-1 0 0,0 1 0,-1 0 0,7 20 0,-11-28-35,17 65 9,-15-51-2,2 1 0,0-1-1,13 32 1,-16-47-3,0 0 0,0 1-1,0-1 1,0 0 0,0 0 0,0 0-1,1 0 1,-1 0 0,0 0-1,1 0 1,-1 0 0,0 0 0,1-1-1,-1 1 1,1-1 0,-1 1 0,1-1-1,-1 1 1,1-1 0,-1 0 0,1 0-1,0 1 1,-1-1 0,1 0 0,-1-1-1,4 1 1,4-2 18,0 1-1,0-2 1,12-3-1,-15 4-12,22-10 27,-1-1 0,0-1 0,50-35 0,22-12 25,-51 37-38,53-31 49,-127 98 135,-41 48-170,-4 5 6,64-85-40,1 1 0,0-1 0,1 2 0,0-1 0,0 0 0,-4 26 0,8-37-3,1-1 0,0 0 0,0 1 0,0-1 0,0 0 0,-1 1 0,1-1 0,0 0 0,0 1 0,0-1 0,0 0 0,0 1 0,0-1 0,0 0 0,0 1 0,0-1 0,0 0 0,0 1 0,0-1 0,0 0 0,0 1 0,0-1 0,0 0 0,0 1 0,1-1 0,-1 0 0,0 1 0,0-1 0,0 0 0,0 1 0,1-1 0,-1 0 0,0 0 0,0 1 0,1-1 0,-1 0 0,0 0 0,1 1 0,-1-1 0,0 0 0,0 0 0,1 0 0,-1 0 0,0 0 0,1 1 0,-1-1 0,0 0 0,1 0 0,-1 0 0,1 0 0,-1 0 0,0 0 0,1 0 0,-1 0 0,0 0 0,1 0 0,-1 0 0,0-1 0,1 1 0,-1 0 0,0 0 0,1 0 0,-1 0 0,22-15 0,3-10 0,-1-2 0,-1 0 0,-1-1 0,-1-2 0,-2 0 0,21-45 0,-39 73 0,1-1 0,-1-1 0,1 1 0,0 0 0,-1 0 0,1 0 0,1 1 0,-1-1 0,0 0 0,5-3 0,-5 11 0,0 1 0,0 0 0,-1-1 0,0 1 0,0 7 0,1 4 0,0 12 0,2-1 0,0 1 0,2-1 0,15 44 0,-18-65 0,21 45 0,-22-47 0,1-1 0,-1 0 0,1 1 0,0-1 0,1-1 0,-1 1 0,1 0 0,6 5 0,-8-8 0,-1 0 0,1-1 0,0 1 0,0 0 0,-1-1 0,1 1 0,0-1 0,0 1 0,0-1 0,0 0 0,0 0 0,0 0 0,0 0 0,-1 0 0,1 0 0,0-1 0,0 1 0,0 0 0,0-1 0,0 0 0,2-1 0,4-2 0,-1 0 0,1 0 0,10-10 0,4-5 0,-2 0 0,0-1 0,-2-2 0,0 0 0,-1 0 0,-1-2 0,-2 0 0,14-28 0,79-215 0,-52 75 0,-6 19 0,-46 153 0,-5 18 0,0 11 0,-43 171 0,0 1 0,32-112 0,-6 94 0,18-139 0,0 0 0,2 0 0,1-1 0,1 1 0,1 0 0,1-1 0,14 39 0,-19-61 0,1 1 0,0 0 0,-1-1 0,1 1 0,0-1 0,0 1 0,0-1 0,0 1 0,0-1 0,0 0 0,1 1 0,-1-1 0,0 0 0,1 0 0,-1 0 0,1 0 0,-1 0 0,1 0 0,-1-1 0,1 1 0,2 0 0,-1 0 0,0-1 0,0 0 0,-1 0 0,1 0 0,0 0 0,0-1 0,0 1 0,0-1 0,0 1 0,0-1 0,4-2 0,7-4 0,-1 0 0,-1-1 0,1-1 0,10-9 0,-20 16 0,20-18 0,-2-1 0,0 0 0,-1-1 0,-2-2 0,0 1 0,25-47 0,-7 0 0,37-98 0,-14-4 0,-49 137 0,-3 0 0,0 0 0,1-38 0,-8 68 0,0 0 0,0 0 0,0 0 0,-1 0 0,0-1 0,-2-6 0,3 12 0,0-1 0,0 0 0,-1 0 0,1 1 0,-1-1 0,1 0 0,0 1 0,-1-1 0,1 0 0,-1 1 0,0-1 0,1 0 0,-1 1 0,1-1 0,-1 1 0,0-1 0,1 1 0,-1 0 0,-1-1 0,1 1 0,0 0 0,0 0 0,-1 0 0,1 0 0,0 0 0,0 0 0,0 0 0,0 0 0,0 1 0,0-1 0,0 0 0,-1 1 0,1-1 0,0 1 0,0-1 0,0 1 0,1 0 0,-3 1 0,-2 2 0,0 0 0,0 1 0,1-1 0,-1 1 0,1 1 0,0-1 0,-6 11 0,-20 46 0,23-44 0,-8 21 0,1 0 0,3 1 0,1 0 0,1 1 0,-4 67 0,11-53 0,1-1 0,4 0 0,15 100 0,-13-126 0,2-1 0,9 27 0,-12-44 0,-1-1 0,2 0 0,-1 0 0,1-1 0,1 1 0,0-1 0,0 0 0,0-1 0,10 9 0,-15-15 20,0 0 1,-1 0-1,1 0 0,0-1 0,0 1 1,0 0-1,0-1 0,0 1 1,0-1-1,0 1 0,0-1 0,1 0 1,-1 1-1,0-1 0,0 0 1,0 0-1,0 1 0,0-1 0,1 0 1,-1 0-1,0-1 0,0 1 1,0 0-1,2-1 0,-1 0 19,0 0 0,0 0 0,-1 0 0,1 0 0,-1 0 0,1-1 0,-1 1 0,1-1 0,-1 1 0,0-1 0,0 0 0,2-2 0,1-4-1053,0 0 0,-1 0-1,0 0 1,3-11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52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10040,'0'0'4238,"2"18"-3526,-1-8-636,33 299 2443,4 103 548,-24-222-1214,0-72 2249,-14-159-3835,2 0 0,2 0-1,2 1 1,1 0-1,3 0 1,23-64 0,-30 94-228,1 1 0,1 0 0,0 0 0,0 1 1,1-1-1,0 1 0,0 0 0,1 1 0,0-1 0,14-9 0,-20 16-32,0 0-1,0 1 0,0-1 0,0 1 0,0-1 0,0 1 1,0 0-1,1 0 0,-1-1 0,0 1 0,0 0 0,0 0 1,0 0-1,1 0 0,-1 0 0,0 0 0,0 1 1,0-1-1,0 0 0,1 1 0,-1-1 0,0 0 0,0 1 1,0 0-1,0-1 0,0 1 0,0-1 0,0 1 0,0 0 1,0 0-1,-1 0 0,1-1 0,0 1 0,0 0 0,-1 0 1,2 1-1,1 2 8,-1 1 0,1-1 0,-1 1 1,0-1-1,0 1 0,3 8 0,-4-6-4,1 0 0,-1 0-1,0 0 1,-1 0-1,0 0 1,0 0-1,-1 0 1,1 0-1,-2 0 1,1 0-1,-1 0 1,0 0 0,-5 12-1,4-14-5,0 0 0,0 0 0,0 0-1,0-1 1,-1 1 0,0-1 0,1 0 0,-2 0 0,1-1-1,0 1 1,-1-1 0,0 0 0,1 0 0,-1 0 0,-1-1-1,1 0 1,-10 3 0,-1 3 70,16-7-69,0-1 0,-1 0 0,1 1 0,0-1 0,0 1 0,0-1 0,-1 0 0,1 1 0,0-1 0,0 0 0,0 1 0,0-1 0,0 1 0,0-1 0,0 0 0,0 1 1,0-1-1,0 1 0,0-1 0,0 0 0,0 1 0,0-1 0,0 1 0,1-1 0,-1 1 0,2 2 20,1 0 1,-1 0-1,1 0 1,-1 0-1,1-1 0,5 5 1,-4-4-32,13 10 87,1 0 0,1-1 0,26 13 0,-34-19 10,0 1 0,18 15-1,-23-17-19,0 0-1,0-1 0,0 1 0,0-1 1,1-1-1,-1 1 0,1-1 1,0 0-1,12 3 0,-12-3 290,-4-2-1498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53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14272,'0'0'997,"19"14"-396,29 24 36,69 71 1,164 225 1139,-217-244-898,102 192 1,-142-231-409,-3 0-1,19 65 1,-30-80-57,-2 0 0,-2 1-1,-1 0 1,1 47 0,-7-71-261,1 1 1,-2 0-1,0-1 0,0 1 1,-1-1-1,-1 0 0,0 0 1,-1 0-1,0 0 1,-1-1-1,-1 0 0,-13 20 1,14-24-65,0-1 1,-1 1 0,0-1 0,-1-1 0,1 1 0,-1-1 0,0-1 0,-1 1-1,1-1 1,-1-1 0,0 0 0,0 0 0,-1-1 0,1 0 0,-1 0 0,0-1-1,1 0 1,-13 0 0,17-2-61,1 0-1,-1 0 1,0 0 0,0-1-1,0 0 1,1 0 0,-1 0-1,0 0 1,1-1 0,-1 0-1,1 0 1,0 0 0,-1 0-1,1-1 1,0 1 0,0-1-1,-6-7 1,-12-18-3507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55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1465 6632,'0'0'7886,"10"-1"-7300,-9 1-567,6 0 82,-1-1 0,1 0 0,-1 0 0,0-1 1,1 0-1,-1 0 0,0 0 0,0-1 0,-1 0 0,1 0 1,7-5-1,5-7 295,-1 0 1,-1-1 0,0-1-1,23-31 1,45-84 1330,-46 70-959,14-37 1710,-50 97-992,-7 12-874,-10 16-326,11-18-216,0-1 0,0 1 0,1-1 0,1 1 0,-1 0 1,1 0-1,1 0 0,-2 17 0,-5 18 244,4-26-205,0 0 0,1 0 0,1 1 1,1-1-1,0 1 0,1-1 0,3 20 0,0-10 96,-3-21-139,0-1 0,1 0 0,0-1 0,0 1-1,2 7 1,0-4 22,-2-5-18,0 0-1,0 0 0,0 0 1,1 0-1,-1 0 0,1 0 1,0 0-1,0-1 0,3 5 0,-4-7-48,-1 1 0,1-1-1,-1 1 1,0-1 0,1 1-1,-1 0 1,0-1 0,1 1-1,-1-1 1,0 1 0,0 0-1,0-1 1,1 1 0,-1 0-1,0-1 1,0 1 0,0 0-1,0 0 1,0 0-12,-1 0 1,1-1-1,0 1 1,0-1-1,0 1 0,0-1 1,1 1-1,-1-1 1,0 1-1,0-1 0,0 1 1,0-1-1,0 1 1,1-1-1,-1 1 0,0-1 1,1 1-1,-1-1 1,0 0-1,1 1 1,-1-1-1,0 1 0,1-1 1,-1 0-1,0 1 1,1-1-1,-1 0 0,1 0 1,0 1-1,0-1 208,0 0-185,0 0 0,0 0 0,0 1 0,0-1 0,0 0 0,0 0 0,0 1 0,0-1 0,0 0 0,0 1 0,0-1 0,1 2 0,-2-2-22,0 1 0,0 0-1,0 0 1,0-1 0,0 1 0,0 0-1,0 0 1,0-1 0,0 1-1,0 0 1,0-1 0,1 1-1,-1 0 1,0-1 0,1 1 0,-1 0-1,0-1 1,1 1 0,-1 0-1,1-1 1,-1 1 0,1 0-1,17 1 201,-10-2-163,-3-1-27,1 0 0,-1 0 0,1 0 0,-1-1-1,0 1 1,1-1 0,-1 0 0,0-1 0,0 0-1,0 1 1,5-6 0,5-2 17,-1-2 0,14-15 1,13-14 67,38-52 1,-60 67-65,-2 0 0,0-1 1,22-51-1,-5-10 45,-4-2 0,33-169-1,-7-192 83,-54 417-145,-2 1 0,-1-1 0,-2 0 0,-10-49 0,12 80-18,1 0 1,-1 0-1,0-1 1,0 1-1,-1 0 1,1 0-1,0 1 1,-4-6-1,5 8-4,0 0 0,-1 0-1,1-1 1,0 1 0,0 0 0,-1 0-1,1 0 1,0-1 0,0 1 0,-1 0 0,1 0-1,0 0 1,0 0 0,-1 0 0,1 0 0,0-1-1,-1 1 1,1 0 0,0 0 0,-1 0-1,1 0 1,0 0 0,-1 0 0,1 0 0,0 0-1,0 0 1,-1 1 0,1-1 0,0 0-1,-1 0 1,1 0 0,-2 1-1,1 0 1,0 0-1,1 0 0,-1 0 1,0 0-1,0 1 0,0-1 1,1 0-1,-1 0 0,0 1 1,1-1-1,-1 2 0,-7 22-5,0 0 0,2 1-1,-4 27 1,-3 83-44,11-116 41,-8 138-81,7-1 1,7 0-1,6 0 1,36 179-1,-44-328 87,-1 1 0,2-2 0,-1 1 0,1 0 0,0 0 1,6 10-1,-8-16 9,1 0 0,-1 0-1,1 0 1,0 0 0,0 0 0,-1 0 0,1 0 0,1-1 0,-1 1 0,0-1 0,0 0 0,0 0 0,1 1 0,-1-1 0,1-1 0,-1 1 0,1 0 0,-1-1 0,1 1 0,-1-1 0,1 0-1,-1 0 1,6 0 0,1-1 19,0 0 0,0 0 0,-1-1 0,1 0 1,-1-1-1,1 0 0,-1 0 0,0-1 0,0 0 0,0 0 0,-1-1 0,1 0 0,-1-1 0,-1 1 0,1-1 0,-1-1 0,0 1 0,0-1 0,0 0 0,6-12 0,29-44 98,-20 29-12,0 2 0,2 0 0,46-47 0,-65 75-112,1 1 0,-1-1 0,1 1 0,0 0 0,0 0 0,5-2 0,-9 5 0,0-1 0,0 1 0,0-1 0,0 1 0,-1 0 0,1-1 0,0 1 0,0 0 0,0 0 0,0-1 0,0 1 0,0 0 0,0 0 0,0 0 0,0 0 0,0 0 0,0 1 0,0-1 0,0 0 0,0 0 0,0 0 0,0 1 0,-1-1 0,1 1 0,0-1 0,0 1 0,0-1 0,0 1 0,-1-1 0,1 1 0,0 0 0,-1-1 0,1 1 0,0 0 0,-1 0 0,1-1 0,-1 1 0,1 0 0,-1 0 0,1 0 0,-1 0 0,0 0 0,1 1 0,1 15 0,-1 0 0,0 0 0,-1 1 0,-1-1 0,0 0 0,-2 0 0,0 0 0,-6 18 0,3-16 0,-1-1 0,0 1 0,-2-1 0,0 0 0,-1-1 0,-1 0 0,0-1 0,-18 19 0,28-33 0,0-1 0,0 0 0,-1 0 0,1 0 0,0 1 0,0-1 0,-1-1 0,1 1 0,-1 0 0,1 0 0,0 0 0,-1-1 0,0 1 0,1-1 0,-1 1 0,1-1 0,-1 0 0,0 1 0,1-1 0,-1 0 0,1 0 0,-1 0 0,0 0 0,1 0 0,-4-2 0,-10 1 0,15 1 0,-1 0 0,1 0 0,0 0 0,-1 0 0,1 0 0,0-1 0,-1 1 0,1 0 0,0 0 0,0-1 0,-1 1 0,1 0 0,0 0 0,0-1 0,0 1 0,-1 0 0,1-1 0,0 1 0,0 0 0,0-1 0,0 1 0,0 0 0,0-1 0,-1 1 0,1 0 0,0-1 0,0 1 0,0 0 0,0-1 0,0 1 0,0 0 0,1-1 0,-1 1 0,0 0 0,0-1 0,0 1 0,0 0 0,0-1 0,0 1 0,1 0 0,-1-1 0,0 1 0,0 0 0,0-1 0,1 1 0,-1 0 0,0 0 0,0-1 0,1 1 0,-1 0 0,0 0 0,1 0 0,-1 0 0,0-1 0,1 1 0,-1 0 0,0 0 0,1 0 0,-1 0 0,1 0 0,32-11 0,65-11 0,-64 16 0,59-20 0,-38 13 0,-44 11 0,0 0 0,1-1 0,17-7 0,-28 9 23,-1 1 1,1 0-1,0 0 0,0-1 0,-1 1 1,1 0-1,0-1 0,0 1 0,-1-1 1,1 1-1,0-1 0,-1 0 0,1 1 1,-1-1-1,1 1 0,-1-1 1,1 0-1,-1 0 0,1 1 0,-1-1 1,0 0-1,1 0 0,-1 1 0,0-1 1,0 0-1,1 0 0,-1 0 1,0 0-1,0 1 0,0-2 0,-6-14-3589,5 13 1810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55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16479,'0'0'932,"11"2"-376,363 44 2346,-256-33-2125,-65-5-15,97-1 0,-134-10-396,-5 1-3717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56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13968,'0'0'1744,"69"0"-1696,-3 4 8,47 2-392,4 0 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4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15776,'0'0'1615,"-16"62"-1031,11-40 56,2-4 0,6-7-224,2-3 16,2-6-104,5-9-8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57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1429 7232,'0'0'1562,"13"-4"-986,2-1-385,0 0 0,-1-1 1,0-1-1,0 0 0,0-1 0,16-13 0,2-6 302,-2-1 1,-1-2-1,42-55 1,61-110 1038,-75 106-948,-31 50-316,170-286 2081,-192 317-2213,1-1 0,-2 0 0,1 0-1,-2 0 1,1-1 0,-1 1-1,0-1 1,0-17 0,-2 27-110,0-1 0,1 1 1,-1 0-1,0-1 1,0 1-1,0-1 0,0 1 1,0 0-1,0-1 0,0 1 1,-1 0-1,1-1 1,0 1-1,0-1 0,0 1 1,0 0-1,0-1 0,0 1 1,-1 0-1,1-1 0,0 1 1,0 0-1,-1-1 1,1 1-1,0 0 0,0 0 1,-1-1-1,0 1 0,-7 5 421,-11 20-121,19-24-322,-33 59 202,3 1 0,2 1 0,-23 81 0,-19 93 216,64-208-356,1 0-1,2 1 1,0-1-1,2 1 0,1 0 1,6 43-1,-5-66-37,0 0 0,0-1-1,1 1 1,-1-1 0,1 1 0,1-1 0,-1 1 0,5 6-1,-6-10-14,1-1-1,-1 1 1,0-1-1,1 0 0,-1 0 1,1 0-1,-1 0 0,1 0 1,-1 0-1,1 0 0,0 0 1,0-1-1,-1 1 0,1 0 1,0-1-1,0 0 0,0 1 1,0-1-1,-1 0 0,1 0 1,0 0-1,0 0 1,0 0-1,0-1 0,0 1 1,-1 0-1,1-1 0,0 0 1,0 1-1,2-2 0,11-5 26,0 0 0,-1-1 0,1 0 0,-1-2 0,-1 1 0,0-2 0,0 0 0,-1 0 0,15-19 0,10-16 77,39-66-1,-55 80-61,52-86 310,-6-4 1,79-197-1,-119 249-143,-4-1-1,-3-1 0,16-108 1,-31 133-1,-5 44-187,0 0 0,0 1 1,0-1-1,0 0 0,0 1 0,0-1 0,-1 0 1,0 1-1,1-1 0,-1 1 0,0-1 1,0 1-1,-1-1 0,-1-2 0,3 5-21,-1 0-1,1 0 1,0 0-1,-1 0 1,1 0-1,-1 0 1,1 1-1,-1-1 1,1 0-1,0 0 1,-1 0-1,1 0 1,0 1-1,-1-1 1,1 0-1,0 1 1,-1-1-1,1 0 1,0 0-1,-1 1 1,1-1-1,0 0 1,0 1-1,-1-1 1,1 1-1,0-1 1,0 1-1,-10 14 128,-17 38 170,-38 110 1,-4 67 136,50-161-299,-5 13 21,-97 367 713,108-393-631,-3-1 0,-27 65-1,41-111 113,7-13-13,9-15-89,33-84 48,-32 65-172,27-48 0,-36 76-94,1-1 1,0 2 0,0-1 0,1 1-1,0 0 1,1 0 0,0 1 0,20-14-1,-27 21-36,0-1 0,0 1 0,0 0-1,0 0 1,0 0 0,0 1-1,1-1 1,-1 0 0,0 1 0,0 0-1,1-1 1,-1 1 0,0 0-1,1 0 1,-1 0 0,0 0 0,1 1-1,-1-1 1,0 1 0,0-1-1,1 1 1,-1 0 0,0 0 0,0 0-1,0 0 1,0 0 0,0 0 0,0 1-1,0-1 1,0 1 0,-1-1-1,1 1 1,2 3 0,5 6-11,-1 0 1,0 1 0,-1 0-1,9 20 1,-3-6 17,-12-25-12,43 72 34,-38-64-32,1 0 0,-1 0 0,2-1 0,-1 0 0,17 12 0,-22-18-1,0-1 0,1 0 0,-1 1-1,1-1 1,0 0 0,-1-1 0,1 1-1,0 0 1,-1-1 0,1 1 0,0-1-1,0 0 1,0 0 0,-1 0 0,1 0-1,0-1 1,0 1 0,-1-1 0,1 1-1,0-1 1,-1 0 0,1 0 0,-1-1-1,1 1 1,4-3 0,3-3 8,1-1-1,-2 0 1,1 0-1,9-12 1,-19 20-9,9-10 12,0-1 1,0 0-1,-2-1 0,1 0 1,-1 0-1,-1 0 0,5-15 1,-7 17-1,-1 0 0,0 1 1,-1-1-1,0 0 0,0 0 0,-1 0 0,0-1 1,-1 1-1,-1 0 0,-1-14 0,2 22-6,0 1-1,-1-1 0,1 0 0,0 0 0,-1 0 0,0 1 0,1-1 1,-1 0-1,0 1 0,0-1 0,0 1 0,0-1 0,0 1 0,0-1 1,0 1-1,0 0 0,-1 0 0,-2-2 0,3 2-1,0 1 1,0 0-1,-1 0 1,1 0-1,0 0 0,0 0 1,-1 0-1,1 0 0,0 0 1,-1 0-1,1 1 0,0-1 1,0 0-1,0 1 0,-1-1 1,1 1-1,0-1 1,0 1-1,0 0 0,0 0 1,0-1-1,0 1 0,0 0 1,-2 2-1,-7 6 14,1 1-1,0 1 1,0-1 0,1 2-1,0-1 1,1 1 0,0 0-1,1 0 1,1 1 0,-8 23-1,10-27-2,1 1 0,0 0 0,0 0 0,1 0 0,1 0 0,-1 0 0,2 0 0,-1 0 0,1 0 0,1 0 1,0 0-1,0 0 0,1-1 0,0 1 0,8 13 0,-2-6 18,0-2 0,2 1 0,0-1-1,0-1 1,2 0 0,23 21 0,-29-29-20,0-1-1,0 1 1,0-1-1,1-1 0,0 1 1,0-1-1,0-1 1,1 0-1,-1 0 1,1 0-1,0-1 0,0 0 1,0-1-1,-1 0 1,18-1-1,-18-1-36,0 0 0,0 0 0,-1-1 0,1-1 0,-1 1 0,1-1 0,-1 0 0,0-1 0,11-7 0,-15 9-11,1-1 0,-1 1 0,1-1 0,-1 0 0,0-1 1,0 1-1,0 0 0,0-1 0,-1 1 0,0-1 0,0 0 0,0 0 1,0 0-1,0 0 0,-1 0 0,1-1 0,-1 1 0,1-7 0,-2-16-4544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3:58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1 164 14776,'0'0'1472,"127"0"-937,-4-16-159,18-2 8,10 6 0,-14 2 0,-30 2 8,-11-11 8,-11 3-88,-12-2 8,1 0-240,-1-10 16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00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0 643 11152,'0'0'108,"14"-18"1,222-303 2040,-71 79 1246,-160 235-3069,1 0 1,-1 0-1,1 1 0,8-8 1,-14 14-306,0 0 0,1 0 0,-1 0 0,0 0 0,0 0 0,0 0 0,0 0 0,0 0 0,0 0 0,0 0 0,1 0 0,-1 0 0,0 0 0,0 0 0,0 0 0,0 0 0,0 0 0,0 0 0,0 0 0,1 0 0,-1 0 0,0 0 0,0 0 0,0 0 0,0 0-1,0 0 1,0 0 0,0 0 0,1 0 0,-1 0 0,0 1 0,0-1 0,0 0 0,0 0 0,0 0 0,0 0 0,0 0 0,0 0 0,0 0 0,0 0 0,0 1 0,1-1 0,-1 0 0,0 0 0,0 0 0,0 0 0,0 0 0,0 0 0,0 0 0,0 1 0,0-1 0,0 0 0,0 0 0,0 0 0,0 0 0,0 0 0,0 0 0,0 1 0,0-1 0,-1 0 0,1 0 0,0 0 0,0 0 0,0 0 0,0 0 0,0 0 0,0 1 0,-2 14 458,1-7-395,-10 199 1171,11-181-1101,2 0 1,0-1 0,2 1 0,1 0 0,1-1 0,10 26 0,-12-42-82,0 0 0,0-1 0,0 0 0,1 0 1,0 0-1,1-1 0,-1 0 0,2 0 0,-1 0 0,8 6 0,-9-9-23,1 0-1,-1-1 1,1 0-1,-1 0 1,1-1-1,0 1 1,0-1-1,0 0 1,1-1-1,-1 1 1,0-1-1,1-1 1,-1 1-1,0-1 0,10-1 1,-3 0 14,-1-1 0,0-1 0,0 0 1,0 0-1,0-1 0,0-1 0,-1 0 0,12-7 0,7-6 164,43-36-1,-57 40-140,0-1 0,-1-1 0,-1 0 0,-1-1 0,0-1 0,-1 0 0,-1-1 0,0 0 0,-2 0 0,0-1 0,-1 0 0,-1-1 0,7-34 1,-13 49-48,0 1 1,0-1-1,0 0 1,0 1 0,-1-1-1,0 0 1,0 0-1,-1 1 1,1-1 0,-3-6-1,3 12-31,0 0-1,0 0 0,0-1 1,0 1-1,0 0 1,0 0-1,-1-1 1,1 1-1,0 0 0,0 0 1,0-1-1,0 1 1,-1 0-1,1 0 1,0-1-1,0 1 0,-1 0 1,1 0-1,0 0 1,0 0-1,-1 0 1,1-1-1,0 1 0,0 0 1,-1 0-1,1 0 1,0 0-1,-1 0 1,1 0-1,0 0 0,0 0 1,-1 0-1,1 0 1,0 0-1,-1 0 1,0 0-1,-12 8 133,-10 16-29,13-12-86,1 0 0,1 1 0,0-1 0,1 2 0,0-1 0,1 1 0,0 0 0,1 0 0,1 0 0,1 1 0,-4 23 0,6-30-9,1 1 0,0 0 0,0-1 0,0 1 0,1-1-1,1 1 1,-1-1 0,2 0 0,-1 1 0,1-1 0,0 0 0,0-1-1,1 1 1,0 0 0,1-1 0,0 0 0,0 0 0,0 0 0,1-1-1,0 0 1,12 10 0,-15-14 0,1 0-1,0 0 1,-1 0 0,1 0-1,0 0 1,0-1-1,0 0 1,0 0 0,1 0-1,-1 0 1,0-1 0,0 0-1,1 0 1,-1 0-1,0 0 1,0 0 0,1-1-1,-1 0 1,0 0 0,5-2-1,4-1 28,0-2 1,0 0-1,0 0 0,20-14 1,-13 6 9,-1-2-1,0 0 1,-1-1 0,-1 0 0,17-23-1,66-103 330,-90 125-293,4-6 264,-16 44-123,-2 12-188,0 0 0,2 0 0,2 0 1,0 0-1,3 0 0,7 45 0,-7-66-34,-1 0 10,0 0-1,1 0 1,0 0-1,9 17 1,-12-27-15,1 0 1,-1-1-1,0 1 1,1-1 0,0 1-1,-1-1 1,1 1-1,-1-1 1,1 1 0,-1-1-1,1 0 1,0 1-1,-1-1 1,1 0 0,0 1-1,0-1 1,-1 0-1,1 0 1,0 0-1,-1 0 1,1 0 0,0 0-1,0 0 1,-1 0-1,1 0 1,0 0 0,0 0-1,-1 0 1,1 0-1,0-1 1,-1 1-1,1 0 1,0 0 0,0-1-1,-1 1 1,1-1-1,-1 1 1,1 0 0,0-1-1,-1 1 1,1-1-1,0-1 1,26-25 139,-9 2-75,0 0-1,-2-1 1,17-36 0,31-89 196,-26 58 14,-29 81-119,-8 11-156,-1 1 0,1 0-1,-1 0 1,0 0 0,1 0 0,-1 0 0,0 0-1,1 0 1,-1 0 0,1 0 0,-1 0-1,0 0 1,1 0 0,-1 0 0,1 0 0,-1 0-1,0 1 1,1-1 0,-1 0 0,0 0-1,1 0 1,-1 1 0,1-1 0,17 25 39,-10-13-53,4 4 8,0 0 0,1-1 0,1 0 0,0-1-1,1 0 1,1-1 0,23 15 0,-29-22 1,1-1 0,0 1 0,0-2 1,0 1-1,0-1 0,1-1 0,-1 0 0,1-1 0,0 0 0,0-1 0,0 0 0,0-1 0,-1 0 0,14-3 0,-13 2 5,0-2-1,0 0 1,0 0-1,0-2 1,0 1-1,-1-1 1,0-1 0,0 0-1,19-13 1,-23 13 0,0 0 1,-1 0 0,0 0-1,0-1 1,0 0 0,-1 0-1,0 0 1,0-1-1,-1 1 1,0-1 0,-1 0-1,1-1 1,-1 1 0,3-15-1,-6 18 14,1 0 0,0 0 0,-1 0 0,0 0 0,0 0 0,-1 0 1,1 0-1,-1-1 0,0 1 0,0 0 0,-1 1 0,0-1 0,-3-7 0,4 11-9,0-1-1,0 1 1,0-1 0,0 1 0,0-1 0,-1 1 0,1 0 0,0 0 0,-1-1 0,1 1-1,-1 0 1,0 0 0,1 0 0,-1 1 0,0-1 0,-2-1 0,2 2-5,-1 0 0,1 0 0,-1-1 1,0 1-1,1 1 0,-1-1 0,1 0 0,-1 1 1,1-1-1,-1 1 0,1 0 0,-1 0 0,1 0 1,-1 0-1,-1 1 0,-6 5-4,0-1 0,1 1 0,0 1 0,0 0 0,0 0 0,1 0 0,0 1 0,1 1 0,0-1 0,1 1 0,0 0 0,0 1 0,1-1 0,0 1 0,1 0 0,-4 18 0,3-11 0,1 1 0,1-1 0,0 1 0,2 0 0,0 0 0,1 0 0,1 0 0,1 0 0,7 31 0,-6-41 0,0 0 0,0 0 0,1 0 0,0-1 0,0 1 0,1-1 0,11 14 0,-14-19 0,0-1 0,0 1 0,0-1 0,0 0 0,0 0 0,1 0 0,-1 0 0,1 0 0,-1-1 0,1 1 0,0-1 0,0 0 0,0 0 0,0 0 0,0 0 0,0 0 0,0 0 0,0-1 0,0 1 0,0-1 0,0 0 0,0 0 0,0 0 0,0-1 0,0 1 0,0-1 0,6-1 0,7-5 0,0-1 0,0 0 0,0-1 0,-1-1 0,0 0 0,-1-1 0,25-26 0,2-7 0,36-53 0,25-28 0,-87 109 0,6-6 0,0 1 0,1 1 0,28-20 0,-50 40 0,1 0 0,0 0 0,-1 0 0,1 0 0,0 0 0,-1 0 0,1 0 0,0 1 0,-1-1 0,1 0 0,-1 0 0,1 1 0,0-1 0,-1 0 0,1 1 0,-1-1 0,1 1 0,-1-1 0,1 1 0,-1-1 0,1 1 0,-1-1 0,0 1 0,1-1 0,-1 1 0,0-1 0,1 1 0,-1 0 0,0-1 0,0 1 0,1-1 0,-1 2 0,12 25 0,-11-24 0,20 59 0,-15-41 0,1 0 0,1-1 0,1 0 0,15 25 0,-13-27 0,40 53 0,-46-64 0,1-1 0,0 0 0,0 0 0,0 0 0,1-1 0,-1 0 0,15 8 0,-17-11 0,1-1 0,-1 1 0,1-1 0,0 0 0,-1 0 0,1-1 0,0 1 0,-1-1 0,1 0 0,0 0 0,-1-1 0,1 1 0,0-1 0,-1 0 0,1 0 0,0-1 0,-1 1 0,0-1 0,9-4 0,-2-1 0,-1 0 0,0 0 0,0-1 0,0 0 0,-1 0 0,9-11 0,10-12 0,-2-1 0,-1-1 0,-2-2 0,27-51 0,-43 70 0,17-31 0,31-50 0,-55 96 0,0 1 0,1-1 0,-1 1 0,0 0 0,0-1 0,0 1 0,1 0 0,-1-1 0,0 1 0,0 0 0,1-1 0,-1 1 0,0 0 0,1-1 0,-1 1 0,0 0 0,1 0 0,-1 0 0,1-1 0,-1 1 0,0 0 0,1 0 0,-1 0 0,1 0 0,-1 0 0,0 0 0,1 0 0,-1-1 0,1 1 0,-1 0 0,0 1 0,1-1 0,-1 0 0,1 0 0,-1 0 0,1 0 0,-1 0 0,0 0 0,1 0 0,-1 1 0,0-1 0,1 0 0,-1 0 0,1 0 0,-1 1 0,0-1 0,0 0 0,1 1 0,-1-1 0,0 0 0,1 1 0,-1-1 0,0 0 0,0 1 0,0-1 0,1 0 0,-1 1 0,0-1 0,0 1 0,0-1 0,0 1 0,11 34 0,-5 9 0,-1 0 0,-2 1 0,-2-1 0,-2 1 0,-2 0 0,-2-1 0,-2 0 0,-16 55 0,23-97 0,-1-1 0,1 1 0,-1 0 0,1-1 0,-1 1 0,0 0 0,0-1 0,0 1 0,1-1 0,-1 0 0,-1 1 0,1-1 0,0 0 0,0 1 0,0-1 0,-1 0 0,1 0 0,-1 0 0,1 0 0,-1 0 0,1-1 0,-1 1 0,1 0 0,-1-1 0,0 1 0,1-1 0,-1 1 0,0-1 0,1 0 0,-1 0 0,-3 0 0,2 0 0,-1-1 0,1 1 0,0-1 0,-1 0 0,1 0 0,0-1 0,-1 1 0,1-1 0,0 1 0,0-1 0,0 0 0,0 0 0,1 0 0,-4-4 0,1 1 0,0-1 0,0 0 0,1 0 0,-1 0 0,2-1 0,-1 0 0,-5-12 0,3-2 0,-7-30 0,5 18 0,9 32 0,-1 1 0,0-1 0,1 1 0,-1-1 0,0 1 0,1-1 0,-1 1 0,0-1 0,1 1 0,-1 0 0,1-1 0,-1 1 0,1 0 0,-1-1 0,1 1 0,-1 0 0,1-1 0,0 1 0,-1 0 0,1 0 0,-1 0 0,1 0 0,-1 0 0,1-1 0,0 1 0,-1 0 0,1 0 0,-1 1 0,1-1 0,0 0 0,0 0 0,23 0 0,28 8 0,0 3 0,60 21 0,-71-19 0,0-2 0,0-1 0,1-2 0,74 4 0,-83-12 0,0-2 0,0-1 0,-1-1 0,1-2 0,49-17 0,-68 19 0,-1-1 0,0 0 0,-1-1 0,1-1 0,-1 0 0,0-1 0,-1 0 0,0 0 0,0-2 0,-1 1 0,0-1 0,-1 0 0,0-1 0,0 0 0,9-19 0,-16 26 0,0 1 0,0-1 0,-1 0 0,0 0 0,0 0 0,0 0 0,0 0 0,-1-1 0,1 1 0,-1 0 0,0 0 0,-1 0 0,1 0 0,-1-1 0,1 1 0,-1 0 0,0 0 0,-1 0 0,1 0 0,-1 1 0,0-1 0,0 0 0,0 0 0,0 1 0,-3-4 0,1 3 0,1 0 0,-1 0 0,0 0 0,-1 0 0,1 1 0,0 0 0,-1 0 0,0 0 0,0 0 0,0 1 0,0 0 0,0 0 0,0 0 0,0 1 0,-1 0 0,1 0 0,-1 0 0,-7 0 0,2 2 0,0 0 0,0 0 0,0 1 0,0 1 0,0 0 0,0 0 0,0 1 0,1 1 0,0 0 0,-16 10 0,10-5 0,1 1 0,1 1 0,0 0 0,0 0 0,-21 28 0,30-33 0,1-1 0,-1 1 0,1 0 0,1 0 0,-1 1 0,1-1 0,1 1 0,-1 0 0,1-1 0,1 1 0,-1 0 0,1 0 0,1 0 0,-1 0 0,1 0 0,1 0 0,0 0 0,0 0 0,4 15 0,-2-13 0,1 1 0,1 0 0,-1-1 0,2 0 0,-1 0 0,1 0 0,1-1 0,0 1 0,0-2 0,1 1 0,0-1 0,1 0 0,12 9 0,5 0 0,0-1 0,2-1 0,0-2 0,0 0 0,1-2 0,59 15 0,-48-18 0,0-2 0,0-1 0,0-2 0,76-4 0,-92-1 0,41-9 0,-58 10 0,-1-1 0,1 0 0,-1 0 0,1-1 0,-1 1 0,0-1 0,0-1 0,0 1 0,0-1 0,8-8 0,-12 10 0,-1-1 0,0 1 0,1 0 0,-1 0 0,0-1 0,0 1 0,-1 0 0,1-1 0,0 1 0,-1-1 0,0 1 0,1-1 0,-1 1 0,0-1 0,0 1 0,0-1 0,-1-3 0,0-4 0,0-39-3935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21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529 448 5320,'0'0'11265,"-13"-7"-10705,10 6-544,-18-11 368,-27-9-1,37 17-192,1 0-1,-1 1 1,1 1-1,-1 0 1,0 0 0,-20 0-1,17 3-19,-1 1 0,1 0 0,0 1-1,0 0 1,0 2 0,0-1 0,1 2 0,-25 12-1,4 3 265,2 0-1,-32 28 0,58-44-330,0 0-1,0 1 1,1 0-1,0 0 1,0 1 0,0-1-1,0 1 1,1 0-1,1 0 1,-1 1 0,1-1-1,-2 9 1,3-11-19,1 1 0,0 0 0,0 0 0,0 0 1,1 0-1,0 0 0,0 0 0,0 0 0,1 0 0,0 0 1,0 0-1,1 0 0,-1-1 0,1 1 0,1 0 0,4 8 1,2 2 209,1 0 1,18 22-1,-24-33-197,1 0-1,0-1 1,0 1 0,0-1-1,1 0 1,0 0-1,-1-1 1,1 1-1,1-1 1,8 3 0,-11-5-104,9 6 689,-13-7-660,0 1 1,1 0-1,-1 0 1,0-1-1,0 1 1,0 0-1,0 0 0,0 0 1,0-1-1,0 1 1,0 0-1,0 0 1,0-1-1,0 1 1,-1 0-1,1 0 0,0-1 1,-1 1-1,1 0 1,0-1-1,-1 1 1,1 0-1,-1 0 0,-24 37 215,18-28-165,0 0 0,1 0 0,0 1 1,-5 13-1,9-20-52,1-1 1,0 1-1,1-1 1,-1 1-1,0-1 0,1 1 1,0-1-1,0 1 1,0-1-1,0 1 1,1-1-1,-1 1 0,1-1 1,0 1-1,0-1 1,0 1-1,1-1 1,-1 0-1,3 3 0,-1 0 11,1-1 0,1 0 0,-1 0 0,1 0 0,-1-1 0,1 0 0,0 0 0,1 0-1,-1 0 1,1-1 0,0 0 0,0 0 0,0 0 0,0-1 0,0 0 0,0 0 0,1-1-1,-1 1 1,1-2 0,12 2 0,4-2 40,1-1 0,-1 0 1,1-2-1,36-9 0,-22 2 26,0-2 1,-1-1-1,0-2 0,-1-2 0,36-22 0,-12 1 141,109-91 0,-135 100-192,-3-2 1,0-1-1,-2-2 1,-1-1-1,-2 0 1,-2-2-1,27-54 1,-35 58-65,-2 0 1,-2-1 0,-1 0 0,-1-1 0,-2 0 0,-2 0 0,-1-1 0,-2 0-1,-1-52 1,-2 81-4,-1 0-1,1 1 1,-1-1-1,0 0 1,-1 1-1,-4-13 1,5 16 3,-1 1 1,0-1 0,0 0 0,1 1-1,-1-1 1,-1 1 0,1 0 0,0 0-1,-1 0 1,1 0 0,-1 0-1,1 0 1,-1 0 0,0 1 0,-5-3-1,7 4 12,-1 0 0,1-1 0,-1 1 0,1 0 0,-1 0 0,1 0 0,0 0 0,-1 0 0,1 0 0,-1 0 0,1 1 0,-1-1 0,1 0 0,-1 1 0,1-1 0,0 1 0,-1 0 0,1-1 0,-2 2 0,-22 19-21,9 1 21,0 1 1,2 0 0,0 1-1,2 0 1,1 1 0,0 0-1,-12 49 1,-42 240 8,60-275 22,1 1 1,2-1-1,5 64 0,-2-84-8,2-1 0,0 0 0,1 0 0,1 0 0,0-1 0,1 0-1,1 0 1,1 0 0,19 29 0,-24-41-6,1 0 0,0 0-1,0-1 1,1 1 0,-1-1 0,1 0-1,0-1 1,0 1 0,1-1 0,-1 0 0,0 0-1,1-1 1,0 1 0,8 1 0,-5-2 9,0-1 1,0 0-1,1 0 1,-1-1-1,0 0 1,1 0-1,-1-1 1,15-4-1,4-3 40,-1-1-1,0-1 1,0-2 0,48-28-1,54-42 156,-116 72-191,-1 0 0,0-1 0,0 0 0,-1 0-1,-1-1 1,0-1 0,12-20 0,-12 17-14,-1 0 9,-1 0 1,9-22 0,-15 34-16,-1 0-1,0 1 1,0-1 0,0 0-1,0 0 1,-1 0-1,1 0 1,-1 0 0,0 0-1,0 0 1,-1 0 0,1 0-1,-1 0 1,0 0 0,0 0-1,-2-5 1,2 8-5,0-1 1,-1 1-1,1 0 0,0-1 1,-1 1-1,1 0 0,-1 0 1,1 0-1,-1 0 0,0 0 1,1 0-1,-1 0 0,0 1 0,0-1 1,1 0-1,-1 1 0,0 0 1,0-1-1,0 1 0,0 0 1,0 0-1,0 0 0,0 0 1,1 0-1,-1 1 0,0-1 1,0 1-1,-2 0 0,-4 1-6,0 0-1,0 1 0,1 0 1,0 0-1,-11 6 0,4 0 16,1 1 0,0 0-1,0 1 1,1 0-1,1 1 1,0 1 0,0 0-1,1 0 1,1 1 0,0 0-1,1 0 1,1 1-1,0 0 1,1 1 0,0-1-1,-4 26 1,8-33 2,1 1-1,0 0 1,1-1 0,0 1 0,1-1-1,-1 1 1,2 0 0,-1-1 0,1 1-1,1-1 1,-1 0 0,1 0-1,1 0 1,-1 0 0,1-1 0,1 1-1,-1-1 1,2 0 0,-1 0 0,0 0-1,13 10 1,-15-15-11,1 0 0,-1 0 0,1 0 0,-1-1 0,1 1 0,0-1 0,0 0 0,-1 0 0,1 0 0,0-1 0,0 0 0,5 1 0,50-5 0,-42 2 0,12-4 0,-1 0 0,1-2 0,-2-1 0,54-25 0,-29 12 0,177-82 0,-15 5 0,-180 81-29,-36 18 13,0 1 1,1 0 0,-1 0 0,0 0-1,0 0 1,1 0 0,-1 1 0,1-1-1,-1 0 1,1 1 0,-2 1 0,-12 11-2,-36 21-8,27-19 16,-32 27 0,21-14 11,13-12-10,1 2-1,-21 24 0,38-38 15,-1 0 0,1 0-1,0 1 1,1-1 0,-1 1 0,1 0 0,0 0 0,1 1 0,-1-1 0,1 1-1,1-1 1,-1 1 0,1-1 0,0 9 0,1-13-2,0 1-1,0-1 1,1 0 0,-1 0-1,1 0 1,-1 0 0,1 0-1,0 0 1,0 0 0,0 0-1,0 0 1,0 0 0,1 0-1,-1-1 1,0 1 0,1-1 0,0 1-1,-1-1 1,1 1 0,0-1-1,-1 0 1,1 1 0,0-1-1,0 0 1,0-1 0,0 1-1,0 0 1,0 0 0,0-1-1,4 1 1,2 1 9,1-1 1,0 0-1,-1 0 1,1-1-1,0 0 1,11-2-1,-3-2-13,0 0 0,-1-2 0,1 0 0,-1-1 0,-1 0 0,1-2 0,15-10 0,4-1 0,-8 5 0,0-2 0,0 0 0,-2-1 0,-1-2 0,29-28 0,87-120-7,-116 134-4,-1-1 0,-3 0-1,23-53 1,-17 20-129,-4 0-1,-3-2 1,-2 0 0,9-96 0,-26 164 136,2-7-29,-1-1 0,0 0 1,-1 0-1,0 0 0,0 0 1,-1 0-1,0 1 0,-1-1 1,-3-12-1,5 21 29,-1 1-1,1-1 1,0 0 0,0 1-1,0-1 1,-1 1 0,1-1-1,0 1 1,-1-1 0,1 1-1,0-1 1,-1 1 0,1 0-1,0-1 1,-1 1 0,1 0-1,-1-1 1,1 1 0,-1 0-1,1-1 1,-1 1 0,1 0-1,-1 0 1,1-1 0,-1 1-1,1 0 1,-1 0 0,0 0 0,1 0-1,-1 0 1,0 0 0,-1 0 4,1 1 1,0-1 0,0 1 0,-1 0 0,1-1 0,0 1 0,0 0 0,0 0 0,0 0 0,0 0-1,0 0 1,0 0 0,0 0 0,0 0 0,-1 1 0,-10 18 16,0 0 1,1 1-1,1 0 0,1 1 0,-12 44 1,-16 119 110,9 80 80,26-219-158,3 1-1,2 0 1,15 76 0,-15-109-40,0-1 1,1 0-1,1 0 1,11 22-1,-14-32-2,-1 0-1,1 0 1,0 0 0,0 0-1,0 0 1,0-1-1,0 1 1,1-1-1,-1 1 1,1-1 0,-1 0-1,1 0 1,0 0-1,0-1 1,0 1-1,0-1 1,0 1-1,0-1 1,1 0 0,-1 0-1,0 0 1,0-1-1,1 1 1,-1-1-1,6 0 1,2-2 10,0 0 1,0-1-1,0 0 1,-1-1-1,1-1 0,-1 1 1,0-1-1,0-1 1,9-7-1,3-3 27,-1 0 1,34-36-1,-24 19-45,27-37 0,-49 58 0,0-1 0,-1 0 0,-1-1 0,0 1 0,0-1 0,-2-1 0,5-16 0,-9 30 0,-1-1 0,1 1 0,-1-1 0,1 0 0,-1 1 0,0-1 0,1 0 0,-1 1 0,0-1 0,0 0 0,0 1 0,-1-1 0,1 0 0,0 0 0,-1 1 0,1-1 0,-1 1 0,1-1 0,-1 0 0,0 1 0,1-1 0,-1 1 0,0 0 0,0-1 0,0 1 0,0 0 0,-1-1 0,1 1 0,0 0 0,0 0 0,-2-1 0,-2-7 0,5 8 0,0 0 0,0 1 0,0-1 0,0 1 0,0-1 0,0 1 0,0-1 0,0 1 0,0-1 0,-1 1 0,1-1 0,0 1 0,0 0 0,-1-1 0,1 1 0,0-1 0,-1 1 0,1 0 0,0-1 0,-1 1 0,0-1 0,5 4 0,0-1 0,-1 1 0,0 0 0,1 0 0,-1 0 0,0 0 0,0 1 0,-1-1 0,1 1 0,-1-1 0,0 1 0,0 0 0,0 0 0,0 0 0,2 8 0,2 10 0,6 43 0,-6-30 0,-2-16 0,0 1 0,10 23 0,-11-36 0,0 0 0,0-1 0,1 1 0,0-1 0,0 0 0,1 0 0,-1 0 0,12 9 0,-13-13 0,0 0 0,0 0 0,0 0 0,0-1 0,1 0 0,-1 1 0,0-1 0,1-1 0,-1 1 0,1 0 0,-1-1 0,1 0 0,-1 1 0,1-1 0,-1-1 0,4 0 0,9-1 0,0 0 0,16-6 0,-12 2 0,0-1 0,-1-1 0,0-1 0,24-15 0,67-51 0,-68 44 0,49-27 0,-78 51 0,-26 20 0,0 1 0,1 0 0,-16 27 0,24-36 0,1 0 0,1 0 0,-1 0 0,1 1 0,0-1 0,0 1 0,0-1 0,1 1 0,0 0 0,0 0 0,0-1 0,1 1 0,0 0 0,0 0 0,0 0 0,1-1 0,1 8 0,0-10 0,-1 1 0,0-1 0,1 1 0,0-1 0,-1 0 0,1 0 0,1 0 0,-1 0 0,0 0 0,1 0 0,-1-1 0,1 1 0,0-1 0,0 0 0,0 1 0,0-1 0,0-1 0,1 1 0,-1 0 0,0-1 0,1 0 0,-1 0 0,1 0 0,0 0 0,-1 0 0,8 0 0,-7-1 0,1 0 0,-1 0 0,1-1 0,-1 1 0,1-1 0,-1 0 0,1 0 0,-1-1 0,0 1 0,1-1 0,-1 0 0,0 0 0,0 0 0,0-1 0,-1 1 0,1-1 0,-1 0 0,1 0 0,-1 0 0,5-7 0,-2 1 0,0 1 0,-1-1 0,-1 0 0,0 0 0,0 0 0,0 0 0,-1-1 0,-1 1 0,3-19 0,-4 22 0,-1 0 0,0 0 0,0-1 0,-1 1 0,0 0 0,0 0 0,0 0 0,-1 0 0,0 0 0,0 1 0,-1-1 0,1 0 0,-1 1 0,0 0 0,-1-1 0,1 1 0,-6-5 0,0-1 0,4 6 0,1-1 0,-1 1 0,0 0 0,0 0 0,0 0 0,-1 1 0,1 0 0,-1 0 0,0 0 0,-13-5 0,19 9 0,-1 0 0,1 0 0,-1 0 0,1 0 0,-1 0 0,1-1 0,0 1 0,-1 0 0,1 0 0,-1-1 0,1 1 0,-1 0 0,1 0 0,0-1 0,-1 1 0,1-1 0,0 1 0,-1 0 0,1-1 0,0 1 0,-1-1 0,1 1 0,0-1 0,0 1 0,0-1 0,-1 1 0,1-1 0,0 0 0,1 1 0,-1-1 0,0 1 0,1-1 0,-1 1 0,1-1 0,-1 1 0,1-1 0,-1 1 0,1-1 0,-1 1 0,1 0 0,-1-1 0,1 1 0,-1 0 0,1-1 0,0 1 0,-1 0 0,1 0 0,0 0 0,-1-1 0,1 1 0,0 0 0,-1 0 0,2 0 0,56-10 0,-11 0 0,60-2 0,-93 11 0,1 1 0,-1 0 0,1 1 0,-1 1 0,1 0 0,-1 1 0,0 1 0,22 9 0,-30-11 0,-1 1 0,1 0 0,-1 0 0,0 1 0,0-1 0,0 1 0,0 0 0,-1 0 0,0 1 0,0 0 0,0 0 0,0 0 0,-1 0 0,0 0 0,0 0 0,0 1 0,0 0 0,-1-1 0,0 1 0,-1 0 0,1 0 0,-1 0 0,0 0 0,0 1 0,-1-1 0,0 0 0,0 0 0,0 0 0,-3 10 0,0 7 0,-1 0 0,-1 1 0,-1-2 0,-1 1 0,-1-1 0,-1 0 0,-16 28 0,128-196 0,-80 117 0,1 2 0,2 1 0,38-31 0,-59 52 0,1 1 0,0 0 0,0 1 0,13-7 0,-18 10 0,0-1 0,1 1 0,-1 0 0,0-1 0,0 1 0,0 0 0,1-1 0,-1 1 0,0 0 0,0 0 0,1 0 0,-1 0 0,0 1 0,1-1 0,-1 0 0,0 0 0,0 1 0,0-1 0,1 1 0,-1-1 0,0 1 0,0-1 0,0 1 0,0 0 0,0-1 0,0 1 0,0 0 0,0 0 0,0 0 0,0 0 0,-1 0 0,1 0 0,0 0 0,0 2 0,9 18 0,-2 1 0,-1 0 0,-1 0 0,7 43 0,-1-3 0,-10-53 0,0 0 0,0 0 0,1-1 0,0 1 0,1-1 0,7 14 0,-9-20 0,0 0 0,1 1 0,-1-1 0,0 0 0,1 0 0,-1 0 0,1 0 0,-1-1 0,1 1 0,0-1 0,0 0 0,0 1 0,0-1 0,0 0 0,0-1 0,0 1 0,0-1 0,0 1 0,0-1 0,0 0 0,0 0 0,0 0 0,4-1 0,-1 0 0,0 0 0,0 0 0,-1-1 0,1 0 0,0 0 0,-1 0 0,1-1 0,-1 0 0,0 0 0,0 0 0,7-6 0,6-6 0,25-29 0,-34 35 0,97-118 0,19-20 0,-100 119 0,-25 27 0,1 1 0,-1 0 0,0-1 0,0 1 0,1 0 0,-1-1 0,0 1 0,0 0 0,1-1 0,-1 1 0,0 0 0,1 0 0,-1-1 0,0 1 0,1 0 0,-1 0 0,0 0 0,1-1 0,-1 1 0,0 0 0,1 0 0,-1 0 0,1 0 0,-1 0 0,0 0 0,1 0 0,-1 0 0,1 0 0,-1 0 0,0 0 0,1 0 0,-1 0 0,1 0 0,-1 0 0,0 0 0,1 1 0,-1-1 0,1 0 0,-1 0 0,0 0 0,1 1 0,-1-1 0,0 0 0,1 0 0,-1 1 0,0-1 0,0 0 0,1 1 0,-1-1 0,0 0 0,0 1 0,10 19 0,-5 3 0,-2 0 0,-1 0 0,0 32 0,-9 73 0,6-115 0,-1 8 0,-8 33 0,9-47 0,-1 0 0,0 0 0,-1 0 0,1-1 0,-1 1 0,-1-1 0,1 0 0,-7 8 0,9-12 0,-1-1 0,1 1 0,-1-1 0,1 1 0,-1-1 0,1 0 0,-1 0 0,0 0 0,1 0 0,-1 0 0,0 0 0,0 0 0,0-1 0,0 1 0,0-1 0,0 1 0,0-1 0,0 0 0,0 0 0,0 0 0,0 0 0,0 0 0,0 0 0,0 0 0,0-1 0,0 1 0,0-1 0,1 1 0,-1-1 0,0 0 0,0 0 0,0 0 0,1 0 0,-1 0 0,0 0 0,1 0 0,-1-1 0,1 1 0,-1-1 0,1 1 0,0-1 0,0 1 0,-1-1 0,1 0 0,-1-2 0,-8-15 0,1 0 0,1-1 0,-9-32 0,16 50 0,0-1 0,1 1 0,0-1 0,-1 1 0,1-1 0,0 1 0,0-1 0,1-4 0,-1 6 0,1 0 0,-1 0 0,0 0 0,1 1 0,-1-1 0,0 0 0,1 0 0,-1 1 0,1-1 0,-1 0 0,1 1 0,-1-1 0,1 1 0,0-1 0,-1 0 0,1 1 0,0 0 0,-1-1 0,2 0 0,2 0 0,-1 1 0,1-1 0,-1 1 0,1-1 0,0 1 0,-1 0 0,1 1 0,-1-1 0,1 0 0,6 3 0,132 27 0,51 10 0,-142-32 0,94 2 0,-118-9 0,-7-1 0,-1 0 0,26-3 0,-40 2 0,-1 0 0,1 0 0,0 0 0,-1 0 0,1-1 0,0 0 0,-1 0 0,0 0 0,1-1 0,-1 1 0,0-1 0,0 0 0,-1 0 0,5-5 0,-6 5 0,0 1 0,-1-1 0,1 0 0,-1 0 0,0 0 0,0 0 0,0 0 0,0 0 0,0 0 0,-1 0 0,0-1 0,1 1 0,-1 0 0,0 0 0,-1 0 0,1-1 0,0 1 0,-2-5 0,-2-5 0,1 0 0,-2 1 0,-6-13 0,-16-24-3945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21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10152,'0'0'8735,"20"11"-7904,6 1-606,1-1 0,-1-1-1,2-2 1,-1 0 0,1-2 0,32 3-1,534 2 2741,-389-13-2167,48-8 547,-118 7-270,-42 3-265,-80-1-604,0 0-1,0 0 1,0-1-1,-1-1 1,1 0-1,-1-1 1,19-8-1,-31 12-198,1 0-1,-1 0 0,1-1 0,-1 1 1,0 0-1,1-1 0,-1 1 0,1 0 1,-1-1-1,0 1 0,1 0 0,-1-1 1,0 1-1,1-1 0,-1 1 0,0-1 1,0 1-1,1-1 0,-1 1 0,0-1 1,0 1-1,0-2 0,0-5-3175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27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91 4616,'0'0'17769,"-5"11"-17467,-14 31 59,2 1 0,2 0 0,-9 48 0,21-79-235,1 1-1,1 0 1,0 0-1,1-1 0,1 1 1,2 20-1,-2-28-75,0-1 1,0 0-1,1 0 0,-1 1 0,1-1 0,0 0 0,0 0 1,0 0-1,1-1 0,0 1 0,-1 0 0,1-1 0,0 0 1,1 0-1,-1 0 0,0 0 0,1 0 0,0-1 1,-1 1-1,1-1 0,0 0 0,7 3 0,-4-3 4,1 0-1,-1 0 1,0-1-1,1 0 0,-1 0 1,1-1-1,-1 0 1,1 0-1,-1-1 1,0 0-1,12-2 1,-6-1 11,-1 0 0,0-1 0,0 0 1,0-1-1,-1 0 0,13-9 0,-3-1 55,0-1 1,-1-1-1,-1-1 0,0 0 0,29-43 0,-4-9 728,-41 89-518,0-1 0,1 1 1,11 26-1,-10-31-258,0 1-1,2-1 1,-1-1 0,2 1-1,0-1 1,0 0 0,13 13-1,-18-22-34,1 1-1,-1-1 1,1 0-1,0 0 1,0 0-1,1-1 1,-1 1 0,0-1-1,1 0 1,-1 0-1,1-1 1,0 1-1,0-1 1,0 0-1,0 0 1,-1-1-1,1 1 1,0-1-1,0 0 1,0-1 0,0 1-1,0-1 1,0 0-1,8-3 1,2-1 1,-2-1 0,1 0 0,0-1 0,-1-1 0,-1 0 0,1-1 0,-1 0 1,-1-1-1,0-1 0,0 1 0,-1-2 0,0 1 0,-1-1 0,0-1 0,11-22 0,-14 23-9,0 0-1,-1-1 1,0 0-1,-1 0 0,0 0 1,-1-1-1,-1 1 1,0-1-1,-1 1 1,0-1-1,-1 0 0,-1 1 1,0-1-1,-1 0 1,0 1-1,-1-1 1,-7-19-1,9 30-28,-1-1 0,1 1 0,-1 0 0,0 0 0,0-1 0,0 1 0,0 0 0,-1 1 0,1-1 0,-1 0 0,0 1 0,0-1 0,0 1 0,0 0 0,0 0 0,0 0 0,-1 0 0,1 1 0,0-1 0,-1 1 0,0 0 0,1 0 0,-1 0 0,0 1 0,1-1 0,-1 1 0,0 0 0,1 0 0,-1 0 0,0 0 0,0 1 0,1 0 0,-1 0 0,0 0 0,1 0 0,-1 0 0,1 0 0,0 1 0,-1 0 0,1 0 0,-3 2 0,6-4 1,-1 0-1,1 0 1,0 0-1,0 0 1,0 1 0,0-1-1,0 0 1,0 0 0,0 0-1,0 0 1,0 0-1,0 0 1,0 0 0,0 0-1,-1 0 1,1 1 0,0-1-1,0 0 1,0 0-1,0 0 1,0 0 0,0 0-1,0 0 1,0 0-1,0 1 1,0-1 0,0 0-1,0 0 1,0 0 0,0 0-1,1 0 1,-1 0-1,0 0 1,0 1 0,0-1-1,0 0 1,0 0-1,0 0 1,0 0 0,0 0-1,0 0 1,0 0 0,0 0-1,0 0 1,0 0-1,1 1 1,-1-1 0,0 0-1,0 0 1,0 0 0,0 0-1,0 0 1,0 0-1,0 0 1,1 0 0,-1 0-1,0 0 1,0 0-1,0 0 1,0 0 0,0 0-1,0 0 1,15 0-196,10-7-4408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28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6928,'0'0'13543,"10"2"-13017,201 30 2251,-166-29-2399,15 1 257,65 12 1,-108-12-386,1-2-1,0 0 0,0-1 1,0-1-1,0 0 0,28-5 1,-31 4 120,-13 1-256,0 0 0,-1 0 0,1 0 0,0 0 0,-1 0-1,1-1 1,0 1 0,0-1 0,-1 1 0,1-1-1,-1 1 1,3-2 0,-3 1-99,-1 1 0,1 0 0,-1 0 1,1-1-1,-1 1 0,0-1 0,1 1 0,-1 0 0,1-1 0,-1 1 0,0-1 1,0 1-1,1-1 0,-1 1 0,0-1 0,0 1 0,1-1 0,-1 1 0,0-1 1,0 1-1,0-1 0,0 1 0,0-1 0,0 1 0,0-1 0,0 1 0,0-1 1,0 0-1,0 1 0,0-1 0,0 0 0,-13-16-1414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28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8640,'0'0'4966,"15"1"-4468,235 9 1712,-65-15-647,-33-1 57,-151 6-1602,60-2 952,-55 1-751,0 0 1,0 0-1,1 0 1,-1-1-1,0 0 1,0 0-1,8-5 1,-9 2 267,0 1-3509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29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169 110 7136,'0'0'8160,"-4"12"-7470,2-9-632,-3 12 211,-2-1 0,0 0 0,0-1 0,-13 18 0,3-7 302,0 1 1,2 1-1,-16 37 1,24-47-298,1 1 1,0-1 0,1 1-1,1 1 1,1-1-1,0 0 1,1 19-1,2-28-90,0 0-1,1 0 1,0 0-1,1 0 1,-1-1 0,5 10-1,-6-15-117,1 0 1,0 0-1,0 0 0,0 0 0,0 0 1,0 0-1,0 0 0,1 0 1,-1 0-1,0-1 0,1 1 0,0 0 1,-1-1-1,1 0 0,0 1 0,0-1 1,0 0-1,0 0 0,0 0 1,0 0-1,0 0 0,0 0 0,0-1 1,0 1-1,4 0 0,5 0 46,0-1-1,0 0 1,0-1-1,0 0 1,0-1-1,0 0 1,0 0-1,-1-1 1,1-1 0,-1 0-1,0 0 1,0-1-1,0 0 1,-1-1-1,1 0 1,13-12-1,23-25 455,-1-3 1,42-56-1,-87 133-65,-2-13-443,1 0-1,1 0 0,0 1 1,1-1-1,1-1 1,1 1-1,1 0 1,10 31-1,-12-43-33,0 0 0,1 1 0,0-1 0,1 0 0,-1 0 1,1-1-1,0 1 0,1-1 0,-1 0 0,1 0 0,0 0 0,0-1 0,1 0 0,-1 0 0,1 0 0,0 0 0,0-1 0,0 0 0,0 0 0,1-1 0,-1 0 0,1 0 1,-1 0-1,1-1 0,0 0 0,12 0 0,-2-1 17,0-2-1,0 0 1,-1-1 0,1 0 0,0-2 0,-1 0 0,0 0-1,0-2 1,0 0 0,28-18 0,-11 3 73,-1-1 1,-1-2-1,47-48 0,-63 58-46,-2-1-1,0 0 1,-1-1-1,-1-1 1,0 0-1,-1 0 1,14-37-1,-21 44-15,1 1 0,-2 0 0,1-1 0,-1 1 0,-1-1 1,0 0-1,0 1 0,-1-1 0,-1 0 0,0 0 0,0 1 0,-1-1 0,0 1 0,-1-1 0,0 1 1,-9-19-1,8 23-25,0 0 0,0 0 0,-1 0 1,0 1-1,0 0 0,0 0 0,-9-6 1,-15-16 39,26 24-136,0 0-1,-1 1 1,1-1-1,0 1 1,-1 0-1,1 0 1,-1 0-1,0 0 1,0 0-1,0 1 1,0 0-1,0 0 1,0 0-1,0 0 1,0 0-1,-8 1 1,12 0 14,0 0 1,0 0-1,0 0 1,-1 0 0,1 0-1,0 0 1,0 0-1,-1 0 1,1 0 0,0 0-1,0 0 1,-1 0-1,1 0 1,0 0-1,0 0 1,0 0 0,-1 0-1,1 1 1,0-1-1,0 0 1,0 0-1,-1 0 1,1 0 0,0 0-1,0 1 1,0-1-1,0 0 1,-1 0 0,1 0-1,0 1 1,0-1-1,0 0 1,0 0-1,0 0 1,0 1 0,0-1-1,0 0 1,0 0-1,0 1 1,0-1-1,0 0 1,0 0 0,0 1-1,0-1 1,0 0-1,0 0 1,0 0 0,0 1-1,0-1 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30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22 117 8744,'0'0'5125,"-2"11"-4372,0 5-527,-14 179 2429,15-152-2108,3 127 1401,1-144-1658,1 26 748,2-1-1,21 80 1,-20-117-227,-7-14-795,0 0 0,0 0 0,0 0 0,0 1 0,0-1 0,0 0 0,1 0-1,-1 0 1,0 0 0,0 0 0,0 0 0,0 0 0,0 0 0,1 0 0,-1 0 0,0 0 0,0 1 0,0-1 0,0 0-1,0 0 1,1 0 0,-1 0 0,0 0 0,0 0 0,0 0 0,0 0 0,1-1 0,-1 1 0,0 0 0,0 0-1,0 0 1,0 0 0,0 0 0,1 0 0,-1 0 0,0 0 0,0 0 0,0 0 0,0 0 0,1-1 0,0-1 30,0-1 0,1 1 0,-1-1 0,0 1 0,0-1 0,0 0 0,-1 1 0,2-5 0,3-25 42,-2 0 0,0-51-1,-1 19-20,0 18-33,1-11 25,-6-92 1,1 126-48,0-7 3,-2 0-1,-1 0 0,-13-41 0,-12 24 385,29 46-367,1 0 1,0 0 0,-1 0-1,1 0 1,0 0 0,0 0-1,0 0 1,-1 0-1,1 0 1,0 0 0,0 1-1,0-1 1,1 0-1,-1 0 1,0 0 0,0 0-1,0 0 1,1 0-1,-1 0 1,1-2 0,1 2 4,0-1 0,0 0 0,0 1 0,0-1 0,0 1 0,1-1 0,-1 1 0,3-1 0,28-12 65,1 2 0,43-11 0,-52 16-65,-7 3-7,0 1-1,1 0 1,-1 1 0,0 1-1,1 1 1,-1 1 0,1 0-1,-1 1 1,0 2 0,0-1-1,0 2 1,27 11-1,-42-16-9,-1 1 0,1 1-1,0-1 1,-1 0-1,1 1 1,-1-1 0,0 1-1,1 0 1,-1 0-1,0 0 1,0 0 0,2 3-1,-4-4-6,0 0 0,0 0 0,0 0 0,0-1 0,0 1 0,0 0 0,0 0 0,-1 0 0,1-1 0,0 1 0,0 0 1,-1 0-1,1-1 0,-1 1 0,1 0 0,-1 0 0,1-1 0,-1 1 0,1-1 0,-2 2 0,-13 13 89,0-2-22,0 0 0,-1-2 0,-1 0 0,0 0 0,-1-2 1,0 0-1,-27 9 0,13-8 36,0-1-1,0-1 1,-58 5 0,85-12-119,0-1 1,-1 0-1,1 0 0,0 0 0,-1-1 1,1 0-1,-7-2 0,10 3-26,0-1 1,0 0-1,0 0 0,0 0 1,0 0-1,0 0 0,0-1 1,0 1-1,0-1 0,1 1 1,-1-1-1,0 1 0,1-1 1,0 0-1,-1 0 0,1 0 1,0 0-1,-2-4 0,-2-9-3877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0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5256,'0'0'8137,"6"11"-7924,-2-4-174,-1 0-5,1 0 0,-1 0-1,0 0 1,0 0 0,-1 0 0,0 0 0,0 1-1,-1-1 1,0 1 0,0 10 0,-4 40 304,-3-1 0,-13 63 0,-38 113 876,40-167-745,-7 19 498,24-85-945,0 1 0,0-1 1,0 1-1,0-1 0,-1 1 1,1-1-1,0 1 0,0-1 1,-1 1-1,1-1 0,0 1 0,0-1 1,-1 1-1,1-1 0,-1 1 1,1-1-1,0 1 0,-1-1 1,1 0-1,-1 1 0,1-1 0,-1 0 1,0 1-1,1-2-14,0 1 0,-1 0 0,1-1 0,0 1 0,0 0 0,0-1 0,0 1 0,0-1 0,0 1 0,0 0 0,0-1 0,1 1 0,-1-1 0,0 1 0,0 0 0,0-1 0,0 1 0,0 0 1,1-1-1,-1 1 0,0 0 0,0-1 0,1 1 0,-1 0 0,0-1 0,0 1 0,1 0 0,-1 0 0,0-1 0,1 1 0,24-32-2467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12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0 5416,'0'0'14003,"-11"4"-13399,-35 12-10,39-12-431,-1 1 0,1-1 0,0 1 1,0 1-1,1-1 0,-1 1 0,1 0 0,0 1 1,1-1-1,-1 1 0,2 0 0,-1 0 0,1 1 1,-5 10-1,3-7-3,-5 9 110,0 0 0,2 1 1,0 0-1,1 1 1,2 0-1,-6 29 1,10-41-164,1 0 1,1 0-1,-1 0 0,2 0 1,-1 1-1,1-1 1,1 0-1,0 0 1,0-1-1,1 1 1,0 0-1,1-1 1,0 0-1,0 0 1,1 0-1,10 15 1,-12-21-55,0 1 1,-1-1 0,1 0 0,0 0 0,1 0 0,-1 0 0,0-1 0,1 1-1,0-1 1,-1 0 0,1 0 0,0 0 0,0-1 0,0 1 0,0-1 0,0 0-1,1 0 1,-1 0 0,0-1 0,0 1 0,1-1 0,-1 0 0,0 0 0,1-1-1,-1 0 1,0 1 0,8-4 0,-3 1 24,0-1 0,0 0 0,0 0 0,-1-1 0,1-1 0,-1 1 1,-1-1-1,1-1 0,-1 1 0,0-1 0,7-9 0,1-2 85,-1 0 0,-1-1-1,0 0 1,-2-1 0,12-27 0,-20 40 3,0 0 1,1 0-1,7-12 0,-11 19-157,0 0-1,0 0 1,0 0-1,0 0 1,1 0-1,-1 0 1,0 0-1,0 0 0,0 0 1,0 0-1,0 0 1,1 0-1,-1 0 1,0 0-1,0 0 1,0 0-1,0 0 0,0 0 1,1 1-1,-1-1 1,0 0-1,0 0 1,0 0-1,0 0 1,0 0-1,0 0 0,1 0 1,-1 0-1,0 1 1,0-1-1,0 0 1,0 0-1,0 0 1,0 0-1,0 0 0,0 0 1,0 1-1,0-1 1,0 0-1,0 0 1,0 0-1,0 0 1,0 1-1,0-1 0,0 0 1,0 0-1,0 0 1,0 1-1,5 12 83,-4-10-52,5 16 44,1 1 0,1-1 0,1-1-1,21 34 1,-24-44-64,-1-1 0,1 0 0,0 0 0,1 0 0,0-1 0,0 0-1,0 0 1,0 0 0,1-1 0,0 0 0,0-1 0,1 0 0,12 5 0,-10-6-7,1-1 1,0 0-1,0 0 0,-1-1 0,1-1 1,0 0-1,0 0 0,0-1 0,0-1 1,0 0-1,-1 0 0,1-1 1,-1-1-1,0 0 0,0 0 0,0-1 1,0-1-1,-1 0 0,0 0 0,0-1 1,10-9-1,-8 5 3,-1 0-1,-1 0 1,0-1 0,0 0-1,-1 0 1,0-1-1,-1-1 1,-1 1 0,0-1-1,-1 0 1,-1-1 0,0 0-1,-1 1 1,0-2-1,3-28 1,-7 35-15,0 0 0,-1 0 0,1 1 0,-1-1 0,-1 0 0,0 1 0,0-1 0,-1 1 0,0 0 0,0-1 0,-1 1 0,0 1 0,-9-13 0,9 14 0,0 0 0,-1 1 0,0 0 0,0 0 0,0 0 0,0 0 0,-1 1 0,0 0 0,0 0 0,0 1 0,0 0 0,-1 0 0,1 0 0,-1 1 0,0-1 0,0 2 0,-8-2 0,-8 6 1004,19 1-2008,11 1-3011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13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5720,'0'0'16154,"10"-7"-15659,32-21-22,-41 27-436,0 0 1,0 1-1,1-1 0,-1 1 0,1-1 1,-1 1-1,0 0 0,1 0 1,-1 0-1,1-1 0,-1 1 0,1 1 1,-1-1-1,1 0 0,-1 0 1,0 0-1,1 1 0,-1-1 1,1 1-1,-1-1 0,0 1 0,0-1 1,1 1-1,-1 0 0,0 0 1,0 0-1,0 0 0,0 0 0,0 0 1,0 0-1,2 2 0,1 0 97,26 23 513,-21-18-389,0 0-1,0 0 0,1-1 1,17 9-1,-18-12-76,0 0 0,1-1 0,-1 0 0,1-1 0,-1 0 0,1-1 0,0 0 0,0 0 0,-1-1 0,1 0 0,0-1 0,0 0 0,0-1 0,-1 0 0,14-4 0,-13 2 169,0 0-1,0-1 0,0 0 1,10-7-1,-1 0 371,6-4 573,-25 16-1278,0 0 0,0-1 1,0 1-1,0 0 0,1 0 0,-1 0 0,0 0 1,0 0-1,0 0 0,0 0 0,0 0 0,1 0 0,-1-1 1,0 1-1,0 0 0,0 0 0,0 0 0,0 0 1,0 0-1,0-1 0,0 1 0,0 0 0,0 0 1,1 0-1,-1 0 0,0-1 0,0 1 0,0 0 1,0 0-1,0 0 0,0 0 0,0-1 0,0 1 0,0 0 1,0 0-1,-1 0 0,1 0 0,0-1 0,0 1 1,0 0-1,0 0 0,0 0 0,0 0 0,0 0 1,0-1-1,0 1 0,0 0 0,-1 0 0,1 0 1,0 0-1,-2-7-4839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14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 6824,'0'0'16614,"12"-13"-16155,37-40-27,-46 50-287,0-1 0,0 1 0,0 0 0,0 0 0,0 0 0,1 0 0,0 0 0,-1 1 0,1 0 0,0 0 0,0 0 1,0 0-1,1 1 0,-1-1 0,8-1 0,-10 4-48,1 0 1,0 0-1,-1 0 0,0 0 1,1 0-1,-1 1 0,0-1 1,1 1-1,-1-1 0,0 1 1,0 0-1,0 0 0,0 0 1,-1 0-1,3 3 0,5 5 175,14 13 204,-19-19-352,0 1-1,0-1 1,0 0-1,1 0 1,0 0-1,-1 0 0,1-1 1,1 0-1,-1 0 1,0-1-1,1 1 1,-1-1-1,1 0 1,8 2-1,-4-3 52,0 0 1,0 0-1,0-1 0,0 0 1,12-2-1,-17 1-106,0 0 0,-1 0 1,1 0-1,0-1 0,-1 1 0,1-1 1,-1 0-1,0-1 0,1 1 0,-1-1 1,0 0-1,5-4 0,3-6 930,-9 8-3771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26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0 274 3712,'0'0'13809,"6"-13"-13381,0-2-238,1 0-1,1 0 1,1 1 0,0 0 0,20-24-1,-24 32-20,0 1-1,0 0 0,1 1 0,-1-1 1,1 1-1,0 0 0,9-5 0,-14 9-119,1 0 0,-1-1-1,0 1 1,0-1-1,1 1 1,-1 0 0,0 0-1,1 0 1,-1 0 0,0 0-1,1 0 1,-1 0-1,0 0 1,0 1 0,1-1-1,-1 0 1,0 1-1,2 0 1,-1 1-10,0-1 0,-1 0 0,1 1-1,-1 0 1,1-1 0,-1 1 0,0 0 0,1 0-1,-1-1 1,0 1 0,0 0 0,0 0 0,-1 0 0,2 5-1,3 15 142,-1 0 0,-1 1 0,-1 0-1,-1 0 1,0 0 0,-7 42 0,3-38 91,2 1 1,0-1-1,2 1 1,6 37-1,-6-61-226,1 0 0,-1 0 0,1 0-1,0 0 1,0 0 0,1 0 0,-1-1 0,1 1 0,0-1-1,0 0 1,0 0 0,0 0 0,0 0 0,1 0-1,0-1 1,-1 1 0,1-1 0,6 3 0,-2-2 5,-1 0 1,0 0 0,1-1 0,-1 0-1,1 0 1,0 0 0,0-1-1,0-1 1,14 1 0,-8-3 32,0-1-1,-1 0 1,1-1 0,-1-1-1,0 0 1,0 0 0,0-2-1,-1 1 1,0-2 0,18-13-1,-19 12-2,-1-1 0,0-1 0,0 0-1,-1 0 1,-1 0 0,0-1 0,0-1 0,11-24-1,-12 18 13,-1 0-1,0 0 1,-1-1-1,-1 0 0,2-36 1,-3 0 41,-3 32-30,1-1 0,1 0 1,1 1-1,1 0 1,11-33-1,-15 56-96,1-1 0,0 1 0,0 0 0,0 0 0,0 0 0,0 0 0,0 0 0,0 0 0,1 0 0,-1 0 0,0 0 0,0 1 0,1-1 0,-1 0 0,0 1 0,1-1 0,-1 1 0,1-1 0,-1 1 0,1 0 0,-1 0 0,0 0 0,1-1 0,-1 1 0,1 1 0,-1-1 0,3 0 0,6 1 6,-1 1 1,-1 0 0,11 3 0,13 6 24,0 2-1,50 28 1,-31-15 74,-49-25-105,14 8 78,-10-4 23,-13-8-245,7 3 7,0 0-1,0-1 1,0 1-1,-1 0 1,1 0-1,0-1 1,0 1-1,-1 0 1,1 0-1,0 0 1,-1 0 0,1-1-1,0 1 1,0 0-1,-1 0 1,1 0-1,0 0 1,-1 0-1,1 0 1,0 0-1,-1 0 1,1 0-1,0 0 1,-1 0-1,1 0 1,0 0-1,-1 0 1,1 0-1,0 0 1,0 1-1,-1-1 1,1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27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 5416,'0'0'15649,"-10"4"-15312,4-2-288,0 0 23,0 0 1,-1 1-1,1 0 1,0 0-1,0 0 1,1 1-1,-1 0 1,1 0-1,0 0 1,0 1-1,-6 6 1,4-1 118,5-8-79,0 0 0,1 0 0,-1 0 1,1 0-1,-1 1 0,1-1 0,0 0 1,-1 5-1,2-6-79,0 0-1,0 0 1,0 0 0,0 0 0,0 0-1,0 0 1,1 0 0,-1 0 0,0 0-1,1 0 1,-1 0 0,1 0 0,-1 0-1,1 0 1,0-1 0,-1 1 0,1 0-1,0 0 1,-1-1 0,1 1-1,0 0 1,0-1 0,0 1 0,0 0-1,0-1 1,1 1 0,20 11 129,1-1-1,0-1 1,28 7-1,10 5-60,-47-17-88,-9-3 6,0 0 0,0 0 0,-1 0 0,1 1 0,0-1 0,-1 1 1,0 0-1,8 8 0,-10-10-6,-1 0 0,0 0 0,0 0 0,0 1 1,0-1-1,0 0 0,0 1 0,0-1 0,0 1 0,-1-1 0,1 1 0,0-1 1,-1 1-1,1 0 0,-1 2 0,0-1 4,0-1 1,-1 0-1,1 1 0,-1-1 0,1 0 1,-1 1-1,0-1 0,0 0 0,0 0 1,-1 0-1,0 2 0,-1-1 6,1 0 0,0 0 0,-1 0 0,1 0-1,-1-1 1,0 1 0,0-1 0,0 0 0,0 0-1,0 0 1,-1 0 0,-4 2 0,-48 12 151,45-14-109,0 1 1,0 0-1,-17 8 0,-57 24 791,79-31-799,-10 2-45,12-8-252,7-7-291,3-4-3101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29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 5520,'0'0'5909,"-6"12"-5337,-19 37 11,23-43-359,-1 0-1,1 0 1,1 1 0,-1-1 0,1 0 0,0 0 0,1 1 0,-1-1 0,1 1 0,0-1 0,3 12 0,-2 1 106,37 402 4499,-12-166-2433,-26-219-1925,-1-29-279,1 0 0,0 1 0,1-1 0,1 14 0,-1-19-39,-1 0 1,0 0 0,1 0 0,-1 0-1,0 1 1,0-1 0,-1 0 0,1 0-1,0 0 1,-1 0 0,0 0 0,1 1-1,-1-1 1,-1 2 0,0 2 890,1-8-1022,-1 1 0,1-1 0,0 1 1,-1-1-1,1 1 0,0-1 0,0 0 0,0 1 0,0-1 0,0 0 0,0 0 0,1 0 0,-1 0 0,1 0 1,-1-3-1,-3-37 13,4 25 1,0-8 9,1-1-1,1 1 0,1 0 1,2 0-1,0 1 0,2-1 1,1 1-1,12-26 0,-16 41-20,0 0 0,1 0 0,0 0 0,1 1 1,0 0-1,0 0 0,1 0 0,0 1 0,0 0 0,0 0 0,12-7 0,-16 11-11,1 1 0,0 0 0,0-1-1,0 1 1,0 0 0,0 1 0,0-1 0,1 1-1,-1 0 1,0 0 0,1 0 0,-1 1 0,1-1 0,-1 1-1,1 0 1,-1 1 0,1-1 0,-1 1 0,1 0 0,-1 0-1,0 0 1,1 0 0,-1 1 0,0 0 0,0-1-1,0 2 1,4 2 0,-1 0 15,0 1-1,0 0 0,0 0 1,-1 1-1,0 0 1,-1 0-1,1 0 0,-1 1 1,-1-1-1,1 1 1,5 16-1,-8-19-9,-1-1 1,0 1-1,1 0 1,-2 0-1,1 0 0,0 0 1,-1 0-1,0 0 1,0 1-1,-1-1 0,0 0 1,1 0-1,-2 0 1,1-1-1,0 1 0,-1 0 1,0 0-1,0-1 1,-1 1-1,1-1 1,-1 0-1,0 1 0,-4 3 1,4-4-5,-1 0 0,-1 0 0,1-1 0,0 0 0,-1 0 0,1 0 0,-1 0 0,0-1 0,0 1-1,0-1 1,-1-1 0,1 1 0,0-1 0,0 0 0,-1 0 0,1 0 0,-1-1 0,1 0 0,-1 0 0,1 0 0,-1-1 0,1 1 0,-1-1 0,-8-4 0,12 4-21,0 0 1,0 0-1,0 0 1,0-1-1,0 1 0,0-1 1,0 0-1,1 0 1,-1 1-1,-2-5 0,4 6 5,-1-1 0,1 1 1,0-1-1,0 1 0,-1-1 0,1 1 0,0-1 0,0 1 0,-1-1 0,1 1 0,0-1 0,0 1 0,0-1 0,0 1 0,0-1 0,0 1 0,0-1 0,0 0 0,0 1 0,0-1 0,0 1 0,0-1 0,0 1 0,1-1 0,-1 1 0,0-1 0,0 1 0,1-1 0,-1 1 0,0-1 0,0 1 0,1 0 0,-1-1 0,1 1 0,-1-1 0,0 1 1,1 0-1,-1-1 0,1 1 0,-1 0 0,1 0 0,-1-1 0,1 1 0,-1 0 0,1 0 0,0-1 0,2 1-3,-1 0 1,1 0 0,0 1-1,-1-1 1,1 0 0,0 1-1,-1 0 1,1 0 0,-1-1-1,1 1 1,-1 1-1,1-1 1,-1 0 0,3 3-1,7 2 7,-3-2 1,19 7 39,-2 2 1,1 0-1,-2 2 0,0 1 1,36 30-1,-37-24 93,-1 1-1,0 1 1,-2 1 0,28 43-1,-39-45 438,-10-19-1107,-8-10-3216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36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267 626 3504,'0'0'5760,"-8"-11"-5392,-28-33 0,32 41-272,0 0 1,0 0-1,0 0 1,0 1-1,-1 0 0,1 0 1,-1 0-1,1 0 1,-1 1-1,0 0 1,0 0-1,0 0 1,1 0-1,-1 1 1,0 0-1,0 0 1,0 0-1,0 1 1,-5 1-1,4-1 82,0 0 0,0 1 0,1 0 0,-1 0 0,1 1 0,-1 0 0,1 0 0,0 0 0,0 0 0,0 1 0,1 0-1,-1 0 1,1 0 0,0 0 0,0 1 0,-5 8 0,4-6 4,1 0 0,0 0 0,0 1 0,1-1 0,0 1 0,0 0-1,0 0 1,1 0 0,1 0 0,-1 1 0,1 11 0,2-4-22,1 0 0,1 0 0,1 0 0,0-1 0,1 1 0,1-1 0,0-1 0,1 1 0,1-1 0,11 17 0,-15-25-116,1-1 0,-1 1 1,1-1-1,0 0 1,1-1-1,-1 1 0,1-1 1,0 0-1,0 0 0,0-1 1,0 1-1,1-1 0,-1-1 1,1 1-1,0-1 0,0-1 1,0 1-1,0-1 0,0 0 1,12 0-1,-9-2-3,0 1-1,0-1 0,0-1 1,0 1-1,0-2 1,-1 1-1,1-1 0,-1-1 1,0 0-1,0 0 0,0-1 1,0 0-1,-1-1 1,12-8-1,1-7 113,0-1 1,-1-1-1,30-44 0,-50 66-144,3-2 78,-1 0 1,0-1-1,0 1 0,0-1 1,-1 1-1,1-1 1,1-7-1,-3 10 23,-1 10 171,1-4-262,-1 1 0,1 0 0,0 0 0,0 0 0,1-1 0,0 1-1,0 0 1,0-1 0,3 8 0,0 0 9,1 0 0,12 22 0,-14-30-16,1 1-1,0-1 0,0 0 0,1 0 1,-1 0-1,1-1 0,0 0 0,0 1 0,1-2 1,-1 1-1,1-1 0,0 0 0,0 0 1,0 0-1,0-1 0,0 0 0,1 0 1,-1-1-1,1 0 0,12 1 0,-16-2-3,-1-1 0,1 1 0,-1-1 0,0 1 0,1-1 0,-1 0 0,0 0 0,0 0 0,1-1 1,-1 1-1,0 0 0,0-1 0,0 0 0,-1 1 0,1-1 0,0 0 0,0 0 0,-1 0 0,1 0 0,-1 0 0,0 0 0,0 0 0,0-1 0,0 1 0,0 0 0,0-1 0,0 1 0,-1 0 0,1-1 0,-1 1 0,0-4 0,1-4 18,0 1 0,-1 0 0,-1 0 0,0-1 0,0 1 0,0 0 1,-4-10-1,4 12-2,-1 1-1,0 0 1,-1 0 0,1 0 0,-1 1 0,0-1 0,-1 1 0,1 0 0,-1-1 0,0 2 0,0-1 0,-1 0 0,0 1 0,1 0 0,-1 0 0,-1 0 0,1 1-1,0-1 1,-1 1 0,-11-4 0,4 1 98,11 2-4,19-3 20,-2 3-165,-7 1 27,105-31 6,-96 30-5,0 1-1,0 0 1,0 2 0,32 0-1,-44 1 4,1 1 0,-1 0-1,1 0 1,-1 1 0,1-1-1,-1 1 1,0 1 0,0-1-1,0 1 1,0-1 0,0 1-1,-1 1 1,1-1 0,-1 1-1,0-1 1,0 1 0,0 1-1,-1-1 1,6 8 0,-5-5 2,0 0 1,0 1 0,-1-1 0,0 1 0,0-1 0,-1 1 0,0 0 0,0 0-1,-1 0 1,0 0 0,-1 0 0,0 14 0,2-6 225,-1-17-220,-1-1 0,0 1 0,0-1 0,1 1 0,-1-1 0,1 1 0,0 0 0,-1-1 0,1 1 1,0 0-1,0-1 0,0 1 0,1-2 0,1-2 10,14-19 62,0 0 1,1 0-1,2 2 1,34-32-1,-52 52-69,0 0-1,1 0 1,-1 1 0,1-1-1,-1 0 1,1 1-1,0-1 1,-1 1-1,1 0 1,0 0 0,0 0-1,0 1 1,0-1-1,0 1 1,0-1-1,3 1 1,-3 1-4,0-1 0,-1 1 1,1 0-1,-1 0 0,1 0 0,-1 0 0,1 0 1,-1 1-1,0-1 0,0 1 0,1-1 0,-1 1 1,0 0-1,-1 0 0,1 0 0,0 0 0,2 4 1,24 36 45,-16-23 14,19 22 0,-26-36-61,0 1 0,1-1 0,0 0 0,0 0-1,0 0 1,0-1 0,12 6 0,-15-9-10,0 1 1,0-1-1,0 0 0,1 1 1,-1-2-1,0 1 0,0 0 0,1-1 1,-1 1-1,1-1 0,-1 0 0,0 0 1,5-1-1,-3 0 1,0-1 1,0 0-1,-1 0 1,1-1-1,-1 1 1,1-1 0,-1 0-1,4-3 1,-3 2 7,-1-1 1,1 1-1,-1-1 1,0 0 0,0 0-1,-1 0 1,5-8-1,18-44 71,-17 36-51,-3 4 13,9-21 34,-14 37-70,-1-1 0,1 1-1,-1 0 1,1 0 0,0 0-1,-1 1 1,1-1-1,0 0 1,0 0 0,0 0-1,0 1 1,0-1 0,0 0-1,0 1 1,0-1-1,0 0 1,0 1 0,0 0-1,0-1 1,0 1 0,1 0-1,-1-1 1,0 1-1,0 0 1,0 0 0,0 0-1,2 0 1,-1 1-3,0 1 1,0-1-1,0 1 1,0-1-1,0 1 1,0-1 0,0 1-1,-1 0 1,1 0-1,-1 0 1,1 0-1,1 3 1,4 4 1,5 7-1,-1-1 0,-1 2 0,0-1 0,-1 1 0,12 32 0,-17-38-4,0 1 1,-1 0-1,-1 0 0,0-1 0,-1 1 0,0 1 0,-1-1 1,0 0-1,-1 0 0,-3 19 0,3-30-1,1 1 0,0-1 0,-1 0 0,1 0 0,-1 0 0,1 0 0,-1 0 0,1 0 0,-1 0 0,0 0 0,1 0 0,-1 0 0,0-1 0,0 1 0,0 0 0,0 0 0,0-1 0,0 1 0,0 0 0,0-1 0,0 1 0,0-1 0,-1 1 0,-2 0 6,1 0 0,-1-1 0,1 0 0,-1 1-1,1-1 1,0 0 0,-8-1 0,-3-2 32,0 0 0,-25-10 0,33 11-20,-31-15 79,36 16-79,-1 0 0,1 0 1,-1 0-1,1 0 0,0 0 1,0 0-1,0-1 0,0 1 0,0 0 1,0-1-1,0 1 0,0-1 0,0 1 1,0-1-1,1 0 0,-1 1 0,1-1 1,-1 1-1,1-1 0,0 0 1,0-2-1,1 4-6,0 0 0,1-1 0,-1 1 0,0 0 0,1 0 0,-1 0 0,0 0 0,1 0 0,-1 1 0,0-1 0,1 0-1,-1 1 1,3 0 0,2 1 5,24 2 4,8 3 3,70 2 1,-89-9-40,33-4-1,-46 3 19,0 0-1,0-1 1,0 1-1,0-1 1,0-1-1,0 1 1,-1-1-1,1 0 1,7-6 0,4-5 0,-1-1 0,0-1 0,-1 0 1,-1-1-1,0-1 0,-2 0 1,0-1-1,-1 0 0,0 0 1,-2-2-1,-1 1 0,0-1 1,-1 0-1,6-37 0,-3-12 50,-4-1-1,-2 0 0,-9-99 0,9 23 199,-4 146-248,0 1 1,0 0-1,0-1 1,0 1-1,0-1 1,0 1-1,0-1 1,0 1-1,0 0 1,0-1-1,0 1 1,0-1-1,0 1 1,0 0-1,0-1 1,0 1-1,0-1 1,0 1-1,-1 0 1,1-1-1,0 1 1,0-1-1,-1 1 1,1 0-1,0-1 1,0 1-1,-1 0 1,1-1-1,0 1 1,-1 0 0,1 0-1,0-1 1,-1 1-1,0 1-1,0-1 0,1 1 0,-1 0 0,0-1 0,1 1 0,-1 0-1,1 0 1,-1 0 0,1 0 0,0-1 0,-1 1 0,1 0 0,0 0 0,0 0 0,-1 0 0,1 0 0,0 0 0,0 1-1,-13 203-81,11-155 50,6 111-56,-2-114 68,3 3-28,2-2 0,17 63 1,-21-100 24,-1 0 0,2 0 0,-1 0 0,2 0 0,-1 0 1,2-1-1,-1 0 0,1 0 0,14 17 0,-19-27 22,-1 1-1,1-1 0,0 0 1,0 0-1,0 0 1,0 0-1,-1 0 1,1 0-1,0 0 0,0 0 1,0 0-1,-1-1 1,1 1-1,0 0 1,0 0-1,0-1 0,-1 1 1,1 0-1,0-1 1,-1 1-1,1-1 0,1 0 1,19-14 12,-18 13-12,3-4 6,-1 1-1,1-1 1,-1 0 0,0 0 0,8-12-1,-8 10 7,0 1 0,0 0-1,13-13 1,-15 17-9,0 0 0,0 1-1,0-1 1,1 1 0,-1-1 0,1 1 0,-1 0-1,1 0 1,0 0 0,-1 1 0,1 0-1,0-1 1,0 1 0,0 0 0,0 1-1,0-1 1,1 1 0,-1 0 0,0 0-1,0 0 1,0 0 0,0 1 0,0 0 0,0 0-1,0 0 1,5 2 0,9 4 10,0 1 0,29 18 0,-1-1-29,-46-25 17,0 1 1,1-1-1,-1 0 1,0 0 0,1 0-1,-1 0 1,0 0 0,1 1-1,-1-1 1,0 0-1,0 0 1,1 0 0,-1 1-1,0-1 1,0 0 0,1 1-1,-1-1 1,0 0-1,0 0 1,0 1 0,1-1-1,-1 0 1,0 1 0,0-1-1,0 0 1,0 1-1,0-1 1,0 1 0,0-1-1,0 0 1,-1 0 0,1 0 0,0 1-1,-1-1 1,1 0 0,0 0 0,-1 0-1,1 0 1,0 0 0,-1 0 0,1 0 0,0 0-1,-1 0 1,1 0 0,0 0 0,-1 0-1,1 0 1,0 0 0,0-1 0,-1 1-1,1 0 1,0 0 0,-1 0 0,1 0-1,0 0 1,-1-1 0,1 1 0,0-1-1,-5-1 7,1 0 0,-1 0 0,1 0-1,-1 0 1,0 1 0,0 0 0,1 0-1,-1 0 1,0 0 0,0 1 0,0 0-1,0 0 1,0 0 0,0 1 0,-7 1-1,5 0 5,0 0-1,0 0 0,0 1 1,0 0-1,0 0 0,1 1 1,-1 0-1,1 0 1,-11 10-1,12-9-1,0 0-1,0 0 1,0 1-1,1 0 1,-1 0-1,1 0 1,1 1-1,-1-1 1,-4 14 0,7-15-6,-1-1 0,1 1 1,0 0-1,1-1 0,-1 1 1,1 0-1,0-1 0,0 1 1,1 0-1,-1-1 0,1 1 1,0 0-1,0-1 0,1 1 1,3 7-1,-4-9 3,0 0 0,1-1 0,-1 1-1,1 0 1,0-1 0,0 0 0,0 1 0,0-1 0,0 0-1,0 0 1,1 0 0,-1-1 0,0 1 0,1 0 0,0-1-1,-1 0 1,1 1 0,0-1 0,0 0 0,0-1-1,-1 1 1,1 0 0,4 0 0,-4-2-1,1 1 0,-1 0 0,0-1 0,0 1 0,1-1 0,-1 0 0,0 0 0,0 0 0,0-1 0,0 1 0,0-1 0,0 0 0,0 1 0,-1-1 0,1 0 0,-1-1 0,1 1 0,-1 0 0,0-1-1,3-3 1,3-9 26,1 0 0,-2-1-1,0 0 1,-1 0-1,0 0 1,4-24 0,0 2 105,-10 37-134,0 1-1,0 0 1,0 0-1,0-1 1,0 1-1,0 0 1,0 0-1,0-1 1,0 1-1,0 0 1,0 0-1,0-1 1,0 1 0,1 0-1,-1 0 1,0-1-1,0 1 1,0 0-1,0 0 1,0-1-1,0 1 1,1 0-1,-1 0 1,0 0-1,0-1 1,0 1-1,1 0 1,-1 0-1,0 0 1,0 0 0,0 0-1,1 0 1,-1-1-1,0 1 1,0 0-1,1 0 1,-1 0-1,0 0 1,0 0-1,1 0 1,-1 0-1,0 0 1,0 0-1,1 0 1,-1 0-1,0 0 1,0 0 0,1 0-1,-1 0 1,0 0-1,0 1 1,1-1-1,-1 0 1,0 0-1,0 0 1,0 0-1,1 0 1,-1 0-1,0 1 1,0-1-1,0 0 1,1 0-1,-1 0 1,0 1 0,0-1-1,0 0 1,0 1-1,12 20 57,-10-16-47,17 39 44,-15-32-46,1-1 0,0 1 0,1-1 0,0 0 0,9 10 0,-7-10 1,-5-7-8,0 1 1,0-1-1,1 0 1,6 6-1,-9-10-2,0 1-1,0 0 1,1 0 0,-1-1-1,0 1 1,0-1-1,0 1 1,0-1-1,1 0 1,-1 1-1,0-1 1,0 0 0,1 0-1,-1 0 1,0 0-1,1 0 1,-1 0-1,0 0 1,0 0 0,1 0-1,-1-1 1,0 1-1,0 0 1,2-2-1,4-1 8,0 0 0,0-1 0,0 1 0,0-2 0,-1 1 0,0-1 0,0 0 0,0 0 0,0 0-1,-1-1 1,0 0 0,7-10 0,-6 7 2,44-58 60,-45 60-60,1 1 0,-1 0 0,2 0 1,-1 1-1,0-1 0,1 1 0,12-6 0,-18 10-7,0 1 0,-1 0 0,1-1 0,0 1-1,-1 0 1,1-1 0,0 1 0,0 0 0,0 0 0,-1-1-1,1 1 1,0 0 0,0 0 0,-1 0 0,1 0-1,0 0 1,0 0 0,0 1 0,-1-1 0,1 0-1,0 0 1,0 0 0,-1 1 0,1-1 0,0 0-1,1 2 1,5 16-18,-3-5 34,8 29 44,-11-41-60,-1-1-1,1 0 1,-1 0-1,0 0 1,1 1-1,-1-1 1,1 0-1,-1 0 1,1 0-1,-1 0 1,1 0-1,-1 0 1,1 0 0,-1 0-1,1 0 1,-1 0-1,1 0 1,-1 0-1,1 0 1,-1 0-1,0 0 1,1 0-1,-1-1 1,1 1-1,-1 0 1,1 0-1,-1-1 1,0 1 0,1 0-1,-1-1 1,1 0-1,15-9 28,-6 2-17,-8 6-10,1-1-1,0 1 1,0-1 0,-1 1-1,1 0 1,1 0 0,-1 0-1,0 1 1,0-1 0,1 1-1,-1 0 1,1 0 0,-1 0-1,1 0 1,0 0 0,-1 1-1,5 0 1,-6 0 0,0 1 0,-1 0 0,1 0 1,-1 0-1,1 0 0,-1 0 0,1 0 0,-1 0 0,0 1 0,0-1 0,0 0 0,1 1 0,-1-1 1,0 1-1,0 1 0,15 28-11,-15-30 9,8 20-2,-4-10-4,-1 0 1,1-1-1,13 19 1,-15-26 3,-1 0 0,1 0 1,0 0-1,0 0 0,0-1 0,0 1 1,1-1-1,-1 0 0,1 0 0,-1 0 1,1 0-1,0-1 0,0 0 1,-1 1-1,8 0 0,-5-1-2,1-1 0,-1 0 0,0 0-1,1 0 1,-1-1 0,0 0 0,1 0 0,-1 0-1,0-1 1,0 0 0,0 0 0,0-1 0,0 1-1,-1-1 1,1-1 0,-1 1 0,0-1 0,0 0 0,0 0-1,0 0 1,-1-1 0,6-6 0,4-8 9,0 0 1,-1 0 0,-1-1-1,17-40 1,-17 31 3,-2-1-1,-1 0 1,-1 0 0,-2-1 0,4-44-1,-6 9 26,-6-99 0,1 148-20,0 1 1,-1-1-1,-1 1 0,0 0 1,-11-28-1,12 103 125,4-17-114,3 0 0,1-1 0,12 44 0,49 122 71,-25-110-18,9 23 378,-51-118-447,0 0-1,1-1 1,-1 1-1,0 0 1,0 0-1,0 0 1,0 0-1,0 0 1,0 0-1,-1 0 1,0 4-1,1-6-32,0 1-1,-1-1 1,1 1-1,0-1 1,0 0-1,-1 1 1,1-1 0,0 0-1,0 1 1,-1-1-1,1 1 1,0-1 0,-1 0-1,1 0 1,0 1-1,-1-1 1,1 0-1,-1 0 1,1 1 0,0-1-1,-1 0 1,0 0-1,0 0-35,1 0 0,-1 0 0,0 0 0,0 0 1,1 0-1,-1-1 0,0 1 0,0 0 0,1-1 0,-1 1 0,0 0 0,1-1 0,-1 1 0,0-1 0,1 1 0,-1-1 0,0 1 0,0-1 0,-15-15-4038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36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14776,'0'0'602,"13"4"-211,81 22 497,0-5 0,180 17 0,-260-37-801,158 17 1355,-158-18-549,-24-2-3418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37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11256,'0'0'1208,"93"-6"-432,-9-6 0,19 0-120,14 0 8,6 6-184,-4 4-8,-8 2-121,-13 2 1,-7 4-120,-10 0 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41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0 784 6424,'0'0'3369,"2"-12"-2714,1-1-413,0 0 0,0-1 1,2 1-1,-1 0 0,2 1 0,7-16 1,1 7 252,0 1 1,19-21-1,-27 33-311,1 1 1,0 1-1,0 0 0,0 0 0,1 0 0,0 1 0,0 0 0,15-7 1,-21 12-121,0-1 1,-1 1 0,1-1 0,0 1 0,0 0-1,-1 0 1,1 0 0,0 0 0,0 0 0,0 0 0,-1 0-1,1 0 1,0 1 0,0-1 0,-1 1 0,1 0 0,2 1-1,0 0 24,0 0-1,-1 0 0,0 1 0,1 0 0,-1 0 0,0 0 0,3 4 1,2 4 84,0 1 0,-1 0 0,9 17 1,-9-8 34,0 0 1,0 0-1,-2 1 1,-1 0-1,3 44 1,7 36 771,-14-101-948,0 0 0,0 0 1,0 0-1,0 0 0,1 0 0,-1 0 1,0 0-1,1 0 0,-1 0 0,1 0 1,-1 0-1,1 0 0,-1-1 0,1 1 1,0 0-1,-1 0 0,1-1 0,0 1 1,0 0-1,0-1 0,-1 1 1,1 0-1,0-1 0,0 1 0,0-1 1,0 0-1,1 1 0,0-1 7,0 0 0,0 0 0,0 0-1,0-1 1,-1 1 0,1 0 0,0-1 0,0 0 0,0 1-1,-1-1 1,1 0 0,0 0 0,2-2 0,3-2 30,0 0 0,-1 0 0,0-1 0,0 0 0,9-12 0,57-94 425,-63 96-370,-1 0-1,-1 0 1,-1 0-1,0-1 1,5-29-1,-7 32-7,-3 11-52,-1 1 0,1-1 0,0 1 0,-1-1 0,1 1-1,-1-1 1,0 1 0,0-1 0,0 0 0,-1-4 0,1 7-42,-1-1 1,1 1 0,0-1 0,0 1-1,0-1 1,0 1 0,-1 0 0,1-1-1,0 1 1,0-1 0,0 1 0,0-1-1,0 1 1,0-1 0,0 1 0,0 0-1,0-1 1,0 1 0,0-1-1,1 1 1,-1-1 0,0 1 0,0 0-1,0-1 1,1 0 0,27-3 343,-25 3-330,0 1-1,1-1 0,-1 1 1,1-1-1,-1 1 1,1 0-1,-1 0 1,1 0-1,-1 1 1,1-1-1,4 2 1,-6-1-19,29 9 407,38 19 0,-58-21-202,-11-8-218,0 0 0,0 0-1,0 0 1,0 0 0,1 0-1,-1 1 1,0-1-1,0 0 1,0 0 0,0 0-1,0 0 1,0 0 0,1 0-1,-1 0 1,0 0 0,0 0-1,0 1 1,0-1 0,0 0-1,0 0 1,0 0 0,0 0-1,0 0 1,0 0 0,0 1-1,0-1 1,0 0-1,0 0 1,0 0 0,0 0-1,0 0 1,0 1 0,0-1-1,0 0 1,0 0 0,0 0-1,0 0 1,0 0 0,0 0-1,0 1 1,0-1 0,0 0-1,0 0 1,0 0 0,0 0-1,0 0 1,0 0-1,0 1 1,-1-1 0,1 0-1,0 0 1,0 0 0,0 0-1,0 0 1,0 0 0,0 0-1,0 0 1,-1 0 0,1 0-1,0 0 1,0 0 0,0 1-1,0-1 1,0 0 0,-1 0-1,1 0 1,0 0 0,0 0-1,0 0 1,-1 0 70,-5 22 119,6-21-190,-1-1 1,0 1-1,1 0 0,-1 0 1,1-1-1,-1 1 0,1 0 1,-1 0-1,1 0 0,-1 0 1,1 0-1,0 0 0,-1-1 1,1 1-1,0 0 0,0 0 1,0 0-1,0 0 0,0 0 0,0 0 1,0 0-1,0 0 0,0 0 1,1 0-1,-1 0 0,0 0 1,0 0-1,1 0 0,-1-1 1,1 1-1,-1 0 0,1 0 1,-1 0-1,1-1 0,-1 1 1,1 0-1,0 0 0,0-1 0,-1 1 1,2 0-1,4 4 20,1 0 0,-1-1-1,1 0 1,7 4 0,-8-5-18,8 5-11,1-2 0,-1 0 0,1 0 0,1-1 1,-1-1-1,1-1 0,0 0 0,20 1 0,-28-4 4,-1 0 0,0 0 0,1 0 0,-1-1 0,0 0-1,1-1 1,-1 1 0,0-1 0,0-1 0,0 1 0,-1-1 0,1 0 0,0-1 0,-1 0 0,0 0 0,0 0 0,0-1 0,-1 0 0,1 0 0,5-7 0,-7 7 7,-1 0 1,-1 0 0,1 0 0,-1 0 0,0-1 0,0 1 0,0-1 0,-1 1 0,1-1 0,-1 0-1,-1 0 1,1 1 0,-1-1 0,0 0 0,-1 0 0,1 0 0,-1 1 0,-2-8 0,2 8 4,0 1 1,-1-1 0,0 0-1,0 0 1,0 1 0,0-1-1,-1 1 1,0 0-1,0 0 1,0 0 0,0 0-1,-1 0 1,1 0 0,-1 1-1,0 0 1,0 0 0,0 0-1,-1 0 1,1 1 0,-1 0-1,-5-3 1,8 5-4,0-1 0,0 1 0,0 0-1,-1 0 1,1 0 0,0 0 0,0 0 0,0 0 0,-1 0 0,1 1 0,0-1 0,0 1 0,0 0 0,0 0 0,0 0-1,0 0 1,0 0 0,0 0 0,0 0 0,0 0 0,1 1 0,-1-1 0,0 1 0,1-1 0,0 1 0,-1 0 0,1 0-1,-2 3 1,-3 4-2,1 0 0,0 1 0,0-1 0,-5 20-1,6-16-7,1 1-1,1-1 0,0 1 0,1-1 0,1 1 0,0 0 0,4 27 0,0-16-1,1 1 1,1-1 0,12 27-1,-13-38 0,0 0 1,1-1-1,1 0 0,0-1 0,1 1 0,1-1 1,0-1-1,0 1 0,1-2 0,0 1 0,1-1 1,0-1-1,1 0 0,0-1 0,0 0 0,1-1 1,0 0-1,0-1 0,26 9 0,-29-13 5,0-1-1,-1 0 0,1 0 1,0-1-1,0 0 1,0-1-1,0 0 0,-1 0 1,1-1-1,0-1 1,-1 1-1,0-1 0,1-1 1,13-7-1,-7 2 0,1-1 0,-1 0-1,-1-1 1,0-1 0,-1 0-1,23-26 1,-16 11 15,-1 0 0,-1-2-1,-2-1 1,0 0 0,-2-1 0,-2 0 0,-1-1-1,16-66 1,-16 38 15,-2 0-1,-3-1 0,-3 0 1,-4-68-1,0 82 10,-1 17 28,-4-35 0,3 56-26,0 9 5,-4 17-15,-9 61-26,-9 121 0,17 84-64,8-250 36,2-1 0,1 0 0,1 0 0,1-1 0,3 1 0,16 43 0,-23-69 16,0-1-1,1 0 0,-1 0 0,1 0 0,1 0 0,-1 0 0,0-1 0,1 1 0,0-1 0,0 0 0,1 0 1,-1 0-1,7 4 0,-6-6 4,-1 0-1,0-1 1,1 1 0,-1-1 0,0 0 0,1 0 0,0 0 0,-1-1-1,1 1 1,0-1 0,-1 0 0,1-1 0,-1 1 0,1-1 0,0 0-1,-1 0 1,5-2 0,4-2-6,-1 0-1,1-1 1,-1-1 0,0 0-1,-1 0 1,21-18-1,58-62-58,-87 84 70,2-2 3,23-27 31,-26 30-31,0 0 1,-1 0 0,1-1-1,-1 1 1,1-1-1,-1 1 1,0-1 0,0 1-1,0-1 1,-1 0-1,2-5 1,-2 8 9,-1 0-8,0 0 0,-1 0 1,1 1-1,0-1 0,0 1 0,0-1 1,0 0-1,0 1 0,0 0 0,0-1 1,0 1-1,0 0 0,0-1 0,0 1 1,1 0-1,-1 0 0,0 0 0,0 0 1,1 0-1,-2 2 0,-4 5 6,-7 7 2,0 2 1,1 0-1,1 1 1,-13 26 0,21-37-9,0 0 1,0 0-1,1-1 1,0 1-1,0 1 0,1-1 1,0 0-1,0 0 1,0 1-1,1-1 1,1 0-1,-1 0 0,1 1 1,0-1-1,0 0 1,5 13-1,-2-10-8,0-1 0,1 0 0,0-1 0,0 1 0,1-1 0,0 0 0,11 11 0,-15-17 5,0 0 0,0 0 0,0-1 0,1 1 0,-1 0 0,1-1 0,-1 0 0,1 0 0,0 0 0,-1 0 0,1 0 0,0 0 0,0-1 0,0 1 1,0-1-1,-1 0 0,1 0 0,0 0 0,0 0 0,0 0 0,0-1 0,0 1 0,-1-1 0,1 0 0,0 0 0,0 0 0,-1 0 0,1 0 0,-1-1 0,1 1 0,3-4 0,2 0 6,0-2-1,-1 1 0,0-1 1,0 0-1,0 0 0,-1-1 1,0 0-1,-1 0 0,1-1 1,6-16-1,-9 20 9,-1-1-1,0 1 0,0-1 1,-1 0-1,0 0 1,0 1-1,0-1 1,0 0-1,-1 0 1,0 0-1,0 0 1,-1 0-1,0 0 0,0 0 1,0 1-1,-1-1 1,1 0-1,-2 1 1,-2-8-1,2 8 3,1 1-1,-1-1 1,0 1 0,0 0-1,0 0 1,0 0 0,-1 0-1,0 1 1,1-1 0,-1 1-1,-1 0 1,1 0 0,0 0-1,-1 1 1,0 0 0,1 0-1,-6-2 1,3 2 6,-18-4 49,24 6-68,1-1-1,-1 1 1,1 0-1,0 0 1,-1 0 0,1 0-1,-1 0 1,1 0-1,-1 0 1,1 0 0,-1 0-1,1 0 1,-1 0-1,1 0 1,0 0 0,-1 0-1,1 0 1,-1 1 0,1-1-1,-1 0 1,1 0-1,0 0 1,-1 1 0,1-1-1,0 0 1,-1 1-1,1-1 1,0 0 0,-1 1-1,1-1 1,0 0-1,-1 1 1,1-1 0,0 0-1,0 1 1,0-1-1,-1 1 1,1-1 0,0 1-1,0 0 1,0-1 68,34 0-15,1-3-1,61-11 1,-43 5-34,245-24 16,-97 16-22,-201 17-15,1 0-1,-1-1 1,1 1-1,-1 0 1,0 0-1,1 0 0,-1 0 1,1 0-1,-1 0 1,1 0-1,-1 0 1,1 0-1,-1 0 1,1 0-1,-1 0 1,0 0-1,1 0 1,-1 0-1,1 0 1,-1 1-1,1-1 1,-1 0-1,0 0 1,1 0-1,-1 1 1,0-1-1,1 0 1,-1 1-1,0-1 0,1 0 1,-1 1-1,1 0 1,-11 11 38,-26 13 13,35-24-51,-49 26 73,29-16-31,0 2 0,-20 14-1,35-23-12,1 0-1,-1 1 0,1 0 0,1 0 0,-1 0 0,1 1 0,0 0 1,0 0-1,1 0 0,-1 0 0,-3 11 0,6-14-18,1-1 1,-1 1-1,1 0 1,0 0-1,0 0 0,0 0 1,0 0-1,1 0 0,-1-1 1,1 1-1,-1 0 0,1 0 1,0 0-1,0-1 0,1 1 1,-1-1-1,0 1 1,1-1-1,-1 1 0,1-1 1,0 0-1,0 0 0,0 0 1,0 0-1,4 3 0,-1 0 1,1-1 0,0 0 0,0 0 0,0-1-1,0 1 1,1-1 0,0-1 0,-1 1 0,9 1-1,-7-3-4,-1 0 0,0 0 0,1-1 0,-1 0 0,0-1 0,1 0-1,-1 0 1,13-4 0,3-2 7,29-14 0,-23 8-8,-14 6-4,0-1 0,-1 0-1,0-1 1,18-15-1,-16 11 0,0 2 0,19-11 0,-29 18 7,1 0-1,-1 0 1,0-1-1,0 0 1,7-8 0,-10 10-6,-3 3-3,0 0 1,0 0 0,0-1 0,0 1-1,0 0 1,0 0 0,1 0 0,-1 0-1,0 0 1,0 0 0,0 0 0,0 0-1,0-1 1,0 1 0,0 0 0,0 0-1,1 0 1,-1 0 0,0 0 0,0 0-1,0 0 1,0 0 0,0 0 0,1 0-1,-1 0 1,0 0 0,0 0 0,0 0-1,0 0 1,0 0 0,0 0 0,1 0-1,-1 0 1,0 0 0,0 0 0,0 0-1,0 0 1,0 0 0,0 0 0,1 1-1,-1-1 1,0 0 0,0 0 0,0 0-1,0 0 1,2 8 22,-2 12 7,0-19-25,-1 16 21,1 0 1,2 23 0,-1-32-22,0-1 1,1 0-1,0 1 1,0-1-1,0 0 1,1 0-1,7 12 1,-9-17-5,0 0 0,0 0 0,1 0 0,-1-1 0,1 1 0,-1 0 0,1-1 0,0 1 0,0-1 0,0 1 0,0-1 1,0 0-1,0 0 0,0 0 0,0 0 0,0 0 0,0 0 0,0 0 0,1-1 0,-1 1 0,0-1 0,1 0 0,-1 0 0,0 0 0,1 0 0,-1 0 0,0 0 1,0-1-1,1 1 0,2-2 0,5-1 9,-1-1 1,0 0 0,0-1-1,0 0 1,12-10 0,-9 7 0,15-13 21,0 0 0,-1-2 0,-2-1 1,0 0-1,38-53 0,-49 57-16,0-1 0,-2 0 0,16-38 0,16-71 17,-12 33-19,-8 20 26,15-85 0,-27 108-19,-6 34-2,-1 0 0,-1-1 0,-1 1 0,-1-1 0,-1 0 0,-1 1 0,-3-22 0,4 42-14,0-1-1,0 1 1,0-1 0,0 1 0,0-1-1,0 1 1,0-1 0,0 1-1,0-1 1,-1 1 0,1 0-1,0-1 1,0 1 0,0-1-1,-1 1 1,1-1 0,0 1 0,-1 0-1,1-1 1,0 1 0,-1 0-1,1-1 1,-1 1 0,1 0-1,0-1 1,-1 1 0,0 0-1,0 0 1,0 0-1,1 0 0,-1 0 0,0 1 0,1-1 0,-1 0 0,0 1 1,1-1-1,-1 0 0,0 1 0,1-1 0,-1 1 0,1-1 0,-1 1 0,1-1 1,-1 2-1,-21 32 44,19-29-39,-8 17 5,1-1-1,0 2 1,2-1 0,1 1 0,0 1 0,-3 26 0,5-14-2,2 1 0,1 1 0,5 51 0,7-5 27,4 0-1,42 141 1,-55-219-37,1-1-1,0 1 1,1-1-1,-1 0 1,1 0-1,0 0 1,1 0 0,4 6-1,-7-10-2,0 1 1,0-1-1,1 0 0,-1 0 1,1 0-1,-1 0 0,1 0 1,-1 0-1,1 0 0,-1 0 1,1-1-1,0 1 0,-1 0 0,1-1 1,0 0-1,-1 1 0,1-1 1,0 0-1,0 0 0,0 0 1,-1 0-1,1 0 0,0 0 1,0-1-1,-1 1 0,1-1 1,0 1-1,-1-1 0,1 1 0,0-1 1,2-2-1,12-7 1,0-2 0,27-24 0,3-3 0,-44 37 0,-1 1 0,1 0 0,-1 0 1,1 0-1,-1 1 0,1-1 0,-1 0 0,1 1 0,0-1 0,0 1 1,-1-1-1,1 1 0,0 0 0,0-1 0,1 1 0,-2 1 2,1-1-1,-1 0 1,0 0-1,0 1 1,0-1-1,0 1 1,0-1-1,0 1 1,0 0-1,0-1 1,0 1-1,0 0 1,0 0-1,0-1 1,0 1-1,0 0 1,0 1-1,3 4 7,-1 0-1,0 1 0,-1-1 1,1 1-1,-1-1 1,1 9-1,1-2-9,32 132 36,-34-138-25,0 1 0,0-1-1,0 0 1,1 0-1,4 7 1,-6-13-3,0 0 1,-1 1-1,1-1 0,0 1 0,0-1 1,0 0-1,0 0 0,0 0 1,0 0-1,1 1 0,-1-2 0,0 1 1,0 0-1,1 0 0,-1 0 1,1 0-1,-1-1 0,1 1 1,-1-1-1,1 1 0,-1-1 0,1 0 1,-1 1-1,1-1 0,-1 0 1,1 0-1,0 0 0,-1 0 0,1 0 1,1-1-1,10-4 24,0-2 1,0 1-1,0-1 0,-1-1 1,0 0-1,-1-1 0,0 0 0,14-15 1,-9 8 56,1 2 1,28-19 0,-45 32-83,1 1 0,0-1 1,0 1-1,0-1 0,-1 1 0,1-1 0,0 1 0,0 0 0,0 0 1,0-1-1,0 1 0,0 0 0,0 0 0,0 0 0,-1 0 1,1 0-1,0 0 0,0 0 0,0 0 0,0 0 0,0 0 1,0 1-1,0-1 0,0 0 0,-1 1 0,1-1 0,0 0 1,0 1-1,0-1 0,-1 1 0,1 0 0,0-1 0,0 1 1,-1-1-1,1 1 0,-1 0 0,1 0 0,0-1 0,-1 1 1,1 0-1,-1 0 0,0 0 0,1 1 0,1 3 14,0 0-1,-1 0 1,0 0-1,0 0 0,0 1 1,-1-1-1,0 5 1,0 12-9,-1-1 1,-2 1-1,0-1 1,-1 0 0,-1 0-1,-1 0 1,-1-1-1,0 0 1,-15 26-1,17-36-5,-2 0 0,1-1 0,-1 0 0,0 0 0,-1-1 0,0 0 0,-1 0 0,-13 10 0,15-14-3,-1 1 0,0-1-1,0 0 1,0-1-1,0 0 1,-1 0-1,1 0 1,-1-1-1,0-1 1,0 0-1,-17 1 1,22-2-2,-1-1 0,1 1 0,-1-1 0,1 0 0,-1 0 0,1 0 0,0 0 0,0-1 0,-1 0 0,1 0 0,0 0 0,0 0 0,1 0 0,-1-1 0,0 0 0,1 0 0,0 0 0,0 0 0,0-1 0,0 1 0,0-1 0,1 1 0,-1-1 0,1 0 0,-3-7 0,3 6 0,0 0 0,1 0 0,-1 0 0,1-1 0,0 1 0,1 0 0,-1-1 0,1 1 0,0 0 0,1-1 0,-1 1 0,1-1 0,0 1 0,0 0 0,1 0 0,0 0 0,-1 0 0,2 0 0,-1 0 0,1 0 0,4-7 0,1 2 0,1 1 0,0-1 0,0 1 0,1 1 0,0 0 0,0 0 0,1 1 0,0 0 0,20-8 0,-7 5 0,1 1 0,-1 2 0,50-9 0,-57 12 0,30-11 0,8-1 0,-48 14 0,-7 1 0,0 1 0,1 0 0,-1 0 0,1 0 0,-1-1 0,0 1 0,1 0 0,-1 0 0,1 0 0,-1 0 0,1 0 0,-1 0 0,0 0 0,1 0 0,-1 0 0,1 0 0,-1 0 0,1 0 0,-1 0 0,1 0 0,-1 0 0,0 0 0,1 1 0,0-1 0,-15 6-439,-2-6-4017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0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9344,'0'0'1574,"-1"11"-1339,-12 146 648,3-74-422,-28 179 1182,5-48 218,30-198-1657,2 1 904,3-19-682,4-10-383,1-2-2288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41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16783,'0'0'594,"16"1"14,229 28 1352,49 5-420,-121-18-482,-170-15-1035,27 4 390,-29-4-410,-1-1 0,0 0 0,1 0 0,-1 0 0,1 0 0,-1 0 0,0 1 0,1-1 0,-1 0 0,0 0 0,1 1 0,-1-1 0,0 0 0,1 1 0,-1-1 0,0 0 0,0 1 0,1-1 0,-1 0 0,0 1 0,0-1 0,1 1 0,-1-1 0,0 0 0,0 1 0,0-1 0,0 1 0,0-1 0,0 0 0,0 1 0,0-1 0,0 1 0,0-1 0,0 1 0,0-1 0,0 0 0,0 1 0,0-1 0,0 1 0,-1-1 0,1 1 0,0-1 0,0 0 0,0 1 0,-1-1 0,1 0 0,0 1 0,0-1 0,-1 0 0,1 1 0,0-1 0,-1 0 0,1 0 0,0 1 0,-1-1 0,0 0 0,-12 11-2931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41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14776,'0'0'1448,"77"4"-1392,-33 8 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45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287 661 4416,'0'0'7381,"-9"-10"-6857,-32-32-13,40 40-453,-1 1 0,0 0 0,0-1 0,0 1 0,0 0 0,0 0 0,0 0 0,-1 0 0,1 0 0,0 0 1,0 1-1,-1-1 0,1 1 0,0 0 0,-1-1 0,1 1 0,-1 0 0,1 0 0,0 1 0,-1-1 0,-2 1 1,-4 0 217,1 0-118,-1 1 0,2 0 0,-1 0 0,0 0 0,0 1-1,1 0 1,-1 1 0,1 0 0,0 0 0,0 0 0,0 1 0,1 0-1,0 0 1,0 1 0,0-1 0,1 1 0,-1 1 0,1-1 0,-4 8 0,4-7-62,1 1 0,0-1 0,0 0 0,0 1 0,1 0 0,0 0 0,1 0 0,0 0 0,0 0 0,1 0 0,0 1 0,0-1 0,1 1 0,0-1 0,0 0 1,1 1-1,0-1 0,4 12 0,-3-14-25,1 1 1,-1 0-1,2 0 1,-1-1-1,1 0 1,0 0-1,0 0 1,0 0-1,1 0 1,0-1-1,0 0 1,1 0-1,-1 0 1,1-1-1,0 0 1,1 0-1,-1 0 1,0-1-1,1 0 1,0 0-1,0-1 1,0 0-1,0 0 1,0 0-1,0-1 1,0 0-1,1-1 1,11 0-1,-1 0 38,0-2 0,0 0 0,1-1 0,-2-1-1,1 0 1,0-2 0,25-11 0,-15 4 68,0-2 1,-2-1-1,41-31 0,-57 38 87,-1-1 0,0 1 0,10-15 0,-25 33-223,0 0 0,1 1 0,0 0 0,1 0 0,0 0 0,1 0 0,0 1 0,1-1 0,0 1 0,-1 13 0,2-18-24,1 0 0,0 0 1,0 0-1,1 0 0,-1 0 1,1 0-1,1 0 0,-1-1 1,1 1-1,0 0 0,4 7 1,-5-10-9,1 0 0,0 0 0,1-1 0,-1 1 0,0 0 0,1-1 0,-1 1 0,1-1 0,0 0 0,0 0 0,0 0 0,0 0 0,0 0 1,0-1-1,0 0 0,1 1 0,-1-1 0,1 0 0,6 1 0,-3-1 16,1 0 1,0-1-1,-1 0 0,1 0 1,-1 0-1,1-1 0,-1 0 1,1-1-1,13-4 0,-16 4-1,-1 0 0,0 0 0,0 0 0,0-1 0,-1 1-1,1-1 1,-1 0 0,1 0 0,-1-1 0,0 1 0,0-1 0,0 1-1,-1-1 1,1 0 0,-1 0 0,0 0 0,2-6 0,-3 7-3,0-1 1,0 1 0,0-1 0,-1 1 0,0-1 0,1 0 0,-1 1-1,-1-1 1,1 1 0,0-1 0,-1 0 0,0 1 0,0-1-1,0 1 1,0-1 0,0 1 0,-1 0 0,0 0 0,1-1 0,-1 1-1,-1 0 1,1 0 0,0 1 0,-4-4 0,-2-2 38,0 0 0,-1 0 0,1 1 0,-2 1 0,1-1 0,-15-6 0,14 9-6,0 0-1,0 1 0,0 0 1,-1 0-1,-16-1 0,-5-1 205,34 3 12,12-2-138,33-5-76,-19 3-4,15-3-8,-6 0 27,0 2 0,52-3 0,-77 9-54,0 1 0,0 1 1,0 0-1,0 1 1,0 0-1,-1 0 0,1 2 1,0-1-1,-1 1 1,0 1-1,19 11 0,-23-11 0,1 0 1,-1 0-1,0 1 0,0 0 0,0 1 0,-1 0 0,0 0 0,0 0 0,-1 1 0,0-1 0,-1 1 0,1 0 0,-1 1 0,-1-1 0,0 1 0,0 0 0,0-1 0,-1 1 0,-1 1 0,0-1 0,0 0 0,0 0 0,-1 0 0,-1 0 0,-1 12 0,2-21-14,0 5 16,0-1 1,-1 1-1,0-1 0,0 1 1,0-1-1,0 0 0,0 1 1,-1-1-1,-3 6 0,3-11 236,2-7-162,2-12-28,2 0-2,1 1-1,1-1 0,16-36 0,-17 44-23,2 0 0,-1 0 0,2 0 0,0 1 0,0 0 0,1 1-1,11-11 1,-19 19-29,1 1-1,0-1 0,0 1 1,0-1-1,0 1 0,0 0 1,0 0-1,0 0 0,0 0 1,1 0-1,-1 0 0,0 1 1,0-1-1,1 1 0,-1-1 1,0 1-1,1 0 0,-1 0 1,1 0-1,-1 0 0,0 0 1,1 1-1,-1-1 0,0 1 1,1 0-1,-1-1 0,0 1 0,0 0 1,0 0-1,0 1 0,0-1 1,0 0-1,0 1 0,0-1 1,0 1-1,0-1 0,-1 1 1,3 2-1,5 8 20,0 0-1,0 0 1,-1 0 0,11 25-1,-15-30-25,3 9 14,1-1 0,1 0 1,1 0-1,0-1 0,1 0 1,1-1-1,22 21 0,-32-33-12,0 0-1,0 0 0,0 0 0,0 0 0,0 0 0,0-1 0,0 1 0,1-1 0,-1 1 0,0-1 0,0 0 1,0 0-1,1 0 0,-1 0 0,0 0 0,0 0 0,1-1 0,-1 1 0,0-1 0,0 0 0,0 1 1,0-1-1,0 0 0,0 0 0,3-2 0,4-3 28,-1 1 1,1-2-1,13-12 0,15-20 150,-2-1 0,42-63 0,-32 42 38,-41 56-182,0 1 1,0-1 0,0 1-1,1 0 1,8-6 0,-13 10-30,1-1 0,0 0 0,0 0 0,0 1 1,0-1-1,0 1 0,0-1 0,0 1 0,0-1 1,0 1-1,0 0 0,0-1 0,0 1 0,0 0 1,0 0-1,0 0 0,0 0 0,0 0 0,0 0 1,1 0-1,-1 0 0,0 0 0,0 0 1,0 1-1,0-1 0,0 0 0,0 1 0,0-1 1,0 1-1,0-1 0,0 1 0,0 0 0,0-1 1,-1 1-1,1 0 0,0-1 0,0 1 0,-1 0 1,2 2-1,6 11-6,-2 1 0,1 0 0,-2 0 1,0 0-1,-1 1 0,0 0 0,-2 0 1,1 0-1,-2 0 0,0 0 0,-1 1 1,-1-1-1,-1 0 0,0 0 0,-1 0 1,0 0-1,-1 0 0,-1-1 0,-1 0 1,0 0-1,-1 0 0,-13 21 0,18-34 1,1 1 0,-1 0 0,0-1 0,0 1-1,0-1 1,0 0 0,-1 0 0,1 0 0,-1 0-1,1 0 1,-1 0 0,1 0 0,-1-1 0,0 0 0,0 1-1,0-1 1,0 0 0,0-1 0,0 1 0,0 0-1,0-1 1,0 1 0,0-1 0,-1 0 0,1 0-1,0-1 1,0 1 0,0-1 0,-4 0 0,1-2 6,-1 1 0,1-1 1,0 0-1,-1-1 0,2 0 1,-1 0-1,0 0 1,1 0-1,0-1 0,0 0 1,-9-11-1,12 13-9,1-1 0,-1 1 0,0 0 1,1-1-1,0 1 0,0-1 0,0 0 0,0 1 0,0-1 1,1 0-1,-1 0 0,1 1 0,0-1 0,1-6 0,-1 7-3,1 1 1,-1 0-1,0 0 0,1-1 0,-1 1 0,1 0 0,0 0 0,0 0 0,0 0 0,0 0 0,0 0 1,0 0-1,0 0 0,1 0 0,-1 0 0,1 1 0,-1-1 0,1 1 0,0-1 0,-1 1 1,1 0-1,0-1 0,0 1 0,0 0 0,3-1 0,13-1-12,0 0 1,0 1-1,21 0 0,9 0 0,7-3-16,-11 2-24,64-13-1,-94 13 41,0-1 0,-1 0 0,0-1 0,0-1 0,0 0 0,0-1 1,-1 0-1,20-16 0,-11 5-7,-2-1 0,0-1 0,-1 0 0,-1-2 0,-1 0 0,-1 0 0,-1-2 1,-1 1-1,-1-2 0,-2 0 0,14-43 0,-3-12-19,-4-1 0,-3-1 0,-3 0 0,-1-143 0,-10 225 41,0-1 0,0 1-1,0 0 1,0 0 0,0-1 0,0 1 0,0 0 0,0 0-1,0-1 1,0 1 0,0 0 0,0 0 0,0-1-1,0 1 1,0 0 0,0 0 0,0-1 0,0 1-1,0 0 1,0 0 0,-1 0 0,1-1 0,0 1 0,0 0-1,0 0 1,0 0 0,-1-1 0,1 1 0,0 0-1,0 0 1,0 0 0,-1 0 0,1 0 0,0-1-1,0 1 1,0 0 0,-1 0 0,1 0 0,0 0 0,0 0-1,-1 0 1,1 0 0,0 0 0,0 0 0,-1 0-1,1 0 1,-11 9 34,2 10-32,1 0 0,0 0-1,2 1 1,-8 38 0,11-44-9,-10 49-14,3 0-1,3 0 1,2 1-1,3 0 1,4 0-1,1 0 1,4-1 0,3 0-1,2 0 1,28 85-1,-36-138 18,-1 0-1,2 0 1,-1-1-1,12 17 1,-14-23 5,0-1 0,-1 0-1,1 1 1,0-1 0,0 0 0,1 0-1,-1 0 1,0-1 0,1 1 0,-1 0 0,1-1-1,-1 0 1,1 0 0,0 1 0,0-1 0,-1-1-1,1 1 1,0 0 0,0-1 0,0 0-1,0 1 1,5-1 0,5-2 17,1-1-1,-1 0 1,0-1 0,0 0-1,0-1 1,-1-1 0,1 0-1,21-15 1,2-5 66,46-44-1,-53 44-19,1 1 0,41-27 0,-68 51-55,0-1 1,0 0-1,0 1 0,0-1 1,0 1-1,0 0 1,0 0-1,0 0 0,0 1 1,1-1-1,-1 1 0,6 0 1,-8 0-8,1 0 1,-1 1 0,1-1-1,-1 1 1,0-1-1,1 1 1,-1 0 0,0 0-1,0-1 1,1 1 0,-1 0-1,0 0 1,0 0-1,0 0 1,0 0 0,0 1-1,0-1 1,0 0-1,-1 0 1,1 1 0,0-1-1,-1 0 1,1 1 0,-1-1-1,1 1 1,-1-1-1,1 3 1,-1-3-1,0 0 0,0 0-1,0 0 1,-1 0 0,1 0 0,0 0 0,0 0 0,-1 0-1,1 0 1,0 0 0,-1-1 0,1 1 0,-1 0-1,1 0 1,-1 0 0,0 0 0,1-1 0,-1 1-1,0 0 1,1-1 0,-1 1 0,0 0 0,0-1 0,0 1-1,-1 0 1,-24 11-11,7-8 20,0-1-1,-35 0 0,34-2 18,0 1 0,-25 5 1,41-6-20,1 1 0,-1-1 0,1 1 0,-1 0 0,1 0 0,0 1 0,0-1 0,0 1 0,1-1 0,-1 1 0,0 0 0,1 0 0,0 0 0,0 0 0,0 1 0,0-1 0,0 0 0,0 1 0,0 4 0,0-4-1,0 2 0,0-1-1,1 0 1,0 0-1,0 0 1,0 1-1,0-1 1,1 0-1,0 1 1,0-1 0,1 1-1,1 8 1,-1-10-7,1-1 1,0 1-1,-1 0 1,1-1-1,1 1 1,-1-1-1,1 1 1,-1-1-1,1 0 1,0 0-1,0 0 1,0-1-1,0 1 1,1-1-1,-1 1 0,1-1 1,-1 0-1,1 0 1,0-1-1,0 1 1,0-1-1,0 0 1,0 0-1,0 0 1,0-1-1,0 1 1,0-1-1,0 0 1,7-1-1,-4 1 2,0-1-1,0 0 0,0-1 0,0 0 1,-1 0-1,1 0 0,-1 0 0,1-1 1,-1-1-1,0 1 0,0-1 0,0 0 1,-1 0-1,1 0 0,-1-1 0,0 0 1,5-6-1,70-114-3,-71 110 0,-9 15 0,0 0 0,0 0 0,0 0 0,0-1 0,0 1 0,0 0 0,0 0 0,0 0 0,1 0 0,-1-1 0,0 1 0,0 0 0,0 0 0,0 0 0,0 0 0,0 0 0,1 0 0,-1-1 0,0 1 0,0 0 0,0 0 0,0 0 0,0 0 0,1 0 0,-1 0 0,0 0 0,0 0 0,0 0 0,0 0 0,1 0 0,-1 0 0,0 0 0,0 0 0,0 0 0,1 0 0,-1 0 0,0 0 0,0 0 0,0 0 0,4 8 0,1 21 0,-4-20 0,2 3 0,0 0 0,1-1 0,0 1 0,11 17 0,-5-6 0,-9-22 0,-1 0 0,1 1 0,-1-1 0,1 0 0,0 0 0,0 0 0,-1 0 0,1 1 0,0-1 0,0 0 0,0-1 0,0 1 0,0 0 0,0 0 0,1 0 0,-1 0 0,0-1 0,0 1 0,1-1 0,-1 1 0,0-1 0,0 1 0,1-1 0,-1 0 0,1 1 0,-1-1 0,0 0 0,1 0 0,-1 0 0,0 0 0,1 0 0,-1-1 0,1 1 0,1-1 0,4-2 0,0 1 0,-1-1 0,1-1 0,-1 1 0,8-7 0,-7 5 0,107-60 0,-113 64 0,1 0 0,-1 0 0,0 0 0,1 0 0,-1 1 0,1-1 0,-1 0 0,1 1 0,-1-1 0,1 1 0,-1-1 0,1 1 0,-1 0 0,1 0 0,0 0 0,-1 0 0,1 0 0,-1 0 0,1 0 0,0 0 0,2 1 0,-3 0 0,1 0 0,-1 0 0,0 1 0,0-1 0,0 0 0,1 0 0,-1 1 0,-1-1 0,1 0 0,0 1 0,0-1 0,0 1 0,-1-1 0,1 1 0,-1-1 0,1 1 0,-1 0 0,1-1 0,-1 1 0,0 2 0,2 18 0,3 17 0,-3-40 0,0 1 0,0-1 0,-1 0 0,1 0 0,0 0 0,0 0 0,-1 0 0,1 0 0,1-2 0,53-58 0,-40 42 0,1 0 0,36-29 0,-52 47 0,0 0 0,0 0 0,1 0 0,-1 0 0,1 0 0,-1 0 0,1 1 0,-1-1 0,1 1 0,0-1 0,-1 1 0,1-1 0,0 1 0,-1 0 0,1 0 0,0-1 0,-1 1 0,4 1 0,-3 0 0,0-1 0,0 1 0,-1 0 0,1 0 0,0 0 0,0 1 0,-1-1 0,1 0 0,-1 1 0,1-1 0,-1 1 0,0-1 0,1 1 0,-1-1 0,2 5 0,30 55 0,-25-44 0,1 0 0,0 0 0,1-1 0,1 0 0,17 17 0,-27-31 0,2 0 0,-1-1 0,0 1 0,0-1 0,0 0 0,1 1 0,-1-1 0,1 0 0,-1-1 0,1 1 0,-1 0 0,1-1 0,-1 1 0,1-1 0,0 0 0,-1 0 0,1 0 0,0 0 0,-1 0 0,1-1 0,0 1 0,-1-1 0,1 1 0,-1-1 0,1 0 0,-1 0 0,0 0 0,1-1 0,2-1 0,6-4 0,0-1 0,0 0 0,-1 0 0,15-15 0,-6 1 0,0 0 0,-2-1 0,0-1 0,-2 0 0,-1-1 0,0-1 0,14-42 0,-5 0 0,27-129 0,-37 117 0,7-144 0,-20 221 0,0-16 0,0 18 0,0 1 0,0 0 0,0-1 0,0 1 0,0 0 0,0-1 0,0 1 0,0 0 0,0-1 0,0 1 0,0 0 0,0-1 0,0 1 0,0 0 0,-1-1 0,1 1 0,0 0 0,0 0 0,0-1 0,0 1 0,-1 0 0,1-1 0,0 1 0,0 0 0,-1 0 0,1 0 0,0-1 0,0 1 0,-1 0 0,1 0 0,0 0 0,-1 0 0,1-1 0,0 1 0,-1 0 0,1 0 0,0 0 0,-1 0 0,1 0 0,0 0 0,-1 0 0,0 0 0,1 1 0,-1-1 0,1 0 0,0 0 0,-1 1 0,1-1 0,0 1 0,-1-1 0,1 0 0,0 1 0,0-1 0,-1 1 0,1-1 0,0 1 0,0-1 0,0 1 0,-1-1 0,1 1 0,0-1 0,0 1 0,0-1 0,0 1 0,0-1 0,0 2 0,-1 2 0,-9 57 0,3 1 0,3 0 0,2 1 0,11 108 0,42 175 0,-12-202 0,-39-142 0,1-1 0,0 1 0,0 0 0,-1 0 0,1-1 0,0 1 0,0-1 0,1 1 0,-1-1 1,0 1-1,2 0 0,-3-2 0,0 0 0,0 0 0,0 1 0,0-1 0,0 0 0,0 0 0,1 0 0,-1 0 0,0 0 0,0 0 0,0 0-1,0 0 1,0 0 0,0 0 0,1 0 0,-1 0 0,0 0 0,0 0 0,0 0 0,0 0 0,0 0 0,0 0 0,0 0 0,1 0 0,-1 0 0,0 0 0,0 0 0,0-1 0,0 1 0,0 0 0,0 0 0,0 0 0,1 0 0,-1 0 0,0 0 0,0 0 0,0 0 0,0 0 0,0-1 0,0 1 0,0 0 0,0 0 0,0 0 0,0 0 0,0 0 0,0 0 0,0 0 0,0-1 0,0 1 0,0-16-3,-4-3-4101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46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17383,'0'0'1251,"12"3"-748,182 36 1182,-72-16-749,-103-17-555,36 13 0,10 4 451,-59-21-653,1 0 1,0-1-1,-1 0 0,1-1 1,0 1-1,-1-1 1,13-2-1,-15-1-28,-9-1-35,-9-2-2430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46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0 148 15176,'0'0'272,"131"-6"-64,-28-2 8,28-4 128,12-4 15,-8 1 209,-14-1 8,-12 4 32,-17-6 0,-1-4-208,-22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50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1191 6128,'0'0'5449,"9"-13"-4840,196-271 1165,-125 170-842,-6-3 1,106-225 0,-96 176 407,-24 51 128,-55 105-1183,7-14 111,-8 18 162,-4 9 550,-26 104-372,-176 509 429,131-438-661,-159 286 0,202-413-417,1-3 83,-1-1-1,-38 48 1,57-86-33,7-9 2,10-18 29,-5 12-172,18-36 111,48-71 0,39-35 59,-103 142-157,57-75 171,4 4 0,3 2-1,121-101 1,-148 140 30,-2-3 0,51-60 0,-49 59 166,-30 30-276,-10 9-66,-1-1 0,1 0 0,0 1 0,0-1 0,0 1 0,0 0 0,0 0-1,0 0 1,1 0 0,-1 0 0,0 0 0,5 0 0,-6 1-20,0 0 0,1 0 0,-1 1 0,0-1 0,0 1 0,0-1 0,1 1 0,-1 0 0,0-1 0,0 1 0,0 0 0,0 0 0,0-1 0,0 1 0,0 0 0,-1 0 0,1 0 0,0 0 0,0 0 0,-1 0 0,1 1 0,-1-1 0,1 0 0,-1 0 0,1 0 0,-1 3 0,12 30 83,-2 1 1,9 56-1,-14-60-49,1-1-1,1 1 1,2-2 0,22 52 0,-27-74-38,4 10 40,20 28 1,-24-39-36,0-1-1,1 0 1,-1 0-1,1-1 0,0 1 1,1-1-1,-1 0 1,12 6-1,-9-5 1,1-2 1,-1 1-1,0-1 0,1 0 1,-1-1-1,1 0 0,0 0 1,0-1-1,0 0 0,0 0 0,0-1 1,0 0-1,0-1 0,0 0 1,0-1-1,0 1 0,-1-2 1,1 1-1,-1-1 0,1-1 0,-1 1 1,10-7-1,6-5 24,-2 0 0,0-1 0,0-1 0,-2-2 0,0 0 0,21-27 0,-30 33-20,-1 0 0,-1-1 0,0 0 1,-1-1-1,-1 0 0,0 0 1,-1-1-1,-1 1 0,0-1 0,-1-1 1,3-23-1,-7 34-4,0-1 1,0 1-1,0-1 0,-1 1 0,1-1 1,-2 1-1,1 0 0,-1 0 1,0-1-1,-3-6 0,4 12-11,1 0 1,-1 0-1,1 1 0,-1-1 1,1 0-1,-1 1 0,1-1 1,-1 1-1,1-1 0,-1 0 1,0 1-1,1-1 0,-1 1 1,0-1-1,0 1 0,1 0 0,-1-1 1,0 1-1,0 0 0,0 0 1,0-1-1,1 1 0,-1 0 1,0 0-1,0 0 0,0 0 1,0 0-1,1 0 0,-1 0 1,0 0-1,0 1 0,0-1 1,0 0-1,1 0 0,-1 1 1,0-1-1,0 1 0,0 0 0,-5 1 15,1 1-1,0 0 0,0 0 0,-8 8 0,-2 3 3,0 2 0,0 0-1,2 0 1,0 2 0,-17 29 0,21-32-14,2-1 0,0 1 0,1 1 1,0-1-1,1 1 0,1 0 0,1 0 0,-2 18 0,4-29-4,1 1 0,0-1 0,0 1 0,0-1-1,1 1 1,-1-1 0,2 1 0,-1-1 0,0 0 0,1 1 0,0-1-1,0 0 1,1 0 0,0 0 0,-1-1 0,2 1 0,-1 0 0,0-1 0,1 0-1,0 0 1,0 0 0,0 0 0,0-1 0,1 0 0,-1 0 0,1 0 0,0 0-1,0-1 1,0 1 0,0-1 0,0-1 0,10 3 0,1-1 0,0 0 1,1-1-1,-1-1 1,0-1-1,1 0 1,-1-1-1,0-1 1,1-1-1,-1 0 1,0-1-1,-1 0 1,1-2-1,16-7 1,20-13 6,-1-2 0,65-47 0,-67 42 8,189-144 161,-235 175-174,14-13 59,-17 15-59,-1 0-1,1 0 1,0 0-1,0 0 1,0 0-1,-1 0 1,1 0-1,0 0 0,0 0 1,0 0-1,0 0 1,-1 0-1,1 0 1,0 0-1,0 0 1,0 0-1,-1 0 1,1 0-1,0-1 1,0 1-1,0 0 1,0 0-1,0 0 1,-1 0-1,1 0 0,0-1 1,0 1-1,0 0 1,0 0-1,0 0 1,0-1-1,0 1 1,0 0-1,0 0 1,0 0-1,0 0 1,0-1-1,0 1 1,0 0-1,0 0 1,0 0-1,0-1 0,0 1 1,0 0-1,0 0 1,0 0-1,0-1 1,0 1-1,0 0 1,0 0-1,0 0 1,0 0-1,0-1 1,0 1-1,1 0 1,-1 0-1,0 0 1,0-1-1,-3 2 9,-1 0-1,1 0 1,0 0-1,0 1 1,-1-1 0,1 1-1,0-1 1,0 1 0,-5 4-1,-27 26 27,21-19-21,-30 27 13,-74 73 59,102-97-67,2 2 1,0 0 0,1 0-1,1 1 1,-11 25-1,17-32-4,-8 23 27,13-33-43,1 0 0,0 0 0,0 0 0,-1 0 0,1-1 0,0 1 0,0 0 0,1 0 0,-1 0 0,0 0 0,1 0 0,-1-1 0,1 1 0,-1 0 0,1 0 0,0-1 0,1 3 0,-1-3-2,0 0-1,-1-1 0,1 1 1,0 0-1,0-1 1,0 1-1,0-1 1,0 1-1,0-1 1,0 1-1,0-1 1,0 0-1,0 1 1,0-1-1,0 0 1,0 0-1,0 0 1,0 0-1,0 0 1,0 0-1,0 0 1,1 0-1,-1 0 1,0 0-1,0 0 1,0-1-1,0 1 1,0-1-1,0 1 1,0-1-1,0 1 1,0-1-1,0 0 1,35-24-33,-13 4 10,0-1 0,-1-1 0,-1-1 0,-2 0 0,0-2 0,25-46 0,-44 72 22,2-6-5,1 0 0,1 1 0,-1-1 0,1 1 0,0-1 0,6-5 0,-22 40-11,-17 42 25,-3-2 0,-45 69 0,10-16-4,25-46-15,-2-2 0,-86 108-1,108-154-48,29-34-11,36-46 7,38-49 24,154-178-155,-156 197 76,181-182-321,-165 159 245,-8 6-62,-80 93 262,5-5-222,-10 12 96,-4 9 66,-38 110 88,-6 7 247,44-117-239,0 0-1,0 0 0,0 0 1,2 0-1,-1 0 1,1 0-1,2 14 1,-2-20-22,1 0 0,-1 0 0,1 0 0,0 0 1,0 0-1,1 0 0,-1-1 0,1 1 1,0 0-1,0-1 0,0 1 0,0-1 0,1 1 1,-1-1-1,1 0 0,0 0 0,0 0 0,0-1 1,0 1-1,6 3 0,-6-5-8,0 0 0,0 0 0,1 0 0,-1-1 0,1 1 0,-1-1 0,1 1 0,-1-1-1,1 0 1,-1-1 0,1 1 0,-1-1 0,0 1 0,1-1 0,-1 0 0,0 0 0,1 0 0,-1-1 0,0 1 0,0-1 0,0 0 0,4-3 0,8-5 30,-2-2 0,1 1 0,13-17 0,-11 13-6,4-7 34,0 0 1,-1 0-1,-1-2 1,-1-1-1,-1 0 1,-2 0-1,0-2 1,-2 0 0,-1 0-1,8-31 1,-11 42-6,-9 15-65,-3 6 0,2 20 0,1 0 0,0 1 0,5 27 0,-4-50 0,1 16 0,1-1 0,1 0 0,1 0 0,9 28 0,-10-37 0,1 0 0,1 0 0,-1-1 0,1 1 0,1-1 0,-1 0 0,1-1 0,1 1 0,0-1 0,9 8 0,-12-12 0,0-1 0,0 1 0,0-1 0,0 0 0,0 0 0,1 0 0,-1-1 0,1 1 0,-1-1 0,1 0 0,0 0 0,-1-1 0,1 1 0,0-1 0,0 0 0,-1-1 0,1 1 0,0-1 0,-1 0 0,1 0 0,-1 0 0,8-4 0,7-2 0,-1-2 0,0-1 0,31-22 0,-43 28 0,13-9 0,-1-1 0,0-1 0,0 0 0,-2-1 0,16-20 0,-26 29 0,-1-1 0,1 1 0,-1-2 0,-1 1 0,0 0 0,0-1 0,0 0 0,-1 0 0,-1 0 0,1 0 0,-2 0 0,1 0 0,-1-1 0,0 1 0,-1-12 0,0 18 0,-1 0 0,1 1 0,0-1 0,-1 0 0,1 0 0,-1 1 0,0-1 0,0 1 0,0-1 0,0 1 0,-1-1 0,1 1 0,-1 0 0,1-1 0,-1 1 0,0 0 0,0 0 0,1 0 0,-2 0 0,1 1 0,0-1 0,0 1 0,0-1 0,-1 1 0,1 0 0,-1-1 0,1 1 0,-1 1 0,0-1 0,1 0 0,-1 1 0,0-1 0,1 1 0,-1 0 0,0-1 0,0 2 0,1-1 0,-1 0 0,0 0 0,1 1 0,-1 0 0,0-1 0,1 1 0,-1 0 0,1 0 0,-1 0 0,1 1 0,-5 2 0,0 1 0,-1 2 0,1-1 0,0 1 0,1 0 0,-1 0 0,1 0 0,1 1 0,-1 0 0,1 0 0,1 1 0,-1 0 0,2-1 0,-1 1 0,1 1 0,0-1 0,1 0 0,-1 13 0,0-7 0,2 0 0,0 0 0,1-1 0,0 1 0,1 0 0,1 0 0,0-1 0,1 1 0,1-1 0,9 25 0,-11-35 0,0 1 0,0 0 0,1-1 0,0 1 0,0-1 0,0 0 0,0 0 0,1 0 0,-1 0 0,1-1 0,0 1 0,0-1 0,0 0 0,1 0 0,-1-1 0,1 1 0,0-1 0,8 3 0,-8-4 0,1 0 0,0 0 0,-1-1 0,1 0 0,0 0 0,-1 0 0,1-1 0,-1 1 0,1-1 0,0-1 0,-1 1 0,0-1 0,1 0 0,-1 0 0,0-1 0,0 1 0,6-5 0,13-9 0,1-1 0,-2-1 0,-1-1 0,0 0 0,31-38 0,-24 23 0,49-43 0,-75 74 0,-2 2 0,0 0 0,-1 0 0,1 0 0,0 0 0,0 0 0,0 1 0,0-1 0,0 0 0,0 0 0,0 1 0,0-1 0,1 0 0,-1 1 0,0-1 0,0 1 0,1 0 0,-1-1 0,0 1 0,0 0 0,1 0 0,-1-1 0,0 1 0,3 1 0,-7 14 0,0 6 0,1-9 0,0 1 0,-1-1 0,-6 16 0,9-27 0,-1 1 0,1-1 0,-1 0 0,1 0 0,-1 1 0,1-1 0,0 1 0,-1-1 0,1 0 0,0 1 0,0-1 0,0 1 0,0-1 0,0 2 0,1-3 0,-1 1 0,0-1 0,1 0 0,-1 0 0,0 1 0,0-1 0,1 0 0,-1 0 0,0 0 0,1 0 0,-1 0 0,0 0 0,1 1 0,-1-1 0,1 0 0,-1 0 0,0 0 0,1 0 0,-1 0 0,0 0 0,1 0 0,-1 0 0,0-1 0,1 1 0,-1 0 0,0 0 0,1 0 0,-1 0 0,0 0 0,1-1 0,-1 1 0,1 0 0,34-25 0,45-53 0,-80 77 0,0 1 0,1 0 0,-1-1 0,0 1 0,0 0 0,1 0 0,-1-1 0,0 1 0,1 0 0,-1 0 0,0-1 0,1 1 0,-1 0 0,0 0 0,1 0 0,-1 0 0,0-1 0,1 1 0,-1 0 0,0 0 0,1 0 0,-1 0 0,1 0 0,-1 0 0,0 0 0,1 0 0,-1 0 0,0 0 0,1 0 0,-1 0 0,1 0 0,-1 1 0,0-1 0,1 0 0,-1 0 0,0 0 0,1 0 0,-1 1 0,0-1 0,1 0 0,-1 0 0,0 1 0,1-1 0,-1 0 0,0 0 0,0 1 0,0-1 0,1 0 0,-1 1 0,0-1 0,0 0 0,0 1 0,0-1 0,1 1 0,-1-1 0,0 0 0,0 1 0,0-1 0,0 1 0,2 25 0,-2-23 0,0 14 0,0 1 0,2 0 0,0-1 0,6 23 0,-7-39 0,0 1 0,-1-1 0,1 1 0,0-1 0,0 0 0,0 1 0,0-1 0,0 0 0,1 0 0,-1 0 0,0 0 0,0 0 0,1 0 0,-1 0 0,1 0 0,-1 0 0,1-1 0,-1 1 0,1-1 0,-1 1 0,1-1 0,-1 1 0,1-1 0,0 0 0,-1 0 0,1 0 0,0 0 0,-1 0 0,1 0 0,0 0 0,1-1 0,7-1 0,-1 1 0,1-1 0,-1-1 0,11-4 0,22-10 0,-1-1 0,-1-2 0,60-41 0,-37 19 0,-28 20 0,62-52 0,-83 52 0,-13 14 0,-1 8 0,-1 0 0,1 0 0,0-1 0,-1 1 0,1 0 0,0 0 0,-1 0 0,1 0 0,0 0 0,-1 0 0,1 0 0,0 0 0,-1 0 0,1 0 0,0 0 0,-1 1 0,1-1 0,0 0 0,-1 0 0,1 0 0,0 0 0,-1 0 0,1 1 0,0-1 0,-1 0 0,1 0 0,0 1 0,-19 9 0,3-2 0,1 1 0,-1 0 0,2 1 0,-1 0 0,2 2 0,-16 14 0,21-18 0,1 1 0,0 0 0,0 1 0,1 0 0,0 0 0,-5 13 0,10-20 0,0 0 0,0 0 0,0 0 0,0 0 0,0 0 0,1 0 0,0 0 0,0 0 0,0 1 0,0-1 0,0 0 0,0 0 0,1 0 0,0 0 0,-1 0 0,1 0 0,0 0 0,0 0 0,1 0 0,-1 0 0,1 0 0,0-1 0,-1 1 0,1 0 0,0-1 0,0 0 0,4 3 0,-2-1 0,0-1 0,0 0 0,1 0 0,-1-1 0,1 1 0,0-1 0,0 0 0,0-1 0,0 1 0,0-1 0,0 0 0,0 0 0,1 0 0,-1-1 0,0 0 0,0 0 0,1 0 0,-1-1 0,0 1 0,9-4 0,6-1 0,0-2 0,-1 0 0,34-17 0,-27 10 0,-1-1 0,0-1 0,-1-1 0,-1-1 0,0-1 0,21-25 0,-29 30 0,1 0 0,28-18 0,7-6 0,-51 38 0,0-1 0,0 1 0,0 0 0,1 0 0,-1 0 0,0 0 0,0 0 0,0 0 0,1-1 0,-1 1 0,0 0 0,0 0 0,0 0 0,1 0 0,-1 0 0,0 0 0,0 0 0,1 0 0,-1 0 0,0 0 0,0 0 0,0 0 0,1 0 0,-1 0 0,0 0 0,0 0 0,1 0 0,-1 0 0,0 0 0,0 1 0,0-1 0,1 0 0,-1 0 0,0 0 0,0 0 0,0 0 0,0 1 0,1-1 0,-1 0 0,0 0 0,0 0 0,0 0 0,0 1 0,0-1 0,0 0 0,1 0 0,-1 0 0,0 1 0,0-1 0,0 0 0,0 0 0,0 1 0,0-1 0,0 0 0,0 0 0,0 0 0,0 1 0,0-1 0,0 0 0,0 0 0,0 1 0,0-1 0,0 0 0,0 0 0,-1 0 0,1 1 0,-1 18 0,-16 56 0,10-52 0,1 1 0,2 0 0,0 1 0,2-1 0,1 34 0,1-57 0,0 1 0,0-1 0,0 0 0,0 0 0,1 1 0,-1-1 0,1 0 0,-1 1 0,1-1 0,-1 0 0,1 0 0,0 0 0,0 0 0,-1 0 0,1 0 0,0 0 0,0 0 0,0 0 0,0 0 0,0 0 0,0 0 0,0-1 0,1 1 0,-1 0 0,0-1 0,0 1 0,0-1 0,1 0 0,-1 1 0,0-1 0,1 0 0,-1 0 0,0 1 0,1-1 0,-1 0 0,0 0 0,3-1 0,5 0 0,0 0 0,0 0 0,0-1 0,10-4 0,-17 5 0,28-9 0,42-23 0,12-4 0,-83 37 0,1-1 0,-1 0 0,1 0 0,-1 1 0,1-1 0,0 1 0,-1 0 0,1-1 0,0 1 0,-1 0 0,1 0 0,0 0 0,-1 0 0,1 0 0,0 1 0,-1-1 0,1 0 0,0 1 0,-1-1 0,1 1 0,-1-1 0,1 1 0,-1 0 0,1 0 0,-1 0 0,1 0 0,-1 0 0,0 0 0,0 0 0,1 0 0,-1 1 0,0-1 0,1 3 0,0 0 0,0 0 0,-1 0 0,0 0 0,0 0 0,0 0 0,-1 0 0,1 1 0,-1-1 0,0 0 0,0 0 0,-1 0 0,-1 9 0,-4 14 0,-1 1 0,-2-2 0,-1 1 0,-1-1 0,-1 0 0,-25 37 0,-110 139 0,100-141 0,25-33 0,-59 73 0,67-86 0,0 0 0,-2-1 0,1-1 0,-21 14 0,32-25 0,-1 1 0,1-1 0,-1 1 0,0-1 0,1-1 0,-1 1 0,0-1 0,0 1 0,0-1 0,0-1 0,0 1 0,0-1 0,-9 0 0,13 0 0,0-1 0,0 1 0,0 0 0,1 0 0,-1-1 0,0 1 0,0 0 0,0-1 0,1 1 0,-1-1 0,0 1 0,0-1 0,1 0 0,-1 1 0,1-1 0,-1 1 0,0-1 0,1 0 0,-1 0 0,1 1 0,0-1 0,-1 0 0,1 0 0,0 0 0,-1 1 0,1-1 0,0 0 0,0 0 0,0 0 0,-1 0 0,1 0 0,0-1 0,3-30 0,-1 21 0,1-1 0,0 0 0,1 1 0,0 0 0,1 0 0,0 0 0,1 0 0,0 1 0,1 0 0,0 0 0,12-12 0,-9 12 0,0 1 0,1 1 0,0 0 0,0 0 0,1 1 0,0 1 0,0 0 0,1 0 0,0 1 0,13-3 0,0 1 0,1 2 0,-1 1 0,1 1 0,0 1 0,33 2 0,133 21 0,-109-13 0,-73-7 0,0-1 0,0-1 0,0 0 0,0-1 0,19-5 0,-30 7 27,1 0 1,0 0-1,-1-1 0,1 1 0,-1 0 1,1-1-1,0 1 0,-1-1 0,1 1 1,-1 0-1,1-1 0,-1 1 0,1-1 1,-1 0-1,0 1 0,1-1 1,-1 1-1,0-1 0,1 0 0,-1 1 1,0-1-1,0 1 0,1-1 0,-1 0 1,0 0-1,0 1 0,0-1 0,0 0 1,0 1-1,0-1 0,0 0 0,0 0 1,-3-12-4119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08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66 4912,'0'0'6992,"10"-9"-6438,55-44 1636,-64 52-2086,1 1 0,-1-1 0,1 1 0,0-1 0,-1 1 0,1 0 0,-1 0 0,1-1 0,0 1 0,-1 0 0,1 1 0,-1-1 0,1 0 0,0 0 0,-1 1 0,1-1 0,-1 1 0,1-1 0,-1 1 0,1 0 0,-1 0 0,1-1 0,0 2 0,4 2 199,-1-1 1,0 1 0,0 0-1,8 7 1,-8-4-97,0-1-1,0 1 1,-1 1-1,1-1 1,-2 1 0,1-1-1,-1 1 1,0 0-1,-1 0 1,0 1 0,0-1-1,1 16 1,-2 1 166,-1 0 1,0 0-1,-6 26 1,4-39-229,-1-2 0,-1 1 1,0 0-1,0-1 0,-1 0 1,-1 0-1,1 0 0,-1 0 0,-12 12 1,3-1 48,8-11-63,-1-1 0,-1 0 0,0 0 0,0 0 0,0-1 0,-1-1 0,0 0 0,-1 0 0,0-1 0,-17 8 0,22-12-61,1 0-1,-1 0 1,0-1 0,-12 2 0,13-3-24,0 1 1,0 0-1,0 0 0,0 0 1,0 1-1,0 0 1,0 0-1,-4 3 1,-5 3 101,0-1 1,0 0 0,-16 4-1,28-10-117,0 0 0,0 0 0,0 0 0,0 0 0,1 0 0,-1 1 0,0-1 0,1 0 0,-1 1 0,-2 2 1,4-3-26,0-1 0,-1 1 0,1-1 0,0 1 0,0-1 0,0 0 0,-1 1 0,1-1 0,0 1 0,0-1 0,0 1 0,0-1 0,0 1 0,0-1 0,0 1 1,0-1-1,0 0 0,0 1 0,0-1 0,1 1 0,-1-1 0,0 1 0,0-1 0,0 1 0,0-1 0,1 0 0,-1 1 0,0-1 0,0 0 0,1 1 0,-1-1 1,0 1-1,1-1 0,-1 0 0,1 0 0,-1 1 0,0-1 0,1 0 0,-1 0 0,1 1 0,-1-1 0,0 0 0,1 0 0,-1 0 0,1 0 0,-1 0 0,1 0 1,-1 0-1,1 0 0,-1 0 0,1 0 0,0 0 0,32 7 145,66 3 1,-63-8-95,216 7 579,-124-15 160,-102 0 24,-26 6-829,1 0 1,-1-1 0,0 1-1,1 0 1,-1 0 0,1-1-1,-1 1 1,0 0-1,1-1 1,-1 1 0,0-1-1,0 1 1,1 0 0,-1-1-1,0 1 1,0-1 0,0 1-1,0 0 1,1-1-1,-1 1 1,0-1 0,0 1-1,0-1 1,0 1 0,0-1-1,0 0 1,1-15-3616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09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11152,'0'0'2936,"10"2"-2484,126 18 851,94 13 1016,-179-28-902,1-2-1,0-2 1,91-10 0,-141 9-1302,1-1 0,0 1 1,-1-1-1,1 0 1,-1 0-1,1 0 1,-1 0-1,1 0 0,-1-1 1,0 1-1,0-1 1,4-3-1,9-6 893,-15 11-916,0-1-88,1 1 0,-1 0 0,0 0 0,0-1 1,1 1-1,-1 0 0,0 0 0,0 0 0,1-1 0,-1 1 0,0 0 0,0 0 0,1 0 1,-1 0-1,0 0 0,1 0 0,-1 0 0,0-1 0,1 1 0,-1 0 0,0 0 0,1 0 0,-1 0 1,0 0-1,1 0 0,-1 1 0,0-1 0,1 0 0,-1 0 0,0 0 0,0 0 0,1 0 1,-1 0-1,0 0 0,1 1 0,-1-1 0,0 0 0,0 0 0,1 0 0,-1 1 0,0-1 1,0 0-1,0 0 0,1 1 0,-1-1 0,0 0 0,0 1 0,0-1 0,0 0 0,1 0 0,-1 1 1,0-1-1,0 0 0,0 1 0,0-1 0,0 1 0,2 1-60,4 8-3509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4:10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157 305 13672,'0'0'2496,"-11"2"-2327,3-1-129,3 0-10,0-1 0,1 1 1,-1 0-1,0 1 0,1-1 1,-1 1-1,1 0 0,-1 0 1,1 0-1,0 0 0,0 1 1,0 0-1,0 0 0,-4 4 0,-2 4 171,0 0-1,0 1 1,-9 15-1,17-23-84,-1 1-1,1-1 1,0 1 0,0 0-1,0 0 1,1-1-1,-1 1 1,1 0-1,0 0 1,1 0 0,-1 1-1,1-1 1,0 6-1,1-8-31,-1-1 0,1 1-1,0-1 1,0 0 0,0 1-1,0-1 1,0 0 0,0 0-1,1 0 1,-1 0 0,1 0-1,-1 0 1,1 0-1,0 0 1,0 0 0,0-1-1,0 1 1,0-1 0,0 1-1,0-1 1,0 0 0,1 0-1,-1 0 1,0 0 0,1-1-1,-1 1 1,1 0-1,-1-1 1,5 1 0,2-1 30,0 1-1,-1-1 1,1 0 0,0-1 0,0 0 0,-1 0-1,10-3 1,-9 1-43,-1 0 1,1-1-1,-1 0 0,0 0 0,0 0 0,-1-1 0,1-1 0,-1 1 1,0-1-1,-1 0 0,1-1 0,-1 1 0,0-1 0,-1 0 0,0-1 0,0 1 1,7-17-1,-5 10 79,-2-1-1,0 1 1,-1-1 0,0-1 0,-1 1 0,-1 0-1,0-1 1,-1 1 0,-2-27 0,-3 22 191,4 19-301,-1 0-1,1 0 1,0-1-1,-1 1 1,1 0-1,0 0 1,0 0-1,0 0 0,0 0 1,0 0-1,0-1 1,0 1-1,0 0 1,1 0-1,-1 0 1,0 0-1,0 0 1,1 0-1,-1 0 1,1 0-1,-1 0 1,1 0-1,0 0 1,-1 0-1,1 0 0,0 0 1,0 0-1,-1 1 1,1-1-1,0 0 1,0 1-1,0-1 1,0 0-1,0 1 1,0-1-1,0 1 1,2-1-1,28-15 122,0 1-1,1 2 1,0 1 0,1 2-1,58-11 1,-83 19-120,1 1-1,0 0 1,0 0-1,0 1 1,0 0-1,-1 1 0,1-1 1,0 2-1,0-1 1,11 5-1,-16-5-20,-1 1-1,1-1 1,-1 1-1,0 0 1,0 0-1,0 0 1,0 0-1,0 0 1,0 1-1,0-1 1,-1 1-1,1 0 1,-1 0-1,0 0 1,0 0-1,0 0 0,0 0 1,-1 0-1,1 1 1,-1-1-1,0 1 1,0-1-1,0 1 1,0-1-1,-1 1 1,1 0-1,-1 7 1,-1 3 31,0 0-1,-1 0 1,-1 0 0,0 0 0,0-1-1,-2 1 1,0-1 0,0 0 0,-1 0 0,-1 0-1,-16 22 1,17-23 56,-7 11 98,13-23-186,0 1 0,-1-1 1,1 1-1,0-1 0,-1 1 0,1-1 0,0 1 0,-1-1 0,1 0 0,0 1 0,-1-1 0,1 1 0,-1-1 0,1 0 0,-1 1 0,1-1 0,-1 0 0,1 0 0,-1 1 0,1-1 0,-1 0 0,1 0 0,-1 0 0,0 0 0,1 0 0,-1 0 0,1 0 0,-2 0 0,2-1 17,0-1 0,0 0 0,1 0 0,-1 1 0,0-1 0,1 0 0,-1 1 0,1-1 0,0 1 0,1-3 0,11-25 139,2-1 0,25-35 0,-28 48-132,0 1 0,2 0 0,-1 1 0,2 1 0,16-14 0,-27 25-38,1-1 1,0 1 0,0 0 0,0 1-1,1-1 1,-1 1 0,1 0 0,-1 0-1,1 0 1,0 1 0,-1 0 0,1 0-1,0 1 1,0-1 0,0 1 0,0 1-1,0-1 1,-1 1 0,1 0 0,0 0-1,0 1 1,-1-1 0,1 1 0,-1 0-1,1 1 1,-1 0 0,0-1 0,0 2-1,0-1 1,-1 1 0,7 5 0,18 21 72,37 49 1,-46-54 25,-15-19-71,-1-1 0,1 1 0,1-1-1,-1 0 1,1 0 0,9 6 0,-14-10-27,1-1 0,0 1 1,-1 0-1,1 0 0,0 0 0,0-1 0,0 1 1,-1-1-1,1 0 0,0 1 0,0-1 0,0 0 1,0 0-1,0 0 0,0-1 0,0 1 0,0 0 1,-1-1-1,1 1 0,0-1 0,0 1 0,0-1 1,-1 0-1,1 0 0,0 0 0,-1 0 0,1 0 1,-1 0-1,3-3 0,3-3-6,0 0 0,-1-1 0,0 1 0,0-2 0,-1 1 0,0-1 0,5-10 0,20-66 0,-27 74 0,12-47 0,-12 41 0,1 0 0,1 0 0,7-17 0,-11 33 0,-1 1 0,0-1 0,0 0 0,0 0 0,1 1 0,-1-1 0,0 0 0,1 1 0,-1-1 0,1 0 0,-1 1 0,1-1 0,-1 1 0,1-1 0,-1 1 0,1-1 0,0 1 0,-1-1 0,1 1 0,0-1 0,-1 1 0,1 0 0,0 0 0,-1-1 0,1 1 0,0 0 0,0 0 0,-1 0 0,1 0 0,0-1 0,0 1 0,-1 0 0,1 1 0,0-1 0,0 0 0,-1 0 0,1 0 0,0 0 0,0 0 0,-1 1 0,1-1 0,0 0 0,-1 1 0,1-1 0,0 1 0,-1-1 0,1 1 0,0-1 0,-1 1 0,1-1 0,-1 1 0,1-1 0,-1 1 0,1 0 0,5 6 0,-1 0 0,0 1 0,8 13 0,-9-14 0,27 48 0,25 61 0,-45-90 0,-2 1 0,0 1 0,-2-1 0,7 49 0,-13-72 0,-1 0 0,1 0 0,-1 0 0,0 0 0,-1 0 0,1 0 0,-1 1 0,0-1 0,0 0 0,0-1 0,0 1 0,-1 0 0,-2 6 0,2-8 0,1-1 0,-1 1 0,1-1 0,-1 1 0,0-1 0,0 0 0,1 1 0,-1-1 0,0 0 0,0 0 0,0 0 0,0 0 0,0-1 0,-1 1 0,1-1 0,0 1 0,0-1 0,0 0 0,0 0 0,-1 0 0,1 0 0,0 0 0,0 0 0,-1 0 0,-3-2 0,0 1 0,0-1 0,0 0 0,1 0 0,-1 0 0,1-1 0,-1 1 0,1-1 0,0-1 0,0 1 0,0-1 0,0 0 0,1 0 0,-1 0 0,-3-6 0,-4-6 0,0 0 0,-16-35 0,18 34 0,10 17 0,0 0 0,0-1 0,-1 1 0,1 0 0,0 0 0,0-1 0,-1 1 0,1 0 0,0 0 0,0-1 0,0 1 0,0 0 0,-1 0 0,1-1 0,0 1 0,0 0 0,0-1 0,0 1 0,0 0 0,0 0 0,0-1 0,0 1 0,0 0 0,0-1 0,0 1 0,0 0 0,0-1 0,0 1 0,0 0 0,0-1 0,0 1 0,0 0 0,1 0 0,-1-1 0,0 1 0,0 0 0,0-1 0,0 1 0,1 0 0,-1 0 0,0 0 0,0-1 0,1 1 0,-1 0 0,0 0 0,0 0 0,1-1 0,-1 1 0,0 0 0,0 0 0,1 0 0,-1 0 0,0 0 0,1 0 0,-1 0 0,0 0 0,1-1 0,-1 1 0,0 0 0,0 0 0,1 1 0,-1-1 0,1 0 0,21 5 0,-19-4 0,24 9 0,-2 0 0,48 28 0,-43-20 0,39 14 0,-65-30 52,1-1 0,0 0-1,-1 0 1,1 0 0,0 0 0,0-1-1,-1 0 1,1 0 0,0 0 0,-1-1-1,1 0 1,0 0 0,-1 0 0,1 0 0,0-1-1,-1 1 1,0-1 0,6-3 0,-2 0-667,0 0 0,-1 0 0,1-1 1,-1 0-1,-1 0 0,1-1 0,10-14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5:57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1 256 5320,'0'0'5613,"5"10"-5024,-4-7-553,0 0 9,0 0-1,0 0 1,1 0-1,0 0 0,-1 0 1,1 0-1,0 0 1,0-1-1,1 1 1,-1-1-1,0 1 0,1-1 1,0 0-1,-1 0 1,1 0-1,0-1 0,0 1 1,0 0-1,0-1 1,0 0-1,1 0 0,-1 0 1,0 0-1,0 0 1,7 0-1,100 7 1128,148-6 0,114-26 158,-101 4-474,-24 11-73,92-7 241,380-56 815,-324 39-912,-135 13-353,-177 13-394,409-49 923,-89 10-183,-252 32-536,-76 6-75,89 1 0,146 34 440,-283-24-692,136 23 352,-19-2-38,-36-5-41,-65-11-79,0-1 0,57 1 0,-84-6-124,-15-1-108,1-1 1,0 1-1,-1-1 0,1 0 1,0 1-1,-1-1 0,1 0 1,0 0-1,0 0 0,-1 0 0,1-1 1,0 1-1,0 0 0,-1-1 1,1 1-1,0-1 0,-1 1 1,1-1-1,-1 0 0,3-1 0,-4-1-35,-1 1-1,0-1 0,0 0 0,0 1 0,0-1 1,0 1-1,0 0 0,-1-1 0,1 1 0,-1 0 1,-3-3-1,3 1-27,-16-19-3673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0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7832,'0'0'2393,"10"-9"-1945,1-1-305,-4 2-31,1 1-1,0 0 1,1 1-1,0-1 1,0 2-1,9-6 1,-7 7 63,-1 0 0,1 0 0,-1 1 0,1 0 0,0 1 0,0 0 0,0 1 0,0 0 0,18 2 0,-8 1 205,-1 0 1,1 2-1,-1 0 0,25 10 1,-42-13-286,1 0 0,-1 0 0,1 1 0,-1-1 0,0 1 0,0 0 0,0 0 0,1 0 0,-2 0 0,1 1 0,0-1 0,0 1-1,-1 0 1,0 0 0,1 0 0,-1 0 0,0 0 0,-1 0 0,1 0 0,0 1 0,-1-1 0,0 1 0,0-1 0,0 1 0,1 6 0,-2-4-2231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6:01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7232,'0'0'7957,"6"10"-7585,20 31-8,-25-39-309,1 0 0,-1-1 0,1 1 0,-1 0 0,1-1 0,-1 0 1,1 1-1,0-1 0,0 0 0,0 0 0,0 0 0,0 0 0,0 0 0,0 0 0,0-1 0,0 1 1,0-1-1,0 1 0,0-1 0,3 0 0,11 3 473,-2 1-266,0 0 0,0-1 0,0-1 0,0-1 0,26 0 0,72-11 744,8-1-344,81 0 231,-132 4-552,1 4 0,90 7 0,-108-1-86,98-4 1,53-20 189,-99 9-182,417-17 957,-261 20-827,-207 6-330,-4-1 36,0 3-1,-1 1 1,84 12-1,-115-9-67,92 20 287,1-6-1,120 5 1,-98-13 47,-88-3-90,0-3 0,59-3 1,-103 0-274,0 0 0,1 0 1,-1 0-1,0 0 0,1 0 1,-1 0-1,0 0 0,1 0 0,-1 0 1,0 0-1,1 0 0,-1 0 1,0 0-1,1 0 0,-1 0 0,0 0 1,1 0-1,-1-1 0,0 1 1,1 0-1,-1 0 0,0 0 0,0 0 1,1-1-1,-1 1 0,0 0 1,0 0-1,1-1 0,-1 1 0,0 0 1,0-1-1,0 1 0,1 0 1,-1 0-1,0-1 0,0 1 0,0 0 1,0-1-1,0 1 0,0 0 1,0-1-1,0 1 0,0 0 0,0-1 1,0 1-1,0 0 0,0-1 1,0 1-1,0 0 0,0-1 0,0 1 1,0 0-1,0-1 0,0 1 1,0 0-1,-1-1 0,1 1 0,-13-15-2459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8:14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533 423 3808,'0'0'5978,"-11"-8"-5731,-35-23 5,44 29-196,-1 0-1,1 1 1,-1-1 0,0 1-1,1 0 1,-1 0 0,0 0-1,0 0 1,0 1 0,1-1-1,-1 1 1,0-1 0,0 1-1,0 0 1,-5 1 0,-10-2 230,1-3 3,-1 1-1,1 0 0,0 2 1,-20 0-1,29 1-207,0 1 0,1 0-1,-1 1 1,1 0 0,0 0 0,-1 1 0,1-1 0,0 2 0,0-1 0,1 1-1,-13 9 1,14-10-35,-9 8 157,0 0 0,-17 18 0,11-9 16,13-13-133,-1 0 0,1 1 1,-8 12-1,5-1 31,0 1-1,1 0 1,1 1 0,-9 32-1,7-19 42,5-14-73,1 0 1,-2 32-1,4-28 9,1-9-51,1-1 1,0 1 0,1-1-1,1 1 1,0-1 0,7 24 0,3-1 57,21 45 1,-26-65-74,1-1 0,1 0 0,1-1 1,15 21-1,-18-29-14,0 1 1,0-1 0,0 0-1,1-1 1,0 0-1,0 0 1,0-1-1,1 0 1,15 6-1,-17-7 2,0-1-1,0-1 0,1 1 0,-1-1 0,1-1 0,0 0 0,-1 0 0,1 0 0,0-1 1,-1 0-1,1 0 0,0-1 0,0 0 0,10-3 0,2-2 52,-1-1 0,0-1 0,0-1 0,29-19 0,-15 6 54,46-41 0,-63 48-83,-1-2-1,-1 0 0,0-1 1,-2-1-1,14-23 0,-25 39-24,0 1 0,0 0 0,-1-1-1,1 1 1,-1-1 0,1 1-1,-1-1 1,0 0 0,0 1 0,0-1-1,0 1 1,0-1 0,-1 1 0,1-1-1,-1 1 1,0-1 0,0 1-1,0-1 1,-2-3 0,3 5-4,-1 0-1,1 0 1,-1 0-1,0-1 1,0 1 0,1 0-1,-1 0 1,0 0 0,0 0-1,0 0 1,0 0 0,0 1-1,0-1 1,-1 0 0,1 1-1,0-1 1,0 0 0,0 1-1,-1-1 1,1 1 0,0 0-1,-1-1 1,1 1 0,0 0-1,-1 0 1,1 0 0,0 0-1,-1 0 1,1 0 0,0 0-1,-1 0 1,1 1-1,0-1 1,-1 1 0,1-1-1,0 1 1,0-1 0,-3 2-1,-1 2 4,0 1-1,1 0 1,-1 0-1,1 0 0,0 1 1,0-1-1,1 1 0,-1 0 1,1 0-1,1 0 1,-1 1-1,1-1 0,0 1 1,-1 6-1,2 0-29,1 0 0,0-1 0,0 1 0,1 0 0,1 0 0,1-1 0,-1 1 0,2-1 0,0 1 0,0-1 0,7 12 0,-6-17 11,0 0 0,0 0 0,1 0 0,0-1-1,0 1 1,1-1 0,-1-1 0,1 0 0,0 0 0,14 7 0,0 2 18,-18-12-6,-1-1-1,1 0 0,-1 0 0,1 0 0,0 0 0,0 0 0,-1 0 1,1-1-1,0 0 0,0 1 0,-1-1 0,1 0 0,0 0 0,0 0 1,0-1-1,-1 1 0,1-1 0,0 0 0,0 1 0,-1-1 0,1 0 1,0-1-1,-1 1 0,0 0 0,1-1 0,-1 1 0,4-4 0,-3 2 16,0 1-1,0-1 0,0 0 0,0 0 0,-1 0 0,1 0 0,-1 0 0,0-1 0,0 1 0,0-1 0,-1 1 0,1-1 0,-1 0 0,0 1 0,0-1 0,0 0 1,0 0-1,-1 0 0,1-4 0,-1 3 8,-1 1 0,0-1 1,0 1-1,0 0 1,0 0-1,-1-1 0,1 1 1,-1 0-1,0 0 0,0 0 1,-1 1-1,1-1 0,-1 1 1,0-1-1,0 1 1,-6-6-1,0 2 4,0 1 1,-1-1-1,0 2 0,-1-1 1,-11-4-1,13 7-22,4 0-1,0 1 0,0 0-1,-1 0 1,1 1 0,-8-2 0,11 3-2,0 0-1,0-1 1,0 1 0,1 0 0,-1-1-1,0 0 1,0 1 0,1-1-1,-1 0 1,1 0 0,-1 0-1,0 0 1,-1-1 0,3 1-2,-1 1 1,1-1-1,-1 0 1,1 1-1,-1-1 1,1 0-1,0 0 1,-1 1-1,1-1 1,0 0-1,0 0 1,-1 1-1,1-1 1,0 0-1,0 0 1,0 0 0,0 1-1,0-1 1,0 0-1,0 0 1,1-1-1,0 0-3,0-1 0,0 0 0,0 1 0,1-1 0,-1 1 0,1 0 0,0-1 0,-1 1 0,1 0 0,0 0 0,0 0 0,1 0 0,-1 0 0,0 1 0,3-3 0,19-8-40,0 1 0,0 0 0,1 2 0,0 1 0,0 1 0,1 1 0,47-5 0,-70 11 30,0 0 0,0 0 1,0 0-1,0 1 0,0-1 1,0 1-1,0 0 0,-1 0 1,1 0-1,0 0 0,-1 0 1,1 0-1,0 1 0,-1-1 1,0 1-1,1 0 0,-1 0 1,0 0-1,0 0 0,0 0 1,0 0-1,0 1 0,0-1 0,1 5 1,5 5 4,-2 1 0,0 0 0,7 22 0,-12-35 5,3 17 23,-1 0 1,0 0-1,-1 0 1,0 0-1,-2 0 1,-1 24 0,0 0 105,5-40-65,6-8-32,9-8 15,78-99 201,-44 50-132,-51 62-113,-1 0 0,1 0 0,0 0 0,-1 1 0,1-1 0,0 0 0,0 1 0,0 0 0,0-1 0,0 1 0,1 0 0,-1 0 0,0 0 0,0 1 0,3-2 0,-3 3-3,-1-1 0,0 0-1,0 0 1,1 0 0,-1 1 0,0-1 0,0 1 0,1-1 0,-1 1 0,0 0 0,0-1 0,0 1 0,0 0 0,0 0 0,0-1-1,0 1 1,0 0 0,0 0 0,-1 0 0,1 0 0,0 0 0,0 1 0,-1-1 0,1 0 0,-1 0 0,1 0 0,-1 1 0,1-1 0,-1 0-1,0 2 1,2 7 22,0 1 0,-1-1 0,0 1 0,0-1 0,-1 1 0,-1-1 0,-2 17 0,-1 25 223,0-16 166,22-51-114,10-22-167,-19 23-95,1 1-1,13-14 1,-20 24-28,1-1 0,-1 1 0,1 0 0,0 0 0,0 0 0,1 1 0,-1-1 0,1 1 0,-1 0 0,6-1 0,-9 2-7,0 1 1,1 0-1,-1 0 0,1 0 1,-1 0-1,1 0 0,-1 0 1,0 0-1,1 0 1,-1 1-1,1-1 0,-1 0 1,0 1-1,1-1 0,-1 1 1,0 0-1,1-1 0,-1 1 1,0 0-1,0 0 1,0 0-1,0 0 0,0 0 1,0 0-1,0 0 0,0 0 1,0 0-1,0 1 0,-1-1 1,1 0-1,0 0 1,-1 1-1,1-1 0,-1 0 1,0 1-1,1-1 0,-1 2 1,5 18-4,-4-16 6,0-1 0,0 1 0,0-1 0,0 1 0,1-1 0,-1 0 0,1 0-1,0 0 1,1 0 0,2 5 0,-4-9 0,0 0-1,0 1 1,0-1-1,0 0 1,-1 0-1,1 0 1,0 1-1,0-1 1,0 0-1,0 0 1,0 0-1,-1-1 1,1 1-1,0 0 1,0 0-1,0 0 1,0-1-1,-1 1 1,1 0-1,0-1 1,0 1-1,-1-1 1,1 1-1,0-1 1,1 0-1,24-19 57,-19 14-34,9-7 9,-1-1-1,25-27 1,-24 22-19,27-21 0,29-23 344,-60 41-306,-11 22-54,-1 0 0,0 0 0,0 0 0,0 0 0,0 0 0,0 0 0,0 0 0,0 0 0,1 0 0,-1 0 0,0 0 0,0 0 1,0 0-1,0 0 0,0 0 0,0 0 0,1 0 0,-1 0 0,0 0 0,0 0 0,0 0 0,0 0 0,0 0 0,0 0 0,0 0 0,0 0 0,0 0 1,1 0-1,-1 1 0,0-1 0,0 0 0,0 0 0,0 0 0,0 0 0,0 0 0,0 0 0,0 0 0,0 0 0,0 0 0,0 1 0,0-1 0,0 0 1,0 0-1,0 0 0,0 0 0,0 0 0,0 0 0,0 1 0,0-1 0,0 0 0,0 0 0,0 0 0,0 0 0,0 0 0,0 0 0,0 0 0,0 0 0,0 1 1,0-1-1,0 11 2,0-9-2,-11 157-25,4-75 14,-3 7-75,-26 116-1,6-106 71,29-91 30,1-9-7,0-1-1,0 1 0,0 0 0,0 0 1,0 0-1,0-1 0,0 1 0,0 0 1,0 0-1,-1 0 0,1-1 0,0 1 0,0 0 1,-1 0-1,1-1 0,-1 1 0,1 0 1,-1-1-1,1 1 0,-1 0 0,1-1 1,-1 1-1,1-1 0,-1 1 0,0-1 0,1 1 1,-1-1-1,0 0 0,0 1 0,0-2 16,1-1-1,-1 1 0,1-1 0,0 1 0,-1-1 0,1 0 1,0 1-1,0-1 0,0 1 0,0-1 0,1-2 1,-1 4-22,5-45 152,19-76 0,-6 36-32,-5 17-34,3 2 0,3 0 0,50-119 0,-66 178-86,0 1 1,1 1 0,-1-1-1,1 0 1,0 1-1,1 0 1,7-8-1,-11 12-2,1 0-1,-1 0 1,0 0-1,1 0 0,-1 0 1,1 0-1,-1 0 1,1 1-1,0-1 1,-1 1-1,1-1 1,0 1-1,-1-1 0,1 1 1,0 0-1,0 0 1,-1 0-1,1 0 1,0 0-1,-1 0 1,1 0-1,0 1 0,0-1 1,-1 1-1,1-1 1,-1 1-1,1 0 1,0-1-1,-1 1 1,1 0-1,-1 0 0,0 0 1,2 2-1,4 4-11,-1 0 1,0 1-1,0 0 0,-1 0 0,0 0 0,0 1 0,-1 0 0,0 0 1,4 14-1,0-2-2,-6-15 21,0 0 1,0 0 0,0 0 0,-1 0 0,0 0-1,0 1 1,-1-1 0,0 0 0,0 0 0,0 1-1,-1-1 1,0 0 0,0 0 0,-1 1 0,0-1-1,0 0 1,0 0 0,0-1 0,-1 1 0,0 0-1,-1-1 1,1 0 0,-1 0 0,0 0 0,0 0-1,0-1 1,-1 1 0,0-1 0,0 0 0,0 0 0,0-1-1,0 0 1,-1 1 0,1-2 0,-1 1 0,-12 3-1,3-2 46,9-2-32,1 0 1,0-1 0,-1 0-1,0 0 1,-6 0-1,12-1-19,0 0 1,0 0-1,1 0 0,-1 0 0,0 0 0,0 0 0,0 0 0,0 0 0,1 0 1,-1 0-1,0 0 0,0 0 0,0 0 0,0 0 0,0 0 0,1 0 0,-1 1 1,0-1-1,0 0 0,0 0 0,0 0 0,0 0 0,0 0 0,0 1 0,1-1 1,-1 0-1,0 0 0,0 0 0,0 0 0,0 0 0,0 1 0,0-1 0,0 0 1,0 0-1,0 0 0,0 0 0,0 1 0,0-1 0,0 0 0,0 0 0,0 0 1,0 0-1,0 1 0,0-1 0,0 0 0,0 0 0,0 0 0,-1 0 0,1 0 1,0 1-1,0-1 0,0 0 0,0 0 0,0 0 0,0 0 0,0 0 0,-1 0 1,1 1-1,0-1 0,0 0 0,0 0 0,0 0 0,-1 0 0,43-13 0,-29 10 0,-1 0 0,0-1 0,1-1 0,-2 0 0,1 0 0,0-1 0,-1-1 0,0 0 0,11-10 0,-5-1 0,0-1 0,-2 0 0,0-1 0,23-43 0,2-2 4,8-13 46,-3-2 0,-4-1 0,-3-2 0,31-103 0,-43 82-12,-6 21 48,-16 69-69,20-81 97,-21 83-103,-1 0 0,-1 1 0,0-1 0,-1 0 0,-2-23 0,2 35-11,0-1 0,0 0 0,0 1 0,0-1 1,0 1-1,-1-1 0,1 0 0,0 1 0,0-1 0,0 1 0,-1-1 0,1 1 0,0-1 1,0 1-1,-1-1 0,1 1 0,0-1 0,-1 1 0,1-1 0,-1 1 0,1-1 1,-1 1-1,1 0 0,-1-1 0,1 1 0,-1 0 0,1 0 0,-1-1 0,1 1 1,-2 0-1,1 0-2,0 0 0,-1 0 0,1 1 0,0-1 0,0 0 0,0 1 0,0-1 0,0 1 0,-1-1 0,1 1 0,0 0 0,0-1 0,-1 3 0,-3 1-9,1 0 0,0 0 0,0 0 0,1 1-1,-5 7 1,0 6-18,1 1-1,1 0 0,1 1 1,-3 27-1,-1-1-18,-10 93-52,10-57 64,0 24-61,-3 21-38,8-94 121,1 1 0,2 0 0,4 46 0,-2-57 24,2 0-1,0 0 0,2-1 1,1 0-1,8 24 0,-11-41-12,0 0 1,0 0-1,0-1 0,1 1 0,0-1 0,0 1 1,0-1-1,0 0 0,0-1 0,1 1 0,0-1 0,0 0 1,0 0-1,0-1 0,0 1 0,1-1 0,-1 0 0,0 0 1,1-1-1,0 0 0,8 1 0,-4-1 5,1 0 1,0 0-1,0-2 0,0 1 0,0-1 1,0-1-1,-1 0 0,1 0 0,-1-1 1,17-7-1,-22 7 8,0 0 0,0 0 0,-1-1-1,1 0 1,-1 0 0,0 0 0,0 0 0,0-1 0,-1 0 0,6-7-1,0-5 73,16-33 0,-24 45-66,0 0 1,0-1-1,0 1 1,0 0-1,-1-1 1,0 1-1,0 0 1,-1 0-1,1-1 1,-1 1-1,0 0 1,-1 0-1,1 0 1,-1 0-1,0 0 1,0 0-1,0 0 1,-1 1-1,0-1 1,0 1-1,0 0 1,0-1-1,-5-3 1,7 8-17,0-1 1,0 1-1,0-1 1,-1 1-1,1-1 1,0 1-1,0 0 1,0 0-1,0 0 1,-1-1-1,1 1 1,0 0-1,0 0 1,0 1-1,-1-1 1,1 0-1,0 0 1,0 1-1,0-1 1,0 0-1,0 1 1,0-1-1,0 1 1,0 0-1,0-1 1,0 1-1,0 0 1,0-1-1,0 1 1,0 0-1,-1 2 1,-27 30 8,29-33-9,-7 9-8,1 0-1,0 0 1,1 1-1,0 0 0,1 0 1,-1 0-1,2 0 1,0 1-1,0-1 1,1 1-1,0 0 0,1 0 1,0 0-1,0 0 1,2 0-1,-1 0 1,1 0-1,1-1 0,0 1 1,0 0-1,1-1 1,1 1-1,0-1 1,0 0-1,1 0 0,0 0 1,8 10-1,-5-9 4,-4-5 17,0 0-1,1 0 0,0-1 1,0 1-1,6 4 1,-9-8-6,1-1 1,-1 0 0,0 0-1,0 0 1,0 0-1,1 0 1,-1 0 0,0 0-1,1-1 1,-1 1 0,0-1-1,1 0 1,-1 0 0,1 0-1,-1 0 1,1 0-1,-1 0 1,0-1 0,1 1-1,2-2 1,4-1 11,-1-1-1,1 0 1,-1 0 0,1-1-1,-1 0 1,0 0 0,-1-1-1,0 0 1,0 0 0,0-1-1,0 0 1,6-10 0,8-13 49,33-60 1,-36 57-36,-9 19 1,0 0-1,1 1 1,0 1-1,1-1 0,23-20 1,-33 33-32,0-1 1,-1 1-1,1-1 0,-1 1 1,1-1-1,0 1 0,-1 0 1,1-1-1,0 1 0,0 0 1,-1 0-1,1 0 1,0-1-1,-1 1 0,1 0 1,0 0-1,0 0 0,-1 0 1,1 0-1,0 0 0,0 1 1,-1-1-1,1 0 0,0 0 1,0 0-1,-1 1 1,1-1-1,0 0 0,-1 1 1,1-1-1,0 1 0,-1-1 1,1 1-1,-1-1 0,1 1 1,-1-1-1,1 1 0,-1-1 1,1 1-1,-1 0 0,0-1 1,1 1-1,-1 0 1,0-1-1,1 1 0,-1 1 1,3 5 9,0-1 0,-1 1 0,3 12 0,-5-15-11,6 30 19,-2 0 0,-1 0 1,-3 50-1,0-41 48,-1-43-67,1 0 1,0 0-1,0 1 1,0-1-1,0 0 1,0 0-1,0 0 1,0 0-1,0 0 0,0 0 1,0 0-1,0 0 1,0 0-1,1 1 1,-1-1-1,0 0 1,0 0-1,0 0 1,0 0-1,0 0 0,0 0 1,0 0-1,0 0 1,0 0-1,0 0 1,0 0-1,0 0 1,0 1-1,0-1 1,0 0-1,1 0 0,-1 0 1,0 0-1,0 0 1,0 0-1,0 0 1,0 0-1,0 0 1,0 0-1,0 0 1,0 0-1,1 0 0,-1 0 1,0 0-1,0 0 1,0 0-1,0 0 1,0 0-1,0 0 1,0 0-1,0 0 1,0 0-1,1 0 0,-1 0 1,0 0-1,0 0 1,0-1-1,8-4 11,5-10 3,11-19 42,23-46 1,-24 40 22,-23 39-77,1 0 1,-1 1 0,0-1-1,1 0 1,-1 1-1,0-1 1,1 0 0,-1 1-1,1-1 1,-1 1 0,1-1-1,-1 1 1,1-1 0,-1 1-1,1-1 1,0 1 0,-1-1-1,1 1 1,0 0 0,-1-1-1,1 1 1,0 0 0,0 0-1,-1-1 1,1 1 0,0 0-1,0 0 1,-1 0 0,1 0-1,0 0 1,0 0-1,-1 0 1,1 0 0,0 1-1,0-1 1,-1 0 0,1 0-1,0 0 1,0 1 0,-1-1-1,2 1 1,-1 0 1,1 0 1,-1 1-1,0-1 0,0 1 1,1-1-1,-1 1 1,0-1-1,0 1 0,0 0 1,0 0-1,-1-1 0,1 1 1,0 0-1,-1 0 1,1 2-1,1 21 16,-1 1 1,-1-1-1,-2 1 0,-8 47 1,7-55-27,-1 0 0,3-14 12,0-1-1,0 0 0,1 0 1,-1 1-1,1-1 0,0 6 1,0-9-5,0 0-1,0 0 1,0 0-1,0 1 1,1-1 0,-1 0-1,0 0 1,0 0 0,0 0-1,0 0 1,1 1-1,-1-1 1,0 0 0,0 0-1,0 0 1,0 0 0,1 0-1,-1 0 1,0 0-1,0 0 1,0 0 0,1 0-1,-1 0 1,0 0 0,0 0-1,1 0 1,-1 0-1,0 0 1,0 0 0,0 0-1,1 0 1,-1 0 0,0 0-1,0 0 1,0 0-1,0 0 1,1 0 0,-1-1-1,0 1 1,0 0 0,0 0-1,0 0 1,1 0-1,-1 0 1,0-1 0,0 1-1,0 0 1,0 0 0,0 0-1,0 0 1,0-1-1,1 1 1,-1 0 0,0 0-1,0-1 1,9-10 5,17-32 21,26-60 0,-33 63 30,1 1-1,34-49 1,-53 86-55,0 0 1,1-1 1,0 0-1,0 1 1,0 0-1,0-1 1,0 1-1,1 0 1,-1 0-1,1 0 0,-1 0 1,1 1-1,3-2 1,-6 3-6,1 0 1,0 0-1,0 1 1,0-1-1,-1 0 0,1 1 1,0-1-1,-1 1 1,1-1-1,0 0 0,-1 1 1,1 0-1,0-1 1,-1 1-1,1-1 1,-1 1-1,1 0 0,-1-1 1,0 1-1,1 0 1,-1 0-1,1-1 0,-1 1 1,0 0-1,0 0 1,0-1-1,1 2 0,7 27-5,-8-26 4,11 51-3,-8-34 4,1 0-1,1-1 0,0 1 1,2-1-1,0 0 1,12 21-1,-8-20 3,-6-11 0,0 0 0,1 0 0,0-1 0,1 1 0,8 7 0,-13-14 0,1 1 0,0-1 0,0-1 0,0 1 0,0 0 0,0-1 0,0 1 0,0-1 0,0 0 0,1 0 0,-1 0 0,1 0 0,-1-1 0,0 0 0,1 1 0,-1-1 0,1 0 0,-1-1 0,7 0 0,-1-1 5,0-1 0,0 0 0,0 0 0,0-1 0,0 0-1,-1 0 1,0-1 0,0 0 0,0 0 0,-1-1 0,1 0 0,-1-1 0,-1 1-1,1-1 1,-1-1 0,0 1 0,8-15 0,-2 0 11,-1 0 0,0-1 1,-2 0-1,0-1 0,7-37 1,-13 49 7,0 0 1,0-1 0,-2 1-1,0-1 1,0 0 0,-1 1-1,0-1 1,-1 1 0,-1-1-1,0 1 1,-4-14 0,6 26-24,0-1 1,-1 1 0,1-1-1,0 1 1,0-1-1,-1 1 1,1-1 0,0 1-1,-1-1 1,1 1 0,0-1-1,-1 1 1,1-1 0,0 1-1,-1 0 1,1-1 0,-1 1-1,1 0 1,-1-1 0,1 1-1,-1 0 1,1 0 0,-1-1-1,0 1 1,1 0 0,-1 0-1,1 0 1,-2 0 0,1 0-1,-1 0 1,1 0-1,-1 1 1,1-1 0,0 1-1,0-1 1,-1 1-1,1 0 1,0-1 0,0 1-1,-2 2 1,-25 26 8,23-22-12,1 0 0,-1 1 0,1 0 0,0 0 0,1 0 0,0 0-1,-3 12 1,-8 65-53,9-50 40,3-19 1,1 0 0,1 0 0,0 0 0,1 0 0,1 0 0,1 0 0,0 0 0,1-1 0,0 1 0,1-1 0,12 23 0,-16-36 14,0 0 0,0 0 0,0 0 0,0 0 0,0-1 0,1 1 0,-1 0 0,0-1 0,1 1 0,0-1-1,-1 1 1,1-1 0,0 0 0,0 0 0,0 0 0,-1 0 0,1 0 0,0 0 0,0 0 0,1-1 0,-1 1 0,0-1 0,0 1 0,0-1 0,0 0 0,0 0-1,0 0 1,1 0 0,-1 0 0,0-1 0,0 1 0,0-1 0,0 1 0,4-2 0,5-3 16,1 0 0,-1-1 0,0 0 1,19-15-1,-14 10 3,15-12 44,50-49 1,-80 71-63,16-17 33,-7 7-5,1 1 1,13-11-1,-22 19-21,0 0 0,1 1 0,-1-1 0,0 1 0,1-1-1,-1 1 1,1 0 0,0 0 0,-1 0 0,1 1 0,0-1-1,-1 0 1,1 1 0,0 0 0,0 0 0,-1 0 0,5 0 0,-4 1-6,-1 0 0,0 0 0,0 0 1,1 0-1,-1 1 0,0-1 1,0 1-1,0-1 0,-1 1 1,1-1-1,0 1 0,-1 0 1,1 0-1,-1 0 0,1 0 1,-1 0-1,2 4 0,16 44 8,-15-37-1,-4-13-8,0 1 1,0 0 0,0-1 0,0 1-1,0 0 1,0 0 0,1-1 0,-1 1 0,0 0-1,1-1 1,-1 1 0,0 0 0,1-1-1,-1 1 1,1-1 0,-1 1 0,1-1 0,-1 1-1,1-1 1,-1 1 0,1-1 0,0 1-1,-1-1 1,1 0 0,-1 1 0,1-1 0,0 0-1,0 0 1,-1 0 0,1 1 0,0-1-1,-1 0 1,1 0 0,0 0 0,0 0 0,-1 0-1,1 0 1,0 0 0,-1 0 0,1 0-1,0-1 1,0 1 0,-1 0 0,1 0 0,0-1-1,-1 1 1,1 0 0,-1-1 0,1 1-1,0-1 1,-1 1 0,1-1 0,-1 1 0,1-1-1,-1 1 1,1-2 0,5-4 5,0-1 1,0 1-1,8-14 1,-10 13-6,58-95 76,-34 55-41,-9 23-22,-18 22-13,0 1 1,0 0-1,0 0 1,1 0-1,-1-1 0,0 1 1,1 1-1,-1-1 1,1 0-1,0 0 1,-1 0-1,1 1 1,-1-1-1,4 0 1,-4 2 0,0-1 0,1 1 0,-1-1 0,0 1 0,1 0 0,-1 0 0,0-1 0,0 1 0,0 0 0,0 0 0,0 0 0,0 0 0,0 0 0,0 0 0,0 1 0,-1-1 0,1 0 0,1 2 0,11 25 10,-12-25-10,32 94 23,-25-71-17,0 0 0,23 46 0,-30-69-9,1 0 0,0-1 0,0 1 0,0-1 0,0 0 0,1 1 0,-1-1 0,1 0 0,-1 0 0,1-1 0,0 1 0,0 0 0,0-1 0,0 0 0,0 0 0,0 0 0,0 0 0,0 0 0,0 0 0,0-1 0,0 1 0,1-1 0,-1 0 0,0 0 0,0-1 0,7 0 0,-2 0 0,1-1 0,0-1 0,-1 1 0,1-1 0,-1-1 0,0 1 0,0-1 0,12-9 0,-5 2 6,-1-1 0,0-1-1,-1 0 1,-1-1 0,0-1-1,-1 0 1,13-22 0,55-120 47,-62 115-42,-2 0 0,-2-1 0,8-47 0,13-135 73,-33 215-76,5-39 42,-2 1 1,-3-1 0,-1 0-1,-3 1 1,-16-88 0,18 133-40,-6-20-54,7 23 42,-1 0 0,1 0 0,0 0-1,0 0 1,0-1 0,0 1-1,0 0 1,0 0 0,0 0 0,0 0-1,-1 0 1,1 0 0,0 0-1,0 0 1,0 0 0,0 0-1,0-1 1,-1 1 0,1 0 0,0 0-1,0 0 1,0 0 0,0 0-1,0 0 1,-1 0 0,1 0 0,0 0-1,0 0 1,0 0 0,0 0-1,0 0 1,-1 1 0,1-1 0,0 0-1,0 0 1,0 0 0,0 0-1,0 0 1,0 0 0,-1 0-1,-6 13-36,0 6 11,1 0-1,1 1 1,0-1-1,-2 33 1,1 86-69,3-38 19,2-39 37,2 0 0,3 0 0,3-1 0,2 0 1,22 72-1,-25-109 19,0 0 0,2-1 0,1 0 0,1 0 0,1-1 0,23 35 0,-33-54 24,1-1-1,0 1 1,0-1 0,0 1-1,0-1 1,1 0 0,-1 1-1,0-1 1,1 0 0,-1-1-1,0 1 1,1 0-1,-1-1 1,1 1 0,-1-1-1,1 0 1,-1 0 0,1 0-1,-1 0 1,1 0 0,3-1-1,3-1 11,1 1-1,-1-2 0,0 1 1,13-6-1,0-3-9,-1-1 1,30-21-1,-32 19-1,1 1 0,42-20 0,-19 14 5,1 3 0,1 1 0,62-12 0,-88 26 18,11-1 10,-29 2-28,0 0-1,1-1 1,-1 1-1,1 0 1,-1-1-1,0 1 1,1-1-1,-1 0 1,0 1-1,0-1 1,1 0-1,-1 0 1,0 0-1,0 1 1,2-3-1,-3 2-4,0 1-1,0 0 0,0-1 1,0 1-1,0 0 0,0-1 1,0 1-1,0 0 0,0-1 1,0 1-1,-1 0 1,1-1-1,0 1 0,0 0 1,0 0-1,0-1 0,0 1 1,-1 0-1,1-1 0,0 1 1,0 0-1,0 0 0,-1 0 1,1-1-1,0 1 1,0 0-1,-1 0 0,1 0 1,0-1-1,0 1 0,-1 0 1,1 0-1,0 0 0,-1 0 1,1 0-1,0 0 1,-1 0-1,1 0 0,-1 0 1,-14-4 38,1 3-35,0 0 1,1 2 0,-1 0-1,0 0 1,0 1-1,1 1 1,-1 0 0,1 1-1,0 1 1,0 0-1,0 0 1,1 1-1,0 1 1,0 0 0,0 1-1,1 0 1,0 1-1,1 0 1,0 1 0,0 0-1,1 0 1,0 1-1,1 0 1,0 1 0,-7 14-1,13-20-8,0 0 0,0 0 0,1 0-1,-1 0 1,1 1 0,0-1 0,1 1 0,0-1-1,0 0 1,0 1 0,1-1 0,0 0 0,0 1-1,0-1 1,1 0 0,0 0 0,0 0 0,1 0-1,0 0 1,0 0 0,0-1 0,7 10 0,-7-12 7,0 1 1,-1-1-1,1 0 1,1 0-1,-1 0 1,0 0-1,1-1 1,-1 1-1,1-1 1,0 0-1,0 0 1,0 0-1,0 0 1,0-1-1,0 1 1,0-1-1,0-1 1,1 1-1,-1 0 1,0-1-1,1 0 1,-1 0-1,0 0 1,1 0 0,-1-1-1,0 0 1,1 0-1,-1 0 1,0 0-1,0-1 1,0 0-1,0 0 1,6-3-1,-4 1 13,1-1 1,-1 0-1,1 0 0,-2 0 0,1-1 0,0 0 0,-1 0 1,0-1-1,-1 1 0,6-10 0,-1-4 54,0 0 0,8-31 0,-2 7 40,-14 39-83,0-1 0,0 0 0,0 1 0,0-1 0,-1 0 0,0 0 0,-1-6 0,1-5 82,0 17-109,0 0 1,0 0 0,0 0-1,0 0 1,-1 0-1,1 0 1,0 0-1,0 0 1,0 0 0,0 0-1,0 0 1,0 0-1,0 0 1,0 0-1,0 0 1,0 0 0,-1 0-1,1 0 1,0 0-1,0 0 1,0 0 0,0-1-1,0 1 1,0 0-1,0 0 1,0 0-1,0 0 1,-1 14 11,5 6-8,2-1 0,1 1 0,0-1 0,18 33 0,-11-24-6,-12-23 1,1 0 0,-1-1 0,1 1 0,1-1 0,-1 0 0,0 0 0,1 0 0,0 0 0,0 0 0,0-1 0,1 0 0,-1 0 0,1 0 0,6 3 0,-7-4 0,-1-1 0,1 0 0,-1 0 0,1 0 0,-1-1 0,1 1 0,0-1 0,-1 0 0,1 0 0,-1 0 0,1 0 0,0-1 0,-1 0 0,1 1 0,-1-1 0,1 0 0,-1-1 0,1 1 0,-1-1 0,0 1 0,0-1 0,4-3 0,0 0 2,0-1 0,0 0-1,-1-1 1,0 1 0,-1-1-1,1 0 1,-1-1 0,0 1-1,5-13 1,2-7 46,12-44-1,-13 38 1,-8 21-14,-1 1-1,0-1 0,0 0 1,-1 1-1,-1-1 1,0 0-1,-3-23 0,3 33-24,-1-4 6,0 1-1,1 0 1,0-1 0,-1 1-1,2-1 1,-1 1 0,2-7-1,1 11-12,-1 0-1,1 1 0,0-1 0,0 1 0,0 0 1,0 0-1,0 0 0,6 1 0,-3-1-5,-1 1 0,1 0 0,0 0 0,0 0 0,-1 1 0,1 0 0,0 0 0,-1 1 1,0-1-1,0 1 0,0 0 0,0 1 0,0-1 0,0 1 0,-1 0 0,0 0 0,0 1 0,0-1 0,0 1 0,4 6 0,1 8-23,0 0 0,0 0 0,-2 0 0,8 32 0,-9-27 10,2 0 1,11 23-1,-16-41 13,0 0 0,0-1 0,0 0 0,1 0 0,0 0 0,6 6 0,-9-9 3,1-1 0,-1 0-1,1 0 1,0 0 0,0 0 0,-1 0 0,1 0 0,0 0 0,0 0 0,0 0 0,0-1 0,0 1 0,0-1-1,0 0 1,0 1 0,0-1 0,0 0 0,0 0 0,0 0 0,0-1 0,0 1 0,0 0 0,3-2-1,5-1 13,-1-1-1,0-1 0,0 0 1,0 0-1,-1 0 0,14-12 0,41-44 115,-44 39 5,31-24-1,-50 46-125,1-1-1,-1 1 0,1-1 1,0 1-1,-1-1 0,1 1 1,0-1-1,0 1 1,-1 0-1,1-1 0,0 1 1,0 0-1,0 0 0,-1-1 1,1 1-1,0 0 0,0 0 1,0 0-1,0 0 0,-1 0 1,1 0-1,0 0 0,0 1 1,0-1-1,0 0 0,0 1 1,0-1-2,1 1 1,-1 0 0,0 0 0,0 0 0,0 1-1,0-1 1,0 0 0,0 0 0,0 1 0,-1-1-1,1 0 1,0 1 0,0 1 0,2 8 1,0-1 0,-1 1 0,2 14 0,-3-19 0,2 26 3,4 25 26,-7-53-16,1 0 0,1 0 0,-1 0-1,1 0 1,-1-1 0,1 1 0,0 0 0,0-1-1,1 1 1,4 5 0,-6-8-9,0 0 0,0-1 0,1 1 0,-1-1 0,0 1 0,0-1 0,0 1 0,1-1-1,-1 1 1,0-1 0,1 0 0,-1 0 0,0 0 0,0 0 0,1 0 0,-1 0 0,0 0 0,1 0 0,-1 0 0,0-1 0,0 1-1,1-1 1,-1 1 0,0-1 0,0 1 0,0-1 0,1 1 0,-1-1 0,0 0 0,1-1 0,6-4 40,0 0 0,12-13 0,-16 15-31,14-17 89,0 0 1,23-39-1,14-17 323,-54 76-421,-1 0 1,0 0 0,1 1 0,-1-1-1,1 0 1,0 0 0,-1 1 0,1-1 0,0 1-1,-1-1 1,1 0 0,0 1 0,0-1-1,-1 1 1,1 0 0,0-1 0,0 1-1,0 0 1,0-1 0,0 1 0,0 0-1,-1 0 1,1 0 0,0 0 0,0 0-1,0 0 1,1 0 0,-1 1-1,0-1 0,0 1 0,0 0 1,0 0-1,0 0 0,-1 0 0,1 0 1,0 0-1,0 0 0,-1 0 0,1 0 1,-1 0-1,1 0 0,-1 0 0,1 1 1,-1 1-1,3 10 26,-1-1 0,1 24 1,-3-32-30,0 49 36,-2-1 0,-2 1 0,-3-1 0,-2 1-1,-27 87 1,21-95-14,-1 0 0,-3-1-1,-1-1 1,-45 69 0,58-102-11,0-1-1,0 1 1,-1-1 0,-1 0 0,-18 14 0,24-21-8,0 1 1,0-1-1,0-1 1,-1 1-1,1 0 0,-1-1 1,0 0-1,1 0 0,-1 0 1,0 0-1,1 0 1,-1-1-1,0 0 0,0 0 1,0 0-1,0 0 0,1 0 1,-1-1-1,0 0 1,0 0-1,1 0 0,-6-2 1,2 0 5,0-1 1,0 0-1,0 0 1,0-1-1,1 0 1,0 0 0,0 0-1,-10-13 1,14 16-13,-1-1 1,1 0-1,0 0 1,0 0-1,1 0 1,-1 0-1,1 0 0,-1 0 1,1-1-1,0 1 1,0 0-1,0-1 1,1 1-1,-1-1 1,1 1-1,0-1 1,0 1-1,0-1 1,0 1-1,1-1 1,-1 1-1,2-5 1,3-3-1,1 1 0,-1 1 0,1-1 0,1 1 0,0 0 0,0 1 0,1 0 0,0 0 0,0 0 0,13-8 0,13-8 26,51-26 1,-79 46-26,-4 3-1,28-17 19,1 2-1,0 0 1,1 3 0,0 0-1,43-10 1,-66 21-9,5 1 39,-14 1-52,1 0 0,-1 1 0,0-1 0,0 0 0,1 1 1,-1-1-1,0 1 0,0-1 0,0 0 0,0 1 0,0-1 0,1 1 0,-1-1 0,0 1 0,0-1 0,0 0 1,0 1-1,0-1 0,0 1 0,0-1 0,-1 1 0,1-1 0,0 0 0,0 1 0,0-1 0,0 1 0,0-1 1,-1 0-1,1 1 0,0-1 0,0 1 0,-1-1 0,-10 19-389,4-11-3642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8:14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8432,'0'0'4977,"10"1"-4406,36 2-1,83-4-1,55-17 163,-32 3 11,269-23 2728,-386 37-3005,-29 2-555,0-1-1,1 0 1,-1 0-1,1 0 0,-1-1 1,1 0-1,-1-1 1,0 1-1,1-1 1,5-3-1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8:18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0 5224,'0'0'6044,"-2"10"-5671,1-4-278,0 1 1,-1-1-1,0 1 0,-1-1 1,1 0-1,-1 0 0,0 0 1,-1 0-1,1-1 0,-1 1 1,-5 4-1,-56 55 1173,28-29-563,-40 49 0,67-72-558,1 1 0,0-1-1,0 2 1,2-1 0,0 1 0,0 0 0,2 0 0,-5 18 0,7-21 59,0 0-1,1 1 1,0-1 0,1 1-1,1-1 1,1 18 0,-1-29-183,0 0 1,0-1-1,0 1 1,0 0-1,0 0 1,1 0-1,-1-1 1,0 1-1,1 0 1,-1-1-1,0 1 1,1 0-1,-1-1 1,1 1-1,-1 0 1,1-1-1,0 1 1,-1-1 0,1 1-1,-1-1 1,1 1-1,0-1 1,-1 0-1,1 1 1,0-1-1,0 0 1,-1 1-1,1-1 1,1 0-1,0 0 15,1 0-1,-1 0 1,0 0-1,1 0 1,-1-1-1,0 1 1,0-1-1,1 1 1,-1-1-1,3-1 1,3-2 53,1-1 1,-1 0 0,0 0-1,10-9 1,4-8 193,31-40 0,-26 29-73,-3 2 145,27-47-1,-1 1 717,-42 69-602,-3 15-108,-1 1-319,14 26 53,1 0 0,2-2 0,1 0-1,45 49 1,-44-53-71,-16-20-11,-1 0 0,1 0 1,0 0-1,1-1 1,0 0-1,15 10 1,-21-16-10,-1-1 0,1 1 1,0 0-1,-1-1 1,1 1-1,0-1 0,-1 0 1,1 0-1,0 1 1,-1-1-1,1 0 0,0 0 1,0-1-1,-1 1 0,1 0 1,0-1-1,-1 1 1,1 0-1,2-2 0,0 0 7,0-1 0,-1 1 0,1 0 0,-1-1 0,0 0 0,0 0-1,6-6 1,-3 0 17,1 0-1,-1 0 1,-1 0-1,0-1 1,6-15 0,-7 10 28,0 0 1,-2 0-1,0 0 1,0 0-1,-2 0 1,0 0 0,0-1-1,-1 1 1,-1 0-1,-1 0 1,0 0-1,-1 1 1,-8-21 0,4 23 48,7 11-79,0-1 0,1 1 0,-1 0 0,0 0 0,0-1 0,1 1-1,-1-1 1,0 1 0,1 0 0,-1-4 0,1 4 72,14-2 170,9-1-247,0 1 0,0 1 0,43 2 0,10 0-33,17-5-12,202-6-76,-266 9 153,-5 0 38,-18 3-54,-7 1-15,-60 45 87,-106 106 1,162-149-105,1 0 1,0 1 0,0 0-1,1 0 1,-1 0 0,1 0 0,0 1-1,0-1 1,1 1 0,0 0-1,0 0 1,0-1 0,1 1 0,-1 0-1,2 1 1,-1-1 0,1 0-1,0 0 1,0 0 0,0 0 0,1 0-1,0 1 1,0-1 0,1 0-1,-1-1 1,1 1 0,3 6 0,-3-8-5,0 0 1,-1-1 0,1 1 0,0-1 0,1 0 0,-1 1 0,0-1 0,6 5-1,-7-7-1,0 0 0,0 0-1,1-1 1,-1 1-1,0 0 1,0-1-1,0 1 1,1-1-1,-1 1 1,0-1-1,0 0 1,1 1 0,-1-1-1,0 0 1,1 0-1,-1 0 1,0 0-1,1 0 1,-1 0-1,0 0 1,1-1-1,-1 1 1,0 0 0,0-1-1,1 1 1,-1-1-1,0 1 1,0-1-1,2-1 1,8-6 16,1 0 1,-2-1-1,1-1 0,-1 0 1,0 0-1,-1-1 1,0 0-1,-1 0 0,-1-1 1,1 0-1,-2-1 1,11-25-1,-9 14 80,-1-1 0,0 1 0,-2-1-1,-1 0 1,-1-1 0,0-33 0,-3 57-25,4 20 90,3 1-130,0 1 1,1-1-1,20 34 1,-24-47-27,0 1 0,0-1 0,1 0 0,0 0 0,0-1 1,1 1-1,-1-1 0,1 0 0,0-1 0,1 1 0,-1-1 1,1-1-1,-1 1 0,10 2 0,-11-5 1,1 1-1,0-2 1,0 1-1,0-1 1,-1 0-1,1 0 1,0-1-1,0 1 1,0-1-1,-1-1 1,1 1-1,0-1 1,-1 0-1,1 0 1,-1-1-1,10-5 1,5-5 28,0-1 0,31-30 0,-38 33-20,60-67 193,-59 62-119,-14 15-86,1 1 1,-1-1 0,0 1-1,1-1 1,-1 1-1,1-1 1,-1 1 0,1-1-1,0 1 1,-1 0-1,1-1 1,-1 1-1,1 0 1,0-1 0,-1 1-1,1 0 1,0 0-1,-1 0 1,2-1 0,-2 2-3,1-1 1,-1 0 0,0 0 0,1 0 0,-1 1-1,0-1 1,1 0 0,-1 0 0,0 1 0,1-1-1,-1 0 1,0 0 0,0 1 0,1-1 0,-1 1-1,0-1 1,0 0 0,1 1 0,-1-1 0,0 0 0,0 1-1,0-1 1,0 1 0,4 33 71,-4-22-62,4 29 50,3 26-10,-6-61-47,1 1 0,0-1 0,0 0 0,0 0-1,1 0 1,0 0 0,0 0 0,5 5-1,-7-10-1,0 0 0,0 0 0,0-1 0,0 1 0,0-1 0,0 1 0,1-1 0,-1 1 0,0-1 0,0 0 0,0 1 0,1-1 0,-1 0 0,0 0 0,1 0 0,-1 0 0,0 0 0,0 0 0,1-1 0,-1 1 0,0 0 0,0-1 0,1 1 0,-1-1 0,0 1 0,2-2 0,31-16 66,-26 12-45,-1 0 0,1 0 0,-1-1 0,0 0 0,-1 0 0,9-12 0,27-53 135,-1 4-21,-40 67-136,0 0-1,0-1 1,0 1 0,0 0-1,0 0 1,1 0-1,-1 0 1,0 0 0,1 0-1,-1 1 1,0-1 0,1 0-1,-1 1 1,1-1-1,-1 1 1,1-1 0,-1 1-1,1 0 1,0 0-1,-1 0 1,1 0 0,-1 0-1,1 0 1,1 0 0,5 2-2,-1-1 1,0 1 0,0 0-1,7 4 1,2 0-1,-2-1 0,0 2 1,18 10-1,-25-13-3,0 1 0,0-1 0,1-1-1,-1 1 1,1-1 0,0-1 0,0 1 0,0-1 0,0-1 0,0 1-1,1-1 1,11-1 0,-8-1 11,0-1 1,0 0-1,0-1 0,-1 0 0,1-1 1,-1 0-1,0-1 0,12-7 0,-16 8 5,-1 0-1,1-1 1,-1 1-1,0-1 1,0-1-1,-1 1 1,0-1-1,0 0 1,0 0-1,-1 0 1,0-1-1,0 0 1,5-11-1,-8 16-5,0 0-1,-1 0 0,1 0 0,-1 0 1,1 0-1,-1 0 0,0 0 0,1 0 0,-1 0 1,0 0-1,-1 0 0,1 0 0,0 0 0,0 0 1,-1 0-1,1 0 0,-1 0 0,0 0 1,-1-2-1,2 3-1,-1 0 0,0 0-1,0 0 1,0 0 0,0 1 0,0-1 0,0 0 0,0 1 0,-1-1 0,1 1-1,0-1 1,0 1 0,0-1 0,-1 1 0,1 0 0,0-1 0,0 1 0,-1 0-1,1 0 1,0 0 0,0 0 0,-1 0 0,1 1 0,0-1 0,-1 0 0,1 0-1,0 1 1,0-1 0,-3 2 0,-2 1 7,-1 0 0,1 0 0,0 1 0,0 0 0,0 0 0,1 1 0,-1-1 0,1 1 0,0 0 0,0 1 1,1-1-1,0 1 0,0 0 0,-6 11 0,6-9-3,0 0 0,1 0 0,0 1-1,0-1 1,1 1 0,0-1 0,0 1 0,1 0 0,0 0 0,1 0 0,1 11 0,0-13 7,1 0 0,0-1-1,0 1 1,0-1 0,1 1 0,0-1-1,0 0 1,1 0 0,0 0 0,0-1 0,0 1-1,1-1 1,0 0 0,0 0 0,11 8-1,-9-8 23,0 0 0,1 0 0,-1 0 0,1-1 0,0 0 0,1-1-1,-1 0 1,1 0 0,-1-1 0,1 0 0,17 2 0,-12-4 22,0 0 1,-1-1 0,1 0 0,0-1 0,16-5-1,-24 6-68,-1-1 0,1 0 0,0-1 1,0 1-1,-1-1 0,0-1 0,1 1 0,-1-1 0,-1 1 0,1-1 0,0-1 0,-1 1 0,0-1 0,5-6 0,-5-1-494,-4 8-3370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8:30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1037 7832,'0'0'1840,"11"-12"-1216,62-68 645,-57 61-807,-2 0 0,0-1 0,15-29 0,8-34 744,-3-1 0,-4-1 0,35-170 0,-57 217-826,-2 15-47,4-46 0,-9 63-233,-1 0 1,0 0 0,0 0-1,-1 0 1,0 1 0,0-1-1,0 0 1,-1 0 0,1 0-1,-1 1 1,-1-1 0,-5-9-1,8 15-86,0-1-1,0 1 1,-1 0-1,1-1 1,0 1-1,-1 0 1,1 0-1,0-1 0,-1 1 1,1 0-1,-1 0 1,1-1-1,0 1 1,-1 0-1,1 0 1,-1 0-1,1 0 0,-1 0 1,1 0-1,-1 0 1,1 0-1,0 0 1,-1 0-1,1 0 1,-1 0-1,1 0 0,-1 0 1,1 0-1,-1 0 1,1 0-1,0 0 1,-1 1-1,1-1 1,-1 0-1,1 0 1,0 1-1,-1-1 0,1 0 1,-1 0-1,1 1 1,0-1-1,0 0 1,-1 1-1,1-1 1,0 1-1,0-1 0,-1 0 1,1 1-1,0-1 1,0 1-1,-1 0 1,-15 29 63,14-25-36,-37 91 175,-49 186 1,81-258-186,-12 59 140,3 1 1,4 1 0,-1 125-1,13-195-111,0-1-1,1 1 1,0-1 0,5 17-1,-5-25-9,1 1-1,1 0 1,-1-1 0,1 0-1,0 1 1,1-1 0,-1 0-1,1-1 1,0 1 0,8 8-1,-10-12-22,1 0-1,-1-1 0,1 1 1,-1 0-1,1-1 0,0 1 1,0-1-1,-1 0 0,1 0 1,0 0-1,0 0 0,0 0 1,0-1-1,0 0 0,1 1 1,-1-1-1,0 0 0,0 0 1,0-1-1,0 1 0,0-1 1,0 1-1,0-1 1,0 0-1,0 0 0,0-1 1,5-2-1,-2 1 10,1-1 1,0-1-1,-1 1 1,0-1-1,0 0 1,0-1-1,0 1 1,-1-1-1,0 0 0,5-7 1,10-25 115,-1 0-1,-2-2 1,-2 0 0,14-57 0,-27 89-75,0 1 1,-1-1-1,0 0 1,0-10 0,-1 17-5,1 1-62,0 0 0,0 1 1,0-1-1,0 0 0,0 0 1,0 0-1,-1 1 0,1-1 0,0 1 1,0-1-1,0 1 0,0-1 1,-1 1-1,1-1 0,0 1 0,0 0 1,-1-1-1,1 1 0,0 0 1,-1-1-1,1 2 0,15 18 19,-15-19-25,9 13 12,1-1 0,0 0 0,24 21 0,-28-29-15,0 0 0,0 0 0,0 0 0,1-1 0,-1 0 0,1 0 1,0-1-1,0 0 0,17 3 0,-19-5-2,1-1 0,-1 0 0,1 0 0,-1-1 0,1 0 0,-1 0 0,0-1 0,1 1 0,-1-2 0,0 1 0,0 0 0,0-1 0,0 0 0,-1-1 0,1 1 0,-1-1 0,0 0 0,0 0-1,5-6 1,-4 4 7,0 0 0,0 0 0,-1-1 0,0 0 0,0 0 0,-1 0 0,1-1 0,-2 0 0,1 1 0,-1-2 0,0 1 0,-1 0 0,3-16 0,-4 19 9,-1 0 0,0-1 0,0 1-1,-1-1 1,1 1 0,-4-10 0,4 13-8,-1 1 0,1-1 0,-1 1 0,1 0 0,-1-1 0,0 1 0,1 0 0,-1 0 1,0 0-1,0-1 0,0 1 0,0 0 0,0 0 0,0 0 0,0 0 0,0 1 0,-1-1 0,1 0 1,0 0-1,-1 1 0,1-1 0,0 1 0,-1-1 0,1 1 0,0-1 0,-1 1 0,1 0 0,-4 0 1,1 0 5,0 0 0,1 0 1,-1 1-1,0 0 0,0 0 0,0 0 1,0 0-1,1 0 0,-1 1 1,1 0-1,-1 0 0,1 0 1,-1 0-1,1 0 0,-4 4 1,3-1-4,-1-1 0,2 1 0,-1 0 0,0 0 0,1 0 0,0 1 0,0-1 0,0 1 1,-2 8-1,3-7-4,-1 0 0,2 0 1,-1 0-1,1 1 0,0-1 1,1 0-1,0 1 0,0-1 1,0 1-1,1-1 0,0 0 1,0 0-1,1 1 0,0-1 1,1 0-1,-1 0 0,6 10 1,-1-6 22,1 0 1,0-1 0,1 1-1,0-1 1,0-1 0,18 14 0,-22-19-18,0-1 1,1 0 0,-1 0-1,0 0 1,1-1 0,0 0 0,0 0-1,-1-1 1,1 1 0,0-1-1,0 0 1,0-1 0,1 0-1,-1 0 1,0 0 0,12-2-1,-5-2 27,1 0 0,-1-1-1,0 0 1,0-1-1,0 0 1,-1-1-1,0 0 1,13-11-1,-3 3-5,-8 3-13,0 0 1,-1-1 0,0 0-1,-1-1 1,13-19-1,3-3 12,-11 13-16,0 0-1,-2-1 1,17-35-1,30-84 64,-45 100-44,13-37 50,-4-2 1,-4-1-1,-3-1 0,9-103 1,-30 160-39,2 27-46,0 0-1,0 0 0,0 0 0,0-1 1,0 1-1,0 0 0,0 0 0,0 0 1,-1-1-1,1 1 0,0 0 0,0 0 1,0 0-1,0-1 0,0 1 0,0 0 1,-1 0-1,1 0 0,0 0 0,0-1 0,0 1 1,0 0-1,-1 0 0,1 0 0,0 0 1,0 0-1,0 0 0,0 0 0,-1 0 1,1 0-1,0-1 0,0 1 0,-1 0 1,1 0-1,-9 13 3,1 12-10,-8 36 0,4-12-4,-48 248-103,52-249 105,-16 97-10,-18 102 12,32-191 15,-7 35 65,13-68-24,4-19-20,-1 0 0,1-1 0,-1 1 0,0-1 0,0 1 0,0-1 0,0 1 0,-1-1 0,-1 4 0,9-18 99,0 0-1,-1 0 0,7-18 1,-3 5-76,0 1-1,2 0 1,1 1 0,26-38 0,-34 54-39,25-31 18,-27 34-26,0 1-1,0-1 1,1 1 0,-1 0 0,1 0-1,0 0 1,-1 0 0,1 1-1,0-1 1,0 1 0,5-2-1,-7 3-3,0 0 0,0 0 0,0 0 0,0 0 0,0 1-1,0-1 1,0 0 0,0 1 0,0-1 0,1 0-1,-1 1 1,-1 0 0,1-1 0,0 1 0,0-1 0,0 1-1,0 0 1,0 0 0,-1 0 0,1-1 0,0 1 0,0 0-1,-1 0 1,1 0 0,-1 0 0,1 0 0,-1 0-1,1 0 1,-1 0 0,0 0 0,1 2 0,9 38 20,-10-39-21,3 14 13,0 0 1,0 0-1,2 0 1,0 0-1,1-1 1,1 1-1,13 23 1,-17-37-10,-1 1 1,0-1-1,1 0 1,0 0-1,0 0 1,0 0-1,-1-1 1,1 1-1,1-1 1,-1 1-1,0-1 1,0 0-1,0 0 1,1-1-1,-1 1 1,1-1-1,-1 1 1,0-1-1,1 0 1,5-1-1,3 0-1,1-1 0,0 0 0,-1-1 0,16-4-1,28-16 25,-1-1 0,-1-3 0,66-44 0,-93 53-43,30-17 36,-46 29-18,-1-1 0,0 0 0,14-13 0,-4 3 27,-55 42 49,11-8-85,1 1 0,-27 26 1,30-23 1,-27 38-1,42-51 5,0 0-1,0 0 0,1 0 1,0 1-1,1 0 0,0 0 0,0 0 1,-3 17-1,6-23 1,0-1 0,0 0 0,0 0 0,0 0 0,1 0 0,-1 1 0,1-1 0,-1 0 0,1 0 0,0 0 0,-1 0 0,1 0 0,0 0 0,0 0 0,1 0 0,-1-1 0,0 1 0,1 0 0,-1-1 0,1 1 0,-1-1 0,1 1 0,0-1 0,0 0 0,2 2 0,-1-2 0,-1 1 0,1-1 0,-1 0 0,1 0 0,-1 0 0,1-1 0,0 1 0,0 0 0,-1-1 0,1 0 0,0 0 0,0 0 0,-1 0 0,1 0 0,0 0 0,0-1 0,-1 0 0,1 1 0,4-3 0,-2 0 7,0 0 0,1 0 1,-1-1-1,0 0 0,-1 0 0,1-1 0,-1 1 1,0-1-1,0 0 0,0 0 0,5-9 0,2-8 66,15-40 0,-7 17-29,-14 31-6,-5 11-25,1 1 0,0-1 0,-1 1 0,1-1 0,0 1 0,0 0 0,1-1 0,-1 1 0,0 0 0,4-4 0,-5 7-10,1-1-1,0 1 1,-1-1-1,1 1 1,-1-1-1,1 1 1,0 0-1,-1-1 1,1 1-1,-1 0 0,0-1 1,1 1-1,-1 0 1,0-1-1,1 1 1,-1 0-1,0 0 1,0 0-1,1-1 1,-1 1-1,0 0 0,0 1 1,1 2 2,1 2-4,29 82 27,-27-79-26,0-1 0,0 0 1,0 0-1,1-1 0,1 1 0,-1-1 1,1 0-1,8 6 0,-11-10-5,0-1 0,1 0 0,-1-1-1,1 1 1,0-1 0,-1 1 0,1-1 0,0 0 0,0-1-1,0 1 1,0-1 0,0 1 0,0-1 0,0 0 0,7-2-1,-2 1-4,-1 0 0,0-1-1,0 0 1,0-1-1,0 1 1,12-8 0,-5 0 6,0-1 0,-2-1 0,1 0 0,22-27 0,-24 26 12,7-9 23,-1-2 1,23-41 0,-15 23 85,-13 16-46,-5 12 37,-7 15-105,-1 0-1,1 1 1,-1-1-1,1 0 1,-1 1-1,1-1 1,-1 0-1,0 1 1,0-1-1,1 1 0,-1-1 1,0 0-1,0 1 1,-1 1-1,3 30 1,-1 12-36,2 1-1,2-1 1,19 75-1,-24-117 41,1-1 0,0 1-1,0-1 1,0 1 0,1-1 0,-1 1 0,1-1 0,-1 0-1,1 0 1,0 1 0,2 2 0,-3-5-3,0 1 1,0-1-1,0 1 1,0-1-1,0 1 1,0-1 0,0 0-1,0 0 1,0 1-1,1-1 1,-1 0-1,0 0 1,0 0-1,0 0 1,0 0-1,0 0 1,0 0-1,0-1 1,0 1-1,0 0 1,0-1 0,0 1-1,0-1 1,0 1-1,0-1 1,0 1-1,0-1 1,0 1-1,0-1 1,0 0-1,-1 0 1,2 0-1,6-7 19,0 0 1,-1 0-1,1-1 0,-2 0 0,1 0 0,-1-1 0,9-19 0,24-79 127,-15 39-25,-15 37-35,-8 27-64,0 1 0,0 0 0,0-1-1,0 1 1,1 0 0,0 0 0,0 0-1,0 0 1,0 0 0,5-6 0,-6 10-25,0-1-1,-1 1 1,1-1 0,0 1 0,0 0 0,0 0 0,0-1 0,-1 1 0,1 0 0,0 0 0,0 0-1,0 0 1,0 0 0,0 0 0,0 0 0,-1 0 0,1 0 0,0 1 0,0-1 0,0 0-1,0 0 1,0 1 0,-1-1 0,1 1 0,0-1 0,0 1 0,-1-1 0,1 1 0,1 0 0,23 20-23,-22-17 14,14 9-21,1 0-1,0-1 1,0-1 0,29 12 0,-26-13 0,-13-6 22,-1-1-1,1-1 1,0 1 0,0-1-1,0-1 1,0 1-1,1-2 1,-1 1-1,0-1 1,0 0-1,1 0 1,-1-1 0,0-1-1,12-2 1,-5-1 21,0 0 1,0-1-1,0 0 0,-1-1 1,0-1-1,20-14 1,-10 0 94,-20 18-96,0 0 1,1 1 0,-1-1-1,0 1 1,1 0-1,0 0 1,7-3 0,0-1-16,-12 7 1,0 0-1,0 0 1,0 0 0,0 0-1,0 0 1,0 0 0,0 0-1,0 0 1,0 0 0,0 0 0,0 0-1,0 1 1,1-1 0,-1 0-1,0 0 1,0 0 0,0 0-1,0 0 1,0 0 0,0 0-1,0 0 1,0 0 0,0 0-1,0 0 1,0 0 0,0 0-1,0 0 1,0 0 0,0 0-1,0 0 1,0 0 0,0 0-1,0 0 1,-4 15 20,-2 14-6,0 1 1,0 31-1,6-51-11,0-1-1,0 1 1,1 0-1,0-1 1,0 1-1,1-1 1,1 0-1,0 1 1,0-1-1,7 14 1,-8-20-4,0 0 0,-1-1 0,1 1 0,0-1 0,0 1 0,1-1 0,-1 0 0,0 0 0,1 0 0,0 0 0,-1 0 0,1-1 0,0 1 0,0-1 0,0 0 0,0 1 0,3-1 0,-1 0 0,0 0 0,1 0 0,-1-1 0,0 0 0,1 0 0,-1 0 0,0-1 0,1 0 0,6-2 0,1-1 0,0-1 0,-1 0 0,1-1 0,-1 0 0,-1-1 0,1 0 0,12-11 0,-6 1 0,-1 0 0,-1-1 0,0-1 0,13-22 0,-1 3 0,-30 43 0,1-1 0,0 1 0,0 0 0,1 0 0,0 0 0,0 0 0,0-1 0,0 1 0,1 0 0,-1 0 0,3 5 0,0 11 0,12 35 0,-13-52 0,-1 0 0,1 0 0,0 0 0,0-1 0,1 1 0,-1 0 0,1-1 0,-1 0 0,1 0 0,0 0 0,0 0 0,1 0 0,-1 0 0,0-1 0,1 0 0,0 1 0,-1-1 0,1-1 0,5 3 0,-6-4 0,0 1 0,0 0 0,0-1 0,0 1 0,0-1 0,0 0 0,0 0 0,0-1 0,1 1 0,-1 0 0,0-1 0,0 0 0,0 0 0,0 0 0,-1 0 0,1 0 0,0-1 0,0 1 0,-1-1 0,1 0 0,-1 1 0,1-1 0,-1 0 0,0-1 0,1 1 0,2-5 0,-2 3 0,0 1 0,-1-1 0,1 0 0,-1 0 0,0 0 0,0-1 0,-1 1 0,1 0 0,-1-1 0,0 1 0,0-1 0,0 1 0,-1-1 0,0 0 0,1 1 0,-2-1 0,1 0 0,0 1 0,-1-1 0,0 1 0,0-1 0,-1 1 0,1-1 0,-1 1 0,0 0 0,0 0 0,0 0 0,0 0 0,-1 0 0,0 0 0,0 1 0,0-1 0,0 1 0,0 0 0,-1 0 0,1 0 0,-1 0 0,0 0 0,-5-2 0,6 3 0,-1 0 0,1 0 0,-1 0 0,0 0 0,1 1 0,-1-1 0,0 1 0,0 0 0,0 0 0,0 0 0,-7 0 0,57 7 0,-19-7 0,-1-2 0,0 0 0,0-2 0,0-1 0,0-1 0,-1-1 0,27-13 0,-35 14 0,7-4 0,25-14 0,-41 20 0,-1 0 0,0 0 0,0-1 0,-1 0 0,1 0 0,-1 0 0,6-10 0,40-61 0,-52 76 0,1 1 0,0-1 0,0 0 0,0 0 0,0 1 0,-1-1 0,1 0 0,0 1 0,0-1 0,0 1 0,0-1 0,0 1 0,1 0 0,-1-1 0,0 1 0,0 0 0,0 0 0,0 0 0,0 0 0,0 0 0,0 0 0,0 0 0,1 0 0,-1 0 0,0 0 0,1 1 0,5 5 0,1 0 0,-2 0 0,1 0 0,-1 1 0,0 0 0,0 1 0,-1-1 0,0 1 0,0 0 0,-1 0 0,0 1 0,5 12 0,-1 8 0,-1-1 0,5 48 0,0 4 0,-11-77 0,0 1 0,0 0 0,0-1 0,0 1 0,0-1 0,1 0 0,0 1 0,-1-1 0,1 0 0,1 0 0,-1 0 0,0 0 0,1 0 0,-1-1 0,1 1 0,0-1 0,0 1 0,0-1 0,3 2 0,0-2 0,0 1 0,0-1 0,0-1 0,0 1 0,1-1 0,-1 0 0,0-1 0,1 1 0,-1-1 0,9-1 0,16-1 0,-1-2 0,0 0 0,0-2 0,0-2 0,-1 0 0,0-2 0,44-22 0,-59 22 0,-12 8 0,0 0 0,0 1 0,0-1 0,0 1 0,1-1 0,-1 1 0,0 0 0,1 0 0,-1 0 0,5-1 0,-4 1 876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0:58:31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170 163 7328,'0'0'5025,"-11"4"-4114,-4 2-532,-1 0 0,1 2 0,-21 13 0,29-17-170,0 0-1,1 1 1,0 0 0,0 0 0,0 1-1,0 0 1,1 0 0,0 0 0,0 1-1,1-1 1,-5 11 0,8-16-153,1 0 1,-1 0 0,1-1-1,-1 1 1,1 0-1,0 0 1,-1 0 0,1 0-1,0 0 1,0 0 0,0 0-1,0 0 1,0 0-1,0-1 1,0 1 0,0 0-1,0 0 1,0 0-1,0 0 1,1 0 0,-1 0-1,0 0 1,1 0 0,-1-1-1,0 1 1,1 0-1,-1 0 1,1 0 0,0-1-1,-1 1 1,1 0-1,-1-1 1,2 2 0,0-2-1,-1 1 0,1-1 0,-1 1 1,1-1-1,0 0 0,-1 0 0,1 0 0,-1 0 1,1 0-1,0 0 0,-1 0 0,1 0 1,0-1-1,-1 1 0,1 0 0,-1-1 1,1 0-1,1 0 0,12-6 192,0-1 1,0 0-1,-1-1 0,0 0 0,-1-1 1,0-1-1,16-16 0,-23 20-135,0 0-1,-1 0 0,1-1 1,-1 1-1,-1-1 1,1 0-1,-1-1 1,-1 1-1,1-1 1,-2 1-1,1-1 0,-1 0 1,0 0-1,-1 0 1,0-12-1,-6-40 78,2 41-2864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3:53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0 280 4816,'0'0'2573,"0"24"-2137,0 69 1796,0-210-725,11 128-1271,33 30-2,-41-39-190,1 0 0,-1 0 0,0 0 0,1 0-1,-1 0 1,1-1 0,0 1 0,-1-1 0,1 0 0,0 0-1,0 0 1,0-1 0,0 0 0,0 1 0,0-1-1,4-1 1,0 1 93,18-1 402,47-9 1,15-1 67,-71 9-470,-1-1-1,1 0 1,31-10-1,-29 7 33,41-7 0,79-14 313,-80 16-366,-37 7-55,-1 0 0,39-1 1,-7 2 211,0-2 0,75-18 1,-52 8 31,-40 10-75,74 1 0,66 7 174,-133-1-294,46 8 0,-45-4 8,47 0 1,-49-4 59,43 7 0,-43-3 13,43-1-1,-40-3-88,-30-1-56,0 0 0,22-2 0,-11-1 30,0 2 0,32 2-1,8 1 82,121-7 65,-164 3-187,0 0 0,36-8 1,-38 5-1,0 1 1,1 1-1,24 1 1,45 1 52,121-14 0,-122 6-40,-44 5-18,1 1 1,0 3 0,0 2-1,91 16 1,-116-16-2,-19-3-19,0 0-1,0 0 1,0 1 0,-1-1-1,1 1 1,0 0-1,0-1 1,0 1 0,-1 0-1,6 3 1,4 1 60,-6-4 51,-12 0 256,-23-9-226,10 1-100,-14-1 49,0-1 0,-52-23 0,66 24-48,5 2-1,0 0-1,0-1 1,1 0-1,-22-17 0,29 20-26,0 0-1,0 1 0,1-1 1,-13-3-1,-20-12 40,29 13-35,-1 1 0,1 0 0,-1 1 0,-11-4 0,10 4 40,0 0 0,1-1 0,-16-9 0,22 13 4,0-1 0,0 0 0,0 1 1,-1 0-1,1 0 0,-1 0 0,-6 0 0,10 1 7,25 15-64,-6-7-15,1-1 1,0 0-1,24 4 1,27 10-2,-40-11-61,55 9 0,-23-5 1,-16 8-24,-44-22 76,-1 0 14,0 0-1,0 0 1,0 0-1,-1 1 0,1-1 1,0 0-1,0 0 1,0 1-1,0-1 0,-1 0 1,1 1-1,0-1 1,0 0-1,-1 1 0,1-1 1,0 1-1,-1 0 1,1-1-1,0 1 0,-1 0 1,1-1-1,-1 1 1,1 0-1,-1-1 0,0 1 1,1 1-1,-1-2 15,-12 17 110,-27 9-13,-52 27-1,-28 18 36,104-59-99,-2-1 1,0-1-1,0-1 1,-24 10-1,41-20-64,0 1-1,0 0 0,0 0 1,0-1-1,0 1 0,0 0 1,1 0-1,-1-1 1,0 1-1,0 0 0,0 0 1,0-1-1,0 1 0,0 0 1,0-1-1,0 1 1,0 0-1,0 0 0,0-1 1,0 1-1,0 0 0,0 0 1,-1-1-1,1 1 0,0 0 1,0 0-1,0-1 1,0 1-1,0 0 0,-1 0 1,1 0-1,0-1 0,0 1 1,0 0-1,-1 0 1,1 0-1,0 0 0,0-1 1,0 1-1,-1 0 0,1 0 1,0 0-1,0 0 1,-1 0-1,1 0 0,0 0 1,-1 0-1,1 0 0,0 0 1,0 0-1,-1 0 0,1 0 1,0 0-1,0 0 1,-1 0-1,1 0 0,0 0 1,0 0-1,-1 0 0,1 0 1,0 0-1,1-4-2653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3:56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1 315 4008,'0'0'7832,"10"-8"-7322,2-1-343,-6 5-71,1-1 1,-1 0-1,-1 0 0,1-1 0,-1 1 0,1-1 0,7-12 0,-11 14-33,71-101 1925,-70 101-1835,0-1-1,0 0 1,0 0 0,-1 0 0,1-1-1,-1 1 1,-1 0 0,1-1-1,-1 0 1,0 1 0,0-1 0,0-8-1,1-5 553,6-8 333,-8 19-734,0 4 8,1 5 142,2 16-407,-1 0-1,-1-1 0,0 33 0,-2-24 32,4 28-1,0-22-22,-2-15 7,1 0-1,1-1 1,6 25 0,-8-39-57,-1 0 1,1 0-1,0 0 1,-1 0-1,1 0 1,0 0-1,0 0 1,0 0-1,0 0 1,-1 0-1,1-1 1,1 1-1,-1 0 1,0-1-1,0 1 1,0-1-1,0 1 1,0-1-1,0 1 1,1-1-1,-1 0 1,0 0-1,0 0 1,1 1-1,0-1 1,31-4 25,-25 2-21,0-1 0,-1 0-1,1-1 1,-1 0 0,1 0-1,-1 0 1,10-9 0,3-4 12,19-22 0,10-9 72,-43 43-83,0 0 22,0 0 0,0-1 0,-1 1 0,8-11 0,-13 16-30,0 0 0,0 0 0,1 0 0,-1 0 0,0 0 0,0 0 0,0-1 0,0 1 0,0 0 0,0 0 0,0 0 0,1 0 0,-1 0-1,0 0 1,0 0 0,0 0 0,0 0 0,0 0 0,1 0 0,-1 0 0,0 0 0,0 0 0,0 0 0,0 0 0,0 0 0,1 0 0,-1 0 0,0 0-1,0 0 1,0 0 0,0 0 0,0 0 0,0 0 0,1 0 0,-1 0 0,0 0 0,0 0 0,0 1 0,0-1 0,0 0 0,0 0 0,0 0 0,1 0 0,-1 0-1,0 0 1,0 0 0,0 1 0,0-1 0,0 0 0,0 0 0,8 14 69,10 28-40,-10-23-3,-5-10-12,1-2 0,1 1 0,0 0 0,0-1 0,0 0 0,1 0 0,0-1 0,13 12 0,-17-16-14,0-1 0,0 1 0,0-1 0,1 1 0,-1-1 0,0 0-1,1 0 1,-1 0 0,1 0 0,-1-1 0,1 1 0,-1-1 0,1 1-1,0-1 1,-1 0 0,1 0 0,0 0 0,-1 0 0,1-1 0,-1 1-1,1-1 1,-1 1 0,1-1 0,-1 0 0,1 0 0,-1 0-1,1 0 1,-1-1 0,0 1 0,0-1 0,0 1 0,0-1 0,0 0-1,3-2 1,-3 1 7,1 1-1,0-1 1,-1 0-1,1 0 1,-1 0-1,0 0 1,0 0-1,0 0 1,-1 0-1,1-1 1,-1 1-1,0-1 1,0 1-1,0-1 1,0 0-1,0 1 1,-1-1-1,0 0 1,1 1-1,-2-1 1,1 0-1,0 0 1,-1 1-1,1-1 1,-3-4-1,3 4 4,-1 0 1,0 1-1,-1-1 0,1 0 1,-1 1-1,1-1 0,-1 1 1,0 0-1,-1-1 1,1 1-1,0 0 0,-1 0 1,0 0-1,1 1 0,-1-1 1,-4-2-1,2 2 4,1 1 0,-1 0 0,0 0-1,0 0 1,0 0 0,0 1 0,0 0 0,0 0 0,0 0 0,0 0-1,-8 1 1,7 1 0,0 0-1,0 0 0,0 1 0,0 0 0,0 0 1,1 0-1,-10 6 0,10-5-14,6-3-3,0 0 0,0-1 0,0 1 0,1 0 0,-1 0 0,0 0 0,0-1 0,0 1 0,0-1 0,0 1 0,0-1 0,0 1 0,0-1 0,0 1 0,0-1 0,1-1 0,26-19-33,-10 6 15,-4 5 16,0 1 0,1 0 1,0 1-1,1 0 0,0 1 1,0 1-1,1 1 0,-1 0 1,1 1-1,0 1 0,25-1 1,-24 2 21,-11 2-13,-1-1-1,1 1 1,0 0 0,0 0 0,-1 1 0,8 1 0,-12-1 0,1 0 0,-1 0 0,0 0 0,1 1 0,-1-1 1,0 0-1,0 1 0,0-1 0,0 1 0,0 0 0,0 0 1,0 0-1,-1 0 0,1 0 0,-1 0 0,0 0 0,1 0 1,-1 1-1,0-1 0,1 3 0,0 2 14,0-1-1,0 1 1,-1 0 0,0-1 0,0 1 0,-1 0-1,0 0 1,-1 8 0,-9 56 322,4-42-125,8-26 6,5-7-90,5-7-38,5-6-46,0 1 0,1 1 0,0 0-1,1 1 1,28-15 0,-46 29-45,0 0 0,0-1-1,0 1 1,0 0 0,0 0-1,0 0 1,0 0 0,0 0-1,0 0 1,0 0-1,-1 0 1,1 0 0,0 0-1,0 0 1,0 1 0,0-1-1,0 0 1,0 1 0,0-1-1,0 1 1,0-1 0,-1 1-1,1-1 1,0 1 0,0-1-1,-1 1 1,1 0 0,0 0-1,-1-1 1,1 1 0,0 0-1,-1 0 1,1 1 0,17 36 85,-14-29-63,32 61 126,-21-43 27,12 29 1,-26-53-155,0-1-1,0 1 1,0-1-1,0 1 1,1-1 0,-1 0-1,1 1 1,0-1-1,-1 0 1,1 0 0,0 0-1,4 3 1,-14-25 54,1 7-3414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3:56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12552,'0'0'2216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4:00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250 109 6328,'0'0'6704,"-13"8"-6264,4-3-354,-11 7 231,1 0-1,1 1 1,-21 20 0,27-22-80,0 1 0,1 0 0,0 1 1,1 1-1,0 0 0,1 0 0,1 1 0,0 0 1,-8 23-1,8-16-29,4-9 31,0 1-1,-3 17 1,6-28-179,1 1 0,0 0 1,-1 0-1,2-1 1,-1 1-1,0 0 0,1 0 1,-1-1-1,1 1 1,0 0-1,1-1 0,-1 1 1,2 3-1,-2-6-32,0 0-1,0 0 1,0 0-1,0 0 1,0 0-1,0 0 1,1 0-1,-1 0 1,0-1-1,0 1 1,1 0-1,-1-1 0,0 1 1,1-1-1,-1 0 1,0 1-1,1-1 1,-1 0-1,1 0 1,-1 0-1,1 0 1,-1 0-1,1 0 1,-1 0-1,0 0 1,1-1-1,-1 1 1,1 0-1,0-1 1,7-2 45,-1 0-1,0 0 1,10-6 0,-4 0 5,-1-1 0,0 0-1,-1-1 1,0 0 0,-1-1 0,17-23 0,1 1 98,-20 24-61,0 2 0,0-1-1,17-11 1,-24 21-93,0-1 0,1 1-1,-1 0 1,0 0 0,0 1 0,0-1 0,0 0-1,0 1 1,3 2 0,-2-2 0,40 32 69,-35-27-76,0 0 0,0-1 0,0 0 0,1 0 1,0 0-1,0-1 0,0-1 0,1 0 1,-1 0-1,1 0 0,18 3 0,-25-8-6,1 1 0,-1 0-1,0-1 1,1 0-1,-1 0 1,0 0 0,0 0-1,0 0 1,0 0-1,0-1 1,0 0 0,0 1-1,0-1 1,-1 0 0,1 0-1,3-4 1,3-3 40,0 0 1,-1-1-1,8-10 0,-13 14-25,1 0-1,-1 1 1,0-1 0,0 0-1,0-1 1,-1 1-1,0 0 1,0-1-1,-1 0 1,0 1-1,0-1 1,0 0 0,-1 1-1,0-1 1,0 0-1,-1 1 1,0-1-1,0 0 1,-1 1-1,1-1 1,-1 1 0,-1 0-1,1-1 1,-1 1-1,0 0 1,-6-8-1,-13-18 336,22 32-357,0 0-1,-1 0 1,1 0 0,0-1 0,0 1-1,0 0 1,0 0 0,0 0 0,0-1-1,0 1 1,0 0 0,0 0 0,0 0-1,0-1 1,0 1 0,1 0 0,-1 0-1,0 0 1,0 0 0,0-1 0,0 1-1,0 0 1,0 0 0,0 0 0,0 0-1,1-1 1,-1 1 0,0 0-1,0 0 1,0 0 0,0 0 0,1 0-1,-1 0 1,0-1 0,0 1 0,0 0-1,0 0 1,1 0 0,-1 0 0,0 0-1,0 0 1,0 0 0,1 0 0,-1 0-1,0 0 1,0 0 0,0 0 0,1 0-1,-1 0 1,0 0 0,0 0 0,1 0-1,16-3 59,-11 3-44,31-5-44,0 2 0,1 2 0,63 5 0,9 1-45,107-9-262,-231 7 389,0 1 0,1 0-1,0 1 1,-1 1 0,2 0 0,-1 1 0,-16 11 0,19-10 8,1 0 1,-1 0 0,2 1 0,-1 0-1,1 1 1,1 0 0,-10 15 0,15-20-46,-1 0 0,0 1 0,1-1 0,0 0 0,1 1 0,-1 0 0,1-1 0,0 1 0,0 0 0,1-1 0,0 1 0,0 0 0,0 0 0,1 0 0,0-1 0,0 1 0,0 0 0,2 5 0,-1-7-12,-1 1 0,1-1 0,-1 0 0,1 0 0,1 0 0,-1-1 0,0 1 0,1 0 0,0-1 0,0 0 0,0 1 0,0-1 0,0-1 0,1 1 0,-1 0 0,1-1 0,0 1 0,0-1 0,4 2 0,-7-4-5,0 0 1,0 0-1,0 0 0,0 0 1,0 0-1,0 0 0,0 0 1,0 0-1,1 0 1,-1-1-1,0 1 0,-1 0 1,1-1-1,0 1 0,0 0 1,0-1-1,0 1 0,0-1 1,0 0-1,0 1 0,-1-1 1,1 0-1,0 1 1,1-3-1,14-21 4,-7 8 12,-2 0 0,0-1-1,0 0 1,-2 0 0,0-1-1,-1 0 1,-1 0 0,2-34 0,1 8 110,-7 40 153,6 12-228,26 45-58,-18-34-16,2 2-26,24 25 1,-37-44 46,0 0 1,0-1-1,0 1 1,0-1-1,0 1 1,1-1-1,-1 0 0,0 0 1,1 0-1,-1 0 1,1-1-1,-1 1 1,1-1-1,-1 1 0,1-1 1,0 0-1,-1 0 1,1 0-1,-1 0 1,1-1-1,2 0 1,-1 0 1,-1 1-1,0-2 1,1 1 0,-1 0 0,0-1 0,0 1 0,0-1 0,0 0 0,0 0 0,0 0 0,0 0 0,-1-1 0,1 1 0,3-5 0,5-9 14,-1 0 0,0-1 0,-1 0 0,-1 0 0,10-28 0,-13 30 50,-1-1 0,0 0-1,-1-1 1,1-25 0,2 36 119,5 41-95,42 114-63,-52-146-22,3 13-16,0-2 1,1 1-1,1-1 1,0 1-1,13 20 1,-19-34 14,1 0 1,-1-1 0,1 1-1,-1 0 1,1-1-1,-1 1 1,1-1-1,-1 1 1,1 0-1,0-1 1,-1 1-1,1-1 1,0 0-1,-1 1 1,1-1-1,0 1 1,-1-1 0,1 0-1,0 0 1,0 1-1,0-1 1,-1 0-1,1 0 1,0 0-1,0 0 1,0 0-1,-1 0 1,1 0-1,0 0 1,0 0 0,0-1-1,-1 1 1,1 0-1,0 0 1,0-1-1,-1 1 1,1 0-1,0-1 1,-1 1-1,1-1 1,0 1-1,-1-1 1,1 1 0,0-1-1,-1 1 1,1-1-1,-1 0 1,1 1-1,-1-1 1,0 0-1,1 0 1,-1 1-1,1-2 1,2-4 6,0 0 0,0 0 0,0 0 1,-1-1-1,2-8 0,50-209 326,-53 220-311,0-1 1,0 0-1,0 0 1,1 1 0,0-1-1,0 0 1,0 1-1,0 0 1,1 0 0,0-1-1,-1 1 1,6-4 0,-6 8-26,0 1 0,0-1 0,-1 1 0,1 0 1,0-1-1,0 1 0,0 0 0,-1 0 1,1 0-1,0 1 0,-1-1 0,1 0 0,-1 1 1,0-1-1,2 3 0,9 5-4,10 9-11,0 2-1,-1 0 0,-1 1 0,21 28 1,-9-11-27,-29-35 40,1 0 0,-1 0 0,1 0 0,0 0 1,0-1-1,1 1 0,-1-1 0,0 0 1,1-1-1,-1 1 0,9 1 0,-11-2 6,-1-1-1,1 0 1,-1 0 0,1 0-1,-1 0 1,1 0-1,-1 0 1,1-1-1,-1 1 1,0 0 0,1-1-1,-1 1 1,1-1-1,-1 0 1,0 1 0,1-1-1,-1 0 1,0 0-1,0 1 1,0-1 0,0 0-1,1 0 1,-1-1-1,0 1 1,-1 0-1,1 0 1,0 0 0,0-1-1,0 1 1,-1 0-1,1-1 1,0-1 0,1-3 12,0 0 1,0 0-1,0 0 1,-1-1 0,0 1-1,0-7 1,0-3 26,-1 0 0,-1 0 0,0-1 0,-1 1-1,-1 0 1,-1 1 0,0-1 0,-8-20 0,11 36-39,1-1 0,0 1 0,0 0 0,0 0 0,0-1 0,0 1 0,0 0 1,0 0-1,-1 0 0,1-1 0,0 1 0,0 0 0,0 0 0,-1 0 0,1 0 0,0 0 0,0-1 0,0 1 0,-1 0 0,1 0 0,0 0 0,0 0 0,0 0 0,-1 0 0,1 0 0,0 0 0,0 0 0,-1 0 0,1 0 0,0 0 0,0 0 0,-1 0 0,1 0 1,0 0-1,0 0 0,-1 0 0,1 0 0,0 0 0,0 0 0,-1 0 0,1 0 0,0 1 0,0-1 0,0 0 0,-1 0 0,1 0 0,0 0 0,0 1 0,0-1 0,0 0 0,-1 0 0,1 0 0,0 1 0,0-1 0,0 0 0,0 0 0,0 0 0,0 1 0,0-1 1,0 0-1,-1 1 0,-6 15 40,2 6-46,0 0-1,2 1 0,0 0 1,2 0-1,0 0 0,2 0 1,1-1-1,0 1 0,1 0 1,2-1-1,0 1 0,2-1 1,0-1-1,2 1 0,19 37 1,-24-53 0,1 0 0,-1 0 0,1 0 0,0-1 1,0 1-1,0-1 0,1-1 0,0 1 1,0-1-1,0 0 0,12 6 0,-16-10 6,0 0-1,0 0 1,0 0 0,0-1-1,1 1 1,-1 0-1,0-1 1,0 1 0,0-1-1,0 0 1,0 0-1,0 0 1,0 0 0,0 0-1,-1 0 1,1-1-1,0 1 1,-1 0 0,1-1-1,2-2 1,8-13 55,-2 0-1,1 0 1,-2 0 0,-1-2-1,12-32 1,-6 15 61,-3 3 26,-1 0 0,7-40 0,6-25 568,-17 88-429,1 12-153,5 20-96,-9-15-28,5 10-12,-1 0 0,-1 0 0,-1 1 0,0 0-1,-1 0 1,-1 0 0,-1 0 0,-1 0-1,0 1 1,-1-1 0,-1 0 0,-6 30-1,7-46 7,0-1-1,-1 1 1,1 0-1,-1 0 0,1-1 1,-1 1-1,0-1 1,0 1-1,1 0 0,-1-1 1,0 0-1,0 1 1,-1-1-1,1 1 0,0-1 1,0 0-1,-1 0 1,1 0-1,-1 0 1,1 0-1,-1 0 0,1 0 1,-1 0-1,1-1 1,-1 1-1,0-1 0,1 1 1,-1-1-1,0 1 1,-3-1-1,1 0 15,1 0 1,-1-1-1,0 1 1,0-1-1,1 0 1,-1 0-1,1 0 1,-1-1-1,1 1 1,-1-1-1,1 0 1,0 1-1,-4-4 1,16 2 26,1 1 0,0 0 1,14-1-1,-6 4-4,0 1 0,0 1 0,20 5 0,-19-3 8,-1-2 1,1 0-1,23 1 0,-41-4-43,-1 0 0,0 0 0,0 0 0,0 0 0,1 0 0,-1 0-1,0 0 1,0 0 0,0 0 0,1 0 0,-1 0 0,0 0 0,0 0 0,0 1-1,1-1 1,-1 0 0,0 0 0,0 0 0,0 0 0,0 0 0,0 1-1,1-1 1,-1 0 0,0 0 0,0 0 0,0 0 0,0 1 0,0-1-1,0 0 1,0 0 0,0 0 0,0 1 0,1-1 0,-1 0 0,0 0 0,0 0-1,0 1 1,0-1 0,0 0 0,0 0 0,-1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1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35 9440,'0'0'2084,"-9"11"-1815,-12 14-37,2 0 0,0 1 0,-17 35 0,26-42 58,-7 24 1,15-38-205,0 0 0,1 0 0,0 1 0,0-1 0,0 0 0,1 0 0,-1 1 0,1-1 0,1 0 0,0 9 0,0-13-54,-1 1 1,1 0 0,-1-1-1,1 1 1,0 0 0,0-1-1,0 1 1,0-1 0,0 0-1,0 1 1,0-1 0,0 0-1,0 1 1,1-1-1,-1 0 1,1 0 0,-1 0-1,0 0 1,1-1 0,0 1-1,-1 0 1,1 0 0,-1-1-1,1 1 1,0-1 0,0 0-1,-1 1 1,1-1 0,0 0-1,0 0 1,-1 0 0,1 0-1,0-1 1,-1 1 0,1 0-1,3-2 1,2 1 48,-1-1 0,1 0 0,-1-1 0,1 0 1,-1 0-1,0 0 0,10-8 0,-3 0 45,0-1 0,0-1 0,-2 0 1,0 0-1,0-1 0,-1-1 0,-1 1 1,8-18-1,-15 29-90,0 0 1,-1 0 0,0-1-1,0 1 1,0-1 0,0 1-1,0 0 1,-1-1-1,1 1 1,-1-1 0,0 0-1,0 1 1,0-1 0,-2-5-1,1 6-2,0 0-1,0 0 1,0 0-1,-1 0 1,1 1-1,-1-1 1,0 1-1,0-1 1,0 1-1,0 0 1,0-1-1,-1 1 0,1 0 1,-1 1-1,1-1 1,-6-2-1,-2-2 84,1 2-1,-17-6 1,23 9-77,0 0 1,-1 0-1,1 0 1,0 1-1,-1-1 0,1 1 1,0 0-1,-1 0 0,1 0 1,-1 0-1,1 1 1,-6 1-1,3 2 172,7 1-6,0-5-192,0 1 0,0-1 1,0 1-1,0-1 0,0 1 1,0-1-1,0 1 0,0-1 0,0 0 1,0 0-1,3 1 0,42 0 122,0-2 0,-1-2 0,1-2-1,74-18 1,-110 21-111,-7 0 21,1 1 0,0 0 0,0 0-1,0 1 1,0-1 0,4 1 0,-7 0-31,0 0 0,0 0 0,0 0 0,0 1 1,0-1-1,-1 0 0,1 0 0,0 1 0,0-1 0,0 1 0,-1-1 0,1 1 1,0-1-1,-1 1 0,1-1 0,0 1 0,-1 0 0,1-1 0,-1 1 0,1 0 0,0-1 1,-1 1-1,0 0 0,1 0 0,-1-1 0,0 1 0,1 0 0,-1 0 0,0 0 1,0 0-1,0 0 0,1-1 0,-1 2 0,3 55 236,-4-45-219,1-1 0,1 1 1,0-1-1,1 1 0,0-1 0,0 0 0,2 0 0,3 11 0,-6-21-27,-1 0 0,0 0 0,1-1 0,-1 1 0,1 0 0,-1-1 0,1 1 0,-1 0 0,1-1 0,0 1 0,-1-1 0,1 1 0,0-1 0,-1 1 0,1-1 0,0 1 0,0-1 0,-1 0 0,1 1 0,0-1 0,0 0 0,0 0 0,0 0 0,1 0 5,0 0-1,0 0 1,-1 0 0,1 0 0,0-1-1,-1 1 1,1-1 0,0 1-1,-1-1 1,4-1 0,1-3 22,1 1 0,-1-1 0,0 0 0,5-6 0,5-6 60,14-21-1,-16 19 102,19-19-1,-33 38-188,0 0 0,0 0 1,0 0-1,0 0 0,0 0 1,1-1-1,-1 1 1,0 0-1,0 0 0,0 0 1,0 0-1,1 0 0,-1 0 1,0 0-1,0 0 1,0 0-1,0 0 0,1 0 1,-1-1-1,0 1 0,0 0 1,0 0-1,0 0 0,1 0 1,-1 0-1,0 0 1,0 1-1,0-1 0,1 0 1,-1 0-1,0 0 0,0 0 1,0 0-1,0 0 1,0 0-1,1 0 0,-1 0 1,0 1-1,5 7 75,-1 15-26,-4-22-49,2 13 12,4 32 24,-5-42-36,0 0 0,0 0 0,1 0 0,-1 0 0,1 0-1,0 0 1,0-1 0,4 6 0,-6-9-3,0 1-1,0-1 1,0 0-1,0 0 1,0 0-1,1 1 1,-1-1 0,0 0-1,0 0 1,1 0-1,-1 0 1,0 1-1,0-1 1,0 0 0,1 0-1,-1 0 1,0 0-1,0 0 1,1 0-1,-1 0 1,0 0 0,1 0-1,-1 0 1,0 0-1,0 0 1,1 0 0,-1 0-1,0 0 1,0 0-1,1 0 1,-1 0-1,0 0 1,1 0 0,-1 0-1,0 0 1,0 0-1,1 0 1,-1-1-1,0 1 1,0 0 0,0 0-1,1-1 1,7-11 34,-6 8-31,6-9 18,0-1-1,-1 0 1,-1 0-1,9-27 1,-10 17 43,4-18 14,-8 39-62,0 0 0,0-1 0,1 1-1,-1 0 1,1 0 0,0 0 0,0 0 0,4-5 0,-4 7-12,0 0 1,0 1-1,0-1 1,0 1-1,1 0 1,-1-1-1,0 1 1,0 0-1,0 0 1,0 1-1,0-1 1,1 0-1,-1 1 1,0-1-1,2 2 0,5 0 16,7 1 11,30 10 1,9 2 1,-40-13-22,61 9 49,-67-10-64,0-1 0,1 0 0,-1-1 0,0 0-1,19-4 1,-25 4-9,-1 0 0,1 0 0,-1 0 0,1-1 0,-1 1 0,1-1 0,-1 0 0,0 0 0,0 1 0,0-1 0,3-4 0,3-5-2940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4:07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150 949 6224,'0'0'7158,"-3"11"-6788,-17 55 177,-29 102 758,-3 76 496,34-139-708,14-94-953,0 2 348,10-21-4,-2-1-435,-1-1 1,1-1-1,-2 1 0,3-12 0,3-14 41,17-62 163,20-70 243,-3 57-78,-36 95-313,1 1 0,0-1 0,1 2 0,0-1 1,1 1-1,1 0 0,1 1 0,12-14 0,-22 26-91,0 1 0,0-1-1,0 0 1,0 0-1,0 0 1,0 1 0,0-1-1,0 0 1,0 1-1,0-1 1,0 1 0,1-1-1,-1 1 1,0 0-1,0 0 1,0-1 0,1 1-1,-1 0 1,0 0-1,0 0 1,1 0 0,-1 0-1,0 0 1,2 1-1,0 0 7,-1 0-1,0 1 0,1-1 1,-1 0-1,0 1 0,0 0 1,0-1-1,0 1 0,0 0 0,0 0 1,1 3-1,3 2 21,-1 1 0,0 0 0,-1 1-1,0-1 1,5 15 0,-5-9-2,-1 0-1,-1 0 1,0 0 0,0 1-1,-2-1 1,0 18 0,0-26-5,-1 1 1,0 0-1,0-1 0,-1 1 1,1-1-1,-1 0 1,-1 1-1,1-1 1,-1 0-1,0 0 0,0 0 1,-1-1-1,0 1 1,0-1-1,-7 7 1,9-10 3,-1 0 0,0-1 1,0 1-1,0-1 1,0 0-1,0 1 1,0-1-1,-6 1 1,8-2-15,-1 1 0,1-1-1,-1 0 1,0 0 0,1 0 0,-1 1 0,1-2 0,-1 1 0,0 0 0,1 0 0,-1 0 0,1-1 0,-1 1 0,1-1 0,-1 1 0,1-1 0,-1 0 0,-1-1 0,2 2 90,21-7-6,13-13-100,33-25 1,-55 36-16,0 0-1,0-1 1,-1 0 0,0-1 0,-1 0-1,10-16 1,36-50 68,-11 19 30,-32 42-19,1 1 0,0 1 1,31-25-1,-20 18-36,-23 20-28,1-1 1,0 1 0,0-1 0,-1 1 0,1 0-1,0 0 1,0 0 0,0 0 0,0 0-1,0 0 1,1 0 0,-1 1 0,0-1 0,0 1-1,1-1 1,-1 1 0,0 0 0,0 0 0,1 0-1,-1 0 1,0 0 0,0 1 0,1-1-1,-1 1 1,0 0 0,0-1 0,3 3 0,-2-2 7,0 1 0,0 1 0,0-1 1,-1 0-1,1 1 0,-1-1 0,1 1 1,-1-1-1,0 1 0,0 0 0,0 0 1,-1 0-1,1 0 0,-1 1 0,0-1 1,2 5-1,12 63 145,-10-46-97,1 0-1,1 0 1,0 0 0,13 26-1,-19-49-58,0 0 0,1 0 0,-1 0 0,0 0 0,1 0 0,-1 0-1,1 0 1,-1 0 0,1 0 0,0-1 0,0 1 0,0-1 0,0 1 0,0-1 0,0 0-1,0 0 1,0 0 0,1 0 0,-1 0 0,4 0 0,-2 0 0,0-1 0,0 0 0,0 0 0,-1-1 0,1 1 0,0-1 0,0 0 0,-1 0 0,1 0 0,0 0 0,-1-1 0,4-1 0,4-3 12,0-1 0,-1 0-1,0-1 1,0 0 0,0-1 0,-1 1-1,8-12 1,5-6 24,-14 17-18,0 0-1,-1-1 1,0 1 0,0-1-1,-1-1 1,-1 0 0,1 1-1,3-14 1,-3 0 131,-6 23-39,0 1-100,-1 1 1,1-1-1,-1 0 1,0 1-1,1-1 1,-1 0 0,1 1-1,-1-1 1,1 1-1,-1-1 1,1 1 0,0-1-1,-1 1 1,1-1-1,-1 1 1,1-1 0,0 1-1,0-1 1,-1 1-1,1 0 1,0-1 0,-1 2-1,-6 26 70,3 27-68,6-39-20,1 0-1,1 0 0,0 0 0,1 0 0,7 15 0,-6-16-24,-4-12 19,0 0-1,0-1 1,0 1 0,0 0-1,1-1 1,-1 1 0,1-1-1,0 0 1,-1 0 0,4 2 0,-5-3 6,0-1 0,0 1 0,0 0 1,0 0-1,0-1 0,0 1 1,0-1-1,0 1 0,0-1 1,0 1-1,0-1 0,0 0 1,1 0-1,-1 1 0,0-1 1,0 0-1,0 0 0,0 0 1,1 0-1,-1 0 0,0-1 1,0 1-1,0 0 0,0 0 1,1-1-1,-1 1 0,0-1 1,0 1-1,0-1 0,0 1 1,0-1-1,1-1 0,-1 2 4,2-5 6,1 1 0,-1 0 0,1-1 0,-1 0 0,-1 0 0,1 1 0,-1-2 0,0 1-1,0 0 1,0 0 0,-1-1 0,1 1 0,0-10 0,-2 7 15,-1-1 0,1 1 0,-1 0 0,0 0-1,-1 0 1,0 0 0,-6-15 0,2 8 78,-1 2 0,0-1 1,-12-17-1,17 29-80,1 1 1,0-1-1,-1 0 1,0 1-1,1-1 0,-1 1 1,0 0-1,1 0 1,-1 0-1,0 0 1,0 0-1,0 0 1,0 0-1,0 0 0,0 1 1,0-1-1,0 1 1,0-1-1,-1 1 1,1 0-1,0 0 1,0 0-1,-3 0 0,9 1-31,0-1-1,0 0 1,0 1-1,-1 0 1,1-1-1,0 2 1,0-1-1,4 2 1,9 3-10,-10-4 8,0-1 1,0 0-1,0 0 1,0-1-1,0 0 1,0 0-1,0 0 1,0-1-1,0 0 0,-1-1 1,1 1-1,12-6 1,7-1-4,39-6 0,-47 10 27,-13 3 20,5 1 348,-8 13-214,-2-9-218,-6 115 26,-25 147 0,-3-86 4,25-138 23,6-31 1,0-1 0,1 0 0,-1 20 0,1-19 102,4-25 29,3-16-51,3-36 0,-1-4-24,17-80 86,25-144 198,-45 275-307,1 1 1,1-1-1,13-31 1,-15 42-20,0 0 1,1 0-1,0 0 1,0 1 0,1-1-1,0 1 1,0 1 0,0-1-1,15-11 1,-18 17-14,0-1 1,0 0 0,0 1 0,0 0-1,0-1 1,0 1 0,0 0-1,1 1 1,-1-1 0,0 0 0,0 1-1,1 0 1,-1 0 0,0 0-1,1 0 1,-1 0 0,0 1-1,0 0 1,1-1 0,-1 1 0,0 0-1,0 1 1,0-1 0,0 0-1,0 1 1,0 0 0,-1 0 0,1 0-1,0 0 1,-1 0 0,4 4-1,3 3-12,0 1 0,-1 0-1,-1 0 1,0 1-1,0 0 1,8 20-1,-9-19 4,-2-2-9,0-1 0,0 1 0,0 0 0,-1 0 0,1 10 0,-3-17 16,-1-1 1,0 1-1,0-1 0,0 1 0,0-1 1,0 1-1,-1-1 0,1 1 0,-1-1 1,0 0-1,1 1 0,-1-1 0,0 0 1,0 1-1,-1-1 0,1 0 0,0 0 1,-1 0-1,1 0 0,-1 0 0,0 0 1,0-1-1,0 1 0,1-1 0,-1 1 1,-4 1-1,2-2 7,0 1 1,0-2 0,0 1-1,0 0 1,0-1 0,0 0-1,0 0 1,0 0 0,0-1-1,0 1 1,0-1 0,-7-2-1,0 1 13,-6-1 42,-29-12 0,30 9-19,3-3-5,38 25-95,-11-8 41,0-2 0,1 1 0,-1-2-1,1 0 1,0-1 0,17 3 0,12 4-41,-40-10 47,1 0 0,0-1 0,0 1-1,0-1 1,0 0 0,-1-1 0,1 1-1,0-1 1,0 0 0,0 0 0,-1 0-1,1-1 1,0 1 0,-1-1 0,7-4-1,5-4-9,1 0-1,22-20 1,-23 17 20,104-81 44,-109 86-30,-10 6-11,1 1 0,-1-1 1,1 1-1,0 0 1,-1-1-1,1 1 0,0 0 1,0 0-1,0 0 0,0 1 1,0-1-1,0 0 1,0 1-1,0-1 0,0 1 1,4 0-1,-4 0 6,1-1-1,0 2 1,0-1-1,-1 0 0,1 0 1,0 1-1,-1 0 1,1-1-1,-1 1 1,1 0-1,-1 0 1,1 0-1,-1 1 1,4 2-1,13 11 19,6 4-11,-19-15 21,-13-3 8,-13-4 4,-15-15 148,-46-30-1,81 47-190,-1 1-1,0 0 1,0-1 0,0 1 0,0 0-1,0-1 1,1 1 0,-1 0-1,0 0 1,0 0 0,0 0-1,0 0 1,0 0 0,0 0 0,0 0-1,0 0 1,0 0 0,0 1-1,1-1 1,-1 0 0,0 0-1,0 1 1,0-1 0,0 1 0,1-1-1,-1 1 1,0-1 0,0 1-1,1-1 1,-1 1 0,0 0-1,1 0 1,-1-1 0,1 1 0,-1 0-1,1 0 1,-1-1 0,1 1-1,0 0 1,-1 0 0,1 1-1,-4 5-9,1 0 0,0 0-1,-2 11 1,3-8-5,0-1-1,1 1 1,0-1-1,0 1 1,1 0-1,1-1 1,0 1-1,0-1 1,1 1 0,0-1-1,0 0 1,1 1-1,0-1 1,1 0-1,0-1 1,1 1-1,-1-1 1,13 15-1,5 9-101,-22-31 110,1-1 0,0 0 0,-1 0 0,1 0 0,-1 0 0,1 0 0,0 0 0,-1 1 0,1-1 0,-1-1 0,1 1 0,0 0 0,-1 0 0,1 0-1,-1 0 1,1 0 0,-1 0 0,1-1 0,-1 1 0,1 0 0,0 0 0,-1-1 0,1 1 0,-1-1 0,0 1 0,1 0 0,0-1 0,16-12-13,-12 7 17,0 0-1,0 0 0,0-1 0,-1 1 0,0-1 0,0 0 0,-1 0 0,4-10 0,-1-5 52,7-35-1,-8 39-27,1-4 105,-6 22-97,0 0-31,0 0-1,0 0 1,0 0-1,0 0 1,0 0 0,0 0-1,0 0 1,0 0-1,0-1 1,0 1 0,0 0-1,0 0 1,0 0-1,0 0 1,0 0 0,0 0-1,0 0 1,0 0-1,0 0 1,0 0 0,0 0-1,0 0 1,0 0-1,0 0 1,0 0 0,1 0-1,-1-1 1,0 1-1,0 0 1,0 0 0,0 0-1,0 0 1,0 0-1,0 0 1,0 0 0,0 0-1,0 0 1,0 0-1,0 0 1,0 0 0,0 0-1,1 0 1,-1 0-1,0 0 1,0 0 0,0 0-1,0 0 1,0 0-1,0 0 1,0 0 0,0 0-1,0 0 1,0 0-1,0 0 1,0 0 0,0 0-1,0 1 1,0-1-1,1 0 1,-1 0 0,0 0-1,0 0 1,0 0-1,0 0 1,0 0 0,0 0-1,6 7 42,6 8-18,64 88 41,-72-97-64,1-1-1,-1 0 0,1-1 0,0 1 0,0-1 0,1 0 0,-1 0 0,1 0 0,0-1 0,0 0 0,0 0 1,7 1-1,-4 0-2,-1-2 1,1 1-1,0-1 1,0-1 0,0 0-1,1 0 1,-1 0-1,13-2 1,8-4-3,0-1 0,-1-2 0,0-1 0,-1-1 0,0-1 0,34-20 0,-37 15 1,0 0-1,33-31 1,-43 28 13,-15 13 55,-14 7 1,-4 5-20,-1 0-1,1 2 1,0 0-1,1 1 0,0 1 1,1 1-1,-20 15 1,28-20-24,1 1 0,0 1 0,0-1 0,0 1 0,1 0 0,0 0 0,1 1 0,0 0 0,0 0 0,1 0 0,0 0 0,0 1 0,1 0 0,1-1 0,0 1 0,-2 12 0,4-19-19,0 0 0,-1 0 0,1 0 0,0 0 0,1 0 0,-1 0 0,0-1 0,1 1 0,0 0 0,-1 0 0,1 0 0,0 0 0,0-1 0,1 1 0,-1-1 1,1 1-1,-1-1 0,1 1 0,0-1 0,0 0 0,0 1 0,0-1 0,0 0 0,4 2 0,-1-1-2,2 3 3,1-1 0,0 0 0,0 0 0,13 4 0,-18-8-7,-1 0 0,1 0 0,0-1-1,-1 1 1,1-1 0,0 0 0,0 0 0,-1 0 0,1 0-1,0 0 1,0 0 0,-1-1 0,1 1 0,0-1-1,-1 0 1,1 0 0,-1 0 0,1 0 0,-1 0 0,5-3-1,1-2 5,0-1-1,-1 0 0,1 0 0,-1 0 0,-1-1 1,1 0-1,-1 0 0,-1-1 0,0 0 0,0 0 1,0 0-1,-1 0 0,-1-1 0,5-14 0,-3-4 102,0-1-1,-2 1 0,0-55 0,-18 116 285,-42 149-388,45-136-5,8-34-3,-77 247-175,38-158 140,36-89 49,1-1-1,-2 0 1,1 0-1,-2-1 1,1 0-1,-13 11 1,20-20-4,0 0 0,0 0 1,1-1-1,-1 1 0,0 0 0,0-1 1,0 1-1,0-1 0,0 1 0,0-1 1,0 0-1,-1 1 0,1-1 0,0 0 1,0 0-1,0 1 0,0-1 1,0 0-1,0 0 0,-1 0 0,1-1 1,0 1-1,0 0 0,0 0 0,0-1 1,0 1-1,0 0 0,0-1 1,0 1-1,0-1 0,0 1 0,0-1 1,0 0-1,0 1 0,0-1 0,-1-1 1,1 0-3,0 1 1,0-1 0,-1 0-1,1 1 1,0-1 0,0 0-1,0 0 1,1 0 0,-1 0-1,0 0 1,1 0 0,-1 0-1,1 0 1,0 0 0,0 0-1,0 0 1,0 0 0,0 0-1,0 0 1,1-3 0,3-9-7,0 1-1,1 0 1,1 0 0,0 1 0,0 0-1,2 0 1,-1 0 0,1 1 0,1 0 0,15-15-1,11-7-24,68-48 0,-31 25-4,-44 37 14,0 0 1,1 2-1,33-15 1,-33 18-7,1-2 0,-2 0-1,36-29 1,106-91-191,-113 85 115,-41 35 51,1 1-1,20-13 1,-35 25 68,-9 7 15,-11 7-5,-113 111-5,126-116-25,0 0 0,0 0 0,0 1 1,1-1-1,0 1 0,0 0 0,0 1 0,1-1 1,1 1-1,-1-1 0,1 1 0,0 0 0,1 0 1,0 0-1,0 0 0,0 0 0,1 0 0,1 0 1,1 11-1,-2-17 1,0-1 0,0 1 0,0-1 1,1 0-1,-1 1 0,0-1 0,1 0 0,-1 0 1,1 1-1,-1-1 0,1 0 0,0 0 0,0 0 1,-1 1-1,1-1 0,0 0 0,0 0 0,0 0 1,0-1-1,0 1 0,0 0 0,0 0 0,1 0 1,-1-1-1,0 1 0,0-1 0,1 1 1,-1-1-1,0 1 0,0-1 0,1 0 0,-1 0 1,1 1-1,-1-1 0,0 0 0,1 0 0,-1 0 1,0-1-1,1 1 0,-1 0 0,0 0 0,1-1 1,1 0-1,2-1-5,-1 0 0,1 0 0,-1-1 1,0 0-1,0 0 0,0 0 0,0 0 0,0 0 0,-1-1 1,6-7-1,6-9 19,-2-1 1,-1-1-1,-1 0 0,10-28 1,-13 38 48,-8 12-58,0 0 1,0 0-1,1 0 1,-1 0-1,0-1 1,0 1-1,0 0 1,1 0-1,-1 0 1,0 0 0,0 0-1,1 0 1,-1 1-1,0-1 1,0 0-1,0 0 1,1 0-1,-1 0 1,0 0-1,0 0 1,0 0-1,1 0 1,-1 0-1,0 1 1,0-1 0,0 0-1,0 0 1,1 0-1,-1 0 1,0 1-1,0-1 1,0 0-1,0 0 1,12 28 71,-6-12-57,3 6 11,2-1 1,25 39-1,-31-54-13,-1 0 0,1 0 0,0 0 0,1-1 0,0 0 0,-1 0 0,1 0 0,1 0 0,-1-1-1,1 0 1,0-1 0,0 1 0,9 2 0,-13-5-8,0-1 1,0 1-1,0-1 0,0 0 1,1 0-1,-1 0 0,0 0 0,0-1 1,0 1-1,0-1 0,0 0 1,0 0-1,0 0 0,0 0 1,0 0-1,0-1 0,0 1 0,3-3 1,4-4 9,0 0 1,-1-1-1,12-13 1,-1 1-4,4-4 18,-1 0 1,-1-2 0,-1-1 0,31-54 0,-30 38 25,-1 0 1,26-85 0,-19 19 82,-5 0 1,10-133-1,-29 188-54,-2-1 0,-7-59-1,4 109-79,1 0 0,0 1 0,0 0-1,-1-1 1,0 1-1,0-1 1,-1 1-1,-2-7 1,4 12-7,0 0 0,0 0-1,0 1 1,0-1 0,0 0 0,0 0-1,0 0 1,0 0 0,0 0 0,0 0-1,0 1 1,0-1 0,0 0 0,0 0-1,0 0 1,0 0 0,0 0 0,0 0-1,-1 0 1,1 1 0,0-1 0,0 0-1,0 0 1,0 0 0,0 0 0,0 0-1,0 0 1,0 0 0,-1 0 0,1 0 0,0 0-1,0 0 1,0 1 0,0-1 0,0 0-1,0 0 1,-1 0 0,1 0 0,0 0-1,0 0 1,0 0 0,0 0 0,0 0-1,0 0 1,-1 0 0,1 0 0,0 0-1,0-1 1,0 1 0,0 0 0,0 0-1,0 0 1,-1 0 0,1 0 0,0 0-1,0 0 1,0 0 0,0 0 0,0 0-1,0 0 1,0-1 0,0 1 0,0 0 0,-1 0-1,1 0 1,0 0 0,0 0 0,0 0-1,0-1 1,-3 14-39,-16 59-120,9-40 89,-6 44 0,-21 235-411,29-227 308,2 119-1,8-92 26,-2-96 139,0 0 1,1 0-1,0-1 1,1 1 0,1-1-1,0 0 1,1 1-1,1-1 1,0-1 0,0 1-1,2-1 1,0 0-1,0 0 1,15 18-1,-19-28 17,0 0 0,1 0 0,0-1-1,-1 1 1,1-1 0,0 0 0,0 0-1,0 0 1,1 0 0,-1-1-1,0 0 1,1 0 0,-1 0 0,0 0-1,1-1 1,-1 1 0,1-1 0,6-1-1,5 0 30,0-1 0,0-1 0,27-8 0,-31 7-9,-1-1-1,-1 0 1,1 0 0,-1-1-1,0-1 1,0 0-1,-1 0 1,0 0-1,0-2 1,-1 1-1,0-1 1,0 0 0,-1 0-1,0-1 1,-1 0-1,0 0 1,-1-1-1,0 0 1,0 0-1,-1 0 1,-1 0 0,0-1-1,2-14 1,-5 23-10,1 0 0,-1 0 1,0 0-1,-1 0 0,1 0 1,0 0-1,-1 0 1,0 0-1,1 0 0,-1 1 1,-1-1-1,1 0 0,0 0 1,-1 1-1,1-1 0,-1 1 1,0-1-1,1 1 1,-1 0-1,-1-1 0,1 1 1,0 0-1,0 1 0,-1-1 1,1 0-1,-1 1 0,1-1 1,-1 1-1,0 0 0,0 0 1,1 0-1,-1 0 1,0 0-1,0 1 0,0-1 1,0 1-1,0 0 0,0-1 1,0 2-1,0-1 0,0 0 1,0 1-1,0-1 0,0 1 1,0 0-1,0 0 1,1 0-1,-1 0 0,0 0 1,1 1-1,-1-1 0,-4 4 1,3-2-13,0 1 0,0-1 0,0 0 0,0 1 0,1 0 0,0 0 0,0 0 0,-5 8 0,7-9-3,-1 0-1,1 0 0,0 1 1,1-1-1,-1 0 0,0 1 1,1-1-1,0 0 0,0 1 0,0-1 1,0 0-1,0 1 0,1-1 1,1 6-1,1 0-1,-1 0 0,2 0 0,-1-1 0,1 1 0,1-1 0,0 0 0,0 0 0,0 0 0,1 0 0,0-1 0,1 0 0,-1-1 0,1 1 0,1-1 0,-1-1 0,16 10 0,-5-6 0,0-1 0,0 0 0,1-2 0,0 0 0,0-1 0,39 5 0,-37-7 0,-13-1 0,0-1 0,1 0 0,-1 0 0,0-1 0,0 0 0,1 0 0,-1-1 0,0 0 0,16-5 0,-21 5-34,0 0 0,0 0 0,0 0 0,0-1 0,0 1 0,0-1 0,3-3 0,-5 5 18,0-1 0,-1 0 0,1 1 0,-1-1 0,1 0 0,-1 0 0,0 1 0,1-1 0,-1 0 0,0 0 0,1 0 0,-1 1 0,0-1 0,0 0 0,0 0 0,0 0 0,1 0 0,-1 0 0,0 1 0,-1-1 0,1 0 0,0 0 0,0 0 0,0 0 0,-1 1 0,1-1 0,0 0 0,0 0 0,-1 0 0,1 1 0,-1-1 0,1 0 0,-1 0 0,1 1 0,-2-2 0,-6-7-4405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4:07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11048,'0'0'2072,"11"4"-1094,20 5-176,1-1-1,51 6 1,79 1 879,-2 0-184,-113-9-676,-1-2 0,94-4 1,-129 0-1187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6:20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6224,'0'0'0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00.1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0 171 3808,'0'0'12886,"11"-1"-12805,137-8 439,-136 9-422,0 0-1,0 1 0,0 0 1,0 1-1,19 6 0,-12-3 71,-1-1 0,35 3 0,-40-5-99,-11-1-57,0-1 0,1 1 0,-1-1 0,0 0 0,0 0 0,1 0 0,-1 0-1,4-1 1,-4 0-3,1 1 0,0 0-1,0 0 1,0 0 0,0 0-1,0 0 1,-1 1 0,6 1 0,-5-1 0,-1-1 0,1 1 1,0-1-1,0 0 0,0 1 1,0-1-1,-1 0 1,6-1-1,73-9 123,-45 4-52,-17 2-69,-18 4-11,1 1 1,-1-1 0,0-1 0,0 1-1,0 0 1,0 0 0,1 0 0,-1-1-1,0 1 1,0 0 0,0-1 0,0 1-1,0-1 1,0 0 0,0 1-1,0-1 1,0 0 0,0 1 0,1-3-1,9 6 78,-8-1-21,-9-4-24,-9-3-23,-1 1-1,0 1 1,1 0-1,-1 1 1,-24 0-1,6-1 22,-71-4-7,95 6-12,0 0 0,0-1 0,-18-5 0,-20-3 59,11 5-52,-28-2 38,60 8-75,-1-1 0,0 1-1,1-1 1,-1 1 0,1 1-1,-10 3 1,15-5 17,-4 1-19,1 0 1,0 0 0,0 1 0,0-1-1,0 1 1,0-1 0,0 1 0,-3 3-1,0-3-90,15-3 72,31 4 22,-28-2 6,0 0 0,18-1 0,9-2 5,50 4 1,-13 1 50,112 9 195,-180-12-242,2 0 25,0 0 0,1 0 0,-1-1 0,0-1 0,15-3 0,-15 2 136,-33-1-7,21 4-152,-29-10 64,0-1 1,1-1 0,-53-31 0,-1-4 222,71 35-173,9 8-317,12 5 125,13 8 24,99 58-2,-12 2 191,-104-67-131,-1 0 0,1 0 0,-1-1 0,1 1 0,0-1 0,4 1 0,20 9 80,-24-8-37,-4-3-44,1 0 1,-1 0-1,0 0 0,1 0 1,-1 1-1,0-1 1,0 0-1,1 0 1,-1 1-1,0-1 1,0 0-1,1 0 1,-1 1-1,0-1 1,0 0-1,0 0 1,1 1-1,-1-1 1,0 0-1,0 1 1,0-1-1,0 0 1,0 1-1,0-1 0,0 0 1,0 1-1,0-1 1,0 0-1,0 1 1,0-1-1,0 0 1,0 1-1,0-1 1,0 0-1,0 1 1,0-1-1,0 0 1,-1 1-1,1-1 1,0 1-1,-1 0 0,1 0 0,-1 0-1,1 0 1,-1 0 0,0 0 0,1 0 0,-1 0 0,0 0-1,0 0 1,0 0 0,0 0 0,0 0 0,0-1-1,0 1 1,0 0 0,0-1 0,-2 2 0,-24 9 10,15-7 11,-2 4-8,0 0 1,-19 14-1,-11 7 40,8-5-33,30-17-24,6-7 0,0 1 0,0-1 0,0 0 0,0 1 0,-1-1 0,1 0 0,0 1 0,0-1 0,-1 0 0,1 0 0,0 1 0,0-1 0,-1 0 0,1 0 0,0 0 0,0 1 0,-1-1 0,1 0 0,0 0 0,-1 0 0,1 0 0,0 0 0,-1 0 0,1 0 0,0 1 0,-1-1 0,1 0 0,-1 0 0,1 0 0,0 0 0,-1-1 0,1 1 0,0 0 0,-1 0 0,-4 0 21,5 1-20,0-1 1,0 0 0,0 0-1,0 0 1,0 0-1,-1 0 1,1 0-1,0 0 1,0 0 0,0 0-1,0 0 1,0 0-1,0 0 1,0 0-1,0 0 1,0 0-1,0 0 1,-1 0 0,1 0-1,0-1 1,0 1-1,0 0 1,0 0-1,0 0 1,0 0 0,0 0-1,0 0 1,0 0-1,0 0 1,0 0-1,0 0 1,0 0-1,0 0 1,0 0 0,-1 0-1,1 0 1,0-1-1,0 1 1,0 0-1,0 0 1,0 0 0,0 0-1,0 0 1,0 0-1,0 0 1,0 0-1,0 0 1,0 0-1,0-1 1,0 1 0,0 0-1,0 0 1,0 0-1,0 0 1,0 0-1,0 0 1,1 0 0,-1 0-1,0 0 1,0 0-1,0 0 1,0-1-1,0 1 1,0 0-1,0 0 1,0 0 0,0-9 34,2-10-36,0 1 0,5-22 0,-5 32 0,4-16 27,-3 16-2669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03.2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 1 2808,'0'0'2309,"-2"16"-2025,-23 246 684,28 170 1119,0-411-1695,-3-20-418,0-1 0,0 1 1,0 0-1,0-1 0,0 1 0,1 0 0,-1-1 0,0 1 0,0 0 0,1-1 1,-1 1-1,0 0 0,1-1 0,-1 1 0,1-1 0,-1 1 0,1-1 0,-1 1 1,1-1-1,-1 1 0,1-1 0,0 1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25.6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4120,'0'0'112,"24"139"16,-16-14 48,2 2 16,5-14-192,-9-23 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28.3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24336,'772'58'0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31.7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219 142 6128,'0'0'8810,"-12"-2"-8403,-33-7-4,43 9-211,-1-1 0,0 0 1,0 1-1,0-1 0,1-1 1,-1 1-1,1 0 1,-6-4-1,-1 0 139,9 5-282,-1-1-1,0 1 0,0-1 1,0 1-1,0-1 1,1 1-1,-1-1 0,0 0 1,1 0-1,-1 1 1,0-1-1,1 0 0,-1 0 1,1 1-1,-1-1 1,1 0-1,-1 0 1,1 0-1,0 0 0,0 0 1,-1 0-1,1 0 1,0 0-1,0-2 0,0 2 0,-1 0 0,1-1-1,0 1 1,0 0-1,-1-1 1,1 1 0,-1 0-1,0-1 1,1 1 0,-1 0-1,0 0 1,-1-2-1,0-1 90,0 0 0,0 0 0,0-1 0,0 1 0,1-1 0,-1 1 0,1-1 0,0 0 0,1 1 0,-1-1 0,1 0 0,0 1 0,0-1 0,1-6 0,8 12-109,-1 0-1,1 1 1,-1 0 0,0 0 0,1 1-1,-1 0 1,0 0 0,-1 1-1,1 0 1,-1 1 0,1 0 0,6 5-1,25 15 38,-38-24-61,1 0 0,-1 0 1,0-1-1,1 1 0,-1 0 0,0 1 0,0-1 0,1 0 0,-1 0 0,0 0 0,0 1 0,0-1 0,-1 0 0,1 1 1,0-1-1,0 1 0,-1-1 0,1 1 0,-1 0 0,1-1 0,-1 1 0,0-1 0,0 1 0,0 0 0,0-1 1,0 1-1,0 0 0,0-1 0,0 1 0,0-1 0,-2 3 0,2 3 47,0-7-49,0 1-1,0-1 0,0 0 1,0 1-1,0-1 0,0 0 0,0 1 1,0-1-1,0 0 0,0 0 0,0 1 1,0-1-1,0 0 0,-1 1 1,1-1-1,0 0 0,0 0 0,0 1 1,0-1-1,-1 0 0,1 0 1,0 1-1,0-1 0,0 0 0,-1 0 1,1 0-1,0 1 0,0-1 0,-1 0 1,1 0-1,0 0 0,0 0 1,-1 0-1,1 0 0,0 0 0,-1 1 1,1-1-1,-56 44 138,40-30-64,-35 24 0,-52 23 248,95-52-275,8-8-40,0 0-1,-1 0 1,1 0 0,-1 0 0,0 0 0,1 0-1,-1-1 1,0 1 0,1 0 0,-1 0 0,0-1-1,0 1 1,0 0 0,1-1 0,-1 1 0,0-1-1,0 0 1,-1 1 0,1 1 72,-1-1 235,3-10-189,0 8-114,0-1 0,-1 0 0,1 1 0,0-1 0,0 1 0,0-1 0,0 1 1,1 0-1,-1-1 0,0 1 0,0 0 0,1 0 0,-1 0 0,3-1 0,10-11 65,-9 7-57,-1 1 1,2 0-1,-1 0 1,11-8 0,12-10 17,-12 9-80,1 1 1,1 1-1,29-17 0,-14 14-47,-16 7-3310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42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1 217 4120,'0'0'13006,"10"-1"-12875,85-4 425,14-2-118,-49-4-230,-46 7-144,0 1-1,1 1 1,21-1 0,35-3 60,-52 4-90,-1 0 0,1 1 0,22 2 0,-12 1 47,33-2 0,19 1 78,-66-1-116,1 0-1,28-4 0,-28 1-11,-1 2 0,30 0-1,40 11 144,-50-5-113,0-2-1,0-1 0,63-4 0,-4-2-42,-2-1-6,-81 4-6,-1 1-1,0 0 0,0 0 0,13 3 0,-16-3 0,38-1 468,-44 1-401,3 0 311,-9 0-260,-5-2-96,0 0 0,1-1 1,-1 1-1,1-2 1,0 1-1,0-2 0,-15-8 1,18 10-6,-22-16 74,24 15-59,-1 0 0,1 1-1,-1 0 1,0 0 0,0 1 0,0-1 0,-9-2 0,9 3-1,0 0-1,0 0 1,0-1 0,1 1 0,-1-1 0,0 0 0,1 0 0,0-1 0,-5-4 0,0 0 61,-21-10 241,22 9-273,7 6-26,-1 1 1,1 0-1,-1 0 0,0 0 0,0 1 0,1-1 1,-1 0-1,0 1 0,-1-1 0,-1-1 0,2 1 227,13 1-174,146 40-119,-61-18-137,-94-21 162,0 1 0,0-1 1,-1 0-1,1 1 0,0-1 0,0 1 1,-1 0-1,1-1 0,0 1 0,-1 0 0,1 0 1,-1 0-1,1 0 0,-1 0 0,0 1 1,1-1-1,-1 0 0,0 1 0,0-1 0,0 1 1,0-1-1,0 1 0,1 1 0,-2-2 78,0 1-62,0 0-1,0 0 1,0 0 0,-1 1-1,1-1 1,0 0-1,-1 0 1,1 0 0,-3 4-1,-12 12 32,-31 31-1,9-10 39,3 1 55,20-19 54,13-19-184,0 0 0,0 0 0,0 1 0,-1-1 0,1 0 0,-1 0 0,1 0 0,-1 0 0,0-1 0,0 1 0,-3 2 0,-4 2 23,1 0 1,0 1 0,1 0 0,-1 0-1,-9 14 1,16-20-27,0 0-3,1 0-1,-1-1 1,1 1 0,-1 0 0,1 0 0,0 0 0,-1 0-1,1 0 1,0 0 0,0 0 0,-1 0 0,1 0 0,0-1-1,0 3 1,2-13-37,-1 1 0,2 0-1,-1-1 1,1 1 0,6-12 0,2-3-3130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44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160 1 3912,'0'0'10240,"0"13"-9822,1 0-314,0 0 10,-1-1-1,0 1 0,-1-1 1,-1 1-1,-4 18 0,-93 265 2196,92-279-2178,-33 86 1273,34-52-664,5-50-725,1 0 1,0 0-1,0 0 1,0-1-1,0 1 0,1 0 1,-1 0-1,0-1 1,0 1-1,0 0 0,1 0 1,-1-1-1,0 1 1,1 0-1,-1-1 0,0 1 1,1 0-1,-1-1 1,1 1-1,-1-1 0,1 1 1,-1-1-1,1 1 0,0-1 1,-1 1-1,1-1 1,-1 1-1,1-1 0,0 0 1,0 1-1,-1-1 1,1 0-1,0 0 0,-1 0 1,1 1-1,0-1 1,0 0-1,0 0 0,4 1 10,0 0 0,0 0 0,0-1 0,0 1 0,7-1-1,8-2 28,69-5 170,90-20 0,-128 21-145,7-2 64,-10 2 276,-47 6-264,-3-2-178,1 1-1,0-1 1,-1 1-1,0 0 0,1 0 1,-1-1-1,0 1 1,1 0-1,-1 0 0,0 1 1,0-1-1,0 0 1,-4 0-1,-6-3-2478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6728,'0'0'5622,"17"4"-5008,0 1-424,-1-1 38,1 0 0,0 0 0,0-2 0,27 2 0,128-12 2752,-153 7-2452,18-1 1399,-42 9-4446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1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2 842 6016,'0'0'4064,"-1"8"-3795,0 39 2316,3-56-2346,1 0-1,0 0 1,0 1-1,1-1 1,8-13-1,0-2 70,21-45 836,4 0 0,76-107 0,-63 119 182,-50 57-1310,0 0 0,0-1 0,0 1 0,1 0 0,-1-1 0,0 1-1,0 0 1,1-1 0,-1 1 0,0 0 0,0 0 0,1-1-1,-1 1 1,0 0 0,1 0 0,-1 0 0,1 0 0,-1-1 0,0 1-1,1 0 1,-1 0 0,0 0 0,1 0 0,-1 0 0,1 0 0,-1 0-1,0 0 1,1 0 0,-1 0 0,0 0 0,1 0 0,-1 0-1,1 0 1,-1 1 0,0-1 0,1 0 0,-1 0 0,0 0 0,1 0-1,-1 1 1,0-1 0,1 0 0,-1 0 0,0 1 0,0-1 0,1 0-1,-1 1 1,0-1 0,0 0 0,0 1 0,1-1 0,-1 0 0,0 1-1,0-1 1,8 25 330,-6-2-205,-1 0 0,-1-1 1,-1 1-1,-1 0 1,-7 31-1,4-21 140,-2 51 0,7-74-145,-1-8 1,3-4-14,5-9-59,19-30 110,2 2-1,62-66 0,-85 100-138,1-1 0,1 2 0,10-8 0,-15 11-23,-1 0 0,1 0 0,0 1 0,0-1 0,-1 0 0,1 1 0,0 0 0,0-1 1,3 1-1,-4 0-6,0 0 1,-1 0-1,1 0 0,0 0 1,0 0-1,-1 1 1,1-1-1,0 0 1,-1 1-1,1-1 1,0 0-1,-1 1 0,1-1 1,-1 1-1,1-1 1,-1 1-1,1-1 1,-1 1-1,1-1 1,-1 1-1,1-1 1,-1 1-1,0 0 0,1-1 1,-1 2-1,3 5 20,-1 1-1,0-1 0,0 1 0,0 0 1,-1-1-1,0 14 0,-5 50 60,1-16-45,2-36-23,1-14-4,-1 0-1,1 0 1,0 0 0,1 0-1,-1 0 1,1 0 0,2 7-1,-3-11-9,0-1 0,1 0 0,-1 0 0,0 0 0,1 0 0,-1 1 0,0-1 0,1 0 0,-1 0 0,0 0-1,1 0 1,-1 0 0,0 0 0,1 0 0,-1 0 0,0 0 0,1 0 0,-1 0 0,1 0 0,-1 0 0,0 0 0,1 0 0,-1 0 0,0 0 0,1-1-1,-1 1 1,0 0 0,1 0 0,-1 0 0,0-1 0,0 1 0,1 0 0,-1 0 0,0-1 0,0 1 0,1 0 0,-1-1 0,12-10 45,35-41 84,-34 36-55,0 0 0,1 1 0,29-23 0,-37 34-66,-4 2 18,0 0 0,1 0 0,-1 1 1,1-1-1,0 1 0,-1-1 0,4 0 0,-5 2-24,-1 0 0,0 0 0,1 0 0,-1 0 0,0 0 0,1 0 0,-1 0 0,0 0 0,1 0 0,-1 0 0,0 0 0,1 0 0,-1 0 0,0 0 0,1 1 0,-1-1 0,0 0 0,1 0 0,-1 0 0,0 0 0,0 1 0,1-1 0,-1 0 0,0 0 0,1 1 0,-1 0 1,1 0-1,-1 1 0,1-1 0,-1 0 0,0 0 0,1 0 1,-1 1-1,0-1 0,0 0 0,0 1 0,0 0 0,-1 42 27,-1-24-23,2 0-1,0 0 1,7 38 0,-6-54-9,0 1 0,0-1 0,1 0-1,0 0 1,0 0 0,0 0 0,0 0 0,0 0 0,1 0 0,4 4 0,-6-7 1,1 0 1,-1 1 0,0-1 0,1 0-1,-1 0 1,1-1 0,-1 1-1,1 0 1,-1 0 0,1-1 0,0 1-1,-1-1 1,1 1 0,0-1-1,-1 0 1,1 0 0,0 0 0,0 0-1,-1 0 1,1 0 0,0 0-1,0 0 1,-1-1 0,1 1 0,0-1-1,-1 1 1,1-1 0,-1 0-1,1 1 1,1-2 0,3-2 12,-1 0 0,0 0 1,1 0-1,-1-1 0,-1 0 0,1 0 0,-1 0 1,4-7-1,27-47 111,-19 23-21,-10 22-32,1 1 0,0 0 0,10-14 0,-16 29-51,-1-1 0,1 1 0,0 0 0,0 0 0,-1-1 0,1 1 0,-1 0 0,1 0 0,-1-1 0,0 1 0,0 3 0,1 20-4,-1-12-24,0-1 0,1 1 0,0-1 1,1 1-1,0-1 0,1 0 1,7 17-1,-8-24 3,1 1 0,0-1 0,0 1-1,0-1 1,1 0 0,0 0 0,8 8 0,-11-11 4,1-1 0,-1 0 0,1 0 0,-1 0-1,1 0 1,0 0 0,-1 0 0,1 0 0,0-1 0,0 1 0,-1-1 0,1 1 0,0-1 0,0 0-1,0 1 1,0-1 0,0 0 0,0 0 0,-1 0 0,1-1 0,0 1 0,0 0 0,0-1-1,0 1 1,-1-1 0,1 0 0,0 1 0,0-1 0,2-2 0,4-2 12,-2 0 1,1-1-1,0 1 1,-1-1-1,0-1 1,9-12-1,24-45 126,-27 42 62,18-25 0,-30 47-198,0 0 1,0 0-1,0 0 0,0 0 0,0 1 0,0-1 0,0 0 0,0 0 1,0 0-1,0 0 0,0 0 0,0 0 0,0 0 0,0 0 1,0 1-1,0-1 0,0 0 0,0 0 0,0 0 0,1 0 1,-1 0-1,0 0 0,0 0 0,0 0 0,0 0 0,0 0 0,0 0 1,0 0-1,0 0 0,0 1 0,1-1 0,-1 0 0,0 0 1,0 0-1,0 0 0,0 0 0,0 0 0,0 0 0,0 0 1,1 0-1,-1 0 0,0 0 0,0 0 0,0 0 0,0-1 0,0 1 1,0 0-1,0 0 0,1 0 0,-1 0 0,0 0 0,0 0 1,0 0-1,0 0 0,0 0 0,0 0 0,0 0 0,0 0 1,0 0-1,0-1 0,0 1 0,1 0 0,-1 0 0,0 12 38,0-10-39,0 16 19,-1 0-16,1-1 0,4 23 0,-3-35 1,-1-1 0,1 0 0,0 0 0,1 0 0,-1 0 0,1 0 0,-1 0 0,1 0 0,1 0 1,-1-1-1,0 1 0,1-1 0,0 1 0,0-1 0,3 3 0,-5-5 0,0 0-1,1-1 1,-1 1-1,1 0 1,-1-1-1,1 1 0,-1 0 1,1-1-1,-1 0 1,1 1-1,0-1 1,-1 0-1,1 0 1,-1 0-1,1 0 1,2-1-1,0 1 4,1-1 0,-1 0 0,0-1 0,-1 1 0,1-1 0,5-2 0,0-2 10,1 0 0,-1-1 1,0 0-1,7-8 0,36-42 67,16-14 72,-55 57-101,10-6 34,-20 17-59,-1 2-3,-4 3-14,-2 6-25,-1 1 10,0 1 0,0 0-1,1 1 1,0-1 0,1 1-1,1-1 1,-1 1 0,2 0-1,-1 0 1,1 0 0,1 13-1,0-22 1,1 0-1,-1 0 1,0 0-1,1 0 0,-1 0 1,1 0-1,0 0 0,0 0 1,-1 0-1,1-1 0,0 1 1,1 0-1,-1 0 0,0-1 1,0 1-1,1-1 0,-1 1 1,1-1-1,-1 0 0,1 0 1,0 1-1,-1-1 1,1 0-1,0 0 0,0-1 1,0 1-1,0 0 0,3 0 1,-2 0 2,0-1 1,1 1 0,-1-1-1,0 0 1,0 0-1,1 0 1,-1-1 0,0 1-1,0-1 1,0 1-1,1-1 1,-1 0 0,0-1-1,0 1 1,0 0 0,0-1-1,3-2 1,30-22 18,-3 3 25,-1-1 0,46-47-1,-42 33 2,-17 20-5,0-2 0,-2 0-1,0-2 1,25-42 0,-2-20 73,-5-2 1,42-147 0,-71 210-112,-2 15-5,-2 0 0,1-1 0,-2 0 0,1 1 0,-1-1 0,1-12 0,-2 21 2,0-1 0,0 1 0,0 0 0,0 0 0,0 0-1,0 0 1,0 0 0,0-1 0,0 1 0,0 0 0,0 0 0,0 0-1,0 0 1,0 0 0,0-1 0,0 1 0,0 0 0,0 0 0,0 0 0,0 0-1,0 0 1,0-1 0,0 1 0,0 0 0,-1 0 0,1 0 0,0 0 0,0 0-1,0-1 1,0 1 0,0 0 0,0 0 0,0 0 0,0 0 0,-1 0 0,1 0-1,0 0 1,0 0 0,0 0 0,0 0 0,0 0 0,-1-1 0,1 1-1,0 0 1,0 0 0,0 0 0,0 0 0,-1 0 0,1 0 0,0 0 0,0 0-1,0 0 1,0 0 0,0 1 0,-1-1 0,1 0 0,0 0 0,0 0 0,0 0-1,0 0 1,0 0 0,-1 0 0,1 0 0,0 0 0,-9 12-23,-8 15 6,1 2-1,2 0 0,-16 47 1,21-52 9,-43 116-136,-55 235 0,92-277 61,15-97 83,0 0 1,0-1-1,0 1 0,0 0 0,0 0 0,0 0 0,0-1 1,0 1-1,0 0 0,0 0 0,0-1 0,1 1 0,-1 0 1,1 1-1,-1-2 0,0 0 0,0 0 1,1 0-1,-1 0 0,0 0 0,0 0 0,1 0 1,-1 0-1,0 0 0,0 0 0,0 0 1,1 0-1,-1 0 0,0 0 0,0 0 1,1 0-1,-1 0 0,0 0 0,0 0 0,0 0 1,1 0-1,-1 0 0,0 0 0,0-1 1,0 1-1,0 0 0,1 0 0,-1 0 1,0 0-1,0 0 0,0-1 0,17-20 24,-15 18-18,5-6 7,37-49 53,-40 53-52,1-1-1,1 1 0,-1 0 0,1 1 1,0 0-1,0 0 0,12-6 0,-16 9-12,0 0 0,0 1-1,0-1 1,0 1-1,0 0 1,0-1-1,0 1 1,0 0-1,0 1 1,0-1-1,0 0 1,0 0-1,0 1 1,0-1 0,0 1-1,0 0 1,0 0-1,0-1 1,0 1-1,0 0 1,-1 1-1,1-1 1,0 0-1,-1 0 1,3 3 0,4 4-11,-1 0 0,0 1 0,10 14 0,-6-7-6,11 15-19,-14-18-8,2 0-1,-1-1 1,19 19 0,-28-31 40,0 0 0,0 1 0,1-1-1,-1 0 1,0 1 0,0-1 0,1 0 0,-1 0 0,0 1-1,0-1 1,1 0 0,-1 0 0,0 1 0,1-1-1,-1 0 1,0 0 0,1 0 0,-1 0 0,0 1-1,1-1 1,-1 0 0,0 0 0,1 0 0,-1 0 0,0 0-1,1 0 1,-1 0 0,1 0 0,-1 0 0,0 0-1,1 0 1,-1 0 0,0 0 0,1-1 0,-1 1 0,0 0-1,1 0 1,-1 0 0,0 0 0,1-1 0,-1 1-1,1 0 1,-1-2-9,1 1 0,-1-1 0,0 1 0,1-1 0,-1 1 0,0-1 0,0 0 0,0 1 0,0-1 0,-1-2 0,-2-20-3477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44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6632,'0'0'6474,"14"-1"-6012,5 0-289,-9 1-59,0-1-1,0 0 1,0-1-1,0 0 1,14-5-1,1 0 175,0 0 0,1 2 0,-1 1 0,1 1 0,26 0 0,-21 3 191,0 0-1,-1-3 1,39-6 0,-67 8-423,0 1 1,-1 0-1,1 0 1,0 0-1,-1 0 1,1 0-1,0 0 1,0 0-1,-1 0 1,1 1-1,0-1 1,-1 1-1,1 0 1,-1-1-1,1 1 1,-1 0-1,3 1 1,14 6 1011,-17-8-1037,1 0 0,0 0 1,0-1-1,-1 1 0,1 0 0,0 0 0,0-1 0,-1 1 0,1-1 1,0 0-1,1 0 0,3-2-2450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45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0 8032,'0'0'6096,"1"14"-5678,1-2-306,-1-3-16,-1 1 0,1-1 0,-1 1-1,-1-1 1,0 1 0,-3 16 0,-3 5 289,4-18-112,1 0-1,-2 0 0,0 0 1,0 0-1,-1-1 0,-12 21 1,11-22-31,6-10-305,0 0 1,-1 0-1,1 0 0,0 0 0,-1 0 1,1-1-1,-1 1 0,1 0 1,-1 0-1,1-1 0,-1 1 1,1 0-1,-1 0 0,0-1 1,1 1-1,-1-1 0,0 1 0,1-1 1,-1 1-1,0-1 0,0 1 1,0-1-1,0 0 0,1 1 1,-1-1-1,0 0 0,-2 1 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45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10848,'0'0'1936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46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 8432,'0'0'1041,"0"13"-514,0-9-495,-5 107 1112,4-98-933,-1 0 1,-1 0 0,0 0 0,0 0 0,-1 0 0,-1-1-1,-8 17 1,-10 20 1608,101-146 204,-60 71-1879,34-43 249,-44 60-309,0 1 1,0 0 0,0 0 0,1 1 0,12-8-1,-15 12-9,-1 0 0,0 1-1,1 0 1,0 0-1,-1 0 1,1 0-1,0 1 1,7-1-1,-12 3-61,0-1 0,1 0 0,-1 1 0,0-1 0,0 1 0,0-1 0,0 1 0,0-1 0,0 1 0,0 0 0,0 0 0,-1-1 0,1 1 0,0 0 0,0 0 0,0 0 0,-1 0 0,1 0 0,-1 0 0,1 0 0,-1 0 0,1 0 0,-1 0 0,1 0 0,-1 0 0,0 1 0,0-1 0,1 1 0,4 39 217,-5-36-208,1 9 45,-2 1-1,0 0 0,-3 14 1,-2 32 516,37-81 29,21-31-391,-36 33-128,0 2 0,2 0 0,-1 1 0,2 0 0,0 2 0,26-15 0,-42 27-65,-1 0 1,1-1-1,0 1 0,-1 1 1,1-1-1,0 0 0,4 0 1,-6 1-23,0 0 1,-1 0 0,1 1 0,0-1-1,-1 0 1,1 0 0,0 1 0,-1-1-1,1 0 1,-1 1 0,1-1 0,0 1 0,-1-1-1,1 1 1,-1-1 0,1 1 0,-1-1-1,1 1 1,-1 0 0,0-1 0,1 1-1,-1-1 1,0 1 0,0 0 0,1-1 0,-1 1-1,0 0 1,0 0 0,0-1 0,0 1-1,0 0 1,0-1 0,0 2 0,1 14 43,-1 0 1,-1-1 0,0 1 0,-5 20-1,2-9 16,-24 121 473,28-127-314,0-18-167,0 0 0,0 1 0,0-1 0,0 0 0,-1 0 0,1 0 0,-1 0 0,0 1 0,-2 4 0,2 2 541,0-17-112,0 3-559,1 0 0,0 1 0,-1-1 0,2 0 0,-1 0 0,0 1 0,1-1 0,-1 0 0,1 1 0,0-1 0,0 0 0,1 1 0,-1-1 1,3-4-1,8-11-3349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47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61 11952,'0'0'1321,"2"10"-1377,2 6 65,0 0 0,1 0 0,0-1 0,14 26 0,-17-37 30,1 0-1,-1 0 1,1 0 0,0-1 0,0 1 0,0-1 0,0 1-1,1-1 1,-1 0 0,1-1 0,5 4 0,-7-5 5,1 0 1,-1 0-1,1 0 1,-1-1-1,1 1 1,-1-1-1,1 0 1,-1 0-1,1 0 1,-1 0-1,1 0 1,-1 0-1,1-1 1,-1 1-1,1-1 1,-1 1 0,1-1-1,-1 0 1,0 0-1,0-1 1,1 1-1,3-3 1,0-1 46,0 1 0,0-2 0,-1 1 0,0-1 0,0 0 0,0 0 0,0 0 0,-1 0 0,0-1 0,4-10 0,-4 8 16,0-1-1,-1 1 1,0-1 0,0 1-1,-1-1 1,-1 0 0,1-15-1,-2 22-28,0 0 0,0-1 0,-1 1 0,1-1-1,-1 1 1,0 0 0,0-1 0,-2-3 0,3 6-56,-1 0 0,1 1 0,-1-1 0,1 0 0,0 1 0,-1-1 0,1 1 0,-1-1 0,1 0 0,-1 1 0,0-1 0,1 1 0,-1 0 0,0-1 0,1 1-1,-1-1 1,0 1 0,1 0 0,-1 0 0,0-1 0,0 1 0,1 0 0,-1 0 0,0 0 0,0 0 0,1 0 0,-1 0 0,0 0 0,0 0 0,1 0 0,-1 0 0,0 0 0,0 1 0,1-1 0,-1 0 0,0 1 0,1-1 0,-1 0 0,0 1 0,1-1 0,-1 1 0,0-1 0,0 2 0,-15 8 107,0 1 1,2 0-1,-1 2 0,1-1 0,1 2 0,0 0 1,1 1-1,1 0 0,0 0 0,1 1 1,-12 27-1,15-27 2,1 0 1,1 1-1,1 0 1,1 0-1,0 0 1,0 21-1,2-31-69,1 0 0,0 1 0,1-1 1,-1 0-1,2 1 0,-1-1 0,1 0 0,0 0 0,0 0 0,1 0 0,0-1 1,0 1-1,1-1 0,0 1 0,0-1 0,0 0 0,7 7 0,-3-8-15,0 1 0,0-1 0,0 0 0,0-1 0,1 0 1,-1 0-1,1-1 0,0 0 0,0-1 0,1 0 0,-1 0 0,12 0 0,1 0-11,-1-1 1,1-1-1,-1-1 0,28-4 1,3-8-2827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49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0 257 5920,'0'0'8174,"10"-5"-7998,33-15-4,-38 18-118,-1 1 1,1 0-1,0 0 0,-1 0 0,1 0 0,0 1 0,-1 0 1,1 0-1,8 1 0,10-1 159,20-3 158,1 1-1,-1 3 1,79 10-1,-82-7-115,0-2-1,61-5 0,-93 3-235,106 3 252,2-1-77,60-1 10,-96-1-131,13-1 27,-46-2-17,0 1-1,-1 2 0,1 2 0,59 11 0,-81-8-28,-1-2 0,1-1 0,0-1 1,41-3-1,-45 1 114,38 3 1,-9 0 446,-50-3-568,-1 0-1,1 0 1,-1 0 0,0 1 0,1-1 0,-1 0 0,0 0-1,0 0 1,1 1 0,-1-1 0,0 0 0,0 1 0,0-1-1,0 1 1,-1-2 0,-39-16 180,2-3 0,-61-40 0,64 37 162,-36-32 0,65 49-247,0 0 0,1-1 0,0 0 0,-6-10 0,11 17-125,1 1-1,-1-1 1,1 1-1,0-1 1,-1 0-1,1 1 1,0-1-1,0 0 0,-1 1 1,1-1-1,0 0 1,0 1-1,0-1 1,0 0-1,0 1 1,0-1-1,0 0 1,0 1-1,0-1 1,0 0-1,0 1 0,0-1 1,0 0-1,1 1 1,-1-1-1,0 0 1,1 0-1,0 1-8,-1-1-1,1 1 1,-1 0-1,1-1 1,-1 1-1,1 0 1,-1 0-1,1 0 1,0 0-1,-1 0 1,1 0 0,-1 0-1,1 0 1,0 0-1,-1 0 1,1 0-1,-1 0 1,1 0-1,0 0 1,-1 0-1,1 1 1,-1-1-1,1 0 1,-1 0-1,1 1 1,-1-1-1,1 0 1,-1 1-1,2 0 1,30 17-27,0-1 1,2-1-1,0-2 0,52 14 1,-69-23-10,0 1 0,-1 0 0,0 1 0,0 1 0,19 12 0,-35-19 31,1-1-1,0 1 1,-1-1 0,1 1 0,-1 0 0,1-1 0,-1 1 0,0 0 0,1-1 0,-1 1-1,0 0 1,1 0 0,-1 0 0,0-1 0,0 1 0,0 0 0,0 0 0,0 0 0,0-1 0,0 1-1,0 0 1,0 0 0,0 0 0,0-1 0,0 1 0,0 0 0,-1 0 0,1 0 0,0-1-1,-1 1 1,1 0 0,0-1 0,-1 1 0,1 0 0,-1-1 0,1 1 0,-1 0 0,0-1 0,1 1-1,-2 0 1,-30 26 78,27-23-83,-86 57 93,14-10 11,1 0-18,73-44-295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51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308 0 4512,'0'0'10065,"-13"11"-9498,2-2-428,0-1-1,0 1 0,1 0-1,1 1 1,0 0 0,0 0 0,-11 18 0,-7 17 898,-41 93 1,26-42-174,-8 22 310,40-67-524,5-21-160,4-28-460,1 0 0,0 0-1,-1-1 1,1 1 0,0 0 0,0 0-1,0 0 1,0 0 0,0 0-1,1 0 1,-1 0 0,1 0-1,-1-1 1,1 1 0,-1 0-1,1 0 1,0 0 0,0-1 0,0 1-1,0-1 1,0 1 0,1-1-1,-1 1 1,0-1 0,1 1-1,-1-1 1,1 0 0,-1 0-1,1 0 1,-1 0 0,1 0 0,0 0-1,0 0 1,-1-1 0,1 1-1,2 0 1,7 2 57,1-1-1,-1 0 1,1-1-1,21 0 1,-16-1 48,2 1 22,1-1 0,0-1 0,29-5 0,-41 5-79,-1 0 0,1 1 0,-1 0 0,1 1-1,-1-1 1,1 2 0,13 2 0,17-9 286,-17 5-178,-13 0-3637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52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6424,'0'0'6842,"10"-1"-6360,12 0-129,-1 2 0,1 0 0,22 5 0,136 15 2644,-104-8-1377,-72-12-1569,0 0-1,0 0 1,-1 1 0,1 0 0,-1 0 0,1 0 0,-1 0 0,1 0 0,-1 1 0,0-1-1,0 1 1,3 4 0,8 13-2660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52.4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 11152,'0'0'3137,"1"12"-2506,1 11-72,-2 0 0,0 0-1,-5 30 1,4-49-399,1-1-1,-1 1 0,0-1 0,0 1 1,0-1-1,0 1 0,0-1 0,-1 0 1,0 0-1,1 0 0,-1 0 0,0 0 1,-4 3-1,4-3-62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52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11152,'0'0'2088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1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10224,'0'0'366,"10"0"-146,-2 1-154,-1 0-11,-1-1-1,0 0 1,0 0-1,1 0 1,-1-1-1,0 0 1,0 0-1,0 0 1,7-3-1,-3-1 81,0 1 0,0-1 0,-1-1 0,0 0 0,0 0 0,0-1 0,-1 0 0,9-9 0,-14 13-61,0-1 1,0 1 0,0-1-1,-1 0 1,1 0 0,-1 0-1,0 0 1,0 0 0,0 0-1,-1-1 1,1 1 0,-1 0-1,0-1 1,0 1 0,-1-1-1,1 1 1,-1-1 0,0 0-1,-1 1 1,1-1 0,-1 1-1,-1-6 1,2 8-47,0 0 1,-1 0-1,0 1 1,1-1-1,-1 0 1,0 0-1,0 0 1,0 0-1,0 1 1,0-1-1,-1 1 1,1-1-1,0 1 1,-1-1-1,1 1 1,-1 0-1,0-1 1,1 1-1,-1 0 1,0 0-1,0 0 1,1 0-1,-1 1 1,0-1-1,0 0 1,0 1-1,0 0 1,0-1-1,0 1 1,0 0-1,0 0 1,0 0-1,0 0 1,0 0-1,0 0 1,0 1-1,0-1 1,-2 2-1,-3 0 18,1 0 0,-1 1-1,1 0 1,-1 0 0,1 1 0,0 0 0,1 0 0,-1 0-1,-8 9 1,8-7-13,2 0-1,-1 0 0,1 0 1,-1 0-1,2 1 1,-1-1-1,1 1 0,0 0 1,0 0-1,1 0 1,0 0-1,0 1 0,1-1 1,-1 10-1,2-11-3,0 0 0,0 0 0,1 1 0,-1-1 0,2 0-1,-1 0 1,1 0 0,-1 0 0,2 0 0,-1 0 0,1-1-1,-1 1 1,2-1 0,-1 1 0,1-1 0,-1 0 0,8 7-1,-7-8 11,0-1-1,1 1 0,-1-1 0,1 1 0,0-2 0,0 1 0,0 0 0,0-1 1,0 0-1,0 0 0,1 0 0,7 1 0,-5-2 16,0-1 0,-1 1 0,1-1 0,0-1 0,0 0 0,-1 0 0,1 0 0,9-3 0,-2-2 44,1 0 1,-1 0-1,0-2 1,-1 0-1,1 0 1,-2-2-1,23-18 1,11-12 171,34-32 233,-69 60-347,0-1 0,-1 0-1,-1 0 1,12-20 0,-13 19 0,-7 12-75,0-1-1,0 0 0,0 0 1,0-1-1,-1 1 0,1 0 0,-1-1 1,1 1-1,-1-1 0,0-4 1,-1 8-70,0 0 0,0 0 0,0-1 0,0 1 0,0 0 0,0 0 0,0-1 0,0 1 0,0 0 0,0-1 0,0 1 0,-1 0 0,1 0 0,0 0 0,0-1 0,0 1 0,0 0-1,-1 0 1,1 0 0,0-1 0,0 1 0,-1 0 0,1 0 0,0 0 0,0 0 0,-1 0 0,1-1 0,0 1 0,0 0 0,-1 0 0,1 0 0,0 0 0,0 0 0,-1 0 0,1 0 0,0 0 0,-1 0 0,1 0 0,0 0 0,0 0 0,-1 0 0,1 0 0,0 0 0,0 1 0,-1-1 0,1 0 0,0 0 0,0 0 0,-1 0 0,1 0 0,0 1 0,0-1 0,-1 0 0,1 0 0,0 0 0,0 1 0,0-1 0,0 0 0,-1 0 0,1 0 0,0 1 0,0-1 0,0 0 0,0 0 0,0 1 0,0-1 0,0 0 0,0 1 0,0-1 0,0 1 210,4 0-201,1 0-1,0 0 1,0 0 0,-1 1-1,1 0 1,-1 0-1,0 0 1,1 0-1,-1 1 1,0-1-1,4 5 1,-4-3-8,0 1-1,0 0 1,0 0 0,0 1-1,-1-1 1,0 1-1,0 0 1,0 0 0,-1 0-1,3 10 1,7 14 9,-4-12-19,-5-10 3,0 0 0,1 0 1,0 0-1,1-1 1,9 13-1,-12-18-1,-1-1-1,0 0 0,0 0 0,1 0 1,-1 0-1,1 0 0,-1 0 1,1 0-1,-1 0 0,1-1 1,0 1-1,-1 0 0,1-1 1,0 0-1,0 1 0,-1-1 1,1 0-1,0 0 0,0 0 1,-1 0-1,1 0 0,0 0 1,0-1-1,-1 1 0,1-1 0,0 1 1,-1-1-1,1 1 0,0-1 1,-1 0-1,1 0 0,-1 0 1,1 0-1,-1 0 0,2-2 1,5-3 12,0 0 1,-1-1 0,0-1 0,0 1 0,-1-1 0,0 0-1,0-1 1,-1 1 0,0-1 0,-1 0 0,0 0 0,0-1-1,-1 1 1,0-1 0,3-19 0,-5 25-12,0 1 1,0 0-1,0 0 0,0 0 1,0 0-1,1 0 0,-1 0 1,1 0-1,0 0 0,0 1 1,0-1-1,0 1 0,0-1 1,1 1-1,-1 0 1,1 0-1,0 0 0,-1 0 1,1 0-1,0 1 0,0-1 1,0 1-1,0 0 0,0 0 1,7-2-1,-7 2 4,0 0-1,1 1 1,-1-1 0,0 1-1,0-1 1,1 1 0,-1 0-1,0 0 1,1 1 0,-1-1-1,0 1 1,0 0 0,1-1-1,-1 1 1,0 1 0,0-1 0,0 0-1,0 1 1,0-1 0,-1 1-1,1 0 1,0 0 0,-1 0-1,1 0 1,-1 1 0,3 2-1,-3 0 1,0 0 1,0 0-1,-1 1 0,1-1 0,-1 0 0,0 1 0,0-1 0,-1 1 0,0 10 0,2 10 36,-1-17-27,0 1 1,1 0-1,1-1 0,0 0 0,7 18 0,-9-24-8,1 0-1,-1-1 0,1 1 0,-1-1 1,1 1-1,0-1 0,0 0 1,0 0-1,0 0 0,1 0 0,-1 0 1,0 0-1,1-1 0,-1 1 1,1-1-1,0 1 0,-1-1 1,1 0-1,0 0 0,0 0 0,0-1 1,0 1-1,4 0 0,1-1 15,0-1-1,0 0 1,-1 0-1,1 0 0,0-1 1,0 0-1,-1-1 1,1 0-1,-1 0 0,7-5 1,12-6 91,32-27 1,-17 11 27,31-25 112,-64 48-244,-8 6-5,1 0 0,0 1 1,-1-1-1,1 0 0,0 0 1,0 1-1,0-1 0,0 1 1,-1-1-1,1 0 0,0 1 1,0 0-1,0-1 0,0 1 1,0 0-1,0-1 1,0 1-1,0 0 0,0 0 1,2 0-1,33-5 162,-35 5 20,-1 2-222,-1 0 32,1 0-1,0 0 0,-1 0 1,0 0-1,1 0 0,-1 0 0,0 0 1,0-1-1,0 1 0,0 0 0,-2 2 1,-19 20 17,4-4-1,13-14-18,1 1 0,0 0 0,1 0 1,0 0-1,0 0 0,0 0 0,1 1 1,0-1-1,0 1 0,1 0 0,-1 10 1,2-15-2,0 0 1,0 1-1,1-1 1,-1 0-1,1 0 1,0 0-1,-1 1 1,1-1-1,1 0 1,-1 0-1,0 0 1,4 4-1,-4-5 4,1 0 0,0 0-1,0 0 1,0 0 0,0-1 0,0 1 0,0-1-1,0 0 1,0 1 0,1-1 0,-1 0-1,0 0 1,1-1 0,-1 1 0,1 0 0,-1-1-1,1 1 1,2-1 0,-1 0 3,0 0 1,0-1-1,0 1 0,0-1 1,0 0-1,-1 0 1,1 0-1,0 0 0,-1-1 1,1 0-1,0 1 1,-1-1-1,0-1 0,0 1 1,1 0-1,-2-1 1,1 0-1,0 1 0,0-1 1,-1 0-1,4-5 1,-4 5 2,0 0 1,1-1 0,-1 1 0,-1-1 0,1 1-1,0-1 1,-1 0 0,0 1 0,0-1-1,0 0 1,0 0 0,-1 0 0,1 0 0,-1 0-1,0 0 1,0 0 0,-1 0 0,1 0 0,-1 1-1,0-1 1,-1-5 0,-1 2 5,-1 0 0,1 1-1,-1-1 1,-5-6 0,8 11-10,-1 1 1,1-1-1,-1 0 0,1 1 1,-1-1-1,0 1 1,0 0-1,1 0 0,-1 0 1,0 0-1,0 0 0,0 0 1,0 0-1,0 0 0,-1 1 1,1-1-1,0 1 1,-4-1-1,3 1 0,1 0 0,0 1 1,-1-1-1,1 0 0,-1 1 0,1-1 0,0 1 1,-1 0-1,1 0 0,-4 2 0,5-3-1,1 0 0,0 0 0,0 0 0,0 0 0,0 0 0,0 0 0,-1 0 0,1 0 0,0 0 0,0 0 0,0 0 0,0 0 0,0 0 0,-1 0 0,1 0 0,0 0 0,0 0 0,0 0 0,0 1 0,0-1 0,0 0 0,-1 0 0,1 0 0,0 0 0,0 0 0,0 0 0,0 0 0,0 0 0,0 1 0,0-1 0,0 0 0,0 0 0,0 0 0,0 0 0,-1 0 0,1 1 0,0-1 0,0 0 0,0 0 0,0 0 0,0 0 0,0 0 0,0 1 0,0-1 0,0 0 0,0 0 0,0 0 0,1 0 0,-1 0 0,0 1 0,10 0 0,16-2 0,185-32 51,-207 32-35,1 0 0,0 0 0,0 1-1,0 0 1,0 0 0,0 0 0,0 1 0,0-1 0,-1 1 0,1 0 0,0 1 0,0-1 0,-1 1-1,1 0 1,-1 0 0,1 0 0,-1 1 0,0 0 0,0-1 0,0 1 0,0 1 0,-1-1 0,1 1-1,-1-1 1,0 1 0,4 6 0,11 20 153,-9-14-91,0-1 1,1 0 0,1-1 0,0 0 0,1 0 0,0-1 0,15 11 0,-24-22-41,0 0-1,0 0 1,0-1 0,0 1-1,0-1 1,1 0 0,-1 0-1,0 0 1,1-1 0,-1 1-1,1-1 1,-1 1 0,1-1-1,3-1 1,0 1-636,0-1 1,0-1-1,0 1 0,0-1 1,8-4-1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53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7528,'0'0'3258,"3"11"-2698,3 8-156,-2 0 0,0 0-1,3 37 1,-7 35 3116,1-91-3454,0-1 1,1 0-1,-1 1 1,0-1-1,0 0 1,0 0-1,0 0 1,0 0-1,0 0 1,0 0-1,-1 0 1,1-1-1,0 1 1,-1 0-1,2-3 1,1-2 61,52-70 445,5-7-102,-58 79-425,0 1 0,0-1-1,1 0 1,-1 1 0,1 0 0,0 0 0,0 0 0,0 0 0,1 0 0,-1 1 0,1-1 0,-1 1-1,1 0 1,0 0 0,0 0 0,0 1 0,0-1 0,0 1 0,0 0 0,7-1 0,-10 2-35,1 1 0,-1-1 0,0 0 1,0 1-1,1-1 0,-1 1 0,0 0 1,0-1-1,1 1 0,-1 0 0,0 0 0,0 0 1,0 0-1,0 0 0,0 0 0,0 0 1,-1 0-1,1 0 0,0 0 0,0 1 1,-1-1-1,1 0 0,-1 0 0,1 1 0,-1-1 1,1 3-1,1 2 33,-1 0 1,0 0-1,0 0 1,0 10-1,-5 13 100,3-25-105,0-1 0,0 1 0,0-1 0,1 1 0,-1 0 1,1 0-1,0-1 0,0 1 0,0 0 0,1 0 0,-1-1 0,1 1 0,0-1 0,0 1 0,2 4 0,-3-7-25,1-1 0,-1 0 0,1 1 0,-1-1 0,1 0-1,-1 0 1,1 1 0,-1-1 0,1 0 0,-1 0 0,1 0 0,0 0-1,-1 0 1,1 1 0,-1-1 0,1 0 0,-1 0 0,1-1 0,0 1-1,-1 0 1,1 0 0,-1 0 0,1 0 0,-1 0 0,1 0-1,-1-1 1,1 1 0,-1 0 0,1-1 0,17-9 166,-17 8-160,9-5 60,-1-2 0,0 1 0,-1-1 0,12-17 0,-15 19-5,1-1 1,0 1-1,0 0 0,0 0 1,1 1-1,0 0 0,0 0 1,1 1-1,15-10 1,-22 15-56,0 0 0,-1 0 0,1-1 0,0 1 0,-1 0 0,1 0 0,0 0 1,-1 0-1,1 0 0,0 0 0,-1 0 0,1 0 0,0 0 0,-1 0 0,1 1 0,0-1 1,-1 0-1,1 0 0,-1 0 0,1 1 0,0-1 0,-1 0 0,1 1 0,-1-1 0,1 1 1,-1-1-1,1 1 0,-1-1 0,1 1 0,1 1 14,-1 1 0,1-1 0,-1 1 0,0-1 0,0 1 0,0-1-1,2 6 1,-1 7 12,1 0 1,0 15-1,-3-24-18,1 23 72,-1 0 1,-1-1-1,-2 1 0,0 0 1,-3-1-1,-12 43 1,16-64 38,1-1 1,0 1 0,0-1 0,0 1-1,1 9 1,0-15-92,1-11-542,5-3-67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54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1 161 8936,'0'0'6393,"10"8"-5889,32 23-7,-40-29-414,0 0 0,0-1 0,0 1 0,0-1-1,1 1 1,-1-1 0,1 0 0,-1 0 0,1 0 0,-1-1-1,1 1 1,0 0 0,-1-1 0,1 0 0,0 0 0,-1 1 0,1-2-1,0 1 1,0 0 0,-1 0 0,1-1 0,-1 0 0,1 1-1,0-1 1,-1 0 0,1 0 0,-1-1 0,0 1 0,1 0 0,-1-1-1,0 1 1,0-1 0,0 0 0,0 0 0,0 0 0,0 0-1,-1 0 1,3-3 0,1-3 63,0 1 0,0-1 0,-1-1 0,0 1 0,-1-1-1,0 1 1,0-1 0,2-17 0,-4 17 14,0 0 0,0 0 0,-2-14 0,1 20-112,0 1-1,-1 0 1,1-1-1,-1 1 1,1 0-1,-1-1 0,0 1 1,0 0-1,0-1 1,0 1-1,-1 0 0,1 0 1,0 0-1,-1 0 1,0 1-1,1-1 0,-1 0 1,-2-1-1,3 2-26,0 1 0,0 0 0,0-1 0,-1 1-1,1 0 1,0 0 0,0 0 0,0 0 0,0 0 0,0 0-1,0 0 1,0 0 0,-1 0 0,1 1 0,0-1 0,0 0-1,0 1 1,0-1 0,0 1 0,0-1 0,0 1 0,-1 1-1,-22 16 169,24-18-189,-8 8 53,0-1 0,1 1-1,-1 1 1,1 0-1,1 0 1,-7 12 0,10-16-11,1 1-1,-1-1 1,1 1 0,0 0 0,1-1 0,-1 1 0,1 0 0,0 0 0,1 0 0,-1 0 0,1 0 0,1 0 0,0 9 0,1-5 33,0 0 0,1 0 1,0 0-1,0 0 0,1 0 0,0 0 0,1-1 0,0 0 0,1 0 0,0 0 0,0-1 0,1 0 0,0 0 1,0 0-1,1-1 0,0 0 0,0-1 0,1 0 0,-1 0 0,1-1 0,14 6 0,-13-6 9,0 0 0,1-1 0,0 0 0,0-1-1,0 0 1,0-1 0,1 0 0,-1-1 0,1 0 0,-1-1 0,1 0-1,-1-1 1,1 0 0,-1-1 0,0 0 0,0-1 0,20-7 0,-27 9-83,0-1 0,0 1 0,0-1 0,-1 0 0,1 0 0,-1 0 1,1-1-1,-1 1 0,0-1 0,0 0 0,0 0 0,0 0 0,0 0 1,-1 0-1,1 0 0,-1-1 0,0 0 0,0 1 0,0-1 1,-1 0-1,2-5 0,1-18-3430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7:58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38 312 4312,'0'0'10116,"-4"10"-10014,2-3-83,-1 1-1,2 0 1,-1 0-1,1 0 1,0 0 0,0 0-1,1 0 1,0 0-1,1 0 1,0 0-1,2 9 1,32 182 322,-20-112-183,-7-26 51,-2-1 0,-2 88 1,-12-64 373,8-73-281,-1-12 206,2-23-92,18-288 217,-14 166-386,0 58-100,1-8 50,-8-132 0,-6 78 163,6 143-305,-2 21-60,-3 24-30,3-3 46,-1-1 1,-2 1 0,-1-2 0,-24 61-1,21-64 39,9-23 3,0 0 1,-1 0-1,1 0 0,-2-1 0,-5 10 1,3-2 761,5-12-413,0-5-89,1 3-303,-1-5 86,0 1 138,8 3-148,-1 1-129,-4-1 40,0 0 0,0-1 0,0 1 0,0-1 0,0 1 0,0-1 0,0 0 0,0 0 0,-1 0 1,1 0-1,-1 0 0,1 0 0,-1 0 0,2-4 0,2-2 4,92-119 32,-27 38 33,-6-7 99,-54 83-116,-8 12-34,-1-1-1,0 1 1,1 0-1,-1-1 1,0 0-1,0 1 1,0-1-1,0 1 1,-1-1-1,1 0 1,1-2-1,0-1 57,0 9 40,0 11 22,5 187 116,-6-183-167,1 0-1,1-1 1,5 23 0,-6-33-117,-4-10 571,-3-10-3712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00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1 125 4616,'0'0'7418,"10"1"-7147,-2-1-197,-5 0-53,0-1 0,-1 1 0,1 1 0,0-1 0,0 0 0,-1 1 0,1-1 0,0 1 0,0 0 0,-1 0 0,1 0 1,-1 0-1,1 1 0,-1-1 0,1 1 0,-1-1 0,0 1 0,0 0 0,0 0 0,0 0 0,3 3 0,11 19 181,0 0-1,-1 2 0,-2 0 1,14 37-1,30 115 573,-43-128-525,-5-25-59,1 0 0,15 28 0,-13-30 124,-1 0-1,9 33 0,-19-55-245,-1 1 0,1 0-1,0 0 1,0 0 0,-1-1-1,1 1 1,0 0 0,1-1 0,-1 1-1,0 0 1,0-1 0,1 0-1,0 2 1,2 0 157,-4-3-212,0 1 0,0-1-1,0 0 1,0 0 0,0 0-1,0 0 1,0 1 0,0-1-1,0 0 1,1 0-1,-1 0 1,0 0 0,0 1-1,0-1 1,0 0 0,0 0-1,1 0 1,-1 0-1,0 0 1,0 0 0,0 1-1,1-1 1,-1 0 0,0 0-1,0 0 1,0 0-1,1 0 1,-1 0 0,0 0-1,0 0 1,0 0 0,1 0-1,-1 0 1,0 0 0,0 0-1,0 0 1,1 0-1,-1 0 1,0 0 0,0-1-1,0 1 1,1 0 0,-1 0-1,0 0 1,0 0-1,0 0 1,0 0 0,1 0-1,-1-1 1,0 1 0,0 0-1,0 0 1,0 0 0,0 0-1,0-1 1,1 1-1,-1 0 1,0 0 0,0-1-1,6-5 320,0-3-139,1-1 1,-1 1-1,-1-1 1,0 0-1,0-1 1,-1 1-1,3-14 1,-4 10-126,0 0 1,0-1-1,-2 1 1,0-23-1,0 4 14,15-334 599,-15 330-511,3 1 0,9-44 1,-13 78-157,1 0 1,0 1-1,0-1 1,0 0-1,0 0 1,1 1-1,-1-1 1,0 1-1,1-1 1,-1 1-1,4-2 1,-5 2-18,1 0 1,-1 1-1,1-1 1,0 1-1,-1-1 1,1 1-1,0 0 1,0-1-1,-1 1 1,1 0-1,0-1 1,0 1-1,0 0 1,-1 0-1,1 0 1,0 0-1,0 0 1,0 0-1,0 0 1,-1 0-1,1 0 1,0 0-1,0 0 1,0 0-1,-1 1 1,1-1-1,0 0 1,1 1-1,6 8-393,1 0 1,-2 0-1,11 15 0,-14-18-1256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04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80 4120,'0'0'6290,"3"11"-6019,38 159 489,29 121 253,-56-208-419,6 129-1,-17-164-333,-1-32-55,-1 0 0,-1 1 1,0-1-1,-1 0 1,-5 25-1,4-20 950,2-20-876,-10-12 675,-4-19-724,2-1 0,1 0 0,1-1 0,-9-55 0,12 36-15,1-2 0,4-96 0,2 93-90,8-164 216,-3 114-241,-4 98-91,0 0 0,0 1 0,1-1-1,3-9 1,-3 11-5,0-1-1,0 1 0,-1-1 0,0 0 1,1-7-1,-1 4-27,0 0-1,1 1 1,0 0 0,1-1-1,0 1 1,7-15-1,-4 18-39,-9 9-16,-6 13 51,-6 10 45,1 1 0,1 0 0,1 1 0,-14 53 0,21-64 13,-1-1-1,0 0 1,-1 0-1,-12 21 1,-2 4 65,12-21 178,-9 38 0,13-31 995,5-30-1245,-1 0-1,1 0 1,0 0-1,0 0 1,0 0 0,0-1-1,0 1 1,1 0-1,0-3 1,2-9-6,1 1 1,1 0-1,0 0 1,1 1-1,0 0 1,1 0-1,17-24 1,-16 25-13,-1-2 0,0 1 0,6-18 0,14-26 4,-12 32 1,23-30-1,-12 13-8,-26 42-1,0 0 0,0 0 0,1-1 0,-1 1 0,0 0 0,0 0 0,0-1 0,0 1 0,0 0 0,0 0 0,0 0-1,1-1 1,-1 1 0,0 0 0,0 0 0,0 0 0,0 0 0,1 0 0,-1-1 0,0 1 0,0 0 0,0 0 0,1 0 0,-1 0 0,0 0-1,0 0 1,1 0 0,-1 0 0,0 0 0,0 0 0,0 0 0,1 0 0,-1 0 0,0 0 0,0 0 0,1 0 0,-1 0 0,0 0 0,0 0-1,1 0 1,-1 0 0,4 1-18,-3 7 35,26 104 26,-1-4 22,-20-80-12,16 45-1,3 11 164,-23-74-195,1 10 189,-3-20-197,-1 1-1,1-1 1,0 1-1,-1-1 1,1 1-1,-1-1 0,1 1 1,-1-1-1,0 0 1,1 1-1,-1-1 1,1 0-1,-1 0 1,1 1-1,-1-1 0,0 0 1,1 0-1,-1 0 1,0 0-1,1 0 1,-1 0-1,0 0 1,1 0-1,-1 0 0,1 0 1,-1 0-1,0 0 1,1 0-1,-1-1 1,0 1-1,1 0 1,-2-1-1,-21-6 64,1 0 1,-1-2-1,1-1 1,-35-21-1,6 4 44,44 23-102,-6-3 69,-1 1 0,0 0 0,-21-6 0,17 6 172,13 4-744,14 7-2799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05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0 140 6632,'0'0'4734,"3"13"-4188,8 29 253,24 63 0,63 174 1909,-82-227-2136,32 120 1408,-39-114-668,-5-48-813,0-10-119,5-24-84,-9 23-296,25-77 205,150-446 943,-134 416-600,9-27-3119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21.2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1 715 3712,'0'0'4622,"9"5"-4347,-2 0-193,-4-3-58,-1-1 1,1 1-1,0 0 1,-1-1-1,1 0 1,0 1 0,0-1-1,0 0 1,0 0-1,0-1 1,0 1 0,0-1-1,0 1 1,0-1-1,0 0 1,0 0 0,1 0-1,-1-1 1,3 0-1,30-8 460,-26 7-335,0 0 0,0-1 0,0 0 0,-1 0-1,1-1 1,-1-1 0,0 0 0,9-6 0,0-3 24,1 0 0,-2-2-1,0 0 1,-1-1 0,18-25-1,4-10 114,37-47 227,-55 75-408,-2-1 1,0-1-1,-2 0 1,0-2-1,-2 1 1,-2-2-1,11-33 1,-11 26-2,1-4 162,8-43 0,-21 67-124,-7 21-48,-10 23-90,-18 45-21,-29 72-15,42-86 42,13-37 0,1 0 0,0 1-1,1-1 1,2 2 0,0-1 0,-1 30-1,6-28 16,-1-15-14,0 0-1,1 0 0,1 0 1,0 0-1,0 0 1,1 0-1,0-1 1,1 1-1,7 17 1,-9-24-5,0-1 0,0 0 0,0 1 1,0-1-1,0 0 0,1 0 0,-1 0 1,0 0-1,1 0 0,0 0 0,0 0 1,-1-1-1,1 1 0,0-1 0,0 1 1,1-1-1,-1 0 0,0 1 0,0-1 1,1-1-1,-1 1 0,0 0 0,1 0 0,-1-1 1,1 1-1,-1-1 0,1 0 0,-1 0 1,1 0-1,-1 0 0,1 0 0,-1 0 1,0-1-1,5-1 0,-1 0 10,0 0 0,0 0 0,0-1 0,-1 0 0,1 0 0,-1 0 0,1-1-1,-1 0 1,0 0 0,-1 0 0,1-1 0,-1 1 0,0-1 0,4-5 0,-5 6-7,7-7 35,1-1 0,-2 0-1,0-1 1,0 0 0,12-26 0,-16 29 14,1-1 0,13-17 0,-1 0-39,-9 19-10,-5 6-6,-5 4-1,-3 4-8,0 0 1,1 0-1,0 0 0,0 0 1,0 0-1,0 1 1,-2 9-1,-14 50-72,10-29 49,8-33 21,1 1 0,-1 0 0,1 0 0,0 0 0,0 0 0,0 0 0,1 0 0,-1-1 0,1 1 0,2 6 0,16 40-21,-11-30 19,-7-17 9,0-1 1,1 0 0,-1 0-1,0 1 1,1-1-1,-1 0 1,1-1-1,-1 1 1,1 0-1,3 2 1,-5-4 2,1 1 0,0 0-1,0-1 1,0 1 0,0-1 0,0 1 0,0-1 0,0 1 0,0-1-1,0 0 1,0 1 0,0-1 0,0 0 0,0 0 0,0 0 0,0 0-1,0 0 1,1 0 0,-1 0 0,0 0 0,0-1 0,0 1-1,0 0 1,1-1 0,8-3 30,-1-1 0,1 0-1,-1 0 1,-1-1 0,1 0 0,-1-1-1,0 0 1,0 0 0,9-12 0,5-7 31,-11 12-30,0 0-1,18-30 1,-26 39-26,-2 0 1,1 1 1,0 0-1,1-1 1,-1 1-1,1 0 0,0 0 1,0 1-1,0-1 1,0 0-1,1 1 1,0 0-1,-1 0 0,1 0 1,6-3-1,2-1 24,-11 7-31,-1-1 0,1 0 0,0 1 0,-1-1 0,1 1 0,-1 0 0,1-1 0,0 1 0,-1-1 0,1 1-1,0 0 1,-1 0 0,1-1 0,0 1 0,0 0 0,-1 0 0,1 0 0,0 0 0,0 0 0,-1 0 0,1 0 0,0 0 0,0 0 0,-1 0 0,1 0 0,0 0 0,-1 0-1,1 1 1,0-1 0,0 0 0,-1 1 0,1-1 0,0 0 0,-1 1 0,1-1 0,-1 1 0,1-1 0,-1 1 0,1-1 0,-1 1 0,1 0 0,-1-1 0,1 1 0,-1-1 0,0 1-1,1 0 1,-1-1 0,0 1 0,1 0 0,-1 1 0,3 6 16,0 0 0,-1 0-1,3 13 1,0 3 7,-6 4 32,1-26-43,0 1-1,-1-1 1,1 1 0,0-1-1,0 1 1,0-1 0,0 1-1,1-1 1,0 4-1,-3 7 91,2-12-98,0-1 0,-1 0 0,1 0 0,0 0 0,0 0 0,0 1 0,-1-1 0,1 0 0,0 0 0,0 0 0,0 1 0,0-1 0,0 0 0,-1 0 0,1 1 0,0-1 0,0 0 0,0 0 0,0 1 0,0-1 0,0 0 0,0 0 0,0 1 0,0-1 0,0 0 0,0 0 0,0 1 0,0-1 0,0 0 0,0 0 0,1 1 0,-1-1 0,0 0 0,0 0 0,0 1 0,0-1 0,0 0 0,0 0 0,1 1-1,-1-1 1,0 0 0,0 0 0,0 0 0,1 0 0,-1 1 0,0-1 0,0 0 0,0 0 0,1 0 0,-1 0 0,0 0 0,1 0 0,7-25 260,54-87-30,-60 108-220,1 0 0,0 1-1,0-1 1,0 1 0,0-1 0,1 1 0,-1 0-1,1 0 1,0 1 0,0-1 0,4-1-1,-4 2 9,8-2 32,0 20-42,-10-8-9,1 1 1,-1-1-1,0 1 0,-1 0 0,0 0 0,0 0 1,-1-1-1,0 1 0,0 0 0,-1 0 0,0 0 1,-4 11-1,1-5 13,2-11-12,1-1 1,0 1-1,1 0 1,-1-1-1,0 1 1,1 0-1,0-1 1,0 6-1,9-18 96,0-1-1,-1 0 0,13-20 1,-13 16-80,0 0 23,0 1 0,1 1 0,0-1 0,1 2 0,0-1 0,0 1 0,21-15 0,-31 25-43,0 1 1,1 0-1,-1-1 0,1 1 1,-1 0-1,1-1 0,-1 1 1,1 0-1,-1 0 0,1 0 0,-1-1 1,1 1-1,-1 0 0,1 0 1,-1 0-1,1 0 0,-1 0 1,1 0-1,-1 0 0,1 0 1,0 0-1,-1 0 0,1 0 0,-1 0 1,1 0-1,-1 1 0,1-1 1,-1 0-1,1 0 0,-1 1 1,1-1-1,0 1-3,0 0 0,-1 0 0,1 1 0,0-1 0,-1 0 0,1 0 0,-1 0-1,0 1 1,1-1 0,-1 0 0,0 0 0,1 3 0,-3 47-89,1-44 90,2 27-34,0-27 10,-1 1 0,0 0 0,-2 13 0,2-18 16,0 1 0,0 0 1,1-1-1,-1 1 0,1-1 0,0 1 0,-1-1 0,2 1 0,-1-1 0,0 0 1,3 5-1,0 0-14,0 0 1,1 0 0,8 9-1,-9-12 21,1 0 0,0 0 0,0-1 0,1 0 1,-1 0-1,1 0 0,0 0 0,0-1 0,0 0 0,0-1 0,0 1 0,1-1 0,-1 0 0,1 0 1,0-1-1,0 0 0,-1-1 0,1 1 0,0-1 0,0 0 0,11-2 0,-8 0 15,-1 0 0,1 0 0,-1-1 0,1 0 0,-1-1 0,0 0 0,0 0 0,-1-1 0,1 0 0,-1-1 0,0 0 0,-1 0 0,1-1 0,10-11 0,-15 14 0,0 0 0,0 0-1,0 0 1,-1-1 0,1 1-1,-1-1 1,0 1 0,-1-1-1,1 0 1,-1 0 0,0 0-1,0 0 1,0 0 0,0 0-1,-1 0 1,0 0 0,0 0-1,-1 0 1,1 0 0,-1 0-1,0 0 1,-1 0 0,1 1-1,-1-1 1,-4-9 0,5 12-10,1 1-1,-1-1 1,0 0 0,0 0 0,0 1 0,0-1 0,0 1 0,0-1-1,-1 1 1,1 0 0,0-1 0,-1 1 0,1 0 0,-1 0-1,1 0 1,-1 0 0,0 0 0,1 0 0,-1 0 0,0 1 0,0-1-1,1 1 1,-1-1 0,0 1 0,0 0 0,0-1 0,0 1 0,0 0-1,1 0 1,-1 1 0,0-1 0,0 0 0,0 0 0,0 1-1,0-1 1,1 1 0,-1 0 0,0 0 0,1-1 0,-1 1 0,0 0-1,1 0 1,-1 1 0,-1 0 0,-2 2-14,0 0 0,0 1-1,1-1 1,-1 1 0,1 0 0,0 0 0,1 0-1,-1 0 1,1 1 0,0 0 0,0-1 0,-2 9-1,3-8 8,1 1 0,0 0 0,0-1 0,1 1 0,0 0 0,0 0 0,0-1 0,1 1 0,0 0 0,0-1 0,0 1 0,1 0 0,0-1 0,1 0 0,0 1 0,-1-1 0,2 0 0,-1-1 0,1 1 0,0 0 0,0-1 0,6 6 0,-2-4 16,-1 0 0,1-1 1,0 0-1,0-1 0,0 1 0,1-2 0,0 1 1,0-1-1,0-1 0,0 1 0,1-1 0,-1-1 1,1 0-1,15 1 0,-18-2 8,-3-1 10,0 0-1,0 1 1,1-1-1,-1-1 1,7 0-1,-10 0-19,1 1 0,-1-1 0,0 1-1,0-1 1,0 1 0,1-1 0,-1 0 0,0 0-1,0 1 1,0-1 0,0 0 0,0 0 0,0 0-1,-1 0 1,1 0 0,0-1 0,0 1 0,-1 0 0,1 0-1,-1 0 1,1-1 0,0 0 0,-2-1-70,1 0 0,-1 1 0,1-1 0,-1 1 0,0-1 0,0 1 0,0-1 0,0 1 0,0-1 0,-1 1 0,1 0 0,-1 0 0,1 0 0,-1 0 0,-3-3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21.7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8240,'0'0'3200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22.0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25 6632,'0'0'776,"87"-13"-440,-27 7 24,5 0 8,-3 6-72,-1 0 0,-17 0-120,-2 0 16,1 2-32,-9 2 0,-10-4-112,-6 0 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25.8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287 450 5120,'0'0'3828,"-13"-5"-3534,-40-16 17,48 19-257,1 1-1,-1 0 1,0 0-1,1 0 1,-1 1-1,0-1 1,0 1 0,0 0-1,1 0 1,-1 1-1,0 0 1,0 0-1,1 0 1,-1 0-1,0 1 1,1-1 0,0 1-1,-1 0 1,1 1-1,0-1 1,-5 5-1,-3 3 114,0 0 0,2 1 0,-1 0 0,-15 22 0,23-29-119,-3 5 71,0 0 0,0 0 0,1 0 0,-5 12 0,9-18-81,-1 1 0,1-1 0,0 0 0,0 0 1,1 1-1,-1-1 0,1 1 0,-1-1 0,1 1 0,0-1 0,0 0 0,1 1 0,-1-1 1,1 1-1,0-1 0,1 6 0,-1-8-24,0 0 0,0 1 0,0-1-1,1 0 1,-1 0 0,0 0 0,0 0 0,1 0 0,-1 0 0,1 0-1,-1 0 1,1-1 0,-1 1 0,1 0 0,-1-1 0,1 1 0,-1-1 0,1 0-1,0 0 1,-1 0 0,1 1 0,0-1 0,-1-1 0,4 1 0,1-1 21,1 0 1,-1 0 0,0 0 0,1-1-1,6-2 1,-1-2 1,0 0-1,0-1 1,-1-1-1,1 0 1,-2 0-1,1-1 1,-1 0-1,0-1 1,-1 0-1,-1-1 1,11-14 0,7-18 160,38-77 1,-50 90-119,0 0 1,-2-1-1,-1-1 1,-2 1-1,-1-2 1,-1 1-1,-2-1 1,2-42 0,-11 46 75,4 28-152,0 1-1,0 0 1,0 0 0,0-1 0,-1 1 0,1 0 0,0 0 0,0-1 0,0 1 0,0 0-1,0 0 1,-1 0 0,1-1 0,0 1 0,0 0 0,0 0 0,-1 0 0,1 0 0,0 0 0,0-1-1,-1 1 1,1 0 0,0 0 0,0 0 0,-1 0 0,1 0 0,0 0 0,0 0 0,-1 0 0,1 0-1,-12 10 18,0 10-29,0 1 1,2 0-1,0 0 1,1 1-1,1 1 1,1-1 0,-6 39-1,5-7-41,2 1-1,2 65 1,3-112 55,1-1 0,0 0 0,0 0 0,1 0 0,0 1 0,0-1 0,0 0 0,1 0 0,0 0 1,1-1-1,0 1 0,0 0 0,0-1 0,8 12 0,-7-14 5,-1 0 1,1 0 0,0 0-1,0 0 1,0-1 0,0 0-1,0 0 1,7 3-1,-8-4-4,-1-1 0,1 0-1,0 0 1,1-1-1,-1 1 1,0-1 0,0 1-1,0-1 1,0 0 0,0 0-1,1 0 1,-1-1-1,0 1 1,0-1 0,5-1-1,1-2 13,0 0 0,-1 0 0,1 0 0,-1-1 0,0-1 0,0 1 0,-1-1 0,1 0 0,-1-1 0,-1 0 0,1 0 0,-1 0-1,0-1 1,-1 0 0,0 0 0,0-1 0,-1 1 0,0-1 0,0 0 0,-1 0 0,-1 0 0,1 0 0,1-16 0,-9-21 157,5 45-172,0 1 0,0-1 0,0 1 0,0 0 0,0-1 0,0 1 0,0-1 0,-1 1 0,1-1 0,0 1 0,0-1 0,0 1 0,0 0 0,-1-1 0,1 1 0,0-1 0,0 1 0,-1 0 0,1-1 0,0 1 0,-1 0 1,1-1-1,0 1 0,-1 0 0,1 0 0,0-1 0,-1 1 0,1 0 0,-1 0 0,1 0 0,-1 0 0,1-1 0,0 1 0,-1 0 0,1 0 0,-1 0 0,1 0 0,-1 0 0,1 0 0,-1 0 0,1 0 0,-1 0 0,1 0 0,0 0 1,-1 1-1,1-1 0,-1 0 0,0 0 0,-21 11 29,17-8-35,1 1 1,-1 0-1,1 0 1,0 1-1,0-1 1,0 1-1,1 0 1,-1 0-1,1 0 0,0 0 1,1 1-1,-1-1 1,1 1-1,0 0 1,1-1-1,-1 1 1,1 0-1,0 0 1,1 0-1,-1 0 0,1 0 1,0 0-1,1 0 1,0 0-1,0 0 1,0 0-1,0 0 1,1 0-1,0-1 1,0 1-1,1-1 0,-1 1 1,1-1-1,1 0 1,-1 0-1,0 0 1,1-1-1,0 1 1,0-1-1,1 0 1,-1 0-1,7 4 1,-7-6 4,0 0 0,0-1 1,-1 1-1,1-1 1,1 0-1,-1 0 1,0-1-1,0 1 1,0-1-1,0 0 0,0 0 1,1 0-1,-1-1 1,0 1-1,0-1 1,7-2-1,-2 0 6,1-1 0,-1 1 0,0-2 0,0 1 0,15-11 0,-7 3 23,0-2 1,-1 0-1,0-1 1,-1-1-1,-1 0 1,0-1-1,-1 0 1,-1-1-1,-1-1 1,-1 0-1,0 0 0,-1-1 1,-1 0-1,9-37 1,-11 31 49,0-1 0,-2 0 0,-1 1 0,-1-52 0,-2 77-81,-2-22 134,-8-45 0,10 68-133,0-1 0,0 1 1,0 0-1,0-1 0,-1 1 0,1 0 0,0-1 1,0 1-1,0-1 0,0 1 0,0 0 0,-1 0 0,1-1 1,0 1-1,0 0 0,0-1 0,-1 1 0,1 0 1,0 0-1,-1-1 0,1 1 0,0 0 0,0 0 0,-1 0 1,1-1-1,0 1 0,-1 0 0,1 0 0,0 0 1,-1 0-1,1 0 0,-1 0 0,1 0 0,0 0 0,-1 0 1,1 0-1,0 0 0,-1 0 0,1 0 0,0 0 1,-1 0-1,1 0 0,0 0 0,-1 1 0,-19 14-27,-15 31-85,28-34 85,1 1-1,0 0 1,1 0-1,0 0 0,-4 23 1,2 0-20,-2 37 0,8-49 12,2 0 0,4 30 0,0 10-4,-5-57 34,-1-2 1,1 0 0,0 0 1,1 0-1,-1 0 0,1 0 0,0-1 0,0 1 0,0 0 0,1 0 0,-1-1 0,1 1 0,0-1 0,5 7 0,12 19 1,-18-27 6,1-1 0,-1 1 0,0 0 1,1-1-1,0 1 0,-1-1 0,1 0 1,0 1-1,0-1 0,0 0 0,1 0 1,-1 0-1,0-1 0,1 1 0,-1 0 1,1-1-1,0 0 0,-1 1 0,1-1 1,6 1-1,0 0 9,1-1 1,0 0-1,0 0 1,0-1 0,0-1-1,0 0 1,0 0-1,0 0 1,-1-2-1,1 1 1,-1-1-1,13-6 1,-4 1 15,0-2 0,-1 0-1,0-1 1,-1 0 0,17-17 0,-18 17 2,-13 9-18,1 1 0,-1-1 0,1 0 0,-1 0 1,0 0-1,0 0 0,4-5 0,-1 2 105,0-1 125,-16 1-215,7 5-20,0 0-1,0 0 0,0 0 0,0 0 0,0 1 0,0-1 0,0 1 0,0 0 1,0 0-1,0 1 0,-4 1 0,-43 24 45,43-23-34,4-2-8,0 1-1,0 0 0,0 0 0,0 0 0,0 0 0,1 1 0,0-1 0,-1 1 1,1 0-1,0 0 0,1 0 0,-1 0 0,1 1 0,0-1 0,0 1 0,0-1 0,1 1 1,-1 0-1,1 0 0,0 0 0,1-1 0,-1 1 0,1 0 0,0 0 0,0 0 1,0 0-1,1 0 0,0 0 0,0 0 0,2 6 0,-1-7 2,1-1-1,-1 1 1,1-1-1,-1 0 1,1 0-1,0 0 1,0 0 0,0 0-1,1-1 1,-1 1-1,1-1 1,-1 0-1,1 0 1,0 0-1,0-1 1,0 1 0,0-1-1,0 0 1,0 0-1,0 0 1,0-1-1,0 1 1,5-1-1,-7-1-5,1 0 0,-1 1 0,1-1 0,-1 0 0,0 0 0,0 0-1,1-1 1,-1 1 0,0-1 0,0 1 0,0-1 0,-1 1 0,4-5-1,20-28 46,-17 20-32,-2 6 2,-1-1 0,0 0 0,0-1 0,-1 1 0,-1-1-1,1 0 1,-1 1 0,-1-1 0,0-1 0,0 1 0,-1 0 0,-1 0-1,1-1 1,-2 1 0,1 0 0,-3-12 0,3 22-16,0-1-1,0 1 1,0-1 0,0 1 0,0-1 0,0 0 0,-1 1-1,1-1 1,0 1 0,0-1 0,0 1 0,0-1 0,-1 1-1,1-1 1,0 1 0,-1 0 0,1-1 0,0 1 0,-1-1-1,1 1 1,0 0 0,-1-1 0,1 1 0,-1 0 0,1-1-1,-1 1 1,1 0 0,-1 0 0,1-1 0,-1 1 0,1 0-1,-1 0 1,1 0 0,-1 0 0,1 0 0,-1 0 0,1 0-1,-1 0 1,1 0 0,-1 0 0,1 0 0,-1 0 0,1 0-1,-1 0 1,0 0 0,1 0 0,-1 1 0,1-1 0,0 0-1,-1 0 1,1 1 0,-1-1 0,1 0 0,-1 1 0,1-1-1,0 0 1,-1 1 0,1-1 0,-1 1 0,1-1 0,0 0-1,-1 2 1,-2 1 2,0 1-1,0 0 1,1-1-1,-1 1 1,1 1-1,-3 4 1,2 1-13,0 0 0,1 0 1,0 1-1,0-1 0,1 0 0,1 1 1,1 17-1,-1-23 5,0 0-1,1-1 0,-1 1 1,1-1-1,0 1 1,1-1-1,-1 1 0,1-1 1,0 0-1,0 0 1,0 0-1,1 0 0,-1 0 1,1 0-1,0 0 1,0-1-1,0 0 1,1 0-1,5 5 0,-6-6 5,-1-1 0,1 0 0,0 0 0,-1 0 0,1 0 0,0 0-1,-1-1 1,1 1 0,0-1 0,0 0 0,0 0 0,0 0 0,-1 0 0,1 0-1,6-1 1,-5-1 6,1 1-1,0-1 1,0 0-1,-1-1 0,1 1 1,-1-1-1,0 0 1,6-4-1,0-2 11,-1-1 0,1 0 0,-2 0 1,1-1-1,12-22 0,-16 25-13,11-19 32,-2 0 1,0-1-1,10-32 0,-16 35 114,-9 32-158,0-1 0,0 1 0,1-1 0,-1 1 0,2 0 0,-1-1 0,3 12 0,0 15 0,-4 39-2,-1-45-22,3 38 1,3-23-36,-4-42 66,0 0 0,0 1 0,0-1 0,0 0 0,0 0 0,0 1-1,0-1 1,0 0 0,0 0 0,0 1 0,0-1 0,0 0-1,0 0 1,0 1 0,0-1 0,0 0 0,0 0 0,1 1 0,-1-1-1,0 0 1,0 0 0,0 0 0,0 0 0,0 1 0,1-1 0,-1 0-1,0 0 1,0 0 0,0 0 0,1 0 0,-1 1 0,0-1 0,0 0-1,1 0 1,-1 0 0,0 0 0,0 0 0,1 0 0,-1 0-1,0 0 1,0 0 0,0 0 0,1 0 0,-1 0 0,0 0 0,0 0-1,1 0 1,-1 0 0,12-7 38,12-23 47,-1 0 0,26-45 0,-15 21 24,-21 34-55,3-4 54,1 0-1,20-23 0,-23 36 0,-14 10-104,1 1 0,-1 0 1,0 0-1,0 0 0,1 0 1,-1 0-1,0 0 1,0 0-1,1 0 0,-1 0 1,0 0-1,0 0 1,1 0-1,-1 0 0,0 0 1,0 0-1,1 0 1,-1 0-1,0 0 0,0 0 1,1 0-1,-1 0 0,0 1 1,0-1-1,1 0 1,-1 0-1,0 0 0,0 0 1,0 1-1,1-1 1,-1 0-1,0 0 0,1 4 9,1 0 0,-1-1 0,0 1 0,-1 0 0,1-1 0,-1 1 0,0 4 0,1-4-19,4 57-16,-3 1 0,-2 0 0,-17 120 0,14-166 1,-1 0 0,0-1 0,-13 30 1,15-40 23,1-1 0,-1 0 0,-1 1 0,1-1 0,-1 0 0,0-1 0,0 1 0,0 0 0,0-1 0,0 1 0,-1-1 0,0 0 0,1 0 0,-1-1 0,0 1 0,-1-1 0,-7 4 0,10-6 5,0 0-1,1 0 1,-1 0 0,0 0-1,0 0 1,0-1 0,0 1-1,1 0 1,-1-1 0,0 0-1,0 1 1,1-1-1,-1 0 1,0 0 0,1 0-1,-1 0 1,1 0 0,-1 0-1,1 0 1,0 0 0,-1-1-1,1 1 1,0-1 0,-2-1-1,1 0 4,0 0 1,0 0-1,0 0 0,1 0 0,-1 0 0,1 0 0,0-1 0,-1 1 1,2 0-1,-1-1 0,-1-6 0,3 3 1,0 0 1,0 0-1,1 1 0,0-1 1,0 0-1,0 1 1,1-1-1,0 1 0,0 0 1,1 0-1,-1 0 0,1 0 1,1 1-1,-1-1 0,1 1 1,0 0-1,10-7 0,-4 3-1,1 0 0,0 1 0,1 1 0,0 0 0,0 0 0,0 1 0,22-6 0,-33 11 3,0 1 1,0-1-1,0 1 0,0-1 1,0 1-1,0 0 0,1 0 1,-1 0-1,0 0 0,0 0 1,0 1-1,0-1 0,0 1 1,0-1-1,3 2 0,-4-1-171,0 0-1,1 0 0,-1 0 1,0 0-1,0 0 0,0 0 1,1 1-1,-2-1 0,1 0 1,0 1-1,0-1 0,0 1 1,0-1-1,-1 1 0,1-1 1,-1 1-1,1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1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6520,'0'0'8100,"6"-9"-7910,108-161 894,-99 148-750,0 0-1,-2-2 1,16-36 0,-29 60-319,0 0-1,0-1 1,1 1 0,-1 0 0,0-1-1,0 1 1,0 0 0,1-1 0,-1 1 0,0 0-1,0-1 1,0 1 0,0 0 0,0-1 0,0 1-1,0-1 1,0 1 0,0 0 0,0-1-1,0 1 1,0-1 0,0 1 0,0 0 0,0-1-1,0 1 1,0 0 0,-1-1 0,1 1-1,0 0 1,0-1 0,0 1 0,-1 0 0,1-1-1,0 1 1,0 0 0,-1-1 0,1 1-1,-1 0 1,1 0 3,-1 0 0,0 0-1,0 1 1,1-1 0,-1 0 0,0 0-1,0 1 1,1-1 0,-1 1-1,0-1 1,1 1 0,-1-1-1,1 1 1,-1-1 0,1 1 0,-1 0-1,1-1 1,-1 1 0,0 0-1,-5 10 21,0-1-1,0 1 0,1 0 1,0 1-1,1-1 0,0 1 1,1 0-1,0 0 0,-1 14 1,3-18-20,0 1 0,1 0 0,0-1 0,0 1 0,1 0 0,0 0 0,0-1 0,1 1 0,1-1 0,-1 1 0,1-1 0,0 0 0,7 11 0,-8-16-8,0 0 0,0 0-1,1 0 1,-1-1 0,1 1 0,-1-1 0,1 1 0,0-1 0,0 0 0,0 0 0,0 0 0,0-1-1,1 1 1,5 1 0,-4-2 11,0 0 0,0 0 0,0-1 0,0 1 0,0-1 0,0 0 0,0-1 0,0 0 0,8-1 0,0-2 56,0-1 0,0 0 0,0-1 0,-1 0 0,0-1 0,20-15 0,-16 10 42,-1 0 0,0-1 1,-1-1-1,20-26 0,61-79 930,-81 92-609,-14 27-353,0 11 221,-7 60-264,-3-1 1,-24 90-1,32-154-44,1 0 3,0 0 0,-1 1 0,0-1-1,-1-1 1,1 1 0,-1 0 0,-5 8 0,7-14 0,1 1 0,-1-1 0,0 1 1,0-1-1,0 1 0,0-1 0,1 0 0,-1 1 0,0-1 0,0 0 1,0 0-1,0 0 0,0 0 0,0 0 0,0 0 0,0 0 0,0 0 1,1 0-1,-1 0 0,0 0 0,0 0 0,0-1 0,0 1 1,0 0-1,0-1 0,1 1 0,-1-1 0,0 1 0,0-1 0,1 1 1,-1-1-1,0 1 0,0-1 0,1 0 0,-1 0 0,1 1 0,-1-1 1,0-1-1,0 1 1,1 1-1,-1-1 1,0 0 0,0 0 0,1 0 0,-1 0 0,1 1 0,-1-1-1,1 0 1,-1 0 0,1 0 0,0 0 0,-1 0 0,1 0 0,0 0-1,0 0 1,0-1 0,0 1 0,0 0 0,0 0 0,0 0-1,0 0 1,0 0 0,0 0 0,1 0 0,-1 0 0,0 0 0,1 0-1,-1 0 1,1 0 0,-1 0 0,1 0 0,-1 1 0,1-1 0,0 0-1,0-1 1,6-1 11,-1-1-1,1 2 0,0-1 1,0 1-1,0 0 1,0 0-1,0 0 1,1 1-1,13 0 0,72-1 62,-62 3-34,-1-1-1,54-9 0,-77 8 268,4-1-450,-8-4-3053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30.3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1 790 4912,'0'0'6204,"6"-11"-5958,4-7-87,2 2-1,-1-1 0,2 1 0,0 1 0,23-20 1,-13 14 48,0 0 1,-2-1-1,22-29 0,49-80 361,-71 96-375,-1-2 0,26-67 0,-38 84-100,-1 0 0,-1-1 0,-1 1 0,-1-1 0,0-1 1,-2 1-1,1-28 0,-3 47-79,-1 0 0,1-1 1,0 1-1,-1 0 0,1-1 1,-1 1-1,1 0 0,-1 0 1,0-1-1,0 1 0,0 0 1,-1 0-1,1 0 0,0 0 1,-1 0-1,1 1 0,-4-4 0,4 4-5,0 1-1,-1-1 0,1 1 0,0-1 0,0 1 1,-1-1-1,1 1 0,0 0 0,-1 0 0,1 0 1,0 0-1,-1 0 0,1 0 0,0 0 0,-1 0 1,1 0-1,0 1 0,-1-1 0,1 1 0,0-1 1,0 1-1,0-1 0,-1 1 0,1-1 0,0 1 1,0 0-1,0 0 0,0 0 0,0 0 0,0 0 0,0 0 1,-1 1-1,-8 9 11,1 0 1,0 1-1,1 0 1,0 0-1,1 1 1,0 0-1,1 0 1,0 1-1,2 0 1,-5 14-1,-1 21 60,-8 79 0,12-76-19,3-22 3,2-1 0,2 1 0,0 0-1,2 0 1,14 56 0,-14-75-8,1 0 0,1-1 0,0 0 0,0 0-1,1 0 1,12 16 0,-16-25-47,-1 0 0,1 0 0,-1 1 1,1-1-1,-1 0 0,1-1 0,0 1 0,0 0 0,-1 0 0,1-1 0,0 1 0,0-1 0,0 1 1,0-1-1,0 0 0,-1 0 0,1 0 0,0 0 0,0 0 0,3-1 0,41-9 140,-39 8-129,45-13 81,0-4-1,-2-1 0,0-2 0,-2-3 0,63-42 0,-102 61-83,-2-1-1,1 1 1,-1-1 0,0-1 0,8-11-1,5-5 78,-19 23-84,0-1 0,0 1 0,0 0 1,-1-1-1,1 1 0,0-1 0,-1 1 0,1-1 1,-1 1-1,0-1 0,1 1 0,-1-1 1,0 1-1,0-1 0,0 1 0,0-1 0,0 0 1,-1 1-1,1-1 0,0 1 0,-1-1 0,1 1 1,-1-1-1,1 1 0,-1 0 0,0-1 0,0 1 1,1 0-1,-1-1 0,0 1 0,0 0 0,0 0 1,-1 0-1,1 0 0,0 0 0,0 0 1,-1 0-1,1 0 0,0 0 0,-1 1 0,1-1 1,0 0-1,-1 1 0,1-1 0,-1 1 0,1 0 1,-1-1-1,0 1 0,1 0 0,-1 0 0,1 0 1,-1 0-1,-1 1 0,-7 1 5,0 1 0,1 0 0,-1 1 0,1 0 0,0 0 0,0 1 0,0 0 0,1 1 0,-1 0 0,1 0 0,1 1 0,-14 15 0,3-1 7,2 1-1,1 1 0,-20 38 0,31-54-13,1 0 0,0 0 0,0 1 0,1-1 0,0 0 0,0 1 0,1 0 0,0-1 0,0 11 0,1-15-3,0 0 0,0 1 1,1-1-1,-1 0 0,1 0 1,-1 0-1,1 0 0,0 0 0,1 0 1,-1 0-1,0-1 0,1 1 0,-1 0 1,1-1-1,0 1 0,0-1 1,0 1-1,0-1 0,1 0 0,-1 0 1,0 0-1,1 0 0,-1 0 1,1-1-1,4 3 0,-4-4 3,1 0-1,0 1 1,-1-1 0,1-1-1,-1 1 1,1 0 0,-1-1-1,0 0 1,1 0 0,-1 0-1,0 0 1,1 0 0,-1-1-1,0 0 1,4-2 0,-2 2 2,3-3 1,1-1 0,-1 1 0,0-1 0,0-1 0,-1 1 0,0-1 0,0-1 0,0 1 1,-1-1-1,7-12 0,-3 3 34,-1-1 1,0 0-1,-2 0 1,8-23-1,-13 33 18,-1 1-1,1-1 1,-1 1-1,0-1 1,-1-14-1,0 20-36,0 1 103,0 22 5,2-6-141,0 1 1,1-1-1,1 0 0,0 1 1,1-2-1,0 1 0,15 26 1,-18-38 5,-1 1 0,1-1 0,0 0 0,0-1 0,1 1 0,-1 0 1,1-1-1,-1 1 0,1-1 0,0 0 0,0 0 0,0 0 0,0 0 0,0 0 0,0-1 1,6 3-1,-6-4 4,-1 1 0,1-1 0,0 0 0,0 0 0,0 0 0,0 0 0,-1 0 0,1-1 0,0 1 0,0-1 0,-1 0 0,1 0 0,0 0 1,-1 0-1,1 0 0,-1-1 0,1 1 0,-1-1 0,0 1 0,1-1 0,1-2 0,11-10 23,0 0 0,20-25-1,-28 30-5,-1 0 0,-1-1-1,1 1 1,-2-1 0,1 0 0,5-19-1,-1 0 17,-5 21-7,-1-1 0,0 1 1,-1-1-1,0 0 0,1-13 0,-1 14 85,3 12-50,4 15-69,-7 5-30,2 0 0,2 0 1,0 0-1,18 44 0,-19-55 26,-4-9 5,0-1 0,1 0 0,-1 0 0,1 0 0,-1 0 0,1 0 0,0 0-1,0 0 1,1-1 0,-1 1 0,0-1 0,4 3 0,12 12-31,-17-16 34,0 1 0,1-1 1,-1 1-1,0-1 0,1 1 1,-1-1-1,1 0 0,0 1 1,-1-1-1,1 0 0,0 0 1,0 0-1,-1-1 0,1 1 1,0 0-1,0-1 0,0 1 1,0-1-1,0 0 0,0 1 1,0-1-1,0 0 0,0 0 1,0 0-1,0-1 0,2 1 1,9-4 18,1 0 1,-2 0-1,1-1 1,-1-1 0,1 0-1,-2-1 1,1 0-1,-1 0 1,0-1 0,0-1-1,-1 0 1,0-1-1,-1 0 1,0 0 0,-1-1-1,0 0 1,0 0-1,-1-1 1,-1 0-1,6-14 1,-9 15 76,-5 9 1,-10 15 46,1-1-126,-5 4-4,0 0-1,0 1 1,2 1-1,0 1 1,1 0-1,1 0 1,1 1 0,-11 27-1,21-43-14,0-1 0,0 1-1,0 0 1,1-1 0,-1 1 0,1 0-1,0-1 1,0 1 0,0 0 0,1-1 0,-1 1-1,1 0 1,0-1 0,0 1 0,0-1-1,1 1 1,-1-1 0,1 0 0,0 1-1,0-1 1,0 0 0,4 4 0,-4-5-1,0 0-1,0 0 1,0-1 0,0 1-1,0-1 1,1 0 0,-1 1 0,0-1-1,1 0 1,-1 0 0,1-1 0,-1 1-1,1 0 1,0-1 0,-1 0 0,1 1-1,-1-1 1,1 0 0,0-1 0,-1 1-1,1 0 1,-1-1 0,1 1 0,0-1-1,-1 0 1,0 0 0,1 0 0,-1 0-1,1 0 1,-1 0 0,0-1 0,0 1-1,3-3 1,4-3 4,0-1 0,-1-1-1,0 1 1,0-1 0,-1 0 0,0-1 0,0 0-1,-1 0 1,-1 0 0,1-1 0,-2 0 0,1 0 0,-2 0-1,0-1 1,3-16 0,1-18 76,-2 1-1,-3-76 1,-2 102-23,-3 8 39,0 12-23,2 7-44,-2 124-42,3-116-1,1 21-57,12 59 0,-1 1-22,-10-70 48,1-5 1,-2-1 0,-1 1 0,0 0-1,-6 35 1,5-52 54,-1 0 0,1-1 0,-1 1 0,0-1 0,0 0-1,-1 0 1,1 0 0,-1 0 0,0 0 0,0 0 0,0-1 0,0 1-1,-1-1 1,1 0 0,-1 0 0,0 0 0,0-1 0,0 1-1,0-1 1,0 0 0,-1 0 0,1-1 0,-1 1 0,1-1 0,-1 0-1,0 0 1,1 0 0,-1-1 0,0 0 0,1 0 0,-1 0-1,-8-1 1,-9-4 39,9 3-1,0 0-1,1-1 1,0-1-1,0 0 1,0-1-1,0 0 1,-18-11-1,29 16-34,1-1 0,-1 1 0,0-1 0,0 1 0,1-1 0,-1 0 0,1 1 0,-1-1 0,0 0 0,1 0 0,-1 1 0,1-1 0,0 0 0,-1 0 0,1 0 0,-1 0 0,1 0 0,0 0 0,0 1 0,0-1 0,0 0 0,0 0 0,0 0 0,0 0 0,0 0 0,0 0 0,0 0 0,0 0 0,0 0 0,1 0 0,-1 0 0,0 1 0,1-1 0,-1 0 0,0 0 0,1 0 0,-1 0 0,1 1 0,0-1-1,-1 0 1,1 1 0,0-1 0,-1 0 0,1 1 0,0-1 0,0 1 0,0-1 0,6-5 16,1 1-1,-1 1 0,16-8 0,-19 10-35,194-83-41,-54 25-62,-128 51 107,0 0-1,-1-2 0,-1 0 1,1-1-1,-2 0 0,0-1 1,16-19-1,-3 3 5,-17 20 2,-2 0 0,1-1-1,-1 0 1,-1 0 0,7-15 0,-11 20 11,1 0 1,-1 0 0,0 0-1,-1-1 1,1 1-1,-1-1 1,0 0 0,0 1-1,-1-1 1,0 0 0,0 1-1,0-1 1,-2-8-1,2 12-1,-1 1 0,1 0 0,0 0-1,-1 0 1,1 0 0,-1 0 0,1 0-1,-1 0 1,1 0 0,-1 0 0,1 1-1,-1-1 1,0 0 0,0 0 0,0 0 0,1 1-1,-1-1 1,0 0 0,0 1 0,0-1-1,0 1 1,0-1 0,0 1 0,0-1-1,0 1 1,0 0 0,0 0 0,0-1-1,-1 1 1,1 0 0,0 0 0,0 0-1,0 0 1,0 0 0,0 0 0,0 1-1,0-1 1,0 0 0,-2 1 0,-1 1-4,0-1 0,0 1 1,1 0-1,-1 0 0,1 0 0,0 0 1,-1 0-1,1 1 0,-5 5 1,3-1-21,0 1 1,0-1-1,1 1 1,0 1-1,0-1 1,1 0 0,0 1-1,1 0 1,0 0-1,0 0 1,1 0-1,0 0 1,0 0 0,1 0-1,0 0 1,1 0-1,0 0 1,0 0-1,1 0 1,0 0 0,1-1-1,0 1 1,0 0-1,1-1 1,9 15-1,-11-20 13,-1-1 0,1 0 0,-1 0 0,1-1 0,0 1 0,0 0 0,0 0 0,0-1 0,0 1 0,0-1 0,0 0 0,0 0-1,1 0 1,-1 0 0,0 0 0,1 0 0,-1 0 0,5 0 0,-3-1 4,-1 0-1,0 0 1,1-1 0,-1 0 0,0 1-1,1-1 1,-1 0 0,0 0-1,0-1 1,1 1 0,-1-1 0,3-2-1,6-5 21,0 0-1,-1-1 0,0 0 0,18-23 0,-13 12 3,-11 15-3,0-1-1,0 0 1,1 1-1,0 0 0,0 1 1,0-1-1,1 1 0,10-7 1,-16 12-16,-1 0 1,1 0 0,-1 0-1,1 0 1,-1 0 0,1 0-1,0 0 1,-1 0 0,1 0 0,-1 0-1,1 0 1,-1 1 0,1-1-1,-1 0 1,1 0 0,-1 0-1,0 1 1,1-1 0,-1 0-1,1 1 1,-1-1 0,1 0-1,-1 1 1,0-1 0,1 0-1,-1 1 1,0-1 0,1 1 0,-1-1-1,0 1 1,0-1 0,0 0-1,1 2 1,10 23 29,-6-12-22,-1-8-3,-1 0 1,1 0-1,0 0 1,0-1-1,0 1 0,1-1 1,0 0-1,0 0 1,0 0-1,0-1 0,0 0 1,1 0-1,-1 0 1,1-1-1,0 0 0,0 0 1,6 1-1,-1-1 60,1 0 0,-1-1 0,13-1 0,-5 5 292,-4-1-3368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32.5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127 0 4912,'0'0'9672,"-2"12"-9399,-26 103 352,-2 7 133,1-28-210,19-65-221,-11 52-1,20-53-65,2-24-212,-1-1 0,0 1 0,0 0 0,0-1 0,-1 1 0,1 0 0,-1-1 0,0 1 0,-2 6-1,3-9-41,0-1 0,0 1-1,0-1 1,0 1 0,0-1-1,0 1 1,0-1-1,1 1 1,-1-1 0,0 1-1,0-1 1,0 1-1,1-1 1,-1 0 0,0 1-1,1-1 1,-1 1-1,0-1 1,1 0 0,-1 1-1,1-1 1,-1 0 0,0 0-1,1 1 1,-1-1-1,1 0 1,-1 0 0,1 0-1,-1 1 1,1-1-1,-1 0 1,1 0 0,-1 0-1,1 0 1,20 6 89,13-1-36,-1-2 0,0-2-1,1-1 1,46-7-1,-47 5-6,-1-5-11,-27 5-10,1 1 1,-1-1-1,1 1 1,8 0-1,-9-2 90,-11 3-47,-56 31-2665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32.9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65 9848,'0'0'1086,"10"-1"-843,466-35 2465,-396 26-1784,-55 5-126,46-1 0,-56 3-390,-14 3-358,1-1 1,-1 1 0,1-1 0,-1 1 0,1-1-1,-1 1 1,1 0 0,-1 0 0,1 0 0,-1 0 0,1 0-1,-1 0 1,1 0 0,-1 1 0,1-1 0,-1 0 0,1 1-1,1 0 1,-3 1-31,0 1 0,0-1-1,0 0 1,0 0 0,0 0-1,-1 1 1,1-1 0,-1 0 0,1 0-1,-2 2 1,0 3-9,-3 11-2256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33.2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88 1 9848,'0'0'2265,"9"12"-1876,28 38 10,-36-47-346,0-1 0,1 1 0,-1-1 0,0 1 0,-1-1 0,1 1 0,0 0 0,-1-1 0,1 1-1,-1 0 1,0-1 0,0 1 0,0 0 0,0 0 0,0-1 0,-1 1 0,1 0 0,-1-1 0,0 1 0,0 0 0,0-1 0,0 1 0,-2 3 0,-1 0 88,0-1 0,-1 1 0,1 0-1,-1-1 1,0 0 0,-8 6 0,6-6-266,1 1-1,-2-1 1,1 0-1,-1 0 1,1-1 0,-1 0-1,0 0 1,-1-1-1,1 0 1,-9 1-1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33.4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9240,'0'0'888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34.2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45 6824,'0'0'680,"4"11"-239,3 9-131,-1 0 1,-1 0-1,-1 0 1,2 30-1,-6-32 140,-1 0 0,0-1 0,-1 1 0,-2 0 0,-5 20 0,6-15 1877,24-50-1546,17-39-363,-29 48-306,1 0-1,1 1 0,0-1 1,1 2-1,29-30 0,23-16 320,-64 62-425,1 0 0,-1 0 0,0 0 0,0 0 0,0-1 0,1 1 0,-1 0 0,0 0 0,1 0 1,-1 0-1,0 0 0,0 0 0,1 0 0,-1-1 0,0 1 0,1 0 0,-1 0 0,0 0 0,0 0 0,1 0 0,-1 0 0,0 1 0,1-1 0,-1 0 0,0 0 0,1 0 0,-1 0 0,0 0 0,0 0 0,1 0 0,-1 1 0,0-1 0,0 0 0,1 0 0,-1 0 0,0 0 0,0 1 0,7 13 131,-4 18 14,-10 91 541,7-123-576,3-7 87,2-3-157,0 0 1,1 1-1,0-1 0,14-14 1,-4 4-4,-3 3 12,0 0 0,2 1 0,0 1 0,1 1 0,0 0 0,24-15 0,-40 28-49,1 0 0,-1 1 0,1 0 0,0-1 0,-1 1 0,1-1 1,0 1-1,-1 0 0,1-1 0,0 1 0,0 0 0,-1 0 0,1 0 0,0 0 0,0-1 0,-1 1 0,1 0 0,0 0 0,0 0 0,0 1 0,-1-1 0,1 0 1,0 0-1,0 0 0,-1 0 0,1 1 0,0-1 0,-1 0 0,1 1 0,0-1 0,-1 1 0,1-1 0,0 1 0,-1-1 0,1 1 0,-1-1 0,1 1 0,-1-1 1,1 1-1,-1 0 0,1-1 0,-1 1 0,0 0 0,1 0 0,-1-1 0,0 1 0,0 0 0,1-1 0,-1 1 0,0 0 0,0 1 0,1 6 22,0 0 0,0-1 0,-1 1-1,-1 8 1,1-11-22,-8 214 1107,8-219-1113,0 1-1,0-1 1,0 0-1,0 0 1,0 0-1,0 0 0,0 0 1,0 0-1,0 0 1,0 1-1,0-1 1,0 0-1,0 0 0,0 0 1,0 0-1,0 0 1,0 0-1,0 0 1,0 1-1,0-1 0,0 0 1,1 0-1,-1 0 1,0 0-1,0 0 0,0 0 1,0 0-1,0 0 1,0 0-1,0 1 1,0-1-1,0 0 0,0 0 1,0 0-1,1 0 1,-1 0-1,0 0 1,0 0-1,0 0 0,0 0 1,0 0-1,0 0 1,0 0-1,1 0 1,-1 0-1,0 0 0,0 0 1,0 0-1,0 0 1,0 0-1,0 0 1,6-4-708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34.6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0 168 10040,'0'0'556,"7"0"-182,40-1 25,46 2 5,-78 1-242,0-2 0,0 1 0,0-2 0,0 0 0,0-1 0,0 0 0,-1-1 0,1-1 0,-1 0 0,1-1 0,-1-1 1,21-11-1,-31 14-73,0 0 1,-1 0 0,1 0-1,-1 0 1,0-1 0,0 0-1,0 1 1,0-1 0,-1 0-1,0 0 1,0 0 0,3-7-1,-4 9-40,0 0-1,0-1 0,-1 1 0,1-1 0,0 1 1,-1-1-1,0 0 0,1 1 0,-1-1 0,0 1 1,0-1-1,-1 0 0,1 1 0,0-1 0,-1 1 1,0-1-1,1 1 0,-1-1 0,0 1 1,0-1-1,-1 1 0,-2-4 0,3 5-7,-1-1 0,0 1 0,0 0 0,0 0 0,0 0 0,-1 0 0,1 0 0,0 1 0,0-1 0,0 1 0,-1-1-1,1 1 1,0 0 0,0 0 0,-1 0 0,1 0 0,-5 1 0,1-1 33,-1 1 1,0 1-1,1-1 0,-13 6 0,13-4-41,0 0-1,0 1 0,0 0 1,0 0-1,1 1 0,0-1 1,0 1-1,0 0 0,0 1 1,1-1-1,0 1 0,0 0 1,1 0-1,-1 0 1,1 1-1,1-1 0,-1 1 1,1-1-1,0 1 0,1 0 1,-1 0-1,1 0 0,1 0 1,-1 0-1,1 0 1,1 0-1,-1 0 0,1 0 1,0 0-1,1 0 0,-1-1 1,4 9-1,-2-8 14,1-1 0,-1 0 1,1 0-1,0 0 0,1 0 0,-1 0 0,1-1 0,0 0 0,1 0 1,-1 0-1,1-1 0,0 0 0,11 6 0,1-1 125,0-1-1,0-1 1,35 8-1,-21-13 136,-21-2-144,-11 0-158,0 0 1,0 0-1,0 0 0,1 0 0,-1 0 1,0 0-1,0 0 0,0 0 0,1 0 1,-1 0-1,0 0 0,0 0 1,0 0-1,0 0 0,1 0 0,-1 0 1,0 0-1,0 0 0,0 0 0,0 0 1,1 0-1,-1 0 0,0 1 0,0-1 1,0 0-1,0 0 0,0 0 1,1 0-1,-1 0 0,0 0 0,0 1 1,0-1-1,0 0 0,0 0 0,0 0 1,0 0-1,0 1 0,0-1 0,0 0 1,0 0-1,1 0 0,-1 0 1,0 1-1,0-1 0,0 0 0,0 0 1,0 0-1,-1 1 0,1-1 0,0 0 1,0 0-1,0 0 0,0 0 0,0 1 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8:37.9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281 559 6016,'0'0'4481,"-12"-6"-4089,3 0-310,5 3-45,-1 0-1,0 0 0,0 1 1,0 0-1,-1 0 0,1 0 1,0 0-1,-1 1 0,1 0 0,-1 0 1,1 0-1,-1 1 0,-8 0 1,2 2 78,1 0 0,0 1 0,0 0 0,1 1 1,-1 0-1,1 1 0,0 0 0,0 1 0,0 0 1,1 1-1,0-1 0,0 2 0,1-1 0,-12 14 1,18-18-41,0 0 0,1-1 0,-1 1 0,1 0 0,-1 0 0,1 0 0,0 0 0,0 1 0,0-1 0,0 0 0,1 0 1,-1 0-1,1 1 0,0-1 0,0 0 0,1 7 0,-1-9-44,0 0 0,0 0 0,1 0 0,-1 1 1,1-1-1,-1 0 0,1 0 0,0 0 0,-1 0 0,1 0 0,0 0 1,0 0-1,-1 0 0,1 0 0,0 0 0,0-1 0,0 1 0,2 1 0,-1-1-10,0-1-1,0 1 1,0-1-1,0 1 1,0-1-1,0 0 0,0 0 1,0 0-1,0 0 1,0 0-1,0 0 1,0 0-1,0-1 0,-1 1 1,4-2-1,4-1 16,-1 0 1,0-1-1,1-1 0,-2 1 0,1-1 0,7-6 1,43-40 103,-49 43-115,27-29 90,-1-1 1,-3-2-1,30-47 0,-44 60 5,-1-1-1,24-58 0,-35 71-63,0 0 0,-2-1 0,0 0 0,0 1 0,-2-1 0,0 0 0,0-31-1,-3 43-31,1-1-1,-1 0 0,0 0 0,0 0 0,0 0 0,-1 1 1,-3-9-1,5 13-23,0 0 0,-1-1 0,1 1 0,0 0 0,-1 0 0,1 0 0,0 0 0,-1 0 0,1 0 0,0-1 0,-1 1 0,1 0 0,0 0 0,-1 0 0,1 0 0,0 0 0,-1 0 0,1 0 0,0 0 0,-1 0 0,1 1 0,0-1 0,-1 0 0,1 0 0,0 0 0,-1 0 0,1 0 0,0 1 0,-1-1 0,1 0 0,0 0 0,0 0 0,-1 1 0,1-1 0,0 0 0,0 0 0,-1 1 0,1-1 0,0 0 0,0 1 0,0-1 0,0 0 0,-1 1 0,1-1 0,0 0 0,0 1 0,-13 20-14,12-18 12,-10 19 16,1 2 1,0-1-1,2 1 0,1 1 1,1-1-1,1 1 0,1 0 1,2 1-1,0-1 0,1 0 1,2 1-1,1-1 0,0 0 1,2 0-1,1 0 0,1 0 1,1-1-1,1 0 0,2 0 1,14 27-1,-22-47 7,0-1 1,1 1-1,-1 0 0,1-1 1,0 0-1,0 1 0,0-1 1,1-1-1,-1 1 1,1 0-1,0-1 0,-1 0 1,1 1-1,0-2 0,0 1 1,1 0-1,-1-1 0,0 0 1,0 0-1,1 0 0,-1 0 1,0-1-1,1 1 0,-1-1 1,1-1-1,7 0 0,-2-1 13,0 0 0,-1 0 0,1-1-1,-1 0 1,0-1 0,0 0 0,0 0 0,0-1 0,-1 0-1,16-13 1,-15 10-5,0 0-1,0-1 1,0 0 0,-1-1-1,-1 0 1,0 0-1,8-16 1,-12 20-9,0-1 1,-1 1-1,1-1 0,-2 1 0,1-1 1,-1 0-1,0 0 0,0 1 1,-1-1-1,0 0 0,0 0 1,-1 0-1,0 0 0,-3-11 0,4 17-13,0 0-1,0 0 0,0 1 1,0-1-1,-1 0 0,1 0 1,0 0-1,-1 1 1,1-1-1,0 0 0,-1 0 1,1 1-1,-1-1 0,1 0 1,-1 1-1,1-1 0,-1 1 1,0-1-1,1 0 0,-1 1 1,0 0-1,1-1 0,-1 1 1,0-1-1,0 1 0,0 0 1,1-1-1,-1 1 0,0 0 1,0 0-1,0 0 0,1 0 1,-1 0-1,0 0 0,0 0 1,0 0-1,0 0 0,1 0 1,-1 0-1,0 0 1,0 0-1,0 1 0,0-1 1,1 0-1,-1 1 0,-1 0 1,0 0 4,0 0 0,0 1 1,0-1-1,0 1 0,0-1 1,0 1-1,0 0 1,1 0-1,-1 0 0,0 0 1,1 0-1,0 0 0,-3 5 1,3-2-12,0 1 1,0 0-1,0 0 0,1 0 1,-1 0-1,2-1 0,-1 1 1,1 0-1,-1 0 1,2 0-1,-1 0 0,4 10 1,-2-9-8,0 0 1,0-1 0,0 1 0,1-1-1,0 0 1,0 0 0,1 0 0,0 0-1,0-1 1,5 5 0,-4-6-2,0-1 1,0 1-1,0-1 1,0-1-1,0 1 1,1-1-1,-1 0 0,1-1 1,-1 0-1,1 0 1,0 0-1,-1-1 1,11 0-1,-7 0 9,-1-1 0,1 0-1,0-1 1,0 0-1,0 0 1,-1-1 0,1 0-1,12-7 1,-12 3 10,0-1 0,-1-1 1,0 0-1,0 0 0,-1 0 0,0-1 1,0-1-1,7-14 0,-4 9 13,-1 0 18,-1-1-1,-1 0 1,0 0 0,-1-1-1,-1 0 1,-1 0-1,0 0 1,-2-1 0,0 0-1,1-21 1,-3-15 74,-2-1 0,-10-64 1,4 90 7,7 30-121,-1-1 0,1 1-1,0 0 1,0-1 0,0 1-1,-1 0 1,1-1 0,0 1 0,0 0-1,-1 0 1,1-1 0,0 1 0,0 0-1,-1 0 1,1 0 0,0-1-1,-1 1 1,1 0 0,0 0 0,-1 0-1,1 0 1,-1 0 0,1 0 0,0-1-1,-1 1 1,0 0 0,1 1-1,-1-1 0,0 0-1,0 1 1,0-1 0,0 1 0,1-1 0,-1 1 0,0 0 0,1-1 0,-1 1 0,0 0 0,1-1 0,-1 1 0,1 0 0,-1 0-1,0 0 1,-7 13-14,1-1 0,0 1 0,0 0-1,2 1 1,0-1 0,0 1 0,-1 16-1,-10 109-144,11-87 124,3-19 5,1 0-1,2-1 1,1 1-1,1-1 1,2 1-1,17 58 0,-21-88 36,0-1 0,0 0-1,0 0 1,1-1-1,-1 1 1,0 0 0,1 0-1,0-1 1,0 1-1,0-1 1,0 1-1,0-1 1,0 0 0,1 0-1,-1 0 1,1 0-1,5 3 1,-5-4 4,0 0-1,0-1 1,0 1-1,0-1 1,0 0-1,0 1 1,0-1-1,0-1 1,0 1-1,0 0 1,0-1-1,0 0 1,0 1-1,0-1 1,0 0 0,0-1-1,-1 1 1,1 0-1,4-3 1,9-7 48,0-1 1,0-1 0,27-28 0,-27 25 27,1 0 1,34-24-1,-46 36-54,1 0 0,0 1-1,0-1 1,0 1 0,0 1 0,1-1-1,-1 1 1,1 0 0,-1 0 0,1 1-1,0 0 1,0 0 0,-1 1 0,1 0-1,11 1 1,-4 1 4,-11-2-32,0 0 0,0 0 0,0 0 0,0 1 0,-1 0-1,1-1 1,0 1 0,-1 0 0,1 0 0,0 1 0,-1-1 0,1 0-1,3 4 1,-1-1 3,6 5 34,-10-9-41,-1 0 0,0 0 0,0 0 0,0 1 0,0-1 0,0 0 0,0 0 0,0 0 0,1 0 1,-1 1-1,0-1 0,0 0 0,0 0 0,0 0 0,0 0 0,0 1 0,0-1 0,0 0 0,0 0 0,0 0 1,0 1-1,0-1 0,0 0 0,0 0 0,0 0 0,0 0 0,-1 1 0,1-1 0,0 0 0,0 0 0,0 0 1,0 0-1,0 1 0,0-1 0,0 0 0,0 0 0,-1 0 0,1 0 0,0 0 0,0 0 0,0 1 1,0-1-1,0 0 0,-1 0 0,1 0 0,0 0 0,0 0 0,0 0 0,-1 0 0,1 0 0,0 0 0,0 0 1,0 0-1,0 0 0,-1 0 0,1 0 0,0 0 0,0 0 0,0 0 0,-1 0 0,-1 0 5,0 0 0,0 0-1,0-1 1,0 1 0,0-1 0,0 1-1,0-1 1,0 1 0,0-1-1,-2-2 1,-9-2 35,5 2-17,0 1 0,0 0 0,0 0-1,-1 1 1,1 0 0,0 0 0,-1 1-1,1 0 1,-1 1 0,1 0 0,-1 0 0,1 0-1,0 1 1,0 1 0,0-1 0,-11 6-1,16-6-16,0 1 0,0-1 0,0 1 0,0-1-1,1 1 1,-1 0 0,1 0 0,0 0 0,0 1 0,0-1-1,0 0 1,0 1 0,1 0 0,-1-1 0,1 1 0,0 0-1,0-1 1,0 8 0,0-5-5,0-1 0,1 0 0,0 1 0,0-1 0,0 0 0,1 1 1,0-1-1,0 0 0,0 0 0,1 0 0,-1 0 0,1 0 0,3 6 0,-3-8-1,1-1-1,-1 0 1,0 1-1,1-1 1,-1 0-1,1 0 1,0 0 0,-1-1-1,1 1 1,0-1-1,0 1 1,0-1-1,0 0 1,0 0 0,1-1-1,-1 1 1,0 0-1,0-1 1,1 0-1,-1 0 1,4 0 0,-2 0 0,0-1 1,0 1 0,0-1 0,0 0 0,0 0 0,0 0 0,0-1 0,-1 0 0,1 0 0,0 0 0,-1 0-1,8-6 1,-3 0 37,0 0 0,0 0 0,-1-1 1,-1 0-1,0-1 0,0 0 0,-1 0 0,0 0 0,0-1 0,-1 1 0,-1-1 0,0-1 0,0 1 0,-1 0 0,-1-1 0,3-23 0,-11 48 111,6-5-132,0-1 0,0 1 0,0 0 0,1-1 0,1 1 0,-1-1 1,1 0-1,0 1 0,1-1 0,5 11 0,-6-15-18,-1-1-1,0 1 0,1-1 1,0 0-1,-1 1 1,1-1-1,0 0 0,0 0 1,0 0-1,0-1 1,1 1-1,-1 0 0,1-1 1,-1 0-1,1 1 1,-1-1-1,1 0 0,-1 0 1,1 0-1,0-1 1,0 1-1,-1-1 1,1 0-1,0 1 0,0-1 1,0 0-1,-1-1 1,1 1-1,0 0 0,0-1 1,-1 1-1,5-3 1,2 0-4,0-1 0,0 0 1,0-1-1,0 0 0,-1-1 1,0 1-1,11-12 0,48-53-53,-60 62 50,0-2 15,8-10 2,-15 20-2,1-1 1,-1 1-1,1-1 0,-1 1 0,1-1 0,0 1 0,-1-1 0,1 1 0,0 0 1,-1-1-1,1 1 0,0 0 0,-1-1 0,1 1 0,0 0 0,-1 0 1,1 0-1,0 0 0,0 0 0,-1 0 0,1 0 0,0 0 0,0 0 1,0 0-1,0 2-1,1-1 1,-1 1 0,-1 0 0,1 0-1,0-1 1,0 1 0,-1 0-1,1 0 1,-1 0 0,1 0 0,-1 0-1,0 0 1,0 0 0,0 0-1,0 2 1,0-3-5,2 49 11,-2-29-12,1-1 0,1 0 0,1 0 0,8 32 0,-11-51-1,0-1-1,0 1 0,0-1 0,0 0 0,0 1 1,0-1-1,0 1 0,0-1 0,1 0 1,-1 1-1,0-1 0,0 0 0,0 1 0,1-1 1,-1 0-1,0 1 0,0-1 0,1 0 1,-1 0-1,0 1 0,1-1 0,-1 0 0,0 0 1,1 1-1,-1-1 0,0 0 0,1 0 1,-1 0-1,0 0 0,1 0 0,-1 1 0,1-1 1,-1 0-1,0 0 0,1 0 0,-1 0 1,1 0-1,-1 0 0,0 0 0,1 0 0,-1-1 1,1 1-1,-1 0 0,0 0 0,1 0 1,-1 0-1,0 0 0,1-1 0,-1 1 0,0 0 1,1-1-1,17-17 25,-13 11-14,47-60 89,-35 42-12,35-36 0,-52 61-84,1-1 0,-1 0 0,1 1 0,0-1-1,-1 1 1,1-1 0,0 1 0,0-1 0,-1 1-1,1-1 1,0 1 0,0 0 0,0-1 0,-1 1 0,1 0-1,0 0 1,0-1 0,0 1 0,0 0 0,0 0-1,0 0 1,-1 0 0,1 0 0,0 0 0,0 1 0,0-1-1,0 0 1,0 0 0,-1 1 0,1-1 0,0 0-1,0 1 1,0-1 0,-1 1 0,1-1 0,0 1-1,0 0 1,1 1 6,0 0-1,0 0 1,-1 0 0,1 1-1,-1-1 1,0 0-1,1 1 1,-1-1 0,0 1-1,0-1 1,0 6-1,4 28-28,-2 1-1,-1-1 1,-2 1-1,-9 67 1,1-48-30,-16 57 0,17-86 23,-2-1 1,0 0 0,-2-1-1,-17 29 1,26-49 28,-1-1 1,0 0 0,0-1-1,0 1 1,0 0-1,-1-1 1,1 0 0,-1 0-1,0 0 1,0 0 0,0 0-1,0-1 1,-8 3 0,9-4 6,0 0 0,-1 0-1,1 0 1,0 0 0,-1-1 0,1 0 0,0 0 0,-1 0 0,1 0 0,0 0 0,-1-1 0,1 1 0,0-1 0,-1 0 0,1 0 0,0 0 0,0-1 0,0 1 0,-5-4 0,-1-1 31,0 0 0,0-1 0,1 0 0,-8-9 0,14 15-28,0-1-1,0 0 0,1 0 1,-1 0-1,1 0 0,-1-1 1,1 1-1,0 0 0,0-1 0,0 1 1,0-1-1,0 1 0,1-1 1,-1 1-1,1-1 0,0 1 0,0-1 1,-1 1-1,2-1 0,-1 0 1,0 1-1,1-5 0,4-4 13,0-1 1,0 1-1,1 1 0,1-1 0,-1 1 0,14-15 0,53-50 62,48-20 11,-57 47-21,-8 7 40,15-11 88,-91 57-129,3-2-3309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9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3808,'0'0'11720,"5"11"-11516,15 42 155,16 65 0,11 24 383,-31-98-425,16 63 0,-25-75-154,-1 0 295,18 51 0,-22-76-312,5 9 101,-5-12-17,0-5 176,44-209-118,-32 151-207,73-240 199,-84 288-264,1 1 0,1 0 0,0 0 0,0 0 0,13-16 0,-18 25-8,0 1-1,0-1 0,1 1 1,-1-1-1,1 1 0,-1-1 1,0 1-1,1 0 0,-1-1 1,1 1-1,-1-1 0,1 1 1,-1 0-1,1 0 0,-1-1 1,1 1-1,-1 0 0,1 0 1,-1 0-1,1 0 0,0-1 1,-1 1-1,1 0 0,-1 0 1,1 0-1,0 0 0,-1 0 1,1 1-1,-1-1 0,1 0 1,-1 0-1,1 0 0,0 1 1,7 6-3268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9:4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6224,'0'0'8757,"2"-11"-8472,-2 7-254,2-6 117,-1 0 0,2 1 0,-1-1 0,1 0 0,1 1 0,-1 0 0,8-12 0,-10 19-91,0 1 0,1 0-1,-1 0 1,0 0 0,1 0 0,-1 0 0,1 0 0,-1 0 0,1 0-1,-1 1 1,1-1 0,0 0 0,1 1 0,8-5 243,10 21 370,-17-11-586,1 0 0,-1 0 0,0 0-1,-1 0 1,5 7 0,6 11 196,-6-12-175,-5-6-11,1 0 0,-1-1 0,1 0 0,-1 0 0,6 5 0,-7-8-71,-1-1-1,0 1 1,0 0 0,0-1-1,0 1 1,1 0 0,-1-1-1,0 0 1,1 1 0,-1-1 0,0 0-1,1 0 1,-1 1 0,0-1-1,1 0 1,-1-1 0,0 1-1,1 0 1,-1 0 0,0 0-1,1-1 1,-1 1 0,0-1-1,1 1 1,-1-1 0,1 0-1,12-7 126,-1-1 0,-1 0 1,1-1-1,12-14 0,18-14 335,-38 34-620,13-9 709,-8 6-3355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1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12456,'0'0'1440,"58"-13"-1504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09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194 145 4512,'0'0'9630,"-10"-1"-9412,-31-4-6,38 5-168,1-1-1,-1 1 1,1-1 0,-1 0 0,1 1 0,-1-1 0,1 0 0,0-1 0,-1 1 0,-2-3 0,4 3-15,0 1 1,0-1-1,0 0 1,0 1-1,0-1 1,0 1-1,0-1 1,-1 1-1,1 0 0,0-1 1,0 1-1,0 0 1,0 0-1,0 0 1,-2 0-1,-13-5 507,15 5-508,1 0 0,-1-1 0,1 1 0,-1 0 0,1 0 0,-1-1 0,1 1 0,-1 0 0,1 0 0,-1 0 0,1 0 0,-1 0 0,0 0 0,1 0 0,-1 0 0,1 0 0,-1 0 0,0 0 0,1 0 0,-1 0 0,1 0 0,-1 0 0,1 0 0,-1 1 0,1-1 0,-1 0 0,1 0 0,-1 1 0,1-1 0,-1 1 0,-16 10 374,16-11-376,-1 1 0,1 0 0,-1-1 0,1 1 0,0 0 1,-1 0-1,1 0 0,0 0 0,-1 1 0,1-1 0,0 0 1,0 0-1,0 1 0,0-1 0,0 0 0,1 1 0,-1-1 1,-1 4-1,-4 16 192,-5 38 0,8-41-108,3-12-76,-1 0 0,1 0 0,0 0 0,1 0 0,-1 0 0,1 1 0,0-1 0,1 0 0,-1 0-1,1-1 1,1 1 0,-1 0 0,6 8 0,-4-7-3,0 0 0,1 0 0,0-1 0,1 0 0,-1 0 0,1 0 1,0 0-1,1-1 0,11 7 0,-12-9-19,-1-1 0,0 0 0,1-1 1,-1 1-1,1-1 0,0 0 0,-1-1 1,1 1-1,0-1 0,-1 0 0,1-1 1,10-1-1,9-3 26,35-11 1,-53 14-26,47-16 81,-2-1 1,0-4-1,77-45 0,-121 63-43,0 0 0,0-1 0,8-7 0,-16 13-48,0 0 0,1-1 0,-1 1-1,0 0 1,0 0 0,0 0-1,1 0 1,-1-1 0,0 1 0,0 0-1,0 0 1,0 0 0,1-1 0,-1 1-1,0 0 1,0 0 0,0-1-1,0 1 1,0 0 0,0 0 0,0-1-1,0 1 1,0 0 0,0-1 0,0 1-1,0 0 1,0 0 0,0-1-1,0 1 1,0 0 0,0 0 0,0-1-1,0 1 1,0 0 0,0 0-1,0-1 1,0 1 0,-1 0 0,1 0-1,0-1 1,0 1 0,-1 0 2,1-1 0,-1 1 0,1 0 0,-1 0 0,1 0 0,-1 0 0,1 0 0,-1 0 0,1 0 0,-1 0 0,1 0 0,-1 0 0,1 0 0,-1 0 0,1 0 0,0 1 0,-1-1 0,1 0 0,-1 0 0,1 0 0,-1 1 0,1-1 0,0 0 0,-1 1 0,-16 11 82,8-7-58,1 0 0,0 1 0,0 0 0,0 0 0,1 1 0,0 0 0,0 1 1,1-1-1,-11 18 0,16-23-27,1-1 0,-1 1 0,1 0 1,0 0-1,0 0 0,-1-1 0,1 1 0,0 0 1,1 0-1,-1 0 0,0 0 0,0 0 0,1-1 1,-1 1-1,1 0 0,0 0 0,-1-1 0,1 1 1,0 0-1,0-1 0,0 1 0,0-1 0,0 1 1,1-1-1,-1 0 0,0 1 0,1-1 0,2 2 1,1 1-2,1 0 1,0 0-1,0 0 1,0 0-1,1-1 1,6 2-1,-8-4 19,1 0-1,-1 0 1,0-1-1,0 1 1,0-2 0,0 1-1,0 0 1,0-1-1,0 0 1,0 0-1,0 0 1,0-1-1,0 0 1,0 0-1,-1 0 1,6-3-1,-10 4-11,1 0 0,-1 0 0,1 0 0,-1 0 0,1 0-1,-1 0 1,0 0 0,1 0 0,-1 0 0,0 0 0,0 0 0,0 0-1,0 0 1,0 0 0,0 0 0,0 0 0,0 0 0,0 0-1,0 0 1,-1 0 0,1 0 0,0 0 0,-1 0 0,0-2 0,0 0 19,-1 0 1,1 1-1,0-1 0,-1 0 1,0 0-1,0 1 1,-2-4-1,-78-52 533,73 54-483,-3-2 14,64-19-225,-16 9 79,-22 10 23,0 0 0,18-11 0,2 2 0,-30 13 37,0 1-1,0 0 0,0-1 1,0 0-1,0 0 1,-1 0-1,1 0 1,6-6-1,-5 6 65,0-2 6,9-15 257,-1-35-291,-11 43-2,1 0 1,0-1-1,0 1 1,6-12 0,-5 15-10,1 1 7,0 20-18,10 42 53,-8-33-22,-1-1 1,-1 1 0,-1 0 0,2 37 0,-6-50-21,-2 54 163,1-57-155,0-1 0,0 1 1,0 0-1,0-1 0,-1 0 1,0 1-1,0-1 0,-5 8 1,6-12-19,-1 0 0,1 1 0,-1-1 0,0 0 0,1 0 1,-1 0-1,0-1 0,0 1 0,0 0 0,1-1 0,-1 1 1,0-1-1,0 1 0,0-1 0,0 0 0,0 0 0,0 0 1,0 0-1,0 0 0,0 0 0,0-1 0,1 1 1,-5-2-1,-1 0 54,-1 0 1,1 0 0,0-1-1,-13-6 1,6-4 20,14 13-94,0 0-1,0 0 0,0 0 0,0-1 0,0 1 1,0 0-1,0 0 0,0 0 0,0-1 1,0 1-1,0 0 0,0 0 0,1 0 0,-1-1 1,0 1-1,0 0 0,0 0 0,0 0 0,0 0 1,1-1-1,-1 1 0,0 0 0,0 0 1,0 0-1,0 0 0,1 0 0,-1-1 0,0 1 1,0 0-1,0 0 0,1 0 0,-1 0 1,0 0-1,0 0 0,0 0 0,1 0 0,-1 0 1,0 0-1,1 0 0,2 0-5,0 0 0,0 0 0,0 0 0,0 0 0,0 1 0,0-1-1,0 1 1,0 0 0,5 2 0,-6-2 3,134 53-46,-120-49 81,1-1 1,-1 0-1,1-1 0,0-1 0,0 0 1,27-2-1,-5-8 151,-24 3-3232,-15 5 2913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0:0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4216,'0'0'6901,"-8"12"-6465,-73 90 947,46-56-195,-42 75 1,66-101-934,1 1 1,1 0-1,1 0 0,1 0 0,1 1 0,-7 43 0,11-37-65,0 1-1,3-1 1,0 1-1,1-1 1,2 1-1,1-1 1,10 29-1,-4-18 69,32 103 560,-33-117-567,1 0 1,1 0 0,21 32 0,-28-50-47,0 1-1,1-1 1,0 0 0,1-1-1,12 12 1,-13-21-1171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0:0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6632,'0'0'6206,"-1"14"-5812,0-3-341,-9 138 1414,14 26 670,26 173 1,-30-294-616,0-53-1241,-4-14 238,1-13-350,1 0 1,2 1 0,0-1-1,5-26 1,-3 40-138,0 0 0,1 0 0,0 1-1,1-1 1,1 1 0,-1 0 0,2 0 0,0 1 0,0 0 0,0 0-1,10-10 1,-14 17-32,1 0 0,0 0 0,0 1-1,0-1 1,0 1 0,1 0 0,-1 0-1,1 0 1,-1 0 0,1 0 0,0 1-1,0 0 1,-1 0 0,1 0 0,0 0-1,0 0 1,0 1 0,0 0 0,0 0-1,0 0 1,0 0 0,0 0 0,0 1-1,0 0 1,0 0 0,0 0 0,0 0-1,-1 1 1,1-1 0,0 1 0,-1 0-1,1 0 1,-1 1 0,0-1 0,0 0-1,0 1 1,0 0 0,0 0 0,-1 0-1,1 0 1,-1 0 0,3 5 0,-4-6 2,0 0 0,0 0 0,-1 0 0,1-1 0,-1 1 0,1 0 1,-1 0-1,0 0 0,1 0 0,-1 0 0,0 0 0,0 0 0,-1 0 1,1 0-1,0 0 0,-1-1 0,1 1 0,-1 0 0,1 0 0,-1 0 1,0 0-1,0-1 0,0 1 0,0 0 0,0-1 0,0 1 0,0-1 0,-1 1 1,1-1-1,-1 0 0,-2 3 0,-2 0 35,0 1 0,-1-1 0,1 0 0,-1-1 0,0 1 1,-11 3-1,17-7-38,0 1 0,-1-1 1,1 0-1,0 1 1,0 0-1,0-1 1,0 1-1,0 0 0,0-1 1,0 1-1,1 0 1,-1 0-1,0 0 0,0 0 1,0 0-1,1 0 1,-1 0-1,1 0 1,-1 0-1,1 0 0,-1 0 1,1 0-1,-1 0 1,1 0-1,0 0 1,0 1-1,0-1 0,0 0 1,-1 0-1,2 0 1,-1 1-1,0-1 0,0 0 1,0 0-1,0 0 1,1 0-1,-1 1 1,1-1-1,-1 0 0,2 2 1,2 6-27,0 0 1,1-1 0,1 0-1,5 8 1,-4-6 20,14 18 52,1-2-1,32 31 0,-49-50-38,1 2 668,-3-9-1446,-3-7-1552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0:0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5720,'0'0'7537,"11"-7"-7185,38-24-13,-46 29-263,0 0 0,0 0 0,0 0 0,1 1 0,-1 0 0,1-1 0,-1 1 0,1 0 0,-1 1 0,1-1 0,0 0 0,-1 1 1,1 0-1,0 0 0,-1 0 0,7 2 0,-6-2 43,-2 0-85,-1 1 1,0-1 0,0 1 0,1 0 0,-1 0-1,0-1 1,0 1 0,1 0 0,-1 0 0,0 0 0,0 0-1,0 0 1,0 0 0,-1 0 0,1 1 0,0-1 0,0 0-1,-1 0 1,1 1 0,-1-1 0,1 0 0,-1 1 0,1-1-1,-1 1 1,0-1 0,0 1 0,0-1 0,0 3 0,1 49 479,-1-40-375,0-6-101,-1 14 328,2 0 1,0 0-1,1 0 1,8 31 0,-9-46-267,1-1 0,0-1 0,0 1 1,0 0-1,0 0 0,1-1 0,-1 1 0,1-1 1,0 0-1,1 0 0,-1 0 0,1 0 1,0-1-1,0 1 0,0-1 0,0 0 1,0 0-1,1 0 0,0-1 0,-1 0 0,1 0 1,0 0-1,0 0 0,5 0 0,-5-1 3,0 0-1,0-1 1,0 0-1,1 0 1,-1-1-1,0 1 0,0-1 1,0 0-1,8-4 1,-11 5-387,0-1 1,-1 0 0,1 1-1,0-1 1,-1 0 0,1 0 0,-1-1-1,0 1 1,1 0 0,0-2-1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0:0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8744,'0'0'3238,"-11"5"-2792,-167 106 1532,133-80-1563,19-15-93,2 1 0,-33 30-1,19-8 145,-33 29 1043,70-67-1472,1 0 1,-1 0-1,0 0 1,0-1-1,0 1 1,0 0-1,0 0 1,1 0-1,-1 0 1,0 0 0,1 0-1,-1 1 1,1-1-1,0 0 1,-1 0-1,1 0 1,0 0-1,-1 1 1,1-1-1,0 2 1,0-3-81,0 0 0,0 0 0,0 0 0,0 1-1,0-1 1,0 0 0,0 0 0,0 0 0,0 0 0,0 0 0,0 1 0,0-1 0,0 0 0,0 0 0,0 0 0,0 0 0,0 0 0,0 0 0,0 1 0,0-1-1,0 0 1,0 0 0,0 0 0,0 0 0,0 0 0,-1 0 0,1 0 0,0 1 0,0-1 0,0 0 0,0 0 0,0 0 0,0 0 0,0 0 0,-1 0-1,1 0 1,0 0 0,0 0 0,0 0 0,0 0 0,0 0 0,0 0 0,-1 0 0,1 0 0,0 0 0,0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0:0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3912,'0'0'14926,"12"-3"-14701,-3 0-174,1-1 19,0 1 1,0 1-1,1 0 0,-1 0 1,1 1-1,-1 0 0,15 1 1,84 12 914,-74-7-2165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0:0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8784,'0'0'5217,"-8"12"-4666,-15 17-55,3 1 0,0 1 0,-17 38-1,31-55-222,1 0-1,1 1 0,-5 24 0,8-35-172,0 1 1,1-1 0,-1 1 0,1 0 0,1-1-1,-1 1 1,1-1 0,-1 1 0,1-1-1,1 1 1,-1-1 0,0 0 0,1 1-1,0-1 1,0 0 0,3 4 0,-4-7-75,0-1 1,0 1-1,-1 0 1,1-1-1,0 0 0,0 1 1,0-1-1,0 1 1,-1-1-1,1 0 1,0 0-1,0 1 1,0-1-1,0 0 0,0 0 1,0 0-1,0 0 1,0 0-1,0 0 1,0-1-1,0 1 1,-1 0-1,1 0 0,0-1 1,0 1-1,0 0 1,0-1-1,0 1 1,-1-1-1,1 1 1,0-1-1,0 1 1,-1-1-1,2-1 0,29-25 317,-28 24-275,7-8 72,-1-1 0,14-21 0,-15 21 60,0 0 0,18-20 0,-26 32-189,1 0 0,-1 0 1,0 0-1,1 0 0,-1 0 1,0 1-1,0-1 0,1 0 1,-1 0-1,0 0 0,0 0 1,1 0-1,-1 1 0,0-1 1,0 0-1,0 0 0,1 0 1,-1 1-1,0-1 0,0 0 1,0 0-1,1 0 0,-1 1 1,0-1-1,0 0 0,0 0 1,0 1-1,0-1 0,0 0 1,0 1-1,0-1 0,0 0 1,0 0-1,0 1 0,0-1 1,0 0-1,0 1 0,7 22 105,-1 0-25,-4-19-83,-1-1 1,1 0-1,0 1 1,0-1-1,1 0 1,-1 0-1,0 0 1,1 0-1,0 0 1,0 0-1,0-1 1,0 0-1,0 1 1,0-1-1,1 0 1,-1-1-1,1 1 1,-1-1-1,6 2 0,-5-2-1,-1-1-1,1 0 0,0 0 0,0 0 1,0 0-1,-1-1 0,1 1 0,0-1 0,-1 0 1,1 0-1,0 0 0,-1-1 0,1 1 0,-1-1 1,0 0-1,1 0 0,-1 0 0,0-1 1,0 1-1,2-4 0,7-4 39,0-2 1,-1 1-1,-1-2 1,13-17-1,-20 26-17,-1 0-1,1 0 0,-1 0 1,0-1-1,-1 1 1,1 0-1,-1-1 1,0 1-1,0-1 1,0 1-1,0-1 0,-1 0 1,0 1-1,0-1 1,0 0-1,0 1 1,-1-1-1,0 1 1,-2-10-1,1 10 7,-1 0 0,1-1 0,0 1 0,-1 0 0,0 0 0,0 0 0,0 0 0,-8-6 0,6 5 4,-9-13 369,14 17-532,-1 1 1,1-1-1,0 1 0,-1-1 1,1 1-1,0-1 1,0 0-1,0 1 0,-1-1 1,1 1-1,0-1 0,0 0 1,0 1-1,0-1 1,0 0-1,0 1 0,0-1 1,0 1-1,0-1 0,1 0 1,-1 1-1,0-1 1,0 0-1,1 1 0,-1-1 1,0 1-1,1-1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0:0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6224,'0'0'9025,"-4"15"-8524,-62 244 1806,49-193-1558,3 2 0,-8 93-1,19-132-426,1-17-157,1-1-1,0 0 1,1 1 0,0-1 0,0 1-1,4 14 1,-3-22-107,0 0 0,1-1 1,-1 1-1,1 0 0,0 0 0,0-1 1,0 1-1,0-1 0,1 0 0,-1 0 1,1 0-1,0 0 0,0 0 0,0 0 0,1-1 1,-1 1-1,0-1 0,1 0 0,0 0 1,-1-1-1,1 1 0,0-1 0,0 1 0,0-1 1,0 0-1,0-1 0,8 1 0,7 0 81,0-1-1,0-1 0,0-1 0,30-7 1,-26 5 18,-3 0 361,33-1 588,-53 1-1382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0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9240,'0'0'6472,"16"0"-5991,295 0 2441,-140-4 709,-164 1-3033,-6 0-3373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0:1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7432,'0'0'6536,"11"13"-6094,40 54 198,51 88-1,-67-88-100,37 102 1,-55-123-184,-3 1 0,-2 1 0,8 63-1,-18-86-169,-1 1 0,-1-1 0,-1 0-1,-1 0 1,-2 0 0,-10 42-1,-1-19 277,-2 1 0,-30 57 0,37-84-289,-35 65 1026,41-83-862,3-11-188,4-12-77,2-7-2878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2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416 443 5520,'0'0'3384,"-9"-7"-3026,-30-24-3,32 27-240,0 0-1,-1 1 1,1 0-1,-1 0 1,1 0 0,-1 1-1,0 1 1,0-1-1,0 1 1,0 0-1,0 1 1,0 0 0,-10 1-1,2-1 81,1 0-6,-13 0 273,-30 4 0,50-3-326,-1 0 0,1 1 0,0 0-1,0 1 1,0-1 0,0 2 0,-15 7 0,19-8-90,0 0 1,0 1 0,0-1 0,1 1 0,-1-1 0,1 1 0,0 0 0,0 1-1,0-1 1,0 0 0,1 1 0,0 0 0,0-1 0,0 1 0,0 0 0,1 0-1,0 0 1,0 0 0,0 0 0,1 0 0,-1 0 0,1 1 0,1-1-1,-1 0 1,2 8 0,2-3 22,0-1 0,1 0 1,0 0-1,0 0 0,1 0 0,0-1 0,12 13 0,-5-8 22,0-1 0,1 0-1,22 15 1,-23-20-12,-1 1 0,2-1 0,-1-1 0,1-1 0,0 0 0,0 0 0,1-2 0,-1 0 0,1 0 0,0-1 0,-1-1 0,26-1 0,-19-2 42,0-1 0,-1-1 0,0 0 0,1-2 0,-2 0 0,1-1 0,-1-1 0,29-17 0,25-20 449,93-76 0,-152 110-402,1 2 0,30-15 0,-14 8 93,-25 14-195,0-1-1,1 1 1,-1 0-1,0 1 1,1-1 0,7 0-1,-23 9-58,1 0-1,-1-1 1,0 0-1,0-1 1,-15 6 0,-8 5 16,5 0-2,1 1 0,-25 21 0,39-29 1,1 1 0,1 1 0,-1 0 0,2 0 0,-1 1 0,-10 18 0,18-26-4,0 1-1,0-1 0,0 1 1,0 0-1,1 0 1,0-1-1,-1 9 1,1-12-13,1 0-1,0 0 1,0 0 0,0 0 0,0 0-1,0 0 1,1 0 0,-1 0 0,0 0-1,0 0 1,1 0 0,-1 0 0,1 0 0,-1 0-1,0 0 1,1 0 0,0 0 0,-1 0-1,1 0 1,0-1 0,-1 1 0,1 0-1,0 0 1,0-1 0,0 1 0,0-1 0,-1 1-1,1 0 1,0-1 0,0 0 0,0 1-1,0-1 1,0 0 0,0 1 0,0-1-1,0 0 1,0 0 0,1 0 0,-1 0-1,0 0 1,2 0 0,5-1 16,0 0 1,0 0-1,-1-1 1,1 0-1,0 0 1,-1-1-1,1 0 1,-1-1-1,0 1 0,0-1 1,0-1-1,0 1 1,-1-1-1,0 0 1,0-1-1,9-10 0,-3 2 56,0 0 0,-1-1 0,-1 0 0,-1 0 0,0-1 0,9-24 0,-14 29 20,-1 1 0,-1-1 0,1 0 0,-2 0 0,1 0 1,-2 0-1,0-16 0,0 28-92,0-1 0,0 0 0,0 0 0,0 0 1,0 0-1,0 0 0,0 1 0,-1-1 0,1 0 0,0 0 0,0 0 0,0 0 1,0 0-1,-1 0 0,1 0 0,0 0 0,0 0 0,0 0 0,0 1 0,-1-1 1,1 0-1,0 0 0,0 0 0,0 0 0,0 0 0,-1 0 0,1 0 0,0 0 0,0 0 1,0-1-1,-1 1 0,1 0 0,0 0 0,0 0 0,0 0 0,0 0 0,-1 0 1,1 0-1,0 0 0,0 0 0,0 0 0,0-1 0,0 1 0,0 0 0,-1 0 1,1 0-1,0 0 0,0 0 0,0-1 0,0 1 0,0 0 0,0 0 0,0 0 1,0 0-1,0-1 0,0 1 0,0 0 0,0 0 0,0 0 0,0-1 0,-10 15 59,6-7-47,0 1-1,1-1 1,0 1 0,0 0 0,1 0-1,0 1 1,1-1 0,0 0 0,0 1-1,0-1 1,1 0 0,1 1-1,-1-1 1,3 12 0,-2-14-9,1 0-1,-1 0 1,1 0 0,1 0 0,-1 0 0,1 0-1,0-1 1,0 1 0,0-1 0,1 0 0,0 0-1,0 0 1,0 0 0,0-1 0,1 1-1,0-1 1,0 0 0,0-1 0,11 6 0,-12-7-4,0-1 0,0 0 0,0 0 0,0 0 0,0 0 0,0-1 0,0 0 0,0 0 0,1 0 0,-1 0 0,0-1 0,0 1 0,0-1 0,0 0 0,0 0 0,0-1 0,0 1 0,0-1 0,-1 0 0,1 0 0,-1 0 0,1 0 1,5-5-1,5-6 15,0 0 0,0 0 1,19-28-1,-30 38-16,93-131 170,-75 101-61,-21 33-92,-6 15 79,1-4-83,3 0-19,0 0 0,0 0 0,1 0 1,1 0-1,-1 1 0,2-1 0,0 0 0,0 0 0,1 0 0,0 0 1,1 0-1,0 0 0,8 16 0,-10-25 6,0 1 0,0-1-1,1 0 1,-1 0 0,0 0 0,1 0 0,0 0 0,-1 0-1,1-1 1,0 1 0,0-1 0,0 1 0,0-1 0,0 1-1,0-1 1,0 0 0,0 0 0,1 0 0,3 0 0,-4 0 0,1-1 0,0-1 1,0 1-1,0 0 1,0-1-1,-1 1 0,1-1 1,0 0-1,0 0 1,-1 0-1,1 0 1,-1-1-1,1 1 0,-1-1 1,0 1-1,3-3 1,10-10 28,0 0-1,-1-1 1,-1 0 0,0-1 0,10-18 0,18-22 166,-40 55-196,-1 1 1,0-1-1,0 1 0,1-1 1,-1 1-1,0-1 0,1 1 0,-1 0 1,0-1-1,1 1 0,-1-1 1,0 1-1,1 0 0,-1-1 1,1 1-1,-1 0 0,1 0 1,-1-1-1,1 1 0,-1 0 1,1 0-1,-1 0 0,1 0 0,-1 0 1,1-1-1,-1 1 0,1 0 1,-1 0-1,1 0 0,0 0 1,-1 1-1,1-1 0,-1 0 1,1 0-1,-1 0 0,1 0 1,-1 0-1,1 1 0,-1-1 1,1 0-1,-1 0 0,1 1 0,-1-1 1,0 0-1,1 1 0,-1-1 1,1 1-1,-1-1 0,0 0 1,1 1-1,-1-1 0,0 1 1,0-1-1,1 1 0,-1-1 1,0 1-1,0-1 0,0 2 1,3 5 2,-1-1 0,0 1 1,2 12-1,-3-12 5,1 2-18,0 1 0,1-1 1,0 0-1,1 0 0,0 0 0,0 0 0,10 15 1,-12-22 5,0 1 0,0 0 0,0-1 1,1 0-1,-1 1 0,1-1 0,-1 0 0,1 0 1,0-1-1,0 1 0,0-1 0,0 1 1,0-1-1,0 0 0,0 0 0,0 0 0,0 0 1,1-1-1,-1 1 0,0-1 0,0 0 1,1 0-1,-1 0 0,0 0 0,0-1 0,1 1 1,2-2-1,-2 1 2,1-1-1,-1 0 1,0 0-1,0 0 1,0 0 0,-1-1-1,1 0 1,5-5 0,27-29 27,-25 25-12,8-12 15,0-1 0,-2-1 1,24-45-1,-3 8 114,-38 63-143,0 0 0,0 0-1,1 0 1,-1-1 0,0 1 0,0 0 0,0 0-1,0 0 1,0 0 0,0 0 0,0 0 0,0 0-1,0 0 1,0 0 0,0-1 0,0 1 0,0 0-1,1 0 1,-1 0 0,0 0 0,0 0 0,0 0-1,0 0 1,0 0 0,0 0 0,0 0 0,0 0-1,1 0 1,-1 0 0,0 0 0,0 0 0,0 0 0,0 0-1,0 0 1,0 0 0,0 0 0,1 0 0,-1 0-1,0 0 1,0 0 0,0 0 0,0 0 0,0 0-1,0 0 1,0 0 0,1 0 0,-1 0 0,0 0-1,0 0 1,0 1 0,4 7-1,0 11-17,2 25 8,-1 0-1,-2 1 1,-2-1 0,-7 62-1,6-102 17,0-1 0,-1 0 0,0 0 0,1 0 0,-1 0 0,0 0-1,-1 0 1,1 0 0,0 0 0,-1 0 0,0-1 0,1 1 0,-1-1 0,0 1 0,-1-1-1,1 1 1,-4 2 0,4-4 0,0 0 1,0 0-1,-1 0 0,1-1 0,0 1 0,-1 0 0,1-1 0,-1 1 0,1-1 1,0 0-1,-1 0 0,1 0 0,-1 0 0,1-1 0,-1 1 0,1 0 0,-1-1 1,1 0-1,0 0 0,0 1 0,-1-1 0,-3-3 0,3 3 29,-3-2 63,0 0 0,0-1-1,-9-6 1,40 17-8,-9-1-91,0-1 0,1-1 0,-1-1 0,1 0 1,0-1-1,23 0 0,-26-2-5,1-1 0,-1 0 0,0-1 0,1-1 0,-1 0 0,0 0 0,24-12 0,-22 8 18,-1-2-1,0 0 1,-1-1 0,0 0-1,-1-1 1,0 0 0,0-1 0,-1-1-1,-1 0 1,0-1 0,-1 0-1,-1 0 1,0-1 0,9-19 0,-16 28 7,0 1 1,0-1-1,2-10 1,-4 15-20,1 1 1,-1-1-1,0 1 1,0-1-1,0 1 1,0-1-1,0 0 1,0 1-1,0-1 1,0 1-1,0-1 0,0 1 1,0-1-1,0 1 1,0-1-1,0 1 1,0-1-1,0 1 1,-1-1-1,1 0 1,0 1-1,0 0 1,-1-1-1,1 1 1,0-1-1,-1 1 1,1-1-1,0 1 1,-1 0-1,1-1 1,-1 1-1,1 0 1,-1-1-1,1 1 1,-1 0-1,1-1 0,-1 1 1,1 0-1,-1 0 1,1 0-1,-1 0 1,1-1-1,-1 1 1,1 0-1,-1 0 1,1 0-1,-1 0 1,1 0-1,-1 0 1,0 1-1,1-1 1,-1 0-1,1 0 1,-1 0-1,1 0 1,-1 1-1,0-1 1,-3 2 0,0 0 1,0 0 0,1 0 0,-1 0 0,1 1 0,-1-1 0,1 1-1,0 0 1,0 0 0,0 0 0,0 0 0,1 1 0,-3 3 0,-3 6-8,1-1 0,-8 20 0,11-23-2,1 1 0,-1-1 0,1 1-1,1 0 1,0 0 0,-1 11 0,3-19 8,0 0 1,0 0-1,0 0 0,0 0 0,0 0 0,0 0 1,1-1-1,-1 1 0,1 0 0,-1 0 0,1 0 1,0 0-1,0 0 0,0-1 0,0 1 0,0 0 1,0-1-1,0 1 0,0 0 0,1-1 0,-1 0 1,1 1-1,-1-1 0,1 0 0,-1 0 0,1 0 1,0 0-1,0 0 0,-1 0 0,1 0 0,0-1 1,0 1-1,0 0 0,0-1 0,0 0 1,0 1-1,3-1 0,7 0 9,0 0 0,-1 0 0,1-1 0,0-1 0,-1 0 0,1 0 1,-1-1-1,21-8 0,3-5 55,45-27 1,-31 15 19,40-31 241,-98 65-280,1 1 1,-1 0-1,1 0 0,1 1 1,-8 9-1,-35 47 12,42-53-43,-4 6 15,-12 21-1,21-33-23,1-1-1,0 1 0,0 0 1,0 0-1,0-1 1,1 1-1,0 0 0,0 1 1,0-1-1,1 6 1,0-10-6,0 0 1,0 0 0,0 0-1,0 0 1,0 0 0,1 0-1,-1 0 1,0-1 0,1 1-1,-1 0 1,1 0 0,-1 0-1,1 0 1,-1-1 0,1 1-1,-1 0 1,1-1 0,0 1-1,-1 0 1,1-1 0,0 1-1,1 0 1,0 0 0,0 0-1,0-1 1,0 1-1,0 0 1,0-1 0,0 0-1,0 1 1,0-1 0,4 0-1,1-1 6,0 1 0,0-1 0,0-1 0,14-3 1,-14 2-2,-1 0 0,1 0 0,-1-1 0,0 0 1,0 0-1,0 0 0,-1-1 0,0 0 1,6-6-1,5-8 16,17-26 0,-27 37-13,19-31 38,-1-2-1,-1 0 0,-3-2 1,-1 0-1,14-52 1,-15 29 39,-3 0 1,13-131-1,-27 197-83,-1-1 0,0 0-1,0 0 1,0 1-1,0-1 1,0 0-1,0 1 1,0-1-1,0 0 1,0 0-1,0 1 1,0-1 0,0 0-1,-1 1 1,1-1-1,0 0 1,0 1-1,-1-2 1,0 3-1,1 0 1,-1-1-1,0 1 0,1 0 1,-1-1-1,1 1 1,-1 0-1,1 0 1,-1 0-1,1-1 0,0 1 1,-1 0-1,1 0 1,0 1-1,-54 178-38,45-139-7,2 0-1,-3 67 0,9-84 22,1 85-63,1-95 63,0 1 0,1-1 0,1 1 0,0-1 0,7 17-1,-9-27-13,1-1-1,0 1 1,0-1-1,0 0 0,0 0 1,4 5-1,3-1-3313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2:2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14776,'0'0'0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5120,'0'0'7729,"1"18"-7349,-1-14-350,16 132 684,15 77 909,-26-166-1213,-3-3 57,-2-35-256,0 0-1,0 0 1,1 0 0,0 0 0,4 13 0,-5-21-190,0-1 1,0 0-1,0 0 0,0 0 0,0 0 1,0 1-1,0-1 0,0 0 0,0 0 1,0 0-1,0 0 0,0 0 0,0 1 1,0-1-1,0 0 0,0 0 0,0 0 1,1 0-1,-1 0 0,0 1 0,0-1 1,0 0-1,0 0 0,0 0 0,0 0 1,1 0-1,-1 0 0,0 0 0,0 0 1,0 0-1,0 0 0,0 0 0,1 1 1,-1-1-1,0 0 0,0 0 0,0 0 1,0 0-1,1 0 0,-1 0 0,0 0 1,0 0-1,0 0 0,0 0 0,0-1 1,1 1-1,-1 0 0,0 0 0,0 0 1,0 0-1,0 0 0,1 0 0,-1 0 0,0 0 1,0 0-1,0 0 0,0-1 0,9-13 521,9-34-373,-13 33 5,7-15 14,0 1-1,22-35 0,-30 56-141,1 0 0,1 1 0,-1 0 0,1 0 0,0 0 0,1 0 0,0 1 0,0 1 0,0-1 0,1 1 0,-1 0 0,17-7 0,-22 11-32,0 1 0,0-1-1,0 1 1,0 0-1,0 0 1,0-1 0,0 1-1,0 1 1,0-1 0,0 0-1,0 0 1,-1 1-1,1-1 1,0 1 0,0 0-1,0-1 1,0 1 0,-1 0-1,1 0 1,0 0 0,-1 0-1,1 0 1,0 1-1,-1-1 1,0 0 0,1 1-1,-1-1 1,0 1 0,2 2-1,3 5 23,0 1-1,0 0 0,8 19 1,-9-16-17,20 52 73,-18-45-24,0-1 0,17 32 0,-23-49-56,1 0 0,-1 0 0,1 0 1,0 0-1,-1 0 0,1-1 1,0 1-1,0-1 0,0 1 0,0-1 1,0 0-1,0 0 0,1 0 0,-1 0 1,0 0-1,0 0 0,1-1 0,-1 1 1,1-1-1,-1 0 0,0 0 1,1 1-1,-1-2 0,1 1 0,-1 0 1,0 0-1,1-1 0,-1 1 0,4-2 1,3-1 11,0-1 0,0 1 0,0-2 0,-1 1 1,0-1-1,0-1 0,0 1 0,0-1 1,10-11-1,-1-1 42,0-1 1,21-31-1,18-50 425,-50 90-191,-10 12-61,-12 17-70,6-7-144,1 0 1,0 1-1,1 0 1,1 1 0,0 0-1,1 0 1,1 0-1,0 1 1,-4 21 0,7-26 2,-1 25 63,3-34-82,0 1 0,0-1 1,0 0-1,0 0 0,0 0 0,1 0 1,-1 0-1,0 1 0,1-1 0,-1 0 1,1 0-1,-1 0 0,1 0 0,-1 0 1,1 0-1,0 0 0,-1 0 0,1-1 1,0 1-1,0 0 0,0 0 0,0 0 1,0-1-1,2 2 0,-2-2-1,0 0 0,0 0-1,1 0 1,-1 0 0,0 0-1,0 0 1,1 0 0,-1-1-1,0 1 1,0 0 0,1-1-1,-1 1 1,0-1 0,0 1-1,0-1 1,0 1 0,0-1-1,0 0 1,0 0 0,0 0-1,0 1 1,0-1 0,1-2-1,17-22 105,-13 16-82,-2 1 19,0 1 1,1 0-1,0 0 1,9-10-1,-12 16-40,-1-1 0,1 1 1,0 0-1,-1-1 0,1 1 0,0 0 0,0 0 0,0 0 0,-1 1 1,1-1-1,0 0 0,0 1 0,0-1 0,0 1 0,0 0 0,0-1 0,0 1 1,1 0-1,-1 0 0,0 1 0,0-1 0,0 0 0,0 1 0,2 0 1,37 15-35,-23-9-2,29 9-1,-41-15 23,0 1-1,-1-2 0,1 1 0,0-1 0,0 1 1,-1-1-1,1-1 0,0 1 0,10-4 0,-13 3 10,1 0 0,-1-1 0,1 0 0,-1 0-1,0 0 1,0 0 0,0-1 0,-1 1 0,1-1-1,0 1 1,-1-1 0,1 0 0,3-6 0,2-5 43,12-27 1,-12 24-27,-2 1 76,11-32 0,-8 16 123,-9 32-218,0 1 1,0-1-1,0 0 0,0 0 1,0 0-1,0 0 0,0 0 0,0 1 1,0-1-1,1 0 0,-1 0 0,0 0 1,0 0-1,0 1 0,0-1 0,0 0 1,0 0-1,0 0 0,0 0 1,1 0-1,-1 0 0,0 0 0,0 1 1,0-1-1,0 0 0,0 0 0,1 0 1,-1 0-1,0 0 0,0 0 1,0 0-1,0 0 0,1 0 0,-1 0 1,0 0-1,0 0 0,0 0 0,0 0 1,1 0-1,-1 0 0,0 0 0,0 0 1,0 0-1,0 0 0,0 0 1,1 0-1,-1 0 0,0 0 0,0 0 1,0 0-1,0-1 0,0 1 0,1 0 1,-1 0-1,0 0 0,0 0 0,0 0 1,0 0-1,0-1 0,0 1 1,0 0-1,1 0 0,-1 0 0,0 0 1,0 0-1,0-1 0,0 1 0,0 0 1,0 0-1,9 18 20,-6-10-7,10 23-9,-1 1-1,-2 0 0,11 63 1,-21-92-9,2 1-1,-1 1-1,-1-1 1,1 0-1,0 1 1,-1-1 0,0 0-1,0 1 1,-1-1-1,0 7 1,1-11 5,-1 1 1,1-1-1,0 0 1,-1 0-1,1 1 1,-1-1-1,1 0 1,0 0 0,-1 0-1,1 1 1,-1-1-1,1 0 1,0 0-1,-1 0 1,1 0-1,-1 0 1,1 0-1,-1 0 1,1 0-1,-1 0 1,1 0-1,0 0 1,-1 0-1,1 0 1,-1 0-1,1 0 1,-1 0-1,1-1 1,0 1-1,-1 0 1,1 0-1,-1-1 1,1 1-1,0 0 1,-1-1-1,-14-11 60,-4-11 35,-10-12 145,17 19 73,14 12-96,8 9-151,41 22-79,-39-21-15,0 0 0,19 12 1,-31-17 29,1-1 0,0 1 0,-1-1 0,1 1 0,0-1 0,0 0 1,-1 1-1,1-1 0,0 0 0,0 1 0,0-1 0,-1 0 1,1 0-1,0 0 0,0 0 0,0 0 0,0 0 0,-1 0 1,1 0-1,0 0 0,0 0 0,0 0 0,1-1 0,8-1 95,-9 2 105,13-5 219,-14 4-391,7 1 50,-2 0-4075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5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3408,'0'0'0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213 474 7736,'0'0'7537,"-13"1"-6896,4-1-509,3 0-54,0 1 1,0-1-1,0 1 1,0 0-1,1 0 0,-1 0 1,0 1-1,1 0 1,-1 0-1,1 1 0,-1-1 1,1 1-1,-8 6 0,5-3 86,1 1-1,0-1 1,0 1-1,0 1 1,1-1-1,0 1 1,1 0-1,-1 1 1,-6 16-1,6-10 63,-1 4 372,-9 35 0,14-48-453,1 0 0,1 1 0,-1-1 0,1 1 0,0-1 0,1 1 0,-1-1 0,1 0 0,3 11 0,-3-16-113,-1 1 1,1-1-1,-1 0 0,1 1 0,0-1 1,0 0-1,-1 1 0,1-1 1,0 0-1,0 0 0,0 0 0,0 0 1,1 0-1,-1 0 0,0 0 1,0 0-1,1 0 0,-1 0 0,0-1 1,1 1-1,-1-1 0,1 1 1,-1-1-1,1 1 0,-1-1 0,1 0 1,-1 0-1,1 0 0,-1 0 1,1 0-1,-1 0 0,1 0 0,-1 0 1,1 0-1,-1-1 0,1 1 1,2-2-1,2 0 40,0 0 1,0-1 0,0 0-1,-1 0 1,1 0-1,-1 0 1,0-1-1,7-6 1,4-7 116,-1 0 0,-1-1 0,20-32 0,31-68 958,-65 118-1124,0-1 0,0 1 1,0 0-1,0-1 1,0 1-1,1 0 0,-1 0 1,0-1-1,0 1 1,0 0-1,1 0 0,-1-1 1,0 1-1,0 0 1,1 0-1,-1 0 1,0-1-1,1 1 0,-1 0 1,0 0-1,0 0 1,1 0-1,-1 0 0,0 0 1,1 0-1,-1 0 1,0 0-1,1 0 0,-1 0 1,0 0-1,1 0 1,0 0-1,10 8 319,12 26-197,-18-25-54,-3-6-83,5 8 36,1 1 1,0-1 0,1-1 0,12 14 0,-18-22-32,0 1-1,1 0 1,-1-1 0,0 0 0,1 0-1,0 0 1,-1 0 0,1-1 0,0 1-1,0-1 1,0 0 0,0 0 0,0 0-1,0-1 1,0 1 0,0-1 0,0 0-1,0 0 1,8-2 0,-7 1-6,0-1 0,0 0 1,0 0-1,0 0 0,-1-1 1,1 0-1,-1 0 0,1 0 0,-1 0 1,0-1-1,0 0 0,-1 1 0,1-1 1,-1-1-1,5-6 0,3-7 9,0-1-1,11-26 0,-11 17 14,-1-1-1,-1 0 1,-2 0-1,0 0 1,2-40-1,-5 6 94,-5-94-1,5 77 31,-7 66-45,1 12 15,0 10-21,6 136 176,0-77-202,26 243 455,-22-251-377,11 56 338,-13-99-238,-6-15-178,0-6-298,6-85-621,0 25-3549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2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14872,'0'0'1104,"99"-12"-385,-38 8 1,5-2-40,-5 0 0,-1-2-32,-8-2 0,-3-2-200,-7 0 0,-8-4-304,-1 2 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2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25 133 5520,'0'0'7745,"11"2"-7332,36 2-17,-44-4-338,0-1-1,-1 1 0,1-1 0,0 0 1,0 1-1,0-1 0,-1-1 0,1 1 1,0 0-1,-1-1 0,1 1 1,-1-1-1,0 0 0,1 0 0,-1 0 1,0 0-1,0 0 0,0 0 1,-1 0-1,1-1 0,0 1 0,-1-1 1,0 1-1,1-1 0,0-3 1,2-4 319,-1-1 1,0 0 0,0 1-1,-1-1 1,0 0 0,-1-18 705,-6 43-115,-10 62-241,4 2 1,-2 108-1,10-120-273,0 60 1047,3-124-1431,0 0 0,0 0 0,0 0 0,-1 0 1,1-1-1,0 1 0,-1 0 0,0 0 0,1-1 0,-1 1 0,0 0 1,0-1-1,0 1 0,-1 2 0,1-4 54,-19-7 316,-2 1-265,16 4-116,0 0-1,0 0 1,0 1-1,-1 0 1,-6-1 0,0 0 187,12 1-35,7 2-118,0-1-56,0 1 0,0-2 0,0 1 0,0 0-1,0-1 1,9-2 0,15-2 84,4 4 186,0 1 0,38 5 0,-54 0 137,-17-5-433,-1 1 1,1-1-1,-1 0 0,1 1 1,0-1-1,-1 0 0,1 0 0,0 1 1,0-1-1,-1 0 0,1 0 0,0 0 1,-1 0-1,1 0 0,0 0 1,0 0-1,-1 0 0,1 0 0,0 0 1,-1 0-1,1-1 0,0 1 1,0-1-1,5-5-490,-1-1 0,0-1-1,6-10 1,-6 9-2568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2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6520,'0'0'5002,"11"-12"-4464,31-33 199,-2-2 0,-3-2 0,37-61 0,-31 20 1801,-36 69 139,-5 18-154,-2 12-1176,0 2-1625,1-3 377,0 0-1,0 0 0,1-1 1,0 1-1,6 13 1,2 8 148,-4-8 62,-1 1 0,-1-1 1,0 1-1,0 39 0,-4-59-278,1-1-1,-1 1 0,0 0 1,0-1-1,0 1 1,-1 0-1,1-1 1,0 1-1,-1 0 0,1-1 1,-1 1-1,0 2 1,-1-4-3,1 1 1,0 0 0,0-1 0,-1 1 0,1-1-1,0 1 1,-1-1 0,1 0 0,0 0-1,-1 1 1,1-1 0,0 0 0,-1 0 0,1 0-1,-2-1 1,-31 1 490,34 0-197,0 1-311,1 0 0,0 0 0,0 0 0,0-1 0,0 1-1,0 0 1,0 0 0,-1-1 0,2 1 0,-1-1 0,0 1-1,0-1 1,0 1 0,0-1 0,2 1 0,9-2 20,0 0-1,0 0 1,0-1 0,-1 0-1,1-1 1,-1-1 0,16-6-1,-1-3 104,47-30 0,-62 35-71,-1-1 0,-1 0-1,1-1 1,12-18 0,-11 15-24,-2 1 5,-1-1 0,0 0 0,0-1 0,-1 0 0,-1 0 0,9-30-1,14-93 212,-25 106-198,-2-1 0,-1 1 0,-5-50 1,0-14 231,3 83-147,-1 11 85,1 21-84,10 95-35,0-6-65,0-42 18,2-2 1,3 1-1,44 121 0,-49-168 98,0 1 0,13 18-1,-24-43-523,-1-1-1,1 1 0,1-1 1,-1 0-1,0-5 0,0-2-3046,2 13 3309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2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11856,'0'0'2656,"16"2"-2120,168 6 1513,-137-8-535,0 2 1,83 14 0,-119-13-931,-10-2-466,0-1 1,0 1 0,1-1 0,-1 1 0,0-1 0,1 1-1,-1-1 1,0 0 0,1 0 0,-1 0 0,0 0 0,1 0-1,-1 0 1,1 0 0,1-1 541,-8-2-3617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5:1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277 485 4120,'0'0'6462,"-11"-5"-6116,4 2-285,4 1-31,0 1 0,0-1 0,-1 1 0,1-1 0,-1 1 0,1 0 0,-1 1 0,0-1 0,1 0 0,-1 1 0,0 0 0,0 0 0,1 0 0,-1 0 0,0 1 0,1-1 0,-1 1 0,1 0 1,-1 0-1,-6 4 0,-3 3 161,1 0 1,-1 1-1,2 1 1,0 0-1,0 1 1,-16 20-1,9-7 353,0 1-1,-18 36 0,35-60-480,0 1-1,0 0 0,0 0 0,0 0 1,1 0-1,-1 0 0,1 0 1,-1 0-1,1 0 0,0 0 1,0 0-1,0 1 0,0-1 0,0 0 1,0 2-1,1-2-31,-1-1 1,1 0-1,-1 0 1,1 0-1,0 1 0,-1-1 1,1 0-1,0 0 1,0 0-1,-1 0 0,1 0 1,0 0-1,0-1 1,0 1-1,0 0 0,0 0 1,1-1-1,1 2 1,-1-1-14,1 0 0,-1-1 0,1 1 0,0-1 1,-1 1-1,1-1 0,0 0 0,0 0 0,-1 0 0,1-1 1,0 1-1,-1 0 0,1-1 0,0 0 0,-1 0 0,1 1 1,-1-2-1,1 1 0,-1 0 0,0 0 0,5-4 0,3-5 10,-1-1-1,1 0 0,-2 0 0,0-1 0,0 0 0,-1 0 0,9-23 0,0 4 12,-2 0 19,-1 0 0,-1-1 0,-2 0-1,-1-1 1,-2 0 0,-1-1-1,-2 1 1,-1-1 0,-1 0-1,-4-39 1,2 52 22,-2 1 0,0-1-1,-2 1 1,0 0 0,-11-33 0,14 52-72,1 0 0,-1 0 0,1 0 0,-1 0 0,1 0 1,-1 0-1,0 0 0,1 0 0,-1 0 0,0 0 0,0 1 0,1-1 1,-2-1-1,1 2-2,1 0 1,-1 0 0,1 0 0,0 0-1,-1 0 1,1 0 0,-1-1-1,1 1 1,0 0 0,-1 0 0,1 0-1,-1 0 1,1 1 0,0-1-1,-1 0 1,1 0 0,-1 0 0,1 0-1,0 0 1,-1 0 0,1 1-1,-1-1 1,1 0 0,-1 0 0,0 2 4,-1 0 0,1-1 0,-1 1 0,1 0 0,0 0 0,0-1 0,0 1 0,0 0 0,0 0 0,0 0 0,-1 4 0,-2 12 4,1 0 0,1 0 0,0 0 0,2 20 0,-1 1 4,-2 34 22,13 139 0,-6-189-28,1 0-1,2-1 1,0 1-1,1-2 0,1 1 1,13 21-1,-21-41-9,0-1 0,0 1 0,0 0 0,0-1 0,0 1 1,0-1-1,0 0 0,0 1 0,1-1 0,-1 0 0,1 0 0,-1 1 0,1-1 0,-1 0 0,1-1 0,-1 1 0,1 0 1,0 0-1,-1-1 0,1 1 0,0-1 0,3 1 0,-2-1 3,0 0 0,1-1 1,-1 1-1,0-1 0,0 0 0,0 0 0,0 0 1,0 0-1,0 0 0,-1-1 0,1 1 0,3-3 1,6-5 20,-1 0 0,0-1 0,-1 0 0,14-17 0,-12 12 11,-1 1 0,-1-2 1,-1 1-1,0-1 0,8-21 1,-12 25 24,-2 1 0,1-1 0,-1 0 0,-1 0 1,0 0-1,-1 0 0,0-1 0,-2-20 0,1 32-47,-1 0-1,1-1 0,0 1 0,-1 0 1,1-1-1,-1 1 0,1 0 0,-1 0 1,1 0-1,-1-1 0,0 1 0,0 0 1,1 0-1,-1 0 0,0 0 0,0 0 1,-2-1-1,-9-12 202,11 13-199,0 0-1,0 0 0,0 1 0,0-1 0,0 0 1,0 1-1,0-1 0,0 1 0,0 0 0,0-1 1,0 1-1,0 0 0,0 0 0,-2-1 0,-3 1 164,11 3 51,6 0-220,0 0 0,0-1-1,14 0 1,-17-1-6,-1-1-1,1 1 0,0 1 0,0 0 1,0 0-1,-1 0 0,14 6 0,-9-1-5,-7-4 0,1-1 0,-1 1 0,0 1 0,0-1 0,0 1 0,0-1 0,0 1 0,-1 1 0,0-1 0,0 1 0,0-1 0,5 10 0,14 32 32,-17-32-12,2 1 0,0-1 0,15 22 0,-19-31-20,-2-2 1,1 0-1,-1 0 0,1 0 1,0-1-1,-1 1 0,1 0 1,6 3-1,-7-5 1,0-1 0,0 1 1,0-1-1,1 0 0,-1 1 0,0-1 0,0 0 0,0 0 0,0-1 0,0 1 0,0 0 0,0 0 1,0-1-1,0 0 0,0 1 0,0-1 0,2-1 0,1 0 8,-1-1 0,1 1 0,-1-1 0,0 0 0,0 0-1,0 0 1,-1-1 0,1 1 0,-1-1 0,3-4 0,30-47 71,-6 8 51,-23 39-54,-5 12-43,2 9-3,46 96 67,-47-102-78,-1-1 0,1 1-1,0-1 1,1 0-1,-1 0 1,1 0 0,0 0-1,1-1 1,7 8-1,-11-12-13,0-1 0,-1 0-1,1 1 1,0-1 0,0 0-1,-1 0 1,1 0 0,0 0-1,0 1 1,-1-1 0,1 0-1,0-1 1,0 1 0,0 0-1,-1 0 1,1 0 0,0 0-1,0 0 1,-1-1 0,1 1-1,0 0 1,-1-1 0,1 1-1,0-1 1,-1 1 0,1-1-1,0 1 1,-1-1 0,1 1-1,-1-1 1,1 1 0,0-2-1,20-27 93,-15 21-65,9-17 73,-1 0 1,-1-1 0,-1 0-1,-1-1 1,7-33 0,-16 54-64,9-27 120,-11 32-146,1-1-1,0 1 0,-1-1 1,1 1-1,0-1 0,0 1 1,0-1-1,0 1 0,0 0 1,0 0-1,0 0 0,0-1 1,1 1-1,-1 0 0,3-1 1,-3 2-12,0 1 0,0-1 0,0 1-1,0-1 1,0 1 0,0-1 0,0 1 0,0 0 0,0-1 0,0 1 0,0 0 0,-1 0 0,1 0 0,0 0 0,0 0 0,-1 0 0,2 1 0,12 21 15,6 16 10,2 0 1,1-2-1,2-1 1,31 34-1,-54-69-21,0 1 1,0-1 0,1 1-1,-1-1 1,0 0-1,1 0 1,-1 0-1,1 0 1,-1-1-1,1 1 1,-1-1-1,1 1 1,-1-1 0,1 0-1,0 0 1,-1 0-1,1 0 1,-1 0-1,1-1 1,-1 1-1,1-1 1,-1 0-1,1 0 1,-1 0-1,1 0 1,-1 0 0,0 0-1,0-1 1,1 1-1,-1-1 1,2-1-1,3-5 32,-1 0-1,1-1 1,-1 1-1,-1-1 0,1 0 1,-2-1-1,1 1 1,-1-1-1,-1 0 1,0 0-1,0 0 1,-1-1-1,0 1 0,-1-1 1,0 1-1,0-1 1,-2 1-1,1-1 1,-1 1-1,-3-11 1,4 20-31,0 0 0,0 0 0,0 1 0,0-1 0,0 0 0,-1 1 0,1-1 0,0 1 0,0-1 0,-1 0 0,1 1 0,-1-1 0,1 1 0,0-1 0,-1 1 0,1-1 0,-1 1 0,1-1 0,-1 1 0,1-1 1,-1 1-1,0 0 0,0-1 0,0 1-3,1 0 0,-1 0 1,0 0-1,1 0 1,-1 0-1,1 1 1,-1-1-1,0 0 0,1 0 1,-1 1-1,1-1 1,-1 0-1,1 1 1,-1-1-1,1 0 0,-1 1 1,1-1-1,-1 1 1,0 0-1,-1 2 8,-1 1 0,1-1 0,0 1-1,0-1 1,0 1 0,-2 6 0,2 0-13,0 0 0,0 0 0,1 0-1,1 1 1,-1-1 0,2 0 0,-1 0 0,1 0 0,1 0 0,0 0 0,0 0-1,1 0 1,1-1 0,-1 1 0,1-1 0,1 0 0,0 0 0,0 0 0,1-1-1,0 1 1,13 12 0,-17-19-4,0 0-1,1 0 1,0-1 0,-1 1-1,1-1 1,0 1-1,0-1 1,-1 0 0,1 0-1,0 0 1,0-1-1,0 1 1,1-1 0,-1 1-1,0-1 1,0 0-1,0 0 1,0-1 0,0 1-1,0 0 1,0-1-1,0 0 1,0 0 0,0 0-1,0 0 1,0 0-1,-1-1 1,1 1 0,3-3-1,8-6 8,-1 0 0,0-1 0,-1 0 0,14-17 0,-8 9 9,-12 13-7,0 0 0,0 1 0,0 0 1,1 0-1,0 0 0,0 1 0,11-6 0,-15 9 0,1 0-1,-1 0 0,0 1 1,0-1-1,1 1 0,-1 0 1,0-1-1,1 2 0,-1-1 0,0 0 1,1 1-1,-1-1 0,0 1 1,1 0-1,-1 0 0,0 0 0,0 0 1,0 1-1,0-1 0,0 1 1,4 3-1,13 12 30,-2 1 1,0 0-1,-1 1 1,-1 0-1,18 29 0,19 23 197,-46-62-144,0 1 0,-1 0 0,8 17 1,-11-21-46,-2-5-235,2 7 662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5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14568,'0'0'1240,"71"20"-1472,-25-8-8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2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0 695 5624,'0'0'2288,"9"-10"-1699,126-157 1760,-111 131-1922,-2-1-1,-1-1 0,-2-1 0,-2-1 0,-1-1 1,-2 0-1,-2-1 0,10-68 0,-19 64 65,-2 42-420,-2 1-1,1-1 1,0 1-1,-1 0 1,0-1-1,1 1 1,-1 0-1,-1-1 1,1 1-1,-3-5 1,4 8-56,0-1 1,-1 1-1,1 0 1,-1-1-1,1 1 1,-1-1-1,1 1 1,-1 0-1,1-1 1,-1 1-1,1 0 1,-1 0-1,1-1 1,-1 1 0,1 0-1,-1 0 1,0 0-1,1 0 1,-1 0-1,1 0 1,-1 0-1,1 0 1,-1 0-1,0 0 1,1 0-1,-1 0 1,1 0-1,-1 0 1,0 1-1,1-1 1,-1 0-1,1 0 1,-1 1-1,1-1 1,-1 0-1,0 1 1,-18 15 195,7-1-168,1 0-1,0 0 1,1 1 0,0 1-1,2-1 1,0 1 0,1 1-1,0 0 1,1 0 0,2 0-1,-4 20 1,2 8 63,2-1 1,2 1-1,6 65 0,-2-93-25,1 0 0,1 1 0,0-1 0,2-1 0,0 1 0,0-1 0,2 0 0,11 18-1,-18-33-56,0 0-1,0 0 0,0 0 0,0 0 1,1-1-1,-1 1 0,1-1 0,-1 1 1,1-1-1,-1 1 0,1-1 1,0 0-1,0 0 0,0 0 0,0 0 1,-1 0-1,1 0 0,1 0 0,-1-1 1,0 1-1,0-1 0,0 1 0,0-1 1,0 0-1,0 0 0,0 0 0,1 0 1,-1 0-1,0 0 0,0-1 0,0 1 1,0-1-1,0 0 0,0 1 0,0-1 1,3-2-1,5-2 75,0-1-1,-1 0 1,1-1 0,-1 0-1,10-11 1,-3 2 195,-1 0 0,-1-1 0,21-31 0,-33 45-212,0 0 0,-1-1-1,1 1 1,-1 0 0,0-1 0,0 1 0,0-1 0,0 1-1,0-1 1,-1 0 0,0 1 0,0-7 0,0 11 112,-1-1-191,1 0 0,0 0 0,0 1 0,0-1 0,0 0 0,0 0 0,0 0 0,0 0 0,-1 1 0,1-1 0,0 0 0,0 0 0,0 0 0,0 1 0,0-1 0,0 0 0,0 0 0,0 0 0,0 1-1,0-1 1,0 0 0,0 0 0,0 0 0,0 1 0,0-1 0,1 0 0,-1 0 0,0 0 0,0 1 0,0-1 0,0 0 0,0 0 0,0 0 0,0 0 0,1 1 0,-1-1 0,0 0 0,0 0 0,0 0-1,0 0 1,0 0 0,1 0 0,-1 1 0,0-1 0,0 0 0,0 0 0,1 0 0,-1 0 0,0 0 0,1 0 0,3 3 0,1 0 0,-1 0 0,1-1 1,0 0-1,0 1 0,0-2 0,0 1 0,1-1 0,-1 1 1,0-2-1,1 1 0,7 0 0,5-2 4,-1 0-1,27-6 1,6 0 121,-49 7-122,0 0 1,0 0-1,-1 0 0,1 0 0,0 0 1,0 1-1,0-1 0,0 0 0,0 0 1,-1 1-1,1-1 0,0 0 1,0 1-1,-1-1 0,1 1 0,0-1 1,-1 1-1,1 0 0,0-1 1,-1 1-1,1-1 0,-1 1 0,1 0 1,-1 0-1,1-1 0,-1 1 0,1 0 1,-1 1-1,8 26 66,-7-23-58,6 44 56,-6-33-46,1-1 0,1 1 0,7 22-1,-10-37-17,1 0-1,-1 1 1,1-1-1,-1 0 0,1 0 1,0 1-1,0-1 1,0 0-1,0 0 1,0 0-1,0 0 1,0 0-1,0 0 0,0 0 1,0-1-1,1 1 1,-1 0-1,0 0 1,0-1-1,1 1 0,-1-1 1,0 1-1,1-1 1,-1 0-1,1 0 1,-1 0-1,1 1 0,-1-1 1,0 0-1,1-1 1,-1 1-1,1 0 1,-1 0-1,0-1 0,1 1 1,-1 0-1,2-2 1,4 0 14,0-1 1,0-1 0,0 1 0,0-1-1,8-7 1,77-64 300,-91 74-298,0 0 1,1 0-1,-1 0 1,0 1-1,1-1 1,-1 0-1,1 0 1,0 1-1,-1-1 1,1 1-1,-1-1 1,1 1-1,0 0 1,1 0-1,-2 0-11,0 0 0,-1 0 0,1 1 0,0-1 0,-1 0 0,1 1-1,-1-1 1,1 1 0,0-1 0,-1 0 0,1 1 0,-1-1 0,1 1-1,-1 0 1,0-1 0,1 1 0,-1-1 0,0 1 0,1 0 0,-1-1-1,0 1 1,1 0 0,-1-1 0,0 1 0,0 0 0,0-1 0,0 1-1,0 0 1,0-1 0,0 1 0,0 0 0,0 0 0,0 0 0,-1 12 50,0 0 0,-1 0 0,0-1 0,-7 22 0,-22 50 62,19-55-87,-11 30 12,-4-1 0,-1-1 1,-3-1-1,-3-2 0,-1-1 1,-57 63-1,87-111-42,0 1 0,-1-1 1,0 0-1,0-1 0,0 1 0,0-1 0,-9 4 0,13-7-1,1-1 0,-1 1 0,0 0 0,1-1 0,-1 1 0,0-1 0,1 1 0,-1-1 0,0 0 0,0 0 0,0 0 0,1 0 0,-1 0 0,0 0 0,0-1 0,0 1 0,1 0 0,-1-1 0,0 0 0,1 1 0,-1-1 0,0 0 0,1 0 0,-1 0 0,1 0 0,-1 0 0,1 0 0,0 0 0,-1 0 0,1-1 1,0 1-1,0 0 0,0-1 0,0 1 0,-1-3 0,-1-1 8,1 0 0,-1 0 1,2-1-1,-1 1 0,0 0 1,1-1-1,0 1 0,0-1 1,1 1-1,-1-1 0,1 1 1,1-1-1,-1 0 0,1 1 1,2-10-1,-1 7 6,1 0 0,0 0 0,0 0 0,1 1 0,0 0 0,0-1 0,1 1 0,-1 1 0,2-1 0,7-7 0,106-94 268,-101 95-245,0 0-1,1 1 1,1 1 0,0 1 0,26-10 0,-5 7-2,0 1 0,0 3 0,72-8 0,-85 14 116,3 0-3795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5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1 754 6928,'0'0'3645,"5"18"-3050,6 19-195,-2 0 0,6 56 0,-12-63-139,12 178 1358,-14-156-738,-2 0 0,-8 53 0,8-92-572,-1-2 688,-2-21-289,0-10-494,1-1 1,2 0 0,0-42-1,1 13-15,-3-38 185,-1-119 347,5 169-554,3-1 0,1 1 0,13-51 0,-16 84-143,0-1 1,-1 1-1,2 0 1,-1 0-1,1 0 1,0 0-1,0 0 1,0 1-1,0-1 1,1 1 0,0 0-1,0 0 1,0 0-1,0 1 1,1-1-1,0 1 1,9-5-1,-10 6-10,1 0-1,-1 1 1,1-1-1,-1 1 1,1 0-1,0 1 1,0-1-1,-1 1 1,1 0-1,0 0 1,0 0-1,0 1 1,-1-1-1,1 1 1,0 0-1,-1 1 1,1-1-1,-1 1 1,1 0-1,-1 0 1,5 3-1,1 3 10,0 0 0,0 0 1,0 1-1,-1 0 0,-1 1 0,1 0 0,-2 0 0,1 1 0,-1 0 0,-1 1 0,0-1 0,-1 1 0,0 0 0,-1 0 0,0 1 1,-1-1-1,0 1 0,-1 0 0,0 0 0,-1 15 0,-1-26-21,0-1 0,0 1-1,0-1 1,0 1 0,0-1 0,-1 1 0,1-1 0,0 1 0,-1-1-1,1 0 1,-1 1 0,0-1 0,1 0 0,-1 1 0,0-1 0,0 0-1,0 0 1,0 0 0,0 0 0,0 1 0,0-1 0,0-1-1,0 1 1,0 0 0,0 0 0,-1 0 0,1-1 0,0 1 0,-1 0-1,1-1 1,-1 0 0,1 1 0,0-1 0,-1 0 0,1 1-1,-1-1 1,1 0 0,-1 0 0,-2-1 0,-4 0 26,-1 0-1,1-1 1,0-1 0,-1 1-1,-10-6 1,-3-1 67,0-2 0,1 0 0,0-1 0,0-1 1,1-1-1,-19-19 0,32 24 215,8 8-220,5 5-29,1 2-62,0 0 0,1-1 1,0 0-1,16 7 0,-2 0-3,8 4-22,1 0 0,0-3 0,41 13 1,-54-20 6,2-2 0,-1 0 1,0-1-1,1-1 0,0-1 1,-1-1-1,23-2 1,-34 0 5,-1 0 1,1 0 0,0-1-1,-1 0 1,1 0 0,-1-1 0,0 0-1,0 0 1,-1 0 0,1-1 0,-1 0-1,10-11 1,-2 2 10,-1 0 0,-1-2-1,-1 1 1,12-21 0,-19 28 3,0 1 1,0-1 0,-1 0-1,0 0 1,0-1-1,-1 1 1,0 0 0,1-14-1,-2 17 3,-1-1 0,-1 1 0,1-1 1,-1 1-1,0-1 0,0 1 0,-1-1 0,1 1 0,-1 0 0,0 0 0,-1 0 1,1 0-1,-1 0 0,-5-6 0,4 5 1,0-1 12,-2 0 0,1 0 0,-1 0 0,0 1 0,0 0 0,0 0 0,-13-8 0,18 14-20,0-1 1,0 1-1,-1-1 1,1 1-1,0 0 1,-1-1-1,1 1 1,0 0-1,-1 0 1,1 0-1,0 0 1,-1 0-1,1 0 1,0 1-1,-1-1 1,1 0-1,0 1 1,0-1-1,-1 1 1,1-1-1,0 1 1,0 0-1,0-1 1,0 1-1,0 0 1,-1 0-1,2 0 1,-1 0-1,0 0 1,0 0-1,0 0 1,0 0-1,1 0 1,-1 0-1,0 0 1,1 0-1,-1 1 1,1-1-1,-1 2 1,-2 3 8,1 0 0,0 0 0,1 0 0,-1 0 0,1 1 0,0 11 0,1-10-7,1 0 1,0 1 0,0-1 0,1 0-1,0 0 1,0 0 0,1 0 0,0 0-1,1-1 1,0 1 0,0-1 0,0 0-1,1 0 1,0 0 0,0-1 0,1 0-1,6 6 1,7 4-9,0-1 1,0-1-1,2-1 1,34 17-1,-51-28-2,1 1 0,0-2-1,0 1 1,0 0 0,1-1-1,-1 0 1,0 0 0,0-1-1,1 0 1,-1 1 0,0-2-1,1 1 1,-1-1 0,0 1-1,0-2 1,0 1 0,0 0-1,0-1 1,0 0 0,0 0-1,0-1 1,0 1 0,8-7-1,5-5 19,-1-1 0,0 0 0,-1-1 0,17-23 0,-17 21 20,41-49 191,-56 66-219,0-1 0,0 1 1,0 0-1,0-1 0,0 1 1,0 0-1,0 0 0,1 0 1,-1 0-1,1 0 0,-1 0 1,0 0-1,1 0 0,0 0 1,-1 1-1,1-1 0,-1 1 1,1-1-1,3 0 0,-1-3 134,-9 5-131,0-1-1,1 1 1,-1 1 0,0-1-1,1 1 1,-1-1 0,1 1 0,-8 5-1,-5 1-1,2-1-1,1 1 1,-1 0 0,2 1 0,-1 0 0,1 1 0,0 1 0,1 0 0,1 1 0,0 0 0,0 1 0,1 0-1,1 0 1,0 1 0,1 0 0,-9 21 0,16-32-8,-1 1-1,1 0 1,0 0 0,1-1-1,-1 1 1,1 0-1,0 0 1,0 0 0,0 0-1,0 0 1,0-1-1,1 1 1,0 0 0,0 0-1,0-1 1,0 1 0,1 0-1,-1-1 1,4 5-1,-4-6 0,0 0-1,1 0 0,0-1 0,-1 1 1,1-1-1,0 1 0,0-1 0,0 0 0,0 0 1,0 1-1,0-1 0,0-1 0,0 1 1,0 0-1,1 0 0,-1-1 0,0 0 1,0 1-1,1-1 0,-1 0 0,0 0 0,1 0 1,-1 0-1,0 0 0,0-1 0,1 1 1,-1-1-1,0 0 0,0 1 0,0-1 0,0 0 1,0 0-1,4-2 0,-1-1 4,1 0-1,0 0 1,-1 0 0,0 0-1,0-1 1,0 0 0,-1 0-1,1 0 1,-1 0-1,3-7 1,6-10 34,13-30 0,-20 40-22,5-20 12,-6 15 30,-5 17-50,0 0-1,0 0 1,0 0 0,0 0 0,1 0-1,-1 0 1,0 0 0,0 0-1,0 0 1,0 0 0,0 0-1,0 0 1,0 0 0,0 0-1,0 1 1,0-1 0,0 0-1,0 0 1,1-1 0,-1 1 0,0 0-1,0 0 1,0 0 0,0 0-1,0 0 1,0 0 0,0 0-1,0 0 1,0 0 0,0 0-1,0 0 1,1 7-1,1-1 0,-1 1-1,1-1 1,0 0 0,1 0-1,-1 0 1,1 0 0,1 0 0,-1 0-1,1-1 1,5 6 0,3 8 1,-7-10-3,0-1 1,1 0-1,0 0 0,0-1 0,1 0 0,12 10 0,-16-14-4,1-1 0,0 0 0,0 0 0,0 0 0,0 0 1,0-1-1,1 1 0,-1-1 0,1 0 0,-1 0 0,0-1 0,1 1 1,-1-1-1,1 0 0,0 0 0,5-2 0,-4 1 1,0-1 0,0 0 0,0 0 0,0-1 0,-1 1 0,1-1 0,-1-1 0,1 1 0,-1-1 0,-1 0 0,1 0-1,0 0 1,-1-1 0,0 1 0,0-1 0,0 0 0,5-10 0,0 0 4,-1 0 0,0-1 1,-1 0-1,-1-1 0,5-17 0,1-25 15,-2 0 0,-3-1 1,-2 1-1,-3-1 0,-3 0 0,-13-99 0,8 116 29,-3 0 1,-23-70-1,30 109-35,1 0 0,-1 0 0,0 1 0,0-1 0,0 0 0,0 1 1,-1-1-1,-3-3 0,6 6 26,0 39-5,8 65-155,25 128 1,-25-185 51,-2 1-1,-2-1 1,-2 1 0,-6 65 0,2-70 45,2-23 47,-2 0 1,-5 29-1,16-103 215,-6 30-164,11-47-1,-11 64-62,-1 1-1,1-1 1,0 1-1,1 0 1,0 0-1,0 0 0,1 0 1,-1 1-1,1-1 1,10-9-1,-10 12-4,-1 0 0,1 0-1,0 0 1,0 1 0,0 0-1,1 0 1,7-3 0,-11 5-9,0 1 1,0-1 0,0 1 0,0 0 0,0 0-1,0 0 1,0 0 0,0 0 0,0 0 0,0 1 0,0-1-1,0 1 1,0-1 0,0 1 0,0 0 0,0 0-1,-1-1 1,1 1 0,0 1 0,-1-1 0,1 0-1,0 0 1,-1 1 0,0-1 0,1 1 0,1 2-1,3 3-5,-1 2-1,1-1 0,-2 1 0,1 0 1,-1 0-1,0 0 0,-1 1 0,0-1 0,-1 1 1,0-1-1,1 16 0,-3-23 7,0 0 0,0 0-1,0 1 1,-1-1 0,1 0 0,-1 0-1,0 0 1,1 0 0,-1 0 0,0 0 0,0 0-1,0 0 1,-1 0 0,1 0 0,0 0-1,-1-1 1,1 1 0,-1 0 0,1-1-1,-1 0 1,0 1 0,0-1 0,0 0-1,-2 2 1,-1-1 9,0 0 0,0 0 0,0-1-1,0 0 1,0 1 0,0-1 0,-1-1 0,-8 1-1,10-1-1,4 0-6,0 0-1,0 0 1,0 0-1,0 0 1,0 0 0,0 0-1,0 0 1,0 0-1,0 0 1,0 0-1,0 0 1,0 0-1,0 0 1,0 0-1,0 0 1,0 1 0,0-1-1,0 0 1,0 0-1,0 0 1,0 0-1,0 0 1,0 0-1,0 0 1,0 0 0,0 0-1,0 0 1,0 0-1,0 0 1,0 0-1,0 0 1,0 0-1,0 0 1,0 0-1,0 0 1,0 0 0,0 1-1,0-1 1,0 0-1,0 0 1,-1 0-1,1 0 1,0 0-1,7 8 8,8 13 3,1 2 53,36 39 0,-33-39-1,-15-18-20,-1 0 0,2 0 0,-1-1-1,10 9 1,-14-13-36,0 0 0,0 0 1,0 0-1,0 0 0,0 0 0,1 0 0,-1 0 1,0 0-1,0 0 0,0 0 0,0 0 0,0 0 0,1 0 1,-1 0-1,0 0 0,0 0 0,0 0 0,0 0 0,1 0 1,-1 0-1,0 0 0,0 0 0,0 0 0,0 0 1,0 0-1,0 0 0,1-1 0,-1 1 0,0 0 0,0 0 1,0 0-1,0 0 0,0 0 0,0 0 0,0 0 0,1 0 1,-1-1-1,0 1 0,0 0 0,0 0 0,0 0 1,0 0-1,0 0 0,0-1 0,0 1 0,0 0 0,0 0 1,0 0-1,0 0 0,0-1 0,1-7-4270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1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63 3912,'0'0'7640,"-11"-2"-7271,-8-2-234,-74-11 888,78 13-762,0 1 0,1 0-1,-1 1 1,-23 3-1,21 0-7,0 1-1,0 1 1,0 1-1,0 0 1,-20 12-1,31-15-152,0 1-1,0 0 0,0 0 0,1 0 1,-1 1-1,1-1 0,0 1 0,1 0 1,-1 1-1,1-1 0,0 1 0,0 0 1,1 0-1,0 0 0,0 1 1,-3 8-1,5-13-53,0 0 0,0 0 1,1 0-1,-1 1 1,0-1-1,1 0 0,0 0 1,-1 1-1,1-1 0,0 0 1,0 1-1,0-1 0,1 0 1,-1 1-1,0-1 0,1 0 1,0 1-1,-1-1 0,1 0 1,0 0-1,0 0 0,0 0 1,0 0-1,1 0 0,-1 0 1,1 0-1,-1 0 0,4 2 1,-2 0-13,0-1-1,0 0 1,1 0 0,-1 0 0,1 0 0,0-1-1,0 1 1,0-1 0,0 0 0,6 2 0,49 12 188,-4-2-35,-12 4 6,61 34-1,-81-40-137,-14-7-9,0 0 0,-1 0 0,1 1-1,11 10 1,-17-13-32,0 0 1,-1 0-1,0 0 0,1 0 1,-1 0-1,0 1 0,-1-1 0,1 1 1,-1-1-1,1 1 0,-1 0 0,0-1 1,-1 1-1,1 0 0,0 7 0,-1-7 1,0 0 0,0 0 0,0 0 0,-1 0 0,1-1 0,-1 1 0,0 0-1,0 0 1,-1 0 0,1-1 0,-1 1 0,1-1 0,-1 1 0,0-1 0,-1 0 0,1 1-1,0-1 1,-1 0 0,0-1 0,0 1 0,0 0 0,0-1 0,0 0 0,0 1 0,-1-1-1,1-1 1,-1 1 0,1 0 0,-1-1 0,-7 2 0,-2 1 26,-1-2 1,1 1-1,-1-2 0,1 0 0,-1 0 1,0-1-1,-20-4 0,-35 2 247,57 1-127,8 1-26,16 3-73,19 4-38,1-2 0,-1-1 0,1-2 1,-1-1-1,1-1 0,0-2 0,-1-1 0,1-2 1,-1 0-1,0-3 0,43-15 0,-60 17-7,-1 0 0,1-1 0,-1-1 0,0 0 0,16-14 0,-22 16-9,0 0 1,-1 0 0,0-1-1,0 0 1,0 0-1,-1 0 1,0-1 0,-1 1-1,0-1 1,5-12-1,-9 19-5,1 0 0,-1-1 0,0 1 0,0-1 0,1 1 0,-1-1 0,0 1 0,0 0 0,0-1 0,-1 1 0,1-1-1,0 1 1,-1-1 0,1 1 0,0 0 0,-1-1 0,0 1 0,1 0 0,-1-1 0,0 1 0,0 0 0,1 0 0,-1 0 0,0 0 0,0 0-1,0 0 1,0 0 0,-1 0 0,1 0 0,0 0 0,0 0 0,-1 1 0,1-1 0,0 0 0,-1 1 0,1-1 0,-3 0 0,1 0 4,0 1 0,0-1 1,0 0-1,0 1 0,0 0 0,0 0 1,-1 0-1,1 0 0,0 0 1,0 0-1,0 1 0,0 0 0,0-1 1,0 1-1,0 0 0,0 0 1,-4 3-1,2 0 5,1 0 0,0 0-1,-1 1 1,1-1 0,1 1 0,-1 0 0,1 0-1,0 0 1,0 1 0,0-1 0,1 1 0,0 0-1,0-1 1,0 1 0,1 0 0,-1 8 0,0-5-3,2 0 0,-1 0 0,1 0 1,1 0-1,0 0 0,0 0 1,0 0-1,1 0 0,1 0 0,4 12 1,-3-13-3,1 0 0,-1 0 0,1 0 1,1 0-1,0-1 0,0 0 0,0 0 1,1 0-1,0-1 0,0 0 1,1-1-1,10 7 0,-12-9 4,0 1 0,0-1 0,0-1-1,1 1 1,-1-1 0,1 0 0,0-1 0,-1 0 0,1 0-1,0 0 1,0-1 0,0 0 0,0 0 0,0-1-1,-1 0 1,1 0 0,11-3 0,-9 0 1,-1 1 0,1-1 0,-1 0 1,-1-1-1,1 0 0,0 0 0,-1-1 0,0 1 0,-1-2 1,1 1-1,-1-1 0,8-11 0,1-5 44,-1-2-1,19-45 0,-24 49-23,0-1 12,-1 0 0,-1 0 0,0 0 0,-2-1 0,-1 0 0,2-45 0,-6 33 45,-1-1-1,-2 0 1,-14-64 0,10 79-39,6 16-14,-1-1-1,1 1 0,0 0 1,0 0-1,0-7 0,1 12-29,0-1 0,0 1-1,0-1 1,0 1-1,0 0 1,0-1 0,0 1-1,0-1 1,0 1 0,0 0-1,0-1 1,0 1-1,0-1 1,-1 1 0,1 0-1,0-1 1,0 1 0,0 0-1,0-1 1,-1 1-1,1-1 1,0 1 0,0 0-1,-1 0 1,1-1 0,-1 1-1,1 14 109,13 59-32,20 79-51,5-6 66,-21-73 138,39 100 0,-42-145-57,-10-23-110,-1 0 0,-1 1 1,1-1-1,3 11 1,-1-1 5,-5-15-80,0 0-1,0 0 1,0 0 0,0 0 0,0 0-1,0 0 1,1 0 0,-1 0-1,0 0 1,0 0 0,0 0 0,0 0-1,0 0 1,0 0 0,0 0-1,0 0 1,1 0 0,-1 0 0,0 0-1,0 0 1,0 0 0,0 0-1,0 0 1,0 0 0,0 0 0,0 0-1,0-1 1,0 1 0,1 0-1,-1 0 1,0 0 0,0 0-1,0 0 1,0 0 0,0 0 0,0 0-1,0 0 1,0 0 0,0 0-1,0-1 1,0 1 0,0 0 0,0 0-1,0 0 1,0 0 0,0 0-1,0 0 1,0 0 0,0 0 0,0-1-1,0 1 1,0 0 0,0 0-1,0 0 1,0 0 0,2-24-4359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1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10248,'0'0'2322,"11"4"-1814,28 8 114,0-2-1,58 6 0,-33-6 816,-1 2-1,74 24 0,-133-34-1137,1-1 0,-1 1 0,0 0-1,1 1 1,-1-1 0,4 4 0,-1-1 655,-2-3-312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1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112 144 5016,'0'0'6104,"-10"3"-5682,-34 8-3,41-10-337,0 0 0,-1 0 0,1 1 0,0-1-1,0 1 1,1 0 0,-1-1 0,0 1 0,0 0 0,1 1 0,-1-1 0,1 0 0,0 1 0,0-1-1,0 1 1,0 0 0,0 0 0,0 0 0,1 0 0,0 0 0,-1 0 0,1 0 0,0 0 0,0 1-1,1-1 1,-1 0 0,1 0 0,0 7 0,0-2 83,0 0-1,1 0 1,0-1-1,1 1 1,-1-1-1,1 1 1,1-1-1,0 0 1,0 0 0,6 11-1,-5-11 8,1 0-1,1-1 1,-1 1-1,12 10 1,-13-14-55,-1 0 1,1-1-1,-1 1 1,1-1-1,0 0 1,-1 0-1,1 0 1,0-1-1,0 1 1,1-1 0,6 1-1,-9-2-80,-1 0 1,1 0-1,0 0 0,-1 0 1,1 0-1,0-1 0,-1 1 0,1-1 1,-1 1-1,1-1 0,-1 0 1,1 1-1,-1-1 0,1 0 0,-1 0 1,0 0-1,0 0 0,1 0 1,-1-1-1,0 1 0,0 0 0,0 0 1,0-1-1,0 1 0,0-1 1,-1 1-1,1-1 0,0 1 1,-1-1-1,1 1 0,-1-1 0,0 1 1,1-4-1,1-4 87,-1-1 1,0 1-1,-1-1 0,0-14 0,-1 5 52,-1 0-1,-1 0 0,-8-28 0,10 41-113,-1 1-1,0 0 0,0 0 0,0 0 0,0 1 1,-1-1-1,0 0 0,0 1 0,0 0 0,0 0 1,-1 0-1,0 0 0,0 0 0,0 1 0,0-1 1,0 1-1,-9-4 0,5 6 59,8 1-113,0 0 1,-1 0-1,1 0 0,0 0 1,0 0-1,-1 0 0,1 0 1,0 1-1,0-1 0,-1 0 0,1 0 1,0 0-1,0-1 0,-1 1 1,1 0-1,0 0 0,0 0 1,-1 0-1,1 0 0,0 0 0,0 0 1,0 0-1,-1 0 0,1-1 1,0 1-1,0 0 0,0 0 0,-1 0 1,1 0-1,0-1 0,0 1 1,0 0-1,0 0 0,-1 0 1,1-1-1,0 1 0,0 0 0,0 0 1,0-1-1,0 1 0,0 0 1,26-4 149,185-69 274,-187 62-339,-20 9-68,1-1 0,0 1 1,0 0-1,0 1 0,1-1 1,-1 1-1,6-1 0,14-1 89,-21 1-53,1 2 0,-1-1-1,1 0 1,-1 1 0,1 0-1,-1 0 1,5 1 0,-5 1 7,-1 0-1,0 0 1,1 1 0,-1-1-1,0 1 1,-1-1 0,1 1-1,0 0 1,-1 0 0,3 4-1,-5-7-63,4 6 36,0 0 0,0 1 0,-1-1 0,0 1 0,0-1 1,-1 1-1,0 0 0,0 0 0,-1 0 0,2 14 0,-2-12-10,21 91 329,-22-98-352,2 13 97,0 0 0,1 0 0,0 0 1,1 0-1,1 0 0,9 18 0,-13-31-86,0-1 0,0 1-1,0 0 1,1 0 0,-1-1 0,1 1-1,-1-1 1,1 1 0,0-1 0,-1 0-1,1 0 1,0 1 0,0-1-1,0 0 1,0-1 0,0 1 0,0 0-1,0-1 1,3 2 0,16 3 83,-20-4-95,0 0-1,1 0 0,0-1 0,-1 1 1,1-1-1,-1 1 0,1-1 1,-1 0-1,1 1 0,0-1 0,-1 0 1,1 0-1,0 0 0,-1 0 0,1-1 1,0 1-1,2-1 0,7-4 10,0 0 0,0-1 0,-1 0 0,1 0 0,-2-1 1,1-1-1,-1 0 0,0 0 0,0 0 0,13-20 0,-12 12 19,-1 0 1,8-19 0,2-6 38,-13 29-27,0-1 0,-1-1-1,0 1 1,-1-1 0,2-17-1,-4 17 21,0 4 23,1 23-106,0 9-5,-1-1 0,-2 23 0,-1-28 6,1-1 0,1 1 0,0 0 0,1-1 0,8 27 0,-6-27 1,-4-12 14,1 0-1,-1-1 1,1 1-1,0-1 0,0 0 1,0 1-1,0-1 1,0 0-1,1 1 0,-1-1 1,1 0-1,-1 0 1,1 0-1,3 3 0,4 2-8,-8-6 9,0 1 0,0-1 0,0 0 0,0 0 0,1 0 0,-1 0 0,0 0 0,1 0 0,-1 0 0,1 0 0,-1 0 0,1-1 0,-1 1 0,1-1 0,0 1 0,-1-1-1,1 1 1,0-1 0,-1 0 0,1 0 0,0 0 0,-1 0 0,1 0 0,0 0 0,0-1 0,2 0 0,11-5 9,0-1 0,0 0-1,0-1 1,-1-1 0,0-1 0,16-13 0,-16 10-4,21-24 0,6-6 0,28-30-3,-65 69 55,-12 19 17,-13 32-12,14-34-49,1 1 0,0 0 0,0 1-1,2-1 1,0 1 0,-4 28 0,7-32-10,0 4 15,0-1 1,2 16-1,-1-28-13,0 1 0,0-1 0,0 0 0,1 0 0,-1 1 0,1-1 0,-1 0 1,1 0-1,0 0 0,0 1 0,0-1 0,0 0 0,0 0 0,1-1 0,-1 1 0,1 0 0,-1 0 0,1-1 0,-1 1 0,4 2 0,-3-3 6,-2-1-9,1 0 0,-1 1-1,0-1 1,1 0 0,-1 0 0,0 1-1,1-1 1,-1 0 0,1 0-1,-1 0 1,1 0 0,-1 0 0,1 1-1,-1-1 1,0 0 0,1 0-1,-1 0 1,1 0 0,-1 0-1,1 0 1,-1 0 0,1-1 0,-1 1-1,1 0 1,-1 0 0,0 0-1,1 0 1,-1-1 0,1 1 0,-1 0-1,0 0 1,1 0 0,-1-1-1,0 1 1,1 0 0,-1-1 0,0 1-1,1 0 1,-1-1 0,0 1-1,0-1 1,1 1 0,-1 0 0,0-1-1,0 1 1,0-1 0,0 1-1,1-1 1,2-4 2,-1 1 1,1-1-1,-1 0 0,0 0 0,0 0 1,0 0-1,1-9 0,5-42 9,-6 42-9,0-9 7,8-40 74,-6 58 13,-1 12-56,4 22-25,-5-22-4,10 47 26,5 19 20,8 85 0,-19-107-41,-3-33-3,-1 0 0,-1 0 0,0 0 1,-1 1-1,-4 26 0,3-43-7,0 1-1,0-1 1,0 1 0,0-1-1,0 1 1,0-1 0,0 0 0,-1 0-1,1 1 1,-1-1 0,0 0-1,0-1 1,0 1 0,0 0 0,0 0-1,0-1 1,0 1 0,0-1-1,0 0 1,-1 0 0,1 1 0,-1-2-1,1 1 1,-4 1 0,1-1 11,0 0 1,-1 0 0,1 0-1,-1-1 1,1 0 0,-1 0-1,1 0 1,-1-1 0,1 0-1,-9-2 1,5 0 9,0-1 0,0 0-1,1 0 1,0-1 0,-1 0-1,2-1 1,-1 0 0,1 0-1,-11-12 1,13 14-13,2 0-1,-1-1 1,0 0-1,1 1 1,0-1-1,0 0 1,1-1-1,-1 1 1,1 0-1,0-1 1,0 1 0,1-1-1,0 0 1,0 0-1,0 1 1,1-1-1,0-8 1,0 12-15,1 0 0,-1 1 0,1-1 0,0 0 1,0 0-1,0 1 0,0-1 0,0 1 0,0-1 0,0 1 1,0-1-1,3-1 0,6-9-24,-2-1 12,0 0 0,1 1 1,0 0-1,1 1 0,1 0 0,0 1 1,0 0-1,15-10 0,-21 17 8,19-13-39,0 0 1,26-24-1,21-22-85,-45 42 66,37-39 0,-57 52 67,0 1-1,0-1 0,-1 0 0,1-1 1,-2 1-1,1-1 0,-1 0 1,3-10-1,-1 6 76,-5 19 34,2 11-121,6 19 15,1-1 0,20 47 0,-29-79-1,0-1 0,1 0 0,0 0-1,0 0 1,0 0 0,0-1 0,1 1 0,-1-1 0,0 1-1,1-1 1,0 0 0,0 1 0,5 2 0,-6-5-2,0 1 1,0 0 0,0 0 0,-1-1 0,1 1 0,1-1-1,-1 0 1,0 0 0,0 0 0,0 0 0,0 0-1,0 0 1,0 0 0,0-1 0,0 1 0,0 0-1,0-1 1,0 0 0,0 0 0,-1 1 0,1-1 0,0 0-1,0-1 1,-1 1 0,4-2 0,7-10 33,1 0 1,-1 0 0,-1-2-1,-1 1 1,0-1-1,15-31 1,14-20 232,-39 65-257,1 0-1,0-1 0,0 1 1,-1 0-1,1 0 1,0 0-1,0 0 1,0 0-1,0 0 1,0 0-1,1 0 1,-1 1-1,0-1 1,0 0-1,0 0 1,1 1-1,-1-1 0,2 0 1,-2 2-6,0-1 0,0 0 0,-1 0-1,1 0 1,0 0 0,0 1 0,-1-1 0,1 0 0,0 1 0,0-1 0,-1 1-1,1-1 1,0 1 0,-1-1 0,1 1 0,-1-1 0,1 1 0,0 0 0,-1-1-1,0 1 1,1 0 0,0 1 0,3 6 32,-1 0-1,1 1 1,-2 0-1,4 12 1,-3-8-11,-2-7 0,2 2 40,-1 1 1,0-1-1,-1 1 1,1 11-1,7-36 219,-7 8-258,0 1 0,1 0 0,-1 0 0,1 0 0,1 0 0,0 0 0,0 0 1,0 1-1,0 0 0,6-6 0,-9 12-26,0-1 1,0 1 0,0-1 0,0 1 0,0 0-1,0 0 1,-1 0 0,1 0 0,0-1-1,0 1 1,0 0 0,0 0 0,0 1-1,0-1 1,0 0 0,0 0 0,0 0 0,-1 1-1,1-1 1,0 0 0,0 1 0,0-1-1,0 1 1,-1-1 0,1 1 0,1 0 0,22 20 60,-18-15-53,67 71 255,-71-74-227,1 0 0,-1 1 0,0-1 0,0 1 0,3 6 0,-4-8-612,-2-58-1540,2 44-980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1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14872,'0'0'1336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10448,'0'0'2880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1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148 429 3112,'0'0'9004,"-11"9"-8223,9-8-764,-62 55 1291,56-48-968,0 0 1,1 1 0,0 0-1,0 0 1,1 0 0,-10 21-1,14-26-230,0 0 1,0 1-1,1 0 0,0-1 0,-1 1 0,2 0 0,-1 0 1,0 0-1,1 0 0,0-1 0,0 1 0,1 0 1,-1 0-1,1 0 0,0 0 0,0-1 0,1 1 0,0 0 1,-1-1-1,1 1 0,1-1 0,-1 0 0,1 0 1,-1 0-1,1 0 0,0 0 0,1 0 0,-1-1 0,1 0 1,-1 1-1,1-1 0,0-1 0,0 1 0,1 0 1,7 2-1,-6-2-7,0-1 0,0 0 1,1 0-1,-1 0 1,0-1-1,1 0 0,-1-1 1,1 1-1,-1-1 0,1 0 1,0-1-1,-1 0 0,11-2 1,-13 2-62,-1 0 1,0 0 0,1 0-1,-1-1 1,0 0-1,0 1 1,0-1 0,0 0-1,0 0 1,0-1-1,-1 1 1,1 0 0,-1-1-1,0 0 1,0 1-1,1-1 1,-2 0 0,1 0-1,0 0 1,-1-1-1,1 1 1,-1 0 0,0 0-1,0-1 1,0 1-1,0-6 1,0 1 8,-1-1 0,0 0-1,-1 0 1,0 1 0,0-1 0,-1 1 0,0-1-1,0 1 1,-1-1 0,0 1 0,-7-11 0,2 5 68,0 0 1,-1 0-1,-1 1 1,0 0-1,-14-12 1,19 18 74,4 7-153,0-1 0,1 0 1,-1 0-1,1 0 0,-1 0 0,0 0 1,0 1-1,0-1 0,1 0 1,-1 1-1,0-1 0,0 1 0,0-1 1,0 1-1,0-1 0,0 1 1,-1-1-1,31 4 401,-14-1-407,-1-1-1,23 0 0,-33-1-29,1-1-1,-1 1 0,1-1 1,0 0-1,-1-1 0,1 1 0,-1-1 1,0 1-1,0-1 0,1-1 1,-1 1-1,7-6 0,-1-1 6,-1-1 1,0-1-1,0 1 0,-1-2 1,-1 1-1,10-18 0,-2-3 53,15-42 0,-24 50 1,-1 0 0,-1-1 0,-1 1 0,-1-47 0,-1 36 50,1 15-2,0 16 73,5 30 102,-4-13-292,103 611 531,-98-566-451,-3 0-1,-2 0 0,-3 0 0,-9 77 0,8-129-57,-1 0 1,0 0-1,0 0 1,0 0-1,0-1 0,-7 11 1,9-15-13,-1 0 1,1 0-1,-1 0 1,0 0-1,1 0 1,-1 0-1,0 0 1,0 0-1,1 0 1,-1 0-1,0 0 0,0-1 1,0 1-1,0 0 1,0 0-1,0-1 1,0 1-1,0-1 1,0 1-1,-1-1 1,1 0-1,0 1 1,0-1-1,0 0 1,0 0-1,-1 0 1,1 0-1,0 0 1,0 0-1,0 0 1,-1 0-1,1 0 1,0-1-1,0 1 1,0 0-1,0-1 1,-1 1-1,1-1 1,0 1-1,0-1 1,-1-1-1,-5-4 20,1 0 0,-1-1 0,1 0 1,1 0-1,-1-1 0,-6-13 0,2 3 12,2-1 1,-7-19-1,13 34-30,-4-15 38,0 0 0,-4-28 1,9 43-35,0 0 1,1 0-1,-1 0 0,1-1 1,0 1-1,0 0 1,1 0-1,-1 0 1,1 0-1,0 0 1,0 0-1,0 0 0,1 0 1,0 0-1,-1 0 1,1 1-1,0-1 1,4-4-1,0 1 32,0 1-1,1-1 0,0 2 1,0-1-1,0 0 0,1 1 1,0 1-1,0-1 1,0 1-1,0 1 0,1 0 1,-1 0-1,1 0 1,0 1-1,0 0 0,0 1 1,0 0-1,0 0 1,17 2-1,-10 0-91,1-1-1,0 0 0,-1-1 1,1-1-1,22-5 1,5-4-3789,-43 11 3627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1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5016,'0'0'7632,"11"-6"-6975,33-18 8,-42 23-584,1 0 1,-1 0-1,1 1 0,-1-1 0,1 0 1,-1 1-1,1 0 0,0 0 0,-1 0 1,1 0-1,-1 0 0,1 0 0,0 1 1,-1-1-1,1 1 0,-1 0 0,1-1 1,-1 1-1,0 0 0,1 1 0,3 2 0,1-1 131,3 2 30,0 1 1,-1 0-1,1 0 1,-2 1-1,1 0 1,-1 0-1,9 11 1,2 5 603,22 35 1,55 77 2144,-94-132-2885,0 0 1,1-1 0,0 1 0,0-1-1,0 1 1,0-1 0,0 0 0,0 0-1,0-1 1,1 1 0,3 1 0,11 6 309,-16-8-375,1 0 0,-1 0 0,0 0 1,0 0-1,1 0 0,-1-1 0,0 1 0,1-1 0,-1 1 1,1-1-1,-1 0 0,1 0 0,-1 0 0,0 0 0,1-1 1,-1 1-1,1-1 0,-1 1 0,0-1 0,1 0 0,-1 0 1,0 0-1,0 0 0,0 0 0,0-1 0,0 1 0,0-1 1,2-1-1,3-3-58,-1-1 1,-1 1-1,1-1 1,-1 0-1,0 0 1,6-12 0,6-17-3294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1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 12056,'0'0'977,"-6"11"-728,-15 32-24,-2-2 0,-31 44 0,3-17 440,-3-2 0,-3-3 0,-67 59 0,-14-20 1960,125-95-2147,13-7-471,0 0 1,0 0-1,0 0 0,0 0 1,0 0-1,0 0 0,0 0 1,0 0-1,0 0 0,0 0 1,0 0-1,0 0 0,0 0 1,-1 0-1,1 0 0,0 0 1,0 0-1,0 0 0,0 0 1,0 0-1,0 0 0,0 0 1,0 0-1,0 0 0,0 0 1,0 0-1,0 0 0,0 0 1,-1 0-1,1 0 0,0 0 1,0 0-1,0 0 0,0 0 1,0 0-1,0 0 0,0 0 1,0 0-1,0 0 0,0-1 1,0 1-1,0 0 0,0 0 1,0 0-1,0 0 0,0 0 1,0 0-1,0 0 0,0 0 1,0 0-1,0 0 0,0 0 1,0 0-1,0 0 0,0-1 1,0 1-1,0 0 0,0 0 1,0 0-1,0 0 0,0 0 1,0 0-1,0 0 0,0 0 1,0 0-1,0 0 0,17-21 165,4 2-2765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2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265 702 5016,'0'0'8365,"-6"-10"-7672,-15-32 120,1-1-1,2-1 0,-19-73 0,27 76-59,2-1 0,1-1-1,3 1 1,1-1-1,2 0 1,9-78-1,-7 117-652,0 1 1,0-1-1,0 1 0,1 0 0,0-1 0,-1 1 0,1 0 0,0 0 1,0 0-1,1 0 0,-1 0 0,1 1 0,-1-1 0,1 1 0,0-1 0,0 1 1,0 0-1,0 0 0,0 0 0,1 1 0,-1-1 0,0 1 0,1 0 1,-1 0-1,1 0 0,0 0 0,-1 1 0,7-1 0,4-1 84,-11 1-127,1 1-1,0-1 0,-1 1 1,1 0-1,0 0 0,-1 0 1,1 0-1,-1 1 0,1 0 1,4 1-1,-7-2-38,-1 0 1,0 0-1,1 0 0,-1 0 1,0 0-1,1 0 0,-1 0 0,0 0 1,1 1-1,-1-1 0,0 0 1,1 0-1,-1 0 0,0 0 0,1 1 1,-1-1-1,0 0 0,1 0 1,-1 1-1,0-1 0,0 0 0,0 1 1,1-1-1,-1 0 0,0 1 1,0-1-1,0 0 0,1 1 0,-11 13 194,-39 38 48,-62 71 213,91-98-386,1 1-1,1 0 1,-16 33-1,30-51-57,0 0 0,1 1-1,0 0 1,0 0 0,1 0-1,0 0 1,0 0-1,1 0 1,1 1 0,0 10-1,0-14-8,1 0 1,0 0-1,0-1 0,1 1 0,-1 0 1,1-1-1,1 1 0,-1-1 0,1 0 0,0 0 1,0 0-1,0 0 0,1 0 0,-1 0 1,1-1-1,9 8 0,-9-9-15,0 1-1,1-1 1,-1 0-1,1 0 1,0 0-1,0 0 1,0-1-1,0 0 1,0 0-1,1 0 1,-1-1-1,0 0 1,1 0-1,0 0 1,-1 0-1,1-1 1,-1 0-1,1-1 1,-1 1-1,1-1 1,-1 0-1,1 0 1,-1 0-1,1-1 1,-1 0 0,0 0-1,0-1 1,0 1-1,0-1 1,7-5-1,2-4-10,-1 0 0,0-1 0,-1 0 0,20-28 0,33-65-76,-64 105 83,-1-1-1,1 1 1,0-1-1,0 0 1,0 1-1,1 0 1,-1-1 0,0 1-1,0 0 1,1-1-1,-1 1 1,1 0-1,-1 0 1,1 0 0,-1 0-1,1 1 1,2-2-1,-2 2 9,-1 0 1,1 0-1,-1 0 0,0 0 0,1 1 1,-1-1-1,1 0 0,-1 1 0,0-1 1,0 1-1,1-1 0,-1 1 0,0 0 1,0 0-1,0-1 0,1 1 0,-1 0 1,0 0-1,0 0 0,0 0 0,-1 0 1,1 0-1,1 3 0,9 12 90,-8-11-58,-1-1 1,1 0-1,-1 0 0,1 0 1,0-1-1,1 1 0,-1-1 0,0 0 1,5 3-1,-7-5-39,0-1 1,0 0-1,0 0 1,0 0-1,0 0 0,0 0 1,0 0-1,0 0 0,0 0 1,0 0-1,0 0 0,0-1 1,0 1-1,0 0 1,0-1-1,0 1 0,-1 0 1,1-1-1,0 1 0,1-2 1,18-14-228,-16 12 176,21-20-3833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0 975 6824,'0'0'1937,"9"-2"-1310,11-5-321,0-1 0,0 0 1,-1-2-1,34-21 1,13-18 716,113-106 1,-143 119-657,-2-3-1,-2 0 1,-1-2-1,32-56 1,-52 76-201,38-71 527,-43 80-508,-1-1 0,-1 0 0,0 0 1,-1 0-1,3-21 0,-6 33-165,0 0-1,0 1 1,0-1-1,1 0 1,-1 1-1,0-1 0,0 0 1,0 1-1,-1-1 1,1 0-1,0 0 1,0 1-1,0-1 1,0 1-1,-1-1 1,1 0-1,0 1 1,-1-1-1,1 0 1,-1 0-1,1 1-5,-1 0 0,1 0 0,0 0 0,-1 0 0,1 0 0,-1 0 0,1 0 0,0 0 0,-1 0 0,1 0 1,-1 0-1,1 0 0,0 0 0,-1 0 0,1 0 0,-1 1 0,1-1 0,0 0 0,-1 0 0,1 0 0,0 1 0,-1-1 0,0 1 0,-21 21 285,2 4-183,1 1-1,-21 38 0,-24 63 41,18-15-39,40-96-103,1 0 0,1 1 0,1-1 0,-3 32-1,6-46-12,0 0-1,0 0 0,0 1 0,0-1 0,1 0 1,0 0-1,-1 0 0,1 0 0,0 0 0,0 0 0,1 0 1,-1 0-1,0 0 0,1 0 0,3 4 0,-3-5 0,0-1 0,0 1 0,0-1 0,0 1 0,0-1 0,0 0 0,1 0 0,-1 0 0,0 0 0,1 0 0,-1-1 0,1 1 0,-1-1 0,1 1 0,-1-1 0,1 0 0,-1 0 0,1 0 0,-1 0 0,3-1 0,9-1 16,-1-1 1,0 0-1,0-1 0,-1-1 1,1 0-1,-1 0 1,13-9-1,78-54 118,-100 66-130,21-16 90,0-1-1,-1-1 0,-1-1 0,-1-1 0,-1-1 0,-1 0 1,30-50-1,-15 10 251,-3-1 1,42-124-1,-71 182-314,3-9 75,0-1 1,-1 1-1,0-1 1,-2 0-1,0 0 1,0-24-1,-1 40-99,-1-1-1,0 1 1,0 0-1,0-1 1,0 1-1,0 0 1,0-1-1,0 1 1,0-1-1,0 1 1,0 0-1,0-1 1,-1 1-1,1-1 1,0 1 0,0 0-1,0-1 1,0 1-1,-1 0 1,1-1-1,0 1 1,0 0-1,-1-1 1,1 1-1,0 0 1,0 0-1,-1-1 1,1 1-1,0 0 1,-1 0-1,1 0 1,0-1 0,-1 1-1,1 0 1,0 0-1,-1 0 1,1 0-1,-1 0 1,1 0-1,0 0 1,-1 0-1,1 0 1,0 0-1,-1 0 1,1 0-1,-1 0 1,1 0 0,0 0-1,-1 0 1,1 0-1,-1 0 1,1 0-1,-1 1 1,-19 13 53,19-13-60,-13 13 4,0 0-1,1 1 1,0 0-1,-18 30 0,-33 73 2,23-25 24,-36 127-1,59-166-19,5-10 85,-15 83 1,26-117-77,0 2 203,3-12-209,0 0 1,-1 0 0,1 0 0,-1 0-1,1 0 1,0 0 0,-1 0-1,1 0 1,-1 0 0,1 0-1,-1 0 1,1-1 0,-1 1-1,1 0 1,-1 0 0,1-1-1,-1 1 1,1 0 0,-1-1 0,1 1-1,-1-1 1,1 1 0,-1 0-1,1-2 1,21-16 164,-1-2 1,-1 0-1,18-23 0,8-9 192,-37 41-285,-8 9-59,1 0 0,-1 1-1,1-1 1,-1 0 0,1 0 0,0 1 0,-1-1-1,1 1 1,0-1 0,0 1 0,0 0 0,0 0 0,1 0-1,1-1 1,-3 2-17,-1 0 0,1 0 0,-1 0 0,0 0 0,1 0 0,-1 0 0,1 0 0,-1 1 0,0-1 0,1 0 0,-1 0 0,0 0 0,1 1 0,-1-1 0,0 0 0,1 0 0,-1 1 0,0-1 0,0 0 0,1 1 0,-1-1 0,0 0 0,0 1 0,0-1 0,1 1 0,-1-1 0,0 0 0,0 1 0,0-1 0,0 1 1,0 0-2,3 17 79,-3-14-63,2 31 20,-2-26-26,1 1 0,-1 0 0,1-1 0,1 1 0,0-1-1,5 15 1,-6-22-12,0 0-1,-1 0 1,1 0-1,0-1 1,0 1-1,1 0 1,-1-1 0,0 1-1,0-1 1,1 0-1,-1 1 1,1-1-1,0 0 1,-1 0-1,1 0 1,0 0-1,-1 0 1,1 0 0,0 0-1,3 1 1,-2-2 2,0 0 1,0 0 0,-1 0 0,1-1-1,0 1 1,-1 0 0,1-1 0,0 0-1,-1 0 1,1 0 0,-1 0 0,1 0-1,2-2 1,7-4 25,-1-2 0,0 1 0,-1-1-1,15-17 1,39-51 186,-63 77-213,-1-1-1,1 0 1,-1 1 0,1-1 0,-1 1 0,1-1 0,-1 1 0,1-1 0,0 1 0,-1 0 0,1-1 0,0 1 0,-1 0 0,1-1 0,0 1 0,0 0 0,0 0-3,-1 0 1,0 0-1,1 0 1,-1 0-1,0 0 1,1 1 0,-1-1-1,0 0 1,0 0-1,1 0 1,-1 0-1,0 1 1,0-1 0,1 0-1,-1 0 1,0 1-1,0-1 1,0 0 0,1 0-1,-1 1 1,0-1-1,0 0 1,0 0-1,0 1 1,0 0 0,3 25 88,-3-20-75,1 7-1,0 1-1,1-1 1,0 0-1,1 1 1,0-1-1,9 20 1,-11-30-9,0 1 0,1-1 0,0 0 0,-1 0 0,1 0 0,1 0 0,-1 0 0,0 0 0,1-1 0,-1 1 0,1-1 0,0 1 0,0-1 0,0 0 0,0 0 0,0-1 0,0 1 1,0-1-1,1 1 0,-1-1 0,0 0 0,1 0 0,-1 0 0,1-1 0,0 1 0,-1-1 0,1 0 0,-1 0 0,8-1 0,-5 0 23,-1-1 1,1 1-1,0-1 1,-1 0-1,1-1 1,-1 0-1,0 1 1,6-5-1,36-31 230,-40 32-222,18-18 189,-1-2 0,34-45-1,-18 20 170,-32 44-260,-5 12-34,-9 19-41,-11 18-71,-2-1 1,-26 44-1,-2 0-5,54-95 42,-1 0-1,1 1 1,0-1-1,1 2 1,0-1 0,1 1-1,0 0 1,0 0-1,1 1 1,15-9-1,-8 8-206,14-7 239,-14 3-4193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5920,'0'0'10841,"-7"17"-10044,-45 112 791,-20 98 2019,31-97-2031,-8 20 182,46-141-1605,0-4 56,1 1 0,0 0 1,0 0-1,0 0 0,1 0 0,-1 9 0,2-15-181,0 1 0,0 0 0,1-1-1,-1 1 1,0 0 0,0 0-1,0-1 1,1 1 0,-1-1-1,0 1 1,1 0 0,-1-1 0,1 1-1,-1-1 1,0 1 0,1-1-1,-1 1 1,1-1 0,0 1-1,-1-1 1,1 1 0,-1-1-1,1 0 1,1 1 0,22 6 191,28-8-137,3-5 11,58-17-1,-43 8 5,-41 12-50,-24 3-25,1 0 1,-1-1-1,0 0 1,0 0-1,0 0 1,0-1 0,6-2-1,0 0 87,-2-1-113,-7-11-885,0-9-2547,-2 24 2464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4:2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11352,'0'0'2270,"15"-2"-1499,262-34 2355,-215 27-1650,111-2 0,-76 6 772,-74 1-1058,3 1-4001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0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4008,'0'0'11392,"-3"10"-11106,-2 14-81,1 1 0,1-1 0,0 34 0,-6 83 680,0-1 390,2-104-688,3-19-133,4-16-398,-1 1 1,0-1-1,0 0 0,1 0 0,-1 0 0,0 0 0,0 0 0,0 0 0,0 0 0,0 0 0,-1 0 0,1 0 0,0 0 1,0-1-1,0 1 0,-1 0 0,1-1 0,0 1 0,-1-1 0,-1 1 0,-28 4-3032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0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2 220 8640,'0'0'4048,"0"-11"-3475,-1-34-42,1 42-443,1 0 0,0 0 0,1 0 0,-1 0 0,0 0 0,1 0 0,0 0 0,-1 1 0,1-1 0,0 0 0,0 1 0,1-1 0,-1 1 0,1 0 0,-1 0 0,1 0 0,-1 0 0,1 1 0,0-1 0,0 0 0,3 0 0,15-5 243,0 1 0,0 0 0,1 2 0,40-3 0,26 8 422,-60 0-148,52-4-1,-44 0-221,-22 3-41,-1-1 0,23-5 0,-32 5-283,0-1 1,0 1-1,0-1 1,0 1-1,0-1 1,-1-1-1,1 1 1,-1 0-1,1-1 1,-1 0-1,0 1 1,5-6-1,0-3 21,-6 8-108,0 0 1,1 1 0,-1-1-1,0 0 1,1 1 0,0 0-1,-1-1 1,6-2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10656,'0'0'240,"13"6"418,-7-2-605,-1 1 0,0 0-1,0 0 1,0 0 0,0 1 0,-1 0-1,0-1 1,0 2 0,-1-1-1,0 0 1,0 1 0,4 12-1,1 9 104,8 52-1,-13-64-76,6 49 507,-3-1-1,-3 125 1,-15-76 1038,11-108-1049,0-8 14,-2-13-156,4-3-315,0 0-1,2 0 0,0 0 0,1 0 0,1 1 0,1 0 0,0 0 0,2 1 1,0-1-1,0 1 0,2 1 0,16-23 0,-25 38-104,0-1 0,1 1 0,-1 0 0,0 0 0,1-1 0,-1 1 0,1 0-1,-1 0 1,1 0 0,-1 1 0,1-1 0,0 0 0,-1 1 0,1-1 0,0 1 0,0-1 0,-1 1 0,1 0 0,0-1-1,0 1 1,0 0 0,-1 0 0,1 1 0,0-1 0,0 0 0,-1 1 0,1-1 0,0 1 0,0-1 0,-1 1 0,1 0-1,0-1 1,-1 1 0,1 0 0,-1 0 0,1 0 0,-1 1 0,0-1 0,2 2 0,6 5 34,-1 1 0,-1 0 1,1 1-1,9 16 0,-15-23-31,18 40 165,-17-36-139,0 1 0,0-1 0,1 0 0,0 0 0,1 0 0,5 8 0,5 2 52,-7-7 29,1 0 0,-1-1 0,15 11 1,-20-17-92,1-1 0,-1 0 1,1 0-1,-1 0 1,1 0-1,-1-1 1,1 0-1,0 1 0,0-1 1,0-1-1,0 1 1,0-1-1,-1 1 1,1-1-1,6 0 0,-5-1-7,1 1 0,-1-1-1,0 0 1,1 0 0,-1 0-1,0 0 1,0-1 0,0 0-1,0 0 1,0-1 0,-1 1-1,1-1 1,-1 0 0,1 0-1,-1-1 1,0 1 0,0-1-1,-1 0 1,1 0 0,-1 0-1,0-1 1,0 1 0,0-1-1,0 1 1,2-9 0,-1 3 30,0 1 0,-1-1 0,4-19 0,-7 27-42,0 1 0,1-1 0,-1 0 1,0 0-1,0 1 0,0-1 0,0 0 0,0 0 0,0 1 0,-1-1 0,1 0 0,-1 0 0,1 1 0,-1-1 0,1 0 0,-1 1 0,0-1 0,0 1 0,0-1 1,0 1-1,0-1 0,0 1 0,0 0 0,-1 0 0,1-1 0,0 1 0,-1 0 0,1 0 0,-1 0 0,1 0 0,-2 0 0,2 1-6,0 0-1,0 0 0,0 0 0,1 0 0,-1 0 1,0 0-1,0 0 0,0 0 0,1 1 0,-1-1 1,0 0-1,0 1 0,1-1 0,-1 0 1,0 1-1,1-1 0,-1 1 0,0-1 0,1 1 1,-1-1-1,1 1 0,-1 0 0,1-1 1,-1 1-1,0 1 0,-11 18 22,7-10-25,1-1 0,1 1 0,-1 1 0,2-1 0,-1 0 0,-1 21 0,4-25 0,0 1 0,0-1 0,1 1-1,0-1 1,0 1 0,0-1 0,1 0-1,0 0 1,0 1 0,0-2-1,1 1 1,7 11 0,-9-16 5,0 1-1,0-1 1,1 1-1,-1-1 1,1 0 0,-1 0-1,1 1 1,0-1-1,-1 0 1,1 0 0,0-1-1,0 1 1,-1 0-1,1-1 1,0 1 0,0-1-1,0 1 1,0-1-1,0 0 1,0 0 0,0 0-1,0 0 1,0 0-1,0 0 1,0-1 0,-1 1-1,1 0 1,0-1-1,0 0 1,0 1 0,0-1-1,-1 0 1,4-2-1,3-1 37,0-1 0,-1 0 0,1 0 0,-1-1 0,0 0-1,7-7 1,78-102 456,-90 113-478,-1 0 0,1 0-1,0 0 1,0 1-1,0-1 1,1 0 0,-1 1-1,0-1 1,1 1 0,3-2-1,10-5 235,-14 9-225,1 1 0,-1 0 0,0 0 1,0 0-1,0 1 0,0-1 0,0 0 1,2 6-1,-1-4-12,-1 1-1,1-1 1,-1 1 0,-1 0 0,1-1-1,-1 1 1,0 0 0,0 0 0,1 9 0,-5 45 138,1-16 75,2-37-72,1-9 24,5-8-80,13-31 17,-16 33-88,1 0 1,0 1-1,0 0 0,9-13 0,-12 19-22,1 1 1,-1-1-1,1 0 1,-1 1 0,1-1-1,0 1 1,0 0-1,0-1 1,-1 1-1,1 0 1,1 0-1,-1 0 1,2-1-1,-3 2-6,1 0-1,-1 0 0,0 0 0,1 0 1,-1 0-1,0 0 0,0 0 0,1 0 1,-1 1-1,0-1 0,0 0 0,0 1 1,1-1-1,-1 1 0,0-1 0,0 1 1,2 1-1,2 3 0,0 0 1,0 0-1,0 1 1,-1 0-1,0-1 1,6 12-1,-9-16-4,10 17 60,1-1 0,1 0 0,27 29 0,-38-44-49,1 0 0,-1 0 0,1 0 0,0 0 0,-1 0-1,1-1 1,0 1 0,0-1 0,6 2 0,-7-2-12,-1-1 0,0 0-1,0 0 1,1 0 0,-1 0 0,0 0 0,0 0 0,1-1-1,-1 1 1,0 0 0,0-1 0,1 1 0,-1-1 0,0 1-1,0-1 1,0 0 0,0 1 0,0-1 0,0 0-1,0 0 1,0 0 0,0 1 0,0-1 0,0 0 0,-1 0-1,1-1 1,0 1 0,0-2 0,5-9-450,-1-1 0,0 0 0,-1 0 0,0 0-1,1-14 1,-4 24-418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0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5120,'0'0'5336,"10"-7"-4792,2 0-379,-7 4-79,1 0-1,-1-1 1,0 0 0,0 0-1,0 0 1,-1 0-1,1-1 1,-1 0-1,6-8 1,11-19 476,0-1 1,-2 0-1,-2-2 1,-1 0-1,-2-1 1,-1-1-1,-2 0 1,13-76-1,-22 93-190,0-5 182,-1 21 81,0 10 404,20 133-146,-6-55-310,-7-46-268,-7-35-288,0-1 1,0 1-1,0-1 1,0 0-1,1 0 1,-1 1-1,1-1 1,-1 0 0,1 0-1,-1 0 1,1-1-1,0 1 1,3 2-1,17 14 240,-19-15-231,0 0-1,0 0 0,0 0 1,0-1-1,1 0 0,-1 0 0,1 0 1,-1 0-1,6 2 0,-5-3-12,0 0-1,0 0 0,0 0 0,0-1 1,1 1-1,-1-1 0,0 0 0,0-1 1,0 1-1,0-1 0,0 1 1,0-1-1,0 0 0,7-3 0,-5 1 4,0-1-1,0 0 0,0 1 0,-1-2 1,0 1-1,1-1 0,-1 1 0,5-8 1,-7 8-7,-1-1 0,1 1 0,-1-1 1,0 0-1,0 0 0,0 0 1,-1 0-1,0-1 0,0 1 0,0 0 1,0 0-1,-1-6 0,0 2 14,0 0-1,0 1 0,-1-1 1,0 0-1,0 1 1,-5-14-1,-8-5 110,14 26-129,-1 0-1,0 0 0,0 0 1,1 0-1,-1 0 0,0 0 1,0 0-1,0 0 0,0 0 1,0 0-1,0 1 1,-1-1-1,1 1 0,0-1 1,0 1-1,0-1 0,-1 1 1,1-1-1,-1 1 0,1 0-5,0 0 0,0 1 0,0-1-1,0 1 1,0-1 0,0 0 0,0 1 0,1-1 0,-1 1-1,0 0 1,0-1 0,1 1 0,-1 0 0,0-1-1,1 1 1,-1 0 0,1 0 0,-1 0 0,1-1-1,-2 3 1,-6 18-2,6-16-8,1-1-1,1 1 0,-1 0 1,1 0-1,-1-1 0,1 1 1,1 0-1,-1 0 1,1 0-1,-1-1 0,1 1 1,1 0-1,3 8 0,3 5-25,0-1-1,14 21 0,-3-6 10,-14-25 24,0-1 1,0 0-1,0 0 0,1 0 0,-1 0 0,2-1 1,-1 0-1,0 0 0,1-1 0,0 0 1,0 0-1,10 4 0,-13-7 0,0 1 1,0-1 0,0-1-1,0 1 1,0-1-1,0 1 1,0-1-1,0 0 1,0 0-1,0-1 1,0 1-1,0-1 1,0 0-1,0 0 1,-1 0-1,1-1 1,4-2-1,9-4 25,0-1 0,21-15-1,-22 13 0,64-51 115,-4 3-48,-67 53-80,0 0 0,1 1 0,-1 0 0,1 1 0,0 0-1,16-4 1,-24 8-7,0-1-1,0 1 1,-1-1-1,1 0 0,0 1 1,0-1-1,0 0 1,-1 0-1,1 0 1,0 0-1,-1-1 1,1 1-1,-1 0 0,0-1 1,1 1-1,-1-1 1,0 1-1,2-4 1,1 0 2,-3 3 8,2-3 91,-12 6 35,-12 6-25,13-5-86,0 0 0,1 0 0,-1 1-1,1 0 1,-1 1 0,1 0 0,1 0 0,-1 0 0,-7 7 0,-9 8 39,18-16-50,1 1 0,-1 0 0,0 0-1,1 1 1,0-1 0,0 1 0,-5 8 0,7-9-19,0-1 1,0 1 0,0 0 0,0 0-1,1 0 1,0 0 0,0 0 0,0 0-1,0 0 1,1 1 0,-1-1-1,1 0 1,0 0 0,0 1 0,1-1-1,-1 0 1,1 0 0,0 0 0,0 0-1,1 1 1,-1-2 0,1 1 0,0 0-1,0 0 1,3 5 0,-1-3-12,1 1 1,0-1-1,0 0 1,0-1-1,1 1 1,-1-1-1,1 0 1,1 0-1,-1 0 1,10 4-1,-2-2 40,1-1-1,0 0 1,0-2 0,0 1-1,1-2 1,22 3 0,-32-6-21,0-1 1,1 0-1,-1 0 1,0 0 0,1-1-1,-1 0 1,0 0-1,0 0 1,6-4 0,21-7 90,-13 9-37,-17 3-41,0 1-1,-1 0 1,1-1 0,0 0-1,-1 1 1,1-1 0,0 0-1,-1-1 1,1 1 0,-1 0-1,1-1 1,-1 1 0,4-4-1,-6 5-15,1-1 1,-1 1-1,0-1 0,1 1 0,-1 0 0,1-1 1,-1 1-1,1 0 0,-1 0 0,1-1 0,-1 1 1,1 0-1,-1 0 0,1 0 0,-1 0 0,1 0 1,-1 0-1,1-1 0,-1 1 0,1 0 0,-1 0 1,1 1-1,-1-1 0,1 0 0,-1 0 0,1 0 1,0 0-1,-1 1-3,0-1 1,0 0 0,0 0 0,1 0-1,-1 0 1,0 0 0,0 0-1,0 0 1,0 0 0,0 0-1,0 0 1,0 0 0,0 0 0,0 0-1,0 0 1,0 0 0,1 0-1,-1 0 1,0 0 0,0 0-1,0 0 1,0 0 0,0 0-1,0 0 1,0 0 0,0 0 0,0 0-1,1 0 1,-1 0 0,0 0-1,0 0 1,0 0 0,0 0-1,0 0 1,0 0 0,0 0-1,0 0 1,0 0 0,0 0 0,0-1-1,0 1 1,0 0 0,1 0-1,-1 0 1,0 0 0,0 0-1,0 0 1,0 0 0,0 0-1,0 0 1,0 0 0,0-1 0,0 1-1,0 0 1,0 0 0,0 0-1,0 0 1,0 0 0,0 0-1,0 0 1,0 0 0,0-1 179,0 0-254,0 0 0,-1-1-1,1 1 1,0 0 0,-1-1-1,1 1 1,0 0 0,-1 0-1,0 0 1,1-1 0,-1 1-1,0 0 1,1 0 0,-3-2-1,-7-7-3767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1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5624,'0'0'6334,"11"-2"-5979,40-6 10,-44 5-270,0 1 0,0-1 0,0 0-1,-1-1 1,1 0 0,-1 0 0,0 0-1,0-1 1,-1 0 0,1 0 0,6-9 0,2 1 107,-5 4-53,-1 0 0,-1 0-1,1-1 1,-2 0 0,1 0-1,-1-1 1,-1 0 0,7-18-1,-9 22-47,-1 0-1,0 0 1,0-1 0,-1 1-1,0 0 1,0-1-1,-1 1 1,0-1-1,0 1 1,-1-1 0,0 1-1,0-1 1,0 1-1,-5-13 1,5 19-82,1 0 0,0 1 1,-1-1-1,1 0 0,0 0 0,-1 1 1,1-1-1,-1 0 0,1 0 0,-1 1 1,1-1-1,-1 0 0,0 1 0,1-1 1,-1 1-1,0-1 0,1 1 0,-1-1 1,0 1-1,0-1 0,1 1 0,-1 0 1,0 0-1,0-1 0,0 1 1,0 0-1,1 0 0,-1 0 0,0 0 1,0 0-1,0 0 0,0 0 0,0 0 1,1 0-1,-1 0 0,0 0 0,0 1 1,0-1-1,0 0 0,1 1 0,-1-1 1,0 0-1,0 1 0,1-1 0,-1 1 1,0-1-1,1 1 0,-2 1 0,-1 1 23,0-1 0,0 2-1,0-1 1,0 0 0,0 0-1,1 1 1,0-1 0,-4 8-1,4-3-9,0-1-1,0 1 0,0-1 0,1 1 0,0-1 0,1 1 0,0 0 0,0 0 0,1-1 0,-1 1 0,2 0 0,-1-1 1,1 1-1,0-1 0,1 0 0,5 11 0,-2-6 34,1 0-1,0 0 1,1 0 0,0-1-1,0-1 1,2 1 0,-1-1-1,15 11 1,-20-19-35,-1 0 1,1 1-1,0-2 0,0 1 0,0 0 1,1-1-1,-1 1 0,0-1 0,0 0 0,1-1 1,-1 1-1,1-1 0,-1 0 0,1 0 1,-1 0-1,0-1 0,6-1 0,-4 2 9,-1-2-1,1 1 0,-1-1 1,0 0-1,0 0 1,0 0-1,0-1 0,0 0 1,0 0-1,0 0 0,-1 0 1,0-1-1,6-6 0,13-15 110,-17 20-116,0-1 0,-1 0 0,0-1 1,0 1-1,0-1 0,0 0 0,-1 0 1,-1-1-1,1 1 0,-1-1 0,0 1 1,2-11-1,10-74 1129,-4 117-1023,-8-16-101,1-1 1,0 0 0,7 12-1,10 17 68,-18-30-76,1 1-1,0-1 1,0 0 0,1 0 0,6 7 0,-9-12-23,0 0 1,-1-1 0,1 0 0,0 1-1,0-1 1,0 0 0,0 0 0,1 0-1,-1 0 1,0 0 0,0 0 0,1-1-1,-1 1 1,0-1 0,1 0 0,-1 1-1,0-1 1,1 0 0,-1-1 0,0 1-1,1 0 1,-1-1 0,0 1 0,1-1-1,-1 1 1,0-1 0,0 0 0,1 0-1,-1 0 1,0-1 0,0 1 0,0 0-1,-1-1 1,1 1 0,0-1 0,0 0-1,-1 1 1,1-1 0,-1 0 0,1 0-1,-1 0 1,0 0 0,0 0 0,0 0-1,0-1 1,0-1 0,15-68 150,-12 48 39,10-33-1,-12 48-52,1 2 66,5 18-148,5 5-61,0 0 1,2-1-1,-1 0 0,2-1 0,-1-1 0,22 13 1,-35-24 3,0-1 1,0 1-1,0-1 1,0 0-1,1 1 1,-1-1 0,1 0-1,-1-1 1,0 1-1,1 0 1,0-1-1,-1 1 1,1-1 0,-1 0-1,1 0 1,-1 0-1,1 0 1,0 0-1,-1-1 1,1 1 0,-1-1-1,1 1 1,-1-1-1,1 0 1,-1 0-1,0 0 1,1-1 0,-1 1-1,0 0 1,0-1-1,2-2 1,3-2 27,0-1 0,-1 0 0,0 0 0,0-1 0,-1 0 0,0 0 0,4-8 0,-5 8 0,0 0 0,0 0 0,-1 0 0,0-1 0,2-8 0,-5 14-5,1-1-1,-1 1 0,0-1 1,0 1-1,0-1 0,-1 1 1,1 0-1,-1-1 1,0 1-1,0 0 0,0-1 1,0 1-1,0 0 0,-1 0 1,1 0-1,-4-4 0,5 7-21,0-1 0,0 1 0,-1 0 0,1-1 0,0 1 0,-1-1 0,1 1 0,0 0 0,-1-1-1,1 1 1,0 0 0,-1-1 0,1 1 0,-1 0 0,1 0 0,-1-1 0,1 1 0,-1 0 0,1 0 0,-1 0 0,1 0 0,-1 0-1,1-1 1,-1 1 0,1 0 0,-1 0 0,1 0 0,-1 0 0,1 1 0,-1-1 0,1 0 0,-1 0 0,-1 1 4,1 0 1,-1 0-1,1 0 1,0 0-1,0 0 1,-1 0 0,1 0-1,0 0 1,0 0-1,-1 3 1,-1 0 6,0 0 1,1 1 0,0-1-1,0 1 1,0-1 0,-2 9-1,4 0 4,-1 0-1,1-1 1,1 1-1,1 0 0,-1-1 1,7 19-1,-7-25-19,1 0 0,0 0 0,0 0 0,1 0 0,0 0 0,0 0 0,0-1 0,1 1 0,0-1 0,0 0 0,0 0 0,0 0 0,1-1 0,9 7 0,-12-9 5,0-1-1,0 0 0,1 0 1,-1 0-1,1 0 1,-1 0-1,0 0 0,1 0 1,-1-1-1,1 1 1,0-1-1,-1 0 1,1 0-1,-1 0 0,1 0 1,-1 0-1,1-1 1,0 1-1,-1-1 0,1 1 1,-1-1-1,0 0 1,1 0-1,3-2 0,1-3 16,1 1-1,-1-1 0,-1-1 0,1 1 0,8-13 0,-10 13 10,0-1 0,0 1 0,1 1-1,0-1 1,0 1 0,12-8 0,-17 13-24,0-1 1,0 1 0,0 0-1,0 0 1,0-1 0,0 1-1,1 0 1,-1 0-1,0 0 1,0 0 0,0 0-1,0 1 1,0-1-1,0 0 1,0 0 0,0 1-1,1-1 1,-1 1-1,0-1 1,0 1 0,-1-1-1,1 1 1,0 0-1,1 0 1,23 23 40,-15-12-12,87 81 177,-86-83-155,1 0 0,0-1 1,19 10-1,-6-3 111,-23-16-235,-6-4 191,-6-9-1863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1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14776,'0'0'1759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1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54 593 8536,'0'0'2577,"1"13"-1922,2 127 1620,-19 175 0,15-308-2184,-1 14 802,-5 30 0,7-51-873,0 0 0,-1 0 0,1 0 0,0 0 0,0-1 0,0 1 0,0 0 0,0 0 0,0 0 0,0 0 0,0 0 0,0 0 0,0 0 0,0 0 0,0 0 0,0 0 0,0 0 0,0 0 0,0 0 0,-1 0 0,1 0 0,0 0 0,0 0 0,0 0 0,0 0 0,0 0 0,0 0 0,0 0 0,0 0 0,0 0 0,0 0 0,0 0 0,0 0 0,0 0 0,0 0 0,-1 0 0,1 0 0,0 0 0,0 0-1,0 0 1,0 1 0,0-1 0,0 0 0,0 0 0,0 0 0,0 0 0,0 0 0,0 0 0,0 0 0,0 0 0,0 0 0,0 0 0,0 0 0,0 0 0,0 0 0,-3-11 336,-2-17-207,-15-188 647,19 171-522,2 1 1,14-89-1,-9 108-144,0 0-1,1 1 1,1-1-1,1 2 1,19-35-1,-26 55-89,0 0-1,1 0 0,-1 0 1,1 0-1,0 1 1,0-1-1,0 0 0,0 1 1,0 0-1,1 0 0,5-3 1,-7 4-27,0 0 0,0 1 0,0-1 0,0 1 1,0-1-1,0 1 0,0-1 0,0 1 0,0 0 0,0 0 0,0 0 1,0 0-1,0 1 0,0-1 0,0 1 0,0-1 0,0 1 0,0-1 1,-1 1-1,1 0 0,0 0 0,0 0 0,3 2 0,2 4 19,0 0 0,0 0 0,0 1-1,-1 0 1,0 0 0,-1 0 0,0 1-1,0 0 1,-1 0 0,0 0 0,0 0-1,-1 1 1,0-1 0,-1 1 0,0 0-1,-1 0 1,0 0 0,0 0 0,-1 0-1,-1 0 1,-1 11 0,2-19-18,-1 0 1,0 0-1,0 0 0,0-1 1,0 1-1,0 0 1,0-1-1,0 1 0,0 0 1,-1-1-1,1 1 0,0-1 1,-1 0-1,1 0 0,-1 1 1,0-1-1,0 0 1,1 0-1,-1-1 0,0 1 1,0 0-1,-3 0 0,-5 2 47,1-1 0,-1-1 0,-12 1 0,14-1-4,5-1-28,0 0 0,0 0 0,0 0 0,0 0 0,0-1 0,0 0 0,0 1 0,0-1 0,1 0 0,-1 0 0,0 0 0,0-1 0,1 1 0,-1-1 0,1 0 0,0 1 0,-5-5 0,4 3 39,0 0 0,-1 1 0,0 0 0,1-1-1,-1 1 1,-5-2 0,-3-6 304,9 6-282,8 9 0,-3-3-86,-1-1 1,1 0 0,0 0-1,0 0 1,0 0-1,0 0 1,0 0-1,0 0 1,0 0 0,3 0-1,9 4-14,21 11-5,-20-9 2,-1 0 0,1 0 0,0-2 0,1 0-1,-1-1 1,27 4 0,-17-6-31,-1-1 0,1-1 0,41-6-1,-52 3 32,0 0-1,0 0 0,0-2 0,-1 1 1,0-2-1,0 0 0,22-13 1,-31 16 21,0 1-1,0-1 1,0 0 0,0-1 0,0 1 0,-1-1 0,0 1 0,1-1 0,-2 0 0,1 0 0,0-1 0,-1 1 0,1 0 0,-1-1 0,-1 0 0,1 1 0,0-1 0,-1 0 0,0 0 0,0 0 0,-1 0 0,0 0 0,1 0 0,-1 0 0,-1 0 0,1 0 0,-1 0 0,0 1 0,0-1-1,0 0 1,-1 0 0,0 0 0,0 1 0,0-1 0,0 1 0,-5-6 0,1 1 26,0 0 1,-1 1-1,-1 0 0,-15-14 0,21 20-19,0 0 0,-1 0-1,1 0 1,-1 0 0,0 1 0,1-1-1,-1 1 1,0 0 0,0 0-1,0 0 1,0 0 0,0 0-1,0 1 1,0-1 0,0 1 0,0 0-1,0 0 1,0 0 0,0 0-1,0 0 1,0 1 0,0-1 0,-4 2-1,6-1-4,-1 1 0,0-1-1,1 0 1,-1 1-1,1-1 1,0 1 0,-1-1-1,1 1 1,0 0 0,0-1-1,0 1 1,0 0 0,0 0-1,0 0 1,1 0 0,-2 4-1,-4 33 65,7-28-67,0-1 0,0 0 1,1 1-1,1-1 0,-1 0 1,2 0-1,-1-1 1,1 1-1,6 9 0,5 6-24,0-2-1,20 25 1,-29-42 6,-1 0 0,1 0 0,0-1 0,0 0 0,0 0 0,1 0 0,0-1 0,0 0 0,0-1 0,8 4 0,-11-6 7,0 1 1,1-1-1,-1 1 1,0-1-1,1-1 1,-1 1-1,1-1 1,-1 0-1,1 0 1,-1 0-1,1 0 1,-1-1 0,0 1-1,1-1 1,-1-1-1,0 1 1,1 0-1,-1-1 1,7-4-1,25-21 61,-1-1 0,51-56 0,-56 54 40,9-3 102,-29 28-130,-4 2-30,-7-1 90,-30 17 136,21-8-228,1 1-1,0 0 1,0 1-1,1-1 1,0 2-1,-9 9 1,-38 53 178,51-63-193,0-1 1,1 1-1,1-1 0,-1 1 0,1 0 1,0 0-1,0 0 0,1 0 1,-1 10-1,2-15-18,0-1 0,0 0-1,0 0 1,0 0 0,0 1 0,0-1 0,0 0 0,0 0 0,1 1-1,-1-1 1,0 0 0,1 0 0,-1 0 0,1 0 0,0 0 0,-1 0-1,1 0 1,0 0 0,-1 0 0,1 0 0,0 0 0,0 0 0,0 0-1,0 0 1,0-1 0,0 1 0,0 0 0,0-1 0,0 1 0,0-1-1,1 1 1,-1-1 0,0 0 0,0 1 0,0-1 0,1 0 0,1 0-1,0 1 1,0-1-1,0 0 0,1 0 0,-1 0 0,0 0 0,0 0 0,0-1 1,1 0-1,-1 0 0,0 1 0,0-2 0,0 1 0,4-2 0,1-4 3,0 0-1,-1 0 0,1-1 0,-2 0 0,1 0 0,-1 0 0,0-1 0,-1 0 0,0 0 0,6-13 0,4-8 54,-3 14 73,-12 16-124,1 0-1,-1 0 0,1 0 0,-1 0 0,1 0 0,-1 1 0,0-1 0,1 0 0,-1 0 0,1 1 0,-1-1 0,1 0 0,-1 1 0,0-1 0,1 0 1,-1 1-1,0-1 0,1 1 0,-1-1 0,0 1 0,0-1 0,1 1 0,8 10-7,52 42 32,-59-50-32,1 0 0,0-1 0,0 1 0,0-1-1,1 0 1,-1 0 0,0 0 0,1 0 0,-1-1 0,1 1 0,0-1 0,-1 0 0,1 0 0,0 0 0,0-1 0,0 1 0,0-1-1,-1 0 1,1 0 0,0 0 0,0-1 0,0 1 0,0-1 0,-1 0 0,1 0 0,0 0 0,0-1 0,4-2 0,1-1-2,0 0 0,-1-1 0,0 0 1,0 0-1,0-1 0,0 0 0,-1-1 0,0 1 1,9-15-1,4-11 35,0-1 1,-3 0 0,0-1-1,-3-1 1,-1-1 0,-1 0-1,9-55 1,-14 42 43,-1 0 1,-3-96-1,-8 75 211,-5 133-89,1 134-261,-9 113-75,10-268 127,5-31 5,1 0 0,0 0 1,0 14-1,1-22 4,1 1 1,0 0 0,-1 0 0,1 0-1,-1-1 1,0 1 0,1 0-1,-4 4 1,0 4 4,1-4 57,2-12 6,5-16-6,8-23-15,-9 32-29,0 0-1,0 1 1,1-1-1,1 1 1,0 0-1,8-13 1,-6 12 9,-1 2 2,1 1 1,11-14-1,-16 21-23,0 0-1,-1 0 1,1 1 0,1-1 0,-1 0 0,0 1 0,0 0 0,0-1 0,1 1 0,-1 0 0,1 0 0,-1 0 0,1 0 0,-1 1 0,1-1-1,4 0 1,-5 2-4,0-1 0,-1 1 0,1-1-1,0 1 1,-1 0 0,1 0 0,0-1-1,-1 1 1,1 0 0,-1 1 0,0-1-1,1 0 1,-1 0 0,0 0-1,0 1 1,1-1 0,-1 1 0,1 1-1,0 1 1,1 0-1,0 1 0,-1-1 0,0 1 0,2 7 0,-3-7-8,0-1 0,-1 1 0,0-1 0,1 0 0,-2 1 0,1-1 0,-1 1 0,1-1 0,-1 0 0,0 1 0,-1-1 0,1 0 0,-1 0 0,-4 8 0,-17 6 157,22-18-101,2 17 8,8-2-46,1 0 0,0-1 0,0 0-1,1-1 1,1 0 0,25 21-1,-27-27 4,-9-7-11,0 1-1,0-1 1,1 1-1,-1 0 1,0-1-1,0 1 1,0 0-1,0 0 1,0 0-1,0 0 1,0 0-1,0 0 1,0 0-1,-1 0 0,1 0 1,0 0-1,-1 0 1,1 1-1,-1-1 1,1 2-1,-11 7-797,5-8-2466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27 123 4008,'0'0'6505,"-2"-11"-6124,-1-16 617,-2 0 0,-12-30 4434,17 69-3700,4 33-2013,-2-21 753,1 20-256,18 187 954,-19-211-995,-1 0-1,-1 0 0,-2 1 0,-4 32 1,0-10 209,6-30-202,0-12-135,0 1 0,0-1 0,0 1 0,0-1 0,0 1 0,0-1 0,-1 1 0,1-1 0,0 1 0,-1-1-1,1 1 1,-2 1 0,6-30 679,1 8-658,0 1 1,1 0 0,1 0 0,1 1 0,0-1 0,1 2 0,1-1-1,1 2 1,0-1 0,21-21 0,-26 32-49,1 1 1,-1 0-1,1 0 1,0 0 0,0 1-1,1 0 1,-1 1-1,1-1 1,14-2-1,-19 5-20,1 0-1,-1 1 0,0-1 1,0 0-1,0 1 0,0 0 0,0 0 1,0 0-1,-1 0 0,1 0 1,3 2-1,13 5-28,-18-8 26,0 0 0,0 0 0,0 1 0,0-1 0,1 0 0,-1 1 0,0-1 0,0 1 1,0-1-1,0 1 0,0 0 0,0-1 0,-1 1 0,1 0 0,0 0 0,0-1 0,0 1 0,-1 0 0,1 0 0,0 0 0,-1 0 0,1 0 1,-1 0-1,1 0 0,-1 0 0,1 0 0,-1 0 0,0 0 0,1 1 0,-1-1 0,0 0 0,0 0 0,0 0 0,0 0 0,0 0 1,0 1-1,0-1 0,-1 1 0,0 0 3,0 0 0,0 0 0,0 0 0,0 0 0,0 0 0,0-1 0,-1 1 0,1 0 0,-1-1 0,1 1 0,-1-1 0,1 0 0,-1 1 0,0-1 0,0 0 0,0 0 0,0 0 0,0 0 1,-3 1-1,-43 6 60,40-8-29,0 1 0,0 0 0,0 1-1,0 0 1,1 0 0,-1 1-1,1-1 1,-8 5 0,14-6-29,1-1 1,-1 1-1,0-1 1,1 1-1,-1-1 1,1 1-1,-1-1 0,1 1 1,-1 0-1,1-1 1,0 1-1,-1 0 1,1-1-1,0 1 0,-1 0 1,1-1-1,0 1 1,0 0-1,0 0 1,-1-1-1,1 1 1,0 0-1,0 0 0,0 0 1,1-1-1,-1 1 1,0 0-1,0 0 1,0-1-1,0 1 0,1 0 1,-1-1-1,0 1 1,1 0-1,-1-1 1,0 1-1,1 0 1,-1-1-1,1 1 0,-1 0 1,1-1-1,-1 1 1,1-1-1,0 1 1,-1-1-1,2 1 1,31 22-21,-32-22 22,16 9 7,-4-2 14,0 0 0,1-1 0,0-1 0,0 0-1,28 7 1,-24-8 71,14 2 422,-32-7-433,0-1-110,0 0 1,0 0 0,0-1-1,0 1 1,0 0 0,0 0-1,0 0 1,-1 0-1,1 0 1,-1-1 0,1 1-1,0 0 1,-1 0 0,0 0-1,0-1 1,-2-4-3431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14464,'0'0'1856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50 9848,'0'0'5960,"-1"14"-5466,-1 35 373,-15 92 1,8-85-152,7-42-467,1 0-1,-2-1 1,0 0 0,-9 25 0,7-25-68,5-11-102,-1 0-1,0 0 1,1 0 0,-1 0 0,0 0 0,0 0-1,-1 0 1,1 0 0,0 0 0,-1 0-1,1-1 1,-3 4 0,3-6-57,1 1 0,0 0 0,-1-1 0,1 1 0,0 0 0,0-1 0,-1 1 0,1 0 0,0-1 0,0 1 0,0 0-1,0-1 1,-1 1 0,1-1 0,0 1 0,0 0 0,0-1 0,0 1 0,0-1 0,0 1 0,0 0 0,0-1 0,0 1 0,0-1 0,0 1 0,0 0 0,0-1 0,1 1 0,-1-1 0,0 0 0,3-20 140,-3 19-125,8-74 356,8-58 219,-12 110-509,-1 5 118,0 0 0,1 0 0,1 1 0,0 0 0,2 0 0,13-27 0,-20 44-183,1 0-1,0 0 1,0 0 0,-1 0 0,1 0 0,0 0 0,0 0 0,0 0 0,0 0 0,0 0 0,1 0 0,-1 1 0,0-1 0,0 0 0,0 1 0,1-1 0,-1 1 0,0 0 0,1-1 0,-1 1 0,0 0-1,1 0 1,-1 0 0,0 0 0,1 0 0,-1 0 0,1 0 0,-1 0 0,0 0 0,1 1 0,-1-1 0,0 1 0,0-1 0,1 1 0,-1-1 0,0 1 0,0 0 0,0-1 0,1 1 0,1 2 0,5 3 47,0 1 1,0 1 0,0-1 0,7 10 0,-10-11-47,152 185 848,-149-179-839,0 0-1,0 0 0,-1 1 0,-1 0 0,0 0 0,-1 1 0,0-1 0,4 28 0,-8-39-36,-1 0 0,0 0 0,-1 1 0,1-1 1,0 0-1,-1 1 0,1-1 0,-1 0 0,0 0 0,0 0 0,1 0 0,-1 0 0,-1 0 0,1 0 0,0 0 0,0 0 0,-1 0 0,1 0 0,-4 2 0,2 0-2,-1-1 0,1 0 0,-1 0 0,0-1 0,0 1 1,0-1-1,0 0 0,-8 4 0,-12-1 28,0-2 0,0 0 0,-1-1 0,-34-3 0,46 0-5,1-1 0,-1 0 0,1-1 0,-19-7 0,20 6 4,-1 1 1,1 0-1,-1 0 0,0 1 1,-14-1-1,21 2-45,9-4-81,16-5-189,-14 6 174,86-42-1059,-60 30-2504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4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10152,'0'0'5764,"11"7"-5370,-4-2-353,58 41 597,-55-39-481,-1 1 0,0 1 0,-1-1 0,0 2 0,10 13 0,69 130 1801,-81-142-1580,0 0 1,0-1-1,1 0 1,1 0-1,-1 0 1,1-1-1,14 12 1,-21-20-364,-1-1 1,0 0-1,1 0 0,-1 0 1,0 0-1,0 0 1,1 0-1,-1 0 1,0 0-1,1 0 1,-1 0-1,0 0 1,1 0-1,-1 0 0,0 0 1,1-1-1,-1 1 1,0 0-1,0 0 1,1 0-1,-1 0 1,0 0-1,1-1 1,-1 1-1,0 0 1,0 0-1,0 0 0,1-1 1,-1 1-1,0 0 1,0 0-1,0-1 1,1 1-1,-1 0 1,0-1-1,0 1 1,0 0-1,0-1 0,4-10-3419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4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10544,'0'0'2785,"-7"10"-2410,-22 29 65,-3-1 0,-1-1 0,-2-3 0,-1 0 0,-1-2 1,-72 46-1,36-29 378,-39 23 1004,92-65-627,20-7-1225,0 0 1,0 0 0,-1 0 0,1 0-1,0 0 1,0 0 0,0 0 0,-1 0-1,1 0 1,0 0 0,0-1 0,0 1-1,-1 0 1,1 0 0,0 0 0,0 0-1,0 0 1,-1-1 0,1 1 0,0 0-1,0 0 1,0 0 0,0 0 0,0-1-1,0 1 1,-1 0 0,1 0 0,0-1-1,0 1 1,0 0 0,0 0 0,0 0-1,0-1 1,0 1 0,0 0 0,0 0-1,0-1 1,0 1 0,0 0 0,0 0-1,0 0 1,0-1 0,0 1-1,0 0 1,1 0 0,-1-1 0,0 1-1,0 0 1,0 0 0,0 0 0,0 0-1,0-1 1,1 1 0,-1 0 0,0 0-1,0 0 1,0 0 0,0-1 0,1 1-1,-1 0 1,0 0 0,0 0 0,1 0-1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5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38 6128,'0'0'9253,"-11"0"-8737,-31 0-8,22 2 4940,24-5-4836,5-2-505,0 0 1,0 1-1,0 0 1,0 0 0,1 1-1,-1 0 1,1 0-1,0 1 1,0 1 0,0-1-1,0 2 1,18 0-1,136 19 427,-134-12-365,-25-6-86,0 1 0,-1-1 0,1 0 0,0 0 0,5 0 1,0 5-187,-6-3-3496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5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56 5120,'0'0'12713,"-6"12"-12208,-51 106 1302,56-114-1675,-1 0 1,0 0-1,1 0 0,0 0 1,0 0-1,0 0 1,0 1-1,1-1 1,0 0-1,0 1 1,0-1-1,0 0 0,0 0 1,1 1-1,0-1 1,0 0-1,3 8 1,-3-11-100,0 0 0,0 0 1,0 0-1,0 0 0,0 0 1,0 0-1,0 0 1,1 0-1,-1-1 0,0 1 1,1-1-1,-1 1 0,0-1 1,1 1-1,-1-1 1,0 0-1,1 1 0,-1-1 1,1 0-1,-1 0 0,1 0 1,-1 0-1,0 0 0,1-1 1,-1 1-1,1 0 1,-1-1-1,0 1 0,1-1 1,-1 1-1,0-1 0,2-1 1,5-1 26,-1-1 1,0 0-1,0 0 1,8-7 0,4-6 195,-1-1 0,23-30 1,-37 44-181,-3 3-57,-1 0 0,0 1 1,1-1-1,-1 1 0,0-1 1,1 1-1,-1-1 0,0 1 1,1 0-1,-1-1 0,1 1 0,-1-1 1,1 1-1,-1 0 0,1-1 1,0 1-1,-1 0 0,1 0 0,-1-1 1,1 1-1,-1 0 0,1 0 1,1 0-1,8 16 214,-4-5-208,0 0-1,1-1 1,0 1 0,0-1 0,1-1-1,10 11 1,-14-17-21,0 0 1,-1 0-1,1 0 0,0 0 0,0 0 0,1-1 0,-1 0 0,1 0 1,-1 0-1,1 0 0,-1-1 0,1 1 0,0-1 0,0-1 0,0 1 0,-1-1 1,1 1-1,10-2 0,-13 0 4,1 0 0,0 0 0,-1 0 0,1 0 0,-1 0 0,1-1 0,-1 1 0,0-1 0,1 1 0,-1-1 0,0 0 0,0 0 0,0 0 0,-1 0 1,1 0-1,0-1 0,-1 1 0,0-1 0,3-3 0,1-7 57,0 1 0,6-24 0,-9 30-37,1-5 30,-1 0 1,0 0 0,0 0-1,-1-1 1,-1-16 0,0 23-23,-1 0 0,1 0 0,-1 0 0,0 0 0,-1 0 0,1 0 0,-1 0 0,0 0 1,0 1-1,0-1 0,-1 1 0,0-1 0,1 1 0,-7-6 0,6 7 10,1 1-1,-1 0 0,0 0 1,0 1-1,0-1 0,-5-1 1,7 2-48,0 1 1,-1-1-1,1 1 1,0-1-1,0 1 1,0 0-1,0-1 1,0 1 0,0 0-1,-1 0 1,1 0-1,0 0 1,0 0-1,0 0 1,0 0-1,0 1 1,-1-1-1,1 0 1,0 1-1,0-1 1,-1 1 0,2-1-15,0 0 1,0 0-1,0 1 1,0-1-1,-1 0 1,1 0-1,0 0 1,0 0-1,0 0 1,0 1-1,0-1 1,0 0-1,0 0 1,0 0-1,0 0 1,0 0-1,0 1 1,0-1-1,0 0 1,0 0-1,0 0 1,0 0-1,0 0 1,0 1-1,0-1 1,0 0-1,0 0 1,0 0-1,1 0 1,-1 0-1,0 1 1,0-1-1,0 0 1,0 0-1,0 0 1,0 0 0,0 0-1,0 0 1,1 0-1,-1 0 1,0 1-1,0-1 1,0 0-1,0 0 1,0 0-1,1 0 1,-1 0-1,0 0 1,0 0-1,0 0 1,0 0-1,0 0 1,1 0-1,9 2-1796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6:5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68 9240,'0'0'3360,"0"12"-2772,-4 23-106,-1 0 0,-2 0 1,-1 0-1,-2-1 0,-1 0 1,-2-1-1,-25 48 0,36-79-364,-12 22 406,13-23-438,1 0 0,-1 0-1,0 1 1,0-1-1,0 0 1,0 0 0,0 0-1,0-1 1,0 1-1,0 0 1,0 0 0,0 0-1,0-1 1,0 1-1,-2 0 1,3-1-62,0 0 0,0 0 0,-1 0 0,1 0 0,0 0 0,0-1 0,0 1 0,0 0 0,-1 0 0,1 0 0,0 0 0,0 0 0,0-1 0,0 1 0,0 0 0,0 0 0,-1 0 0,1 0 0,0-1 0,0 1 0,0 0 0,0 0 0,0 0 0,0 0-1,0-1 1,0 1 0,0 0 0,0 0 0,0 0 0,0-1 0,0 1 0,0 0 0,0 0 0,0 0 0,0-1 0,0 1 0,0 0 0,0 0 0,0 0 0,0 0 0,0-1 0,1 1 0,-1 0 0,0 0 0,0 0 0,0 0 0,0-1 0,0 1 0,1 0 0,8-16 376,-4 6-255,12-30 131,-1-2 1,-3 0-1,11-57 0,22-67 1040,-36 149-523,-10 17-765,1-1 0,-1 1 0,0 0-1,1 0 1,-1 0 0,1-1 0,-1 1 0,0 0-1,1 0 1,-1 0 0,0 0 0,1 0 0,-1 0-1,1 0 1,-1 0 0,0 0 0,1 0 0,-1 0-1,1 0 1,-1 0 0,0 0 0,1 0 0,-1 1-1,1-1 1,-1 0 0,0 0 0,1 1 0,2 1 69,0 1 1,0 0 0,0 0 0,0 1-1,-1-1 1,4 7 0,-4-7-122,18 29 210,2 1-1,2-2 1,0-1 0,46 42-1,16 12 106,-2-1 89,-68-67-281,-13-13-30,1 1 0,-1 0 0,1-1 0,0 0 0,5 4 0,-7-4 136,-7-1-25,-10-1 11,-142-15 141,62 3-168,79 10-114,1 1 0,-20 3 1,-3 0 45,16-2 32,-44 6 1,60-6-110,-1 1 1,1-1-1,0 1 1,0 1-1,0-1 1,0 1-1,0 0 1,0 0-1,1 1 0,-1-1 1,-5 7-1,11-11-26,0 1 0,0 1-1,1-1 1,-1 0 0,0 0-1,0 0 1,0 0-1,0 0 1,1 0 0,-1 0-1,0 0 1,0 0-1,0 0 1,0 0 0,1 0-1,-1 0 1,0 0-1,0 1 1,0-1 0,0 0-1,0 0 1,0 0 0,1 0-1,-1 0 1,0 1-1,0-1 1,0 0 0,0 0-1,0 0 1,0 0-1,0 1 1,0-1 0,0 0-1,0 0 1,0 0 0,0 0-1,0 1 1,0-1-1,0 0 1,0 0 0,0 0-1,0 0 1,0 1-1,0-1 1,0 0 0,0 0-1,0 0 1,0 0-1,0 1 1,0-1 0,-1 0-1,1 0 1,0 0 0,0 0-1,0 0 1,0 1-1,0-1 1,0 0 0,-1 0-1,1 0 1,0 0-1,0 0 1,0 0 0,0 0-1,-1 0 1,16-1-490,-14 1 477,31-7-887,-17 3-2609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5824,'0'0'13214,"5"10"-12643,-3-7-530,3 6 89,-1 0 0,0 0-1,0 1 1,-1-1 0,0 1-1,-1 0 1,2 14-1,-3 4 398,-2-1 0,-7 51-1,1-25 170,6-33-371,0 1 1,1-1-1,1 1 0,0-1 0,2 0 0,6 24 0,-8-42-269,0 0 0,-1 0-1,2 1 1,-1-1 0,0 0 0,0 0-1,1 0 1,-1 0 0,1 0 0,-1-1-1,1 1 1,0 0 0,-1-1-1,1 1 1,0-1 0,0 0 0,0 1-1,1-1 1,-1 0 0,0 0 0,0-1-1,1 1 1,2 0 0,5 1 100,1 0 0,-1-1 0,1-1 0,10 0 0,-6 0 45,28-6 776,-42 6-994,-3-19-2561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9744,'0'0'4608,"11"-2"-4003,33-6-49,167-26 2180,-129 23-1688,43-3 730,-105 14-1084,1-2-1,23-4 0,-17-7-28,-17 7-3807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8536,'0'0'7476,"10"-1"-6871,160-2 1521,119-25 1080,-244 28-444,-78-7-2444,8 7-1076,17 0-2224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9440,'0'0'6224,"11"-1"-5696,-7 1-489,17-2 525,1 1 0,26 2-1,3 1 96,-1-3 0,0-1 1,0-3-1,62-14 0,-69 15-96,-32 3-296,1 0 1,0-1 0,21-6-1,25-3 1241,-49 12-1061,-9-1-432,0 0 0,0 0-1,0 0 1,0 0 0,1 0 0,-1 0 0,0 0-1,0 0 1,0 0 0,1 0 0,-1 1-1,0-1 1,0 0 0,0-1 0,1 1-1,-1 0 1,0 0 0,0 0 0,0 0 0,1 0-1,-1 0 1,0 0 0,0 0 0,0 0-1,1 0 1,-1 0 0,0 0 0,0-1-1,0 1 1,0 0 0,0 0 0,1 0 0,-1 0-1,0-1 1,0 1 0,0 0 0,0 0-1,0 0 1,0 0 0,0-1 0,0 1 0,0 0-1,0 0 1,1 0 0,-1-1 0,0 1-1,0 0 1,0 0 0,4-13 73,-3 9-3499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2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8744,'0'0'232,"79"-8"-88,-9 0 0,18 2 272,10-2 8,10 1 128,-1 3 0,1 4-56,7-8 8,9-7-16,-4-22 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234 103 10040,'0'0'6246,"-12"12"-5611,8-8-581,-11 10 268,0 1 0,0 0 0,2 2-1,0-1 1,-15 28 0,21-30 61,0 0 1,2 0-1,0 0 0,1 1 0,0 0 1,1 0-1,0 0 0,2 1 1,0 25-1,1-33-281,0-1 0,1 0 0,1 0 0,-1 0 0,1 0 0,0 0 1,1-1-1,0 1 0,0 0 0,0-1 0,1 0 0,-1 0 0,2 0 0,-1 0 0,1-1 1,-1 1-1,1-1 0,1-1 0,-1 1 0,1-1 0,0 1 0,12 5 0,-8-5-28,0-1-1,1 1 1,0-2-1,0 0 1,0 0-1,0-1 1,1 0-1,-1-1 1,1 0-1,-1-1 1,12-1-1,-7-1 5,0-1 0,0 0-1,0-1 1,0-1 0,-1 0-1,0-2 1,18-9 0,-12 5 41,-2-2-1,0 0 1,0-1 0,-2-1 0,1 0 0,-2-2-1,0 0 1,-1-1 0,-1 0 0,-1-1 0,13-24-1,-24 39-81,0-1-1,0-1 1,-1 1-1,0 0 1,0 0-1,-1 0 1,1-1-1,-1 1 0,0 0 1,0 0-1,-1-1 1,0 1-1,0 0 1,0 0-1,0 0 1,-1 0-1,0 0 0,0 0 1,0 0-1,-4-6 1,-3-3 43,0 0 1,0 1-1,-1 0 1,-1 0-1,-14-12 0,11 12-8,0 0-1,-2 2 1,1 0-1,-2 0 1,1 2-1,-1 0 1,-1 1-1,1 1 1,-1 0-1,-1 2 1,1 0-1,-1 0 1,0 2-1,0 1 1,-22-1-1,29 4-49,-1 0-1,1 1 0,-1 0 0,1 1 0,0 1 0,0 0 1,0 0-1,0 1 0,1 1 0,0 0 0,-18 12 0,17-10-49,1 1-1,-1 0 1,1 1-1,1 0 0,0 1 1,0 0-1,1 0 1,1 1-1,-13 22 0,18-28-3,1 0-1,0-1 1,0 1-1,0 0 1,1 0-1,-2 9 1,3-12-313,0 0-1,0 0 1,0-1 0,1 1 0,-1 0 0,1 0 0,-1-1 0,1 1 0,0 0 0,0-1 0,0 1 0,0-1 0,1 1-1,-1-1 1,3 4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3616,'0'0'10512,"6"-12"-9947,3-7-197,2 1 1,0 0-1,26-30 0,-31 41-130,1 1 0,0-1 0,12-8 0,-17 13-145,1 1 1,-1-1 0,1 1 0,-1-1 0,1 1 0,0 0 0,0 0 0,-1 0 0,1 1 0,0-1 0,0 1 0,0-1 0,0 1 0,0 0 0,4 1 0,-4-1-38,-1 1 0,0 0 0,0 0 0,0 0 0,0 0 0,0 0 0,0 0 0,0 0 0,-1 1 0,1-1 0,0 1 1,-1 0-1,1-1 0,-1 1 0,1 0 0,-1 0 0,0 0 0,0 0 0,1 2 0,17 45 422,-14-33-320,-3-11-119,11 34 415,2-2-1,34 65 1,-44-93-329,1 0 1,0-1-1,1 1 0,0-1 0,0 0 1,1-1-1,16 13 0,-21-18-83,0 0-1,0-1 1,0 1-1,0-1 1,1 0-1,-1 1 1,0-2-1,1 1 1,-1 0-1,0-1 1,1 1-1,-1-1 1,1 0-1,-1 0 1,1 0-1,-1-1 0,1 1 1,-1-1-1,0 0 1,1 0-1,-1 0 1,0 0-1,0-1 1,1 1-1,-1-1 1,0 0-1,-1 0 1,4-2-1,1-2 10,-1 0-1,0 0 1,0-1-1,-1 0 1,0 1-1,0-2 1,0 1-1,-1-1 1,4-9-1,26-78 279,-31 85-292,21-96 297,-5 17-23,-15 80-265,0 0-1,0 0 0,1 0 1,0 1-1,0 0 0,1 0 1,0 0-1,1 0 0,9-8 1,-13 14-36,0 0 1,0 0-1,0 1 1,0-1-1,1 1 1,-1 0 0,0 0-1,1 0 1,-1 0-1,1 0 1,-1 1-1,1 0 1,-1-1 0,1 1-1,-1 1 1,1-1-1,-1 0 1,1 1 0,-1 0-1,1 0 1,-1 0-1,5 2 1,5 2 63,1 1 1,-1 0-1,0 1 1,12 9 0,-24-16-74,1 1 1,-1 0 0,1 0 0,-1 0 0,0 0 0,0 0 0,1 0 0,-1 1-1,0-1 1,0 0 0,0 0 0,0 1 0,0-1 0,-1 1 0,1-1 0,0 1 0,-1-1-1,1 1 1,-1-1 0,1 1 0,-1 0 0,0-1 0,0 1 0,0 0 0,0-1-1,0 1 1,0 0 0,0-1 0,0 1 0,-1-1 0,1 1 0,0 0 0,-2 2 0,0 3-3446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24 7632,'0'0'7824,"-11"7"-7194,-35 26-38,43-30-501,0-1-1,0 1 1,1 0 0,-1 0-1,1 0 1,-1 0 0,1 0-1,0 1 1,0-1 0,1 0-1,-1 1 1,1 0 0,0-1-1,0 1 1,0 0 0,0 0-1,0-1 1,1 1 0,0 0-1,0 0 1,0 0 0,0 0-1,1 0 1,-1-1 0,1 1-1,0 0 1,0 0 0,0-1-1,1 1 1,-1-1 0,1 1-1,0-1 1,0 0 0,0 1-1,0-1 1,1 0 0,-1 0-1,1-1 1,4 4 0,3 1 54,1 0-1,0 0 1,0-2 0,1 1 0,-1-1 0,1-1 0,1 0 0,-1-1 0,0 0 0,1-1-1,-1-1 1,1 0 0,0 0 0,0-1 0,-1-1 0,1 0 0,24-6 0,-31 6-87,-1-1 0,0 0 0,0-1 0,0 1 1,-1-1-1,1 0 0,-1 0 0,1-1 0,-1 1 0,0-1 1,0 0-1,-1 0 0,1 0 0,-1-1 0,0 1 0,0-1 1,0 0-1,-1 0 0,0 0 0,0 0 0,2-7 0,-2 7 0,0 0 0,-1 0 0,0 0-1,0-1 1,-1 1 0,1 0 0,-1-1-1,0 1 1,-1 0 0,1 0 0,-1-1-1,0 1 1,0 0 0,-1 0 0,1 0-1,-1 0 1,0 0 0,-1 0 0,1 0-1,-1 1 1,0-1 0,-3-3 0,2 4-22,-1 0 1,1 0 0,0 1 0,-1-1 0,0 1 0,0 0 0,0 0 0,0 1 0,0 0 0,0 0 0,-1 0 0,1 0-1,-1 1 1,1 0 0,-1 0 0,-6 0 0,-4 1 62,-1 1 0,1 1-1,-1 0 1,-20 6 0,30-6-71,-1 1 1,1 0-1,-1 1 1,1 0-1,0 0 1,-8 6-1,-5 3-116,20-13 80,-1 0 0,1 1 0,0-1 0,-1 0 1,1 0-1,-1 1 0,1-1 0,-1 0 0,1 1 1,0-1-1,-1 1 0,1-1 0,0 0 0,-1 1 1,1-1-1,0 1 0,0-1 0,-1 1 0,1-1 1,0 1-1,0 0 0,0-1-95,0 0 0,0 0 0,0 1-1,1-1 1,-1 0 0,0 0 0,0 0 0,0 0 0,0 0 0,1 0-1,-1 1 1,0-1 0,0 0 0,1 0 0,-1 0 0,0 0-1,0 0 1,0 0 0,1 0 0,-1 0 0,0 0 0,0 0-1,1 0 1,-1 0 0,0 0 0,0 0 0,0 0 0,1 0 0,-1 0-1,0-1 1,0 1 0,0 0 0,1 0 0,-1 0 0,0 0-1,0 0 1,0 0 0,1-1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8136,'0'0'5152,"-8"11"-4680,-6 14-166,0 1 1,2 0 0,0 1-1,2 0 1,-12 55 0,14-40 50,-24 169 1479,25-156-1323,4-41-297,1 0 0,0-1 0,1 1 0,1 16 0,0-28-129,0-1 0,1 1-1,-1 0 1,0 0 0,1-1 0,-1 1-1,1 0 1,-1-1 0,1 1 0,0 0-1,0-1 1,0 1 0,1 2 0,12-35 559,0-1-3207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6224,'0'0'11402,"13"-9"-10878,44-30-33,-52 35-383,1 1-1,0 0 1,0 0 0,1 1 0,-1 0 0,0 0-1,1 0 1,-1 1 0,1 0 0,0 0 0,-1 0-1,10 1 1,11-1 225,7-2 445,64 3-1,-76 1-372,0-1 1,0-1-1,-1-1 0,1-1 1,35-10-1,-27 2 70,-23 7-301,1 1 1,0 0-1,13-2 0,-11-2-26,-10 8-361,-4 5-35,-17 25-3542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0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11448,'0'0'4236,"11"-11"-3890,37-31-7,-45 40-304,0 1 1,0-1-1,0 0 1,0 1-1,0-1 0,0 1 1,0 0-1,0 0 1,1 0-1,-1 1 1,1-1-1,-1 1 0,0 0 1,1-1-1,3 2 1,6-1 107,114-5 1228,50-5 1214,-163 7-2330,1-1 0,24-9 0,-20 6-2720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2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6824,'0'0'2201,"-1"-11"-1350,-2-78 3527,2 79 1566,-1 19-2752,-3 29-2159,0 1-744,2 0-1,2 0 0,1 1 0,11 70 1,-10-103-243,1 0 1,0-1 0,0 1 0,1 0-1,5 9 1,-7-15-38,-1 0 0,1 0 0,-1 0 0,1 0-1,0 0 1,-1 0 0,1 0 0,0-1 0,0 1 0,-1 0 0,1-1 0,0 1-1,0 0 1,0-1 0,0 1 0,0-1 0,0 1 0,0-1 0,0 0 0,0 1-1,0-1 1,0 0 0,0 0 0,1 0 0,-1 0 0,0 0 0,0 0 0,0 0-1,0 0 1,0 0 0,0 0 0,0-1 0,0 1 0,0 0 0,0-1 0,0 1 0,0-1-1,0 1 1,0-1 0,0 1 0,0-1 0,0 0 0,0 0 0,1-1 0,13-13 53,0-1 0,-1 0 1,0-1-1,-2-1 1,15-26-1,-15 14 19,-11 26-46,0-1-1,1 1 1,-1 0-1,1-1 1,5-6-1,-7 11-27,0-1 0,1 1 0,-1 0 0,0-1 0,1 1 1,-1 0-1,0 0 0,1-1 0,-1 1 0,0 0 0,1 0 0,-1 0 0,0 0 0,1-1 0,-1 1 0,1 0 0,-1 0 0,0 0 0,1 0 0,-1 0 0,1 0 0,-1 0 1,1 0-1,-1 0 0,0 0 0,1 0 0,-1 0 0,1 1 0,-1-1 0,0 0 0,1 0 0,-1 0 0,0 0 0,1 1 0,-1-1 0,0 0 0,1 0 0,-1 1 1,0-1-1,1 1 0,13 15 69,-12-13-58,10 13 18,1 0 0,1-1 0,0 0 0,25 19 0,-35-30-29,1-1-1,0 1 1,0-1-1,0 0 0,1 0 1,-1-1-1,1 0 1,-1 0-1,1 0 0,0-1 1,-1 1-1,1-1 1,0-1-1,0 1 0,0-1 1,0 0-1,0 0 1,0-1-1,0 0 0,9-2 1,-10 1-1,1-1-1,-1 0 1,0 0 0,0 0-1,0-1 1,0 0 0,0 0-1,-1 0 1,0 0 0,0-1-1,0 1 1,5-10 0,1 0 10,-2-1 1,0 0-1,6-18 1,-7 15 25,-1 0 1,-1-1-1,3-25 1,-6 35 1,-1-1 1,-1 1 0,0 0 0,0 0-1,0-1 1,-2 1 0,1 0 0,-1 0-1,-3-10 1,4 17-13,0 0-1,0 0 1,0 0-1,0 1 1,-1-1-1,1 0 1,0 1-1,-1-1 0,1 1 1,-1-1-1,0 1 1,1 0-1,-1-1 1,0 1-1,0 0 1,0 0-1,0 0 1,0 1-1,0-1 1,0 0-1,-3 1 1,4-1-45,-1 1-1,1 0 1,-1 0 0,1 0 0,-1 0 0,1 0 0,-1 0-1,1 0 1,-1 0 0,1 1 0,-1-1 0,1 0-1,-1 1 1,1 0 0,-1-1 0,1 1 0,0 0 0,-1 0-1,1-1 1,0 1 0,0 0 0,0 0 0,0 1-1,-1-1 1,1 0 0,1 0 0,-1 0 0,0 1 0,-1 1-1,-2 7-3817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2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8240,'0'0'9785,"12"0"-9193,191 5 1544,83-7-82,-79-1-408,-197 3-1672,-7-1 185,1 1 0,-1 0 0,0 0 0,1 1 0,-1-1 0,1 1 0,4 1 0,-7-1-310,0-1-1,0 1 1,0 0 0,0-1 0,0 1 0,-1 0 0,1 0 0,0 0 0,-1 0 0,1 0 0,-1 0-1,1 0 1,-1 0 0,1 0 0,-1 0 0,1 0 0,-1 0 0,0 0 0,0 0 0,0 0-1,0 0 1,0 0 0,0 1 0,0-1 0,0 1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2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12256,'0'0'5993,"5"15"-5561,-2-6-362,5 11 115,-2 0 0,0 0 0,4 32 0,12 182 1927,-21-221-1803,-1-11-204,0 1 1,0-1 0,0 1-1,1-1 1,0 1-1,-1-1 1,3 5 0,-5-2 569,2-5-657,0 0-1,-1 0 1,1 0-1,0 0 1,0 0-1,0 0 1,0 0-1,0 0 1,0 0-1,-1 0 1,1 0-1,0 0 1,0-1-1,0 1 1,0 0-1,0 0 1,0 0 0,0 0-1,0 0 1,0 0-1,-1 0 1,1-1-1,0 1 1,0 0-1,0 0 1,0 0-1,0 0 1,0 0-1,0-1 1,0 1-1,0 0 1,0 0-1,0 0 1,0 0 0,0 0-1,0-1 1,0 1-1,0 0 1,0 0-1,0 0 1,0 0-1,0 0 1,1 0-1,-1-1 1,0 1-1,0 0 1,0 0-1,0 0 1,0 0 0,0 0-1,0 0 1,0 0-1,0 0 1,1-1-1,-1 1 1,0 0-1,4-11 122,8-26 238,1 0-1,31-57 0,-39 85-326,0-1-1,1 1 1,1 1-1,-1-1 1,1 1-1,1 0 1,-1 1-1,1 0 1,1 0-1,-1 1 1,1 0-1,0 0 1,1 1-1,18-8 1,-24 12-15,1-1 1,-1 1-1,1 0 1,-1 0-1,1 0 1,0 1-1,7-1 1,-9 2-21,0-1 1,0 1 0,0 0-1,0 0 1,0 0 0,0 1 0,-1-1-1,1 1 1,0-1 0,-1 1-1,1 0 1,3 4 0,-4-5-12,-1 1 0,0-1 1,0 0-1,0 1 0,0-1 1,0 1-1,0 0 0,0-1 0,0 1 1,0 0-1,-1-1 0,1 1 1,-1 0-1,1 0 0,-1-1 0,0 1 1,0 0-1,0 0 0,0 0 1,0 0-1,0-1 0,0 1 0,-1 0 1,1 0-1,-1 0 0,1-1 1,-1 1-1,0 0 0,1-1 0,-1 1 1,0 0-1,0-1 0,-2 3 1,-1 1 6,0 0 0,0 0 1,0 0-1,-1-1 0,1 0 1,-1 0-1,0 0 0,-10 6 1,-53 29 233,68-39-241,-1 0 1,1 0-1,0 0 0,-1 1 0,1-1 1,0 0-1,-1 0 0,1 0 0,0 0 1,0 1-1,-1-1 0,1 0 0,0 0 1,-1 0-1,1 1 0,0-1 0,0 0 1,0 1-1,-1-1 0,1 0 0,0 0 1,0 1-1,0-1 0,0 0 0,0 1 1,-1-1-1,1 0 0,0 1 0,0-1 0,0 0 1,0 1-1,8 8 43,28 9-55,-24-13 28,5 3 21,30 9 1,-29-12 45,-1 1 1,19 11-1,-9-6 387,-8-2-870,-11-4-3096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2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7832,'0'0'11491,"11"-9"-11029,-7 5-410,8-6 239,0 0 0,0 1-1,1 0 1,0 1 0,1 1 0,16-7 0,6 3 399,1 2 1,62-8-1,78 5 196,-17 18-170,-160-6-715,1 0 0,-1 0 0,0 0 0,0 0-1,0 0 1,0 0 0,0 0 0,0 0 0,0 0 0,0 0 0,1 0 0,-1 0 0,0 0 0,0 0-1,0 0 1,0 0 0,0 0 0,0 0 0,0 0 0,1 0 0,-1 0 0,0 0 0,0 0 0,0 0 0,0 0-1,0 0 1,0 1 0,0-1 0,0 0 0,0 0 0,0 0 0,1 0 0,-1 0 0,0 0 0,0 0 0,0 0-1,0 1 1,0-1 0,0 0 0,0 0 0,0 0 0,0 0 0,0 0 0,0 0 0,0 0 0,0 0-1,0 1 1,0-1 0,0 0 0,0 0 0,0 0 0,0 0 0,0 0 0,-5 8-277,0 0-1,4-6-72,-1 1 1,1 0-1,-1-1 1,0 1-1,0-1 0,0 1 1,-3 3-1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233 597 6224,'0'0'6181,"-9"-5"-5930,-29-18-10,35 22-210,1 0 0,-1 0 1,1 0-1,-1 0 0,0 1 0,1-1 0,-1 1 1,0 0-1,0 0 0,1 0 0,-1 0 0,0 0 0,0 0 1,1 1-1,-1-1 0,-5 3 0,1 0 56,0 0 0,0 1-1,-13 9 1,10-7-28,1-1 30,1 1 1,0 0-1,0 1 1,0 0-1,1 0 1,0 0-1,-8 11 0,13-15-49,1-1 0,-1 1-1,1-1 1,-1 1-1,1 0 1,0-1-1,0 1 1,0 0-1,1 0 1,-1 0-1,1 0 1,-1 0-1,1 0 1,0 0 0,0 0-1,1 0 1,-1-1-1,0 1 1,1 0-1,0 0 1,-1 0-1,1 0 1,1 0-1,-1-1 1,0 1 0,0-1-1,1 1 1,0-1-1,-1 1 1,3 1-1,1 2 28,1 0-1,0 0 1,0-1 0,0 0-1,0 0 1,1 0 0,0-1-1,0 0 1,0-1 0,11 5-1,-7-5 8,0 0 0,-1 0 0,1-1 0,1-1 0,-1 0 0,20-1 0,-7-2 67,-1-1 0,1-2 0,-1 0 0,-1-1 0,1-1 0,31-16-1,-31 13 83,-1 0-1,0-2 1,0-1-1,-2 0 1,0-2-1,34-30 1,-65 51 211,-8 10-372,15-12-49,-4 5 3,0 0 1,1 0-1,0 0 1,0 1-1,-5 11 1,11-19-14,-1 1 1,1-1 0,1 0-1,-1 1 1,0-1-1,1 1 1,-1-1-1,1 1 1,0 0-1,0-1 1,0 1 0,0-1-1,0 1 1,0-1-1,1 1 1,-1-1-1,1 1 1,0-1-1,0 1 1,0-1-1,0 0 1,0 1 0,0-1-1,1 0 1,-1 0-1,1 0 1,-1 0-1,1 0 1,4 3-1,-2-1 6,1-1-1,-1 0 0,1 0 1,0-1-1,0 0 0,0 0 1,0 0-1,0 0 0,1-1 1,-1 1-1,1-1 0,-1-1 1,1 1-1,-1-1 0,1 0 1,9-1-1,-11 0 0,0 1 0,0-1 0,0 0 0,0 0 0,0 0 0,0-1 0,0 1 0,-1-1 0,1 0 0,-1 0 0,1 0 0,-1 0 0,0-1 0,1 0 0,-2 1 0,1-1 0,0 0 0,0 0 0,-1 0 0,0-1 0,1 1 0,-1-1 0,2-5 0,-3 5 1,-1 1 0,1 0 0,-1 0 0,0 0 0,0 0 0,0 0 0,0-1 0,-1 1 0,1 0 0,-1 0 0,0 0 0,0 0 0,0 0 0,0 0 0,-1 0 0,1 0 0,-1 1 0,1-1 0,-1 0 0,0 1 0,0-1 0,0 1 0,-1 0 0,-2-3 0,0 1 5,1 0 1,-2 0-1,1 0 1,0 0-1,-1 1 0,1 0 1,-1 0-1,0 0 1,0 1-1,0 0 1,-7-2-1,-13 3 52,18 1 25,19 0 56,17 0-111,0-2 0,-1 0 0,33-9-1,2 1 25,-56 9-55,29-5 55,0 2 0,0 2 0,55 3 0,-89-1-47,1 0 1,0 0-1,-1 0 0,1 0 0,-1 1 0,1-1 0,0 1 0,-1-1 1,1 1-1,-1-1 0,1 1 0,-1 0 0,0 0 0,1 0 0,-1 0 0,0 0 1,0 0-1,1 0 0,-1 0 0,0 1 0,0-1 0,0 0 0,-1 0 0,1 1 1,0-1-1,0 1 0,-1-1 0,1 1 0,-1-1 0,1 1 0,-1 0 1,0-1-1,1 1 0,-1-1 0,0 1 0,0 2 0,-1 5 25,0 0 0,-1 0 0,0 0 0,-1 0 0,-4 11 0,3-8-8,-29 81 250,31-79-203,2-14-75,0 0 1,0 1-1,0-1 1,0 0-1,0 0 1,0 0 0,0 0-1,0 0 1,0 0-1,0 1 1,0-1-1,0 0 1,0 0-1,0 0 1,0 0 0,1 0-1,-1 0 1,0 0-1,0 0 1,0 0-1,0 1 1,0-1-1,0 0 1,0 0-1,0 0 1,1 0 0,-1 0-1,0 0 1,0 0-1,0 0 1,0 0-1,0 0 1,0 0-1,1 0 1,-1 0 0,0 0-1,0 0 1,0 0-1,0 0 1,0 0-1,1 0 1,-1 0-1,18-13 179,-10 7-172,26-22 106,37-27 83,-63 50-154,1-1 1,0 1 0,0 1 0,1-1 0,0 2 0,13-5 0,-22 8-40,-1 0-1,1 0 1,-1 1-1,1-1 1,-1 0-1,1 0 1,-1 0 0,1 0-1,-1 0 1,1 1-1,-1-1 1,0 0-1,1 0 1,-1 1 0,1-1-1,-1 0 1,1 1-1,-1-1 1,0 0-1,1 1 1,-1-1 0,0 1-1,0-1 1,1 0-1,-1 1 1,0-1 0,0 1-1,1-1 1,-1 1-1,6 19 76,-4-14-61,3 11 7,-3-10-15,0 0-1,0-1 0,6 13 0,-7-18-9,-1 1 1,1-1-1,0 0 0,0 1 0,0-1 0,0 0 0,0 0 0,0 0 0,1 0 0,-1 0 0,0 0 0,1 0 0,-1 0 0,0 0 0,1-1 0,-1 1 1,1 0-1,-1-1 0,1 0 0,-1 1 0,1-1 0,1 1 0,4-2 9,0 1 0,0-1 1,-1 0-1,1 0 0,-1-1 0,1 0 0,-1 0 1,1-1-1,-1 0 0,0 0 0,0 0 0,7-6 1,5-4 27,0-1 0,22-23 1,-14 9 31,-1-1 0,36-56 0,31-69 146,-60 97-150,112-206 329,-129 235-332,-1-1 1,12-34-1,-29 65-64,1-1 0,0 0 0,0 1 0,0 0-1,0-1 1,0 1 0,-2 3 0,-16 26-23,0 0 1,3 2-1,0 0 0,2 1 1,-11 37-1,8-10-42,3 1 0,-9 71 0,20-110 39,2 0 0,0 1 0,1-1 0,2 0 1,1 1-1,7 38 0,-8-58 24,0 0 1,0-1-1,0 1 1,1 0-1,0-1 1,-1 1-1,2-1 1,-1 1-1,0-1 1,0 0-1,1 0 1,0 0-1,0 0 1,0-1-1,6 5 1,-6-5 4,0-1 1,0 1 0,0-1-1,0 0 1,1 0 0,-1-1-1,0 1 1,0-1 0,1 1-1,-1-1 1,1 0 0,-1 0-1,0 0 1,1-1 0,-1 1 0,0-1-1,0 0 1,7-2 0,4-3 28,0-1 0,0 0 1,25-17-1,35-35 147,-28 22-44,-42 34-113,0 0-1,0 0 1,0 0 0,1 1 0,-1 0-1,1 0 1,-1 0 0,1 0 0,0 1-1,6-2 1,-9 3-18,1 0 1,0 0-1,-1 0 1,1 0-1,0 1 1,-1-1-1,1 1 1,-1-1-1,1 1 0,-1 0 1,1 0-1,-1 0 1,1 0-1,-1 1 1,0-1-1,0 0 1,0 1-1,0 0 1,0 0-1,0-1 0,2 4 1,1 1-3,0 1-1,0 1 1,0-1 0,-1 1-1,0 0 1,-1 0 0,0 0 0,2 9-1,12 27-30,-15-40 32,-1-1 0,1 0 0,0 0 0,0 1 0,0-1 0,1-1 0,-1 1 0,1 0 0,0-1 0,0 1 0,-1-1 0,2 0 0,-1 0 0,0 0 0,0 0 0,1-1 0,-1 1 0,1-1 0,-1 0 0,8 2 0,-5-2 1,0-1 1,1 0 0,-1 0 0,1 0 0,-1-1 0,1 0 0,-1 0-1,0 0 1,1-1 0,-1 0 0,8-4 0,73-36 227,156-102 1,-221 131-205,-16 10-5,0 0 1,0-1-1,-1 0 0,1 0 1,9-9-1,-24 22-6,0-2-1,-1 1 1,-9 6 0,-23 17-12,34-24-3,1 0 1,0 1 0,-8 10 0,13-15-6,1-1-1,-1 1 0,0 0 1,1-1-1,-1 1 1,1 0-1,0 0 1,0 0-1,0 0 1,1 0-1,-1 1 0,1-1 1,-1 0-1,1 0 1,0 4-1,1-6 6,-1 1 0,0-1-1,1 0 1,-1 1 0,1-1-1,0 0 1,-1 0 0,1 0-1,0 0 1,0 0 0,0 0 0,0 0-1,0 0 1,0 0 0,0 0-1,0 0 1,0 0 0,0-1-1,1 1 1,-1 0 0,0-1 0,0 1-1,1-1 1,-1 0 0,0 1-1,1-1 1,-1 0 0,0 0-1,1 0 1,-1 0 0,0 0 0,1 0-1,2 0 1,1-1 7,-1 1 1,1-1-1,0 0 1,0 0-1,0-1 1,-1 0-1,1 1 1,5-4-1,-1-2 17,0 1 0,-1-1 1,1 0-1,-1-1 0,-1 0 0,0-1 0,11-15 0,-13 18 6,11-14 64,-16 20-94,0 0 0,0 0 0,0 0-1,0 0 1,0 1 0,0-1-1,0 0 1,0 0 0,0 0-1,0 0 1,0 0 0,0 0 0,0 0-1,0 0 1,0 0 0,0 0-1,0 0 1,0 0 0,0 0-1,0 0 1,0 0 0,0 0 0,0 0-1,0 0 1,0 0 0,0 0-1,0 0 1,0 0 0,0 0-1,1 0 1,-1 0 0,0 0-1,0 1 1,0-1 0,0 0 0,0 0-1,0 0 1,0 0 0,0 0-1,0 0 1,0 0 0,0 0-1,0 0 1,0 0 0,0 0 0,0 0-1,0-1 1,-6 15-22,4-10 15,0 0-1,0 0 1,0 1 0,1-1-1,0 0 1,-1 1-1,2-1 1,-2 5 0,2-7 1,0 0 1,1 0-1,-1 0 1,0 0-1,1 0 1,0-1-1,-1 1 1,1 0-1,0 0 1,0-1-1,0 1 1,0-1-1,0 1 1,0-1-1,0 1 1,0-1 0,1 1-1,-1-1 1,1 0-1,-1 0 1,3 2-1,2 0 10,0 0 0,-1 0 0,1-1 0,0 0 0,0 0 1,0 0-1,1-1 0,-1 0 0,0 0 0,0 0 0,1-1 0,8 0 0,11-2 46,43-9-1,-54 8-31,8-2-7,-13 3 4,-1 0 1,1 0-1,15 0 0,-18 2-342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2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9944,'0'0'3025,"10"-3"-2486,227-49 2705,-82 20-842,-82 19-778,-31 1-1389,-35 10-2262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2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101 190 5120,'0'0'3862,"2"-11"-3447,28-89 2813,-39 133 513,-3 28-2849,1-5-329,-24 65 750,13-45-334,18-64-726,-7 23 1020,12-57-342,0 5-819,3-36 130,-1 15 24,12-63 1,29-95 981,-42 192-1159,-1 0 0,0 0 0,1 0 1,0 1-1,0-1 0,0 1 0,3-5 1,-4 7-62,-1 0 1,1 0 0,0 1 0,-1-1 0,1 0-1,0 0 1,0 1 0,0-1 0,-1 1 0,1-1-1,0 1 1,0-1 0,0 1 0,0-1 0,0 1-1,0 0 1,0-1 0,0 1 0,0 0 0,0 0-1,0 0 1,0 0 0,0 0 0,0 0 0,0 0-1,0 0 1,0 0 0,0 1 0,0-1 0,0 0-1,0 0 1,0 1 0,1 0 0,22 16 172,-1 1 0,37 35 0,-39-33-113,225 236 717,-182-168-389,-63-88-410,-1 1 0,1-1 0,-1 0 0,1 1 0,-1-1 0,1 1 0,-1-1-1,1 1 1,-1 0 0,0-1 0,1 1 0,-1-1 0,0 1 0,1 0 0,-1-1 0,0 1 0,0 0 0,0-1 0,1 1 0,-1 0 0,0-1 0,0 1 0,0 0 0,0-1 0,0 1 0,0 0 0,0-1 0,-1 1 0,1 0 0,0-1 0,0 1-1,0 0 1,-1-1 0,1 1 0,0-1 0,-1 1 0,1 0 0,-1-1 0,1 1 0,0-1 0,-1 1 0,1-1 0,-1 1 0,0-1 0,1 0 0,-1 1 0,1-1 0,-1 0 0,1 1 0,-1-1 0,-1 1 0,-2 0 12,0 0 1,0 0-1,-1 0 1,1-1 0,0 1-1,-1-1 1,-5-1-1,-94-7 181,-87-4 180,173 12-331,1 1-1,0 1 1,0 0 0,1 1 0,-1 1 0,1 1 0,-21 8-1,28-8-26,0 0 0,0 1 0,-8 7 0,-10 7-49,11-7-128,14-7-77,12-5-2,5-4-136,0 0-1,-1-2 0,1 0 0,-1 0 1,0-2-1,0 0 0,15-10 0,-14 9-1991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12056,'0'0'2700,"14"0"-2144,13 0-185,0 2 0,38 7 0,-53-7-224,0 1 0,-1 0 1,0 0-1,1 2 0,-1-1 0,-1 1 0,1 1 0,-1 0 1,16 12-1,-10-3 194,0 2 0,-1 0 0,24 36 0,28 63 1305,-50-73-825,-15-35-579,1 0 1,0-1 0,0 1 0,0-1-1,1 0 1,0 0 0,0 0 0,10 10 0,-13-16-187,-1 0 0,1 0 0,0-1 0,-1 1 1,1 0-1,0-1 0,0 1 0,0-1 1,-1 1-1,1-1 0,0 0 0,0 1 1,0-1-1,0 0 0,0 1 0,0-1 0,0 0 1,0 0-1,1 0 0,-1-1-46,0 1 0,0-1 0,0 0 1,0 0-1,0 0 0,0 1 0,0-1 0,0 0 0,0-1 0,-1 1 0,1 0 0,0-1 1,4-5-139,12-17-128,5-6-3487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2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 12360,'0'0'2288,"-17"15"-1780,-206 159 1121,43-38-111,108-80-876,52-40-315,0 1 1,2 1-1,0 1 1,-21 28-1,38-46-296,1-1 0,-1 1 0,1-1 0,-1 1 0,0 0-1,1 0 1,-1-1 0,1 1 0,0 0 0,-1 0 0,1-1 0,0 1 0,-1 0 0,1 0 0,0 0 0,0 0-1,0 0 1,0 0 0,0-1 0,0 1 0,0 0 0,0 0 0,0 0 0,0 0 0,1 1 0,-1-1-213,1-1 1,0 1-1,0 0 1,1 0-1,-1 0 1,0-1-1,0 1 1,0-1-1,0 1 1,1-1-1,-1 1 1,0-1-1,0 0 1,2 1-1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2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6728,'0'0'13361,"13"-3"-13033,14-1-183,141-21 543,155 19 208,-57 3-305,-167-5-68,-1-4 0,144-38 0,-235 48-416,0 0 0,0 0-1,0 0 1,-1-1 0,0 0 0,7-5 0,-13 9-99,0-1 0,0 0 0,0 0 0,0 0 0,0 0 0,0 0 0,0 0 0,0 1 0,0-1 0,0 0 0,0 0 0,0 0 0,0 0 0,0 0 0,1 0 0,-1 0 0,0 1 0,0-1 0,0 0 0,0 0 0,0 0 0,0 0 0,0 0 0,0 0 0,0 0 0,0 0 0,0 0 0,0 1 0,1-1 0,-1 0 0,0 0 0,0 0 0,0 0 0,0 0 0,0 0 0,0 0 0,0 0 0,1 0 0,-1 0 0,0 0 0,0 0 0,0 0 0,0 0 0,0 0 0,0 0 0,1 0 0,-1 0 0,0 0 0,0 0 0,0 0-1,0 0 1,0 0 0,0 0 0,0 0 0,1 0 0,-1 0 0,0 0 0,0-1 0,0 1 0,0 0 0,0 0 0,-4 10-1867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3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208 101 8840,'0'0'4933,"-3"20"-4489,1-13-389,-6 39 384,-17 54 0,16-71-153,3-8 135,0 1 1,-2-1-1,-1-1 0,-18 34 0,27-54-392,0 0-1,0 0 1,0 0-1,0 0 1,0 0-1,0 0 1,0 0 0,0 0-1,0 1 1,-1-1-1,1 0 1,0 0-1,0 0 1,0 0-1,0 0 1,0 0 0,0 0-1,0 0 1,0 0-1,0 0 1,0 0-1,0 0 1,0 1-1,0-1 1,0 0 0,0 0-1,0 0 1,0 0-1,-1 0 1,1 0-1,0 0 1,0 0-1,0 0 1,0 0 0,0 0-1,0 0 1,0 0-1,0 0 1,0 0-1,0 0 1,-1 0-1,1 0 1,0 0 0,0 0-1,0 0 1,0 0-1,0 0 1,0 0-1,0 0 1,0 0-1,0 0 1,0 0 0,0 0-1,-1 0 1,1-1-1,0 1 1,0 0-1,0 0 1,0 0-1,0 0 1,0 0 0,0 0-1,0 0 1,-1-10 714,3-22-654,0 19 180,-2 10-247,4-70 782,3 1 0,26-109 0,-31 175-684,7-25 541,-8 30-598,-1-1 1,1 1-1,-1 0 0,1-1 1,0 1-1,0 0 0,-1 0 0,1-1 1,0 1-1,0 0 0,0 0 1,0 0-1,0 0 0,1 0 0,-1 0 1,1 0-1,1 1-5,-1 0 0,0 1 0,0-1 0,0 1-1,0-1 1,0 1 0,0 0 0,0 0 0,0 0 0,0 0 0,0 0 0,0 0 0,0 0 0,2 3-1,-3-3-9,23 19 189,-1 0 0,26 29 1,-24-22-60,35 28 0,17 13 28,-47-40-58,55 40 1,-43-37-19,21 13 202,-62-44-318,0 0 1,0 1-1,0-1 0,0 1 0,0-1 0,0 1 0,-1 0 1,1-1-1,0 1 0,0 0 0,-1-1 0,1 1 0,0 0 1,-1 0-1,1 0 0,-1 0 0,1 0 0,-1 0 1,1 1-1,-1-2-5,0 1 0,0-1 1,-1 1-1,1-1 0,0 1 1,0-1-1,-1 1 1,1-1-1,0 1 0,-1-1 1,1 1-1,0-1 0,-1 1 1,1-1-1,-1 0 0,1 1 1,0-1-1,-1 0 0,1 1 1,-1-1-1,1 0 1,-1 0-1,1 1 0,-2-1 1,-6 3 41,0-1 0,0 0 1,-13 1-1,16-2-61,-28 2 75,-1-1-1,-47-4 0,43 0 19,-60 6 0,66-2-18,0 3 0,1 0 0,-1 2 1,1 1-1,-36 15 0,27-7 35,30-14-66,0 2 1,-1 0 0,2 0 0,-1 1 0,0 0 0,1 0 0,-14 12-1,23-17-37,0 0 0,0 0-1,0 0 1,0 0-1,0 0 1,0 0 0,0 0-1,0 0 1,0 0 0,1 0-1,-1 0 1,0 0-1,0 0 1,0 0 0,0 0-1,0 0 1,0 0-1,0 0 1,0 0 0,0 0-1,0 0 1,0 0-1,1 0 1,-1 0 0,0 0-1,0 0 1,0 0-1,0 0 1,0 0 0,0 0-1,0 0 1,0 0 0,0 0-1,0 0 1,0 1-1,0-1 1,0 0 0,0 0-1,0 0 1,0 0-1,0 0 1,1 0 0,-1 0-1,0 0 1,0 0-1,0 0 1,0 0 0,0 0-1,0 1 1,0-1 0,0 0-1,0 0 1,0 0-1,0 0 1,0 0 0,0 0-1,-1 0 1,1 0-1,0 0 1,0 0 0,0 0-1,0 1 1,0-1-1,0 0 1,0 0 0,0 0-1,0 0 1,0 0-1,13-1-234,15-6-87,-8-2-171,29-17-1,-28 13-2810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3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9144,'0'0'7289,"0"16"-6655,0-13-590,1 12 138,-2 0 0,0 0 0,-1 0 1,0 0-1,-1-1 0,-8 24 0,-95 254 3073,84-223-2530,6-23 202,-11 56 1,26-100-858,1 0 1,-1 0 0,1 1 0,0-1 0,0 0-1,0 0 1,0 0 0,0 1 0,1-1 0,-1 0-1,1 0 1,-1 0 0,1 0 0,0 0 0,0 0 0,0 0-1,0 0 1,0 0 0,3 3 0,-2-2-14,1-1 0,0 0-1,-1 0 1,1 0 0,0 0 0,0 0 0,1-1 0,-1 1 0,0-1 0,0 0 0,5 1 0,8 1 40,0 0 0,0-2 1,1 0-1,18-1 1,-29 0-48,44-5 162,-1-2 1,0-1-1,-1-3 1,52-19-1,-95 29-187,-1-1-1,1 1 1,0-2-1,-1 1 1,1 0-1,-1-1 0,0 0 1,0 0-1,0 0 1,0 0-1,0-1 1,-1 1-1,5-7 1,-7 9-66,-1-1 0,0 1 1,0 0-1,1 0 0,-1-1 0,0 1 1,0 0-1,0-1 0,0 1 1,0 0-1,-1 0 0,1-1 0,0 1 1,0 0-1,-1 0 0,1 0 0,-1-1 1,1 1-1,-2-1 0,-12-24-2670,13 24 1148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3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11552,'0'0'4729,"15"-7"-4001,3-2-478,-6 3-52,0 0 0,0 1 0,0 0-1,1 1 1,20-4 0,-6 4 387,0 2 0,1 1 0,50 4 0,26 0 1126,-93-3-1541,34-4 333,-42 4-479,0 0 1,1-1-1,-1 0 0,0 0 1,0 0-1,0 0 0,0 0 1,0 0-1,-1-1 1,6-3-1,1-2-2937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4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 5624,'0'0'7449,"-10"8"-6898,1-1-341,-2 2 488,0 0 0,0 0 0,1 1 0,-12 15-1,22-25-601,0 1 0,-1-1 0,1 0 0,0 1 0,0-1 0,0 1 0,0-1 0,0 1 0,0-1 0,0 1-1,0-1 1,0 0 0,0 1 0,0-1 0,1 1 0,-1-1 0,0 1 0,0-1 0,0 0 0,1 1 0,-1-1 0,0 1-1,0-1 1,1 0 0,-1 1 0,0-1 0,1 0 0,-1 0 0,0 1 0,1-1 0,-1 0 0,0 1 0,1-1-1,-1 0 1,1 0 0,-1 0 0,1 0 0,-1 0 0,0 1 0,1-1 0,-1 0 0,1 0 0,-1 0 0,1 0-1,0 0 1,22 3 91,29-9 481,73-18-1,-11 2-3,-79 17-464,-1-2 0,0-1 0,35-14 0,-31 14-80,-32 7-81,-1 1 1,1-2-1,-1 1 1,1 0-1,6-4 1,-7 4-5,7-3 353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4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8432,'0'0'11314,"10"-9"-10925,-4 4-325,1-1 8,-1 1 1,1 0-1,0 0 0,1 1 1,-1-1-1,1 2 0,0-1 0,0 1 1,15-4-1,64-13 658,104-19 985,-80 17-211,-96 18-917,-1 1-3994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0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11552,'0'0'646,"16"-2"-251,174-37 805,-158 33-671,1 2 0,-1 2 0,1 0 0,0 2 0,59 9 0,-88-9-536,-4 0-26,1 0 0,-1 0 0,0 0 0,1 0 0,-1 0 0,1 0 0,-1 0 0,0 0 0,1 0 0,-1 0 0,1 0 0,-1 0 0,0 0-1,1 0 1,-1 0 0,1 0 0,-1 1 0,0-1 0,1 0 0,-1 0 0,0 1 0,1-1 0,-1 0 0,0 0 0,1 1 0,-1-1 0,0 0 0,1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3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257 765 7136,'0'0'4489,"-9"2"-4058,-4 1-302,1 1 1,0 0-1,0 1 1,-21 12 0,10-3 149,1 2 1,-33 31-1,48-41-148,1 1 0,0 0 0,0 0 0,0 0 0,1 1 0,0 0 0,1 0-1,0 0 1,0 0 0,0 1 0,-3 14 0,7-20-43,-1 1 0,1-1 0,0 0 0,0 1 0,0-1 0,0 1 0,0-1-1,1 1 1,-1-1 0,1 0 0,0 0 0,0 1 0,3 5 0,-3-8-42,0 1 0,1 0 0,-1-1 0,0 1 0,0-1 0,1 0 0,-1 1 0,1-1-1,-1 0 1,1 0 0,-1 0 0,1 0 0,0 0 0,0 0 0,-1-1 0,1 1 0,0 0 0,0-1 0,0 0 0,0 1 0,0-1-1,0 0 1,0 0 0,0 0 0,3 0 0,1-2 45,1 1 0,0-1 0,0 0 0,-1 0 0,1-1 0,-1 0 0,0 0 0,1 0 0,9-9 0,2-2 212,27-26 1,-25 19-91,0-2 0,-1 0 1,-2 0-1,0-2 0,23-47 0,-18 25 41,-3-1 1,19-73 0,5-67 332,-17 69-145,-25 114-419,2-4 37,-1 1 0,-1-1 0,1-1 0,-2 1 0,1-12 0,-1 21-55,0-1 0,0 1 0,0-1 0,0 1 1,0-1-1,0 1 0,0 0 0,0-1 0,0 1 0,-1-1 0,1 1 0,0 0 1,0-1-1,0 1 0,0-1 0,-1 1 0,1 0 0,0-1 0,0 1 0,-1 0 1,1-1-1,0 1 0,-1 0 0,1 0 0,0-1 0,-1 1 0,1 0 0,0 0 0,-1-1 1,0 1-2,0 0 0,1 0 0,-1 1 0,0-1 0,0 0 0,1 0 0,-1 0 0,0 1 1,1-1-1,-1 0 0,0 0 0,1 1 0,-1-1 0,0 1 0,0 0 0,-20 20 29,2 5-45,3 1-1,0 0 1,1 1-1,2 0 1,1 1 0,1 1-1,2 0 1,1 1-1,-5 34 1,9-41-7,-17 117-68,18-113 58,2 0 0,0 0-1,5 29 1,-3-46 17,1 0-1,0 0 0,1 0 0,0-1 1,1 1-1,0-1 0,1 0 0,10 17 1,-13-24 20,0-1 1,-1 1-1,1 0 0,1-1 1,-1 0-1,0 0 1,1 0-1,-1 0 0,1 0 1,-1 0-1,1 0 1,0-1-1,0 1 1,0-1-1,0 0 0,0 0 1,0 0-1,0 0 1,0-1-1,0 1 0,0-1 1,1 0-1,-1 0 1,0 0-1,0 0 1,0 0-1,0-1 0,1 0 1,-1 1-1,0-1 1,0 0-1,0 0 0,0-1 1,3-1-1,5-3 53,1-1-1,-1 0 0,-1-1 0,0 0 0,0-1 0,0 0 1,8-11-1,6-10 210,22-36 1,-32 44-122,-2 3 373,-13 21-508,0 1 0,0-1 1,0 0-1,0 1 0,0-1 1,1 1-1,-1-1 0,1 1 1,-1 2-1,0 3 3,-2 3 6,0 0 0,2 0-1,-1 0 1,1 1 0,1 12 0,0-22-17,0 0-1,0 0 0,1 0 1,-1 0-1,1 0 0,-1 0 1,1 0-1,-1 0 0,1 0 1,0 0-1,0 0 0,0-1 1,0 1-1,1 0 0,-1-1 0,0 1 1,1 0-1,-1-1 0,1 0 1,-1 1-1,1-1 0,-1 0 1,1 0-1,0 0 0,0 0 1,0 0-1,0 0 0,0-1 1,0 1-1,-1-1 0,2 1 1,-1-1-1,0 0 0,0 1 1,0-1-1,3-1 0,6 1 27,0-1-1,-1-1 0,1 0 1,0-1-1,-1 1 1,11-6-1,60-28 174,-77 33-191,92-46 224,-35 17 213,112-44 0,-164 74-367,0 0 0,0 0 0,0 0 0,0 1 0,14 0 0,-23 2-80,0-1-1,0 0 1,1 0 0,-1 0 0,0 1 0,0-1-1,0 0 1,0 0 0,0 0 0,0 1-1,1-1 1,-1 0 0,0 0 0,0 1 0,0-1-1,0 0 1,0 0 0,0 1 0,0-1-1,0 0 1,0 0 0,0 1 0,0-1 0,0 0-1,0 0 1,0 1 0,0-1 0,-1 0-1,1 0 1,0 1 0,0-1 0,0 0-1,0 0 1,0 0 0,0 1 0,-1-1 0,-5 11 28,-10 9-13,-2-2 1,0-1 0,-26 20-1,33-28-16,-5 4-18,4-3-3,-21 19-1,30-25 15,0-1-1,1 1 0,-1-1 1,1 1-1,-1 0 1,1 0-1,0 0 0,1 0 1,-1 0-1,-2 9 1,4-12 4,0 0 0,0-1 0,0 1 0,0 0 0,0 0 0,0 0 0,0 0 1,0 0-1,0 0 0,0 0 0,1 0 0,-1 0 0,0 0 0,0 0 0,1 0 1,-1 0-1,1 0 0,-1 0 0,1-1 0,-1 1 0,1 0 0,0 0 0,1 1 1,0-1 2,-1 0 0,1 0 0,0 0 1,0 0-1,0 0 0,0 0 0,1-1 1,-1 1-1,0-1 0,3 1 0,4 0 6,-1-1-1,1 0 1,-1 0-1,12-3 1,-2 0 7,1-2 0,-1 0 0,0-1 0,0-1 0,-1 0 0,29-17 0,-24 9 7,0 0-1,-2-1 1,0-1-1,21-23 1,-8 3 37,38-56 0,19-46 75,-86 133-129,30-48 50,164-273 323,-197 325-377,10-17 3,0-1 0,-2-1 1,0 0-1,7-27 0,-17 44-17,-4 7 0,-6 8-12,-27 38-58,2 2 0,3 1-1,2 1 1,2 2 0,-37 98 0,50-111 36,2 2 1,2-1-1,2 2 1,1 0-1,3 0 1,-1 53-1,7-93 35,0 1-1,0 0 1,1 0-1,0 0 0,0-1 1,2 7-1,-2-10 10,-1-1 0,1 1 0,0-1 0,-1 0 0,1 1 1,0-1-1,0 0 0,0 1 0,0-1 0,0 0 0,0 0 0,0 0 0,0 0 0,1 0 0,-1 0 0,0 0 0,1 0 0,-1-1 0,0 1 0,1 0 0,-1-1 0,1 1 0,-1-1 0,1 0 0,-1 1 0,1-1 0,-1 0 0,1 0 0,1 0 0,5-1 16,0 0 0,0-1 0,0 0-1,-1-1 1,1 1 0,-1-1 0,0-1 0,0 1 0,12-9-1,58-48 144,-67 52-136,75-62 178,-84 69-195,-1 1 0,1-1 0,0 0 0,0 0 0,0 0 0,0 1 0,0-1 0,0 1 0,1-1 0,-1 1 0,0-1 0,0 1 0,2-1 0,-3 1-2,0 0-1,1 0 0,-1 1 1,0-1-1,0 0 0,1 0 1,-1 0-1,0 0 0,0 0 1,1 1-1,-1-1 1,0 0-1,0 0 0,0 0 1,0 1-1,1-1 0,-1 0 1,0 0-1,0 1 0,0-1 1,0 0-1,0 0 0,0 1 1,0-1-1,0 0 0,1 1 1,-1-1-1,0 0 0,0 0 1,0 1-1,0-1 0,-1 0 1,1 1-1,0 5 7,-1-1-1,0 1 0,-4 10 1,5-16-8,-1 4-6,-4 8-10,1 1 0,1 0 0,0 0-1,1 0 1,0 0 0,1 0 0,0 20 0,2-31 13,-1-1 0,0 0 0,0 1 0,1-1 0,-1 1 0,1-1 0,-1 0 0,1 1 0,-1-1 0,1 0 0,0 0-1,0 1 1,0-1 0,0 0 0,0 0 0,0 0 0,0 0 0,0 0 0,0 0 0,0-1 0,0 1 0,2 1 0,1-1 2,-1 0 0,0 0 1,0 0-1,0 0 0,1-1 0,-1 0 1,0 1-1,1-1 0,4-1 0,6-1 9,0 0 0,-1-1 0,22-8 0,-14 3 4,-1 0 1,0-2 0,29-18 0,51-44 150,-74 52-98,0-4 22,-22 19-55,0 1-1,0 0 1,0-1-1,1 2 1,0-1-1,0 1 1,0-1 0,6-2-1,-12 8-26,0 0 0,-1 0 0,1 0-1,0 0 1,1 0 0,-1 0 0,0 0 0,0 0 0,1 3-1,-1-2-1,-2 5-14,1-1 0,0 1 0,1 0 0,0 0 0,0 0 0,0 9 0,2-13 6,-1-1 0,0 0 0,1 0 0,0 0 0,0 0 0,0 0 0,0 0-1,0-1 1,1 1 0,-1 0 0,1-1 0,0 1 0,-1-1 0,1 1 0,0-1 0,1 0 0,-1 0 0,5 4-1,-4-4 7,1 1-1,-1-2 0,1 1 0,-1 0 0,1-1 0,-1 1 0,1-1 1,0 0-1,0 0 0,-1-1 0,1 1 0,0-1 0,0 0 0,0 0 1,0 0-1,0 0 0,0-1 0,0 1 0,-1-1 0,1 0 1,4-2-1,-3 1 7,-1 0 1,1 0 0,-1-1 0,1 1 0,-1-1-1,0 0 1,0-1 0,0 1 0,0-1 0,-1 1-1,1-1 1,-1 0 0,0-1 0,0 1 0,3-7-1,-1 1 33,0-1-1,-1 0 1,5-18-1,-9 27-28,1-1 0,0 1 0,-1-1 1,0 1-1,0-1 0,1 1 0,-2-1 0,1 1 0,0 0 0,0-1 0,-1 1 0,1-1 0,-1 1 0,0 0 0,0-1 0,0 1 1,0 0-1,0 0 0,0-1 0,-1 1 0,1 0 0,0 1 0,-1-1 0,-2-2 0,2 2-3,0 1-1,0 0 1,0-1-1,-1 1 1,1 0-1,-1 0 1,1 0-1,-1 1 1,1-1-1,-4 0 1,-5-1-15,2-3-37,13 1 21,16-2 11,107-4 63,-104 10-38,0 1 0,0 0 0,35 8 0,-54-8-16,0 0 1,0 0-1,0 0 0,-1 1 1,1-1-1,0 1 0,-1 0 0,0 0 1,1 0-1,-1 1 0,0-1 1,5 5-1,-6-4-4,0-1 0,-1 1-1,1 0 1,0 0 0,-1 0 0,0 0 0,0 0 0,0 0 0,0 0 0,0 0-1,0 1 1,-1-1 0,0 0 0,1 0 0,-2 7 0,-3 19-50,2-23 47,1-1 1,0 0 0,0 1 0,1-1 0,0 1 0,0-1-1,1 8 1,-1-12 10,0-1 1,0 1-1,1-1 0,-1 1 1,0-1-1,0 1 0,1-1 1,-1 0-1,1 1 0,-1-1 1,0 0-1,1 1 0,-1-1 1,1 0-1,-1 1 0,1-1 1,-1 0-1,1 0 0,-1 0 1,1 1-1,-1-1 0,1 0 1,-1 0-1,1 0 0,-1 0 1,1 0-1,-1 0 0,1 0 0,-1 0 1,1 0-1,-1 0 0,1 0 1,-1-1-1,1 1 0,-1 0 1,1 0-1,-1 0 0,2-1 1,20-9 47,-22 9-47,98-61 186,-93 59-172,0-1-1,0 2 1,0-1 0,0 0 0,10-2 0,-14 4-12,1 1 1,0-1 0,0 1 0,0 0-1,-1 0 1,1 0 0,0 0-1,0 0 1,0 0 0,0 0-1,-1 0 1,1 1 0,0-1-1,0 1 1,-1-1 0,1 1-1,0 0 1,0-1 0,-1 1-1,1 0 1,-1 0 0,2 2-1,6 6 0,-2 0-1,1 0 0,-2 1 0,1 0 0,-1 1 0,7 16 1,-5-11-95,18 29-1,-26-45 77,1 0-1,-1 1 0,0-1 0,0 0 1,1 1-1,-1-1 0,0 1 0,0-1 1,0 0-1,0 1 0,1-1 0,-1 1 1,0-1-1,0 1 0,0-1 0,0 1 1,0-1-1,0 0 0,0 1 0,0-1 1,0 1-1,0-1 0,-1 1 0,1-1 1,0 0-1,0 1 0,-1 0 0,-4 1-3872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4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6224,'0'0'10358,"9"-10"-9997,4-4-257,61-63 650,-59 63-544,0 1 0,1 0 0,29-17 0,-30 22-96,5-4 155,1 2 0,27-11 0,-41 19-174,0 0 0,0 0 0,0 1 0,1 0 0,-1 0 0,0 0 0,0 1 0,1 0 0,-1 1 0,0 0 0,12 2 0,-16-2-64,-1 0 0,1 1-1,0-1 1,-1 1 0,1-1 0,-1 1-1,0 0 1,1 0 0,-1 0 0,0 0 0,0 0-1,0 1 1,-1-1 0,1 0 0,0 1-1,-1 0 1,0-1 0,1 1 0,-1 0-1,0 0 1,1 3 0,0 6 41,1-1 0,-1 0-1,-1 0 1,1 15 0,-2-12-11,-1 0-1,0 0 1,-1-1-1,0 1 1,-1 0-1,-1-1 1,0 1 0,-1-1-1,0 0 1,-1-1-1,0 1 1,-1-1-1,-10 12 1,3 0 64,6-11-6,0 0 1,-1 0-1,0 0 0,0-1 1,-2-1-1,1 0 1,-15 11-1,86-18 549,-51-3-648,0 1-1,0 0 1,0 1 0,-1 0 0,1 0-1,-1 1 1,0 1 0,1-1 0,-2 1-1,12 9 1,-17-12-12,-1 1-1,1 0 1,-1-1 0,0 1-1,1 0 1,-1 1-1,-1-1 1,1 0-1,0 0 1,-1 1 0,0-1-1,0 1 1,0-1-1,0 1 1,0 0-1,-1-1 1,1 1 0,-1 0-1,0-1 1,0 1-1,-1 0 1,1-1-1,-1 1 1,0 0 0,0-1-1,0 1 1,0-1-1,0 0 1,-1 1-1,-2 3 1,1 0 14,-1 0 0,0-1 0,-1 1 1,1-1-1,-1 1 0,-1-1 0,1-1 0,-1 1 0,0-1 0,0 0 1,-1 0-1,-13 7 0,8-7 25,0-1 0,0 0-1,-1-1 1,1 0 0,-1-1 0,-19 0 0,-77-4 365,62-1-268,-7-4-9,64 7-1450,-5 0-1741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4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21 7232,'0'0'8102,"-12"-3"-7556,7 2-490,-13-4 400,0 1 0,-1 1 1,-24-1-1,38 4-327,-1 1 0,1 0-1,-1 0 1,1 0 0,0 1 0,0 0 0,0 0 0,0 0 0,0 1 0,-6 4 0,-4 3 213,-24 21 0,-14 24 283,29-27-307,21-26-281,1 1 1,-1 0-1,1 0 1,0 0-1,0 0 1,1 1-1,-1-1 0,1 0 1,-1 1-1,1-1 1,0 1-1,0 0 1,1-1-1,-1 1 0,1 0 1,0-1-1,0 7 1,0-8-18,1 1 1,-1 0-1,1-1 0,0 0 1,-1 1-1,1-1 0,0 1 1,1-1-1,-1 0 0,0 0 1,1 1-1,-1-1 0,1 0 1,0 0-1,0-1 0,0 1 1,0 0-1,0-1 1,0 1-1,0-1 0,0 1 1,0-1-1,1 0 0,4 2 1,15 2 69,1 0 1,0-1 0,0-1-1,1-1 1,-1-2 0,0 0-1,0-1 1,29-5 0,-33 3 11,31-6 397,-39 8-330,-10 1-166,-1 0 0,1 0 1,-1 0-1,0 0 0,1 0 0,-1 0 0,0 0 1,1 0-1,-1 0 0,1 0 0,-1 0 0,0 0 1,1 0-1,-1 0 0,0 0 0,1 0 0,-1-1 1,0 1-1,1 0 0,-1 0 0,0 0 0,1-1 1,-1 1-1,0 0 0,1 0 0,-1-1 0,0 1 1,0 0-1,0-1 0,1 1 0,-1 0 0,0-1 1,5 0-3212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4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11656,'0'0'2104,"2"13"-1542,3 43-47,0 4 1192,20 88-1,-25-147-1625,0 1 0,0-1 0,1 0 0,-1 0 0,0 0 0,1 0 0,-1 0 0,1 0 0,-1 0 0,1 0 0,-1 0 0,1 0 0,0 0 0,0 0 0,-1-1 0,1 1-1,0 0 1,0 0 0,1 0 0,-1-1-30,0 1 0,0-1 0,-1 0-1,1 0 1,0-1 0,0 1 0,-1 0 0,1 0-1,0 0 1,-1 0 0,1-1 0,0 1 0,0 0-1,-1-1 1,1 1 0,-1 0 0,1-1-1,0 1 1,-1-1 0,1 1 0,-1-1 0,1 0-1,5-6 193,0 0-1,-1 0 1,8-16-1,-7 13-311,98-162 1078,-103 171-976,0-1 0,0 1 1,0 0-1,0-1 0,0 1 0,0 0 0,1 0 0,-1 0 0,0 0 0,1 0 0,-1 0 0,0 0 0,1 0 0,-1 1 0,4-2 0,-4 2-15,0 0 1,-1 0-1,1 0 0,0 0 0,0 1 0,0-1 0,-1 0 0,1 0 0,0 1 0,0-1 0,-1 0 1,1 1-1,0-1 0,-1 0 0,1 1 0,0-1 0,-1 1 0,1-1 0,-1 1 0,1 0 0,-1-1 1,1 1-1,-1 0 0,1-1 0,-1 1 0,1 0 0,-1-1 0,0 1 0,0 0 0,1 0 1,-1-1-1,0 1 0,0 0 0,0 1 0,8 34 419,3 39-1,-10-74-424,-1-1-1,0 1 1,0-1-1,0 1 1,0-1-1,0 1 1,1-1-1,-1 1 0,0-1 1,1 1-1,-1-1 1,0 1-1,1-1 1,-1 0-1,0 1 1,1-1-1,-1 0 1,1 1-1,-1-1 1,0 0-1,1 1 1,-1-1-1,1 0 1,-1 0-1,1 0 1,-1 1-1,1-1 0,-1 0 1,1 0-1,0 0 1,-1 0-1,1 0 1,-1 0-1,1 0 1,-1 0-1,1 0 1,-1 0-1,1 0 1,-1-1-1,1 1 1,-1 0-1,1 0 1,-1 0-1,1-1 0,-1 1 1,1 0-1,-1-1 1,0 1-1,1-1 1,27-16 222,-27 16-227,9-8 67,0 0-1,11-13 1,-15 14-21,0 1 1,1 0-1,-1 1 0,2 0 1,-1 0-1,1 0 0,12-7 1,-19 13-46,0 0-1,-1-1 1,1 1-1,0 0 1,0-1 0,0 1-1,-1 0 1,1 0 0,0 0-1,0 0 1,0 0-1,0 0 1,0 0 0,-1 0-1,1 0 1,0 0 0,0 1-1,0-1 1,0 0-1,-1 0 1,1 1 0,0-1-1,0 1 1,-1-1 0,1 1-1,0-1 1,-1 1 0,1-1-1,0 1 1,-1-1-1,1 1 1,-1 0 0,2 1-1,0 2 20,0 0 0,0 1-1,0-1 1,-1 1 0,2 5-1,1 3 11,4 14 65,-1 0 0,-2 0 0,3 38 0,-3-25 108,-4-21 323,-2-19-601,1 0 1,-1 0 0,1 0-1,0 1 1,-1-1 0,1 0-1,-1 0 1,1 0 0,0 0-1,-1 0 1,1 0 0,-1 0 0,1 0-1,0 0 1,-1-1 0,1 1-1,0 0 1,-1 0 0,1 0-1,-1 0 1,1 0 0,0-1-1,-1 1 1,1 0 0,-1-1-1,-3 0-1835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7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4816,'0'0'9408,"13"-4"-8976,-12 3-423,25-7 398,0 1 1,34-4 0,337-11 3055,-355 19-2951,65-13-1,-16 1 28,7 3-17,1-1-7,102 0 1,-87 9-183,-57 2 105,114 8 0,11 20 553,-171-24-849,0-1-1,0-1 1,18-1 0,-27 1-272,0 0-1,0 0 1,0 0 0,0-1 0,0 1 0,0-1 0,0 0 0,0 0 0,0 0-1,0 1 1,0-2 0,0 1 0,0 0 0,-1 0 0,1-1 0,0 1-1,-1 0 1,1-1 0,-1 0 0,0 1 0,0-1 0,1 0 0,-1 0-1,1-3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1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5320,'0'0'7870,"10"1"-7523,194 7 1462,-44-17 95,-141 9-1469,0 0 0,-1 1 0,20 4 0,-30-2 24,-9-2-1048,1-1 543,0 0 1,0 0 0,0 0-1,0 0 1,0 0 0,0 0 0,0 0-1,0 1 1,0-1 0,0 0-1,0 0 1,0 0 0,0 0-1,0 0 1,0 0 0,0 0 0,0 0-1,1 0 1,-1 0 0,0 0-1,0 0 1,0 1-589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1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9744,'0'0'4042,"13"3"-3543,163 22 1645,-58-19-139,-90-5-1438,19 4 665,-45-5-1214,0 0 1,-1 0-1,1 0 1,0 0-1,-1 0 0,1-1 1,0 1-1,-1 0 1,1-1-1,0 0 1,-1 1-1,1-1 1,-1 0-1,1 0 1,-1 0-1,1 0 1,-1 0-1,0 0 1,1 0-1,-1 0 0,2-2 1,2-2-2141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1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7432,'0'0'7088,"-10"1"-6663,-11 0-185,1 1 0,0 1 0,0 0 0,0 2 0,0 0 0,1 2 0,0 0 0,0 1 0,0 1 0,1 0 0,1 2 0,-27 20 0,32-22-109,1 1 1,0 1-1,0 0 0,2 0 1,-1 1-1,-9 16 0,16-22-87,0-1-1,0 1 1,1 0-1,0 0 1,0 1-1,1-1 1,-1 0-1,1 0 1,1 1-1,-1-1 1,1 1-1,0-1 1,0 1-1,1-1 1,0 0-1,0 1 1,3 7-1,-1-7-10,0 0-1,1-1 0,-1 1 1,1-1-1,0 0 0,1 0 1,0-1-1,0 1 0,0-1 1,0 0-1,1 0 0,0-1 1,0 1-1,0-2 0,0 1 1,1 0-1,0-1 0,11 4 0,-7-3-1,0-1-1,1 0 0,-1 0 1,1-1-1,-1-1 0,1 0 0,0 0 1,0-1-1,-1-1 0,1 0 0,11-2 1,5-5 42,-1-2 1,-1-1 0,25-13 0,-42 19-53,25-13 155,-1-1 1,-1-2 0,57-49-1,-82 63 9,-12 10 67,-12 10-18,14-9-214,-1 1-1,1 0 1,1 0-1,-1 0 1,1 0 0,0 1-1,0-1 1,0 0-1,1 1 1,0-1 0,0 1-1,0 0 1,1-1-1,0 1 1,0 0 0,0-1-1,1 1 1,0 0-1,0-1 1,0 1 0,1-1-1,0 1 1,4 8-1,-4-9-1,0-1-1,0 0 0,0 1 1,1-1-1,-1 0 0,1 0 0,0-1 1,0 1-1,0-1 0,1 1 1,-1-1-1,1 0 0,0-1 0,0 1 1,0 0-1,0-1 0,0 0 1,0 0-1,1 0 0,-1-1 1,1 1-1,-1-1 0,1 0 0,0-1 1,-1 1-1,1-1 0,0 1 1,8-2-1,-9 0 9,0 0-1,0-1 1,0 1 0,0-1 0,0 0-1,-1 1 1,1-2 0,-1 1 0,1 0-1,-1-1 1,0 0 0,0 1-1,0-1 1,0 0 0,-1-1 0,1 1-1,-1 0 1,0-1 0,0 1 0,0-1-1,0 0 1,0 0 0,-1 0-1,0 0 1,0 0 0,1-7 0,-1 4 14,0 0 0,0 0 1,-1 0-1,1 0 1,-2 0-1,1 0 1,-1 0-1,0 0 1,-1 1-1,1-1 0,-1 0 1,-1 0-1,1 1 1,-7-12-1,1 5 47,6 9-50,0 0 0,-1 1 0,1-1 0,0 1-1,-1 0 1,0 0 0,0 0 0,0 0 0,-6-4 0,-8-5 193,15 9-74,12 7-156,22 14-34,-23-12 10,0-1-1,0 0 1,1-1 0,14 5 0,-20-8 22,0 0 1,1 0 0,-1-1-1,0 1 1,1-1 0,-1 0-1,0-1 1,1 1 0,-1-1-1,0 0 1,0 0 0,1 0 0,-1 0-1,7-4 1,-5 1 11,1 0 0,-1 0 1,0 0-1,0-1 0,-1 0 0,9-10 0,30-40 81,-26 31-38,0-1 168,-1-1 0,19-37 1,-36 63-216,0 0 0,0 0 0,1 0 1,-1 0-1,0 0 0,1 0 0,-1 0 0,0 0 1,0 0-1,1 0 0,-1 1 0,0-1 1,0 0-1,0 0 0,1 0 0,-1 0 1,0 0-1,0 1 0,0-1 0,1 0 1,-1 0-1,0 0 0,0 1 0,0-1 1,0 0-1,1 0 0,-1 1 0,0-1 1,0 0-1,0 0 0,0 1 0,0-1 1,0 0-1,0 0 0,0 1 0,0-1 1,0 0-1,6 15 35,1 13-11,-1 1 0,-2 0 0,-1 0 0,-1 0 1,-1 0-1,-2 1 0,-1-1 0,-9 44 0,10-65-22,-2 0 0,1-1 0,-1 1 0,-1-1 0,-7 13 0,10-18-2,0 0 1,0 0 0,-1 0 0,1 0 0,-1 0 0,1 0 0,-1-1-1,0 1 1,0-1 0,0 1 0,0-1 0,0 0 0,0 1-1,0-1 1,0 0 0,0-1 0,0 1 0,-1 0 0,1-1-1,0 1 1,-1-1 0,1 1 0,-5-1 0,-2-2 19,-1-1 0,1 1 1,0-2-1,0 1 0,0-1 0,1 0 1,-9-6-1,-16-8 129,29 16-128,1 0 1,0-1-1,0 1 0,0-1 0,0 1 0,-4-5 1,7 7-22,-1-1 1,1 1 0,-1-1 0,0 1-1,1-1 1,-1 1 0,1-1 0,0 1-1,-1-1 1,1 0 0,-1 1 0,1-1 0,0 0-1,0 1 1,-1-1 0,1 0 0,0 0-1,0 1 1,0-1 0,0 0 0,0 0 0,0 1-1,0-1 1,0 0 0,0 0 0,0 1-1,0-1 1,0 0 0,0 0 0,1 1-1,-1-1 1,0 0 0,1 1 0,-1-1 0,0 0-1,1 1 1,-1-1 0,1 1 0,0-2-1,1 1 2,0 1 0,0-1 0,0 1-1,0-1 1,0 1 0,0 0-1,0-1 1,0 1 0,0 0-1,0 0 1,0 1 0,0-1 0,0 0-1,0 1 1,3 0 0,35 13 50,-32-11-44,17 6 43,-1 0 0,-1 2 0,1 0 0,-2 2 0,0 0 0,25 21 0,-32-26 156,-6-4-4238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1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26 7024,'0'0'9042,"-15"10"-8541,-6 3-311,3-2 68,0 1-1,-30 25 1,40-28-95,0 0 0,0 0 0,0 0-1,2 1 1,-1 0 0,1 0 0,0 0 0,1 1 0,0 0-1,-4 17 1,6-20-68,1 0-1,1 0 1,-1 0-1,1 0 1,1 1 0,-1-1-1,1 0 1,1 1-1,0-1 1,0 0-1,0 0 1,1 0-1,0 0 1,1 0-1,6 13 1,-3-10 6,1-1 0,0-1 0,0 1 0,1-1 0,0 0-1,1-1 1,0 0 0,0 0 0,1-1 0,14 9 0,-16-12-41,-1 0 1,1-1-1,-1 1 0,1-1 0,0-1 1,0 0-1,0 0 0,1 0 1,-1-1-1,0 0 0,1-1 0,-1 0 1,0 0-1,1-1 0,15-3 1,-8-1 37,-1 0 1,0-1 0,0-1 0,-1-1 0,0 0-1,0 0 1,0-1 0,-1-1 0,-1-1 0,0 1 0,0-2-1,12-15 1,-19 20-48,1 0 1,-1-1-1,0 0 0,-1 0 0,0 0 1,0 0-1,0-1 0,-1 1 0,-1-1 1,0 0-1,0 0 0,0 0 0,-1 0 1,0 0-1,-1 0 0,0 0 0,-1-1 1,0 1-1,0 0 0,-1 0 0,0 0 1,0 1-1,-5-11 0,2 8 9,-1 1 0,0 0 0,0 0-1,-1 1 1,0 0 0,-1 0 0,0 1 0,0 0-1,-1 0 1,0 1 0,-1 0 0,1 0 0,-1 1-1,0 1 1,-21-9 0,18 9 14,-1 0 0,1 1 0,-1 1 0,0 0 0,0 1 0,0 0 0,0 1 0,0 1 0,-1 0 0,1 1 0,0 0 0,-24 6 0,25-3-17,-1 0 1,1 0-1,0 2 0,0-1 0,0 2 1,-17 11-1,29-18-69,0 1-1,0 0 0,0-1 1,1 1-1,-1 0 1,0-1-1,0 1 1,1 0-1,-1 0 1,0 0-1,1 0 1,-1 0-1,1 0 0,-1 0 1,1 0-1,0 0 1,-1 0-1,1 0 1,0 2-1,0-2 30,0 0-1,0 0 1,0-1-1,1 1 1,-1 0-1,0 0 1,1 0-1,-1-1 1,1 1-1,-1 0 1,1-1 0,-1 1-1,1 0 1,-1-1-1,1 1 1,0 0-1,-1-1 1,2 1-1,2 1-462,-1 0 0,0 0 0,1-1 0,-1 1 0,1-1 0,-1 0 0,1 0-1,4 0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1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6728,'0'0'10939,"14"2"-10501,-2 0-324,7 1 86,0-1-1,0 0 1,21-2 0,28-1 1686,95 9 0,-121-2-46,-41-6-1325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2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11048,'0'0'3770,"14"-4"-3348,-6 2-346,12-3 186,1 0 0,40-4 0,114 3 1435,77-7 1383,-230 10-2783,14-1 704,-13 3-3589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8840,'0'0'2408,"-11"1"-2015,-80 10 491,44-7-136,-26 4 535,-42 19-1462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2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7936,'0'0'4881,"11"8"-4161,38 21 15,-47-28-658,1 0 1,-1 0 0,1 0 0,-1 0-1,1 0 1,-1-1 0,1 1 0,-1-1-1,1 0 1,-1 0 0,1 0 0,-1 0-1,1 0 1,0-1 0,-1 1-1,1-1 1,-1 0 0,1 1 0,-1-1-1,3-2 1,1 0 149,0-1-1,0 0 1,0 0-1,9-10 1,-12 11-122,12-10 272,-2 0 1,0-1-1,-1-1 0,0 0 0,-1-1 0,-1 0 1,-1-1-1,0 0 0,-1 0 0,0-1 1,-2 0-1,6-26 0,-10 30 597,-4 17-333,-3 25-228,-7 226 312,9-124-531,6 45 159,3-44 875,-6-130-1144,-13-1 243,-44 13-110,13-2-114,17-5-45,19-4-21,1 0 1,0 0-1,-1-1 0,-9 0 1,15 0-28,7 1-3,12 1 0,227-23 210,-222 18-170,-3-1 29,-1 2 1,1 0-1,-1 1 0,1 1 0,23 4 0,-35-5 240,-9-5-4225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 5920,'0'0'8609,"4"-13"-8177,11-31 148,20-41 0,-11 42 352,36-53 0,-12 21-76,-47 74-803,0-1 1,0 1-1,-1 0 0,1 0 1,0-1-1,0 1 1,0 0-1,0 0 0,0 0 1,0 0-1,0 0 1,1 0-1,-1 1 0,0-1 1,0 0-1,1 1 1,-1-1-1,3 0 0,-3 1-11,0 0-1,0 0 0,0 0 0,0 0 0,0 0 1,0 1-1,0-1 0,0 0 0,1 1 0,-1-1 0,0 1 1,0-1-1,-1 1 0,1-1 0,0 1 0,0 0 1,0 0-1,1 1 0,3 4 45,0 0 1,-1 1-1,1-1 1,-1 1-1,3 9 1,-6-15-98,49 123 472,2 7-141,-44-115-255,1 0 0,0 0 0,1-2 0,0 1 0,21 21 0,-23-29-9,0 1 1,0-2-1,1 1 0,0-1 1,0-1-1,1 0 1,0 0-1,16 6 1,-23-11-41,-1 1 1,0-1 0,0 0-1,1 0 1,-1 0 0,0 0-1,0-1 1,0 1 0,1 0-1,-1-1 1,0 0 0,0 1-1,0-1 1,0 0 0,0 0-1,0 0 1,0 0 0,0-1-1,-1 1 1,1 0-1,0-1 1,-1 1 0,1-1-1,-1 0 1,1 1 0,-1-1-1,0 0 1,2-4 0,4-5 38,-1 0 0,0 0-1,7-22 1,15-61 269,-4-2-1,17-133 1,-40 222-310,24-124 348,-25 129-356,1 0 0,0 0 1,-1 0-1,1 0 0,0 0 0,0 0 1,0 1-1,0-1 0,1 0 0,-1 0 0,0 1 1,1-1-1,-1 1 0,1-1 0,0 1 1,-1 0-1,1 0 0,0-1 0,0 1 1,0 0-1,0 1 0,0-1 0,0 0 1,0 1-1,0-1 0,0 1 0,0-1 0,0 1 1,0 0-1,1 0 0,-1 0 0,0 0 1,0 0-1,0 1 0,3 0 0,8 2 11,0 0 0,-1 1-1,0 1 1,19 9 0,-22-9-13,11 4 53,-1 1-1,0 2 1,-1 0 0,0 0 0,-1 2-1,19 19 1,-36-28 112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163 172 9144,'0'0'5066,"-11"3"-4571,0 0-349,6-3-73,0 1 0,0 1 0,0-1 0,0 1 0,0 0 0,0 0 0,0 0 0,1 1 0,-1 0 1,1 0-1,0 0 0,-6 5 0,3-1 148,0 0 0,1 0 0,0 1 1,0-1-1,0 1 0,1 0 0,1 1 0,-1 0 0,1-1 1,1 1-1,0 0 0,0 1 0,0-1 0,1 1 0,1-1 1,-1 11-1,2-17-148,0-1 1,0 0 0,0 0-1,1 0 1,-1 1-1,1-1 1,-1 0 0,1 0-1,0 0 1,0 0-1,0 0 1,0 0 0,0 0-1,0 0 1,1-1-1,-1 1 1,1 0 0,-1-1-1,1 1 1,1 1-1,1-1 13,1 1 0,-1-1 0,0 0 0,1 0 0,-1 0 0,1-1 0,-1 1 0,10 0 0,3 0 58,0-1 0,0 0 0,0-2-1,19-2 1,-19 0-41,-1 0 0,0-1 0,0-1-1,0 0 1,0-1 0,-1-1-1,0 0 1,0-1 0,-1-1 0,0 0-1,-1-1 1,0-1 0,0 0 0,-1 0-1,-1-1 1,0-1 0,0 0 0,8-15-1,-15 21-27,-1 0 0,0 0-1,0 0 1,-1 0 0,0 0 0,0 0-1,-1-1 1,0 1 0,0 0 0,0-1-1,-1 1 1,-1-1 0,1 1-1,-1-1 1,0 1 0,-1 0 0,1-1-1,-2 1 1,1 0 0,-6-10 0,6 11-34,-1 1 1,0-1-1,-1 1 1,1-1 0,-1 1-1,0 1 1,0-1 0,-1 0-1,1 1 1,-1 0 0,0 0-1,0 0 1,0 1 0,-1 0-1,1 0 1,-1 0 0,0 1-1,0-1 1,0 1 0,0 1-1,0-1 1,0 1 0,-1 0-1,-6 0 1,10 2-25,-1-1 0,0 1 0,1 0-1,-1 0 1,0 0 0,1 1 0,-1-1 0,1 1 0,0 0 0,0 0 0,-1 0 0,1 0-1,0 1 1,1-1 0,-4 5 0,-6 5 0,-19 28 0,27-35-21,-10 14-66,-18 34 1,29-47 11,0-1 0,1 1 1,-1 0-1,1 0 0,0 0 1,1 0-1,0 0 1,0 1-1,0-1 0,0 0 1,1 10-1,3-7-3532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8136,'0'0'4582,"0"15"-4026,-4 193 1259,-6-77-602,0 74 1624,14-164-2078,-3-39-719,-1-1 1,0 1-1,0-1 1,1 0 0,-1 1-1,0-1 1,1 1-1,0-1 1,-1 0 0,1 1-1,0-1 1,0 0-1,-1 0 1,1 1 0,0-1-1,0 0 1,1 0-1,-1 0 1,0 0 0,0 0-1,0 0 1,3 1-1,-3-3-20,1 1-1,-1 0 0,1 0 0,-1-1 0,1 1 1,-1-1-1,1 1 0,-1-1 0,0 0 0,1 1 1,-1-1-1,0 0 0,0 0 0,0 0 1,1 0-1,-1 0 0,0 0 0,0 0 0,0 0 1,-1-1-1,1 1 0,1-2 0,4-4 42,41-53 129,-24 27-2799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7232,'0'0'13029,"12"-3"-12656,9-4-204,4-2 275,27-6-1,160-22 1338,-130 20-1248,-54 10-295,29-3 1,-29 7-35,40-3 622,-63 5-770,4 3 408,-13 12-414,3-12-92,-12 23-64,4-6-3680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9648,'0'0'6698,"13"-6"-6162,-2 1-401,6-3 121,0 0-1,0 2 1,24-6-1,20-3 524,-12 1 144,1 3-1,73-7 1,-116 17-948,136-10 2268,-114 7-3065,0 0-1,45-14 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4416,'0'0'8872,"-1"11"-8432,-10 210 2049,9-205-1983,1-13-377,0 0 0,1 0 1,-1 0-1,1 0 0,0 0 0,-1 0 1,2 0-1,-1 0 0,0 0 0,1 4 1,2-6-38,-1-1 1,0 1 0,1-1-1,-1 0 1,1 0 0,-1 0-1,0 0 1,1-1-1,-1 1 1,0-1 0,1 1-1,2-2 1,10-1 83,-11 3-141,12-1 132,1 0 0,-1 2 0,20 2 0,-31-2-135,0 0 0,0 0 0,1 1 0,-1 0 0,0 0 0,-1 0 0,1 1 1,0-1-1,-1 1 0,1 0 0,-1 1 0,0-1 0,7 8 0,-4-3 18,-1 0 0,1 0 0,-1 0 0,-1 1 0,1 0 0,-2 0 0,8 18 0,-11-24-22,0 1-1,0-1 1,-1 1 0,1 0-1,-1-1 1,0 1 0,0-1 0,0 1-1,-1-1 1,1 1 0,-1-1-1,0 1 1,0-1 0,0 1-1,0-1 1,0 0 0,-1 1-1,0-1 1,0 0 0,1 0 0,-2 0-1,1 0 1,0-1 0,-1 1-1,1-1 1,-6 5 0,1-2 54,-1 1-1,0-1 1,0 0 0,-1-1 0,1 0 0,-1 0 0,-17 4 0,-5-1 316,-32 3-1,1 0 347,37-11-83,15-1-1000,10 2 293,0 0 0,0 0 0,0 0 1,0 0-1,0 0 0,0 0 0,0 0 1,0 0-1,0 0 0,0 0 0,0 0 1,0 0-1,-1 0-320,1-1 320,0 1 0,0 0 1,0 0-1,0 0 0,0 0 0,0 0 1,0 0-1,0 0 0,0 0 0,0 0 1,0 0-1,0 0 0,0 0 0,0 0 1,0-1-1,0 1 0,0 0 0,0 0 1,0 0-1,0 0 0,0 0 0,0 0 1,0 0-1,0 0 0,0 0 0,0 0 1,0 0-1,1-1-320,-1 1 320,0 0 0,0 0 1,0 0-1,0 0 0,0 0 0,0 0 1,0 0-1,0 0 0,1 0 0,-1 0 0,0 0 1,0 0-1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6424,'0'0'7889,"12"-2"-7261,46-4 31,163-16 2278,-139 13-1782,-44 4-244,38 0 0,-75 5-900,2 0 104,1 1 0,0-1 0,-1-1 0,1 1 0,-1-1 0,1 1 0,0-1 0,-1 0 1,1 0-1,-1 0 0,5-3 0,-7 4-97,-1-1 1,0 1-1,1 0 1,-1 0 0,0 0-1,1 0 1,-1 0-1,0 0 1,1 0-1,-1 0 1,0 0-1,1 0 1,-1 0-1,0 0 1,1 0-1,-1 0 1,0 0-1,1 1 1,-1-1-1,0 0 1,0 0-1,1 0 1,-1 0-1,0 0 1,1 1-1,-1-1 1,0 0-1,0 0 1,1 1-1,-1-1 1,0 0-1,0 0 1,0 1-1,1-1 1,-1 0-1,0 1 1,6 11-1564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11760,'0'0'2088,"-2"13"-1579,-25 93 879,26-104-1266,1 1 0,0 0 0,-1 0 1,1-1-1,0 1 0,0 0 0,0 0 0,1-1 0,-1 1 1,2 3-1,-2-6-93,0 0 0,0 0 0,0 1 0,0-1 0,1 0 0,-1 1-1,0-1 1,0 0 0,0 0 0,1 1 0,-1-1 0,0 0 0,0 0 0,1 0 0,-1 0 0,0 1 0,1-1 0,-1 0 0,0 0 0,0 0 0,1 0 0,-1 0 0,0 0 0,1 0 0,-1 0 0,0 0-1,1 0 1,-1 0 0,0 0 0,1 0 0,16-10 170,-4-4-2475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10344,'0'0'1881,"-11"14"-1064,3-5-642,-5 7 227,1 0-1,1 0 0,0 1 0,1 0 1,-10 24-1,19-39-289,0 0 1,1 0-1,-1 1 1,0-1-1,1 0 0,0 1 1,-1-1-1,1 0 1,0 1-1,0-1 0,0 0 1,1 1-1,-1-1 1,0 0-1,1 1 1,0-1-1,-1 0 0,1 1 1,0-1-1,0 0 1,2 2-1,0 0 43,0-1 0,1 1 0,0-1 0,-1 0 0,1 0 0,0-1 1,1 1-1,-1-1 0,8 3 0,29 11 477,75 19 0,-83-27-380,0 1 0,-1 2 1,0 1-1,48 25 0,-78-36-227,-1 0-1,1 0 1,-1-1-1,1 1 1,-1 0-1,1 0 1,-1 1-1,1-1 1,-1 0-1,0 0 1,0 1-1,0-1 1,0 1-1,0-1 1,0 1 0,0-1-1,0 1 1,0 0-1,-1-1 1,1 1-1,-1 0 1,1-1-1,-1 1 1,0 0-1,0 0 1,0 3-1,-1-1 21,0-1 0,-1 0 0,1 1-1,-1-1 1,0 0 0,0 0 0,0 0-1,0 0 1,-1 0 0,1-1-1,-1 1 1,-5 3 0,-8 9 90,-2-1 0,1-1 0,-2-1 1,0 0-1,0-1 0,-1-1 0,0-1 0,-1-1 1,0-1-1,0-1 0,-1 0 0,-29 3 0,29-7 159,1 1 1,-38 10-1,50-10-147,-1 0 1,0-1-1,0 0 1,-11 0-1,20-2-311,1-1-198,1-2-125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8032,'0'0'441,"-9"2"-232,-5 2 8,1-2 508,1 1 0,-16 6 0,28-9-693,0 0 0,0 0 0,0 0 0,0 0 0,0 0-1,0 0 1,0 0 0,0 0 0,0 0 0,0 0 0,1 0-1,-1 0 1,0 0 0,0 0 0,0 0 0,0 0 0,0 1-1,0-1 1,0 0 0,0 0 0,0 0 0,0 0 0,0 0-1,0 0 1,0 0 0,0 0 0,0 0 0,0 0 0,0 0-1,0 0 1,0 1 0,0-1 0,0 0 0,0 0 0,0 0 0,0 0-1,0 0 1,0 0 0,0 0 0,0 0 0,0 0 0,0 0-1,12 0 712,16-5-192,171-26 1948,-177 30-2173,0 0-1,1 2 0,-1 0 0,0 1 0,1 1 1,41 13-1,-58-15-189,-1 1 0,0 1-1,1-1 1,-1 1 0,0 0 0,8 6 0,-12-8-103,0 0-1,0-1 1,0 1 0,0 0-1,-1 0 1,1 0 0,0 0-1,0 1 1,-1-1 0,1 0-1,-1 0 1,1 0 0,-1 0-1,1 1 1,-1-1 0,0 0-1,1 0 1,-1 1 0,0-1-1,0 0 1,0 1 0,0-1-1,0 0 1,0 0 0,-1 1-1,1-1 1,0 0 0,-1 0-1,1 1 1,-1-1 0,1 0-1,-1 0 1,0 0 0,1 0-1,-1 0 1,-1 2 0,-6 6 120,0 1 0,-1-1 0,0-1 0,-16 13 1,-46 25 260,62-40-356,-40 24 310,-82 38 0,123-64-317,0-1 0,0 1 0,0 0 0,-12 10 0,19-13-38,0 0-1,-1 0 1,1 0 0,0 0 0,0 1-1,0-1 1,-1 0 0,2 1 0,-1-1-1,0 0 1,0 1 0,0-1 0,1 1-1,-1 0 1,0-1 0,1 1 0,0-1-1,-1 1 1,1 0 0,0-1 0,0 1-1,0 0 1,0 0 0,0-1 0,0 1-1,1 0 1,-1-1 0,0 1 0,1-1-1,-1 1 1,2 2 0,7 10 49,0 0 0,1 0 0,0-1 0,1-1 0,23 21 0,17 20 106,-42-42-92,0 0 1,0 1 0,-1-1-1,-1 2 1,0-1-1,-1 1 1,0 0-1,-1 0 1,4 19-1,-8-30-35,-1 0 0,0 0-1,0 1 1,0-1 0,0 0-1,0 0 1,-1 0 0,0 4-1,-2 2-3168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11448,'0'0'4987,"11"-1"-4092,42 1 610,96 13 0,-85-6-123,76 0 1,-114-10-995,-21 2-233,-1 1-1,0-1 0,1 1 0,-1 0 0,0 0 0,1 0 0,-1 0 0,7 2 1,27 16 281,-20-3-4150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22 8936,'0'0'2481,"-13"-4"-1736,3 0-558,5 2-93,-1 0 0,1 0 0,-1 0 0,0 0 0,1 1 0,-1 0 0,0 1 0,0-1 0,0 1 0,0 0 0,1 0 0,-1 1 1,0 0-1,-7 2 0,-7 3 356,1 1 1,-1 1-1,1 0 0,1 2 1,-20 12-1,32-18-283,0 1-1,0-1 0,1 1 1,-1 0-1,1 0 0,0 1 0,1-1 1,-1 1-1,1 0 0,0 1 1,1-1-1,-1 1 0,1 0 1,0-1-1,1 1 0,0 0 0,0 1 1,-1 7-1,3-12-86,0 1 0,0 0-1,1 0 1,-1-1 0,1 1-1,0 0 1,-1-1 0,2 1 0,-1-1-1,0 1 1,1-1 0,0 0 0,-1 1-1,1-1 1,1 0 0,-1 0-1,0 0 1,1-1 0,-1 1 0,1 0-1,0-1 1,0 0 0,3 3-1,7 2 119,-1 1 0,1-2 0,0 1 0,21 5 0,-25-9-77,1 0 1,-1-1 0,1 0-1,-1-1 1,1 0-1,0 0 1,0-1 0,-1 0-1,1-1 1,0 0 0,-1-1-1,1 0 1,-1 0 0,1-1-1,-1 0 1,0-1-1,0 0 1,0 0 0,-1-1-1,0 0 1,0-1 0,0 1-1,0-2 1,-1 1 0,8-10-1,39-52-275,-35 41-3454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5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14168,'0'0'834,"7"16"1177,-4 14-1478,-1 0 0,-2 0 0,-4 39 0,2-56-63,1 1 1,0 0-1,1-1 0,2 24 1,-2-37-452,0 0 0,0 0 0,0 0 1,0 1-1,0-1 0,0 0 0,0 0 1,1 0-1,-1 0 0,0 0 0,0 0 0,0 0 1,0 0-1,0 0 0,0 0 0,0 0 1,0 0-1,0 0 0,1 0 0,-1 0 1,0 1-1,0-1 0,0 0 0,0 0 0,0 0 1,0 0-1,0 0 0,1 0 0,-1 0 1,0 0-1,0-1 0,0 1 0,0 0 0,0 0 1,0 0-1,0 0 0,1 0 0,-1 0 1,0 0-1,0 0 0,0 0 0,0 0 1,0 0-1,0 0 0,0 0 0,0 0 0,0 0 1,0-1-1,0 1 0,1 0 0,-1 0 1,0 0-1,0 0 0,0 0 0,0 0 1,0 0-1,0 0 0,0-1 0,0 1 0,0 0 1,0 0-1,0 0 0,0 0 0,0 0 1,0 0-1,0 0 0,0-1 0,0 1 1,7-13 190,-3 6-31,94-177 1591,-74 146-819,-24 37-915,1 1 1,0-1 0,-1 1-1,1-1 1,-1 1-1,1 0 1,-1-1 0,1 1-1,0 0 1,-1-1-1,1 1 1,0 0 0,-1 0-1,1-1 1,0 1-1,0 0 1,-1 0 0,1 0-1,0 0 1,0 0-1,-1 0 1,1 0 0,0 0-1,-1 1 1,1-1-1,0 0 1,-1 0 0,1 0-1,1 1 1,-1 0-5,1 0 1,-1-1-1,1 1 1,-1 0-1,0 0 1,1 0-1,-1 0 1,0 0-1,0 0 0,0 0 1,0 0-1,2 2 1,5 16 195,-1 0 0,7 27 0,5 14 194,-18-56-335,1 0 0,0-1 0,-1 1 0,1 0-1,0-1 1,1 1 0,-1-1 0,1 0 0,-1 0-1,5 3 1,-6-6-68,0 0 0,0 0-1,-1-1 1,1 1 0,0 0-1,0-1 1,0 1 0,0-1-1,-1 1 1,1-1 0,0 0 0,-1 1-1,1-1 1,0 0 0,-1 1-1,1-1 1,-1 0 0,1 0 0,-1 1-1,1-1 1,0-1 0,2-3 45,3-2 13,4-6 66,1 1 1,1 0-1,21-16 1,-33 27-136,1 1 1,0 0-1,-1-1 1,1 1-1,0 0 1,0 0-1,0-1 1,-1 1-1,1 0 1,0 0-1,0 0 1,0 0-1,-1 0 1,1 0-1,0 1 1,0-1-1,0 0 1,-1 0-1,1 0 1,0 1-1,0-1 1,-1 0-1,1 1 1,0-1-1,-1 1 1,1-1-1,0 1 0,-1-1 1,1 1-1,0-1 1,-1 1-1,1 0 1,-1-1-1,0 1 1,1 0-1,-1-1 1,1 1-1,-1 0 1,1 1-1,13 34 127,-13-33-124,6 24 108,5 38-1,-8-39 156,13 45-1,-13-61 199,-2-20-5297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6824,'0'0'9834,"12"2"-9333,-1 2-345,-2-2-17,-1 0 0,1-1 1,-1 0-1,1 0 0,13-1 0,23 7 857,-38-5-700,0 0 0,1-1 0,-1 0-1,1 0 1,12-1 0,-8 0-1,-1 0 0,1 0 0,11 2 0,18 1 277,3-1 199,49 9 0,5 0 76,320 8 1400,-351-17-1981,45 1 178,25-1 34,21-1 95,-83-8-298,-32 2-23,72 2-1,15 10 202,0-5-1,139-17 1,-203 7-315,9-1 125,118-1 0,-131 9-108,66-8 0,-14-1 88,-74 8-128,-14 0-5,32 1 0,-57 1-90,1 0 0,-1 0 0,1 0 0,-1 1 0,1-1 0,-1 0 1,1 1-1,-1-1 0,0 1 0,1-1 0,1 2 0,-3-2-139,0 1-1,1-1 1,-1 0-1,0 1 1,0-1 0,0 0-1,0 0 1,0 1-1,0-1 1,1 0-1,-1 1 1,0-1-1,0 0 1,0 1 0,0-1-1,0 0 1,0 1-1,0-1 1,0 0-1,-1 0 1,1 1 0,0-1-1,0 0 1,0 1-1,0-1 1,0 0-1,0 1 1,-1-1 0,1 0-1,0 0 1,0 1-1,0-1 1,-1 0-1,1 0 1,0 0 0,0 1-1,-1-1 1,1 0-1,0 0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5520,'0'0'4136,"10"-4"-3444,-6 2-610,5-1 84,1 0 1,-2-1 0,1 0 0,0-1-1,-1 0 1,0 0 0,8-8 0,13-12 595,-1-2 0,-1 0 1,-2-2-1,41-58 1,-28 23 466,33-76 1,-45 77 872,-79 222-1120,48-142-862,2 0-1,0 1 0,1-1 0,0 0 0,2 29 1,0-44-98,0 0-1,0 0 1,1 0-1,-1-1 1,0 1-1,0 0 1,1-1 0,-1 1-1,1 0 1,0-1-1,0 1 1,-1-1-1,1 1 1,0-1-1,0 1 1,0-1-1,0 0 1,2 2 0,1 2 91,-3-5-97,0 1 1,0-1-1,0 0 1,0 0-1,0 1 1,0-1-1,0 0 0,0 0 1,0 0-1,0 0 1,0 0-1,0-1 1,0 1-1,0 0 0,0 0 1,0-1-1,0 1 1,0 0-1,0-1 0,0 1 1,0-1-1,-1 1 1,1-1-1,0 0 1,1 0-1,24-17 103,-26 17-114,11-8 33,0-1 0,-1 0 1,0-1-1,-1-1 1,0 1-1,-1-1 0,10-20 1,39-97 204,-32 67-92,-23 57-110,0 1 0,1 0-1,-1 0 1,1 0 0,0 1 0,0-1 0,6-4 0,-10 9-24,0 1 1,1 0 0,-1 0-1,1 0 1,0 0 0,0 0-1,0 0 1,0 0 0,0 0-1,0 3 1,1 0 8,1 29 82,2-1 1,2-1-1,1 1 0,13 37 1,-14-50 6,-6-18-74,1 1 1,0-1-1,0 0 0,0 1 1,0-1-1,0 0 0,1 0 1,-1 0-1,1 0 0,-1 0 1,4 3-1,6-23-557,5-8-432,-11 17-1944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19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7632,'0'0'5400,"-12"9"-4682,8-7-663,-88 64 1233,37-26-370,33-26-266,2 1 0,-26 23 0,46-37-606,-1-1-1,1 0 0,-1 0 0,1 1 0,-1-1 0,1 0 1,0 1-1,-1-1 0,1 0 0,0 1 0,-1-1 0,1 0 1,0 1-1,-1-1 0,1 1 0,0-1 0,0 1 0,0-1 1,-1 1-1,1-1 0,0 1 0,0-1 0,0 1 0,0-1 1,0 1-1,0-1 0,0 1 0,0-1 0,0 1 0,0-1 1,0 1-1,0-1 0,1 2 0,18 5 763,172 28 559,-190-34-1338,29 5 259,-30-6-265,1 0 1,0 0-1,-1 0 0,1 0 0,0 0 1,0 1-1,-1-1 0,1 0 0,0 1 1,-1-1-1,1 0 0,-1 1 0,1-1 0,0 1 1,-1-1-1,1 1 0,-1-1 0,1 1 1,-1-1-1,1 1 0,-1-1 0,0 1 1,1 0-1,-1-1 0,0 1 0,1 0 1,-1-1-1,0 1 0,0 0 0,0-1 1,0 1-1,1 1 0,-3 3 39,0-1-1,0 1 1,0-1 0,-1 1-1,1-1 1,-1 0 0,0 0-1,0 0 1,0 0 0,-1-1-1,1 1 1,-1-1 0,0 0-1,0 0 1,-5 2 0,-11 7 70,-1-1 1,-22 8 0,5-2 105,16-7-108,1 2 0,-35 25 0,23-6-3382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0:3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 6328,'0'0'6576,"10"-5"-6360,29-14 1,-25 11 1988,-13 7-2174,-1 1 1,0 0 0,1-1 0,-1 1-1,0 0 1,1-1 0,-1 1 0,1 0 0,-1 0-1,0 0 1,1-1 0,-1 1 0,1 0 0,-1 0-1,0 0 1,1 0 0,-1 0 0,1 0 0,-1 0-1,1 0 1,-1 0 0,1 0 0,-1 0 0,1 0-1,-1 0 1,0 0 0,1 0 0,-1 0 0,1 0-1,-1 1 1,1-1 0,-1 0 0,0 0 0,1 1-1,0-1 1,0 3 18,1 0 1,-1 0-1,0-1 0,1 1 1,-1 0-1,-1 0 0,1 0 0,0 0 1,-1 0-1,0 0 0,1 0 1,-1 4-1,1 4 51,2 17 92,-1 0 0,-2 0 1,0 0-1,-2 0 0,-1 0 1,-1 0-1,-8 29 0,-2-10 204,-1 0 0,-3-1 0,-28 53 0,-4 17 446,40-102-501,9-14-327,1 0 0,0 0 1,-1 1-1,1-1 0,-1 0 0,1 0 0,0 0 0,-1 0 0,1 0 0,0 0 1,-1 0-1,1 0 0,-1 0 0,1 0 0,0 0 0,-1 0 0,1 0 0,-1 0 0,1 0 1,0 0-1,-1 0 0,1 0 0,-1 0 0,1-1 0,-1 0 2,0 0-1,0 0 0,0 0 1,0 0-1,1 0 0,-1 0 1,0 0-1,1 0 1,-1-1-1,1 1 0,-1 0 1,1 0-1,0-1 0,-1 1 1,1 0-1,0 0 1,0-1-1,0 1 0,0 0 1,0-3-1,2-10 60,1 0 0,0 0 0,1 0 0,0 0 0,8-15 0,29-54-3095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0:3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15176,'0'0'4535,"-1"13"-4180,-25 132 287,19-115-415,-2-1-1,0 0 1,-19 38 0,-3 14 864,31-81-1075,0 0 0,0 0 0,0 0 1,-1 0-1,1 1 0,0-1 0,0 0 0,0 0 0,0 0 1,0 1-1,0-1 0,0 0 0,0 0 0,0 0 0,0 1 1,0-1-1,0 0 0,0 0 0,0 1 0,0-1 0,0 0 0,0 0 1,0 0-1,0 1 0,0-1 0,0 0 0,0 0 0,0 0 1,0 1-1,1-1 0,-1 0 0,0 0 0,0 0 0,0 0 1,0 1-1,0-1 0,1 0 0,-1 0 0,0 0 0,0 0 1,0 0-1,1 0 0,-1 1 0,0-1 0,0 0 0,0 0 0,1 0 1,-1 0-1,0 0 0,18-1 331,20-10-50,2-1-1,2 1 0,-1 2 0,63-5 0,-99 13-266,0 1 1,0 0 0,-1 0-1,1 1 1,0 0-1,0 0 1,0 0 0,-1 0-1,1 1 1,0-1-1,6 5 1,-9-5-15,-1 0 0,1 0 0,0 0 0,0 0 0,0 1 0,-1-1 0,1 0 0,-1 1 0,1 0 0,-1-1 0,1 1 0,-1 0 0,0 0 0,0 0 0,0 0 0,0 0 0,0 0 0,-1 0 1,1 0-1,0 0 0,-1 0 0,0 0 0,1 0 0,-1 1 0,0-1 0,0 0 0,0 0 0,-1 3 0,-2 6 20,-1 0-1,0 0 1,0 0 0,-1-1 0,0 0 0,-1 0 0,-1 0-1,1-1 1,-13 14 0,-2 0 61,-1-1-1,-34 25 1,43-37-22,0-1-1,-1-1 1,0 0 0,-21 8 0,26-12 1,0-1 1,-1 0-1,1 0 1,0-1-1,-1-1 1,1 1-1,-1-2 1,-15 0-1,22 0-30,-1 0-1,0-1 1,1 0-1,-1 0 1,1 0-1,-6-3 1,8 4-37,1-1 0,-1 1 0,0-1 1,0 1-1,1-1 0,-1 1 0,0-1 0,1 1 1,-1-1-1,0 1 0,1-1 0,-1 0 1,1 1-1,-1-1 0,1 0 0,0 0 1,-1 1-1,1-1 0,0 0 0,-1 0 1,1 0-1,0 0 0,0 1 0,0-1 0,-1 0 1,1 0-1,0 0 0,0 0 0,1 0 1,-1 1-1,0-1 0,0 0 0,0 0 1,1-1-1,6-11-3552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0:3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19199,'0'0'5000,"99"26"-4104,-43-20-424,2-2-8,9-10-208,1-10 8,-1-9-128,5-5 8,1-12-96,-4-17 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0:43.1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14 9240,'0'0'12366,"11"0"-12150,-2 1-142,0-1 1,-1 0-1,1-1 1,0 0-1,0 0 1,-1-1-1,10-3 1,-16 4-16,1 0 1,-1 1-1,1-1 0,-1 1 1,1-1-1,-1 1 0,1 0 1,-1 0-1,1 0 0,-1 0 1,1 0-1,-1 0 0,1 1 1,-1 0-1,1-1 0,3 3 1,-3-1-3,0 0 1,-1 0 0,1 0 0,-1 1-1,1-1 1,-1 1 0,0 0-1,0-1 1,0 1 0,-1 0 0,3 6-1,4 5 107,1 1 0,1-1 0,12 14 0,0-1 230,-21-26-367,0 0 0,1 0 0,0 0 0,-1 0 0,1 0 0,-1 0 0,1 0 0,0 0 0,0-1 0,-1 1 0,1-1 0,0 1 0,0-1 0,0 0 0,0 0 0,-1 1 0,1-1 0,0-1 0,0 1 0,0 0 0,3-1 0,41-11 550,-43 11-498,0 0-12,0 0 0,-1 0 0,1 0 0,0 0 0,0 0-1,-1-1 1,1 0 0,2-1 0,-4 2-33,0-1 0,0 1 1,-1 0-1,1-1 0,0 1 0,-1 0 0,1-1 0,-1 1 1,1-1-1,-1 1 0,0-1 0,1 1 0,-1-1 0,0 1 1,0-1-1,0-2 0,10-3-1590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3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15472,'0'0'2543,"-22"61"-2135,17-45 8,3-6-384,2-4 16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0:43.7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17791,'0'0'5311,"9"12"-5298,30 45 14,-34-49-14,-1 0 0,0 1 1,0-1-1,-1 1 0,0 0 1,-1 0-1,0 1 0,1 10 0,2 6 29,1 10 85,-1 0 0,-1 0 0,-3 1 0,-1-1 1,-1 1-1,-8 47 0,7-59 72,2-20-123,0-1-1,0 1 0,0 0 1,-1-1-1,0 0 1,0 1-1,-2 6 0,9-25 320,-2 3-3804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0:44.5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1 15576,'0'0'4727,"2"15"-4596,10 117 205,-13-99-169,1 21 194,0-51-295,0 1 0,1-1-1,0 1 1,-1-1 0,1 1 0,0-1 0,1 0 0,-1 1 0,0-1 0,1 0 0,2 4 0,-1-5-31,0-1 1,0 1 0,0-1 0,0 1-1,0-1 1,0 0 0,0 0 0,1 0-1,-1-1 1,0 1 0,6-1 0,8 3 81,61 14 216,-46-12-208,31 11 1,-54-13-98,0 0 0,0 1 0,0 0 0,-1 0 0,0 1 0,0 0 0,15 12 0,-22-17-22,0 1-1,-1 0 0,1 0 0,0-1 0,0 1 1,0 0-1,0 0 0,-1 0 0,1 0 1,0 0-1,-1 0 0,1 0 0,-1 0 0,0 0 1,1 0-1,-1 0 0,0 1 0,1-1 1,-1 0-1,0 0 0,0 0 0,0 0 0,0 0 1,0 1-1,0-1 0,0 0 0,0 0 1,-1 0-1,1 0 0,0 0 0,-1 1 0,1-1 1,-1 0-1,1 0 0,-1 0 0,-1 2 1,-1 0 5,0 0 1,-1 0 0,1 0 0,-1 0 0,0-1 0,1 1 0,-1-1-1,-7 3 1,-11 2 55,0 0-1,0-1 0,-1-2 1,-25 3-1,47-7-62,-19 2 128,-1 0-1,1-1 0,0-1 1,-1-1-1,-34-6 0,49 6-277,-9-2 670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0:44.9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16184,'0'0'4385,"10"5"-3996,22 11-160,8 2 138,39 25 0,-19-7 116,-54-33-855,0-1 0,0 1 0,1-1-1,-1 0 1,1 0 0,-1-1-1,14 1 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0:46.7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0 395 11352,'0'0'5005,"14"0"-4857,-3 0-106,-7 1-25,0-1 0,1 0-1,-1 0 1,1 0-1,-1-1 1,0 1 0,1-1-1,-1 0 1,0 0 0,1 0-1,-1-1 1,0 0 0,0 1-1,0-2 1,0 1 0,6-5-1,33-34 412,-2-2 0,-2-2 0,-2-1 0,44-70 0,-65 93-138,-13 20-178,0-1 0,0 1 0,0-1 0,-1 0 0,1 0 0,-1 0 0,0 0 0,0 0-1,-1 0 1,1 0 0,-1-1 0,1-7 0,-2 14-54,-1 0 0,0 1 0,0-1 0,0 1 0,0-1 0,0 0 0,0 0 0,-4 4 0,-1 4 24,-1 7 2,0-1 1,1 1-1,1 0 0,0 1 0,1-1 0,1 1 0,1 0 1,0 23-1,2-37-52,1 0 0,-1 0 0,1 0 1,-1 0-1,1-1 0,0 1 0,0 0 1,4 7-1,-5-10-19,1 0 0,-1 0 1,1 0-1,0 0 0,-1-1 0,1 1 1,0 0-1,0 0 0,-1 0 0,1 0 1,0-1-1,0 1 0,0 0 1,0-1-1,0 1 0,0-1 0,0 1 1,0-1-1,0 0 0,0 1 0,0-1 1,1 0-1,-1 0 0,0 0 0,0 1 1,0-1-1,0 0 0,0-1 1,1 1-1,-1 0 0,0 0 0,1-1 1,4-1 14,0 0 0,-1-1 1,1 1-1,-1-2 1,0 1-1,0 0 1,0-1-1,0 0 1,0 0-1,-1-1 0,6-6 1,3-7 52,22-36 0,-2 3 81,3 7 123,-34 41-270,5-4 184,-1 21-25,38 224 597,-44-229-327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0:47.3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291 0 16575,'0'0'5152,"-9"5"-5157,1-1 11,-4 2 19,0 1 1,0 0-1,0 1 1,-18 16-1,29-23-17,0 1 0,-1-1 0,1 1-1,0 0 1,0 0 0,0-1 0,0 1-1,0 0 1,1 0 0,-1 0 0,1 0 0,-1 0-1,1 0 1,-1 0 0,1 0 0,0 0-1,0 0 1,0 0 0,0 0 0,1 0-1,-1 0 1,0 0 0,1 0 0,-1 0-1,1 0 1,1 2 0,3 6 25,0 1 1,0-2-1,13 18 1,1 1 16,42 67 383,-61-94-421,0 0 1,1-1-1,-1 1 1,0-1-1,1 1 0,-1-1 1,0 1-1,0 0 1,1-1-1,-1 1 0,0 0 1,0-1-1,0 1 1,0 0-1,0-1 0,0 1 1,0-1-1,0 1 1,0 0-1,0-1 0,-1 1 1,1 0-1,0-1 1,0 1-1,0 0 0,-1 0 1,0 0 6,0 1 0,-1-1 0,1 0 1,0 0-1,0 0 0,-1 0 0,1 0 0,0 0 1,-1 0-1,-1 0 0,-38 12 216,-35-1-80,-29 6 112,92-15-982,0 1 0,1 1 0,-13 5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01.0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0 252 8744,'0'0'10223,"2"-12"-9905,8-37-9,-9 45-245,0 0-1,1 0 1,-1 0 0,1 0-1,0 0 1,0 0 0,0 1-1,1-1 1,2-3 0,5-6 214,-1-1 7,1 1 1,0 0 0,1 1 0,0 0-1,1 1 1,0 0 0,1 1 0,0 0-1,28-15 1,-39 24-258,0 0 1,0 1-1,0-1 0,0 1 1,0-1-1,0 1 1,0 0-1,0 0 0,0 0 1,0 0-1,0 0 0,0 0 1,0 1-1,0-1 0,0 1 1,0-1-1,0 1 1,-1 0-1,1-1 0,0 1 1,0 0-1,0 1 0,-1-1 1,1 0-1,-1 0 0,1 1 1,-1-1-1,1 0 1,-1 1-1,2 2 0,1 2 14,1 0-1,-1 0 0,-1 0 0,1 1 1,-1-1-1,0 1 0,2 9 0,-2-3-11,-1 1 1,0 0-1,-1 0 0,0-1 1,-1 1-1,-1 0 0,0 0 0,-1 0 1,0-1-1,-1 1 0,-10 25 0,5-18 4,-1 0 1,-1-1-1,-1 0 0,-1-1 0,0 0 1,-25 28-1,13-15 35,21-26-55,-1 0 0,-1-1 0,1 1 0,-1-1 0,0 0 0,0 0 0,-11 8 0,14-12-1,-1 1-1,1-1 1,-1 1 0,1 0-1,0 0 1,-1 0 0,1 0-1,0 0 1,0 0-1,1 1 1,-1-1 0,-2 5-1,4-7-6,0 1-1,0-1 0,0 0 1,-1 1-1,1-1 1,0 1-1,0-1 0,-1 0 1,1 1-1,0-1 1,-1 0-1,1 1 1,0-1-1,-1 0 0,1 1 1,-1-1-1,1 0 1,0 0-1,-1 0 0,1 1 1,-1-1-1,1 0 1,-1 0-1,1 0 0,-1 0 1,1 0-1,-1 0 1,1-1 90,8-1-49,1 2-24,-1-1 1,1-1 0,-1 0-1,0 0 1,9-4-1,23-4 51,-30 8-43,1 1 0,0 1 1,0 0-1,0 0 0,0 1 1,0 0-1,-1 1 0,1 1 1,-1-1-1,1 2 0,11 4 1,-10-3 32,8 2 127,0 1 1,0 1-1,-1 1 0,21 15 1,-34-20-93,-6-5-68,1 1-1,0 0 1,-1-1-1,1 1 1,0-1 0,-1 1-1,1-1 1,0 1-1,0-1 1,0 0-1,-1 1 1,1-1-1,0 0 1,0 0 0,0 1-1,0-1 1,1 0 247,-4-11-374,-2 0-3548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01.6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73 323 14776,'0'0'2734,"-6"11"-2114,-5 12-288,0 0-1,-8 26 1,15-36-206,0 0 1,1 0-1,0 0 0,1 0 0,1 0 0,0 26 1,1-33-64,1 0 0,0 0 0,0 0 0,1 0 0,-1 0 0,1 0 0,1-1 0,-1 1 1,1-1-1,0 1 0,0-1 0,1 0 0,-1 0 0,9 8 0,-7-8 5,1-1-1,0 1 1,0-1 0,0 0 0,1-1-1,-1 0 1,1 0 0,0 0-1,0-1 1,0 0 0,14 3-1,-9-4 6,-1 0-1,1-1 1,-1-1-1,1 0 1,-1 0-1,0-1 1,0 0-1,1-1 1,-1-1-1,-1 1 1,1-2-1,-1 1 1,1-2-1,-1 1 1,-1-1-1,1-1 0,-1 0 1,0 0-1,-1-1 1,1 0-1,-2 0 1,1-1-1,-1 0 1,9-14-1,-9 10 10,-1 0-1,0 0 1,-1-1-1,0 0 0,-1 1 1,0-2-1,-2 1 1,1 0-1,-2 0 1,0-1-1,0 1 0,-2-1 1,-2-21-1,-3 4 70,-2 0-1,-1 0 0,-21-44 1,21 56-23,-1 0 0,-1 1 0,0 0 0,-2 1 0,0 0 0,-20-20 0,31 37-113,0-1 1,0 1 0,0 0 0,-1-1 0,1 1-1,0 0 1,0 0 0,-1 1 0,1-1 0,-1 0-1,1 1 1,-1 0 0,1-1 0,-1 1 0,1 0-1,-1 0 1,1 0 0,-1 1 0,1-1 0,-1 0-1,1 1 1,0 0 0,-5 1 0,-2 2 23,-1 0 1,1 0-1,0 1 0,-13 10 1,5-3 0,2 1 0,0 0 0,0 1 0,2 1 0,-19 24 0,24-28-37,1 0-1,0 1 0,1 0 1,0 0-1,1 0 0,1 0 1,-1 1-1,2 0 0,-3 18 1,5-28-21,1 0 1,0 0-1,0 1 1,0-1-1,0 0 1,0 0-1,1 0 1,-1 0-1,3 4 1,5 4-3647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03.3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1 583 8840,'0'0'6265,"10"-9"-5888,20-20-97,-1-2 0,-1-1 0,31-46 0,-2-6 185,-23 36 11,-1-3 1,45-95 0,-66 123-226,-9 19-151,-1 1 0,0-1 0,0 0 0,0 0 0,0 0 0,-1 0 0,0 0-1,0 0 1,0 0 0,1-5 0,-5 6 487,-3 7 155,5-3-588,0 0 1,0 0-1,0 0 0,0 1 1,0-1-1,1 0 0,-1 0 0,1 0 1,-1 1-1,1-1 0,-2 3 0,-13 186 1018,20-113-573,-1-76-223,5-8-214,9-10-24,4-11 60,-2-2-1,-1 0 1,26-58 0,-45 88-187,0 0 1,0-1 0,0 1 0,0 0 0,0 0 0,0 0-1,0 0 1,0 0 0,0-1 0,0 1 0,0 0 0,0 0-1,0 0 1,0 0 0,1 0 0,-1 0 0,0-1 0,0 1-1,0 0 1,0 0 0,0 0 0,0 0 0,0 0 0,1 0 0,-1 0-1,0 0 1,0 0 0,0 0 0,0-1 0,0 1 0,1 0-1,-1 0 1,0 0 0,0 0 0,0 0 0,0 0 0,0 0-1,1 0 1,-1 0 0,0 0 0,0 0 0,0 0 0,1 1-1,3 7 192,4 21-199,-5-18 75,24 84 282,-25-91-330,-1 0-1,1 1 0,0-1 0,0 0 0,0 0 1,0 0-1,6 7 0,7 13 195,-14-24-218,-1 0 0,0 1 0,0-1 1,0 0-1,1 0 0,-1 1 0,0-1 0,0 0 0,1 0 0,-1 1 0,0-1 0,1 0 0,-1 0 1,0 0-1,1 0 0,-1 0 0,0 0 0,1 1 0,-1-1 0,0 0 0,1 0 0,-1 0 0,0 0 1,1 0-1,-1 0 0,0 0 0,1 0 0,-1 0 0,0-1 0,1 1 0,-1 0 0,0 0 0,1 0 1,-1 0-1,0 0 0,1-1 0,-1 1 0,0 0 0,1 0 0,-1 0 0,0-1 0,0 1 0,1 0 1,-1 0-1,0-1 0,0 0 0,16-16-334,-11 11 179,18-17-1360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03.8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182 0 13056,'0'0'5111,"-8"11"-4403,-47 56 738,54-66-1332,0 0 0,0 1 0,0-1 1,0 0-1,1 1 0,-1-1 0,0 1 0,1-1 0,-1 1 1,1-1-1,0 1 0,-1-1 0,1 1 0,0-1 1,0 1-1,0-1 0,0 1 0,0-1 0,0 1 1,1 0-1,-1-1 0,0 1 0,1-1 0,-1 1 1,1-1-1,0 0 0,-1 1 0,1-1 0,0 0 1,0 1-1,1 1 0,4 3 60,0 1-1,0-1 1,1-1-1,10 9 1,-4-4 70,52 38 543,-64-47-762,-1-1 1,1 1-1,0-1 1,-1 1-1,1-1 0,-1 1 1,1 0-1,-1-1 1,1 1-1,-1 0 0,0-1 1,1 1-1,-1 0 1,0 0-1,1-1 0,-1 1 1,0 0-1,0 0 1,0 0-1,0-1 0,0 1 1,0 0-1,0 0 1,0 0-1,0 1 0,-1-1 10,0 1-1,1-1 1,-1 1-1,0-1 0,0 1 1,0-1-1,0 1 0,0-1 1,0 0-1,0 0 0,-3 2 1,0 0 26,0 0 1,0 0-1,-1 0 1,1-1 0,-1 1-1,1-1 1,-8 2-1,-11 0 194,0 0 0,0-2 0,-43 0 0,11-8-3811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1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8840,'0'0'11147,"8"-13"-10831,27-38-9,-30 46-232,-1-1-1,1 1 0,0 0 1,1 0-1,-1 1 1,1-1-1,0 1 1,0 1-1,0-1 1,1 1-1,-1 0 1,1 0-1,8-2 0,4-2 185,-10 4-125,0 0-1,0 0 0,0 1 1,0 0-1,0 1 0,1 0 1,-1 1-1,0 0 0,1 0 1,-1 1-1,0 0 0,0 0 1,1 1-1,9 4 0,-16-5-107,-1 0-1,1 1 1,-1-1-1,0 1 1,1 0-1,-1 0 1,0 0 0,0 0-1,0 0 1,0 0-1,0 0 1,-1 0-1,1 1 1,-1-1-1,1 1 1,-1 0-1,0-1 1,0 1-1,0 0 1,0-1-1,0 1 1,-1 0 0,1 5-1,0 0 13,-1 0-1,1 0 1,-2 0-1,1 0 1,-1 0-1,0 0 1,-3 10 0,-3 10 54,-2-1 1,-1 0 0,-1-1-1,-1 0 1,-1 0 0,-1-2-1,-18 24 1,22-36-53,-5 9 63,-2 0 0,0-1 0,-1-2 1,-22 19-1,29-28-5,10-7-71,1-1 0,-1 0 0,0 0-1,0 0 1,0 0 0,0-1 0,0 1-1,0 0 1,-1 0 0,1-1 0,0 1-1,0 0 1,0-1 0,-1 1 0,-1-1 0,3 0-23,0 0 0,0 0 1,0 0-1,0 0 0,0 0 1,0 0-1,-1 0 0,1 0 0,0 0 1,0 0-1,0 0 0,0 0 1,0 0-1,0 0 0,0 0 1,0 0-1,-1 0 0,1-1 1,0 1-1,0 0 0,0 0 1,0 0-1,0 0 0,0 0 1,0 0-1,0 0 0,0-1 1,0 1-1,0 0 0,0 0 1,0 0-1,0 0 0,0 0 1,0 0-1,0 0 0,0-1 1,0 1-1,0 0 0,0 0 1,0 0-1,0 0 0,0 0 1,0 0-1,0 0 0,0-1 1,0 1-1,0 0 0,0 0 1,0 0-1,1 0 0,-1 0 1,0 0-1,0 0 0,0 0 1,0 0-1,0-1 0,0 1 1,0 0-1,0 0 0,1 0 1,-1 0-1,0 0 0,0 0 1,0 0-1,0 0 0,0 0 1,0 0-1,0 0 0,1 0 1,10-10 76,-6 6-50,6-7 11,1 1-1,0 0 0,1 0 0,0 1 0,0 1 0,19-9 0,-26 15-19,0-1-1,1 0 0,-1 1 0,1 0 1,-1 1-1,1 0 0,0 0 0,0 0 1,-1 1-1,1 0 0,0 0 1,0 0-1,-1 1 0,1 0 0,0 1 1,-1-1-1,9 4 0,7 5 147,1 0-1,-2 2 1,1 0-1,23 19 0,-32-21 70,-11-9-122,1 1 0,-1-1 1,0 1-1,0 0 0,0-1 0,0 1 0,0 0 0,0 1 0,2 2 0,-4-4 137,-5-17-1420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3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12304,'0'0'3034,"8"-1"-2564,63-7 536,91 2 1,-32 2-421,-39-1-215,351-13 1380,-372 21-1272,-43-1-2962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1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63 14968,'0'0'4311,"-7"13"-3860,-11 21-202,-6 11 188,-25 65 0,44-96-310,1-1 0,0 1 0,0 0-1,2 0 1,0 0 0,0 0 0,1 1 0,1-1 0,0 0 0,4 18 0,-3-27-60,0 0 1,1 0-1,0 0 1,1 0-1,-1 0 1,1 0-1,0-1 1,0 1-1,0-1 1,0 0-1,1 0 1,0 0-1,0-1 1,0 1-1,0-1 1,0 0-1,1 0 1,-1 0-1,1 0 1,0-1-1,6 2 1,-4-1 5,0-1-1,0 0 1,0 0 0,0-1 0,0 0-1,0 0 1,0-1 0,0 0 0,0 0-1,1-1 1,-1 0 0,0 0 0,0 0-1,0-1 1,10-4 0,-4 0 43,1 0 0,-2-1 0,1-1 0,-1 0 0,0 0 0,-1-2-1,0 1 1,0-1 0,-1-1 0,-1 0 0,1 0 0,-2-1 0,0 0 0,0 0 0,-1-1 0,-1 0 0,0-1 0,0 1 0,-2-1 0,0 0 0,0 0 0,-1-1 0,2-27-1,-5 27 4,-1 0 0,0 0 0,-1 0 0,-1 0 0,0 0 0,-1 1 0,-10-25 0,12 33-68,-1 1 1,1 0-1,-1-1 0,0 1 0,0 0 1,-1 1-1,1-1 0,-1 1 0,0-1 1,-1 1-1,1 0 0,-1 1 0,1-1 1,-1 1-1,0 0 0,0 0 1,-1 0-1,1 1 0,0 0 0,-1 0 1,0 0-1,-8-1 0,6 3 41,1 0 1,0 0-1,-1 1 0,1 0 1,0 1-1,0-1 0,0 1 0,0 1 1,-9 3-1,1 1 140,0 1 1,-26 18-1,32-19-131,-1 1 0,1 0 0,0 0-1,-8 12 1,14-17-87,0 1 0,0 0 0,0 0 0,1 1 0,0-1 0,0 0 0,0 1 0,0-1 1,0 1-1,1 0 0,0 0 0,-1 9 0,2-13-21,0 1 1,0-1 0,1 0-1,-1 0 1,0 1-1,1-1 1,-1 0 0,1 0-1,-1 0 1,1 0 0,0 0-1,-1 1 1,1-1 0,0 0-1,0 0 1,0-1-1,0 1 1,0 0 0,0 0-1,0 0 1,0-1 0,0 1-1,0 0 1,0-1-1,0 1 1,0-1 0,1 0-1,-1 1 1,2-1 0,33 4-4039,-35-4 3446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1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11552,'0'0'5114,"9"-9"-4438,113-156 1271,-69 93-1228,7-12-40,47-104 2031,-104 183-1381,-1 7-394,-3 13 26,-7 36-714,6-36-5,-1 6-110,-1-5-10,1 1 1,1-1-1,1 1 1,0-1-1,2 1 1,-1-1 0,7 30-1,-7-45-112,0-1 0,0 1-1,0-1 1,0 1 0,0-1-1,0 1 1,0-1 0,1 1 0,-1-1-1,0 1 1,0-1 0,1 0-1,-1 1 1,0-1 0,1 1 0,-1-1-1,0 0 1,1 1 0,-1-1-1,0 0 1,1 1 0,-1-1 0,1 0-1,-1 1 1,1-1 0,-1 0-1,1 0 1,-1 0 0,1 0 0,-1 1-1,1-1 1,-1 0 0,1 0-1,-1 0 1,1 0 0,-1 0 0,1 0-1,-1 0 1,1 0 0,-1 0-1,1-1 1,-1 1 0,1 0 0,-1 0-1,1 0 1,-1-1 0,1 1 0,-1 0-1,1 0 1,-1-1 0,0 1-1,1 0 1,-1-1 0,1 1 0,-1-1-1,1 0 1,25-28 104,-22 23-91,25-35 154,35-66 0,-56 93-139,0 1 93,0 0 0,0 0 0,2 1-1,10-11 1,-14 39 44,-3 6-103,13 151 485,-2-101 759,-14-72-1149,0 0-170,1 0 0,-1 0 0,1-1 1,-1 1-1,0 0 0,1-1 0,-1 1 0,0-1 0,1 1 1,-1 0-1,0-1 0,1 1 0,-1-1 0,0 1 0,0-1 1,0 1-1,1-1 0,-1 1 0,0-1 0,0 1 0,0-1 0,0 1 1,0-1-1,0 0 0,0 1 0,0-1 0,0-16-3381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1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15576,'0'0'3353,"-4"15"-2897,1-5-367,0 4 57,-1 0 0,-1-1 0,0 1 0,-1-1 0,-13 23 0,-31 33 801,27-40 212,-30 52 0,50-75-851,0 0 0,0 0 0,0 1 0,1-1-1,-3 13 1,5-18-239,0 1 0,0-1 0,-1 0 0,1 1 0,0-1 0,0 1 0,1-1 0,-1 1 0,0-1 0,0 0 0,1 1 0,-1-1 0,1 0 0,-1 1 0,1-1 0,0 0-1,-1 1 1,1-1 0,0 0 0,0 0 0,0 0 0,0 0 0,0 0 0,0 0 0,0 0 0,0 0 0,0 0 0,1-1 0,-1 1 0,0 0 0,0-1 0,1 1 0,-1-1 0,0 1 0,3-1-1,24 6 195,-1-2 0,1-1 0,0-1 0,51-4 0,-18 1-10,-55 1-194,0 0 1,0 0-1,1 1 0,-2 0 0,1 0 0,11 4 0,-16-4-38,0-1 0,0 0 0,-1 1 0,1-1 1,0 1-1,0-1 0,-1 1 0,1-1 0,0 1 0,-1 0 1,1-1-1,-1 1 0,1 0 0,-1-1 0,1 1 1,-1 0-1,1 0 0,-1-1 0,0 1 0,1 0 1,-1 1-1,0 0 8,0-1 0,0 1-1,0-1 1,-1 1 0,1-1 0,-1 1 0,1-1 0,-1 1 0,1-1 0,-1 0 0,0 1 0,0-1 0,0 0 0,1 0 0,-1 0 0,0 1-1,-2 0 1,-8 9 87,-1 0 0,-1-1 0,0-1 0,0 0 0,-1 0 0,0-2 0,0 1 0,-16 4 0,-127 38 654,128-43-592,-31 2 1,-1 0-1166,20 2-3155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1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9536,'0'0'15779,"12"2"-15520,-9-2-243,25 5 297,1-1 0,44 1 0,-56-5-109,1 1 1,-1 1 0,18 4 0,-15-3 213,39 3 0,-22-6-66,-14 1 14,-1-1-1,37-5 0,-17-1 341,-29 6-529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1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11656,'0'0'11422,"12"-2"-10874,-1 0-390,-1 0 56,0 0-1,0 0 0,1 1 1,-1 0-1,1 1 1,10 1-1,7 1 624,32 0 1,5 0 19,45-1 346,-69-2-221,61 7-1,-65-7-313,-11-1 50,-19 1-1058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1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8136,'0'0'14453,"-8"12"-14089,-59 92 989,58-88-1018,0 0 1,1 1-1,0 0 0,2 1 1,-5 17-1,9-25-208,0-1 0,1 1 0,0 0 1,1-1-1,0 1 0,1 0 0,2 14 0,1-2 151,1-1 0,9 24-1,-11-38-187,-1-1-1,1 1 0,0 0 0,0-1 0,1 0 0,0 0 0,0 0 1,7 8-1,-9-12-56,1 0 1,-1 0 0,1-1-1,-1 1 1,1-1 0,0 1 0,-1-1-1,1 0 1,0 0 0,0 0-1,0 0 1,0 0 0,0-1-1,0 1 1,0-1 0,0 0 0,0 0-1,0 0 1,0-1 0,0 1-1,0 0 1,5-3 0,1 1 7,0-1 1,0 0-1,-1-1 0,0 0 1,1 0-1,-2-1 1,1 0-1,0 0 0,-1-1 1,0 0-1,0 0 0,-1-1 1,0 0-1,0 0 1,6-9-1,-4 2 37,-1 1 1,0-1-1,-1 0 0,0 0 0,-1-1 1,-1 0-1,0 0 0,2-22 0,-4 27 13,-1 0-1,-1-1 1,1 1-1,-2 0 1,1-1-1,-2 1 1,1 0 0,-5-13-1,5 18-45,0 1 1,0 0-1,-1-1 0,0 1 1,0 0-1,0 0 0,0 0 1,-1 0-1,1 1 0,-1-1 1,0 0-1,0 1 0,-1 0 1,1 0-1,0 0 0,-1 0 1,-6-3-1,4 1-44,-1 1 0,1 0 0,-1 0 1,0 1-1,0 0 0,0 0 0,0 1 0,-1-1 0,1 2 0,-1-1 1,1 1-1,-1 0 0,-11 0 0,10 1-1,-23 0 0,32 0 0,0 0 0,0 0 0,0 0 0,-1 0 0,1 0 0,0 0 0,0 0 0,0 0 0,0 0 0,0 0 0,0 0 0,0 0 0,-1 0 0,1 0 0,0 0 0,0 0 0,0 0 0,0 0 0,0 0 0,0 0 0,0 0 0,-1 0 0,1 0 0,0 0 0,0 0 0,0 0 0,0-1 0,0 1 0,0 0 0,0 0 0,0 0 0,0 0 0,-1 0 0,1 0 0,0 0 0,0 0 0,0 0 0,0-1 0,0 1 0,0 0 0,0 0 0,0 0 0,0 0 0,0 0 0,0 0 0,0-1 0,0 1 0,0 0 0,0 0 0,0 0 0,0 0 0,0 0 0,0-1 0,15-6 0,31-10 807,-22 8-5841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10848,'0'0'6625,"-1"12"-6049,1 4-354,0-7 19,-1 1-1,0-1 1,-4 19 0,-3-14 1758,5-14 255,5-10-971,-2 10-1242,0-1 1,0 1-1,1-1 1,-1 1-1,0-1 1,1 1-1,-1-1 1,1 1-1,-1 0 0,0-1 1,1 1-1,-1-1 1,1 1-1,-1 0 1,1-1-1,-1 1 1,1 0-1,-1 0 0,2-1 1,-2 1-18,0 0-1,1 0 1,-1 0-1,0 0 1,0 0 0,0 0-1,0 0 1,1 0-1,-1 0 1,0 0 0,0 0-1,0 0 1,0 0-1,1-1 1,-1 1 0,0 0-1,0 0 1,0 0-1,0 0 1,0 0 0,1 0-1,-1-1 1,0 1 0,0 0-1,0 0 1,0 0-1,0 0 1,0-1 0,0 1-1,0 0 1,0 0-1,0 0 1,0 0 0,0-1-1,0 1 1,0 0-1,0 0 1,0 0 0,0 0-1,0-1 1,0 1-1,0 0 1,0 0 0,0 0-1,0-1 1,0 1-1,0 0 1,0 0 0,0 0-1,0 0 1,0 0 0,0-1-1,-1 1 1,1 0-1,0 0 1,0 0 0,7-18 1505,0 0-1689,2 0 1,0 0-1,16-23 1,-16 27-2390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1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90 9040,'0'0'14130,"5"-10"-13731,15-30-5,-18 37-295,0 1 0,0-1 0,0 0 0,1 0 0,-1 1 0,1-1-1,0 1 1,-1 0 0,1 0 0,0 0 0,0 0 0,0 0 0,1 1 0,-1-1 0,0 1-1,1 0 1,3-1 0,-5 2-33,0-1 0,-1 1-1,1-1 1,0 1 0,0 0-1,0 0 1,0 0 0,-1 0-1,1 0 1,0 1 0,0-1 0,0 0-1,-1 1 1,1-1 0,0 1-1,-1 0 1,1 0 0,0-1-1,-1 1 1,1 0 0,-1 0-1,1 0 1,-1 1 0,0-1 0,3 2-1,-1 2 26,0 0-1,-1 0 1,1 0-1,-1 0 1,0 1-1,0-1 1,1 8-1,-1-4-20,0 1 0,-1 0 0,0-1 0,-1 1 0,0 0-1,-1 0 1,1-1 0,-2 1 0,0 0 0,0-1 0,0 1 0,-1-1 0,-1 0 0,-5 11 0,-7 10 187,-1-1 1,-36 46 0,36-51-89,-8 3 42,20-23-90,0 1 1,1 0-1,-1 0 0,1 1 0,0 0 1,0-1-1,-3 9 0,7-14-106,1 0 1,-1 1-1,0-1 0,0 0 0,0 1 1,1-1-1,-1 0 0,0 1 0,1-1 1,-1 0-1,0 0 0,0 1 1,1-1-1,-1 0 0,1 0 0,-1 1 1,0-1-1,1 0 0,-1 0 0,0 0 1,1 0-1,-1 0 0,1 0 1,-1 0-1,0 0 0,1 1 0,-1-2 1,1 1-1,-1 0 0,0 0 0,1 0 1,-1 0-1,1 0 0,-1 0 1,0 0-1,1-1 0,19-1 73,-7 0-33,0-1-1,0 2 0,1 0 0,-1 0 0,0 1 0,1 1 1,-1 0-1,0 1 0,0 1 0,0 0 0,0 0 1,0 2-1,20 9 0,-31-13-5,0 0-1,1 0 1,-1-1-1,0 1 1,0 0 0,0-1-1,1 0 1,-1 1-1,0-1 1,0 0 0,1 0-1,-1 0 1,0-1-1,0 1 1,1 0 0,-1-1-1,0 1 1,0-1-1,0 0 1,4-2 0,-1 0-1070,1 0 0,-1-1 1,0 1-1,9-9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8840,'0'0'8777,"-7"12"-8411,2-4-297,-53 77 593,24-41 160,-2-1 0,-76 67-1,97-92-395,-6 2 248,20-20-368,6-7 17,13-13-1088,-11 13-1559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2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10848,'0'0'6081,"10"14"-5715,4 4-228,52 70 546,93 140 2398,-135-183-1326,-23-45-1502,-4-18 358,2-19-607,2 18-2958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5:3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7432,'0'0'2624,"94"19"-2224,-17-10 248,12-4-8,15-5 24,3-1 8,-1-3 96,-5 3 16,-7-7-32,-4-5 0,-7-3-265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2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9040,'0'0'8654,"7"11"-8197,-2-3-368,-1-2-16,0 0 1,0 0-1,-1 1 1,0-1-1,0 1 1,-1 0 0,0-1-1,0 1 1,0 0-1,0 14 1,1 51 1180,-4 0 1,-13 94 0,7-118 1102,7-47-1917,1-15-321,2 8-256,0 0 1,0 0 0,0 1 0,8-11 0,-1 4-3054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2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77 12256,'0'0'4871,"-4"13"-4416,-48 174 1954,49-176-2150,0 0 0,2 0 0,-1 0 0,1 0 0,1 0 0,0 1 0,3 21 0,-2-28-133,0 0 0,0 0 1,1 0-1,-1 0 0,1 0 0,1 0 0,-1-1 0,0 1 0,1-1 1,0 1-1,0-1 0,0 0 0,1 0 0,-1-1 0,1 1 0,0-1 1,0 0-1,0 0 0,9 5 0,-10-7-49,1 0 1,0 0-1,-1 0 1,1-1-1,0 0 1,0 1-1,-1-1 1,1 0-1,0-1 1,0 1-1,-1-1 1,1 0-1,0 0 1,-1 0-1,5-2 1,3-1 62,-1 0 1,0-1 0,0 0-1,9-7 1,-6 1-10,-1 0 0,-1 0 1,0-1-1,0 0 0,-1-1 1,-1 0-1,0-1 1,-1 0-1,0 0 0,-1-1 1,-1 0-1,8-30 0,-12 36-77,0-1-1,-2 0 0,1 0 1,-1 1-1,0-1 0,-1 0 0,0 0 1,-1 0-1,0 1 0,0-1 1,-6-13-1,6 17-19,-1 1 1,1-1-1,-1 0 1,0 0-1,0 1 1,-1 0-1,0 0 1,0 0-1,0 0 1,0 1-1,-1-1 1,0 1-1,0 0 1,0 0-1,0 1 1,-1 0-1,1 0 1,-11-5-1,-1 3 70,12 3-62,-1 0 0,1 0 0,0 0 0,-1 1 0,1 0 0,-1 0 1,1 0-1,-1 1 0,0 0 0,1 0 0,-10 2 0,-3 0-486,22-3 182,0-1 0,1 1 0,-1 0 0,0 0 0,1 0 0,-1 1 0,8-1 0,-6 1-2452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9040,'0'0'12125,"-12"10"-11705,-77 75 744,79-74-936,0-1 1,1 2 0,0-1 0,0 1 0,2 1 0,-1-1-1,2 1 1,-7 17 0,10-23-121,1 1-1,0 0 1,0-1-1,1 1 1,0 0-1,1-1 1,-1 1 0,2 0-1,-1 0 1,1 0-1,0-1 1,0 1-1,1 0 1,0-1-1,1 1 1,5 11 0,-5-12-19,1 0 0,0 0 1,1 0-1,0 0 1,0-1-1,0 0 0,0 0 1,1 0-1,8 5 1,-11-9-58,-1 0 1,1-1-1,-1 0 1,1 1-1,0-1 0,0 0 1,-1 0-1,1-1 1,0 1-1,0 0 1,0-1-1,0 0 1,0 0-1,0 0 1,0 0-1,0 0 1,0-1-1,0 1 1,0-1-1,0 0 1,-1 1-1,1-1 1,0-1-1,0 1 1,-1 0-1,1-1 1,-1 1-1,5-4 0,-4 2 11,0 0-1,1 0 0,-1 0 0,0 0 0,0-1 0,-1 1 1,1-1-1,-1 1 0,0-1 0,3-5 0,-4 7-12,0-1-1,-1 1 1,1 0-1,-1-1 1,1 1-1,-1 0 0,1-1 1,-1 1-1,0-1 1,0 1-1,-1-1 1,1 1-1,0 0 1,-1-1-1,1 1 1,-1 0-1,0-1 1,0 1-1,0 0 1,0 0-1,-1-3 0,-2 2 27,0 0 0,0 0 0,0 0 0,-1 0 0,1 0-1,-1 1 1,1 0 0,-1 0 0,0 0 0,0 1-1,0-1 1,0 1 0,0 0 0,-9 0 0,10 2-41,1 0 0,-1 0 0,1 1 0,0-1 0,-1 1 0,1 0 0,0 0 0,0 0 0,0 0 0,0 0 1,1 1-1,-1 0 0,1-1 0,-1 1 0,1 0 0,0 0 0,0 0 0,0 0 0,0 0 0,1 1 0,-1-1 0,-1 6 0,3-8-135,0 1-1,0-1 1,0 0-1,1 0 1,-1 0-1,0 0 1,0 0-1,1 1 1,-1-1-1,0 0 1,1 0-1,-1 0 1,1 0-1,-1 0 1,1 0-1,0 0 1,-1-1-1,1 1 1,0 0-1,0 0 1,0 0-1,0-1 1,0 1-1,1 1 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2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8640,'0'0'7242,"-12"11"-6867,-15 14 35,-2-1 0,-1-2 1,-34 21-1,54-37-223,0 0-1,1 1 1,0 0 0,1 0-1,0 1 1,0 0 0,0 0-1,1 1 1,0 0 0,-5 11-1,7-14-75,2-2 108,0 0 1,0 0-1,1 1 1,-1-1-1,-2 9 0,4-12-168,1 1 0,0-1 0,-1 0 0,1 0 0,0 1 0,0-1 0,0 0 0,0 1 0,0-1 0,1 0 0,-1 0 0,0 1 0,0-1 0,1 0 0,-1 0 0,1 0 0,-1 1 0,1-1 0,0 0 0,-1 0 0,1 0 0,0 0 0,0 0 0,0 0 0,0 0 0,-1 0 0,1 0 0,2 0 0,7 7 91,1-1 1,0-1 0,0 0 0,1 0-1,0-1 1,0-1 0,0 0 0,0 0-1,0-1 1,1-1 0,0 0 0,-1-1-1,1 0 1,18-2 0,-27 1-83,1-1 1,0 0-1,0-1 1,-1 0-1,6-2 1,21-5 545,-26 7-591,0 0 0,0 0 0,-1 0 0,1 0 0,-1-1 1,1 0-1,-1 0 0,0 0 0,0 0 0,0-1 0,0 1 0,-1-1 0,0 0 0,1 0 0,-2 0 0,6-9 0,5-12-943,-8 17-2154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2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12960,'0'0'3084,"9"11"-2695,29 38 20,-34-43-226,0 0-1,0 0 1,-1 1 0,0-1-1,0 1 1,0 0 0,-1 0-1,0 0 1,2 10 0,5 18 1301,-3-23-50,-3-20-214,1-5-988,3-10 63,-1 3-95,1 1 0,1 0 0,0 0 0,12-18 0,-19 35-151,0-1 0,1 1-1,-1 0 1,1 0 0,0 0 0,0 1 0,0-1 0,0 0-1,0 1 1,0-1 0,0 1 0,3-2 0,-4 3-30,0 0 0,-1 0 0,1-1 1,0 1-1,0 0 0,-1 0 0,1 0 0,0 0 0,0 1 1,0-1-1,-1 0 0,1 0 0,0 0 0,0 1 0,-1-1 1,1 0-1,0 1 0,-1-1 0,1 0 0,0 1 1,-1-1-1,1 1 0,-1-1 0,1 1 0,-1-1 0,1 1 1,-1 0-1,1-1 0,-1 1 0,1 0 0,-1-1 1,0 1-1,1 0 0,-1-1 0,0 1 0,0 0 0,1 0 1,-1-1-1,0 1 0,0 1 0,4 12 194,-3-8-67,0-1-1,1 1 1,0-1-1,0 0 1,0 1-1,1-1 1,-1 0-1,6 7 1,-7-12-122,-1 0-1,0 1 1,1-1 0,-1 0-1,1 0 1,-1 0 0,1 0 0,-1 0-1,0 0 1,1 0 0,-1 0-1,1 0 1,-1 0 0,1 0 0,-1 0-1,1 0 1,-1 0 0,1 0-1,-1 0 1,0 0 0,1-1 0,-1 1-1,1 0 1,-1 0 0,0-1 0,1 1-1,-1 0 1,1 0 0,-1-1-1,15-12 123,-11 9-67,50-52 265,-35 35-111,35-29 0,-53 49-218,0 0-1,0 0 0,0 0 0,0 0 0,1 0 0,-1 1 0,0-1 0,0 0 0,1 1 0,-1-1 0,1 1 0,-1-1 1,0 1-1,1 0 0,-1-1 0,1 1 0,-1 0 0,1 0 0,-1 0 0,3 1 0,-3-1-4,1 1 0,-1 0 0,0-1 0,0 1 1,0 0-1,1 0 0,-1 0 0,0 0 0,0 0 0,0 0 0,-1 0 0,1 0 0,0 0 0,0 1 0,-1-1 0,1 0 0,0 2 0,2 6 28,0-1 0,-1 1-1,0 0 1,-1 0-1,1 11 1,0 3 157,-1 0-1,0 0 1,-2 1 0,-1-1-1,-9 45 1,10-57 105,1-11-270,0 1 0,0-1 0,0 1 0,0-1 1,1 0-1,-1 1 0,0-1 0,0 1 0,0-1 0,-1 1 0,1-1 0,0 1 0,0-1 0,0 1 1,0-1-1,0 0 0,0 1 0,-1-1 0,1 1 0,0-1 0,0 0 0,-1 1 0,1-1 0,0 1 0,-1-1 1,1 0-1,0 0 0,-1 1 0,1-1 0,0 0 0,-1 1 0,1-1 0,-1 0 0,0 0 0,-3-7-272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3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10040,'0'0'11978,"13"2"-11483,32 2 193,80-3 0,-36-9 680,142-30 0,-194 30-581,49-3 0,-33 9 2261,-49 2-3428,1 2-3901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11552,'0'0'9922,"-13"4"-9530,-11 2-249,-60 20 624,76-23-648,1 0-1,0 0 0,0 0 1,0 1-1,0 1 1,1-1-1,-1 1 1,1 0-1,-6 6 1,-22 19 757,34-29-860,0-1 0,0 0 1,-1 0-1,1 0 1,0 1-1,0-1 0,0 0 1,-1 0-1,1 1 1,0-1-1,0 0 0,0 1 1,0-1-1,-1 0 1,1 0-1,0 1 0,0-1 1,0 0-1,0 1 0,0-1 1,0 0-1,0 1 1,0-1-1,0 0 0,0 1 1,0-1-1,0 0 1,0 1-1,0-1 0,0 0 1,1 1-1,-1-1 1,0 0-1,0 0 0,0 1 1,0-1-1,1 0 1,-1 1-1,0-1 0,0 0 1,0 0-1,1 0 1,-1 1-1,0-1 0,0 0 1,1 0-1,-1 0 1,0 0-1,1 1 0,-1-1 1,1 0-1,19 9 255,-13-6-166,11 4-11,0 0 0,1-2 1,-1 1-1,1-2 0,21 2 1,32 8 220,-69-14-289,27 11 317,-30-11-321,1 0 0,0 1 1,-1-1-1,1 0 0,-1 1 0,1-1 0,-1 0 0,1 1 0,-1-1 0,1 1 0,-1-1 1,1 1-1,-1-1 0,0 1 0,1-1 0,-1 1 0,0-1 0,1 1 0,-1 0 0,0-1 0,0 1 1,0 0-1,1-1 0,-1 1 0,0-1 0,0 1 0,0 0 0,0-1 0,0 1 0,0 0 1,0-1-1,-1 1 0,1 0 0,0-1 0,0 1 0,0-1 0,-1 1 0,1 0 0,0-1 0,-1 1 1,1-1-1,-1 2 0,-9 12 377,0 0 1,-1-1 0,-22 21-1,29-30-295,-1-1-1,1 0 1,0 0-1,-1 0 0,0-1 1,1 0-1,-1 1 1,0-2-1,0 1 1,0-1-1,0 1 1,-1-1-1,1-1 1,0 1-1,0-1 1,-11 0-1,2-2 244,0 0 0,-24-6 0,34 7-359,1 0 1,-1-1-1,1 1 1,-1-1-1,1 1 0,0-1 1,-1 0-1,1 0 1,0 0-1,1-1 1,-1 1-1,0-1 1,1 0-1,-1 0 1,-2-4-1,2-4-829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10152,'0'0'13417,"10"0"-13065,-4 0-301,4 0 114,0-1 0,0 0-1,-1 0 1,1-1 0,19-5 0,-17 2-2,1 1 0,0 1 0,-1 0 1,2 1-1,-1 0 0,0 1 1,14 0-1,93 13 699,-83-7-581,92 4 410,21 2 704,-144-10-1269,0-1 0,1 0-1,-1 0 1,1 0-1,10-3 1,16-1 936,-32 4-1031,-1 0 0,1 0 0,0-1 0,-1 1 0,1 0 0,-1-1 0,1 1 0,-1-1 0,1 1 0,-1-1 0,1 1 0,-1-1 0,1 1 0,-1-1-1,0 1 1,1-1 0,-1 1 0,0-1 0,0 0 0,1 1 0,-1-1 0,0 0 0,0 1 0,0-1 0,0 0 0,0 1 0,0-2 0,2-4-4310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3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9848,'0'0'11010,"13"4"-10445,3 2-372,7 2 279,41 10-1,136 10 1856,-167-26-1887,0-2 1,0-1 0,0-1 0,36-7 0,-53 3-132,0 1 1,0-2 0,-1 0-1,0-1 1,0 0-1,-1-1 1,25-22 0,-14 13 34,21-20-283,-32 24-3479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5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 9144,'0'0'4509,"-1"10"-4433,0 2-39,-1-1-1,-1 0 1,0 0 0,0-1-1,-1 1 1,0 0 0,-11 17-1,-18 13 268,25-32-194,1-1 0,0 1 0,-7 11 0,-6 6 194,17-23-267,1-1 0,0 1 0,0 0-1,-1 0 1,2 0 0,-1 0 0,0 0-1,0 0 1,1 0 0,0 0 0,0 1-1,0-1 1,-1 6 0,1-4 2,1 0 1,-1 0 0,1 0-1,1-1 1,-1 1-1,1 0 1,0 0-1,0 0 1,0-1-1,0 1 1,3 5 0,-1-5 11,1 0 0,-1 0 1,1 0-1,0-1 1,0 0-1,0 1 0,1-2 1,9 8-1,-3-3 22,1-1-1,0 0 1,1-1 0,0 0-1,-1-1 1,2-1 0,-1 0-1,0-1 1,1 0-1,0-1 1,0 0 0,-1-1-1,1-1 1,22-2-1,-28 1-22,-1-1 0,0 0 0,0-1-1,0 1 1,0-2 0,0 1-1,-1-1 1,1 0 0,-1 0 0,0 0-1,0-1 1,0 0 0,-1-1 0,0 1-1,0-1 1,0 0 0,-1 0-1,5-8 1,2-6 107,-1 0 0,-1-1 1,0 0-1,9-40 0,-17 52-83,1-1-1,-1 1 1,-1-1 0,0 1-1,0 0 1,-1-1 0,0 1-1,-1-1 1,0 1 0,0 0-1,-6-15 1,2 5 83,4 15-120,0 0 0,0 0 0,0 1-1,-1-1 1,1 0 0,-1 1 0,0 0-1,0 0 1,0 0 0,-1 0 0,1 0-1,-1 0 1,1 1 0,-7-4 0,-6-2 76,1 1 1,-21-8-1,35 15-111,-9-4 107,1 1-1,-1 0 0,1 0 1,-1 1-1,-19-2 0,29 5-107,0-1 0,0 0 0,0 0 0,1 0 0,-1 0 0,0 0 0,0 0 0,0 1 0,1-1 0,-1 0 0,0 0 0,0 0 0,0 0 0,0 1 0,0-1-1,1 0 1,-1 0 0,0 1 0,0-1 0,0 0 0,0 0 0,0 0 0,0 1 0,0-1 0,0 0 0,0 0 0,0 1 0,0-1 0,0 0 0,0 0 0,0 1 0,0-1 0,0 0 0,0 0-1,0 1 1,0-1 0,0 0 0,0 0 0,-1 0 0,1 1 0,0-1 0,0 0 0,0 0 0,0 0 0,0 1 0,-1-1 0,1 0 0,0 0 0,0 0 0,0 0 0,-1 0 0,1 1 0,0-1-1,0 0 1,0 0 0,-1 0 0,1 0 0,0 0 0,0 0 0,-1 0 0,1 0 0,0 0 0,0 0 0,-1 0 0,1 0 0,0 0 0,0 0 0,-1 0 0,18 12-48,3-3-2728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4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1 879 5416,'0'0'5948,"10"-2"-5656,-10 2-291,17-2 181,-1-1 1,0-1-1,0-1 1,0 0-1,0-1 1,14-8-1,-8 0 66,-2-1 1,0-1-1,-1 0 0,0-2 0,-1 0 0,-1-1 0,-1-1 0,-1-1 0,-1 0 0,21-41 1,9-27 394,-5-3 0,-3 0 0,25-105 1,-54 167-511,-1 7 210,15-43 1,-21 65-328,0 1 1,0-1 0,0 1-1,1-1 1,-1 1-1,0 0 1,0-1 0,0 1-1,1-1 1,-1 1 0,0 0-1,1-1 1,-1 1-1,0 0 1,1-1 0,-1 1-1,0 0 1,1 0 0,-1-1-1,1 1 1,-1 0-1,1 0 1,-1 0 0,1-1-1,-1 1 1,0 0-1,1 0 1,-1 0 0,1 0-1,-1 0 1,1 0 0,-1 0-1,2 0 1,-1 1 2,1 0-1,-1-1 1,1 1 0,-1 0-1,0 0 1,1 0 0,-1 0 0,0 0-1,0 0 1,2 2 0,23 33 90,-4 9-41,-1 0 1,-3 2-1,-2 0 1,19 87-1,-29-104-53,-1 0 0,-1 0 0,-2 0-1,-1 33 1,-2-43 4,-1-1 0,-1 1-1,-1 0 1,0-1 0,-2 0 0,0 0 0,-9 20-1,12-34-2,0-1-1,1 1 1,-1-1-1,-1 0 0,1 0 1,-1 0-1,1 0 1,-1-1-1,0 0 0,-1 1 1,1-1-1,0-1 1,-1 1-1,0-1 0,1 0 1,-1 0-1,0 0 1,-10 2-1,3-2 16,0 0 1,0-1-1,1 0 1,-1-1-1,0 0 1,0-1-1,-12-2 0,18 2 14,0 0-1,0 0 1,0-1-1,1 0 1,-1 0-1,1 0 1,-1-1-1,1 0 1,0 0-1,0 0 1,0 0-1,0-1 1,1 0-1,-1 0 1,1 0-1,0-1 1,0 1-1,1-1 1,-1 0-1,1 0 1,-4-9-1,7 14-45,-1-1 0,1 1-1,0 0 1,0 0 0,0 0 0,0 0 0,0 0-1,0-1 1,0 1 0,0 0 0,0 0-1,0 0 1,0 0 0,0-1 0,0 1 0,0 0-1,0 0 1,0 0 0,0 0 0,0 0 0,0-1-1,0 1 1,0 0 0,1 0 0,-1 0-1,0 0 1,0 0 0,0 0 0,0-1 0,0 1-1,0 0 1,0 0 0,0 0 0,1 0 0,-1 0-1,0 0 1,0 0 0,0 0 0,0 0-1,0 0 1,1-1 0,-1 1 0,0 0 0,0 0-1,0 0 1,0 0 0,0 0 0,1 0 0,-1 0-1,0 0 1,0 0 0,0 0 0,0 0 0,1 0-1,-1 0 1,0 1 0,0-1 0,0 0-1,19 3-33,21 11-2,-39-14 36,12 4-8,1 0 1,0-1-1,0 0 1,0-1 0,1-1-1,14 0 1,90-9-61,-110 7 66,7-1-3,0-1 1,0-1-1,0 0 0,-1-1 1,0-1-1,0 0 0,0-1 1,24-15-1,-21 9 8,1-1 1,-2 0-1,0-1 0,-1-1 0,25-31 1,34-57 141,-65 87-60,0-1 0,-2 0 1,0 0-1,8-26 0,-8 21 130,-10 40-19,-2 10-221,1 1-1,2 0 0,1 0 1,1-1-1,1 1 0,1 0 1,8 28-1,-9-50 17,-1 0 0,1 0 0,0 0 0,1 0 0,-1-1 0,1 1 0,1-1 0,-1 0-1,1 0 1,4 6 0,-7-10 11,0-1-1,0 1 0,1-1 0,-1 1 1,0-1-1,0 1 0,1-1 0,-1 0 1,0 1-1,0-1 0,1 0 0,-1 0 1,0 0-1,0 0 0,1 0 0,-1 0 1,0-1-1,1 1 0,-1 0 1,0-1-1,0 1 0,0-1 0,1 1 1,-1-1-1,0 1 0,0-1 0,1-1 1,30-20 5,12-21 32,-1-2 1,55-74 0,-96 115-27,1 1 0,0 0 1,0-1-1,0 1 0,0 0 1,1 0-1,-1 1 0,1-1 1,0 1-1,-1-1 0,7-1 1,-19 25 16,2-5-27,1-1-1,0 1 1,1 0-1,1 1 1,1-1-1,0 1 1,1-1 0,1 1-1,1 0 1,1 21-1,0-36-4,-1 1 0,0 0 0,1 0 0,-1-1 0,1 1 0,0 0 1,0-1-1,0 1 0,0-1 0,0 1 0,1-1 0,-1 1 0,1-1 0,-1 0 0,1 0 0,0 0 0,0 0 0,0 0 0,0 0 0,0 0 0,1-1 0,-1 1 0,1-1 0,2 2 0,-1-2-1,-1-1 1,0 1-1,0 0 0,1-1 1,-1 0-1,0 0 1,0 0-1,1 0 0,-1-1 1,0 1-1,0-1 0,1 0 1,-1 0-1,0 0 0,0 0 1,0 0-1,0-1 1,0 1-1,-1-1 0,5-3 1,10-9 9,0-1 1,-2-1 0,24-29 0,5-5 38,-31 34-21,21-31 1,0 0-5,0 19-11,-34 28-9,0 0 0,1 0 0,-1 0 0,0 0 0,0 0 0,1 0 0,-1 0 0,0 0 0,0 0 0,0 0 0,1 0 0,-1 0 0,0 0 0,0 0 0,0 0 0,1 0 0,-1 0 0,0 0 0,0 0 0,0 1 0,1-1 0,-1 0 0,0 0 0,0 0 0,0 0 0,0 0 0,0 1 0,1-1 0,-1 0 0,0 0 0,0 0 0,0 1 0,0-1 0,0 0 0,0 0 0,0 0 0,0 1 0,0-1 0,0 0 0,0 0 0,0 0 0,0 1 0,0-1 0,2 11 0,-2 30 1,-2-1-1,-2 1 0,-11 54 0,6-46 5,-69 384 117,71-369-114,5-45-6,0 0 0,-1 0 0,-7 24 0,7-28 22,10-17 28,11-21 40,-8 4-48,0 0 0,-1-1-1,11-38 1,-7 18 15,126-467 557,-135 490-597,1 0 0,0 0 0,1 1 0,1 0 0,1 1 0,0-1 0,18-24 0,-24 38-20,0 0 1,0 0 0,1 0 0,-1 0 0,0 1-1,1-1 1,-1 1 0,1-1 0,0 1 0,-1 0-1,1 0 1,0 1 0,0-1 0,0 0-1,0 1 1,-1 0 0,1-1 0,0 1 0,0 0-1,0 1 1,0-1 0,0 0 0,0 1 0,-1 0-1,1-1 1,5 3 0,-2-1 0,-1 1-1,1-1 1,-1 1 0,0 0 0,0 0-1,0 1 1,0-1 0,-1 1-1,1 0 1,-1 0 0,0 1 0,4 5-1,-4-6 1,-1 1 0,-1-1 0,1 1 0,-1 0 0,0 0 0,0 0 0,0 0 0,0 0 0,-1 0 0,0 0 0,0 1 0,-1-1 0,1 0 0,-1 1 0,0-1 0,-1 0 0,1 1 0,-1-1 0,0 0 0,0 0 0,-1 0 0,0 1 0,0-1 0,0-1 0,0 1 0,-1 0 0,1-1 0,-7 8 0,-6 7 47,0-1 0,-1-1-1,-1-1 1,-20 15 0,21-22 64,14-11-56,9-7-40,22-23-7,17-16-7,-36 40-1,0-1 0,0 1 0,1 1 0,0 0 0,23-11 0,-31 17 0,0 0 0,0 0 0,0 0 0,0 1 0,0-1 0,0 1 0,0 0 0,0-1 0,0 1 0,0 1 0,0-1 0,0 0 0,0 1 0,0 0 0,0 0 0,0 0 0,0 0 0,0 0 0,0 0 0,-1 1 0,1-1 0,0 1 0,-1 0 0,1 0 0,-1 0 0,0 0 0,0 0 0,0 0 0,0 1 0,0-1 0,2 5 0,1 1 0,-1 1 0,0 0 0,0 0 0,-1 0 0,-1 0 0,1 1 0,-2-1 0,2 12 0,1 1 0,2 24-1,-1 0 0,-1 50 0,-12 92-57,1 0-14,9-180 115,3-14-18,6-23 5,-8 21-12,15-44 47,18-86 0,-6 20 29,15-34 127,73-162-1,-117 311-220,1 0 0,-1 0 0,1 0 0,0 0-1,0 1 1,0-1 0,0 1 0,0-1 0,0 1 0,1-1-1,4-2 1,-6 5-2,0-1-1,0 1 1,0-1-1,0 1 1,0 0-1,0 0 0,0-1 1,0 1-1,0 0 1,0 0-1,0 0 1,0 0-1,1 0 1,-1 1-1,0-1 0,0 0 1,0 0-1,0 1 1,0-1-1,0 1 1,0-1-1,0 1 1,0-1-1,0 1 1,-1-1-1,1 1 0,0 0 1,0 0-1,0-1 1,-1 1-1,1 0 1,0 0-1,-1 0 1,1 0-1,-1 0 1,1 0-1,-1 0 0,1 1 1,2 4-8,0 0-1,-1 1 1,0 0 0,0-1-1,0 1 1,-1 0 0,0 0-1,0 0 1,-1 13 0,-7 68-78,6-80 83,-1 2-11,0 1 0,0-1 0,-1 0 0,0 0 0,-1-1 1,0 1-1,-1-1 0,0 0 0,0 0 0,-1 0 0,-6 8 0,5-5 9,7-11 7,0-1 0,1 0 0,-1 0 0,0 0 0,0 1 0,0-1 0,1 0 0,-1 0 0,0 0 0,0 0 0,1 0 0,-1 1 0,0-1-1,0 0 1,1 0 0,-1 0 0,0 0 0,1 0 0,-1 0 0,0 0 0,0 0 0,1 0 0,-1 0 0,0 0 0,0 0 0,1 0 0,-1 0 0,0-1 0,1 1-1,31-11 3,-23 8-3,164-75-88,-41 18 42,-117 53 45,0-1 0,23-16 0,-33 20 3,-5 4 0,0 0 0,0 1 0,0-1 0,0 0 0,0 0 0,0 0 0,0 0 0,0 0 0,0 0 0,0 0 0,0 1 0,0-1 0,0 0 0,1 0 0,-1 0 0,0 0 0,0 0 0,0 0 0,0 0 1,0 0-1,0 1 0,0-1 0,0 0 0,0 0 0,0 0 0,0 0 0,0 0 0,0 0 0,1 0 0,-1 0 0,0 0 0,0 0 0,0 0 0,0 0 0,0 0 0,0 0 0,0 0 0,1 0 0,-1 0 0,0 0 0,0 0 0,0 0 0,0 0 0,0 0 0,0 0 0,0 0 0,0 0 0,1 0 0,-1 0 0,0 0 0,0 0 0,0 0 0,0 0 1,0 0-1,0 0 0,0 0 0,0 0 0,1 0 0,-1 0 0,0 0 0,0 0 0,0-1 0,0 1 0,0 0 0,0 0 0,-5 15 25,-13 16 4,17-29-30,0 0 1,1 0-1,-1 0 1,0 0-1,0 0 1,1 0-1,0 0 1,-1 0-1,1 0 1,0 0-1,0 0 0,0 0 1,0 0-1,0 0 1,0 0-1,1 0 1,-1 0-1,1 0 1,-1 0-1,1 0 1,1 2-1,-2-3 0,1 0 0,0 1 0,0-1 0,0 1 0,0-1 0,0 0 0,0 0 0,0 0 0,0 0 0,0 1 0,0-1 0,1-1 0,-1 1 0,0 0 0,1 0 0,-1 0 0,0-1 0,1 1 0,-1-1-1,1 1 1,0-1 0,-1 1 0,1-1 0,-1 0 0,1 0 0,-1 0 0,4 0 0,0-1 4,1 0-1,0 0 1,-1 0 0,0-1-1,1 0 1,-1 0-1,0 0 1,0-1-1,0 0 1,0 0 0,-1 0-1,8-7 1,-10 8 3,0 0 0,0 0 1,0-1-1,-1 1 0,1-1 1,-1 1-1,1-1 0,-1 0 1,0 1-1,0-1 0,0 0 1,-1 0-1,1 0 0,-1 0 1,1 0-1,-1 0 1,0 0-1,0 0 0,0 0 1,-1 1-1,1-1 0,-1 0 1,1 0-1,-1 0 0,-2-5 1,-2-12 21,6 20-28,-1-1-1,0 1 1,1 0-1,-1-1 1,1 1 0,-1 0-1,0-1 1,1 1 0,-1 0-1,1 0 1,-1-1-1,1 1 1,-1 0 0,1 0-1,0 0 1,-1-1 0,1 1-1,-1 0 1,1 0-1,-1 0 1,1 0 0,-1 0-1,1 0 1,0 0 0,-1 1-1,1-1 1,-1 0-1,1 0 1,-1 0 0,1 0-1,-1 1 1,1-1 0,0 1-1,9 1-4,-1-1-1,1 0 1,-1-1-1,1 0 0,0 0 1,14-3-1,-3-1-15,40-12 0,-53 13 11,0 0 0,0 0 0,-1-1 0,1 0 0,-1-1 0,0 0 0,0 0 0,0 0-1,8-10 1,-1-2 21,0 0 0,15-27-1,-27 41-8,15-18 61,-8 18-32,-8 4-32,0-1 1,-1 0-1,1 1 0,-1-1 1,1 1-1,-1-1 1,1 1-1,-1 0 1,1-1-1,-1 1 1,0 0-1,1-1 1,-1 1-1,0 0 1,1-1-1,-1 1 0,0 1 1,4 13 3,-1 0 0,0 0 0,-2 0 0,1 26 0,-8 61 45,4-85-31,2-9-8,-1 0 0,1 1-1,-2-1 1,1 0 0,-1 0 0,0 0-1,-1 0 1,0 0 0,0 0 0,-6 9 0,8-16-7,1-1 0,0 1 0,-1-1 0,1 1 0,-1-1 0,1 1 0,-1 0 0,1-1 0,-1 0 0,1 1 0,-1-1 0,1 1 0,-1-1 0,0 0 0,1 1 0,-1-1 0,0 0 0,1 0 0,-1 1 0,0-1 0,1 0 0,-1 0 0,0 0 0,0 0 0,1 0 0,-1 0 0,0 0 0,0 0 0,-1-1 3,1 0 0,0 0 0,-1 1 0,1-1-1,0 0 1,0 0 0,0 0 0,0 0 0,0 0 0,0-1 0,0 1 0,-1-2 0,-3-5 38,1 0 0,0 0 1,-3-12-1,6 18-32,0 0-1,1 0 1,-1 0-1,1-1 1,0 1 0,-1 0-1,1 0 1,0-1 0,0 1-1,0 0 1,1-4 0,0 5-6,-1 0-1,0 0 1,1 0 0,-1 0 0,1 0 0,-1 0 0,1 0 0,0 0 0,-1 1 0,1-1 0,0 0 0,-1 0-1,1 1 1,0-1 0,0 0 0,0 1 0,0-1 0,0 1 0,0-1 0,2 0-2,0 1 0,0-1 1,0 1-1,0 0 0,0-1 1,0 1-1,0 1 0,0-1 1,0 0-1,0 1 0,0 0 0,0-1 1,0 1-1,0 0 0,5 3 1,14 7-40,1-1 1,-1-2-1,2 0 1,-1-1-1,34 5 1,-48-12 39,0 0 0,0 0 0,-1-1 0,1 0 0,0-1 0,0 0 0,-1 0 0,1-1 0,-1 0-1,1-1 1,-1 1 0,0-2 0,-1 1 0,1-1 0,8-7 0,-11 9 10,-1-1 0,-1 1 1,1-1-1,0 0 0,-1 0 0,0 0 0,0 0 0,0 0 0,-1-1 0,1 1 1,-1-1-1,0 0 0,0 0 0,-1 1 0,1-1 0,-1-1 0,0 1 0,0 0 0,-1 0 1,0 0-1,0 0 0,0 0 0,0-1 0,-1 1 0,0 0 0,0 0 0,-2-7 1,2 11-11,1 0 0,-1 0 0,1 0 1,-1 0-1,1-1 0,-1 1 1,0 0-1,0 0 0,1 0 1,-1 0-1,0 1 0,0-1 0,0 0 1,0 0-1,0 0 0,0 1 1,0-1-1,0 1 0,0-1 1,0 1-1,-1-1 0,1 1 1,0-1-1,0 1 0,0 0 0,-1 0 1,1 0-1,0-1 0,0 1 1,-1 1-1,1-1 0,0 0 1,0 0-1,-1 0 0,1 1 0,0-1 1,0 0-1,0 1 0,-1-1 1,0 2-1,-1-1 4,0 1-1,0-1 1,0 1 0,0 0 0,0 0-1,1 0 1,-1 1 0,1-1-1,-1 1 1,1-1 0,0 1-1,0 0 1,0 0 0,-2 4 0,3-3-7,-1 0 1,1 1 0,0-1 0,0 1 0,1-1 0,-1 1 0,1-1 0,0 1 0,0-1 0,1 1 0,-1-1 0,1 1 0,0-1 0,0 1 0,1-1 0,-1 0 0,1 0-1,0 0 1,0 0 0,0 0 0,1 0 0,-1 0 0,1-1 0,0 1 0,5 4 0,9 8 4,0-1-1,1-1 1,37 23-1,-34-24 13,-9-5 5,0 0 0,1-1 0,0-1 0,0 0 0,1-1 1,-1-1-1,1 0 0,0 0 0,0-2 0,1 0 0,22 1 0,-34-3-24,0-1 0,0 1 1,0-1-1,-1 1 0,1-1 0,0 0 0,-1 0 0,5-2 0,2-3-3323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5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14464,'0'0'4663,"1"12"-4511,1-2-113,0 2 54,-1 0 0,0 0 0,0 1 0,-3 19 0,2-32-88,0 0 1,0 0-1,0 0 0,0 1 0,0-1 0,0 0 0,0 0 0,0 1 0,0-1 0,0 0 0,1 0 0,-1 0 1,0 1-1,0-1 0,0 0 0,0 0 0,0 0 0,0 1 0,0-1 0,1 0 0,-1 0 0,0 0 1,0 0-1,0 0 0,0 1 0,1-1 0,-1 0 0,0 0 0,0 0 0,0 0 0,1 0 0,-1 0 0,0 0 1,1 0-1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5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12360,'0'0'3816,"3"-10"-3732,-1 4-70,-1-1 22,1-1 1,1 1-1,-1 0 1,1 0-1,0 0 1,1 0-1,-1 1 1,1-1-1,1 1 0,-1 0 1,8-7-1,-4 6 66,0 0 0,1 1 0,0 0-1,16-8 1,-23 13-83,0 0 0,0 1 0,0-1 0,-1 0 0,1 1 0,0-1 0,0 1 0,1 0 0,-1-1-1,0 1 1,0 0 0,0 0 0,0 1 0,0-1 0,0 0 0,0 1 0,0-1 0,0 1 0,0-1 0,0 1 0,0 0 0,-1 0 0,1 0 0,0 0 0,0 0-1,-1 0 1,1 1 0,-1-1 0,1 1 0,-1-1 0,2 3 0,3 4 16,-1 1 0,0 0 0,0 0 0,-1 1 0,-1-1 0,1 1 0,-2 0 0,1-1 0,-1 1 0,-1 1 0,0-1 0,0 0 0,-1 0 0,0 0 0,-1 0 0,0 1 0,0-1 0,-5 12 0,1-2 37,-1 0 0,-1-1 0,-1 0 0,-1 0 0,0-1-1,-2 0 1,0-1 0,-15 19 0,9-21 54,15-13-100,0-1-1,0 1 0,0 0 1,1 0-1,-1-1 1,0 1-1,1 0 0,-1 1 1,1-1-1,-2 3 0,3-4-1,-1 1 1,1-1-1,-1 0 0,0 0 0,1 0 0,-1 0 0,0 1 0,1-1 0,-1 0 0,0 0 0,0 0 0,0-1 0,0 1 0,0 0 0,0 0 0,0 0 0,0-1 1,-1 1-1,1-1 0,-2 2 0,2-2 6,1 0 1,-1 1-1,1-1 1,0 0-1,-1 1 0,1-1 1,0 0-1,-1 1 1,1-1-1,0 1 1,-1-1-1,1 1 1,0-1-1,0 1 1,0-1-1,-1 1 1,1-1-1,0 1 0,0-1 1,0 1-1,0-1 1,0 1-1,0-1 1,0 1-1,0 0 1,1 1-25,-1-1-1,1 0 1,-1 0 0,1 0 0,0 0 0,0 0 0,-1 0 0,1 0 0,0 0-1,0 0 1,0-1 0,0 1 0,0 0 0,0-1 0,0 1 0,0 0-1,1-1 1,-1 1 0,0-1 0,0 0 0,0 1 0,1-1 0,-1 0 0,0 0-1,0 0 1,1 0 0,-1 0 0,2 0 0,42-4 76,-35 2-54,99-4 245,-69 12-132,-24-2-67,-15-4-68,-1 0 1,0 0-1,1 0 1,-1 0-1,1 0 1,-1 0-1,0 0 0,1 0 1,-1 0-1,1 1 1,-1-1-1,0 0 1,1 0-1,-1 0 1,0 0-1,1 1 1,-1-1-1,0 0 1,1 0-1,-1 0 1,0 1-1,1-1 1,-1 0-1,0 1 1,0-1-1,0 0 1,1 1-1,-1-1 0,0 0 1,0 1-1,0-1 1,0 0-1,1 1 1,-1 0-1,0-1 96,0-5-2841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2:5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8336,'0'0'6089,"15"5"-5785,7 2-96,1 0 0,0-2 0,45 5 0,41-14 806,-23 0-188,-47 6-65,-32-1-669,-7-1-42,1 0 0,0 0 0,0 0 0,0 0-1,0 0 1,0 0 0,0 1 0,0-1 0,-1 0 0,1 0 0,0 1-1,0-1 1,0 1 0,0-1 0,-1 1 0,1-1 0,0 1-1,0 0 1,0 1-27,-1 0-1,0 0 0,-1-1 0,1 1 1,0 0-1,0 0 0,-1-1 0,1 1 1,-1 0-1,1-1 0,-1 1 0,0 0 0,-1 1 1,-44 89 183,13-27-118,-2 5 228,-55 84-1,73-129-133,-13 20 543,32-55-3333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0 4312,'0'0'9968,"-6"12"-9546,-19 31 48,-2-2-1,-45 56 1,-85 82 989,39-47-332,70-83-495,35-37-295,1 0 0,0 1-1,1 1 1,0-1-1,-12 22 1,20-27-215,0 0 96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0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9040,'0'0'4009,"11"-4"-3654,-5 2-288,-4 1-46,1 0 1,-1 0 0,0 0-1,1 0 1,-1 0-1,1 0 1,-1 1 0,1 0-1,-1-1 1,1 1-1,0 0 1,-1 0 0,1 0-1,-1 1 1,1-1-1,-1 1 1,1-1 0,-1 1-1,1 0 1,-1 0-1,0 0 1,1 0 0,-1 0-1,0 1 1,0-1-1,0 1 1,2 1 0,282 264 2559,-275-257-2396,24 26 591,-33-34-669,0 1-1,0-1 1,-1 0-1,1 1 1,-1 0 0,1-1-1,-1 1 1,0 0-1,0 0 1,0 0-1,-1 0 1,1 0 0,0 3-1,-7 9-2386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0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11952,'0'0'2720,"10"-6"-2655,31-15-4,-41 20-59,1 1 0,-1 0 0,1 0 0,-1 0 0,1 0 0,-1-1 0,1 1 0,-1 0 0,1 0-1,-1 0 1,1 0 0,-1 0 0,1 0 0,-1 0 0,1 1 0,-1-1 0,1 0 0,-1 0 0,1 0 0,-1 0 0,1 1 0,-1-1-1,1 0 1,-1 0 0,1 1 0,-1-1 0,0 0 0,1 1 0,-1-1 0,0 0 0,1 1 0,-1-1 0,0 1 0,1-1 0,-1 1-1,0-1 1,0 1 0,1-1 0,-1 1 0,0-1 0,0 1 0,0-1 0,0 1 0,0-1 0,0 1 0,0-1 0,0 1 0,0 0-1,1 4 21,8 21 91,-2 0 0,0 0-1,-2 1 1,-1-1 0,-2 1 0,0 43 0,10 248 2248,-13-306-1653,0-9-475,1-7-2300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0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12864,'0'0'3894,"0"16"-3651,0-1-207,1 29 187,10 64-1,-10-95-172,2 0-1,0-1 0,0 1 0,1-1 0,1 0 1,0 0-1,1 0 0,0 0 0,0-1 0,15 18 0,-14-20 1,1-1 0,0-1-1,0 1 1,1-2-1,0 1 1,12 6-1,-17-10-26,1-1 0,0-1 0,0 1-1,0-1 1,0 0 0,0 0 0,0 0-1,0 0 1,1-1 0,-1 0-1,0 0 1,0-1 0,0 1 0,0-1-1,8-2 1,-5 0 0,-1 0 0,0 0 1,0-1-1,0 0 0,-1 0 0,0-1 0,1 0 1,-1 0-1,-1 0 0,1 0 0,-1-1 0,6-8 1,-1 0 34,-1 0 0,0 0 0,-1-1 0,11-26 0,-15 28-12,0 0 0,-1-1 0,0 1 0,-1 0 0,-1-1-1,0 0 1,-1 1 0,0-1 0,-1 0 0,0 1 0,-7-25 0,3 21 27,0-1-1,-2 1 1,0 0 0,-1 0-1,0 1 1,-2 0 0,0 1 0,-14-17-1,20 28-51,1 1-1,-1-1 0,1 1 1,-1 0-1,0 0 0,0 0 1,-1 1-1,1 0 0,0 0 1,-1 0-1,0 0 0,1 0 0,-1 1 1,0 0-1,0 0 0,1 1 1,-1-1-1,0 1 0,0 0 1,0 0-1,0 0 0,0 1 1,0 0-1,0 0 0,1 0 1,-1 1-1,0-1 0,1 1 1,-1 0-1,1 0 0,0 1 1,0-1-1,0 1 0,0 0 0,0 0 1,0 1-1,1-1 0,-1 1 1,1 0-1,0-1 0,-3 7 1,-6 9 35,-11 22 65,21-38-110,1 0 0,0 0 0,0 0 0,0 0 0,0 0 0,1 0 0,-1 0 0,1 0 0,0 0 0,0 0 0,0 6 0,0-7-2,1-1 0,-1 0 0,1 1 0,0-1 1,-1 0-1,1 0 0,0 1 0,0-1 0,0 0 0,-1 0 0,1 0 0,0 0 0,1 0 1,-1 0-1,0 0 0,0 0 0,0 0 0,0-1 0,3 2 0,22 5-3010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0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12960,'0'0'2316,"-11"0"-2150,0 1-106,6-2-27,0 1-1,0 1 1,-1-1 0,1 1 0,0 0 0,0 0-1,0 0 1,0 1 0,0-1 0,0 1 0,-8 5 0,0 1 118,1 0 1,0 1 0,1 0-1,0 1 1,0 0 0,-11 15 0,16-17-58,0 1 0,1-1 0,0 1 0,0 0 1,1 1-1,0-1 0,1 1 0,0 0 1,1 0-1,-2 10 0,2-6 11,1 0 0,1 0-1,0 0 1,1 0 0,1 0 0,0 0-1,1 0 1,0-1 0,6 15 0,-7-22-43,0 0 1,0 0-1,1 0 1,0 0-1,0-1 1,1 1-1,-1-1 1,1 0-1,0 0 1,1 0-1,-1-1 1,1 0-1,0 0 1,0 0-1,0 0 1,1-1-1,-1 1 1,1-1-1,0-1 1,0 1-1,12 2 1,-16-5-35,1 0 0,0 0 0,0 0 0,-1 0 0,1-1-1,0 0 1,0 1 0,-1-1 0,1 0 0,-1 0 0,1 0 0,-1-1 0,1 1 0,-1-1 0,0 1 0,0-1 0,1 0 0,-1 0 0,-1 0 0,5-4 0,-2 1 22,1-1-1,-1 1 1,0-1-1,0-1 1,-1 1 0,6-13-1,-7 10 6,0 0 0,0 1 0,-1-1 0,0 0 0,0-1-1,-2-14 1,1 20-23,0 0 0,0 1 0,-1-1 0,0 0 0,1 0 0,-1 1 0,-1-1 0,1 1 0,-1-1 0,1 1 0,-1-1 0,0 1 0,0 0 0,0 0 0,-1 0 0,1 0 0,-1 0 0,-3-3 0,4 6-16,1-1 0,0 1 0,0 0 0,-1 0 0,1-1 0,0 1 0,-1 0 0,1 0 0,0 0 0,-1 0 0,1 1 0,0-1 1,-1 0-1,1 0 0,0 1 0,-1-1 0,1 1 0,0-1 0,0 1 0,0 0 0,-1-1 0,1 1 0,-1 1 0,0-1-1,0 1 1,0-1-1,0 0 1,1 1-1,-1 0 1,0-1-1,1 1 1,-1 0-1,1 0 1,-1 0-1,-1 4 1,2-2-12,0 0 0,1 0 0,-1 0-1,1 0 1,0 0 0,0 0 0,0 0 0,1 0 0,1 7-1,6 4-2989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0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29 13768,'0'0'3101,"-13"-5"-3009,-2 0-39,0 0 0,-1 1 0,0 1 0,0 0 0,-21 0 0,30 2-11,0 1 0,0 1-1,0-1 1,-1 1 0,1 1-1,0-1 1,0 1-1,1 0 1,-1 1 0,0 0-1,1 0 1,-1 0 0,-6 5-1,-22 13 261,28-17-244,0 0 1,0 0 0,0 1 0,0 0 0,-6 6-1,11-8-24,-1 0-1,1 0 1,0 0-1,1 0 1,-1 0-1,0 0 1,1 0-1,0 0 1,0 1-1,0-1 1,0 0 0,0 1-1,1-1 1,-1 1-1,1-1 1,0 5-1,0-4-2,0 1 1,0-1-1,1 1 0,0-1 0,0 1 0,0-1 1,0 0-1,1 1 0,-1-1 0,1 0 1,0 0-1,0 0 0,1 0 0,-1 0 1,6 5-1,1-1 36,0 0 0,0 0 1,1-1-1,14 8 0,-10-6 12,-7-5-25,1-1 0,0 0 1,-1 0-1,1 0 0,0-1 1,0 0-1,1-1 0,-1 0 1,0 0-1,0-1 0,1 0 1,-1 0-1,0-1 0,0 0 0,1-1 1,-1 0-1,0 0 0,0 0 1,-1-1-1,1 0 0,-1-1 1,15-8-1,-7 2-6,6-4 266,-10 2-2925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0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14368,'0'0'4385,"11"-3"-4133,35-5-104,-45 8-143,0 0 1,0 0-1,0 0 0,0 0 1,0 0-1,0 0 0,0 0 1,0 1-1,0-1 1,0 0-1,0 1 0,0-1 1,0 1-1,0-1 1,0 1-1,0 0 0,-1-1 1,1 1-1,0 0 1,0 0-1,-1-1 0,1 1 1,0 0-1,-1 0 1,1 0-1,-1 0 0,1 0 1,-1 0-1,0 0 0,1 0 1,-1 0-1,0 0 1,0 0-1,1 0 0,-1 1 1,1 3 14,3 11 44,-1 0-1,0 0 1,0 25-1,2 10 131,-4-46-185,1 9 379,3-22 95,3-9-441,-6 12-21,6-11 39,0-1 1,1 1-1,0 1 0,1 0 1,1 0-1,1 1 0,14-15 1,-26 29-48,1-1 0,-1 1 0,1-1 1,-1 0-1,1 1 0,0-1 0,-1 1 1,1-1-1,-1 1 0,1 0 0,0-1 1,-1 1-1,1 0 0,0-1 0,0 1 1,-1 0-1,1 0 0,0-1 0,0 1 1,-1 0-1,1 0 0,0 0 0,0 0 1,-1 0-1,1 0 0,1 1 0,-1 0 9,0 0 0,-1 0 0,1 0 0,0 0 0,-1 0 0,1 1 0,0-1 0,-1 0 0,0 1 0,1-1 0,-1 3 0,3 6 10,2 12 74,7 18 125,-11-39-222,-1-1-1,0 1 1,0-1-1,0 1 1,1-1-1,-1 0 1,0 1 0,1-1-1,-1 0 1,0 1-1,1-1 1,-1 0-1,1 1 1,-1-1-1,0 0 1,1 0-1,-1 1 1,1-1-1,-1 0 1,1 0-1,-1 0 1,1 0-1,-1 0 1,1 0-1,-1 1 1,1-1 0,-1 0-1,1 0 1,-1-1-1,1 1 1,-1 0-1,0 0 1,1 0-1,-1 0 1,1 0-1,-1 0 1,1-1-1,0 1 1,17-13 106,-14 10-93,60-57 171,-45 39-66,1 2-1,27-19 1,-46 37-117,-1 1 0,1-1 0,-1 1 0,1 0 0,-1-1 0,1 1 0,0 0 0,-1 0 1,1-1-1,-1 1 0,1 0 0,0 0 0,-1 0 0,1 0 0,-1 0 0,1 0 0,0 0 0,-1 0 0,1 0 0,-1 0 0,1 0 0,0 0 0,-1 0 0,1 1 0,-1-1 1,1 0-1,0 0 0,-1 1 0,1-1 0,-1 0 0,1 1 0,-1-1 0,1 0 0,-1 1 0,1-1 0,-1 1 0,0-1 0,1 1 0,-1-1 0,0 1 0,1-1 0,-1 1 1,0-1-1,0 1 0,1 0 0,-1-1 0,0 1 0,0 0 0,8 36 250,-7-30-240,5 42 492,0 76-1,-3-113 26,1 1-3889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4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 7936,'0'0'7216,"-1"13"-6802,-8 108 998,9 233 2396,13-385-3380,4-24-236,-4 11-33,1 1-1,30-60 1,-27 71-58,0-2 55,1 1 1,2 1-1,34-43 1,-54 75-156,4-5 54,0 1-1,1 0 0,-1 0 0,7-5 0,-11 9-48,1-1 0,-1 1-1,1 0 1,-1-1 0,1 1 0,0 0 0,-1-1 0,1 1-1,-1 0 1,1 0 0,0-1 0,-1 1 0,1 0 0,-1 0-1,1 0 1,0 0 0,-1 0 0,1 0 0,0 0 0,-1 0 0,1 0-1,0 0 1,-1 0 0,1 1 0,-1-1 0,1 0 0,0 0-1,-1 1 1,1-1 0,-1 0 0,1 1 0,-1-1 0,1 0-1,-1 1 1,1-1 0,-1 1 0,1-1 0,-1 1 0,1-1 0,-1 1-1,0-1 1,1 1 0,-1 0 0,0-1 0,0 1 0,1-1-1,-1 1 1,0 0 0,0-1 0,0 1 0,0 0 0,5 23 48,-1-1 0,-1 1 1,-1 30-1,0-10-10,22 246 599,-24-284-594,2 14 60,-2-20-105,0 0 0,0 0-1,0 0 1,0-1 0,0 1-1,0 0 1,1 0-1,-1 0 1,0 0 0,0 0-1,0 0 1,0 0-1,0 0 1,1 0 0,-1 0-1,0 0 1,0 0-1,0 0 1,0 0 0,0 0-1,1 0 1,-1 0 0,0 0-1,0 0 1,0 0-1,0 0 1,1 0 0,-1 0-1,0 0 1,0 0-1,0 0 1,0 0 0,0 0-1,1 0 1,-1 0-1,0 0 1,0 1 0,0-1-1,0 0 1,0 0 0,0 0-1,1 0 1,-1 0-1,0 0 1,0 1 0,0-1-1,0 0 1,0 0-1,0 0 1,0 0 0,0 0-1,0 1 1,0-1-1,0 0 1,0 0 0,0 0-1,0 0 1,0 1 0,0-1-1,0 0 1,0 0-1,0 0 1,0 0 0,0 1-1,0-1 1,0 0-1,0 0 1,0 0 0,29-25-440,-21 18-2311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0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16280,'0'0'3889,"13"0"-3876,75-3 72,0-4 1,93-19-1,-146 18-37,32-8 234,131-12 0,-171 27-63,1-2 0,0 0 0,-1-2 0,47-14 0,-66 16-12,-8 3-189,0-1 1,0 1-1,1 0 1,-1 0 0,0 0-1,0 0 1,0-1-1,0 1 1,0 0-1,0 0 1,1 0 0,-1 0-1,0 0 1,0 0-1,0-1 1,0 1-1,1 0 1,-1 0 0,0 0-1,0 0 1,0 0-1,1 0 1,-1 0-1,0 0 1,0 0 0,0 0-1,1 0 1,-1 0-1,0 0 1,0 0-1,0 0 1,1 0 0,-1 0-1,0 0 1,0 0-1,0 0 1,1 0-1,-1 0 1,0 1 0,0-1-1,0 0 1,0 0-1,1 0 1,-1 0-1,0 0 1,0 0 0,0 1-1,0-1 1,0 0-1,0 0 1,1 0-1,-1 0 1,0 1 0,0-1-1,0 0 1,0 0-1,0 0 1,0 1 0,0-1-1,0 0 1,-11 2-688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0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0 15576,'0'0'3655,"-14"7"-3057,2-1-509,-201 105 935,209-108-980,-1 0 1,1 0-1,-1 1 1,1-1-1,1 1 0,-1 0 1,0 0-1,1 1 0,0-1 1,0 1-1,0-1 1,0 1-1,-2 7 0,5-11-28,0 0 0,1 0 0,-1 0 0,0 0 0,0 0 0,1 0 0,-1-1 0,1 1 0,-1 0 0,1 0 0,-1-1-1,1 1 1,-1 0 0,1 0 0,0-1 0,-1 1 0,1-1 0,0 1 0,-1-1 0,2 1 0,16 12 75,3-1-34,1-1 1,0-1 0,1-1 0,0-1 0,31 6-1,-53-14-52,0 0 0,0 0 0,-1 0-1,1 1 1,0-1 0,0 0 0,0 1 0,0-1-1,0 0 1,-1 1 0,1-1 0,0 1 0,0-1-1,-1 1 1,1 0 0,0-1 0,-1 1 0,1 0-1,-1-1 1,1 1 0,0 1 0,-1-1 0,0-1 1,0 1-1,0 0 1,0-1 0,0 1-1,-1 0 1,1-1-1,0 1 1,0-1-1,0 1 1,-1 0 0,1-1-1,0 1 1,-1-1-1,1 1 1,-1 0-1,1-1 1,0 1 0,-1-1-1,1 1 1,-2 0-1,-4 3 31,0 1-1,0-1 1,-13 6-1,18-9-35,-16 7 52,-1-1 0,1 0 0,-1-2 0,-35 7 0,-83 5 62,45-6-2900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11.2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80 5624,'0'0'8978,"9"-10"-8702,31-28-1,-40 38-255,1-1 0,0 0 0,0 0-1,-1 1 1,1-1 0,0 0 0,0 1 0,0-1 0,0 1 0,0-1 0,0 1-1,0-1 1,0 1 0,0 0 0,0 0 0,0-1 0,0 1 0,0 0 0,0 0 0,0 0-1,0 0 1,0 0 0,0 0 0,0 0 0,0 1 0,0-1 0,0 0 0,0 1 0,0-1-1,0 0 1,0 1 0,0-1 0,0 1 0,2 1 0,-1 1 43,0-1 0,1 1 0,-1 0 0,0 0 0,0 0-1,-1 1 1,3 3 0,-2-2 31,2 4 45,1 0 58,-1 1 0,1-1 0,1-1-1,8 11 1,-13-17-142,1 0 0,-1-1 0,0 1 0,1-1 0,0 1 0,-1-1 0,1 0-1,0 0 1,-1 0 0,1 0 0,0 0 0,0 0 0,0 0 0,0-1 0,0 1-1,0-1 1,0 1 0,0-1 0,0 0 0,0 0 0,0 0 0,1 0 0,-1 0-1,0 0 1,0-1 0,0 1 0,0-1 0,2 0 0,10-6 126,-1 0 1,0 0-1,0-2 1,0 0-1,20-19 1,-10 6-1433,25-31 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1 325 6224,'0'0'12025,"10"-12"-11737,-2 1-228,12-14 257,0 2 0,27-25-1,-33 35-124,20-14 368,-32 25-516,1 1 0,-1 0 0,1 0-1,-1 0 1,1 0 0,0 0-1,-1 0 1,1 1 0,0 0 0,0-1-1,0 1 1,-1 0 0,6 1-1,-4 0 13,1 0 0,-1 0 0,1 0 0,-1 1-1,0 0 1,0 0 0,0 0 0,0 0-1,0 1 1,0 0 0,-1 0 0,1 0 0,-1 0-1,0 0 1,0 0 0,0 1 0,0 0 0,-1-1-1,1 1 1,2 7 0,2 5 94,0 0 0,-1 1 0,-1 0 0,3 18 0,5 58 369,-4-24-210,0 14 77,-8-63-248,0 0 0,2-1-1,0 1 1,2 0 0,6 19 0,-10-36-116,0 0 1,1-1-1,-1 1 0,1 0 1,-1-1-1,1 0 0,0 1 1,0-1-1,0 0 0,0 0 1,0 0-1,1 0 0,-1 0 1,1 0-1,-1-1 1,1 1-1,0-1 0,-1 0 1,1 0-1,0 0 0,0 0 1,0 0-1,0-1 0,0 1 1,0-1-1,0 0 0,0 0 1,0 0-1,3 0 1,-2-1-2,1 1 0,-1-1 1,1 0-1,-1-1 1,0 1-1,0-1 0,0 0 1,0 0-1,0 0 1,0 0-1,0-1 0,-1 0 1,1 0-1,-1 0 1,0 0-1,0 0 0,0 0 1,5-8-1,-1-2 11,-1 0 0,0-1 0,0 0 0,-2 0 0,0 0 0,3-19 0,7-93 204,-8 53-112,-1 15-37,-2 25 10,1-1 0,11-48 1,19-4 111,-31 79-197,0 1 0,0-1 0,1 1 0,0 0 0,0 0 0,0 1 0,1-1 0,0 1 0,10-8 0,-12 10-9,1 0-1,-1 1 0,1-1 0,0 1 0,0 0 0,0 0 1,0 1-1,0-1 0,1 1 0,-1 0 0,0 0 1,0 0-1,1 0 0,-1 1 0,1 0 0,6 1 1,-4 0-1,0 0 1,0 1-1,0 0 1,-1 1 0,1-1-1,-1 1 1,13 8 0,36 32 65,-17-11 58,-28-21 31,-10-11-154,0 0 1,0 0 0,0 1-1,-1-1 1,1 0 0,0 0-1,0 0 1,0 1-1,0-1 1,0 0 0,0 0-1,0 0 1,0 0 0,0 1-1,-1-1 1,1 0-1,0 0 1,0 0 0,0 0-1,0 0 1,-1 0-1,1 1 1,0-1 0,0 0-1,0 0 1,0 0 0,-1 0-1,1 0 1,0 0-1,0 0 1,0 0 0,-1 0-1,1 0 1,0 0 0,0 0-1,0 0 1,-1 0-1,1 0 1,0 0 0,0 0-1,0 0 1,-1 0-1,-1-2-226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2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 6824,'0'0'7481,"-11"8"-6986,-17 12-241,-120 91 3054,144-108-3169,0 1 0,1 0 0,0 0 0,-1 0 0,2 0 0,-1 1 1,0-1-1,1 1 0,0 0 0,0 0 0,0-1 0,0 1 0,1 0 0,-1 7 0,2-9-76,-1-1 1,1 1-1,0 0 1,0 0-1,0-1 1,1 1-1,-1 0 1,1 0-1,0-1 1,-1 1-1,1 0 0,0-1 1,1 1-1,-1-1 1,0 1-1,1-1 1,-1 0-1,1 1 1,0-1-1,-1 0 1,1 0-1,0 0 0,1-1 1,-1 1-1,0 0 1,0-1-1,5 3 1,-1-2-12,-1 1 1,1-1-1,0-1 1,0 1-1,1-1 1,-1 0-1,0 0 0,0-1 1,0 1-1,1-1 1,-1-1-1,0 1 1,0-1-1,0-1 1,1 1-1,-1-1 1,-1 0-1,1 0 1,0 0-1,0-1 1,-1 0-1,1 0 1,-1-1-1,8-6 1,-6 2 12,0 0 1,-1-1 0,-1 1-1,1-1 1,-1 0 0,-1 0-1,0-1 1,0 1 0,-1-1-1,0 0 1,-1 0 0,0 0-1,0 0 1,-1-1 0,0 1-1,-1 0 1,0-1 0,-1 1-1,0 0 1,-1 0 0,0 0-1,0 0 1,-6-14 0,8 24-51,0-1 0,-1 0 0,1 1 1,0-1-1,0 1 0,0-1 1,-1 1-1,1-1 0,0 1 1,-1-1-1,1 1 0,0-1 1,-1 1-1,1 0 0,0-1 0,-1 1 1,1 0-1,-1-1 0,1 1 1,-1 0-1,1-1 0,-1 1 1,1 0-1,-1 0 0,1 0 1,-1-1-1,0 1 0,1 0 1,-1 0-1,1 0 0,-1 0 0,1 0 1,-1 0-1,0 0 0,0 1-2,1-1-1,-1 1 0,0-1 0,1 1 1,-1 0-1,1-1 0,0 1 0,-1-1 1,1 1-1,-1 0 0,1 0 1,0-1-1,0 1 0,-1 0 0,1 0 1,0-1-1,0 1 0,0 0 0,0 0 1,0 0-1,0-1 0,0 1 0,0 0 1,0 0-1,1 1 0,2 22 49,4 33 6,3 1 1,17 55-1,-6-21-14,2 2 1,-16-72-20,-1-1 0,-1 1 0,0 0 1,-2 1-1,0-1 0,-1 32 1,-3-51-22,1 0 1,0-1 0,0 1-1,-1 0 1,0 0 0,1 0-1,-1-1 1,0 1 0,0 0-1,-1-1 1,1 1 0,0-1-1,-1 1 1,0-1 0,1 0-1,-1 1 1,0-1 0,0 0-1,0 0 1,-1-1 0,1 1-1,0 0 1,-1-1 0,1 1-1,-1-1 1,1 0 0,-1 0-1,0 0 1,0 0 0,1 0-1,-1-1 1,0 1 0,0-1-1,0 0 1,-5 0 0,1 0 14,-1 0 1,0-1-1,0 0 0,1-1 1,-1 1-1,0-2 1,1 1-1,0-1 0,-1 0 1,1-1-1,1 1 0,-8-6 1,3 1 20,1 0 1,0 0 0,0-1-1,-16-20 1,23 25-34,1 1 1,-1-1-1,1 0 1,0 0-1,0 0 1,1 0-1,-1 0 1,1 0-1,0-1 1,0 1-1,0 0 1,0-1-1,1 1 1,0-1-1,0 1 1,0 0-1,0-1 1,2-6-1,0 3 3,1 1 1,0-1-1,0 1 0,0 0 1,1 0-1,0 0 0,0 0 0,1 1 1,-1 0-1,1 0 0,1 0 1,-1 0-1,1 1 0,0 0 0,1 0 1,11-6-1,-8 5-11,1 1 0,1 0 0,-1 0 0,0 2 0,1-1 0,0 1 0,0 1 0,0 0 0,0 1 0,13 0 0,-18 0 9,0 1 0,0 1-1,1-1 1,-1 1 0,0 0-1,0 1 1,0-1 0,-1 2 0,1-1-1,11 6 1,-17-8-11,0 0-1,0 1 0,1-1 1,-1 0-1,0 0 1,1 0-1,-1 0 1,0 0-1,1 0 1,-1 0-1,0 0 0,1 0 1,-1-1-1,0 1 1,0 0-1,1-1 1,-1 1-1,0-1 1,0 0-1,0 1 0,0-1 1,0 0-1,1 0 1,-2 0-1,1 1 1,0-1-1,0 0 1,0 0-1,0-1 0,0 1 1,-1 0-1,2-2 1,18-35-4083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5624,'0'0'13505,"14"-1"-13155,-11 1-327,119-8 881,-104 5-708,-2 0-14,0 1-1,-1 1 0,1 0 0,20 2 1,20 2 393,-36-3-233,0 1-1,35 7 1,-49-7-188,0 1 0,1 0 0,-1 0 0,0 0 0,0 1 1,0 0-1,0 0 0,0 0 0,-1 1 0,1 0 0,-1 0 0,8 8 1,-10-7-21,-5-6 440,-4-7-4329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11448,'0'0'5991,"14"5"-5540,-6-1-367,91 30 765,-78-28-600,0 0 153,-1-1 0,36 5 0,-29-7-46,-12-1 84,1-1 0,-1-1-1,1 0 1,20-3 0,-25 2-113,-11 2-293,1-1 1,0 0-1,-1 0 1,1 0-1,0 0 1,0 0-1,-1 0 0,1 0 1,0 0-1,-1-1 1,1 1-1,0 0 1,-1 0-1,1 0 1,-1-1-1,1 1 0,0 0 1,-1-1-1,1 1 1,-1-1-1,1 1 1,-1 0-1,1-1 0,-1 1 1,1-1-1,-1 1 1,1-1-1,-1 0 1,0 1-1,1-1 0,-1 0 1,10-9-767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169 367 6520,'0'0'5022,"-12"10"-4551,1 0-358,-53 51 639,56-53-521,0 2 0,1-1-1,0 1 1,0 0 0,-10 21-1,11-18 74,2 1 0,-1 0 0,2 0-1,0 0 1,-3 27 0,6-36-207,0 1-1,0 0 1,0-1-1,1 1 1,0-1-1,0 1 1,0-1-1,1 1 1,0-1 0,0 0-1,0 0 1,0 0-1,1 0 1,0 0-1,0-1 1,0 1-1,1-1 1,5 6-1,-7-8-65,1 0-1,-1 0 1,0-1-1,1 1 1,-1-1-1,1 1 1,0-1-1,-1 0 1,1 0-1,0 0 1,0-1-1,0 1 1,-1 0-1,1-1 1,0 0-1,0 0 1,0 0-1,0 0 1,0 0-1,0-1 1,0 1-1,-1-1 1,1 0-1,4-1 1,-3 0-6,0 0 1,1 0 0,-1-1-1,0 1 1,0-1 0,0 0-1,0 0 1,-1-1 0,1 1-1,-1-1 1,0 1-1,0-1 1,4-8 0,2-5 24,-1-1-1,-1-1 1,-1 1 0,-1-1 0,0 0-1,-1 0 1,1-29 0,-2 5 47,-3 0-1,-7-59 1,-3 37 46,-3 0 0,-32-95 0,42 145-97,3 13-24,0 0 0,0 0 0,-1-1 0,1 1 0,-1 0 0,1 0 0,-1 0 1,0 0-1,0 0 0,0 0 0,0 0 0,0 0 0,-3-2 0,4 4-18,0-1 0,0 1 0,0 0 0,-1 0 0,1 0 0,0 0 0,0 0 0,0 0 0,0 0 0,0 0 0,0 0 0,-1 0 0,1 0 0,0 0 0,0 0 0,0 0 0,0 0 0,0 0 0,0 1 0,-1-1 0,1 0 0,0 0 0,0 0 0,0 0 0,0 0 0,0 0 0,0 0 0,0 0 0,0 0 0,0 0 0,-1 0 0,1 1 0,0-1 0,0 0 0,0 0 0,0 0 0,0 0 0,0 0 0,0 0 0,0 0 0,0 1 0,0-1 0,0 0 0,0 0 0,0 0 0,0 0 0,0 0 0,0 0 0,0 1 0,0-1 0,0 0 0,0 0 0,0 0 0,0 0 0,0 0 0,0 0 0,0 1 0,1 11 119,-1-12-121,10 127 292,-4-40-83,24 119 0,-17-146-103,39 154 601,-31-127 215,-20-94-756,0 0 0,1 1 0,-1-1 0,6-11 0,6-14-3676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6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83 123 8744,'0'0'4870,"-10"13"-4098,-33 44-17,39-51-632,1 0 0,0-1 1,-1 1-1,2 0 0,-1 0 0,1 1 0,0-1 1,0 1-1,1-1 0,0 1 0,0-1 1,0 1-1,1 0 0,0-1 0,0 1 0,1 0 1,0-1-1,0 1 0,0-1 0,1 1 1,0-1-1,0 0 0,1 0 0,0 0 0,0 0 1,0 0-1,1 0 0,0-1 0,0 1 1,0-1-1,0 0 0,1-1 0,0 1 1,0-1-1,0 0 0,1 0 0,7 4 0,-10-6-66,0-1 0,1 1 0,-1-1 0,0 0 0,1 0 0,-1 0 0,0 0 0,1-1-1,-1 1 1,1-1 0,-1 0 0,1 0 0,-1 0 0,1-1 0,-1 1 0,0-1 0,6-1 0,-4 0 6,0-1 0,-1 1 1,1-1-1,-1 0 1,0 0-1,0 0 0,0 0 1,-1-1-1,1 1 1,5-9-1,1-3 84,0 0-1,-2-1 1,0 0-1,0 0 1,8-30 0,-3-14 442,-13 60-580,0 0-1,0 0 1,0 0 0,0 0-1,0 1 1,0-1 0,0 0 0,0 0-1,0 0 1,1 0 0,-1 0-1,0 0 1,0 1 0,0-1-1,0 0 1,0 0 0,0 0 0,0 0-1,1 0 1,-1 0 0,0 0-1,0 0 1,0 1 0,0-1-1,1 0 1,-1 0 0,0 0 0,0 0-1,0 0 1,0 0 0,1 0-1,-1 0 1,0 0 0,0 0-1,0 0 1,0 0 0,1 0 0,-1 0-1,0 0 1,0-1 0,0 1-1,0 0 1,1 0 0,-1 0 0,0 0-1,0 0 1,0 0 0,0 0-1,0 0 1,0 0 0,1-1-1,-1 1 1,0 0 0,0 0 0,0 0-1,0 0 1,0 0 0,0-1-1,0 1 1,0 0 0,0 0-1,0 0 1,0 0 0,0-1 0,0 1-1,0 0 1,0 0 0,10 15 210,-7-11-227,11 17 108,27 31 1,-35-45-77,2 1-1,-1-1 0,1-1 1,0 1-1,0-1 1,19 9-1,-26-14-18,0-1 0,1 1 0,-1-1 1,0 1-1,1-1 0,-1 0 0,0 1 0,1-1 0,-1 0 1,1 0-1,-1 0 0,0 0 0,1 0 0,-1-1 1,0 1-1,1 0 0,-1-1 0,0 1 0,1-1 0,-1 1 1,0-1-1,0 1 0,1-1 0,-1 0 0,0 0 0,0 0 1,0 0-1,0 0 0,0 0 0,0 0 0,0 0 0,0 0 1,-1 0-1,1 0 0,0 0 0,-1-1 0,2-1 0,0-2 16,0 0-1,0 0 1,-1 0-1,1-1 0,-1 1 1,0-1-1,0 1 1,-1-7-1,-1-14 69,-1 1 0,-1 0 0,-2 0 0,0 0 0,-2 0 0,-11-28 0,-3 11 147,19 40-197,1-1 0,0 1-1,-1 0 1,0 0 0,1 0 0,-1 0 0,0 0-1,0 1 1,0-1 0,0 1 0,0-1 0,0 1-1,-1 0 1,1-1 0,-5 0 0,6 2-82,0 0-1,0 0 1,0 1 0,0-1-1,0 0 1,0 1 0,0-1 0,0 1-1,0-1 1,0 1 0,0-1 0,0 1-1,0 0 1,0-1 0,1 1-1,-1 0 1,0 0 0,0 0 0,1 0-1,-1-1 1,1 1 0,-1 0-1,1 0 1,-1 0 0,1 0 0,0 0-1,-1 0 1,1 0 0,0 1-1,0 1 1,-1 0-1642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8536,'0'0'7496,"17"0"-6983,291 19 1335,-219-14-1257,137-8 0,-191 0-477,60-4 444,175-36 1,-190 23-289,159-48 760,-237 68-1012,-1-1-1,1 0 1,0 1-1,-1-1 1,1 0-1,0 0 1,-1 0-1,1 0 1,-1 0-1,0 0 1,1-1 0,-1 1-1,0 0 1,1-1-1,-1 1 1,0-1-1,1-2 1,-1 2-27,-1 1 0,0-1 0,0 1 0,0-1 0,0 1 0,0-1 0,0 1 0,0-1 0,-1 1 0,1-1 0,0 1 0,-1 0 0,1-1-1,-1 1 1,1 0 0,-1-1 0,0 1 0,0 0 0,0-1 0,1 1 0,-3-2 0,-5-6-2888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44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10344,'0'0'3737,"2"12"-3174,38 150 1971,-26-124-1680,-13-36-793,0 0-1,0 0 1,1 0 0,-1 0-1,0 0 1,1 0 0,0-1-1,-1 1 1,1-1-1,0 1 1,-1-1 0,1 0-1,0 1 1,0-1-1,3 1 1,-3-2-47,0 0 0,-1-1 1,1 1-1,0 0 0,-1-1 0,1 1 0,-1-1 1,1 0-1,-1 0 0,1 1 0,-1-1 0,1 0 1,-1 0-1,0 0 0,1 0 0,-1-1 0,0 1 1,0 0-1,2-3 0,6-8-565,0 0-1,11-23 1,-18 31-336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7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303 343 7936,'0'0'2724,"-13"2"-1976,-4 1-488,1 0 0,0 2 0,0 0 0,0 0 0,0 2 0,1 0 0,-21 13 0,23-10-27,1 1 0,0 0 1,0 0-1,1 1 1,0 1-1,-9 15 0,13-18 12,0 1-1,1 0 1,1 0-1,-1 0 0,2 1 1,0 0-1,0 0 0,-3 21 1,7-31-193,0 0 0,-1 1 0,1-1 0,1 0 0,-1 0 0,0 1 0,0-1 0,1 0 0,-1 1 1,1-1-1,0 0 0,0 0 0,0 0 0,0 0 0,0 0 0,0 0 0,0 0 0,1 0 0,1 1 0,0 0 3,-1-1 0,1 0 1,0 0-1,0 0 0,1 0 0,-1 0 0,0-1 0,1 1 0,-1-1 0,1 0 1,3 1-1,2-1 13,0 0 0,-1 0 0,1 0 0,0-1 0,0-1 0,0 1-1,0-2 1,-1 1 0,14-4 0,-14 1-38,0 0-1,0 0 0,-1-1 1,0 1-1,1-2 0,-1 1 1,-1-1-1,1 0 0,-1 0 0,0-1 1,-1 0-1,1 0 0,-1 0 1,-1-1-1,1 0 0,-1 1 1,5-17-1,-1 1 34,-1-1 0,0 0 0,-2 0 0,-1 0 0,1-31 0,-5-9 194,-3 0 1,-19-114 0,21 169-209,-1 1 1,1 0-1,-1 0 0,-1 0 1,1 1-1,-1-1 0,-7-11 1,17 77 420,4 28-365,12 86 78,-13-104-80,-4-26 223,18 68 1,-24-109-327,0 0 1,1 0-1,-1 0 0,0 0 0,1 0 0,-1 0 0,1 0 1,0 0-1,-1 0 0,1 0 0,0 0 0,-1-1 1,1 1-1,1 1 0,-1-2 22,-1 0-1,0 1 1,1-1 0,-1 0-1,1 0 1,-1 0 0,1 0-1,-1 0 1,1 0 0,-1 0-1,1 0 1,-1 0 0,1 0-1,-1 0 1,1 0 0,-1 0-1,1 0 1,-1 0 0,1 0-1,-1 0 1,2-1 0,-1 0-326,1-1 0,0 1 1,0 0-1,0-1 0,-1 0 1,1 1-1,-1-1 0,1 0 0,-1 0 1,2-3-1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6632,'0'0'5486,"3"15"-4732,18 73 145,16 83 912,17 152 2040,-56-302-2999,0-11-58,2-10-520,-8-19 724,5 6-907,1-1 0,1 1 0,0 0 0,1-1 0,0 1-1,1 0 1,1 0 0,0-1 0,1 1 0,0 0 0,1 1-1,0-1 1,1 1 0,11-21 0,-13 28-66,1 1-1,0 0 1,-1 0 0,1 0 0,1 0-1,-1 0 1,1 1 0,-1 0 0,1 0 0,0 0-1,0 0 1,0 1 0,8-3 0,-8 3-9,0 1 0,-1-1 0,1 1 1,0 0-1,1 1 0,-1-1 0,0 1 1,0 0-1,0 0 0,0 0 1,0 1-1,0 0 0,0 0 0,10 3 1,-13-2-9,1-1 0,-1 1 1,0 0-1,1 0 0,-1 0 1,0 0-1,0 0 1,0 0-1,0 0 0,-1 1 1,1-1-1,-1 1 0,1-1 1,-1 1-1,0 0 1,0-1-1,0 1 0,0 0 1,0 0-1,-1 0 0,0-1 1,1 5-1,-1-5 3,0 1-1,0-1 0,0 0 1,0 0-1,0 1 1,0-1-1,-1 0 0,1 0 1,-1 0-1,0 0 1,1 0-1,-1 0 1,0 0-1,0 0 0,-1 0 1,1 0-1,0 0 1,-1 0-1,1-1 1,-1 1-1,1 0 0,-1-1 1,0 0-1,1 1 1,-1-1-1,0 0 0,0 0 1,-3 1-1,2-1 9,0 0 0,0 0 1,-1-1-1,1 0 0,0 0 0,0 0 0,0 0 0,-1 0 0,-3-1 0,-12-1 198,33 13 71,4-1-210,0 2 0,-1 0 0,16 15 0,-12-11 148,27 18 0,-47-33-197,0 0 1,0 0-1,0 0 0,1-1 0,-1 1 0,0-1 1,0 1-1,1-1 0,-1 1 0,0-1 0,1 0 1,-1 0-1,1 1 0,-1-1 0,0 0 0,1 0 1,-1 0-1,1-1 0,-1 1 0,0 0 0,1 0 1,-1-1-1,0 1 0,1-1 0,-1 1 0,1-2 1,1 0-292,0-1 1,-1 1 0,0-1-1,0 1 1,1-1 0,-2 0-1,4-6 1,-1 3-1377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49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6632,'0'0'12114,"9"-4"-11686,4-1-257,-1 0 0,0 1 0,1 1 0,0 0 0,0 0 0,18 0 0,217 17 2240,-169-2-1498,-63-10-357,2 2-3173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50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6328,'0'0'9569,"14"-3"-9084,-1-1-371,2-1 103,1 1 1,0 1-1,0 0 0,0 1 0,20 1 0,30 6 680,-33-1-465,-1-2 1,1-1-1,0-2 0,37-5 0,-56 4-2956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51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7024,'0'0'11359,"10"-8"-10948,33-29-7,-41 35-331,1-1 0,0 1 1,-1 0-1,1 0 0,0 0 0,1 0 0,-1 1 1,0-1-1,0 1 0,1 0 0,-1 0 0,1 0 0,-1 0 1,1 0-1,-1 1 0,1 0 0,-1-1 0,5 2 1,-5 0-28,-1 0 0,1 0 0,-1 0 0,1 0 0,-1 0 0,0 1 0,0 0 0,0-1 0,0 1 1,0 0-1,0 0 0,0 0 0,0 0 0,-1 0 0,1 0 0,-1 1 0,1-1 0,-1 0 0,0 1 1,1 3-1,8 25 158,-1-1 0,-1 1 0,5 47 0,9 41 263,-18-104-356,1 0 0,1-1 1,-1 0-1,2 0 0,15 24 0,32 30 639,-53-67-733,0-1 0,0 1 1,-1 0-1,1-1 0,0 1 1,0 0-1,0-1 0,0 0 1,0 1-1,0-1 0,1 1 0,-1-1 1,0 0-1,0 0 0,0 0 1,0 0-1,0 0 0,0 0 1,0 0-1,0 0 0,1 0 1,-1 0-1,0-1 0,0 1 1,0 0-1,0-1 0,0 1 1,1-1-1,1-1 22,1 0 1,-1 0-1,0 0 0,0 0 1,0 0-1,0 0 1,4-6-1,3-4 45,-1 0 0,-1-1 0,0-1-1,-1 1 1,9-22 0,21-77 364,-29 76-254,-2 1 1,3-42 0,-1 2 129,-3 32-134,-2 18 106,9-42 0,-11 65-279,0 0 0,0 1 0,0-1 1,0 0-1,0 1 0,0-1 0,0 1 0,0 0 0,0-1 0,1 1 0,-1 0 0,1 0 0,-1 0 1,1 0-1,-1 0 0,1 0 0,0 0 0,-1 0 0,1 1 0,0-1 0,0 1 0,2-1 0,0 0 3,1 0 0,-1 0 0,1 1 0,-1 0 0,1 0 0,-1 0-1,1 0 1,5 2 0,172 54 302,-179-55-315,1 0 23,0 0-1,0 0 1,-1 1-1,1-1 1,0 1-1,-1 0 1,1 0-1,-1 0 1,0 0-1,0 1 1,0-1-1,0 1 1,0 0-1,-1 0 1,1 0-1,-1 0 1,1 0-1,1 4 0,-1-1 157,-4-2 30,1 9-577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52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105 120 9344,'0'0'8113,"-10"5"-7497,2-1-474,4-3-78,0 1 0,0 0 0,0 0-1,0 0 1,1 0 0,-1 1 0,1-1-1,-1 1 1,1 0 0,0 0 0,0 0-1,0 1 1,1-1 0,-1 1 0,-3 6-1,1 2 207,0 0 0,0 0 0,1 1 0,1 0 0,-3 16 0,5-23-159,1 0 0,-1 0 0,1 0 0,1 0 0,-1-1 0,1 1 0,0 0 0,1 0 0,-1-1-1,1 1 1,0-1 0,0 1 0,1-1 0,4 8 0,-4-9-48,0 0 0,0 0-1,1 0 1,-1 0 0,1-1-1,-1 0 1,1 1-1,0-1 1,0-1 0,1 1-1,-1-1 1,1 1 0,-1-1-1,1 0 1,6 1 0,-4-2-18,0 1 0,0-2 0,0 1 0,0-1 0,0 0 0,0-1 0,0 0 0,-1 0 0,1 0 0,10-4 0,-9 2-1,-1 0 0,0 0 0,1-1 1,-1 0-1,-1-1 0,1 0 1,-1 0-1,1 0 0,-2 0 1,1-1-1,0 0 0,-1-1 0,0 1 1,-1-1-1,0 0 0,0 0 1,0 0-1,-1-1 0,4-9 0,-4 9 2,-1 0 0,0 0 0,0-1 0,0 1 0,-1-1 0,0 1 0,-1-1 0,0 1 1,-1-1-1,1 1 0,-1-1 0,-1 1 0,0 0 0,0-1 0,-1 1 0,0 0 0,0 0 0,-6-9 0,0 2 79,-1 2 1,-1-1 0,-21-20-1,28 29-93,-1 1 0,0 0 0,1 0 0,-1 1 0,-1 0 0,1-1 0,0 2 0,-1-1 0,0 0 0,1 1 0,-1 0 0,0 1 0,-9-2 0,11 3-9,0 1 0,0-1 0,0 1 0,0 0 0,1 0 0,-1 1 0,0-1 0,1 1 0,-1 0 0,1 0 0,0 0 1,-1 0-1,1 0 0,0 1 0,0-1 0,1 1 0,-1 0 0,0 0 0,-1 3 0,-1 1-33,0 0 0,0 0 0,0 1-1,1-1 1,1 1 0,-1 0 0,-2 12 0,4-15-85,1 0 1,0 0-1,0 0 0,1 1 0,-1-1 1,1 0-1,1 1 0,-1-1 0,1 0 1,-1 0-1,1 1 0,4 8 0,5-7-3990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3:5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6328,'0'0'4645,"1"15"-4145,0 44 335,-11 88 1,-7-29 1116,-4-1 0,-57 174 1,77-293-3701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13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0 809 4720,'0'0'6814,"9"-15"-6550,-3 7-225,17-27 330,26-56 1,0-3 434,-8 14-215,-30 55-296,0 4 46,-2-2-1,8-26 1,-2-3 481,-15 44-476,-5 10 26,-5 11-199,-1 7-137,-50 107 107,49-94-112,-8 34-1,17-57-19,1 0 0,1 0 0,0 0 0,0 0 0,1 0 0,0 0 0,1 1 0,2 9-1,-2-18 0,-1 1-1,1-1 0,0 0 0,1 1 1,-1-1-1,0 0 0,1 0 0,-1 0 1,1 0-1,0 0 0,-1 0 0,1-1 0,0 1 1,0 0-1,0-1 0,0 0 0,1 1 1,-1-1-1,0 0 0,1 0 0,-1 0 1,5 1-1,-5-2 8,1 1 1,0 0-1,0-1 0,-1 1 1,1-1-1,0 0 0,0 0 1,-1 0-1,1-1 1,0 1-1,0 0 0,-1-1 1,1 0-1,0 0 1,-1 0-1,1 0 0,-1 0 1,1 0-1,-1-1 0,4-2 1,3-5 45,0-1 0,-1-1 1,-1 0-1,1 0 0,5-12 1,5-9 30,5-4 99,-1-1 1,26-64-1,-9 25 215,-38 75-387,0-1 0,0 1 1,1-1-1,-1 1 0,0-1 0,0 1 1,1 0-1,-1 0 0,1 0 0,-1 0 1,1 0-1,0 0 0,-1 0 0,1 0 1,0 1-1,-1-1 0,1 1 0,0-1 1,0 1-1,0 0 0,0 0 0,-1 0 1,1 0-1,0 0 0,0 0 0,0 0 1,0 0-1,-1 1 0,1-1 0,0 1 1,0-1-1,-1 1 0,3 1 0,1 5 5,0 0 1,0 1-1,-1-1 0,0 1 0,-1 0 0,0 0 0,0 0 0,-1 1 0,0-1 0,1 11 0,1-4 7,-3-3-10,1 0 1,-1-1-1,-1 1 0,-1 16 0,0-14 15,0 0 0,3 18 0,-1-25-30,-1-6 5,1 1-1,-1-1 1,0 0 0,0 1 0,0-1 0,0 0-1,0 1 1,0-1 0,0 0 0,0 0 0,-1 1-1,1-1 1,-1 2 0,41-75 554,-20 35-465,-12 20-48,1 1 1,0 0-1,1 1 1,1 0-1,13-14 1,-21 26-69,0 0 44,-1 1 0,0-1 0,1 1 1,0 0-1,0 0 0,-1 0 1,6-3-1,-7 5-22,-1 0-1,0 0 1,1 0 0,-1 0 0,1 0-1,-1 0 1,0 0 0,1 0 0,-1 0-1,1 0 1,-1 0 0,1 0 0,-1 0-1,0 0 1,1 0 0,-1 0 0,1 1 0,-1-1-1,0 0 1,1 0 0,-1 0 0,0 1-1,1-1 1,-1 0 0,1 1 0,0 0-6,0 1 1,0-1 0,-1 1 0,1-1-1,0 1 1,-1-1 0,1 1 0,-1-1-1,0 1 1,1 2 0,2 28-47,-1 45 0,0-6-37,-2-67 81,1 0 0,-1 0 0,1 0-1,0 0 1,0 0 0,1 0 0,-1 0-1,1 0 1,0 0 0,0 0 0,0-1-1,5 7 1,-5-8 4,0 0 0,-1-1 0,1 1-1,0-1 1,0 0 0,0 1 0,0-1 0,0 0-1,0 0 1,0 0 0,0 0 0,0-1 0,0 1-1,0-1 1,1 1 0,-1-1 0,0 0 0,0 1 0,1-1-1,-1-1 1,0 1 0,1 0 0,-1 0 0,2-1-1,1 0 12,1 0 0,-1-1 0,0 1 0,-1-1 0,1 0 0,0 0 0,0 0 0,-1-1 0,1 1 0,-1-1 0,0 0 0,0-1 0,0 1 0,0-1 0,-1 0 0,1 0 0,-1 0 0,3-5 0,37-48 174,-39 51-148,0 0 0,0 0 0,1 1-1,0 0 1,0 0 0,0 0 0,1 0 0,10-5 0,-4 0 72,-10 10-105,-1-1 0,1 1 0,-1 0 0,0-1-1,1 1 1,-1 0 0,1 0 0,-1 0 0,1 0 0,-1 0 0,0 0 0,1 0 0,-1 1 0,1-1 0,-1 1-1,0-1 1,1 1 0,-1-1 0,0 1 0,2 1 0,26 15 15,25 24-141,-61-46 134,-1 0-1,0 1 0,0 0 0,0 1 0,-1 0 1,1 0-1,-1 0 0,0 1 0,0 1 0,-13-2 1,20 4-16,1 0 1,-1-1 0,0 1 0,0 0 0,0 0-1,0 0 1,0 0 0,1 1 0,-1-1-1,1 0 1,-1 1 0,1-1 0,-2 3 0,-20 24-37,17-19 34,3-5 0,0 1 1,0 0-1,0 0 1,0 1-1,1-1 0,0 1 1,0-1-1,1 1 1,-1-1-1,1 1 1,0 8-1,0 2-19,2 0 0,4 29 0,-5-42 23,1 0-1,-1 0 1,1 0 0,0-1 0,0 1-1,1 0 1,-1-1 0,1 1-1,-1-1 1,1 1 0,0-1 0,-1 0-1,1 0 1,0 1 0,1-2 0,-1 1-1,0 0 1,1 0 0,-1-1-1,1 1 1,-1-1 0,1 0 0,-1 1-1,1-1 1,0-1 0,0 1-1,0 0 1,0-1 0,-1 1 0,1-1-1,0 0 1,0 0 0,0 0 0,0 0-1,0-1 1,0 1 0,0-1-1,-1 0 1,1 1 0,0-1 0,0-1-1,-1 1 1,1 0 0,-1-1-1,1 1 1,-1-1 0,4-3 0,7-9 11,-1-1 0,-1 0 0,0-1 0,-1 0 0,-1 0 0,-1-1 1,0-1-1,-1 1 0,7-31 0,-7 18 17,-2-1 1,-1 0-1,-2 0 0,-1-1 1,-3-34-1,-10-74 111,8 116-72,-1 1-1,0-1 1,-17-42-1,20 62-43,-1 0-1,1 0 0,-1 0 0,1 0 1,-1 1-1,-6-5 0,3 24-3,0 15-43,2 1 0,1 0 1,2 0-1,1 0 0,6 47 0,4-15-19,24 83 0,-28-129 5,0 1 0,1-1 0,17 31 0,-21-45 32,0 0 0,0-1 0,0 1 0,1 0 0,0-1 0,0 0 0,0 0 0,0 0 0,0 0 0,0-1 1,1 0-1,-1 0 0,7 2 0,-3-1 2,-1-1 1,1 0-1,-1 0 1,1-1-1,0 0 1,0 0-1,13-1 1,-11-1 9,-1-1 0,0 0 1,0 0-1,0-1 0,0 0 0,0 0 1,0-1-1,-1-1 0,0 1 0,0-1 1,0 0-1,0-1 0,-1 0 0,9-9 1,-5 3 34,-1-1 0,0 0 0,-1 0 0,0 0 0,-1-1 0,-1-1 1,9-23-1,-15 35-29,0 0 0,-1 0 0,1 0 0,-1 0 0,1 0 0,-1 0 0,0 0 1,0 0-1,0 0 0,-1-1 0,1 1 0,-1 0 0,0 0 0,0 0 0,0 0 1,0 0-1,0 0 0,-1 1 0,-2-6 0,3 7-7,0 0-1,0 0 0,0-1 1,0 1-1,0 0 1,-1 0-1,1 0 1,0 0-1,0 1 1,-1-1-1,1 0 1,-1 0-1,1 1 1,-1-1-1,1 1 1,-1-1-1,1 1 1,-1 0-1,1-1 1,-1 1-1,1 0 0,-1 0 1,0 0-1,1 0 1,-1 1-1,1-1 1,-1 0-1,1 1 1,-1-1-1,1 1 1,-1-1-1,1 1 1,-1 0-1,1-1 1,0 1-1,0 0 1,-1 0-1,1 0 0,-1 2 1,-5 2 3,2 0 0,-1 0-1,1 1 1,0 0 0,0 0 0,0 1 0,1-1 0,0 1-1,1 0 1,-1 0 0,1 0 0,0 1 0,1-1 0,-2 9-1,2-4-10,1 1 0,0 0 0,0 0 0,1-1 0,1 1 0,0 0 0,1-1-1,3 14 1,-3-21 4,-1 4-8,2 0 1,-1 0-1,1-1 1,0 1-1,6 10 1,-8-17 6,1 0-1,-1-1 1,0 1 0,1 0 0,-1-1 0,1 1 0,-1-1 0,1 1 0,0-1 0,-1 0 0,1 0 0,0 0 0,0 0 0,0 0 0,0 0 0,0 0 0,0 0 0,0-1 0,0 1 0,0-1 0,1 0 0,-1 0 0,0 1-1,0-1 1,0-1 0,0 1 0,1 0 0,1-1 0,5-1 8,0-1-1,0 0 0,0-1 0,0 0 0,-1 0 1,0-1-1,0 0 0,0 0 0,0-1 1,12-12-1,4-7 155,33-43 0,-55 65-142,-1 2-12,-1 1 0,0-1-1,0 1 1,1-1 0,-1 1-1,0-1 1,1 1 0,-1 0-1,1-1 1,-1 1 0,0 0 0,1-1-1,-1 1 1,1 0 0,-1-1-1,1 1 1,-1 0 0,1 0-1,-1 0 1,1 0 0,-1-1 0,1 1-1,-1 0 1,1 0 0,-1 0-1,1 0 1,0 0 0,-1 0-1,1 0 1,-1 0 0,1 1-1,-1-1 1,1 0 0,-1 0 0,1 0-1,-1 0 1,1 1 0,-1-1-1,1 0 1,-1 1 0,0-1-1,1 0 1,-1 1 0,1-1-1,-1 0 1,0 1 0,1-1 0,-1 1-1,0-1 1,1 1 0,-1-1-1,0 1 1,2 3 11,0-1 1,-1 0-1,1 1 1,-1-1-1,0 1 1,1 6-1,1 21 5,-2 1 0,-2-1 0,-4 35 0,1-19-14,-26 161 16,5-58-14,24-147-12,-2 26 12,-1 0 0,-1 0 0,-12 35 0,14-56-13,-5 10 158,4-19-55,0-13-32,1-9-14,1 0-1,1-24 1,1 2 3,-3-43 107,4 0 0,5 1 1,2-1-1,29-117 1,-26 165-75,26-56 1,-5 14 39,-31 78-123,0 1 0,1-1 1,-1 0-1,1 1 0,0 0 0,0-1 1,0 1-1,1 0 0,-1 0 0,1 0 0,-1 0 1,1 1-1,0-1 0,6-3 0,-7 5-2,0 0 0,1 0 0,-1 0 0,1 0 0,-1 1 0,1-1 0,0 1 0,-1 0-1,1 0 1,-1 0 0,1 0 0,0 0 0,-1 1 0,1-1 0,-1 1 0,1-1 0,-1 1-1,1 0 1,-1 0 0,1 0 0,-1 0 0,0 1 0,3 1 0,1 1-2,0 1 0,-1 0 1,1 0-1,-1 0 0,0 1 1,0 0-1,-1 0 0,0 0 1,0 0-1,0 1 0,-1-1 0,4 10 1,-2-4-11,-1 0 0,-1 0-1,0 1 1,0-1 0,-1 1 0,0 21 0,-2-29 2,0 0-1,-1 0 1,0 0-1,0 0 1,0-1 0,-1 1-1,1 0 1,-1 0-1,0-1 1,-3 5-1,3-6 3,1 0-1,-1-1 0,0 1 0,0-1 0,0 0 0,0 0 1,-1 0-1,1 0 0,0 0 0,-1 0 0,1 0 0,-1-1 1,0 1-1,0-1 0,1 0 0,-1 0 0,-5 2 1,1-2 7,1 0 0,0 0 1,-1 0-1,1-1 0,-1 0 1,1 0-1,-1-1 1,1 1-1,-1-2 0,1 1 1,0-1-1,-1 1 0,-7-5 1,6 0 22,12 4-17,16 6-27,-17-4 9,24 4-10,1-2 1,0-1-1,0-1 1,-1-1-1,29-5 1,-31 2 11,-1 0 1,1-2-1,23-9 1,-35 10-1,-1 0 0,0 0 1,-1-1-1,1-1 1,-1 0-1,0-1 0,14-13 1,-14 11-8,5-5 8,-1-1 0,15-19 0,-27 31 9,0 0 1,0 0-1,0-1 0,-1 1 1,0-1-1,0 0 0,0 1 0,0-1 1,-1 0-1,0 0 0,0 0 1,0-1-1,0 1 0,-1-7 1,-1 9-4,0 0 1,0 0 0,0-1-1,0 2 1,-1-1 0,1 0 0,-1 0-1,0 0 1,0 1 0,0-1 0,0 1-1,0-1 1,-1 1 0,1 0 0,-1 0-1,1 0 1,-1 0 0,0 1-1,0-1 1,1 1 0,-1-1 0,0 1-1,-1 0 1,1 0 0,0 0 0,0 1-1,0-1 1,-1 1 0,1 0 0,0 0-1,0 0 1,-1 0 0,1 0-1,-6 2 1,4 0 0,0 1 0,0 0 0,0 0 0,1 0 0,-1 0 0,1 1 0,0-1 0,0 1 0,0 0 0,0 1 0,1-1 0,-1 0 0,1 1 0,1 0 0,-1 0 0,-3 7 0,1 0 0,1 1 0,0 0 0,0-1-1,2 1 1,-3 24 0,4-28-3,1-1 1,1 0 0,-1 1-1,1-1 1,1 1 0,4 13-1,-5-18-6,0 0 1,1 0-1,0 0 0,0 0 0,0 0 0,0 0 0,1-1 0,-1 1 0,1-1 0,0 1 0,0-1 0,0 0 0,0 0 0,7 4 0,-7-6 2,1 0-1,-1 0 1,0 0-1,1 0 1,-1-1 0,0 1-1,1-1 1,-1 0-1,1 0 1,-1 0-1,1 0 1,-1-1-1,1 0 1,-1 1 0,0-1-1,7-3 1,1 0 2,0-1 0,0-1 1,16-10-1,-6 0 28,-1 0-1,27-30 1,14-13 121,-58 57-124,1-1-1,-1 1 1,1 0 0,0 0 0,0 0-1,0 0 1,6-1 0,-9 2-21,0 1 0,0 0 0,0 0 0,-1-1 0,1 1 0,0 0 0,0 0 1,0 0-1,0 0 0,0 0 0,-1 0 0,1 0 0,0 0 0,0 1 0,0-1 0,0 0 0,-1 0 0,1 1 0,0-1 0,0 1 0,-1-1 0,1 0 0,0 1 1,-1-1-1,1 1 0,0 0 0,-1-1 0,1 1 0,-1 0 0,1-1 0,-1 1 0,1 0 0,-1-1 0,1 1 0,-1 0 0,0 0 0,1 0 0,-1-1 0,0 1 1,0 0-1,0 0 0,1 0 0,-1 0 0,0 0 0,0 3 6,1 8 19,0 1 1,0 0 0,-1-1-1,-2 16 1,0-5 46,2-23-74,1 0 1,-1 0-1,0 0 1,0 0 0,0 0-1,0 0 1,0 0-1,0 1 1,0-1 0,0 0-1,0 0 1,1 0-1,-1 0 1,0 0 0,0 0-1,0 0 1,0 0-1,0 0 1,0 0 0,1 0-1,-1 0 1,0 0-1,0 0 1,0 0 0,0 0-1,0 0 1,0 0-1,1 0 1,-1 0 0,0 0-1,0 0 1,0 0-1,0 0 1,0 0 0,1 0-1,-1 0 1,0 0-1,0 0 1,0 0 0,0 0-1,0 0 1,0-1-1,0 1 1,0 0 0,1 0-1,-1 0 1,0 0-1,0 0 1,0 0-1,0 0 1,0 0 0,0-1-1,0 1 1,0 0-1,0 0 1,0 0 0,0 0-1,0 0 1,0-1-1,21-35 154,-11 17-158,-5 10 21,0 1-1,1 1 0,0-1 0,0 1 0,1 0 1,0 0-1,0 1 0,0 0 0,15-9 0,-20 13-13,0 1-1,0 0 1,0 0-1,0 1 0,0-1 1,0 0-1,0 1 0,0-1 1,1 1-1,-1 0 1,0-1-1,0 1 0,4 1 1,-4 0-1,0 0 0,0 0 1,-1 0-1,1 1 0,-1-1 1,1 1-1,-1-1 0,1 1 1,-1 0-1,0-1 0,0 1 1,0 0-1,0 0 0,2 3 1,2 8 7,1 1 1,-2 0 0,1 0-1,-2 0 1,0 0-1,2 29 1,-2-16 1,7 27-1,-9-51-15,-1 0-1,1 0 0,0 0 0,0-1 0,1 1 0,-1-1 0,0 1 0,1-1 0,0 1 0,-1-1 0,5 4 0,-5-5 4,0 0 0,1 0 0,-1 0 0,1-1 0,-1 1 0,0 0 0,1-1 0,-1 1 0,1-1 0,-1 0-1,1 1 1,-1-1 0,1 0 0,0 0 0,-1 0 0,1 0 0,-1 0 0,1 0 0,-1-1 0,1 1 0,-1 0-1,1-1 1,-1 1 0,1-1 0,1-1 0,18-9-10,-1-1 0,23-17-1,-2 1 2,-22 14 3,0-1 0,-1-1 0,17-18 0,9-9 46,-36 28 17,-7 10-3,-4 9 7,-1 3-56,-1-1 0,0 1 1,0-1-1,0 0 0,-12 10 0,-5 6 0,2 2 1,1 0 0,2 1 0,0 1 0,2 1 0,1 0 1,1 1-1,2 0 0,-15 52 0,26-78-7,0 0 1,-1 0 0,1 0-1,0 0 1,0 1-1,0-1 1,0 0 0,0 0-1,1 0 1,-1 0-1,1 0 1,-1 1 0,1-1-1,0 0 1,0 0-1,0 0 1,0-1 0,0 1-1,0 0 1,3 2-1,-3-3 1,0 0 0,0 0 0,0 0 0,0-1-1,0 1 1,0 0 0,0-1 0,1 1 0,-1-1 0,0 1-1,1-1 1,-1 1 0,0-1 0,1 0 0,-1 0-1,0 0 1,1 0 0,-1 0 0,1 0 0,-1 0-1,0 0 1,1 0 0,-1-1 0,0 1 0,1-1-1,-1 1 1,0-1 0,0 1 0,1-1 0,-1 0 0,0 1-1,1-2 1,8-5 0,-1-1 0,0 0 0,-1-1 0,0 0 0,9-12 0,33-53 0,-49 73 0,15-26 10,-2 0 0,-1-1-1,-1-1 1,-2 0 0,-1 0-1,7-35 1,-2-15 32,4-89 0,-15 60 48,-3 93-71,-2 0 1,0 1-1,0 0 1,-1-1-1,-7-16 1,8 18-6,-2-2 4,4 15-19,0 0 1,0-1 0,0 1 0,-1 0 0,1-1 0,0 1 0,0 0-1,0 0 1,0-1 0,0 1 0,0 0 0,-1 0 0,1 0 0,0-1-1,0 1 1,0 0 0,-1 0 0,1 0 0,0 0 0,0-1 0,-1 1-1,1 0 1,0 0 0,0 0 0,-1 0 0,1 0 0,0 0 0,0 0 0,-1 0-1,1 0 1,0 0 0,-1 0 0,1 0 0,0 0 0,0 0 0,-1 0-1,0 2-2,-1 0-1,1 1 0,0-1 0,0 1 0,0-1 0,0 1 0,0-1 0,0 1 0,1 0 0,0-1 0,-1 1 0,1 3 0,-2 7-5,-11 65-40,4 0 0,3 1 0,5 95 0,2-147 28,1-1 0,1 0-1,1 1 1,13 43 0,-14-60 15,1 0 0,0 0 0,0 0 0,1-1 0,0 0-1,0 0 1,1 0 0,0 0 0,1-1 0,0 0 0,0-1 0,1 1 0,0-1 0,15 10 0,-17-14 7,-1 0-1,1 0 0,0-1 1,0 0-1,0 0 1,0 0-1,0-1 1,1 0-1,-1 0 0,0 0 1,1-1-1,-1 0 1,0 0-1,1-1 0,-1 0 1,0 0-1,10-3 1,-3-1 3,0-1 0,0 0 0,-1-1 1,0 0-1,0-1 0,19-16 0,-19 14-1,-1-1-1,0 0 0,0-1 0,-2 0 0,1 0 0,-1-1 0,7-16 0,-11 21 1,-1 0-1,-1-1 0,1 0 0,-1 1 0,-1-1 0,0 0 0,0 0 0,-1-1 1,0 1-1,0 0 0,-1 0 0,-1-1 0,-1-11 0,2 18 3,-1-1-1,0 1 0,0-1 1,0 1-1,0 0 1,-1-1-1,1 1 1,-1 0-1,0 0 1,0 0-1,0 0 0,0 0 1,-1 1-1,-3-5 1,4 6-1,0 0-1,1 1 1,-1-1 0,0 0-1,0 0 1,1 1 0,-1-1 0,0 1-1,0 0 1,0-1 0,0 1-1,0 0 1,0 0 0,0 0 0,0 1-1,0-1 1,1 0 0,-1 1-1,0-1 1,0 1 0,0 0-1,0-1 1,1 1 0,-1 0 0,0 0-1,1 0 1,-3 2 0,-2 2 1,0-1 0,1 1 0,0 0 0,0 0 0,0 0 0,0 1 1,1 0-1,0 0 0,1 0 0,-1 0 0,-2 7 0,-1 5-13,1-1-1,1 1 1,-3 19 0,7-26 2,1 1 0,0-1 0,1 1 1,0-1-1,0 0 0,2 1 0,-1-1 0,1 0 0,1 0 1,6 12-1,-9-19 7,1 0 0,0 0 0,0 0 1,0 0-1,0 0 0,1-1 0,0 1 1,-1-1-1,6 5 0,-6-6 2,0-1 0,-1 0 0,1 0 0,0 0 0,0 0 0,-1-1 0,1 1-1,0 0 1,0-1 0,0 1 0,0-1 0,0 0 0,0 0 0,0 0 0,0 0 0,0 0 0,0 0 0,0 0 0,0 0 0,0-1 0,0 1 0,-1-1 0,4-1-1,10-4 9,-1-1-1,-1 0 1,1-1-1,-1 0 0,0-1 1,-1 0-1,0-1 1,-1-1-1,13-14 0,-10 9 6,1 2 0,1 0 0,0 1 0,1 1-1,34-20 1,-49 31-10,-1 1 0,0-1 0,0 1 0,1-1 0,-1 1 0,0-1-1,1 1 1,-1 0 0,0-1 0,1 1 0,-1 0 0,0 0 0,1 0 0,-1 0 0,1 1 0,-1-1-1,0 0 1,1 0 0,-1 1 0,0-1 0,1 1 0,1 0 0,-1 1 5,-1-1 0,1 1 0,0-1 1,-1 1-1,1-1 0,-1 1 0,0 0 0,0 0 0,0 0 0,1 0 1,-2 0-1,3 4 0,-1 2 13,0 0 0,0 0 0,-1 1-1,0-1 1,0 0 0,-1 15 0,-5 11 34,-2 14 96,9-46-121,2-7-9,4-9 11,1-3 5,1 1-1,0 1 1,1 0 0,1 0-1,1 1 1,0 1 0,18-15-1,-20 16 5,7-5 58,-18 17-98,1-1-1,-1 1 0,1 0 1,-1 0-1,0 0 0,1 0 0,-1-1 1,1 1-1,-1 0 0,1 0 1,-1 0-1,1 0 0,-1 0 0,1 0 1,-1 0-1,1 1 0,-1-1 1,1 0-1,-1 0 0,1 0 0,-1 0 1,1 1-1,-1-1 0,0 0 1,1 0-1,-1 1 0,1-1 0,-1 0 1,0 1-1,1-1 0,-1 0 1,0 1-1,1-1 0,-1 1 0,0-1 1,0 1-1,1-1 0,-1 0 1,0 1-1,0-1 0,0 2 0,21 27 46,-17-25-47,0 1 0,0 0 1,-1 0-1,0 0 0,3 7 0,-2-3 2,0 0-1,0-1 1,0 1 0,1-1 0,1 0 0,-1 0 0,1-1 0,8 8-1,-11-12 5,-1 0-1,1 0 0,0 0 0,1 0 0,-1-1 0,0 1 0,1-1 0,-1 0 1,1 0-1,0-1 0,4 2 0,-5-3-6,-1 1 1,1-1-1,0-1 0,-1 1 1,1 0-1,0-1 0,-1 0 1,1 1-1,-1-1 0,1 0 1,-1 0-1,1 0 0,-1-1 0,0 1 1,1 0-1,-1-1 0,0 0 1,0 1-1,2-4 0,16-13 7,-2-2-1,0 0 0,-1-1 1,-1 0-1,-1-2 1,-1 1-1,-1-2 0,13-32 1,-9 14 12,-2-1 0,-2 0 0,-2-1 0,6-51 0,-15 88-7,-1-1 0,0 1 0,-1 0 0,0-1 0,0 1 0,0-1 0,-1 1 0,0 0 0,-1-1 0,0 1 0,0 0 0,-3-7 0,5 14-11,0-1 0,-1 1-1,1 0 1,0-1 0,-1 1-1,1 0 1,0-1 0,-1 1-1,1 0 1,-1 0 0,1-1-1,0 1 1,-1 0 0,1 0-1,-1 0 1,1 0 0,-1 0-1,1 0 1,-1 0-1,1 0 1,-1 0 0,1 0-1,0 0 1,-1 0 0,1 0-1,-1 0 1,1 0 0,-1 0-1,1 0 1,-1 1 0,1-1-1,0 0 1,-1 0 0,1 0-1,-1 1 1,1-1 0,0 0-1,-1 1 1,1-1 0,0 0-1,-1 1 1,1-1 0,0 0-1,0 1 1,-1-1-1,1 1 1,0-1 0,0 0-1,-1 2 1,-13 22 3,7-2-3,0 1 0,2-1 0,0 1 0,2 0 0,-2 36-1,11 118-49,-4-136 28,3 14 41,2 0 0,20 74 0,-26-123 11,1-1-1,0 1 1,0 0 0,0-1 0,1 1 0,-1-1 0,1 0 0,1 0 0,-1 0 0,1-1-1,5 6 1,-8-9-32,-1-1-1,1 0 1,0 1-1,0-1 1,0 0-1,0 0 1,0 0-1,0 0 1,-1 0-1,1 0 1,0 0-1,0 0 1,0 0-1,0 0 1,0 0-1,0-1 1,0 1-1,-1 0 1,1-1-1,0 1 1,0 0-1,0-1 1,-1 1-1,1-1 1,0 0-1,0 1 1,-1-1-1,1 1 1,-1-1-1,1 0 1,0 0-1,0-1 1,2-1-68,-1-1 1,1 1-1,-1-1 1,0 0-1,0 0 1,2-5-1,0-3-197,-1-1 0,0 0 0,-1 0 0,-1-1 0,0 1 0,-1 0 0,0 0 0,-1-1 0,-1 1 0,0 0 0,-5-19 0,2 18-1307,1 0 0,-13-22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1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11760,'0'0'2942,"18"-8"-2346,14-6-249,2 1 0,0 1-1,0 2 1,46-6-1,-45 14 92,0 2-1,1 1 0,42 7 0,5 1 936,-74-10-392,-18-2-1274,5 2-1573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1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97 10848,'0'0'960,"-59"-42"-416,59 38-32,4 2 0,2-2-48,18-2 8,27-6-64,15-14-8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4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11448,'0'0'1600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1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11 669 5416,'0'0'9109,"-3"-11"-8538,-4-38-22,7 45-468,1 1 0,-1-1 0,1 1 0,0-1 0,0 1 0,0-1 0,1 1 0,-1-1 0,1 1 0,0 0 1,0 0-1,0 0 0,0 0 0,4-4 0,-2 2 131,-3 3-138,0 1 1,0 0-1,0 0 1,0-1-1,0 1 1,0 0 0,0 0-1,0 0 1,1 0-1,-1 0 1,0 1-1,1-1 1,-1 0-1,0 1 1,3-2-1,-3 2-37,-1 0-1,1 0 0,0 0 1,0 1-1,-1-1 1,1 0-1,0 0 1,-1 0-1,1 0 0,0 1 1,0-1-1,-1 0 1,1 1-1,-1-1 0,1 1 1,0-1-1,-1 1 1,1-1-1,-1 1 0,1-1 1,-1 1-1,1 0 1,3 6 120,0-1 1,-1 1 0,0 0-1,-1 0 1,3 9 0,4 10 162,-6-21-262,10 22 382,26 38 0,-20-33-251,-16-25-121,2 1-1,-1 0 1,1-1 0,0 0 0,1 0-1,7 7 1,-12-13-39,-1 0 0,1 0 1,0 0-1,0-1 0,0 1 0,0-1 0,0 1 0,0 0 0,0-1 1,0 0-1,0 1 0,0-1 0,0 1 0,0-1 0,0 0 1,0 0-1,0 0 0,0 0 0,0 0 0,0 0 0,0 0 1,0 0-1,0 0 0,2-1 0,-1 0 26,0-1 0,0 0 0,0 1 0,0-1 1,-1 0-1,1 0 0,0 0 0,-1 0 0,2-3 0,-2 3-62,7-11 107,-1 0-1,0-1 1,-1 1-1,0-2 0,-1 1 1,0-1-1,3-27 1,-2-2 248,-1-60 0,-2 21 72,8-13 459,-11 94-860,0 1 0,0 0 1,0-1-1,0 1 0,0-1 0,1 1 0,-1 0 1,0-1-1,1 1 0,-1-1 0,1 1 0,-1 0 1,1 0-1,1-2 0,-2 2-11,1 1 0,-1-1 1,1 1-1,-1 0 0,1-1 0,0 1 0,-1 0 0,1-1 1,-1 1-1,1 0 0,0 0 0,-1 0 0,1-1 0,0 1 1,-1 0-1,1 0 0,0 0 0,-1 0 0,1 0 1,0 0-1,-1 1 0,2-1 0,3 2 18,0 0-1,0 0 1,0 0 0,0 1 0,9 6-1,-1-1-18,164 90 105,-163-92-118,0 1 1,0-2-1,1 0 0,-1-1 1,1 0-1,0-1 0,18 1 1,-22-2-3,-9-2 12,1 0 1,-1 0-1,0 0 1,1 0 0,-1 0-1,1 0 1,-1-1-1,0 1 1,1-1-1,-1 0 1,0 0-1,0 0 1,1 0-1,2-2 1,-5 3 7,-11-3 83,9 5-82,0-1 0,0 0 0,0 0 0,0 0 0,0 0 0,0 0 0,0 0 0,-4 1 0,-8 3 36,2 2-14,0 0-1,0 2 0,1-1 1,0 1-1,1 1 1,0-1-1,1 2 0,0 0 1,-9 12-1,12-14-13,0 0 0,1 0 0,0 0 0,1 0 0,-1 1 0,2 0 0,-1 0 0,2 0 0,-1 1 0,1-1 0,1 0 0,-1 20 0,3-27-13,-1 1 0,1-1 0,-1 0 0,1 0-1,0 0 1,1 0 0,-1 0 0,0 0 0,1 0-1,0 0 1,-1-1 0,1 1 0,0-1 0,4 5-1,-4-6 0,-1 1 0,1-1 0,0 0 0,0 1 0,-1-1 0,1 0 0,0 0 0,0 0 0,0-1 1,0 1-1,0 0 0,0-1 0,0 1 0,0-1 0,0 0 0,1 0 0,-1 1 0,0-1 0,0-1 0,0 1 0,0 0 0,0 0 0,3-2 0,3-1 5,-1-1 0,0 0 0,0 0 0,0-1 0,0 1 0,-1-2 0,0 1 0,0-1 0,0 0 0,-1 0 0,1 0 0,-2-1 0,1 0 0,5-10 0,5-12 43,-1-2 0,11-33-1,-24 63-53,5-20 71,6-30-1,-4 15 75,0 72 65,-2-10-202,1-1-1,1 0 1,13 27 0,-20-49-6,1 0 1,0 0-1,0 0 1,0 0-1,0 0 1,0 0-1,1-1 1,-1 1-1,1-1 1,0 0-1,0 1 1,0-1-1,0 0 1,0-1-1,0 1 1,0-1-1,0 1 1,1-1 0,-1 0-1,1 0 1,-1 0-1,1-1 1,-1 1-1,1-1 1,-1 0-1,1 0 1,0 0-1,-1 0 1,7-2-1,-4 1 2,1-1-1,-1 0 1,0 0 0,0 0-1,0-1 1,0 0 0,0 0-1,0-1 1,-1 1 0,1-1-1,-1-1 1,0 1 0,0-1-1,-1 1 1,5-7 0,7-12 23,18-34 0,-30 47-22,1 0 0,-1 0-1,-1 0 1,0-1 0,0 1-1,1-16 1,-3 11 20,-1 1 0,-2-17 0,0-7 72,2 37-96,0 1 0,0-1 0,0 1 0,0 0-1,1-1 1,-1 1 0,0-1 0,0 1 0,0 0 0,1-1 0,-1 1 0,0 0 0,0-1 0,1 1 0,-1 0 0,0-1 0,0 1 0,1 0-1,-1 0 1,0-1 0,1 1 0,-1 0 0,1 0 0,-1 0 0,0-1 0,1 1 0,-1 0 0,1 0 0,-1 0 0,20-2-2,18 7-21,-22-2 19,35 8-32,-47-9 26,0-1-1,-1 1 1,1 0 0,0-1 0,-1 2-1,1-1 1,-1 0 0,0 1 0,0-1 0,5 6-1,-2-1-3,-1 1-1,0-1 0,0 1 0,-1 0 0,0 1 0,0-1 0,-1 1 0,0-1 0,0 1 0,-1 0 0,-1 0 0,2 16 0,0 27-22,-2-36 15,-1 0 0,2 0 0,0 0 0,8 28-1,-7-39 18,0 0-1,0-1 1,0 1-1,0-1 0,1 0 1,0 0-1,0 0 1,8 6-1,-7-6 3,-4-3 1,0-1 0,0 1 0,0-1 0,0 0 0,0 1 0,0-1 0,0 0 0,0 0 0,0 1 0,0-1 0,0 0 0,0 0 0,0 0 0,0 0 0,0 0 0,0-1 0,0 1 0,0 0 0,0 0 0,0-1 0,0 1 0,0 0 0,0-1 0,0 1 0,0-1 0,0 0 0,0 1 0,-1-1 0,1 0 0,1 0 0,2-3 0,0 1 0,-1-1 0,1 1 0,-1-1 0,3-5 0,6-10 7,-2 0 0,0 0 1,-1-1-1,-2 0 0,0-1 0,0 0 0,4-31 0,0 6 223,-11 45-194,7 15 89,1 22-81,17 44-1,-19-67-40,0 1 0,0-1-1,1 0 1,1 0-1,0-1 1,12 13-1,-15-20-1,0 0-1,0-1 0,0 0 0,1 0 1,-1-1-1,1 1 0,0-1 0,0 0 1,1-1-1,-1 1 0,0-1 0,1 0 1,0-1-1,-1 0 0,1 0 1,0 0-1,-1-1 0,1 0 0,0 0 1,0-1-1,7-1 0,10-3 11,-1 0 0,0-2 0,0 0 1,36-18-1,-15 2 3,-1-2 1,-1-3 0,-1 0-1,-2-3 1,43-43 0,-72 67-16,-10 7 4,1-1 1,0 1-1,0-1 0,0 1 0,0 0 0,-1-1 0,1 0 0,0 1 0,0-1 1,-1 1-1,1-1 0,-1 0 0,1 1 0,0-1 0,-1 0 0,1 0 0,-1 0 1,0 1-1,1-1 0,-1 0 0,0 0 0,1 0 0,-1 0 0,0 0 0,0 0 1,0 0-1,0 1 0,0-1 0,0-1 0,0 2-1,0-1 0,0 1 0,0 0 0,0 0-1,-1 0 1,1 0 0,0 0 0,0 0 0,0-1 0,-1 1 0,1 0 0,0 0-1,0 0 1,0 0 0,-1 0 0,1 0 0,0 0 0,0 0 0,-1 0-1,1 0 1,0 0 0,0 0 0,0 0 0,-1 0 0,1 0 0,0 0 0,0 0-1,0 1 1,-1-1 0,1 0 0,0 0 0,0 0 0,0 0 0,0 0 0,-1 0-1,1 1 1,0-1 0,0 0 0,-11 8 28,8-6-16,-21 17 28,2 1 0,0 1-1,2 1 1,0 0-1,1 2 1,2 0 0,0 1-1,2 1 1,-16 33-1,29-54-25,0 0-1,0 0 0,0 1 0,1-1 1,0 1-1,0-1 0,0 1 0,1 9 1,-1-13-11,1 0 0,0-1 0,1 1 0,-1 0 0,0 0 0,0 0 0,1-1 0,-1 1 1,1 0-1,0-1 0,-1 1 0,1 0 0,0-1 0,0 1 0,0-1 0,0 1 1,0-1-1,0 1 0,1-1 0,-1 0 0,0 0 0,1 0 0,-1 0 0,1 0 0,-1 0 1,1 0-1,-1 0 0,1 0 0,2 0 0,-2-1-2,0 0 0,-1 0 0,1 0 0,0 0 0,-1 0 0,1-1-1,0 1 1,-1 0 0,1-1 0,-1 0 0,1 1 0,0-1 0,-1 0 0,1 0 0,-1 0 0,0 0 0,1 0-1,1-2 1,27-28 17,-19 18-18,-1 2 6,-1 0-1,0-1 0,-1 0 0,-1 0 0,0-1 1,9-20-1,23-87 142,-35 106-131,1-6 182,-4 20-85,-2 13-25,0-1-81,-1 1 0,2 1-1,0-1 1,1 0 0,0 0 0,0-1-1,2 1 1,0 0 0,0 0 0,1-1 0,6 13-1,-9-22-9,1 0-1,-1-1 0,1 1 0,-1-1 0,1 0 0,0 1 0,0-1 1,0 0-1,0 0 0,0 0 0,0-1 0,1 1 0,-1 0 0,1-1 1,-1 1-1,1-1 0,-1 0 0,1 0 0,0 0 0,0 0 0,-1-1 1,1 1-1,0-1 0,0 0 0,0 1 0,0-1 0,0 0 0,0-1 1,0 1-1,-1 0 0,1-1 0,3-1 0,2 0 6,1-1-1,-1-1 1,0 0-1,0 0 1,0 0 0,0-1-1,-1 0 1,0-1-1,8-6 1,3-7 2,0-1-1,-1-1 1,-1 0-1,24-43 1,41-101-2,-73 148-4,6-21 17,-1 0 0,-3-2 0,0 1 0,5-67 0,-11 78 30,-5 17 12,-5 14 43,-9 19-28,3 14-67,1-1 1,1 1-1,-6 47 0,10-48-18,0-1-17,1 1-1,2 0 1,1 0-1,2 0 1,2 0-1,8 53 0,-5-69-1,1 0-1,1 0 0,11 22 1,-18-40 27,0 0 0,1 0 0,-1 0 0,1-1 0,-1 1 0,1 0 0,-1 0 0,1-1 0,0 1 0,-1 0 0,1-1 0,0 1 0,-1 0-1,1-1 1,0 1 0,0-1 0,0 1 0,0-1 0,-1 0 0,1 1 0,0-1 0,0 0 0,0 0 0,0 0 0,0 1 0,1-1 0,0-1 0,1 1-1,-1 0 0,1-1 0,-1 0 1,0 1-1,0-1 0,1 0 1,-1 0-1,0 0 0,2-2 1,6-4 4,0 0 0,-1-1 1,10-10-1,-19 18 0,15-15 30,-1-1-1,-1 0 1,0-1 0,-2 0 0,0-1 0,0-1-1,-2 1 1,14-39 0,-16 42 116,-7 15-146,0 0 1,1 0 0,-1 0 0,0 0 0,0 0 0,0 0 0,1 0-1,-1 0 1,0 0 0,0 0 0,1 0 0,-1 0 0,0 0 0,0 1-1,0-1 1,1 0 0,-1 0 0,0 0 0,0 0 0,0 0 0,0 1-1,1-1 1,-1 0 0,0 0 0,0 0 0,0 0 0,0 1 0,0-1-1,1 0 1,-1 0 0,0 0 0,0 1 0,0-1 0,0 0 0,0 0-1,0 1 1,10 35 9,-6-16-14,1-8-6,1 0 0,0-1 0,0 1 0,1-2 1,0 1-1,1-1 0,10 11 0,-15-17 6,1-1-1,-1 0 1,1 0 0,-1 0-1,1 0 1,0 0-1,0-1 1,0 0-1,1 0 1,-1 0 0,0 0-1,1-1 1,-1 0-1,1 0 1,0 0-1,-1 0 1,1-1 0,0 1-1,-1-1 1,1 0-1,0-1 1,7-1-1,-6-1 9,0 1 0,0-2 0,0 1 0,-1-1 0,1 0 0,-1 0 0,0 0 0,-1-1 0,8-8 0,0 1 7,-1 0-4,0 1-1,-1-2 1,0 0 0,-1 0 0,0 0 0,-1-1 0,-1 0 0,10-27-1,-12 14-10,-5 26 6,0 1-1,0-1 1,0 1-1,0-1 1,0 0-1,0 1 1,0-1-1,0 0 0,0 1 1,0-1-1,-1 0 1,1 1-1,0-1 1,0 1-1,0-1 1,-1 1-1,1-1 1,0 0-1,-1 1 1,1-1-1,-1 1 1,1-1-1,0 1 0,-1 0 1,1-1-1,-1 1 1,1-1-1,-1 1 1,0 0-1,1-1 1,-1 1-1,1 0 1,-1 0-1,0-1 1,1 1-1,-1 0 1,0 0-1,0 0 0,1 0-1,0 0 0,0 0 1,0 0-1,0 0 1,-1 0-1,1 0 1,0 0-1,0 0 1,0 0-1,0 0 1,0 0-1,-1-1 1,1 1-1,0 0 1,0 0-1,0 0 1,0 0-1,0 0 1,-1 0-1,1 0 1,0-1-1,0 1 1,0 0-1,0 0 1,0 0-1,0 0 1,0 0-1,0-1 0,0 1 1,0 0-1,0 0 1,0 0-1,0 0 1,0 0-1,0-1 1,0 1-1,0 0 1,0 0-1,0 0 1,0 0-1,0-1 1,3-10 112,7-6 44,-1 5-144,-1-1 0,-1 0 1,-1 0-1,0-1 0,0 0 0,-1 0 0,5-28 0,-1 10 8,-5 17-1,0 0 1,-1 0-1,2-30 1,-5 40-19,0 0 0,0 0 1,0 0-1,-1 0 1,0 0-1,0 1 1,0-1-1,0 0 0,-1 0 1,1 1-1,-1-1 1,-1 1-1,1-1 0,-1 1 1,1 0-1,-6-5 1,8 8-4,-1 0-1,0 1 1,0-1 0,0 1 0,0-1 0,1 1 0,-1-1 0,0 1 0,0 0 0,0-1 0,0 1-1,0 0 1,0 0 0,0-1 0,0 1 0,0 0 0,0 0 0,-1 0 0,1 0 0,0 1 0,0-1 0,0 0-1,0 0 1,0 1 0,0-1 0,1 0 0,-1 1 0,0-1 0,0 1 0,0-1 0,0 1 0,0 0-1,-1 0 1,-25 27-38,26-27 37,-8 12-14,0 1-1,1-1 1,0 2-1,1-1 1,1 1 0,0 0-1,-6 27 1,2 4-42,-6 66 1,14-85 21,1 0 1,1 0-1,7 51 0,-5-63 28,1 0 1,1-1-1,0 1 0,1-1 0,0 0 0,1 0 1,1-1-1,13 21 0,-17-29 3,1 0-1,0-1 0,0 1 1,0-1-1,0 1 1,1-1-1,0-1 1,-1 1-1,1-1 1,1 1-1,-1-1 1,0-1-1,1 1 1,0-1-1,-1 0 1,1 0-1,0-1 1,0 0-1,0 0 1,0 0-1,0-1 1,0 1-1,0-2 1,0 1-1,0-1 1,0 1-1,0-2 1,0 1-1,0-1 1,0 0-1,-1 0 1,1 0-1,10-7 1,0 0 12,0-1 1,0-1 0,-1 0 0,-1-1-1,0-1 1,0 0 0,-2-1-1,19-24 1,-23 26 20,0 0-1,-1 0 1,0-1 0,-1 1-1,-1-2 1,0 1 0,0-1-1,-2 1 1,1-1-1,-2 0 1,0-1 0,0-13-1,-2 23-8,-1 1-1,0-1 0,0 0 1,0 1-1,0-1 0,-1 1 1,0 0-1,0-1 0,-3-5 1,4 9-14,1 0 1,-1 0 0,0 0 0,1-1 0,-1 1 0,0 0-1,0 0 1,0 0 0,0 0 0,0 0 0,0 0 0,0 1 0,0-1-1,0 0 1,0 1 0,-1-1 0,1 0 0,0 1 0,0-1 0,-1 1-1,1 0 1,0-1 0,-1 1 0,1 0 0,0 0 0,-1 0 0,1 0-1,0 0 1,-1 0 0,1 0 0,0 0 0,-1 1 0,1-1-1,0 0 1,-1 1 0,-1 0 0,-2 3-5,-1-1 0,1 1 1,0 0-1,0 0 0,0 1 0,1 0 0,0-1 0,-1 2 1,2-1-1,-1 0 0,0 1 0,1-1 0,0 1 0,1 0 1,-1 0-1,1 0 0,0 1 0,1-1 0,0 0 1,0 1-1,0-1 0,0 1 0,1-1 0,0 1 0,2 10 1,0-5-8,0 0 0,1-1 0,0 1 1,1-1-1,0 0 0,1 0 1,0 0-1,1-1 0,0 0 1,0 0-1,1 0 0,1-1 0,11 12 1,-16-18 5,-1 0 1,2 0-1,-1-1 1,0 1-1,0-1 0,1 0 1,0 0-1,-1 0 1,1 0-1,0 0 1,0-1-1,0 0 1,0 1-1,0-2 1,0 1-1,0 0 1,0-1-1,0 0 1,0 0-1,1 0 1,-1 0-1,0-1 0,0 1 1,0-1-1,0 0 1,0-1-1,0 1 1,0-1-1,0 1 1,-1-1-1,1 0 1,-1-1-1,1 1 1,-1-1-1,0 1 1,0-1-1,0 0 1,5-6-1,-3 3 44,-1-1 1,0 1-1,0-1 0,-1 0 0,0 0 1,0 0-1,0 0 0,-1 0 1,0-1-1,-1 1 0,2-8 0,-3 6-1070,1 1-1,-1 0 0,0-1 1,-4-15-1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1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17487,'0'0'3296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2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1474 3616,'0'0'7065,"6"-14"-6824,105-230 1007,-45 100-120,-63 138-1060,0 1 0,0-1 0,1 1 0,-1 0 0,1 0 0,1 1 0,-1-1 0,1 1 0,8-7 0,-11 10-46,-1 0 1,1 0-1,-1 0 1,1 0-1,-1 0 1,1 0-1,0 0 1,-1 1-1,1-1 1,0 1-1,0-1 1,0 1-1,0 0 1,-1 0-1,1-1 1,0 1-1,0 1 1,0-1-1,0 0 1,-1 0-1,1 1 1,0-1-1,0 1 1,0-1-1,-1 1 1,1 0-1,0 0 1,-1 0-1,1 0 1,-1 0-1,1 0 1,-1 0-1,1 0 1,-1 1-1,0-1 1,2 3-1,7 10 24,0 0-1,-2 0 1,1 2 0,-2-1-1,0 1 1,-1-1-1,-1 2 1,0-1-1,-1 1 1,3 28 0,-5-30-3,-1-11-18,0 0 0,0 0 0,-1 0 0,0 0 0,0-1 0,0 1 0,0 0 0,-1 0 0,1 0 0,-1 0 0,-1 3 1,3-3 98,4-12 64,5-32-40,2-1 0,34-74 1,-40 103-111,0 0 0,0 0-1,1 1 1,1 0 0,0 0 0,0 0 0,1 1 0,0 1 0,21-17-1,-29 25-25,0 0 0,0 1-1,1-1 1,-1 1 0,0-1-1,0 1 1,1-1 0,-1 1-1,1 0 1,-1-1 0,0 1-1,1 0 1,-1 0 0,1 0-1,-1 0 1,1 0 0,-1 1-1,0-1 1,1 0-1,1 1 1,0 1 5,0-1 1,0 1-1,0-1 0,0 1 1,-1 0-1,1 0 0,0 1 1,2 3-1,4 4 19,-1 0 1,0 1-1,7 15 0,-14-24-32,5 8 38,-1 0 1,0 1-1,-1-1 1,0 1 0,-1 0-1,0 0 1,0 0-1,-1 0 1,-1 0-1,0 13 1,-2-22 128,2-14-30,8-42 17,20-94 172,-24 127-269,-4 15-31,0 1 0,0-1 0,1 1 0,-1 0 0,1-1-1,0 1 1,1 0 0,-1 0 0,5-6 0,-7 11-26,0 0 0,1 0 0,-1 0 0,0 0 0,0 0 0,0 0 1,0 0-1,1 0 0,-1-1 0,0 1 0,0 0 0,0 0 0,0 0 0,1 1 1,-1-1-1,0 0 0,0 0 0,0 0 0,0 0 0,1 0 0,-1 0 0,0 0 1,0 0-1,0 0 0,0 0 0,0 0 0,1 0 0,-1 0 0,0 1 0,0-1 1,0 0-1,0 0 0,0 0 0,0 0 0,1 0 0,-1 1 0,0-1 0,0 0 1,0 0-1,0 0 0,0 0 0,0 1 0,0-1 0,0 0 0,5 12 8,-3-9-1,41 118-64,-23-61-78,41 85 0,-59-140 115,1-1-1,-1 1 1,1-1 0,0 1-1,1-1 1,-1 0-1,1 0 1,0-1 0,0 1-1,0-1 1,0 0 0,0 0-1,1 0 1,0 0-1,-1-1 1,1 0 0,0 0-1,0 0 1,7 1-1,-6-2 18,1 0 0,-1-1-1,0 0 1,0-1-1,0 1 1,0-1-1,0 0 1,0-1 0,0 1-1,0-1 1,0 0-1,0-1 1,-1 1-1,1-1 1,9-7-1,-12 8 3,18-12 31,38-33 0,-52 40-20,-1 0-1,0 0 1,0 0-1,-1-1 1,0 0-1,0 0 1,-1-1-1,7-15 0,-9 16 11,0 1-1,0-1 1,0 0-1,-1 0 1,0 0-1,-1 0 1,0 0-1,0 0 1,-1 0-1,0 0 0,0 0 1,-4-11-1,4 14-5,0 1 0,-1-1 0,0 1 0,0 0 1,-1 0-1,1 0 0,-1 0 0,1 0 0,-1 0 0,-1 0 0,1 1 0,0 0 0,-1 0 0,0 0 0,1 0 0,-1 0 0,0 1 0,-1-1 0,1 1 0,0 0 0,-1 1 0,-5-2 0,8 2-6,0 1 0,0 0-1,-1 0 1,1 0 0,0 0-1,-1 1 1,1-1 0,0 0-1,0 1 1,0 0-1,-1-1 1,1 1 0,0 0-1,0 0 1,0 0 0,0 1-1,0-1 1,0 0 0,1 1-1,-1-1 1,0 1 0,-1 2-1,-5 4-7,1 1 0,0 0 0,-5 11 0,8-14 0,1 0-8,0 1-1,0 0 0,0 0 0,0 0 0,1 0 0,1 1 0,-1-1 1,1 0-1,0 1 0,1 0 0,0-1 0,0 1 0,0-1 0,1 1 1,0-1-1,1 0 0,0 1 0,4 9 0,-3-8-10,0 0 1,1-1-1,0 0 0,1 1 0,0-2 1,0 1-1,0-1 0,1 1 1,0-1-1,1-1 0,0 1 0,0-1 1,0-1-1,14 9 0,-8-8-3,1 0 0,0-1 0,0 0 0,1-1 1,-1-1-1,1 0 0,0-1 0,0-1 0,0 0 0,0-1 0,0 0 0,0-1 0,0-1 1,-1-1-1,1 0 0,0-1 0,16-7 0,-18 7 37,0-2 0,-1 0 0,1 0 0,-1-1 0,-1 0 0,0-1 0,0-1 0,0 0 0,-1 0 1,0-1-1,-1 0 0,0-1 0,-1 0 0,0 0 0,-1-1 0,0 0 0,-1 0 0,9-24 0,-14 31 2,1 0 0,-1-1 0,-1 1 1,1 0-1,-1 0 0,0-1 0,0 1 0,-1 0 0,1-1 0,-1 1 0,0 0 1,-3-9-1,3 13-14,0-1-1,0 1 1,0 0 0,0-1 0,0 1 0,0 0-1,0 0 1,0-1 0,0 1 0,0 0 0,-1 0 0,1 0-1,0 1 1,-1-1 0,1 0 0,-1 0 0,1 1-1,-1-1 1,1 1 0,-1-1 0,0 1 0,-2 0 0,1-1-1,0 1 1,1 0 0,-1 0 0,0 0 0,1 1 0,-1-1 0,0 0 0,0 1 0,1 0 0,-1 0 0,1 0-1,-5 2 1,-5 5 1,0 1-1,0 1 1,1-1 0,0 2-1,1 0 1,0 0-1,1 1 1,-13 20-1,16-22-3,0-1 0,2 1 0,-1 0 0,1 0 0,0 0 0,1 1 0,0-1 0,1 1 0,0 0 0,1 0 0,0-1 0,1 18 0,0-25-4,0 0 0,1-1 0,-1 1 0,0 0 0,1-1 0,0 1 0,0-1 0,-1 1 0,1-1 0,1 1 0,-1-1 0,0 0 0,1 0 0,-1 1 0,1-1 0,-1 0 0,1 0 0,0 0 0,0-1 0,0 1 0,0 0 0,0-1 0,0 1 0,1-1 0,-1 0 0,0 0 0,1 0 0,-1 0 0,1 0 0,-1 0 0,1-1 0,0 1 0,4-1 0,1 0 0,-1 0 0,0-1 0,1 0 0,-1 0 0,0-1 0,0 0 0,0 0 0,0-1 0,0 0 0,11-7 0,-10 6 10,-1 0 0,0-1-1,0 0 1,0-1-1,0 1 1,-1-1 0,0-1-1,0 1 1,-1-1-1,0 0 1,0 0 0,-1-1-1,1 1 1,-2-1-1,1 0 1,-1 0 0,0 0-1,-1 0 1,0-1-1,0 1 1,-1-1 0,0 0-1,0 1 1,-2-17-1,0-17 158,0 40-91,0 6-30,-1 10-23,4-4-29,1-1 0,0 1-1,0 0 1,1-1 0,0 0-1,0 0 1,1 0 0,0-1-1,1 1 1,0-1-1,0 0 1,1-1 0,0 0-1,0 0 1,16 12 0,-17-16 5,-1 1 0,1-1 1,-1 0-1,1 0 1,0 0-1,1-1 0,-1 0 1,0-1-1,0 1 1,1-1-1,-1 0 0,1-1 1,-1 1-1,1-1 1,-1 0-1,1-1 0,-1 0 1,1 0-1,-1 0 1,1-1-1,-1 0 0,0 0 1,0-1-1,0 0 1,10-5-1,-5-1 8,0 0 1,-1 0-1,0-1 0,0-1 0,-1 0 1,0 0-1,-1 0 0,0-1 1,-1 0-1,0-1 0,-1 0 1,-1 0-1,0 0 0,6-28 0,-6 14 37,-2-1-1,-2 0 0,0-1 0,-5-43 0,4 57 64,3 12-38,8 22-28,-4-5-63,-6-12 20,20 35-33,-1 2 0,27 74 0,-25-48-36,-12-38 38,-1 0-1,-1 0 0,7 49 0,-14-74 31,-1-1 1,0 1-1,0-1 1,0 1-1,0 0 0,0-1 1,0 1-1,0 0 1,-1-1-1,1 1 1,0-1-1,-1 1 1,1-1-1,-1 1 1,0-1-1,0 1 1,1-1-1,-2 2 0,1-2 4,0-1 0,0 1 0,0 0 0,0-1 0,0 0 0,0 1 0,0-1 0,0 1 0,0-1 0,0 0 0,0 0 0,0 0 0,0 0 0,0 0 0,0 0 0,0 0 0,0 0 0,0 0 0,0 0 0,-2-1 0,-4-1 16,1 0-1,0-1 1,0 0-1,0 0 1,0-1-1,-11-7 1,-11-12 78,0 0 0,-37-42 0,60 60-74,-9-10 57,14 11-50,9 5-27,103 27-58,-86-20 27,0-2 1,1 0-1,-1-2 1,1-1-1,0-1 1,0-1-1,31-3 1,-54 1 29,0 1 0,0-1 0,1 0 0,-1 0 0,0 0 0,0-1 0,0 0 1,-1 1-1,1-1 0,0-1 0,0 1 0,-1 0 0,0-1 0,1 0 0,-1 0 0,0 0 1,0 0-1,-1 0 0,1-1 0,-1 1 0,1-1 0,-1 1 0,0-1 0,2-7 0,8-17 26,-1-1 0,14-60 1,-23 76-22,0 0 1,0 0-1,-2 0 1,1 0-1,-2 0 1,1 0-1,-2-1 1,0 1-1,-6-21 1,8 33-6,-1-1 1,1 0-1,-1 0 1,0 0 0,0 0 0,0 0 0,0 0-1,0 1 1,0-1 0,-3-3 0,4 5-1,0 0 0,-1 0 0,1 0 0,0 0 1,0 0-1,-1 0 0,1 0 0,0-1 0,-1 1 0,1 0 1,0 0-1,0 0 0,-1 0 0,1 0 0,0 0 0,-1 0 1,1 0-1,0 0 0,0 1 0,-1-1 0,1 0 0,0 0 1,-1 0-1,1 0 0,0 0 0,0 0 0,-1 1 0,1-1 1,0 0-1,0 0 0,0 0 0,-1 1 0,1-1 0,0 0 0,0 0 1,0 1-1,-1-1 0,1 0 0,0 0 0,0 1 0,0-1 1,0 0-1,0 1 0,-6 11-1,6-11 1,-4 11 0,1 1 1,0 0-1,1 0 0,0 0 0,1 0 0,1 0 0,1 22 0,3 5-2,12 47-1,-10-62-7,-1 1-8,1-1 1,1 0 0,11 28-1,-17-51 20,0-1 0,0 1 0,0 0 0,-1 0 0,2-1 0,-1 1 0,0 0-1,0-1 1,0 1 0,1-1 0,-1 0 0,1 1 0,-1-1 0,1 0 0,-1 0-1,1 0 1,0 0 0,2 1 0,-3-2 1,0 0 0,1 0 0,-1 0 0,0-1 0,0 1 0,1 0 0,-1-1-1,0 1 1,0-1 0,1 1 0,-1-1 0,0 1 0,0-1 0,0 0 0,0 0 0,0 0 0,0 1 0,0-1 0,0 0 0,0 0-1,0 0 1,-1 0 0,1-1 0,0 1 0,-1 0 0,2-2 0,9-16 20,-1-1-1,-1 0 1,-1-1 0,0 0-1,8-37 1,-7 7 123,4-69 0,-11 109-102,0 1 16,-2 10-58,0 0 0,0 0 0,0-1 0,0 1 0,0 0 0,0 0 0,0 0 0,0 0 1,0-1-1,0 1 0,0 0 0,0 0 0,0 0 0,0 0 0,0-1 0,0 1 0,-1 0 0,1 0 0,0 0 1,0 0-1,0 0 0,0 0 0,0-1 0,0 1 0,-1 0 0,1 0 0,0 0 0,0 0 0,0 0 0,0 0 0,-1 0 1,1 0-1,0 0 0,0 0 0,0 0 0,0 0 0,-1 0 0,1 0 0,0 0 0,0 0 0,2 17-4,1-1-12,1 0 0,1 0-1,1 0 1,0-1 0,1 0 0,0 0 0,1 0 0,1-1 0,1-1 0,15 19 0,-24-30 9,1-1 0,-1 0-1,0 0 1,1 1 0,-1-1 0,1 0 0,0 0 0,-1 0-1,1-1 1,0 1 0,-1 0 0,1-1 0,0 1 0,0-1-1,-1 1 1,1-1 0,0 0 0,0 0 0,0 0-1,0 0 1,2 0 0,-1-1 4,0 0 0,0 0 0,0 0 0,-1-1 0,1 1 0,0-1 0,-1 1 0,1-1 0,-1 0 0,1 0 0,3-4 0,3-5 13,0-1 0,0 0 0,-1-1 0,7-14 0,-12 21-13,-1 3 3,10-19 88,17-44-1,-26 59-59,-1 1 0,-1-1 0,1 0 0,-1 0 0,0 0 0,-1 1 0,1-1 0,-1 0 0,-1 0-1,1 0 1,-3-9 0,2 12 8,-2-13 36,18 26-184,-7-3 92,11 8-33,-4-3 38,-1-1-1,0 2 1,-1 0 0,0 0 0,22 29 0,-6-3 35,-20-26-30,0 0 0,-1 0 0,0 0-1,0 1 1,8 23 0,-11-23 15,1 1-1,1-1 1,0 0 0,10 14-1,-15-25-4,0 0-1,0 0 0,-1 0 1,1-1-1,1 1 1,-1 0-1,0-1 0,0 1 1,0-1-1,1 0 0,-1 0 1,1 0-1,-1 0 1,1 0-1,-1-1 0,1 1 1,0-1-1,-1 0 1,1 1-1,0-1 0,-1 0 1,1-1-1,-1 1 0,1 0 1,0-1-1,-1 0 1,1 1-1,3-3 0,9-3-1,-13 5 0,1 0 0,0 0 1,-1-1-1,1 1 0,-1 0 1,1-1-1,-1 0 0,0 0 1,0 1-1,1-1 0,-1-1 1,-1 1-1,4-4 0,20-23 65,-21 25-56,0 0 0,0 1 0,-1-2 0,0 1 0,0 0-1,0 0 1,0-1 0,-1 0 0,4-7 0,31-105 216,-36 116-224,1-8 3,0 1 0,0-1 0,1-14 0,-3 23-4,0 0 0,0 0-1,0 0 1,0 0 0,0 0-1,0 0 1,0 0 0,0 0-1,1 0 1,-1 0 0,0 1-1,0-1 1,0 0 0,0 0-1,0 0 1,0 0 0,0 0-1,0 0 1,0 0 0,0 0 0,0 0-1,0 0 1,0 0 0,1 0-1,-1 0 1,0 0 0,0 0-1,0 0 1,0 0 0,0-1-1,0 1 1,0 0 0,0 0-1,0 0 1,0 0 0,0 0-1,0 0 1,0 0 0,0 0-1,0 0 1,1 0 0,-1 0-1,2 3 10,-1-8 310,-31 5-10,30 0-281,0-1-47,0-2 10,0 3 60,-17-19 77,14 18-122,0-1 0,0 0 0,0 1 1,0-1-1,0 1 0,-1 0 0,-3-1 0,6 2-6,0-1 0,0 1 0,0 0 0,0-1 0,0 1 0,0 0 0,0 0 0,0 0-1,0 0 1,0 0 0,0 0 0,0 0 0,0 0 0,0 0 0,0 1 0,0-1-1,0 0 1,0 1 0,0-1 0,0 0 0,0 1 0,0 0 0,1-1 0,-1 1 0,0-1-1,-1 2 1,-1 5-13,0-1-1,1 1 0,1 0 1,-1 0-1,1-1 0,0 1 0,0 0 1,1 8-1,1 3-14,6 32 0,-7-48 26,2 8-3,-1-1 1,2 0 0,-1 0-1,1 0 1,1 0-1,7 13 1,-8-16 1,1-1 1,0 0 0,0 0 0,1 0-1,-1-1 1,1 1 0,0-1 0,1 0-1,-1-1 1,8 5 0,48 35-1,-59-42 3,0 0 0,-1-1 0,1 1 0,0-1 0,0 0 0,0 1 0,1-1 0,-1 0 0,0 0 0,0 0 0,0-1 0,0 1 0,0 0 0,0-1 0,2 0 0,34-13 0,-27 9 0,6-1 3,-1-2 0,0 0 0,0-1 0,-1 0-1,0-2 1,0 0 0,14-14 0,-10 9-12,35-24 0,1 0 51,-25 19-16,-20 14-14,0 1 1,13-14 0,-19 17-12,16-15 51,-17 12-1,-12 7 16,3 2-58,1 0 0,0 0 1,-1 0-1,1 1 1,0-1-1,-5 7 1,-3 0-3,-6 5-13,1 1 1,-30 35-1,40-41 1,0-1 0,2 2 1,-1-1-1,1 1 0,0 0 0,1 0 0,-5 19 0,9-28 2,0 0 0,1-1 1,-1 1-1,1 0 0,0 0 0,-1 0 0,1 0 1,0 0-1,0 0 0,0-1 0,1 1 1,-1 0-1,0 0 0,1 0 0,-1 0 0,1-1 1,-1 1-1,1 0 0,0 0 0,0-1 1,0 1-1,0 0 0,0-1 0,0 1 0,1-1 1,-1 0-1,0 1 0,1-1 0,-1 0 1,1 0-1,-1 0 0,1 0 0,0 0 0,-1 0 1,3 1-1,0-1 0,0 0 1,0 0-1,1 0 0,-1 0 1,0-1-1,0 0 0,1 0 1,-1 0-1,0 0 0,1 0 1,-1-1-1,0 0 0,0 0 1,6-2-1,-5 1 4,-1 0 0,0 0 0,0 0 0,0-1 0,0 1-1,-1-1 1,1 0 0,-1 0 0,1 0 0,-1-1 0,0 1 0,0-1 0,0 0 0,-1 0 0,0 0-1,1 0 1,-1 0 0,2-7 0,0-4 20,0-1-1,-1 0 0,-1 0 1,1-17-1,5-32 85,-6 56-5,0 13-46,3 12-45,16 36-52,-14-33 36,0 0-1,12 20 0,-16-33 0,1-1 1,-1 0-1,1 0 1,0 0 0,0-1-1,0 1 1,1-1 0,-1 0-1,1-1 1,0 1-1,9 4 1,-12-7 3,1 0 1,-1-1-1,1 1 1,-1-1-1,1 1 1,0-1-1,-1 0 1,1 0-1,-1 0 1,1-1-1,0 1 1,-1 0-1,1-1 1,-1 0-1,1 0 1,-1 1-1,1-2 1,-1 1-1,4-2 1,1-1-7,0 0 1,0-1-1,-1 0 1,0 0 0,8-8-1,1-7 11,0-1 1,-1-1-1,-1 0 0,-1 0 0,17-46 0,-7 15 2,-7 18 5,-2-1 0,-2 0 0,-1-1 0,-2 0 0,6-68 0,-12-189 72,-2 257-61,0 23 1,0-1 0,-1 1 0,-4-20 1,2 30 22,-1 11-31,-3 17-17,6-21 8,-8 38-30,2 1-1,2-1 1,2 1-1,1 0 1,3 0 0,1 0-1,2-1 1,16 71-1,40 157-310,-60-266 331,1 0-1,0 0 1,0 0 0,0 0 0,0-1 0,1 1 0,-1 0 0,1 0 0,-1-1-1,3 3 1,-3-4 8,-1-1-1,1 1 0,-1-1 1,0 0-1,1 1 1,-1-1-1,1 0 0,-1 1 1,1-1-1,0 0 1,-1 0-1,1 0 0,-1 1 1,1-1-1,-1 0 1,1 0-1,0 0 0,-1 0 1,1 0-1,-1 0 1,1 0-1,0 0 0,0-1 6,0 1 0,0-1 0,0 1 0,0-1 0,0 0 0,0 1 0,0-1 0,0 0 0,0 0 0,-1 0-1,1 1 1,0-1 0,0 0 0,-1 0 0,2-2 0,4-8 28,-1 0 0,0-1 0,0 1 0,-1-1 0,-1 0 0,0 0 0,-1 0 0,0-1 1,0 1-1,-1-16 0,3 36-43,1 0 1,0 0 0,1-1 0,0 0 0,12 13-1,-7-9-3,0 0 0,0-1-1,1-1 1,0 0 0,0 0 0,1-2-1,0 1 1,19 6 0,-27-12 6,1-1 1,-1-1-1,1 1 1,0-1 0,-1 0-1,1 0 1,-1 0 0,1-1-1,-1 0 1,1 0-1,-1 0 1,1-1 0,-1 0-1,0 0 1,0 0-1,0-1 1,0 0 0,0 0-1,-1 0 1,1 0 0,-1-1-1,0 1 1,0-1-1,0 0 1,5-7 0,4-9 15,0-1 0,-1 0 0,-1 0 1,-1-1-1,-1-1 0,-1 0 1,-1 0-1,-1 0 0,4-32 0,0-27 88,-2-116-1,-5 59-8,-2 66-51,-2 41-16,5-35 0,-4 64-12,0 0-1,1-1 1,-1 1 0,0 0 0,-1 0 0,1-1 0,-1 1 0,1 0 0,-1 0 0,-1-5 0,0 8 9,0 5-14,-1 10-18,-24 280-128,25-239 101,3-1 1,3 0-1,13 77 1,-11-105 16,1 0 1,2 0-1,0 0 0,1-1 1,2 0-1,21 34 0,-29-55 26,-1 0 1,1-1-1,0 1 0,0-1 0,0 0 0,1 0 0,0-1 0,-1 1 1,1-1-1,0 0 0,1 0 0,-1-1 0,0 0 0,1 0 0,-1 0 1,1 0-1,10 1 0,-9-3 9,1 1 0,-1-1 0,1 0 0,0-1 0,-1 1 0,1-2 0,-1 1 0,0-1 0,1 0 0,-1-1 0,0 1 1,0-2-1,7-3 0,3-3 15,-1-1 1,0-1 0,0 0 0,-2-1-1,1 0 1,-2-2 0,0 1-1,14-21 1,-23 29-13,-1 0-1,1 0 0,-1-1 1,0 0-1,-1 0 0,1 0 1,-1 0-1,-1 0 1,1 0-1,-1 0 0,0-8 1,-1 10-3,-1-1-1,0 1 1,0 0 0,0-1 0,0 1 0,-1 0-1,0 0 1,0 0 0,0 0 0,-1 0-1,1 0 1,-1 1 0,0-1 0,-1 1 0,1 0-1,-7-6 1,9 9-5,0 0 0,0 0 0,0 1 0,0-1 0,0 0 0,0 0 0,0 1 0,-1-1 0,1 0 0,0 1 0,0 0 0,-1-1 0,1 1 0,0 0 0,-1-1 0,1 1 0,0 0 0,-1 0 0,1 0 0,0 0 0,-1 0 0,-1 1 0,0 0-1,0 0 0,0 0 0,0 1 0,0-1 0,0 1 0,0-1 0,0 1 0,1 0 0,-3 3 0,-5 3 9,2 1-1,-1 1 0,-11 17 1,17-22-17,-1 0 1,1 1-1,1-1 0,-1 1 1,1-1-1,0 1 0,0 0 1,1 0-1,-1 0 1,1 0-1,1 0 0,-1 0 1,1 1-1,0-1 0,0 0 1,1 0-1,0 0 1,0 0-1,0 0 0,1 0 1,0 0-1,3 7 0,-1-5-1,1 0 0,0 0 0,0 0 0,1-1 0,-1 0 0,2 0 0,-1 0 0,1-1 0,0 1 0,0-2 0,1 1 0,0-1 0,16 8 0,7-1 10,1 0 1,1-3-1,50 9 1,43 13-59,-118-28 29,0 0 0,-1 1 0,1 0 0,-1 0 1,0 1-1,0 0 0,0 0 0,9 10 0,6 9-3104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32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1 400 4816,'0'0'5978,"13"3"-5628,-12-3-346,16 4 172,1-1 1,-1-1-1,1 0 0,-1-1 0,1-1 1,0-1-1,23-3 0,68-26 750,-57 14-357,94-14 0,414-18 1384,-436 48-1459,162 20-1,-113-8-175,76 10 67,11 4-24,-109-13-130,-94-9-86,-1-2-1,64-7 1,109-22 298,-127 14-290,-16 1 159,117-30 0,-186 38-242,-1 2 0,0 0 0,1 1-1,0 1 1,-1 0 0,23 4-1,-34-4-50,0 0-1,-1 0 1,1-1-1,0 0 1,8-2-1,-9 2-9,0 0 0,0 0 0,0 0 0,0 1 0,0 0 0,0-1 0,0 2-1,0-1 1,5 1 0,-4-1 0,1 1-1,0-1 0,0 0 1,-1 0-1,1-1 0,0 0 1,-1 0-1,10-3 1,-8 2 10,0 0 0,-1 1 1,1 0-1,0 0 1,12 1-1,20 7 85,-30-5-80,-1 0 0,1-1 1,-1 0-1,1 0 0,12-2 1,2 3 0,-20-2-14,0 0 0,0 1 0,0-1 0,0 0 0,0 0-1,0 0 1,-1-1 0,1 1 0,4-2 0,19-1 156,-23 3-126,0 0-1,0 0 0,0 0 0,0-1 0,0 1 0,0-1 0,4-1 0,-7 2-35,1 0-1,-1-1 1,0 1-1,1 0 0,-1 0 1,0 0-1,1 0 0,-1 0 1,0 0-1,1 0 1,-1 0-1,1 0 0,-1 1 1,0-1-1,1 0 1,-1 0-1,0 0 0,1 0 1,-1 0-1,0 1 1,1-1-1,-1 0 0,0 0 1,0 0-1,1 1 1,-1-1-1,0 0 0,0 0 1,1 1-1,-1-1-2,0 1 0,0-1-1,0 0 1,1 0 0,-1 1-1,0-1 1,0 0 0,0 0 0,1 0-1,-1 0 1,0 1 0,0-1 0,0 0-1,1 0 1,-1 0 0,0 0-1,0 0 1,1 0 0,-1 1 0,0-1-1,0 0 1,1 0 0,-1 0 0,0 0-1,0 0 1,1 0 0,-1 0 0,0 0-1,1 0 1,-1 0 0,0 0-1,0-1 1,1 1 0,-1 0 0,0 0-1,0 0 1,1 0 0,-1 0 0,0 0-1,0-1 1,0 1 0,1 0-1,-1 0 1,0 0 0,0 0 0,0-1-1,0 1 1,1 0 0,-1 0 0,0-1-1,0 1 6,1-1-1,-1 1 1,0-1-1,0 1 0,1-1 1,-1 0-1,0 1 1,0-1-1,0 1 0,0-1 1,0 1-1,0-1 1,0 0-1,0 1 0,0-1 1,0 1-1,0-1 1,0 1-1,0-1 0,-1 0 1,1 1-1,0-1 1,0 1-1,0-1 0,-1 1 1,1-1-1,-1 0 1,-17-17 72,-26-8-59,-2 6 14,-1 2 0,-1 3-1,-61-13 1,48 14 67,-83-32 0,97 32-48,39 13-33,0-1-1,0-1 1,0 1 0,0-1 0,0-1-1,-14-7 1,20 9-17,-1 1 0,1 0 0,-1 1 0,0-1 0,1 0 0,-1 1 0,0-1 0,0 1 0,1 0 0,-6 0 0,6 0-23,2 0 11,12 3-84,11 4 74,34 16 0,-8-4 31,-4-3 3,0-2-1,1-1 0,1-3 1,56 4-1,-66-9-42,68 16-1,12 2 32,-116-23-2,6 0 25,1 1-1,-1 0 1,1 1 0,-1 0 0,0 0 0,1 0-1,-1 1 1,7 3 0,2 0 95,-7-2 104,-22 5-66,-4-1-97,-1-2-1,-1 0 1,1-1-1,-37 5 1,34-7-9,0 1 1,1 1-1,-34 13 1,8 1 44,15-7 24,1 2 1,-44 26-1,70-37-99,0 0-1,0 0 1,0 1 0,0-1 0,1 1 0,-1 0-1,1 0 1,0 1 0,0-1 0,1 1 0,-5 8-1,3-2 19,1 1-1,-1 0 1,2-1-1,-2 14 1,4-21-28,0 1 0,0-1 0,0 0 0,1 1 1,1 6-1,1 14 49,-2-20-54,2 2 9,-7-11 14,2 0-24,0-1-1,0 0 1,1 1-1,0-1 1,-1 0 0,1 0-1,0-7 1,-3-12 6,-10-41 61,-3 1 0,-3 0 0,-39-85 0,-22-9 311,94 216-345,12 15-194,-12-42-3200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38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483 663 4816,'0'0'5770,"-11"-2"-5460,-2-2-249,-63-13 617,66 15-583,1 1-1,-1 0 1,0 1-1,1 0 1,-1 1-1,-16 2 1,22-2-64,-41 10 424,-59 22 0,91-28-319,1 1 0,0 0 0,0 1 1,0 0-1,1 0 0,0 1 0,1 1 0,-1 0 0,-11 14 1,20-21-80,0 1 0,0 0 0,0-1 0,0 1 0,1 0 0,-1 0 0,1 0 0,0 0 0,0 0 0,0 0 0,0 1 1,0 4-1,1-7-30,0 1 0,0 0 1,0-1-1,1 1 1,-1-1-1,0 1 1,1-1-1,0 1 0,-1-1 1,1 1-1,0-1 1,-1 1-1,1-1 1,0 0-1,0 1 0,0-1 1,0 0-1,1 0 1,-1 0-1,0 0 0,0 0 1,1 0-1,-1 0 1,0 0-1,1-1 1,-1 1-1,1 0 0,1 0 1,24 7 140,1 0 1,0-2-1,42 4 1,-43-6-99,59 6 166,84 16 293,-129-17-379,-22-5-4,0 0 1,23 8-1,-41-11-126,1 0-1,0 0 1,0 0-1,0 1 0,-1-1 1,1 0-1,-1 1 0,1-1 1,-1 1-1,1-1 0,-1 1 1,0 0-1,0-1 0,0 1 1,0 0-1,0 0 1,0 0-1,-1 0 0,1 0 1,0 0-1,-1 0 0,0 0 1,1 0-1,-1 0 0,0 0 1,0 0-1,0 0 0,0 0 1,-1 1-1,1-1 1,-1 0-1,0 2 0,0 2 20,-1 0 0,0 0 0,0 0 0,0 0 0,-1 0 1,0-1-1,0 1 0,-1-1 0,-6 8 0,-3 2 53,-1-1 0,-1-1 1,0 0-1,0-1 0,-2 0 1,1-1-1,-2-1 0,1-1 0,-1 0 1,-1-2-1,1 0 0,-37 8 1,24-8 74,22-4-47,0-1 0,0-1 0,-18 2 1,27-3-44,19-8 199,32-13-208,-1-3 0,-1-2-1,-2-2 1,0-2 0,43-38 0,-61 43-24,223-214 305,-226 210-312,-1-1 0,-1-2 0,-2 0 0,-2-1 1,-1-1-1,28-68 0,-30 52 34,19-92 0,-31 115-45,-1-1-1,-2 1 0,-1 0 1,-1-1-1,-4-30 1,3 50-12,0 0 1,-1 0 0,0 1-1,-1-1 1,1 1-1,-1 0 1,-6-9 0,9 15-12,-1-1 1,0 1-1,0-1 1,0 1 0,0 0-1,0-1 1,0 1-1,0 0 1,0 0-1,-1 0 1,1 0-1,0 0 1,-1 0 0,1 0-1,-1 0 1,1 1-1,-1-1 1,1 1-1,-1-1 1,0 1 0,1-1-1,-1 1 1,0 0-1,1 0 1,-1 0-1,0 0 1,1 0-1,-1 0 1,0 0 0,1 1-1,-1-1 1,1 0-1,-1 1 1,0 0-1,1-1 1,-1 1 0,1 0-1,-3 1 1,-3 3-3,1 0 1,-1 1-1,1 0 1,1 0-1,-1 0 1,1 1-1,0 0 1,-5 8 0,-31 64-43,26-43-13,1 1 0,-15 64-1,-3 81-241,26-148 211,3 1 1,0-1-1,3 1 0,0-1 0,3 1 0,0-1 0,16 60 1,-13-74 52,-3-6 6,1 0-1,0 0 1,1 0 0,1-1 0,0 0 0,1 0 0,1-1 0,9 13 0,-14-22 29,0-1 0,0 0 0,0 0 0,0 0 0,0 0 0,0 0 0,1-1 0,-1 1 0,1-1 0,0 0 1,-1 0-1,1 0 0,0 0 0,-1-1 0,7 0 0,2 1 23,-1-1 1,1-1-1,20-4 1,-25 4-13,0-1 1,0-1-1,0 1 0,-1-1 1,1 0-1,-1-1 1,1 1-1,-1-1 0,-1-1 1,7-4-1,4-7 99,27-33-1,-33 37-54,-7 10-19,-1-1 1,1 0-1,-1 0 0,0 0 0,0 0 1,0-1-1,-1 1 0,1-1 0,-1 1 1,2-8-1,-2 11-31,-1 0 1,0 0-1,0-1 1,0 1 0,0 0-1,0 0 1,0-1-1,0 1 1,0 0-1,0-1 1,0 1-1,0 0 1,0 0-1,0-1 1,0 1-1,0 0 1,0 0-1,-1-1 1,1 1-1,0 0 1,0 0-1,0 0 1,0-1-1,0 1 1,-1 0-1,1 0 1,0 0-1,0-1 1,0 1-1,0 0 1,-1 0-1,1 0 1,0 0-1,0 0 1,-1-1-1,1 1 1,0 0-1,0 0 1,-1 0-1,1 0 1,0 0-1,-1 0 1,-10 7 148,-9 16-99,16-16-57,1-1-1,-1 1 1,1 0 0,1-1-1,-1 1 1,1 1-1,0-1 1,1 0-1,0 0 1,0 1 0,0-1-1,1 0 1,0 1-1,0-1 1,1 1-1,0-1 1,1 0 0,-1 0-1,1 1 1,1-1-1,-1 0 1,1-1-1,1 1 1,-1 0 0,1-1-1,0 0 1,6 7-1,-7-9 5,1 0 0,0 0-1,1-1 1,-1 1-1,1-1 1,-1 0 0,1 0-1,0-1 1,0 1-1,11 2 1,-12-4 0,-1 0-1,1-1 1,0 0-1,0 0 1,-1 0 0,1 0-1,0 0 1,0-1-1,-1 0 1,1 0-1,-1 0 1,1 0 0,0 0-1,-1-1 1,0 1-1,1-1 1,4-4 0,-3 2 13,0 0 1,-1-1-1,1 1 1,-1-1-1,0 0 1,-1 0-1,1 0 1,-1-1-1,0 0 1,0 1-1,-1-1 1,1 0-1,-1 0 1,-1 0-1,1 0 1,0-11 0,0 2 25,-1 0 1,0 1-1,-1-1 1,-1 0-1,0 1 1,-5-19-1,5 27-5,-2-1 0,1 1 0,0 0 0,-1-1-1,0 2 1,-1-1 0,0 0 0,1 0 0,-2 1 0,1 0 0,0 0-1,-1 0 1,0 1 0,-7-5 0,10 8-32,0 0 0,0 1 1,0 0-1,0-1 0,0 1 0,0 0 1,-1 0-1,1 0 0,0 0 1,0 0-1,0 1 0,0-1 0,0 1 1,-1-1-1,1 1 0,0 0 0,-2 1 1,9 1-45,7 0-2,10-3-20,0-1 1,0 0 0,0-2 0,42-10 0,-62 12 55,0 1 0,0-1 0,1 1 0,-1 0 0,0 0 0,0 0 0,0 0 0,0 0 0,1 1 0,-1-1 0,0 1 0,0-1 0,0 1 0,0 0 0,0 0 0,0 0 0,0 0 0,0 0 0,-1 0 0,1 0 0,0 1 0,0-1 1,-1 0-1,1 1 0,-1 0 0,0-1 0,1 1 0,-1 0 0,1 2 0,4 6-9,-2 0 0,1 1 1,-1 0-1,3 16 0,-7-27 12,11 51-33,-3-1 1,-3 1-1,0 80 1,-3-67 9,0 20-77,-3 0 0,-4-1 0,-20 112 0,18-177 107,4-20 37,-1-12 9,0-21 40,1 0 1,1 0-1,2 0 1,1 0-1,2 1 1,9-41-1,6-40 132,-12 65-51,24-88 1,-12 73-68,8-26 49,-21 80-125,0 0 0,0 0-1,1 0 1,0 1 0,16-19 0,-20 26-32,0 1 1,0-1 0,1 1-1,-1 0 1,1 0 0,-1 0-1,1 1 1,0-1 0,-1 0-1,1 1 1,0 0 0,0 0-1,0 0 1,0 0 0,0 0 0,1 1-1,-1-1 1,0 1 0,0 0-1,0 0 1,1 0 0,-1 0-1,0 0 1,0 1 0,0 0-1,0-1 1,0 1 0,0 0-1,0 1 1,0-1 0,0 0-1,0 1 1,-1 0 0,1 0-1,0-1 1,-1 1 0,4 4 0,1 4-22,0 1 1,0 0 0,-1 0-1,0 1 1,-1 0 0,-1-1-1,0 2 1,0-1 0,-1 0-1,-1 1 1,0-1 0,-1 1-1,0 0 1,-1 0 0,-2 20-1,0-25 8,0-1-1,-1 1 1,1-1-1,-2 0 1,1 0-1,-1 0 1,0 0-1,0-1 1,-10 12-1,10-13 5,0-1 1,-1 1-1,1-1 0,-1-1 1,0 1-1,0-1 0,0 1 0,0-1 1,0-1-1,-1 1 0,1-1 0,-1 0 1,-8 2-1,12-4 9,0 0 1,0 0-1,0 0 1,1 0 0,-1 0-1,0-1 1,0 1-1,0-1 1,0 1-1,0-1 1,0 1-1,1-1 1,-4-2-1,-6-1 40,6 0 129,15 2-93,5 3-67,0 0-1,19 5 1,24 3 7,-42-9-14,0 0-1,0 0 1,0-2 0,0 0-1,0-1 1,0-1 0,-1 0-1,1-1 1,-1 0-1,0-2 1,16-9 0,-22 11 0,0-1 0,-1 0 1,0 0-1,-1-1 1,1 0-1,-1-1 1,0 1-1,-1-1 1,0-1-1,0 1 0,-1-1 1,0 0-1,-1 0 1,0-1-1,0 1 1,-1-1-1,0 0 0,3-18 1,-3 10 34,0 0 0,-2-1 0,0 1 1,-1-1-1,0 0 0,-5-23 0,5 41-29,0 0 0,0 0 0,0 0 0,-1 0 0,1 0 0,0 0 0,-1 0-1,1 0 1,0 0 0,-1 0 0,1 0 0,-1 0 0,0 0 0,1 1 0,-1-1 0,0 0 0,1 0-1,-1 1 1,0-1 0,0 0 0,1 1 0,-1-1 0,0 1 0,0-1 0,0 1 0,-2-1 0,2 1-3,0 0 0,-1 1 0,1-1 1,0 1-1,0-1 0,-1 1 0,1-1 1,0 1-1,0 0 0,0 0 0,0-1 1,0 1-1,0 0 0,0 0 0,0 0 1,0 0-1,0 1 0,-6 7-1,2-1 0,-1 1 0,-8 19 0,9-13-21,-1 1 1,2 1-1,0-1 1,1 1-1,1 0 0,0-1 1,1 1-1,1 0 1,0 0-1,2 0 1,0 0-1,1-1 1,0 1-1,1-1 0,1 0 1,13 28-1,-16-40 11,0 1-1,0-1 0,1 0 1,0 0-1,0-1 0,0 1 1,0-1-1,1 1 0,0-1 1,-1 0-1,1 0 0,0 0 1,0-1-1,1 0 0,-1 1 1,0-1-1,1-1 1,5 3-1,-5-4 8,0 1 0,0-1 1,-1 0-1,1 0 0,0 0 1,0-1-1,0 0 0,0 0 1,0 0-1,-1 0 0,1-1 0,0 0 1,-1 0-1,0 0 0,1 0 1,-1-1-1,7-5 0,0 0 13,-1-1-1,-1-1 0,0 0 1,0 0-1,-1-1 0,0 0 1,0 0-1,-2-1 0,1 0 0,4-13 1,7-21 83,16-71 0,-6 19 107,-26 91-177,8-18 137,-10 25-161,0 0 0,0 0-1,0 0 1,0 0 0,0-1 0,0 1-1,0 0 1,0 0 0,0 0-1,1 0 1,-1 0 0,0 0-1,0 0 1,0-1 0,0 1 0,0 0-1,0 0 1,1 0 0,-1 0-1,0 0 1,0 0 0,0 0-1,0 0 1,0 0 0,1 0 0,-1 0-1,0 0 1,0 0 0,0 0-1,0 0 1,0 0 0,1 0-1,-1 0 1,0 0 0,0 0 0,0 0-1,0 0 1,0 0 0,1 0-1,-1 0 1,0 0 0,0 0 0,5 14 28,10 52-22,21 121 20,-33-164-25,-1 0-1,-1-1 0,-2 1 0,0 0 1,-1 0-1,-6 24 0,7-44-1,1-1 0,-1 1-1,0-1 1,1 1 0,-1-1 0,-1 0 0,1 0-1,0 0 1,0 1 0,-4 3 0,4-6-1,1 0 1,-1 1-1,0-1 1,1 0-1,-1 1 1,0-1-1,0 0 1,1 0 0,-1 0-1,0 0 1,1 0-1,-1 0 1,0 0-1,0 0 1,1 0-1,-1 0 1,0 0 0,0 0-1,1 0 1,-1 0-1,0-1 1,1 1-1,-1 0 1,0-1 0,1 1-1,-1 0 1,0-1-1,1 1 1,-1-1-1,1 1 1,-1-1-1,1 1 1,-1-1 0,1 1-1,-1-1 1,1 0-1,-1 1 1,1-1-1,-1-1 1,-20-28 148,-31-58 0,51 87-142,1 0 10,-1 0 0,1 0 1,-1 0-1,1 1 0,-1-1 0,1 0 0,0 0 0,0 0 0,-1 0 1,1 0-1,0 0 0,0 0 0,0 0 0,0 0 0,0 0 0,0 0 1,0-1-1,0 2-12,1-1 0,-1 1 0,0 0 0,0-1 0,1 1 0,-1 0-1,0 0 1,1-1 0,-1 1 0,0 0 0,1 0 0,-1-1 0,1 1 0,-1 0 0,0 0 0,1 0 0,-1 0 0,1 0 0,-1 0 0,0 0 0,1 0 0,-1 0 0,1 0 0,-1 0 0,1 0 0,30 9 39,16 9-18,50 24-12,12 6-294,-90-38-3192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4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5016,'0'0'13430,"11"0"-13231,48-5 251,74-16 0,-104 16-245,38-1 0,22-4 214,-62 6-296,-11 2 47,0-1 0,23-8-1,-22 7 609,-11 3-291,-8 3-25,-12 12-3542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4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6824,'0'0'10818,"10"-7"-10490,2-2-217,-7 5-65,-1 1-1,1-1 0,0 1 0,0 0 0,1 0 0,-1 1 1,0 0-1,1 0 0,0 0 0,11-2 0,1 1 166,0 0 0,0 1 0,1 1 1,-1 1-1,24 2 0,-18 0 204,41-1 0,-34-1-188,30-11 489,-54 11-160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4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4616,'0'0'15479,"-10"1"-15260,-30 6-22,30-5 954,0 10-611,4 20-399,2 0-1,0 0 1,3 44 0,12 94 95,-8-131-166,9 72 119,5 98 937,-18-207-924,-2-6-41,-3-8 2,5 10-164,-2-6-155,-4-8 269,4 7-3214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4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6016,'0'0'14865,"10"1"-14736,4 1-105,7 2 71,-1-2 0,1 0-1,22-2 1,86-14 149,113-6 90,-125 13-131,17 0 116,-82 6-188,-27 0-23,-1 0 1,1 2 0,43 7 0,-18-3 77,-43-6-133,0 1 0,-1 1 0,1 0-1,0 0 1,-1 0 0,1 0-1,-1 1 1,1 0 0,9 5 0,-10-3 48,0-1 0,1 0 0,-1 0 0,1-1 0,-1 1 1,1-2-1,9 3 0,-7-9 337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5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22 287 4216,'0'0'12367,"-4"-11"-11997,-12-33-9,16 42-324,-1 0 1,1 0-1,0 0 0,0 0 0,0 0 1,0 0-1,0 0 0,1 0 0,-1 0 1,1 0-1,-1 0 0,1 1 0,0-1 1,-1 0-1,1 0 0,0 0 0,0 1 0,1-1 1,-1 1-1,0-1 0,0 1 0,1-1 1,-1 1-1,1 0 0,-1-1 0,1 1 1,-1 0-1,4-1 0,2-4 178,3-3 38,0 1-1,1 1 1,-1 0 0,17-8 0,-16 9-93,27-12 706,-36 17-812,0 1-1,0-1 1,1 1-1,-1 0 1,0 0-1,1 0 1,-1 0-1,0 0 1,0 0-1,1 0 1,-1 1-1,0-1 1,0 1-1,1 0 1,2 1-1,-3-1 14,0 0 0,0 1-1,0-1 1,0 0-1,-1 1 1,1 0-1,-1-1 1,1 1 0,-1 0-1,1-1 1,-1 1-1,0 0 1,0 0 0,0 0-1,0 0 1,0 0-1,-1 0 1,1 1-1,0-1 1,-1 0 0,0 0-1,1 0 1,-1 1-1,0 2 1,-1 7 11,0 0 0,-1 0-1,-5 19 1,1-2 154,-2 9-89,4-20 7,1 0 0,-2 35 1,4-40-80,2 1 0,-1 0 0,2 0 1,-1-1-1,2 1 0,0 0 0,1-1 1,7 18-1,-11-31-68,3 6 54,-1 0 0,1 0 0,1 0 0,-1-1 0,1 0 0,0 1 0,6 5 0,6 6 94,-10-10-57,1 0 1,0-1-1,0 0 0,8 6 0,-12-10-66,0 0-1,0-1 1,1 1 0,-1-1 0,1 0-1,-1 0 1,1 0 0,-1 0 0,1-1-1,0 1 1,-1-1 0,1 0 0,0 0-1,3-1 1,3 1 31,-1-2 0,0 1 0,0-1 0,0 0 0,0-1 0,0 0 0,0 0 0,-1-1 0,1-1 0,-1 1 0,0-1 0,-1 0 0,1-1 0,10-10 0,-7 5 30,4-3 71,-2 0 0,14-19 0,-23 27-120,0 0-1,0-1 0,-1 0 0,0 1 1,0-1-1,0-1 0,-1 1 0,0 0 1,0-8-1,2-20 67,-2 1 1,-1-1 0,-2 1-1,-1-1 1,-1 1 0,-13-49-1,15 76-87,0 0 0,1-1-1,0 1 1,0 0-1,1 0 1,-1 0-1,4-11 1,-3 10 19,0 4-30,0 1 0,-1 0 0,1 0 0,1 1 0,-1-1-1,0 0 1,1 0 0,-1 0 0,1 1 0,0-1 0,0 1 0,0 0 0,0-1 0,0 1-1,1 0 1,-1 0 0,1 0 0,-1 1 0,1-1 0,0 0 0,4-1 0,-3 1-3,1 1-1,-1 0 1,1-1 0,-1 2 0,1-1 0,0 0 0,-1 1 0,1 0 0,0 0 0,-1 0 0,1 1 0,0-1 0,6 3 0,1 0-23,-6-1 50,1 0 0,0 0 0,12 7 0,-18-8-7,1-1 0,-1 1 1,0 0-1,1 0 0,-1 0 0,0 0 0,0 0 0,0 1 0,0-1 0,0 0 0,0 0 1,0 1-1,0-1 0,0 0 0,-1 1 0,1-1 0,-1 1 0,1-1 0,-1 1 1,1-1-1,-1 1 0,0 0 0,0 1 0,4 52 148,-1-33-3998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3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13056,'0'0'1656,"11"-5"-1270,20-8 11,0 2 0,1 1-1,37-7 1,-9 9 776,92-1 0,-60 6-226,74 4 817,-64 2-699,-67-2-620,-24 0-175,1 0 0,0-1 0,-1-1 0,18-2 0,-29 3-239,1 0 0,-1 0 0,1-1 0,-1 1 0,0 0-1,1 0 1,-1 0 0,1-1 0,-1 1 0,0 0 0,1-1 0,-1 1 0,1 0 0,-1-1 0,0 1 0,0 0 0,1-1 0,-1 1 0,0 0-1,0-1 1,1 1 0,-1-1 0,0 1 0,0-1 0,0 1 0,0-1 0,0 1 0,1-1 0,-1 1 0,0-1 0,0 1 0,0-1 0,0 1-1,-1-1 1,0-6-3344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8688,'0'0'-47,"3"15"286,6 32 589,3 76 0,-12-122-815,0 220 3004,-2-197-2348,0 0 1426,5-25-1256,3-17-566,61-179 777,-47 147-711,50-88 1,-51 108-30,36-40-1,-54 69-293,-1 0-1,1 0 1,0-1-1,0 1 1,0 0 0,0 0-1,0 0 1,1 0-1,-1 0 1,0 0 0,0 1-1,1-1 1,-1 0-1,0 1 1,1-1 0,-1 1-1,1-1 1,-1 1-1,1 0 1,-1-1 0,1 1-1,-1 0 1,3 0-1,-2 1-6,-1 0-1,1-1 1,-1 1-1,1 0 0,-1 0 1,0 0-1,1 0 1,-1 0-1,0 1 1,0-1-1,0 0 0,0 1 1,0-1-1,0 1 1,0-1-1,0 1 0,-1-1 1,1 1-1,0 2 1,20 59 186,-2 1-1,11 75 1,-13-54 46,16 36 161,-8-30 183,-25-91-575,0 0 0,0 0 0,0 0 0,0 0 0,0 1 0,0-1 0,0 0 0,0 0 0,0 0 0,0 0 0,0 1 0,0-1-1,0 0 1,0 0 0,0 0 0,0 0 0,0 0 0,0 1 0,0-1 0,1 0 0,-1 0 0,0 0 0,0 0 0,0 0 0,0 0 0,0 1 0,0-1 0,0 0 0,0 0 0,1 0 0,-1 0 0,0 0 0,0 0 0,0 0 0,0 0 0,0 0 0,1 0 0,-1 0 0,0 1 0,0-1 0,0 0 0,0 0 0,1 0 0,-1 0 0,0 0 0,0 0 0,0 0 0,0 0 0,0-1 0,1 1 0,-1 0 0,0 0 0,0 0 0,5-7-757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4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5016,'0'0'11850,"17"1"-11467,272-7 1065,-124-8-638,137-6 633,-163 11-599,-87 0-168,-52 9-676,-1 0 0,1 0 0,0 0 0,0-1 0,0 1 0,0 0 0,-1 0 0,1 0 0,0 0 0,0 0 0,0 0 0,0 0 0,0 0-1,0-1 1,-1 1 0,1 0 0,0 0 0,0 0 0,0 0 0,0 0 0,0-1 0,0 1 0,0 0 0,0 0 0,0 0 0,0 0 0,0-1 0,0 1 0,0 0 0,0 0 0,0 0 0,0 0 0,0-1 0,0 1 0,0 0 0,0 0 0,0 0 0,0-1 0,0 1 0,0 0-1,0 0 1,0 0 0,0 0 0,0 0 0,1-1 0,-1 1 0,0 0 0,0 0 0,0 0 0,0 0 0,0 0 0,0 0 0,1 0 0,-1-1 0,0 1 0,0 0 0,0 0 0,0 0 0,0 0 0,1 0 0,-1 0 0,-13-4-3622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6:54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8840,'0'0'5752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03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76 8136,'0'0'9219,"-11"0"-8853,0 1-275,-14 0 652,-38 6-1,57-6-500,-1 0 1,1 1-1,0 0 1,0 0-1,0 0 1,0 0 0,0 1-1,0 0 1,0 0-1,1 1 1,-9 6-1,8-5-55,1 0-1,-1 0 0,0 0 0,1 1 1,0 0-1,1 0 0,-1 0 0,1 0 1,0 1-1,1 0 0,-1-1 0,-1 9 1,4-11-136,-1 0 3,0 1 1,1 0-1,-1 0 1,1 0-1,0 0 1,1 1-1,-1-1 1,1 0-1,0 0 0,1 0 1,-1 0-1,1 0 1,0 1-1,0-1 1,3 7-1,0-3 13,0-1-1,0 1 0,1-1 1,0-1-1,1 1 0,-1-1 1,10 9-1,-10-12-36,-1 0 0,1-1 0,0 1 0,0-1-1,0 0 1,1-1 0,-1 1 0,0-1 0,1 0-1,0-1 1,-1 1 0,12 1 0,-2-2 11,1-1 0,-1 0 0,0-1 1,0-1-1,1 0 0,-1-1 0,-1 0 0,1-2 0,26-10 1,-22 6-8,0-1 1,0 0 0,-1-1-1,-1-1 1,0-1 0,24-24 0,-20 18-12,-13 11 40,0 0 1,0 0-1,11-15 0,-17 20-34,0 0-1,0-1 1,-1 1 0,1-1-1,-1 1 1,0-1 0,0 1-1,0-1 1,0 0 0,0 1-1,-1-1 1,0 0 0,0 0-1,-1-7 1,0 6 6,0-1 1,0 1-1,0 0 0,-1 0 0,0 0 0,0 0 1,-1 1-1,1-1 0,-1 0 0,0 1 1,0 0-1,-5-5 0,2 3 12,0 0 0,-1 0 0,0 0 0,0 1 0,-1 1 0,-14-8 0,7 5 18,0 2 1,-1 0-1,1 0 0,-1 1 0,0 1 0,0 1 0,-26-1 0,33 4-27,0-1 0,0 1 0,0 1 0,0 0 0,0 0 0,0 0 0,0 1 0,1 1 0,-16 7 0,8-1 36,1 0 1,0 1-1,-24 24 0,35-31-79,1-1 0,0 1-1,0 0 1,1 0-1,-1 1 1,1-1-1,0 0 1,0 1-1,0 0 1,1-1 0,-1 1-1,1 0 1,0 0-1,0 7 1,0 20-4039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04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8032,'0'0'8903,"-4"17"-8439,-49 293 1556,52-306-1998,-13 269 2259,19-212-2043,-3-47-2363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28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226 625 9040,'0'0'10482,"-13"9"-10141,-2 2-215,-44 30 438,45-32-91,2 1-1,-14 14 1,17-17-249,3 0-66,0 0 1,1 1-1,0-1 0,0 1 0,0 0 0,1 1 0,0-1 1,-5 17-1,-4 10 200,10-29-298,0 0 0,1 0 1,0 0-1,1 0 0,-1 0 0,1 0 1,0 1-1,1-1 0,-1 0 1,2 11-1,0-8 15,1 0 0,1-1 0,-1 1 0,1-1 0,1 0-1,-1 0 1,6 9 0,-8-16-65,-1 0-1,1 0 1,0 0-1,-1 0 0,1 0 1,0 0-1,0 0 1,-1 0-1,1-1 1,0 1-1,0 0 0,0 0 1,0-1-1,0 1 1,0 0-1,0-1 1,1 1-1,-1-1 1,0 1-1,0-1 0,0 0 1,0 0-1,1 1 1,-1-1-1,2 0 1,-1 0 8,0-1 0,1 0 1,-1 1-1,1-1 0,-1 0 1,0 0-1,0 0 1,1 0-1,-1-1 0,0 1 1,3-3-1,4-4 57,0-1-1,-1 0 1,13-18-1,-13 16-20,-1 0-1,-1 0 1,0-1 0,-1 0-1,0 0 1,6-22 0,-9 25-1,-1 1 0,1-1 1,-1 0-1,-1 1 1,0-1-1,0 0 0,-1 0 1,0 0-1,0 1 0,-4-15 1,4 21-22,1 1-1,-1-1 1,0 1 0,1-1 0,-1 1-1,0 0 1,0-1 0,0 1 0,0 0-1,-2-3 1,3 4-24,0 0 0,-1 0 1,1 0-1,0-1 0,-1 1 0,1 0 0,0 0 0,-1 0 1,1 0-1,0-1 0,-1 1 0,1 0 0,-1 0 0,1 0 1,0 0-1,-1 0 0,1 0 0,0 0 0,-1 0 1,1 0-1,-1 0 0,1 0 0,0 1 0,-1-1 0,1 0 1,0 0-1,-1 0 0,0 2-2,-1-1 1,1 0-1,0 0 1,0 0-1,1 1 1,-1-1-1,0 0 0,0 1 1,1-1-1,-1 1 1,1-1-1,-1 1 1,1-1-1,-1 1 0,1-1 1,0 1-1,0-1 1,0 1-1,0 2 0,0 13 32,1 0 0,1 0-1,8 31 1,-8-39-11,1 1 1,1-1-1,0 1 1,0-1-1,0 0 1,1-1-1,1 1 0,5 7 1,-7-13-9,-1 0 0,1 0-1,-1 0 1,1 0 0,0-1 0,0 0 0,0 0 0,1 0 0,-1 0 0,0-1 0,1 1-1,-1-1 1,1 0 0,-1 0 0,1-1 0,-1 0 0,1 1 0,0-1 0,-1-1-1,1 1 1,0-1 0,-1 0 0,1 0 0,-1 0 0,0 0 0,1-1 0,-1 0 0,0 0-1,0 0 1,5-4 0,13-12 68,-2-2-1,1-1 1,18-26-1,-28 35-49,23-35 111,-1-1 0,-3-1 1,42-93-1,-50 89-38,-2-1-1,-3-1 1,15-85 0,-20 70 86,2-76 1,-20 110-17,6 36-180,0 0 1,0-1-1,0 1 0,0 0 0,0 0 0,-1 0 1,1 0-1,0 0 0,0 0 0,0-1 1,-1 1-1,1 0 0,0 0 0,0 0 0,0 0 1,0 0-1,-1 0 0,1 0 0,0 0 1,0 0-1,0 0 0,-1 0 0,1 0 1,0 0-1,0 0 0,0 0 0,-1 0 0,1 0 1,0 0-1,0 0 0,0 0 0,-1 1 1,1-1-1,0 0 0,0 0 0,0 0 0,0 0 1,-1 0-1,1 0 0,0 1 0,0-1 1,0 0-1,0 0 0,0 0 0,0 0 0,-1 1 1,-6 30-101,2 1 0,-4 48 0,4-22-4,-3 5-47,3 0 0,3 1 1,7 68-1,17 85-168,-21-195 295,6 31-56,-6-51 84,0 1 0,-1-1 0,1 1 0,0 0 0,0-1 0,1 0 0,-1 1 0,0-1 0,1 0 0,0 1 0,-1-1 0,1 0 0,0 0 0,0-1 0,4 4 0,-3-3 17,-1-1 0,1 0-1,-1 0 1,1 0 0,-1 0-1,1-1 1,0 1 0,0-1-1,-1 1 1,1-1 0,0 0-1,0 0 1,-1 0 0,1-1-1,3 0 1,0 0 10,0-1 0,0 0 0,0 0 0,-1-1 0,1 0 0,8-5 0,-1-1 20,-1-1-1,0-1 0,0 1 0,17-23 0,-6 1 47,-2-2-1,-1 0 1,24-57 0,-5 8 20,-25 54-58,-2 0 1,0-1-1,7-35 1,15-96 286,-26 116-199,-6 38-123,-1 0 0,0-1 0,0 1 1,-1 0-1,1 0 0,-2-1 0,1 1 0,-1 0 1,0 0-1,-1-1 0,0 1 0,-5-13 0,7 19-22,0 1-1,0-1 0,0 1 0,-1 0 0,1-1 1,0 1-1,0-1 0,-1 1 0,1 0 0,0-1 1,-1 1-1,1 0 0,0-1 0,-1 1 1,1 0-1,-1 0 0,1-1 0,0 1 0,-1 0 1,1 0-1,-1 0 0,1-1 0,-1 1 0,1 0 1,-1 0-1,1 0 0,-1 0 0,1 0 0,0 0 1,-1 0-1,1 0 0,-1 0 0,1 0 0,-1 0 1,1 0-1,-1 1 0,0-1 0,0 1-4,-1 0-1,1 0 1,-1 1-1,1-1 0,0 1 1,0-1-1,0 0 1,-1 1-1,1 0 0,0 1 1,-18 41-122,-26 76-110,23-64 142,-16 63-1,26-76 68,5-18 0,0 1-1,-3 36 1,2 9 67,3-31 44,0 79 0,6-113-62,0 1 1,0-1-1,0 1 1,1-1-1,0 0 1,0 0-1,1 0 1,-1 0-1,2 0 1,-1 0-1,0-1 1,1 1-1,7 7 1,-4-6 6,-1-1 0,1 0 0,0-1 0,0 0 0,0 0 0,1 0 0,0-1 0,0 0 0,12 4 0,-1-1 26,-5-2 99,0 0 0,1-1 0,20 4 0,-17-1-32,-9-3-34,-9-4-88,0 0 0,1 0 0,-1 0-1,0 0 1,0 0 0,0 0 0,0 0-1,0 0 1,0-1 0,1 1 0,-1 0 0,0 0-1,0 0 1,0 0 0,0 0 0,0 0-1,0 0 1,0-1 0,0 1 0,0 0 0,1 0-1,-1 0 1,0 0 0,0 0 0,0-1-1,0 1 1,0 0 0,0 0 0,0 0 0,0 0-1,0 0 1,0-1 0,0 1 0,0 0 0,0 0-1,0 0 1,0 0 0,-1 0 0,1-1-1,0 1 1,0 0 0,0 0 0,0 0 0,0 0-1,0 0 1,0 0 0,0-1 0,0 1-1,0 0 1,-1 0 0,-1-11 880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3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247 661 10040,'0'0'12847,"-12"-4"-12423,3 0-301,6 2-88,0 1 0,0 0-1,-1 0 1,1-1 0,0 2 0,0-1-1,-1 0 1,1 1 0,0-1-1,-1 1 1,1 0 0,-1 0 0,1 1-1,0-1 1,-1 1 0,1-1-1,0 1 1,0 0 0,-5 2 0,-14 7 317,9-4-55,0 0 1,-14 10-1,22-13-216,1 0 0,0 0 1,0 1-1,1 0 0,-1-1 0,1 1 0,-1 1 0,1-1 0,-4 9 1,-1 2 149,1 1 0,0 0 0,-6 25 0,11-36-169,1 0 1,1 1-1,-1-1 0,1 1 1,-1-1-1,2 0 0,-1 1 0,0-1 1,1 1-1,0-1 0,1 0 1,-1 0-1,1 0 0,0 1 1,4 6-1,-5-11-37,-1 1 0,1-1 0,1 1 0,-1-1 0,0 0 0,0 0 0,0 0 0,1 1 0,-1-1 0,1 0 0,-1-1 0,0 1 0,1 0 0,0 0 0,-1-1 0,1 1 0,-1-1 0,3 1 0,0 0 24,0-1 0,0 0 1,0 0-1,-1 0 0,1 0 0,0-1 1,0 1-1,4-2 0,0 0 31,0-1 0,-1 0 0,1-1 0,-1 1 0,1-1 0,-1-1 0,8-5 0,-7 2-4,0 0-1,-1-1 0,0 0 1,0 0-1,-1 0 0,0-1 1,-1 0-1,0 0 1,7-21-1,-4 7 177,-1-1 0,-2 1 0,4-35 0,-9 55-151,0 1 0,0-1 0,-1 1 0,1-1 0,-1 1 0,0-1 0,0 1 0,0 0 0,0 0 0,-1-1 0,1 1 0,-5-5 0,6 7-101,0 1 1,0 0-1,0 0 0,0 0 1,0 0-1,0 0 0,0 0 1,0 0-1,0 0 0,0 0 1,0-1-1,0 1 0,0 0 1,0 0-1,0 0 0,0 0 0,0 0 1,0 0-1,-1 0 0,1 0 1,0 0-1,0 0 0,0 0 1,0 0-1,0 0 0,0 0 1,0-1-1,0 1 0,0 0 1,0 0-1,0 0 0,-1 0 1,1 0-1,0 0 0,0 0 1,0 0-1,0 0 0,0 0 1,0 0-1,0 0 0,0 0 1,0 0-1,0 0 0,-1 0 1,1 0-1,0 0 0,0 0 0,0 0 1,0 1-1,0-1 0,0 0 1,0 0-1,0 0 0,0 0 1,0 0-1,0 0 0,-1 0 1,1 0-1,0 0 0,0 0 1,0 0-1,-2 9 5,2 11-10,4 18 5,8 57 0,-10-83 0,1-1 0,1 1 0,-1-1 0,2 0 0,10 20 0,-14-29 0,0 0 0,1 0 0,-1 0 0,1-1 0,-1 1 0,1 0 0,-1-1 0,1 1 0,0-1 0,0 0 0,0 0 0,0 0 0,0 0 0,0 0 0,0 0 0,0 0 0,0 0 0,0-1 0,0 1 0,0-1 0,1 0 0,-1 0 0,0 0 0,0 0 0,1 0 0,-1 0 0,0 0 0,0-1 0,0 1 0,5-2 0,-2 0 0,0 0 0,0 0 0,0-1 0,0 0 0,0 0 0,0 0 0,-1 0 0,1-1 0,-1 0 0,0 0 0,5-6 0,11-16 0,-4 6 0,-1 0 0,0 0 0,11-26 0,-5 0 0,-2 0 0,12-50 0,17-99 0,-20 71 0,-24 104 0,-1 0 0,1-25 0,-3 28 0,0 1 0,1 0 0,8-31 0,-8 36 0,-6 29 0,-32 278 0,23-119 0,12-140 0,3-1 0,11 69 0,-8-65 0,0 8 0,-3-42 0,-1-2 0,0-1 0,0 1 0,0-1 0,0 0 0,0 1 0,1-1 0,0 0 0,2 4 0,-3-7 0,0 1 0,0 0 0,0 0 0,0-1 0,0 1 0,0 0 0,0-1 0,1 1 0,-1-1 0,0 1 0,0-1 0,1 0 0,-1 0 0,0 1 0,1-1 0,-1 0 0,0 0 0,0 0 0,1-1 0,-1 1 0,0 0 0,1 0 0,-1-1 0,0 1 0,0 0 0,1-1 0,1-1 0,7-2 0,0-1 0,-1-1 0,1 0 0,-1 0 0,0-1 0,-1 0 0,0 0 0,0-1 0,12-14 0,-6 4 0,-2 0 0,0-1 0,18-37 0,-25 44 0,0 1 0,-1-1 0,3-12 0,-7 21 0,1-1 0,0 1 0,-1 0 0,0-1 0,1 1 0,-1 0 0,-1-1 0,1 1 0,0-1 0,-1 1 0,0 0 0,0 0 0,0-1 0,0 1 0,-3-5 0,-1 2 0,2 15 0,3-9 0,0 2 0,0 0 0,0 0 0,0-1 0,0 1 0,0 0 0,1-1 0,-1 1 0,1 0 0,-1-1 0,1 1 0,0-1 0,0 1 0,-1-1 0,1 1 0,0-1 0,2 2 0,18 23 0,-20-25 0,8 7 0,-1-1 0,1 0 0,0 0 0,0-1 0,1 0 0,0 0 0,0-1 0,0 0 0,1-1 0,0-1 0,0 1 0,0-2 0,0 1 0,0-2 0,0 1 0,1-2 0,-1 1 0,0-1 0,1-1 0,-1 0 0,0-1 0,0 0 0,16-5 0,-10-2 0,-14 7 0,-11 11 0,-36 28 0,-6 4 0,46-37 0,1 0 0,-1 0 0,1 0 0,0 1 0,0-1 0,0 1 0,1 0 0,0 0 0,-3 8 0,2-5 0,1 1 0,0 1 0,1-1 0,0 0 0,0 0 0,1 13 0,1-18 0,-1 1 0,1 0 0,0-1 0,1 1 0,-1-1 0,1 0 0,-1 1 0,1-1 0,1 0 0,-1 0 0,0 0 0,1 0 0,0-1 0,4 6 0,-5-8 0,0 1 0,-1-1 0,1 0 0,0 1 0,0-1 0,0 0 0,0 0 0,0 0 0,0 0 0,0-1 0,0 1 0,1 0 0,-1-1 0,0 0 0,0 1 0,1-1 0,-1 0 0,0 0 0,0 0 0,1-1 0,-1 1 0,0-1 0,0 1 0,0-1 0,0 1 0,4-3 0,-3 2 0,0-1 0,0 0 0,0 0 0,0 0 0,0 0 0,0 0 0,0 0 0,0-1 0,-1 0 0,0 1 0,1-1 0,-1 0 0,0 0 0,0 0 0,1-5 0,0 0 0,0 0 0,-1 0 0,-1 0 0,1-1 0,-1 1 0,-1 0 0,1-1 0,-2-14 0,-1 7 0,-1 0 0,-1 1 0,-8-26 0,9 36 0,0-1 0,-1 1 0,1 0 0,-1 0 0,0 0 0,0 0 0,-7-5 0,5 4 0,6 6 0,0 1 0,0-1 0,0 0 0,0 0 0,0 0 0,0 0 0,0 0 0,0 0 0,0 0 0,0 0 0,0 1 0,0-1 0,0 0 0,0 0 0,0 0 0,0 0 0,0 0 0,0 0 0,0 0 0,0 0 0,0 0 0,0 1 0,0-1 0,-1 0 0,1 0 0,0 0 0,0 0 0,0 0 0,0 0 0,0 0 0,0 0 0,0 0 0,0 0 0,0 0 0,0 0 0,0 0 0,-1 1 0,1-1 0,0 0 0,0 0 0,0 0 0,0 0 0,0 0 0,0 0 0,0 0 0,0 0 0,-1 0 0,1 0 0,0 0 0,0 0 0,0 0 0,0 0 0,0-1 0,0 1 0,0 0 0,0 0 0,-1 0 0,1 0 0,0 0 0,0 0 0,0 0 0,0 0 0,0 0 0,0 0 0,0 0 0,0 0 0,0 0 0,4 9 0,6-3 0,-1-1 0,1 0 0,-1-1 0,1 0 0,1 0 0,18 3 0,-5-1 0,-10-2 0,2-1 0,-1 0 0,0-2 0,0 1 0,1-2 0,-1 0 0,0-1 0,1-1 0,-1 0 0,0-1 0,0 0 0,0-2 0,16-6 0,-31 11 0,0 0 0,0 0 0,1 0 0,-1-1 0,0 1 0,1 0 0,-1 0 0,0 0 0,1 0 0,-1 0 0,0 0 0,1 0 0,-1 0 0,0 0 0,1 0 0,-1 0 0,0 0 0,1 0 0,-1 0 0,0 0 0,1 0 0,-1 0 0,0 0 0,0 0 0,1 1 0,-1-1 0,0 0 0,1 0 0,-1 0 0,0 1 0,0-1 0,1 0 0,-1 0 0,0 1 0,2 14 0,-12 27 0,6-27 0,2-7 0,0 2 0,-1-1 0,2 1 0,-1 0 0,2-1 0,-1 1 0,1 0 0,0 0 0,1 0 0,2 9 0,-3-18 0,0-1 0,0 0 0,1 1 0,-1-1 0,0 0 0,0 1 0,0-1 0,0 0 0,0 1 0,1-1 0,-1 0 0,0 1 0,0-1 0,1 0 0,-1 0 0,0 1 0,0-1 0,1 0 0,-1 0 0,0 0 0,0 1 0,1-1 0,-1 0 0,0 0 0,1 0 0,-1 0 0,0 0 0,1 0 0,-1 0 0,0 0 0,1 0 0,-1 0 0,1 0 0,-1 0 0,16-6 0,17-20 0,-33 26 0,18-18 0,-1 0 0,-1-2 0,-1 0 0,15-25 0,-28 42 0,0-1 0,0 1 0,1 0 0,0 0 0,-1-1 0,6-3 0,-8 7 0,1 0 0,-1 0 0,1-1 0,-1 1 0,0 0 0,1 0 0,-1 0 0,1 0 0,-1-1 0,0 1 0,1 0 0,-1 0 0,1 0 0,-1 0 0,1 0 0,-1 0 0,1 0 0,-1 0 0,0 0 0,1 1 0,-1-1 0,1 0 0,-1 0 0,0 0 0,1 1 0,0-1 0,0 1 0,0 0 0,0 0 0,0 0 0,-1 0 0,1 0 0,0 0 0,-1 0 0,1 0 0,0 1 0,-1-1 0,0 0 0,1 2 0,11 35 0,-9-25 0,0 0 0,2 0 0,-1 0 0,2 0 0,-1-1 0,2 0 0,0 0 0,10 13 0,-15-23 0,0 0 0,0 1 0,0-1 0,0 0 0,1-1 0,-1 1 0,1 0 0,-1-1 0,1 1 0,0-1 0,-1 0 0,1 0 0,0 0 0,0 0 0,0 0 0,0-1 0,0 1 0,0-1 0,0 0 0,0 0 0,0 0 0,0 0 0,0-1 0,0 1 0,0-1 0,0 0 0,0 0 0,0 0 0,-1 0 0,1 0 0,4-3 0,5-3 0,0-2 0,0 0 0,-1 0 0,0-1 0,10-12 0,-16 17 0,8-10 0,0-1 0,-1 0 0,-1-1 0,0 0 0,-2-1 0,13-28 0,-9 10 0,-1 0 0,12-60 0,-12 23 0,-3-1 0,1-102 0,-8 169 0,0 0 0,-2 7 0,0 0 0,0 0 0,0 0 0,0 0 0,0 0 0,0-1 0,0 1 0,0 0 0,0 0 0,0 0 0,0 0 0,0 0 0,0 0 0,0 0 0,0 0 0,-1 0 0,1 0 0,0 0 0,0-1 0,0 1 0,0 0 0,0 0 0,0 0 0,0 0 0,0 0 0,0 0 0,0 0 0,0 0 0,0 0 0,0 0 0,-1 0 0,1 0 0,0 0 0,0 0 0,0 0 0,0 0 0,0 0 0,0 0 0,0 0 0,0 0 0,0 0 0,0 0 0,-1 0 0,1 0 0,0 0 0,0 0 0,0 0 0,0 0 0,0 0 0,0 0 0,0 0 0,0 0 0,0 0 0,0 1 0,0-1 0,0 0 0,-1 0 0,1 0 0,0 0 0,0 0 0,0 0 0,-3 29 0,-3 30 0,4 114 0,23 60 0,-19-219 0,1 0 0,0 0 0,1 0 0,0 0 0,1-1 0,12 21 0,-5-1 0,-12-29 0,1 0 0,0 1 0,1-1 0,-1 0 0,1 0 0,0-1 0,0 1 0,0 0 0,0 0 0,0-1 0,1 0 0,0 1 0,0-1 0,5 5 0,-6-8 0,-1 1 0,1-1 0,0 1 0,-1-1 0,1 0 0,0 1 0,0-1 0,-1 0 0,1 0 0,0 0 0,-1-1 0,1 1 0,0 0 0,0-1 0,-1 1 0,1-1 0,-1 1 0,1-1 0,0 0 0,-1 1 0,1-1 0,-1 0 0,0 0 0,1 0 0,-1-1 0,0 1 0,0 0 0,1 0 0,-1-1 0,0 1 0,0 0 0,-1-1 0,1 1 0,0-1 0,0 1 0,0-3 0,0 2 0,0 0 0,0 0 0,0 0 0,0 0 0,0-1 0,-1 1 0,1 0 0,-1 0 0,1-1 0,-1 1 0,0 0 0,0-1 0,0 1 0,0 0 0,-1-1 0,1 1 0,-1 0 0,1-1 0,-1 1 0,0 0 0,0 0 0,0 0 0,0 0 0,0 0 0,0 0 0,-3-3 0,-4-3-3935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3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15680,'0'0'1927,"57"5"-1111,-15-5 0,13 2-48,5 8-8,7-2-64,-5 2-8,-14-4-80,-1-4 16,-9-4-144,2 2 16,-1-4-192,-3 8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3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1059 9440,'0'0'7362,"12"-6"-7015,-7 4-304,5-3 36,1 1 0,-2-2 0,1 0 0,0 0 0,-1 0 1,0-1-1,8-9 0,50-55 701,83-116 1,-42 7 18,-74 117-494,-15 29 98,-3 0 0,0-1 0,-3-1 0,17-63 0,-27 89-42,-3 9-18,-9 14 1198,-13 24-1362,2 1-1,1 2 1,3-1 0,0 2-1,3 0 1,-12 66 0,8 15 95,9-49-116,7-60-103,0 1-1,2 25 1,-1-35-36,0 1-1,1-1 1,-1 0-1,1 0 1,0 1-1,1-1 1,-1 0-1,1 0 1,-1 0-1,1-1 1,0 1 0,1 0-1,2 3 1,-4-6-5,0 0 1,1 0 0,-1 0 0,0-1 0,1 1 0,-1 0 0,1-1 0,-1 1 0,1-1 0,-1 0 0,1 1 0,-1-1 0,1 0 0,0 0 0,-1 0-1,1 0 1,-1 0 0,1 0 0,-1 0 0,1-1 0,-1 1 0,3-1 0,2-1 14,-1 0 1,0 0-1,1-1 1,6-4-1,5-5 42,0-1-1,-1 0 1,-1-1-1,0-1 1,-1 0-1,20-29 1,61-111 366,-90 147-413,27-56 232,-4-1 0,34-113 1,-9 23 240,-46 135-378,0 0 0,-2 0 0,0-1 0,2-38 0,-5 51-59,-1 8-50,-1-1 0,0 1 0,0 0 0,0-1 1,1 1-1,-1-1 0,0 1 0,0-1 0,0 1 0,0-1 0,0 1 0,0-1 1,0 1-1,0 0 0,0-1 0,0 1 0,0-1 0,0 1 0,0-1 0,0 1 1,0-1-1,0 1 0,0-1 0,-1 1 0,1 0 0,0-1 0,-3 11 150,-36 179 5,-8 31-122,23-130 11,-37 123 271,52-178-192,7-27-47,1-1 0,-2 1 0,-4 11 0,48-80 953,-15 6-1039,-20 38 0,2 0 0,0 1 0,0 0 0,2 0 0,0 1 0,14-16 0,-23 30 0,-1 0 0,1 0 0,0 1 0,0-1 0,0 0 0,0 0 0,0 1 0,-1-1 0,1 1 0,0-1 0,0 1 0,1-1 0,-1 1 0,0 0 0,0-1 0,0 1 0,0 0 0,0 0 0,0 0 0,0 0 0,0 0 0,0 0 0,1 0 0,1 1 0,-1-1 0,-1 1 0,1 0 0,0 1 0,-1-1 0,1 0 0,0 0 0,-1 1 0,1-1 0,-1 1 0,0-1 0,0 1 0,3 3 0,2 6 0,-1 0 0,0 0 0,6 20 0,-9-24 0,9 26 0,-6-15 0,15 33 0,-17-45 0,0-1 0,0 1 0,1-1 0,-1 0 0,1 0 0,0-1 0,1 1 0,-1-1 0,10 7 0,-8-7 0,-1 0 0,1 0 0,0-1 0,1 0 0,-1 0 0,0 0 0,1-1 0,12 3 0,-16-5 0,1 0 0,-1 0 0,1 0 0,-1 0 0,0-1 0,1 0 0,-1 1 0,0-1 0,1 0 0,-1-1 0,0 1 0,0 0 0,0-1 0,0 0 0,0 0 0,-1 0 0,1 0 0,0 0 0,3-5 0,3-2 0,-2-1 0,1 0 0,-1-1 0,-1 1 0,0-1 0,0 0 0,-1-1 0,0 1 0,-1-1 0,-1 0 0,0 0 0,0-1 0,-1 1 0,-1-1 0,0 1 0,-1-1 0,0 1 0,-1-1 0,0 1 0,-6-23 0,7 33 0,0 1 0,0 0 0,0-1 0,0 1 0,-1 0 0,1-1 0,-1 1 0,1 0 0,-1 0 0,1-1 0,-1 1 0,0 0 0,0 0 0,1 0 0,-1 0 0,0 0 0,0 0 0,0 0 0,0 0 0,0 0 0,-1 0 0,0 0 0,1 1 0,-1 0 0,1 0 0,0 0 0,0 0 0,0 0 0,0 0 0,0 1 0,-1-1 0,1 0 0,0 1 0,0-1 0,0 1 0,0-1 0,0 1 0,0 0 0,0-1 0,0 1 0,0 0 0,-1 1 0,-6 6 0,1 1 0,0 0 0,-11 18 0,17-25 0,-5 6 0,1 1 0,1-1 0,0 1 0,0 0 0,0 0 0,1 0 0,1 0 0,-1 1 0,1-1 0,1 1 0,0-1 0,0 1 0,1 0 0,1-1 0,-1 1 0,1 0 0,1-1 0,0 1 0,0-1 0,1 0 0,0 0 0,1 0 0,8 16 0,-6-15 0,0 0 0,1-1 0,0 0 0,1 0 0,0 0 0,1-1 0,-1-1 0,2 1 0,-1-1 0,1-1 0,0 0 0,0 0 0,0-1 0,19 6 0,-24-10 0,0 0 0,0 0 0,0-1 0,1 0 0,-1 0 0,0 0 0,1-1 0,-1 0 0,0 0 0,0 0 0,0-1 0,9-3 0,-5 2 0,-1-1 0,-1 0 0,1-1 0,0 1 0,-1-1 0,12-11 0,-16 12 862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3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13864,'0'0'3241,"14"-1"-2475,65-4 58,-10-1-203,0 4 1,80 6-1,113 32 1422,-156-19-4360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38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0 626 9848,'0'0'8249,"14"-5"-7747,5-1-227,-1-1 0,0-1-1,0-1 1,-1 0 0,25-18-1,-25 12 99,0 0-1,-1-2 1,-1 0 0,-1 0-1,0-1 1,17-30-1,-14 17 141,-2-1 0,-1-1-1,15-48 1,39-130 2753,-60 195-2187,-8 16-1058,0 0-1,1-1 0,-1 1 1,0 0-1,0 0 0,0 0 1,1-1-1,-1 1 0,0 0 1,0 0-1,0 0 0,1 0 1,-1-1-1,0 1 0,0 0 1,1 0-1,-1 0 0,0 0 1,0 0-1,1 0 0,-1 0 1,0 0-1,1 0 0,-1 0 1,0 0-1,0 0 0,1 0 1,-1 0-1,0 0 0,0 0 1,1 0-1,-1 0 0,0 1 1,0-1-1,1 0 0,-1 0 1,0 0-1,0 0 0,0 0 1,1 1-1,-1-1 0,0 0 1,0 0-1,0 0 0,1 1 1,-1-1-1,6 9 98,1 0 0,-1 1-1,-1 0 1,0 0 0,7 19 0,12 56 59,-18-62-100,2 5 4,-2 0 0,-1 0-1,-1 1 1,-1 0-1,-2 0 1,-1 0 0,-1 0-1,-9 53 1,9-81-76,1 0 1,0 0-1,0 0 0,-1 0 1,1 0-1,0 0 1,-1 0-1,1 0 0,-1 0 1,1 0-1,-1 0 1,1 0-1,-1 0 0,0 0 1,0-1-1,1 1 1,-1 0-1,0 0 1,0-1-1,0 1 0,0-1 1,0 1-1,0-1 1,0 1-1,0-1 0,-1 1 1,0-1 18,-1 0 0,1 0 0,0 0 0,-1 0 1,1 0-1,0-1 0,0 1 0,-1-1 0,1 1 0,0-1 1,-4-2-1,-5-3 83,0 0 0,0-1 0,-13-11 0,23 17-106,-88-81-1,88 81 0,-11-12 0,12 13 0,0 0 0,0 0 0,0 0 0,-1 0 0,1-1 0,0 1 0,0 0 0,0 0 0,0 0 0,0 0 0,0-1 0,0 1 0,-1 0 0,1 0 0,0 0 0,0-1 0,0 1 0,0 0 0,0 0 0,0-1 0,0 1 0,0 0 0,0 0 0,0 0 0,0-1 0,0 1 0,0 0 0,0 0 0,0-1 0,1 1 0,-1 0 0,0 0 0,0 0 0,0 0 0,0-1 0,0 1 0,0 0 0,0 0 0,1 0 0,-1 0 0,0-1 0,0 1 0,0 0 0,0 0 0,1 0 0,-1 0 0,0 0 0,0 0 0,0-1 0,1 1 0,-1 0 0,0 0 0,0 0 0,1 0 0,-1 0 0,0 0 0,0 0 0,0 0 0,1 0 0,-1 0 0,0 0 0,0 0 0,0 0 0,1 0 0,-1 0 0,0 1 0,4-1 0,0 1 0,0-1 0,-1 1 0,1 1 0,-1-1 0,1 0 0,5 4 0,9 2 0,-1-1 0,116 34 0,-114-36 0,0-1 0,0 0 0,0-1 0,1-2 0,24-1 0,-33-1 0,0 0 0,1 0 0,-1-2 0,-1 1 0,1-1 0,0-1 0,-1 0 0,0-1 0,11-7 0,5-6 0,-1-1 0,24-24 0,-36 29 0,-1-1 0,0 0 0,-2 0 0,1-1 0,-2-1 0,0 0 0,7-23 0,12-20 0,-28 59 0,1 1 0,0-1 0,0 1 0,0-1 0,0 1 0,0 0 0,0 0 0,0-1 0,0 1 0,0 0 0,0 0 0,1 0 0,1-1 0,-2 2 0,0-1 0,0 1 0,0 0 0,-1 0 0,1-1 0,0 1 0,0 0 0,0 0 0,0 0 0,0 0 0,0 0 0,0 1 0,-1-1 0,1 0 0,0 0 0,0 0 0,0 1 0,1 0 0,2 2 0,1 0 0,-1 0 0,0 1 0,0 0 0,0 0 0,5 6 0,10 9 0,-18-18 0,0-1 0,-1 1 0,1 0 0,0-1 0,0 1 0,-1-1 0,1 1 0,0 0 0,0 0 0,-1-1 0,1 1 0,-1 0 0,1 0 0,-1 0 0,1 0 0,-1 0 0,1 1 0,-1-2 0,-1 0 0,1 1 0,0-1 0,0 0 0,-1 1 0,1-1 0,0 0 0,0 0 0,-1 1 0,1-1 0,0 0 0,-1 0 0,1 1 0,0-1 0,-1 0 0,1 0 0,0 0 0,-1 0 0,1 0 0,-1 1 0,1-1 0,0 0 0,-1 0 0,1 0 0,-1 0 0,1 0 0,-1 0 0,-38-3 0,34 2 0,-5 0 0,-1 0 0,1 1 0,0 0 0,0 1 0,-1 0 0,1 0 0,0 1 0,-16 5 0,22-5 0,-1 0 0,1-1 0,0 1 0,1 1 0,-1-1 0,0 0 0,0 1 0,1 0 0,0 0 0,-1 0 0,1 0 0,0 1 0,1-1 0,-1 1 0,1 0 0,-1-1 0,1 1 0,0 0 0,0 1 0,1-1 0,-1 0 0,0 5 0,1-1 0,0-1 0,0 1 0,1 0 0,0-1 0,1 1 0,0-1 0,0 1 0,0-1 0,1 1 0,0-1 0,0 0 0,1 0 0,0 0 0,0 0 0,1 0 0,0-1 0,0 1 0,1-1 0,-1 0 0,1 0 0,1-1 0,-1 1 0,1-1 0,0-1 0,0 1 0,0-1 0,0 0 0,13 6 0,-17-10 0,0 1 0,0-1 0,0 1 0,0-1 0,-1 0 0,1 0 0,0 0 0,0 0 0,0 0 0,0 0 0,0 0 0,0 0 0,0-1 0,0 1 0,-1-1 0,1 0 0,0 1 0,0-1 0,-1 0 0,1 0 0,0 0 0,-1 0 0,1-1 0,-1 1 0,1 0 0,1-3 0,4-4 0,-1 0 0,0 0 0,10-17 0,-8 10 0,1 1 0,-1-1 0,-1 0 0,-1-1 0,9-28 0,-12 33 0,-1 1 0,0-1 0,0 0 0,-1 0 0,-1 1 0,0-1 0,0 0 0,-4-17 0,12 82 0,-5-28 0,1 1 0,1-1 0,12 37 0,-9-44 0,2-1 0,16 25 0,-17-29 0,-8-12 0,1-1 0,-1 1 0,1 0 0,-1-1 0,1 1 0,0-1 0,-1 0 0,1 1 0,0-1 0,0 0 0,0 0 0,0 0 0,0-1 0,0 1 0,0 0 0,0-1 0,1 1 0,-1-1 0,0 0 0,0 0 0,0 1 0,0-2 0,1 1 0,-1 0 0,0 0 0,0-1 0,0 1 0,0-1 0,1 1 0,-1-1 0,2-1 0,4-2 0,0 0 0,0 0 0,0 0 0,-1-1 0,0 0 0,9-8 0,14-18 0,-2-1 0,-1-1 0,28-48 0,-39 58 0,-11 15 0,11-15 0,-16 22 0,0 1 0,1-1 0,-1 1 0,0-1 0,1 1 0,-1-1 0,1 1 0,-1-1 0,1 1 0,-1-1 0,1 1 0,0 0 0,-1-1 0,1 1 0,-1 0 0,1-1 0,0 1 0,-1 0 0,1 0 0,0 0 0,-1-1 0,1 1 0,0 0 0,-1 0 0,1 0 0,1 0 0,-1 3 0,0 0 0,0 0 0,0-1 0,-1 1 0,1 0 0,-1 0 0,0 5 0,-1 26 0,-2-1 0,-2 1 0,-1-1 0,-11 36 0,17-68 0,-1-1 0,1 1 0,0 0 0,-1-1 0,1 1 0,0-1 0,0 1 0,0-1 0,-1 1 0,1 0 0,0-1 0,0 1 0,0 0 0,0-1 0,0 1 0,0-1 0,0 1 0,0 0 0,0-1 0,1 1 0,-1-1 0,0 2 0,13-18 0,31-56 0,-27 43 0,0 1 0,36-42 0,-40 54 0,-2 3 0,1 0 0,16-14 0,-24 24 0,-1 0 0,1 1 0,0-1 0,0 1 0,0 0 0,0 0 0,0 0 0,0 1 0,0-1 0,1 1 0,-1 0 0,1 0 0,7 0 0,-10 2 0,0-1 0,0 1 0,0-1 0,0 1 0,0 0 0,0 0 0,0 0 0,0 0 0,0 0 0,0 1 0,0-1 0,-1 0 0,1 1 0,-1 0 0,1-1 0,-1 1 0,1 0 0,-1-1 0,0 1 0,0 0 0,0 0 0,0 0 0,1 3 0,1 3 0,0-1 0,-1 1 0,0 0 0,3 13 0,-3 53 0,11-103 0,-5 6 0,-3 6 0,0 1 0,2 0 0,13-25 0,-19 40 0,-1 0 0,0 1 0,1-1 0,-1 0 0,1 0 0,-1 1 0,1-1 0,0 0 0,-1 1 0,1-1 0,0 0 0,-1 1 0,1-1 0,0 1 0,0-1 0,0 1 0,-1 0 0,1-1 0,0 1 0,0 0 0,0 0 0,0-1 0,0 1 0,0 0 0,0 0 0,-1 0 0,1 0 0,2 0 0,-2 1 0,0-1 0,0 1 0,0 0 0,0 0 0,1-1 0,-1 1 0,0 0 0,-1 0 0,1 0 0,0 0 0,0 0 0,0 0 0,-1 1 0,1-1 0,0 0 0,-1 0 0,1 0 0,-1 1 0,1 1 0,8 21 0,17 31 0,4 10 0,-26-52 0,1-1 0,1 0 0,0-1 0,1 1 0,0-1 0,0-1 0,15 16 0,-19-23 0,0 0 0,0 0 0,0-1 0,0 1 0,0-1 0,1 0 0,-1 0 0,1 0 0,-1-1 0,1 1 0,0-1 0,0 0 0,0 0 0,0 0 0,0 0 0,0-1 0,0 1 0,0-1 0,0 0 0,0-1 0,0 1 0,0-1 0,0 1 0,0-1 0,-1 0 0,1-1 0,0 1 0,4-3 0,4-2 0,-1-1 0,0 0 0,0-1 0,-1 0 0,0 0 0,-1-1 0,1 0 0,-2-1 0,1 0 0,-1-1 0,-1 0 0,7-13 0,-8 14 0,-1-1 0,0 0 0,-1 1 0,0-2 0,-1 1 0,0 0 0,-1-1 0,0 1 0,-1-1 0,0 0 0,-1 0 0,0 1 0,-4-21 0,4 30 0,0 1 0,-1-1 0,1 0 0,-1 1 0,0-1 0,1 0 0,-1 1 0,0-1 0,0 1 0,0-1 0,0 1 0,0 0 0,0-1 0,0 1 0,-1 0 0,1 0 0,0 0 0,-1 0 0,-1-1 0,2 1 0,0 1 0,-1 0 0,1-1 0,0 1 0,-1 0 0,1 0 0,0 0 0,-1 0 0,1 0 0,0 0 0,-1 0 0,1 0 0,0 1 0,-1-1 0,1 0 0,0 1 0,-1-1 0,1 1 0,0-1 0,0 1 0,0 0 0,0 0 0,-1-1 0,1 1 0,0 0 0,-1 2 0,-5 3 0,1 1 0,0 0 0,0 0 0,0 0 0,1 1 0,0 0 0,1 0 0,0 0 0,0 0 0,-4 14 0,6-15 0,1 0 0,-1 0 0,2 0 0,-1 0 0,1 0 0,0-1 0,0 1 0,1 0 0,-1 0 0,2 0 0,-1 0 0,1 0 0,0-1 0,5 12 0,-4-12 0,1 0 0,-1 0 0,1 0 0,0-1 0,1 0 0,-1 0 0,1 0 0,0 0 0,0-1 0,1 1 0,7 4 0,-2-3 0,1-1 0,-1 1 0,1-2 0,0 0 0,19 4 0,-19-6 0,0-1 0,0 0 0,0-1 0,0 0 0,24-5 0,-20 3 0,0 1 0,28 0 0,-34 2 0,0-1 0,0 0 0,0-1 0,0 0 0,-1 0 0,1-1 0,0-1 0,13-4 0,-23 7 13,0 0 0,0 0 0,0 0 0,0 0-1,0 0 1,0 0 0,0 0 0,0-1 0,1 1 0,-1 0 0,0 0 0,0 0-1,0 0 1,0 0 0,0 0 0,0 0 0,0 0 0,0 0 0,1 1 0,-1-1-1,0 0 1,0 0 0,0 0 0,0 0 0,0 0 0,0 0 0,0 0 0,0 0-1,0 0 1,1 0 0,-1 0 0,0 0 0,0 0 0,0 0 0,0 0 0,0 1 0,0-1-1,0 0 1,0 0 0,0 0 0,0 0 0,0 0 0,0 0 0,0 0 0,0 0-1,0 1 1,0-1 0,0 0 0,0 0 0,0 0 0,0 0 0,0 0 0,0 0-1,0 0 1,0 0 0,0 1 0,0-1 0,0 0 0,0 0 0,0 0 0,0 0-1,0 0 1,0 0 0,0 0 0,0 1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3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 10848,'0'0'5813,"12"0"-5171,35 3-51,-46-3-557,1 0-1,-1 1 0,0-1 1,1 0-1,-1 1 1,0 0-1,0-1 1,0 1-1,0 0 1,0-1-1,0 1 0,0 0 1,0 0-1,0 0 1,0 0-1,0 0 1,0 0-1,0 0 1,-1 0-1,1 1 0,-1-1 1,1 0-1,-1 0 1,1 0-1,-1 1 1,1-1-1,-1 2 1,1 2 81,-1-1 0,0 1 0,0 0 0,0 0 0,-2 7 0,-2 6 92,-1 0 0,0-1-1,-1 0 1,-1 0 0,-1-1 0,0 0 0,-1 0 0,-1-1 0,0 0 0,-17 17 0,-17 17 962,-77 63 0,79-75-607,26-22-664,-45 38 1152,21-27-4242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4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9536,'0'0'1826,"6"-9"-1443,19-30 28,-24 38-365,0 0 0,0 0 0,0 0 0,-1 0-1,1 0 1,0 0 0,0 0 0,0 1 0,1-1 0,-1 0 0,0 1 0,0-1 0,0 0 0,0 1 0,1-1 0,-1 1 0,0 0 0,0-1 0,1 1 0,-1 0 0,0 0 0,1 0 0,-1 0 0,0 0 0,1 0 0,-1 0 0,0 0 0,1 1 0,-1-1 0,0 0 0,0 1 0,3 0 0,4 1 177,1 0-59,30 5 305,0-1 0,1-2 0,0-1 0,47-4 0,-36-5 62,56-12 0,-85 13-320,-1-2 0,1 0-1,-2-1 1,1-1 0,21-13-1,-14-1 215,-20 13-2799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46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1116 8640,'0'0'10641,"10"1"-10220,-6-1-393,0 0 36,1 1 0,-1-1 1,1 0-1,0-1 0,-1 1 0,1-1 0,-1 0 1,0 0-1,1 0 0,-1-1 0,0 1 1,1-1-1,-1 0 0,0 0 0,0-1 0,-1 1 1,1-1-1,4-4 0,13-17 397,-1-1 1,-2 0-1,31-55 0,-26 40-47,-14 23-133,-1 0 1,9-27-1,4-9 472,-17 44-475,-1 1 0,0-1 0,-1 0 0,0 0 0,2-15 0,-6 16 414,-4 14-184,-4 15-140,-2 12-139,0-1 1,-7 40-1,16-60-182,1 1-1,1-1 0,0 0 0,0 1 0,1-1 1,1 1-1,0-1 0,1 1 0,5 18 0,-5-24 9,2 0 0,-1 0-1,1 0 1,0-1-1,0 0 1,1 1-1,-1-1 1,1-1 0,1 1-1,-1-1 1,1 0-1,0 0 1,13 8-1,-16-12-26,0 0 0,0 0-1,1-1 1,-1 1 0,0-1-1,0 0 1,0 0 0,0 0-1,1 0 1,-1 0 0,0-1-1,0 1 1,0-1 0,0 0-1,0 0 1,0 0 0,0 0-1,0-1 1,4-2 0,3-1 49,0-2 0,0 1 0,15-16 0,-6 1 61,0-1 0,-2 0 0,0-1 0,-2-1 0,13-27 0,12-18 304,-38 67-414,0-1-1,0 1 1,0 0-1,0 0 1,1-1-1,-1 2 0,0-1 1,5-2-1,-5 3 11,0-1-1,0 1 0,0-1 0,0 1 0,0-1 0,0 0 1,-1 1-1,1-1 0,-1 0 0,3-4 0,-4 5-36,0 1-1,0 0 0,1-1 1,-1 1-1,0 0 0,0-1 1,0 1-1,0 0 1,0-1-1,0 1 0,0 0 1,1 0-1,-1-1 0,0 1 1,0 0-1,0-1 0,1 1 1,-1 0-1,0 0 0,1 0 1,-1-1-1,0 1 1,0 0-1,1 0 0,-1 0 1,0 0-1,1-1 0,-1 1 1,0 0-1,1 0 0,-1 0 1,0 0-1,1 0 0,-1 0 1,0 0-1,1 0 1,-1 0-1,0 0 0,1 0 1,-1 0-1,8 15 4,-1 26-8,-5 88 4,-2-89 0,2-38 0,2-6 0,3-5 0,78-100 0,-66 82 0,1 1 0,1 0 0,46-41 0,-66 66 0,-1 1 0,0-1 0,0 1 0,1 0 0,-1-1 0,0 1 0,0 0 0,1-1 0,-1 1 0,1 0 0,-1 0 0,0-1 0,1 1 0,-1 0 0,0 0 0,1 0 0,-1-1 0,1 1 0,-1 0 0,1 0 0,-1 0 0,1 0 0,-1 0 0,1 0 0,-1 0 0,0 0 0,1 0 0,-1 0 0,1 0 0,-1 0 0,1 0 0,0 1 0,2 16 0,-3 100 0,1-111 0,-1-1 0,1 1 0,0 0 0,0-1 0,0 1 0,1-1 0,0 1 0,0-1 0,0 0 0,1 0 0,-1 0 0,1 0 0,0 0 0,1-1 0,-1 1 0,1-1 0,0 0 0,8 6 0,-10-8 0,0-1 0,0 0 0,0 0 0,0-1 0,0 1 0,0 0 0,0-1 0,0 1 0,0-1 0,0 0 0,1 1 0,-1-1 0,0 0 0,0 0 0,1-1 0,-1 1 0,0 0 0,0-1 0,0 1 0,4-2 0,4-2 0,1-1 0,16-9 0,-20 10 0,31-20 0,-2-1 0,0-2 0,52-52 0,-82 74 0,10-12 0,-1 0 0,-1 0 0,13-21 0,-26 34 0,-6 7 0,-7 7 0,-5 11 0,1 2 0,1-1 0,1 2 0,1 0 0,1 0 0,1 2 0,1-1 0,-9 38 0,18-57 0,0 0 0,0 0 0,1-1 0,0 1 0,1 0 0,-1 0 0,1 0 0,0-1 0,0 1 0,3 5 0,-4-8 0,1-1 0,0 0 0,0 0 0,0 0 0,0 0 0,0 0 0,1 0 0,-1 0 0,1 0 0,-1 0 0,1-1 0,-1 1 0,1-1 0,0 1 0,0-1 0,0 0 0,0 1 0,0-1 0,0 0 0,0 0 0,0-1 0,0 1 0,1 0 0,-1-1 0,0 1 0,0-1 0,4 0 0,-4 0 0,1 0 0,-1 0 0,0-1 0,0 1 0,0-1 0,1 0 0,-1 0 0,0 0 0,0 0 0,0 0 0,0 0 0,0 0 0,0-1 0,1-1 0,24-26 0,-21 22 0,11-15 0,-1 0 0,0-2 0,13-29 0,32-84 0,-45 89 0,-2-2 0,15-101 0,-28 145 0,8-58 0,-4 0 0,-2-1 0,-4 1 0,-8-69 0,9 128 0,-1 0 0,0 0 0,0 0 0,-1 0 0,-3-8 0,5 12 0,0 0 0,-1 1 0,1-1 0,0 1 0,-1-1 0,1 1 0,0-1 0,-1 1 0,1 0 0,-1-1 0,1 1 0,-1-1 0,1 1 0,-1 0 0,1 0 0,-1-1 0,1 1 0,-1 0 0,1 0 0,-1-1 0,1 1 0,-2 0 0,1 0 0,0 0 0,0 1 0,0-1 0,0 0 0,0 1 0,1-1 0,-1 1 0,0-1 0,0 1 0,0-1 0,0 1 0,1 0 0,-1-1 0,0 1 0,1 0 0,-1 0 0,0-1 0,0 3 0,-13 17 0,0 2 0,1 0 0,2 0 0,0 1 0,1 0 0,-11 41 0,11-22 0,2 0 0,2 1 0,-1 47 0,6-70 0,-2 134 0,4-133 0,2 0 0,0 1 0,1-2 0,0 1 0,10 24 0,-9-33 0,0 1 0,0 0 0,11 18 0,-14-26 0,1-1 0,0-1 0,0 1 0,1 0 0,-1-1 0,1 0 0,0 1 0,0-1 0,0-1 0,8 5 0,-7-3 0,1-1 0,0-1 0,-1 1 0,1-1 0,0 0 0,0 0 0,1-1 0,-1 0 0,0 0 0,0 0 0,1-1 0,-1 0 0,0 0 0,0-1 0,1 0 0,-1 0 0,0 0 0,0-1 0,0 1 0,10-6 0,-3 2 0,1-2 0,-1 0 0,0-1 0,0 0 0,-1-1 0,0 0 0,-1-1 0,0 0 0,-1-1 0,0 0 0,0 0 0,-1-1 0,-1-1 0,0 0 0,-1 0 0,0 0 0,5-15 0,-10 24 0,-1 1 0,0-1 0,0 0 0,0 0 0,-1 1 0,1-1 0,-1 0 0,0 0 0,0 0 0,0 0 0,-1 0 0,1 0 0,-1 1 0,0-1 0,0 0 0,0 1 0,-3-6 0,4 8 0,-1 1 0,0-1 0,1 1 0,-1-1 0,1 1 0,-1-1 0,0 1 0,0-1 0,1 1 0,-1 0 0,0-1 0,0 1 0,1 0 0,-1 0 0,0-1 0,0 1 0,0 0 0,0 0 0,1 0 0,-1 0 0,0 0 0,0 0 0,0 0 0,0 0 0,1 1 0,-1-1 0,0 0 0,0 0 0,-1 1 0,-23 11 0,14-5 0,1 1 0,0-1 0,1 2 0,-1-1 0,2 2 0,-1-1 0,1 1 0,1 0 0,0 0 0,0 1 0,1 0 0,-7 19 0,8-19 0,1-1 0,1 1 0,0 1 0,0-1 0,1 0 0,1 1 0,0-1 0,0 1 0,1-1 0,1 1 0,-1-1 0,2 1 0,0-1 0,3 12 0,-2-16 0,-1 1 0,1-1 0,1 0 0,-1 0 0,1 0 0,0-1 0,1 1 0,-1-1 0,1 0 0,7 7 0,-8-11 0,-1 1 0,1 0 0,0-1 0,0 0 0,0 0 0,0 0 0,0-1 0,0 1 0,0-1 0,0 0 0,1 0 0,-1 0 0,1-1 0,-1 1 0,0-1 0,1 0 0,-1-1 0,1 1 0,4-2 0,7-2 0,0-1 0,0 0 0,-1-2 0,0 0 0,0 0 0,0-2 0,-1 0 0,21-17 0,4-1 0,-38 26 0,-1 1 0,1-1 0,-1 1 0,1 0 0,-1-1 0,1 1 0,-1 0 0,1 0 0,0-1 0,-1 1 0,1 0 0,-1 0 0,1 0 0,0 0 0,-1 0 0,1 0 0,0 0 0,-1 0 0,1 0 0,-1 0 0,1 0 0,0 0 0,-1 0 0,1 0 0,0 1 0,-1-1 0,1 0 0,-1 1 0,1-1 0,-1 0 0,1 1 0,-1-1 0,1 0 0,-1 1 0,1-1 0,-1 1 0,0-1 0,1 1 0,-1-1 0,1 1 0,-1 0 0,2 2 0,-1 0 0,0 0 0,0 0 0,0 0 0,0 0 0,-1 0 0,1 0 0,-1 3 0,0 22 0,-1 0 0,-1 0 0,-9 39 0,3-21 0,-3 30 0,-5-1 0,-2 0 0,-54 136 0,67-198 0,-2-1 0,1 0 0,-2 0 0,1-1 0,-17 19 0,23-30 0,1 0 0,0 0 0,0 0 0,-1 0 0,1 0 0,0 0 0,0 0 0,-1 0 0,1 0 0,0 0 0,0 0 0,-1 0 0,1 0 0,0 0 0,0 0 0,-1 0 0,1 0 0,0 0 0,0 0 0,-1 0 0,1 0 0,0-1 0,0 1 0,-1 0 0,1 0 0,0 0 0,0 0 0,0-1 0,-1 1 0,1 0 0,0 0 0,0 0 0,0-1 0,0 1 0,0 0 0,-1 0 0,1-1 0,0 1 0,0 0 0,0 0 0,0-1 0,0 1 0,0 0 0,0 0 0,0-1 0,0 1 0,0 0 0,0 0 0,0-1 0,0 1 0,-3-17 0,1-12 0,1 0 0,2 0 0,1-1 0,7-33 0,-6 44 0,62-297 0,-47 259 0,2 1 0,2 1 0,3 2 0,2 0 0,37-53 0,-52 89 0,0 1 0,2 0 0,29-27 0,8-9 0,-51 52 0,0-1 0,1 1 0,-1 0 0,0-1 0,1 1 0,-1 0 0,0 0 0,1-1 0,-1 1 0,0 0 0,1 0 0,-1 0 0,1-1 0,-1 1 0,0 0 0,1 0 0,-1 0 0,1 0 0,-1 0 0,1 0 0,-1 0 0,0 0 0,1 0 0,-1 0 0,1 0 0,-1 0 0,1 0 0,-1 0 0,0 1 0,1-1 0,-1 0 0,0 0 0,1 0 0,-1 1 0,1-1 0,-1 0 0,0 0 0,1 1 0,-1-1 0,0 0 0,1 1 0,12 18 0,-10-15 0,4 10 0,-1 0 0,-1-1 0,0 2 0,-1-1 0,-1 0 0,0 1 0,-1 0 0,0 0 0,-1 0 0,-1-1 0,-3 29 0,2-36 0,0-1 0,-1 1 0,0 0 0,0-1 0,0 1 0,-1-1 0,0 0 0,0 0 0,0 0 0,-1 0 0,0 0 0,-6 6 0,8-10 0,-1 0 0,1 0 0,0 0 0,0 0 0,-1 0 0,1-1 0,-1 1 0,0-1 0,1 0 0,-1 0 0,0 0 0,0 0 0,0 0 0,0 0 0,0-1 0,0 1 0,0-1 0,0 0 0,0 0 0,0 0 0,0 0 0,0-1 0,0 1 0,1-1 0,-1 0 0,0 0 0,0 0 0,0 0 0,-4-2 0,-1-3 0,-1 0 0,1-1 0,0 1 0,0-2 0,1 1 0,0-1 0,-8-11 0,15 19 0,0 0 0,0 0 0,0 0 0,1 0 0,-1 0 0,0 0 0,0 0 0,1 0 0,-1 0 0,0 0 0,0 0 0,1 0 0,-1 0 0,0 0 0,0 0 0,1 0 0,-1 0 0,0 0 0,0-1 0,0 1 0,1 0 0,-1 0 0,0 0 0,0 0 0,0 0 0,0-1 0,1 1 0,-1 0 0,0 0 0,0 0 0,0-1 0,0 1 0,0 0 0,1 0 0,-1 0 0,0-1 0,0 1 0,0 0 0,0 0 0,0-1 0,0 1 0,0 0 0,0 0 0,0-1 0,0 1 0,0 0 0,0 0 0,0 0 0,0-1 0,0 1 0,0 0 0,0 0 0,-1-1 0,1 1 0,0 0 0,0 0 0,0 0 0,0-1 0,0 1 0,0 0 0,-1 0 0,1 0 0,0-1 0,0 1 0,0 0 0,-1 0 0,1 0 0,0 0 0,-1 0 0,23 5 0,-20-4 0,85 32 0,-61-21 0,1-2 0,0-1 0,50 11 0,-68-19 0,1 0 0,-1 0 0,1-1 0,-1-1 0,0 1 0,1-1 0,-1-1 0,0 0 0,0 0 0,0-1 0,0 0 0,0-1 0,-1 1 0,1-2 0,14-9 0,-15 8 0,0-1 0,0 0 0,-1-1 0,1 1 0,-2-1 0,1-1 0,-1 1 0,-1-1 0,0 0 0,0 0 0,0-1 0,-1 1 0,-1-1 0,0 0 0,0 0 0,-1 0 0,0-1 0,0 1 0,-2 0 0,1-1 0,-1 1 0,-1-1 0,1 1 0,-2 0 0,0-1 0,0 1 0,-4-11 0,5 17 0,0 1 0,-1 0 0,1 0 0,-1-1 0,0 1 0,0 0 0,0 0 0,0 1 0,0-1 0,0 0 0,-1 1 0,-2-3 0,4 4 0,0 0 0,-1 1 0,1-1 0,0 0 0,0 1 0,0-1 0,-1 1 0,1-1 0,0 1 0,-1 0 0,1-1 0,0 1 0,-1 0 0,1 0 0,0 0 0,-1 0 0,1 0 0,0 0 0,-1 1 0,1-1 0,0 0 0,-1 1 0,1-1 0,0 1 0,0-1 0,-1 1 0,1-1 0,0 1 0,0 0 0,0 0 0,0 0 0,-2 1 0,-7 7 0,1 1 0,-1 0 0,2 0 0,-1 1 0,-9 17 0,14-21 0,1 0 0,0 0 0,0 1 0,0-1 0,1 1 0,1-1 0,-1 1 0,1 0 0,1 0 0,-1 0 0,2 9 0,0-1 0,1 1 0,0 0 0,2-1 0,8 27 0,-10-36 0,1 0 0,0-1 0,0 0 0,0 0 0,1 0 0,0 0 0,0 0 0,0-1 0,1 1 0,0-1 0,0-1 0,0 1 0,11 7 0,-12-10 0,-1-1 0,1 1 0,0-1 0,0 0 0,0 0 0,0-1 0,0 1 0,0-1 0,0 0 0,1 0 0,-1 0 0,0-1 0,0 1 0,0-1 0,0 0 0,0 0 0,0 0 0,-1-1 0,1 1 0,0-1 0,-1 0 0,1 0 0,6-5 0,7-6 0,0 0 0,-1-2 0,18-19 0,-26 25 0,22-23 0,36-36 0,-58 62 0,-1 0 0,1 0 0,0 0 0,1 1 0,0 0 0,-1 0 0,11-2 0,-18 6 0,-1 1 0,1 0 0,-1 0 0,1 0 0,0 0 0,-1 0 0,1 0 0,0 0 0,-1 0 0,1 0 0,0 0 0,-1 0 0,1 0 0,-1 0 0,1 0 0,0 1 0,-1-1 0,1 0 0,-1 0 0,1 1 0,-1-1 0,1 1 0,-1-1 0,1 0 0,-1 1 0,1-1 0,-1 1 0,1-1 0,-1 1 0,0-1 0,1 1 0,-1-1 0,0 1 0,1-1 0,-1 1 0,0 0 0,0-1 0,0 1 0,0-1 0,1 1 0,-1 0 0,0-1 0,0 1 0,0 0 0,0-1 0,0 1 0,-1 0 0,-1 37 0,1-31 0,-1 14 0,-2-1 0,0 0 0,-10 31 0,13-42 0,6-8 0,10-13 0,25-29 0,1 2 0,53-40 0,-90 76 0,0 1 0,0-1 0,0 1 0,0 0 0,0 1 0,7-3 0,-11 4 0,1 0 0,0-1 0,0 1 0,-1 0 0,1 0 0,0 0 0,0 0 0,0 0 0,-1 0 0,1 0 0,0 0 0,0 0 0,0 0 0,-1 0 0,1 0 0,0 0 0,0 1 0,0-1 0,-1 0 0,1 1 0,0-1 0,-1 0 0,1 1 0,0-1 0,-1 1 0,1-1 0,-1 1 0,1 0 0,0-1 0,-1 1 0,1-1 0,-1 1 0,0 0 0,1-1 0,-1 1 0,0 0 0,1 0 0,-1-1 0,0 1 0,0 0 0,1 0 0,-1 0 0,0-1 0,0 2 0,1 30 0,-3 36 0,2-62 0,-1-1 0,1-1 0,0 0 0,0 1 0,0-1 0,0 0 0,1 1 0,0-1 0,0 0 0,2 8 0,-2-12 0,-1 1 0,1 0 0,-1 0 0,1-1 0,-1 1 0,1 0 0,0 0 0,0-1 0,-1 1 0,1-1 0,0 1 0,0-1 0,0 1 0,-1-1 0,1 0 0,0 1 0,0-1 0,1 1 0,1-1 0,-1 0 0,1 0 0,-1 0 0,1 0 0,-1 0 0,0-1 0,1 1 0,-1-1 0,5-1 0,20-10 0,0 0 0,-1-2 0,0-1 0,33-26 0,133-120 0,-179 149 0,-9 7 0,-7 5 0,-3 5 0,0 0 0,0 0 0,0 0 0,0 0 0,-7 11 0,-11 11 0,1-7 0,-43 43 0,59-55 0,0 0 0,1 1 0,1-1 0,-1 1 0,1 0 0,-7 19 0,11-26 0,0 1 0,0 0 0,1 0 0,-1 0 0,1 0 0,-1 0 0,1 0 0,0 0 0,0 0 0,0 0 0,1 0 0,0 6 0,0-8 0,-1 1 0,1-1 0,0 1 0,0-1 0,0 0 0,-1 1 0,1-1 0,0 0 0,1 0 0,-1 0 0,0 0 0,0 0 0,0 0 0,1 0 0,-1 0 0,0 0 0,1-1 0,-1 1 0,1 0 0,-1-1 0,1 0 0,-1 1 0,1-1 0,-1 0 0,3 1 0,4-1 0,0-1 0,-1 1 0,1-1 0,-1 0 0,0-1 0,1 0 0,-1 0 0,0-1 0,0 0 0,0 0 0,0 0 0,-1-1 0,0 0 0,8-6 0,1-2 0,-1 0 0,0 0 0,-1-1 0,21-26 0,-21 20 0,-1 0 0,-1 0 0,0-1 0,-2-1 0,0 0 0,-1 0 0,-2 0 0,0-1 0,-1 0 0,-1 0 0,-1-1 0,-1 1 0,-1-1 0,-1 1 0,-1-1 0,-6-34 0,-1-3 0,-4 1 0,-29-93 0,40 148 0,-18-39 0,18 41 0,0 0 0,0 0 0,0 0 0,0 0 0,-1 1 0,1-1 0,-1 0 0,1 1 0,-1-1 0,0 1 0,1-1 0,-1 1 0,0 0 0,0 0 0,0 0 0,0 0 0,-2-1 0,3 2 0,1 0 0,-1 0 0,1 0 0,-1 1 0,1-1 0,-1 0 0,0 0 0,1 0 0,-1 1 0,1-1 0,0 0 0,-1 1 0,1-1 0,-1 0 0,1 1 0,-1-1 0,1 0 0,0 1 0,-1-1 0,1 1 0,0-1 0,-1 1 0,1-1 0,0 1 0,0-1 0,-1 1 0,1-1 0,0 2 0,-6 17 0,5-17 0,-4 25 0,1 0 0,0 0 0,2 0 0,3 46 0,19 113 0,-13-135 0,0-3 0,3 0 0,1-1 0,25 64 0,-33-102 0,0-1 0,1 1 0,0-1 0,1 0 0,0 0 0,0 0 0,0-1 0,1 1 0,0-1 0,1-1 0,0 1 0,0-1 0,0 0 0,9 5 0,-10-8 0,0 1 0,0-1 0,0-1 0,0 1 0,0-1 0,1 0 0,-1 0 0,1-1 0,-1 0 0,1 0 0,12-1 0,-10-1 0,1 0 0,0-1 0,-1 0 0,1 0 0,-1-1 0,0-1 0,14-6 0,-7 2 0,9-3 0,-1-1 0,0-1 0,0-2 0,-1 0 0,38-34 0,-50 38 0,1-1 0,0-1 0,-1 0 0,12-18 0,-20 26 0,0 1 0,-1-1 0,0 0 0,0 0 0,0 0 0,-1 0 0,1 0 0,-1 0 0,0-1 0,-1 1 0,1 0 0,-1-1 0,0 1 0,-2-9 0,2 12 0,0 1 0,0 0 0,-1-1 0,1 1 0,0 0 0,-1 0 0,1-1 0,-1 1 0,1 0 0,-1 0 0,0-1 0,1 1 0,-1 0 0,0 0 0,0 0 0,0 0 0,0 0 0,0 0 0,0 1 0,0-1 0,0 0 0,0 0 0,-2 0 0,1 0 0,0 1 0,0 0 0,0-1 0,0 1 0,0 0 0,0 0 0,0 0 0,-1 0 0,1 0 0,0 1 0,0-1 0,0 1 0,-2 0 0,-5 3 0,0 0 0,0 0 0,1 1 0,0 0 0,-9 7 0,7-4 0,0 1 0,1-1 0,0 2 0,1-1 0,0 1 0,0 0 0,1 1 0,0 0 0,1 0 0,0 0 0,1 1 0,1 0 0,0 0 0,0 0 0,1 1 0,0-1 0,1 1 0,0 13 0,2-24 0,0 1 0,0-1 0,0 0 0,1 0 0,-1 1 0,1-1 0,-1 0 0,1 0 0,0 0 0,0 0 0,0 0 0,0 0 0,0 0 0,0 0 0,1 0 0,-1-1 0,1 1 0,-1 0 0,1-1 0,-1 1 0,1-1 0,0 0 0,0 1 0,0-1 0,0 0 0,0 0 0,0 0 0,0 0 0,0-1 0,0 1 0,0-1 0,0 1 0,1-1 0,3 1 0,4-1 0,0 0 0,0 0 0,0 0 0,0-1 0,-1-1 0,13-3 0,-3-1 0,0-1 0,0-1 0,0-1 0,31-21 0,14-7 0,-62 36 0,0 0 0,0 0 0,0 0 0,0 0 0,0 0 0,0 0 0,1 1 0,-1-1 0,0 1 0,0-1 0,1 1 0,-1 0 0,0 0 0,1 0 0,-1 0 0,0 0 0,0 1 0,1-1 0,3 2 0,-4-1 0,-1 1 0,1-1 0,0 1 0,-1 0 0,1 0 0,-1-1 0,0 1 0,0 0 0,1 0 0,-1 0 0,0 0 0,-1 1 0,1-1 0,0 0 0,-1 0 0,1 0 0,-1 1 0,0-1 0,1 4 0,0 16 0,0-1 0,-1 1 0,-1-1 0,-1 1 0,-1-1 0,-1 0 0,-8 27 0,7-18 0,35-59 0,21-36 0,-39 48 0,1 0 0,0 1 0,1 1 0,0 0 0,32-24 0,-39 32 0,0 3 0,0 15 0,-3 0 0,-1-1 0,2 0 0,-1-1 0,1 1 0,1-1 0,0 0 0,10 12 0,-15-20 0,1 0 0,-1 0 0,1 0 0,0-1 0,0 1 0,-1 0 0,1-1 0,0 1 0,0-1 0,0 1 0,0-1 0,0 0 0,-1 0 0,1 0 0,0 0 0,0 0 0,0 0 0,0 0 0,0-1 0,0 1 0,0-1 0,-1 1 0,1-1 0,0 0 0,0 0 0,-1 0 0,3-1 0,7-4 0,-1-1 0,18-14 0,-27 20 0,36-27 0,-32 23 0,1 0 0,-1-1 0,0 1 0,-1-1 0,1-1 0,-1 1 0,5-11 0,5-7 0,35-63 0,0 2 0,-17 27 0,-11 20 0,-2-1 0,-1-1 0,-3 0 0,18-67 0,-18 50 0,-1 11 0,-3-1 0,5-50 0,-16 88 0,0 0 0,-1 1 0,0-1 0,-1 1 0,1-1 0,-2 1 0,-3-11 0,5 18 0,-15 32 0,0 13 0,3 0 0,1 1 0,-11 89 0,19-87 0,3 79 0,2-22 0,-2-35 0,2-29 0,-8 58 0,4-67 0,2 1 0,1 0 0,8 60 0,-5-81 0,-2-11 0,-1 0 0,0 1 0,0-1 0,1 1 0,-1-1 0,0 0 0,0 1 0,0-1 0,0 1 0,0-1 0,0 1 0,0-1 0,0 1 0,0-1 0,0 1 0,0-1 0,0 0 0,0 1 0,0-1 0,0 1 0,-1-1 0,1 1 0,0-1 0,0 1 0,0-1 0,-1 0 0,1 1 0,-1 2 0,-5-43 0,2 6-531,-11-52 0,12 70-2342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4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19703,'0'0'3283,"14"4"-2486,183 47 1126,-183-48-1817,173 30 1280,-145-28-863,0-2 1,65-3-1,-17-4 153,-84 1-566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47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17583,'0'0'1984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4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211 632 9344,'0'0'9022,"-12"5"-8421,-5 2-336,0 1 0,0 1 0,1 0-1,0 1 1,1 1 0,0 1 0,1 0-1,-17 19 1,25-25-55,1 0-1,0 1 1,1 0 0,-1 0 0,1 0-1,-5 14 1,8-19-127,0 1-1,1-1 0,0 0 1,-1 1-1,1-1 1,0 0-1,0 1 1,0-1-1,0 0 1,1 1-1,-1-1 1,1 0-1,-1 0 1,1 1-1,0-1 1,0 0-1,0 0 0,0 0 1,0 0-1,0 0 1,1 0-1,-1 0 1,1 0-1,-1-1 1,1 1-1,0 0 1,3 2-1,-2-2 7,0 0 0,1 0 0,-1 0-1,0 0 1,1 0 0,-1-1 0,1 1 0,-1-1-1,1 0 1,0 0 0,-1 0 0,1-1 0,0 1-1,0-1 1,0 0 0,-1 0 0,5-1 0,-2 0 20,0-1 0,0 1 0,0-1 1,0 0-1,-1-1 0,1 0 0,-1 0 1,1 0-1,8-7 0,-4 1 108,1-1 1,-1 0-1,-1 0 0,1-1 1,-2-1-1,0 1 0,0-1 0,9-21 1,-12 23 179,-1-1-1,0 1 1,-1-1 0,0 0 0,-1 0-1,2-21 1,-4 32-393,0 0-1,0 0 1,0-1-1,0 1 1,0 0-1,0 0 1,0-1 0,0 1-1,1 0 1,-1 0-1,0 0 1,0-1 0,0 1-1,0 0 1,1 0-1,-1 0 1,0-1-1,0 1 1,0 0 0,1 0-1,-1 0 1,0 0-1,0 0 1,1 0 0,-1 0-1,0-1 1,0 1-1,1 0 1,-1 0-1,0 0 1,0 0 0,1 0-1,-1 0 1,0 0-1,0 0 1,1 0-1,-1 0 1,0 1 0,0-1-1,1 0 1,-1 0-1,0 0 1,0 0 0,0 0-1,1 0 1,-1 0-1,0 1 1,0-1-1,0 0 1,1 0 0,-1 0-1,0 1 1,0-1-1,0 0 1,1 0 0,4 3 3,19 9-7,-22-11 0,0 1 0,0-1 0,0 0 0,0 0 0,0 0 0,1 0 0,-1 0 0,0 0 0,1 0 0,-1-1 0,1 1 0,-1-1 0,1 0 0,4 0 0,-1-1 0,0 0 0,0-1 0,0 0 0,0 0 0,-1-1 0,1 0 0,-1 0 0,1 0 0,-1 0 0,0-1 0,0 0 0,0 0 0,-1-1 0,0 1 0,8-10 0,-1-1 0,-1 0 0,0-1 0,-1 0 0,9-22 0,8-36 0,-2 0 0,16-95 0,-1 6 0,-28 133 0,-10 30 0,-1 0 0,0 0 0,1 1 0,-1-1 0,0 0 0,1 1 0,-1-1 0,0 0 0,0 1 0,1-1 0,-1 1 0,0-1 0,0 0 0,0 1 0,0-1 0,1 1 0,-1-1 0,0 0 0,0 1 0,0-1 0,0 1 0,0-1 0,0 1 0,0-1 0,0 1 0,0-1 0,0 0 0,0 1 0,-1-1 0,1 1 0,0 0 0,-4 70 0,-13 108 0,-20 181 0,-28-1 0,47-293 0,-3-1 0,-49 106 0,67-163 0,-1-1 0,0 1 0,0-1 0,-1 0 0,1 0 0,-2-1 0,1 1 0,-1-1 0,0 0 0,-10 7 0,16-13 0,-1 0 0,1 1 0,-1-1 0,1 0 0,0 0 0,-1 0 0,1 0 0,0 0 0,-1 0 0,1 0 0,0 0 0,-1 0 0,1 0 0,-1 0 0,1 0 0,0 0 0,-1 0 0,1-1 0,0 1 0,-1 0 0,1 0 0,0 0 0,-1 0 0,1-1 0,0 1 0,-1 0 0,1 0 0,0-1 0,0 1 0,-1 0 0,1 0 0,0-1 0,0 1 0,0 0 0,-1-1 0,1 1 0,0 0 0,0-1 0,0 1 0,0-1 0,-7-18 0,6 16 0,-1-6 0,1 0 0,-1-1 0,2 1 0,-1 0 0,1-1 0,1 1 0,0 0 0,0-1 0,4-12 0,-1 4 0,2 0 0,1 0 0,13-27 0,-12 32 0,0 1 0,0 0 0,1 0 0,1 1 0,0 0 0,0 0 0,14-9 0,-15 12 0,1 1 0,0 0 0,1 1 0,-1 0 0,1 0 0,0 1 0,1 1 0,21-6 0,-27 10 0,-1-1 0,1 1 0,0 0 0,-1 1 0,1 0 0,-1 0 0,1 0 0,0 0 0,-1 1 0,8 3 0,-6-2 0,1-1 0,-1 0 0,1 0 0,13 1 0,8-3 850,-14-1-5635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5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354 518 10544,'0'0'8165,"-16"-6"-7548,8 3-516,2 0-29,1 0-1,-1 1 1,0 0 0,0 0 0,-1 1 0,1 0-1,0 0 1,0 0 0,-1 1 0,1 0 0,0 0-1,-1 0 1,1 1 0,0 0 0,-1 0 0,-9 4-1,-1 3 255,1 0-1,-1 1 0,2 1 0,0 0 1,0 2-1,1-1 0,-14 16 0,20-19-81,0 1 0,1-1-1,0 2 1,0-1 0,1 1-1,0 0 1,1 0-1,0 1 1,1 0 0,0 0-1,1 0 1,-3 16 0,5-24-161,1 0 1,0 0 0,0 0 0,0 0 0,0 0 0,0 0 0,1 0-1,-1 0 1,1 0 0,0 0 0,-1 0 0,2 0 0,-1 0 0,0-1-1,0 1 1,1 0 0,0-1 0,3 5 0,-2-4-20,0-1 0,0 1 1,0-1-1,1 0 0,-1 0 0,1 0 1,-1 0-1,1 0 0,0-1 0,-1 0 1,1 0-1,0 0 0,4 0 0,-1 0-16,-1 0-1,1-1 1,-1 0 0,1 0-1,-1 0 1,1-1-1,0 0 1,-1 0 0,0-1-1,1 0 1,-1 0-1,0-1 1,0 1-1,0-1 1,0-1 0,-1 1-1,8-6 1,1-7 34,1-1 0,-2 0 1,0 0-1,-2-1 0,0-1 0,0 0 1,-2-1-1,12-33 0,-6 1 111,-1 0 1,9-73-1,-15 69 14,-3 0 1,-3 0 0,-7-96-1,5 148-168,0 1 0,-1 0-1,1-1 1,-1 1-1,0-1 1,0 1-1,0 0 1,0 0-1,-1 0 1,1-1 0,-1 1-1,0 0 1,-2-3-1,3 7-24,0-1-1,0 0 0,1 1 1,-1-1-1,0 1 0,0-1 1,1 1-1,-1 0 1,0-1-1,1 1 0,-1 0 1,1 0-1,-1-1 0,1 1 1,-1 0-1,1 0 0,0 0 1,-1-1-1,1 1 1,-1 2-1,-4 6 9,-5 12-22,0 1 0,1 0 0,1 1 0,1 0 0,1 0 0,1 0 0,1 1 0,-1 40 0,4 18 0,11 98 0,-7-146 0,2 0 0,8 35 0,-9-54 0,1-1 0,0 0 0,1 0 0,0-1 0,1 1 0,0-2 0,13 18 0,-17-26 0,1-1 0,-1 1 0,1 0 0,0-1 0,0 0 0,0 0 0,0 0 0,0 0 0,1 0 0,7 2 0,-8-4 0,-1 0 0,0 0 0,1 0 0,-1-1 0,0 1 0,1-1 0,-1 0 0,1 0 0,-1 0 0,0-1 0,1 1 0,-1-1 0,0 0 0,1 0 0,-1 0 0,0 0 0,5-3 0,11-7 0,0-1 0,-2-1 0,0-1 0,0 0 0,-1-1 0,-1-1 0,0 0 0,14-22 0,7-16 0,44-87 0,-78 138 0,0 0 0,0 0 0,-1 0 0,1-1 0,-1 1 0,0-1 0,0 1 0,-1-1 0,1 1 0,-1-1 0,1 0 0,-1 1 0,0-1 0,0 0 0,-2-5 0,1 6 0,1-5 0,12 7 0,-9 1 0,4 0 0,0 1 0,0 0 0,0 0 0,0 0 0,-1 1 0,1 0 0,-1 1 0,1-1 0,-1 1 0,0 0 0,7 5 0,-9-6 0,-1 1 0,1 0 0,0 0 0,-1 0 0,0 0 0,0 1 0,0-1 0,0 1 0,0 0 0,-1 0 0,1 0 0,-1 0 0,0 0 0,0 1 0,-1-1 0,0 0 0,1 1 0,-1 4 0,7 94 0,3 31 0,-11-132 0,0 1 0,0-1 0,1 1 0,-1-1 0,1 0 0,0 1 0,0-1 0,0 0 0,0 1 0,0-1 0,0 0 0,0 0 0,1 0 0,-1 0 0,1 0 0,0-1 0,-1 1 0,1 0 0,0-1 0,0 1 0,0-1 0,0 1 0,0-1 0,1 0 0,-1 0 0,0 0 0,0 0 0,1-1 0,-1 1 0,1-1 0,-1 1 0,1-1 0,-1 0 0,0 0 0,1 0 0,-1 0 0,1 0 0,-1 0 0,1-1 0,-1 1 0,0-1 0,1 0 0,3-1 0,-1 0 0,0-1 0,-1 1 0,1-1 0,-1 1 0,0-1 0,0 0 0,0-1 0,0 1 0,-1-1 0,5-5 0,30-45 0,-24 32 0,12-15 0,-1-2 0,-2-1 0,-2-1 0,17-44 0,-32 72 0,-5 10 0,0 1 0,1-1 0,-1 1 0,0-1 0,-1 0 0,1 1 0,0-5 0,-1 19 0,4 100 0,-2-95 0,0 0 0,2 0 0,0-1 0,11 29 0,-5-17 0,-6-15 0,1 0 0,9 18 0,-13-28 0,1 0 0,0-1 0,0 1 0,0 0 0,0-1 0,0 1 0,1-1 0,-1 0 0,1 1 0,0-1 0,-1 0 0,1-1 0,0 1 0,0 0 0,4 0 0,-6-1 0,0-1 0,0 0 0,0 0 0,0 0 0,0 0 0,0 0 0,0 0 0,1 0 0,-1 0 0,0 0 0,0 0 0,0-1 0,0 1 0,0 0 0,0-1 0,0 1 0,0-1 0,0 1 0,0-1 0,0 0 0,0 1 0,0-1 0,1-1 0,19-25 0,-13 15 0,6-7 0,-2-2 0,0 0 0,-1 0 0,-1-1 0,-1 0 0,7-24 0,-1 5 0,-9 27 0,-1-2 0,4-16 0,-3 20 0,-6 12 0,0 0 0,0 0 0,0 0 0,0 1 0,0-1 0,0 0 0,0 0 0,0 0 0,0 0 0,0 0 0,0 0 0,0 0 0,0 1 0,0-1 0,0 0 0,1 0 0,-1 0 0,0 0 0,0 0 0,0 0 0,0 0 0,0 0 0,0 0 0,0 0 0,0 0 0,0 0 0,1 1 0,-1-1 0,0 0 0,0 0 0,0 0 0,0 0 0,0 0 0,0 0 0,0 0 0,1 0 0,-1 0 0,0 0 0,0 0 0,0 0 0,0 0 0,0 0 0,0 0 0,1 0 0,-1 0 0,0-1 0,0 1 0,0 0 0,0 0 0,0 0 0,0 0 0,0 0 0,0 0 0,1 0 0,0 17 0,1-1 0,7 29 0,-1-4 0,-3-1 0,-2-15 0,1 0 0,9 32 0,-13-57 0,0 0 0,0 0 0,0 1 0,0-1 0,0 0 0,0 0 0,0 0 0,0 1 0,1-1 0,-1 0 0,0 0 0,0 0 0,0 0 0,0 1 0,1-1 0,-1 0 0,0 0 0,0 0 0,0 0 0,1 0 0,-1 0 0,0 1 0,0-1 0,0 0 0,1 0 0,-1 0 0,0 0 0,0 0 0,0 0 0,1 0 0,-1 0 0,0 0 0,0 0 0,1 0 0,-1 0 0,0 0 0,0 0 0,0 0 0,1-1 0,3-1 0,-1-1 0,0 1 0,-1-1 0,1 0 0,-1 0 0,0 0 0,0 0 0,0 0 0,0 0 0,1-4 0,4-6 0,6-10 0,-2-1 0,0 0 0,-1-1 0,-1 0 0,-2 0 0,0-1 0,3-37 0,-10 62 0,0 0 0,0 0 0,1 0 0,-1 1 0,0-1 0,0 0 0,0 0 0,1 0 0,-1 0 0,1 1 0,-1-1 0,0 0 0,1 0 0,-1 1 0,1-1 0,0 0 0,-1 1 0,1-1 0,0 1 0,-1-1 0,1 1 0,0-1 0,-1 1 0,1-1 0,0 1 0,0-1 0,0 1 0,-1 0 0,1 0 0,0-1 0,0 1 0,0 0 0,0 0 0,0 0 0,-1 0 0,1 0 0,0 0 0,0 0 0,0 0 0,0 0 0,0 1 0,0-1 0,-1 0 0,1 1 0,1 0 0,7 2 0,-1 0 0,0 1 0,13 8 0,-9-6 0,12 7 0,1-2 0,1 0 0,45 11 0,-59-19 0,0-1 0,1 0 0,-1-1 0,1 0 0,-1-1 0,1 0 0,-1-1 0,1-1 0,-1 0 0,20-6 0,-26 6 0,0-1 0,0 0 0,0 0 0,0-1 0,-1 0 0,1 0 0,-1 0 0,0-1 0,0 1 0,-1-1 0,1 0 0,-1-1 0,0 1 0,-1-1 0,1 0 0,-1 0 0,0 0 0,2-8 0,-2 8 0,-1 0 0,0 0 0,-1-1 0,0 1 0,0 0 0,0-1 0,-1 1 0,0-1 0,0 1 0,0-1 0,-1 1 0,0 0 0,0-1 0,-1 1 0,1 0 0,-2 0 0,1 0 0,-6-10 0,7 14 0,0 0 0,0 0 0,-1 1 0,0-1 0,1 0 0,-1 1 0,0-1 0,1 1 0,-1-1 0,0 1 0,0 0 0,0 0 0,-1 0 0,1 0 0,0 0 0,0 1 0,0-1 0,-1 1 0,1-1 0,0 1 0,0 0 0,-1 0 0,1 0 0,0 0 0,-1 0 0,1 0 0,0 1 0,-1-1 0,1 1 0,0-1 0,0 1 0,0 0 0,0 0 0,0 0 0,0 0 0,-3 2 0,-1 1 0,-1 0 0,0 1 0,1 0 0,0 0 0,0 0 0,1 1 0,-1 0 0,1 0 0,-6 9 0,4-2 0,1 0 0,1 0 0,0 0 0,0 1 0,1 0 0,1-1 0,0 1 0,0 22 0,2-24 0,1 1 0,0-1 0,1 0 0,0 0 0,1 0 0,0 0 0,1 0 0,0-1 0,1 1 0,8 15 0,-5-13 0,50 84 0,-51-89 0,1 0 0,0 0 0,1 0 0,0 0 0,0-1 0,1-1 0,14 10 0,-19-14 89,0-1 1,0 0-1,0-1 1,0 1-1,0-1 1,0 0-1,0 0 0,0 0 1,1 0-1,4-1 1,-8 0-216,0 0-1,1 0 1,-1 0 0,0 0 0,0 0 0,0 0 0,0 0 0,1-1 0,-1 1 0,0-1-1,0 1 1,0-1 0,0 1 0,0-1 0,0 1 0,0-1 0,0 0 0,0 0 0,-1 0-1,1 1 1,0-1 0,0 0 0,-1 0 0,1 0 0,0 0 0,-1 0 0,1 0 0,-1 0 0,1 0-1,-1-1 1,0 1 0,1 0 0,-1 0 0,0 0 0,0 0 0,0 0 0,0-1 0,0-1-1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5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22215,'0'0'4000,"86"-16"-4120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27:5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253 682 11760,'0'0'7090,"10"0"-6627,-6 0-425,0 0 1,0 0 0,0-1-1,0 1 1,0-1-1,0 0 1,0 0 0,0 0-1,-1 0 1,1-1-1,0 0 1,-1 1 0,1-1-1,-1 0 1,0-1 0,0 1-1,1-1 1,-2 1-1,1-1 1,0 0 0,0 0-1,-1 0 1,4-7-1,26-45 716,28-69 0,-22 44-43,-1 2 818,-4-2 1,31-115-1,-60 174-771,-4 21-741,0 0-1,0 0 1,0 0-1,0 0 1,0 1-1,0-1 1,0 0 0,0 0-1,0 0 1,-1 0-1,1 0 1,0 0-1,0 0 1,0 0-1,0 0 1,0 0 0,0 0-1,0 0 1,0 0-1,0 0 1,0 0-1,0 0 1,-1 0 0,1 0-1,0 0 1,0 0-1,0 0 1,0 0-1,0 0 1,0 0-1,0 0 1,0 0 0,0 0-1,0 0 1,0 0-1,-1 0 1,1 0-1,0 0 1,0 0 0,0 0-1,0-1 1,0 1-1,0 0 1,0 0-1,0 0 1,0 0 0,0 0-1,0 0 1,0 0-1,0 0 1,0 0-1,0 0 1,0 0-1,0 0 1,0-1 0,0 1-1,0 0 1,0 0-1,0 0 1,0 0-1,0 0 1,-21 33 847,-114 264 191,15 13-584,66-166-300,-2-1 49,-126 230 0,140-294 50,38-72-70,8-9-21,9-13-16,38-55-124,3 3-1,101-99 0,95-87-38,-147 145 0,-83 86 0,-2 0 0,21-34 0,-39 55 0,9-17 0,-8 15 0,0 0 0,0 1 0,0-1 0,1 1 0,-1-1 0,1 1 0,-1 0 0,1-1 0,2-1 0,-4 40 0,1-21 0,-1 0 0,3 104 0,-1-101 0,1 0 0,0 0 0,1 0 0,11 27 0,-10-31 0,1 0 0,1-1 0,0 0 0,16 21 0,-19-29 0,0 0 0,0-1 0,1 0 0,-1 0 0,1 0 0,0 0 0,0-1 0,0 0 0,0 0 0,0 0 0,1 0 0,0-1 0,-1 0 0,10 2 0,-8-4 0,-1 0 0,0 0 0,0 0 0,0-1 0,0 0 0,0 0 0,0 0 0,0-1 0,8-3 0,52-25 0,-63 28 0,11-6 0,-1-1 0,0 0 0,0-1 0,-1 0 0,0-1 0,-1 0 0,0-1 0,10-16 0,-8 11 0,-2-1 0,0 0 0,-1 0 0,-1-1 0,12-34 0,-18 42 0,0 0 0,0 0 0,-1 1 0,-1-1 0,0-1 0,0 1 0,-1 0 0,-1 0 0,-1-12 0,2 22 0,-1 0 0,1 1 0,0-1 0,-1 0 0,1 0 0,-1 1 0,1-1 0,-1 0 0,1 1 0,-1-1 0,1 1 0,-1-1 0,0 0 0,1 1 0,-1-1 0,0 1 0,0 0 0,1-1 0,-1 1 0,0 0 0,0-1 0,0 1 0,1 0 0,-1 0 0,0 0 0,0 0 0,0 0 0,0 0 0,1 0 0,-1 0 0,-2 0 0,1 0 0,-1 1 0,1-1 0,-1 1 0,1-1 0,-1 1 0,1 0 0,0 0 0,-1 0 0,1 0 0,-2 2 0,-8 7 0,2 1 0,-1 0 0,1 0 0,1 1 0,0 0 0,1 1 0,0 0 0,1 0 0,1 1 0,0 0 0,1 0 0,0 0 0,1 1 0,-3 15 0,6-22 0,1-1 0,0 1 0,0-1 0,0 1 0,1-1 0,0 1 0,0-1 0,1 1 0,-1-1 0,2 0 0,-1 0 0,1 0 0,0 0 0,1 0 0,0-1 0,0 1 0,0-1 0,6 6 0,-6-7 0,1-1 0,0 0 0,0 0 0,0 0 0,0 0 0,1-1 0,-1 1 0,1-2 0,0 1 0,0 0 0,0-1 0,0 0 0,0-1 0,1 0 0,-1 1 0,0-2 0,1 1 0,-1-1 0,1 0 0,-1 0 0,9-2 0,13-4 0,-1-2 0,0 0 0,-1-1 0,0-2 0,0-1 0,-1-1 0,38-26 0,153-132 0,-173 134 0,-1 2 0,-21 19 0,-1-1 0,22-25 0,-21 11 0,-39 36 0,-13 13 0,1 3 0,1 0 0,1 2 0,1 1 0,1 1 0,-39 48 0,51-54 0,0 1 0,1 1 0,1 0 0,1 0 0,1 2 0,0-1 0,2 1 0,-7 29 0,15-48 0,-1-1 0,0 1 0,1-1 0,0 0 0,0 1 0,0-1 0,0 1 0,1-1 0,-1 1 0,1-1 0,0 0 0,0 1 0,0-1 0,0 0 0,3 5 0,-3-7 0,-1 0 0,1 0 0,0 0 0,0 0 0,-1-1 0,1 1 0,0 0 0,0-1 0,0 1 0,0 0 0,0-1 0,0 1 0,0-1 0,0 1 0,0-1 0,0 0 0,0 0 0,1 1 0,0-1 0,1 0 0,-1 0 0,0-1 0,0 1 0,0-1 0,0 1 0,0-1 0,1 0 0,-1 0 0,0 1 0,-1-2 0,1 1 0,0 0 0,3-2 0,5-6 0,-1 1 0,0-1 0,0-1 0,-1 1 0,-1-1 0,12-18 0,-2-2 0,15-39 0,-24 47 0,0 0 0,8-46 0,-11 44 0,-4 11 0,-5 17 0,-12 27 0,11-22 0,-153 363 0,45-100 0,16-69 0,70-153 0,-66 89 0,91-136 0,-1 2 0,-1-1 0,1 1 0,-1-1 0,0 0 0,0 0 0,-1 0 0,1 0 0,-10 5 0,14-10 0,0 1 0,0-1 0,-1 1 0,1-1 0,0 1 0,0-1 0,0 0 0,-1 1 0,1-1 0,0 1 0,0-1 0,0 0 0,0 1 0,0-1 0,0 1 0,1-1 0,-1 0 0,0 1 0,0-1 0,0 1 0,0-1 0,1 0 0,-1 1 0,0-1 0,1 1 0,-1-1 0,7-15 0,1 1 0,0 1 0,1-1 0,13-16 0,50-51 0,-18 20 0,8-14 0,27-34 0,160-155 0,-223 242 0,26-22 0,-2-3 0,67-82 0,-84 88 0,-18 25 0,-1-1 0,20-35 0,-13 12 0,-15 27 0,0 0 0,2 1 0,-1 0 0,2 0 0,0 1 0,13-15 0,-10 13 0,0 0 0,11-19 0,11-13 0,-21 24 0,-11 25 0,-5 9 0,-83 250 0,74-222 0,5-16 0,-7 44 0,13-59 0,0 0 0,1 1 0,0-1 0,0 0 0,1 0 0,0 1 0,5 17 0,-6-26 0,0 0 0,1 0 0,-1 0 0,1 1 0,-1-1 0,1 0 0,-1 0 0,1 0 0,0 0 0,-1 0 0,1 0 0,0 0 0,0 0 0,0-1 0,-1 1 0,1 0 0,0 0 0,0-1 0,0 1 0,0 0 0,1-1 0,-1 1 0,0-1 0,0 0 0,0 1 0,0-1 0,0 0 0,1 0 0,-1 1 0,0-1 0,0 0 0,0 0 0,1 0 0,-1-1 0,0 1 0,0 0 0,0 0 0,1-1 0,1 0 0,4-2 0,0 0 0,0-1 0,-1 0 0,1 0 0,5-6 0,-6 6 0,15-13 0,0 0 0,-2-2 0,0 0 0,-1-1 0,-1-1 0,25-40 0,67-147 0,-88 163 0,-14 26 0,-7 16 0,1 1 0,0-1 0,0 0 0,0 0 0,0 1 0,0-1 0,1 1 0,2-4 0,-5 8 0,0 0 0,0 0 0,0 0 0,0 0 0,0 0 0,1 0 0,-1 0 0,1 0 0,-1 0 0,1 1 0,0 3 0,-1 37 0,1-14 0,-1-8 0,1 0 0,1 0 0,1-1 0,0 1 0,2 0 0,0-1 0,1 0 0,2 0 0,15 35 0,-20-50 0,1-1 0,0 1 0,0-1 0,1 1 0,-1-1 0,1 0 0,0 0 0,0-1 0,0 1 0,1-1 0,-1 0 0,1 0 0,0 0 0,0-1 0,0 1 0,0-1 0,0 0 0,0-1 0,1 1 0,-1-1 0,1 0 0,-1-1 0,1 1 0,-1-1 0,10-1 0,0 0 0,0-1 0,0-1 0,-1 0 0,1-1 0,-1 0 0,1-1 0,-1-1 0,14-8 0,-8 3 0,0-1 0,-1-1 0,-1-1 0,0 0 0,-1-1 0,-1-1 0,0-1 0,14-19 0,-19 21 0,-2 0 0,0 0 0,0-1 0,-1 0 0,-1 0 0,-1-1 0,0 0 0,-1 0 0,-1 0 0,3-33 0,-7 47 0,0 0 0,0 0 0,0 1 0,0-1 0,0 0 0,-1 0 0,1 1 0,-1-1 0,0 0 0,0 1 0,0-1 0,0 1 0,-3-5 0,3 6 0,0 0 0,0 0 0,1 0 0,-1 0 0,0 0 0,-1 0 0,1 0 0,0 1 0,0-1 0,0 0 0,0 0 0,-1 1 0,1-1 0,0 1 0,-1-1 0,1 1 0,0 0 0,-1 0 0,1-1 0,0 1 0,-1 0 0,1 0 0,-1 0 0,1 0 0,0 0 0,-1 1 0,0-1 0,-6 3 0,1-1 0,0 1 0,0 1 0,1-1 0,-1 1 0,1 0 0,0 0 0,0 1 0,0 0 0,0 0 0,1 1 0,0-1 0,0 1 0,1 0 0,-1 0 0,1 1 0,1-1 0,-1 1 0,1 0 0,0 0 0,1 0 0,-3 10 0,1-3 0,1-1 0,1 1 0,0 0 0,1 0 0,0 0 0,1 0 0,1 0 0,0 0 0,1 0 0,0 0 0,6 17 0,-5-23 0,0 0 0,0 0 0,1 0 0,0-1 0,1 0 0,-1 0 0,1 0 0,1 0 0,-1-1 0,1 1 0,11 8 0,-13-13 0,-1 1 0,1-1 0,0 0 0,0 0 0,0 0 0,1 0 0,-1-1 0,0 1 0,1-1 0,-1 0 0,0 0 0,1-1 0,-1 0 0,1 1 0,0-2 0,-1 1 0,1 0 0,-1-1 0,1 0 0,-1 0 0,0 0 0,1 0 0,5-4 0,12-6 0,-1-1 0,0-2 0,-1 0 0,-1-1 0,0 0 0,-1-2 0,-1 0 0,0-2 0,-1 1 0,18-30 0,-20 28 0,2 1 0,0 0 0,23-19 0,-11 10 0,-23 27 0,-3 9 0,-1 13 0,-20 122 0,12-97 0,-7 9 0,9-41 0,1 0 0,-3 20 0,8-34 0,-1 0 0,0 0 0,0 0 0,0 0 0,0-1 0,0 1 0,0 0 0,0 0 0,1 0 0,-1 0 0,0 0 0,0 0 0,0 0 0,0 0 0,0 0 0,0 0 0,1 0 0,-1 0 0,0 0 0,0 0 0,0 0 0,0 0 0,0 0 0,0 0 0,1 0 0,-1 0 0,0 0 0,0 0 0,0 0 0,0 0 0,0 1 0,0-1 0,0 0 0,1 0 0,-1 0 0,0 0 0,0 0 0,0 0 0,0 0 0,0 0 0,0 0 0,0 1 0,0-1 0,0 0 0,0 0 0,0 0 0,0 0 0,1 0 0,-1 0 0,0 1 0,0-1 0,0 0 0,0 0 0,0 0 0,0 0 0,0 0 0,0 0 0,0 1 0,0-1 0,0 0 0,-1 0 0,1 0 0,0 0 0,0 0 0,0 1 0,8-9 0,-8 8 0,40-50 0,62-99 0,-62 86 0,-39 61 0,15-20 0,-16 21 0,1 1 0,-1-1 0,1 0 0,0 1 0,-1-1 0,1 0 0,0 1 0,0-1 0,-1 1 0,1-1 0,0 1 0,0 0 0,0-1 0,-1 1 0,1 0 0,0 0 0,0-1 0,0 1 0,0 0 0,0 0 0,0 0 0,-1 0 0,3 0 0,-3 1 0,1 1 0,-1-1 0,0 0 0,1 0 0,-1 1 0,0-1 0,0 0 0,0 1 0,0-1 0,0 0 0,0 1 0,0-1 0,0 0 0,0 0 0,-1 1 0,0 1 0,1 1 0,-7 36 0,2 0 0,1 76 0,5-111 0,-1 0 0,0-1 0,1 1 0,0-1 0,0 0 0,0 1 0,4 6 0,-5-10 0,1-1 0,0 1 0,-1 0 0,1 0 0,0 0 0,0 0 0,0-1 0,-1 1 0,1 0 0,0-1 0,0 1 0,0-1 0,0 1 0,1-1 0,-1 1 0,0-1 0,0 0 0,0 1 0,0-1 0,0 0 0,0 0 0,1 0 0,-1 0 0,0 0 0,0 0 0,0 0 0,0 0 0,0-1 0,0 1 0,1 0 0,-1-1 0,0 1 0,0-1 0,1 0 0,34-14 0,-1-1 0,0-2 0,-2-2 0,0 0 0,45-39 0,-61 46 0,1 0 0,-1 1 0,2 1 0,0 1 0,0 0 0,1 2 0,0 0 0,0 1 0,24-4 0,-24 5 0,12 0 0,-23 2 0,-17 9 0,0-2 0,0 1 0,-1-1 0,0 0 0,1-1 0,-1 0 0,-13 1 0,13-2 0,1 0 0,0 0 0,0 1 0,0 0 0,0 1 0,0-1 0,1 2 0,-1-1 0,1 1 0,0 0 0,-12 9 0,12-6 0,0 0 0,0 1 0,1 0 0,0 0 0,1 0 0,-8 15 0,10-17 0,1 0 0,0-1 0,0 1 0,1 0 0,-1 0 0,1 0 0,0-1 0,1 1 0,0 0 0,0 0 0,0 1 0,2 6 0,-1-4 0,1-1 0,0 0 0,1 1 0,0-1 0,0 0 0,0 0 0,1 0 0,8 11 0,-8-15 0,0 1 0,0-1 0,1 0 0,-1 0 0,1 0 0,0-1 0,0 0 0,0 0 0,0 0 0,0 0 0,1-1 0,-1 0 0,11 2 0,1 0 0,0-1 0,0-1 0,0-1 0,0 0 0,0-1 0,1-1 0,-1 0 0,0-2 0,0 0 0,0-1 0,-1 0 0,28-12 0,-18 5 0,-1-2 0,-1 0 0,0-1 0,-1-2 0,-1 0 0,0-2 0,22-21 0,-23 17 0,0 0 0,-1-1 0,-1-1 0,17-28 0,-26 33 0,0 0 0,0 0 0,-2-1 0,10-38 0,-17 52 0,-4 6 0,-4 11 0,-9 29 0,-12 51 0,23-74 0,2 1 0,0 0 0,2 0 0,0 0 0,2 31 0,-1-39 0,1-3 0,-1 0 0,1 0 0,0 0 0,1 0 0,3 12 0,-4-18 0,-1 0 0,1 0 0,-1 0 0,1 0 0,0 0 0,-1 0 0,1 0 0,0 0 0,0 0 0,0 0 0,0 0 0,0-1 0,0 1 0,0 0 0,0-1 0,0 1 0,0-1 0,0 1 0,0-1 0,1 1 0,-1-1 0,0 0 0,0 1 0,0-1 0,1 0 0,-1 0 0,0 0 0,0 0 0,1 0 0,-1 0 0,0-1 0,0 1 0,0 0 0,1 0 0,-1-1 0,0 1 0,0-1 0,0 1 0,2-2 0,6-3 0,0 0 0,0 0 0,-1-1 0,1 0 0,-1 0 0,-1-1 0,13-13 0,1-5 0,18-29 0,-24 31 0,11-14 0,27-54 0,-53 91 0,0-1 0,0 1 0,0 0 0,0 0 0,1-1 0,-1 1 0,0 0 0,0 0 0,0-1 0,0 1 0,1 0 0,-1 0 0,0 0 0,0-1 0,1 1 0,-1 0 0,0 0 0,0 0 0,1 0 0,-1-1 0,0 1 0,0 0 0,1 0 0,-1 0 0,0 0 0,1 0 0,-1 0 0,0 0 0,1 0 0,-1 0 0,0 0 0,0 0 0,1 0 0,-1 0 0,0 0 0,1 0 0,-1 0 0,0 1 0,0-1 0,1 0 0,-1 0 0,0 0 0,0 0 0,1 1 0,-1-1 0,0 0 0,0 0 0,0 0 0,1 1 0,1 7 0,-1 0 0,1 1 0,-2-1 0,1 1 0,-1-1 0,0 1 0,-1-1 0,-2 11 0,0 11 0,-9 115 0,-33 156 0,24-205 0,-4-1 0,-60 148 0,81-233 0,0 0 0,-1-1 0,0 1 0,-1-1 0,0 0 0,-13 16 0,17-23 0,-1 0 0,1 0 0,0-1 0,-1 1 0,1-1 0,-1 1 0,1-1 0,-1 0 0,0 0 0,0 0 0,1 0 0,-1 0 0,0-1 0,0 1 0,0-1 0,0 0 0,0 0 0,0 0 0,0 0 0,0 0 0,0-1 0,1 1 0,-1-1 0,0 0 0,0 0 0,0 0 0,1 0 0,-1 0 0,-4-4 0,-4-1 0,1 0 0,1-1 0,-1-1 0,1 0 0,0 0 0,1 0 0,0-1 0,0-1 0,-12-19 0,15 20 0,0 1 0,1 0 0,0-1 0,1 0 0,0 0 0,0 0 0,1-1 0,0 1 0,0 0 0,1-1 0,1 1 0,0-1 0,1-12 0,1 6 0,1 1 0,0 1 0,2-1 0,-1 0 0,2 1 0,0 0 0,1 0 0,0 1 0,1 0 0,0 0 0,17-19 0,2 2 0,1 1 0,1 2 0,1 1 0,2 2 0,0 0 0,64-33 0,392-164 0,-480 218 0,6-3 0,28-13 0,-40 18 0,0 0 0,0-1 0,0 1 0,-1 0 0,1-1 0,-1 1 0,1-1 0,-1 1 0,1-1 0,-1 0 0,0 1 0,0-1 0,0 0 0,0 0 0,0 0 0,0 0 0,0-4 0,-1-25 970,-2 12-3666,2 15 487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08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192 416 7832,'0'0'8830,"-10"4"-8566,7-3-255,-8 3 111,1 1 0,-1 0 1,2 1-1,-1 0 0,0 0 0,1 1 1,-13 13-1,0 4 321,15-17-290,0 0 1,1 0-1,-1 1 1,2 0-1,-1 0 1,1 1 0,-6 13-1,9-18-93,0 0 1,1 1-1,0-1 0,-1 0 0,1 1 1,1-1-1,-1 1 0,1-1 0,0 1 1,0-1-1,0 1 0,1 0 0,-1-1 0,1 0 1,0 1-1,0-1 0,1 0 0,2 6 1,-4-9-40,1 1-1,0-1 1,0 0 0,0 0 0,0 1 0,0-1-1,0 0 1,0 0 0,0 0 0,0 0 0,0 0 0,1 0-1,-1 0 1,0-1 0,1 1 0,-1 0 0,0-1-1,1 1 1,-1-1 0,1 1 0,-1-1 0,1 0 0,-1 1-1,1-1 1,-1 0 0,1 0 0,0 0 0,1-1-1,1 1 12,-1 0 0,0-1 0,0 0 0,0 1-1,0-1 1,0 0 0,0-1 0,0 1-1,0 0 1,-1-1 0,1 0 0,0 1 0,2-4-1,3-4 0,-1 0 0,0 0 0,-1-1 0,0 1 0,0-2-1,-1 1 1,0-1 0,-1 1 0,0-1 0,2-16-1,3-15 84,3-60 0,-10 85-70,2-24 11,0 16-10,-1 0 0,-2 0 0,-1-1 0,0 1 0,-6-29 0,0 3 55,6 40-73,-1 0 0,0 0 0,-1 0 0,-6-20 1,2-3 126,6 31-180,0 9-37,0 8-20,-2 88-79,4 117-69,0-187 240,2 1 0,1 0 1,1-1-1,14 39 0,-19-68 3,0 0 1,1-1-1,0 1 0,0-1 1,-1 1-1,2-1 1,-1 0-1,0 0 0,0 0 1,4 2-1,5 6 56,-10-9-59,0-1-1,0 1 1,0-1 0,0 1 0,0-1-1,0 0 1,1 1 0,-1-1 0,0 0-1,0 0 1,0 0 0,0 0 0,0 0-1,1 0 1,-1 0 0,0 0 0,0-1-1,0 1 1,0 0 0,0 0 0,0-1-1,0 1 1,0-1 0,0 1 0,0-1-1,0 0 1,0 1 0,0-1 0,0 0-1,0 0 1,0 1 0,1-3 0,29-31 145,-29 32-144,3-6 41,0 1 0,-1-1 0,1 0 0,-1-1 0,-1 1 1,0-1-1,0 1 0,-1-1 0,0 0 0,0 0 0,-1 0 0,0 0 1,0-1-1,-2-12 0,-3 9 165,3 8 213,12 3-277,0 3-153,-1 1 0,0 0 0,1 1 0,-1 0 0,16 7 0,-22-8 3,1 0 0,-1 1 0,0-1 0,0 1-1,0 0 1,0 0 0,-1 1 0,1-1 0,-1 1-1,0-1 1,0 1 0,5 8 0,1 4 14,-1 1 0,7 20 1,3 8 99,-10-30-50,-6-8-38,2 0-1,-1-1 0,1 1 0,0-1 1,6 8-1,-9-13-10,0 0 0,0 0-1,1 0 1,-1 0 0,0 0 0,1 0 0,-1 0-1,0 0 1,1-1 0,0 1 0,-1 0 0,1-1-1,-1 1 1,1-1 0,0 0 0,-1 1 0,1-1-1,-1 0 1,1 0 0,0 0 0,-1 0 0,1-1-1,0 1 1,-1 0 0,1-1 0,0 1 0,-1-1-1,3-1 1,1 1 9,0-1 0,0-1 0,-1 1 0,1-1-1,-1 1 1,0-1 0,0-1 0,0 1 0,0 0 0,-1-1-1,1 0 1,-1 0 0,0 0 0,0 0 0,0-1 0,3-5 0,-2 2-12,34-75 211,-34 73-150,0 0 1,-1-1 0,-1 0 0,0 0 0,-1 0 0,1-14 0,-2 24-62,0 2 33,0-1-45,0 4-1,0 0 1,0 0-1,0 0 1,0 1-1,1-1 1,0 0-1,0 0 0,0 0 1,0 0-1,1-1 1,1 5-1,-2-5 1,1 0 0,-1 1 0,0-1 0,0 0 0,-1 0 0,1 1 0,-1-1 0,0 7 0,0-7 0,0 1 0,1-1 0,-1 0 0,1 1 0,-1-1 0,1 0 0,0 0 0,0 1 0,0-1 0,1 0 0,1 4 0,17 39 43,-15-40-29,-1 1 0,1-1-1,0 0 1,0-1 0,1 1 0,0-1 0,7 5 0,-10-11-4,-1-1 1,1 0-1,-1 0 1,1 0-1,-1 0 1,0 0-1,4-5 1,-3 4 7,4-6 27,1 0-1,-2-1 1,1 0-1,-2 0 1,1 0 0,-1-1-1,-1 1 1,0-1-1,0-1 1,-1 1-1,-1 0 1,0-1 0,1-12-1,3-16 159,-2 25-15,-4 14-179,8 18-56,-5-9 35,0 1 0,0-1 0,-1 1 0,1 13 0,-2-13-6,1 1-1,0-1 1,0 0 0,5 11-1,2 5-16,-8-21 37,0-1-1,0 1 0,1 0 0,-1 0 0,1-1 0,0 1 1,0-1-1,0 1 0,0-1 0,0 0 0,1 0 1,0 0-1,-1 0 0,6 3 0,-6-6 11,0 0-1,0 0 1,0-1 0,0 1-1,0-1 1,-1 1 0,1-1-1,0 0 1,0 1 0,0-1-1,-1 0 1,1 0 0,0-1-1,-1 1 1,3-2 0,1-3 20,0-1 1,0 0-1,0 0 1,-1-1-1,0 0 1,0 1-1,4-17 1,0-4 85,4-29 0,-7 27-2,-4 28-99,-1 1 1,1-1-1,-1 1 1,0-1-1,0 0 1,1 1-1,-1-1 1,0 0 0,0 1-1,-1-1 1,1 0-1,0 1 1,-1-3-1,0-1 80,2 10-53,-1-5-30,15 4 19,-11 2-33,0 0 0,0 0 0,1-1 0,0 1 0,0-1 0,1 0 0,-1-1 0,1 0 0,0 0 0,11 6 0,1 2 0,-11-7-2,4 3-14,0-1-1,0 1 1,1-2 0,-1 0 0,2 0-1,12 3 1,-22-8 31,0-1-1,-1 0 1,1 0-1,0 0 1,0 0-1,0 0 1,-1-1-1,1 1 1,0-1-1,0 0 1,-1 0-1,1 0 1,-1 0-1,1 0 1,-1 0-1,1-1 1,-1 1-1,0-1 1,1 0-1,-1 0 1,0 0-1,0 0 1,2-3-1,-2 0 16,1 0-1,-1-1 1,0 1 0,0-1-1,-1 0 1,0 1-1,0-1 1,0 0 0,0 0-1,-1 0 1,0 0 0,-1 0-1,1 1 1,-1-1-1,-2-10 1,1 9 4,0 0-1,0 0 1,0 0-1,-1 1 1,0-1 0,0 1-1,-1-1 1,0 1-1,0 0 1,0 0 0,-1 1-1,-6-8 1,10 13-26,1 0 1,-1-1-1,1 1 1,-1-1-1,1 1 1,-1 0-1,1-1 1,-1 1-1,1 0 1,-1 0-1,0-1 1,1 1-1,-1 0 1,0 0-1,1 0 1,-1 0-1,0 0 1,1 0-1,-1 0 1,1 0-1,-1 0 1,0 0-1,1 0 1,-1 0-1,0 0 1,1 1-1,-1-1 1,1 0-1,-1 0 1,0 1-1,0 0 1,-1 0-1,1 1 1,-1-1-1,1 1 1,0-1-1,0 1 0,-1 0 1,1 0-1,0 0 0,-1 4 1,-1 2-12,0 0 0,1 1 1,-2 16-1,4-7-9,1-1-1,1 1 1,1-1-1,1 1 1,0-1 0,1 0-1,1 0 1,0-1-1,11 20 1,-12-26 23,1-1 0,0 1 0,1-1 0,0-1 0,0 1-1,15 12 1,0-3 202,34 23 1,-54-40-254,0-1 0,0 1 0,0-1 0,1 1 0,-1-1 0,0 0 0,0 0 0,1 0 1,-1 0-1,0 0 0,1 0 0,-1-1 0,0 1 0,0-1 0,1 1 0,-1-1 0,0 0 0,0 0 1,0 0-1,0 0 0,0 0 0,3-3 0,2 0-3307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08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15272,'0'0'3783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13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121 838 12440,'0'0'3128,"7"-14"-2744,3-4-256,0-2 72,0 1 0,12-36-1,7-33 559,-4 0 0,-4-2-1,-4-1 1,9-155-1,-26 243-729,0-9 158,1-1 0,-2 0 0,0 0 0,0 1 0,-6-22 0,3 26 390,-1 10-150,-3 17-90,6-15-355,-11 39 175,1-1 1,-7 51-1,-6 95 44,7-41-104,1-42-33,-5-1 0,-54 161-1,54-216-37,16-37-8,0 1 1,1 0 0,0 0-1,1 1 1,-5 21 0,6-23 12,3-11-27,0-1 0,0 0-1,0 1 1,0-1 0,0 0 0,0 0-1,0 1 1,0-1 0,-1 0 0,1 0-1,0 1 1,0-1 0,0 0 0,0 0-1,-1 1 1,1-1 0,0 0 0,0 0-1,0 0 1,-1 0 0,1 1 0,0-1-1,0 0 1,-1 0 0,1 0 0,0 0-1,0 0 1,-1 0 0,1 0 0,0 0-1,-1 0 1,1 0 0,0 1 0,0-2-1,-1 1 1,1 0 0,-1 0 0,7-27 217,3-9-140,0 0 0,3 1 0,19-43 0,-13 42 27,1 1 0,46-60 0,-29 43 25,-25 36-29,0-1 1,2 1 0,0 1-1,0 0 1,22-17-1,-34 31-80,0 0 0,0 0 0,0 0-1,0 0 1,0 1 0,0-1 0,0 0-1,1 1 1,-1-1 0,0 0 0,0 1 0,0 0-1,1-1 1,-1 1 0,0 0 0,1 0-1,-1-1 1,0 1 0,1 0 0,-1 0 0,3 1-1,-3 0-5,1 0 0,-1 1-1,1-1 1,-1 1-1,1 0 1,-1-1 0,0 1-1,0 0 1,0 0 0,0 0-1,0 0 1,1 3 0,5 8 40,0-1 0,1 0 0,15 18 0,0 0 9,-19-25-50,1 0 0,-1-1 0,1 0 0,0 0 0,0 0 0,0-1 0,0 1 0,0-1 0,1-1 0,0 1 0,-1-1 0,1 0 0,0 0 0,0 0 0,0-1 0,0 0 0,1 0 0,-1-1 0,0 0 0,0 0 0,0 0 0,9-2 0,-2-2 23,1-1-1,-2-1 0,1 0 1,20-14-1,-14 8 2,-1 2 8,-1-1-1,-1-1 1,21-19 0,-30 25-6,-2 0 1,1 0 0,-1-1-1,0 1 1,0-1 0,0 0-1,-1-1 1,-1 1 0,1-1-1,-1 0 1,3-10 0,-6 17-33,1 0 0,-1 0 0,1 0 0,-1 0 0,0 1 0,0-1 0,0 0 1,1 0-1,-1 0 0,0 0 0,0 0 0,0 0 0,0 0 0,-1 0 0,1 0 0,0 0 0,0 0 0,-1 0 1,1 0-1,0 1 0,-1-1 0,1 0 0,-1 0 0,1 0 0,-1 0 0,1 1 0,-1-1 0,0 0 1,1 1-1,-1-1 0,0 0 0,1 1 0,-1-1 0,0 1 0,0-1 0,0 1 0,0-1 0,1 1 0,-1 0 1,0-1-1,0 1 0,0 0 0,0 0 0,0 0 0,0 0 0,0 0 0,0 0 0,0 0 0,-1 0 0,-3 0 11,1 1-1,-1 0 0,0 0 0,1 1 0,-1-1 1,1 1-1,0 0 0,-1 0 0,-4 3 0,0 2 0,1-1 0,0 1 0,0 0-1,1 1 1,-13 16 0,16-19-15,1 0 1,-1 0 0,1 0-1,1 0 1,-1 1 0,1 0-1,0-1 1,0 1 0,1 0-1,0 0 1,0 0 0,-1 6-1,3-10-4,-1 0 0,1 0 0,-1 0-1,1 0 1,-1-1 0,1 1-1,0 0 1,0 0 0,0-1-1,0 1 1,0 0 0,0-1 0,1 1-1,-1-1 1,0 0 0,1 1-1,-1-1 1,1 0 0,-1 0 0,1 0-1,0 0 1,0 0 0,-1 0-1,1-1 1,3 2 0,2 0 1,-1 0 0,1 0 0,0-1 0,-1 1 0,14-1 0,-5-1 13,0-1 0,-1-1 0,1-1 0,0 0 0,-1 0 0,1-2 0,-1 0 0,0 0 0,23-14 0,-8 1 28,-1-1-1,-1-1 1,29-28-1,-41 33 128,-11 7-17,-4 8-148,0-1 0,0 1-1,-1 0 1,1 0 0,0 0 0,0 0-1,0 0 1,0-1 0,0 1-1,-1 0 1,1 0 0,0 0 0,0 0-1,0 0 1,0 0 0,-1 0 0,1 0-1,0 0 1,0-1 0,0 1-1,-1 0 1,1 0 0,0 0 0,0 0-1,0 0 1,-1 0 0,1 0-1,0 0 1,0 0 0,0 1 0,0-1-1,-1 0 1,1 0 0,0 0-1,0 0 1,0 0 0,-1 0 0,1 0-1,0 0 1,-4 3 17,-1 0 0,1 0 0,0 0 0,0 0 0,1 1 0,-1 0-1,1-1 1,0 1 0,0 1 0,-3 4 0,4-6-11,-6 9-4,1 0 0,0 0 0,1 0-1,0 1 1,1 0 0,1 0 0,0 1 0,0-1-1,2 1 1,0 0 0,0 0 0,1 0 0,1 0-1,0 0 1,1-1 0,1 1 0,6 26 0,-8-40-9,0 1 0,0 0 0,0-1 1,0 1-1,1 0 0,-1-1 0,0 1 1,1 0-1,-1-1 0,1 1 0,-1-1 1,0 1-1,1-1 0,-1 1 0,1-1 1,0 1-1,-1-1 0,1 1 0,-1-1 0,2 1 1,-2-1 0,1 0 1,-1 0 0,1 0-1,-1 0 1,1 0-1,-1 0 1,1 0 0,-1-1-1,1 1 1,-1 0 0,1 0-1,-1 0 1,1 0-1,-1-1 1,1 1 0,-1 0-1,0-1 1,1 1 0,-1 0-1,1-1 1,-1 0-1,3-1 8,-1-1 0,0 0 0,0-1 0,0 1 0,0 0 0,2-6-1,5-15 71,0 0 0,-2 0 0,-1-1-1,-1 0 1,-1 0 0,0-36 0,-1 46 68,-2 14-132,-1 0 1,0 0-1,1 0 0,-1 0 0,0 0 1,0 0-1,0 0 0,0 0 0,0 1 1,0-1-1,0 0 0,0 0 1,0 0-1,0 0 0,0 0 0,0 0 1,-1 0-1,1 0 0,-1-1 0,0 2 41,-5 30 103,-19 70-157,7-22-24,-3-2 0,-38 88 0,39-119-32,-2 0-1,-3-1 1,-57 78 0,80-120 49,-13 15-8,9-12 53,3-10 59,3 2-89,1 0 0,-1 0-1,1-1 1,0 1 0,0 0-1,0 0 1,3-6 0,1-3 5,8-19 18,1 1 1,2 0-1,1 1 0,26-34 1,95-106 153,-88 112-118,25-29 7,76-94 31,-128 151-95,-15 20-2,0-1 0,9-16 0,-7 10-1,-10 16-7,0 0 0,0 0 0,0 0 0,0 0 0,0 0 0,0 0 0,0 1 0,0-1 0,0 0 0,0 0 0,0 0 0,0 0 0,0 0 0,0 0 0,1 0 0,-1 0 0,0 0 0,0 0 0,0 0 0,0 0 0,0 0 0,0 0 0,0 0 0,0 0 0,0 0 0,0 0 0,0 0 0,0 0 0,0 0 0,1 0 1,-1 0-1,0 0 0,0 0 0,0 0 0,0 0 0,0 0 0,0 0 0,0 0 0,0 0 0,0 0 0,0 0 0,0 0 0,0 0 0,1 0 0,-1 0 0,0 0 0,0 0 0,0 0 0,0 0 0,0 0 0,0-1 0,0 1 0,0 0 0,0 0 0,0 0 0,0 0 0,0 0 0,0 0 0,0 0 0,0 0 0,0 0 0,0 0 1,0 0-1,0 0 0,0 0 0,0-1 0,0 1 0,-4 26-2,1-17 2,-11 51 14,5-26 11,1 1 0,1 1-1,-2 55 1,9-89-22,2 25 56,-2-26-49,0 1-1,0-1 1,1 1-1,-1-1 1,0 0-1,1 1 1,-1-1-1,1 0 0,0 1 1,-1-1-1,1 0 1,0 1-1,0-1 1,0 0-1,2 2 1,-2-4 5,1 0 0,-1 0 1,0 0-1,0 0 1,1-1-1,-1 1 0,0 0 1,0 0-1,0-1 0,0 1 1,0-1-1,-1 1 1,1-1-1,0 1 0,0-3 1,1 1 20,131-230 219,-109 204-255,-18 23 0,-1-1 0,1 1 0,-1-2 0,4-7 0,-1 3 0,-6 20 0,0 5 0,8 45 0,-9-41 0,1-1 0,1 0 0,1-1 0,0 1 0,1-1 0,12 27 0,-15-38 0,0 0 0,1-1 0,-1 1 0,1-1 0,-1 0 0,1 0 0,0 0 0,1 0 0,3 2 0,-6-4 0,0 0 0,1 0 0,-1-1 0,0 1 0,1-1 0,-1 1 0,1-1 0,-1 1 0,1-1 0,-1 0 0,1 0 0,-1 0 0,1 0 0,-1 0 0,1 0 0,-1 0 0,0 0 0,1-1 0,-1 1 0,1-1 0,-1 1 0,1-1 0,-1 1 0,0-1 0,1 0 0,-1 0 0,2-1 0,20-16 0,-1-1 0,-1 0 0,26-31 0,-36 36 0,0-1 0,0 0 0,-2-1 0,0 0 0,0 0 0,8-26 0,-17 42 0,0-1 0,1 1 0,-1 0 0,0-1 0,0 1 0,1-1 0,-1 1 0,0-1 0,0 1 0,0-1 0,0 1 0,1-1 0,-1 1 0,0-1 0,0 1 0,0-1 0,0 1 0,0-1 0,0 1 0,0-1 0,-1 1 0,1-1 0,0 1 0,0-1 0,0 1 0,0-1 0,-1 1 0,1-1 0,0 1 0,0-1 0,-1 1 0,1 0 0,0-1 0,-1 1 0,1-1 0,-1 1 0,1 0 0,0 0 0,-1-1 0,1 1 0,-1 0 0,1 0 0,-1-1 0,1 1 0,-1 0 0,1 0 0,-1 0 0,1 0 0,-1 0 0,1-1 0,-1 1 0,1 0 0,-1 0 0,1 1 0,-1-1 0,0 0 0,-27-6 0,26 6 0,0-1 0,0 1 0,0 0 0,0 1 0,0-1 0,1 0 0,-1 0 0,0 1 0,0-1 0,0 1 0,1 0 0,-1 0 0,0-1 0,1 1 0,-1 0 0,-1 2 0,1-1 0,-1 1 0,2 0 0,-1 0 0,0 0 0,1 1 0,-1-1 0,1 0 0,-1 4 0,-1 2 0,1 0 0,0-1 0,1 1 0,-1 0 0,2 0 0,-1 0 0,1 0 0,1 0 0,1 9 0,-1-14 0,-1 1 0,1 0 0,1-1 0,-1 1 0,1 0 0,0-1 0,0 0 0,0 1 0,0-1 0,1 0 0,-1 0 0,1 0 0,0-1 0,0 1 0,1-1 0,-1 1 0,1-1 0,6 4 0,-6-5 0,0-1 0,0 0 0,0 0 0,0 0 0,0 0 0,0-1 0,0 0 0,0 1 0,0-1 0,0-1 0,0 1 0,0-1 0,0 1 0,0-1 0,0 0 0,6-3 0,4-1 0,0-2 0,26-14 0,-33 17 0,-1-1 0,0 0 0,-1-1 0,1 1 0,-1-1 0,9-13 0,-9 12 0,1 0 0,-1 0 0,1 1 0,10-9 0,-8 5 0,-5 7 0,1 11 0,-3-3 0,0-1 0,0 1 0,-1 0 0,1-1 0,-1 1 0,0 0 0,-1-1 0,1 1 0,-2 6 0,-1 11 0,3 67 0,0-89 0,0 0 0,0 0 0,0 0 0,1 0 0,-1 0 0,0 0 0,0 1 0,0-1 0,0 0 0,0 0 0,1 0 0,-1 0 0,0 0 0,0 0 0,0 0 0,0 0 0,1 0 0,-1 0 0,0 0 0,0-1 0,0 1 0,0 0 0,0 0 0,1 0 0,-1 0 0,0 0 0,0 0 0,0 0 0,0 0 0,0 0 0,1 0 0,-1-1 0,0 1 0,0 0 0,0 0 0,0 0 0,0 0 0,0 0 0,0 0 0,0-1 0,0 1 0,0 0 0,0 0 0,0 0 0,1 0 0,-1-1 0,0 1 0,0 0 0,7-9 0,-6 8 0,17-27 0,3 0 0,0 2 0,25-25 0,-44 50 0,-1 0 0,0 0 0,0 0 0,0 0 0,1 0 0,-1 0 0,0 0 0,1 0 0,-1 0 0,1 1 0,-1-1 0,1 1 0,-1-1 0,1 1 0,-1 0 0,1-1 0,-1 1 0,1 0 0,0 0 0,-1 0 0,1 0 0,0 0 0,-1 1 0,1-1 0,-1 0 0,1 1 0,-1-1 0,1 1 0,-1-1 0,1 1 0,-1 0 0,1 0 0,1 1 0,3 4 0,0 0 0,-1 0 0,0 0 0,0 0 0,7 13 0,8 10 0,-5-9 0,-14-17 0,1-1 0,0 1 0,0 0 0,0-1 0,0 1 0,1-1 0,-1 0 0,4 3 0,-4-5 0,-1 1 0,1-1 0,-1 1 0,1-1 0,0 0 0,-1 1 0,1-1 0,0 0 0,-1 0 0,1 0 0,0 0 0,-1 0 0,1-1 0,0 1 0,-1 0 0,1-1 0,-1 1 0,1-1 0,-1 0 0,4-1 0,4-3 0,0 0 0,0-1 0,-1-1 0,15-13 0,-14 12 0,1 0 0,0 0 0,17-10 0,-2 7 0,0 1 0,46-12 0,-53 17 0,-7 0 0,-22 7 0,1 2 0,0 1 0,0 1 0,0-1 0,-10 10 0,-14 7 0,22-15 0,1 0 0,0 1 0,-13 12 0,21-18 0,0 1 0,0 0 0,1-1 0,-1 1 0,1 0 0,0 0 0,0 1 0,0-1 0,0 0 0,1 1 0,-1-1 0,1 1 0,0 0 0,0-1 0,0 1 0,0 5 0,2-6 0,-1-1 0,1 0 0,0 0 0,0 0 0,0 0 0,0 0 0,0 0 0,0 0 0,0 0 0,1 0 0,-1 0 0,1-1 0,2 3 0,23 20 0,-22-21 0,1-1 0,-1 1 0,0-1 0,1 0 0,0 0 0,-1 0 0,1-1 0,0 0 0,0 0 0,0 0 0,-1-1 0,1 0 0,0 0 0,10-2 0,-3 0 0,-1 0 0,1-1 0,-1 0 0,0-1 0,20-10 0,-12 4 0,-1-2 0,0 0 0,-1-1 0,29-28 0,55-69 0,-81 86 0,-21 24 0,0 0 0,0 0 0,0 0 0,0 0 0,0 0 0,0 1 0,0-1 0,0 0 0,0 0 0,0 0 0,0 0 0,0 0 0,1 0 0,-1 0 0,0 0 0,0 0 0,0 0 0,0 0 0,0 0 0,0 0 0,0 1 0,0-1 0,0 0 0,0 0 0,0 0 0,0 0 0,1 0 0,-1 0 0,0 0 0,0 0 0,0 0 0,0 0 0,0 0 0,0 0 0,0 0 0,0 0 0,0 0 0,1 0 0,-1 0 0,0 0 0,0 0 0,0 0 0,0 0 0,0 0 0,0 0 0,0-1 0,0 1 0,0 0 0,0 0 0,0 0 0,1 0 0,-1 0 0,0 0 0,0 0 0,0 0 0,0 0 0,0 0 0,0 0 0,-3 14 0,-7 21 0,9-33 0,-7 19 0,1 1 0,0 0 0,2 0 0,0 0 0,-2 37 0,7-58 0,0 0 0,0 0 0,0 1 0,0-1 0,1 0 0,-1 0 0,0 0 0,0 1 0,1-1 0,-1 0 0,1 0 0,-1 0 0,2 2 0,-2-3 0,0 1 0,1-1 0,-1 0 0,1 0 0,-1 1 0,0-1 0,1 0 0,-1 0 0,1 0 0,-1 1 0,0-1 0,1 0 0,-1 0 0,1 0 0,-1 0 0,1 0 0,-1 0 0,1 0 0,-1 0 0,0 0 0,1 0 0,-1 0 0,1 0 0,0 0 0,1-1 0,1 0 0,-1-1 0,0 1 0,0 0 0,1-1 0,-1 1 0,0-1 0,0 0 0,-1 0 0,4-2 0,12-19 0,17-28 0,-23 34 0,0 0 0,1 1 0,0 0 0,24-22 0,-27 28 0,-8 9 0,1-1 0,-1 1 0,0-1 0,0 1 0,1-1 0,-1 1 0,1 0 0,0 0 0,-1 0 0,1 0 0,2-2 0,-3 4 0,-1-1 0,1 0 0,-1 1 0,0-1 0,1 0 0,-1 1 0,1-1 0,-1 1 0,0-1 0,1 1 0,-1-1 0,0 1 0,0-1 0,1 1 0,-1-1 0,0 1 0,0-1 0,0 1 0,0-1 0,1 1 0,-1 0 0,0-1 0,0 1 0,0 0 0,1 18 0,-8 186 0,6-186 0,-3 16 0,-1 0 0,-2-1 0,-2 1 0,0-1 0,-3-1 0,0 0 0,-24 41 0,31-63 0,-1-1 0,0 1 0,-1-1 0,-1-1 0,-8 10 0,15-18 0,0 1 0,-1-1 0,1 1 0,-1-1 0,0 0 0,1 0 0,-1 0 0,0 0 0,0 0 0,0 0 0,0 0 0,0 0 0,0-1 0,0 1 0,0-1 0,0 1 0,0-1 0,0 0 0,0 0 0,0 0 0,0 0 0,0 0 0,0-1 0,0 1 0,0-1 0,0 1 0,0-1 0,0 0 0,0 1 0,1-1 0,-1 0 0,0 0 0,0 0 0,1-1 0,-1 1 0,0 0 0,-1-3 0,-2-1 0,0 0 0,0 0 0,1 0 0,0 0 0,0-1 0,0 0 0,1 0 0,0 0 0,0 0 0,0 0 0,1-1 0,0 1 0,0-1 0,1 0 0,0 1 0,0-1 0,0 0 0,1 0 0,0 0 0,0 1 0,1-1 0,0 0 0,0 0 0,1 1 0,4-13 0,-2 9 0,0 0 0,1 0 0,1 0 0,0 0 0,0 1 0,0 0 0,2 0 0,-1 1 0,1 0 0,0 0 0,0 1 0,1 0 0,0 1 0,1-1 0,11-4 0,2-1 0,-14 6 0,1 0 0,1 1 0,-1 1 0,1-1 0,-1 2 0,1 0 0,0 0 0,1 1 0,12-2 0,-23 5 0,-1-1 0,0 1 0,0-1 0,0 1 0,0-1 0,1 1 0,-1-1 0,0 1 0,0-1 0,0 1 0,0-1 0,0 1 0,0 0 0,0-1 0,0 1 0,-1-1 0,1 1 0,0-1 0,0 1 0,0-1 0,0 0 0,-1 1 0,1-1 0,0 1 0,-1 0 0,-7 13-3935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4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0 8744,'0'0'3024,"-1"12"-2682,-1 18-126,-1 1 0,-2 0 0,-11 37-1,-37 99 661,6-20 44,31-93-510,0-1 337,2 1-1,2 0 0,-7 83 1,19-134-682,0-1 1,0 0-1,0 1 1,0-1-1,0 0 1,0 1-1,1-1 0,-1 0 1,1 1-1,0-1 1,-1 0-1,1 0 1,2 3-1,-3-5-46,0 1-1,1-1 1,-1 0-1,0 0 0,1 1 1,-1-1-1,0 0 1,1 0-1,-1 0 1,1 0-1,-1 0 0,0 1 1,1-1-1,-1 0 1,1 0-1,-1 0 1,0 0-1,1 0 0,-1 0 1,1 0-1,-1 0 1,0 0-1,1-1 1,-1 1-1,1 0 0,0 0 1,17-14 96,4-13-2486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15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0 385 9744,'0'0'7975,"12"6"-7576,41 20-36,-51-25-327,1 0 0,-1-1 0,1 1 0,0-1 0,-1 1 0,1-1 0,0 0 0,0 0 0,-1 0 1,1-1-1,0 1 0,-1-1 0,1 1 0,0-1 0,-1 0 0,1 0 0,-1 0 0,1 0 0,-1 0 0,3-2 0,0-1 63,-1 0-1,0 1 0,1-1 1,-1-1-1,-1 1 0,1 0 0,3-7 1,15-22 402,-1-1-1,-2-1 1,-2-1 0,17-50 0,-8 17 1593,-22 75-1767,0 0 0,-1 0 0,1 0-1,-1 1 1,3 9 0,3 4-136,30 55 275,-34-67-386,1 0 0,-1-1 0,1 1 0,0-1 0,1-1 0,14 13-1,-19-18-37,1 1 0,0-1 0,-1 0 0,1 0 0,0 0 0,0 0 0,0-1 0,0 1 0,-1-1 0,1 0 0,0 1 0,0-1 0,0 0 0,0-1 0,0 1 0,0-1 0,0 1 0,-1-1 0,1 0-1,0 0 1,0 0 0,-1 0 0,1-1 0,0 1 0,-1-1 0,0 1 0,5-5 0,0 0 61,0 0 0,0 0 1,-1-1-1,0 0 0,0 0 0,0-1 0,7-13 0,72-175 1712,-85 196-1804,0 0 1,0-1-1,0 1 0,0-1 0,0 1 1,0-1-1,1 1 0,-1-1 0,0 1 1,0 0-1,1-1 0,-1 1 0,0 0 1,0-1-1,1 1 0,-1 0 1,0-1-1,1 1 0,-1 0 0,0-1 1,1 1-1,-1 0 0,1 0 0,-1 0 1,1-1-1,-1 1 0,0 0 0,1 0 1,-1 0-1,1 0 0,-1 0 0,1 0 1,-1 0-1,1 0 0,-1 0 1,1 0-1,-1 0 0,0 0 0,1 0 1,-1 0-1,1 0 0,-1 1 0,1-1 1,-1 0-1,0 0 0,1 0 0,-1 1 1,1-1-1,-1 0 0,0 1 0,1-1 1,-1 0-1,0 1 0,1-1 1,-1 0-1,0 1 0,1 0 0,1 1 17,0 1 0,1 0 0,-1 0 0,0 1 0,0-1 0,1 4 0,3 12-16,0 0 0,-1 0 0,-1 0 0,-1 1 0,0 0 0,-2-1 0,0 1-1,-1 0 1,-1 0 0,-1-1 0,-6 27 0,7-44-4,0 1-1,0-1 1,0 0-1,0 0 1,0 0 0,0 0-1,-1 0 1,1 0-1,-3 3 1,3-5-6,1 1 0,-1-1 1,1 1-1,-1-1 0,0 1 0,1-1 1,-1 1-1,0-1 0,1 0 0,-1 1 1,0-1-1,0 0 0,1 0 0,-1 1 1,0-1-1,0 0 0,1 0 0,-1 0 0,0 0 1,0 0-1,0 0 0,1 0 0,-1 0 1,0-1-1,0 1 0,1 0 0,-1 0 1,0-1-1,0 1 0,1 0 0,-1-1 1,0 1-1,0-1 0,0 0-2,1 0 0,-1 0 0,1 1 0,0-1 0,-1 0 0,1 0 0,0 0 0,0 0 0,0 0 0,-1 0 0,1 1 0,0-1 0,0 0 0,0 0 0,1 0 0,-1 0 0,0 0 0,0 0 0,0 0 0,1 1 0,-1-1 0,0 0 0,1 0 0,-1 0 0,0 0 0,1 1 0,-1-1 0,1 0 0,0 1 0,0-2 0,1-1 0,0 1 0,0-1 0,0 1 0,0-1 0,0 1 0,0 0 0,1 0 0,2-2 0,12-3 0,-1 1 0,24-5 0,-10 3 0,-11 6 909,0 0-1911,-11-2-2965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15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18191,'0'0'2936,"6"83"-3032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17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1 273 9240,'0'0'10102,"9"-12"-9805,29-39-2,-31 41-108,-1 0 1,0-1-1,8-18 0,-4 5 172,-5 13-135,0-1 1,4-17-1,5-13 643,-13 32-573,-1 10-269,0-1-1,0 1 1,0-1-1,0 1 1,0-1-1,0 1 1,0-1-1,0 1 1,0 0 0,0-1-1,0 1 1,0-1-1,0 1 1,0-1-1,0 1 1,1-1-1,-1 1 1,0 0-1,0-1 1,1 1-1,-1-1 1,0 1 0,0 0-1,1-1 1,-1 1-1,0 0 1,1 0-1,-1-1 1,1 1-1,-1 0 1,0 0-1,2-1 530,-2 3-524,-1-1 0,1 1-1,0 0 1,0 0 0,0-1 0,1 1-1,-1 0 1,0-1 0,1 1 0,-1-1-1,1 1 1,-1 0 0,2 2 0,1 2 21,16 64 142,-11-39-79,12 35-1,-18-63-94,-1 0-1,1 0 0,-1 0 1,1 0-1,0-1 0,0 1 0,0 0 1,0-1-1,1 1 0,-1-1 1,1 0-1,0 0 0,-1 0 1,5 2-1,-5-3-1,0 0 0,-1-1-1,1 1 1,0 0 0,0-1-1,0 0 1,-1 1 0,1-1 0,0 0-1,0 0 1,0 0 0,0 0 0,0 0-1,0-1 1,-1 1 0,1 0 0,0-1-1,0 1 1,0-1 0,-1 0-1,1 0 1,0 0 0,-1 0 0,1 0-1,-1 0 1,3-2 0,6-7 43,-1 0 0,0-1 1,-1 0-1,0-1 0,0 0 0,-1 0 1,7-18-1,-8 16 49,2-1 0,0 1 0,0 1 1,1-1-1,17-17 0,-26 30-82,1 0-1,-1 0 1,1 0 0,-1 1-1,1-1 1,0 0-1,0 1 1,-1-1 0,1 1-1,0-1 1,0 1 0,-1-1-1,1 1 1,0-1-1,0 1 1,0 0 0,0-1-1,0 1 1,0 0-1,0 0 1,0 0 0,0 0-1,0 0 1,1 1 8,0 0 0,-1 1 1,0-1-1,1 1 0,-1-1 1,0 1-1,0-1 0,0 1 1,0 0-1,2 3 0,-1-2-34,5 10 122,-1 0-1,0 0 1,5 18 0,21-82 617,4-6-222,-35 56-501,-1 1-1,0-1 1,1 1 0,-1 0-1,1-1 1,-1 1-1,0 0 1,1-1-1,-1 1 1,1 0-1,-1 0 1,1 0-1,-1-1 1,1 1-1,-1 0 1,1 0-1,-1 0 1,1 0-1,-1 0 1,1 0-1,0 0 1,-1 0-1,1 0 1,-1 0 0,1 0-1,-1 0 1,1 0-1,-1 0 1,2 1-1,17 12 192,13 24-48,-32-37-154,14 20 68,-11-14-45,0-1-1,0 0 1,1 0 0,-1 0 0,1 0 0,1 0 0,-1-1 0,1 0 0,-1 0 0,1 0 0,10 6 0,-14-10-104,-1 0-1,1 0 1,-1 1-1,1-1 1,-1 0-1,0 0 1,1 0-1,-1 0 1,1 0-1,-1 1 1,1-1 0,-1 0-1,1 0 1,-1 0-1,1 0 1,-1 0-1,1-1 1,-1 1-1,1 0 1,-1 0-1,1 0 1,-1 0-1,0 0 1,1-1-1,0 1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18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15472,'0'0'3383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21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247 249 8840,'0'0'9678,"-10"-5"-9218,-34-15-23,40 20-360,1-1-1,-1 0 0,0 1 0,0 0 0,0 0 1,0 0-1,0 1 0,0-1 0,1 1 0,-1 0 1,0 0-1,0 0 0,1 0 0,-1 1 0,1 0 1,-4 2-1,-5 1 198,0 0-40,1 1 1,-1 1 0,1-1-1,1 2 1,0-1 0,0 1-1,-16 18 1,24-24-198,1 0 0,0 0 0,0 0 0,0 0 0,0 0 0,0 0 0,0 1 0,0-1 0,1 0 0,-1 1 0,1-1 0,-1 0 0,1 1 0,0-1 0,0 0 0,0 1 0,1-1 0,-1 1 0,0-1 0,1 0 0,0 1 1,-1-1-1,1 0 0,0 0 0,0 1 0,0-1 0,0 0 0,1 0 0,-1 0 0,1 0 0,-1-1 0,1 1 0,0 0 0,-1-1 0,1 1 0,0-1 0,0 1 0,3 0 0,12 10 141,-11-9-100,-1 1 0,0-1 0,1 0-1,0 0 1,7 2 0,-9-5-41,-1 1-1,0-1 1,1 1 0,-1-1 0,0 0 0,1 0-1,-1-1 1,0 1 0,1-1 0,-1 0 0,0 1-1,1-1 1,3-2 0,1-1 31,0-1 0,0 0-1,0 0 1,-1 0 0,0-1 0,0 0 0,0 0 0,-1-1-1,0 0 1,0 0 0,9-15 0,-3 2 130,-1-1 0,-1 0-1,12-32 1,-22 50-170,3-3 162,-1-1 0,0 0 0,0-1 1,1-12-1,-3 19-17,3 38 446,0-3-564,3 0 1,0 0-1,3-1 1,22 62-1,-30-93-41,0 0-1,0-1 0,0 1 1,-1 0-1,1-1 1,1 1-1,-1 0 0,0-1 1,0 0-1,1 1 1,-1-1-1,0 0 1,1 1-1,0-1 0,-1 0 1,1 0-1,0 0 1,-1 0-1,1-1 0,0 1 1,0 0-1,0-1 1,0 0-1,-1 1 1,1-1-1,0 0 0,0 0 1,0 0-1,0 0 1,3 0-1,-1-1 22,-1 0-1,1 0 1,-1 0 0,1-1-1,-1 1 1,0-1 0,1 0-1,-1 0 1,0 0 0,0 0-1,-1-1 1,1 1 0,0-1-1,4-5 1,2-7 97,1 0 0,-2-1 1,0-1-1,-1 0 0,0 0 0,-2 0 0,6-27 0,-9 23 614,0 33-609,0 11-110,2 0-1,1 0 1,0-1 0,12 28-1,-16-45-28,2 1 21,0 0 1,0 0 0,0 0-1,0 0 1,6 6-1,-8-11-10,0 0 0,0 0 0,-1-1 0,1 1 0,0 0 0,0 0 0,0-1 0,0 1 0,0-1 0,0 1 0,0-1 0,0 1 0,0-1 0,0 0 0,0 1 0,0-1 0,0 0 0,0 0-1,0 0 1,0 0 0,0 0 0,1 0 0,-1 0 0,0 0 0,0 0 0,0-1 0,0 1 0,0 0 0,0-1 0,0 1 0,0-1 0,0 1 0,0-1 0,0 1 0,0-1 0,0 0 0,-1 1 0,1-1 0,1-1 0,5-5 4,0-1 0,-1 1 0,0-1 0,0 0 0,-1 0 0,0-1 0,0 0 1,-1 0-1,0 0 0,-1 0 0,5-19 0,1 3-13,-7 21 0,-1 0 0,1 0 0,-1 0 0,0 0 0,0 0 0,0 0 0,-1-5 0,1 10 0,-1-1 0,0 0 0,0 0 0,0 0 0,0 0 0,0 0 0,0 0 0,0 0 0,1 0 0,-1 0 0,0 0 0,0 0 0,0 0 0,0 0 0,0 0 0,0 0 0,1 0 0,-1 0 0,0 0 0,0 0 0,0 0 0,0 0 0,0 0 0,0 0 0,1 0 0,-1 0 0,0 0 0,0 0 0,0 0 0,0 0 0,0-1 0,0 1 0,0 0 0,0 0 0,0 0 0,1 0 0,-1 0 0,0 0 0,0 0 0,0 0 0,0-1 0,0 1 0,0 0 0,0 0 0,0 0 0,0 0 0,6 11 0,-6-10 0,7 12 0,0 0 0,0-1 0,1 0 0,1 0 0,18 19 0,-23-27 0,-1-1 0,1 0 0,0 0 0,-1 0 0,1 0 0,0-1 0,1 0 0,-1 0 0,0 0 0,1 0 0,-1-1 0,1 1 0,0-1 0,-1 0 0,1-1 0,0 1 0,-1-1 0,1 0 0,0 0 0,0 0 0,8-3 0,2-1 0,0-2 0,-1 0 0,1-1 0,-2 0 0,1-1 0,-1-1 0,21-18 0,16-9 0,-34 26 0,-12 8 0,-1 0 0,1 0 0,-1 0 0,0-1 0,1 1 0,-1-1 0,0 0 0,2-3 0,-27 19 0,11-1 0,2-1 0,-1 1 0,1 1 0,1 0 0,-13 26 0,19-34 0,1-1 0,-1 1 0,1 0 0,0-1 0,0 1 0,1 0 0,-1 0 0,1 0 0,0-1 0,1 7 0,0-7 0,-1-1 0,1 0 0,0 1 0,1-1 0,-1 0 0,1 0 0,-1 0 0,1 0 0,0 0 0,0-1 0,0 1 0,0 0 0,1-1 0,-1 0 0,1 1 0,3 1 0,-4-2 0,0 0 0,1-1 0,-1 1 0,0-1 0,1 1 0,-1-1 0,1 0 0,-1 0 0,1 0 0,0 0 0,-1-1 0,1 1 0,0-1 0,-1 0 0,1 1 0,0-1 0,0-1 0,-1 1 0,1 0 0,0-1 0,0 1 0,-1-1 0,1 0 0,-1 1 0,1-1 0,0-1 0,-1 1 0,0 0 0,1-1 0,-1 1 0,0-1 0,0 0 0,0 1 0,0-1 0,0 0 0,2-3 0,4-5 0,-1-1 0,0 0 0,0 0 0,-1 0 0,-1 0 0,7-22 0,-7 15 0,0 0 0,-2 1 0,0-1 0,-1 0 0,-1 0 0,-1-28 0,-2 16 0,-2 0 0,-1 0 0,-10-33 0,13 55 0,-1 1 0,-1-1 0,0 1 0,0 0 0,0 0 0,-11-13 0,11 15 0,4 4 0,0 1 0,0 0 0,0-1 0,0 1 0,0 0 0,-1-1 0,1 1 0,0 0 0,0-1 0,0 1 0,0 0 0,-1-1 0,1 1 0,0 0 0,0 0 0,-1-1 0,1 1 0,0 0 0,-1 0 0,1 0 0,0-1 0,-1 1 0,1 0 0,0 0 0,-1 0 0,1 0 0,0 0 0,-1 0 0,1 0 0,0 0 0,-1 0 0,1 0 0,0 0 0,-1 0 0,1 0 0,-1 0 0,1 0 0,0 0 0,-1 0 0,1 0 0,0 0 0,-1 0 0,1 1 0,0-1 0,-1 0 0,1 0 0,0 0 0,0 1 0,-1-1 0,1 0 0,0 0 0,0 1 0,-1-1 0,1 0 0,0 0 0,0 1 0,0-1 0,-1 0 0,1 1 0,0 0 0,-4 22 0,6-6 0,1 1 0,0-1 0,1 0 0,1 0 0,14 32 0,45 76 0,-59-117 0,5 11 0,-4-7 0,1 0 0,0 0 0,1 0 0,0-1 0,18 18 0,-25-27 0,0-1 0,1 0 0,-1 0 0,1 0 0,-1 0 0,1 0 0,-1-1 0,1 1 0,0 0 0,-1-1 0,1 1 0,0-1 0,-1 0 0,1 1 0,0-1 0,0 0 0,0 0 0,-1 0 0,1 0 0,0 0 0,0-1 0,-1 1 0,1 0 0,0-1 0,-1 0 0,1 1 0,0-1 0,-1 0 0,1 0 0,-1 0 0,1 0 0,-1 0 0,1 0 0,-1 0 0,0 0 0,2-2 0,4-5 0,1-1 0,-2 1 0,1-1 0,7-15 0,-11 18 0,46-79 0,-49 85 0,0 1 0,0-1 0,0 0 0,0 0 0,0 0 0,0 0 0,0 1 0,0-1 0,0 0 0,0 0 0,0 0 0,0 0 0,1 0 0,-1 1 0,0-1 0,0 0 0,0 0 0,0 0 0,0 0 0,0 0 0,1 0 0,-1 0 0,0 0 0,0 0 0,0 1 0,0-1 0,1 0 0,-1 0 0,0 0 0,0 0 0,0 0 0,0 0 0,1 0 0,-1 0 0,0 0 0,0 0 0,0 0 0,0 0 0,1 0 0,-1 0 0,0-1 0,0 1 0,0 0 0,0 0 0,1 0 0,-1 0 0,0 0 0,0 0 0,0 0 0,0 0 0,0-1 0,0 1 0,1 0 0,-1 0 0,0 0 0,0 0 0,0 0 0,0-1 0,0 1 0,0 0 0,0 0 0,0 0 0,0 0 0,0 0 0,0-1 0,0 1 0,0 0 0,0 0 0,2 9 0,-1 23 0,1 0 0,8 40 0,-9-67 0,0-1 0,0 1 0,0-1 0,1 1 0,0-1 0,0 0 0,0 0 0,0 0 0,1 0 0,-1 0 0,1 0 0,0-1 0,0 1 0,1-1 0,5 5 0,-6-7 0,0 1 0,0-1 0,0 1 0,0-1 0,0 0 0,0 0 0,0 0 0,0-1 0,0 1 0,1-1 0,-1 0 0,0 0 0,1 0 0,-1 0 0,0 0 0,0-1 0,1 1 0,-1-1 0,0 0 0,0 0 0,0 0 0,3-2 0,1-1 0,0 1 0,-1-1 0,0-1 0,0 1 0,0-1 0,0 0 0,6-8 0,32-44 0,-39 51 0,-5 5 0,1 1 0,-1-1 0,1 0 0,-1 0 0,0 1 0,1-1 0,-1 0 0,0 0 0,0 0 0,1 0 0,-1 1 0,0-1 0,0 0 0,0 0 0,0 0 0,0 0 0,0-1 0,-3 3 0,-1 11 0,3-6 0,0 0 0,1 0 0,-1 0 0,1-1 0,0 1 0,1 0 0,0 0 0,-1 0 0,2-1 0,-1 1 0,1 0 0,0-1 0,0 1 0,0-1 0,1 0 0,0 0 0,0 0 0,0 0 0,0 0 0,1 0 0,7 6 0,-10-10 0,0 1 0,0-1 0,1 0 0,-1 0 0,1 1 0,-1-1 0,1 0 0,0 0 0,-1 0 0,1 0 0,0-1 0,0 1 0,-1 0 0,1-1 0,0 0 0,0 1 0,0-1 0,0 0 0,0 0 0,0 0 0,-1 0 0,1 0 0,0 0 0,0 0 0,0-1 0,0 1 0,0-1 0,-1 1 0,1-1 0,0 0 0,0 0 0,-1 0 0,1 0 0,-1 0 0,1 0 0,-1 0 0,1 0 0,-1-1 0,1 1 0,-1-1 0,0 1 0,0-1 0,0 1 0,0-1 0,0 0 0,0 1 0,0-1 0,-1 0 0,1 0 0,-1 0 0,1 1 0,-1-1 0,0 0 0,1 0 0,-1 0 0,0-2 0,0-6 0,0 1 0,-1 0 0,1-1 0,-2 1 0,1 0 0,-7-17 0,7 21 0,-1 0 0,0 1 0,0-1 0,-1 1 0,1-1 0,-1 1 0,0 0 0,-1 0 0,1 1 0,0-1 0,-1 1 0,0-1 0,0 1 0,-7-4 0,9 6 0,0 0 0,0 0 0,0 1 0,-1-1 0,1 1 0,0-1 0,0 1 0,-1 0 0,-3 0 0,4 0 0,0 2 0,6 2 0,8 3 0,22-2 0,1 0 0,0-3 0,-1-1 0,1-1 0,0-2 0,63-12 0,-92 13 0,-4 1 0,0 0 0,0-1 0,0 1 0,0 0 0,-1-1 0,1 0 0,0 1 0,0-1 0,-1 0 0,1 0 0,0 0 0,-1 0 0,3-2 0,-4 2 32,1 1 0,-1-1 1,0 1-1,0-1 0,0 1 0,0-1 1,0 0-1,0 1 0,0-1 0,0 1 1,0-1-1,0 0 0,0 1 0,0-1 1,0 1-1,0-1 0,-1 1 0,1-1 0,0 1 1,0-1-1,-1 1 0,1-1 0,0 1 1,-1-1-1,1 1 0,-1-1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21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18591,'0'0'4320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24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1 471 9440,'0'0'6050,"11"-6"-5426,-9 5-581,11-6 127,-1 0 1,1 0-1,-2-1 1,1 0-1,16-17 0,7-15 426,-1-2 0,-1-2-1,-3 0 1,-2-2-1,23-51 1,-49 92-445,0 0 0,0 0 0,0 0 0,0 0 0,-1 0 0,0 0 1,0-1-1,0-9 0,-1 14-69,0 0-1,-1-1 1,1 1 0,0-1 0,0 1-1,-1 0 1,1-1 0,-1 1 0,1 0-1,-1 0 1,1-1 0,-1 1 0,0 0-1,0 0 1,1 0 0,-1 0 0,0 0-1,0 0 1,0 0 0,0 0 0,-1 0-1,1 0 1,0 0 0,0 1 0,0-1-1,-1 1 1,1-1 0,0 1-1,-1-1 1,1 1 0,0-1 0,-1 1-1,1 0 1,0 0 0,-1 0 0,1 0-1,-3 0 1,24 12 2388,-8-6-2402,-1 0 0,1 1 1,11 9-1,-19-10-36,0 0 1,-1 0 0,1 0-1,-1 0 1,0 0 0,-1 1-1,0 0 1,0-1-1,0 1 1,1 13 0,4 10 60,13 56 164,5 21 174,-24-106-419,-1 1 0,1-1 1,-1 1-1,1-1 0,0 1 1,0-1-1,0 0 0,0 1 1,0-1-1,0 0 0,0 0 1,0 0-1,0 0 0,0 0 1,1 0-1,-1 0 1,0 0-1,1 0 0,2 1 1,-1-1 3,0-1 0,0 1 1,0 0-1,0-1 0,0 0 1,0 0-1,0 0 0,0 0 1,1 0-1,2-1 1,2-1 3,0-1 1,0 1 0,0-1 0,0 0 0,0-1-1,-1 0 1,8-5 0,8-11 84,0 0 0,-1-2 0,-2 0 0,21-29 0,-37 46-79,19-22 109,-10 11 40,0 0 0,12-20 0,-22 31-81,-1 0 0,0 0 1,0 0-1,0 0 0,0-1 0,-1 1 1,0 0-1,0-1 0,0-5 0,-21 27 653,9-4-724,1 0 0,0 1 0,1 0 0,-12 24 0,18-31-19,0 1 0,0 1-1,0-1 1,1 0 0,0 1 0,1-1-1,-1 1 1,1-1 0,1 1 0,0 0-1,0-1 1,1 9 0,0-11-4,0-1 0,0 0 0,1 0 0,0 1 0,0-1 0,0 0 0,0-1 0,1 1 0,-1 0 0,1-1 0,0 1 0,0-1 0,5 4 0,-7-5 0,1-1 0,-1 0 0,1 0 0,-1 1 0,1-1 0,0 0 0,0-1 0,-1 1 0,1 0 0,0 0 0,0-1 0,0 1 0,0-1 0,0 0 0,0 1 0,0-1 0,0 0 0,0 0 0,0 0 0,0-1 0,0 1 0,0 0 0,0-1 0,0 1 0,0-1 0,0 0 0,-1 0 0,1 1 0,0-1 0,0 0 0,2-3 0,5-3 0,-1 0 0,0-1 0,-1-1 0,1 1 0,-1-1 0,-1 0 0,0-1 0,0 1 0,-1-1 0,0 0 0,-1-1 0,0 1 0,-1-1 0,0 0 0,0 0 0,-1 0 0,0-14 0,0 23 0,3 8 0,4 9 0,0 1 0,0 0 0,1 0 0,21 24 0,-30-39 0,0 0 0,0 0 0,0 0 0,0 0 0,1-1 0,-1 1 0,0 0 0,0 0 0,1-1 0,-1 1 0,0-1 0,1 1 0,-1-1 0,0 0 0,1 1 0,-1-1 0,0 0 0,1 0 0,-1 0 0,1 0 0,-1 0 0,1 0 0,-1-1 0,0 1 0,1 0 0,-1-1 0,0 1 0,1-1 0,-1 1 0,0-1 0,0 0 0,3-1 0,4-3 0,0-1 0,-1 0 0,13-11 0,-13 10 0,1-2 0,1 0 0,-1-1 0,11-18 0,-14 18 0,2 1 0,-1 0 0,2 0 0,13-14 0,-21 23 0,0 0 0,0 0 0,1 0 0,-1-1 0,0 1 0,0 0 0,0 0 0,1 0 0,-1 0 0,0-1 0,0 1 0,1 0 0,-1 0 0,0 0 0,0 0 0,1 0 0,-1 0 0,0 0 0,0 0 0,1 0 0,-1 0 0,0 0 0,0 0 0,1 0 0,-1 0 0,0 0 0,0 0 0,1 0 0,-1 0 0,0 0 0,0 0 0,1 1 0,-1-1 0,0 0 0,4 10 0,-3 18 0,-1-24 0,0 14 0,-1 0 0,0-1 0,-2 1 0,0 0 0,-10 28 0,13-46 0,0 0 0,1 0 0,-1 0 0,0 0 0,0 0 0,0 0 0,0 0 0,0 0 0,0 0 0,0 0 0,0 0 0,0 0 0,1 0 0,-1 0 0,0 0 0,0 0 0,0 0 0,0 0 0,0 0 0,0 0 0,0 0 0,1 0 0,-1 0 0,0 0 0,0 0 0,0 0 0,0 0 0,0 0 0,0 0 0,0 0 0,0 0 0,0 0 0,1 0 0,-1 0 0,0 0 0,0 0 0,0 1 0,0-1 0,0 0 0,0 0 0,0 0 0,0 0 0,0 0 0,0 0 0,0 0 0,0 0 0,0 0 0,0 1 0,8-9 0,15-28 0,-19 28 0,0 0 0,1 0 0,10-12 0,16-9 0,-30 29 0,0 1 0,0-1 0,0 0 0,0 1 0,1-1 0,-1 1 0,0-1 0,0 1 0,0 0 0,0-1 0,0 1 0,0 0 0,-1 0 0,1 0 0,1 1 0,0 0 0,14 13 0,-3-2 0,1-1 0,22 16 0,-33-27 0,0 0 0,0 0 0,0 0 0,-1 0 0,1-1 0,0 1 0,0-1 0,0 0 0,0 1 0,0-1 0,0-1 0,0 1 0,5-1 0,1-1 0,0 0 0,0-1 0,10-4 0,0-2 0,-1-1 0,0-1 0,-1 0 0,27-23 0,58-63 0,-90 85 0,-2 4 0,-9 7 0,1 1 0,-1-1 0,0 0 0,0 0 0,0 0 0,0 0 0,0 0 0,0 0 0,0 0 0,0 0 0,0-1 0,1-1 0,-8 7 0,-3 8 0,-1 3 0,1 0 0,0 1 0,1 0 0,1 1 0,0-1 0,1 1 0,-6 35 0,11-48 0,1-1 0,0 1 0,0 0 0,0-1 0,0 1 0,1-1 0,-1 1 0,1-1 0,0 1 0,0-1 0,0 1 0,1-1 0,-1 0 0,1 0 0,0 1 0,0-1 0,0 0 0,0-1 0,4 5 0,-4-5 0,0-1 0,0 1 0,0-1 0,0 0 0,0 0 0,0 0 0,0 0 0,0 0 0,1 0 0,-1 0 0,0-1 0,1 1 0,-1-1 0,1 0 0,-1 0 0,0 0 0,1 0 0,-1 0 0,1 0 0,-1 0 0,0-1 0,1 0 0,-1 1 0,0-1 0,1 0 0,-1 0 0,0 0 0,0 0 0,2-2 0,-1 1 0,0 0 0,-1 0 0,1 0 0,-1-1 0,0 1 0,0-1 0,0 0 0,0 1 0,0-1 0,0 0 0,-1 0 0,3-5 0,10-42 0,-12 39 0,18-83 0,-23 114 0,1 0 0,2 24 0,-1 0 0,-1 104 0,-5 79 0,5-207 0,0 0 0,-2 0 0,-7 20 0,9-34 0,1-1 0,-1 1 0,-1-1 0,1 1 0,-1-1 0,0 0 0,0 0 0,0-1 0,-1 1 0,1-1 0,-1 1 0,0-1 0,-1 0 0,-8 6 0,9-8 0,-1-1 0,1 1 0,0-1 0,-1 0 0,1 0 0,-1-1 0,1 1 0,-1-1 0,0 0 0,1 0 0,-1 0 0,1-1 0,-1 0 0,1 0 0,-1 0 0,-8-3 0,6 1 0,-1-1 0,0 1 0,1-1 0,0-1 0,0 1 0,0-1 0,0-1 0,-7-7 0,8 7 0,0-1 0,1 0 0,0 0 0,0 0 0,0-1 0,1 0 0,-3-8 0,5 13 0,1 0 0,0 0 0,1 0 0,-1 0 0,0 0 0,1 0 0,0-1 0,-1 1 0,1 0 0,1 0 0,-1 0 0,0 0 0,1-1 0,-1 1 0,1 0 0,0 0 0,0 0 0,1 0 0,-1 1 0,0-1 0,1 0 0,0 0 0,1-2 0,6-5 0,0 1 0,0-1 0,1 2 0,0-1 0,0 1 0,1 1 0,0 0 0,0 1 0,0 0 0,1 0 0,0 1 0,19-4 0,1-1 0,1-2 0,41-21 0,-64 28 0,0 0 0,-1-1 0,0-1 0,0 0 0,0 0 0,-1 0 0,0-1 0,0 0 0,-1-1 0,0 0 0,9-15 0,-7 6 0,1 0 0,-2-1 0,-1-1 0,6-20 0,-12 34 0,1 0 0,-1-1 0,0 1 0,-1-1 0,1 0 0,-2 1 0,1-1 0,0 1 0,-1-1 0,0 1 0,-1 0 0,0-1 0,0 1 0,0 0 0,0 0 0,-1 0 0,-4-6 0,7 11 0,0 1 0,-1-1 0,1 0 0,-1 1 0,1-1 0,0 1 0,-1-1 0,1 1 0,-1-1 0,1 1 0,-1-1 0,1 1 0,-1-1 0,0 1 0,1 0 0,-1-1 0,0 1 0,1 0 0,-1 0 0,0-1 0,1 1 0,-1 0 0,0 0 0,1 0 0,-1 0 0,0 0 0,1 0 0,-2 0 0,1 1 0,0-1 0,0 1 0,0-1 0,-1 1 0,1 0 0,0 0 0,0 0 0,1-1 0,-1 1 0,0 0 0,0 0 0,0 0 0,1 0 0,-2 2 0,-1 2 0,0 1 0,0 0 0,1 0 0,-3 11 0,3-8 0,1 0 0,0 1 0,1-1 0,0 1 0,1 0 0,-1-1 0,2 0 0,-1 1 0,2-1 0,2 9 0,-3-10 0,1-1 0,0 0 0,1 0 0,-1 0 0,1 0 0,0-1 0,1 0 0,0 1 0,0-2 0,0 1 0,1-1 0,10 9 0,-10-10 0,0-1 0,1 1 0,-1-1 0,1 0 0,0-1 0,0 1 0,0-1 0,0-1 0,0 0 0,1 0 0,-1 0 0,0 0 0,1-1 0,-1-1 0,0 1 0,0-1 0,1-1 0,-1 1 0,0-1 0,0 0 0,0-1 0,0 1 0,-1-1 0,8-5 0,-4 2 0,-1 0 0,1-1 0,-1 0 0,0 0 0,0-1 0,-1-1 0,0 1 0,-1-1 0,0-1 0,0 1 0,-1-1 0,0 0 0,-1-1 0,7-18 0,-1-8-3935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26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498 0 11952,'0'0'11097,"-3"14"-10409,1-5-581,-1 1 1,1-1-1,-2 1 1,1-1-1,-6 9 1,-3-3 24,0 1-1,-1-2 1,-1 0 0,0 0 0,-1-1 0,-20 13-1,17-12-22,-224 157 706,146-114-4042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39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0 874 9144,'0'0'5449,"12"1"-4825,41-1-55,-50 0-515,0-1 1,0 0-1,-1 0 0,1 0 0,0 0 0,-1 0 0,1 0 1,0-1-1,-1 1 0,0-1 0,1 0 0,-1 1 1,0-1-1,0 0 0,0-1 0,3-3 0,3-2 120,6-9 87,0-1 0,0 0 0,-2-1 0,-1 0-1,15-32 1,36-111 715,-53 137-847,55-195 895,-56 180-724,-1 0 0,-3 0 0,0-65 0,-18 41 1036,13 64-1300,0 0 0,1 0 0,-1 0 0,0 0 0,1 1 0,-1-1 0,0 0 0,1 1 0,-1-1 0,1 0 0,-1 1 0,1-1 0,-1 1 0,1-1 0,-1 1 0,1-1 0,-1 1 0,-4 6 39,0 0 0,0 0 0,1 0 0,0 0 0,0 1 0,-3 11-1,-13 52 218,12-30-137,2 1 0,1 0 0,3-1 0,1 2 0,3-2 0,1 1 0,13 65 0,-13-89-81,2-1 1,0 0-1,1 0 0,0-1 0,1 0 0,1 0 0,19 28 1,-25-41-49,0-1 1,0 1 0,0-1-1,0 0 1,0 0 0,1 0 0,-1 0-1,0 0 1,1-1 0,0 1-1,-1-1 1,1 0 0,0 1 0,0-1-1,-1-1 1,1 1 0,0 0 0,4 0-1,-3-1 3,0 0-1,0-1 0,-1 1 0,1-1 1,0 0-1,0 0 0,-1 0 0,1-1 1,0 1-1,-1-1 0,1 0 0,3-3 0,5-3 65,-1-1 0,0-1 0,-1 0 0,0-1 0,-1 0 0,10-15 0,-16 23-43,1-2 75,0 0 0,0 0 0,-1-1 0,0 1 0,0-1 0,0 0 1,0 0-1,-1 0 0,0 0 0,0 0 0,-1-1 0,1-9 0,-13 50 379,9-24-470,1 0 0,0 1 0,1 0 0,0-1 1,0 1-1,2-1 0,1 13 0,-1-18-31,-1 0 1,1 0-1,-1 0 0,1 0 1,1 0-1,-1 0 0,1 0 1,0-1-1,0 1 0,0-1 1,1 0-1,-1 0 0,1 0 1,0-1-1,7 7 0,-7-9 1,-1 1-1,0-1 0,1 1 0,-1-1 0,0 0 0,1 0 0,0 0 1,-1-1-1,1 1 0,-1-1 0,1 0 0,0 0 0,-1 0 1,1 0-1,0-1 0,-1 0 0,1 1 0,-1-1 0,1 0 0,-1-1 1,5-1-1,-5 1 11,0 1 1,-1-1-1,1 1 1,-1-1-1,1 0 1,-1 0-1,0 0 1,1 0-1,-1 0 1,0-1-1,0 1 1,-1-1-1,1 1 1,0-1-1,-1 0 1,0 0-1,1 1 1,-1-1-1,0 0 1,-1 0-1,1 0 1,0 0-1,-1 0 1,0-7-1,0 5 21,0 0-1,-1 0 0,0 0 0,0 0 0,0 0 0,0 0 0,-1 0 0,0 0 0,0 0 0,-4-6 1,5 9-9,-1 0 1,0 0 0,0 0-1,0 0 1,0 0 0,0 1 0,0-1-1,0 0 1,-1 1 0,1 0-1,0-1 1,-1 1 0,1 0-1,-1 0 1,0 1 0,1-1 0,-1 0-1,0 1 1,1 0 0,-1-1-1,-4 1 1,-48-4 488,54 4-459,2 1-54,0 0 0,0-1 0,0 1 0,0 0 0,1-1 0,-1 1 0,0-1 0,0 0 0,1 1 0,-1-1 0,0 0 0,0 0 0,3 0 0,41 1-36,51-5 0,-37 1 11,-54 2 24,1 1 0,-1-1 0,0-1-1,0 1 1,0-1 0,0 0 0,0 0 0,-1 0 0,9-6 0,17-7 105,-22 11-48,-1 2 97,-7 15-67,-5 13-88,2-14 0,1 1 0,0 1 0,0-1 0,1 0 0,1 0 0,0 1 0,4 21 0,-4-32 0,1-1 0,0 1 0,0-1 0,0 0 0,0 1 0,1-1 0,-1 0 0,1 1 0,-1-1 0,3 2 0,-3-3 0,0 0 0,0-1 0,0 1 0,0 0 0,0-1 0,0 1 0,0 0 0,0-1 0,0 0 0,0 1 0,0-1 0,0 0 0,1 1 0,-1-1 0,0 0 0,3 0 0,-2 0 0,1-1 0,-1 0 0,1 0 0,-1 0 0,0 0 0,1 0 0,-1 0 0,0 0 0,0-1 0,1 0 0,-1 1 0,0-1 0,-1 0 0,1 0 0,0 0 0,0 0 0,-1 0 0,3-4 0,8-12 0,-1-1 0,0-1 0,-2 0 0,8-22 0,-16 42 0,-1 0 0,1-1 0,-1 1 0,1 0 0,-1 0 0,0-1 0,1 1 0,-1 0 0,1 0 0,-1 0 0,1 0 0,-1 0 0,1 0 0,-1 0 0,1 0 0,-1 0 0,1 0 0,-1 0 0,0 0 0,1 0 0,-1 0 0,1 1 0,-1-1 0,1 0 0,-1 0 0,1 0 0,-1 1 0,0-1 0,1 0 0,-1 0 0,0 1 0,1-1 0,0 1 0,16 12 0,-10-4 0,1-1 0,0 0 0,12 8 0,-18-14 0,1 0 0,0-1 0,-1 1 0,1-1 0,0 1 0,0-1 0,0 0 0,0 0 0,0-1 0,0 1 0,1 0 0,-1-1 0,0 0 0,0 0 0,0 0 0,6-1 0,-6 1 0,0-1 0,-1 0 0,0 0 0,1 0 0,-1 0 0,1 0 0,-1 0 0,0-1 0,0 1 0,0-1 0,0 1 0,0-1 0,0 0 0,0 0 0,-1 0 0,1 0 0,0 0 0,-1 0 0,0-1 0,0 1 0,1 0 0,-1-1 0,-1 1 0,1-1 0,0 1 0,0-5 0,0-1 0,0-1 0,0 1 0,-1-1 0,0 1 0,-1-1 0,-3-14 0,4 22 0,0 0 0,-1-1 0,1 0 0,-1 1 0,1-1 0,0 0 0,0 1 0,0-1 0,0 0 0,0 1 0,0-1 0,1 0 0,0-2 0,17 2 0,5-2 0,0-1 0,0-2 0,-1 0 0,37-18 0,-4 0 870,-23 9-5769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40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1 909 11256,'0'0'4938,"14"-9"-4331,23-16-97,0-2 1,52-50 0,-44 27 111,-3-1-1,48-76 1,55-122 1299,-126 211-1387,0-1-1,-3 0 0,23-80 1,-39 118-532,1-2 101,0-1 0,0 0 0,0 1 0,-1-1 0,1 0 0,-1 0 0,0 1 1,0-1-1,0 0 0,-1 0 0,1 0 0,-1 1 0,-1-5 0,2 7-84,0 1 1,0 0 0,0 0-1,0 0 1,0 0-1,-1 0 1,1 0-1,0 0 1,0 0-1,0 0 1,0 0-1,0 0 1,0 0 0,0 0-1,0 0 1,-1 0-1,1 0 1,0 0-1,0 0 1,0 0-1,0 0 1,0 0-1,0 0 1,0 0-1,-1 0 1,1 0 0,0 0-1,0 0 1,0 0-1,0 0 1,0 0-1,0 0 1,0 0-1,0 0 1,0 0-1,-1 0 1,1 0 0,0 0-1,0 0 1,0 0-1,0 1 1,0-1-1,0 0 1,0 0-1,0 0 1,0 0-1,0 0 1,0 0 0,0 0-1,0 0 1,-6 10 262,-3 18-162,-4 20 62,3 0 1,2 1-1,2 0 1,2 1 0,4 78-1,1-106-45,2 1-1,10 42 0,-11-56-79,1-1 1,0 1-1,0-1 0,1 1 1,0-1-1,1 0 1,0-1-1,0 1 1,0-1-1,9 9 0,-12-14-30,0 0-1,1-1 1,-1 1-1,1 0 1,0-1-1,-1 1 1,1-1-1,0 0 0,0 0 1,0 0-1,0 0 1,0 0-1,0-1 1,0 1-1,0-1 1,0 0-1,0 0 0,1 0 1,-1 0-1,0-1 1,0 1-1,0-1 1,0 0-1,0 0 1,0 0-1,0 0 0,-1 0 1,4-2-1,4-3 52,0-1-1,0 0 1,0 0-1,-1-1 1,16-17-1,-16 13 52,0 0 0,0 0 0,-1-1 0,0 0 0,-1 0 0,-1-1 0,8-25 0,-15 33 252,-4 12-115,-6 24 27,8-26-267,1 1-1,0 0 0,0 0 1,1 0-1,-1 0 0,1 0 1,0 7-1,1-6-18,0 0 0,0 0 1,1-1-1,0 1 0,0 0 0,1-1 0,0 1 0,0-1 1,0 1-1,0-1 0,5 7 0,-5-9-5,0 0 0,0 0 0,1 0 0,-1 0-1,1 0 1,0 0 0,0 0 0,0-1 0,0 0 0,0 1 0,1-1 0,-1-1 0,1 1-1,-1 0 1,1-1 0,0 0 0,5 2 0,-5-2-2,0-1 0,0 1 0,0-1 0,0 1 0,0-1 0,0-1 0,-1 1 0,1 0 0,0-1 0,0 0 0,0 0 0,-1 0 0,1 0 0,0-1 0,-1 1 0,1-1 0,-1 0 0,0 0 0,1-1 0,-1 1 0,5-5 0,-7 5 0,0 1 0,-1-1 0,1 0 0,0 0 0,-1 1 0,1-1 0,-1 0 0,1 0 0,-1 0 0,0 0 0,0 1 0,0-1 0,0 0 0,0 0 0,0 0 0,0 0 0,-1-3 0,-10-30 0,9 28 0,-1 1 0,0-1 0,0 1 0,-1 0 0,1 0 0,-1 0 0,-1 0 0,1 1 0,-1 0 0,0 0 0,-7-6 0,28 13 0,-1 0 0,20 6 0,8 3 0,56 6 0,-64-12 0,-33-5 0,1 0 0,-1 0 0,0 0 0,1 0 0,-1 0 0,0-1 0,0 1 0,0-1 0,1 0 0,-1 1 0,0-1 0,0 0 0,0 0 0,0 0 0,0-1 0,0 1 0,-1 0 0,4-3 0,-5 4 29,0-1 0,0 1 0,0 0 0,0 0 0,0 0 0,0-1 0,0 1 0,0 0 1,0 0-1,0-1 0,0 1 0,0 0 0,0 0 0,-1-1 0,1 1 0,0 0 0,0 0 0,0 0 0,0-1 0,0 1 0,0 0 0,0 0 0,-1 0 0,1 0 1,0-1-1,0 1 0,0 0 0,-1 0 0,1 0 0,0 0 0,0-1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48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13 156 4912,'0'0'5938,"2"17"-5364,1 15-214,-1-1 0,-3 55 0,0-78-289,-10 105 1473,5 126 1,11-205-859,-5-34-671,0 0-1,0 0 1,0 1-1,0-1 1,0 0-1,0 0 0,0 1 1,0-1-1,0 0 1,0 0-1,1 1 0,-1-1 1,0 0-1,0 0 1,0 0-1,0 1 0,0-1 1,1 0-1,-1 0 1,0 0-1,0 0 1,0 1-1,1-1 0,-1 0 1,0 0-1,0 0 1,1 0-1,-1 0 0,0 0 1,0 0-1,0 1 1,1-1-1,-1 0 1,0 0-1,0 0 0,1 0 1,0-1 16,0 0 1,0 0 0,0-1-1,0 1 1,0 0 0,-1 0-1,1 0 1,0-1 0,-1 1-1,1 0 1,-1-1 0,1-1-1,54-176 887,28-77 60,-63 205-778,-1-1 112,3 2-1,27-48 1,-48 97-300,-1 0 0,1 0-1,0 0 1,-1 0 0,1-1 0,0 1-1,0 0 1,0 0 0,0 0 0,0 1-1,0-1 1,0 0 0,0 0 0,0 0-1,0 1 1,0-1 0,0 1 0,2-2-1,-2 3-4,0-1 0,-1 0 0,1 0-1,0 0 1,-1 1 0,1-1-1,-1 0 1,1 1 0,0-1-1,-1 0 1,1 1 0,-1-1-1,1 1 1,-1-1 0,0 1-1,1-1 1,-1 1 0,1-1-1,-1 1 1,0 0 0,1-1-1,-1 1 1,0-1 0,0 1-1,1 0 1,1 9 34,1-1-1,-1 0 1,1 17-1,-2-23-39,2 62 103,-2 0-1,-11 87 1,4-69-11,-2 168 864,8-250-885,1-3-65,1 1 0,-1-1-1,1 1 1,-1-1 0,1 1-1,0 0 1,0-1-1,0 1 1,2-1 0,4-3-67,24-30-3164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41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1 198 16479,'0'0'1216,"68"-6"-488,-10-6 8,15-6-288,-4 0 8,-1-4-224,3-5 0,-9-1-256,-7 4 0,-15 0-88,-10 6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29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1 969 9240,'0'0'9809,"3"-13"-9436,3-9-258,43-136 1494,-42 137-1299,1 1 1,0 1-1,2 0 1,0 0-1,19-24 1,-11 16 152,-16 22-314,1 0-1,0 0 0,1 1 1,-1-1-1,1 1 0,0 0 1,0 0-1,8-6 0,-9 8-87,-2 1 19,0 0 1,1 0 0,-1 0-1,1 0 1,-1 0-1,0 1 1,1-1 0,0 1-1,-1-1 1,4 0 0,-4 1-41,0 1 0,0-1 0,0 0 0,0 1 1,0-1-1,-1 1 0,1-1 0,0 1 1,0-1-1,0 1 0,0 0 0,0-1 0,-1 1 1,1 0-1,0 0 0,-1 0 0,1-1 1,0 1-1,-1 0 0,1 1 0,5 10 44,-1 0 0,0 1-1,-1-1 1,-1 1 0,0 0-1,0 0 1,0 15 0,0-8 2,-1-4 15,0 1 0,-2 0 0,-2 24-1,1 7 566,1-48-523,0 0-119,1 0 1,-1 0-1,1 0 0,0-1 0,-1 1 1,1 0-1,-1 0 0,1-1 0,-1 1 0,1 0 1,-1-1-1,1 1 0,-1 0 0,1-1 1,-1 1-1,0-1 0,1 1 0,-1-1 1,0 1-1,1-1 0,-1 1 0,0-1 1,1 0-1,9-18 43,-9 17-19,14-28 125,1 0-1,2 2 0,0 0 0,38-42 1,-55 69-154,0-1 0,0 1 1,0 0-1,0 0 0,1 0 0,-1 0 1,0 0-1,1 0 0,-1 0 1,1 0-1,-1 1 0,1-1 1,-1 0-1,1 1 0,0-1 0,-1 1 1,1 0-1,0 0 0,-1 0 1,4 0-1,-3 0-2,-1 1-1,1-1 1,-1 1 0,0 0 0,1 0-1,-1 0 1,0-1 0,1 1 0,-1 1-1,0-1 1,0 0 0,0 0 0,0 0-1,0 1 1,0-1 0,0 0 0,1 3-1,1 4 26,1 0 0,-1 1 0,-1-1-1,0 1 1,0 0 0,1 10-1,-2 3 30,-1-13 16,1 1 0,0-1-1,5 17 1,-6-23 393,4-13-178,27-54-139,-26 51-129,0 0 0,1 0 0,1 1 0,0 0 0,1 0 0,0 1 0,16-18 0,-23 28-34,0 0 0,0 1 0,-1-1 0,1 0 0,0 1 0,0-1 0,0 1 0,0-1 0,0 1 0,0-1 0,0 1 0,0 0 0,0-1 0,0 1 0,0 0 0,0 0 0,0 0 0,0 0 0,0 0 0,0 0 0,0 0 0,0 0 0,0 0 0,0 0 0,0 0 0,1 1 0,0 0 0,-1 0 0,1 1 0,0-1 0,-1 0 0,1 1 0,-1-1 0,1 1 0,-1-1 0,0 1 0,0 0 0,0 0 0,2 2 0,1 5 0,0 0 0,-1 0 0,0 0 0,2 14 0,2 16 0,-4-15 0,2 1 0,11 36 0,-10-51 0,-6-10 0,0 1 0,0-1 0,1 0 0,-1 0 0,0 0 0,1 0 0,-1 0 0,0 0 0,0 0 0,1 0 0,-1 0 0,0 0 0,1 0 0,-1 0 0,0 0 0,0 0 0,1 0 0,-1 0 0,0 0 0,1 0 0,-1-1 0,0 1 0,0 0 0,1 0 0,-1 0 0,0 0 0,0-1 0,1 1 0,-1 0 0,0 0 0,0 0 0,0-1 0,1 1 0,9-10 0,8-16 0,27-52 0,-28 46 0,22-31 0,-32 50 0,3-5 0,-10 18 0,1-1 0,-1 1 0,0 0 0,1-1 0,-1 1 0,1-1 0,-1 1 0,0 0 0,1-1 0,-1 1 0,1 0 0,-1 0 0,1-1 0,-1 1 0,1 0 0,-1 0 0,1 0 0,-1-1 0,1 1 0,-1 0 0,1 0 0,-1 0 0,1 0 0,-1 0 0,1 0 0,-1 0 0,2 0 0,5 25 0,6 30 0,2 5 0,-14-55 0,1-1 0,0 1 0,0-1 0,0 0 0,1 0 0,0 0 0,0 0 0,0 0 0,0 0 0,5 3 0,-7-6 0,1 0 0,-1 0 0,0 0 0,1-1 0,0 1 0,-1 0 0,1-1 0,-1 1 0,1-1 0,0 0 0,-1 0 0,1 1 0,0-1 0,-1 0 0,1 0 0,0-1 0,-1 1 0,1 0 0,0 0 0,-1-1 0,1 1 0,-1-1 0,1 0 0,0 1 0,-1-1 0,0 0 0,1 0 0,-1 0 0,1 0 0,-1 0 0,2-2 0,3-2 0,0-1 0,0 0 0,0-1 0,-1 1 0,6-9 0,5-9 0,-1 0 0,-2-1 0,17-40 0,-28 54 0,-1 35 0,1 0 0,1 0 0,1 0 0,0-1 0,2 0 0,10 25 0,-15-46 0,0-1 0,0 1 0,0-1 0,-1 0 0,1 1 0,1-1 0,-1 0 0,0 0 0,0 0 0,0 0 0,1 0 0,-1 0 0,1 0 0,-1 0 0,0 0 0,1-1 0,-1 1 0,1 0 0,0-1 0,-1 1 0,1-1 0,-1 0 0,1 0 0,0 0 0,-1 1 0,1-1 0,0-1 0,-1 1 0,1 0 0,0 0 0,-1-1 0,1 1 0,2-2 0,6-1 0,0 0 0,1-1 0,15-9 0,-8 3 0,-1-2 0,0 0 0,-1-1 0,27-29 0,25-20 0,-61 57 0,-5 4 0,1-1 0,-1 1 0,0-1 0,1 1 0,-1-1 0,0 0 0,0 0 0,0 0 0,0 0 0,-1 0 0,4-5 0,-28 39 0,21-30 0,-11 17 0,-18 39 0,28-52 0,0 1 0,1 0 0,0-1 0,0 1 0,1 0 0,0 0 0,0 0 0,0 0 0,1 0 0,1 13 0,0-18 0,0 1 0,0-1 0,0 1 0,0-1 0,1 0 0,-1 1 0,1-1 0,-1 0 0,1 0 0,0 0 0,0 0 0,0 0 0,0-1 0,0 1 0,1-1 0,-1 1 0,0-1 0,1 0 0,3 2 0,-1-1 0,0 0 0,0 0 0,0-1 0,0 1 0,0-1 0,0 0 0,1 0 0,-1-1 0,6 0 0,-2-1 0,0-2 0,-1 1 0,1-1 0,-1 0 0,1-1 0,-1 0 0,0 0 0,-1 0 0,1-1 0,-1-1 0,0 1 0,0-1 0,8-9 0,5-7 0,-1 0 0,28-44 0,-33 43 0,-2 0 0,0-1 0,-1-1 0,14-50 0,14-106 0,-22 48 0,0 0 0,-17 110 0,0 19 0,0 4 0,-1 0 0,1 0 0,0 0 0,0 0 0,0 0 0,0 1 0,0-1 0,-1 0 0,1 0 0,0 0 0,0 0 0,0 0 0,0 0 0,-1 0 0,1 0 0,0 0 0,0 0 0,0 0 0,0 1 0,0-1 0,0 0 0,0 0 0,-1 0 0,1 0 0,0 0 0,0 0 0,0 1 0,0-1 0,0 0 0,0 0 0,0 0 0,0 0 0,0 1 0,0-1 0,0 0 0,0 0 0,0 0 0,0 0 0,0 1 0,0-1 0,0 0 0,0 0 0,0 0 0,0 0 0,-7 110 0,9 145 0,-2 57 0,-1-300 0,-1 1 0,0-1 0,-1 0 0,0 0 0,-6 13 0,29-94 0,-15 48 0,0 1 0,1 0 0,17-36 0,-22 55 0,-1 1 0,0-1 0,0 0 0,1 1 0,-1-1 0,0 0 0,1 1 0,-1-1 0,0 1 0,1-1 0,-1 0 0,1 1 0,-1-1 0,1 1 0,0-1 0,-1 1 0,1 0 0,-1-1 0,1 1 0,0-1 0,-1 1 0,1 0 0,0 0 0,-1-1 0,1 1 0,0 0 0,0 0 0,-1 0 0,1 0 0,0 0 0,0 0 0,-1 0 0,1 0 0,0 0 0,-1 0 0,1 0 0,0 1 0,0-1 0,-1 0 0,1 0 0,0 1 0,-1-1 0,1 0 0,-1 1 0,1-1 0,0 1 0,-1-1 0,1 1 0,-1-1 0,1 1 0,-1-1 0,1 1 0,-1 0 0,0-1 0,1 2 0,5 6 0,-1 0 0,-1 0 0,7 15 0,-5-9 0,19 38 0,25 43 0,-44-83 383,5 3 65,-11-15-592,1 0-1,-1 0 1,1 0-1,-1 0 1,1 0 0,0 0-1,-1 0 1,1 0-1,-1 0 1,1 0 0,-1 0-1,1-1 1,-1 1-1,1 0 1,-1 0 0,1 0-1,-1-1 1,1 1-1,-1 0 1,1-1-1,-1 1 1,1 0 0,-1-1-1,0 1 1,1-1-1,-1 1 1,0-1 0,1 1-1,-1-1 1,0 1-1,1-1 1,-1 0-1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31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0 931 9648,'0'0'6713,"12"-11"-6232,21-22-148,-1-2-1,-2-2 1,31-48 0,-34 36-3,-2-1 1,-3-1 0,26-83 0,26-167 1086,-70 288-1270,-1-1 1,-1 0-1,-1 0 0,0 0 1,0 0-1,-3-24 1,1 35-78,-1-14 447,-2 14-124,-2 10 65,-1 8-317,1 1-1,1-1 0,0 1 0,1 0 1,-3 32-1,3-21-30,-2 15 39,1 1 1,3 0-1,1 0 0,2 0 0,2 0 0,10 50 0,-9-74-56,1-1-1,0 0 0,1 0 0,1 0 1,1-1-1,0 0 0,2-1 1,19 28-1,-28-43-77,0 0 1,0 1-1,1-1 0,-1 0 0,0 0 1,1 0-1,-1 0 0,1 0 1,-1 0-1,1 0 0,0 0 1,-1-1-1,1 1 0,0-1 1,-1 1-1,1-1 0,0 0 1,0 1-1,-1-1 0,4 0 1,-2-1 8,0 1 1,0-1 0,0 0 0,0 0 0,0 0 0,0 0 0,-1-1-1,1 1 1,0-1 0,4-3 0,3-4 44,0 0 0,0-1 0,-1 0 1,8-12-1,-16 21-65,8-11 99,-1 0-1,0 0 1,-1-1 0,0 0-1,-1-1 1,-1 1 0,0-1-1,3-15 1,-6 15 357,-2 14-443,0-1-1,0 1 0,0 0 0,0-1 1,0 1-1,0 0 0,0-1 1,-1 1-1,1 0 0,0-1 0,0 1 1,0 0-1,0 0 0,0-1 1,0 1-1,-1 0 0,1 0 0,0-1 1,0 1-1,-1 0 0,1 0 1,0-1-1,0 1 0,-1 0 0,1 0 1,0 0-1,0 0 0,-1 0 1,1-1-1,0 1 0,-1 0 0,1 0 1,0 0-1,0 0 0,-1 0 1,0 0-1,-12 35 665,9-22-608,0 0 1,1 1-1,0-1 0,1 1 0,-1 26 1,3-36-57,1 0 1,-1 0 0,1 0 0,-1 0 0,1 0 0,0 0-1,1-1 1,-1 1 0,0 0 0,1-1 0,0 1 0,0-1 0,0 0-1,0 1 1,1-1 0,-1 0 0,1 0 0,0-1 0,0 1-1,0 0 1,0-1 0,0 0 0,1 0 0,-1 0 0,1 0 0,5 2-1,-5-3 10,1 1 0,-1-1 0,1 0-1,0 0 1,0 0 0,0-1 0,-1 1-1,1-1 1,0-1 0,0 1-1,0 0 1,0-1 0,-1 0 0,1 0-1,0-1 1,-1 1 0,1-1 0,-1 0-1,5-3 1,-6 3 6,0 0-1,0-1 1,0 1-1,0-1 1,0 0-1,-1 1 1,0-1 0,1 0-1,-1-1 1,0 1-1,0 0 1,-1-1-1,1 1 1,-1-1-1,1 1 1,-1-1 0,0 0-1,-1 1 1,1-1-1,-1 0 1,1 0-1,-1 1 1,0-1 0,0 0-1,-2-5 1,2 5-12,-1 0 0,0 0 1,-1 0-1,1-1 1,-1 2-1,1-1 0,-1 0 1,0 0-1,-1 0 1,1 1-1,-1-1 0,0 1 1,1 0-1,-1 0 1,-1 0-1,-4-4 0,1 2 13,-1 1 0,1-1-1,-1 2 1,0-1 0,0 1 0,0 0-1,-8-2 1,-10-3-34,28 9 0,16 11 0,15-9 0,45 0 0,-46-2 0,-5-1 0,0 0 0,0-2 0,0-1 0,-1-1 0,40-11 0,-66 15 0,0 0 0,0 0 0,1 0 0,-1 0 0,0-1 0,0 1 0,0 0 0,1 0 0,-1 0 0,0 0 0,0 0 0,1 0 0,-1 0 0,0 0 0,0 0 0,1 0 0,-1 0 0,0 0 0,0 0 0,1 0 0,-1 0 0,0 0 0,0 0 0,0 0 0,1 0 0,-1 0 0,0 0 0,0 0 0,1 0 0,-1 0 0,0 0 0,0 1 0,1-1 0,-1 0 0,0 0 0,0 0 0,0 0 0,0 1 0,1-1 0,-1 0 0,0 0 0,0 0 0,0 1 0,0-1 0,0 0 0,0 0 0,0 1 0,1-1 0,-1 0 0,0 0 0,0 1 0,0-1 0,0 0 0,0 0 0,0 1 0,-6 16 0,3-10 0,-1 7 0,1 0 0,0 0 0,-1 15 0,3-24 0,1 0 0,0 0 0,0 0 0,0 0 0,1 0 0,0 0 0,0 0 0,0 0 0,0 0 0,1 0 0,0-1 0,3 8 0,4 3 0,-7-11 0,0 0 0,1 0 0,-1-1 0,0 1 0,1 0 0,0-1 0,0 1 0,0-1 0,0 0 0,1 0 0,-1 0 0,1-1 0,0 1 0,0-1 0,0 0 0,0 0 0,0 0 0,8 2 0,-11-4 0,0 0 0,0 0 0,-1 0 0,1 0 0,0 0 0,0 0 0,0 0 0,-1-1 0,1 1 0,0 0 0,0 0 0,-1-1 0,1 1 0,0-1 0,0 1 0,-1 0 0,1-1 0,0 1 0,-1-1 0,1 0 0,-1 1 0,1-1 0,-1 1 0,1-1 0,-1 0 0,1 1 0,-1-1 0,0 0 0,1 0 0,-1 0 0,1-2 0,0 1 0,0-1 0,0 1 0,0-1 0,-1 1 0,0-1 0,1 1 0,-1-1 0,0-3 0,-1-9 0,-2 1 0,1-1 0,-1 1 0,-1 0 0,-1 0 0,0 0 0,-1 0 0,0 1 0,-1 0 0,-1 0 0,0 1 0,0 0 0,-1 0 0,-14-13 0,13 18 0,8 6 0,1 0 0,-1 0 0,1 0 0,-1 0 0,1 0 0,-1-1 0,1 1 0,0 0 0,-1-1 0,-1-2 0,3 3 0,0 1 0,0-1 0,0 1 0,0 0 0,0-1 0,0 1 0,0-1 0,0 1 0,0-1 0,0 1 0,0-1 0,0 1 0,1-1 0,-1 1 0,0 0 0,0-1 0,0 1 0,1-1 0,-1 1 0,0 0 0,0-1 0,1 1 0,-1 0 0,0-1 0,1 1 0,-1 0 0,0-1 0,1 1 0,-1 0 0,1 0 0,-1 0 0,1-1 0,-1 1 0,0 0 0,1 0 0,-1 0 0,1 0 0,-1 0 0,1 0 0,-1 0 0,1 0 0,0 0 0,23-5 0,254-42 0,-274 47 40,-1-1-1,1 1 1,-1-1-1,1 0 1,0 0-1,-1 0 1,0-1-1,1 1 1,-1-1 0,0 0-1,0 0 1,0 0-1,0 0 1,0-1-1,0 1 1,-1-1 0,1 0-1,-1 0 1,0 1-1,0-1 1,3-7-1,-2 6-583,-2-1 0,1 0-1,0 0 1,-1 0-1,0 0 1,0 0 0,-1-1-1,1-6 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32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14672,'0'0'1360,"101"10"-873,-35-20 313,5-2 0,12 4-128,-5-2 16,-3-2-160,-9-4 8,-9 2-208,-9-4 0,-2 2-240,-9-3 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43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1 378 10448,'0'0'4280,"14"-3"-3778,-2 1-416,99-24 748,-99 22-704,0 0-1,-1-1 0,1 0 1,-1-1-1,0 0 0,-1 0 1,1-1-1,10-10 0,-9 4 84,0 0 0,0-1 1,-2 0-1,0-1 0,0-1 0,-2 1 0,0-1 1,11-31-1,-18 40-73,1 0 0,-1 0 0,-1 0 0,1 0 0,-1 0 0,-1 0 0,-1-10 0,2 13-69,-1 1 0,1-1 0,-1 1 1,0 0-1,0-1 0,0 1 0,-1 0 0,1 0 0,-1-1 0,0 1 0,1 1 0,-1-1 1,-1 0-1,1 0 0,0 1 0,-4-4 0,5 6-46,0 0-1,1-1 1,-1 1 0,0 0-1,0 0 1,0 0 0,0 0-1,0 0 1,1 0 0,-1 0-1,0 0 1,0 0 0,0 0-1,0 0 1,0 0-1,1 1 1,-1-1 0,0 0-1,0 1 1,0-1 0,1 0-1,-1 1 1,0-1 0,0 1-1,1-1 1,-1 1 0,0 0-1,1-1 1,-1 1 0,1 0-1,-1-1 1,1 1 0,-1 1-1,-17 29 304,17-29-294,-6 13 47,1 1 0,1 0 1,0 0-1,1 0 0,0 1 0,2 0 0,0-1 1,1 1-1,1 26 0,0-34-41,1 1 0,1-1 0,-1 1 0,1-1 0,1 0 0,0 0 0,0 0 0,1 0 0,0 0 0,0-1 0,1 1 0,0-1 0,1-1 0,-1 1 0,2-1 0,-1 0 0,1 0 0,9 7 0,-13-12-21,-1 0 0,1-1 0,0 1 0,-1-1 1,1 0-1,0 0 0,0 0 0,0 0 0,0 0 0,0-1 0,0 0 0,0 1 1,0-1-1,0 0 0,0 0 0,0-1 0,0 1 0,0-1 0,0 1 0,0-1 1,0 0-1,0 0 0,-1 0 0,1 0 0,0-1 0,-1 1 0,1-1 0,-1 0 1,1 1-1,2-4 0,7-6 65,0-1 0,-1 0 1,0 0-1,11-19 0,-14 21-49,120-165 853,-127 174-868,1 0 1,-1 0-1,0-1 0,1 1 1,-1 0-1,0 0 0,1 0 0,-1 1 1,1-1-1,0 0 0,-1 1 1,1-1-1,0 1 0,-1-1 0,1 1 1,0 0-1,-1-1 0,1 1 1,0 0-1,0 0 0,-1 0 1,1 1-1,0-1 0,0 0 0,-1 1 1,1-1-1,0 1 0,-1-1 1,1 1-1,-1 0 0,1 0 0,-1-1 1,1 1-1,1 2 0,8 4 68,0 1-1,-1 1 1,15 14-1,-11-10 4,7 6 91,98 80 570,-105-89-494,0-1-1,0-1 1,1 0 0,1 0 0,-1-2-1,1 0 1,17 4 0,-18-10 682,-8-2-1699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43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430 1 14464,'0'0'3235,"-4"10"-2847,-9 18-110,0 0 0,-2-1 0,-1-1 0,-1 0-1,-29 34 1,-14-3 506,-74 83 1247,127-132-1839,0-1 0,-1-1 0,0 1 0,0-2 0,-9 7 0,9-7-82,0 0 1,0 0 0,1 1-1,0 0 1,-8 9 0,12-5-2531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45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216 482 10248,'0'0'7671,"-13"2"-7093,3-1-451,-3 1 106,0 0 0,0 0 1,1 1-1,-1 1 0,-18 8 0,25-9-94,0 0 0,-1 0 0,1 1 0,0 0 0,1 0 0,-1 0-1,1 0 1,0 1 0,0 0 0,0 0 0,1 1 0,-1-1-1,-4 10 1,6-9 54,0 1 0,0-1 0,1 0 0,-3 12 0,5-15-140,-1-1 1,1 0-1,0 0 1,0 0-1,0 1 1,0-1-1,0 0 1,1 0 0,-1 1-1,1-1 1,-1 0-1,1 0 1,0 0-1,0 0 1,0 0-1,0 0 1,0 0-1,2 3 1,4 2 25,0 1 0,1-1 0,0-1 1,0 1-1,0-1 0,1-1 1,0 0-1,0 0 0,0 0 0,1-1 1,0-1-1,-1 0 0,1 0 1,0-1-1,0 0 0,1 0 0,-1-1 1,0-1-1,1 0 0,-1 0 1,0-1-1,0 0 0,0-1 0,1 0 1,-1-1-1,-1 0 0,1 0 1,0-1-1,15-9 0,-16 7-6,-1 0 0,1-1 0,-2 0-1,1 0 1,-1-1 0,0 0 0,0 0-1,6-12 1,40-75 854,-52 92-892,7-7 522,-6 20-233,1 9-266,29 80 257,-30-94-285,-1 0-1,1 0 1,0-1 0,0 1 0,1 0-1,-1-1 1,1 0 0,0 1-1,0-1 1,8 7 0,-10-10-11,1 0-1,0 0 1,0 0-1,-1 0 1,1 0-1,0 0 1,0 0-1,0-1 1,0 1-1,0-1 1,0 0-1,0 1 1,0-1-1,0 0 1,0 0-1,1 0 1,-1 0-1,0-1 1,0 1-1,0-1 1,0 1-1,0-1 1,0 0-1,0 1 1,-1-1-1,1 0 1,0 0-1,0 0 1,2-3-1,3-2 23,0 1 0,0-2 0,-1 1 0,0-1 0,0 0-1,0 0 1,7-14 0,27-58 210,-26 45-87,-2-2 1,-1 1-1,-1-1 1,-3-1-1,6-52 1,-4-181 929,-9 239-1074,7 145-20,-2-44 0,2 4 0,21 99 0,3-65-50,-26-93 39,-3-8 12,0-1 0,0 0 0,1-1 1,0 1-1,1 0 0,-1-1 0,1 0 0,0 1 1,0-1-1,0-1 0,1 1 0,0-1 0,0 0 1,0 0-1,0 0 0,8 3 0,-8-5 1,-1 0 0,1 0 0,0 0 0,0-1 0,0 0-1,0 0 1,0 0 0,0-1 0,0 1 0,0-1 0,0-1 0,0 1-1,0-1 1,0 1 0,0-2 0,0 1 0,0 0 0,0-1-1,-1 0 1,1 0 0,4-3 0,-1 0-2,1 0 0,-2-1 0,1 0 0,-1-1 0,1 0 0,-2 0 0,1 0 0,-1-1 0,0 0 0,-1 0 0,8-14 0,-13 21 0,1 0 0,-1 1 0,1-1 0,-1 0 0,1 0 0,-1 0 0,0 0 0,1 0 0,-1 0 0,0 0 0,0 0 0,0 0 0,0 0 0,0 0 0,0 0 0,0 0 0,0 0 0,0 0 0,0 0 0,0 0 0,-1 0 0,1 0 0,0 0 0,-1 0 0,1 0 0,-1 0 0,1 0 0,-1 1 0,1-1 0,-1 0 0,0 0 0,1 1 0,-1-1 0,0 0 0,-1 0 0,1 0 0,-1 0 0,0 1 0,1-1 0,-1 1 0,1-1 0,-1 1 0,0 0 0,1 0 0,-1 0 0,0 0 0,1 0 0,-1 0 0,0 0 0,1 0 0,-1 1 0,1-1 0,-1 0 0,0 1 0,1 0 0,-3 1 0,1-1 0,0 1 0,0 0 0,0 0 0,0 0 0,0 0 0,1 0 0,-1 1 0,1-1 0,0 1 0,-4 5 0,5-5 0,0-1 0,0 0 0,0 0 0,1 0 0,-1 1 0,1-1 0,-1 0 0,1 1 0,0-1 0,0 0 0,0 1 0,0-1 0,0 0 0,1 0 0,-1 1 0,1-1 0,-1 0 0,2 3 0,0 2 0,1 0 0,0 1 0,1-1 0,-1-1 0,1 1 0,0 0 0,1-1 0,0 0 0,0 0 0,0 0 0,1-1 0,-1 0 0,1 0 0,1 0 0,-1-1 0,8 5 0,92 41 0,-56-32 0,-50-18 0,1 0 0,-1 0 0,0 1 0,1-1 0,-1 0 0,1 0 0,-1 0 0,0 0 0,1 0 0,-1 0 0,0 0 0,1 0 0,-1 0 0,1-1 0,-1 1 0,0 0 0,1 0 0,-1 0 0,0 0 0,1 0 0,-1-1 0,0 1 0,1 0 0,-1 0 0,0-1 0,1 1 0,-1 0 0,0 0 0,0-1 0,1 1 0,-1 0 0,0-1 0,0 1 0,0 0 0,0-1 0,1 1 0,-1 0 0,0-1 0,0 1 0,0-1 0,0 1 0,0 0 0,0-1 0,0 1 0,0 0 0,0-1 0,0 0 0,-7-11 984,3 5-6040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45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12664,'0'0'4562,"13"-2"-4115,204-22 1121,-152 20-475,102 5-1,-144 1-774,-15-2 54,0 0 0,0 1 0,0 0 0,11 3 1,-17-3 48,-2 0-569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45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14968,'0'0'3143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53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0 391 9344,'0'0'9601,"8"-13"-9309,55-80 333,-25 38-94,-9 13 453,52-60 1,-57 70-529,-21 27-304,0-1-1,0 1 1,1 1-1,0-1 1,0 1-1,0-1 0,9-6 1,-13 11-115,0 0 0,0-1-1,1 1 1,-1 0 0,0 0 0,0 0 0,1 0 0,-1-1-1,0 1 1,1 0 0,-1 0 0,0 0 0,1 0 0,-1 0-1,0 0 1,1 0 0,-1 0 0,0 0 0,1 0 0,-1 0-1,0 0 1,1 0 0,-1 0 0,0 0 0,1 0 0,-1 0-1,0 0 1,1 1 0,-1-1 0,0 0 0,0 0 0,1 0-1,-1 0 1,0 1 0,0-1 0,1 0 0,-1 0 0,0 1-1,6 17 566,-7 35-465,0-38 43,-9 168 600,4-82 382,19-127-777,0-3-291,9-21 112,1 1 0,55-83 0,-72 124-167,1 1 0,-1 0-1,1 0 1,1 1 0,-1-1-1,14-7 1,-12 6 21,-1 1 33,-7 7-90,-1 0 0,1 1-1,-1-1 1,0 0 0,1 1 0,-1-1 0,1 0-1,-1 1 1,1-1 0,-1 1 0,0-1 0,1 0-1,-1 1 1,0-1 0,0 1 0,1-1-1,-1 1 1,0-1 0,0 1 0,0-1 0,0 1-1,1 0 1,-1-1 0,0 2 0,2 7 19,0 1 1,-1 0 0,0 0 0,-1 0-1,0 0 1,0 0 0,-3 13-1,0 25 102,3-43-72,-1-1 0,0 1 0,1 0 0,-2 0 0,-2 8 0,3-10 111,1-4-13,9-21 25,4-2-87,1 1 1,26-34-1,-35 52-62,0 0-1,0 0 0,0 1 0,1 0 0,0 0 1,10-5-1,2-2 62,-18 11-86,1 0 0,-1 0 0,0 0 0,1 0 0,-1 0 0,0 0 0,1 0-1,-1 0 1,0 0 0,1 0 0,-1 0 0,0 0 0,1 1 0,-1-1 0,0 0 0,1 0-1,-1 0 1,0 1 0,1-1 0,-1 0 0,0 0 0,0 1 0,1-1 0,-1 0 0,0 1-1,0-1 1,0 0 0,1 1 0,-1-1 0,0 0 0,0 1 0,0-1 0,0 0 0,0 1-1,6 14 13,10 63 39,-13-58-22,0-1 1,2 1-1,0-1 1,1 0 0,1-1-1,12 24 1,-18-41-19,0 1 1,0-1-1,0 1 1,1-1-1,-1 0 1,0 0-1,1 1 1,-1-1-1,1 0 0,0-1 1,-1 1-1,1 0 1,0 0-1,-1-1 1,1 1-1,0-1 1,0 1-1,0-1 1,0 0-1,-1 1 1,1-1-1,0 0 1,0-1-1,0 1 1,0 0-1,-1 0 1,1-1-1,0 1 1,0-1-1,2-1 1,2 0 37,0 0 0,0-1 0,0 0 0,-1 0 0,1-1 0,-1 1 1,8-8-1,10-13-37,-1-1 1,-1-1 0,-1-1-1,-2 0 1,-1-2 0,-1 0-1,20-51 1,-33 75-14,-2 7 0,-3 14 0,-5 25 0,4-29 0,1 0 0,1 0 0,0 0 0,1 0 0,0 1 0,1-1 0,0 0 0,1 0 0,0 0 0,1-1 0,0 1 0,1 0 0,1-1 0,-1 0 0,2 0 0,12 19 0,-18-29 0,1 1 0,0-1 0,0 0 0,0 0 0,0 0 0,0 0 0,0 0 0,0 0 0,0 0 0,1 0 0,-1 0 0,0-1 0,0 1 0,1 0 0,-1-1 0,0 1 0,1-1 0,-1 0 0,1 1 0,-1-1 0,1 0 0,-1 0 0,3 0 0,-2 0 0,1-1 0,0 0 0,0 1 0,-1-1 0,1-1 0,0 1 0,-1 0 0,1 0 0,-1-1 0,0 0 0,4-2 0,2-4 0,0 0 0,0 0 0,-1-1 0,0 0 0,6-10 0,16-34 0,-22 39 0,0-1 0,1 1 0,1 0 0,1 1 0,14-17 0,-19 25 0,-4 3 0,0 1 0,1 0 0,-1-1 0,0 1 0,1 0 0,-1 0 0,1 0 0,-1 0 0,1 0 0,-1 0 0,4-1 0,-4 2 0,0 1 0,0-1 0,-1 0 0,1 1 0,0-1 0,0 1 0,0-1 0,0 1 0,-1-1 0,1 1 0,0 0 0,0-1 0,-1 1 0,1 0 0,-1 0 0,1 0 0,0-1 0,-1 1 0,0 0 0,1 0 0,-1 0 0,1 0 0,-1 0 0,0 0 0,0 0 0,0 0 0,1 1 0,3 14 0,-1 0 0,0 0 0,-1 0 0,-1 1 0,0-1 0,-3 31 0,0 3 0,4-55 0,-1 0 0,1 0 0,1-1 0,-1 1 0,1 1 0,0-1 0,5-6 0,5-10 0,0-3 0,1 1 0,1 0 0,1 2 0,29-31 0,-37 44 0,0 0 0,0 1 0,0 0 0,1 1 0,17-11 0,-25 18 0,-1-1 0,1 0 0,0 0 0,-1 1 0,1-1 0,-1 1 0,1-1 0,-1 0 0,1 1 0,-1-1 0,1 1 0,-1-1 0,1 1 0,-1-1 0,1 1 0,-1 0 0,0-1 0,1 1 0,-1-1 0,0 1 0,1 1 0,8 17 0,-8-18 0,19 57 0,-15-43 0,0 0 0,14 28 0,-18-42 0,0 1 0,0 0 0,0-1 0,0 1 0,0 0 0,0-1 0,0 0 0,1 1 0,-1-1 0,1 0 0,-1 1 0,1-1 0,-1 0 0,1 0 0,0 0 0,0-1 0,-1 1 0,1 0 0,0-1 0,0 1 0,0-1 0,3 1 0,-2-1 0,1-1 0,-1 1 0,0-1 0,0 0 0,0 0 0,0 0 0,0 0 0,0 0 0,0-1 0,-1 1 0,1-1 0,4-3 0,3-3 0,-1 0 0,0-1 0,-1-1 0,0 1 0,0-1 0,6-12 0,-4 7 0,-4 5 0,0 0 0,0 0 0,-1 0 0,0-1 0,5-18 0,-7 23 0,-1 14 0,0 25 0,-2-20 0,2 7 0,-1-6 0,0-1 0,6 25 0,-6-35 0,0 1 0,0-1 0,1 1 0,-1-1 0,1 1 0,0-1 0,0 0 0,0 0 0,0 0 0,1 0 0,0 0 0,-1 0 0,1-1 0,5 4 0,-7-5 0,-1-1 0,1 0 0,0 0 0,0 0 0,0 0 0,0 0 0,0 0 0,0 0 0,-1 0 0,1 0 0,0 0 0,0 0 0,0-1 0,0 1 0,0 0 0,-1-1 0,1 1 0,0 0 0,0-1 0,-1 1 0,2-2 0,16-12 0,6-13 0,27-38 0,-46 59 0,4-6 0,16-23 0,-24 34 0,0 0 0,0 0 0,0 0 0,0 0 0,0 0 0,0 0 0,0 0 0,0 1 0,0-1 0,1 0 0,-1 1 0,0-1 0,0 1 0,1-1 0,-1 1 0,0-1 0,1 1 0,-1 0 0,0 0 0,1 0 0,-1 0 0,1 0 0,1 0 0,-1 2 0,-1 0 0,1 0 0,-1 1 0,0-1 0,0 0 0,0 0 0,0 1 0,-1-1 0,1 1 0,-1-1 0,1 0 0,-1 5 0,1-3 0,0 6 0,0-1 0,-1 1 0,0-1 0,0 1 0,-2 10 0,-2 21 0,20-69 0,-9 16 0,-4 8 0,29-46 0,-28 45 0,0 0 0,0 0 0,1 0 0,-1 1 0,1-1 0,0 1 0,7-4 0,-12 8 0,1 0 0,-1-1 0,1 1 0,-1 0 0,1-1 0,-1 1 0,1 0 0,0 0 0,-1 0 0,1 0 0,-1-1 0,1 1 0,-1 0 0,1 0 0,0 0 0,-1 0 0,1 0 0,-1 1 0,1-1 0,0 0 0,-1 0 0,1 0 0,-1 0 0,1 1 0,-1-1 0,1 0 0,0 1 0,0 0 0,0 0 0,0 0 0,0 0 0,-1 0 0,1 0 0,0 1 0,-1-1 0,1 0 0,-1 0 0,0 1 0,1-1 0,-1 2 0,3 44 0,-4-40 0,1 77 0,0-83 0,0-1 0,0 0 0,0 0 0,0 0 0,0 1 0,0-1 0,0 0 0,0 0 0,1 1 0,-1-1 0,0 0 0,0 0 0,0 0 0,0 1 0,0-1 0,0 0 0,0 0 0,0 0 0,1 0 0,-1 1 0,0-1 0,0 0 0,0 0 0,0 0 0,0 0 0,1 0 0,-1 1 0,0-1 0,0 0 0,0 0 0,1 0 0,-1 0 0,0 0 0,0 0 0,0 0 0,1 0 0,-1 0 0,0 0 0,0 0 0,1 0 0,-1 0 0,0 0 0,0 0 0,0 0 0,1 0 0,-1 0 0,0 0 0,0 0 0,0 0 0,1 0 0,-1 0 0,0-1 0,0 1 0,0 0 0,0 0 0,1 0 0,-1 0 0,0 0 0,0-1 0,0 1 0,0 0 0,0 0 0,1 0 0,-1 0 0,0-1 0,0 1 0,13-12 0,3-7 0,5-3 0,28-26 0,-49 48 0,0 0 0,1 0 0,-1-1 0,0 1 0,1 0 0,-1 0 0,0 0 0,1-1 0,-1 1 0,0 0 0,1 0 0,-1 0 0,1 0 0,-1 0 0,0 0 0,1 0 0,-1 0 0,1 0 0,-1 0 0,0 0 0,1 0 0,-1 0 0,1 0 0,-1 0 0,0 0 0,1 1 0,-1-1 0,0 0 0,1 0 0,-1 0 0,1 1 0,10 12 0,2 20 0,-12-32 0,7 29 0,-5-19 0,0-1 0,0 1 0,1-1 0,11 20 0,-14-28 0,0-1 0,-1 0 0,1 0 0,0 0 0,1 0 0,-1 0 0,0 0 0,0 0 0,0 0 0,0 0 0,1-1 0,-1 1 0,0-1 0,1 1 0,-1-1 0,1 1 0,-1-1 0,1 1 0,-1-1 0,0 0 0,1 0 0,-1 0 0,1 0 0,-1 0 0,1 0 0,-1-1 0,1 1 0,-1 0 0,1-1 0,-1 1 0,0-1 0,1 1 0,-1-1 0,3-1 0,3-2 0,1-1 0,-1 0 0,0-1 0,8-8 0,-11 11 0,11-13 0,0 0 0,-2-1 0,19-28 0,-16 21 0,8-10 0,-24 34 0,0 0 0,0 0 0,0 0 0,0-1 0,0 1 0,0 0 0,0 0 0,0 0 0,0 0 0,1 0 0,-1 0 0,0 0 0,0 0 0,0 0 0,0 0 0,0 0 0,0 0 0,0 0 0,0 0 0,0 0 0,0 0 0,0 0 0,0 0 0,0 0 0,0 0 0,1 0 0,-1 0 0,0 0 0,0 0 0,0 0 0,0 0 0,0 0 0,0 0 0,0 0 0,0 0 0,0 0 0,0 0 0,0 0 0,0 0 0,0 0 0,1 0 0,-1 0 0,0 0 0,0 0 0,0 0 0,0 0 0,0 0 0,0 0 0,0 0 0,0 0 0,0 1 0,0-1 0,0 0 0,0 0 0,0 0 0,0 0 0,0 0 0,0 0 0,0 0 0,0 0 0,0 0 0,0 0 0,2 10 0,1 22 0,-1-5 0,2-12 0,0-1 0,2-1 0,0 1 0,0-1 0,17 25 0,-22-37 0,-1 0 0,1 0 0,-1-1 0,1 1 0,0-1 0,-1 1 0,1 0 0,0-1 0,0 1 0,-1-1 0,1 0 0,0 1 0,0-1 0,0 0 0,0 1 0,-1-1 0,1 0 0,0 0 0,0 0 0,0 0 0,0 0 0,0 0 0,0 0 0,-1 0 0,1 0 0,0 0 0,0 0 0,0 0 0,0-1 0,0 1 0,-1 0 0,1-1 0,0 1 0,0-1 0,0 1 0,-1-1 0,1 1 0,0-1 0,0 0 0,27-25 0,-27 25 0,9-12 0,0 0 0,0 0 0,-1-1 0,-1 0 0,0 0 0,9-27 0,-11 29 0,-5 12 0,-1 0 0,0 0 0,1 0 0,-1 0 0,0 0 0,0 0 0,1 0 0,-1 0 0,0 0 0,1 0 0,-1 0 0,0 0 0,1 0 0,-1 1 0,0-1 0,0 0 0,1 0 0,-1 0 0,0 1 0,0-1 0,1 0 0,-1 0 0,0 0 0,0 1 0,0-1 0,1 0 0,-1 1 0,0-1 0,0 0 0,0 0 0,0 1 0,0-1 0,0 0 0,0 1 0,0-1 0,0 0 0,0 1 0,0-1 0,0 0 0,0 1 0,0-1 0,5 20 0,-4-5 0,0 0 0,-1-1 0,-2 23 0,1-11 0,1-24 0,1-5 0,5-12 0,2 0 0,0 1 0,17-23 0,-25 36 0,1 0 0,-1 1 0,0-1 0,1 0 0,-1 1 0,1-1 0,-1 0 0,1 1 0,-1-1 0,1 1 0,0-1 0,-1 1 0,1-1 0,0 1 0,-1-1 0,1 1 0,0 0 0,0-1 0,-1 1 0,1 0 0,0 0 0,0 0 0,-1-1 0,1 1 0,0 0 0,0 0 0,-1 0 0,1 0 0,0 0 0,0 1 0,0-1 0,-1 0 0,1 0 0,0 0 0,0 1 0,-1-1 0,1 0 0,0 1 0,-1-1 0,2 1 0,1 2 0,-1 0 0,1 0 0,-1 0 0,0 0 0,0 0 0,3 7 0,-4-11 0,1 1 0,-1-1 0,0 0 0,1 0 0,-1 0 0,0 0 0,0 0 0,0 0 0,0 0 0,1-2 0,-1 3 0,20-19 0,11-11 0,-32 30 0,0 0 0,1 0 0,-1 0 0,0-1 0,1 1 0,-1 0 0,0 0 0,1 0 0,-1 0 0,0 0 0,1 0 0,-1 0 0,1 0 0,-1 0 0,0 0 0,1 0 0,-1 0 0,0 0 0,1 0 0,-1 0 0,0 0 0,1 1 0,-1-1 0,1 0 0,-1 0 0,0 0 0,0 0 0,1 1 0,-1-1 0,0 0 0,1 0 0,-1 1 0,0-1 0,0 0 0,1 1 0,-1-1 0,0 0 0,0 1 0,0-1 0,0 0 0,1 1 0,-1-1 0,0 1 0,11 20 0,-9-17 0,3 4 0,7 12 0,-12-20 0,1 1 0,-1-1 0,0 1 0,0-1 0,1 0 0,-1 1 0,0-1 0,1 0 0,-1 1 0,0-1 0,1 0 0,-1 0 0,0 1 0,1-1 0,-1 0 0,1 0 0,-1 1 0,0-1 0,1 0 0,-1 0 0,1 0 0,-1 0 0,1 0 0,-1 0 0,1 0 0,-1 0 0,1 0 0,-1 0 0,1 0 0,-1 0 0,0 0 0,1 0 0,0-1 0,14-3 0,-14 4 0,0 0 0,1-1 0,-1 1 0,0 0 0,0-1 0,1 1 0,-1 0 0,0-1 0,0 0 0,0 1 0,1-1 0,-1 0 0,0 1 0,1-2 0,1-1 0,-3 2 0,1 0 0,-1 0 0,1 0 0,0 0 0,-1 1 0,1-1 0,0 0 0,0 1 0,-1-1 0,1 0 0,0 1 0,0-1 0,0 1 0,0-1 0,0 1 0,0-1 0,0 1 0,0 0 0,0-1 0,0 1 0,0 0 0,0 0 0,0 0 0,0 0 0,0 0 0,0 0 0,0 0 0,0 0 0,0 0 0,0 1 0,1-1 0,-1 1 0,1 0 0,0 0 0,-1-1 0,1 1 0,-1-1 0,1 1 0,0-1 0,0 0 0,-1 0 0,1 0 0,2 0 0,-2 0 0,-1 0 0,0 0 0,1 0 0,-1 0 0,1 0 0,-1 1 0,0-1 0,1 0 0,-1 1 0,0-1 0,0 1 0,1-1 0,-1 1 0,0 0 0,0-1 0,0 1 0,0 0 0,2 1 0,-1 0 0,0-1 0,0 1 0,0-1 0,0 0 0,0 0 0,0 0 0,0 0 0,4 1 0,-4-2 0,0 0 0,0 1 0,-1 0 0,1-1 0,-1 1 0,1 0 0,-1 0 0,1 0 0,-1 0 0,1 0 0,1 2 0,-2-3 0,-1 1 0,1 0 0,0-1 0,-1 1 0,1-1 0,0 1 0,-1-1 0,1 0 0,0 1 0,0-1 0,-1 0 0,1 1 0,0-1 0,0 0 0,0 0 0,0 0 0,-1 0 0,1 0 0,0 0 0,0 0 0,0 0 0,-1 0 0,1 0 0,1-1 0,22-6 0,-16 3 0,-6 6 980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4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8936,'0'0'2146,"13"9"-1607,41 26 26,-50-33-483,-1-1 0,1 1-1,0-1 1,0 1-1,0-1 1,0-1 0,0 1-1,0 0 1,0-1 0,0 0-1,0 0 1,0 0 0,1 0-1,-1-1 1,0 0-1,0 0 1,5-2 0,-1 0 124,0 0 1,-1-1 0,0 0-1,0 0 1,0-1 0,8-7-1,-11 9-81,-1 0 1,0 0-1,1-1 0,-1 1 0,-1-1 1,1 0-1,-1 0 0,1 0 0,-1 0 0,0 0 1,-1-1-1,1 1 0,-1 0 0,0-1 1,0 0-1,0 1 0,0-8 0,-1 9-78,0 1 1,0-1-1,-1 1 0,1 0 0,-1-1 0,1 1 1,-1-1-1,0 1 0,0 0 0,0 0 0,-1-1 1,1 1-1,0 0 0,-1 0 0,1 0 0,-1 0 0,0 1 1,1-1-1,-1 0 0,0 1 0,0-1 0,0 1 1,0 0-1,-1-1 0,1 1 0,0 0 0,-1 0 1,1 1-1,0-1 0,-1 0 0,1 1 0,-1-1 1,-4 1-1,0 0 12,-1 0 0,1 0 0,0 1 0,0 0 0,-1 1 0,1-1 0,0 1 0,0 1 0,0-1 0,1 1 0,-1 0 0,1 1 0,-1 0 0,1 0-1,0 0 1,1 0 0,-1 1 0,1 0 0,0 1 0,-9 10 0,11-11-25,-1 0-1,1 0 1,-1 1-1,1-1 1,1 1-1,-1 0 0,1 0 1,0 0-1,1 0 1,-3 12-1,4-13-11,0 0 0,0-1 0,0 1 1,1-1-1,0 1 0,-1-1 0,2 1 0,-1-1 0,0 1 0,1-1 1,0 0-1,0 0 0,0 0 0,0 0 0,1 0 0,3 4 0,2 1 34,2 1 0,-1-2 0,1 1 0,0-1 0,1-1 0,0 0 1,22 11-1,-12-9 38,0 0 0,1-2 0,36 8 1,-38-12 73,38 1 0,-28-3-2944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53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16072,'0'0'6663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53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15376,'0'0'3335,"78"2"-3359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1:59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0 659 9848,'0'0'6739,"12"-15"-6317,-2 2-323,6-7 84,-1-1 1,-1 0-1,14-30 1,-4-5 551,17-61 0,5-15 418,8-8 408,-44 100-725,-5 14-188,-2 20 516,-2 15-677,-4 29-435,2-22 72,-10 138 167,-7-1 0,-59 240 0,68-363-209,-1-1 1,-2 1-1,-1-2 0,-26 43 1,27-55 252,14-33 45,2-4-366,-1 1 31,1 0 0,2 1 0,0 0 0,0 0 0,15-26 0,54-88 141,-68 121-175,102-151 193,-102 149-147,2 1 0,0 1 1,18-21-1,-27 33-54,0 0 0,0 0 0,0 0 0,0 0 0,0 1 0,0-1 0,0 0 0,0 0 0,0 0 0,0 0 0,0 0 0,0 0 0,0 1 0,0-1 0,0 0 0,0 0 0,0 0 0,0 0 0,0 0 0,0 1 0,0-1 0,0 0 0,0 0 0,1 0 0,-1 0 0,0 0 0,0 0-1,0 0 1,0 0 0,0 1 0,0-1 0,0 0 0,1 0 0,-1 0 0,0 0 0,0 0 0,0 0 0,0 0 0,0 0 0,1 0 0,-1 0 0,0 0 0,0 0 0,0 0 0,0 0 0,0 0 0,0 0 0,1 0 0,-1 0 0,0 0 0,0 0 0,0 0 0,0 0 0,0 0 0,1 0 0,-1 0 0,0-1 0,0 1 0,0 0 0,0 0 0,0 0 0,0 0 0,0 0 0,0 0 0,1 0 0,-1-1 0,3 9 28,14 43 112,-14-39-86,1 1-1,0 0 1,1-1-1,9 16 1,-12-25-39,1 1 0,-1-1 0,1 0 0,0 0 0,0 0 0,0 0 0,0 0 0,0 0 0,1-1 0,-1 0 0,1 0 0,0 0 0,0 0 0,-1 0 0,1-1 0,0 1 0,0-1 0,5 0 0,0 1 2,0-1 0,0 0 1,0-1-1,0 0 0,0 0 0,0-1 1,0 0-1,0-1 0,0 0 1,0 0-1,-1-1 0,1 0 0,-1-1 1,0 1-1,0-2 0,0 1 0,0-1 1,-1 0-1,0-1 0,0 0 1,0 0-1,-1 0 0,8-10 0,-9 9 23,-1 0 1,0 1-1,-1-2 0,0 1 0,0 0 0,3-13 0,-5 17-11,0 0 0,0 0 0,0-1 1,-1 1-1,0 0 0,0-1 0,0 1 1,0-1-1,0 1 0,-1 0 0,1-1 0,-1 1 1,0 0-1,0 0 0,0 0 0,0 0 1,-4-6-1,5 8-20,-1 1 0,1 0 1,-1-1-1,1 1 1,-1 0-1,1-1 0,-1 1 1,1 0-1,-1-1 1,1 1-1,-1 0 0,1 0 1,-1 0-1,0 0 0,1 0 1,-1-1-1,1 1 1,-1 0-1,0 0 0,1 0 1,-1 1-1,1-1 1,-1 0-1,0 0 0,1 0 1,-1 0-1,1 0 0,-1 1 1,1-1-1,-1 0 1,0 1-1,1-1 0,-1 0 1,1 1-1,0-1 1,-1 0-1,1 1 0,-1-1 1,0 2-1,-16 18 131,12-13-123,1-1-1,0 1 1,0 0-1,1 0 0,0 0 1,0 1-1,0-1 1,1 1-1,0 0 0,1-1 1,0 1-1,0 0 1,0 0-1,1 0 0,0 0 1,1-1-1,2 14 1,-3-18-13,1 0 1,0 0 0,0-1-1,0 1 1,0 0 0,0 0-1,0-1 1,1 1 0,-1-1-1,1 1 1,0-1 0,0 0-1,-1 0 1,1 0 0,1 0-1,-1 0 1,4 2 0,-3-2 0,1 0 0,-1 0 1,1-1-1,0 0 0,0 0 1,0 0-1,0 0 1,0 0-1,0-1 0,0 0 1,5 0-1,4-1 6,0-1 0,0 0 0,-1-1 1,1-1-1,-1 0 0,19-9 0,-12 4 25,-2 0 0,1-2 0,-2 0 1,1-1-1,-2-1 0,1 0 0,-2-1 0,0 0 0,0-2 1,11-17-1,18-16 346,-115 169-385,32-51 0,33-57 0,0 1 0,1-1 0,-7 21 0,12-30 0,0 1 0,1-1 0,-1 1 0,0-1 0,1 1 0,0-1 0,0 1 0,0-1 0,1 4 0,-1-5 0,1-1 0,-1 1 0,1-1 0,-1 1 0,1-1 0,0 0 0,-1 1 0,1-1 0,0 0 0,0 0 0,0 1 0,0-1 0,0 0 0,0 0 0,0 0 0,1 0 0,-1 0 0,0-1 0,1 1 0,-1 0 0,2 0 0,0 0 0,0 0 0,1 0 0,-1-1 0,0 0 0,0 1 0,0-1 0,1 0 0,-1-1 0,0 1 0,0 0 0,0-1 0,1 0 0,-1 0 0,0 0 0,0 0 0,0 0 0,0-1 0,4-2 0,2-1 0,-1-1 0,1 0 0,-1-1 0,10-9 0,-17 15 0,18-16 0,-11 15 0,-8 13 0,-18 44 0,-3-1 0,-3 0 0,-34 57 0,41-78 0,-35 43 0,43-68 0,7-9 0,5-3 0,2-2 0,0 0 0,-1 0 0,1-1 0,-1 1 0,-1-1 0,4-8 0,5-10 0,17-21 0,2 2 0,42-49 0,42-58 0,-70 77 0,-17 27 0,2 0 0,49-58 0,-72 99 0,-6 5 0,0 0 0,0 1 0,-1-1 0,1 1 0,0-1 0,0 0 0,-1 1 0,1-1 0,0 0 0,-1 0 0,1 0 0,-1 1 0,1-1 0,0-2 0,-1 3 0,0 0 0,0 0 0,0 0 0,0 0 0,0 1 0,0-1 0,0 0 0,0 0 0,0 0 0,0 0 0,0 0 0,0 0 0,0 0 0,0 0 0,0 0 0,1 0 0,-1 0 0,0 0 0,0 0 0,0 0 0,0 0 0,0 0 0,0 0 0,0 1 0,0-1 0,0 0 0,0 0 0,0 0 0,0 0 0,1 0 0,-1 0 0,0 0 0,0 0 0,0 0 0,0 0 0,0 0 0,0 0 0,0 0 0,0 0 0,0-1 0,0 1 0,0 0 0,1 0 0,-1 0 0,0 0 0,0 0 0,0 0 0,0 0 0,3 9 0,1 104 0,2-15 0,-6-96 0,0 0 0,0 0 0,1 0 0,-1 0 0,0 0 0,1 0 0,-1 0 0,1 0 0,-1 0 0,1 0 0,0 0 0,0-1 0,2 4 0,-3-5 0,1 1 0,-1-1 0,0 0 0,1 0 0,-1 0 0,0 0 0,1 0 0,-1 1 0,0-1 0,1 0 0,-1 0 0,0 0 0,1 0 0,-1 0 0,1 0 0,-1 0 0,0 0 0,1 0 0,-1 0 0,0-1 0,1 1 0,-1 0 0,0 0 0,1 0 0,0-1 0,13-11 0,7-16 0,0-1 0,32-63 0,-1 1 0,-51 89 0,-1 1 0,1-1 0,0 1 0,1-1 0,-1 1 0,0-1 0,0 1 0,1 0 0,-1-1 0,0 1 0,1 0 0,0 0 0,-1 0 0,1 0 0,-1 0 0,1 1 0,0-1 0,0 0 0,2 0 0,-2 1 0,0 1 0,0-1 0,0 1 0,-1-1 0,1 1 0,0-1 0,-1 1 0,1 0 0,-1 0 0,1 0 0,-1 0 0,1 0 0,-1 0 0,1 1 0,-1-1 0,0 0 0,0 1 0,0-1 0,0 0 0,0 1 0,1 2 0,14 20 0,24 27 0,-33-43 0,0-1 0,1 0 0,-1 0 0,2-1 0,-1 0 0,0 0 0,12 5 0,-16-9 0,-1-1 0,1 1 0,0-1 0,0 0 0,0 0 0,-1 0 0,1 0 0,0-1 0,0 0 0,0 0 0,0 0 0,0 0 0,0 0 0,0-1 0,0 0 0,0 0 0,0 0 0,0 0 0,-1 0 0,1-1 0,0 0 0,-1 0 0,0 0 0,7-4 0,-6 1 0,1 1 0,-1-1 0,0 1 0,0-1 0,0 0 0,-1-1 0,1 1 0,-1 0 0,-1-1 0,1 0 0,-1 0 0,0 0 0,0 0 0,1-11 0,-2 15 0,-1 1 0,0 0 0,0 0 0,0-1 0,0 1 0,0 0 0,0 0 0,0-1 0,0 1 0,0 0 0,0 0 0,-1-1 0,1 1 0,-1 0 0,1 0 0,-1 0 0,1 0 0,-1 0 0,0 0 0,1 0 0,-1 0 0,0 0 0,0 0 0,0 0 0,0 0 0,0 0 0,0 0 0,-1 0 0,1 0 0,0 1 0,0 0 0,-1 0 0,1 0 0,0 0 0,0 0 0,0 0 0,-1 0 0,1 0 0,0 0 0,0 0 0,0 0 0,0 1 0,-1-1 0,1 1 0,0-1 0,0 1 0,0-1 0,0 1 0,0-1 0,0 1 0,0 0 0,0 0 0,0 0 0,1-1 0,-1 1 0,0 0 0,0 0 0,0 2 0,-3 2 0,1 0 0,-1 1 0,1-1 0,0 1 0,1 0 0,-1 0 0,1 0 0,0 0 0,1 1 0,-1-1 0,1 1 0,1-1 0,-1 0 0,1 1 0,0-1 0,1 1 0,-1-1 0,1 1 0,1-1 0,-1 0 0,1 1 0,0-1 0,0 0 0,1 0 0,0 0 0,0-1 0,0 1 0,1-1 0,6 8 0,-9-12 0,0 1 0,1-1 0,-1 1 0,1-1 0,-1 0 0,1 0 0,-1 0 0,1 0 0,0 0 0,-1 0 0,1 0 0,0-1 0,0 1 0,0 0 0,-1-1 0,1 0 0,0 1 0,0-1 0,3 0 0,-1 0 0,0-1 0,0 0 0,0 1 0,0-1 0,0-1 0,0 1 0,0-1 0,-1 1 0,5-3 0,1-2 0,1-1 0,-1 0 0,0 0 0,0-1 0,12-15 0,-14 15 0,1-1 0,0 2 0,9-8 0,-15 16 0,0 0 0,0 1 0,0-1 0,-1 1 0,1-1 0,-1 1 0,1 0 0,-1 0 0,0 0 0,1-1 0,-1 1 0,1 3 0,2 18 0,-4-19 0,0-1 0,1 0 0,-1 0 0,1 0 0,-1 0 0,1 0 0,2 3 0,13-35 0,-10 16 0,7-11 0,1-1 0,1 2 0,0 0 0,33-36 0,-48 59 0,0 0 0,1 0 0,-1-1 0,0 1 0,0 0 0,0 0 0,1-1 0,-1 1 0,0 0 0,1 0 0,-1 0 0,0 0 0,0 0 0,1-1 0,-1 1 0,0 0 0,1 0 0,-1 0 0,0 0 0,1 0 0,-1 0 0,0 0 0,1 0 0,-1 0 0,0 0 0,1 0 0,-1 0 0,0 0 0,1 0 0,-1 1 0,0-1 0,0 0 0,1 0 0,-1 0 0,0 0 0,1 1 0,7 12 0,0 18 0,-4 0 0,1 0 0,10 35 0,-14-65 0,0 0 0,-1 1 0,1-1 0,0 0 0,0 0 0,0 0 0,0 0 0,0 0 0,0 0 0,0 0 0,0 0 0,0 0 0,1 0 0,-1 0 0,0-1 0,1 1 0,-1-1 0,0 1 0,1-1 0,-1 1 0,1-1 0,-1 0 0,1 0 0,-1 1 0,0-1 0,1 0 0,-1 0 0,1-1 0,-1 1 0,1 0 0,-1 0 0,1-1 0,-1 1 0,2-1 0,6-2 0,1 0 0,-1 0 0,15-9 0,-2-1 0,-1-2 0,0 0 0,28-27 0,0 0 0,-22 23 0,-38 31 0,0-1 0,1 2 0,0 0 0,-9 16 0,16-25 0,1 1 0,-1-1 0,1 1 0,0-1 0,1 1 0,-1 0 0,1-1 0,0 1 0,0 0 0,0 0 0,1 0 0,0 0 0,0 0 0,0 0 0,0 0 0,1 0 0,0 0 0,0 0 0,2 5 0,-2-8 0,1 1 0,-1-1 0,1 1 0,0-1 0,0 1 0,0-1 0,0 0 0,0 0 0,1 0 0,-1 0 0,0 0 0,1-1 0,0 1 0,-1-1 0,1 1 0,0-1 0,0 0 0,-1 0 0,1 0 0,0-1 0,0 1 0,0-1 0,0 0 0,0 1 0,0-1 0,0 0 0,0-1 0,0 1 0,5-2 0,-1 1 0,0 0 0,0-1 0,0 0 0,0-1 0,0 1 0,-1-1 0,0 0 0,1-1 0,-1 0 0,0 0 0,8-7 0,-6 3 0,-5 3 0,1 1 0,0 0 0,0 1 0,0-1 0,0 1 0,1-1 0,7-3 0,-11 7 0,-1 0 0,0 0 0,0 0 0,1 0 0,-1 0 0,0 0 0,1 0 0,-1 0 0,0 0 0,1 0 0,-1 0 0,0 0 0,1 0 0,-1 0 0,0 0 0,0 0 0,1 0 0,-1 1 0,0-1 0,1 0 0,-1 0 0,0 0 0,0 0 0,1 1 0,-1-1 0,0 0 0,0 0 0,0 1 0,1-1 0,-1 0 0,0 0 0,0 1 0,0-1 0,0 0 0,0 0 0,1 1 0,-1-1 0,0 0 0,0 1 0,0-1 0,0 1 0,2 17 0,-2-9 0,4 50 0,-4-40 0,1 0 0,4 20 0,-5-38 0,0 0 0,0-1 0,0 1 0,0 0 0,1 0 0,-1-1 0,0 1 0,1 0 0,-1 0 0,0-1 0,1 1 0,-1 0 0,1-1 0,-1 1 0,1-1 0,0 2 0,0-2 0,-1 0 0,0 0 0,1 0 0,-1 0 0,0 1 0,1-1 0,-1 0 0,1 0 0,-1 0 0,0 0 0,1 0 0,-1-1 0,1 1 0,-1 0 0,0 0 0,1 0 0,-1 0 0,1 0 0,-1 0 0,0-1 0,1 1 0,-1 0 0,1-1 0,21-24 0,-13 15 0,20-29 0,33-55 0,-23 32 0,-33 53 0,1 0 0,14-14 0,-19 20 0,0 1 0,0 0 0,1 0 0,-1 0 0,0 1 0,1-1 0,0 0 0,-1 1 0,1 0 0,0 0 0,0 0 0,0 0 0,0 0 0,5-1 0,-7 2 0,0 0 0,-1 1 0,1-1 0,-1 0 0,1 0 0,0 0 0,-1 1 0,1-1 0,-1 0 0,1 1 0,-1-1 0,1 0 0,-1 1 0,1-1 0,-1 1 0,1-1 0,-1 1 0,1-1 0,-1 1 0,0-1 0,1 1 0,-1-1 0,0 1 0,0 0 0,1 0 0,4 20 0,-4-16 0,3 19 0,-2 0 0,0 1 0,-3 39 0,-13 74 0,10-105 0,-2-1 0,-1 0 0,-1 0 0,-1-1 0,-2 0 0,-2 0 0,0-1 0,-35 55 0,45-82 0,1 0 0,-1 0 0,0 0 0,0 0 0,0 0 0,0-1 0,0 1 0,0-1 0,-1 0 0,1 0 0,-1 0 0,0 0 0,1-1 0,-1 1 0,0-1 0,0 0 0,0 0 0,0-1 0,-7 1 0,8-1 0,0 0 0,0-1 0,0 1 0,0-1 0,-1 1 0,1-1 0,0 0 0,0 0 0,1-1 0,-1 1 0,0-1 0,0 1 0,1-1 0,-1 0 0,1 0 0,-1 0 0,1 0 0,0-1 0,0 1 0,0 0 0,0-1 0,0 0 0,0 1 0,1-1 0,-2-4 0,0 1 0,1 0 0,-1 0 0,1-1 0,1 1 0,-1-1 0,1 1 0,0-1 0,1 0 0,0 1 0,0-1 0,0 0 0,1 1 0,0-1 0,0 1 0,0-1 0,1 1 0,0-1 0,1 1 0,-1 0 0,1 0 0,0 0 0,1 0 0,-1 1 0,1-1 0,0 1 0,1 0 0,-1 0 0,1 0 0,0 1 0,0 0 0,0 0 0,1 0 0,8-4 0,4-1 0,1 2 0,0 0 0,20-5 0,14-4 0,-29 9 0,0 1 0,39-4 0,-35 6 0,39-10 0,-24-1-3935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2:03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0 906 9344,'0'0'8438,"16"-3"-8011,-3 1-349,14-3 300,48-15 0,-67 17-241,-1 1-1,1-2 1,-1 1-1,0-1 1,0 0-1,0 0 1,-1-1-1,1 0 1,-1 0 0,0 0-1,-1-1 1,9-9-1,-9 6 145,0 0 0,0 0 0,0 0 1,5-19-1,-9 26-224,0 0 1,0 0 0,-1-1 0,1 1-1,-1 0 1,0-1 0,0 1 0,0 0-1,0-1 1,0 1 0,0 0 0,-1-1-1,1 1 1,-1 0 0,1 0 0,-1-1-1,0 1 1,0 0 0,0 0 0,0 0-1,-1 0 1,1 0 0,0 0 0,-1 0-1,1 0 1,-1 1 0,-2-3 0,2 3-27,1 0 1,-1 1-1,0-1 1,1 1 0,-1-1-1,1 1 1,-1 0-1,0-1 1,1 1 0,-1 0-1,0 0 1,0 0-1,1 0 1,-1 1 0,0-1-1,1 0 1,-1 1-1,1-1 1,-4 2 0,-30 15 298,23-9-245,0-1-1,1 2 0,0-1 1,1 1-1,0 1 1,-11 14-1,16-19-37,1 0 0,1 0 0,-1 1 0,1-1 0,0 1 0,0 0-1,0 0 1,1 0 0,0 0 0,0 1 0,1-1 0,0 1 0,0-1 0,0 1 0,1 9 0,0-11-14,1-1 0,0 0 0,0 0 0,1 0 0,-1 0 0,1 0 1,-1-1-1,1 1 0,0 0 0,1-1 0,-1 1 0,1-1 1,-1 0-1,1 0 0,0 0 0,0 0 0,1-1 0,-1 1 0,0-1 1,1 1-1,0-1 0,-1 0 0,1-1 0,0 1 0,7 1 1,0 0 49,0 0 0,0-1 0,0 0 0,0-1 0,1 0 0,-1-1 0,0 0 0,17-3 0,-13 0 9,-1 0 1,1 0 0,-1-1-1,0-1 1,0-1 0,0 0-1,-1-1 1,0 0-1,0-1 1,0 0 0,-1-1-1,-1 0 1,0-1-1,11-12 1,5-8 122,0-2 0,-2 0 0,-2-2 0,-1-1 0,-1 0 0,-2-2 0,16-43 0,-22 45-57,-2 0-1,-1-1 1,-2 0 0,-1 0-1,-2-1 1,-1 0-1,-2 0 1,-3-41 0,0 70-129,1-5 35,-1-1 0,-1 1 0,0 0 0,0 0 0,-2 0 0,-8-23 0,12 36-64,0-1 0,0 1 0,0-1 0,-1 1 0,1-1 0,0 1 0,0-1 0,-1 1 0,1-1 0,0 1 0,-1-1 0,1 1 0,-1 0 0,1-1 0,-1 1 0,1-1 0,0 1 0,-1 0 0,1 0 0,-1-1 0,1 1 0,-1 0 0,0 0 0,1 0 0,-1-1 0,1 1 0,-1 0 0,1 0 0,-1 0 0,1 0 0,-1 0 0,0 0 0,1 0 0,-1 0 0,1 1 0,-1-1 0,1 0 0,-1 0 0,1 0 0,-1 0 0,1 1 0,-1-1 0,1 0 0,-1 1 0,-2 1 0,1 0 0,0 0 0,1 0 0,-1 0 0,0 1 0,1-1 0,-3 5 0,-6 13 0,2 0 0,0 1 0,1 0 0,1 1 0,2-1 0,-4 30 0,0 136 0,8-143 0,2 0 0,12 65 0,-10-90 0,0 0 0,2-1 0,0 0 0,1 0 0,1 0 0,0-1 0,1 0 0,15 19 0,-19-28 0,1-1 0,0 0 0,1 0 0,0 0 0,0-1 0,0 0 0,1 0 0,9 5 0,-11-8 0,-1-1 0,1 0 0,0 0 0,-1 0 0,1-1 0,0 1 0,0-2 0,0 1 0,0-1 0,0 1 0,0-1 0,0-1 0,11-1 0,-10 0 0,-1 1 0,0-1 0,0 0 0,-1 0 0,1-1 0,0 0 0,-1 0 0,0 0 0,1 0 0,-1-1 0,-1 0 0,1 0 0,0 0 0,-1-1 0,0 1 0,0-1 0,0 0 0,-1 0 0,0-1 0,0 1 0,0-1 0,-1 0 0,1 1 0,-1-1 0,-1 0 0,1 0 0,-1 0 0,0-1 0,0 1 0,-1 0 0,0 0 0,0 0 0,0-1 0,-3-10 0,2 14 0,0 0 0,0-1 0,0 1 0,0 0 0,-1 0 0,0 0 0,1 0 0,-1 0 0,0 0 0,-1 0 0,1 1 0,-3-3 0,4 4 0,0 0 0,0 0 0,0 1 0,1-1 0,-1 1 0,0-1 0,0 1 0,0-1 0,0 1 0,0-1 0,-1 1 0,1 0 0,0 0 0,0-1 0,0 1 0,0 0 0,0 0 0,0 0 0,0 0 0,0 0 0,-1 1 0,1-1 0,0 0 0,0 0 0,0 1 0,0-1 0,0 1 0,0-1 0,0 1 0,0-1 0,0 1 0,0 0 0,1-1 0,-1 1 0,0 0 0,0 0 0,0-1 0,1 1 0,-2 2 0,0-1 0,0 1 0,-1 0 0,1 0 0,1 0 0,-1 0 0,0 0 0,1 0 0,-1 0 0,1 1 0,0-1 0,0 0 0,1 1 0,-1-1 0,1 1 0,-1-1 0,1 1 0,0-1 0,0 1 0,1-1 0,-1 1 0,1-1 0,0 1 0,-1-1 0,2 1 0,-1-1 0,0 0 0,1 0 0,-1 1 0,1-1 0,3 4 0,-2-4 0,1 1 0,-1 0 0,1-1 0,0 0 0,0 0 0,0 0 0,0 0 0,0-1 0,1 1 0,-1-1 0,1 0 0,0 0 0,-1-1 0,1 0 0,0 1 0,0-2 0,0 1 0,0 0 0,0-1 0,0 0 0,6-1 0,12-3 0,-1 0 0,1-2 0,-1 0 0,-1-2 0,1 0 0,39-23 0,-6-2 0,61-48 0,-90 59 0,-39 49 0,-15 18 0,2 1 0,-20 52 0,45-95 0,0 1 0,0-1 0,1 0 0,-1 0 0,1 1 0,0-1 0,0 0 0,0 1 0,1-1 0,-1 0 0,1 1 0,-1-1 0,3 4 0,-3-5 0,0-1 0,1 1 0,0-1 0,-1 1 0,1-1 0,0 1 0,0-1 0,0 1 0,0-1 0,0 0 0,0 1 0,1-1 0,-1 0 0,0 0 0,0 0 0,1 0 0,-1 0 0,1 0 0,-1 0 0,1-1 0,-1 1 0,1 0 0,0-1 0,-1 1 0,1-1 0,0 0 0,2 1 0,-2-2 0,1 1 0,0-1 0,0 0 0,-1 1 0,1-1 0,0-1 0,-1 1 0,1 0 0,-1 0 0,0-1 0,5-3 0,24-23 0,-26 23 0,9-9 0,-1-2 0,0 0 0,-1 0 0,-1-1 0,-1-1 0,17-36 0,-7 3 0,18-71 0,-27 75 0,-2 1 0,-2-1 0,1-72 0,-8 40 0,-14-101 0,14 177 0,0 0 0,-1 1 0,1-1 0,-1 0 0,0 1 0,0-1 0,0 1 0,0-1 0,-2-3 0,3 6 0,0 0 0,-1 0 0,1-1 0,0 1 0,0 0 0,0 0 0,0 0 0,-1 0 0,1 0 0,0 0 0,0 0 0,0-1 0,0 1 0,-1 0 0,1 0 0,0 0 0,0 0 0,0 0 0,-1 0 0,1 0 0,0 0 0,0 0 0,0 0 0,-1 0 0,1 0 0,0 0 0,0 0 0,0 0 0,-1 0 0,1 0 0,0 1 0,0-1 0,0 0 0,0 0 0,-1 0 0,1 0 0,0 0 0,0 0 0,0 0 0,0 1 0,-1-1 0,-7 18 0,-2 22 0,2 0 0,2 1 0,-2 49 0,8 127 0,1-148 0,16 242 0,-16-305 0,-1 0 0,0 0 0,0-1 0,1 1 0,0-1 0,0 1 0,1-1 0,-1 1 0,1-1 0,0 0 0,1 1 0,2 4 0,-4-10 0,-1 0 0,0 1 0,1-1 0,-1 0 0,1 1 0,-1-1 0,1 0 0,-1 0 0,1 1 0,-1-1 0,1 0 0,0 0 0,-1 0 0,1 0 0,-1 0 0,1 0 0,-1 0 0,1 0 0,0 0 0,-1 0 0,1 0 0,-1 0 0,1 0 0,-1 0 0,1 0 0,-1-1 0,2 1 0,13-9 0,0-3 0,-1-2 0,0 0 0,-1 0 0,-1-2 0,16-23 0,7-10 0,-27 39 0,2-1 0,-1 0 0,-1-1 0,0 0 0,-1-1 0,0 1 0,7-21 0,-14 33 0,0 0 0,0-1 0,0 1 0,0 0 0,0-1 0,0 1 0,0 0 0,0 0 0,0-1 0,0 1 0,0 0 0,-1 0 0,1-1 0,0 1 0,0 0 0,0 0 0,0-1 0,-1 1 0,1 0 0,0 0 0,0 0 0,0 0 0,-1-1 0,1 1 0,0 0 0,0 0 0,-1 0 0,1 0 0,0 0 0,0 0 0,-1-1 0,1 1 0,0 0 0,-1 0 0,1 0 0,0 0 0,0 0 0,-1 0 0,1 0 0,0 0 0,-1 0 0,1 0 0,0 1 0,0-1 0,-1 0 0,1 0 0,-1 0 0,-2 7 0,17 19 0,0 2 0,0 1 0,18 56 0,-19-20 0,-11-47 0,2 0 0,0 0 0,13 34 0,-16-50 0,0-1 0,0 1 0,0-1 0,0 1 0,0-1 0,0 1 0,0-1 0,0 0 0,1 0 0,-1 1 0,0-1 0,1 0 0,-1 0 0,1 0 0,-1-1 0,1 1 0,0 0 0,-1-1 0,1 1 0,0 0 0,-1-1 0,1 0 0,0 0 0,0 1 0,0-1 0,-1 0 0,1 0 0,0 0 0,0-1 0,-1 1 0,1 0 0,0-1 0,0 1 0,-1-1 0,1 0 0,0 1 0,2-3 0,6-2 0,0 0 0,0-1 0,0-1 0,11-9 0,-4 0 0,-1-1 0,0-1 0,-2 0 0,15-22 0,13-17 0,-17 27 0,-29 37 0,0 0 0,0 0 0,1 1 0,0-1 0,1 1 0,-1-1 0,1 1 0,1 0 0,0 0 0,0 0 0,0 0 0,1 0 0,0 0 0,1 0 0,0 0 0,2 10 0,-3-18 0,0 1 0,0 0 0,1 0 0,-1-1 0,0 1 0,1 0 0,-1 0 0,0-1 0,1 1 0,-1 0 0,1-1 0,-1 1 0,1 0 0,-1-1 0,1 1 0,-1-1 0,1 1 0,0-1 0,-1 1 0,1-1 0,0 0 0,0 1 0,-1-1 0,1 0 0,0 1 0,0-1 0,0 0 0,1 0 0,0 0 0,0 0 0,0 0 0,0 0 0,-1-1 0,1 1 0,0-1 0,0 1 0,-1-1 0,1 0 0,2-1 0,2-1 0,-1-1 0,0 1 0,0-1 0,-1 0 0,1 0 0,6-8 0,3-10 0,-1 0 0,14-31 0,-25 50 0,-1 1 0,0-1 0,0 1 0,0-1 0,-1 1 0,1-1 0,-1 0 0,1 1 0,-1-1 0,0 0 0,0 1 0,0-1 0,0 0 0,0 1 0,-1-1 0,1 0 0,-1 1 0,0-1 0,0 1 0,0-1 0,0 1 0,0-1 0,0 1 0,-1 0 0,1 0 0,-1-1 0,0 1 0,1 0 0,-1 0 0,0 1 0,0-1 0,0 0 0,-1 1 0,1-1 0,0 1 0,0 0 0,-1-1 0,-4 0 0,3 1 0,0 0 0,1 1 0,-1-1 0,0 1 0,1 0 0,-1 0 0,0 1 0,1-1 0,-1 1 0,1 0 0,-1-1 0,1 2 0,-6 1 0,-2 1 0,46-19 0,-23 10 0,-1 0 0,1 1 0,25-6 0,-32 9 0,1 0 0,1 0 0,0 0 0,0 0 0,0 1 0,0 0 0,10 2 0,-14-1 0,-1 0 0,1 0 0,0 0 0,-1 1 0,1-1 0,-1 1 0,0-1 0,1 1 0,-1 0 0,0 0 0,0 0 0,0 0 0,0 0 0,-1 1 0,1-1 0,-1 0 0,1 1 0,1 5 0,0-1 0,0 1 0,-1 0 0,0 0 0,-1 0 0,0 0 0,0 0 0,-1 0 0,-1 17 0,1-6 0,2-13 0,2-13 0,-2 2 0,6-8 0,1-1 0,0 1 0,0 0 0,2 1 0,-1 0 0,1 1 0,22-18 0,-31 28 0,-1 1 0,0-1 0,1 1 0,-1-1 0,0 1 0,1-1 0,-1 1 0,1 0 0,-1-1 0,0 1 0,1 0 0,-1 0 0,1 0 0,-1 0 0,1 1 0,-1-1 0,0 0 0,1 1 0,-1-1 0,1 0 0,-1 1 0,0 0 0,1-1 0,-1 1 0,0 0 0,0 0 0,0-1 0,1 1 0,-1 0 0,0 0 0,0 0 0,0 1 0,1 0 0,6 8 0,0-1 0,0 2 0,5 10 0,-2-5 0,3 3 0,6 10 0,43 45 0,-61-71 154,-4-5 184,-10-10 154,-11-10-5411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2:03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13264,'0'0'2104,"95"-20"-1280,-12 9 31,16-1-7,9 0-56,-5 0 8,-10 6 0,-6-4 8,-9 2-40,-5-4 16,-15 0-272,-10-4 0,-11-9-208,-11-9 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2:07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193 121 9648,'0'0'9882,"-12"1"-9385,-39 7-14,47-6-421,0 0 0,0 0 0,0 0 0,1 0 0,-1 0-1,1 1 1,-1 0 0,1-1 0,0 1 0,0 1 0,0-1 0,1 0 0,-1 1 0,1-1 0,0 1 0,0 0-1,0 0 1,0-1 0,-1 6 0,-3 3 96,-10 21 378,-13 39-1,25-59-390,0 0 0,1 0 0,0 0 0,1 0 0,1 0-1,-1 20 1,3-18 27,1 26 253,-2-38-357,1-1 0,-1 1 1,1-1-1,-1 1 1,1-1-1,0 1 0,0-1 1,0 1-1,0-1 1,1 0-1,2 4 1,-3-5-37,0 0 1,0-1 0,0 1 0,0-1-1,0 1 1,0-1 0,0 1 0,1-1-1,-1 1 1,0-1 0,0 0 0,1 0-1,-1 0 1,0 0 0,0 0 0,0 0-1,1 0 1,-1 0 0,0 0 0,0 0-1,1-1 1,-1 1 0,0 0 0,0-1 0,2 0-1,29-18 285,-21 9-222,0-1 0,0 1 0,-1-2 1,0 1-1,14-23 0,37-74 380,-18 28-42,-34 66-311,-6 12-51,-1-1 0,1-1 0,-1 1 0,0 0 0,0 0 0,-1-1 0,1 1 0,-1-1 0,1 0 0,0-5 0,8 47 408,-9-23-437,2 0 1,0 0-1,0-1 0,2 1 1,-1-1-1,11 21 1,-12-30-29,0 0 0,-1 0 0,2-1 0,-1 1 1,0-1-1,1 1 0,0-1 0,0 0 0,0 0 0,1-1 1,-1 1-1,1-1 0,0 0 0,-1 0 0,2-1 1,-1 0-1,0 1 0,0-2 0,1 1 0,8 1 0,-10-2-7,0-1 0,0 0 0,0 0-1,0-1 1,0 1 0,-1-1 0,1 1-1,0-1 1,0-1 0,-1 1 0,1 0 0,-1-1-1,1 0 1,-1 0 0,1 0 0,-1 0-1,0 0 1,0-1 0,0 1 0,0-1-1,-1 0 1,1 0 0,-1 0 0,0 0-1,1 0 1,1-6 0,1 0 34,-1-1 0,0 1 0,0-1 0,-1 0 0,-1 0 0,1 0 0,-2 0 0,2-17 0,-3 18 6,-1-36 241,1 42-247,-1 1 0,1-1 0,-1 0-1,0 1 1,0 0 0,0-1 0,0 1 0,0 0-1,0-1 1,-1 1 0,1 0 0,-1 0-1,1 0 1,-4-3 0,2 3 85,-13-14 141,16 16-258,-1 0 1,1 0 0,0 0-1,0-1 1,0 1 0,-1 0-1,1 0 1,0 0 0,0-1-1,0 1 1,0 0-1,0 0 1,0-1 0,-1 1-1,1 0 1,0 0 0,0-1-1,0 1 1,0 0-1,0-1 1,0 1 0,0 0-1,0 0 1,0-1 0,0 1-1,0 0 1,0 0-1,1-1 1,-1 1 0,0 0-1,0 0 1,0-1 0,0 1-1,0 0 1,0 0-1,1-1 1,-1 1 0,0 0-1,0 0 1,0 0 0,1-1-1,-1 1 1,0 0 0,0 0-1,0 0 1,1 0-1,-1 0 1,0-1 0,0 1-1,1 0 1,-1 0 0,0 0-1,1 0 1,-1 0-1,0 0 1,0 0 0,1 0-1,-1 0 1,0 0 0,0 0-1,1 0 1,-1 0-1,0 0 1,1 0 0,187-22 99,-102 10-145,2-5-16,-59 10-1,53-6 1,-81 12 58,0 1 0,0 0 0,0 0 0,0 0 0,0 0 0,0 0 1,0 0-1,-1 1 0,1-1 0,0 0 0,0 0 0,0 1 0,0-1 1,0 0-1,0 1 0,-1-1 0,1 1 0,0-1 0,1 2 0,-2-2 69,0 4 18,-6 12-92,-1-1 0,0 1 0,-17 25 0,-8 17-2,21-33 1,1 0 0,2 0 0,0 1 0,-5 29 0,13-52 0,0 0 0,-1 0 0,1 1 0,0-1 0,1 0 0,-1 0 0,0 0 0,1 1 0,0-1 0,0 0 0,0 0 0,0 0 0,0 0 0,1 0 0,-1 0 0,1 0 0,2 2 0,-3-3 0,0-1 0,0 0 0,1 0 0,-1 0 0,0-1 0,1 1 0,-1 0 0,1 0 0,-1-1 0,1 1 0,-1-1 0,1 1 0,-1-1 0,1 0 0,0 0 0,-1 1 0,1-1 0,-1 0 0,1 0 0,0-1 0,-1 1 0,1 0 0,-1 0 0,1-1 0,-1 1 0,1-1 0,-1 0 0,1 1 0,-1-1 0,1 0 0,-1 0 0,0 0 0,1 0 0,-1 0 0,2-1 0,3-4 0,1 0 0,-1-1 0,1 1 0,-2-1 0,1-1 0,-1 1 0,0-1 0,7-15 0,-7 10 0,1-1 0,-2 1 0,1-1 0,3-27 0,-8 40 0,0 0 0,0 0 0,0-1 0,0 1 0,0 0 0,0 0 0,0 0 0,1 0 0,-1 0 0,0 0 0,1 0 0,-1 0 0,0 0 0,1 0 0,0 0 0,-1 0 0,1 1 0,0-2 0,10 14 0,-3 1 0,1 0 0,1-1 0,0-1 0,15 14 0,-21-21 0,1 0 0,0 0 0,0 0 0,1-1 0,-1 0 0,1 0 0,-1 0 0,1-1 0,0 0 0,11 3 0,-14-5 0,0 0 0,0 0 0,0 0 0,0 0 0,0-1 0,0 1 0,-1-1 0,1 0 0,0 0 0,0 0 0,-1 0 0,1 0 0,0-1 0,-1 1 0,0-1 0,1 1 0,-1-1 0,0 0 0,4-4 0,3-3 0,-1-1 0,-1 0 0,8-13 0,-10 16 0,45-85 0,-9 15 0,-41 77 0,0-1 0,0 1 0,0 0 0,0 0 0,0-1 0,0 1 0,0 0 0,0 0 0,1-1 0,-1 1 0,0 0 0,0 0 0,0-1 0,0 1 0,0 0 0,1 0 0,-1 0 0,0-1 0,0 1 0,0 0 0,1 0 0,-1 0 0,0 0 0,0 0 0,1-1 0,-1 1 0,0 0 0,0 0 0,1 0 0,-1 0 0,0 0 0,0 0 0,1 0 0,-1 0 0,0 0 0,1 0 0,-1 0 0,0 0 0,0 0 0,1 0 0,-1 0 0,0 0 0,0 0 0,1 1 0,-1-1 0,0 0 0,0 0 0,1 0 0,-1 0 0,0 0 0,0 1 0,0-1 0,1 0 0,-1 0 0,0 0 0,0 1 0,0-1 0,0 0 0,1 0 0,-1 1 0,0-1 0,0 0 0,0 0 0,0 1 0,6 20 0,-4 56 0,-3-59 0,1 0 0,0 0 0,2 0 0,0 0 0,1 0 0,9 30 0,-11-47 0,-1-1 0,0 0 0,0 1 0,0-1 0,0 0 0,0 1 0,0-1 0,0 0 0,1 0 0,-1 1 0,0-1 0,0 0 0,0 1 0,1-1 0,-1 0 0,0 0 0,0 0 0,1 1 0,-1-1 0,0 0 0,1 0 0,-1 0 0,0 0 0,1 1 0,-1-1 0,0 0 0,1 0 0,-1 0 0,0 0 0,1 0 0,-1 0 0,0 0 0,1 0 0,0 0 0,10-9 0,6-19 0,-17 27 0,5-9 0,-1-1 0,0 0 0,-1-1 0,0 1 0,1-20 0,8-25 0,-12 55 0,0 0 0,0 1 0,1-1 0,-1 0 0,0 1 0,1-1 0,-1 1 0,0-1 0,1 1 0,-1-1 0,1 1 0,-1-1 0,1 1 0,-1-1 0,1 1 0,0-1 0,-1 1 0,1 0 0,-1-1 0,1 1 0,0 0 0,-1 0 0,1-1 0,0 1 0,-1 0 0,1 0 0,0 0 0,-1 0 0,1 0 0,0 0 0,-1 0 0,1 0 0,0 0 0,-1 0 0,1 0 0,0 1 0,-1-1 0,1 0 0,0 0 0,-1 1 0,2 0 0,33 19 0,-21-11 0,3 1 0,0-2 0,1 0 0,0-1 0,27 6 0,-36-11 0,0-1 0,0 0 0,0-1 0,-1 0 0,1 0 0,0-1 0,0 0 0,0 0 0,-1-1 0,1 0 0,16-7 0,-17 6 0,0-1 0,0-1 0,0 1 0,-1-2 0,1 1 0,-1-1 0,12-12 0,-16 15 0,0 0 0,-1-1 0,1 1 0,0-1 0,-1 0 0,0 1 0,0-1 0,0 0 0,-1 0 0,1-1 0,-1 1 0,0 0 0,0 0 0,0-1 0,-1 1 0,1-1 0,-1 1 0,-1-6 0,1 8 0,-1 0 0,1 0 0,-1 0 0,0 1 0,0-1 0,0 0 0,0 0 0,0 0 0,0 1 0,0-1 0,0 0 0,-1 1 0,1-1 0,-1 1 0,1 0 0,-1-1 0,0 1 0,0 0 0,-3-2 0,4 3 0,0 0 0,0-1 0,1 1 0,-1 0 0,0-1 0,0 1 0,0 0 0,0 0 0,0 0 0,0 0 0,0 0 0,0 0 0,0 0 0,0 0 0,0 0 0,0 0 0,0 1 0,0-1 0,0 0 0,0 1 0,0-1 0,0 1 0,0-1 0,1 1 0,-1-1 0,0 1 0,0 0 0,1-1 0,-1 1 0,0 0 0,1-1 0,-1 1 0,0 0 0,1 0 0,-1 0 0,1 0 0,0 0 0,-1-1 0,1 1 0,0 0 0,-1 2 0,-2 6 0,0 1 0,1-1 0,0 1 0,1-1 0,0 1 0,0 0 0,2 16 0,0-19 0,1 0 0,0 1 0,0-1 0,0 0 0,1-1 0,0 1 0,0 0 0,1-1 0,0 0 0,0 0 0,6 6 0,-8-8 0,1-1 0,-1 0 0,1 0 0,0 0 0,0 0 0,1 0 0,-1-1 0,0 1 0,1-1 0,0 0 0,-1 0 0,1 0 0,0-1 0,0 1 0,0-1 0,0 0 0,0 0 0,1 0 0,-1-1 0,0 1 0,0-1 0,0 0 0,1 0 0,-1-1 0,0 1 0,0-1 0,0 0 0,0 0 0,1 0 0,-2-1 0,1 1 0,0-1 0,0 0 0,0 0 0,-1-1 0,7-4 0,-2 1 0,-1 0 0,0-1 0,0 1 0,0-1 0,-1-1 0,0 1 0,0-1 0,-1 0 0,5-10 0,1-7 0,16-49 0,-18 45 0,20-43 0,-27 73 0,-1 0 0,0 0 0,1 0 0,-1 1 0,0-1 0,0 1 0,0-1 0,0 1 0,1 2 0,14 26 0,-1-1 0,17 49 0,-28-65 0,0-1 0,-1 1 0,0 0 0,-2 0 0,1 0 0,-1 0 0,-1 0 0,0 0 0,-4 20 0,4-30 0,-1-1 0,0 1 0,1-1 0,-1 0 0,0 1 0,0-1 0,0 0 0,0 0 0,-1 0 0,1 0 0,-1 0 0,1 0 0,-1 0 0,0 0 0,0 0 0,0-1 0,0 1 0,0-1 0,0 0 0,0 1 0,0-1 0,0 0 0,-1 0 0,1 0 0,0 0 0,-1-1 0,-4 1 0,3 0 0,0-1 0,0 0 0,-1 0 0,1 0 0,0 0 0,0-1 0,0 0 0,0 0 0,0 0 0,0 0 0,0-1 0,0 0 0,0 1 0,1-1 0,-7-5 0,8 6 0,0-1 0,0 1 0,1 0 0,-1-1 0,1 1 0,-1-1 0,1 0 0,-2-3 0,3 5 0,0-1 0,-1 1 0,1-1 0,0 0 0,0 1 0,0-1 0,0 0 0,0 1 0,1-1 0,-1 0 0,0 1 0,0-1 0,0 1 0,1-1 0,-1 0 0,0 1 0,0-1 0,1 1 0,-1-1 0,0 1 0,1-1 0,-1 1 0,1-1 0,-1 1 0,1-1 0,-1 1 0,1 0 0,-1-1 0,1 1 0,-1 0 0,1-1 0,0 1 0,-1 0 0,1-1 0,7-3 0,1 1 0,-1-1 0,0 2 0,1-1 0,0 1 0,0 0 0,-1 0 0,18 0 0,6 2 0,34 4 0,-54-3 0,-1-1 0,1 0 0,-1-2 0,0 1 0,0-1 0,12-4 0,-5 1 0,-8 3 170,0-2 0,0 1 0,-1-1 0,10-6 0,12-9-4955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2:09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45 9144,'0'0'9306,"-12"-9"-8781,-39-22 2,50 30-491,-1 0 0,1 1 0,-1-1 0,1 1 0,-1-1 1,1 1-1,-1 0 0,1-1 0,-1 1 0,1 0 0,-1 0 0,1 0 0,-1 0 0,1 0 0,-1 1 0,0-1 0,1 0 1,-1 1-1,1-1 0,0 1 0,-1-1 0,-1 2 0,-1 0 52,1 1 0,1-1-1,-1 1 1,0 0 0,0 0 0,-2 4-1,0-1 102,-6 7 130,1 0 1,1 1-1,0 0 0,1 1 0,0 0 0,1 0 0,-7 25 0,10-27-60,1 0 0,0 0 0,1 0 0,0 0 0,1 0 0,1 0 1,0 1-1,1-1 0,0 0 0,4 16 0,-5-27-176,1 1-1,0-1 1,0 0 0,0 1-1,0-1 1,0 0 0,0 1 0,0-1-1,1 0 1,-1 0 0,1 0-1,-1 0 1,1 0 0,0-1-1,0 1 1,0 0 0,0-1 0,3 2-1,-3-2-17,0-1 0,0 1 0,0 0 0,1-1 0,-1 0 0,0 0 0,0 1-1,1-1 1,-1-1 0,0 1 0,0 0 0,0 0 0,1-1 0,-1 1 0,0-1 0,0 0-1,0 0 1,0 0 0,0 0 0,0 0 0,0 0 0,2-2 0,12-8 134,0-1 0,-1-1 0,-1 0 0,0-1 1,18-24-1,-7 4 551,30-58 1,-55 92-748,0 0 0,0 0 0,0-1 0,1 1 0,-1 0 0,0 0 0,0 0 0,0-1 0,0 1 0,0 0 0,0 0 0,0 0 0,1 0 1,-1-1-1,0 1 0,0 0 0,0 0 0,0 0 0,1 0 0,-1 0 0,0 0 0,0 0 0,0-1 0,0 1 0,1 0 0,-1 0 0,0 0 0,0 0 0,0 0 0,1 0 0,-1 0 1,0 0-1,0 0 0,1 0 0,-1 0 0,0 0 0,0 0 0,0 0 0,1 0 0,-1 0 0,0 0 0,0 1 0,1-1 0,6 11 124,4 29 50,-8-27-154,5 14-23,1 0 0,1 0 0,1-1 0,26 44 0,-32-63 0,0-1 0,0 1 0,0-1 0,1 0 0,0-1 0,0 1 0,0-1 0,1 0 0,9 5 0,-10-8 0,-1 1 0,1-1 0,0 0 0,0-1 0,0 1 0,0-1 0,0-1 0,0 1 0,0-1 0,0 0 0,0 0 0,0 0 0,0-1 0,7-2 0,-6 1 0,-1-1 0,1 0 0,-1 0 0,0 0 0,0-1 0,0 0 0,0 0 0,-1 0 0,0-1 0,1 0 0,-2 0 0,1 0 0,-1-1 0,1 0 0,-2 0 0,1 0 0,5-12 0,-2 2 0,0 1 0,-1-1 0,-1-1 0,0 1 0,-1-1 0,2-22 0,-5 25 0,0 0 0,-1 0 0,-1 0 0,-3-22 0,3 30 0,0 1 0,-1-1 0,0 1 0,0-1 0,0 1 0,0 0 0,-1 0 0,0 0 0,0 0 0,0 1 0,-1-1 0,0 1 0,-7-7 0,9 10 0,0-1 0,0 1 0,0 0 0,0 0 0,0 0 0,-1 1 0,1-1 0,0 0 0,-1 1 0,1 0 0,-1-1 0,1 1 0,0 0 0,-1 0 0,1 0 0,-1 1 0,1-1 0,0 0 0,-1 1 0,1 0 0,0-1 0,0 1 0,-1 0 0,1 0 0,-2 2 0,3-3 18,1 1-1,0-1 1,0 0-1,0 0 1,-1 1 0,1-1-1,0 0 1,0 0-1,0 1 1,0-1 0,0 0-1,0 0 1,0 1-1,-1-1 1,1 0 0,0 0-1,0 1 1,0-1-1,0 0 1,0 1 0,0-1-1,0 0 1,0 0 0,1 1-1,-1-1 1,0 0-1,0 1 1,0-1 0,0 0-1,0 0 1,0 1-1,0-1 1,1 0 0,-1 0-1,0 0 1,0 1-1,0-1 1,1 0 0,-1 0-1,0 0 1,0 1-1,1-1 1,-1 0 0,0 0-1,0 0 1,1 0-1,-1 0 1,0 0 0,0 0-1,1 1 1,-1-1-1,0 0 1,1 0 0,-1 0-1,0 0 1,16 3-4116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2:09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11256,'0'0'10302,"10"-4"-9610,15-6-119,0 1 0,0 2-1,1 0 1,40-4 0,-45 10 411,38 3 0,-50-1-495,-1 0 0,0 1-1,0 0 1,0 0 0,0 0 0,0 1 0,12 7-1,-19-10-420,0 0-1,-1 1 1,1-1 0,0 1-1,-1-1 1,1 1-1,-1-1 1,1 1-1,-1-1 1,1 1-1,-1 0 1,1-1-1,-1 1 1,1 0-1,-1-1 1,0 1 0,1 0-1,-1 0 1,0-1-1,0 1 1,0 0-1,0 0 1,1-1-1,-1 1 1,0 1-1,0-1-219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2:10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14968,'0'0'5695,"16"-4"-5140,119-32 580,-85 24 399,74-9 1,-95 19-639,-20 2-401,0-1 0,0 0 0,0 0-1,14-5 1,-19 5-327,1 0-4022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2:11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60 186 10152,'0'0'10939,"-6"15"-10269,-5 8-341,2 0-1,1 1 1,1 0 0,0 0 0,-2 30 0,7-40-12,2 1 1,0 0-1,0-1 1,5 23-1,-4-32-192,-1-1 0,1 1-1,1-1 1,-1 0-1,1 1 1,0-1 0,0 0-1,0 0 1,0 0-1,1 0 1,-1-1-1,1 1 1,0-1 0,0 1-1,0-1 1,1 0-1,-1 0 1,6 3-1,-7-5-48,0-1-1,0 1 0,1 0 0,-1-1 0,0 0 0,0 1 0,1-1 0,-1 0 0,0 0 1,1 0-1,-1 0 0,0-1 0,0 1 0,1-1 0,-1 1 0,0-1 0,0 0 0,0 0 0,0 0 1,0 0-1,4-2 0,3-4 141,0 1 1,0-1-1,8-9 1,-13 13-138,4-5 84,-1 0-1,0 0 1,0 0 0,-1-1 0,0 0-1,8-17 1,-4 3 496,12-43 0,-16 52-643,-3 20-16,0 0 0,1 0 0,-1 0 0,1-1 0,1 1 0,7 8 0,-4-6 0,1 1 0,0-1 0,0-1 0,18 12 0,-23-16 0,1-1 0,0 0 0,0 0 0,0 0 0,0-1 0,1 1 0,-1-1 0,0 0 0,1-1 0,-1 1 0,0-1 0,1 0 0,6-2 0,0 1 0,0-1 0,-1-1 0,0 0 0,0 0 0,1-1 0,-2 0 0,1-1 0,-1-1 0,1 1 0,-2-2 0,1 1 0,-1-1 0,0-1 0,0 0 0,-1 0 0,0 0 0,0-1 0,-1 0 0,0-1 0,-1 0 0,0 0 0,0 0 0,-1-1 0,-1 0 0,0 0 0,0 0 0,-1 0 0,-1 0 0,1-1 0,-1-12 0,-1 13 0,-1 1 0,-1-1 0,0 0 0,0 1 0,-1-1 0,0 1 0,-1 0 0,-7-18 0,8 23 0,0 1 0,-1 0 0,1 0 0,-1 0 0,0 0 0,0 0 0,0 0 0,0 1 0,-1-1 0,1 1 0,-1 0 0,0 0 0,0 0 0,0 1 0,0-1 0,-1 1 0,1 0 0,-1 0 0,1 1 0,-1-1 0,-7 0 0,-2-1 0,9 2 0,0 0 0,0 0 0,0 0 0,0 1 0,-11 0 0,15 1 0,-1-1 0,1 0 0,0 1 0,-1-1 0,1 1 0,0-1 0,-1 1 0,1 0 0,0-1 0,-1 1 0,1 0 0,0 0 0,0 0 0,0 0 0,0 0 0,0 0 0,0 0 0,0 1 0,0-1 0,1 0 0,-1 0 0,0 1 0,1-1 0,-1 0 0,1 1 0,-1 2 0,-4 36 857,5-19-5683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5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43 6128,'0'0'4329,"10"-6"-3784,5-4-351,31-16 1402,-45 27-1510,0 0 0,0 0 0,1 1-1,-1-1 1,0 1 0,0-1 0,-1 1 0,1-1 0,0 1 0,0 0 0,-1-1 0,1 1 0,-1 0 0,1-1 0,-1 1 0,0 0 0,0 0 0,0-1 0,0 1 0,0 0 0,0 0 0,-1 3 0,-6 43 547,-2-1 0,-21 68 1,-44 88-173,-5 19 64,72-200-458,-23 98 618,52-152-2703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2:12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 10544,'0'0'8914,"5"15"-8203,47 198 1926,-47-177-2028,-3-14 303,1 0-1,10 33 1,-9-46 452,-4-11-394,-2-16 15,1 10-862,-10-161 1198,6 60-592,5 102-701,-3-11 108,2 1 0,0-1 0,1 0 1,1 0-1,1 1 0,0-1 0,8-24 0,-8 35-136,-2 6 0,0 0 0,0 0 0,1 0 0,-1 0 0,1-1 0,-1 1 0,1 0 0,-1 0 0,1 0 0,0 0 0,-1 0 0,2-1 0,0 1 0,-1 1 0,0 0 0,0-1 0,1 1 0,-1 0 0,0 0 0,1 0 0,-1-1 0,0 1 0,1 1 0,-1-1 0,0 0 0,1 0 0,1 1 0,2 0 0,0 1 0,0 0 0,0 0 0,0 0 0,-1 0 0,1 1 0,-1 0 0,1 0 0,-1 0 0,0 1 0,0-1 0,0 1 0,5 7 0,0 0 0,-1 0 0,-1 1 0,0 0 0,7 16 0,-12-26 0,-1 0 0,0 1 0,-1-1 0,1 1 0,0-1 0,-1 1 0,1 0 0,-1-1 0,0 1 0,1-1 0,-2 1 0,1 0 0,0-1 0,0 1 0,-1 0 0,1-1 0,-1 1 0,0-1 0,0 1 0,0-1 0,0 0 0,0 1 0,-1-1 0,1 0 0,-3 3 0,2-2 0,-1 0 0,0-1 0,0 0 0,0 1 0,-1-1 0,1 0 0,0 0 0,-1-1 0,1 1 0,-1-1 0,0 0 0,1 0 0,-1 0 0,0 0 0,0-1 0,-4 1 0,-20-1-424,-47-5 1,56 3-2665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16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1 206 15640,'0'0'2590,"6"-11"-2403,56-85 550,-37 70-212,-19 21-289,-1-1-1,0 1 0,9-13 1,-14 18-216,0-1 0,1 1 1,-1 0-1,0-1 0,0 1 0,1 0 1,-1-1-1,0 1 0,1 0 0,-1 0 1,0-1-1,1 1 0,-1 0 0,1 0 1,-1 0-1,0-1 0,1 1 1,-1 0-1,1 0 0,-1 0 0,1 0 1,-1 0-1,1 0 0,-1 0 0,0 0 1,1 0-1,-1 0 0,1 0 0,-1 0 1,1 0-1,-1 0 0,0 0 1,1 1-1,-1-1 0,1 0 0,-1 0 1,0 0-1,1 1 0,-1-1 0,1 0 1,-1 1-1,0-1 0,1 0 1,-1 1-1,1 0 13,0 0-1,0 0 1,0 0 0,0 0 0,0 0 0,-1 0-1,1 1 1,0-1 0,-1 0 0,1 0 0,-1 1-1,1-1 1,-1 0 0,1 3 0,2 78 631,14 84 1,-14-147-538,0-1 1,7 20 0,-8-32-104,0 1 1,1-1 0,0 0 0,0 1-1,0-1 1,1-1 0,0 1 0,8 9-1,-11-14-15,1 0-1,-1 0 0,0 0 1,1-1-1,-1 1 0,0 0 1,1-1-1,-1 1 0,1 0 0,-1-1 1,1 0-1,0 1 0,-1-1 1,1 0-1,-1 0 0,1 0 1,0 0-1,-1 0 0,1 0 1,-1 0-1,1-1 0,-1 1 1,1 0-1,-1-1 0,1 1 1,-1-1-1,1 0 0,1-1 1,8-4 80,-9 5-76,0 0 0,0 0 1,0 0-1,0 0 0,-1-1 0,1 1 0,0 0 1,-1-1-1,2-2 0,5-7 8,-1 0 0,-1 0 0,0 0 0,0-1 0,-1 0 0,-1-1-1,0 1 1,0-1 0,2-25 0,6-14 44,-7 28-12,0 0 0,-1-1 0,0-28 1,-3 44-34,-1 0 0,1-1 0,1 1 0,2-12 0,-3 18-14,0 0 1,0 0-1,0 0 0,0 0 0,1 0 0,-1 1 0,1-1 1,-1 0-1,1 1 0,0-1 0,0 1 0,0 0 0,0 0 0,1-1 1,-1 1-1,4-2 0,-5 4-4,0 0 0,0 0 0,0 0 0,0 0 1,1 0-1,-1 0 0,0 0 0,0 1 0,0-1 0,0 0 0,0 1 0,0-1 0,0 1 1,0-1-1,0 1 0,-1-1 0,1 1 0,0-1 0,1 2 0,19 16 41,-18-15-36,73 55 476,-70-58-334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17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93 149 8840,'0'0'8042,"-11"9"-7845,-4 2-123,2-1 37,0 0 0,-11 14 0,22-23-74,1 1-1,-1-1 0,1 1 1,0-1-1,0 1 1,-1 0-1,1 0 1,1-1-1,-1 1 1,0 0-1,0 0 0,1 0 1,-1 0-1,1 0 1,-1 0-1,1 0 1,0 0-1,0 0 1,0 0-1,0 0 0,0 0 1,0 0-1,1 0 1,-1 0-1,1 0 1,-1 0-1,1 0 1,0 0-1,0 0 0,0 0 1,0 0-1,0-1 1,0 1-1,0 0 1,1-1-1,-1 1 1,1-1-1,-1 1 0,1-1 1,-1 0-1,1 0 1,0 0-1,0 0 1,-1 0-1,1 0 1,0 0-1,0 0 0,0-1 1,0 1-1,0-1 1,0 0-1,0 1 1,2-1-1,15 2 172,0-1 0,0-1 0,0-1 0,0-1 1,26-5-1,-32 4-56,-1-1 0,0 0 0,-1-1 0,1 0 1,-1 0-1,0-1 0,0-1 0,0 0 0,10-10 1,-18 14-101,1-1 0,-1 0 1,0 0-1,0 0 1,0-1-1,-1 1 1,0-1-1,0 1 0,0-1 1,0 0-1,-1 1 1,1-1-1,-1 0 0,0 0 1,-1 0-1,1 0 1,-1 0-1,0 0 1,-1 0-1,1 0 0,-2-6 1,2 6-23,-2-1 1,1 1-1,0-1 1,-1 1-1,0-1 1,0 1 0,-1 0-1,1 0 1,-1 0-1,0 1 1,0-1-1,-1 1 1,1-1-1,-1 1 1,0 0-1,-1 0 1,1 1-1,-8-6 1,6 6-2,-1-1 0,0 1 1,1 0-1,-1 1 0,0 0 1,0 0-1,-10-1 0,14 3-26,-1 0-1,1 0 1,0 0-1,0 0 1,-1 1-1,1 0 1,0 0 0,0 0-1,0 0 1,0 0-1,0 0 1,0 1-1,0-1 1,1 1-1,-1 0 1,0 0-1,1 0 1,-5 5 0,-6 9 77,3-3-3658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18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9040,'0'0'4596,"1"12"-4258,0 2-237,1 8 158,-1 33 0,-2-20 20,2-10 26,-2 1 1,0 0-1,-2-1 0,-1 1 0,-1-1 1,-13 37-1,5-10 839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19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15304,'0'0'1474,"13"-1"-1261,10-2-6,0 0-1,42-12 0,-33 5 364,0 1 1,1 2-1,0 1 0,0 2 0,53-1 0,-84 7-518,0-1 1,-1 0-1,1 1 0,-1-1 0,0 1 0,1 0 0,-1-1 0,0 1 0,0 0 0,0 0 0,0 0 0,0 0 1,0 2-1,4-4 102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20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9040,'0'0'7463,"13"-1"-7175,105-4 576,90 0 1358,-186 4-4590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22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8536,'0'0'5297,"1"14"-5013,0 3-230,9 175 1223,-7-124-738,-1-45-197,-1 1-1,-2-1 0,-3 35 1,-4 9 580,-3 11-230,8-55-503,3-19-2716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22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8840,'0'0'3344,"-1"14"-2871,-13 263 1372,5 46 1004,11-309-2480,0-11-139,0-8 77,8-25-2476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23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11 8240,'0'0'5854,"-11"-2"-5454,-32-6-4,38 8-274,1 0-1,-1 0 0,0 0 1,1 0-1,-1 1 0,1 0 0,-1 0 1,1 0-1,-1 0 0,1 1 1,0 0-1,0-1 0,-1 2 1,1-1-1,-5 5 0,0-2 153,5-2-189,1-1-1,0 1 1,0 0 0,0 0 0,0 1 0,0-1 0,0 0 0,1 1-1,0 0 1,0 0 0,0-1 0,0 1 0,-1 6 0,0-3 17,1-1 1,1 1-1,-1 0 1,1 0-1,0 0 1,1 0-1,0 11 1,11 59 276,-9-68-314,1 0 0,-1 0 1,2 0-1,-1 0 0,1-1 0,7 12 1,-10-19-46,1 1 0,0 0 0,0-1 1,0 1-1,0-1 0,0 0 0,0 0 1,1 1-1,-1-2 0,0 1 0,1 0 0,-1 0 1,0-1-1,1 1 0,-1-1 0,1 0 1,-1 1-1,1-1 0,-1-1 0,4 1 0,1 0 38,0-1 0,0 0-1,0 0 1,0-1 0,13-4-1,15-15 162,-29 16-159,1 1 0,0-1 0,0 2 0,9-5 0,36-19 416,-36 25-187,-6 1-3453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24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34 10848,'0'0'4958,"-3"11"-4618,0 7-201,-2 8 443,-8 29 0,1-32 77,11-21-513,-1 1-1,1-1 1,-1 1 0,1-1 0,0 1-1,0 0 1,0-1 0,0 1 0,0 0 0,0 4-1,15-21 273,2-6-237,17-30 1,7-9 49,-36 53-169,0 0 0,1 1 0,0-1 0,0 1 0,0 0 0,1 0 0,0 1 0,0 0 0,10-6 0,-15 10-51,-1 0-1,1 0 0,0 0 1,-1 0-1,1 0 0,-1 0 1,1 1-1,-1-1 0,1 0 1,0 0-1,-1 1 0,1-1 1,-1 0-1,0 1 0,1-1 1,-1 1-1,1-1 0,-1 0 1,1 1-1,-1-1 0,0 1 1,1-1-1,-1 1 0,0-1 1,0 1-1,1-1 0,-1 1 1,0 0-1,0-1 0,0 1 1,0-1-1,0 1 0,0-1 1,1 1-1,-1 0 1,-1 0-1,5 24 247,-2-7-121,-1-9-30,-1 0 0,1-1 0,-3 15 0,2-22-108,0 18 420,3-17-83,7-6-103,32-36 118,-32 30-290,1-1-1,13-9 0,-12 11 2,-5 4-27,1-1-1,0 1 1,0 0-1,13-6 1,-20 11-29,1-1 0,0 0 0,-1 1 0,1-1 0,0 1 0,0 0 0,-1 0 0,1 0 0,0-1 1,0 2-1,0-1 0,-1 0 0,1 0 0,0 0 0,0 1 0,-1-1 0,1 1 0,0 0 0,-1-1 0,1 1 1,0 0-1,-1 0 0,1 0 0,-1 0 0,0 0 0,1 0 0,-1 0 0,0 1 0,2 1 0,4 6 51,-1 0-1,0 1 1,-1 0-1,1 1 0,-2-1 1,0 1-1,0 0 1,-1 0-1,0 0 1,-1 1-1,1 13 1,-5-5 108,1 1-109,10-10-3128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53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9536,'0'0'2609,"15"-10"-2358,-2 0-180,-4 3-17,0 1-1,1 0 1,0 0-1,0 1 1,0 0-1,0 1 1,1 0-1,19-5 1,2 4 247,0 2-1,0 1 1,0 1 0,52 6-1,-35 1 443,-1 3-1,62 19 0,-81-14-47,-26-12-855,0 0 0,0 0 0,1-1-1,-1 1 1,0-1 0,1 0 0,-1 0 0,1 0 0,4 1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27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7632,'0'0'8049,"10"1"-7841,9 0-121,-2-1 123,1 1 1,17 3-1,-1 1 171,0-2-1,0-1 0,0-2 0,1-1 1,44-8-1,158-9 1069,34-3-649,41-1-130,-192 10-344,173-35 393,-278 44-677,21-1 69,0 1-1,0 2 1,0 1-1,-1 2 1,38 7-1,38 2 359,-93-10-569,12 1 356,-12-4-3301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31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8536,'0'0'9133,"1"15"-8905,-1-14-222,4 27 154,-3 0-1,-1 34 1,-20 104 1241,16-138-1143,2 21 595,2-48-1016,0 1 501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32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46 12552,'0'0'1729,"-7"16"-1185,1-3-428,-5 11 170,1 1 1,1 0-1,-11 48 0,20-65-207,0 0 0,0 0-1,1 0 1,0-1 0,0 1 0,1 0-1,0-1 1,0 1 0,1-1 0,0 0-1,0 1 1,0-1 0,1-1 0,0 1-1,1-1 1,0 1 0,0-1 0,0 0-1,0-1 1,1 0 0,0 1 0,0-2 0,1 1-1,-1-1 1,1 0 0,0 0 0,0-1-1,0 0 1,15 4 0,-19-6-10,-1-1 0,1 0 1,0 1-1,0-1 0,0 0 0,-1-1 1,1 1-1,0 0 0,0-1 0,-1 0 1,1 1-1,0-1 0,-1 0 0,1-1 1,-1 1-1,5-3 0,-3 1 16,0 0 0,-1-1 1,1 0-1,-1 1 0,0-1 0,0 0 0,0 0 0,4-8 0,1-6 123,-1 1-1,-1-1 1,7-34 0,-12 49-185,4-23 207,0 0 0,0-33-1,-4 47-106,-1 0-1,-1 0 0,0 0 0,0 0 0,-1 0 0,-1 0 0,-4-15 1,6 26-99,1-1 1,-1 1-1,0-1 1,0 1 0,1-1-1,-1 1 1,0 0-1,0-1 1,0 1 0,0 0-1,0 0 1,-1-1-1,1 1 1,0 0-1,-1 0 1,1 1 0,0-1-1,-1 0 1,1 0-1,-1 1 1,1-1 0,-1 1-1,0-1 1,1 1-1,-1-1 1,0 1 0,1 0-1,-1 0 1,1 0-1,-1 0 1,0 0-1,1 0 1,-1 1 0,0-1-1,1 0 1,-1 1-1,-2 1 1,-1 0-39,1 0 0,0 0 0,-1 0 0,1 1 0,0 0 0,0 0 0,0 0 0,1 0 0,-1 1 0,1-1 0,-5 7 0,7-5-325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32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20 12960,'0'0'2089,"-8"12"-1492,-2 3-385,1 0 0,1 1-1,-9 23 1,14-32-92,1 0 0,0 1-1,0 0 1,0-1 0,1 1 0,0 0 0,1 0-1,0 0 1,0 0 0,0-1 0,1 1-1,3 10 1,-4-15-39,1 1 0,0-1 0,1 0 0,-1 0 0,0 1 0,1-1 0,0 0 0,0-1 0,0 1 0,0 0 0,0 0-1,1-1 1,-1 1 0,1-1 0,-1 0 0,4 2 0,-2-2 7,1 0 1,-1 0-1,0-1 0,1 0 0,0 1 0,-1-2 1,1 1-1,0-1 0,-1 1 0,1-1 0,6-1 1,-6 1-22,0-1 0,0 0 0,1 0 0,-1-1 0,0 0 0,0 0 0,-1 0 0,1 0 0,0 0 0,-1-1-1,1 0 1,-1 0 0,0-1 0,0 1 0,0-1 0,0 1 0,-1-1 0,6-9 0,3-4 138,-2-1-1,0 0 0,10-27 0,-20 44-200,3-6 99,-1 1 1,0-2-1,0 1 1,0 0-1,-1 0 0,-1 0 1,1-1-1,-2-11 1,1 16-64,0 1 0,0-1 1,0 1-1,-1-1 1,1 1-1,-1-1 0,0 1 1,1-1-1,-1 1 0,0 0 1,-1-1-1,1 1 1,0 0-1,-1 0 0,1 0 1,-1 0-1,0 0 0,1 0 1,-1 1-1,0-1 1,0 1-1,0-1 0,0 1 1,-1-1-1,1 1 0,0 0 1,-4-1-1,3 2-5,-1 1-1,1-1 1,0 1 0,0 0-1,0 0 1,0 0 0,0 0-1,0 0 1,0 1-1,0-1 1,0 1 0,-3 2-1,-2 1-32,5-2-121,-2 0 82,1-3-3180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34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1 367 8640,'0'0'6265,"14"-7"-5934,6-4-140,0 0 0,0-1 1,-1-2-1,30-26 1,-16 2 586,-1-1 0,-2-1 0,35-64 0,-63 100-613,0 0 1,1 1 0,-1-1-1,-1 0 1,1-1-1,0 1 1,-1 0 0,0 0-1,1-7 1,-8 24 286,-2 41-82,4-37-256,1 0-1,0 28 0,1-26-24,-1 21 153,3-39-231,0 0 1,1 0-1,-1 0 1,0 0-1,0 0 1,0 0 0,1 0-1,-1 0 1,0 0-1,1 0 1,-1 0-1,1 0 1,-1 0 0,1 0-1,-1 0 1,1 0-1,0-1 1,-1 1-1,1 0 1,0 0 0,0-1-1,0 1 1,0 0-1,-1-1 1,1 1-1,0-1 1,0 1 0,0-1-1,2 1 1,-2-1-3,1 0 1,0 0 0,0 0 0,0 0 0,0-1-1,-1 1 1,1 0 0,0-1 0,0 1 0,-1-1-1,1 0 1,0 0 0,-1 1 0,1-1-1,-1 0 1,1 0 0,1-2 0,24-23 64,-21 20-46,14-16 82,-1-2-1,30-47 0,-3 2 251,-44 64-128,-4 14-141,2 8-23,4 90 245,-3-97-210,1 0-1,0 0 0,0-1 0,1 1 0,0-1 1,0 0-1,1 0 0,8 14 0,-6-21-457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35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186 95 10344,'0'0'6127,"-7"-10"-5783,2 2-264,-23-32 244,25 36-194,-1 0 1,1 1 0,-1-1 0,1 1-1,-1 0 1,0 0 0,0 0 0,-1 0-1,-5-2 1,8 5-69,0-1 1,0 1-1,0 0 0,0 0 0,0 0 1,0 0-1,0 0 0,0 0 0,0 1 1,0-1-1,1 1 0,-1-1 0,0 1 1,0 0-1,0 0 0,1-1 1,-1 1-1,0 1 0,1-1 0,-1 0 1,1 0-1,-1 0 0,1 1 0,0-1 1,-1 1-1,1-1 0,0 1 0,0 0 1,-1 2-1,-5 7 287,0 1 1,-10 25-1,16-33-222,0-1-85,0-1 1,1 1 0,-1 0-1,1 0 1,0-1 0,0 1-1,0 0 1,0 0-1,1 0 1,-1-1 0,1 1-1,0 0 1,-1-1 0,1 1-1,0 0 1,1-1 0,-1 1-1,0-1 1,1 0-1,-1 1 1,1-1 0,0 0-1,2 2 1,6 8 101,1-1 0,23 17 0,-30-24-129,-3-4-12,54 47 243,-48-41-166,-1 1 1,0 0-1,0 0 0,0 1 0,7 12 0,-12-18-39,-1 0 0,1 0 1,0 0-1,-1 0 1,0 0-1,1 1 0,-1-1 1,0 0-1,0 0 1,0 0-1,-1 0 0,1 0 1,0 1-1,-1-1 1,1 0-1,-1 0 0,0 0 1,0 0-1,-1 3 1,0-2 13,0 0 1,0 0-1,0 0 1,0-1-1,0 1 1,-1 0-1,1-1 1,-1 0-1,0 1 1,-5 3-1,-12 6 209,16-9-200,0-1 0,0 1 1,0-1-1,-1 0 1,1 0-1,-1 0 0,-7 2 1,-7 0 157,10-2-87,-1 0 1,0 0-1,-12 0 1,15-2-310,-8 0 320,8-2-3906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08.769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43 7136,'0'0'3977,"11"-4"-3829,99-24 527,-99 25-563,1 0 1,-1 1-1,1 1 0,-1 0 1,1 1-1,0 0 1,-1 0-1,21 4 1,278 46 1147,-218-37-938,-49-8-178,57 15 0,-75-15-80,-1 0 0,42 1 1,-13-2-34,20 1-4,22 2 46,-76-5-62,-1-1-1,1-1 1,-1-1 0,22-3-1,-20 1-4,0 2-1,0 0 0,24 2 1,164 12 138,-147-11-90,-31-1 0,43-2 1,190-27 163,-223 26-137,50 3 0,31 0 37,-35-7-93,170-19 254,-193 18-204,-38 5-41,40-9 0,-44 6-16,1 1-1,-1 1 1,1 1 0,23 1 0,86 10 137,-111-7-138,86 11 98,-48-4-31,0-4 1,103-2-1,-102-4-25,-39 2-16,0-2 1,28-4-1,-31 3-11,0 0-1,0 1 0,0 1 1,23 3-1,70 14 120,-6-1-27,-63-12-40,62 17 0,-75-15-43,46 3-1,13 3 50,53 13 53,54 8 43,-113-17-122,40 5 20,-80-18-30,59-2-1,-17 2 37,-19 0-3,-26-2 9,62 13-1,-37-5 30,-9 0-54,-26-4-31,-1-1 0,33 0 0,98-3 73,119 0 214,-218-5-209,-31 2 16,54 2-1,-5 5 19,-36-3-26,-1 2 0,62 12 0,-83-12-73,0-1-1,1-1 1,29-1 0,-6-1 22,10 1 27,-1-2-1,62-9 1,100-29 89,-8 6 35,-177 29-182,56-3 0,-1 2 58,-63 2-84,2 0 12,-1 0 1,1 2-1,31 2 0,-38-1-8,1 0 0,-1-1 0,1 0 0,-1-2 0,25-6 0,-11 3 23,63-5 1,-77 10-31,0 0 0,0 1 0,0 1 1,19 3-1,-1 0 18,153 7 16,-170-12-49,-1 0 0,1-1 0,0-1 0,26-8 0,20-3 6,-50 11 11,-10 2-13,-1 1 0,1-1 1,-1 1-1,0-1 0,1 1 0,-1 0 0,1 0 1,-1 0-1,1 0 0,-1 1 0,5 0 1,-3 0 0,1-1 0,-1 0 0,0 0 0,0 0 0,1 0 0,-1 0 1,0-1-1,1 0 0,-1 0 0,6-2 0,28-4 4,-20 7-48,0 2 1,26 5-1,-35-5-15,1 1-1,0 0 1,15 7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12.304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8584 8536,'0'0'5026,"7"-11"-4828,3-5-77,0 0 1,-2 0 0,0-1 0,12-33 0,59-371 1474,-68 344-1351,-1 17-85,11-87 181,-15-20 120,-18-214-1,5 254-263,0-37 34,-13-185 108,6 212-263,4 48 2,1-165-1,36-181 83,-29 314-142,1-15 60,1 42-44,-2 61-21,4-35 0,3-9 51,-3-1 0,-9-87 0,1-26 183,6 140-172,3-219 312,-2 116-201,1-39 111,-1-31 148,-4 141-341,6-102 86,0 76-114,4-39 43,0-55 100,-9 29 67,30-257-1,-19 338-148,-5 49 4,12-60 0,-4 45-42,-1 0 1,-4-1 0,1-73-1,-8 78-22,-3-108 126,2-34-14,-1-11-51,1 157-73,6-67 0,0-31 69,-4 22-49,1 49-15,2-22 18,-1 62-30,-4-75 1,-4 58-21,-3 0 0,-24-86 1,30 133-38,1-1 0,-1 1 1,1-1-1,1 0 1,-1 1-1,2-1 0,-1 0 1,1 1-1,2-12 1,5-11-194,13-36 0,-1 0-3068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37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9344,'0'0'11730,"12"-4"-11394,141-34 904,-126 33-924,11-3 611,0 1 0,60-1 0,-98 8-761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37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11656,'0'0'7463,"11"-2"-6988,158-17 2073,-138 17-1931,-17 1-180,-1 1 0,28 1 0,6 1 536,-37-2-688,1 0 0,-1 0 0,19 4 0,-10-2 363,-8-1-4657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6:5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10544,'0'0'1152,"0"12"-739,-4 61-64,-3 0 0,-3 0 0,-3 0 0,-38 117 0,18-84-114,-52 188 834,83-286-973,1-5-40,1-1 0,-1 1 0,0 0 1,1 0-1,0-1 0,-1 1 1,1 0-1,0 0 0,0-1 0,1 1 1,0 5-1,16-26 438,103-123 360,-91 112-554,0 1-1,53-38 0,-78 63-270,-1 1 28,0-1 1,1 1-1,-1 0 0,1 0 1,-1 0-1,6-1 0,-8 3-46,-1 0 0,1 0 0,0 0 0,0 0 0,0 0 0,0 0 0,-1 0 0,1 0 0,0 0 0,0 0 0,0 0 0,-1 1 0,1-1 0,0 0 0,0 0 1,0 1-1,-1-1 0,1 1 0,0-1 0,-1 1 0,1-1 0,0 1 0,-1-1 0,1 1 0,-1 0 0,1-1 0,-1 1 0,1 0 0,-1-1 0,1 1 0,-1 0 0,0 0 0,1-1 0,-1 1 0,0 2 0,2 3 24,0 0 0,-1 1 0,0-1 0,0 1 1,-1 0-1,0 12 0,-7 44 91,5-46-86,-1 5-2,-4 22 78,3 0 1,1 47-1,3-87-99,0-1 0,1 1-1,-1 0 1,1 0 0,-1 0 0,1-1 0,0 1 0,1 0 0,-1-1 0,1 1 0,-1-1 0,1 0 0,0 1 0,0-1 0,1 0-1,-1 0 1,0 0 0,1 0 0,0-1 0,0 1 0,0-1 0,0 0 0,0 0 0,0 0 0,1 0 0,-1 0 0,1-1-1,-1 1 1,1-1 0,0 0 0,-1 0 0,1 0 0,0-1 0,0 1 0,-1-1 0,1 0 0,0 0 0,0 0 0,0-1 0,-1 0-1,7-1 1,5-3 25,-1-1-1,0-1 0,0 0 1,-1-1-1,0 0 0,0-1 1,-1-1-1,0 0 0,0 0 1,-1-1-1,-1-1 0,0 0 1,-1 0-1,0-1 0,0 0 1,-2-1-1,0 0 0,9-22 1,-14 28 5,1-1-1,-1 1 1,1-12 0,-2 18-19,-1-1 0,0 1-1,0 0 1,0-1 0,0 1-1,0 0 1,0 0-1,-1-1 1,1 1 0,-1 0-1,0 0 1,1-1 0,-1 1-1,0 0 1,0 0 0,0 0-1,-2-2 1,2 3-20,1 1 1,-1 0-1,0 0 1,1-1-1,-1 1 0,1 0 1,-1 0-1,0-1 1,1 1-1,-1 0 0,0 0 1,1 0-1,-1 0 1,0 0-1,1 0 0,-1 0 1,0 0-1,1 0 1,-1 1-1,1-1 1,-1 0-1,0 0 0,1 0 1,-1 1-1,1-1 1,-2 1-1,-15 11 108,7-3-106,1 1 0,0 1 0,0-1 0,1 2 0,1-1 0,0 1 0,0 0 1,1 0-1,1 1 0,0 0 0,1 0 0,0 0 0,1 0 0,0 1 0,1-1 1,0 28-1,2-35-19,1 0 1,0 0-1,0 1 1,0-1-1,1 0 1,0 0-1,0 0 1,0 0-1,1-1 1,0 1 0,0-1-1,1 1 1,5 6-1,-7-9 4,1-1-1,-1 1 0,0-1 1,1 0-1,0 0 0,-1 0 1,1 0-1,0-1 0,0 1 1,0-1-1,0 0 1,0 1-1,1-2 0,-1 1 1,0 0-1,0 0 0,1-1 1,-1 0-1,0 0 0,1 0 1,-1 0-1,0 0 1,1-1-1,-1 1 0,0-1 1,5-1-1,11-7 10,0-1 0,-1-1 0,0 0 0,-1-1 0,-1-1 1,20-19-1,-23 21 11,41-40 55,-33 30-7,0 2 0,33-24 0,-38 32-14,-12 8-21,-1 0 1,1 0 0,-1 0 0,1 1 0,0 0 0,0 0 0,0 0 0,0 0 0,1 0 0,-1 1 0,0 0 0,1 0 0,-1 0 0,1 1 0,-1-1 0,6 1 0,-9 0-19,0 1 1,-1-1-1,1 0 1,0 1-1,0-1 0,0 1 1,0-1-1,-1 1 1,1-1-1,0 1 0,0 0 1,-1-1-1,1 1 1,0 0-1,-1 0 0,1-1 1,-1 1-1,1 0 1,-1 0-1,1 0 0,-1 0 1,0 0-1,1 0 1,-1-1-1,0 1 0,0 1 1,4 31 150,-3-26-127,-1 16 100,-3 31 0,0 2 227,3-56-354,0 0 0,0 0 0,0 1 1,0-1-1,0 0 0,0 0 0,0 0 0,1 1 0,-1-1 0,0 0 0,0 0 0,0 0 0,0 1 0,0-1 0,0 0 0,0 0 0,0 0 0,0 0 0,0 1 0,1-1 0,-1 0 1,0 0-1,0 0 0,0 0 0,0 0 0,1 1 0,-1-1 0,0 0 0,0 0 0,0 0 0,0 0 0,1 0 0,-1 0 0,0 0 0,0 0 0,0 0 0,1 0 0,-1 0 1,0 0-1,0 0 0,0 0 0,1 0 0,-1 0 0,13-5 139,11-11-19,-11 5-60,0-1-1,12-16 0,-13 15 46,23-22 0,-34 35-104,0-1 0,-1 0 0,1 0 0,0 1 0,0-1 0,0 0 0,-1 1 0,1-1 0,0 1 0,0-1 0,0 1 0,0 0 0,0-1 0,0 1 0,0 0 1,0 0-1,0 0 0,0 0 0,0 0 0,0 0 0,0 0 0,1 0 0,-1 0 0,0 0 0,0 0 0,0 1 0,0-1 0,0 0 0,0 1 0,0-1 0,-1 1 0,1-1 0,0 1 0,1 0 0,1 3 13,0-1-1,0 1 0,0 0 0,-1 0 0,1 0 1,2 7-1,0-1-15,0 2 22,0 1 1,0 1-1,3 20 1,-5-23-1,-1 1 1,2-1 0,-1 0 0,2 0 0,9 19 0,-12-28-155,0 0 0,0 0 0,0 0 0,0 0 0,0 0-1,0-1 1,1 1 0,-1-1 0,0 1 0,5 1 0,-4-2-1721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44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1 8640,'0'0'4688,"-7"11"-4480,-15 24 115,-1-2 0,-36 40 0,41-52 67,-31 45-1,-4 6 688,37-52-536,10-13-137,0 1 1,0-2-1,-12 12 0,17-16-204,-1 2-2743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45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8936,'0'0'2602,"4"14"-2115,1 3-325,1 6 197,16 36 0,9 5 998,77 118 1,-64-106 431,-44-75-1774,0-1 1,0 0 0,0 0-1,0 0 1,0 1 0,0-1-1,0 0 1,0 0 0,0 1-1,0-1 1,0 0-1,1 0 1,-1 0 0,0 1-1,0-1 1,0 0 0,0 0-1,0 0 1,0 0 0,1 1-1,-1-1 1,0 0-1,0 0 1,0 0 0,0 0-1,1 0 1,-1 0 0,0 1-1,0-1 1,0 0 0,1 0-1,-1 0 1,0 0-1,0 0 1,0 0 0,1 0-1,-1 0 1,0 0 0,0 0-1,1 0 1,-1 0 0,0 0-1,0 0 1,0 0-1,1 0 1,-1 0 0,0-1-1,0 1 1,0 0 0,1 0-1,-1 0 1,0 0 0,0 0-1,0 0 1,1 0-1,-1-1 1,0 1 0,0 0-1,0 0 1,0 0 0,1-1-1,0-4-2207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45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10344,'0'0'2446,"0"11"-1814,-4 511 6785,4-522-7411,0 0 0,0 0-1,0 1 1,0-1 0,0 0-1,0 0 1,0 0 0,0 0-1,0 0 1,0 1 0,0-1-1,0 0 1,0 0 0,0 0-1,0 0 1,0 0 0,0 1-1,1-1 1,-1 0 0,0 0-1,0 0 1,0 0-1,0 0 1,0 1 0,0-1-1,0 0 1,0 0 0,1 0-1,-1 0 1,0 0 0,0 0-1,0 0 1,0 0 0,0 0-1,0 0 1,1 0 0,-1 1-1,0-1 1,0 0 0,0 0-1,0 0 1,0 0 0,1 0-1,-1 0 1,0 0 0,0 0-1,0 0 1,0 0 0,1 0-1,-1-1 1,10-5 64,3-6-2887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46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11 134 14424,'0'0'842,"-2"12"-579,0-5-223,0 1 26,1 1 0,-1-1 0,1 0 0,1 0 0,-1 1 0,1-1 0,1 0 0,0 1 0,0-1 0,1 0 0,2 11 0,0-11 63,0 0 1,0 0-1,0 0 0,1 0 1,0-1-1,1 0 0,0 0 1,0 0-1,0-1 0,10 8 1,-13-12-68,0 0 1,0 0 0,1 0-1,-1-1 1,0 1 0,1-1-1,-1 0 1,1 0 0,-1 0-1,1-1 1,0 1 0,-1-1-1,1 0 1,0 0 0,-1 0-1,1 0 1,0 0 0,-1-1-1,1 0 1,-1 0 0,1 0-1,-1 0 1,1 0-1,-1-1 1,0 0 0,0 1-1,1-1 1,2-3 0,1-1 34,0 0 1,0 0-1,0-1 1,-1 0-1,0-1 1,0 1-1,-1-1 1,0 0-1,-1 0 1,1-1-1,-2 1 1,1-1 0,-1 0-1,0 0 1,2-14-1,-3 12-15,0-1 0,-1 1 0,0-1 0,-1 0 0,-1 0 0,1 0 0,-2 1 0,0-1 0,0 1 0,-1-1 0,-8-20 0,10 29-44,-1 0 1,1 0-1,-1 0 1,0 0-1,0 0 1,0 1-1,0-1 1,-1 1-1,1-1 1,-1 1-1,0 0 1,1 0-1,-1 0 1,0 0-1,0 0 1,0 1-1,-4-2 1,0 1 7,1 1 1,-1-1-1,1 1 1,-1 1-1,0-1 1,1 1-1,-12 1 1,17-1-63,0 0 1,0 1-1,-1-1 1,1 0-1,0 1 1,0-1-1,0 0 1,-1 1-1,1-1 0,0 1 1,0 0-1,0-1 1,0 1-1,0 0 1,-1 1-1,-1 6-3174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48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0 10448,'0'0'3792,"-10"2"-3162,5-1-585,-5 0 121,0 0 1,0 1-1,0 1 1,0 0-1,1 0 1,-1 1-1,1 0 1,0 0-1,-16 11 0,18-9 34,0 0-1,1 0 0,0 0 0,0 1 0,0 0 0,-7 12 0,11-16-107,0 1-1,1 0 1,-1 0-1,1 0 1,0 0-1,0 1 1,0-1-1,0 0 1,1 0-1,0 0 1,0 1-1,0-1 1,0 0-1,1 0 1,-1 1-1,3 4 1,-1-3 3,0 0 1,0 0 0,1 0 0,-1 0 0,2 0-1,-1-1 1,1 0 0,-1 1 0,1-1-1,1-1 1,-1 1 0,1 0 0,9 6-1,-11-9-22,1 1-1,0-1 0,0 0 0,0 0 0,0 0 1,0-1-1,1 1 0,-1-1 0,0 0 1,1 0-1,-1 0 0,1-1 0,-1 0 1,1 0-1,-1 0 0,1 0 0,-1-1 1,1 1-1,7-3 0,7-1 189,-17 4-532,0 0 0,0-1 0,0 1 0,0-1 0,0 1 0,0-1 0,0 1 0,-1-1 0,1 0 0,3-2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49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13264,'0'0'4166,"2"11"-3818,3 44 1126,0 72 0,-6-127-1409,1 0 0,0 1 1,0-1-1,0 1 0,0-1 0,0 1 0,0-1 0,0 1 1,0-1-1,0 1 0,0-1 0,0 0 0,0 1 0,0-1 1,0 1-1,0-1 0,1 1 0,-1-1 0,0 1 0,0-1 1,0 0-1,1 1 0,-1-1 0,0 0 0,0 1 0,1-1 1,-1 0-1,0 1 0,1-1 0,-1 0 0,1 1 0,1-2-4,-1 1-1,0-1 0,0 0 1,0 0-1,0 0 0,0 0 0,0 0 1,0 0-1,0 0 0,0 0 1,0 0-1,0-2 0,86-112 1067,-85 112-1083,0 0 0,0 0 0,1 0 0,0 1 1,-1-1-1,1 1 0,0-1 0,0 1 0,0 0 0,4-2 0,-7 4-35,1 0 0,-1 0 0,1 0-1,-1 1 1,0-1 0,1 0 0,-1 0 0,0 1 0,1-1-1,-1 0 1,0 1 0,1-1 0,-1 0 0,0 1-1,0-1 1,1 0 0,-1 1 0,0-1 0,0 1-1,0-1 1,0 0 0,1 1 0,-1-1 0,0 1-1,0-1 1,0 0 0,0 1 0,0-1 0,0 1 0,0 0-1,0 15 74,0-13-45,-2 9 64,0 10 97,2-22-192,0 0-1,0 1 0,0-1 1,0 0-1,0 0 0,0 1 0,1-1 1,-1 0-1,0 1 0,0-1 1,0 0-1,0 0 0,0 0 0,1 1 1,-1-1-1,0 0 0,0 0 0,1 0 1,-1 1-1,0-1 0,0 0 1,1 0-1,-1 0 0,0 0 0,0 0 1,1 0-1,-1 1 0,0-1 0,1 0 1,-1 0-1,0 0 0,0 0 1,1 0-1,-1 0 0,0 0 0,1 0 1,-1 0-1,0-1 0,0 1 0,1 0 1,-1 0-1,0 0 0,1 0 1,-1 0-1,0 0 0,0 0 0,1-1 1,-1 1-1,0 0 0,0 0 1,0 0-1,1-1 0,-1 1 0,0 0 1,0 0-1,1-1 0,8-5 70,-2 1-25,0 0 0,1 0 0,-1 1 0,1 0 0,0 1 1,0-1-1,0 2 0,1-1 0,8-1 0,-16 5-38,1-1 0,-1 1 1,0-1-1,0 1 0,1-1 0,-1 1 0,0 0 0,0 0 0,0-1 0,0 1 0,0 0 1,0 0-1,0 0 0,0 0 0,0 0 0,0 0 0,-1 1 0,1-1 0,0 0 1,-1 0-1,1 1 0,0 1 0,9 32 237,-7-14 24,1 32-1,-4-21-3626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49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0 201 10040,'0'0'5224,"12"-6"-4784,104-40 461,1 5 0,3 5 0,151-26 1,-254 58-585,-1 2 0,1 0 1,0 1-1,34 1 0,-51 1-299,1-1 0,0 0 0,-1 0-1,1 0 1,0 0 0,-1 0 0,1 1 0,-1-1-1,1 0 1,-1 1 0,1-1 0,0 0-1,-1 1 1,1-1 0,-1 1 0,1-1 0,-1 1-1,1 0 1,0 3-2625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5:50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1 12256,'0'0'4297,"-11"1"-3841,2-1-350,2 0-11,-1 1 0,0-1 0,0 2 1,0-1-1,1 1 0,-1 0 0,-11 5 1,-16 6 490,26-10-327,0 0 1,0 1-1,0 0 1,0 0-1,1 1 1,-11 7-1,18-11-206,0 0 0,0 0 0,0 0 0,1 0 0,-1 0 0,1 0 0,-1 0 0,0 0 0,1 0-1,0 0 1,-1 1 0,1-1 0,0 0 0,0 0 0,-1 0 0,1 1 0,0-1 0,0 0 0,0 0 0,1 0-1,-1 1 1,0-1 0,0 0 0,1 0 0,-1 0 0,0 0 0,1 1 0,-1-1 0,1 0 0,0 0 0,-1 0-1,1 0 1,1 1 0,3 5 58,1 0-1,0 0 0,9 9 1,-9-11 15,18 19 104,-7-9 348,27 34-1,-43-48-547,-1-1 0,0 1-1,0-1 1,1 1 0,-1 0-1,0-1 1,0 1 0,0 0-1,1-1 1,-1 1 0,0 0 0,0-1-1,0 1 1,0 0 0,0-1-1,-1 1 1,1 0 0,0-1-1,0 1 1,0 0 0,0-1-1,-1 1 1,1-1 0,0 1 0,-1 0-1,1-1 1,0 1 0,-1-1-1,1 1 1,-1-1 0,1 1-1,-1-1 1,1 1 0,-1-1-1,1 0 1,-2 1 0,-27 16 517,21-12-405,-3 1-29,0 0-1,0-1 0,-1 0 1,1 0-1,-1-2 0,0 1 1,0-1-1,0-1 0,0 0 1,-1-1-1,-15 0 0,26-1-109,0 0 0,1-1 0,-1 1-1,0 0 1,1 0 0,-1-1 0,1 1 0,-1-1-1,0 0 1,1 1 0,0-1 0,-1 0 0,1 0-1,-1 0 1,1 0 0,0 0 0,-2-1 0,-2-10-3534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42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76 7736,'0'0'10411,"-12"-9"-10165,-37-28-2,46 34-179,-1 1 0,0-1 1,0 1-1,0 0 0,0 0 1,0 1-1,0-1 1,0 1-1,-1 0 0,1 0 1,0 0-1,-8 0 0,-10-2 242,11 1 33,-1 1 0,0 0 1,-19 1-1,13 0 41,16 0-323,0 0 0,1 0 0,-1 1 0,0-1 0,1 0 0,-1 1 0,0-1 0,1 1 0,-1-1 0,0 1 0,1 0 0,-1-1 0,1 1 0,-1 0 0,1 0 0,0 0 0,-1 0 0,1 1 0,0-1 0,0 0 0,0 0 0,0 1 0,0-1 0,0 1 0,-1 2 0,0 1 34,0-1-1,1 1 1,0 0-1,0 0 1,0 0-1,0 0 1,1 9-1,-2 43 254,1-30-133,1 0-1,3 27 1,-3-53-187,0 0 0,0 0 0,0 0 0,0 0 0,0 0 0,1 0 0,-1 0 0,0-1 0,1 1 0,-1 0 0,0 0 0,1 0 0,-1-1 0,1 1 0,-1 0 0,1 0 0,0-1 0,-1 1 0,1 0 0,1 0 0,-1 0 3,1-1 0,0 0-1,-1 1 1,1-1 0,-1 0 0,1 0 0,0 1 0,-1-1-1,1 0 1,0-1 0,2 1 0,9-2 56,-7 1-53,0 0 1,0 0 0,0 1 0,0 0-1,1 0 1,-1 0 0,0 1-1,11 2 1,23 6 82,-24-6-75,1 1 0,17 6 0,-30-9-32,-1 0 0,1 1 0,-1 0 0,0-1 0,0 1 0,1 0 0,-1 0 0,0 1 0,-1-1 0,1 1 0,0 0 0,-1-1 0,0 1 0,1 0 0,1 4 0,-4-6 1,1 1 0,-1 0 0,0-1-1,0 1 1,1 0 0,-1 0 0,0-1 0,-1 1 0,1 0 0,0-1 0,0 1 0,-1 0 0,1-1-1,-1 1 1,1 0 0,-1-1 0,0 1 0,0-1 0,0 1 0,0-1 0,0 0 0,0 1 0,0-1 0,0 0-1,-2 2 1,0 1 19,-1-1 0,0 1 0,0 0 0,-1-1 0,1 0 0,-10 5 1,-86 30 72,73-24-488,19-8-2754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43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8936,'0'0'7400,"4"11"-7178,3 2-141,-4-8-30,0 1 1,0-1-1,-1 1 0,0 0 0,0 0 1,1 7-1,3 19 504,2 44 0,-6-43-208,9 44 0,5-6 398,11 139-1,-21-133 344,-6-77-1076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0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11856,'0'0'1520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43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14272,'0'0'2056,"0"64"-1377,5-52 1,-5-3-200,0-3-8,2 0-136,2 0 0,-4 2-144,0-6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44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11656,'0'0'601,"1"10"22,8 120 1049,33 430 4203,-39-537-5633,1 28-1985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4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8840,'0'0'10385,"4"14"-10164,2 9-133,5 18 235,-2-1 0,5 60 0,3 71 1133,-10-137-746,-5-25-220,0 2-372,-1-16 924,0-1-1017,0 0 0,1 0 0,0 0 0,3-7 0,4-14 34,8-42 61,-7 22 26,3 0 1,32-80-1,1 50 58,-42 71-171,1 0 0,-1 0 0,1 1 0,1 0 1,-1 0-1,1 0 0,0 0 0,0 1 0,0 0 0,0 0 0,1 1 0,13-6 1,-18 9-15,-1 0 0,1 0 0,-1 0 0,1 0 0,-1 0 0,1 0 0,0 0 0,-1 0 1,1 1-1,-1-1 0,1 0 0,-1 1 0,0 0 0,1-1 0,-1 1 0,1 0 0,-1 0 1,0-1-1,0 1 0,1 0 0,-1 0 0,0 0 0,0 1 0,2 1 0,1 3 26,1 0-1,-1 0 0,6 12 0,-4-4 14,-1 0 1,0 1-1,-1 0 0,-1 0 0,0 0 0,0 26 1,6 23 109,39 109 663,-47-171-756,-1-1-49,0 0 0,0 0-1,0-1 1,1 1 0,-1 0 0,0-1 0,0 1 0,1 0-1,-1-1 1,0 1 0,1-1 0,-1 1 0,1 0-1,-1-1 1,1 1 0,-1-1 0,2 1 485,-7-7-903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81 9944,'0'0'6049,"-10"-2"-5730,-32-8 2,39 10-184,-1-1 0,1 1 0,-1 0 0,1 0 0,-1 0 0,1 1 0,-1-1 0,1 1 0,-1 0 0,1-1 0,-1 2 0,1-1 0,0 0 0,-1 1 0,1-1 0,0 1 0,0 0 0,-3 3 0,4-4-4,1 0-81,0 0 0,0 1 0,0-1 0,1 0 0,-1 1-1,0-1 1,0 0 0,1 1 0,-1-1 0,1 1 0,0-1 0,-1 1 0,1-1 0,0 1 0,0 0 0,0-1 0,0 1 0,0-1 0,0 1 0,0-1 0,1 1 0,0 2 0,11 36 583,-10-35-552,0 1-1,1 0 0,0-1 0,0 0 0,0 1 0,1-1 0,0 0 0,0-1 1,0 1-1,0-1 0,1 0 0,0 0 0,0 0 0,0 0 0,6 2 1,-6-4-38,0 0 0,0-1 0,0 1 1,1-1-1,-1 0 0,1 0 1,-1-1-1,0 0 0,1 0 0,-1 0 1,1-1-1,-1 1 0,1-1 1,-1-1-1,0 1 0,0-1 0,6-2 1,-5 1-1,0 0 0,-1 0 0,1-1 0,-1 0 0,0 0 0,0 0 0,0 0 0,-1-1 0,1 0 1,-1 0-1,0 0 0,0 0 0,-1-1 0,0 0 0,4-8 0,-5 9-13,0 0 1,0 0-1,0 0 0,-1 0 0,0 0 1,0-1-1,0 1 0,-1 0 0,1-1 1,-1 1-1,-1 0 0,1 0 0,-1-1 1,0 1-1,0 0 0,0 0 0,-1 0 1,0 0-1,-2-6 0,1 7 1,1 0-1,-1 1 0,0-1 1,0 1-1,0-1 1,-1 1-1,1 0 0,-1 0 1,0 1-1,0-1 0,0 1 1,0 0-1,0 0 1,0 0-1,0 1 0,-1-1 1,1 1-1,-1 0 0,1 0 1,-1 0-1,0 1 1,1 0-1,-1 0 0,1 0 1,-6 1-1,2 0 6,0 0-1,0 1 1,0 0 0,0 0-1,0 1 1,1 0 0,-1 0 0,1 1-1,-1 0 1,1 1 0,1-1-1,-1 1 1,-7 7 0,5 2-223,12-5 479,-1-8-629,0 0 0,0 0 1,0 0-1,0 0 1,1 0-1,-1 0 0,0-1 1,3 1-1,-2 0-469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9536,'0'0'9338,"11"-2"-8990,154-28 1005,-129 26-825,1 2 1,70 3 0,-69 1-213,-30-2-197,0 0 0,0 0 0,0 1-1,0 0 1,0 0 0,0 1 0,0 0 0,0 0 0,0 1 0,11 5 0,-19-8-96,0 0-1,0 0 1,0 0 0,0-1 0,0 1 0,0 0 0,0 0 0,0 0 0,0 0 0,0-1-1,0 1 1,0 0 0,0 0 0,0 0 0,0-1 0,0 1 0,0 0 0,0 0 0,0 0-1,0 0 1,0-1 0,0 1 0,0 0 0,0 0 0,0 0 0,0 0 0,1-1 0,-1 1-1,0 0 1,0 0 0,0 0 0,0 0 0,0 0 0,1 0 0,-1 0 0,0-1 0,0 1-1,0 0 1,0 0 0,0 0 0,1 0 0,-1 0 0,0 0 0,0 0 0,0 0 0,1 0-1,-1 0 1,0 0 0,0 0 0,0 0 0,0 0 0,1 0 0,-1 0 0,0 0 0,0 0-1,0 0 1,0 0 0,1 0 0,-1 0 0,0 1 0,0-1 0,0 0 0,0 0 0,1 0-1,-1 0 1,0-1-173,0 0 46,0-5-3603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10656,'0'0'5882,"12"1"-5499,1 0-314,37 3 748,56-2-1,-84-2-485,-1 0-1,28 5 0,-34-3-91,0-1 0,0 0 0,0 0 0,-1-2 0,1 0 0,23-4 0,5-7 748,-40 11-1159,6-1 789,-3 2-3538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10752,'0'0'8987,"12"-9"-8656,-2 1-244,-4 3-28,0 0-1,0 0 1,1 0 0,0 1-1,0 0 1,0 0 0,1 1-1,-1 0 1,16-4-1,-13 5 44,0 0 0,1 1 0,-1 0 0,0 1-1,1 0 1,-1 1 0,0 0 0,1 0 0,10 4 0,-15-3-29,-1 0 0,0 0 0,0 0 0,1 0 0,-2 1 0,1 0 0,0 0 0,0 0 0,-1 1 0,0 0 0,0 0 0,0 0 1,0 0-1,0 0 0,-1 1 0,0 0 0,0-1 0,4 11 0,-6-11-27,0 0-1,0 1 1,0-1-1,0 1 1,-1-1 0,0 1-1,0-1 1,0 1-1,-1-1 1,1 1-1,-1-1 1,0 0 0,-1 1-1,-2 6 1,-4 8 147,-18 31-1,25-48-182,-15 24 230,-2 0 0,-1-1 0,-43 44 0,62-69-231,-1 1 0,1-1 1,0 0-1,-1 1 0,1-1 1,0 1-1,-1-1 0,1 1 1,0-1-1,0 0 1,-1 1-1,1 0 0,0-1 1,0 1-1,0-1 0,0 1 1,0-1-1,0 1 0,0-1 1,0 1-1,0-1 1,0 1-1,0-1 0,0 1 1,0-1-1,0 1 0,0-1 1,0 1-1,1 0 0,-1-1 1,0 0-1,0 1 1,1-1-1,-1 1 0,0-1 1,1 1-1,-1-1 0,1 1 1,20 15 76,-13-12-60,108 66 118,-65-42-68,67 50-1,-113-75-71,-1 1 0,0 0 1,-1 0-1,1 0 1,-1 0-1,1 0 1,-1 1-1,4 8 1,-6-12 0,-1 1 0,1-1 0,0 1 0,-1-1 0,0 1 0,1-1 0,-1 1 0,0-1 0,0 1 0,0-1 0,0 1 1,0-1-1,0 1 0,0 0 0,0-1 0,-1 1 0,1-1 0,0 1 0,-1-1 0,0 0 0,1 1 0,-1-1 0,0 1 0,1-1 0,-1 0 1,0 0-1,0 1 0,0-1 0,0 0 0,-1 0 0,1 0 0,0 0 0,0 0 0,-1-1 0,-1 2 0,-19 10 68,-1-1 0,0-1-1,-1-1 1,0-1 0,-1-1 0,0-1-1,0-1 1,-29 1 0,40-5-1,1-2-1,-21-2 1,25 1-29,-1 1 0,1 0-1,-1 1 1,1 0 0,-13 2 0,-1 0 29,22-2-79,1 0-1,-1 0 0,1 0 0,-1 1 1,1-1-1,0 0 0,-1 0 0,1 0 1,-1 0-1,1 0 0,-1 0 0,1 0 1,-1 0-1,1 0 0,-1-1 0,1 1 1,-1 0-1,1 0 0,0 0 0,-1 0 1,1-1-1,-1 1 0,1 0 0,-1 0 1,1-1-1,0 1 0,-1 0 0,1-1 1,0 1-1,-1 0 0,1-1 0,0 1 1,0-1-1,-1 1 0,1 0 0,0-1 1,0 1-1,0-1 0,0 1 0,-1-1 1,2 0-162,0 0 1,1 0 0,-1 0 0,0 0 0,0 0 0,1 0 0,-1 1 0,0-1 0,1 0 0,-1 1 0,1-1 0,-1 1 0,0 0 0,3-1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0 9040,'0'0'4936,"-8"10"-4442,-3 5-330,-38 46 1148,-86 84 0,64-78-389,31-29 48,-72 55-1,73-66-418,25-15-271,-1-1 0,0-1 0,-1 0 0,0-1 0,0-1 0,-35 13 0,50-21-373,-18 6 411,13-1-3164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12960,'0'0'1624,"11"9"-1067,13 9-268,-2 2 0,0 1 0,38 46 0,7 34 1062,95 197 0,-134-237-788,-17-35-152,1 0 1,1 0 0,18 24 0,-22-35-90,-8-12-190,0-1 0,0 0 0,0 1 0,1-1 0,-1 0 0,1 0 0,0 0 0,3 3 0,-5-5-113,1 0 0,-1 0-1,1-1 1,-1 1 0,1 0 0,-1-1-1,1 1 1,-1 0 0,0-1-1,1 1 1,-1-1 0,1 1-1,-1 0 1,0-1 0,0 1 0,1-1-1,-1 1 1,0-1 0,0 1-1,0-1 1,1 1 0,-1-1 0,0 0-1,0 1 1,0-1 0,0 1-1,0-1 1,0 1 0,0-2-1,3-19-1711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12360,'0'0'3094,"6"11"-2416,4 11-337,0 1 1,-1-1 0,-1 2 0,8 43 0,-7-5 397,-4-1 1,-2 80-1,-23 125 1987,20-260-2589,-1 0-1,0-1 1,0 1 0,0 0 0,-1-1 0,0 1 0,0-1 0,-5 10 0,1-8 725,6-7-924,-1 0 0,1 0-1,0 0 1,0 0 0,0 0 0,0 0-1,0 0 1,-1 0 0,1-1-1,0 1 1,0 0 0,0 0 0,0 0-1,0 0 1,0 0 0,-1 0-1,1 0 1,0 0 0,0 0-1,0 0 1,0 0 0,0 0 0,0-1-1,0 1 1,0 0 0,0 0-1,-1 0 1,1 0 0,0 0-1,0 0 1,0 0 0,0-1 0,0 1-1,0 0 1,0 0 0,0 0-1,0 0 1,0 0 0,0 0-1,0-1 1,0 1 0,0 0 0,0 0-1,0 0 1,0 0 0,0 0-1,0-1 1,0 1 0,0 0 0,0 0-1,0 0 1,1 0 0,-1 0-1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06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64 6424,'0'0'4670,"-1"10"-3966,-6 66 216,-17 77-1,11-77-490,-95 512 2130,86-438-1521,18-141-754,1-8 207,-3-19-42,-23-329 1084,28 282-1265,3 1-1,2 0 1,20-94-1,-12 98-1,4 1 0,44-113-1,-54 159-179,0 0 0,0 1 0,1-1 0,1 2 0,13-18 0,-18 27-67,-1-1 1,1 1 0,0-1-1,0 1 1,0 0 0,0 0 0,0 0-1,0 0 1,1 1 0,-1 0 0,1-1-1,-1 1 1,1 0 0,-1 0-1,1 1 1,0-1 0,-1 1 0,1 0-1,0 0 1,-1 0 0,1 0 0,0 1-1,-1 0 1,1-1 0,0 1 0,3 2-1,7 2-9,-1 2 0,0-1 0,0 2 0,-1 0 0,1 0-1,-2 1 1,1 1 0,-1-1 0,-1 2 0,0 0 0,0 0-1,13 21 1,-11-13 2,0 1 0,-1 0 0,-1 1 0,-1 0 0,-1 1 0,-1 0 0,6 32 0,-11-42-4,-1 0-1,0 0 1,-1 0 0,-1 0-1,0-1 1,-1 1-1,0 0 1,0 0-1,-1-1 1,-1 0 0,0 1-1,-1-1 1,0-1-1,0 1 1,-1-1-1,0 0 1,-1 0 0,0-1-1,-1 0 1,0 0-1,-1 0 1,1-1-1,-1-1 1,-1 1 0,0-2-1,0 1 1,0-1-1,0-1 1,-1 0-1,-16 5 1,13-6 24,0 0 1,-1-1-1,1-1 0,-1 0 0,1-1 1,-1-1-1,0-1 0,1 1 1,-1-2-1,0 0 0,1-1 0,0-1 1,-17-5-1,30 8-27,-1 0-1,1 1 1,-1-1 0,1 0 0,-1 0 0,1 0-1,0 0 1,0 0 0,-1 0 0,1-1-1,0 1 1,0 0 0,0 0 0,0-1-1,0 1 1,0-2 0,0 2-7,1 0 1,0 1-1,0-1 0,0 0 0,0 0 1,0 1-1,0-1 0,0 0 0,0 1 1,0-1-1,0 0 0,0 0 1,1 1-1,-1-1 0,0 0 0,0 1 1,1-1-1,-1 0 0,0 1 1,1-1-1,-1 1 0,1-1 0,-1 0 1,1 1-1,-1-1 0,1 1 1,-1-1-1,1 1 0,-1 0 0,1-1 1,0 1-1,-1 0 0,1-1 1,0 1-1,-1 0 0,1 0 0,0-1 1,0 1-1,-1 0 0,2 0 1,7-2-290,0 0-1,1 1 1,-1 0 0,10 1 0,-11 0-1551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14776,'0'0'1494,"-3"14"-965,-3 8-338,-12 43 328,2 1 1,-7 83 0,22-134-401,0 0-1,1 0 1,1 0 0,1 0 0,0 0-1,9 28 1,-9-37-53,0 0 0,1 0 0,0-1 0,0 1 0,0-1-1,0 0 1,1 0 0,0 0 0,0 0 0,1-1 0,-1 0 0,1 1 0,0-2 0,0 1 0,0 0-1,0-1 1,1 0 0,-1-1 0,9 4 0,-9-5-1,-1 0 0,0-1 0,0 1 1,1-1-1,-1 0 0,1 0 0,-1 0 0,0-1 0,0 0 0,1 0 0,-1 0 1,0 0-1,0 0 0,0-1 0,0 0 0,0 0 0,0 0 0,-1 0 1,1-1-1,3-2 0,4-4 78,-1 1 1,0-1 0,-1-1-1,0 0 1,9-13-1,-11 11-33,1-1 0,-2 0 0,0 0 1,-1 0-1,0-1 0,-1 0 0,0 0 0,-1 0 0,-1 0 0,0-1 0,-1 1 0,-1 0 0,0-1 0,-1 1 0,-3-18 0,3 22-28,-2-1 1,1 1-1,-2 0 0,1 0 0,-1 1 0,-1-1 1,0 1-1,0 0 0,-11-14 0,11 17-20,0 0 1,-1 0-1,0 1 1,0 0-1,0 0 0,-1 0 1,1 1-1,-1 0 0,0 1 1,-1-1-1,1 1 0,0 1 1,-14-4-1,11 4-32,1 1 0,-1 0 0,0 1 0,0 0 0,1 0-1,-1 1 1,0 0 0,1 1 0,-1 0 0,1 0 0,0 1 0,0 1-1,0-1 1,-14 9 0,22-12-48,1 1 0,-1-1 0,1 0 1,0 0-1,0 1 0,-1-1 0,1 0 0,0 1 0,-1-1 0,1 0 0,0 1 0,0-1 0,0 1 1,-1-1-1,1 0 0,0 1 0,0-1 0,0 1 0,0-1 0,0 0 0,0 1 0,0-1 0,0 1 0,0-1 1,0 1-1,0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9344,'0'0'6962,"4"16"-6363,-2-10-525,4 15 189,-1 0 0,-1 1 0,2 39 0,-13 90 1710,2-88-812,2-29 907,5-38-2161,0 1 1,1-1 0,-1 1 0,1 0 0,0-1 0,-1 1 0,5-3-1,-2 2-2121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12864,'0'0'5401,"11"9"-5024,1 1-260,-8-6-68,1 1 1,0-1-1,1-1 0,-1 1 1,1-1-1,-1 0 1,1 0-1,0 0 0,0-1 1,1 0-1,8 2 0,63 17 770,-43-11-98,42 7-1,-73-16-661,2-1 130,0 1 0,0 0 0,0 0 0,0 0-1,0 1 1,0 0 0,-1 0 0,1 0 0,-1 1 0,0 0 0,10 6 0,-15-8-128,0 0 1,0 1 0,0-1 0,0 0 0,0 0-1,0 1 1,0-1 0,0 0 0,0 0 0,-1 1-1,1-1 1,0 0 0,-1 0 0,1 0 0,-1 0-1,0 0 1,1 1 0,-1-1 0,0 0 0,0 0-1,1-1 1,-1 1 0,0 0 0,-1 1 0,-27 28-33,-25 11 70,34-26-30,0 1 1,0 0-1,-32 38 0,32-35-105,-3 5 389,23-24-505,-1 1 0,0 0 1,1 0-1,-1 0 0,1 0 0,-1 0 0,1 1 1,0-1-1,0 0 0,-1 0 0,1 0 0,0 0 1,0 0-1,0 0 0,0 0 0,0 1 0,0-1 1,0 0-1,1 0 0,-1 0 0,0 0 0,1 0 0,0 2 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8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10544,'0'0'7271,"2"14"-6909,-1 35 289,-6 81 0,4-109-265,1 0 0,3 37 0,2 7 842,-8-54-723,1 2-114,2-13-384,0 0 1,0 0 0,0 0 0,0 0 0,0 0 0,0 0-1,0 0 1,0 0 0,0 1 0,0-1 0,0 0-1,0 0 1,0 0 0,0 0 0,0 0 0,0 0-1,0 0 1,0 1 0,0-1 0,0 0 0,0 0-1,0 0 1,0 0 0,0 0 0,0 0 0,0 0 0,0 0-1,0 1 1,0-1 0,0 0 0,0 0 0,1 0-1,-1 0 1,0 0 0,0 0 0,0 0 0,0 0-1,0 0 1,0 0 0,0 0 0,1 0 0,-1 0-1,0 0 1,0 0 0,0 0 0,0 0 0,0 0-1,0 0 1,0 0 0,1 0 0,-1 0 0,0 0 0,0 0-1,0 0 1,0 0 0,0 0 0,0 0 0,0 0-1,0 0 1,1 0 0,-1 0 0,0 0 0,-3-20 258,11-31-74,22-78-1,-28 120-159,0 1 1,1 0-1,0 0 0,0 0 0,1 1 1,0-1-1,1 1 0,-1 0 1,1 0-1,1 0 0,-1 1 0,1-1 1,0 1-1,0 1 0,1-1 1,0 1-1,12-6 0,-17 9-8,0 1-1,1 0 0,-1 0 1,1 0-1,-1 0 1,1 0-1,-1 0 0,1 1 1,0-1-1,2 1 1,-3 0-10,-1 1 1,0-1-1,1 1 1,-1-1 0,1 1-1,-1 0 1,0 0-1,0-1 1,1 1 0,-1 0-1,0 0 1,0 0-1,0 1 1,0-1 0,0 0-1,0 0 1,0 0-1,-1 1 1,2 2 0,4 6 42,-1 0 0,-1 1 0,0 0 1,0 0-1,-1 0 0,-1 0 1,0 1-1,1 15 0,7 33 282,-10-59-292,0 0 1,0 1-1,0-1 0,0 0 1,0 0-1,0 0 0,1 0 0,-1 0 1,1 0-1,-1 0 0,0 0 0,1 0 1,0 0-1,-1-1 0,1 1 1,-1 0-1,1 0 0,1 0 0,-1-1-17,0-1-1,1 0 0,-1-1 0,0 1 1,0 0-1,0 0 0,0 0 1,0-1-1,0 1 0,-1 0 0,1-1 1,0 1-1,0-3 0,13-23 92,2 2-1,1 0 0,0 1 1,2 0-1,38-36 1,-27 41 83,-29 19-203,0 0 0,-1 0 0,1 0 0,-1 0 0,1-1 1,0 1-1,-1 0 0,1 0 0,0 0 0,-1 0 0,1 0 0,0 1 0,-1-1 1,1 0-1,-1 0 0,1 0 0,0 1 0,-1-1 0,1 0 0,-1 0 0,1 1 1,0-1-1,-1 0 0,1 1 0,-1-1 0,0 1 0,1-1 0,-1 1 0,1-1 1,-1 1-1,0-1 0,1 1 0,-1-1 0,1 2 0,15 21 37,-9-2-11,-1 0-1,-2 0 0,5 37 1,-4-18 4,2 3 501,0 80 0,0-141-616,-1-19-346,-4 18-3149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3:5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10752,'0'0'13409,"12"-2"-13087,-2 0-260,6-1 102,1 0 0,0 1 0,-1 1 1,29 2-1,11 2 380,-43-3-360,1 0 0,-1 1 1,1 1-1,17 4 0,-26-5-29,0 1 0,1-1-1,0 0 1,-1 0-1,1 0 1,0-1 0,-1 0-1,1 0 1,8-1 0,-1-4-10,5-1-499,-8 3-3376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0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12664,'0'0'5098,"11"-2"-4650,-6 0-405,42-9 666,58-6 0,-90 15-440,1 1 0,-1 0-1,0 2 1,1 0-1,-1 0 1,0 2 0,0-1-1,26 10 1,-39-11-234,0-1 1,-1 1-1,1 0 1,-1 0-1,1 0 0,-1 0 1,0 0-1,1 0 1,-1 0-1,0 0 1,0 0-1,1 1 1,-1-1-1,0 0 1,0 1-1,-1-1 1,1 1-1,0-1 1,0 1-1,-1-1 1,1 1-1,-1 0 1,1-1-1,-1 1 0,0 0 1,0-1-1,1 1 1,-1 0-1,0-1 1,-1 1-1,1 0 1,0 0-1,0-1 1,-1 1-1,1 0 1,-1-1-1,0 1 1,1-1-1,-1 1 1,-1 1-1,-3 6 70,0 0 0,0 0 0,-1-1 1,0 0-1,-10 10 0,-13 11 224,-2-1 0,-33 23 0,62-51-300,1 1 1,0 0-1,0 0 1,0 0-1,0 0 1,-1 1-1,1-1 1,1 0-1,-1 0 1,0 1-1,-1 1 1,2-2-21,0-1 0,0 1 0,0-1 0,-1 1 0,1-1 0,0 1 0,0-1 0,0 1 0,1-1 0,-1 1 0,0-1 0,0 1 0,0-1 0,0 1 0,0-1 0,1 0 0,-1 1 0,0-1 0,0 1 0,0-1 0,1 0 0,-1 1 0,0-1 0,1 1 0,3 1 12,-1 1-1,1-1 1,-1-1-1,1 1 1,0 0-1,-1-1 1,8 2 0,193 56 385,-202-58-387,0-1-1,1 1 1,-1 0-1,0 0 0,0 0 1,1 0-1,-1 0 1,0 0-1,0 0 1,0 1-1,-1-1 1,1 1-1,0 0 1,0-1-1,-1 1 0,1 0 1,-1 0-1,0 0 1,1 0-1,-1 0 1,0 0-1,0 0 1,0 1-1,-1-1 0,2 5 1,-2-5 0,0 1 0,-1 0-1,1 0 1,-1-1 0,0 1 0,0 0-1,0-1 1,0 1 0,0-1 0,0 1 0,-1-1-1,1 1 1,-1-1 0,0 0 0,0 0 0,0 0-1,0 0 1,0 0 0,0 0 0,0-1 0,0 1-1,-4 1 1,-11 6 75,1-1 0,-1 0 0,-31 8 0,15-5 37,12-5 58,-1-1 1,0 0-1,0-2 0,-31 1 1,-26 4-4073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56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1 139 8432,'0'0'13875,"16"0"-13564,203 5 549,-110-4-437,-45-2 21,-1 3 0,103 16 0,-68-4 704,-98-14-1133,1 0 1,-1 0 0,0 1 0,1-1 0,-1 0 0,1 0 0,-1 0 0,0-1 0,1 1 0,-1 0 0,1 0-1,-1 0 1,0 0 0,1 0 0,-1 0 0,1-1 0,-1 1 0,0 0 0,1 0 0,-1 0 0,0-1-1,1 1 1,-1 0 0,0 0 0,0-1 0,1 1 0,-1 0 0,0-1 0,0 1 0,0 0 0,1-1 0,-1 1-1,0-1 1,0 1 0,0 0 0,0-1 0,0 0 0,3-20 210,-2 12-189,4-93 164,-4 64-3609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58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 10248,'0'0'10817,"0"10"-10376,0 42 107,-2 0 1,-3 0-1,-1-1 0,-15 52 0,15-54 91,6-41-455,0-1 1,-1 0-1,0 1 1,0-1-1,-1 0 0,0 0 1,0 0-1,-1 0 0,-3 8 1,5-10 527,8-7-389,8-6-3574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58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0 15272,'0'0'1978,"0"11"-1285,-1 16-24,-1 0-1,-1 0 0,-13 50 1,15-72-571,-2 7 420,-1 1 1,0-1-1,-1 0 0,0-1 0,-9 16 1,29-62 334,-8 15-3970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58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15072,'0'0'1244,"1"13"-498,8 75 985,-6 124 0,-19 101 1138,11-205-727,12-117-1124,37-75-526,-21 41-3894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0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8136,'0'0'8818,"-9"14"-8346,6-9-425,-6 6 113,1 1 0,1 1 0,0-1 0,1 1 0,0 0 0,1 1 0,-7 26 0,11-31 55,0 1 0,0-1 1,1 1-1,0-1 0,0 1 1,3 12-1,-2-20-151,-1 1-1,1-1 1,0 1-1,0-1 1,0 1-1,0-1 1,0 0-1,0 1 1,0-1-1,1 0 1,-1 0-1,1 0 1,0 0-1,0 0 1,0 0 0,0 0-1,0-1 1,0 1-1,0-1 1,0 0-1,0 1 1,1-1-1,-1 0 1,1 0-1,-1 0 1,3 0-1,-3-1-26,1 0 0,-1 0 1,0-1-1,0 1 0,0-1 0,0 1 0,0-1 0,0 1 0,-1-1 0,1 0 0,0 0 0,0 0 0,0 0 0,-1-1 0,1 1 0,0 0 0,-1-1 0,1 1 0,-1-1 0,0 1 1,1-1-1,-1 0 0,2-3 0,3-5 41,0 0 1,7-17 0,-5 7-256,-2 0 0,8-36 0,-8 22-2959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0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228 218 9240,'0'0'2974,"-11"-2"-2640,3 1-254,4 0-48,0 0 0,0 0-1,0 0 1,0 1 0,0-1-1,0 1 1,0 0 0,0 0-1,0 1 1,0-1-1,0 1 1,0 0 0,0 0-1,0 1 1,0-1 0,-3 2-1,-4 4 64,0 1 0,1 0 0,0 0-1,1 1 1,0 0 0,0 1 0,1 0-1,0 0 1,-7 14 0,10-16-12,0 0-1,0 1 0,1 0 1,0 0-1,1 0 1,0 1-1,1-1 1,0 1-1,0-1 1,1 1-1,0 0 1,1 18-1,0-25-46,1 0-1,0 0 0,-1-1 1,1 1-1,0 0 0,0-1 1,1 1-1,-1-1 0,1 1 1,-1-1-1,1 0 0,0 0 1,0 1-1,-1-1 0,4 2 1,0-1 15,-1 1 1,1-1 0,0-1 0,0 1-1,0-1 1,0 0 0,8 3-1,-4-3 15,-1 0-1,0 0 1,0-1-1,1-1 0,-1 1 1,0-1-1,1 0 1,-1-1-1,1 0 0,11-3 1,-12 1 19,1-1 1,-1 1-1,1-1 1,-1-1-1,0 0 0,-1 0 1,1 0-1,-1-1 1,0 0-1,0-1 1,-1 0-1,0 0 1,0 0-1,-1 0 1,0-1-1,0 0 0,4-9 1,-4 5 59,0 0-1,-1 0 1,-1 0 0,0-1-1,-1 1 1,0-1 0,-1 0 0,0 1-1,-1-1 1,0 0 0,-4-22-1,3 33-108,1 0 0,-1-1-1,1 1 1,-1 0 0,0 0-1,0 0 1,0 0-1,0 0 1,0 0 0,-1 1-1,1-1 1,0 0 0,-1 0-1,1 1 1,-1-1 0,0 1-1,0-1 1,1 1-1,-1 0 1,0 0 0,0 0-1,0 0 1,0 0 0,0 0-1,0 1 1,-3-2 0,-5 0 114,0 1 0,-1 0 0,1 0 0,-15 2 1,9-1 22,42 12-58,-14-8-117,0 0 1,-1-1-1,1 0 1,1-1-1,-1 0 1,0-1-1,0 0 1,1-1-1,-1-1 1,0 0-1,0 0 0,1-1 1,-1-1-1,0 0 1,-1-1-1,1 0 1,-1 0-1,1-1 1,-1-1-1,-1 0 1,12-9-1,73-70 2,-27 22 0,-59 54 2,-8 7-1,-1 1-1,1 0 1,0 0 0,0 0 0,0 0 0,0 0 0,0 0 0,0 0 0,0 0 0,1 1-1,-1-1 1,0 0 0,0 1 0,1-1 0,-1 1 0,0-1 0,2 0 0,-6 9 46,1-1 1,-1 1 0,-2 13 0,3-13-26,-3 12-2,1 1 0,1 0 0,1-1 0,0 1 0,2 26 0,1-35-11,1-1-1,0 1 1,0-1 0,1 1 0,1-1 0,-1 0 0,2 0 0,0 0 0,0-1-1,13 19 1,-12-20-2,1-1-1,0 0 1,0 0-1,1 0 1,0-1-1,0 0 0,1 0 1,11 6-1,-15-10-2,-1-1 0,1 0 0,0 0 0,0-1 0,0 1 0,0-1 0,0 0 0,0-1-1,0 1 1,0-1 0,0 0 0,0 0 0,1-1 0,-1 1 0,0-1 0,0 0 0,0-1 0,0 1-1,6-4 1,-3 1 10,0 0 1,0-1-1,-1-1 0,0 1 0,0-1 0,0 0 0,-1-1 0,1 1 1,-2-1-1,8-12 0,7-12 93,19-41-1,-32 60-72,26-58 141,20-35 185,-16 63 217,-35 45-558,0 0-1,0-1 1,0 1 0,-1 0-1,1 0 1,2 6 0,1 9-11,0 0 1,0 0-1,-2 0 1,3 35-1,-6 80 17,-1-99-8,-1 18 33,-14 82 1,16-133-45,0 1-1,0 0 1,-1-1 0,1 1 0,0 0 0,-1-1-1,0 1 1,1-1 0,-1 1 0,0-1-1,0 1 1,0-1 0,0 0 0,0 1-1,0-1 1,0 0 0,0 0 0,0 0-1,-1 1 1,-1 0 0,2-2 3,-1 0 0,1 1 0,0-1 0,-1 0 0,1 0 0,-1 0 1,1 0-1,0 0 0,-1 0 0,1-1 0,0 1 0,-1 0 0,1-1 0,0 1 0,-1-1 0,1 0 0,0 1 0,0-1 0,-2-1 1,-6-4 70,1-1 1,-1-1-1,1 1 1,-11-15-1,19 22-78,0-1 3,-1 1 1,0-1-1,1 1 1,-1-1-1,1 1 1,-1-1 0,1 0-1,0 1 1,-1-1-1,1 1 1,0-1 0,-1 0-1,1 0 1,0 1-1,0-1 1,0 0-1,-1 0 1,1 1 0,0-1-1,0 0 1,0 0-1,0 0 1,1 0-4,-1 1 0,1-1 0,-1 1 0,1-1 0,-1 1 0,1 0 0,-1-1 0,1 1 0,-1 0 0,1-1 0,-1 1 0,1 0 0,-1 0 0,1 0 0,0 0 0,-1-1 0,1 1 0,-1 0 0,1 0 0,1 0 0,39 5-9,-34-4 18,14 2-5,-2 0-23,0-1 1,22 0-1,-34-2 11,-1-1 0,0 0 0,1 0 0,-1 0 0,0-1 0,0 0 0,0 0 0,0 0 0,0-1 0,7-5 0,-2 1 6,-1 0 0,-1-1 0,1-1 0,-1 1 0,-1-1 0,0-1 1,0 0-1,-1 0 0,9-15 0,0-8 51,24-63 0,-27 59 43,27-51 1,-36 81-86,1 0 1,0 0-1,0 0 1,0 1-1,1-1 1,0 2-1,0-1 1,1 0-1,0 1 1,14-8-1,-18 11-6,0 1-1,0-1 0,1 1 1,-1 0-1,0 0 0,1 0 1,-1 0-1,1 0 0,-1 1 0,1 0 1,-1 0-1,1 0 0,-1 0 1,1 0-1,-1 1 0,1-1 1,-1 1-1,1 0 0,-1 0 1,1 0-1,-1 1 0,0-1 1,0 1-1,0 0 0,0 0 1,0 0-1,0 0 0,2 3 1,4 4-8,-1 0 1,0 1 0,-1 0 0,0 0 0,-1 0 0,0 1 0,-1 0 0,0 0 0,0 1 0,-1 0 0,3 16 0,-3-8-10,-1 1-1,-1-1 1,0 1 0,-2 0 0,0 0 0,-4 21 0,3-35 16,0 0 1,-1 0 0,1 0 0,-2 0 0,1-1-1,-1 1 1,0 0 0,0-1 0,0 0 0,-7 8-1,8-11 3,-1 0-1,1 0 1,-1 0-1,0-1 1,0 0-1,0 1 1,0-1-1,-1 0 1,1-1-1,-1 1 1,1 0-1,-1-1 1,1 0-1,-1 0 1,0 0-1,1 0 1,-1-1-1,0 1 1,0-1-1,-6 0 1,2-1 18,1 0-1,-1 0 1,1-1 0,0 0 0,0 0-1,0-1 1,0 0 0,0 0 0,0-1-1,1 1 1,-1-1 0,1-1 0,-6-5 0,7 7 0,6 4 0,11 7-13,7-1-16,1 0 0,0-1 0,1-2 0,-1 0 1,1-1-1,0-1 0,0-1 0,0 0 0,0-2 1,21-3-1,-23 1 0,0-1 1,0 0-1,-1-2 1,1 0 0,-1-1-1,-1-1 1,0 0-1,0-1 1,0-1-1,-1-1 1,16-14-1,54-49 72,-78 66-42,-3 3-4,-5 6-3,-2 3-17,-1 1 0,2-1 0,-1 1 0,0 0 0,1 0 0,0 0 0,0 0 0,0-1 0,1 1 1,0 0-1,0 0 0,0 0 0,0 0 0,1 0 0,0 0 0,0 0 0,0 0 0,1 0 0,-1-1 0,5 8 0,-4-7-5,1 0 0,0 0 0,0 0-1,0 0 1,1-1 0,-1 1-1,1-1 1,0 0 0,1 0 0,-1-1-1,0 1 1,1-1 0,0 0 0,0 0-1,0-1 1,0 1 0,11 2 0,-12-3 2,1-1 1,0 0 0,0-1 0,0 1-1,-1-1 1,1 0 0,0 0 0,0 0-1,0-1 1,9-2 0,-12 2 5,0 0 1,0 0-1,1 0 0,-1 0 0,0-1 1,0 1-1,0-1 0,0 1 1,-1-1-1,1 0 0,0 0 1,-1 0-1,1 0 0,-1 0 0,1 0 1,-1 0-1,0 0 0,0 0 1,0-1-1,0 1 0,-1-1 1,1 1-1,0-4 0,0-4 17,0 0-1,0-1 0,-1 1 0,-1 0 1,1 0-1,-2 0 0,1 0 1,-1 0-1,-6-15 0,7 21-11,-1-1-1,0 0 0,0 1 0,0-1 0,0 1 0,-1 0 1,0 0-1,0 0 0,0 0 0,0 0 0,0 1 0,-1 0 0,0-1 1,0 1-1,0 0 0,0 1 0,0-1 0,0 1 0,-1 0 1,1 0-1,-9-3 0,65-5-102,32-4 68,-38 6 1,0 1 1,78 0-1,-119 7 25,1 0-1,-1 1 1,0 0 0,0 0-1,0 0 1,0 0 0,0 1-1,-1 0 1,1 0 0,0 0-1,-1 0 1,1 1 0,-1 0-1,0 0 1,7 6-1,-7-4 0,1 0-1,-1 1 0,-1 0 0,1-1 0,-1 1 0,0 0 0,0 1 0,0-1 0,-1 0 0,2 11 0,0 9-5,-1 0-1,-1 1 1,-1-1 0,-6 48-1,5-67 9,-1 2 0,0 1 0,1-1 0,0 1 0,2 15 0,-2-25 1,1 0-1,-1 1 0,0-1 1,0 0-1,0 0 0,0 0 1,1 1-1,-1-1 0,0 0 1,0 0-1,1 0 0,-1 0 1,0 1-1,0-1 1,1 0-1,-1 0 0,0 0 1,1 0-1,-1 0 0,0 0 1,0 0-1,1 0 0,-1 0 1,0 0-1,1 0 0,-1 0 1,0 0-1,0 0 0,1 0 1,-1 0-1,0 0 1,1 0-1,-1 0 0,0 0 1,0-1-1,1 1 0,-1 0 1,0 0-1,0 0 0,1 0 1,-1-1-1,0 1 0,0 0 1,0 0-1,1-1 0,-1 1 1,0 0-1,0-1 1,12-10 32,5-12 29,18-31 0,-26 38-24,0 0 0,1 0 1,1 1-1,1 1 0,0 0 1,18-16-1,-28 29-35,-1 1 0,0-1 0,1 0 0,-1 0 1,1 1-1,-1-1 0,1 1 0,-1 0 0,1-1 0,0 1 1,-1 0-1,1 0 0,0 0 0,-1 0 0,1 0 0,-1 0 1,1 1-1,-1-1 0,1 0 0,0 1 0,-1-1 0,1 1 0,-1 0 1,0-1-1,1 1 0,-1 0 0,1 0 0,-1 0 0,0 0 1,0 0-1,0 0 0,0 0 0,2 3 0,6 5-1,-1 1-1,0 1 1,8 13 0,-8-11 3,22 33-1,33 44 33,-62-88-54,1 0 0,-1-1 0,0 1 0,1-1 1,0 1-1,-1-1 0,1 1 0,0-1 0,0 0 0,-1 0 1,5 2-1,-5-3-10,-1 0 1,1 0-1,0 0 1,0 0-1,0 0 1,0-1-1,0 1 0,0 0 1,0 0-1,0-1 1,0 1-1,0-1 1,0 1-1,0 0 1,0-1-1,-1 0 1,1 1-1,0-1 0,0 1 1,-1-1-1,1 0 1,0 0-1,-1 1 1,1-1-1,-1 0 1,1 0-1,0-2 1,11-15-3508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59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746 0 11952,'0'0'4401,"-18"15"-3521,-19 16-527,-146 125 1238,167-141-1445,-89 85 1749,-132 97 0,206-175-977,-50 47 0,44-37 711,40-46-993,52-59-691,-18 25-3913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6:59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14968,'0'0'2042,"8"14"-1371,16 31 305,38 96 1,-24-6 178,12 33 529,-36-128-1137,-3-8 576,17 37 0,-28-69-1102,0 0 0,0 1 0,0-1 0,1 0 1,-1 0-1,0 1 0,0-1 0,0 0 0,0 0 0,0 1 0,0-1 1,0 0-1,0 0 0,1 0 0,-1 1 0,0-1 0,0 0 0,0 0 1,0 0-1,1 1 0,-1-1 0,0 0 0,0 0 0,1 0 0,-1 0 1,0 0-1,0 1 0,0-1 0,1 0 0,-1 0 0,0 0 0,1 0 1,-1 0-1,0 0 0,0 0 0,1 0 0,-1 0 0,0 0 0,0 0 1,1 0-1,-1 0 0,0 0 0,0 0 0,1 0 0,-1 0 0,0-1 0,0 1 1,1 0-1,-1 0 0,0 0 0,0 0 0,0 0 0,1-1 0,-1 1 1,0 0-1,0 0 0,0 0 0,1-1 0,-1 1 0,7-16 338,35-86 161,-19 47-4244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7:0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0 14568,'0'0'2962,"0"18"-2059,-2 31-88,-2 0 1,-14 69-1,-57 220 2735,44-195-746,30-126-1365,9-36-333,-1 3-1245,18-35-35,-11 24-3568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7:00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51 17983,'0'0'1284,"-4"14"-409,-6 25 78,-8 64 1,16-87-749,1 0 1,0 0 0,1 0-1,1 1 1,0-1 0,2 0-1,6 29 1,-7-40-134,0 0 0,0 0 0,1 0 0,-1 0-1,1 0 1,0 0 0,0-1 0,1 0 0,0 1 0,-1-1 0,1 0 0,0-1 0,1 1 0,-1-1-1,1 0 1,-1 0 0,1 0 0,0-1 0,10 4 0,-9-4 0,0-1-1,0 0 1,0 0 0,1-1 0,-1 0-1,0 0 1,0 0 0,0-1 0,1 0-1,-1 0 1,0-1 0,0 1 0,0-1-1,-1-1 1,1 1 0,0-1-1,5-4 1,-4 2 13,0 0-1,0 0 0,0-1 1,-1 0-1,0-1 0,-1 0 1,1 1-1,6-14 0,-1 1 156,-1-1 0,10-25 0,-17 35-126,0-1 0,-1 0 1,0 0-1,0 0 0,-1 0 1,-1 0-1,0 0 0,0 0 0,-1 0 1,-1 0-1,-4-18 0,5 22-30,-1 0 0,0 1 0,-1-1 0,1 1 0,-1 0 0,-1 0-1,1 0 1,-1 0 0,0 0 0,0 1 0,0-1 0,-1 1 0,0 0 0,0 1 0,-1-1-1,1 1 1,-1 0 0,0 0 0,-11-5 0,5 5 18,-1 1-1,0 0 1,0 1-1,0 0 1,0 1 0,0 0-1,0 1 1,0 1-1,-23 3 1,26-2-49,1-1 0,-1 2-1,1-1 1,0 2 0,0-1 0,0 1 0,0 0-1,1 1 1,-1 0 0,1 0 0,1 1 0,-1 0-1,1 0 1,-7 8 0,12-12-53,-3 7 0,19-11 0,90-28 587,-47 13-5738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7:01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13056,'0'0'6753,"-5"12"-5908,-2 9-513,-67 219 4371,73-239-4584,1 1 0,-1-1 0,1 0 1,0 0-1,-1 0 0,1 0 0,0 1 1,0-1-1,0 0 0,0 0 0,0 0 0,0 1 1,0-1-1,0 0 0,1 0 0,0 2 1,0-2 4,1-1 1,-1 0-1,1 0 0,-1 1 1,1-1-1,-1 0 1,1 0-1,-1 0 0,1 0 1,-1-1-1,1 1 1,2-1-1,-2 1-147,175-37 1888,-159 34-1654,-1 0-1,1 2 1,23 0-1,-34 1-144,0 1-1,0 0 1,0 1-1,0 0 1,0 0-1,0 0 1,0 1-1,-1 0 1,1 0-1,10 8 1,-15-10-66,-1 0 1,1 0 0,-1 1 0,0-1 0,1 1-1,-1-1 1,0 1 0,0-1 0,0 1 0,0 0-1,-1-1 1,1 1 0,0 0 0,-1 0-1,1 0 1,-1 0 0,0-1 0,1 1 0,-1 0-1,0 0 1,0 0 0,0 0 0,0 0 0,-1 0-1,1 0 1,0-1 0,-1 1 0,0 0-1,1 0 1,-1 0 0,0-1 0,0 1 0,-1 2-1,-2 3 0,0-1-1,0 0 0,0 0 1,-1 0-1,0-1 0,0 1 1,-6 4-1,-10 4 1,0-2 0,-1 0 0,0-1 0,-1-1 0,-27 8 0,32-12 0,5-1 0,1-1 0,-1 0 0,1-1 0,-1-1 0,0 0 0,0-1 0,0 0 0,0-1 0,0 0 0,0-1 0,-19-4 0,31 5 22,0 0 0,0 0-1,0 0 1,0 0 0,0-1 0,0 1-1,0 0 1,0-1 0,0 1 0,0-1-1,0 1 1,0-1 0,1 1 0,-1-1-1,0 0 1,0 1 0,1-1 0,-1 0-1,0 0 1,1 0 0,-1 1 0,1-1-1,-1 0 1,1 0 0,0 0 0,-1 0-1,1 0 1,0 0 0,-1 0 0,1 0-1,0 0 1,0 0 0,0 0 0,0 0-1,0 0 1,0 0 0,0 0 0,0 0-1,0 0 1,1 0 0,0-1 0,1-4-503,0 0 0,1 1 0,0-1 0,0 1 0,5-6 0,-4 5-1842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7:01.7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18295,'0'0'3344,"69"-12"-2400,-27 8-120,0 2 0,9-2-48,3 8 8,1-2-176,-3 2 8,0-2-280,-3-4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7:03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9648,'0'0'10943,"10"-10"-10564,28-30 12,-24 30 184,-7 12 78,-4 15 151,-3-14-864,6 84 1226,-9 136 1,0-155-688,-1-12 214,-2 0 0,-24 98 0,22-134-406,6-17-160,1 0 0,-1 0-1,1 0 1,0 0 0,0 0-1,-1 6 1,2-9 139,0-2 6,0-66 484,-2 19-410,3-1-1,12-84 0,24-84 686,-33 202-1031,-2 1 0,-2 15 0,0-1 0,0 1 0,1 0 0,-1-1 0,0 1 0,0 0 0,0-1 0,0 1 0,0 0 0,0-1 0,1 1 0,-1 0 0,0 0 0,0-1 0,1 1 0,-1 0 0,0 0 0,0-1 0,1 1 0,-1 0 0,0 0 0,0 0 0,1-1 0,-1 1 0,0 0 0,1 0 0,-1 0 0,0 0 0,1 0 0,-1 0 0,0 0 0,1-1 0,0 1 0,13-4 0,0 2-4053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7:04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78 11352,'0'0'11654,"-4"11"-11213,0 1-290,2-4-15,0-1 1,-1 0-1,0 0 1,-7 11 0,7-3 1290,5-14-676,2-7-344,-3 3-319,0 0 0,-1 0 0,1 0 0,-1 0 0,0-1 0,1 1 0,-2 0 0,1-5 0,0-19 300,2 7 110,-7 17-96,-6 10-126,0-1 305,11-6-572,0 0 0,0 0-1,0 0 1,-1 0 0,1 0-1,0 0 1,0 1 0,0-1 0,0 0-1,0 0 1,0 0 0,-1 0 0,1 0-1,0 0 1,0 0 0,0 0 0,0 0-1,-1 0 1,1 0 0,0 1 0,0-1-1,0 0 1,0 0 0,-1 0-1,1 0 1,0 0 0,0 0 0,0 0-1,0-1 1,-1 1 0,1 0 0,0 0-1,0 0 1,0 0 0,0 0 0,0 0-1,-1 0 1,1 0 0,0 0 0,0 0-1,0 0 1,0-1 0,0 1-1,0 0 1,-1 0 0,1 0 0,0 0-1,0 0 1,0 0 0,0-1 0,0 1-1,0 0 1,0 0 0,0 0 0,0 0-1,0-1 1,0 1 0,0 0 0,0 0-1,0 0 1,0 0 0,0-1-1,0 1 1,0 0 0,0 0 0,0 0-1,0-2 5,1 1 0,0 0 0,-1 0 0,1 0 0,0 0 0,0 0 0,0 0 0,0 0 0,0 0 0,0 0 0,0 0 0,1 0 0,6-6 18,32-35-27,-20 21-3765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7:04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10752,'0'0'5624,"-1"13"-5231,-13 131 548,6-83-307,2 0 0,4 1 0,5 70 0,-3-125-706,4 23 641,7 32 0,1-25-2626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0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1 300 8640,'0'0'7488,"13"-8"-7242,-12 7-238,26-17 270,-1-1 0,28-27-1,-33 23 141,-1-1-1,0-1 0,-2-1 0,25-49 0,-41 72-323,0 0 0,-1 0 0,0 0-1,0 0 1,0-1 0,0 1 0,0-1 0,0-4 0,-1 7 17,-6 30 338,-3 13-252,4-24-47,-3 34 0,8-45-109,0 0 0,0 1 0,1-1 1,0 0-1,0 0 0,0 0 0,1 0 1,4 9-1,-5-11-5,1 0 1,0-1-1,1 1 0,-1-1 1,1 1-1,0-1 0,0 0 1,4 4-1,-6-7-25,0 0 0,0 0 1,1-1-1,-1 1 0,0 0 0,1 0 0,-1-1 0,1 1 1,-1-1-1,1 0 0,-1 1 0,1-1 0,-1 0 0,1 0 1,0 0-1,-1 0 0,1 0 0,-1 0 0,1 0 0,-1-1 1,1 1-1,-1 0 0,1-1 0,-1 0 0,1 1 0,-1-1 1,0 0-1,1 1 0,-1-1 0,2-2 0,12-8 68,0-1-1,0 0 0,-1-1 0,18-23 0,-14 16 31,-15 18-83,-1-1-1,1 0 1,-1 0 0,0 0-1,0 0 1,0-1-1,0 1 1,0 0-1,-1-1 1,2-4 0,-3 7-5,-4 20 123,3-13-124,1 0 1,-1 0-1,1 0 1,0 0-1,2 7 0,-1-10-14,0 0-1,0 0 0,0 0 0,0 0 0,1 0 0,-1-1 0,1 1 0,0 0 1,0-1-1,0 1 0,4 2 0,-3-2-3,-1-1-1,1 0 1,-1-1-1,1 1 1,0 0 0,0-1-1,0 0 1,0 1 0,0-1-1,0 0 1,0-1 0,0 1-1,1-1 1,-1 1-1,0-1 1,0 0 0,1 0-1,-1 0 1,0-1 0,0 1-1,0-1 1,1 1 0,-1-1-1,0 0 1,0 0-1,0-1 1,0 1 0,-1-1-1,1 1 1,0-1 0,0 0-1,-1 0 1,1 0-1,-1-1 1,0 1 0,0 0-1,0-1 1,0 1 0,2-4-1,-4 5 5,1 0 0,-1 1 0,0-1-1,1 0 1,-1 0 0,0 1 0,0-1-1,0 0 1,0 0 0,0 0 0,0 1-1,0-1 1,0 0 0,0 0 0,0 1-1,0-1 1,0 0 0,0 0 0,-1 1 0,1-1-1,0 0 1,-1 0 0,1 1 0,0-1-1,-1 0 1,1 1 0,-1-1 0,1 0-1,-1 1 1,1-1 0,-1 1 0,0-1-1,1 1 1,-1-1 0,1 1 0,-1 0-1,0-1 1,0 1 0,0-1 0,-6-1 52,1-1 0,-1 1 1,-13-3-1,-2 0 86,14 2-74,5 2-48,0-1 0,-1 1 0,1-1-1,0 1 1,0-1 0,0 0 0,0 0 0,-4-3 0,9 1-11,0 0 0,0 0 0,1 0 0,-1 1 0,5-6 1,-1 2-15,1 1 0,0-1 0,0 1 1,0 1-1,1-1 0,-1 1 1,17-7-1,-20 9 6,1 2 1,-1-1-1,0 0 1,1 1-1,0 0 0,-1 0 1,1 0-1,0 0 1,-1 1-1,1 0 1,0 0-1,0 0 0,-1 1 1,1 0-1,0-1 1,-1 2-1,8 1 1,-10-1 9,1-1 0,0 1 0,0 0 0,-1 0 0,1 0 0,-1 1 0,1-1 0,-1 0 0,0 1 0,0 0 0,0-1 0,0 1 0,0 0 1,-1 0-1,0 0 0,1 0 0,-1 0 0,0 0 0,1 5 0,0 5 125,0 1 1,-1-1-1,-1 20 0,0-24-26,0-9-106,0 0-1,0 0 1,0 1 0,0-1-1,0 0 1,0 0-1,0 0 1,0 1-1,1-1 1,-1 0 0,0 0-1,0 0 1,0 1-1,0-1 1,0 0-1,0 0 1,0 0 0,1 0-1,-1 0 1,0 1-1,0-1 1,0 0-1,0 0 1,0 0 0,1 0-1,-1 0 1,0 0-1,0 0 1,0 0-1,1 0 1,-1 0 0,0 1-1,0-1 1,0 0-1,1 0 1,-1 0-1,0 0 1,0 0 0,0 0-1,0 0 1,1-1-1,-1 1 1,14-4 115,11-12 14,-12 4-40,27-18 0,-34 26-70,0 0-1,1 1 1,-1 0 0,1 0 0,0 0 0,0 1-1,10-3 1,-15 5-21,-1 0-1,1 0 0,-1 0 1,1 1-1,-1-1 1,1 0-1,-1 1 0,1-1 1,-1 1-1,1-1 1,-1 1-1,0 0 0,1-1 1,-1 1-1,0 0 1,1 0-1,-1 0 0,0 0 1,0 0-1,0 0 0,0 1 1,0-1-1,0 0 1,0 0-1,0 3 0,4 4 43,-1 1 0,0 0 0,3 9-1,-2-4 18,1 1 91,0-1 1,1 1 0,10 14-1,-10-22 311,-7-7-538,0 0 0,0 1 0,0-1 0,0 0-1,0 0 1,0 0 0,0 0 0,0 0 0,1 0 0,-1 0 0,0 0 0,0 0 0,0 1-1,0-1 1,0 0 0,0 0 0,0 0 0,0 0 0,0 0 0,1 0 0,-1 0 0,0 0-1,0 0 1,0 0 0,0 0 0,0 0 0,0 0 0,1 0 0,-1 0 0,0 0 0,0 0-1,0 0 1,0 0 0,0 0 0,0 0 0,0 0 0,1 0 0,-1 0 0,0 0 0,0 0-1,0 0 1,0 0 0,0 0 0,0 0 0,0 0 0,0 0 0,1-1 0,-1 1 0,0 0-1,0 0 1,0 0 0,0 0 0,0 0 0,0 0 0,0 0 0,0-1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0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12360,'0'0'1849,"1"14"-1376,4 118 1110,-5-127-1415,1-1-1,-1 1 1,0 0 0,1-1-1,0 1 1,0 0 0,1-1 0,-1 1-1,4 5 1,-1-2 135,1 0-1,1-1 1,10 12 0,-3-4-2586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0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13360,'0'0'4951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10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217 361 8744,'0'0'8055,"-12"-2"-7767,-1-2-183,5 1-10,0 1-1,0 0 0,0 0 0,0 1 1,0 0-1,0 1 0,-12 0 0,16 1 2,-1 0-1,0 0 1,1 0-1,-1 1 1,1 0-1,-1 0 1,1 0-1,0 0 1,0 1-1,0 0 1,-5 5-1,-1 1 146,0 1-1,-13 19 1,21-25-202,0 0 1,0 0-1,0 0 0,0 0 0,1 1 1,0-1-1,0 0 0,0 1 1,0-1-1,1 1 0,0 6 0,4 52 301,-4-58-310,2 3 70,0 1-1,0-1 0,6 15 0,7 0 213,-15-23-297,1 1-1,-1 0 0,1-1 0,0 1 1,-1-1-1,1 0 0,0 1 0,0-1 1,-1 1-1,1-1 0,0 0 0,0 0 1,-1 1-1,1-1 0,0 0 0,0 0 1,0 0-1,-1 0 0,1 0 0,0 0 1,0 0-1,0 0 0,0 0 0,0-1 1,2-1 12,0 0 1,0 0-1,-1 0 0,1 0 1,-1-1-1,1 1 1,-1-1-1,0 0 1,0 0-1,0 1 1,0-1-1,-1-1 0,3-5 1,1-1 42,4-4 80,-1 0 0,-1-1-1,0 0 1,-1-1 0,-1 1 0,7-34-1,-7 32 234,-5 17-375,0 0 0,0-1 1,0 1-1,1 0 0,-1 0 1,0 0-1,0 0 0,0 0 1,1-1-1,-1 1 0,0 0 1,0 0-1,1 0 0,-1 0 1,0 0-1,0 0 0,1 0 1,-1 0-1,0 0 0,0 0 1,1 0-1,-1 0 0,0 0 1,0 0-1,1 0 0,-1 0 1,0 0-1,0 0 0,1 0 1,-1 0-1,0 1 0,0-1 1,0 0-1,1 0 0,2 3 42,0 0 0,0 0-1,0 1 1,0-1 0,3 6-1,7 8-65,-3-5 25,-4-5 15,0 0-1,0 0 1,1-1 0,12 10 0,-17-15-11,0 0-1,0 0 1,0 0-1,-1 0 1,1 0 0,0 0-1,0-1 1,0 1-1,0-1 1,0 1 0,0-1-1,0 0 1,1 0-1,-1 0 1,0 0 0,0 0-1,0 0 1,0 0-1,0-1 1,0 1 0,0-1-1,0 0 1,0 0-1,0 1 1,0-1 0,2-2-1,15-11 103,-1-1 0,-1 0 1,0-1-1,-1 0 0,21-31 0,-32 40-83,0 1 0,1-1 0,0 1-1,0 0 1,0 0 0,8-5 0,-12 10-27,1 0 1,-1 0-1,0 0 0,1 0 0,-1 0 1,1 0-1,0 1 0,-1-1 0,1 1 1,-1 0-1,1 0 0,0 0 0,-1 0 1,1 0-1,0 0 0,-1 1 0,1-1 1,-1 1-1,1 0 0,-1 0 0,1 0 1,-1 0-1,4 2 0,3 2-13,-2 1 0,1-1 0,9 11-1,-10-10 0,-1-1 0,1 1-1,0-1 1,9 5-1,-20-16 318,2 3-273,0 0 0,0 0 0,-1 0 0,1 0 0,-1 0 0,1 1 0,-1-1 0,0 1 0,0 0 0,-4-2 1,-1 1 31,7 2-53,-1 0 0,0 0 1,0 0-1,0 0 1,0 1-1,1-1 1,-1 1-1,0-1 0,0 1 1,0 0-1,0-1 1,0 1-1,0 0 1,0 1-1,0-1 1,0 0-1,0 1 0,0-1 1,0 1-1,0-1 1,0 1-1,1 0 1,-1 0-1,-3 1 1,-11 9 40,11-9-53,0 1 1,1 0-1,0 0 1,-1 0-1,1 1 1,0 0-1,-3 4 1,6-6-6,-1 0-1,1 1 1,0-1 0,0 0-1,0 1 1,1-1 0,-1 1 0,1-1-1,-1 1 1,1-1 0,0 1 0,0 0-1,0-1 1,0 1 0,0-1 0,1 1-1,-1-1 1,2 5 0,1 6-6,1 0-1,0 0 1,1 0 0,0-1 0,1 0 0,0 0-1,1 0 1,1-1 0,0 0 0,15 16 0,-21-25 12,0 0 1,0-1 0,1 1 0,-1-1 0,1 0 0,-1 1 0,1-1 0,0-1 0,-1 1 0,1 0 0,0-1-1,0 1 1,-1-1 0,1 0 0,0 0 0,0 0 0,0 0 0,-1 0 0,1 0 0,0-1 0,0 0 0,-1 1 0,1-1-1,3-2 1,6-2 20,0-1-1,0-1 1,20-14-1,-17 10 2,82-53 233,-89 57-219,5-3 55,-1 1 0,28-16-1,-23 20-47,-15 5-41,1-1-1,-1 1 0,1-1 0,-1 0 0,1 0 0,-1 0 1,0 0-1,0-1 0,1 1 0,2-3 0,1 0 65,-4 6 122,-2-6-99,3-1-115,-3 5 25,-1 0 1,1 0 0,0 0 0,0 0-1,-1 0 1,1 0 0,0 0-1,0 0 1,-1 0 0,1 0-1,0 0 1,0 0 0,0 0 0,-1 0-1,1 0 1,0 0 0,0 0-1,-1 0 1,1 0 0,0 0-1,0-1 1,0 1 0,-1 0 0,1 0-1,0 0 1,0 0 0,0 0-1,0-1 1,-1 1 0,1 0-1,0 0 1,0 0 0,0-1 0,0 1-1,0 0 1,0 0 0,0-1-1,-1 1 1,1 0 0,0 0-1,0 0 1,0-1 0,0 1-1,0 0 1,0 0 0,0-1 0,0 1-1,0 0 1,0 0 0,0-1-1,0 1 1,1 0 0,-1 0-1,0 0 1,0-1 0,0 1 0,0 0-1,0 0 1,0 0 0,0-1-1,1 1 1,-1 0 0,0 0-1,0 0 1,-4 0-4,1 1 0,-1 0 0,0 1 0,0-1 0,1 1 0,-1-1 0,0 1 0,-4 4 0,5-5 1,-7 6-79,14-5-9,-2 25 7,2-10 52,0-1 0,1 0 0,1 0 1,0 0-1,1-1 0,1 0 0,0 0 0,1-1 1,13 16-1,-21-29 29,-1 0 0,1 0 1,0 0-1,1 0 0,-1 0 0,0 0 1,0 0-1,0-1 0,0 1 1,1 0-1,-1-1 0,0 1 0,1-1 1,-1 1-1,1-1 0,-1 1 1,0-1-1,1 0 0,-1 0 0,1 0 1,-1 0-1,2 0 0,0-1 6,-1 1-1,1-1 0,-1 0 1,0 0-1,1 0 0,-1 0 1,0-1-1,0 1 0,0-1 1,0 1-1,3-4 1,2-3 25,0 0 0,-1 0 0,0-1 0,0 1 0,4-11 0,-8 14-9,1 0 0,-1 0 0,0 0 0,-1 0 0,1 0 0,-1-1 0,0 1 0,0 0 0,-1-1 0,0 1 0,0-1 0,0 1 0,0 0 0,-1-1-1,0 1 1,0 0 0,-2-6 0,1 7 0,0 0-1,0 0 1,0 0-1,-1 0 1,0 0-1,1 1 1,-2-1-1,1 1 1,0 0-1,0 0 1,-1 0-1,0 0 1,0 0-1,0 1 1,0 0-1,0 0 1,0 0-1,0 0 1,-1 1-1,-5-2 1,-58-11 220,34 13-282,34 1 23,0 1 10,0-1 1,0 1-1,0-1 0,0 0 1,1 1-1,-1-1 0,0 1 1,0-1-1,0 0 0,1 1 1,-1-1-1,0 0 0,0 1 1,1-1-1,-1 0 0,0 0 1,1 1-1,-1-1 0,0 0 1,1 0-1,-1 1 0,0-1 1,2 0-1,21 2-73,1-1 0,-1-1 0,37-5 0,68-17 116,-124 21-19,0-1 1,0 1-1,0-1 1,0 0-1,0 0 0,4-3 1,-6 3-1,1 0 0,-1 0 0,1 1 0,0 0 0,-1-1 0,1 1 0,0 0 0,0 0 0,0 0 0,5 0 0,0-2 64,-3 2-6,-4 11-37,-2 1-15,-14 122 164,14-115-145,2-1 0,-1 1 0,2-1 0,0 0 0,8 27 0,-10-43-34,0 0 0,1 0-1,-1 0 1,0 0 0,1 0-1,-1 0 1,0 0 0,1 0 0,-1-1-1,1 1 1,-1 0 0,1 0-1,0-1 1,-1 1 0,1 0-1,0-1 1,-1 1 0,1-1-1,1 2 1,-1-2-2,-1 0 1,1 0-1,-1 0 1,1 0-1,0 0 0,-1 0 1,1 0-1,-1-1 1,1 1-1,0 0 1,-1 0-1,1 0 0,-1 0 1,1-1-1,0 1 1,-1 0-1,1-1 0,-1 1 1,1 0-1,-1-1 1,1 0-1,4-4 32,-1 1 0,0-2 1,0 1-1,4-8 0,-4 7-20,66-117 661,-62 104-550,-7 16-100,0 1 0,0-1 0,0 1 1,0-1-1,0 1 0,1 0 0,2-4 1,-3 6 18,2 29 48,0-6-106,-1-9-11,-1 1 0,2-1 0,0 0 0,1 0 0,0 0 0,1-1 0,13 26 0,-18-38 20,1 0 0,-1 0 0,1-1 0,-1 1 0,1 0 1,-1-1-1,1 1 0,0-1 0,-1 1 0,1-1 0,0 1 0,-1-1 0,1 0 0,0 1 0,0-1 0,-1 0 0,1 1 0,0-1 0,0 0 0,0 0 0,0 0 0,-1 0 0,3 0 0,-1 0 3,-1 0 0,1-1 0,0 1 0,0-1 0,0 0 1,-1 0-1,1 1 0,-1-1 0,1 0 0,2-2 0,4-5 24,0 0 0,0 0 0,7-10 1,-8 10-4,19-27 122,-1 0-1,22-45 0,-29 49-7,1-9 83,-16 31-143,1 0 0,0 1-1,0-1 1,1 1 0,7-9 0,-12 16-70,0 1 1,1-1-1,-1 1 0,0 0 0,1-1 0,-1 1 1,1-1-1,-1 1 0,1 0 0,-1-1 1,1 1-1,-1 0 0,1-1 0,-1 1 1,1 0-1,-1 0 0,1-1 0,-1 1 1,1 0-1,0 0 0,-1 0 0,1 0 1,-1 0-1,1 0 0,0 0 0,-1 0 1,2 0-1,-2 1-5,1-1-1,0 1 1,0-1 0,0 1 0,-1 0 0,1-1 0,0 1-1,-1 0 1,1 0 0,-1 0 0,1-1 0,-1 1-1,1 0 1,0 2 0,8 34-43,-6 10 40,-2 1 0,-1-1-1,-3 0 1,-10 54 0,12-97 30,0 0 0,0 0 0,0 0-1,0 0 1,0 0 0,-4 6 0,5-9-25,0-1 0,-1 1 1,1-1-1,-1 1 0,1-1 0,-1 1 0,1-1 0,-1 0 0,1 1 0,-1-1 0,0 0 0,1 1 0,-1-1 0,1 0 0,-1 0 0,0 1 0,1-1 0,-1 0 0,0 0 1,1 0-1,-1 0 0,0 0 0,1 0 0,-1 0 0,0 0 0,1 0 0,-1 0 0,0-1 0,1 1 0,-1 0 0,0 0 0,1-1 0,-1 1 0,1 0 0,-1 0 0,0-1 1,1 1-1,-1-1 0,1 1 0,-1-1 0,1 1 0,0-1 0,-1 1 0,1-1 0,-1 0 0,-8-8-4,0-1 0,0 1 0,-8-15 0,-2-2 0,23 30 0,0 0 0,0 0 0,1-1 0,-1 0 0,1 0 0,9 5 0,-12-7 0,1 1 0,0-1 0,-1 0 0,1 0 0,0 0 0,0-1 0,0 1 0,0-1 0,0 1 0,0-1 0,0 0 0,0 0 0,0 0 0,0-1 0,0 1 0,-1-1 0,1 1 0,0-1 0,3-1 0,13-9 0,-1-1 0,0 0 0,-1-1 0,-1-1 0,0-1 0,23-28 0,-21 21 0,0-2 0,-2 0 0,-1-1 0,18-40 0,-19 28 0,16-68 0,-13 43 0,-3-11 0,-10 51 0,-6-9 0,3 30 0,-1 1 0,0 0 0,0 0 0,0 0 0,0 0 0,0-1 0,0 1 0,0 0 0,0 0 0,-1 0 0,1-1 0,0 1 0,0 0 0,0 0 0,0 0 0,0 0 0,0-1 0,0 1 0,0 0 0,0 0 0,0 0 0,-1 0 0,1 0 0,0-1 0,0 1 0,0 0 0,0 0 0,0 0 0,-1 0 0,1 0 0,0 0 0,0 0 0,0 0 0,0 0 0,-1 0 0,1 0 0,0 0 0,0-1 0,0 1 0,-1 0 0,-5 16 0,-3 34 0,-6 93 0,9-68 0,2-36 0,3-1 0,0 1 0,3 0 0,1-1 0,13 57 0,-5-63 0,-11-31 0,0-1 0,0 1 0,0-1 0,0 1 0,1-1 0,-1 1 0,0-1 0,0 1 0,1-1 0,-1 1 0,0-1 0,1 1 0,-1-1 0,1 1 0,-1-1 0,0 0 0,1 1 0,-1-1 0,1 0 0,-1 1 0,1-1 0,-1 0 0,1 0 0,-1 1 0,1-1 0,-1 0 0,1 0 0,0 0 0,-1 0 0,1 0 0,-1 0 0,1 0 0,-1 0 0,1 0 0,0 0 0,-1 0 0,1 0 0,-1 0 0,1 0 0,-1-1 0,1 1 0,-1 0 0,1 0 0,-1-1 0,1 1 0,-1 0 0,1-1 0,-1 1 0,1 0 0,-1-1 0,0 1 0,1-1 0,23-27 0,36-57 0,-46 66 0,-11 15 0,0 0 0,1 0 0,-1-1 0,-1 1 0,1 0 0,-1-1 0,1 0 0,-1 0 0,-1 1 0,1-1 0,0-6 0,-1 19 0,-1 0 0,1 0 0,0 1 0,1-1 0,2 7 0,-3-12 0,0-1 0,0 1 0,-1-1 0,1 1 0,1-1 0,-1 0 0,0 0 0,1 0 0,-1 1 0,1-1 0,-1 0 0,1-1 0,0 1 0,0 0 0,0-1 0,0 1 0,0-1 0,1 1 0,-1-1 0,0 0 0,4 2 0,-1-3 0,0 0 0,0-1 0,-1 1 0,1-1 0,0 0 0,-1 0 0,1-1 0,0 1 0,-1-1 0,5-3 0,2 1 0,20-9 0,36-22 0,0 1 0,-58 30 0,7-3 0,-13 10 0,-7 7 0,0-2 0,0 1 0,1-1 0,0 1 0,0-1 0,1 1 0,0 0 0,0 0 0,1 0 0,0 0 0,1 0 0,0 1 0,0-1 0,1 0 0,0 0 0,1 0 0,0 0 0,6 16 0,-6-19 0,1-1 0,0 0 0,1 0 0,-1 0 0,1 0 0,0-1 0,0 1 0,1-1 0,-1 0 0,1 0 0,0-1 0,0 1 0,8 3 0,1 2 0,-8-8-354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10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93 396 16575,'0'0'2168,"-16"-61"-1840,-22-92-328,8 30 8,22 75-152,8 38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1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11856,'0'0'2285,"12"2"-1577,400 64 3664,-380-62-3881,0-1 0,39-1 1,-18-8-2838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1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0 8432,'0'0'9743,"-11"1"-9440,1-1-247,2 0 72,-1 0 0,1 1 1,-1 0-1,1 0 0,-1 0 0,1 1 1,0 1-1,0-1 0,0 1 0,-9 5 1,14-5-7,-1 0 0,1 0 0,0 0 0,0 1-1,0 0 1,1 0 0,-1-1 0,1 1 0,0 1 0,0-1 0,0 0 0,1 0 0,0 1 0,-1-1 0,1 1 0,0 7 0,0-8-50,1 1 0,-1-1 1,1 0-1,0 1 0,0-1 1,1 0-1,-1 0 0,1 1 1,0-1-1,0 0 0,1 0 0,-1 0 1,1 0-1,0 0 0,0 0 1,0 0-1,5 6 0,1-3 94,4 6 66,1-1 1,29 22-1,-29-22-118,-12-10-85,1-1 1,-1 1 0,1-1 0,-1 1 0,1-1 0,0 1 0,-1-1 0,1 0 0,0 0-1,0 0 1,0 0 0,0 0 0,3 1 0,8 0 194,-11-1-184,1 0 1,-1 0-1,1-1 1,-1 1-1,1-1 1,0 0-1,-1 0 1,1 0 0,-1 0-1,1-1 1,0 1-1,-1 0 1,1-1-1,3-1 1,0-1 94,-5 3-113,0-1 0,0 1 0,0-1 0,0 1 0,0-1 0,0 0 0,0 1 0,0-1 0,0 0 0,-1 1 0,1-1 0,0 0 1,0 0-1,-1 0 0,1 0 0,-1 0 0,1 0 0,-1 0 0,1 0 0,-1 0 0,1 0 0,-1 0 0,1-2 0,1-6-3229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1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11152,'0'0'5082,"-4"11"-4557,-8 21 252,-30 57 0,32-71-519,1 0 0,1 0 0,-8 25-1,13-32-87,0 0 0,1 0 0,0 0-1,1 1 1,0-1 0,0 1-1,2 13 1,0-21-85,0 0 1,0 0-1,0 0 1,1-1-1,-1 1 1,1 0-1,0-1 1,0 1-1,0-1 0,1 0 1,-1 0-1,5 5 1,-6-7-53,0 1 0,1-1 0,-1 0 1,0 0-1,1 0 0,-1 0 0,1 0 1,-1 0-1,1 0 0,-1-1 0,1 1 1,0 0-1,-1-1 0,1 1 0,0-1 1,-1 0-1,1 1 0,0-1 0,0 0 1,-1 0-1,1 0 0,0-1 0,0 1 1,-1 0-1,1-1 0,0 1 0,0-1 1,-1 1-1,3-2 0,11-8 80,-2-1 1,1 0-1,-2 0 1,1-2-1,-2 1 1,0-2-1,0 1 1,-1-2-1,-1 1 0,12-25 1,-21 39-107,0-1 0,0 1 0,0 0 0,0-1 1,0 1-1,0 0 0,0-1 0,1 1 0,-1 0 0,0 0 0,0-1 0,0 1 0,1 0 1,-1 0-1,0-1 0,0 1 0,1 0 0,-1 0 0,0-1 0,0 1 0,1 0 1,-1 0-1,0 0 0,1 0 0,-1 0 0,0 0 0,0-1 0,1 1 0,-1 0 1,0 0-1,1 0 0,-1 0 0,0 0 0,1 0 0,-1 0 0,0 0 0,1 0 0,-1 0 1,0 1-1,1-1 0,-1 0 0,0 0 0,1 0 0,-1 0 0,0 0 0,0 0 1,1 1-1,-1-1 0,0 0 0,0 0 0,1 1 0,-1-1 0,0 0 0,0 0 0,1 1 1,-1-1-1,0 0 0,0 0 0,0 1 0,0-1 0,0 0 0,0 1 0,1-1 1,-1 0-1,0 1 0,0-1 0,0 0 0,0 1 0,0-1 0,9 29 102,-8-25-85,4 11 31,0 1 0,1-1 0,1 0 0,15 25 0,-19-35-34,0-1-1,1 1 1,-1-1 0,1 1 0,0-1 0,0 0 0,0-1 0,0 1 0,1-1 0,0 0 0,-1 0 0,1 0 0,0 0 0,1-1 0,-1 0 0,0 0 0,9 1 0,-10-3 5,1 0 0,-1 0 0,0 0 0,0-1 0,0 0 0,0 0 0,0 0 0,-1 0 0,1-1 0,0 0 0,0 0 0,-1 0 0,1 0 0,-1 0 0,0 0 0,1-1 1,-1 0-1,4-4 0,0-1 59,0 1 0,-1-1 0,0 0 0,-1 0 0,1-1 0,5-12 0,-9 13-19,0 1 1,0-1-1,0 0 0,-1 1 0,0-1 0,0 0 1,-1 0-1,0-11 0,-1 14-10,1 0 1,-1-1-1,0 1 1,0 0-1,0 0 1,-1 0-1,0 0 1,0 0-1,0 1 1,0-1-1,-1 1 1,0-1-1,-5-5 1,8 10-51,0 0 1,-1-1 0,1 1-1,-1 0 1,1 0-1,0-1 1,-1 1 0,1 0-1,0 0 1,0-1-1,-1 1 1,1 0 0,0-1-1,-1 1 1,1 0-1,0-1 1,0 1 0,0-1-1,-1 1 1,1 0-1,0-1 1,0 1 0,0-1-1,0 1 1,0 0-1,0-1 1,0 1 0,0-1-1,0 1 1,0-1-1,0 1 1,0 0 0,0-1-1,0 1 1,0-1-1,1 1 1,-1-1 0,0 1-1,0 0 1,0-1-1,1 1 1,-1 0 0,0-1-1,0 1 1,1 0-1,-1-1 1,0 1 0,1 0-1,-1 0 1,0-1-1,1 1 1,-1 0 0,0 0-1,1-1 1,-1 1 0,1 0-1,-1 0 1,0 0-1,1 0 1,-1 0 0,1 0-1,-1 0 1,1 0-1,0 0 1,36-3-46,-32 3 49,51 1-55,85-3-33,-92 0 59,0-3-1,-1-2 1,72-19 0,-105 23 91,-15 3-68,0 0-1,0 0 0,0 0 0,0 0 0,0 0 0,0 0 0,0 0 0,0 0 0,0 0 0,0 0 0,1 0 0,-1 0 0,0 0 0,0 0 0,0 0 0,0 0 0,0 0 0,0 0 0,0 0 1,0 1-1,0-1 0,0 0 0,0 0 0,0 0 0,0 0 0,0 0 0,1 0 0,-1 0 0,0 0 0,0 0 0,0 0 0,0 0 0,0 0 0,0 1 0,0-1 0,0 0 0,0 0 0,0 0 1,0 0-1,0 0 0,0 0 0,0 0 0,0 0 0,0 0 0,0 0 0,0 1 0,0-1 0,0 0 0,0 0 0,0 0 0,-1 0 0,1 0 0,0 0 0,0 0 0,0 0 0,0 0 0,0 0 1,0 0-1,0 0 0,0 0 0,0 0 0,0 1 0,-20 16 245,17-14-268,-137 115 540,136-115-483,1 1 0,-1 0 0,1 0 0,0 0 0,0 0 0,1 0 0,-1 1 0,1-1 0,0 1 0,0-1 0,1 1 0,-1 0 0,1 0 0,0 0 0,0 0 0,1 0 0,-1 0 0,1 0 0,0 0 0,1 0 0,-1 0 0,1 0 0,2 6 0,-3-10-24,1 1 0,0-1 0,-1 1 0,1-1 0,0 0 0,0 0 0,0 1 0,0-1 0,0 0 0,0 0 0,1 0 0,-1 0 0,0 0 0,1 0 0,-1-1 0,0 1 0,1 0 0,-1-1 0,1 1 0,-1-1 0,1 1-1,-1-1 1,1 0 0,-1 0 0,1 1 0,-1-1 0,1 0 0,0 0 0,-1-1 0,1 1 0,-1 0 0,1 0 0,-1-1 0,1 1 0,-1-1 0,1 1 0,-1-1 0,2-1 0,4-1 28,0-1 0,0 1 0,0-1-1,-1-1 1,0 1 0,9-10 0,-2-1 35,-1 0 0,-1-1 0,-1 0 0,0-1 0,-2 0 0,12-31 0,-18 42 4,0 0-1,0 0 1,-1 0 0,0 0-1,0 0 1,-1-11-1,0 17 40,1 25 156,1-13-273,1-1 0,0 1 1,1-1-1,0 0 0,0 0 1,2 0-1,-1 0 0,1-1 1,1 0-1,-1 0 0,14 13 1,-18-22-2,0 1 1,0-1-1,0 0 1,0 0-1,1 1 1,-1-2-1,0 1 0,1 0 1,-1 0-1,1-1 1,-1 1-1,1-1 1,-1 0-1,1 1 1,-1-1-1,1-1 1,-1 1-1,1 0 1,-1-1-1,1 1 1,-1-1-1,1 1 1,-1-1-1,0 0 0,1 0 1,-1-1-1,4-1 1,6-4 61,1-1-1,-2 0 1,17-14 0,-14 9-8,-2 0 1,19-24 0,9-10 22,-40 47-78,1-1 0,-1 1 0,0 0 0,0 0 0,1 0 0,-1-1 0,0 1 0,1 0 0,-1 0 0,0 0 0,1 0 0,-1 0 0,0 0 0,1 0 0,-1 0 0,0 0 0,1 0 0,-1 0 0,0 0 0,1 0 0,-1 0 0,0 0 0,1 0 0,-1 0 0,0 0 0,1 0 0,-1 1 0,0-1 0,1 0 0,-1 0 0,0 0 0,0 0 0,1 1 0,-1-1 0,0 0 0,0 0 0,1 1 0,-1-1 0,0 0 0,0 1 0,0-1 0,1 0 0,-1 0 0,0 1 0,0-1 0,0 0 0,0 1 0,0-1 0,0 0 0,0 1 0,0-1 0,0 1 0,0-1 0,0 0 0,0 1 0,5 24 0,-4-23 0,5 29 0,14 44 0,-13-53 0,-7-21 0,0 0 0,0 0 0,0 0 0,1-1 0,-1 1 0,0 0 0,0 0 0,1-1 0,-1 1 0,0 0 0,1 0 0,-1-1 0,1 1 0,-1-1 0,1 1 0,-1 0 0,1-1 0,-1 1 0,1-1 0,0 1 0,-1-1 0,1 1 0,0-1 0,-1 1 0,1-1 0,0 0 0,0 0 0,-1 1 0,1-1 0,0 0 0,0 0 0,1 0 0,0 0 0,-1-1 0,1 0 0,0 1 0,-1-1 0,1 0 0,0 0 0,-1 0 0,1 0 0,-1-1 0,0 1 0,1 0 0,-1-1 0,2-1 0,5-8 0,0-1 0,10-18 0,-18 29 0,22-48 0,-18 38 0,-1 1 0,2 1 0,-1-1 0,1 0 0,1 1 0,0 0 0,0 1 0,14-16 0,-19 24 0,0-1 0,0 1 0,-1-1 0,1 1 0,0 0 0,0-1 0,0 1 0,0 0 0,-1 0 0,1 0 0,0 0 0,0 0 0,0 0 0,0 0 0,0 0 0,0 0 0,0 0 0,-1 0 0,1 0 0,0 1 0,0-1 0,0 0 0,0 0 0,-1 1 0,1-1 0,0 1 0,1 0 0,23 19 0,-12-9 0,0-2 0,1 1 0,1-1 0,-1 0 0,2-1 0,21 9 0,-32-16 0,0 1 0,0-1 0,1 0 0,-1 0 0,0-1 0,1 0 0,-1 0 0,1 0 0,-1 0 0,1-1 0,-1 0 0,0 0 0,0 0 0,1-1 0,-1 0 0,0 0 0,0 0 0,5-4 0,-2 1 0,0 0 0,0-1 0,-1 0 0,1 0 0,-1-1 0,-1 0 0,7-9 0,-11 14 0,0-1 0,0 1 0,0-1 0,-1 1 0,1-1 0,-1 1 0,0-1 0,0 0 0,0 0 0,0 0 0,0 0 0,0 0 0,-1 0 0,1 0 0,-1 0 0,0 0 0,0 0 0,0 0 0,-1 0 0,1 0 0,-1 0 0,1 0 0,-1 0 0,0 1 0,0-1 0,0 0 0,-2-3 0,2 5 0,0 0 0,-1 0 0,1 0 0,0 0 0,0 0 0,0 0 0,-1 0 0,1 0 0,0 1 0,-1-1 0,1 0 0,-1 1 0,1-1 0,-1 1 0,1 0 0,-1-1 0,1 1 0,-1 0 0,0 0 0,1 0 0,-1 0 0,1 0 0,-1 0 0,1 1 0,-1-1 0,1 0 0,-1 1 0,1-1 0,-1 1 0,1 0 0,-1-1 0,-1 3 0,-5 0 0,1 2 0,0-1 0,0 1 0,-11 10 0,14-11 0,0 1 0,1-1 0,-1 1 0,1 0 0,0 0 0,0 0 0,1 0 0,-1 0 0,1 1 0,1-1 0,-1 1 0,1 0 0,0-1 0,0 1 0,0 0 0,1 0 0,0-1 0,0 1 0,0 0 0,1 0 0,0-1 0,0 1 0,0 0 0,1-1 0,0 1 0,0-1 0,1 0 0,-1 0 0,1 1 0,0-2 0,0 1 0,1 0 0,-1-1 0,1 1 0,0-1 0,0 0 0,10 6 0,-8-5 82,1-1 1,0 0-1,0 0 1,0-1-1,0 0 1,1 0-1,-1-1 1,1 0-1,0 0 1,0-1-1,8 1 1,-11-2-358,0 0 0,1 0 0,-1-1 0,0 0 0,0 0 0,0 0 0,0 0 0,0-1 0,0 0 0,0 0 0,0 0 0,-1-1 0,1 0 0,-1 0 0,0 0 0,0 0 0,5-5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2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1 508 9848,'0'0'5618,"8"-10"-5054,-7 8-535,13-18 330,1 1 0,1 1-1,18-17 1,-19 22-79,-9 6-54,1 1 0,0 0 0,0 1 0,1-1 0,0 1 0,16-7-1,-23 12-198,0 0-1,0-1 0,0 1 1,1 0-1,-1 0 0,0 0 1,0 0-1,0 0 0,1 0 1,-1 0-1,0 1 0,0-1 1,0 0-1,0 1 0,1-1 1,-1 1-1,0-1 0,0 1 1,0-1-1,0 1 0,0 0 1,0 0-1,0-1 0,0 1 1,-1 0-1,1 0 0,0 0 1,0 0-1,-1 0 0,1 0 1,0 0-1,-1 0 0,1 0 1,-1 0-1,0 1 0,1-1 1,-1 0-1,0 2 0,3 7 94,-1-1 0,0 1-1,1 16 1,-3-17-28,4 47 336,-4-37-227,2-1-1,-1 0 1,2 0-1,1 0 1,9 29 0,-12-45-160,-1 0 0,1 0 0,0 0 0,0 0 0,0 0 0,0-1 0,1 1 0,-1 0 0,1-1 0,-1 1 1,1-1-1,2 3 0,-3-3-14,0-1 1,1 1-1,-1-1 1,0 1-1,0-1 1,0 0-1,0 1 1,1-1-1,-1 0 1,0 0-1,0 0 1,0 0-1,1 0 1,-1 0-1,0 0 1,0-1-1,2 1 1,1-2 18,-1 0-1,1 0 1,0 0 0,-1 0-1,1 0 1,-1-1 0,0 0-1,0 1 1,0-1 0,0-1-1,4-5 1,11-18 204,-1 0 0,-1-1 1,-1 0-1,-2-2 0,13-37 0,-26 65-218,0 0 1,1 0-1,-1 1 0,1-1 0,0 0 0,-1 1 1,1-1-1,0 1 0,0-1 0,0 1 1,0-1-1,1 1 0,1-3 0,-1 4-24,-1 0-1,1-1 0,-1 1 1,0 0-1,1 0 1,-1 0-1,1 1 1,-1-1-1,1 0 0,-1 0 1,0 1-1,1-1 1,-1 1-1,0-1 0,1 1 1,-1 0-1,0-1 1,2 2-1,18 9 15,0-1-1,1-1 1,0-1 0,45 9-1,-61-16-2,-1-1 0,0 0-1,0 0 1,0-1 0,0 0-1,1 0 1,-1 0 0,0 0-1,0-1 1,-1 1 0,1-1 0,0-1-1,0 1 1,-1-1 0,0 1-1,1-1 1,-1-1 0,6-5-1,-7 6 8,0-1 0,0 1-1,0-1 1,-1 1-1,1-1 1,-1 0 0,0 0-1,0 0 1,-1 0-1,1 0 1,-1 0 0,0-1-1,0 1 1,0 0-1,-1-1 1,1 1 0,-1 0-1,0-1 1,-1 1-1,1-1 1,-1 1 0,-1-6-1,2 10-16,0-1-1,0 0 1,0 0-1,0 1 1,-1-1-1,1 0 1,0 1-1,0-1 1,-1 1 0,1-1-1,0 0 1,-1 1-1,1-1 1,-1 1-1,1-1 1,-1 1-1,1-1 1,-1 1-1,1-1 1,-1 1-1,0 0 1,1-1 0,-1 1-1,1 0 1,-1 0-1,0-1 1,1 1-1,-1 0 1,0 0-1,1 0 1,-1 0-1,0 0 1,0 0-1,1 0 1,-1 0-1,0 0 1,1 0 0,-1 0-1,0 0 1,1 0-1,-1 1 1,0-1-1,1 0 1,-1 0-1,0 1 1,1-1-1,-1 0 1,1 1-1,-1 0 1,-3 1 15,0 1 1,1 0-1,-1-1 0,1 1 1,0 1-1,-4 4 0,4-3-18,-1 1-1,1 0 0,0 0 0,0 0 0,1 0 1,0 1-1,0-1 0,1 1 0,-1-1 0,1 1 0,1 0 1,-1-1-1,1 1 0,0 0 0,1-1 0,0 1 1,0 0-1,0-1 0,1 1 0,4 11 0,-3-11 0,0 1-1,0-1 1,1 0-1,0 0 1,0 0-1,1-1 1,0 1-1,0-1 1,0 0-1,1-1 0,0 1 1,0-1-1,1 0 1,-1-1-1,1 1 1,0-1-1,9 4 1,-11-7 0,1 0 0,-1 0 0,0 0 1,0-1-1,1 0 0,-1 0 0,0 0 1,0-1-1,1 1 0,-1-1 0,0 0 0,0-1 1,0 1-1,0-1 0,0 0 0,0 0 1,4-4-1,6-2 30,1-2 0,-2 0 0,25-22 0,-19 14 3,-2-2 0,0 0-1,-2 0 1,0-2-1,-1 0 1,-1-1-1,-1 0 1,-1-1-1,-1 0 1,-2-1 0,12-45-1,-14 47 51,-1-1 0,-2 1-1,0-1 1,-2 0 0,0-35 0,-2 58-77,0 0 0,0 0 0,0 0 1,0 0-1,0 1 0,0-1 0,0 0 0,0 0 1,0 0-1,-1 0 0,1 1 0,0-1 1,0 0-1,-1 0 0,1 0 0,0 1 0,-1-1 1,1 0-1,-1 1 0,1-1 0,-1 0 0,0 1 1,1-1-1,-1 0 0,1 1 0,-1-1 1,-1 0-1,1 2-2,0-1 0,0 0 0,0 0 0,0 1 0,0-1 0,0 1-1,0-1 1,0 1 0,1-1 0,-1 1 0,0-1 0,0 1 0,0 0 0,1-1 0,-1 1 0,0 0 0,-1 1 0,-4 7 14,0-1 0,0 1 0,-5 11-1,5-5-27,0-1 0,2 1 0,-1 0 0,2 1 0,0-1 0,1 0 0,1 1 0,0 0 0,1 16 0,2-11-22,0-1 0,1 0 0,1 0 0,0 0 0,2 0 0,13 30-1,-15-41 20,1 0-1,0 1 0,1-2 0,0 1 0,1-1 1,0 0-1,0 0 0,0 0 0,1-1 0,0 0 0,1-1 1,0 0-1,10 5 0,-14-8 28,0-1 1,0 1-1,1-1 0,-1-1 1,1 1-1,0-1 0,0 0 1,-1 0-1,1-1 0,0 1 1,0-1-1,0-1 0,-1 1 1,1-1-1,0 0 0,0 0 1,-1-1-1,1 1 0,-1-1 1,1-1-1,-1 1 0,0-1 1,0 0-1,9-6 0,-5 1 119,-1 1-1,0-1 0,0 0 1,-1-1-1,11-16 0,-18 25-132,0 0 0,0 0 0,1 0 0,-1 0 0,0 0 0,0 0 0,0-1 0,0 1 0,0 0 0,0 0 0,0 0 0,0 0-1,0 0 1,0 0 0,0 0 0,0 0 0,0-1 0,0 1 0,0 0 0,0 0 0,0 0 0,0 0 0,0 0 0,0 0 0,0 0 0,0 0-1,0-1 1,0 1 0,0 0 0,0 0 0,0 0 0,0 0 0,0 0 0,0 0 0,0 0 0,-1 0 0,1-1 0,0 1 0,0 0-1,0 0 1,0 0 0,0 0 0,0 0 0,0 0 0,0 0 0,0 0 0,-1 0 0,1 0 0,0 0 0,0 0 0,0 0 0,0 0 0,0 0-1,0 0 1,0 0 0,0 0 0,-1 0 0,-7 4 123,4 3-99,0-1 0,1 1 0,-1 0-1,1 0 1,0 0 0,-2 8 0,5-12-33,-1 1-1,1-1 0,0 0 1,0 1-1,0-1 0,1 1 1,-1-1-1,1 0 0,0 1 1,0-1-1,0 0 0,0 0 1,0 1-1,1-1 0,3 5 1,-4-5 1,1 0 0,0 0 0,0-1 1,0 1-1,1-1 0,-1 1 0,1-1 0,-1 0 1,1 0-1,0 0 0,-1 0 0,1 0 1,0 0-1,0-1 0,4 2 0,-5-3 11,0 0 1,0 1-1,-1-1 0,1 0 0,0 0 1,0 0-1,-1 0 0,1-1 0,0 1 1,0 0-1,-1-1 0,1 1 0,0-1 1,-1 0-1,1 1 0,-1-1 0,1 0 1,0 0-1,-1 0 0,0 0 0,1 0 0,-1 0 1,0-1-1,0 1 0,1 0 0,-1-1 1,0 1-1,0-1 0,1-2 0,0 0 33,-1-1-1,1 1 1,-1-1-1,1 0 0,-1 0 1,-1 0-1,1 0 1,-1 0-1,0 1 0,0-1 1,0 0-1,-2-7 1,1 5 16,0 1-1,0 0 1,-1-1 0,0 1 0,0 0 0,0 0 0,-1 0 0,0 0 0,-4-6 0,2 8-45,0 1-1,0-1 1,0 1 0,-1 0 0,1 0-1,-1 0 1,-10-2 0,13 4-14,207-9-375,-163 7 310,59-11-176,-28 3 95,-6 10 123,-65 1 25,-1 1 1,0-1-1,1 0 1,-1 0-1,1 0 0,-1 1 1,0-1-1,1 0 1,-1 0-1,0 1 0,1-1 1,-1 0-1,0 1 0,0-1 1,1 0-1,-1 1 1,0-1-1,0 1 0,1-1 1,-1 0-1,0 1 1,0-1-1,0 1 0,0-1 1,0 0-1,0 1 1,0-1-1,0 1 0,0-1 1,0 1-1,0-1 1,0 1-1,0-1 0,0 0 1,0 1-1,0-1 0,0 1 1,-1-1-1,1 0 1,0 1-1,0-1 0,0 1 1,-1-1-1,1 0 1,-1 1-1,-9 21 30,3-10-9,0 1 0,0 0 0,2 0-1,-1 1 1,-4 21 0,9-32-21,0 1 1,1-1-1,-1 0 0,1 0 1,0 0-1,0 0 0,0 0 1,0 0-1,0 0 0,1 0 1,-1 1-1,1-1 0,0 0 1,0-1-1,0 1 0,1 0 1,-1 0-1,0 0 0,1-1 1,0 1-1,0 0 0,0-1 1,0 0-1,0 1 0,0-1 1,0 0-1,1 0 0,-1 0 1,1-1-1,0 1 0,-1-1 1,5 3-1,-3-3 10,0 0-1,0 0 1,0-1-1,0 1 1,0-1-1,0 0 1,0 0-1,1 0 1,-1 0-1,0-1 1,0 0-1,0 0 1,-1 0-1,1 0 1,0 0-1,6-4 1,7-3 92,-1-2 0,20-13 0,-21 12 31,21-16-46,-35 27-87,-1 0 0,0-1 0,0 1 0,1 0 0,-1 0 0,0 0 0,1 0 0,-1 0 0,0 0 0,1 0 0,-1 0 0,0 0 0,1 0 0,-1 0 0,1 0 0,-1 0 0,0 0 0,1 0 0,-1 0 0,0 0 0,1 0 0,-1 0 0,0 1 0,0-1 0,1 0 0,-1 0 0,0 0 0,1 1 0,-1-1 0,0 0 0,0 0 0,1 0 0,-1 1 0,0-1 0,0 0 0,0 1 0,0-1 0,1 0 0,-1 1 0,0-1 0,8 19 0,-4-8 0,0-3 0,1 0 0,0-1 0,1 0 0,-1 0 0,11 9 0,-14-14 0,0 0 0,1 0 0,-1-1 0,1 1 0,-1-1 0,1 0 0,0 0 0,0 0 0,0 0 0,0 0 0,-1 0 0,1-1 0,0 0 0,0 1 0,0-1 0,0 0 0,0 0 0,0-1 0,0 1 0,4-2 0,1 0 0,-1 0 0,1-1 0,-1 0 0,1-1 0,-1 0 0,0 0 0,-1 0 0,1-1 0,-1 0 0,0 0 0,0-1 0,10-11 0,1-6 0,0 0 0,16-32 0,-22 36 0,4-10 0,0 0 0,-2-1 0,15-54 0,-14 30 0,9-74 0,-21 104 0,-2 23 0,0 0 0,0 1 0,0-1 0,0 0 0,0 0 0,0 0 0,0 0 0,0 0 0,0 1 0,0-1 0,-1 0 0,1 0 0,0 0 0,-1 1 0,1-1 0,-1 0 0,1 0 0,-1 1 0,1-1 0,-1 0 0,1 1 0,-1-1 0,0 0 0,0 1 0,0 0 0,0 1 0,0-1 0,0 0 0,1 1 0,-1-1 0,0 0 0,0 1 0,0-1 0,1 1 0,-1 0 0,0-1 0,1 1 0,-1-1 0,0 1 0,1 0 0,-1 0 0,1-1 0,-1 1 0,1 0 0,-1 0 0,1 0 0,-1 0 0,-10 23 0,2 4 0,2 2 0,1-1 0,1 1 0,1 0 0,1 38 0,-2 4 0,3-48 0,1-1 0,2 30 0,0-45 0,0 0 0,0 0 0,1-1 0,0 1 0,1-1 0,-1 1 0,1-1 0,1 0 0,-1 0 0,8 10 0,-10-16 0,0 0 0,1 0 0,-1 0 0,0 0 0,1-1 0,-1 1 0,1 0 0,-1-1 0,1 1 0,-1-1 0,1 1 0,0-1 0,-1 0 0,1 1 0,-1-1 0,1 0 0,0 0 0,-1-1 0,1 1 0,0 0 0,-1 0 0,1-1 0,2 0 0,39-14 0,-39 13 0,7-3 0,13-4 0,-23 9 0,0 0 0,1 0 0,-1 0 0,0 0 0,0 0 0,0 0 0,0 0 0,0 1 0,1-1 0,-1 0 0,0 1 0,0-1 0,0 1 0,0-1 0,0 1 0,0-1 0,0 1 0,0 0 0,0-1 0,1 2 0,1 1 0,-1 0 0,1 0 0,1 0 0,-1-1 0,0 1 0,1-1 0,-1 0 0,1 0 0,-1 0 0,1-1 0,0 1 0,0-1 0,6 1 0,-6-2 0,1 0 0,0 0 0,-1 0 0,1-1 0,0 0 0,-1 0 0,1 0 0,-1 0 0,1-1 0,-1 0 0,7-3 0,-9 3 0,0 1 0,0 0 0,0 0 0,1 0 0,-1 1 0,0-1 0,1 0 0,-1 1 0,0 0 0,4-1 0,-6 1 0,1 0 0,-1 1 0,0-1 0,1 0 0,-1 0 0,1 0 0,-1 0 0,0 0 0,1 1 0,-1-1 0,1 0 0,-1 0 0,0 1 0,1-1 0,-1 0 0,0 1 0,0-1 0,1 0 0,-1 1 0,0-1 0,0 1 0,1 0 0,0 16 0,-5 5 0,-1 0 0,-1-1 0,0 1 0,-18 34 0,-46 77 0,69-132 0,-85 136 0,70-114 0,20-29 0,14-21 0,1 0 0,42-45 0,106-93 0,-150 150 0,6-9 0,-26 15 796,-2 4-3523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2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16384,'0'0'2373,"12"3"-1796,193 42 922,-185-41-1257,0 1 1,0 0-1,-1 1 0,1 1 1,28 16-1,-44-19-369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2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13968,'0'0'4903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25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0 283 9848,'0'0'8526,"13"-12"-8099,2-3-349,151-139 1884,-127 123-1208,50-30 1,-87 60-693,1-1-1,-1 1 1,1 0 0,0 0-1,-1 0 1,1 0 0,0 0-1,0 1 1,4-1-1,-6 1-44,-1 0-1,1 0 1,0 0-1,-1 0 0,1 0 1,0 0-1,-1 1 0,1-1 1,0 0-1,-1 0 1,1 1-1,-1-1 0,1 0 1,-1 0-1,1 1 1,0-1-1,-1 1 0,1-1 1,-1 1-1,0-1 0,1 1 1,-1-1-1,1 1 1,-1-1-1,0 1 0,1-1 1,-1 1-1,0 0 1,0-1-1,1 1 0,-1-1 1,0 1-1,0 0 0,0-1 1,0 1-1,0 0 1,0-1-1,0 1 0,0 0 1,0-1-1,0 1 0,0 0 1,-1 0-1,-14 86 541,-3 25 112,17-91-511,0 0 0,1 1 0,1-1 0,1 0 1,1 1-1,0-1 0,2-1 0,7 21 1,-12-40-149,0-1 0,1 1 1,-1-1-1,0 1 0,0-1 1,0 1-1,1-1 0,-1 1 1,0-1-1,0 0 1,1 1-1,-1-1 0,0 1 1,1-1-1,-1 0 0,0 1 1,1-1-1,-1 0 0,0 0 1,1 1-1,-1-1 1,1 0-1,-1 0 0,1 0 1,-1 1-1,1-1 0,-1 0 1,1 0-1,0 0 1,12-8 189,9-24-15,-19 28-164,27-47 302,-1 0 1,35-94-1,-34 71 128,-29 73-438,0-1-1,0 0 1,0 1-1,1 0 1,-1-1-1,0 1 1,1 0-1,-1 0 1,1 0-1,0 0 1,-1 0-1,1 0 0,0 0 1,-1 0-1,1 1 1,0-1-1,0 1 1,2-1-1,1 0 2,1 0 0,-1 0-1,0 0 1,1 1-1,6 0 1,111 21 451,-63-9 139,-24-5 476,-35-7-783,3 0-87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1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0 576 10344,'0'0'3136,"10"0"-2775,-7 0-329,0 0 0,1 0-1,-1 0 1,0-1 0,0 1 0,1-1 0,-1 0 0,0 0 0,0 0-1,0 0 1,0 0 0,0 0 0,0-1 0,0 0 0,-1 1-1,1-1 1,-1 0 0,1-1 0,-1 1 0,1 0 0,-1-1-1,0 1 1,0-1 0,-1 1 0,4-6 0,44-82 1327,50-126 1,-46 95-30,-38 84-694,-11 26-187,0 0-1,1 1 1,0 0-1,10-16 1,-15 26-428,0 0 0,1-1 0,-1 1 0,0 0 0,0 0 0,1 0 0,-1 0 0,0 0-1,0 0 1,1 0 0,-1 0 0,0 0 0,0 0 0,1 0 0,-1 0 0,0 0 0,0 0 0,1 0 0,-1 0 0,0 0 0,0 0 0,1 0 0,-1 0 0,0 0 0,0 0 0,0 1 0,1-1 0,-1 0 0,0 0 0,0 0 0,0 0 0,1 1 0,-1-1 0,0 0 0,0 0 0,0 0 0,0 1 0,0-1 0,1 0 0,-1 0 0,0 0 0,0 1 0,0-1 0,0 0 0,0 0 0,0 1 0,0-1 0,0 0 0,7 16 265,12 79 224,-6-25-322,-6-35-116,-2 1 0,-1 0 0,-2-1 0,-2 1 0,-1 0 0,-1 0 0,-13 61 0,14-92-57,0 1 1,-1-1 0,0 0-1,0 1 1,0-1 0,0 0-1,-1 0 1,-6 8 0,8-12-12,0 0 1,0 0-1,0 0 0,0 0 1,0 0-1,0 0 0,-1 0 1,1 0-1,0 0 1,-1-1-1,1 1 0,-1 0 1,1-1-1,-1 1 0,1-1 1,-1 0-1,1 1 1,-1-1-1,1 0 0,-1 0 1,1 0-1,-1 0 0,1 0 1,-1 0-1,1-1 1,-1 1-1,1-1 0,-1 1 1,1-1-1,-1 1 0,1-1 1,0 0-1,-1 1 1,1-1-1,-2-1 0,-3-3 30,-1 0 1,1 0-1,1 0 0,-1-1 0,1 0 0,0 0 0,0 0 0,0-1 0,1 0 1,0 0-1,1 0 0,-1 0 0,1 0 0,1-1 0,-1 1 0,1-1 0,1 0 1,-1 0-1,1-9 0,1 17-28,0-1-1,0 1 1,0-1-1,0 1 1,0-1 0,0 1-1,0 0 1,0-1-1,0 1 1,0-1 0,1 1-1,-1 0 1,0-1-1,0 1 1,0-1 0,1 1-1,-1 0 1,0 0 0,1-1-1,-1 1 1,0 0-1,1-1 1,-1 1 0,0 0-1,1 0 1,-1 0-1,0-1 1,1 1 0,0 0-1,16-1 96,25 12-8,-34-8-70,74 24 250,114 55 0,-161-64-212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25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13560,'0'0'5905,"-10"7"-5513,-78 44 804,87-50-1151,0-1 0,0 1 1,0-1-1,0 1 0,0-1 1,0 1-1,0 0 0,0 0 1,0-1-1,0 1 0,0 0 1,1 0-1,-1 0 0,0 0 0,0 0 1,1 0-1,-1 0 0,1 0 1,-1 0-1,1 1 0,0-1 1,-1 0-1,1 0 0,0 0 1,0 0-1,0 1 0,0-1 1,0 0-1,0 0 0,0 0 1,0 1-1,0-1 0,1 0 1,-1 0-1,0 0 0,1 0 0,-1 1 1,1-1-1,0 1 0,3 4 120,1-1-1,-1 0 0,1-1 0,0 1 1,11 7-1,-9-7-184,24 18 315,-16-13-51,-1 1 0,0 0 0,-1 1 0,14 16 0,-27-28-225,1 0-1,-1 1 1,0-1 0,1 1 0,-1-1-1,0 1 1,1-1 0,-1 1 0,0-1-1,0 1 1,0 0 0,1-1 0,-1 1-1,0-1 1,0 1 0,0-1-1,0 1 1,0 0 0,0-1 0,0 1-1,0-1 1,0 1 0,-1 0 0,1-1-1,0 1 1,0-1 0,0 1 0,-1-1-1,1 1 1,0-1 0,0 1 0,-1-1-1,1 1 1,-1-1 0,1 1 0,0-1-1,-1 0 1,1 1 0,-1-1-1,1 0 1,-1 1 0,1-1 0,-1 0-1,1 1 1,-1-1 0,1 0 0,-1 0-1,0 0 1,1 0 0,-1 1 0,0-1-1,-3 1 51,1 0-1,-1 0 1,0-1-1,0 1 0,1-1 1,-7 0-1,-16-2 206,1-2-1,-1 0 0,-24-9 0,-5-9-106,50 22-1546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2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10656,'0'0'13105,"11"5"-12680,-1 0-309,-3-1-30,0 0-1,1-1 0,-1 0 1,1-1-1,-1 1 0,1-1 0,0-1 1,9 1-1,19 2 413,-5 0 12,-1-2 1,1 0-1,-1-2 1,36-5-1,-63 4-387,13-2 457,0 1 0,18-1 0,-34 3-553,1 0 0,-1 0 0,1 0 0,0 0 0,-1-1 0,1 1 0,-1 0 0,1 0 0,-1 0 0,1-1 0,-1 1 0,1 0 0,-1-1 0,1 1 1,-1-1-1,1 1 0,-1 0 0,0-1 0,1 1 0,-1-1 0,0 1-56,0 0 1,0 0 0,0 0 0,0 0-1,0 0 1,0 0 0,0 0-1,0 0 1,0 0 0,0 1 0,0-1-1,0 0 1,1 0 0,-1 0-1,0 0 1,0 0 0,0 0 0,0 0-1,0 0 1,0 0 0,0 0-1,0 0 1,0 0 0,0 0 0,0 0-1,0 0 1,0 0 0,0 0-1,0 1 1,0-1 0,0 0 0,0 0-1,1 0 1,-1 0 0,0 0 0,0 0-1,0 0 1,0 0 0,0 0-1,0 0 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2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13560,'0'0'6209,"11"1"-5833,100 15 910,36 3 873,-85-18-963,-38-2-3945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1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1 616 9440,'0'0'9265,"11"0"-9024,6-1-65,1 0 0,0-1-1,0-1 1,-1-1 0,1 0 0,31-14 0,23-26 462,-27 16-195,-43 26-385,3-1 67,0 0-1,-1 0 1,1 1-1,0 0 1,8-3-1,-13 6-106,1-1 0,-1 0 0,0 0 0,1 1 0,-1-1 0,1 1 0,-1-1 0,0 0 0,1 1 0,-1-1 0,0 1 0,1-1 0,-1 0 0,0 1 0,0-1 0,1 1 0,-1-1 0,0 1 0,0-1 0,0 1 0,0-1 0,0 1 0,0-1 0,0 2 0,3 18 78,-2-14-42,1 21 33,-1-1-1,-1 0 1,-7 50-1,1-14 16,8 145 258,0-135-262,2-28 44,11 58 0,3 22 320,-16-103-286,2 0 0,6 24-1,5 27 201,-15-64-327,0-8-39,0 0-1,0 1 1,0-1-1,-1 0 1,1 1-1,0-1 1,0 0-1,0 1 0,0-1 1,0 0-1,0 0 1,0 1-1,0-1 1,0 0-1,0 1 1,0-1-1,0 0 1,0 1-1,1-1 1,-1 0-1,0 1 1,0-1-1,0 0 1,0 0-1,0 1 1,1-1-1,-1 0 1,0 0-1,0 1 1,0-1-1,1 0 0,-1 0 1,0 0-1,0 1 1,1-1-1,-1 0 1,0 0-1,1 0 1,-1 0-1,0 0 1,0 1-1,1-1 1,-1 0-1,0 0 1,1 0-1,0 0 166,3-7-11,0-2-94,0 0 0,-1 0 1,0 0-1,-1-1 0,3-16 0,0-2 45,23-76 236,5-22-87,34-242 122,-53 270-307,-10 56-69,3 0 0,17-64 1,-6 33-112,-11 41 43,-5 20-23,0-1-1,-1-23 1,-1 36 45,-1 0-177,0 0 211,0 0 1,1 0 0,-1 0-1,0 0 1,0 0 0,0 0-1,0 0 1,0 0 0,0-1 0,0 1-1,0 0 1,0-1 0,0 1-1,0-1 1,1 1 0,-1-1-1,0 1 1,0-1 0,1 0 0,-1 1-1,0-1 1,1 0 0,-1 1-1,0-1 1,0-1 0,0-1 3,1 0 1,-1 0-1,1 1 1,-1-1-1,1 0 0,0 0 1,0-4-1,0 3 2,6-25 61,0 2-13,-6-25-338,0 51 252,14-11-139,-8 11 154,-1-1 1,1 1-1,-1 1 0,1-1 1,-1 1-1,1 0 1,0 0-1,7 2 0,9-1-5,320 28-441,-340-28 463,31 1-10,48-1 0,-47-2 9,45 5 0,111 12 3,-117-14-29,1-3 1,81-11 0,-59 3 15,-83 8 13,469-49 18,-276 33 63,-82 9-58,215-19-17,197-19 2,-363 39 53,-60 5-24,143-11 1,12 5 22,-267 8-64,-1-1 0,0 1 0,1 0-1,-1 0 1,1 0 0,-1 0 0,1 0-1,-1 0 1,1 0 0,-1 0 0,1 0 0,-1 0-1,1 0 1,-1 0 0,0 0 0,1 1-1,-1-1 1,1 0 0,-1 0 0,1 0-1,-1 1 1,0-1 0,1 0 0,-1 0 0,0 1-1,1-1 1,-1 0 0,0 1 0,1-1-1,-1 0 1,0 1 0,0-1 0,1 1 0,-1-1-1,0 1 1,0-1 0,0 0 0,1 2-1,-3 6-3363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8936,'0'0'8190,"2"10"-7926,17 136 531,24 123 1079,-31-194-928,-10-58-556,-2-16-357,1-1-1,-1 0 1,0 1-1,0-1 1,0 1-1,0-1 1,0 0-1,0 1 1,0-1-1,0 1 1,0-1-1,0 0 1,0 1-1,0-1 1,0 1-1,0-1 1,0 0-1,0 1 1,0-1-1,-1 0 1,1 1-1,0-1 1,0 0-1,0 1 0,-1-1 1,1 0-1,0 1 1,-1-1-1,-2-7-2888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3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12160,'0'0'3697,"-7"12"-3381,0 4-215,1-3-10,0-2 1,-1 1-1,0-1 0,-11 14 0,-18 17 1059,-80 73 0,105-106-825,3-2 621,21-1-614,3-2-204,0 2 1,0 0-1,-1 1 1,20 12-1,-14-8 12,-14-6-90,1 0 0,-1 0 0,0 1 0,0 0 0,0 0 0,-1 1 0,0 0 0,6 10 0,39 66 556,-48-78-547,-2-3-24,-1 0 0,1 1-1,0-1 1,-1 0 0,1 1 0,-1-1 0,0 0-1,0 1 1,0-1 0,0 3 0,0 0 138,0-4-70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11448,'0'0'6631,"4"16"-6227,-3-11-359,6 24 197,-2-1 0,3 33 0,-1 31 484,-1-29 415,-3 113 1,-3-168-978,0-7-121,0 0 0,1 0 0,-1 1 0,0-1 0,0 0 0,0 0 0,0 0 0,0 1 0,-1-1 0,1 0 0,0 0 0,0 0 0,-1 0 0,1 1 0,-1-1 0,1 0 0,-2 1 0,2-2 203,-6-16-3279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12760,'0'0'3633,"14"-6"-3268,-12 5-351,21-8 211,0 0 0,0 2 0,1 0 0,39-5 0,89 6 1038,-132 7-964,0 1-1,0 0 1,-1 2 0,1 0 0,31 12 0,-48-15-242,-1-1 0,0 1 0,1 0 0,-1 0-1,0 0 1,0 0 0,0 1 0,0-1 0,0 0 0,0 1 0,0 0 0,0-1 0,0 1 0,-1 0 0,1 0 0,-1 0 0,1 0 0,-1 0 0,0 0 0,0 0 0,0 1 0,0-1 0,0 0 0,-1 1 0,1-1 0,-1 1 0,1-1-1,-1 0 1,0 1 0,0-1 0,0 5 0,0 0-2882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11256,'0'0'3897,"14"-5"-3400,-5 2-410,91-26 701,-85 26-580,0-2 1,0 0-1,18-8 1,-27 10-112,0 0 0,0-1 1,-1 1-1,1-1 0,-1 0 0,0-1 1,0 1-1,-1-1 0,1 0 1,6-9-1,-10 12-60,0 0 0,0 0 0,0 0 0,0 0 0,0-1 0,-1 1 1,1 0-1,-1 0 0,1-1 0,-1 1 0,0 0 0,0 0 0,0-1 0,0 1 0,0 0 1,-1 0-1,1-1 0,-1 1 0,1 0 0,-1 0 0,0 0 0,0-1 0,0 1 0,0 0 1,0 0-1,0 1 0,-1-1 0,1 0 0,-3-2 0,2 1-3,-1 1 0,0-1 0,0 1 0,0 0-1,0 0 1,0 0 0,0 0 0,0 1 0,-1-1 0,1 1-1,0 0 1,-1 0 0,0 0 0,1 0 0,-1 0 0,1 1 0,-8 0-1,5 1-11,-1 0 0,1 1 0,-1-1 0,1 1 0,0 1 0,0-1 0,0 1 0,0 0 0,1 1 0,-1-1 0,1 1 0,0 0 0,0 0 0,0 1 0,1 0 0,-1-1 0,1 2 0,0-1 0,0 0 0,1 1 0,-4 7 0,5-9 1,0 1 0,0-1-1,0 1 1,1 0-1,-1-1 1,1 1 0,1 0-1,-1 0 1,0 0-1,1 0 1,0 0-1,0 0 1,1-1 0,0 1-1,-1 0 1,1 0-1,1 0 1,-1-1-1,1 1 1,0 0 0,0-1-1,0 0 1,1 1-1,-1-1 1,1 0-1,0 0 1,0 0 0,0-1-1,6 5 1,3 2 93,0-2 0,0 1 0,1-2 1,0 1-1,1-2 0,-1 0 0,1 0 1,16 3-1,-20-6-274,1-1 0,-1 0 0,1 0 0,0-1 0,-1-1-1,1 0 1,0 0 0,-1-1 0,1 0 0,0-1 0,19-5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9944,'0'0'8258,"7"11"-7922,-2-5-280,0 1 9,-1 0 0,1 0 0,-1 1 0,0-1 0,-1 1-1,0 0 1,0 0 0,3 14 0,10 140 1122,-9-74-305,-8-39 358,0-32-486,6-37-3480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12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5016,'0'0'5129,"10"5"-4737,6 2-231,1 0 1,-1-1-1,1 0 0,0-2 1,1 0-1,24 2 0,-23-5 57,0-2 0,0 0 0,0-2 0,36-8 0,-42 7-16,0 0 0,-1-1 0,0 0 0,0-1 0,0 0 0,-1-1 0,21-15 0,-29 20-120,0-1-1,-1 1 1,1-1 0,-1 0 0,0 0 0,1 1 0,-1-1 0,-1-1 0,1 1 0,0 0 0,-1 0 0,0-1 0,1 1 0,-1-1 0,-1 1 0,1-1 0,0 1 0,-1-1 0,0 0 0,0 1 0,0-1 0,0 1 0,-2-8 0,1 7-8,0 0 0,-1-1 0,0 1 0,0 0 0,0 0 0,-1 0 0,1 1 0,-1-1 0,0 1 0,0-1 0,0 1 0,0 0 0,0 0 0,-1 0 0,0 1 0,1-1 0,-1 1 0,-7-4 0,2 2-21,0 0 0,1 1 0,-1 0 0,0 1 0,0-1 1,-1 2-1,1-1 0,0 1 0,-1 1 0,1 0 0,-1 0 0,1 0 1,0 1-1,-1 1 0,1 0 0,0 0 0,0 1 0,0 0 0,0 0 0,1 1 1,-1 0-1,1 1 0,0 0 0,0 0 0,1 1 0,-1 0 0,1 0 1,0 1-1,1-1 0,0 2 0,0-1 0,0 1 0,-7 14 0,7-11-16,0 0-1,1 0 0,0 0 0,1 1 0,0-1 0,1 1 0,0 0 1,1 0-1,1 0 0,-1 15 0,2-20-13,1 1 0,0-1 0,0 1 0,0-1 0,1 0 0,0 1 0,0-1 0,1 0 0,0 0 0,0 0 0,1-1 0,0 1 0,0-1 0,1 0 0,-1 0 0,1 0 0,10 8 0,-3-4 5,0 0 1,1-1-1,0-1 0,1 0 0,0-1 0,0 0 0,1-1 0,16 4 0,-10-4-1,1-1 1,0-2-1,0 0 1,0-1 0,29-1-1,-20-3-4,0-2-1,0 0 1,-1-2 0,1-1-1,-2-2 1,1-1-1,-1-1 1,39-21 0,215-155 252,-281 185-272,204-165 589,-203 164-574,13-15 237,-15 11-64,-12 4 9,2 4-169,0 0 1,1 0-1,-1 1 0,0 0 0,1 1 0,0 0 0,0 0 0,-10 6 0,-8 5 33,-28 20 0,31-17-33,0 1 0,2 0 0,0 2 0,0 0 0,2 1 0,1 1-1,1 1 1,0 1 0,2 0 0,1 1 0,1 0 0,-15 42 0,26-62-21,0 0 1,1 0 0,-1 1-1,1-1 1,0 1 0,1-1-1,-1 1 1,2 9 0,-1-14-7,0 1-1,1 0 1,-1-1 0,1 1 0,0-1 0,0 1 0,-1-1 0,1 1 0,0-1-1,0 1 1,0-1 0,1 0 0,-1 0 0,0 1 0,0-1 0,1 0 0,-1 0-1,0 0 1,1 0 0,-1-1 0,1 1 0,0 0 0,-1-1 0,1 1-1,-1-1 1,1 1 0,0-1 0,-1 0 0,1 0 0,0 0 0,3 0 0,2 0 1,0 0 0,1-1 1,-1 0-1,0 0 1,0 0-1,0-1 0,0 0 1,0-1-1,0 0 1,-1 0-1,1 0 0,-1-1 1,0 0-1,0 0 1,0 0-1,7-8 0,9-9 8,-1-1-1,29-39 0,-41 48-3,9-9 75,-1-1 1,-1 0-1,-2-2 1,0 1-1,14-37 1,-29 55 104,-6 15-20,-204 351 262,108-174-330,-270 464 114,360-630-203,9-14-4,0 0 0,0 1 0,0-1 1,1 1-1,0 0 0,-4 12 0,7-19-7,0 0-1,0 0 0,0 0 0,0 1 1,0-1-1,0 0 0,0 0 1,0 0-1,0 0 0,0 0 1,0 0-1,0 0 0,0 0 1,0 0-1,0 0 0,0 1 1,1-1-1,-1 0 0,0 0 0,0 0 1,0 0-1,0 0 0,0 0 1,0 0-1,0 0 0,0 0 1,0 0-1,1 0 0,-1 0 1,0 0-1,0 0 0,0 0 1,0 0-1,0 0 0,0 0 0,0 0 1,0 0-1,1 0 0,-1 0 1,0 0-1,0 0 0,0 0 1,0 0-1,0 0 0,0 0 1,0 0-1,0 0 0,0 0 1,1-1-1,-1 1 0,0 0 0,0 0 1,0 0-1,0 0 0,0 0 1,0 0-1,0 0 0,0 0 1,0 0-1,0-1 0,0 1 1,0 0-1,0 0 0,8-5 10,-1 0 0,0 0 0,0-1 0,0 0 0,7-8 0,-6 6-4,51-57 27,57-82 0,20-23 30,111-76 49,-57 59-27,-136 130-35,64-90 0,70-121 94,-185 264-123,0 0-1,0 0 1,1 0-1,-1 0 0,8-6 1,-11 10-20,1 0 1,-1 0-1,0 0 0,0 0 0,0 0 1,0 0-1,0 0 0,0 0 1,0 0-1,1 0 0,-1 0 1,0 0-1,0 0 0,0 0 1,0 0-1,0 0 0,0 0 1,0 0-1,1 0 0,-1 0 1,0 0-1,0 0 0,0 1 1,0-1-1,0 0 0,0 0 1,0 0-1,0 0 0,1 0 0,-1 0 1,0 0-1,0 0 0,0 0 1,0 0-1,0 1 0,0-1 1,0 0-1,0 0 0,0 0 1,0 0-1,0 0 0,0 0 1,0 0-1,0 1 0,0-1 1,0 0-1,0 0 0,0 0 1,0 0-1,0 0 0,0 0 1,0 0-1,0 1 0,0-1 0,0 0 1,0 0-1,0 0 0,0 0 1,0 0-1,0 0 0,0 0 1,-1 1-1,1-1 0,0 0 1,0 0-1,-3 13 38,2-10-30,-99 324 204,31-114-137,67-210-67,1 1 0,0 0 1,1 0-1,-1 0 0,0 0 1,1 0-1,0 0 0,0 5 0,0-9-7,1 0 0,-1 1 0,0-1-1,0 0 1,0 0 0,0 1-1,0-1 1,0 0 0,0 0-1,0 1 1,1-1 0,-1 0-1,0 0 1,0 1 0,0-1-1,0 0 1,1 0 0,-1 0 0,0 0-1,0 1 1,1-1 0,-1 0-1,0 0 1,0 0 0,1 0-1,-1 0 1,0 0 0,0 0-1,1 1 1,-1-1 0,0 0-1,0 0 1,1 0 0,-1 0-1,0 0 1,1 0 0,-1 0 0,0-1-1,1 1 1,1-1 2,0 0 1,0 0-1,0 0 0,0 0 1,0-1-1,0 1 0,-1-1 1,1 0-1,1-1 1,134-167 206,-75 88-133,-51 68-64,32-42 104,95-94-1,-136 147-106,1 1 0,1-1 0,-1 0-1,0 1 1,1 0 0,-1 0 0,1 0 0,6-2-1,-9 4-6,0-1-1,0 1 1,0 0-1,1 0 1,-1 0-1,0 1 1,0-1 0,0 0-1,0 0 1,0 0-1,0 1 1,-1-1-1,1 1 1,0-1-1,0 0 1,0 1-1,0 0 1,0-1-1,0 1 1,-1-1-1,1 1 1,0 0-1,0 0 1,-1-1-1,1 1 1,-1 0-1,1 0 1,-1 0 0,1 0-1,-1 0 1,1 0-1,-1 0 1,0 0-1,1 0 1,-1 2-1,6 19 30,-2 0 1,0 1-1,-2 0 0,0 0 0,-3 36 0,3 31 40,-2-87-69,2 21 44,10 48 1,-11-67-36,1 1-1,-1-1 1,1 1 0,1-1-1,-1 0 1,1 0 0,-1 0-1,1 0 1,1 0 0,-1-1-1,1 1 1,0-1-1,0 0 1,6 5 0,-6-7 1,0 0 1,0 0-1,1 0 1,-1-1-1,1 1 1,-1-1-1,1 0 1,-1 0-1,1-1 1,0 1-1,-1-1 1,1 0-1,0-1 1,-1 1-1,1-1 1,0 0-1,-1 0 1,1 0-1,-1 0 1,0-1-1,1 0 1,-1 0-1,0 0 1,5-4-1,5-3-805,-1 0 0,0-1-1,-1 0 1,19-21-1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12552,'0'0'2688,"12"-2"-2094,13-3-234,0 2 0,0 0-1,0 2 1,0 1 0,42 4 0,-31 4-61,40 7 1294,-68-14-1878,0-1 0,0 0 0,0 0-1,1 0 1,-1-1 0,15-3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11048,'0'0'7542,"2"11"-7081,22 103 515,11 61 450,-27-128-1048,1 4 844,4 94 0,-13-144-1191,0-1-1,0 1 0,0 0 0,0-1 1,0 1-1,0-1 0,0 1 1,0 0-1,0-1 0,0 1 0,0-1 1,-1 1-1,1 0 0,0-1 0,0 1 1,-1-1-1,1 1 0,0-1 1,-1 1-1,1-1 0,0 1 0,-1-1 1,1 1-1,-1-1 0,1 0 1,-1 1-1,1-1 0,-1 1 0,1-1 1,-1 0-1,0 1 0,-1-1 25,1 0 0,0 0 0,-1 0 0,1-1 0,-1 1 0,1 0 0,0-1 0,-1 1 0,1 0 0,0-1-1,-1 0 1,1 1 0,-1-2 0,-6-3 140,1 0-1,0 0 1,-9-10-1,10 10-104,0-1-1,1 0 1,0-1-1,0 1 1,1-1 0,-1 0-1,2 0 1,-1 0-1,-4-14 1,7 15-39,-1 0 1,1-1 0,1 0-1,-1 1 1,1-1 0,0 1-1,1-1 1,-1 0-1,1 1 1,1-1 0,-1 1-1,5-12 1,0 3-13,1 0 1,0 0 0,1 1-1,1-1 1,0 2 0,1-1-1,0 2 1,13-13-1,-2 6-14,0 1 0,1 1-1,0 1 1,26-14 0,54-22 89,-89 49-61,-13 4-51,1-1 1,0 0 0,-1 0 0,1 0 0,0 0 0,-1 0 0,1 0 0,-1 0 0,1 0 0,0 0 0,-1-1 0,1 1 0,0 0 0,-1 0 0,1 0 0,-1-1 0,1 1 0,-1 0 0,1-1-1,0 1 1,-1-1 0,0 1 0,1 0 0,-1-1 0,1 1 0,-1-1 0,1 1 0,-1-1 0,0 1 0,1-1 0,-1 0 0,1 0 0,-1 0-75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8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10448,'0'0'6275,"-1"14"-5789,0-7-413,-2 25 530,1 39-1,2-64-425,1 0-1,0 0 0,0-1 0,1 1 1,4 10-1,-5-14-101,0-1-1,0 1 1,0-1-1,0 0 1,1 0-1,-1 0 1,1 1 0,-1-1-1,1 0 1,0-1-1,0 1 1,0 0-1,0-1 1,0 1 0,0-1-1,0 1 1,4 0-1,-6-2-133,1 0 0,0 0 0,0 0-1,-1 0 1,1 0 0,0 0 0,0 0 0,-1 0-1,1-1 1,0 1 0,0 0 0,-1 0-1,1-1 1,0 1 0,-1-1 0,1 1 0,0-1-1,-1 1 1,1-1 0,-1 1 0,1-1-1,0 0 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13168,'0'0'3295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10656,'0'0'4704,"0"15"-4176,18 275 1759,-10-171-1383,2 104 3015,-12-243-3760,0 10-2967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9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0 14168,'0'0'2839,"-6"15"-2343,2-6-429,-3 10 70,-2-1 0,1 0-1,-24 33 1,-14 9 901,-78 78 1,118-127 66,16-1-707,38 13 199,-14-8-362,-22-9-154,4 1 78,0 1-1,-1 0 1,0 2 0,0 0-1,-1 0 1,20 20 0,-33-29-95,1 1 1,-1 0-1,0 0 1,0 0 0,0 0-1,0 0 1,0 0-1,0 0 1,-1 1 0,1-1-1,-1 0 1,1 0-1,-1 3 1,1 9-2941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13968,'0'0'4334,"0"11"-3618,0 2-541,5 159 2113,30 109 968,-34-247-2399,0-15 166,3-38-1070,-2 1-3460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3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14672,'0'0'3345,"12"-1"-2704,205-11 1104,-180 12-1185,-1 1 0,0 2-1,56 12 1,-82-13-609,8 2 1511,-18-4-1529,0 0 0,1 1 0,-1-1 0,0 0 0,0 0 0,1 1 0,-1-1 0,0 0 0,0 1 0,0-1 1,1 0-1,-1 1 0,0-1 0,0 0 0,0 1 0,0-1 0,0 0 0,0 1 0,0-1 0,0 1 1,0-1-1,0 0 0,0 1 0,0-1 0,0 0 0,0 1 0,0-1 0,0 1 0,0-1 0,-1 0 0,1 1 1,0-1-1,0 0 0,0 0 0,0 1 0,-1-1 0,1 0 0,0 1 0,0-1 0,-1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4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12864,'0'0'7183,"-3"11"-6773,-6 35-20,9-42-334,0-1-1,1 1 0,-1 0 0,1-1 1,-1 1-1,1 0 0,0-1 1,0 1-1,1-1 0,-1 1 0,1-1 1,0 0-1,2 4 0,3 6 173,-4-8-168,-1-1 80,0 1 0,0 0 0,1-1 0,-1 0 0,7 7 0,-9-10-122,1-1 0,0 1 0,-1 0 1,1-1-1,0 1 0,0-1 1,0 1-1,0-1 0,-1 1 0,1-1 1,0 0-1,0 1 0,0-1 0,0 0 1,0 0-1,0 0 0,0 1 0,0-1 1,0 0-1,0 0 0,0-1 1,0 1-1,0 0 0,0 0 0,-1 0 1,1-1-1,0 1 0,0 0 0,0-1 1,0 1-1,0-1 0,0 1 1,-1-1-1,1 1 0,0-1 0,1-1 1,8-9-2973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40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14168,'0'0'3991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3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12864,'0'0'2840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41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10344,'0'0'5658,"11"-2"-5194,-10 2-447,13-3 157,0 0 0,0 1-1,0 1 1,27 1-1,192 14 1260,-1-9 0,366-41 0,-381 10 170,-200 26-701,-17 0-948,0 0 0,0 0 0,0 0 1,0 0-1,1 1 0,-1-1 0,0 0 0,0 0 0,0 0 0,0 0 0,0 0 0,0 0 0,0 1 0,0-1 0,0 0 0,0 0 0,0 0 0,0 0 0,1 1 0,-1-1 0,0 0 0,0 0 0,0 0 0,0 0 0,0 1 0,0-1 0,-1 0 0,1 0 0,0 0 0,0 0 0,0 0 1,0 1-1,0-1 0,0 0 0,0 0 0,0 0 0,0 0 0,0 0 0,0 1 0,0-1 0,-1 0 0,1 0 0,0 0 0,0 0 0,0 0 0,0 0 0,0 0 0,-1 0 0,1 1 0,0-1 0,0 0 0,0 0 0,0 0 0,0 0 0,-1 0 0,1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4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8936,'0'0'7025,"12"0"-6904,356-3 1187,-293 0-1051,122-9 295,-30-6 186,319 7-1,-385 14-554,158 7 287,341 18 234,-401-25-518,-24-1-9,44-9-53,-46-1-29,89 2 55,-82-2-105,2 0-19,105 0 115,-271 7-127,58-4 27,-36 2-4,-1 1 1,69 6-1,-98-3-263,12 2 645,-20-3-478,1 1-1,-1-1 0,0 0 1,0 0-1,1 0 0,-1 1 1,0-1-1,0 0 1,1 0-1,-1 1 0,0-1 1,0 0-1,0 0 1,0 1-1,0-1 0,1 0 1,-1 1-1,0-1 0,0 0 1,0 1-1,0-1 1,0 0-1,0 1 0,0-1 1,0 0-1,0 1 0,0-1 1,0 0-1,0 0 1,0 1-1,0-1 0,-1 0 1,1 1-1,0-1 1,0 0-1,0 1 0,0-1 1,0 0-1,-1 0 0,1 1 1,0-1-1,0 0 1,0 0-1,-1 0 0,1 1 1,0-1-1,-1 0 1,1 0-1,0 0 0,0 0 1,-1 1-1,1-1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4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84 157 11152,'0'0'5202,"1"16"-4721,-1-15-467,1 22 213,-1 1 0,-1-1 0,-5 31 0,-55 191 2183,61-243-2321,-1 0 0,0-1-1,1 1 1,-1-1 0,0 1 0,0-1-1,0 1 1,0-1 0,0 0-1,-3 3 1,-1-4 592,4-14-216,12-41 145,29-91 0,32-52 144,-63 173-636,0 3 11,-6 11 41,1-1 0,1 1 0,0 0 0,0 0 1,1 0-1,1 1 0,11-15 0,-18 25-156,0 0-1,0 0 1,1 0-1,-1 0 1,0 0-1,1 0 1,-1 0-1,0 0 1,1 0-1,-1 0 1,0 0 0,0 0-1,1 0 1,-1 1-1,0-1 1,1 0-1,-1 0 1,0 0-1,0 0 1,1 1-1,-1-1 1,0 0-1,0 0 1,0 0-1,1 1 1,-1-1-1,0 0 1,0 0-1,0 1 1,0-1-1,1 0 1,-1 0 0,0 1-1,0-1 1,0 0-1,0 1 1,0-1-1,0 0 1,0 0-1,0 1 1,7 17 128,-6-15-91,15 57 317,16 105 1,-23-109-69,1 0 0,29 85 0,-38-141-289,-1 0 0,0 1 0,0-1 0,0 0 0,0 1 0,0-1 0,0 0 0,0 1 0,0-1 0,1 0 0,-1 0-1,0 1 1,0-1 0,0 0 0,1 0 0,-1 1 0,0-1 0,0 0 0,1 0 0,-1 0 0,0 0 0,0 1-1,1-1 1,-1 0 0,0 0 0,1 0 0,-1 0 0,0 0 0,1 0 0,-1 0 0,0 0 0,0 0 0,1 0 0,0 0-1,9-8 176,9-25-45,-16 28-84,44-91 697,45-128 0,-91 220-700,1 1 1,0-1-1,-1 1 1,1 0 0,1-1-1,3-4 1,-5 7-47,-1 1 0,1-1 0,-1 1 0,0-1 0,1 1 1,-1 0-1,1-1 0,-1 1 0,1 0 0,-1-1 0,1 1 0,-1 0 0,1 0 1,-1-1-1,1 1 0,0 0 0,-1 0 0,1 0 0,-1 0 0,1 0 1,0 0-1,-1 0 0,1 0 0,-1 0 0,1 0 0,0 0 0,-1 0 1,1 0-1,-1 1 0,1-1 0,-1 0 0,1 0 0,-1 1 0,1-1 1,-1 0-1,1 0 0,-1 1 0,1-1 0,-1 1 0,1-1 0,-1 0 0,0 1 1,1-1-1,-1 1 0,0-1 0,1 1 0,-1-1 0,0 1 0,0 0 1,1-1-1,-1 1 0,0 0 0,16 36 82,20 66 1,-18-45-67,-4-19-19,-2 1 0,-2 1 0,8 71 0,-14-97-86,-2-8-4113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44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9848,'0'0'4912,"3"11"-4335,4 21-238,-2 0-1,-1 0 1,-1 51-1,-5-14 52,0 24 675,-16 107 0,12-169-672,4-20 131,0 0 0,-2 22-1,5-33-488,-1 0-1,1 0 1,-1 0 0,0 0-1,1 0 1,-1 0-1,1 0 1,-1 0-1,1 0 1,-1 0-1,1 0 1,-1 0-1,0 0 1,1 0-1,-1 0 1,1-1 0,-1 1-1,0 0 1,1 0-1,-1-1 1,1 1-1,-1 0 1,0 0-1,1-1 1,-1 1-1,0 0 1,0-1-1,1 0 1,15-12 174,1-10-2817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39:4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0 9344,'0'0'7042,"3"17"-6667,-2-11-333,4 23 170,-1 1 1,1 40 0,-5-38-1,1 6 263,-9 75-1,6-102-370,0 0-1,0-1 0,-1 1 0,-1-1 0,0 0 0,0 0 0,-1 0 0,0 0 0,0-1 0,-1 0 0,-12 14 0,16-20-75,0-1 0,0 0 0,0 0 0,0-1 0,0 1 0,0 0 0,-1-1 0,1 1-1,-1-1 1,1 0 0,-1 1 0,1-1 0,-1 0 0,1-1 0,-1 1 0,0 0 0,0-1 0,1 0-1,-1 0 1,0 1 0,0-1 0,0-1 0,1 1 0,-1 0 0,0-1 0,0 0 0,1 1 0,-1-1-1,0 0 1,1 0 0,-1-1 0,1 1 0,-1 0 0,1-1 0,0 0 0,-3-1 0,-2-4-331,1 1 0,-1-1 0,1 0 0,0 0 0,1 0 0,0-1 0,0 0 0,-7-16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3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0 310 8432,'0'0'10497,"5"-13"-10132,0 1-275,38-88 935,-34 82-543,1-1-1,1 2 1,0-1 0,20-22 0,-30 39-432,0 0 0,0 0 1,0 0-1,0 0 0,0 0 0,0 0 1,0 1-1,1-1 0,-1 0 0,0 1 1,0-1-1,0 1 0,1-1 0,-1 1 1,0-1-1,1 1 0,-1 0 0,0 0 1,1 0-1,-1 0 0,3 0 0,-3 0-12,0 1 0,1-1 0,-1 1 0,0 0 0,0 0 0,1-1 0,-1 1 0,0 0 0,0 0 0,0 0 0,0 0 0,0 0 0,0 1 0,-1-1 0,1 0 0,1 3 0,3 6 88,-1 1 0,-1 0 0,0 0 1,3 13-1,-4-14-15,20 118 671,10 38 90,-30-162-831,-1 0 1,0 0 0,1 0-1,0 0 1,0-1 0,0 1 0,1 0-1,-1-1 1,1 1 0,-1-1 0,1 0-1,4 3 1,-5-4-18,-1-1-1,0-1 1,1 1 0,-1 0-1,1 0 1,-1-1 0,1 1-1,-1 0 1,1-1 0,-1 1-1,1-1 1,0 0 0,-1 0-1,1 0 1,0 0-1,-1 0 1,1 0 0,0 0-1,-1 0 1,1 0 0,-1-1-1,1 1 1,0-1 0,-1 1-1,1-1 1,-1 0 0,1 0-1,-1 1 1,0-1 0,1 0-1,-1 0 1,0 0 0,2-2-1,4-4 31,-1 0 1,-1-1-1,1 1 0,-1-1 0,0 0 0,-1-1 1,0 1-1,0-1 0,-1 0 0,4-12 1,2-16 125,5-47 0,-7 34-26,1-6 441,3-109 0,-11 165-584,0 0 0,0-1 0,1 1 0,-1 0 0,0 0 0,1-1 0,-1 1 0,1 0 0,-1 0 0,0 0 0,1-1 0,-1 1 0,1 0 0,-1 0 0,0 0 0,1 0 0,-1 0 0,1 0 0,-1 0 0,1 0 0,-1 0 0,1 0 0,-1 0 0,0 0 0,1 0 0,-1 0 0,1 1 0,14 1 77,28 13 86,-25-8-60,35 7 0,-47-13-63,0 0 0,0 0 0,0-1 0,0 0 0,0 0 0,-1 0 0,1-1 0,0 0 0,0 0 0,8-3 0,-13 3-23,0 0 0,0 1 0,0-1 0,1 0 0,-2 1 0,1-1 0,0 0 0,0 0 0,0 0 0,0 0 0,0 0 0,-1 0 0,1 0 0,0 0 0,-1 0 0,1-1 1,0 0-1,2-8-2402,-2 7 51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34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10656,'0'0'12810,"5"11"-12562,-3-9-233,3 7 73,-1 0 1,0 0-1,0 0 1,0 1-1,-1 0 1,-1 0-1,3 18 1,-5 175 1963,6-148-485,-6-55-1399,2-8-69,0 2-3731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3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12360,'0'0'6335,"-12"11"-5912,-82 72 681,46-39 641,47-43-1695,1-1 0,-1 1-1,1-1 1,0 1-1,-1-1 1,1 1 0,0-1-1,-1 1 1,1-1 0,0 1-1,0 0 1,-1-1-1,1 1 1,0-1 0,0 1-1,0 0 1,0-1 0,0 1-1,0 0 1,0-1-1,0 1 1,0-1 0,0 1-1,0 0 1,0-1-1,0 1 1,1-1 0,-1 1-1,0 0 1,0-1 0,1 1-1,13 20 859,-10-16-682,0 1-42,1-1 1,-1 0-1,1 0 0,0-1 1,0 1-1,0-1 1,1-1-1,0 1 1,0-1-1,-1 1 1,2-2-1,-1 1 1,11 3-1,-10-4 40,0 0 1,0 0-1,0-1 0,0 0 0,0 0 0,1-1 1,-1 0-1,0 0 0,13-2 0,15-4-2085,-22 3-52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36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10848,'0'0'7311,"12"-4"-6891,-2 1-327,6-2 108,0 1 0,0 0 0,32-2-1,-44 6-158,551-52 3203,-422 33-1480,201-1 1,-308 24-767,-25-4-1110,0 0 1,0 0-1,-1 0 1,1 1-1,0-1 1,0 0 0,-1 1-1,1-1 1,0 1-1,-1-1 1,1 1-1,-1-1 1,1 1-1,-1-1 1,1 1-1,-1-1 1,1 1 0,-1 0-1,1-1 1,-1 1-1,0 0 1,1-1-1,-1 1 1,0 0-1,0 0 1,1-1-1,-1 1 1,0 1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3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1 305 11352,'0'0'6905,"7"-13"-6456,-6 11-433,10-20 321,0 1 0,2 1 0,0 0 0,1 1 1,28-29-1,-37 44-146,-1 0 1,1 0 0,1 1-1,-1-1 1,0 1 0,11-4-1,-14 6-150,-1 1 0,0-1-1,1 1 1,-1 0 0,1 0 0,-1-1-1,1 1 1,-1 0 0,1 0 0,-1 0-1,1 1 1,-1-1 0,1 0 0,-1 1-1,1-1 1,-1 0 0,1 1-1,-1 0 1,0-1 0,1 1 0,-1 0-1,0 0 1,1 0 0,-1 0 0,0 0-1,0 0 1,0 0 0,0 0 0,0 0-1,0 0 1,0 0 0,0 1 0,0 1-1,5 8 114,0 1-1,-1 0 1,-1 0-1,0 1 0,4 22 1,2 64 532,0 6 373,-8-99-965,0 0 0,0 0 0,0 0 0,1 0 0,-1 0 0,2 0 0,-1 0 0,0-1 1,1 0-1,0 0 0,0 0 0,1 0 0,0-1 0,-1 1 0,1-1 0,1 0 1,-1-1-1,0 1 0,1-1 0,0 0 0,12 4 0,-16-7-62,0 0 0,0 0 0,0 0 0,0 0 0,0-1 0,0 1 0,0 0 0,0-1 0,0 0 0,0 1 0,0-1 0,0 0 0,0 0 0,-1 0 0,1 0 0,0 0 0,-1-1 0,1 1 0,2-3 0,0-1 20,1 0-1,-1 0 1,0 0-1,5-9 0,1-5 57,0-1-1,-2 1 0,-1-1 0,0-1 1,5-26-1,8-105 435,-6 28-68,-13 121-446,-1 0-1,1-1 1,0 1-1,0 0 1,0 0-1,0-1 1,0 1-1,1 0 1,-1 0-1,1 1 0,0-1 1,0 0-1,0 0 1,0 1-1,0-1 1,1 1-1,5-4 1,-5 4-2,0 1 1,0 0-1,0-1 1,1 1-1,-1 1 0,0-1 1,1 0-1,-1 1 1,1 0-1,-1 0 1,1 0-1,-1 0 1,1 0-1,-1 1 1,0 0-1,1-1 1,3 3-1,19 3 179,-1 2 0,0 1-1,0 2 1,36 20 0,-58-29 422,0 0-968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2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81 6928,'0'0'8369,"8"2"-8032,24 9-1,-30-10-284,0 0 0,-1 0-1,1 0 1,-1 0 0,1 0 0,-1 1-1,1-1 1,-1 1 0,0-1 0,0 1-1,1 0 1,-1-1 0,0 1 0,-1 0-1,1 0 1,1 2 0,2 5 299,34 62 659,39 107 0,-60-136-809,140 351 968,-136-356-1034,-16-30-25,-1 1 0,8 15-1,-11-18-5,-1-5-93,0 0 0,0 0 0,0 0 0,0 1 0,0-1 1,0 0-1,0 0 0,0 0 0,0 0 0,0 0 0,0 1 1,0-1-1,0 0 0,0 0 0,0 0 0,0 0 1,0 0-1,0 0 0,0 0 0,0 1 0,0-1 0,0 0 1,1 0-1,-1 0 0,0 0 0,0 0 0,0 0 0,0 0 1,0 0-1,0 0 0,0 0 0,1 1 0,-1-1 0,0 0 1,0 0-1,0 0 0,0 0 0,0 0 0,0 0 0,1 0 1,-1 0-1,0 0 0,0 0 0,0 0 0,0 0 0,0 0 1,0 0-1,1 0 0,-1 0 92,0-2-82,0 1 0,0 0 1,0 0-1,0 0 0,1 0 0,-1 0 1,0 0-1,0 0 0,1 0 0,-1 0 1,1 0-1,-1 0 0,1 0 1,-1 0-1,1 0 0,0-1 0,3-6 35,30-85 205,-1 0-118,66-123 190,-68 160-125,64-91 0,41-44 351,-134 188-552,1 0 8,-1 0 0,0-1 1,1 1-1,-1 0 0,-1-1 1,3-4-1,-4 7-13,0 0-1,1 0 1,-1 1 0,0-1 0,0 0-1,0 1 1,0-1 0,0 0 0,0 0-1,-1 1 1,1-1 0,0 0 0,0 1-1,0-1 1,-1 0 0,1 0 0,0 1-1,-1-1 1,1 1 0,0-1 0,-1 0-1,1 1 1,-1-1 0,1 1 0,-1-1-1,1 1 1,-1-1 0,1 1 0,-1 0-1,0-1 1,1 1 0,-1-1 0,0 1-1,1 0 1,-1 0 0,0 0 0,1-1-1,-1 1 1,0 0 0,0 0 0,1 0-1,-2 0 1,-48-8-21,-76-4-1,-53 10-40,116 3 50,-207 20-20,204-13 8,25-2-90,-48 13 0,88-17-17,5 0 55,8-1-10,23-4-118,1-2-1,61-18 0,-38 4-2906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3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54 8936,'0'0'10670,"-10"-8"-10278,-33-25-8,40 31-325,0 0-1,0 1 1,0-1 0,-1 1-1,1 0 1,0 0-1,0 0 1,-1 1 0,1-1-1,0 1 1,-1 0 0,1 0-1,-1 0 1,1 0-1,0 0 1,-1 1 0,1 0-1,0-1 1,-1 1 0,1 0-1,0 1 1,0-1-1,-5 4 1,-13 2 342,18-6-350,0 0 0,0 0 0,1 0 0,-1 0 0,0 0 0,1 0 0,-1 1 0,0-1 0,1 1 0,0 0 0,-1 0 0,1-1 0,0 2 0,0-1 0,0 0 0,0 0 0,1 1 0,-1-1 0,1 1 0,-1-1 0,1 1 0,0 0 0,0-1 0,0 1 0,0 0 0,0 0 0,1 0 0,-1 0 0,1 0 0,0 0 0,0-1 0,0 1 0,0 0 0,1 0 0,-1 0 0,1 0 0,-1 0 0,3 5 0,0-1 35,0 1 1,0-1-1,0 0 0,1 0 0,0 0 0,1-1 1,-1 1-1,1-1 0,1 0 0,6 6 1,6 3 235,-1-1 1,26 14-1,-34-23-168,-1 0 0,1-1 0,-1 0 0,1 0 0,0-1 0,0-1 0,1 1-1,-1-1 1,1-1 0,-1 0 0,1 0 0,-1-1 0,12-1 0,16-7 1130,-32 6-269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4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14568,'0'0'4683,"-10"8"-4304,-54 38 465,63-45-756,0-1 1,0 0-1,1 1 1,-1-1-1,0 0 0,1 1 1,-1-1-1,0 1 0,1 0 1,-1-1-1,1 1 0,-1-1 1,1 1-1,-1 0 1,1-1-1,-1 1 0,1 0 1,0 0-1,-1-1 0,1 1 1,0 0-1,0 1 0,0-1-41,0-1 0,0 1 0,1-1 0,-1 1 0,1 0 0,-1-1-1,0 1 1,1-1 0,-1 1 0,1-1 0,-1 1 0,1-1 0,0 0-1,-1 1 1,1-1 0,-1 0 0,1 1 0,0-1 0,-1 0-1,2 1 1,8 1 128,1 1 0,18 0 0,-16-1 113,28 10 237,-38-11-450,0 1 1,0-1-1,0 1 1,0-1 0,0 1-1,0 0 1,-1 0-1,1 0 1,-1 0 0,5 5-1,-7-6-50,0-1 0,1 1 1,-1-1-1,0 1 0,1-1 0,-1 1 0,0-1 0,0 1 0,0 0 1,0-1-1,1 1 0,-1-1 0,0 1 0,0 0 0,0-1 0,0 1 0,0-1 1,0 1-1,-1 0 0,1-1 0,0 1 0,0-1 0,0 1 0,-1 0 1,1-1-1,0 1 0,0-1 0,-1 1 0,1-1 0,0 1 0,-1-1 0,1 1 1,-1-1-1,1 0 0,-1 1 0,1-1 0,-2 1 0,-23 12 390,14-9-306,-17 8 294,-48 15-1,47-17-98,14-4-165,-1 0-202,4-4-3651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4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11552,'0'0'12327,"10"0"-11863,15 0-45,0 0 0,30 6-1,5 4 756,0-3 1,75-1-1,-134-6-1042,-1 0-92,0 0-48,0 1 0,0-1 1,0 0-1,0 0 0,0 0 1,0 0-1,0 1 0,0-1 1,0 0-1,0 0 1,0 0-1,0 0 0,0 1 1,0-1-1,0 0 0,0 0 1,0 0-1,0 1 0,0-1 1,0 0-1,0 0 0,0 0 1,0 0-1,0 0 1,0 1-1,-1-1 0,1 0 1,0 0-1,0 0 0,0 0 1,0 0-1,0 0 0,-1 1 1,1-1-1,0 0 1,0 0-1,0 0 0,0 0 1,-1 0-1,1 0 0,0 0 1,0 0-1,0 0 0,0 0 1,-1 0-1,1 0 1,0 0-1,0 0 0,0 0 1,0 0-1,-1 0 0,1 0 1,0 0-1,0 0 0,-1 0 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41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13560,'0'0'3009,"11"-2"-2131,162-30 2938,-151 29-2905,-1 1 1,43 2-1,-28 1-2718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4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0 608 11152,'0'0'7006,"10"-4"-6541,79-33 1161,-71 27-1052,-14 7-419,1 0-1,-1 0 1,0 1-1,1 0 1,0 0-1,-1 0 1,1 0-1,5 0 1,-8 2-110,-1 1 0,1 0 0,-1 0 0,1 0 0,-1 0 0,0 0 0,1 0 0,-1 0 1,0 0-1,0 0 0,1 1 0,-1-1 0,0 1 0,-1-1 0,1 0 0,0 1 0,0 0 0,0-1 0,-1 1 0,1-1 0,-1 1 0,1 2 0,2 2 50,4 13 109,0 1 1,-2-1 0,7 39-1,0 64 328,-8-76-312,-1-9-66,37 284 1103,-23-225-910,25 101 374,-10-77-283,11 34 241,-33-124-243,-1 0-1,8 60 1,-16-50 953,-1-40-1222,-9 28 1059,1-8-1153,6-15-60,0 0-1,0 0 0,0 1 0,0-1 1,1 1-1,-1 7 0,8 23-12,-6-35 0,0-1 0,0 0 0,0 0 0,0 0 0,0 1 0,0-1 0,0 0 0,0 0 0,0 1 0,0-1 0,0 0 0,0 0 0,1 0 0,-1 1 0,0-1 0,0 0 0,0 0 0,0 0 0,0 0 0,1 1 0,-1-1 0,0 0 0,0 0 0,0 0 0,1 0 0,-1 0 0,0 0 0,0 0 0,0 0 0,1 0 0,-1 1 0,0-1 0,0 0 0,0 0 0,1 0 0,-1 0 0,0 0 0,0 0 0,1 0 0,-1 0 0,0 0 0,0-1 0,0 1 0,1 0 0,-1 0 0,0 0 0,0 0 0,0 0 0,1 0 0,-1 0 0,0 0 0,0-1 0,0 1 0,1 0 0,-1 0 0,0 0 0,0 0 0,0-1 0,0 1 0,0 0 0,13-12 0,-7 1 0,0-1 0,0 1 0,-2-1 0,1 0 0,4-24 0,7-67 0,-14 88 0,76-785 0,-40 380 0,-31 323 0,-5 0 0,-4 1 0,-20-137 0,20 216 0,-4-35 0,5 49 0,0 1 0,0 0 0,0-1 0,-1 1 0,1 0 0,-1-1 0,1 1 0,-1 0 0,0 0 0,-2-2 0,3 3 0,-1-1 0,1 1 0,-1-1 0,0 1 0,1 0 0,-1-1 0,0 1 0,0 0 0,0 0 0,1 1 0,-1-1 0,0 0 0,-3 0 0,5 1 0,1 0 0,-1 0 0,0 0 0,0 0 0,1 0 0,-1-1 0,0 1 0,0 0 0,1 0 0,-1 0 0,0 0 0,0 0 0,0-1 0,0 1 0,1 0 0,-1 0 0,0 0 0,0 0 0,0-1 0,0 1 0,0 0 0,1 0 0,-1-1 0,0 1 0,0 0 0,0 0 0,0-1 0,0 1 0,0 0 0,0 0 0,0 0 0,0-1 0,0 1 0,0 0 0,0 0 0,0-1 0,0 1 0,0 0 0,0 0 0,0-1 0,0 1 0,-1 0 0,1 0 0,0-1 0,0 1 0,0 0 0,0 0 0,0 0 0,-1 0 0,1-1 0,0 1 0,0 0 0,0 0 0,-1 0 0,1 0 0,0-1 0,0 1 0,0 0 0,-1 0 0,1 0 0,0 0 0,0 0 0,-1 0 0,1 0 0,0 0 0,0 0 0,-1 0 0,1 0 0,14-6 0,-4 3 0,-1 2 0,1-1 0,0 1 0,-1 1 0,1 0 0,0 0 0,18 3 0,3 4 0,33 11 0,15 3 0,24-1 0,129 10 0,-66-27 0,225-22 0,-351 17 0,58 6 0,-56-2 0,82 4 0,-123-6-83,-1 0 1,1 0-1,-1 0 0,1 1 1,-1-1-1,1 0 0,-1 0 0,1 1 1,-1-1-1,0 0 0,1 1 1,-1-1-1,0 0 0,1 1 1,-1-1-1,0 1 0,1-1 0,-1 1 1,0-1-1,0 0 0,1 1 1,-1-1-1,0 1 0,0-1 1,0 1-1,0-1 0,0 1 0,0-1 1,0 1-1,0-1 0,0 1 1,0-1-1,0 1 0,0 0 1,0 0-39,-1 10-913,0-6-2678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4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70 10752,'0'0'9633,"-1"13"-9129,-34 232 2178,29-199-1817,-3 0 0,-17 55 0,22-84-396,0 5 482,3-21-403,1-14-4,4-14-337,9-36 0,0 3-71,35-226 418,-46 278-528,-1 2 13,0 0 0,0 0 1,1 0-1,0 0 0,0 0 1,5-10-1,-7 16-33,1 0 1,-1 0-1,0-1 0,0 1 1,0 0-1,1 0 0,-1 0 1,0-1-1,0 1 0,1 0 1,-1 0-1,0 0 0,1 0 0,-1 0 1,0 0-1,1-1 0,-1 1 1,0 0-1,0 0 0,1 0 1,-1 0-1,0 0 0,1 0 1,-1 0-1,0 0 0,1 0 1,-1 1-1,0-1 0,1 0 0,-1 0 1,0 0-1,0 0 0,1 0 1,-1 0-1,0 1 0,0-1 1,1 0-1,-1 0 0,0 0 1,0 1-1,1-1 0,-1 0 1,0 0-1,0 1 0,0-1 0,0 0 1,1 0-1,-1 1 0,0-1 1,0 0-1,0 1 0,8 17 95,32 103 241,14 40 166,-4-44 537,-49-117-1041,-1 0 0,0 0 0,0 0-1,0 0 1,1 1 0,-1-1 0,0 0 0,0 0 0,1 0 0,-1 0-1,0 0 1,0 0 0,1 1 0,-1-1 0,0 0 0,0 0 0,1 0-1,-1 0 1,0 0 0,0 0 0,1 0 0,-1 0 0,0 0 0,0 0-1,1 0 1,-1-1 0,0 1 0,0 0 0,1 0 0,-1 0 0,0 0-1,0 0 1,1 0 0,-1-1 0,0 1 0,0 0 0,0 0 0,1 0-1,-1 0 1,0-1 0,0 1 0,0 0 0,0 0 0,1-1 0,-1 1-1,0 0 1,0 0 0,0 0 0,0-1 0,0 1 0,0 0-1,0-1 1,0 1 0,0 0 0,10-19 131,-9 16-130,14-34-5,-1-2 0,-3 1 0,13-77 0,11-39 0,-29 129 0,4-10 0,-10 35 0,0 0 0,0 0 0,0 0 0,0-1 0,1 1 0,-1 0 0,0 0 0,0 0 0,1 0 0,-1-1 0,0 1 0,0 0 0,1 0 0,-1 0 0,0 0 0,0 0 0,1 0 0,-1 0 0,0 0 0,0 0 0,1 0 0,-1 0 0,0 0 0,0 0 0,1 0 0,-1 0 0,0 0 0,0 0 0,1 0 0,-1 0 0,0 1 0,0-1 0,1 0 0,-1 0 0,0 0 0,0 0 0,1 1 0,-1-1 0,0 0 0,0 0 0,0 0 0,0 1 0,1-1 0,-1 0 0,0 0 0,0 0 0,0 1 0,0-1 0,0 1 0,11 14 0,-11-15 0,10 19 0,-2-1 0,0 1 0,7 29 0,0-1 0,6 13 0,-5-14 0,1 0 0,2-1 0,31 52 0,-47-85 990,-3-12-1091,0 0 0,0 0 0,0 0 0,0 1 0,0-1 0,0 0 0,0 0 0,-1 0 0,1 0 0,0 1 0,0-1 0,0 0 0,0 0 0,0 0 0,-1 0 0,1 0 0,0 0 0,0 1 0,0-1 0,0 0 0,-1 0 0,1 0 0,0 0 0,0 0 0,0 0 0,-1 0 0,1 0 0,0 0 0,0 0 0,-1 0 0,1 0 0,0 0 0,0 0 0,0 0 0,-1 0 0,1 0 0,0 0 0,0 0 0,0 0 0,0 0 0,-1-1 0,1 1 0,0 0 0,0 0 0,0 0 0,0 0 0,-1 0 0,1-1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4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11448,'0'0'7065,"-11"3"-6633,1 1-253,1 0 0,-1 0-1,1 1 1,0 0 0,-15 11 0,20-13-42,0 0 0,1 0 0,-1 1-1,1-1 1,0 1 0,-1 0 0,2 0 0,-1 0-1,0 0 1,1 0 0,0 1 0,0-1 0,0 1-1,0-1 1,1 1 0,0 0 0,-1 6 0,2-8-47,-1 0 1,1-1 0,0 1 0,0 0-1,1-1 1,-1 1 0,1 0 0,-1-1-1,1 1 1,0-1 0,0 1-1,0-1 1,0 1 0,0-1 0,1 1-1,-1-1 1,1 0 0,-1 0 0,1 0-1,0 0 1,0 0 0,0 0 0,0 0-1,0-1 1,0 1 0,0-1-1,1 0 1,-1 1 0,1-1 0,-1 0-1,1 0 1,-1-1 0,1 1 0,-1 0-1,1-1 1,0 0 0,2 1 0,7-1 220,0-1 0,0 0 1,0 0-1,0-1 1,0-1-1,21-7 0,-24 5 32,0 1-476,-2 3-3355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47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15072,'0'0'4529,"-10"8"-3903,-6 4-373,5-3 111,0 0 0,1 0 1,-14 16-1,24-24-297,-1 0 1,1 0-1,-1 0 1,1 0-1,-1 0 1,1 0-1,0 0 1,0 0-1,-1 0 1,1 0-1,0 0 1,0 0-1,0 0 1,0 0-1,0 0 1,0 0-1,1 1 1,-1-1-1,0 0 1,0 0-1,1 0 1,-1 0-1,1 0 1,-1 0-1,1 0 1,-1 0-1,1-1 1,0 1-1,-1 0 1,1 0-1,0 0 1,0-1-1,1 2 1,31 25 626,-31-26-631,13 9 170,-6-5-15,0 1 0,0 0 0,-1 0-1,15 15 1,-22-20-167,0 0 0,0 0 1,0 1-1,0-1 0,0 0 0,0 1 0,0-1 0,0 0 0,-1 1 0,1-1 1,-1 1-1,1-1 0,-1 1 0,1-1 0,-1 1 0,0 0 0,0-1 0,0 1 1,0-1-1,0 1 0,0-1 0,0 1 0,-1 0 0,1-1 0,0 1 0,-1-1 0,0 1 1,1-1-1,-1 1 0,0-1 0,1 0 0,-1 1 0,0-1 0,0 0 0,0 0 1,0 1-1,0-1 0,-1 0 0,1 0 0,-2 1 0,-8 6 234,0-1 0,0 1 0,-1-2 0,-21 10 0,-54 15 634,43-16-183,12-4-5206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4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8744,'0'0'11683,"10"4"-11079,22 6-161,-1-1 0,1-2-1,42 5 1,80-2 598,1-7 0,154-17 0,79-36 718,-218 25-484,-136 19-876,-15 3 670,40-2-1,-59 5-1061,0-1-1,0 1 1,1 0 0,-1 0-1,0 0 1,0 1 0,1-1 0,-1 0-1,0 0 1,0 0 0,1 0-1,-1 0 1,0 0 0,0 0-1,0 0 1,1 0 0,-1 0-1,0 1 1,0-1 0,0 0 0,1 0-1,-1 0 1,0 0 0,0 1-1,0-1 1,0 0 0,0 0-1,1 0 1,-1 1 0,0-1-1,0 0 1,0 0 0,0 0 0,0 1-1,0-1 1,0 0 0,0 0-1,0 1 1,0-1 0,0 0-1,0 0 1,0 1 0,0-1-1,0 0 1,0 1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5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5 204 11256,'0'0'8089,"-1"11"-7641,-3 110 1200,14 139 0,-9-165 278,-1-94-1756,0-8 115,0-89 113,18-133 0,-8 151-251,-6 34-8,3 0-1,1 0 1,23-69-1,-31 112-127,14-26 162,-14 26-164,0 1-1,1-1 1,-1 1 0,0 0 0,0-1 0,1 1 0,-1-1 0,0 1 0,1 0 0,-1-1 0,0 1 0,1 0 0,-1-1 0,0 1 0,1 0 0,-1-1 0,1 1 0,-1 0 0,1 0 0,-1 0 0,1-1 0,-1 1 0,1 0 0,-1 0 0,1 0 0,-1 0 0,1 0-1,-1 0 1,1 0 0,-1 0 0,1 0 0,-1 0 0,1 0 0,-1 0 0,1 1 0,-1-1 0,1 0 0,-1 0 0,1 0 0,-1 1 0,0-1 0,1 0 0,-1 1 0,1-1 0,-1 0 0,0 1 0,1-1 0,-1 0 0,0 1 0,1-1 0,-1 1-1,9 12 95,-1 0 0,-1 0-1,-1 1 1,10 28-1,12 61 229,-18-64-180,3 20 119,-8-34-7,0 0 1,2-1 0,0 0-1,16 32 1,-10-40 393,-13-16-636,0 0-1,0 0 1,1 1 0,-1-1-1,0 0 1,0 0 0,1 0 0,-1 0-1,0 0 1,1 0 0,-1 0-1,0 0 1,1 0 0,-1 0-1,0 0 1,1 0 0,-1 0-1,0 0 1,0 0 0,1 0-1,-1 0 1,0 0 0,1-1 0,-1 1-1,0 0 1,0 0 0,1 0-1,-1 0 1,0-1 0,1 1-1,1-3 80,0 0 0,-1 0-1,1 0 1,0 0 0,-1 0 0,0 0-1,1-5 1,1 0-83,14-37 86,72-215 241,-82 235-344,2 0 0,21-42 0,-30 66 0,1 0 0,-1 1 0,0-1 0,1 0 0,-1 1 0,0-1 0,1 0 0,-1 1 0,1-1 0,-1 1 0,1-1 0,-1 1 0,1-1 0,-1 1 0,1 0 0,0-1 0,-1 1 0,1-1 0,0 1 0,-1 0 0,1 0 0,1-1 0,-2 1 0,1 1 0,-1-1 0,1 0 0,0 0 0,-1 1 0,1-1 0,-1 0 0,1 1 0,-1-1 0,1 0 0,-1 1 0,1-1 0,-1 1 0,0-1 0,1 1 0,-1-1 0,0 1 0,1-1 0,-1 1 0,1 0 0,12 39 0,-11-31 0,57 233 0,-19-60 0,-33-144 993,0-4-5966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21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6520,'0'0'7210,"10"-1"-6736,220-6 1484,-33 1-695,-95 4-702,81-6 711,-114 5-288,-42 3-3139,-26 0 1965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5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14672,'0'0'3025,"2"9"-2261,28 187 1728,-6-35-439,-14-84-126,-11-64-1100,3-24-158,6-16-947,-4 12-3160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5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0 13056,'0'0'1784,"-5"11"-1070,-7 15-146,-2-1 0,0-1-1,-1 0 1,-25 29 0,27-40-228,-33 38 1600,39-43-1391,7-8-486,0 0-1,-1 1 1,1-1 0,0 0 0,0 0 0,-1 0 0,1 1 0,0-1 0,0 0-1,0 0 1,-1 1 0,1-1 0,0 0 0,0 1 0,0-1 0,0 0-1,0 1 1,0-1 0,-1 0 0,1 0 0,0 1 0,0-1 0,0 0 0,0 1-1,0-1 1,0 0 0,0 1 0,16 9 741,109 42 1004,-85-37-802,-1 1 0,54 32 0,-76-34-364,-16-12-487,1-1-1,0 1 0,-1 0 0,1-1 0,0 1 0,0-1 0,0 0 0,0 0 0,0 1 1,0-1-1,0-1 0,0 1 0,0 0 0,0 0 0,3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5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10448,'0'0'8969,"15"0"-8620,6 2-224,7-1 181,36-1-1,44-8 881,111-1 2913,-213 9-3769,-1 1 0,1-1-1,0 1 1,0 1 0,-1-1 0,1 1-1,0 0 1,-1 0 0,7 4-1,-12-6-297,1 0-1,-1 1 1,0-1-1,0 0 0,0 0 1,1 1-1,-1-1 0,0 0 1,0 0-1,0 1 1,0-1-1,0 0 0,1 0 1,-1 1-1,0-1 0,0 0 1,0 1-1,0-1 0,0 0 1,0 1-1,0-1 1,0 0-1,0 0 0,0 1 1,0-1-1,0 0 0,0 1 1,-1-1-1,1 0 1,0 0-1,0 1 0,0-1 1,0 0-1,0 1 0,-1-1 1,1 0-1,0 0 1,-1 1-1,-1 4-3717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58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8840,'0'0'13614,"12"-4"-13107,105-28 847,-92 27-700,0 1-1,0 1 1,39 1 0,-46 3-18,-1 1 0,0 0 1,22 7-1,-23-3 970,-12-6-4664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4:5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12160,'0'0'11231,"13"-9"-10653,-2 1-420,-5 3-65,0 0 0,1 0 0,0 1 0,0 0 1,0 1-1,0-1 0,1 1 0,-1 1 0,1-1 0,9-1 0,23-2 1079,77-4 0,-77 8-171,70-12 1,-61 7 211,-38 6-1039,6-2 1464,-9-5-5511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5:43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1048 10752,'0'0'7018,"11"-5"-6459,14-8 117,38-25 1,-58 34-530,45-28 604,-47 30-647,0 0 0,1 1 0,-1-1 0,1 1-1,-1 0 1,1 0 0,-1 0 0,1 0 0,-1 1 0,1 0-1,0-1 1,-1 1 0,6 1 0,-8-1-66,0 1-1,0-1 1,0 1 0,0-1-1,0 1 1,0-1 0,0 1 0,0 0-1,0-1 1,0 1 0,0 0-1,-1 0 1,1 0 0,0-1-1,-1 1 1,1 0 0,0 0 0,-1 0-1,1 0 1,-1 0 0,1 2-1,6 27 446,-6-21-380,33 243 1463,-10-96-669,-10-50 143,5-1-1,35 112 1,7-54 803,-52-135-1551,1 1 341,19 37-1,-28-64-617,0 0 0,0 1 0,1-1 0,-1 0 0,1 0 0,0 0 0,0 0 0,3 3 0,-5-5-12,1 1 0,-1-1 1,1 0-1,-1 0 0,0 1 1,1-1-1,-1 0 0,1 0 1,-1 0-1,1 0 0,-1 0 1,0 0-1,1 1 0,-1-1 1,1 0-1,-1 0 0,1 0 1,-1-1-1,1 1 0,-1 0 1,1 0-1,-1 0 0,0 0 1,1 0-1,-1-1 0,1 1 1,-1 0-1,0 0 0,1 0 1,0-1-1,1-2 4,0 0 1,0-1-1,0 1 1,0-1-1,-1 1 1,0-1-1,1 1 1,-1-1-1,0 0 1,-1 0-1,1-4 1,9-62-8,0-91 0,-11-77 0,0 159 0,2-352 0,0 346 0,-4-225 0,0 68 0,0 135 0,0 56 0,7-89 0,-3 128 0,-2-1 0,1 0 0,-1 0 0,-1 1 0,0-1 0,-1 1 0,0-1 0,-10-21 0,5 12 0,7 18 0,-2-11 0,3 15 0,0 0 0,0-1 0,0 1 0,1 0 0,-1 0 0,0-1 0,0 1 0,0 0 0,1 0 0,-1 0 0,0-1 0,1 1 0,-1 0 0,0 0 0,0 0 0,1 0 0,-1-1 0,0 1 0,1 0 0,-1 0 0,0 0 0,0 0 0,1 0 0,-1 0 0,0 0 0,1 0 0,-1 0 0,0 0 0,1 0 0,-1 0 0,0 0 0,1 0 0,-1 0 0,0 1 0,1-1 0,-1 0 0,0 0 0,0 0 0,1 0 0,-1 0 0,0 1 0,43 9 0,0-2 0,1-2 0,77 1 0,-8-1 0,-47 0 0,153 7 0,238-26 0,-284 6 0,133-13 0,63-1 0,-239 25 0,196 34 0,-286-32 0,134 27 0,-142-32 0,-34-4 841,-5-2-1696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5:4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9144,'0'0'6952,"5"13"-6327,5 28 323,11 75 1,-17-71-319,12 112 1715,-7-63-1156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5:45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12664,'0'0'7191,"10"-7"-6808,-2 2-296,-1-1-4,0 1 1,1 1-1,-1-1 0,1 1 0,0 1 0,0 0 0,12-4 0,-4 3 234,1 0-1,28-3 1,-38 7-207,-1 0 1,0 0-1,1 1 0,-1-1 1,1 2-1,-1-1 0,0 1 1,0-1-1,0 2 1,8 2-1,-12-4-60,-1 1 0,1-1 1,0 0-1,0 0 0,-1 1 1,1-1-1,0 1 0,-1-1 0,1 1 1,-1 0-1,0 0 0,0-1 0,0 1 1,0 0-1,0 0 0,1 4 0,0-2 25,-2 1 0,1-1 0,0 0 0,-1 1 0,0-1 0,0 1 0,-1 7 0,-1 1 82,0-1-1,-2 1 1,1-1 0,-10 21-1,7-21 39,-1-1 0,0 0-1,-15 18 1,-8 11 674,29-38-816,0-1-1,0 0 1,0 1 0,0-1-1,0 1 1,1-1 0,-1 1-1,0-1 1,1 1 0,0 0-1,-1-1 1,1 1 0,0-1-1,-1 1 1,1 0-1,0-1 1,0 1 0,1 3-1,0-4-16,0 1 0,0-1 0,0 0 0,0 1 0,1-1 0,-1 0 0,0 0 0,1 0 0,-1 0 0,1 0-1,-1 0 1,1 0 0,-1-1 0,1 1 0,-1 0 0,1-1 0,0 1 0,1-1 0,160 36 873,-161-35-905,7 1 82,-1 0 0,0 1 0,0 0 0,0 1-1,0 0 1,8 5 0,-15-8-56,0 1 1,1-1-1,-1 0 0,0 0 0,0 0 1,0 1-1,0-1 0,0 1 0,0-1 1,0 0-1,-1 1 0,1 0 0,0-1 1,-1 1-1,1 2 0,-1-1 0,0-1 0,0 0 0,0 0-1,0 1 1,-1-1 0,1 0 0,-1 0 0,0 0 0,1 1 0,-1-1-1,0 0 1,0 0 0,0 0 0,-1-1 0,-1 3 0,-2 3 49,-1 0 0,0-1 1,0 0-1,-1 0 0,0-1 0,0 0 1,-14 8-1,-59 24 406,75-35-450,-172 66 372,151-57-809,17-7 32,16-7 7,8-4-4056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5:4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 10752,'0'0'5783,"9"-2"-5165,13-1-182,0 0 0,0 2 0,1 0 1,-1 2-1,34 4 0,-55-4-401,0-1 1,1 1-1,-1-1 0,0 1 1,0 0-1,0-1 0,1 1 1,-1 0-1,0 0 0,0-1 1,0 1-1,0 0 0,0 0 1,0 0-1,-1 1 0,1-1 1,0 0-1,0 0 0,-1 0 1,1 1-1,-1-1 0,1 0 1,-1 0-1,1 1 0,-1-1 1,0 0-1,0 1 0,0-1 1,0 1-1,0-1 0,0 0 1,0 1-1,0-1 0,-1 2 1,0 6 101,-1 0 1,0 0 0,-6 15 0,8-21-110,-6 11 157,-1 0 0,0-1 0,-12 18 1,9-16 343,-14 30 0,24-44-469,-1 0 0,1 0 1,-1 1-1,1-1 0,0 0 0,-1 0 1,1 1-1,0-1 0,0 0 1,0 0-1,0 1 0,0-1 0,0 0 1,1 1-1,-1-1 0,0 0 1,1 0-1,-1 1 0,0-1 1,1 0-1,0 0 0,-1 0 0,1 0 1,0 0-1,-1 0 0,1 0 1,0 0-1,0 0 0,1 1 1,4 2 60,-1 0 1,1-1 0,0 1 0,10 3-1,3 3 52,44 20 301,11 7 47,-66-33-401,0 1 0,-1 0 0,0 1 1,0-1-1,-1 1 0,12 14 0,-17-19-92,-1 0 0,1 0-1,0 0 1,-1 1 0,1-1 0,-1 0-1,1 0 1,-1 1 0,1-1 0,-1 0-1,0 1 1,0-1 0,0 0 0,0 1-1,0-1 1,0 1 0,0-1 0,0 0-1,0 1 1,-1 1 0,0 0 20,-1 0-1,1 0 1,-1 0 0,1 0 0,-1 0-1,0-1 1,0 1 0,-3 3 0,-5 3 98,-1 0 0,1-1 1,-14 9-1,21-16-113,-13 9 157,0-2 0,0 0 1,-1 0-1,0-2 0,0 0 0,-1-1 1,1-1-1,-1 0 0,-23 1 0,31-5-24,-4 1 62,-1 1 1,1 0-1,-1 1 1,-25 9-1,32-7-1028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5:4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 9848,'0'0'8954,"18"-1"-8462,47-1-141,258-15 1413,-87-8-715,156-12 384,244-8 1575,-579 43-2581,-17 0 362,39-6 0,-78 8-755,13-3 559,-15 3-586,1 0-1,0 0 0,0 0 0,0 0 0,0 0 0,0 0 0,0 0 0,-1 0 1,1 0-1,0 0 0,0 0 0,0 0 0,0 0 0,0 0 0,0-1 0,0 1 1,-1 0-1,1 0 0,0 0 0,0 0 0,0 0 0,0 0 0,0 0 0,0 0 1,0-1-1,0 1 0,0 0 0,0 0 0,0 0 0,0 0 0,0 0 0,0 0 1,0-1-1,0 1 0,0 0 0,0 0 0,0 0 0,0 0 0,0 0 1,0 0-1,0-1 0,0 1 0,0 0 0,0 0 0,0 0 0,0 0 0,0 0 1,0 0-1,0 0 0,0-1 0,0 1 0,0 0 0,0 0 0,1 0 0,-6 1-2007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22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64 7632,'0'0'6568,"-9"6"-6183,-74 51 638,77-52-867,5-5-115,0 0 0,0 1 0,0-1 0,0 1 0,0 0 0,0-1 0,0 1 0,1 0 0,-1-1 0,0 1 1,0 0-1,1 0 0,-1 0 0,0 0 0,1 0 0,-1 0 0,1 0 0,-1 0 0,1 0 0,0 0 0,-1 0 0,1 0 0,0 0 1,0 0-1,0 0 0,-1 2 0,3-3 52,0-1 0,0 1 0,0-1 0,0 0 0,0 1 0,0-1 0,-1 0 0,4-2 0,4-4 100,0 0-1,0-1 1,0 0 0,8-10-1,-14 13-90,1 1-1,-1-1 0,0 0 1,0 0-1,0 0 0,-1-1 0,0 1 1,0 0-1,0-1 0,1-8 0,-3 11-3,0 1-1,0-1 0,-1 1 0,1-1 0,0 1 0,-1-1 0,0 1 1,0-1-1,-1-3 0,-2 1-2182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5:4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10952,'0'0'7241,"11"-6"-6756,-8 4-458,13-6 253,0 0 0,1 1-1,0 1 1,30-7-1,-33 10-51,69-7 924,-75 10-974,-1 0 0,1 0 0,0 1 0,-1-1 0,1 2 0,0-1 0,-1 1 0,12 5 0,-19-7-147,1 0 0,0 1 0,0-1 0,0 1 0,-1-1 0,1 1 0,0 0 0,0-1 0,-1 1 0,1 0 0,-1-1 0,1 1 0,-1 0 0,1 0 0,-1 0 0,1-1 0,-1 1 0,0 0 0,1 0 0,-1 0 0,0 0 0,1 1 1,-1 0 20,0 1 1,0-1-1,0 1 1,-1-1-1,1 1 1,0-1-1,-1 0 1,-1 4-1,-2 4 89,0 0-1,-1-1 0,-6 9 1,10-17-127,-28 40 472,18-27-215,1 1 1,0-1-1,-8 20 0,16-30-193,0 0 1,0 1 0,1-1 0,0 0 0,0 1 0,0-1 0,0 1 0,1-1 0,-1 1 0,1-1 0,1 1-1,-1-1 1,0 1 0,1-1 0,0 1 0,0-1 0,2 5 0,0-4 0,-1 0 0,1-1 0,0 0 0,0 0 1,1 0-1,-1 0 0,1 0 0,0-1 0,0 1 0,0-1 0,0 0 1,7 3-1,7 4 126,32 12 1,-38-17-106,18 7 108,-3-2 135,-2 1 1,1 1 0,43 28-1,-68-39-329,0-1 0,0 1 0,0 0 0,0 0 0,0 0 0,0-1 0,-1 1 0,1 0 0,0 0 0,0 0 0,-1 0 0,1 0 0,-1 1 0,1-1 0,-1 0 0,1 0 0,-1 0 0,0 0 0,0 1 0,1-1 0,-1 0 0,0 0 0,0 0 0,0 1 0,-1 0 0,1 1 36,-1-1 1,0 1 0,0-1 0,0 1-1,-1-1 1,1 0 0,-1 0 0,1 0-1,-1 0 1,0 0 0,-2 3 0,-3 1 86,-1 0 1,0 0 0,0 0 0,0-1-1,-12 6 1,4-5-138,1-1 0,-1 0 0,0-1 0,0-1 0,0 0 0,0-2 0,-17 1 0,-13-3 0,-57-8 0,101 9 1,0 0-1,0 0 1,0 0 0,0 0-1,0-1 1,0 1 0,1-1 0,-1 0-1,0 1 1,0-1 0,-3-2-1,5 3 0,0-1 0,0 1-1,-1 0 1,1-1 0,0 1-1,0 0 1,0-1 0,0 1-1,0 0 1,0-1 0,0 1-1,0 0 1,0-1 0,0 1-1,0-1 1,0 1 0,0 0-1,0-1 1,0 1 0,0 0-1,0-1 1,0 1 0,0 0-1,1-1 1,10-15-33,6-1-4173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5:48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70 15680,'0'0'1849,"-10"9"-1208,-10 9-409,-1-1 0,0 0 0,-2-2 0,0-1 0,-28 14 0,42-25-140,1 1 0,-1-2 0,0 1 0,0-1 0,-1-1 0,1 0 0,-16 0 0,22-1-43,0 0 0,0 0 0,0 0 0,0-1 0,0 1 1,0-1-1,0 0 0,0 0 0,0 0 0,0-1 0,0 1 0,0-1 1,1 1-1,-1-1 0,1 0 0,-1 0 0,1 0 0,0 0 0,0-1 1,-1 1-1,2 0 0,-1-1 0,0 0 0,0 1 0,-1-6 0,2 6-18,1-1-1,-1 1 0,1 0 1,0 0-1,0 0 0,0-1 1,0 1-1,0 0 0,0 0 1,1 0-1,-1-1 0,1 1 0,0 0 1,-1 0-1,1 0 0,0 0 1,0 0-1,0 0 0,1 0 1,-1 0-1,3-2 0,3-5 62,1 1 0,16-14 0,-23 21-81,11-8 32,-1 1 1,2 0 0,-1 1 0,1 1 0,0 0 0,1 0 0,-1 1-1,1 1 1,0 0 0,0 1 0,0 1 0,1 0 0,-1 1-1,17 0 1,-22 2-10,1 0-1,-1 0 0,0 0 0,1 1 1,-1 1-1,0 0 0,0 0 0,0 1 1,15 8-1,-18-8 4,0 0-1,0 1 1,-1-1-1,1 1 1,-1 0-1,-1 1 1,1-1-1,-1 1 1,0 0-1,0 0 1,0 1 0,-1-1-1,0 1 1,2 7-1,-1 1 37,-1 0-1,0 0 1,-1 0-1,-1 0 0,0 0 1,-1 0-1,-1 0 1,0 0-1,-1 0 0,-1 0 1,-6 20-1,-5 10 223,-3 0-1,-27 54 0,21-57 208,-1-1-1,-53 68 0,68-98-370,1 1 0,1 0 0,-11 22-1,8-3-3713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04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9536,'0'0'15975,"15"-2"-15676,-8 1-258,14-1 84,-1 0 0,1 1-1,28 3 1,13 2 389,0-3 0,76-8 1,-59 1 42,64-1 896,-115 1-1007,-24 4-304,1 1-1,-1-1 1,1 1 0,-1 1-1,7-1 1,-11 1-137,0 0 0,0 0 0,0 0 0,0 0 0,1 0 0,-1 0 0,0 0 0,0 0 0,0 0 0,0 0 0,0 0 0,0 0 0,0 0-1,1 0 1,-1 0 0,0-1 0,0 1 0,0 0 0,0 0 0,0 0 0,0 0 0,0 0 0,1 0 0,-1 0 0,0 0 0,0 0 0,0 0 0,0 0 0,0-1 0,0 1 0,0 0 0,0 0 0,0 0 0,0 0 0,0 0 0,0 0 0,0 0-1,0-1 1,0 1 0,0 0 0,0 0 0,0 0 0,0 0 0,0 0 0,0 0 0,0-1 0,0 1 0,0 0 0,0 0 0,0 0 0,0 0 0,0 0 0,0 0 0,0-1 0,0 1 0,0 0 0,0 0 0,0 0 0,0 0 0,0 0 0,0 0-1,-1 0 1,1 0 0,-3-4-1047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0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12864,'0'0'5433,"15"1"-4963,-9 0-417,11 1 114,0-1 1,0 0-1,1-2 1,-1 0-1,22-4 1,30-9 551,188-30 2092,-188 36-1934,76-4 1458,-131 12-1860,0 0-1,0-1 0,0-1 1,22-5-1,-28 2-2637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06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11152,'0'0'6359,"1"14"-5581,23 291 2689,-16-169-1976,-4-74-768,0 11 1304,25 132 0,-28-193-1574,2 2 1208,0-14-1060,2-10-565,14-31-1054,-11 26-2178,-7 13 2206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0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15776,'0'0'2590,"5"14"-2021,2 4-345,-2 0 0,0 0 0,-1 1 0,-1 0-1,1 28 1,-4 52 1563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0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141 107 11256,'0'0'5570,"-10"3"-4667,3 0-722,-1 0 0,0 0 0,1 1 1,-1-1-1,1 2 0,0-1 0,0 1 1,1 0-1,-1 0 0,1 1 0,1 0 0,-8 8 1,9-7-5,-1 0 1,1 1-1,1-1 0,-1 1 1,1 0-1,1 0 1,-1 0-1,1 0 0,1 0 1,-1 0-1,1 1 1,1-1-1,0 0 1,0 1-1,0-1 0,1 0 1,1 1-1,3 13 1,-3-16-80,0 0 0,0 0 1,1 0-1,0 0 1,0 0-1,0-1 0,1 1 1,0-1-1,0 0 0,0 0 1,1-1-1,-1 1 1,1-1-1,0 0 0,0 0 1,1 0-1,-1-1 1,1 0-1,0 0 0,0-1 1,0 1-1,0-1 0,0 0 1,12 1-1,-10-2-8,0-1-1,0-1 1,0 1 0,0-2-1,-1 1 1,1-1 0,0 0-1,-1 0 1,1-1 0,-1 0-1,0 0 1,0-1-1,0 0 1,0 0 0,9-8-1,0-1 82,-1 0-1,-1 0 1,0-2-1,-1 0 1,13-18-1,-16 19-52,-1-1 0,-1 0 0,0 0 0,-1-1 0,-1 1 0,0-2 0,5-21 0,-10 30-55,0 0 0,0 1 0,-1-1 0,0 1 0,0-1 0,-1 0 0,1 1 0,-4-10 0,3 12-7,-1 0-1,0 0 0,0 0 1,0 1-1,-1-1 1,1 1-1,-1 0 1,0 0-1,0 0 0,-1 0 1,1 0-1,-1 1 1,-6-5-1,7 5-29,0 1-1,0 0 1,-1 1-1,1-1 1,0 0-1,-1 1 1,0 0-1,1 0 1,-1 0-1,0 0 1,1 1-1,-1-1 1,0 1-1,0 0 1,-6 1-1,4 0 54,-1 0 0,0 1 1,1 0-1,0 0 0,-1 0 0,1 1 1,0 0-1,-8 5 0,4-1 19,1 0 0,0 1 0,0-1 0,0 2 0,1-1-1,0 1 1,1 1 0,0-1 0,-10 19 0,15-24-101,1-1 1,-1 0-1,1 1 0,0-1 1,0 1-1,1-1 0,-1 1 1,1 0-1,0-1 0,0 1 1,0 0-1,0-1 0,1 1 0,-1-1 1,1 1-1,0-1 0,0 1 1,0-1-1,1 1 0,-1-1 1,1 0-1,-1 0 0,4 4 1,-1-2-460,0 0 0,0-1 0,0 0 0,0 1 0,1-2 0,0 1 0,0 0 0,0-1 0,0 0 0,0 0 0,1-1 0,6 3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07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0 15472,'0'0'450,"-11"12"1037,-44 48-298,32-26-879,1 1 1,1 1-1,3 1 0,0 1 0,3 0 1,-21 77-1,34-103-153,0 0 0,0 1 0,1-1 0,1 1 1,0-1-1,0 1 0,1 0 0,3 12 0,-2-20-64,-1 0 1,0-1-1,1 1 1,0 0-1,0-1 1,1 0-1,-1 1 0,1-1 1,0 0-1,4 5 1,-4-7-24,-1 0 0,1 1 1,0-1-1,0 0 0,0-1 1,0 1-1,0 0 0,0-1 1,0 0-1,1 0 0,-1 0 1,1 0-1,-1 0 0,0-1 1,1 1-1,3-1 0,3 0 56,0-1-1,0-1 0,0 1 0,0-1 1,-1-1-1,1 0 0,-1 0 0,0-1 1,1 0-1,-2-1 0,1 0 0,-1 0 1,1-1-1,-1 0 0,-1 0 0,1-1 1,-1 0-1,-1-1 0,8-8 0,-7 6-4,1 0-1,-2 0 1,1-1 0,-1 0-1,-1 0 1,0 0-1,-1-1 1,0 0 0,0 1-1,-2-1 1,1-1-1,-1 1 1,-1 0 0,0-1-1,-2-14 1,1 23-63,-1-1 0,0 1 0,0 0 0,0 0 0,0 0 0,-1 0 0,1 0 0,-1 0 0,0 0 0,0 0-1,-1 0 1,1 1 0,-1-1 0,0 1 0,0 0 0,0 0 0,0 0 0,0 0 0,-1 0 0,1 1 0,-1 0 0,0 0 0,0 0 0,1 0 0,-2 0 0,1 1 0,0-1 0,0 1 0,0 0 0,0 1 0,-1-1 0,1 1 0,0-1 0,-1 1 0,1 1 0,0-1 0,-1 1 0,1-1 0,0 1 0,0 1 0,-1-1 0,1 0 0,0 1 0,0 0-1,1 0 1,-1 0 0,0 0 0,1 1 0,-5 4 0,-1 1 38,0 2-1,1-1 0,0 1 0,1 0 0,0 1 1,-8 17-1,-24 62-4844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46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401 706 8536,'0'0'8227,"-10"2"-7941,-42 4 98,-50 9 628,92-13-892,-1 0 1,1 1-1,0 1 0,0-1 0,1 2 0,-1-1 0,-12 9 0,8-2 81,0 0 1,1 1-1,0 1 0,1 0 0,1 0 1,0 1-1,-12 21 0,18-27-100,0 1 0,1 0-1,0 0 1,1 0 0,0 0 0,0 0-1,1 1 1,1 0 0,-1-1 0,1 1-1,1 0 1,0-1 0,0 1 0,3 16-1,-2-21-51,1-1 0,-1 1-1,1-1 1,0 1-1,0-1 1,1 0-1,-1 0 1,1 0 0,0 0-1,0 0 1,0 0-1,1-1 1,-1 0 0,1 1-1,0-1 1,4 2-1,-6-3-29,1 0-1,0-1 0,0 1 0,0-1 1,0 0-1,0 0 0,0 0 0,0 0 1,1 0-1,-1-1 0,0 1 0,0-1 1,0 0-1,1 0 0,-1 0 0,0-1 1,0 1-1,1-1 0,-1 1 0,0-1 1,0 0-1,0 0 0,5-3 0,1-2 6,0-1-1,-1 0 0,0 0 1,0 0-1,-1-1 0,0 0 1,0-1-1,8-13 0,0-3 22,-2 0 1,11-28-1,-11 17 7,-2-1 0,-1-1 0,-2 0 1,-1 0-1,2-72 0,-16-195 196,7 299-243,-4-49 106,-1 0 0,-4 0 0,-24-89 0,33 143-109,0 0 0,0 1 0,0-1 0,0 0 0,-1 1 0,1-1-1,0 1 1,0-1 0,0 0 0,-1 1 0,1-1 0,0 1 0,-1-1 0,1 1 0,0-1-1,-1 0 1,1 1 0,-1 0 0,1-1 0,-1 1 0,1-1 0,-1 1 0,1 0 0,-1-1-1,1 1 1,-1 0 0,0-1 0,1 1 0,-1 0 0,1 0 0,-1 0 0,0-1-1,1 1 1,-1 0 0,0 0 0,1 0 0,-1 0 0,0 0 0,1 0 0,-1 0 0,0 1-1,1-1 1,-2 0 0,1 1 3,-1 1 0,0-1 0,1 1 0,-1-1 0,1 1 0,-1-1 0,1 1 0,0 0 0,-1 0 0,1 0 0,0-1 0,-1 5 0,-11 28-11,2 0-1,1 1 0,2 1 1,-7 71-1,7 148-24,8-248 31,1 15 16,0 1-1,2-1 1,0 0-1,2 0 1,0-1-1,2 1 0,0-1 1,1 0-1,12 19 1,-16-34-3,0 0 0,0 0 1,1-1-1,-1 0 0,2 0 0,-1 0 1,0 0-1,1-1 0,0 0 0,0 0 1,0-1-1,8 4 0,-8-4 2,0-1 1,0 0-1,-1 0 1,1 0-1,1-1 1,-1 0-1,0 0 1,0-1-1,0 1 1,1-1-1,-1-1 1,0 1-1,0-1 0,9-2 1,-3-1 48,1 0-1,-1-1 1,0-1 0,0 1-1,-1-2 1,1 0 0,-1 0 0,-1-1-1,0 0 1,0-1 0,0 0-1,-1-1 1,0 1 0,-1-2 0,-1 1-1,1-1 1,-1-1 0,9-20 0,-17 32-58,1 0 0,0 0 1,0 0-1,0 0 0,-1 0 1,1 0-1,0 0 1,0 0-1,0 0 0,-1 0 1,1 0-1,0 0 0,0 0 1,-1 0-1,1 0 1,0 0-1,0 0 0,-1 0 1,1 0-1,0 0 0,0 0 1,0 0-1,-1 0 1,1 0-1,0-1 0,0 1 1,0 0-1,0 0 0,-1 0 1,1 0-1,0 0 1,0-1-1,0 1 0,0 0 1,0 0-1,-1 0 1,1-1-1,0 1 0,0 0 1,0 0-1,0 0 0,0-1 1,0 1-1,0 0 1,0 0-1,0-1 0,0 1 1,0 0-1,0 0 0,0 0 1,0-1-1,0 1 1,0 0-1,0 0 0,0-1 1,0 1-1,0 0 0,-17 13 78,12-7-72,-1 1 0,1 0 1,0 0-1,1 0 0,0 0 1,0 1-1,0 0 0,1 0 1,-2 9-1,4-13-3,0 0-1,0 0 1,0 0-1,1 0 1,0 0 0,-1 0-1,2 0 1,-1 0-1,0 0 1,1 0-1,0 0 1,0 0 0,0 0-1,0 0 1,1-1-1,-1 1 1,1 0-1,0-1 1,0 1 0,0-1-1,4 5 1,0-2 26,1 1 1,0-1 0,0-1-1,0 1 1,0-1-1,1-1 1,0 1-1,13 5 1,-18-9-18,0 0-1,0 0 0,0 0 1,0-1-1,0 1 1,0-1-1,0 0 1,0 1-1,1-1 1,-1-1-1,0 1 1,0 0-1,0-1 1,0 0-1,0 0 0,0 1 1,0-2-1,-1 1 1,1 0-1,0-1 1,0 1-1,-1-1 1,1 0-1,-1 0 1,1 0-1,-1 0 1,0 0-1,3-4 0,-3 3 24,1-1-1,-1 1 0,0-1 0,0 0 0,0 0 0,0 0 0,-1 0 0,0 0 0,0 0 0,0 0 0,0 0 0,-1-1 0,1 1 0,-1 0 0,0 0 0,0-1 0,-1 1 0,-1-8 0,0 5 15,0 0-1,0 1 1,-1-1-1,0 1 1,0-1-1,-1 1 1,1 0-1,-1 0 1,-1 1-1,-8-11 0,7 11-6,0 0-1,0 0 1,0 0-1,-1 1 1,0 0-1,0 0 1,0 1-1,0 0 0,0 0 1,-1 0-1,-7-1 1,15 4-49,0 0 0,-1 0 0,1 0 0,0 0 0,0 0 0,-1 0 0,1 0 0,0 0 0,0 0 0,-1 0 0,1 0 0,0 0 0,0 0 0,-1 0 0,1 0 0,0 0 0,0 0 0,-1 0 0,1 0 0,0 0 0,0 0 0,-1 1 0,1-1 0,0 0 0,0 0 0,0 0 0,-1 0 0,1 0 0,0 1 0,0-1 0,0 0 0,0 0 0,0 0 0,-1 1 0,1-1 0,0 0 0,0 0 0,0 1 0,0-1 0,3 12-40,12 11-16,-4-13 45,0-1 0,1 0-1,0-1 1,0-1 0,1 1-1,0-2 1,0 0 0,16 5-1,-21-9 14,0 0-1,0 0 0,0-1 1,0 0-1,0 0 0,1-1 1,-1 0-1,0 0 1,0-1-1,1 0 0,-1-1 1,0 0-1,0 0 0,0-1 1,12-5-1,58-38 156,-46 26-60,-25 15-48,0 0 1,0 0-1,0-1 0,-1 1 1,0-2-1,0 1 0,9-14 1,-15 19-38,0 0 1,1 0 0,-1 0-1,0 1 1,0-1-1,1 0 1,-1 0 0,0 0-1,0 0 1,0 0-1,0 0 1,0 0 0,0 0-1,-1 0 1,1 0-1,0 0 1,0 0 0,-1 0-1,1 0 1,-1 0-1,1 0 1,-1 1 0,1-1-1,-1 0 1,1 0-1,-1 0 1,0 1 0,1-1-1,-1 0 1,0 1-1,0-1 1,0 1 0,1-1-1,-1 1 1,0-1 0,0 1-1,0-1 1,0 1-1,0 0 1,0 0 0,0-1-1,0 1 1,0 0-1,0 0 1,0 0 0,0 0-1,0 0 1,0 0-1,0 0 1,0 1 0,1-1-1,-1 0 1,-2 1-1,-3 2 5,0 0-1,-1 0 1,2 1-1,-1 0 0,0 0 1,1 1-1,0-1 0,0 1 1,0 0-1,0 1 1,1-1-1,0 1 0,0 0 1,1 0-1,-1 0 1,1 0-1,1 1 0,-1-1 1,1 1-1,0 0 0,0-1 1,1 1-1,0 0 1,0 10-1,1-10-3,0 0 0,0 1-1,1-1 1,0 0 0,0 0 0,1 1-1,0-1 1,0 0 0,1-1 0,-1 1-1,2 0 1,-1-1 0,1 1 0,0-1-1,0 0 1,0-1 0,1 1 0,0-1-1,0 1 1,1-2 0,-1 1 0,1 0-1,8 4 1,-8-7 3,-1 0 0,1 0-1,0 0 1,0-1 0,0 0 0,-1 0-1,1 0 1,1-1 0,-1 0 0,0 0-1,0 0 1,0-1 0,0 0 0,-1 0-1,1-1 1,0 1 0,0-1 0,-1 0-1,8-5 1,5-1 36,-1-2-1,-1 0 1,0 0-1,26-24 1,-31 24-51,-2-1 0,1 0 0,-2 0 0,11-17 0,-11 15 0,1 0 0,20-22 0,-27 33 0,0 1 0,0-1 0,0 1 0,0 0 0,0-1 0,0 1 0,1 0 0,1 0 0,-1 0 0,-1 0 0,0 0 0,1 0 0,-1 0 0,0-1 0,0 1 0,0 0 0,2-3 0,-4 4 0,1-1 0,-1 1 0,1-1 0,-1 1 0,1 0 0,-1-1 0,1 1 0,0 0 0,-1-1 0,1 1 0,0 0 0,-1-1 0,1 1 0,0 0 0,0 0 0,-1 0 0,1 0 0,0 0 0,-1 0 0,1 0 0,0 0 0,0 0 0,-1 0 0,1 0 0,0 0 0,-1 1 0,1-1 0,0 0 0,-1 1 0,1-1 0,0 0 0,-1 1 0,1-1 0,0 0 0,-1 1 0,1-1 0,-1 1 0,1 0 0,-1-1 0,0 1 0,1-1 0,-1 1 0,1-1 0,-1 1 0,1 1 0,14 31 0,-14-31 0,2 8 0,-1-1 0,0 1 0,0 0 0,-1-1 0,0 1 0,0 0 0,-2 0 0,1 0 0,-1 0 0,0-1 0,-1 1 0,0 0 0,-1-1 0,0 1 0,-4 9 0,6-17 0,0-1 0,0 1 0,-1-1 0,1 1 0,0-1 0,0 1 0,-1-1 0,1 0 0,0 0 0,-1 0 0,0 0 0,1 0 0,-1 0 0,0 0 0,1 0 0,-1 0 0,0-1 0,0 1 0,1-1 0,-1 1 0,0-1 0,0 0 0,0 0 0,0 0 0,0 0 0,0 0 0,-3-1 0,-5 0 0,-1-1 0,1-1 0,-16-5 0,20 6 0,-11 2 0,17 2 0,1-1 0,0 1 0,0 0 0,1-1 0,-1 1 0,0-1 0,0 1 0,1-1 0,-1 1 0,3 0 0,3 3 0,0 0 0,1 0 0,0-1 0,0 0 0,0 0 0,0-1 0,1 0 0,-1-1 0,1 1 0,0-2 0,-1 1 0,1-1 0,0-1 0,0 0 0,0 0 0,0 0 0,0-1 0,0-1 0,-1 1 0,1-2 0,0 1 0,-1-1 0,0 0 0,12-7 0,-5 1 0,0-2 0,-1 1 0,0-2 0,-1 0 0,0-1 0,-1 0 0,-1-1 0,13-19 0,-3 5 0,-20 27 0,0-1 0,0 1 0,0 0 0,0 0 0,0 0 0,0 0 0,0 0 0,1 0 0,-1 0 0,0 0 0,1 0 0,-1 0 0,1 1 0,-1-1 0,1 0 0,-1 1 0,4-1 0,-4 2 0,0-1 0,-1 1 0,1-1 0,0 1 0,0 0 0,0 0 0,-1-1 0,1 1 0,0 0 0,-1 0 0,1 0 0,-1 0 0,1 0 0,-1 0 0,1 0 0,-1 0 0,0 0 0,1 0 0,-1 0 0,0 1 0,6 29 0,-4-22 0,0 6 0,-1-11 0,-1 0 0,1 1 0,0-1 0,0 1 0,0-1 0,1 0 0,0 0 0,-1 0 0,5 6 0,-5-9 0,-1-1 0,1 0 0,0 1 0,-1-1 0,1 0 0,0 0 0,0 1 0,0-1 0,-1 0 0,1 0 0,0 0 0,0 0 0,-1 0 0,1 0 0,0 0 0,0 0 0,-1-1 0,1 1 0,0 0 0,0 0 0,-1-1 0,1 1 0,0 0 0,0-1 0,21-12 0,-17 10 0,14-9 0,-10 6 0,0 1 0,1-1 0,0 1 0,19-6 0,-28 11 0,0 0 0,0 0 0,0 0 0,-1 0 0,1 0 0,0 0 0,0 0 0,0 1 0,-1-1 0,1 0 0,0 0 0,0 1 0,-1-1 0,1 1 0,0-1 0,0 1 0,-1-1 0,1 1 0,-1-1 0,1 1 0,0-1 0,-1 1 0,1 0 0,-1-1 0,1 1 0,-1 0 0,0-1 0,1 1 0,-1 0 0,0 0 0,0 0 0,1 1 0,8 30 0,-8-26 0,26 78 0,-27-78 0,1 6 0,4-13 987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46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17719,'0'0'1320,"3"10"-888,4 16 32,0-1 0,-2 0 0,-1 1 0,-2 0-1,0 0 1,-2 27 0,-7 58 2861,4-98-2256,2-8-22,3-11-598,3-16-1040,-4 16-2229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2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8032,'0'0'5282,"1"9"-4939,0 1-276,3 31 876,-2 70-1,-14-15 164,-28 105 1,4-26 78,28-105-286,6-59-739,2-10-88,-1 1 1,1-1-1,0 0 1,0 1-1,0-1 0,0 0 1,0 0-1,0 1 0,0-1 1,0 0-1,0 1 1,1 1-1,0-2-38,0-1 0,0 1 0,-1-1-1,1 1 1,0-1 0,0 1 0,0-1 0,0 0 0,0 1 0,0-1 0,-1 0-1,1 0 1,0 0 0,0 0 0,0 0 0,0 0 0,0 0 0,0 0 0,0 0-1,0 0 1,0 0 0,1-1 0,116-26 767,-2 1-378,-20 6 48,-82 18-371,-13 3-99,1-1 0,-1 0 0,0 0 0,1 0 0,-1-1 0,0 1 0,1 0 0,-1 0 0,0-1 0,1 1 0,-1-1 0,0 1 1,0-1-1,1 0 0,-1 1 0,0-1 0,0 0 0,0 0 0,0 0 0,0 0 0,0 0 0,0 0 0,0 0 0,1-2 0,-6-6-1841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47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0 12864,'0'0'6185,"-7"18"-5327,-55 124 750,-7 38 671,58-145-1734,2 0 1,2 1-1,-4 46 0,9-59-269,1-16-143,0 1 1,0 0 0,1-1-1,0 1 1,0 0 0,1-1 0,0 1-1,0-1 1,1 1 0,0-1-1,3 10 1,-1-9 20,0-1 0,1 1 0,0-1 0,0 0 0,0-1 0,1 1 0,0-1 0,0 0 0,1 0 0,0-1 0,0 0 0,0 0 0,1-1 0,-1 0-1,1 0 1,16 5 0,-13-4 24,-1 1-1,0-1 1,0 2-1,-1-1 1,11 10-1,26 18 704,-45-34-870,1 1 0,-1 0 1,0 0-1,1-1 0,-1 1 1,0-1-1,1 1 0,-1-1 1,1 0-1,-1 1 1,1-1-1,-1 0 0,1 0 1,-1 0-1,1 0 0,-1 0 1,1-1-1,-1 1 0,1 0 1,1-1-1,1-1 2,-1 0 1,1 0-1,-1-1 0,0 1 1,0-1-1,3-2 0,9-8-3,0-5 141,-11 12-4339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47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18487,'0'0'2308,"12"5"-1552,84 31 1961,171 42 0,-234-73-1304,-32-5-1513,0 0 1,-1 0-1,1 0 1,0 0-1,0 0 0,0 0 1,0 0-1,0 0 0,0 0 1,0-1-1,0 1 1,0 0-1,0 0 0,-1-1 1,1 1-1,0-1 1,0 1-1,0-1 0,-1 1 1,1-1-1,0 1 1,-1-1-1,1 0 0,0 1 1,-1-1-1,2-1 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51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243 496 9240,'0'0'7130,"-9"-2"-6773,5 1-319,0 0 3,0 0 0,-1 0 0,1 1 0,0-1 0,-1 1 0,1 0 0,0 0 0,-1 1 0,1-1 0,0 1 0,0 0 0,-1 0 0,1 0 0,0 0 0,0 1 0,-4 2 0,-9 7 239,-1 0-1,1 2 1,-20 18-1,30-24-122,0 0 0,1 0 0,0 0 0,0 0 0,1 1 0,0 0 0,0 0 0,1 1 0,-6 15 0,9-21-115,0 0 1,1 0-1,-1 0 1,1 0-1,0 1 1,0-1-1,0 0 0,0 0 1,0 0-1,1 1 1,-1-1-1,1 0 1,0 0-1,0 0 0,0 0 1,1 0-1,-1 0 1,0 0-1,1-1 0,0 1 1,0 0-1,0-1 1,0 1-1,0-1 1,0 0-1,1 0 0,-1 0 1,1 0-1,0 0 1,-1 0-1,1-1 0,0 1 1,0-1-1,0 0 1,0 0-1,0 0 1,0 0-1,0-1 0,0 1 1,1-1-1,-1 0 1,0 0-1,0 0 0,0 0 1,1 0-1,-1-1 1,0 1-1,0-1 1,0 0-1,0 0 0,0 0 1,0 0-1,5-4 1,-1 1-15,-1-1 0,1-1 1,-1 1-1,0-1 1,0 0-1,-1 0 1,0-1-1,0 0 0,-1 0 1,1 0-1,-2 0 1,6-14-1,1-6 46,-2-1 0,6-38 0,-5 25 5,-3 7 36,-2-1 0,0 0 0,-3 0 0,-1-1-1,-1 1 1,-2 0 0,-11-51 0,8 67 178,5 18-271,1 1 0,0-1-1,0 1 1,0 0 0,-1-1 0,1 1-1,0-1 1,0 1 0,-1 0-1,1-1 1,0 1 0,-1 0 0,1-1-1,0 1 1,-1 0 0,1-1-1,0 1 1,-1 0 0,1 0 0,-1 0-1,1-1 1,-1 1 0,1 0 0,-1 0-1,1 0 1,0 0 0,-1 0-1,1 0 1,-1 0 0,1 0 0,-1 0-1,1 0 1,-1 0 0,1 0-1,-1 0 1,1 0 0,-1 1 0,-1 1 55,0 1 0,0 0 1,0-1-1,1 1 1,0 0-1,-1 0 0,1 0 1,-1 5-1,2-7-63,-7 23 181,2 0-1,0 0 1,-1 43-1,7 77 411,1-124-501,1 1 1,0-1-1,8 23 1,-8-33-13,0 0 1,1 0-1,1 0 0,-1 0 1,2-1-1,-1 1 1,13 14-1,-15-21-41,1 0-1,0 0 0,0-1 1,0 1-1,0-1 0,0 0 1,1 0-1,-1 0 1,1-1-1,0 1 0,-1-1 1,9 1-1,-1-1 26,-1 0-1,1 0 0,-1-1 1,14-1-1,-8-2 40,1 0 0,-1-1-1,0 0 1,-1-1 0,31-14 0,-41 15-53,1 1 0,0-1 0,-1 0 0,0-1 0,0 1 0,0-1 0,-1 0 0,1-1 0,-1 1 0,0-1 0,-1 0 0,0 0 0,1-1 0,-2 1 0,7-14 0,-9 17-30,-1 0-1,1 1 0,0-1 0,-1 0 1,0 1-1,0-1 0,1 0 1,-1 1-1,-1-1 0,1 0 0,0 1 1,-1-1-1,1 0 0,-1 1 0,0-1 1,0 1-1,0-1 0,0 1 1,0-1-1,-3-2 0,3 3-15,0 1-1,-1 0 0,1 0 1,0 0-1,-1-1 0,1 2 1,-1-1-1,1 0 1,-1 0-1,0 0 0,1 1 1,-1-1-1,0 1 1,0-1-1,1 1 0,-1 0 1,0-1-1,0 1 1,1 0-1,-1 0 0,0 0 1,0 1-1,1-1 1,-1 0-1,0 1 0,0-1 1,1 1-1,-1 0 0,0-1 1,1 1-1,-3 1 1,0 1-6,-1 0 0,0 1 1,1 0-1,-1 0 1,1 0-1,0 0 0,1 0 1,-1 1-1,1 0 0,0-1 1,0 1-1,0 1 1,0-1-1,1 0 0,0 1 1,0-1-1,1 1 0,-2 9 1,2-11-1,0 0 0,1 0 0,-1 0 0,1 0-1,0 1 1,0-1 0,1 0 0,-1 0 0,1 0 0,0 0 0,0 0 0,0 0 0,1 0 0,-1 0 0,1-1 0,0 1 0,0 0 0,0-1 0,0 1-1,1-1 1,0 0 0,-1 0 0,1 0 0,0 0 0,1 0 0,5 3 0,-3-3-9,0 0 0,0-1 1,0 1-1,1-1 0,-1-1 0,1 1 1,-1-1-1,1 0 0,-1-1 0,1 0 1,0 0-1,-1 0 0,1-1 0,0 0 0,-1 0 1,1 0-1,-1-1 0,0 0 0,1 0 1,-1-1-1,0 0 0,0 0 0,-1 0 1,1-1-1,6-5 0,-10 7-1,-1 1 0,1-1 0,0 1 0,-1 0 0,1 0 0,0 0 0,0 0 0,0 0 0,0 0 0,0 0 0,0 0 0,0 1 0,0-1 0,0 1 0,0 0 0,1-1 0,-1 1 0,0 0 0,3 1 0,-4-1 0,1 1 0,-1 0 0,1 0 0,-1 0 0,0 0 0,0 0 0,1 0 0,-1 0 0,0 0 0,0 0 0,0 1 0,0-1 0,0 0 0,0 1 0,0-1 0,-1 1 0,1-1 0,0 1 0,-1-1 0,1 1 0,-1-1 0,0 1 0,1 0 0,-1-1 0,0 1 0,0 2 0,5 75 0,-9 142 0,-1-110 0,-3-6 0,6-94 0,1-3 0,4-13 0,2-10 0,-2 1 0,0-1 0,0 1 0,0-26 0,0 3 0,17-104 0,61-216 0,-79 347 0,15-41 0,-16 49 0,0 0 0,0-1 0,0 1 0,0 0 0,1 0 0,-1 0 0,0 1 0,1-1 0,0 0 0,-1 0 0,1 1 0,0-1 0,0 1 0,0 0 0,0-1 0,0 1 0,0 0 0,4-1 0,-5 2 0,0 0 0,1 0 0,-1 0 0,1 0 0,-1 0 0,0 1 0,1-1 0,-1 0 0,0 1 0,1-1 0,-1 1 0,0 0 0,0-1 0,0 1 0,1 0 0,-1 0 0,0 0 0,0 0 0,0 0 0,0 0 0,0 0 0,-1 0 0,1 0 0,0 0 0,0 2 0,3 2 0,-1 1 0,0 0 0,-1-1 0,3 9 0,-2-4 0,-1 0 0,0 0 0,-1 0 0,0 0 0,0 1 0,-2 13 0,1-20 0,0-1 0,0 0 0,-1 1 0,1-1 0,-1 0 0,0 1 0,0-1 0,0 0 0,-1 0 0,1 0 0,-1 0 0,1 0 0,-1 0 0,0 0 0,0-1 0,0 1 0,-1-1 0,1 1 0,-1-1 0,1 0 0,-1 0 0,-5 3 0,5-4 0,1 0 0,-1-1 0,1 0 0,-1 1 0,1-1 0,-1 0 0,0 0 0,1 0 0,-5-1 0,-5 0 0,32 15 0,-4-9 0,0 1 0,0-2 0,0 0 0,0-2 0,24 3 0,-29-5 0,-1 0 0,0 0 0,1-1 0,-1 0 0,0-1 0,0 0 0,0 0 0,0-1 0,19-9 0,-23 8 0,0 0 0,0 0 0,-1-1 0,1 0 0,-1 0 0,0 0 0,-1-1 0,1 1 0,-1-1 0,0 0 0,0-1 0,-1 1 0,4-9 0,-5 10 0,0 0 0,0-1 0,0 1 0,-1-1 0,0 0 0,0 1 0,0-1 0,-1 0 0,0 1 0,0-1 0,0 0 0,-1 1 0,0-1 0,0 0 0,0 1 0,-1-1 0,-2-5 0,4 10 0,0 1 0,-1 0 0,1-1 0,-1 1 0,1 0 0,0-1 0,-1 1 0,1 0 0,-1-1 0,1 1 0,-1 0 0,1 0 0,-1 0 0,1 0 0,-1-1 0,1 1 0,-1 0 0,1 0 0,-1 0 0,1 0 0,-1 0 0,1 0 0,-1 0 0,1 0 0,-1 0 0,1 1 0,-1-1 0,1 0 0,-1 0 0,1 0 0,-1 1 0,1-1 0,-1 0 0,1 0 0,-1 1 0,1-1 0,0 0 0,-1 1 0,0 0 0,-15 14 0,13-12 0,1 1 0,0 0 0,0 0 0,1 0 0,-1 0 0,1 0 0,0 0 0,0 0 0,0 0 0,1 1 0,-1-1 0,1 0 0,0 0 0,0 1 0,1-1 0,-1 0 0,1 0 0,0 1 0,0-1 0,0 0 0,1 0 0,-1 0 0,1 0 0,0-1 0,0 1 0,5 6 0,-5-7 0,0 0 0,0 0 0,0 0 0,1 0 0,-1 0 0,1 0 0,0-1 0,0 1 0,0-1 0,0 0 0,0 1 0,0-2 0,0 1 0,1 0 0,-1-1 0,1 1 0,0-1 0,-1 0 0,1 0 0,0-1 0,-1 1 0,1-1 0,0 1 0,0-1 0,-1-1 0,1 1 0,0 0 0,0-1 0,-1 0 0,6-1 0,4-5 0,0 0 0,-1-1 0,1 0 0,-1-1 0,15-15 0,30-21 0,-56 44 0,-1 1 0,1-1 0,0 0 0,0 1 0,0-1 0,0 1 0,0 0 0,0-1 0,0 1 0,0 0 0,0-1 0,0 1 0,2 0 0,-2 0 0,-1 0 0,1 0 0,-1 0 0,0 1 0,1-1 0,-1 0 0,0 0 0,1 0 0,-1 1 0,0-1 0,1 0 0,-1 0 0,0 1 0,1-1 0,-1 0 0,0 1 0,0-1 0,1 0 0,-1 1 0,0-1 0,0 0 0,0 1 0,0-1 0,1 1 0,-1 3 0,1 0 0,-1 0 0,1 1 0,-1-1 0,-1 7 0,0-4 0,-5 24 0,4-27 0,1 1 0,0-1 0,0 1 0,0-1 0,1 1 0,-1-1 0,1 1 0,0-1 0,0 1 0,2 7 0,-2-11 0,1-1 0,-1 0 0,0 1 0,1-1 0,-1 0 0,0 0 0,1 1 0,-1-1 0,1 0 0,-1 0 0,0 0 0,1 0 0,-1 0 0,1 1 0,-1-1 0,0 0 0,1 0 0,-1 0 0,1 0 0,-1 0 0,1 0 0,-1 0 0,0 0 0,1-1 0,-1 1 0,1 0 0,-1 0 0,0 0 0,1 0 0,-1-1 0,1 1 0,-1 0 0,0 0 0,1-1 0,-1 1 0,0 0 0,1 0 0,-1-1 0,0 1 0,1-1 0,20-17 0,-15 13 0,59-52 0,-63 56 0,-1 0 0,1 0 0,0-1 0,-1 1 0,1 0 0,0 1 0,0-1 0,0 0 0,0 1 0,0-1 0,0 1 0,0-1 0,2 1 0,-3 0 0,0 0 0,0 0 0,0 0 0,0 1 0,0-1 0,0 0 0,0 1 0,0-1 0,0 1 0,0-1 0,0 1 0,0-1 0,0 1 0,0 0 0,-1-1 0,1 1 0,1 1 0,2 4 0,-1 0 0,0-1 0,0 1 0,0 1 0,-1-1 0,3 10 0,-4-10 0,1-1 0,0 1 0,0-1 0,0 0 0,5 9 0,-5-14 0,-1 1 0,1-1 0,-1 1 0,1-1 0,0 0 0,-1 1 0,1-1 0,0 0 0,-1 0 0,1 0 0,-1 0 0,1 0 0,0-1 0,-1 1 0,1 0 0,0-1 0,-1 1 0,1-1 0,-1 0 0,3-1 0,0 1 0,20-9 0,0-2 0,-1 0 0,0-1 0,-1-1 0,-1-1 0,32-30 0,-44 37 0,28-21 0,-62 60 0,16-21 0,0 0 0,0 0 0,1 1 0,0 0 0,1 0 0,0 0 0,-8 20 0,13-26 0,1 0 0,-1 0 0,1 0 0,0 0 0,0 0 0,0 0 0,1 0 0,0 0 0,0 0 0,0 0 0,0 0 0,1 0 0,0 1 0,0-1 0,0 0 0,1-1 0,0 1 0,0 0 0,0 0 0,0-1 0,1 1 0,5 7 0,-6-11 0,-1 1 0,0 0 0,1-1 0,-1 1 0,1-1 0,-1 1 0,1-1 0,0 0 0,-1 0 0,1 0 0,0 0 0,0 0 0,0 0 0,0 0 0,0 0 0,0-1 0,0 1 0,0-1 0,4 1 0,-3-2 0,-1 1 0,1-1 0,0 0 0,-1 1 0,1-1 0,-1 0 0,1-1 0,-1 1 0,1 0 0,-1-1 0,0 1 0,0-1 0,0 0 0,4-3 0,3-5 0,0-1 0,0 0 0,-1 0 0,-1-1 0,1 0 0,-2 0 0,0-1 0,0 0 0,-2 0 0,7-23 0,-1-15 0,8-80 0,-15 94 0,21-278 0,-23 292 0,-1 0 0,-1 0 0,-4-23 0,5 46 0,0-1 0,0 1 0,0 0 0,0-1 0,0 1 0,0-1 0,0 1 0,0 0 0,-1-1 0,1 1 0,0 0 0,0-1 0,0 1 0,0-1 0,0 1 0,-1 0 0,1-1 0,0 1 0,0 0 0,-1 0 0,1-1 0,0 1 0,0 0 0,-1-1 0,1 1 0,0 0 0,-1 0 0,0-1 0,-6 9 0,-5 22 0,2 8 0,1 0 0,2 1 0,1-1 0,0 60 0,14 161 0,1-171 850,6-33-5635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53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86 9240,'0'0'9629,"-13"3"-9219,0-2-288,8 0-62,-1 0-1,0 0 0,0 0 1,0 0-1,1 1 1,-1 0-1,0 0 0,1 1 1,0-1-1,0 1 1,-9 7-1,5-4 144,1 1-1,1 0 1,-1 0 0,1 1-1,0 0 1,-8 13 0,13-18-139,1-1 1,-1 1-1,1 0 0,0 0 1,0 0-1,0 0 0,0 0 1,1 0-1,-1 0 1,1 0-1,0 0 0,0 0 1,0 0-1,0 0 1,0 0-1,1 0 0,0 0 1,-1 0-1,1 0 1,0-1-1,0 1 0,0 0 1,1 0-1,-1-1 0,1 1 1,3 4-1,-2-3 17,1-1-1,-1 0 1,1 0-1,0 0 0,0 0 1,0 0-1,0-1 1,1 0-1,-1 0 1,0 0-1,1 0 0,0-1 1,-1 0-1,1 0 1,8 1-1,-6-1 14,-1 0 0,1-1 0,0 0 0,0 0 0,0-1 0,0 0 0,-1 0-1,1-1 1,0 1 0,8-5 0,-11 4-35,1-1 0,-1 0 0,0 0 0,-1-1 0,1 1 0,-1-1 0,1 1-1,-1-1 1,0 0 0,-1 0 0,1-1 0,-1 1 0,1-1 0,-1 1 0,-1-1 0,1 0 0,-1 1 0,1-1-1,-2 0 1,2-6 0,-1 5 25,0-1 0,-1 1 0,0-1 0,0 1 0,0-1 0,-1 1 0,0 0 0,0-1 0,-1 1 0,0 0 0,0 0 0,0 0 0,-1 0 0,0 0 0,-5-8 0,6 12-29,0 0-1,0-1 0,0 1 0,0 1 1,0-1-1,-1 0 0,1 0 0,-1 1 1,1-1-1,-1 1 0,1 0 0,-1 0 1,0 0-1,0 0 0,0 0 0,0 1 1,1-1-1,-1 1 0,0 0 0,0 0 1,0 0-1,0 0 0,0 0 0,0 1 1,0 0-1,0-1 0,1 1 0,-6 2 1,7-3 57,15-5 126,171-47 129,-171 48-316,1 0 1,0 1-1,26-1 0,-37 3-26,-1 1-1,1 0 0,-1 0 1,0 0-1,1 1 1,-1-1-1,1 1 1,-1-1-1,0 1 1,1 0-1,-1 1 1,0-1-1,0 1 1,0-1-1,0 1 1,0 0-1,0 0 1,-1 0-1,1 0 1,-1 1-1,1-1 1,2 5-1,-3-3 21,-1 0-1,0 0 1,0 1-1,-1-1 1,1 1-1,-1-1 1,0 1 0,0-1-1,0 1 1,-1-1-1,-1 9 1,0-1 36,1 5 48,1-12-65,0-1 0,0 1-1,0 0 1,-1 0 0,0 0 0,0-1 0,0 1-1,0-1 1,-1 1 0,0-1 0,-3 6 0,42-50-45,-20 20-20,1 2 1,0 0-1,34-25 1,-51 42 0,1 0 0,-1 0 0,1 0 0,0 0 0,-1 0 0,1 1 0,0-1 0,0 1 0,0-1 0,-1 1 0,1-1 0,0 1 0,0 0 0,0 0 0,0 0 0,-1 0 0,1 1 0,0-1 0,0 0 0,0 1 0,-1-1 0,1 1 0,0-1 0,0 1 0,-1 0 0,1 0 0,-1 0 0,1 0 0,-1 0 0,1 0 0,-1 0 0,0 1 0,1-1 0,1 3 0,4 5 0,-1 0 0,0 0 0,0 1 0,7 16 0,-6-10 0,-6-14 0,12 23 0,22 31 0,-31-50 0,0 0 0,1 0 0,0 0 0,0-1 0,0 0 0,1 0 0,-1-1 0,1 0 0,0 0 0,12 6 0,-16-9 63,0-1-1,0 1 1,0-1 0,0 1-1,0-1 1,0 0 0,0 0-1,0 0 1,0 0 0,0 0 0,0-1-1,0 1 1,0-1 0,3 0-1,14-8-3464,-16 8 1929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55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11256,'0'0'10879,"5"15"-10424,29 126 860,-31-123-1021,5 20 1143,19 59 0,-27-97-1412,1 0-1,-1 0 1,0-1 0,0 1 0,0 0 0,0 0 0,0-1 0,0 1 0,1 0 0,-1 0 0,0 0 0,0-1 0,0 1 0,1 0 0,-1 0 0,0 0 0,0 0 0,0 0 0,1-1 0,-1 1 0,0 0 0,0 0 0,1 0 0,-1 0 0,0 0 0,1 0 0,-1 0 0,0 0 0,0 0 0,1 0 0,-1 0 0,0 0 0,0 0 0,1 0 0,-1 0 0,0 0 0,0 0 0,1 0 0,-1 1 0,0-1 0,0 0 0,1 0 0,-1 0 0,0 0 0,0 0 0,0 1 0,1-1 0,-1 0 0,0 0 0,0 0 0,0 1 0,0-1 0,1 0 0,-1 0 0,0 0 0,0 1 0,0-1 0,0 0 0,0 1 0,0-1 0,0 0 0,0 0 0,0 1 0,9-29 469,-7 22-393,7-39 387,6-54 0,-11 61-50,2 0 0,20-70 1,-25 104-396,0 1 0,1-1 0,0 1 0,0-1 0,0 1 0,0 0 0,1 0 0,-1 0 0,1 0 0,0 0 0,-1 0 0,1 1 0,1-1 0,3-1 0,-5 3-25,-1 0 0,1 0 0,0 0 0,-1 1 0,1-1 0,0 1 0,0-1 0,0 1 0,-1 0 0,1 0 0,0 0-1,0 0 1,0 0 0,0 0 0,-1 0 0,1 0 0,0 1 0,0-1 0,-1 1 0,1 0 0,0-1 0,-1 1 0,1 0 0,0 0-1,-1 0 1,1 0 0,-1 0 0,1 0 0,-1 1 0,2 1 0,9 11-18,-1 0 0,-1 1 0,0 1 0,-1 0 0,0 0 0,10 30 0,27 110 0,-42-140 0,0-1 0,-1 1 0,0 21 0,-3-36 22,0-1 0,0 1 0,0-1 0,0 0 0,0 1 0,0-1 0,0 0 0,0 1 0,0-1 0,0 1 0,0-1 0,0 0 0,0 1 0,0-1 0,0 0 0,1 1 0,-1-1 0,0 1 0,0-1 0,0 0 0,0 1 0,1-1 0,-1 0 0,0 0 0,0 1 0,1-1 0,-1 0 0,0 0 0,1 1 0,-1-1-1,0 0 1,1 0 0,-1 0 0,0 1 0,1-1 0,-1 0 0,0 0 0,1 0 0,8-4-4848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55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 12056,'0'0'6319,"-12"13"-5917,-38 44 38,46-53-320,0 1 0,1 0 1,0 0-1,0 0 0,0 0 1,0 0-1,1 1 0,-1-1 1,1 1-1,1 0 0,-1-1 0,1 1 1,0 0-1,1 0 0,-1 0 1,1 0-1,1 11 0,0-14-28,-1 0-1,1 0 0,1 0 1,-1 0-1,0 0 1,1-1-1,-1 1 0,1 0 1,0-1-1,0 1 1,0-1-1,0 1 0,0-1 1,0 0-1,1 0 0,-1 0 1,1 0-1,0 0 1,-1-1-1,1 1 0,0-1 1,0 0-1,0 0 1,0 0-1,0 0 0,0 0 1,0-1-1,0 1 1,1-1-1,4 0 0,-4 0 6,0 0 0,0 0 0,-1 0 0,1-1 0,0 0 0,-1 1 0,1-1 0,-1 0-1,1-1 1,-1 1 0,0-1 0,1 0 0,-1 1 0,0-1 0,0-1 0,3-1 0,-2 0 40,0-1 0,0 1 1,-1 0-1,1-1 0,-1 0 1,0 0-1,0 0 0,-1 0 1,4-10-1,-4 7 21,1 0 0,-1 0 0,-1 0 1,1 0-1,-2-1 0,1 1 0,-1 0 0,0-1 0,-1 1 1,0 0-1,0-1 0,0 1 0,-1 0 0,-5-11 0,7 17-113,-1 1-1,1-1 1,-1 1-1,0 0 0,0-1 1,1 1-1,-1 0 1,0 0-1,0-1 0,0 1 1,0 0-1,0 0 0,-1 0 1,1 0-1,0 0 1,0 1-1,-1-1 0,1 0 1,-1 0-1,1 1 1,0-1-1,-1 1 0,1-1 1,-1 1-1,1 0 1,-1 0-1,1 0 0,-1-1 1,0 2-1,1-1 0,-1 0 1,1 0-1,-1 0 1,1 1-1,-1-1 0,1 0 1,-1 1-1,1 0 1,0-1-1,-3 2 0,-2 2 35,1-1 0,0 1 0,0 0 0,0 0-1,0 1 1,1-1 0,-1 1 0,-4 8 0,5-7-81,0 0 1,0 1 0,1-1 0,0 1 0,0 0-1,1 0 1,-1 0 0,2 0 0,-2 9 0,2 18-4437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6:57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102 104 9440,'0'0'9887,"-10"4"-9417,-5 0-297,9-2-65,-1 0 1,1 1-1,0-1 0,0 1 0,0 0 0,-6 5 0,9-7-15,1 1 0,0 1-1,0-1 1,0 0 0,0 1 0,0-1-1,1 1 1,-1-1 0,1 1-1,-1 0 1,1-1 0,0 1-1,0 0 1,0 0 0,0 0 0,1 0-1,-1 0 1,1 0 0,0 0-1,0 0 1,0 0 0,0 0 0,1 0-1,-1 0 1,1 0 0,0 0-1,-1 0 1,1 0 0,1 0-1,-1 0 1,0-1 0,1 1 0,3 4-1,-2-3 27,0 0 1,0 0-1,1-1 0,0 1 0,0-1 0,0 0 0,0 0 1,0-1-1,0 1 0,1-1 0,-1 0 0,1 0 0,8 2 1,-10-4-42,-1 1 0,1-1 1,0 0-1,0 0 0,0 0 1,-1 0-1,1 0 0,0-1 1,0 1-1,-1-1 0,1 0 1,0 0-1,-1 0 0,1 0 1,-1 0-1,1 0 0,-1-1 1,1 1-1,-1-1 0,0 0 1,0 0-1,0 0 0,0 0 1,0 0-1,3-4 0,-4 3-2,1 0 0,-1-1 0,1 1 0,-1 0 0,0 0 0,-1-1 0,1 1 0,0 0 0,-1-1-1,0 1 1,0-1 0,0-5 0,-1 0 117,0 1 0,0 0 0,-1 0-1,-3-10 1,3 15-125,1 1-1,0 0 1,-1-1-1,1 1 1,-1 0-1,0 0 1,0 0 0,1 0-1,-1 0 1,-1 1-1,1-1 1,0 1-1,-5-3 1,-32-12 793,39 16-858,0 0 1,0 0 0,-1 0 0,1 0-1,0-1 1,0 1 0,0 0 0,0 0-1,-1 0 1,1 0 0,0 0 0,0 0-1,0 0 1,0 0 0,0 0 0,-1 0 0,1 0-1,0-1 1,0 1 0,0 0 0,0 0-1,0 0 1,0 0 0,0 0 0,0-1-1,0 1 1,-1 0 0,1 0 0,0 0-1,0 0 1,0 0 0,0-1 0,0 1-1,0 0 1,0 0 0,0 0 0,0 0-1,0-1 1,0 1 0,0 0 0,0 0-1,0 0 1,0 0 0,0-1 0,0 1-1,1 0 1,-1 0 0,0 0 0,0 0-1,0-1 1,0 1 0,0 0 0,0 0-1,0 0 1,0 0 0,1 0 0,-1 0-1,0 0 1,0-1 0,0 1 0,17-10 392,34-11 328,-40 17-656,31-15-68,-22 9 0,39-12 0,-53 20 0,0 1 0,-1-1 0,1 1 0,0 1 0,0-1 0,0 1 0,0 0 0,0 1 0,0-1 0,0 1 0,10 3 0,-12-2 0,1 0 0,-1 0 0,0 1 0,0 0 0,0-1 0,0 1 0,0 1 0,-1-1 0,1 1 0,-1-1 0,5 8 0,4 8 0,13 25 0,-12-21 0,-8-14 0,0 1 0,1 0 0,0-1 0,15 18 0,-19-25 0,0 0 0,0 0 0,1 0 0,-1 0 0,1 0 0,-1-1 0,1 1 0,0-1 0,0 1 0,-1-1 0,1 0 0,0 0 0,0 0 0,0-1 0,0 1 0,0-1 0,0 0 0,1 1 0,4-2 0,20-2 362,37-3-228,-25 9-4565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7:00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55 8744,'0'0'17689,"-11"9"-17188,-37 29-3,45-33-373,-1-1 0,1 0 0,-1 1 0,1 0-1,1 0 1,-1 0 0,1 0 0,0 0-1,0 0 1,0 1 0,1-1 0,0 1-1,0-1 1,0 1 0,1-1 0,-1 1 0,1 0-1,2 8 1,-2-10-19,0 1 0,1 0 0,0-1 0,-1 1 0,2-1 0,-1 0 1,0 1-1,1-1 0,0 0 0,0 0 0,0 0 0,1 0 0,-1 0 0,6 6 0,-6-9-55,1 1-1,-1 0 1,0-1-1,0 1 1,1-1-1,-1 0 1,0 0-1,1 0 1,-1 0 0,1 0-1,0 0 1,-1-1-1,1 1 1,0-1-1,-1 0 1,1 0-1,0 0 1,-1 0 0,1 0-1,0-1 1,-1 1-1,1-1 1,0 1-1,-1-1 1,1 0-1,3-2 1,5-3-51,0 0 0,-1 0 0,0-1 0,0-1 0,-1 0 0,0 0 0,0 0 0,-1-1 0,0-1 0,-1 1 0,0-1 0,0-1 0,7-15 0,-10 28 0,5 10 0,9 20 0,-14-24 0,1-1 0,0 0 0,1 1 0,-1-2 0,2 1 0,-1-1 0,1 0 0,0 0 0,0 0 0,13 7 0,-14-10 0,-1 0 0,1 0 0,0 0 0,0-1 0,0 0 0,0 0 0,0-1 0,0 1 0,0-1 0,0-1 0,1 1 0,-1-1 0,0 0 0,13-2 0,-14 1 0,0-1 0,0 0 0,0-1 0,0 1 0,0-1 0,-1 0 0,1 0 0,-1 0 0,0-1 0,0 1 0,6-8 0,2-3 0,20-31 0,-30 41 0,6-8 0,0-1 0,-1-1 0,10-26 0,-15 37 0,-1-1 0,0 0 0,0 1 0,0-1 0,0 0 0,-1 0 0,1 0 0,-1 1 0,0-1 0,0 0 0,0 0 0,-1 0 0,0 1 0,1-1 0,-1 0 0,0 0 0,-1 1 0,1-1 0,-1 1 0,-3-6 0,2 5 89,0 2 1,0-1-1,-1 0 1,1 1-1,-1-1 1,0 1-1,0 0 0,0 0 1,0 0-1,-7-1 1,3 0-1074,0 1 0,0 1 1,0-1-1,-14 1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7:08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323 0 7632,'0'0'8846,"-12"7"-8469,-87 51 795,71-43-342,-44 33 0,62-41-676,2 0 0,-1 1 0,1 0 0,0 1 0,0 0 1,1 0-1,1 0 0,-7 12 0,8-10-37,-19 42 535,23-49-579,0 1 0,-1 0-1,2 0 1,-1 0 0,1 0 0,-1 0 0,1 0 0,1 0-1,0 7 1,0-6-9,0 0 0,0 0 0,1 0-1,-1 0 1,1-1 0,1 1 0,-1 0-1,1-1 1,0 0 0,0 1 0,0-1-1,1 0 1,0-1 0,0 1 0,6 5-1,-8-9-34,0 0-1,0 0 0,0 0 1,0 0-1,0-1 0,0 1 1,1 0-1,-1-1 0,0 0 1,0 1-1,0-1 0,0 0 1,4-1-1,32-3 219,-21 1-111,-4 1 9,1-1 0,-1 0-1,14-6 1,22-5 426,-44 13-759,23-6 1418,-27 7-1373,0 0 0,0 0 1,0 0-1,0-1 1,0 1-1,-1 0 0,1 0 1,0-1-1,0 1 0,0-1 1,-1 1-1,1-1 0,0 1 1,-1-1-1,1 1 0,0-1 1,-1 0-1,1 1 1,-1-1-1,2-1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7:09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15072,'0'0'3759,"3"12"-3367,11 89 1010,4 136-1,-22-209-136,4-28-1037,6-11 383,63-149 292,-64 150-788,1 0 0,0 1 1,13-15-1,-17 22-66,0-1 1,1 1-1,-1-1 1,1 1-1,-1 0 1,1 0-1,0 0 1,0 0-1,-1 0 1,1 1-1,1-1 1,-1 1-1,0 0 1,0 0-1,7-1 1,-9 2-31,-1 0 0,1 1 0,0-1 0,0 0 0,0 1 0,0-1 0,0 1 0,0-1 0,-1 1 0,1-1 0,0 1 0,-1 0 1,1-1-1,0 1 0,-1 0 0,1 0 0,0-1 0,-1 1 0,1 0 0,-1 0 0,0 0 0,1 0 0,-1 0 0,0 0 0,1-1 0,-1 3 0,7 29 274,-6-22-189,12 65 533,-13-75-628,0 0-1,0 0 1,0 1 0,0-1 0,0 0 0,0 0-1,0 0 1,0 0 0,0 1 0,0-1 0,0 0 0,0 0-1,0 0 1,0 0 0,1 0 0,-1 1 0,0-1-1,0 0 1,0 0 0,0 0 0,0 0 0,1 0-1,-1 0 1,0 0 0,0 0 0,0 0 0,0 0-1,0 1 1,1-1 0,-1 0 0,0 0 0,0 0-1,0 0 1,0 0 0,1 0 0,-1 0 0,0 0 0,0 0-1,0 0 1,1 0 0,-1-1 0,0 1 0,0 0-1,0 0 1,0 0 0,0 0 0,1 0 0,-1 0-1,0 0 1,0 0 0,0 0 0,0 0 0,0-1-1,0 1 1,1 0 0,-1 0 0,0 0 0,0 0 0,0-1-1,11-9 277,-10 8-260,39-45 264,-28 30-153,1 1 0,1 1-1,27-24 1,-40 38-116,-1 1-1,1-1 0,-1 1 0,1-1 0,0 1 1,0-1-1,-1 1 0,1-1 0,0 1 0,0 0 1,0-1-1,-1 1 0,1 0 0,0 0 0,0-1 1,0 1-1,0 0 0,0 0 0,-1 0 0,1 0 1,0 0-1,0 0 0,1 1 0,0 0 2,-1 0 0,0 0 0,1 1-1,-1-1 1,0 0 0,0 1 0,0-1 0,0 1 0,0-1-1,0 1 1,0 2 0,5 9 77,0 1-1,-2 0 1,1 0-1,-2 0 1,0 0 0,-1 1-1,0 0 1,-1-1-1,0 1 1,-4 28-1,2-35 30,1-1 0,0 0-1,0 0 1,1 1 0,2 10-1,-4-6 676,-3-7-1582,0-5-2615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23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10952,'0'0'2181,"10"-5"-1745,13-7-95,1 2 0,1 1 0,0 1 0,34-6 0,77 1 1791,-111 11-1620,-20 2-267,0 0 1,0-1-1,0 0 0,8-3 1,-18-13-38,1 9-2692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7:10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11656,'0'0'7609,"12"6"-7169,9 3-213,0 0-1,0-1 1,0-2 0,1 0 0,31 4 0,351 0 2085,-170-10-1089,-148-2-289,98-14 1,-104 7-134,-72 9-591,0 0-1,0 0 1,12 2-1,10 1 2292,-33-4-2132,-8-1-672,4 1-3855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7:11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485 0 11552,'0'0'11389,"-14"1"-10945,2 0-334,0-1 10,0 1 0,0 1 0,0 0 0,0 0 0,-21 8 0,-105 55 1543,136-65-1612,1 1 0,-1 0 0,0 0 0,0 0 0,1 1 0,-1-1 0,1 0 0,-1 1 0,1-1 0,-1 1 0,1-1 0,0 1 0,0-1 0,0 1 1,0 0-1,0 0 0,0-1 0,0 1 0,0 0 0,1 0 0,-1 0 0,1 0 0,0 0 0,-1 0 0,1 0 0,0 0 0,0 0 0,0 0 0,0 0 0,1 0 0,-1 0 0,1 0 0,-1 0 0,1 0 0,-1 0 0,1 0 0,0 0 1,0-1-1,0 1 0,0 0 0,0 0 0,1-1 0,-1 1 0,0-1 0,1 1 0,-1-1 0,1 0 0,-1 0 0,1 1 0,0-1 0,0 0 0,3 1 0,29 15 179,2-2 0,-1-1-1,2-1 1,0-3 0,67 11 0,-87-18-65,0 1 1,28 9-1,-39-11-44,0 1-1,1 0 0,-1 0 1,-1 0-1,1 1 1,0-1-1,-1 2 1,0-1-1,0 0 1,5 6-1,-9-9-112,-1 0 1,1 0-1,0-1 1,-1 1-1,1 0 1,-1 0-1,1 0 1,-1 0-1,0 0 1,1 0-1,-1 0 1,0 0-1,1 0 0,-1 0 1,0 0-1,0 1 1,0-1-1,0 0 1,0 0-1,0 0 1,-1 0-1,1 0 1,0 0-1,0 0 0,-1 0 1,0 1-1,0 1 20,-1-1 0,0 0-1,1 0 1,-1 0-1,0 0 1,0 0 0,0 0-1,-1-1 1,1 1-1,-4 1 1,-7 4 117,-1-1 0,-29 9 1,37-13-138,-35 10-8,-1-1 0,0-3 0,0-1 0,-1-2 0,0-2 0,0-2 0,-62-6 0,80 2 500,-35-8 0,52 9-1056,0-1 1,1 0-1,-1 0 1,1 0-1,-1-1 1,1 0-1,0 0 1,-8-7-1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21:48:26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17687,'0'0'4880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0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 11952,'0'0'0,"0"-4"944,0 2-632,-3-2 120,-1 2 0,2-2-40,-2 2 16,2-2-40,-2 2 8,4-2-24,0 2 671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23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8640,'0'0'3338,"13"-2"-2780,49-10 316,1 4 0,1 2 0,70 3 0,-122 3-676,49 2 559,-55-2-551,-1-1-1,1 1 0,-1-1 1,0 0-1,1-1 0,-1 0 1,0 1-1,9-6 0,-14 7-186,0 0 0,0 0-1,1 0 1,-1 0 0,0-1-1,0 1 1,0 0 0,1 0-1,-1 0 1,0-1 0,0 1-1,0 0 1,0 0 0,0-1-1,0 1 1,1 0-1,-1 0 1,0-1 0,0 1-1,0 0 1,0 0 0,0-1-1,0 1 1,0 0 0,0 0-1,0-1 1,0 1 0,0 0-1,0 0 1,0-1 0,-1 1-1,1 0 1,0 0 0,0-1-1,0 1 1,0 0-1,0 0 1,0-1 0,-1 1-1,1 0 1,-9-10-609,7 7-1357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24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10344,'0'0'577,"8"-1"-353,388-36 3781,-151 29-2739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25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3808,'0'0'10037,"8"-8"-9730,26-25-9,-30 29-222,0 1 0,0-1 0,0 2 0,1-1 0,-1 0 0,1 1-1,0 0 1,-1 0 0,1 0 0,0 0 0,7-1 0,1 0 71,198-38 964,-107 24-747,-54 10 99,1 2 0,56 1-1,-67 9 672,-36-1-702,-3-7-67,-1 2-373,2-2-2873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7:2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8640,'0'0'4394,"12"-1"-3995,76-5 424,228-31 1425,-137 12-1169,-6-5 285,-107 8-3709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0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5320,'0'0'10146,"12"4"-9899,-9-3-229,18 5 88,1-1 0,-1-1-1,27 2 1,55-6 419,175-25-1,-142 9-149,-95 12-271,48-5 499,151 2-1,-174 12 165,-60-4-572,7 1-2206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0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4 5920,'0'0'6358,"-9"0"-5950,-13-2-197,-9 1 828,-42 2-1,47 2-637,1 1 0,0 1 0,-29 11 0,39-11-239,1 1 0,0 1 0,0 0 0,0 1 0,1 1 0,-19 15-1,19-12-47,0 0-1,0 1 0,1 1 0,1 0 1,0 1-1,-11 20 0,18-29-87,1 1 1,0-1-1,0 1 1,1 0-1,0 0 1,0 0-1,0 0 0,1 0 1,0 1-1,0-1 1,1 0-1,0 1 1,0-1-1,1 0 0,0 0 1,0 1-1,1-1 1,3 10-1,-3-12-4,0 0-1,1 0 1,0 0-1,0 0 1,0 0-1,1 0 1,-1-1-1,1 0 0,0 1 1,8 5-1,-4-5 5,0 1 0,0-2 0,0 1 0,0-1 0,1-1 0,9 4 0,1-2 43,0-1 0,1-1 0,-1 0 0,1-1 0,29-2 0,-8-2 86,166-14 707,-185 17-629,-22-1-228,1 0 0,-1 0 0,0 0 0,1 0 1,-1 1-1,0-1 0,0 0 0,1 0 1,-1 0-1,0 0 0,1 0 0,-1 0 0,0 0 1,0 1-1,1-1 0,-1 0 0,0 0 1,0 0-1,1 1 0,-1-1 0,0 0 1,0 0-1,0 1 0,0-1 0,1 0 0,-1 0 1,0 1-1,0-1 0,0 0 0,0 1 1,0-1-1,0 0 0,0 0 0,1 1 0,-1-1 1,0 0-1,0 1 0,0-1 0,0 0 1,-1 1-1,1-1 0,0 0 0,0 1 0,0-1 1,0 0-1,0 0 0,0 1 0,0-1 1,0 0-1,-1 1 0,1-1 0,0 0 0,0 0 1,0 1-1,-1-1 0,1 0 0,0 0 1,0 0-1,0 1 0,-1-1 0,1 0 0,-1 0 1,1 0-16,0 1-1,0-1 1,0 0 0,0 0 0,-1 0 0,1 0 0,0 1-1,0-1 1,0 0 0,-1 0 0,1 0 0,0 0 0,0 0-1,0 0 1,-1 0 0,1 0 0,0 1 0,0-1 0,-1 0-1,1 0 1,0 0 0,0 0 0,0 0 0,-1 0 0,1 0-1,0-1 1,0 1 0,-1 0 0,1 0 0,-3-1-2556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06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7136,'0'0'8760,"12"1"-8400,218 23 1321,-184-17-1311,-22-2 40,45 1-1,-65-5-346,1-1 0,-1-1 0,0 1 0,0-1 0,0 1 0,0-1 0,0-1 0,0 1 0,0 0 0,0-1-1,0 0 1,0 0 0,-1 0 0,1 0 0,-1-1 0,1 0 0,-1 1 0,4-5 0,-1 1-299,-3 5-2259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0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9344,'0'0'1916,"-5"11"-1527,1-4-317,-1 2 65,1 0 0,0 1 1,0-1-1,1 1 1,0 0-1,1-1 0,-3 18 1,5-24-78,0 0 1,1 0 0,-1-1 0,0 1-1,1 0 1,-1-1 0,1 1 0,0-1-1,0 1 1,0-1 0,0 1 0,1-1-1,-1 1 1,0-1 0,1 0 0,0 0-1,-1 0 1,1 0 0,0 0 0,0 0-1,0 0 1,0-1 0,1 1 0,-1-1-1,0 0 1,1 1 0,-1-1 0,1 0-1,-1 0 1,4 0 0,0 1 70,0-1 1,1 0-1,-1-1 1,0 1-1,1-1 1,-1-1-1,0 1 1,1-1-1,-1 0 1,0-1-1,10-3 1,-11 3-34,0 0 0,0-1 0,-1 0 0,1 0 0,-1 0 0,1-1 0,-1 1 0,0-1 0,0 0 0,-1 0 0,1-1 0,-1 1 0,0-1 0,3-7 0,-4 8-11,0 1 0,0-1 0,-1 0 0,1 0 0,-1 0 0,0-1 0,0 1 1,-1 0-1,1 0 0,-1-1 0,0 1 0,0 0 0,0 0 0,-1-1 0,0 1 0,1 0 0,-1 0 1,-1 0-1,-2-7 0,4 10-51,-1-1 0,0 1 0,-1 0 0,1-1 0,0 1 0,0 0 0,-1 0 0,1 0 0,0 0 0,-1 0 0,1 0 0,-1 0 0,1 0 0,-1 1 0,1-1 0,-1 1 0,0-1 0,1 1 0,-1 0 0,0-1 0,1 1 0,-1 0 0,0 0 0,0 0 0,1 0 0,-1 1 0,0-1 0,-2 1 0,-6 1 100,-1 1 0,1 0 1,-13 7-1,14-7-19,8-2-204,-2 0 135,1 0 0,0 0 0,0 0 0,-1 0 0,1 0 0,0 0 0,0 1 0,-3 2 0,2 6-2702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09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5520,'0'0'6574,"1"8"-6318,1 3-145,0 28 804,-2-39-880,0 1 1,0-1-1,0 0 1,0 1-1,0-1 1,0 0-1,1 0 1,-1 1-1,0-1 1,0 0-1,0 1 1,0-1-1,0 0 1,0 0-1,1 1 1,-1-1-1,0 0 1,0 0-1,1 1 1,-1-1-1,0 0 1,0 0-1,1 1 1,-1-1-1,0 0 1,0 0-1,1 0 1,-1 0 0,0 0-1,1 0 1,-1 1-1,0-1 1,0 0-1,1 0 1,-1 0-1,0 0 1,1 0-1,-1 0 1,0 0-1,1 0 1,-1 0-1,0-1 1,1 1-1,16-5 904,-12 3-823,47-11 520,43-7 5,-63 15-454,1 2 0,0 2 0,-1 1 0,1 1 0,-1 2 0,1 1 0,56 15 0,-70-12-81,-14-5-15,0 0 0,0-1 0,0 1 1,0-1-1,0 0 0,6 0 0,2-12 265,-9 8-2837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11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7936,'0'0'7913,"9"11"-7625,2 3-190,-5-7-42,0-1-1,0 2 1,-1-1-1,0 0 1,-1 1-1,0 0 1,6 14-1,9 34 525,19 95 0,-9-31-113,20 84 184,-33-148-459,-7-27 52,-2 0 1,8 54-1,-11-17 1035,-4-66-1059,8-14-42,35-84 64,-20 41-124,85-167 365,-79 166-330,75-176 358,-103 232-506,11-29 84,7-33 0,5-12 113,-22 59-141,-2 16-59,0 1-1,1-1 0,-1 1 1,0 0-1,0-1 0,0 1 1,0-1-1,0 1 0,-1-1 1,1 1-1,0-1 0,0 1 1,0-1-1,0 1 0,0-1 1,0 1-1,-1 0 0,1-1 1,0 1-1,0-1 1,-1 1-1,1 0 0,0-1 1,-1 1-1,1 0 0,0-1 1,-1 1-1,1 0 0,-1 0 1,1-1-1,0 1 0,-1 0 1,1 0-1,-1-1 0,-33-7-47,-12 5 53,0 2 0,-78 9 0,33-2 1,43-1 1,-59 13 0,79-13 8,-22 5 12,50-10-33,0 1 0,0-1 0,0 0 0,0 0 0,0 0 0,0 0 0,0 0 0,0 0 0,0 0 0,0 0 0,0 0 0,0 0 0,0 0 0,0 0 0,0 0 0,0 0 0,0 0 0,0 0 0,0 0 0,0 0 0,0 1 0,0-1 0,0 0 0,0 0 0,0 0 0,0 0 0,0 0 0,0 0 0,0 0 0,0 0 0,0 0 0,0 0 0,0 0 0,0 0 0,0 0 0,0 0 0,0 0 0,0 0 0,0 0 0,-1 0 0,1 0 0,0 0 0,0 0 0,0 1 0,0-1 0,0 0 0,0 0 0,0 0 0,0 0 0,0 0 0,0 0 0,0 0 0,0 0 0,0 0 0,0 0 0,0 0 0,0 0 0,0 0 0,-1 0 0,9 1-142,12-1-76,5-4-2839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1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41 5824,'0'0'6946,"-11"0"-6688,-11 2-153,-30 2 931,52-4-847,0-1-140,0 1-1,0 0 0,0 0 0,0 0 1,-1 0-1,1-1 0,0 1 1,0 0-1,0 0 0,0 0 1,0-1-1,0 1 0,0 0 1,0 0-1,0 0 0,0-1 1,0 1-1,0 0 0,0 0 0,0 0 1,0-1-1,0 1 0,0 0 1,0 0-1,0 0 0,0 0 1,1-1-1,-1 1 0,0 0 1,0 0-1,0 0 0,0 0 1,0-1-1,2 0-16,-1 0 0,1 1 0,-1-1 0,0-1 0,1 1 0,-1 0-1,0 0 1,0 0 0,0-1 0,0 1 0,0 0 0,0-1 0,0 1 0,-1-1 0,1 1 0,0-1 0,-1 0 0,1 1 0,-1-1 0,0 0 0,0 1 0,1-1 0,-1 0 0,0 1 0,0-1 0,-1-2-1,-4 8 253,-1 5-182,5-6-64,0 0 1,0 0-1,1-1 1,0 1-1,-1 0 0,1 0 1,1 3-1,-1-5-29,0-1 0,0 1-1,0-1 1,0 1 0,0-1-1,0 1 1,1-1 0,-1 1-1,0-1 1,0 1 0,1-1-1,-1 1 1,0-1 0,1 0-1,-1 1 1,1-1 0,-1 1-1,0-1 1,1 0 0,-1 0-1,1 1 1,-1-1 0,1 0 0,-1 0-1,1 1 1,-1-1 0,1 0-1,-1 0 1,1 0 0,-1 0-1,1 0 1,-1 0 0,1 0-1,-1 0 1,1 0 0,-1 0-1,1 0 1,-1 0 0,1 0-1,-1 0 1,1-1 0,-1 1-1,1 0 1,-1 0 0,1 0-1,-1-1 1,1 1 0,-1 0-1,1-1 1,-1 1 0,1-1-1,8-4 86,-6 5-66,0-1 0,0-1 0,0 1 0,0 0 0,0-1 0,0 0 0,-1 1 1,1-1-1,-1 0 0,1-1 0,-1 1 0,0 0 0,0-1 0,0 1 0,0-1 0,1-2 0,-3 5-21,0 0 0,0 0 0,0 0 0,0 0 0,0-1 0,-1 1 0,1 0 0,0 0 0,0 0 0,0 0 0,0 0 0,-1 0 0,1 0 0,0 0 0,0 0 0,0 0 0,0 0 0,-1 0 0,1 0 0,0 0 0,0 1 0,0-1 0,0 0 0,-1 0 0,1 0 0,0 0 1,0 0-1,0 0 0,0 0 0,0 0 0,0 0 0,-1 1 0,1-1 0,0 0 0,0 0 0,0 0 0,0 0 0,0 0 0,0 0 0,0 1 0,0-1 0,0 0 0,0 0 0,0 0 0,0 0 0,0 1 0,-1-1 0,1 0 0,0 0 0,-1 6-2357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1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6728,'0'0'10962,"14"-2"-10757,-10 1-183,19-2 97,0 1-1,37 0 1,96 4 319,7-1-73,-129 2-94,-1 1-1,61 14 0,-86-15-124,0-1 0,1 0 1,-1-1-1,15 0 0,-20-1-116,-1 0 1,1 0-1,0 0 1,-1-1 0,1 1-1,0-1 1,-1 0 0,1 0-1,0 0 1,-1 0-1,1 0 1,-1-1 0,0 1-1,1-1 1,-1 0 0,0 1-1,0-1 1,2-3-1,3-3-2663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14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6224,'0'0'11071,"-2"8"-10839,-9 29-9,11-35-180,0 0-1,-1 0 1,1 0 0,0 1-1,1-1 1,-1 0 0,0 0-1,1 0 1,-1 0 0,1 0-1,-1 0 1,1 0 0,0 0-1,0 0 1,0 0 0,0 0-1,0 0 1,1 0 0,-1-1-1,0 1 1,1-1 0,-1 1-1,1-1 1,3 3 0,-5-4-16,1 1 1,-1-1-1,1 0 1,0 0-1,-1 1 1,1-1-1,0 0 1,-1 0-1,1 0 1,0 0-1,-1 0 1,1 0-1,0 0 1,-1 0 0,1 0-1,0 0 1,0 0-1,-1 0 1,1 0-1,-1-1 1,1 1-1,0 0 1,-1 0-1,1-1 1,0 1-1,-1 0 1,1-1-1,-1 1 1,1-1-1,-1 1 1,1-1-1,-1 1 1,1-1-1,-1 1 1,0-1-1,1 0 1,-1 1-1,0-1 1,1 1-1,-1-1 1,0 0-1,0 1 1,1-2 0,0-1 50,0-1 0,0 1 1,0 0-1,0-1 1,0 1-1,-1-1 1,1-4-1,-2 5-7,1-1 0,-1 1-1,1 0 1,-1 0-1,0 0 1,0 0-1,0 0 1,-2-3 0,3 5-56,0 1 0,-1-1 0,1 1 0,0-1 0,-1 1 0,1-1 0,-1 1 0,1-1 0,-1 1 0,1-1 0,-1 1 0,1-1 1,-1 1-1,0 0 0,1-1 0,-1 1 0,1 0 0,-1 0 0,0-1 0,1 1 0,-1 0 0,0 0 0,1 0 0,-1 0 1,0 0-1,1 0 0,-1 0 0,0 0 0,1 0 0,-1 0 0,0 0 0,1 0 0,-1 1 0,1-1 0,-1 0 0,0 1 0,1-1 1,-1 0-1,1 1 0,-1-1 0,1 0 0,-1 1 0,0 0 0,0 0 0,0 0 0,0 0 0,-1 0 0,1 0 1,1 1-1,-1-1 0,0 0 0,0 0 0,0 1 0,1-1 0,-1 1 0,0-1 0,1 1 0,0-1 1,-1 1-1,1-1 0,0 1 0,0-1 0,-1 1 0,1-1 0,0 1 0,1-1 0,-1 1 1,0 2-1,1-3-3,-1 0 0,0 0 1,1 0-1,-1 0 1,1-1-1,-1 1 1,1 0-1,-1 0 0,1 0 1,0 0-1,-1 0 1,1-1-1,0 1 1,0 0-1,-1 0 0,1-1 1,0 1-1,0-1 1,0 1-1,0-1 1,0 1-1,0-1 0,0 0 1,0 1-1,0-1 1,0 0-1,0 0 1,0 0-1,0 0 0,0 0 1,0 0-1,0 0 1,0 0-1,0 0 0,0 0 1,2-1-1,4-1-141,0-1 0,0 0 0,13-7 0,-12 5-2264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1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6128,'0'0'8674,"0"12"-8323,-1-4-275,0 2 23,1 0 0,0 0 0,1 0 0,0 0 1,4 18-1,49 238 1630,-23-101-1107,-20-99-372,-8-44-137,1 0 0,0 0 0,2 0 0,0-1 0,13 29 0,-14-40 58,2 0-1,-1 0 1,2 0-1,10 12 0,-18-22-160,0 0 0,0 0 0,0 0 0,1 0 0,-1 1 0,0-1 0,0 0-1,0 0 1,0 0 0,1 0 0,-1 0 0,0 0 0,0 0 0,0 0 0,1 0-1,-1 0 1,0 0 0,0 0 0,0 0 0,1 0 0,-1 0 0,0 0 0,0 0-1,0 0 1,1 0 0,-1 0 0,0 0 0,0 0 0,0 0 0,1 0 0,-1 0-1,0 0 1,0 0 0,0-1 0,1 1 0,5-9 178,3-14 5,-9 22-186,8-21 100,65-189 650,-54 165-532,2 1 1,39-64-1,-6 34 80,18-33 182,-39 49-60,-32 58-422,-1 0 0,1 1 0,-1-1 0,1 0 0,-1 1 0,0-1 0,1 0-1,-1 0 1,0 0 0,0 1 0,0-1 0,1 0 0,-1 0 0,0 0 0,0 0 0,0 1 0,0-1 0,0 0 0,0 0 0,-1 0 0,1 0 0,0 1 0,0-1 0,0 0-1,-1 0 1,1 0 0,0 1 0,-1-1 0,1 0 0,-1 0 0,1 1 0,-1-1 0,1 0 0,-1 1 0,0-1 0,1 1 0,-1-1 0,0 1 0,1-1 0,-1 1 0,0-1-1,1 1 1,-3-1 0,-4-2-3,0 1-1,0-1 1,0 1-1,-9-1 0,4 0 6,-34-6 26,-1 1 1,-1 3 0,1 1 0,0 3-1,-91 9 1,131-8-23,-1 1 0,1 1 0,-1-1 0,1 1-1,-1 1 1,1-1 0,-12 7 0,19-9-14,-1 0 0,1 0 0,0 0 0,0 0 0,0 0 0,0 0 0,0 0 0,0 0 0,-1 1 0,1-1 0,0 0 0,0 0 0,0 0 0,0 0 0,0 0 0,0 0 0,-1 0 0,1 0 0,0 1 0,0-1 0,0 0 0,0 0 0,0 0 0,0 0 0,0 0 0,0 1 0,0-1 0,0 0 0,0 0 0,0 0 0,0 0 0,0 0 0,0 1 0,0-1 0,0 0 0,0 0 0,0 0 0,0 0 0,0 1 0,6 2-198,12-2-207,-2-2-2744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16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6328,'0'0'7209,"9"-3"-6709,-4 2-420,4-2 58,0 0 0,1 2 0,-1-1 0,1 1 0,16 0 0,170 19 1728,-11-1 213,-147-12-891,-29-6-418,-3 0-3433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1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 8536,'0'0'5506,"-9"3"-4947,-17 7-53,1 1 0,0 1 0,-44 29 0,48-25-205,1 0-1,0 2 1,1 0 0,1 1 0,-30 40-1,42-49-207,0-1 1,1 1-1,0 0 0,1 0 0,0 1 0,0 0 0,-2 12 0,5-15-42,0-1 1,0 1-1,1-1 1,0 1-1,0-1 1,1 1-1,0 0 1,0-1-1,1 0 0,0 1 1,4 10-1,-2-10-9,0-1-1,0 0 0,0 0 0,1 0 0,0-1 0,0 1 1,1-1-1,-1-1 0,1 1 0,1-1 0,-1 0 0,1 0 1,0-1-1,13 7 0,-10-7 13,0 1 0,1-2 1,-1 1-1,1-2 0,0 1 1,0-2-1,0 1 0,0-1 0,0-1 1,13-1-1,-15-1-2,-1 1-1,0-2 1,0 1-1,0-1 1,0-1 0,0 1-1,-1-1 1,1-1-1,-1 0 1,0 0-1,0 0 1,-1 0 0,1-1-1,-1-1 1,-1 1-1,7-10 1,3-4 127,-1-1 0,-1-1 1,-2 0-1,14-32 0,-22 43-90,1 0 0,-2 0 0,1 0 0,-1 0 1,-1-1-1,0 1 0,-1-1 0,0 1 0,0-1 0,-4-19 0,0 11 72,-1 1 0,0-1 0,-1 1 1,-2 0-1,-10-20 0,17 36-138,0 1 0,-1 0 0,1 0 0,-1 0 0,0 0 0,1 0 0,-1 0 1,0 0-1,0 0 0,0 1 0,-1-1 0,1 1 0,0 0 0,-1-1 0,1 1 0,0 0 0,-1 1 0,1-1 0,-1 0 1,0 1-1,1-1 0,-1 1 0,1 0 0,-1 0 0,0 0 0,1 0 0,-1 0 0,0 1 0,1-1 0,-1 1 0,1 0 0,-1-1 1,1 1-1,-1 1 0,1-1 0,0 0 0,0 0 0,-1 1 0,1 0 0,0-1 0,-3 4 0,-4 9-505,7-9-2614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17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9440,'0'0'3690,"0"15"-3324,-6 202 770,-44 141 658,0-7 501,50-343-2178,-1-5-31,1 0 1,0 1-1,-1-1 1,2 0-1,-1 0 1,0 1 0,1 3-1,-1-7-82,0 0-1,1 0 1,-1 0 0,0 0-1,0 0 1,0 0 0,0 0 0,0 0-1,0 1 1,0-1 0,0 0-1,0 0 1,1 0 0,-1 0-1,0 0 1,0 0 0,0 0-1,0 0 1,0 0 0,0 0-1,0 0 1,1 0 0,-1 0-1,0 0 1,0 0 0,0 0-1,0 0 1,0 0 0,0 0-1,0 0 1,1 0 0,-1 0-1,0 0 1,0 0 0,0 0 0,0 0-1,0-1 1,0 1 0,0 0-1,0 0 1,1 0 0,-1 0-1,0 0 1,0 0 0,0 0-1,0 0 1,0 0 0,0-1-1,0 1 1,4-4-2329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18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4720,'0'0'9704,"14"-3"-9327,-10 2-351,9-3 70,1 1 0,0 0 0,-1 1-1,1 1 1,0 1 0,20 1 0,105 13 838,124 20 1755,-244-28-2221,-16-5-369,0 0 0,0 0 0,1 0-1,-1 0 1,0-1 0,1 1 0,-1-1 0,1 0 0,-1 0-1,0 0 1,1-1 0,3 0 0,-1-4 162,-6 4-250,1 1 1,-1 0-1,0-1 1,0 1-1,0 0 1,0 0-1,1-1 1,-1 1-1,0 0 1,0 0-1,1 0 1,-1-1-1,0 1 1,0 0-1,1 0 1,-1 0-1,0 0 1,0 0-1,1-1 1,-1 1-1,0 0 1,1 0-1,-1 0 1,1 0-1,-1 0-16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19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8336,'0'0'8261,"14"0"-7883,188 9 1192,-59-3-229,-105-5-990,24-4 621,-12 0-3442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7736,'0'0'6852,"3"14"-6606,-1-4-190,16 87 367,-14-59-201,19 110 866,-13-94-136,-8-56-860,0 0-1,0 0 0,-1-1 1,1 1-1,-1 0 0,0 0 1,1-1-1,-1 1 0,1-4 1,30-86 373,26-71 138,-43 128-422,1 2-1,32-52 0,-29 54-42,-14 20-39,2 1 1,11-15-1,-18 24-97,0 1 0,1-1 1,-1 1-1,0-1 0,1 1 0,-1-1 0,0 1 0,1 0 1,-1-1-1,1 1 0,-1 0 0,1-1 0,-1 1 1,1 0-1,-1-1 0,1 1 0,-1 0 0,1 0 0,-1 0 1,1 0-1,-1-1 0,1 1 0,-1 0 0,1 0 1,-1 0-1,1 0 0,0 0 0,-1 0 0,1 1 0,-1-1 1,1 0-1,-1 0 0,1 0 0,-1 0 0,1 1 1,-1-1-1,1 0 0,-1 1 0,1-1 0,-1 0 0,1 1 1,-1-1-1,0 0 0,1 1 0,-1-1 0,1 1 0,-1-1 1,0 1-1,0-1 0,1 1 0,-1-1 0,0 1 1,0-1-1,1 1 0,-1-1 0,0 1 0,0-1 0,0 2 1,2 5 9,1 1 1,-2-1 0,2 11 0,-2-13-4,4 44 43,-3 0 0,-1 0-1,-11 89 1,-3-71 87,3-21 126,9-41-163,2-4-534,3-2-1949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10656,'0'0'3321,"-1"12"-2886,-3 6-265,0 9 355,-3 29 0,7-49-313,-1 1 1,2 0 0,-1-1 0,3 14 0,-2-19-155,-1 0 0,1 0-1,-1 0 1,1-1 0,0 1 0,0 0 0,0 0-1,0 0 1,0 0 0,1-1 0,-1 1-1,0-1 1,1 1 0,-1-1 0,1 1-1,-1-1 1,1 0 0,0 0 0,0 0-1,-1 0 1,1 0 0,2 1 0,-3-2-22,0 0 1,1 0-1,-1 0 1,0 0-1,0 0 1,0 0-1,0 0 1,0-1-1,0 1 1,0 0-1,0-1 0,0 1 1,0-1-1,0 1 1,0-1-1,0 1 1,0-1-1,1-1 1,14-12-2006,-15 13 1409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28.84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1952 0 5720,'0'0'2252,"-7"13"-1599,-23 44-53,-31 81 0,-14 68-76,-15 88-104,-261 1181 771,229-906-783,107-501-301,-3-1 0,-38 91 0,35-114 34,21-44-136,0 1 0,0-1-1,0 0 1,0 0 0,0 0 0,0 1-1,0-1 1,0 0 0,0 0 0,0 0-1,0 0 1,0 0 0,0 1-1,0-1 1,-1 0 0,1 0 0,0 0-1,0 0 1,0 0 0,0 1 0,0-1-1,-1 0 1,1 0 0,0 0-1,0 0 1,0 0 0,0 0 0,0 0-1,-1 0 1,1 0 0,0 0 0,0 0-1,0 0 1,0 0 0,-1 0-1,1 0 1,0 0 0,0 0 0,0 0-1,-1 0 1,1 0 0,0 0 0,-4-10 111,4-27 47,58-292 292,21 4-217,31-68-2,-6 37 3,-67 227-146,103-344 247,15 19 7,-121 367-224,58-104-1,-44 113-12,-42 69-88,1 1 1,0 0 0,0 0-1,0 1 1,16-12 0,-22 18-22,-1 1 1,1 0-1,-1-1 1,1 1 0,-1 0-1,1-1 1,-1 1-1,1 0 1,-1-1 0,1 1-1,-1 0 1,1 0-1,0 0 1,-1-1-1,1 1 1,-1 0 0,1 0-1,0 0 1,-1 0-1,1 0 1,0 0 0,-1 0-1,1 1 1,-1-1-1,1 0 1,0 0 0,-1 0-1,1 1 1,-1-1-1,1 0 1,-1 1 0,1-1-1,-1 0 1,2 1-1,-1 2 3,1-1-1,0 1 0,-1 0 1,0-1-1,0 1 1,0 0-1,1 4 0,7 30 17,-2 0 0,-1 0-1,0 64 1,-3 137 25,-42 404 55,-41 8 83,68-553-115,12-74 1,1-23-64,-1 0 0,1 0 0,-1 0 1,1-1-1,-1 1 0,1 0 0,-1 0 0,1-1 0,-1 1 0,1 0 1,-1-1-1,0 1 0,1-1 0,-1 1 0,0 0 0,1-1 0,-1 1 0,0-1 1,0 1-1,1-1 0,-1 1 0,0-1 0,0 1 0,0-1 0,0 0 0,7-12 24,49-104 86,11-60-37,27-84 19,13-60-1,-18 42-7,27-72 82,-87 262-78,-24 63 22,-5 26-104,0 0-4,0 0 0,0 0-3,0 0-1,0 0 1,0 0 0,0 0-1,0 0 1,0 0 7,0 0 0,0 0-8,0 0 1,-4 14 103,-40 161 69,-6 53-90,-11 110 1,-5 90-7,17-37-5,11-97-3,5-77-23,9-79 4,22-129-38,0 0-1,-1 0 1,-6 14-1,7-16 72,35-129-6,15-60-32,170-876 128,-206 986-164,17-142 30,-29 210-41,1 0 1,-1-1 0,0 1 0,0 0-1,0 0 1,-2-8 0,2 11-1,0 1-1,0 0 1,0 0 0,0 0-1,0-1 1,-1 1 0,1 0 0,0 0-1,0 0 1,0-1 0,0 1 0,0 0-1,0 0 1,0 0 0,0-1 0,-1 1-1,1 0 1,0 0 0,0 0 0,0 0-1,0 0 1,-1-1 0,1 1 0,0 0-1,0 0 1,0 0 0,0 0 0,-1 0-1,1 0 1,0 0 0,0 0 0,0 0-1,-1 0 1,1 0 0,0 0 0,0 0-1,-1 0 1,1 0 0,0 0 0,-8 8 20,-6 17 4,13-24-25,-84 196 44,70-159-38,-89 228 29,-21 61 6,27-43-11,-2 41 22,84-270-39,-17 44 24,17-73-26,13-25-14,10-11-19,17-26 1,30-61 1,-51 92 19,91-176-20,40-87-20,20-49 2,-29 51 12,-94 204 9,2 1 0,3 1 0,43-55 0,-64 96-6,31-29 0,-44 46 20,0 1-1,0-1 1,0 1-1,0-1 1,0 1-1,0 0 0,0-1 1,0 1-1,1 0 1,-1 1-1,0-1 1,1 0-1,-1 1 0,5-1 1,-5 1 0,0 0-1,0 0 1,0 1-1,-1-1 1,1 1 0,0-1-1,0 1 1,-1 0 0,1-1-1,0 1 1,-1 0-1,1 0 1,-1 0 0,1 1-1,1 1 1,3 4-9,0 0 1,-1 1-1,0-1 1,-1 1-1,0 0 0,5 12 1,8 25-22,-1 0 1,-3 1-1,13 77 1,7 155-36,-26-204 50,14 139-30,-15-145 30,-2-20-3,17 81 0,-21-127 22,1 1 0,0 0-1,-1-1 1,1 1 0,0-1-1,0 1 1,1-1 0,-1 0-1,0 1 1,1-1 0,2 3-1,-3-5 2,0 1 0,0 0-1,0-1 1,0 0-1,0 1 1,0-1-1,0 1 1,1-1-1,-1 0 1,0 0-1,0 0 1,0 0-1,0 0 1,1 0-1,-1 0 1,0 0-1,0 0 1,0 0-1,0-1 1,1 1-1,-1 0 1,0-1-1,0 1 1,0-1-1,2-1 1,6-2 3,0-1 1,0-1 0,-1 0-1,1 0 1,13-14-1,0-4 5,23-30 0,81-137 11,45-117 12,27-84 5,-30 42-27,-55 110-9,-91 192-4,73-143-46,-79 167-9,-20 45-2,2-14 59,-65 232-53,-12 21 35,-263 985 134,327-1166-53,15-79-60,-1 1 0,1-1-1,0 1 1,0-1-1,0 0 1,0 1 0,0-1-1,0 1 1,0-1-1,0 1 1,0-1-1,0 1 1,0-1 0,0 0-1,0 1 1,0-1-1,0 1 1,1-1 0,-1 1-1,0-1 1,0 0-1,0 1 1,1-1 0,-1 0-1,0 1 1,0-1-1,1 0 1,-1 1-1,0-1 1,1 0 0,-1 0-1,0 1 1,1-1-1,-1 0 1,1 0 0,-1 1-1,0-1 1,1 0-1,-1 0 1,1 0-1,-1 0 1,1 0 0,-1 0-1,0 0 1,1 0-1,-1 0 1,1 0 0,18-8 42,-15 5-30,8-3 2,0-2 0,-1 1 0,0-2 0,0 0 0,-1 0 0,0 0 0,13-18 0,-18 22-12,31-37 19,31-45 1,67-131 10,14-64-46,-28 28-20,-37 52-30,-71 172 48,-4 6-12,1 1 1,1 1-1,2 0 0,0 0 0,28-36 1,-20 39-36,-19 18 57,-1 1 1,1-1-1,0 1 1,-1 0 0,1 0-1,0-1 1,-1 1 0,1 0-1,-1 0 1,1 0-1,0-1 1,0 1 0,-1 0-1,1 0 1,0 0 0,-1 0-1,1 0 1,0 0-1,-1 1 1,2-1 0,-1 1-3,1 1 1,-1-1-1,0 1 1,0 0-1,0-1 1,0 1-1,0 0 1,0 0 0,0 0-1,-1-1 1,1 1-1,0 0 1,-1 0-1,0 0 1,0 0-1,1 0 1,-1 0-1,0 0 1,-1 4-1,2 40-33,-2-1 0,-9 59 0,1-31 16,-26 228-27,-9 64 15,10-53 28,22-194 7,-21 311 0,32-422 0,2 0 0,-1-1 0,1 1 0,2 12-1,-3-18 1,1 1 0,-1 0 0,1-1-1,0 1 1,-1-1 0,1 1 0,0-1 0,0 1-1,0-1 1,0 0 0,0 1 0,0-1-1,1 0 1,-1 0 0,2 1 0,-2-1-1,1 0 1,-1-1 0,1 1-1,-1-1 1,1 1-1,0-1 1,-1 1-1,1-1 1,0 0 0,-1 0-1,1 0 1,0 0-1,-1 0 1,1-1 0,1 1-1,4-2-1,-1 0 0,0 0 0,0 0 0,9-6 0,1-1-2,0-1 1,-1-1-1,21-19 0,-3-2 6,52-63 0,73-128-2,-72 86-26,-5-4 0,67-165 0,-65 77-35,-70 190 48,69-178-76,-57 165 26,31-48-1,-44 81 21,0 1 0,19-22 0,-16 29-17,-14 11 58,-1 0 0,0 0 0,1 0 0,-1 0 0,1 0 0,-1 0 0,0 0 0,1 0 0,-1 0 0,1 0 0,-1 0 0,0 0 0,1 0 0,-1 0 0,0 0 0,1 0 0,-1 1 0,1-1 0,-1 0 0,0 0 0,1 1 0,-1-1 0,1 0 1,0 2-6,0 0 0,0 0 0,0-1 0,0 1 0,-1 0 0,1 0 1,0 0-1,-1 0 0,1 3 0,-1-3 0,2 9 0,0-1 0,-1 1-1,-1-1 1,1 1 0,-2-1-1,0 1 1,0-1 0,-3 13-1,-3 19 1,-20 144 8,4-16 7,-80 440 75,47-405 47,37-142-57,15-47-45,2-13-18,1-1 0,0 1 1,0-1-1,1 1 0,-1 0 0,0-1 0,1 1 0,0 0 0,0 0 0,0-1 0,0 1 0,0 0 0,0-1 1,1 1-1,-1 0 0,2 2 0,-2-5-8,0 1 0,0-1 0,0 0 0,0 0 0,0 1 0,0-1 0,0 0 1,1 0-1,-1 1 0,0-1 0,0 0 0,0 0 0,1 0 0,-1 1 0,0-1 0,0 0 0,0 0 0,1 0 1,-1 0-1,0 0 0,0 0 0,1 1 0,-1-1 0,0 0 0,0 0 0,1 0 0,-1 0 0,0 0 0,1 0 1,-1 0-1,0 0 0,0 0 0,1 0 0,-1 0 0,0 0 0,0 0 0,1-1 0,-1 1 0,0 0 0,0 0 1,1 0-1,-1 0 0,0 0 0,7-5 13,-1 0 1,1-1-1,-2 0 1,1 0 0,0 0-1,-1 0 1,0-1-1,-1 0 1,5-8-1,4-5 6,81-134 60,44-111-20,19-101-26,-40 15-84,-39 87-23,-20 80-26,-22 91-14,-28 82 43,-5 16-6,-3 2 49,1 1-1,-2 0 1,1-1-1,-1 1 0,-1-1 1,-3 13-1,-3 21 0,-31 149-18,-1-3 30,-53 266 15,18-8 116,17-99 81,46-281-146,-26 197 220,37-254-251,1 0 0,0 1 0,0-1 0,0 0 1,1 0-1,1 0 0,2 10 0,-4-17-15,1 0 0,-1 0 0,1 0 0,0 0 0,-1 0 0,1 0 0,0 0-1,0 0 1,0 0 0,0 0 0,-1 0 0,1 0 0,0-1 0,0 1 0,1 0 0,-1-1 0,0 1 0,0-1 0,0 1 0,0-1-1,0 1 1,1-1 0,-1 0 0,0 0 0,0 0 0,1 1 0,-1-1 0,0 0 0,0-1 0,1 1 0,-1 0 0,0 0-1,2-1 1,3-1 14,0 0-1,0 0 0,0 0 0,0-1 0,6-4 0,1-1 2,0 0 0,-1-1-1,0-1 1,0 0 0,12-14-1,53-72 48,-72 90-63,126-190 74,-67 77-41,69-180-1,17-139-55,-91 242-58,-23 84-11,-24 87 37,-11 25 48,-1 0 1,0 0-1,0-1 0,0 1 1,0 0-1,0 0 1,0 0-1,0-1 0,0 1 1,1 0-1,-1 0 1,0 0-1,0-1 0,0 1 1,0 0-1,1 0 1,-1 0-1,0 0 0,0-1 1,0 1-1,1 0 1,-1 0-1,0 0 0,0 0 1,1 0-1,-1 0 0,0 0 1,0 0-1,1 0 1,-1 0-1,0 0 0,0 0 1,1 0-1,-1 0 1,0 0-1,1 0 0,-1 3-11,1-1-1,-1 1 0,1 0 1,-1 0-1,0 0 0,0-1 1,0 1-1,-1 0 0,1 0 0,-1-1 1,0 4-1,-53 273-168,6 12 121,-2 62 36,18-62 20,13 52 87,19-337-78,1 75 49,0-72-40,0 0 0,1 0 0,0-1 0,0 1 0,7 16 0,-9-23-8,1 0-1,0 0 1,0-1 0,0 1 0,0 0-1,0 0 1,0-1 0,0 1 0,1-1 0,-1 1-1,1-1 1,-1 1 0,1-1 0,0 0 0,-1 0-1,1 0 1,0 0 0,2 1 0,-2-2 0,1 1-1,-1-1 1,0 0 0,1 0 0,-1-1 0,1 1 0,-1 0-1,0-1 1,1 1 0,-1-1 0,0 0 0,0 0 0,0 0 0,1 0-1,-1 0 1,2-2 0,6-4 5,0 0-1,0 0 1,-1-1 0,0 0-1,14-18 1,39-58 20,-43 55-21,101-160 23,10-77-11,-4-51-65,-30 39-23,-43 83-27,-47 172 80,7-31-29,23-72-174,-36 126 217,-37 132-316,-3 51 249,-11 92 8,-5 55 19,17-55 22,21-103 46,-12 86 57,21-203-36,9-37-9,0-19-38,1 1 1,-1 0 0,1 0-1,-1 0 1,1-1 0,0 1-1,-1 0 1,1-1 0,-1 1-1,1 0 1,-1-1 0,1 1 0,-1-1-1,0 1 1,1-1 0,-1 1-1,1-1 1,-1 1 0,0-1-1,0 1 1,1-1 0,-1 0-1,10-14 17,-1-1 0,-1 0-1,-1 0 1,10-31 0,-3 10-7,43-133-4,44-223 0,-15-45-50,-36 39-13,-34 52-48,-11 66 1,-6 77 18,1 188 69,-1 0 0,0-1 0,-2 1 0,-5-24 0,8 39 15,-1 1 0,1-1 0,0 0 0,0 1 0,-1-1-1,1 1 1,0-1 0,-1 1 0,1-1 0,0 1 0,-1-1 0,1 1 0,-1-1 0,1 1-1,-1-1 1,1 1 0,-1 0 0,1-1 0,-1 1 0,1 0 0,-1 0 0,1-1 0,-1 1-1,0 0 1,1 0 0,-2-1 0,1 2-1,0-1 0,-1 0 0,1 1 0,0-1 0,0 1 0,0-1 0,-1 1 0,1-1 0,0 1 0,0 0 0,0 0 0,-1 1 0,-14 13-7,2 1 0,0 1 0,1 0 0,0 1 0,2 0 0,-19 38 0,-70 174 15,-137 488 144,114-2 215,66-330-54,43-314-225,8-50-19,2-1 0,1 1 1,-1 40-1,4-62-65,0 0 1,0 0-1,0 0 0,0 0 0,0 1 0,0-1 1,0 0-1,0 0 0,0 0 0,0 0 0,0 0 1,0 0-1,0 0 0,0 0 0,0 0 1,0 1-1,0-1 0,0 0 0,0 0 0,0 0 1,0 0-1,0 0 0,0 0 0,0 0 1,0 0-1,0 0 0,0 0 0,1 0 0,-1 0 1,0 0-1,0 0 0,0 1 0,0-1 0,0 0 1,0 0-1,0 0 0,0 0 0,0 0 1,0 0-1,0 0 0,1 0 0,-1 0 0,0 0 1,0 0-1,0 0 0,0 0 0,0 0 1,0 0-1,0 0 0,0 0 0,0 0 0,1 0 1,-1 0-1,0 0 0,0-1 0,0 1 0,0 0 1,0 0-1,0 0 0,7-6 65,8-13 26,-10 11-57,0-1 0,-1 1 0,8-19 0,28-108 99,11-110-38,-10-100-27,-20-51-74,-21 50-20,-15 75-24,-16 71-6,26 179 41,-1 1 0,0 0 0,-2 0 0,-11-22 0,18 39 10,-1 0 0,1 0 0,-1 0-1,0 0 1,0 0 0,0 0 0,0 0 0,0 1 0,-1-1 0,1 1-1,-1 0 1,0 0 0,1 0 0,-1 0 0,0 0 0,-5-2-1,6 4 3,1 0-1,-1 0 0,0 0 0,1 0 1,-1 0-1,1 0 0,-1 0 1,1 0-1,-1 1 0,1-1 0,-1 1 1,1-1-1,0 1 0,-3 1 0,0 1-2,-1 0-1,1 0 1,0 1-1,0 0 1,-4 4-1,-68 88-43,-47 76-1,-54 131 9,-195 490 111,260-508-8,-57 133 45,124-319-55,-5-3-1,-62 91 1,29-78 36,75-99-69,0-1-1,-1 1 0,-11 7 1,20-17-20,0 1 1,0-1 0,-1 0-1,1 0 1,0 0-1,-1 1 1,1-1 0,0 0-1,0 0 1,-1 0 0,1 0-1,0 0 1,-1 1-1,1-1 1,0 0 0,-1 0-1,1 0 1,0 0 0,-1 0-1,1 0 1,0 0-1,-1 0 1,1 0 0,-1 0-1,1-1 1,0 1 0,0 0-1,-1 0 1,1 0-1,0 0 1,-1 0 0,1-1-1,0 1 1,-1 0 0,1 0-1,0-1 1,0 1-1,-1 0 1,1 0 0,0-1-1,0 1 1,0 0 0,0 0-1,-1-1 1,1 1-1,0 0 1,0-1 0,0 1-1,0 0 1,0-1 0,0 1-1,0 0 1,0-1-1,0 1 1,0 0 0,0-1-1,0 1 1,0 0 0,0-1-1,-3-19 8,1 0-1,0 0 1,3-37-1,0 39-8,8-197-16,-7 184 12,34-840-136,-36 578 28,-37-294 0,0 366 12,32 203 79,0 0-1,-1 1 1,0-1 0,-18-30 0,23 45 15,-1 0 1,0 0-1,0 0 1,0 0-1,0 0 0,-1 1 1,1-1-1,-1 1 0,1-1 1,-1 1-1,0 0 1,0 0-1,0 0 0,0 1 1,-6-3-1,6 3 2,0 1 1,0 0-1,0 0 1,0 1-1,0-1 0,0 1 1,0-1-1,0 1 0,0 0 1,0 0-1,0 0 1,1 0-1,-1 1 0,0-1 1,1 1-1,-1 0 0,1 0 1,0 0-1,-3 2 0,-16 15-21,1 2-1,-19 23 0,3 1-12,-45 71 0,-75 175-19,-179 507 116,138-196 97,61-176 8,69-242-65,48-140-30,-42 70 1,35-75 10,20-36-27,11-21 33,67-198 106,16-95-106,147-647 50,-156 500-187,-27 60-36,-26 60-56,-16 87-8,-11 98 6,1 153 146,0-8-18,-1-1 0,1 1 0,-2 0 0,1-1 0,-3-8 0,3 17 16,1-1 0,0 1 0,0-1 0,0 1 0,-1-1 0,1 1 0,0-1 0,-1 1 0,1 0 0,0-1 0,-1 1-1,1-1 1,-1 1 0,1 0 0,0 0 0,-1-1 0,1 1 0,-1 0 0,1-1 0,-1 1 0,1 0 0,-1 0 0,1 0 0,-1 0 0,0 0 0,1 0 0,-1-1-1,0 1 1,-1 1-3,0 0-1,1-1 0,-1 1 1,0 0-1,1 0 1,-1 0-1,0 0 0,1 0 1,-1 0-1,1 0 0,0 1 1,-3 1-1,-25 31-36,2 2 1,1 0-1,-25 45 0,-90 167-7,-222 557 84,101 2 95,-19 49 197,246-771-206,28-78-65,5-15-2,2-1-26,1 0-1,0 0 1,1 0 0,0 0 0,4-11 0,2-11 13,27-116 52,27-120-33,17-124-16,-4-73-67,-24 42-33,-30 68-64,-14 62-22,-10 67-26,2 200 125,-1 0 0,-1 0 1,-7-26-1,9 48 33,0 0-1,0 1 1,0-1 0,0 1 0,0-1-1,-1 1 1,1 0 0,-1-1-1,-3-3 1,4 5 4,0 1 1,0-1-1,0 0 1,0 0-1,0 1 1,0-1-1,0 1 0,-1-1 1,1 1-1,0-1 1,0 1-1,0 0 0,-1 0 1,1-1-1,-2 1 1,-1 1-10,0 0 0,0-1 1,0 2-1,0-1 1,0 0-1,0 1 0,1-1 1,-1 1-1,-6 5 0,-1 1-14,-1 0 0,1 1-1,1 0 1,-16 18 0,-94 126-89,-49 109 84,-63 197 43,26 24 51,137-316-33,-86 206 66,22-48 12,31-58 33,39-100 11,35-106-2,23-56 3,5-11-92,5-21 11,83-250 139,27-48-137,327-968-61,-338 950-54,-30 63-16,-28 71-5,-27 85-6,-19 120 66,1-1 0,-1 1-1,0 0 1,-1-1-1,1 1 1,-1 0 0,1 0-1,-3-6 1,3 9 3,0 1 0,-1-1 0,1 1 0,0-1 1,-1 1-1,1-1 0,0 0 0,-1 1 0,1-1 0,-1 1 0,1 0 0,-1-1 0,1 1 1,-1-1-1,1 1 0,-1 0 0,1-1 0,-1 1 0,1 0 0,-1 0 0,0-1 1,1 1-1,-1 0 0,0 0 0,1 0 0,-1 0 0,0 0 0,1 0 0,-1 0 0,0 0 1,0 0-1,-5 3-10,-1 0 0,1 0 0,0 0 0,0 1 1,0 0-1,1 0 0,-9 9 0,11-11 10,-14 12-15,2 1 0,-21 24 0,-96 138-28,-258 474-4,49 62 110,192-359 6,12-59 17,17-81 21,41-100 0,57-93-49,22-21-53,-1 1 1,1-1 0,-1 1-1,0-1 1,1 0 0,-1 1-1,0-1 1,1 0 0,-1 0-1,0 1 1,1-1 0,-1 0-1,0 0 1,1 0 0,-1 0-1,0 0 1,0 0 0,1 0-1,-2 0 1,1 0-1,1-1 0,0 1 0,-1 0 0,1-1 0,-1 1-1,1-1 1,0 1 0,-1 0 0,1-1 0,0 1 0,-1-1 0,1 1 0,0-1-1,0 1 1,-1-1 0,1 1 0,0-1 0,0 1 0,0-1 0,0 1 0,0-1-1,0 0 1,0 0 0,2-24 39,46-169-4,-25 105-36,68-256-7,29-107-22,-24 35-1,-40 74 18,-34 86-5,-21 89-50,-1 168 64,-1-17-14,0 1 0,-1 0 0,-5-17 0,6 30 10,0-1-1,0 1 1,0 0-1,0 0 1,-1 1-1,1-1 0,-1 0 1,0 0-1,0 1 1,0-1-1,0 1 1,0-1-1,-1 1 0,1 0 1,-1 0-1,1 0 1,-1 0-1,0 1 1,1-1-1,-4-1 0,1 2-3,1 0 0,0 0 0,-1 0-1,1 1 1,0-1 0,-1 1 0,1 0 0,-1 0-1,1 0 1,0 1 0,-1 0 0,-7 2-1,2 0-3,0 1 0,1 0 0,0 1 0,0 0 0,-9 7 0,-4 4-9,1 2 0,1 0 1,-26 31-1,-9 16-15,-45 73 1,-96 183-18,-122 280 56,220-412 6,-78 149 26,29-45 18,32-57 47,39-96 10,73-136-97,1 0-1,-1 0 0,0 0 1,0 0-1,-1 0 0,1-1 0,-1 1 1,1-1-1,-1 0 0,-5 3 0,9-6-7,-1 1-1,1-1 0,0 0 1,-1 0-1,1 1 0,0-1 1,-1 0-1,1 0 0,0 1 1,-1-1-1,1 0 0,-1 0 1,1 0-1,-1 0 1,1 1-1,0-1 0,-1 0 1,1 0-1,-1 0 0,1 0 1,-1 0-1,1 0 0,-1 0 1,1 0-1,0-1 0,-1 1 1,1 0-1,-1 0 0,1 0 1,-1 0-1,1-1 0,0 1 1,-1 0-1,1 0 0,0-1 1,-1 1-1,1 0 0,0 0 1,-1-1-1,1-2 10,0 1-1,0 0 1,0-1-1,0 1 1,0 0-1,1 0 1,-1-1-1,1 1 1,1-3-1,74-234 195,3-46-147,194-838-47,-98 356-185,-153 663 95,-21 99 67,0 0 1,0 1 0,-1-1-1,0 1 1,0-1 0,0 0-1,-1-4 1,1 9 8,0-1 0,0 1 0,0 0 0,0 0 0,0 0 1,0 0-1,0 0 0,0-1 0,0 1 0,0 0 0,0 0 0,-1 0 0,1 0 0,0 0 0,0 0 0,0-1 0,0 1 0,0 0 1,0 0-1,0 0 0,-1 0 0,1 0 0,0 0 0,0 0 0,0 0 0,0 0 0,0 0 0,-1 0 0,1 0 0,0-1 0,0 1 1,0 0-1,0 0 0,0 0 0,-1 0 0,1 0 0,0 0 0,0 1 0,0-1 0,0 0 0,-1 0 0,-7 7-39,1 2 21,0 1-1,1-1 0,0 2 0,-5 9 0,-27 73-39,-45 161-12,-17 124 54,16 5 1,17 3-1,-27 583 0,95-670 64,1-263-36,2 0-1,2 0 1,11 40 0,-15-66-7,1-1 1,1 1-1,0-1 1,0 0-1,0 0 1,1 0-1,8 10 1,-10-16-4,-1-1 1,0 1-1,1-1 1,0 0-1,-1 0 1,1 0-1,0 0 1,0-1-1,0 1 1,0-1-1,0 0 1,0 0-1,1 0 1,-1 0-1,0 0 1,1-1-1,-1 1 1,0-1-1,1 0 1,-1 0-1,0 0 1,1-1-1,5 0 1,3-3 1,1 0 1,-1 0-1,0-1 0,-1 0 1,1-1-1,11-8 1,3-3-5,-1-1 1,-1-1 0,32-33-1,10-19-7,60-84-1,8-31-48,202-383-1,-138 151-49,-198 417 106,177-384-129,-20 51-44,-34 97-8,-45 109 4,-71 118 134,0 0 0,0 1 0,18-16 0,-11 19-71,-7 12 26,-5 20-33,-4 10 64,-12 64 0,3-34 38,-26 168 4,-22 115 24,-13 68 40,19-33 22,23-60 37,22-67 14,20-75-10,-9-165-88,0 1-1,1-1 1,0-1 0,9 21-1,-12-35-17,-1 0 0,1 0-1,0 0 1,0-1 0,0 1-1,1 0 1,-1 0 0,0-1 0,1 1-1,-1 0 1,1-1 0,-1 0-1,1 1 1,0-1 0,0 0-1,0 0 1,-1 0 0,1 0-1,0 0 1,0 0 0,0 0-1,0-1 1,3 1 0,0-1 6,1 0 0,-1-1 0,0 1 0,0-1 0,0-1 0,0 1 0,7-3 0,-12 4-10,12-5 14,0 0 1,-1 0-1,0-1 1,0 0-1,0-1 0,12-11 1,62-63 44,58-85-23,33-79-17,5-43-65,-46 56-23,-53 86-43,-74 132 80,1 0-1,1 1 1,14-18 0,-22 30 24,-1-1 0,1 1 0,-1 0 0,1-1 0,-1 1 0,1 0 0,0 0 0,0 0-1,0 0 1,-1 1 0,1-1 0,2 0 0,-3 1 2,0 0 0,0 0 1,0 0-1,0 0 0,0 0 0,0 0 0,-1 0 0,1 0 0,0 1 0,0-1 0,0 0 0,0 0 0,0 1 0,-1-1 0,1 1 0,0-1 0,0 1 0,-1-1 0,2 2 0,1 1-9,-1 0-1,0 0 0,0 1 0,0-1 0,-1 1 1,1-1-1,-1 1 0,0-1 0,0 1 0,0 0 1,1 7-1,14 232-137,-14-184 142,4 244-15,-5 56 28,2-69 18,-2-222 19,3-1 0,19 105 0,-22-165-29,0-1 0,1 1 0,0-1 1,1 0-1,-1 1 0,1-1 0,0 0 0,1-1 0,-1 1 0,1-1 0,0 1 0,9 7 0,-9-10-2,-1-1-1,1 1 1,0-1-1,0 0 1,0 0-1,0 0 1,1-1-1,-1 0 0,0 0 1,1 0-1,-1 0 1,0 0-1,1-1 1,-1 0-1,1 0 1,-1 0-1,1-1 1,-1 1-1,7-3 0,4-1 11,-1 0 0,-1-2 0,1 1 0,-1-2 0,19-11 0,1-3 10,-1-2 0,45-42 1,122-142 46,-51 26-52,146-235 1,-112 120-49,-23 50-23,-23 65-31,-106 144 34,37-35 0,-63 68 34,0 0 1,0 1 0,0 0-1,0 0 1,1 0 0,-1 1-1,1-1 1,8-2 0,-11 4 4,0 1 0,0 0 0,0-1 1,0 1-1,0 0 0,0 0 0,0 0 1,0 0-1,0 0 0,0 1 0,0-1 0,0 1 1,0-1-1,0 1 0,0 0 0,3 1 1,0 2 0,-1 0 0,1 1 0,-1-1 1,0 1-1,0 0 0,-1 0 0,0 0 1,1 1-1,-2-1 0,1 1 1,-1 0-1,0 0 0,2 8 0,6 19 9,10 68 0,1 120 40,-6 97 16,-6 53 49,-5-51 16,-4-277-105,14 344 230,-10-350-179,14 61 0,-17-92-59,0 0 1,1 0-1,0 0 0,1 0 0,-1-1 0,1 1 0,0-1 0,8 10 0,-10-13-7,1-1-1,0 1 1,0-1 0,0 0-1,0 0 1,0 0 0,0 0-1,0 0 1,0 0 0,0-1-1,0 1 1,1 0 0,-1-1 0,0 0-1,0 0 1,1 0 0,-1 0-1,0 0 1,1 0 0,-1 0-1,0-1 1,0 1 0,0-1-1,1 1 1,3-3 0,9-3 20,0 0 1,-1-1-1,1 0 1,21-16-1,-5 0 8,38-38 0,105-130 38,-81 69-45,-4-4 1,131-252-1,-71 45-40,-22 47-24,3 29-29,-41 103 4,-73 131 26,0 1 1,1 1-1,37-37 0,-50 54 25,0 1 0,1-1 0,-1 1 0,1 0 0,-1 0 0,8-3 0,-11 6 6,0-1 1,1 1-1,-1 0 1,0-1 0,0 1-1,0 0 1,1 0-1,-1 0 1,0 0 0,0 0-1,0 0 1,1 0-1,-1 0 1,0 0 0,0 1-1,0-1 1,1 0-1,-1 1 1,0-1 0,1 1-1,1 3-4,0-1-1,0 1 1,-1-1 0,1 1-1,-1 0 1,0 0 0,0 0-1,0 0 1,-1 0-1,1 1 1,-1-1 0,0 0-1,0 1 1,0 4-1,8 43-24,-3 1 1,0 95-1,-5-113 29,-8 559 32,-1-185 96,12-281-49,-3-119-64,-1-2-1,1 0 0,0 0 0,0-1-1,1 1 1,3 9 0,-5-15-5,1 0-1,-1 1 1,1-1-1,0 0 0,-1 0 1,1 0-1,0 0 1,0 0-1,0 0 1,0-1-1,0 1 1,0 0-1,0 0 0,0-1 1,0 1-1,0 0 1,0-1-1,0 1 1,0-1-1,1 0 1,-1 1-1,0-1 0,0 0 1,0 0-1,1 0 1,-1 0-1,0 0 1,0 0-1,1 0 1,-1 0-1,0 0 0,0 0 1,1-1-1,0 0 1,15-4 18,-1-1 0,0-1 0,0-1 1,-1 0-1,0-1 0,0-1 0,-1 0 1,20-19-1,13-14 20,58-71 1,-33 26-24,-3-3-1,-5-3 1,82-158 0,-38-5-19,-102 241 0,82-201-3,-18 67-4,-63 136 3,1-1 0,0 1-1,13-15 1,-21 28 3,1 1-1,-1-1 1,0 1-1,1-1 1,-1 1-1,1-1 1,-1 1-1,1-1 1,0 1-1,-1-1 1,1 1-1,-1 0 1,1-1-1,0 1 1,-1 0 0,1 0-1,0-1 1,-1 1-1,1 0 1,0 0-1,-1 0 1,1 0-1,0 0 1,-1 0-1,1 0 1,0 0-1,0 0 1,-1 0-1,1 0 1,0 1-1,-1-1 1,1 0 0,0 0-1,-1 1 1,1-1-1,-1 0 1,2 2-1,13 19-49,-14-18 45,5 8-6,-1 1 0,0 0 0,-1 0 0,0 0 0,-1 1 0,-1-1 0,0 1 0,0 13 0,4 17-8,17 335-2527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2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10448,'0'0'1256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3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6224,'0'0'7433,"10"0"-6934,26 3 182,49 9 0,83 17 1283,-138-25-1519,-22-2-274,0-2 0,0 1 0,0-1-1,0 0 1,0 0 0,-1-1-1,10-2 1,-14 2-525,1-1-1,-1 1 1,1 0-1,-1-1 1,6-3-1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33 121 7232,'0'0'3766,"-2"10"-3422,-7 47 279,2-1-1,1 68 0,2-39 470,1-64-485,2-11 553,4-24-498,15-68-123,-13 50-366,2 1 0,1 0 0,2 0 0,22-51 0,-31 80-167,51-89 451,-44 78-336,0 1 0,1 1-1,1-1 1,0 2 0,12-11 0,-21 20-111,0 0-1,-1 1 1,1-1 0,0 0-1,0 0 1,0 1 0,0-1-1,0 1 1,0-1-1,0 1 1,0 0 0,0-1-1,0 1 1,0 0 0,0-1-1,0 1 1,0 0-1,0 0 1,0 0 0,0 0-1,0 0 1,0 0 0,1 1-1,-1-1 1,0 0 0,0 0-1,0 1 1,0-1-1,0 1 1,0-1 0,0 1-1,0-1 1,-1 1 0,1 0-1,0-1 1,0 1 0,0 0-1,-1 0 1,1 0-1,0-1 1,-1 1 0,1 0-1,0 0 1,-1 0 0,0 0-1,1 2 1,2 3 9,0 1 1,-1-1-1,0 1 0,0-1 0,-1 1 1,1 8-1,3 73 345,-3 0 1,-16 152-1,13-212 3,1-24-2720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6424,'0'0'3896,"6"-9"-3320,16-28-30,-20 34-401,-1 0 0,2 1-1,-1-1 1,0 1 0,0-1-1,1 1 1,-1 0 0,1 0-1,0 0 1,0 0 0,0 0-1,0 1 1,0-1 0,0 1-1,4-1 1,1 0 171,0 1 0,0 0 0,0 0 0,11 1 1,11-1 515,-25 0-669,0 0 0,0 0 0,0 0 0,-1-1 0,1 0 0,0 0 0,-1 0-1,7-4 1,-10 5-127,1 0-1,-1 0 1,0 0-1,0 0 0,1 0 1,-1-1-1,0 1 1,0 0-1,0-1 0,0 1 1,-1 0-1,1-1 1,0 1-1,-1-1 1,1 0-1,-1 1 0,1-1 1,-1 1-1,0-1 1,1 0-1,-1 1 0,0-1 1,0 0-1,0 1 1,-1-1-1,1 0 0,0 1 1,0-1-1,-1 0 1,0-1-1,0 1-6,0-1-1,0 1 1,0-1-1,0 1 1,-1 0-1,1 0 1,-1 0-1,0 0 1,1 0-1,-1 0 1,0 0-1,0 0 1,0 1-1,0-1 1,0 1-1,-1-1 1,1 1-1,0 0 1,-1 0-1,1 0 1,0 0-1,-1 1 1,0-1-1,1 1 1,-1-1-1,1 1 1,-1 0-1,1 0 1,-1 0-1,1 0 1,-1 1-1,-3 0 1,-1 0 12,1 1 0,-1-1 0,1 1 1,0 1-1,0-1 0,0 1 0,0 0 0,0 1 0,0-1 0,1 1 1,-9 8-1,8-6-15,1 0 1,0 1 0,0-1-1,1 1 1,0 1 0,0-1 0,1 0-1,-1 1 1,2 0 0,-1 0-1,-1 8 1,3-13-11,1 1-1,-1-1 1,1 0 0,0 1 0,-1-1-1,2 0 1,-1 1 0,0-1 0,1 0-1,-1 0 1,1 1 0,0-1 0,0 0-1,0 0 1,0 0 0,1 0-1,-1 0 1,1 0 0,0 0 0,0-1-1,0 1 1,0-1 0,0 1 0,0-1-1,1 0 1,-1 0 0,1 0 0,0 0-1,-1 0 1,5 1 0,2 1 67,-1-1 1,1 0-1,0-1 1,0 0-1,0-1 1,0 0 0,1 0-1,-1-1 1,0 0-1,10-2 1,17 1 182,-32 1-480,-1 1-1,0 0 1,1-1-1,-1 1 1,0 1-1,0-1 1,6 3-1,-7-3-896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7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5520,'0'0'8133,"10"3"-7760,8 4 12,0-2 0,34 6 0,288 50 2728,-307-56-3039,-1-1 0,1-2 0,0-1 0,44-5 0,29 0 45,140 13 355,-203-8-380,71-9 0,42-16 26,-32 4-4,112-24 106,-216 40-196,12-3 20,0 2 0,0 1 0,0 2 0,58 3 0,-33 5-24,0-2 0,0-3 0,106-13 0,-139 9 18,37-2-1,-61 5-70,-10 5-230,0-1-2320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8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26 7024,'0'0'8089,"-12"-5"-7704,2 1-296,4 1-37,-1 0 1,1 1-1,-1 0 0,0 0 1,0 0-1,1 1 0,-1 0 0,0 1 1,0-1-1,-8 2 0,-13 3 188,0 1 0,0 1 0,1 2 0,-1 1-1,2 1 1,-48 25 0,33-12 98,2 3 0,0 1 0,-48 45 0,77-64-253,1 2 1,0-1-1,0 2 0,1-1 1,-9 16-1,13-20-36,1 0-1,0 0 0,0 1 0,1 0 1,0 0-1,0-1 0,0 1 1,1 0-1,0 0 0,1 0 0,-1 12 1,2-16-38,-1 0 0,1-1 0,0 1 0,0 0 0,0 0 0,0-1 0,1 1 0,-1-1 0,0 1 0,1-1 0,0 0 0,0 0 0,0 1 0,0-1 0,0-1 0,0 1 0,0 0 0,0 0 0,4 1 0,2 2 8,0 0 0,1-1 0,0 0 0,13 4 1,14 1 20,0-1 0,1-2 1,42 2-1,114-5 72,-125-3-56,22-5 152,-89 5-180,1 0 1,-1 0-1,1 0 0,-1 0 0,1 0 0,-1-1 1,1 1-1,-1 0 0,1-1 0,-1 1 1,0-1-1,1 1 0,-1-1 0,0 0 1,1 0-1,-1 1 0,0-1 0,0 0 1,1 0-1,-1 0 0,0 0 0,1-3 1,-1 3-210,0-1 0,-1 0 0,1 1 0,-1-1 0,0 0 1,1 0-1,-1 1 0,0-1 0,0 0 0,0 0 1,0 1-1,0-1 0,-1 0 0,1 0 0,-1 1 0,1-1 1,-1-2-1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8336,'0'0'1582,"13"-2"-1082,214-11 2466,-138 17-1827,-47-1-375,1-2-1,-1-1 0,72-11 1,-80 9 131,-27 2-2735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2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12 9648,'0'0'1257,"-11"4"-948,-9 5-62,0 1 0,0 1-1,1 1 1,0 0 0,-27 24-1,37-27 34,0 1 0,-11 15 0,19-23-199,-1 0-1,1 0 1,0 0 0,-1 0 0,1 0 0,0 1-1,0-1 1,1 0 0,-1 1 0,0-1-1,1 0 1,-1 1 0,1-1 0,0 1 0,0-1-1,0 1 1,0-1 0,0 1 0,0-1-1,2 5 1,-1-6-33,0 1-1,0-1 1,0 1-1,0-1 1,0 0 0,0 0-1,1 0 1,-1 1-1,1-1 1,-1 0-1,1-1 1,-1 1 0,1 0-1,-1 0 1,1-1-1,0 1 1,-1-1-1,1 1 1,0-1-1,-1 0 1,3 0 0,3 1 91,1 0 0,-1-1 0,13-2 0,-8 0-19,-1-1 0,1 0 0,-1-1 0,0 0 0,0-1 0,0 0 0,-1-1 0,0 0 1,0-1-1,0 0 0,-1 0 0,0-1 0,0 0 0,8-11 0,-15 17-87,-1 0-1,0 1 1,1-1 0,-1 0-1,0 0 1,0 0 0,0-1-1,0 1 1,0 0-1,0 0 1,-1 0 0,1-1-1,-1 1 1,1 0 0,-1-1-1,0 1 1,0 0-1,0-1 1,0 1 0,0-1-1,-1 1 1,1 0 0,-1 0-1,-1-4 1,0 2 20,0 0 0,0 1 1,0-1-1,-1 0 0,1 1 0,-1-1 1,0 1-1,0 0 0,-1 0 0,1 0 1,-1 0-1,-3-2 0,1 2 36,0-1 1,0 2-1,0-1 0,0 0 0,0 1 0,0 1 1,-1-1-1,1 1 0,-1 0 0,1 0 1,-1 1-1,-6 0 0,8 0-257,-1 1 1,1-1-1,0 1 0,-1 1 0,1-1 1,0 1-1,0 0 0,0 0 0,1 0 1,-1 1-1,0-1 0,1 1 1,-1 1-1,-6 5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30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66 144 6632,'0'0'6794,"7"9"-6386,-3-4-355,2 3 71,0 0-1,0-1 1,1 1 0,0-1 0,1-1 0,-1 1-1,1-2 1,11 8 0,-14-11-40,-1 0 1,1-1-1,0 1 1,-1-1-1,1 0 1,0 0-1,0-1 0,-1 0 1,1 0-1,0 0 1,0 0-1,0-1 1,-1 1-1,1-1 1,0-1-1,-1 1 0,1-1 1,0 1-1,-1-1 1,0-1-1,1 1 1,-1-1-1,0 1 1,0-1-1,-1 0 0,1-1 1,5-5-1,-6 5-22,1 0 0,-1 0 0,-1 0 0,1-1 0,0 1 0,-1-1 0,0 1 0,0-1 0,0 0 0,-1 0 0,0 0 0,0 0 0,0 0 0,0 0 0,-1 0 0,0 0 0,0 0 0,0 0-1,0 0 1,-1-1 0,0 1 0,0 0 0,0 0 0,-1 1 0,0-1 0,-3-8 0,2 9-10,1-1 0,-1 1 1,1 0-1,-1 0 0,0 1 0,-1-1 0,1 1 0,-1-1 1,1 1-1,-1 0 0,0 0 0,0 1 0,0-1 0,0 1 0,-7-3 1,6 4-3,0 0 1,0 0 0,-1 0 0,1 1-1,0-1 1,0 1 0,0 1 0,0-1-1,-1 1 1,1 0 0,0 0 0,0 0 0,0 1-1,-6 3 1,1-1 6,1 1 0,0 1 0,0 0 0,1 0 0,-1 0 0,1 1 0,0 1 0,1-1 0,0 1 0,0 1 0,1-1 0,-9 15 0,9-11-11,0 0 0,0 0 0,1 1 0,0-1 0,1 1 0,1 0 0,0 0 0,1 1 0,-2 20 0,4-27-13,1 0-1,0 0 0,0 0 0,0 0 0,1 0 0,-1 0 1,2-1-1,-1 1 0,1-1 0,0 1 0,0-1 0,1 0 1,0 0-1,0-1 0,0 1 0,0-1 0,11 9 0,-10-9 4,1 0-1,0-1 1,0 0-1,0 0 0,0-1 1,0 1-1,1-1 1,0-1-1,0 1 1,0-1-1,0-1 0,0 1 1,0-1-1,0 0 1,0-1-1,14 0 1,16-6 90,44-11 1,-37 4-3175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58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1147 5720,'0'0'6028,"12"-15"-5799,179-272 955,-114 141-635,-35 63-323,-10 16-36,-4-1 1,-2-1 0,-3-1-1,15-87 1,-20 97-65,-12 42-53,-1 1-1,3-21 1,6-11 231,-12 46-132,-7 12-128,-43 50-59,25-32-3,-25 39 0,31-40 9,-54 92-8,60-96 6,0 0 1,1 1 0,-9 36-1,-20 131-11,36-163 27,0 0-1,3-1 0,0 1 1,1-1-1,7 34 0,-7-54-2,2 1 0,-1-1-1,1 1 1,0-1-1,0 0 1,0 0 0,1 0-1,0-1 1,0 1 0,7 6-1,-7-8 5,0 0-1,0 0 1,0 0-1,1-1 0,-1 0 1,1 1-1,0-2 0,0 1 1,0-1-1,0 1 0,0-1 1,10 2-1,-9-4 10,-1 0 1,1 0-1,-1-1 0,0 1 0,1-1 1,-1-1-1,0 1 0,0-1 0,6-2 1,1-1 43,-1 0 1,18-12 0,-11 3 9,-1-1 0,-1 0 0,-1-1 0,0 0 0,21-31 0,-3 4 49,-26 34-57,0 0 0,-2-1-1,1 1 1,-1-1 0,0 0 0,4-14-1,-5 17 69,0 10 1,-1 12-65,-3 16-51,2 81-12,0-95-16,0 1 0,1-1-1,1 1 1,8 21-1,-7-24-5,-4-12 12,0 1 1,0 0 0,0-1 0,1 1-1,-1-1 1,1 1 0,0-1 0,0 0-1,0 1 1,1-1 0,-1 0-1,1-1 1,3 4 0,-5-6 5,0 1 0,-1-1 1,1 0-1,0 0 0,0 0 1,0 0-1,0 0 0,-1 0 1,1 0-1,0 0 0,0 0 0,0 0 1,0-1-1,-1 1 0,1 0 1,0-1-1,0 1 0,-1 0 1,1-1-1,0 1 0,0-1 1,-1 1-1,1-1 0,-1 1 0,1-1 1,0 0-1,0 0 0,20-23 22,-16 18-2,37-39 60,-23 25-5,0 0-1,-2-2 1,24-35-1,-40 54-48,1 0 0,0 1 0,-1 0 0,1-1 0,1 1 0,-1 0 0,4-4 0,-6 6-19,1 0 0,-1 0 0,0 0 0,1-1 0,-1 1-1,0 0 1,1 0 0,-1 0 0,0 0 0,1 0 0,-1 0-1,0-1 1,1 1 0,-1 0 0,0 0 0,1 0 0,-1 0 0,0 0-1,1 0 1,-1 0 0,0 1 0,1-1 0,-1 0 0,0 0-1,1 0 1,-1 0 0,1 1-2,-1 0 0,1-1 0,-1 1 0,1 0 0,-1-1 0,0 1 0,0 0 0,1 0 0,-1-1 1,0 1-1,0 0 0,0 0 0,0-1 0,0 1 0,0 0 0,0 0 0,0 1 0,-6 95-30,35-120 219,41-49 12,-70 71-201,1 0 1,0 1-1,0-1 0,0 0 1,0 0-1,0 1 0,0-1 1,0 0-1,0 1 0,0-1 1,0 1-1,0 0 0,0-1 0,0 1 1,0 0-1,1-1 0,-1 1 1,0 0-1,0 0 0,0 0 1,1 0-1,-1 0 0,0 0 1,0 1-1,0-1 0,0 0 1,0 0-1,1 1 0,-1-1 0,0 1 1,0-1-1,0 1 0,1 0 1,1 3 1,0-1 0,0 0 0,-1 1-1,1 0 1,-1 0 0,0 0 0,2 5 0,9 13-25,1-1 13,-11-17 8,0 1 1,0-1-1,0 1 0,1-1 1,4 4-1,-6-6 2,0-1 0,0 0 0,-1 0 0,1 0 0,0 0 0,0 0 0,0 0 0,0-1 0,0 1 1,1-1-1,-1 1 0,0-1 0,0 0 0,0 0 0,0 0 0,0 0 0,3-1 0,5 0 12,-1-1-1,1-1 0,-1 0 1,1 0-1,-1-1 1,0 0-1,-1 0 1,1-1-1,-1 0 0,0-1 1,0 0-1,0 0 1,-1-1-1,0 0 1,0 0-1,-1 0 0,0-1 1,0 0-1,-1 0 1,0-1-1,0 0 1,5-14-1,-9 21 1,0-1 0,-1 1-1,1-1 1,0 0 0,-1 1 0,0-1 0,0 0-1,0 1 1,0-1 0,0 0 0,0 0 0,-1 1-1,1-1 1,-1 0 0,1 1 0,-1-1 0,0 1-1,0-1 1,-3-4 0,3 7-11,1 0-1,-1 0 1,0 0 0,1 0-1,-1 0 1,0 0-1,1 0 1,-1 0 0,1 0-1,-1 0 1,0 0-1,1 0 1,-1 0 0,1 1-1,-1-1 1,0 0 0,1 0-1,-1 1 1,1-1-1,-1 0 1,1 1 0,-1-1-1,1 1 1,-1-1 0,1 1-1,0-1 1,-1 1-1,1-1 1,0 1 0,-1-1-1,0 2 1,-14 17 11,15-19-14,-3 5-4,0 1 0,0-1 1,0 1-1,0 0 0,1-1 0,0 1 0,0 0 0,1 0 0,0 1 1,0-1-1,0 0 0,1 0 0,0 0 0,0 1 0,0-1 0,1 0 1,0 0-1,3 10 0,-3-12-3,1 1 1,0-1-1,-1 0 1,2 0-1,-1 0 1,0 0-1,1 0 1,0 0-1,0-1 1,0 1-1,0-1 1,0 1-1,1-1 1,0-1-1,-1 1 1,1 0-1,0-1 1,0 0-1,1 0 1,-1 0-1,0 0 1,1-1-1,-1 1 1,1-1-1,6 0 1,1 0 2,0-1 0,0 0 0,0-1 0,0 0 1,0-1-1,-1 0 0,1-1 0,-1 0 0,1-1 0,13-7 0,3-2 51,-1-2-1,44-32 0,-67 44-35,-1 1 0,1-1 0,-1 0 0,0 0 0,0 0 0,0 0 0,0-1 0,0 1 0,-1-1 0,0 1-1,0-1 1,0 0 0,0 0 0,2-6 0,-4 10-9,0-1 1,0 1-1,0 0 0,0 0 1,-1 0-1,1-1 0,0 1 1,0 0-1,0 0 0,0 0 1,0-1-1,0 1 0,0 0 1,-1 0-1,1 0 0,0 0 1,0-1-1,0 1 0,0 0 1,-1 0-1,1 0 0,0 0 1,0 0-1,0 0 0,-1-1 1,1 1-1,0 0 0,0 0 1,0 0-1,-1 0 0,1 0 1,0 0-1,0 0 0,0 0 1,-1 0-1,1 0 1,0 0-1,0 0 0,-1 0 1,1 0-1,0 1 0,-12 0 21,-2 6-17,0 0-1,1 0 0,-1 2 1,2-1-1,-1 1 1,1 1-1,-13 14 1,18-17-9,1 0 1,-1 1-1,2 0 1,-1 0 0,1 0-1,0 1 1,0 0-1,1 0 1,1 0 0,-1 0-1,1 0 1,-2 15-1,5-23 0,0 0-1,0 0 0,-1 1 0,1-1 1,0 0-1,0 1 0,1-1 0,-1 0 1,0 1-1,0-1 0,1 0 0,-1 0 1,1 0-1,-1 1 0,1-1 0,0 2 1,0-3 2,-1 1 1,1-1-1,0 1 1,-1-1-1,1 1 1,0-1-1,-1 1 1,1-1-1,0 0 1,-1 1-1,1-1 1,0 0-1,0 0 1,-1 1-1,1-1 1,0 0-1,0 0 1,0 0-1,-1 0 1,2 0-1,1-1 6,-1 1 0,1-1 0,-1 0-1,1 1 1,-1-1 0,1 0 0,-1 0-1,0-1 1,0 1 0,0-1 0,1 1-1,-1-1 1,0 1 0,-1-1 0,4-3-1,11-18 78,-1-1-1,18-36 0,-10 17 73,-23 42-146,1 0 1,-1 1-1,0-1 1,0 1-1,1-1 0,-1 0 1,0 1-1,0-1 1,1 1-1,-1-1 1,1 1-1,-1-1 1,0 1-1,1 0 0,-1-1 1,1 1-1,-1-1 1,1 1-1,-1 0 1,1-1-1,0 1 1,-1 0-1,1 0 1,-1 0-1,1-1 0,-1 1 1,1 0-1,0 0 1,0 0-1,11 13 147,-6-4-150,17 17 23,1 0 0,0-2 0,31 23 0,-53-46-33,0 1 0,1 0-1,-1-1 1,1 0 0,-1 1 0,1-1 0,0 0 0,0 0-1,-1-1 1,1 1 0,0 0 0,0-1 0,0 0-1,0 0 1,5 0 0,-3-1 1,0 0 0,0 0 0,0 0 0,0-1 0,0 0 1,0 0-1,0 0 0,5-3 0,1-2 12,-1-1-1,0 0 1,0 0 0,-1-1 0,0 0-1,11-15 1,-9 10 17,-2 0 0,10-18 0,-16 27-11,-1 0 0,0 0 0,0 0 0,-1 0 1,1 0-1,-1-1 0,0 1 0,0 0 0,-1-1 0,0-10 0,-7-15 156,6 31-164,1-1 1,0 0 0,0 0-1,0 0 1,-1 0 0,1 0-1,0 0 1,-1 1 0,1-1-1,-1 0 1,1 0 0,-1 0-1,1 1 1,-2-2 0,0-1 40,11 3-42,6 4 5,1 1-1,19 8 1,-31-11-3,0 0-1,0 0 1,0 1 0,-1-1 0,1 1-1,-1 0 1,1 0 0,-1 0-1,0 0 1,4 6 0,21 39 2,-24-39-22,0 0 1,1-1-1,0 0 1,1 0 0,-1 0-1,10 9 1,-11-13 8,0-1 1,0 0-1,0 1 0,1-2 1,0 1-1,-1 0 1,1-1-1,0 0 1,10 3-1,-12-4 7,-1-1 1,1 0-1,0 1 1,-1-1-1,1 0 1,0-1-1,0 1 1,-1 0-1,1-1 1,0 1-1,-1-1 1,1 0-1,-1 0 0,1 0 1,-1 0-1,1-1 1,-1 1-1,1 0 1,-1-1-1,4-3 1,12-13 21,-1-1 0,0 0 1,19-31-1,-32 45-13,8-12 22,-12 17-35,0-1 1,1 1 0,-1 0 0,0 0 0,0-1 0,0 1 0,0 0 0,0 0 0,1 0 0,-1-1 0,0 1 0,0 0 0,0 0 0,1 0 0,-1-1 0,0 1-1,0 0 1,1 0 0,-1 0 0,0 0 0,0 0 0,1 0 0,-1 0 0,0 0 0,1 0 0,-1 0 0,0-1 0,0 1 0,1 0 0,-1 1 0,0-1 0,0 0-1,1 0 1,-1 0 0,0 0 0,1 0 0,-1 0 0,0 0 0,0 0 0,1 0 0,-1 0 0,0 1 0,0-1 0,0 0 0,1 0 0,1 4 0,0 0 1,-1 0-1,1-1 0,-1 1 1,0 0-1,0 0 1,-1 0-1,1 0 1,-1 8-1,-4 41-1,1-18 0,3-30 2,-1 9 2,1 1 0,0 0 0,1-1 0,1 1 0,4 21 0,-5-35-2,-1-1 0,0 0 0,0 1 0,0-1 0,1 0 0,-1 0 0,0 1 0,0-1 0,1 0 0,-1 0 0,0 1 0,1-1 0,-1 0 0,0 0 0,1 0 0,-1 0 0,0 0 0,1 1 0,-1-1 0,0 0 0,1 0 0,-1 0 0,0 0 0,1 0 0,-1 0 0,0 0 0,1 0 0,-1 0 0,1 0 0,-1 0 0,0-1 0,1 1 1,-1 0-1,0 0 0,1 0 0,-1 0 0,0 0 0,1-1 0,-1 1 0,0 0 0,0 0 0,1-1 0,-1 1 0,0 0 0,0 0 0,1-1 0,17-15 34,-15 13-31,42-44 39,24-21 20,-60 60-43,1 0 0,0 1 0,0 0-1,1 1 1,20-9 0,-29 14-14,1 0 1,-1 0-1,0 0 0,1 1 0,-1-1 1,1 1-1,-1-1 0,1 1 1,-1 0-1,1 0 0,3 0 1,-6 1-7,1-1 1,0 1-1,-1-1 1,1 1-1,0-1 1,-1 1-1,1-1 1,-1 1-1,1-1 1,-1 1-1,1 0 1,-1-1-1,1 1 1,-1 0 0,0 0-1,1-1 1,-1 1-1,0 0 1,0 0-1,1-1 1,-1 1-1,0 0 1,0 0-1,0 0 1,0 0-1,0-1 1,0 1-1,0 0 1,0 0-1,-1 0 1,1-1 0,0 1-1,0 0 1,-1 0-1,0 0 1,-1 9 19,-1 0 0,-1-1 1,-8 17-1,-6 14 40,18-39-58,0-1 1,0 0-1,0 1 0,1-1 0,-1 0 0,0 1 0,0-1 0,0 0 1,0 1-1,1-1 0,-1 0 0,0 1 0,0-1 0,1 0 0,-1 1 1,0-1-1,1 0 0,-1 0 0,0 1 0,1-1 0,-1 0 0,0 0 1,1 0-1,-1 1 0,0-1 0,1 0 0,-1 0 0,0 0 0,1 0 1,-1 0-1,1 0 0,-1 0 0,0 0 0,1 0 0,0 0 0,19 2 24,-17-2-16,26 2 35,-20-2-35,0 1 1,0 0-1,0 0 1,-1 1-1,1 0 1,10 4-1,-17-5-8,0 0 0,0 0 1,-1 0-1,1 1 0,0-1 0,0 0 0,-1 1 0,1-1 0,-1 1 0,0 0 0,1-1 0,-1 1 0,0 0 0,0 0 0,0 0 0,0 0 0,0 0 0,-1 0 0,1 0 0,-1 0 0,1 0 0,-1 0 1,0 0-1,1 0 0,-1 1 0,0-1 0,0 0 0,-1 0 0,1 0 0,0 0 0,-2 3 0,1 2 4,-1 0 1,-1 0-1,1-1 0,-1 1 1,0-1-1,-1 1 0,1-1 1,-1 0-1,-7 8 0,-7 7 18,-23 20-1,18-19-13,-15 17 9,-2-1 0,-2-3-1,-53 36 1,84-64-11,0-1 0,-1 0 0,0-1 1,0 0-1,-1-1 0,-17 4 0,30-7-8,-1-1 0,1 0-1,-1 0 1,1 0 0,0 0 0,-1 0 0,1 0-1,-1 0 1,1 1 0,-1-1 0,1 0 0,-1-1-1,1 1 1,0 0 0,-1 0 0,1 0 0,-1 0-1,1 0 1,-1 0 0,1 0 0,0-1 0,-1 1 0,1 0-1,-1 0 1,1-1 0,0 1 0,-1 0 0,0-1-1,5-11-10,19-13-10,38-23 12,3 3 0,71-38 0,39-8 30,20-12 14,-135 68-18,-17 10-4,-1-1 1,49-41-1,-85 63-13,0-1 0,0 0 0,8-12 1,-12 16-2,0-1 1,0 0-1,0 1 1,0-1-1,0 0 1,0 0-1,-1 0 1,1 0-1,-1 0 1,1 0-1,-1 0 1,0 0-1,0 0 1,0 0 0,0 0-1,0 0 1,0 0-1,-1-2 1,1 3 1,-1 0 0,1 0 1,-1 0-1,0 0 0,0 0 0,1 0 1,-1 1-1,0-1 0,0 0 1,0 0-1,0 1 0,0-1 0,0 1 1,0-1-1,0 1 0,0-1 1,0 1-1,0-1 0,0 1 1,0 0-1,0 0 0,-1 0 0,1-1 1,0 1-1,-2 1 0,-31 1 31,25 1-25,1 0 1,-1 1 0,1-1-1,0 1 1,0 1 0,0 0-1,0 0 1,1 0 0,-8 8 0,0 2 9,0 0 0,-24 31 0,34-38-15,0 0 0,0 0 0,0 0 0,1 1 1,1 0-1,-1 0 0,-2 14 0,5-21-7,1 0 1,-1 1-1,1-1 0,-1 1 1,1 0-1,0-1 0,0 1 1,0-1-1,0 1 0,0-1 1,1 1-1,-1-1 0,1 1 1,0-1-1,-1 1 0,1-1 1,0 0-1,1 1 1,-1-1-1,0 0 0,1 0 1,-1 0-1,1 0 0,0 0 1,-1 0-1,1 0 0,0-1 1,0 1-1,0-1 0,0 1 1,5 1-1,1 1-4,0-1 0,1-1-1,-1 1 1,1-2 0,-1 1 0,1-1 0,0 0-1,0-1 1,0 0 0,-1 0 0,1-1-1,0 0 1,0-1 0,-1 0 0,1 0 0,12-5-1,-15 4-14,0 0-1,0-1 1,0 1-1,-1-1 0,1-1 1,-1 1-1,0-1 1,0 1-1,0-1 0,-1-1 1,0 1-1,0-1 0,0 1 1,0-1-1,-1 0 1,0-1-1,-1 1 0,1 0 1,-1-1-1,0 1 1,-1-1-1,2-9 0,-1-28-2928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38.523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70 184 6224,'0'0'1905,"2"13"-1570,19 185 176,-16-137-418,50 883 897,-58-82-335,-17-257-156,-34-30-9,32-445-319,11-96-67,11-34-100,-1 1 0,1-1 0,0 1 0,0-1 0,0 0 0,-1 1 0,1-1 0,0 0 0,0 1 0,-1-1 0,1 0 0,0 0 1,-1 1-1,1-1 0,0 0 0,-1 0 0,1 0 0,0 1 0,-1-1 0,1 0 0,-1 0 0,1 0 0,0 0 0,-1 0 0,1 0 0,-1 0 0,1 0 0,0 0 0,-1 0 0,1 0 0,-1 0 0,1 0 0,0 0 0,-1 0 0,1 0 0,-1 0 0,1 0 0,0-1 0,-1 1 0,1 0 0,0 0 0,-1-1 0,0 0 4,0 1 0,0-1 1,0 0-1,1 0 0,-1 0 0,0 0 0,0 0 0,1 0 0,-1 0 0,1 0 0,-1 0 0,1 0 0,0 0 0,-1 0 1,1-2-1,-6-24 43,1 1 1,2-1-1,0 0 0,2-28 1,8-152 87,60-429 170,34-12 0,-95 617-293,43-255 138,-7 57-4,-40 219-141,53-232 278,-48 226-192,-2 14-26,3 17 33,-7-10-72,12 46 116,5 81-8,8 112-18,3 125 6,-1 78 2,-1-33-8,-3-69-32,-12-84-10,-13-147-33,0-71 6,4 48 0,1-86-13,2-10-17,6-15 4,-10 18-18,20-42 22,99-290 18,-22-9-29,146-730 51,-189 813-58,29-109 15,-5 94-13,-23 121 6,-39 124-1,-18 30-18,1 0 1,-1-1 0,0 1-1,0 0 1,1-1 0,-1 1-1,0 0 1,1-1-1,-1 1 1,0 0 0,1 0-1,-1 0 1,1-1-1,-1 1 1,0 0 0,1 0-1,-1 0 1,1 0 0,-1 0-1,0-1 1,1 1-1,-1 0 1,1 0 0,-1 0-1,1 0 1,-1 0-1,1 1 1,-1-1 0,1 0-1,1 2 2,-1 0 1,1 0-1,-1 0 0,0 0 0,0 0 0,1 1 1,-2-1-1,1 0 0,0 1 0,0-1 0,-1 1 1,1 3-1,4 20 9,2 52-1,-1 192 25,-6 183 22,0-261-37,12 1218 208,6-930-138,0-127-1,-6-148 4,-2-115-14,-10-90-78,0 1-1,0-1 1,0 0 0,0 1-1,0-1 1,0 0 0,0 1-1,0-1 1,0 0 0,0 1 0,0-1-1,1 0 1,-1 1 0,0-1-1,0 0 1,0 0 0,0 1-1,1-1 1,-1 0 0,0 1 0,0-1-1,1 0 1,-1 0 0,0 0-1,0 1 1,1-1 0,-1 0-1,0 0 1,1 0 0,0 0-1,7-8 16,6-16-10,0-1-1,-2 0 1,-1 0 0,13-44-1,52-198-22,20-172-12,-4-97-13,-6-93-41,-9 55 8,20-49-5,0 110 0,-12 145 0,-32 176 16,-43 164 58,-10 28 6,0 1 0,0-1 0,0 0 0,0 0 1,0 0-1,0 0 0,0 0 0,0 0 0,0 0 0,0 0 0,0 0 1,0 1-1,0-1 0,0 0 0,0 0 0,0 0 0,0 0 0,0 0 1,0 0-1,0 0 0,0 0 0,0 0 0,0 0 0,0 0 0,1 0 1,-1 0-1,0 0 0,0 1 0,0-1 0,0 0 0,0 0 0,0 0 1,0 0-1,0 0 0,0 0 0,0 0 0,1 0 0,-1 0 0,0 0 1,0 0-1,0 0 0,0 0 0,0 0 0,0 0 0,0 0 0,0 0 1,0 0-1,1 0 0,-1-1 0,0 1 0,0 0 0,0 0 0,0 0 0,0 0 1,0 0-1,0 0 0,0 0 0,0 0 0,3 18 14,-1 1 0,-1-1 1,0 1-1,-4 25 0,-10 164 39,-15 160 29,-35 1092 187,59-997-185,4-83 0,0-107-8,-2-183-41,1-49 11,7 68-1,-4-94-12,-2-15-33,0 0 0,0 0 1,0 0-1,0 0 0,0 0 0,0-1 1,0 1-1,0 0 0,0 0 1,0 0-1,0 0 0,0 0 0,0 0 1,0 0-1,1 0 0,-1 0 1,0 0-1,0 0 0,0 0 1,0 0-1,0-1 0,0 1 0,0 0 1,0 0-1,0 0 0,0 0 1,0 0-1,0 0 0,0 0 0,0 0 1,0 0-1,0 0 0,0 0 1,1 0-1,-1 0 0,0 0 1,0 0-1,0 0 0,0 0 0,0 0 1,0 0-1,0 0 0,0 0 1,0 0-1,0 0 0,0 0 0,0 0 1,1 0-1,-1 0 0,0 0 1,0 0-1,0 0 0,0 0 1,0 0-1,0 0 0,0 0 0,0 0 1,0 0-1,0 0 0,0 0 1,0 1-1,0-1 0,0 0 1,0 0-1,0 0 0,0 0 0,0 0 1,1 0-1,-1 0 0,6-28 26,-5 26-25,42-243 49,-4-30-36,95-1229-164,-120 1268 100,-13 205 38,0 1 0,-7-42 0,6 69 13,0 1-1,-1 0 0,1 0 1,-1 0-1,0 0 0,1 0 1,-1 0-1,0 0 0,0 0 1,0 0-1,-2-2 0,2 4 1,1 0-1,0-1 0,-1 1 1,1 0-1,-1-1 0,1 1 1,-1 0-1,1 0 0,-1-1 0,1 1 1,-1 0-1,1 0 0,-1 0 1,1 0-1,-1 0 0,1 0 1,-1 0-1,0 0 0,1 0 1,-1 0-1,1 0 0,-1 0 1,1 0-1,-1 0 0,1 0 0,-2 1 1,-1 1 1,0 0 1,0 0 0,0 1-1,0-1 1,1 1 0,-1 0-1,1-1 1,-3 5-1,-3 4 10,0 1-1,1 0 1,1 0-1,-8 19 1,-62 178 72,-36 145 54,-90 449 172,98-361-100,10-97-15,67-259-94,-43 90-1,51-137-37,-2-1 0,-34 46-1,42-64-1,-2-1 0,-21 21 0,35-39-50,-1 0-1,1 1 1,0-1 0,-1 0-1,0 0 1,1 0 0,-1 0-1,0 0 1,-3 0 0,5 0-8,-1-1 1,1 0 0,-1 0 0,1 0-1,-1 0 1,1 0 0,-1 0 0,1 0-1,-1 0 1,1-1 0,-1 1 0,1 0-1,-1 0 1,1 0 0,-1 0 0,1-1-1,-1 1 1,1 0 0,-1-1 0,1 1-1,-1 0 1,0-1 0,0-2 9,-1 1 0,1-1-1,0 1 1,0-1 0,0 0 0,0 1 0,0-1 0,0 0 0,0-3 0,0 2 0,-3-16 25,1-1 1,0-26 0,2-168 58,16-150-49,21-97-8,181-1060-44,-146 1149-49,-29 143-27,-32 149 31,-10 64 23,-5 29-19,-5 37 28,-6 61 0,15-99 17,-31 247 4,-158 1503 211,156-1373-119,4-96 13,23-214-64,4-46 18,0 0-1,-16 58 0,32-156 109,15-33-110,35-150-10,30-163-19,1-136-17,-20-7-80,-39 281 14,19-108-64,5 44-63,-49 288 124,-6 24-27,-5 24 54,0 6 6,-11 42-43,-13 82-12,-12 105 22,-15 179 18,-46 692 87,78-632 14,16-84 11,17-87 19,-9-251-59,2-2-1,14 51 1,-18-91-26,0 0 0,0 0 0,1 0-1,1-1 1,-1 1 0,1-1 0,10 14 0,-13-19-6,1-1-1,-1 0 0,1 1 1,-1-1-1,1 0 1,0 0-1,-1 0 1,1 0-1,0 0 1,0 0-1,-1-1 1,1 1-1,0 0 0,0-1 1,0 0-1,0 1 1,0-1-1,0 0 1,0 0-1,0 0 1,0 0-1,0 0 1,0-1-1,0 1 0,0-1 1,0 1-1,-1-1 1,1 0-1,0 1 1,0-1-1,0 0 1,2-2-1,5-3 9,-1 0-1,0-1 1,0 0-1,-1 0 1,0-1-1,0 0 1,8-13-1,96-155 74,54-133-61,8-111-30,22-216-78,-32-17-55,-107 422 64,53-184-87,-21 123-9,-33 138 15,-39 126 75,-16 28 80,0-1 0,0 1 0,0 0 0,0 0 0,0 0 0,0 0 0,0 0 0,0-1 0,0 1 0,0 0 0,0 0 0,0 0 0,1 0 0,-1 0 0,0 0 0,0 0 0,0-1 0,0 1 0,0 0 0,0 0 0,1 0 0,-1 0 0,0 0 0,0 0 0,0 0 0,0 0 0,1 0 0,-1 0 0,0 0 0,0 0 0,0 0 0,0 0 0,0 0 0,1 0 0,-1 0 0,0 0 0,0 0 0,0 0 0,0 0 0,1 0 0,-1 0 0,0 0 0,0 0 0,0 0 0,0 0 0,0 1 0,0-1 0,1 0-1,-1 0 1,0 0 0,0 0 0,0 0 0,0 0 0,0 0 0,0 1 0,0-1 0,0 0 0,1 0 0,-1 4-10,1 0-1,-1-1 0,0 1 1,0 0-1,0-1 0,-1 5 0,-13 77-49,-23 138 25,-22 162 31,-121 1063 185,138-1007-67,17-90 3,15-108 11,9-101-1,1-132-102,0-1 0,1 1 0,4 17 0,-5-27-21,0 1-1,0-1 0,0 1 1,0-1-1,0 1 0,0-1 0,0 1 1,1-1-1,-1 0 0,0 1 1,0-1-1,0 1 0,0-1 1,1 0-1,-1 1 0,0-1 0,0 1 1,1-1-1,-1 0 0,0 0 1,1 1-1,-1-1 0,0 0 1,1 1-1,-1-1 0,1 0 0,-1 0 1,0 0-1,1 1 0,-1-1 1,1 0-1,-1 0 0,1 0 1,-1 0-1,1 0 0,-1 0 0,0 0 1,1 0-1,-1 0 0,1 0 1,-1 0-1,1 0 0,1-2 5,0 1 0,0-1 0,0 0 0,-1 1 0,1-1 0,-1 0 0,1 0 0,-1 0-1,2-3 1,21-39 31,-1-1 0,-3-1 0,17-55 0,45-192 26,85-559-10,-116 435-44,-10 47-19,-7 60-68,-28 253 53,12-202-192,-19 244 82,-2 20 72,-7 37 0,8-33 40,-32 146-101,31-140 115,-52 250-79,-16 195 9,-1 123 38,18-32 24,23-82 41,9-98 22,9-106 9,5-110 8,6-104 6,2-51-68,0 1-1,0-1 1,0 0-1,0 1 0,0-1 1,0 0-1,0 0 1,0 1-1,0-1 0,0 0 1,0 0-1,1 1 0,-1-1 1,0 0-1,0 0 1,0 1-1,1-1 0,-1 0 1,0 0-1,0 0 1,0 1-1,1-1 0,-1 0 1,0 0-1,0 0 1,1 0-1,-1 0 0,0 0 1,1 1-1,-1-1 1,0 0-1,0 0 0,1 0 1,-1 0-1,0 0 0,1 0 1,-1 0-1,0 0 1,0 0-1,1 0 0,-1 0 1,0-1-1,1 1 1,-1 0-1,0 0 0,0 0 1,1 0-1,-1 0 1,0 0-1,0-1 0,1 1 1,-1 0-1,0 0 1,0 0-1,0-1 0,1 1 1,-1 0-1,0 0 0,0-1 1,3-2 2,0 1 0,-1-1 1,1 0-1,-1 0 0,0 0 0,3-5 1,46-104 43,39-136 5,37-231-14,156-878-66,-173 697-49,1 84-21,6 100-14,-93 387 81,-3 3-34,4 2-1,52-115 0,-76 194 52,1 1 0,0-1 1,0 1-1,0 0 0,1 0 0,-1 0 0,5-5 0,-7 13 3,0 0 0,1 0 0,-1 0 0,-1 0 0,1-1 0,0 1 0,-3 6 0,-25 275-30,-15 90 84,-25 194 48,11 93 168,35 919 0,40-1251-158,0-127-45,-15-176-38,12 46 1,-15-72-19,0-1 0,0 1-1,0 0 1,1 0 0,-1 0 0,0 0 0,0 0 0,1 0 0,-1 0 0,1-1 0,-1 1 0,1 0 0,-1 0 0,1-1-1,-1 1 1,1 0 0,0-1 0,-1 1 0,1 0 0,0-1 0,0 1 0,-1-1 0,1 1 0,0-1 0,0 1 0,0-1-1,0 0 1,0 0 0,0 1 0,1-1 0,-1 0 1,1-1-1,0 0 1,-1 1-1,1-1 1,0 0-1,-1 0 1,1 1-1,-1-1 1,0-1-1,3-1 1,0 0 1,1-1-2,-1 1 0,0-1 0,0 0 0,0-1 1,-1 1-1,0-1 0,0 1 0,4-8 0,12-26-3,21-61-1,45-168-56,17-134-18,65-443-100,-4 20-93,-86 468 62,-84 374 139,-12 49 38,-31 142 35,-31 164 19,4 66 115,19 3 0,-1 597-1,62-839 7,5-92-2,-2-89-76,-6-19-64,0 0 0,0 1 0,1-1 0,-1 0-1,0 0 1,0 0 0,0 1 0,1-1 0,-1 0 0,0 0 0,1 0 0,-1 0 0,0 0 0,0 0 0,1 1 0,-1-1-1,0 0 1,0 0 0,1 0 0,-1 0 0,0 0 0,1 0 0,-1 0 0,0 0 0,1 0 0,-1 0 0,0-1 0,0 1-1,1 0 1,-1 0 0,0 0 0,1 0 0,4-3 15,0 0 0,-1 0 0,1 0-1,-1-1 1,1 1 0,-1-1 0,0 0 0,5-8 0,5-6 36,22-39-1,68-167 75,43-152-36,154-662-25,-83-21-189,-125 584 26,-36 211-109,-57 264 204,0 0 0,-1 0 0,1 0 0,0 0 0,0 0 0,0 0 0,0 0 0,0 0 0,0 0 0,0 0 0,0 0 0,0 0 0,0 0 1,0 0-1,0-1 0,0 1 0,-1 0 0,1 0 0,0 0 0,0 0 0,0 0 0,0 0 0,0 0 0,0 0 0,0 0 0,0 0 0,0 0 0,0 0 0,0 0 0,0 0 0,0 0 1,0-1-1,0 1 0,0 0 0,0 0 0,0 0 0,0 0 0,0 0 0,0 0 0,0 0 0,0 0 0,0 0 0,0 0 0,0 0 0,0 0 0,0 0 0,0-1 0,0 1 1,0 0-1,0 0 0,0 0 0,0 0 0,0 0 0,0 0 0,0 0 0,1 0 0,-8 9-31,-11 26 7,-30 87-22,-28 103 34,-23 163 24,-200 1463 398,279-1560-289,18-228-60,7 68-1,-4-119-45,1-1 0,0 1 0,0-1-1,1 0 1,1 1 0,6 14 0,-9-23-7,1-1-1,-1 0 1,0 1 0,1-1 0,0 0 0,-1 0 0,5 3 0,-5-4-5,-1-1 1,1 1-1,-1-1 1,1 0-1,-1 0 1,1 1-1,-1-1 1,1 0 0,-1 0-1,1 0 1,0 1-1,-1-1 1,1 0-1,-1 0 1,1 0-1,0 0 1,-1 0-1,1 0 1,-1 0 0,1-1-1,0 1 1,-1 0-1,2 0 1,1-3 2,0 1 1,0-1 0,-1 0 0,1 0-1,0 0 1,-1 0 0,0 0 0,0 0-1,0 0 1,3-7 0,51-102 40,36-102-36,41-178-10,166-702-20,-193 606-51,-18 93-23,-16 98-50,-30 107-7,-37 166 80,2-34 0,-8 45 5,0 13 66,1 0 0,0 0 0,0 0 0,0-1 0,0 1 0,0 0 0,0 0 0,0 0 0,0 0 1,0 0-1,-1 0 0,1 0 0,0 0 0,0 0 0,0 0 0,0 0 0,0 0 0,0 0 0,-1 0 0,1 0 0,0 0 0,0 0 0,0 0 0,0 0 0,0 0 0,0 0 0,0 0 0,-1 0 0,1 0 0,0 0 0,0 0 1,0 0-1,0 0 0,0 0 0,0 1 0,0-1 0,0 0 0,-1 0 0,1 0 0,0 0 0,0 0 0,0 0 0,0 0 0,0 0 0,0 0 0,0 1 0,0-1 0,0 0 0,0 0 0,0 0 0,0 0 0,0 0 0,-22 45-35,-94 269 92,11 69 22,-13 138 98,-59 636 1,148-693-46,35-102 5,16-121 2,-19-223-113,0 1-1,1-1 1,1-1 0,9 22-1,-13-36-17,0 0 0,0 0 0,1-1 0,-1 1 0,1-1 0,-1 1 0,1-1 0,0 0 1,0 1-1,0-1 0,0 0 0,5 3 0,-7-5-5,1 1-1,0-1 1,0 0 0,-1 0 0,1 0 0,0 0 0,0 0-1,-1 0 1,1 0 0,0 0 0,0 0 0,-1 0 0,1 0-1,0 0 1,-1-1 0,1 1 0,0 0 0,0-1 0,-1 1-1,2-1 1,0-1 3,1 0-1,0 0 1,-1 0 0,0-1-1,1 1 1,2-5 0,54-88 44,34-98-18,43-166-10,171-696-49,-215 618 0,-74 349 21,80-374-43,-4 72-44,15-44-106,-98 381 138,-11 53 60,0-1 0,0 1 0,0-1 0,0 1 0,0-1 0,0 1 0,0-1 0,0 1 0,0-1 0,0 1 0,0-1 0,0 1 0,0-1 0,0 1 0,0-1 0,-1 1 0,1-1 0,0 1 0,0-1 0,-1 1 0,1 0 1,-1-2-1,1 3-3,-1-1 0,0 0 0,0 1 1,0-1-1,1 1 0,-1-1 1,0 1-1,1-1 0,-1 1 0,0-1 1,1 1-1,-1-1 0,1 1 1,-1 0-1,1-1 0,-1 1 0,1 0 1,-1 0-1,-17 27-20,1 1 1,1 0-1,-20 53 0,-62 175 23,-38 158 20,62-131 25,-47 370 0,40 296 143,79-627-79,19-122 12,-13-175-58,13 45 0,-7-53 15,-10-17-74,1-1 0,-1 0 0,0 1 0,1-1 0,-1 0 0,1 0 0,-1 0 0,0 1 1,1-1-1,-1 0 0,1 0 0,-1 0 0,1 0 0,-1 0 0,1 0 0,-1 0 0,0 0 0,1 0 1,-1 0-1,1 0 0,-1 0 0,1 0 0,0 0 0,1-2 6,0 1-1,1-1 0,-1 1 1,0-1-1,0 0 1,-1 0-1,1 0 0,3-4 1,-1 1 6,5-7 5,0-1 1,-1 0-1,12-26 0,66-163 45,42-142-33,54-279-21,-34-19-44,-131 564 27,78-352-57,-19 88-4,-26 108 16,-26 99 7,-20 97 19,-6 31 10,-1 7-1,-1 7 11,0-1-1,1 1 1,-1 0 0,-4 15-1,-104 337 1,19 54 28,-135 1235 188,202-1211-112,26-103 18,15-112 2,-13-206-97,0-1 0,1 1 1,1 0-1,11 29 0,-14-43-16,-1 0-1,1 0 1,0 0-1,0-1 1,0 1-1,0 0 1,0 0-1,1-1 0,-1 1 1,0-1-1,1 1 1,-1-1-1,1 0 1,-1 1-1,1-1 1,0 0-1,0 0 0,-1 0 1,1 0-1,0 0 1,0-1-1,3 2 1,-2-3 0,0 1 1,-1-1 0,1 0 0,0 1-1,-1-1 1,1 0 0,-1-1 0,1 1-1,-1 0 1,1-1 0,-1 1 0,0-1-1,0 0 1,0 0 0,0 0 0,3-4-1,14-16 38,30-45 0,-20 21-21,40-85 0,59-201 3,163-642-89,62-400-283,-270 1047 194,-28 123-4,-32 130 50,-19 65 80,-2 9-3,-3 28-40,-24 111-21,1-25 73,-37 230 10,-99 756 97,112-559 11,21-85 15,15-87 12,13-95 3,2-220-71,10 61 0,-12-106-46,1 0-1,0 0 1,0 0 0,1 0 0,0 0 0,6 9 0,-8-16-11,0-1 1,0 0 0,0 1 0,0-1-1,0 0 1,0 0 0,0 0 0,1 0-1,-1 0 1,0 0 0,1 0 0,-1 0-1,1-1 1,-1 1 0,1 0 0,-1-1-1,1 1 1,-1-1 0,1 0 0,0 0 0,-1 1-1,1-1 1,0 0 0,-1 0 0,1 0-1,0-1 1,-1 1 0,1 0 0,-1-1-1,1 1 1,-1-1 0,1 1 0,-1-1-1,1 0 1,-1 1 0,3-3 0,5-2 7,0-1 1,0 0 0,0-1-1,-1 0 1,10-10 0,-2 0-10,0 0 1,-2-1-1,0-1 1,13-23 0,95-207-18,34-143-56,123-491-95,-52-18-106,-143 570 110,-18 91-2,-33 105 13,-32 132 140,0 0 1,0 0 0,-1 0 0,1 0-1,-1 0 1,0 0 0,0-1 0,0 1-1,-1-5 1,0 9 5,0 0-1,0-1 1,0 1-1,1 0 1,-1 1-1,0-1 1,0 0-1,1 0 1,-1 0 0,1 0-1,-1 1 1,1-1-1,-1 0 1,1 2-1,-22 65-25,-24 127 22,-31 146 22,-51 290 63,33 13 76,65-257-35,27-73-2,22-86-25,-14-187-46,15 54-1,-19-92-38,0 1 0,0-1-1,0 0 1,0 0 0,0 0 0,1 0-1,-1 0 1,1 0 0,0 0-1,0 0 1,0-1 0,0 1 0,1-1-1,-1 0 1,0 1 0,1-1-1,0 0 1,0 0 0,-1-1 0,7 4-1,-7-5-1,0 0-1,-1 1 1,1-1-1,0 0 1,0 0 0,-1 0-1,1 0 1,0-1-1,0 1 1,0 0-1,-1-1 1,1 1-1,0-1 1,-1 0 0,3-1-1,0 0-2,-1 0 1,0 0-1,0-1 0,0 1 0,0-1 1,0 0-1,0 0 0,3-6 0,4-8-5,0-1 0,-2 0-1,12-33 1,41-149-57,12-113-15,65-545-160,-116 628 32,-15-416 0,-21 481 58,13 157 130,-1 0 0,0-1 0,0 1 0,-6-13 0,7 19 10,0-1 0,0 1 0,0 0 0,-1 0 0,1 0 0,-1 0 0,0 0 0,1 0 0,-1 0 0,0 0 0,0 0 0,-4-2 0,4 3 1,0 1 1,0-1 0,0 0 0,0 1 0,0-1-1,0 1 1,0 0 0,0 0 0,0-1 0,0 1 0,-1 0-1,1 1 1,0-1 0,0 0 0,-3 2 0,-1-1-4,1 2-1,-1-1 1,0 1 0,1 0 0,0 0-1,-8 6 1,-14 13-24,2 1 1,-24 28-1,0 5 0,-54 77 1,-105 206-18,57-51 61,-124 337 0,137-234 41,127-359-46,-113 329 65,16-69 20,29-101-6,42-113-48,26-60-26,17-41-41,3-3 15,47-156-65,3-76 17,27-225-53,-37-28-141,-47 284 71,-2 219 179,-4-128-138,2 112 96,-1 0 1,-1 0 0,-8-23-1,11 43 37,0 0-1,0 1 0,-1-1 0,0 0 1,1 1-1,-1 0 0,-1-1 1,1 1-1,0 0 0,-1 0 0,1 0 1,-6-4-1,6 6 8,1 0 1,-1 1-1,1-1 0,-1 0 1,0 0-1,1 1 0,-1-1 1,0 1-1,1 0 0,-1-1 1,0 1-1,0 0 0,1 0 1,-1 0-1,0 0 0,0 0 1,1 1-1,-1-1 0,0 0 1,0 1-1,1 0 0,-1-1 1,1 1-1,-1 0 0,0 0 1,1 0-1,-1 0 0,0 1 1,-9 7-9,1 0 0,0 1 0,-12 15 0,-1 4 20,1 0 1,-36 66 0,-26 89 27,-135 443 140,153-382-45,-29 98 84,-20-18 91,108-309-252,1 1-1,-2-1 0,-1 0 0,0 0 1,0-1-1,-20 22 0,28-36-44,0 1-1,0-1 1,-1 0-1,1 0 1,0 1-1,-1-1 1,1 0 0,-1-1-1,0 1 1,1 0-1,-1 0 1,1 0-1,-1-1 1,0 1 0,0-1-1,1 0 1,-1 1-1,-2-1 1,2 0-3,0-1 1,0 0-1,0 1 0,0-1 1,0 0-1,0 0 0,0 0 1,1 0-1,-1 0 1,0 0-1,1 0 0,-1-1 1,0 1-1,1-1 0,-3-2 1,-3-6-5,-1-1 1,1 1 0,-10-23-1,-40-97-62,-53-176 0,59 155 10,-55-137-98,83 235 95,-2 0 0,-32-49-1,48 87 28,-2 0 0,0 0 0,0 1 0,-2 0 0,1 1 0,-2 1 0,-22-17 0,29 25 16,1 0-1,-1 0 0,-1 0 1,1 1-1,0 0 1,-1 1-1,0 0 1,1 0-1,-1 1 0,0 0 1,0 0-1,0 0 1,0 1-1,0 1 0,0-1 1,1 1-1,-1 0 1,0 1-1,-8 2 0,2 2-1,-1 0-1,1 1 0,0 0 0,0 1 0,-19 15 0,5-1 8,1 1-1,2 2 1,-30 35 0,-135 194 15,60-54 92,-163 338 1,141-173 66,22-40 10,9-49-18,12-76-2,96-179-119,-2 0 1,-1 0-1,-22 22 0,36-41-28,-1 1 0,1 0 0,-1-1 0,0 0 0,0 1 0,-1-1 0,1 0-1,0-1 1,0 1 0,-7 2 0,9-4-6,0 0-1,0 0 1,0 0 0,0 0-1,1 0 1,-1 0 0,0 0-1,0 0 1,0-1 0,0 1 0,1 0-1,-1 0 1,0-1 0,0 1-1,1 0 1,-1-1 0,0 1-1,1-1 1,-1 1 0,0-1-1,1 0 1,-1 1 0,0-1-1,1 1 1,-1-1 0,1 0-1,0 1 1,-1-1 0,0-1-1,-2-7 20,1 0-1,0 0 1,0-1-1,1 1 1,0 0-1,1-16 0,-1 6-10,-3-323 88,4 286-93,2-53-1,-5-1095-64,-6 998 10,8 185 39,-2 1-1,0 0 1,-1 0 0,-7-20-1,10 38 8,1 1-1,-1-1 1,0 0-1,0 0 0,0 1 1,0-1-1,0 1 0,0-1 1,0 1-1,0-1 1,-1 1-1,1-1 0,0 1 1,-1 0-1,0 0 0,1 0 1,-1 0-1,1 0 1,-1 0-1,0 0 0,-3 0 1,1 0-5,1 1 1,-1 0 0,1 0 0,0 0 0,-1 1 0,1-1-1,-1 1 1,-3 1 0,-1 0-6,-1 1 2,0 0-1,-1 0 0,1 1 1,0 0-1,1 0 1,-1 1-1,1 0 1,0 1-1,0 0 1,1 0-1,-13 14 0,-6 7-1,-42 56 0,-71 125 4,-104 217 55,12 19 145,222-428-180,-113 213 180,89-168-57,-4-2 0,-64 81 0,99-137-114,-1 0 0,0 0 0,0 0 0,0 0-1,0 0 1,0-1 0,-7 4 0,9-6-18,1 1 0,0-1 0,0 0 1,-1 0-1,1 0 0,0 0 0,-1 0 0,1 0 0,0 0 0,-1 0 1,1 0-1,0 0 0,0 0 0,-1 0 0,1 0 0,0 0 1,-1 0-1,1-1 0,0 1 0,-1 0 0,1 0 0,0 0 1,0 0-1,-1 0 0,1-1 0,0 1 0,0 0 0,0 0 1,-1-1-1,1 1 0,0 0 0,-4-18 117,5 4-85,1 1 0,0-1 0,4-12 0,35-122 84,28-94-36,20-105-14,12-61-37,-13 40-21,-75 317-12,45-203-16,-22 6-9,-34 57-13,-13 69-14,10 117 43,0 0 1,0-1 0,-1 1 0,1 0-1,-1 0 1,0 1 0,0-1-1,-1 0 1,1 1 0,-1-1 0,-6-6-1,7 9 5,0 0-1,0 1 0,0-1 1,0 1-1,0 0 0,-1-1 1,1 1-1,0 0 0,-1 0 1,1 1-1,-1-1 0,1 1 1,-1-1-1,1 1 1,-1 0-1,0-1 0,1 1 1,-1 1-1,1-1 0,-1 0 1,1 1-1,-5 0 0,0 2-3,-1-1 0,1 1 0,0 0 0,0 1 0,0 0 0,0 0 0,1 0 0,0 1 0,0 0 0,-6 5 0,-14 17-24,-22 30-1,47-56 34,-136 185-72,-455 749 188,501-787-3,34-67 4,39-64-39,18-17-76,0 0 1,0 0-1,-1 0 0,1 0 0,0 0 0,0 0 0,0 0 0,0 1 0,0-1 1,0 0-1,-1 0 0,1 0 0,0 0 0,0 0 0,0 0 0,0 0 0,-1 0 0,1 0 1,0 0-1,0 0 0,0 0 0,0 0 0,-1 0 0,1 0 0,0 0 0,0 0 1,0 0-1,0 0 0,0 0 0,-1 0 0,1 0 0,0-1 0,0 1 0,0 0 0,0 0 1,0 0-1,0 0 0,-1 0 0,1 0 0,0 0 0,0-1 0,0 1 0,0 0 1,0 0-1,0 0 0,0 0 0,0 0 0,0-1 0,0 1 0,-1 0 0,1 0 1,1-4 15,-1 1 1,1-1 0,-1 1 0,1-1-1,0 1 1,1-1 0,-1 1 0,2-4 0,49-123 99,-15 34-84,56-130 18,116-260-44,-128 300-51,-77 177 40,20-46-61,26-87-1,-47 132 44,-1 0-1,0 0 1,0 0 0,-1-16-1,-1 24 17,0-1 0,0 1 0,0 0 0,-1 0 0,1 0-1,-1 0 1,1 0 0,-1 0 0,0 0 0,0 0 0,0 0 0,-2-2-1,3 3 3,-1 0-1,0 0 0,0 1 0,0-1 0,0 0 0,-1 0 0,1 1 1,0-1-1,0 1 0,0-1 0,0 1 0,-1-1 0,1 1 0,0 0 0,0 0 1,-1-1-1,1 1 0,0 0 0,-1 0 0,1 0 0,-3 1 0,-2 0 1,-1 0-1,1 1 1,-1 0-1,1 0 1,0 0-1,-1 1 1,1 0-1,-6 4 0,-49 38-6,49-36 7,-115 99-20,-43 44 9,-154 139 56,-20-31 58,38-76 134,294-178-215,-7 4 38,-38 13 0,52-21-39,0 0 0,0-1 0,-1 0 0,1 0 0,0-1 0,-1 1 0,1-1 0,0 0 0,-1-1 0,1 1 1,0-1-1,-8-2 0,9 1-3,0 0 1,0 0-1,1 0 0,-1 0 1,0-1-1,1 1 1,-1-1-1,1 0 1,0 0-1,0 0 1,0-1-1,0 1 0,1-1 1,-1 1-1,1-1 1,0 0-1,0 0 1,1 0-1,-1 0 0,1-1 1,-1 1-1,2 0 1,-2-8-1,-1-10 18,2 1-1,0 0 0,4-35 1,-3 53-31,19-156 55,-10 99-77,3-118 1,-13 168 10,1 1 0,-1-1 0,0 1 0,-1 0 0,0 0 0,-1 0 0,-5-13 0,7 19 5,0 0 0,-1 1 0,1 0 0,-1-1 1,1 1-1,-1 0 0,0 0 0,0 0 1,0 0-1,0 0 0,0 0 0,-1 1 0,1-1 1,0 1-1,-1 0 0,1-1 0,-1 1 1,1 0-1,-1 0 0,0 1 0,1-1 1,-1 1-1,0-1 0,0 1 0,1 0 0,-1 0 1,0 0-1,0 0 0,-3 1 0,-10 3-4,0 0 0,1 2 0,0 0 0,0 0-1,0 2 1,0 0 0,-18 14 0,-39 25-9,3 3 1,-82 76-1,50-21-2846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58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12664,'0'0'504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8:59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10040,'0'0'72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1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318 94 5720,'0'0'4993,"-9"1"-4785,-7 3-111,6-2 53,0 0-1,0-1 0,-14 1 1,-9-8 579,29 5-626,0 0 0,0 0 0,1 1 1,-1-1-1,0 1 0,0 0 0,0 0 0,0 0 0,0 0 0,-7 2 1,2 1-14,-1 1 1,2 0-1,-1 0 1,0 1-1,1 0 1,0 1-1,0 0 1,1 0-1,0 0 1,0 1-1,0 0 1,1 1-1,0-1 1,0 1-1,1 0 1,0 1-1,0-1 1,1 1-1,0 0 1,1 0-1,0 0 1,0 1-1,-1 11 1,2-7-55,0 0 1,2 0 0,0 1 0,0-1 0,2 0-1,-1 0 1,2 0 0,0 0 0,1 0 0,0-1-1,1 1 1,0-1 0,1 0 0,13 20 0,-14-28-25,-1 1 1,2-1 0,-1 0 0,0 0 0,1-1 0,0 0 0,0 0 0,0 0 0,1-1-1,-1 0 1,11 4 0,0-2 18,0 0 0,0-1-1,28 2 1,-27-5-4,1 0 1,-1-2-1,1 0 1,-1-2-1,36-8 1,-8-2 49,48-21 1,-72 24-33,0 0 1,-1-2 0,0 0-1,35-28 1,-24 13 150,54-62 1,-82 85-171,-1 0 0,1 0 1,-1 0-1,0-1 0,-1 0 0,1 1 0,-1-1 0,0 0 1,0 0-1,-1 0 0,1 0 0,-1 0 0,0 0 0,-1-1 1,1 1-1,-1-6 0,-1 4 3,0 0 1,0 0-1,-1 0 1,1 0-1,-2 1 1,1-1-1,-1 1 1,0-1-1,0 1 1,-8-11-1,-1 3 19,0-1 0,-1 2 0,-1 0 0,0 0 0,-1 1-1,0 1 1,-31-18 0,36 25-24,0-1 0,-1 2 0,1-1 0,-1 2 0,0-1 0,0 1 0,1 1 0,-21 0 0,14 1 5,0 1 0,0 0-1,0 2 1,-30 7 0,25-1 16,0 0 0,0 1-1,1 1 1,-21 16 0,41-27-80,1 0 1,0 0-1,-1 1 0,1-1 0,-1 0 1,1 1-1,-1-1 0,1 1 1,0-1-1,-1 0 0,1 1 0,0-1 1,-1 1-1,1-1 0,0 1 1,0-1-1,-1 1 0,1-1 0,0 1 1,0-1-1,0 1 0,0 0 0,0-1 1,0 1-1,0-1 0,0 1 1,0 0-1,0 2-1417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2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5520,'0'0'4430,"2"11"-4258,16 107 224,-5 1 0,-5 0-1,-8 138 1,-10-151 231,-34 144 1,37-228-479,5-19-68,1 0 0,0 0 1,0 1-1,0-1 0,0 1 1,-1 6-1,2-10-71,0 1-1,0-1 1,0 0 0,0 0-1,0 0 1,0 1 0,0-1-1,0 0 1,0 0-1,0 0 1,0 0 0,0 1-1,0-1 1,0 0 0,0 0-1,1 0 1,-1 1-1,0-1 1,0 0 0,0 0-1,0 0 1,0 0 0,0 0-1,0 1 1,1-1-1,-1 0 1,0 0 0,0 0-1,0 0 1,0 0 0,1 0-1,-1 0 1,0 1-1,0-1 1,0 0 0,0 0-1,1 0 1,-1 0 0,0 0-1,0 0 1,0 0-1,1 0 1,-1 0 0,0 0-1,0 0 1,0 0 0,1 0-1,-1 0 1,0 0-1,0 0 1,0 0 0,0-1-1,1 1 1,-1 0-1,0 0 1,0 0 0,0 0-1,0 0 1,1 0 0,-1 0-1,0-1 1,0 1-1,0 0 1,0 0 0,0 0-1,0-1 1,9-7-1728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2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5320,'0'0'5650,"13"-3"-5402,15-3-54,1 2-1,-1 1 0,51 1 1,128 8 1087,-166-6-982,-33-1-187,1 1 0,-1 0 1,1 1-1,-1-1 0,0 2 1,10 1-1,18 10 1059,-29-15-2388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3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6224,'0'0'6842,"10"-10"-6590,31-31-33,-26 29 56,-9 11 135,0-1 870,7 2-900,22 2-149,0 1 0,58 14-1,-21-3 29,-44-7-150,-21-4-55,-1-2 1,1 1-1,0-1 1,10 1-1,-17-2-44,1 0 0,-1 0 1,0 0-1,0 0 0,0 1 0,0-1 0,1 0 1,-1 0-1,0 0 0,0 0 0,0 0 0,0 0 0,0 1 1,0-1-1,1 0 0,-1 0 0,0 0 0,0 0 0,0 0 1,0 1-1,0-1 0,0 0 0,0 0 0,0 0 0,0 1 1,0-1-1,0 0 0,0 0 0,0 0 0,0 0 0,0 1 1,0-1-1,0 0 0,0 0 0,0 0 0,0 0 0,0 1 1,0-1-1,0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4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32 4720,'0'0'3076,"-10"-4"-2551,1 0-357,6 3-120,0-1 1,1 1-1,-1 0 0,0 0 1,0 0-1,0 0 0,0 0 1,0 1-1,0-1 0,0 1 1,-1 0-1,1 0 1,0 0-1,0 0 0,0 0 1,0 1-1,0 0 0,-5 1 1,-10 5 415,-8 1 876,-43 23-1,62-27-1150,0 0-1,0 1 0,0 0 0,1 0 1,0 0-1,0 1 0,0 0 0,1 0 1,-1 1-1,-4 9 0,-5 7 320,10-16-358,0 0-1,1 0 1,0 1 0,1-1 0,-1 1 0,2 0 0,-5 16 0,5-13-35,1 0 0,0 0 0,0 1 1,1-1-1,1 0 0,3 23 0,-2-29-88,-1 1 1,1 0-1,0-1 1,1 1-1,-1-1 1,1 0-1,0 0 0,0 0 1,1 0-1,-1 0 1,1-1-1,0 1 0,1-1 1,8 7-1,-4-5 4,0 0-1,0-1 1,1 0-1,0-1 1,0 0-1,0 0 1,0-1-1,0 0 1,1-1-1,11 1 1,1-1 15,-1-2-1,1-1 1,39-5 0,-45 2-16,1 0-1,-1 0 1,0-2 0,31-15 0,60-41 155,-96 54-141,0 0 0,0 0-1,-1-1 1,-1-1 0,0 0-1,13-16 1,-19 21-18,-1 1 1,0-1 0,0 0 0,-1 0-1,0-1 1,0 1 0,0 0 0,0-1-1,-1 1 1,0-1 0,0 1 0,-1-1-1,1 0 1,-1 1 0,0-1-1,-1 0 1,1 1 0,-1-1 0,-2-6-1,1 5 1,-1-1 0,0 1-1,-1-1 1,0 1 0,0 0-1,0 0 1,-1 1 0,0-1-1,0 1 1,-1 0-1,1 1 1,-1-1 0,-1 1-1,1 0 1,-10-5 0,0 1 30,0 0 0,-1 1-1,0 1 1,0 1 0,-31-7 0,44 12-55,1 1 0,-1 0 0,1 0-1,-1 0 1,0 1 0,1-1 0,-1 1 0,1 0-1,-1 0 1,1 0 0,-1 0 0,1 1-1,0-1 1,-1 1 0,1 0 0,0 0 0,0 0-1,1 0 1,-1 1 0,-4 4 0,6-6-61,1-1 0,0 0 0,-1 1 1,1-1-1,0 1 0,0-1 0,-1 1 1,1 0-1,0-1 0,0 1 0,0-1 0,0 1 1,0-1-1,0 1 0,0-1 0,0 1 1,0 0-1,0-1 0,0 1 0,0-1 0,0 1 1,0-1-1,0 1 0,0-1 0,1 1 1,-1 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5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0 6016,'0'0'6909,"5"16"-6665,-1-6-198,0 0 0,-1 0 1,0 0-1,-1 1 0,1 0 1,-2-1-1,0 1 0,0 0 0,-2 18 1,-12 101 369,-6-1 1,-44 157 0,24-143 93,36-136-344,1 0 0,0 0 0,1 0 0,-2 11 0,5-21-85,0 1-1,0 0 0,0 0 1,0 0-1,0 0 1,0 0-1,1 0 0,3-2 1,0 0-26,77-59-43,-54 41-2312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5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1 7024,'0'0'964,"-9"11"-590,-66 73 425,66-75-596,1 1 0,0 0 0,-12 21 0,18-26-85,-1 1 0,1-1 1,-1 0-1,1 1 0,1 0 1,-1-1-1,1 1 0,0 0 1,0 0-1,1 10 0,0-15-86,0 0 0,0 0-1,0 0 1,1 0 0,-1 0-1,0 0 1,0 0 0,1 0-1,-1 0 1,1 0 0,-1 0-1,1 0 1,-1 0 0,1-1-1,0 1 1,-1 0 0,1 0-1,0-1 1,0 1 0,0 0-1,-1-1 1,1 1 0,0-1-1,0 1 1,0-1 0,0 1-1,0-1 1,0 1 0,0-1-1,0 0 1,0 0 0,0 0-1,0 0 1,0 1 0,0-1-1,0-1 1,0 1 0,0 0-1,0 0 1,1 0 0,-1 0-1,1-1 1,6-1 143,1 0 0,-1-1 0,16-7-1,-17 7-97,7-3 104,0-1 0,-1 0 0,23-17 0,-29 19-67,-1-1-1,0 1 0,0-1 0,0 0 0,-1-1 0,0 1 0,0-1 0,7-13 0,-11 19-81,-1 0 0,1 0 0,-1-1 0,1 1-1,-1 0 1,1-1 0,-1 1 0,0 0 0,1 0 0,-1-1 0,0 1-1,0-1 1,0 1 0,0 0 0,0-1 0,-1 1 0,1 0 0,0 0-1,-1-1 1,0-1 0,0 2-1,1 0 0,-1 0-1,0 0 1,0 0 0,0 1-1,0-1 1,0 0 0,0 0-1,0 1 1,0-1 0,0 1 0,-1-1-1,1 1 1,0 0 0,0-1-1,0 1 1,-3 0 0,-1-1 40,-1 1 0,0 0 0,0 0 0,1 1 0,-1 0 0,0 0 0,-10 3-1,6 0 9,4-3-29,0 1 0,0 1-1,0-1 1,1 1 0,-1 0-1,1 0 1,-7 6-1,12-9-101,-1 0 0,1 0-1,0 0 1,0 0 0,0 1-1,-1-1 1,1 0 0,0 0-1,0 0 1,0 1 0,0-1-1,0 0 1,-1 0 0,1 0-1,0 1 1,0-1 0,0 0-1,0 0 1,0 1 0,0-1-1,0 0 1,0 0-1,0 1 1,0-1 0,0 0-1,0 0 1,0 1 0,0-1-1,0 0 1,0 0 0,0 1-1,0-1 1,0 0 0,0 0-1,0 1 1,1-1 0,-1 0-1,0 0 1,0 0 0,0 1-1,1-1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6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3912,'0'0'8041,"3"13"-7609,-1-9-387,1 8 63,-1 0 1,0 0 0,0 0 0,-1 0 0,-1 0 0,-1 17 0,-6 35 607,-2 0 0,-25 88 1,21-118-407,8-22 144,1 1 1,0 0 0,-4 21 0,17-38-2565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13 3912,'0'0'4442,"-11"-2"-4164,-35-6 3,44 7-226,-1 1-1,1-1 0,-1 1 1,1 0-1,-1 0 1,0 0-1,1 0 1,-1 0-1,1 1 1,-1-1-1,-3 2 0,-6 1 194,-17-1 369,0 1-1,1 2 0,-1 1 0,-27 10 1,30-15 1245,37 5-3592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7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8640,'0'0'1870,"12"-2"-1688,84-8 338,59-9 618,-92 8-538,-15 3 326,52-17-1,-83 18-586,-6 3 558,-16 14-2666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8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389 0 4512,'0'0'5648,"-13"2"-5152,3-1-391,0 1 23,0 0 1,0 0-1,0 0 0,0 2 1,0-1-1,-16 9 1,1 1 170,11-7-105,1 0 0,1 1 1,-1 1-1,1 0 0,0 0 0,1 2 1,-13 11-1,13-9-15,-3 3 49,0 0 0,1 1 0,1 1 0,1 0 0,0 1 0,-10 22 0,17-31-163,-5 13 237,-8 30 1,15-44-223,1-1 0,0 1 0,0-1 0,0 1 1,1 0-1,0-1 0,1 1 0,1 11 0,0-9 6,2 7 52,0 0 0,10 24-1,-13-37-108,1 0 0,-1 0-1,1-1 1,0 1-1,0-1 1,1 0 0,-1 1-1,1-1 1,0 0-1,0-1 1,0 1 0,0 0-1,0-1 1,0 0 0,1 1-1,5 1 1,2 0 22,0-1 1,0-1 0,0 0 0,1-1-1,-1 0 1,1 0 0,-1-1-1,1-1 1,-1 0 0,0 0-1,1-1 1,-1-1 0,0 0-1,0 0 1,16-9 0,11-6 98,0-2 0,62-45 1,-89 57-119,32-22 126,44-40-1,-68 52-89,0-1 1,-1 0-1,-1-2 0,17-26 0,-30 41-42,-1 1-1,0-1 0,0 0 1,0 0-1,-1 0 0,0 0 0,0-1 1,2-10-1,-4 14-9,0 0 0,0 0-1,0 0 1,-1 0 0,1 0 0,-1 0-1,1 0 1,-1 0 0,0 0 0,0 0 0,0 1-1,-1-1 1,1 0 0,-1 1 0,1-1-1,-1 1 1,0-1 0,0 1 0,0 0 0,0 0-1,-4-3 1,1 2 3,0 0-1,0 0 1,-1 0 0,1 0-1,-1 1 1,0 0 0,0 0-1,0 1 1,0-1 0,0 1-1,0 1 1,0-1 0,-7 1 0,-5 0 17,0 1 1,0 1 0,-19 4 0,3 2 24,1 2 0,0 0 0,0 3 0,1 1 0,1 1 0,-46 30 0,62-34-60,11-7-120,9-7-276,5-1-2372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8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 6632,'0'0'3634,"0"14"-3320,-12 393 1442,-1-116-869,5-135-289,7-136-369,-1 0 0,0 0 0,-2 0 0,0 0 0,-10 25 1,8-23 720,6-21-481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09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0 6520,'0'0'5782,"-3"17"-5259,-2 10-375,-45 271 2567,43-255-4417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11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1 3808,'0'0'5030,"7"14"-4723,6 10-179,32 65 311,-42-79-378,-1-1 0,1 0 0,-1 1 0,-1 0 0,0-1 0,-1 1 0,1 0 0,-2-1 0,1 1 0,-2 0 0,1-1 1,-1 1-1,0-1 0,-1 1 0,0-1 0,-1 0 0,0 0 0,-6 9 0,5-8 44,-1 0 1,0-1-1,-1 0 1,0 0-1,-1 0 0,0-1 1,0 0-1,-1 0 1,1-1-1,-2 0 0,1-1 1,-1 0-1,0 0 0,0-1 1,-13 4-1,-9-4-1465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12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5416,'0'0'4448,"10"3"-4152,-3 0-237,-3-2-29,0 0-1,0 0 1,0 1-1,0-1 1,-1 1-1,1 0 1,0 0-1,-1 0 1,0 1-1,1-1 1,-1 1-1,0 0 1,0 0-1,-1 0 1,1 0-1,-1 0 1,4 7-1,22 60 430,-6-10-74,4-1 362,34 120 0,-55-160-583,2-1-1,10 22 1,8 24 402,-17-47-369,-7-14-106,1 0 0,-1 0 1,1 1-1,-1-1 0,0 0 0,0 1 0,0 4 1,-1-8-76,0 0 1,0 1 0,0-1 0,0 0-1,0 0 1,0 1 0,0-1 0,0 0 0,0 0-1,0 1 1,0-1 0,0 0 0,0 0 0,0 0-1,0 1 1,0-1 0,0 0 0,0 0-1,0 0 1,1 1 0,-1-1 0,0 0 0,0 0-1,0 0 1,0 0 0,1 1 0,-1-1-1,0 0 1,0 0 0,0 0 0,1 0 0,-1 0-1,0 0 1,0 1 0,0-1 0,1 0 0,-1 0-1,0 0 1,0 0 0,0 0 0,1 0-1,-1 0 1,0 0 0,0 0 0,1 0 0,-1 0-1,0 0 1,0 0 0,1 0 0,-1 0-1,0-1 1,0 1 0,0 0 0,1 0 0,0-1 27,0 1 0,0-1 0,-1 1 0,1-1 0,0 1 0,0-1 1,-1 0-1,1 1 0,0-1 0,-1 0 0,1 0 0,-1 1 1,1-1-1,0-1 0,7-17 248,17-25 0,-4 7-86,106-173 625,38-25-138,-139 202-538,-18 25-97,-1-1 1,0 0-1,9-16 0,-15 23-52,-1 1 0,1-1-1,0 1 1,-1-1 0,1 1-1,-1-1 1,1 0 0,-1 1-1,0-1 1,0 1 0,0-1-1,0 0 1,0 1 0,0-1-1,0 0 1,0 1 0,-1-1-1,1 1 1,-1-1 0,1 1 0,-1-1-1,0 1 1,-1-3 0,0 1-2,0 1 1,0-1 0,-1 1-1,0-1 1,1 1 0,-1 0 0,0 0-1,0 0 1,0 1 0,-6-3-1,-6-2 7,-1 1 0,0 1 0,-28-4 0,-218-11 52,210 16-60,16 3 4,-67 6 0,69-2-7,37 8-61,24 8-2532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13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4216,'0'0'7345,"13"4"-6996,28 7 163,69 9 0,160 10 1256,-220-21-1410,-40-7-234,0 0 1,0 0-1,0-1 1,1 0-1,-1-1 1,0 0-1,13-2 1,19-9 1661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15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392 1 4720,'0'0'5842,"-14"0"-5638,5 0-168,0 0 1,-1 0 1,0 0 0,1 1-1,-1 0 1,1 1 0,0 0-1,-1 0 1,1 1 0,-10 5-1,-19 10 251,2 2 0,-37 26 0,62-38-205,0 1 1,0 0-1,1 0 1,1 1-1,-1 0 1,2 1-1,-1-1 0,2 2 1,-1-1-1,-6 16 1,12-21-41,0 0 1,0 0 0,1 1 0,0-1 0,0 1 0,0-1 0,1 1-1,0-1 1,0 1 0,1-1 0,0 1 0,0-1 0,0 0 0,1 1 0,0-1-1,0 0 1,1 0 0,-1 0 0,1 0 0,1-1 0,-1 1 0,6 6-1,0-1 13,0 0 0,1-1 0,0 0 0,0 0 0,1-1 0,1-1 0,-1 0 0,1 0 0,15 6 0,-20-10-26,1-2 1,0 1 0,0-1-1,0 0 1,0-1 0,0 1 0,0-2-1,0 1 1,0-1 0,0 0-1,13-3 1,4-1 86,-1-2 0,35-13 1,-35 9-13,-1-1 0,0 0 0,-1-2 0,-1-1 0,0 0 0,30-27 1,-37 27-25,0 0 1,-1 0 0,-1-1 0,0-1-1,-1 0 1,0 0 0,-2-1 0,13-31-1,-19 43-36,-1-1 0,0 0 0,-1-1 0,1 1-1,-1 0 1,-1 0 0,1-1 0,-1 1-1,0 0 1,-1 0 0,-1-13 0,1 16-23,0-1 1,0 1-1,-1-1 1,1 1-1,-1 0 1,0-1-1,0 1 1,0 0-1,0 0 1,0 0-1,-1 1 1,1-1-1,-1 1 1,0-1-1,0 1 1,0 0-1,0 0 1,0 0-1,0 0 1,0 1-1,-5-2 0,-2-1 22,-1 1 0,0 1 0,0 0 0,0 1 0,0 0 0,0 0 0,0 1 0,0 1 0,0 0 0,0 0 0,0 1 0,0 1 0,-14 4 0,-11 7 121,0 1 1,-47 27-1,74-37-127,2-2-105,1 1 338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16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0 6728,'0'0'2318,"-5"11"-2180,-11 19-52,-6 13 323,-29 81 0,35-56-84,-8 76 1,10-53-99,-2 6 11,-49 275 876,61-353-917,1 0 1,1 0-1,0 0 0,2 0 0,0 0 0,4 25 0,-4-44-170,0 0 0,0 0 0,0 0 0,1 0 0,-1 0 0,0 0 0,0 0 0,0 0 0,1 0 0,-1 0 0,0 0-1,0 0 1,0 0 0,1 0 0,-1 0 0,0 0 0,0 0 0,0 0 0,1 0 0,-1 0 0,0 0 0,0 0 0,0 0 0,1 0 0,-1 0 0,0 0 0,0 0-1,0 0 1,0-1 0,1 1 0,-1 0 0,0 0 0,0 0 0,0 0 0,0 0 0,0-1 0,1 1 0,-1 0 0,0 0 0,0 0 0,0-1 0,0 1 0,9-9 108,-8 8-118,22-25-1742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16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64 8840,'0'0'2978,"-10"10"-2714,-30 32 14,39-41-259,0 0 0,1 0 0,-1 1 0,0-1 0,1 0 0,-1 1 0,1-1 0,-1 1 0,1-1 0,-1 1 0,1-1 0,0 1 1,0-1-1,0 1 0,0-1 0,0 1 0,0-1 0,0 1 0,1-1 0,-1 1 0,0-1 0,1 1 0,0-1 0,-1 1 0,1-1 0,0 0 1,-1 1-1,1-1 0,0 0 0,2 2 0,-1 0 35,0-1-1,0 0 1,0 0 0,0 0-1,0-1 1,1 1 0,-1-1-1,1 1 1,-1-1 0,1 0 0,-1 1-1,7 0 1,-5-2 3,0 0 0,0 0 0,1 0 0,-1-1 0,0 0 0,0 1 0,0-2 0,0 1 0,1 0 0,-2-1 0,1 0 0,0 0 0,0 0 0,-1 0 0,1-1 0,-1 1 0,1-1 0,-1 0 0,0 0 0,3-4 0,-3 4-7,0 0 1,-1-1-1,1 1 0,-1 0 0,0-1 0,0 1 0,0-1 1,-1 0-1,1 0 0,-1 1 0,0-1 0,0 0 1,0 0-1,-1 0 0,1 0 0,-1 0 0,0 0 0,0-1 1,-1 1-1,1 0 0,-2-5 0,0 6 13,0-1-1,0 1 1,-1 0-1,1 0 1,-1 0-1,0 0 0,0 1 1,0-1-1,0 1 1,0 0-1,-1-1 1,1 1-1,-1 1 1,1-1-1,-1 0 1,-5 0-1,-6-5 255,15 7-311,0 0 1,0 0-1,0 0 1,0 0-1,0 0 1,0 0-1,0 0 1,-1 0-1,1 0 1,0 0-1,0 0 1,0-1-1,0 1 1,0 0 0,0 0-1,0 0 1,0 0-1,0 0 1,0 0-1,0 0 1,-1 0-1,1-1 1,0 1-1,0 0 1,0 0-1,0 0 1,0 0-1,0 0 1,0 0-1,0 0 1,0-1-1,0 1 1,0 0-1,0 0 1,0 0-1,0 0 1,0 0-1,0 0 1,0-1-1,0 1 1,0 0-1,0 0 1,1 0-1,-1 0 1,0 0 0,0 0-1,0 0 1,0 0-1,0-1 1,0 1-1,0 0 1,0 0-1,0 0 1,0 0-1,1 0 1,-1 0-1,0 0 1,0 0-1,0 0 1,0 0-1,0 0 1,7-4-1617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4416,'0'0'6666,"-10"2"-6412,0-1-158,-1 1-1,0 1 1,1 0 0,0 1 0,0 0 0,0 0 0,0 1 0,1 0 0,0 1-1,-14 10 1,-105 83 1365,120-93-1354,-21 24 824,38-15-2438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17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8336,'0'0'2696,"11"3"-2302,15 4-91,1-1 0,0-1 0,35 1 0,-35-5 52,1-1 0,-1-1 0,0-2 0,0-1 0,34-9 0,-25 8 149,-9 2 165,-23 2 226,-13 1-150,6 1-1003,1-1-1,-1 1 1,0-1-1,1 1 1,-1 0 0,1 0-1,0 0 1,-4 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17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7936,'0'0'2850,"16"-1"-2510,-9 0-292,27-3 304,50-12-1,-15-4 245,-43 11-92,0 1 0,49-7 0,-5 9 1461,-85 28-996,-6 4-3027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9:17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1 9848,'0'0'1164,"-13"6"-815,-6 4-224,-1 0-1,2 2 1,-1 0-1,-16 14 1,9-3 40,0 2 0,-23 27 0,41-42-109,1 0 0,-1 1 0,2 0 0,0 0 0,0 1 0,1-1 0,0 1 0,1 1 1,-3 13-1,6-20-13,-1 1 1,2-1 0,-1 1 0,1 0-1,0-1 1,0 1 0,0-1 0,3 11 0,-2-13-19,1 0 1,-1 0 0,1 0 0,0 0 0,0-1 0,0 1 0,1-1 0,-1 1 0,1-1 0,0 0 0,-1 0 0,2 0-1,-1-1 1,5 4 0,0 0 18,0-2-1,0 1 1,0-1 0,1-1-1,0 0 1,0 0-1,-1 0 1,2-1-1,-1-1 1,0 1 0,0-1-1,0-1 1,1 0-1,-1 0 1,0-1-1,0 0 1,1-1 0,-1 0-1,10-3 1,5-3 105,1-2 1,-1-1 0,-1 0-1,0-2 1,32-23 0,-45 29-49,0 0 1,-1-1-1,0-1 1,0 0-1,-1 0 1,0 0-1,0-1 1,-1 0-1,11-22 1,-16 27-60,1-1 0,-1 1 1,-1 0-1,1-1 0,-1 1 1,0-1-1,0 0 0,0 1 0,-1-1 1,0 0-1,0 1 0,-1-1 1,1 0-1,-1 1 0,0-1 1,-1 1-1,1-1 0,-1 1 1,0 0-1,-1-1 0,1 1 1,-1 0-1,-5-7 0,0 3 19,1 0-1,-2 1 1,1-1 0,-1 2-1,0-1 1,-1 1 0,0 1-1,0 0 1,0 0-1,-1 1 1,0 0 0,0 1-1,0 0 1,-1 1 0,1 0-1,-1 1 1,1 0-1,-1 1 1,0 0 0,0 1-1,0 0 1,-16 3 0,13-1-13,-1 1 0,1 0 1,0 1-1,1 1 0,-1 0 0,1 1 1,0 0-1,0 2 0,1-1 1,0 2-1,0 0 0,1 0 1,0 1-1,1 0 0,0 1 0,0 1 1,-9 13-1,-41 79-818,51-88-951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49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3912,'0'0'7314,"1"14"-7064,11 196 866,4-51-246,-10-48 1158,-6-117-1990,1-1 0,0 1 0,0 0-1,0 0 1,4-9 0,4-17 29,-2-11 113,21-72 0,-10 60-9,-6 16-12,2-1 0,21-43-1,-29 75-92,-1 0 0,1 1-1,0-1 1,1 2-1,0-1 1,0 0-1,10-5 1,6-7 105,-18 15-141,1 1-1,0 0 0,0 1 0,1-1 1,-1 1-1,0 0 0,1 1 0,-1-1 1,1 2-1,-1-1 0,1 0 0,10 2 0,-15-1-20,0 1 0,0-1 1,0 1-1,0 0 0,0 0 0,0 0 0,0 0 0,0 0 0,-1 0 0,1 1 0,0-1 0,-1 0 0,1 1 0,-1-1 0,3 5 0,16 23 78,-15-20-72,-1 0-1,-1 0 0,0 1 0,0-1 0,1 13 1,6 16 30,-4-16-3,6 31-1,-2-4 33,-4-19-21,-2 0-1,1 40 0,0-7 85,-5-43-39,-1-18-86,1 1-1,0-1 1,0 0-1,0 1 0,0-1 1,1 0-1,-1 1 1,1-1-1,-1 0 0,2 4 1,1 1-54,0-3 424,3-9-3048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0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5720,'0'0'7114,"-2"9"-6698,-22 76 759,23-79-1065,0 0 1,0 0-1,0 0 1,1 1-1,-1-1 0,2 0 1,-1 0-1,1 0 1,0 0-1,0 0 1,0 0-1,1 0 0,3 7 1,-4-9-60,1 0 0,0 0 0,0 0 0,1-1 0,-1 1 0,1-1 0,0 0 0,0 0 0,0 0 0,0 0 0,0 0 0,0-1 0,1 1 0,0-1 0,-1 0 0,1 0 0,0 0 0,0 0 0,7 1 0,-1-1-115,-6 0-160,-1-1 1,1-1-1,0 1 1,0 0 0,-1-1-1,1 0 1,7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0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10752,'0'0'1792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1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5624,'0'0'4480,"15"-1"-4028,34-2 257,49 4 0,24 5 1335,-77-8-734,-33 1-2724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1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9344,'0'0'296,"73"-30"-160,-25 12-8,6 2 120,-3 4-8,-11 6 24,-8 2 0,-8 8 24,-5 2 8,-1 4 8,-6-2 16,-4 2-96,2-4 8,-8 2-120,2 2 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3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27 136 5120,'0'0'5642,"-1"12"-5124,-9 211 1365,9-171-1405,-6 3 156,0 4 828,7-68-1121,31-216 152,-20 174-383,2 1 1,27-68-1,-37 112-94,1-1 0,-1 1 0,1 0 0,1 0 0,-1 1 0,1-1 0,0 1 0,0 0 0,1 0 0,-1 1 0,1-1 0,0 1 0,11-5 0,-14 8-8,0 0-1,0 0 1,0 1 0,0-1-1,0 1 1,0 0-1,0 0 1,0 0 0,0 0-1,0 1 1,0-1 0,0 1-1,0 0 1,0-1-1,-1 1 1,1 1 0,0-1-1,0 0 1,-1 1-1,1-1 1,-1 1 0,0 0-1,4 3 1,1 1 14,0 1 0,-1-1 0,0 1 0,0 1 0,-1-1 0,6 11 0,-3-3 27,0 1-1,-2-1 0,1 1 1,-2 1-1,0-1 0,-1 1 1,-1 0-1,2 18 0,4 45 204,4 63 299,-11-120-432,-1-12-7,-1 1 0,-1 18 1,0-4 426,2-16-591,-1-10 12,0 0 1,-1 0 0,1 0-1,1 1 1,-1-1 0,0 0-1,0 0 1,0 0 0,0 0-1,0 0 1,0 0 0,0 0-1,0 0 1,0 0 0,0 0-1,0 0 1,0 1 0,0-1-1,0 0 1,0 0 0,0 0-1,0 0 1,0 0 0,0 0-1,0 0 1,0 0 0,0 0 0,1 0-1,-1 0 1,0 0 0,0 0-1,0 0 1,0 0 0,0 0-1,0 0 1,0 0 0,0 0-1,0 0 1,0 0 0,1 0-1,-1 0 1,0 0 0,0 0-1,0 0 1,0 0 0,0 0-1,0 0 1,0 0 0,0 0-1,0 0 1,0 0 0,0 0-1,0 0 1,1 0 0,-1 0-1,0 0 1,0 0 0,0 0-1,0 0 1,0-1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3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7328,'0'0'3774,"-5"11"-3375,-14 37 20,18-45-362,1 0 1,-1 0-1,0 0 1,1 0 0,0 0-1,-1 0 1,1 0-1,0 0 1,1-1 0,-1 1-1,0 0 1,1 0-1,0 0 1,-1 0 0,1 0-1,0-1 1,1 1-1,-1 0 1,0-1 0,1 1-1,0-1 1,-1 1-1,1-1 1,0 0 0,0 0-1,0 0 1,5 3-1,-4-2 21,1-1 0,0 1 0,-1-1 0,1 0 0,0-1 0,0 1 0,1-1 0,-1 1 0,0-1 0,0-1-1,1 1 1,-1 0 0,0-1 0,1 0 0,-1 0 0,8-1 0,-5-1 18,1 0 1,-1 0 0,0 0-1,0-1 1,0 0-1,12-7 1,-16 8-50,0 0 0,0-1 0,0 1 1,0-1-1,-1 1 0,0-1 0,1 0 1,-1 0-1,0 0 0,0-1 0,-1 1 0,1 0 1,-1-1-1,1 1 0,-1-1 0,1-4 1,-1 5 9,-1 0 1,1 0 0,-1 0 0,0 0 0,0 0 0,0 0 0,0 0 0,0 0 0,-1 0 0,1 0-1,-1 0 1,-2-5 0,2 6-31,1 1 0,-1-1 0,0 1 0,-1 0 0,1 0 0,0-1 0,0 1 0,0 0 0,-1 0 0,1 0 0,-1 0 0,1 0 0,-1 1-1,1-1 1,-1 0 0,1 1 0,-1-1 0,0 1 0,1-1 0,-1 1 0,0 0 0,1 0 0,-1 0 0,0 0 0,-2 0 0,-2 0 26,-1 1 0,0 1 0,0-1 0,0 1 0,0 0 0,1 0 0,-1 1-1,1 0 1,0 0 0,0 1 0,0-1 0,0 1 0,1 1 0,-1-1 0,1 1 0,0 0 0,-6 9 0,10-14-49,1 1-1,-1-1 0,1 1 1,0-1-1,-1 1 1,1 0-1,0-1 1,0 1-1,0-1 1,-1 1-1,1 0 0,0-1 1,0 1-1,0 0 1,0-1-1,0 1 1,0 0-1,0-1 0,0 1 1,0 0-1,1-1 1,-1 1-1,0 0 1,0-1-1,1 1 1,-1-1-1,0 1 0,1-1 1,-1 1-1,0 0 1,1-1-1,-1 1 1,1-1-1,-1 0 1,1 1-1,-1-1 0,1 1 1,-1-1-1,1 0 1,0 1-1,21 4-2613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5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5416,'0'0'6794,"-2"10"-6438,-2 18 22,1 0 0,1 0 0,3 43 0,2-52-110,1 0-1,0-1 1,1 1 0,1-1-1,1 0 1,10 18 0,-17-21-2238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4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6016,'0'0'7192,"3"13"-6691,8 52 428,-3 0 0,0 86-1,-9-143-708,0 1 0,-1 0-1,-3 11 1,3-12-485,0 1 0,0 0 1,1 0-1,-1 11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4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9536,'0'0'2238,"13"-5"-1939,10-2-86,1 0 1,0 1 0,0 1-1,0 2 1,1 0-1,24 1 1,5 4 552,-31-1 72,41 5 0,-44-3-309,-14-2-735,0 0 0,0 0 0,0 0 0,9 4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6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6016,'0'0'3877,"4"11"-3369,15 51 731,15 86-1,-26-78 411,-2 95 0,-9-154-614,2-21-447,11-43-233,-5 24-198,11-35-1,-5 28-44,-6 18-54,1-1 0,1 1 0,0 0 0,2 0 0,16-26 0,-14 30 3,1 1-1,0 0 0,1 1 0,1 0 1,22-14-1,-34 24-44,0 0 0,0 0 0,1 0 0,-1 1 0,1-1 0,-1 1 0,1 0 1,-1 0-1,1 0 0,0 0 0,0 0 0,-1 1 0,1-1 0,0 1 0,0 0 0,0-1 1,0 1-1,-1 1 0,1-1 0,0 0 0,0 1 0,0-1 0,-1 1 0,1 0 0,0 0 0,0 0 1,-1 0-1,1 1 0,4 2 0,-3 0 4,0 0-1,0 1 1,0-1 0,0 1 0,-1 0 0,0 0-1,0 0 1,0 0 0,-1 0 0,0 1-1,0-1 1,0 1 0,2 9 0,3 37 133,-2 0 1,-2 0-1,-6 77 1,0-19 390,3-109-545,0-1-1,0 0 1,0 0-1,0 0 0,0 0 1,0 0-1,0 0 1,0 0-1,0 0 0,0 1 1,0-1-1,0 0 1,0 0-1,0 0 0,0 0 1,0 0-1,0 0 1,0 0-1,0 0 0,0 1 1,0-1-1,0 0 1,0 0-1,0 0 0,0 0 1,1 0-1,-1 0 1,0 0-1,0 0 0,0 0 1,0 0-1,0 0 1,0 0-1,0 1 1,0-1-1,0 0 0,0 0 1,1 0-1,-1 0 1,0 0-1,0 0 0,0 0 1,0 0-1,0 0 1,0 0-1,0 0 0,0 0 1,1 0-1,-1 0 1,0 0-1,0 0 0,0 0 1,0 0-1,0 0 1,0 0-1,0 0 0,0-1 1,0 1-1,1 0 1,-1 0-1,0 0 0,0 0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8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 5120,'0'0'11026,"-4"13"-10646,-4 17-209,-24 94 1211,32-121-1321,0 0-1,-1 0 0,1 0 0,0 0 1,0 0-1,0 0 0,1 0 0,-1 0 0,1 0 1,0 0-1,0 0 0,0 0 0,0 0 0,0 0 1,1 0-1,-1 0 0,1-1 0,0 1 1,2 2-1,-1-2-11,0 0 1,0-1-1,0 1 1,1-1 0,-1 0-1,1 0 1,-1 0-1,1 0 1,0-1 0,0 1-1,0-1 1,0 0-1,7 1 1,-9-2-40,4 2 19,0-1 1,0 0-1,-1 0 1,1-1-1,0 0 0,0 0 1,0 0-1,0-1 1,0 0-1,-1 0 1,1 0-1,0 0 1,-1-1-1,1 0 1,-1-1-1,6-2 1,6-3-45,5-2-121,-13-2-2709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8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11656,'0'0'2256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0:58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7232,'0'0'5648,"2"11"-4936,5 61 1138,-4 95 1,-3-143-1345,4-12 625,-3-12-1170,-1 0 0,0 1 1,0-1-1,0 0 0,0 0 1,0 0-1,0 0 0,1 0 1,-1 0-1,0 0 0,0 1 0,0-1 1,0 0-1,1 0 0,-1 0 1,0 0-1,0 0 0,0 0 1,0 0-1,1 0 0,-1 0 1,0 0-1,0 0 0,0 0 1,1 0-1,-1 0 0,0 0 1,0 0-1,0 0 0,0 0 0,1 0 1,-1-1-1,0 1 0,0 0 1,0 0-1,0 0 0,0 0 1,1 0-1,-1 0 0,0 0 1,0-1-1,0 1 0,0 0 1,0 0-1,0 0 0,0 0 1,0 0-1,1-1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1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0 4616,'0'0'11352,"4"15"-11071,26 98 233,-22-74-128,5 56-1,-12-80-251,0 1 0,-2-1 0,0 0 0,-1 0-1,0 1 1,-9 27 0,9-35-75,-3 8 90,-1-1 0,-8 17 0,12-28-105,0-1-1,-1 1 1,1 0-1,-1-1 1,0 1-1,1-1 1,-2 0-1,1 0 1,0 0-1,0-1 1,-1 1-1,0-1 1,-5 3-1,-41 12 379,48-16-397,-1 0-1,0-1 0,0 1 0,1-1 1,-1 0-1,0 0 0,0 0 0,0 0 1,0 0-1,1-1 0,-1 1 0,0-1 1,0 0-1,1 1 0,-1-1 0,-4-3 1,7 4-100,0 0 1,0-1-1,0 1 1,0-1-1,-1 1 1,1-1-1,0 1 1,0-1-1,0 1 1,0 0-1,0-1 1,0 1-1,0-1 1,0 1 0,1-1-1,-1 1 1,0-1-1,0 1 1,0 0-1,0-1 1,1 1-1,-1-1 1,0 1-1,0 0 1,1-1-1,0 0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2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5824,'0'0'5896,"4"14"-5410,-2-7-417,3 6 66,-2 1 0,0 0 0,0 0 0,-1 0 0,0 24 0,-6 117 1626,1-137-731,2-15-159,2-13-529,5-18-173,2 0 0,12-30 0,3-12-7,-8 23-13,1 1 0,31-59 0,-43 99-136,0 0 0,1 0 1,0 0-1,0 1 0,0 0 1,0 0-1,1 0 0,0 0 1,0 1-1,0 0 0,0 1 1,10-5-1,-14 7-6,-1 1 1,0 0-1,1 0 0,-1 0 0,1 0 0,-1 0 1,0 0-1,1 0 0,-1 0 0,1 0 1,-1 1-1,0-1 0,1 1 0,-1-1 0,0 1 1,0-1-1,1 1 0,-1 0 0,0-1 1,0 1-1,2 1 0,22 21 97,-15-10-73,-1 0 0,-1 0-1,0 1 1,0 0 0,-2 0 0,1 1 0,-2-1 0,0 2 0,2 15 0,3 18 114,5 75 1,-11-7 212,-2-105-293,-1-10-42,-1 0 0,1 0 0,-1 0 0,0 0-1,0 1 1,0-1 0,0 0 0,0 0 0,-2 4 0,0 7 366,2-12-466,0-1-1,0 0 0,0 0 0,0 1 1,0-1-1,0 0 0,1 0 0,-1 1 1,0-1-1,0 0 0,0 0 1,0 0-1,0 1 0,1-1 0,-1 0 1,0 0-1,0 0 0,0 1 0,1-1 1,-1 0-1,0 0 0,0 0 0,0 0 1,1 0-1,-1 1 0,0-1 1,0 0-1,1 0 0,-1 0 0,0 0 1,0 0-1,1 0 0,-1 0 0,0 0 1,1 0-1,-1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3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1 207 8640,'0'0'102,"11"-9"250,38-29 91,-48 37-410,0 0 0,0 0 0,1 0 0,-1 0 0,0 0 0,1 1 0,-1-1 1,1 0-1,-1 1 0,1 0 0,-1-1 0,1 1 0,0 0 0,-1-1 0,1 1 0,-1 0 0,1 0 0,0 0 0,-1 0 0,1 1 0,-1-1 0,1 0 0,1 1 0,5 1 181,4 0 135,-1-1 1,1-1 0,-1 0-1,1 0 1,-1-1 0,16-3 0,-24 3-258,1 0 0,-1 0 0,0 0 0,1 0 0,-1 0 0,0-1 0,0 1 0,0-1 0,0 0 0,0 0 0,0 0 0,-1-1 0,1 1 0,0 0 0,-1-1 0,0 0 0,0 0 0,0 1 0,0-1 1,0 0-1,0-1 0,-1 1 0,0 0 0,1 0 0,0-5 0,-2 5-54,0 0-1,1 0 1,-1 0 0,-1 0-1,1 0 1,0 0 0,-1 0-1,1 0 1,-1 0 0,0 0-1,0 1 1,0-1 0,-1 0-1,1 1 1,0-1 0,-1 1-1,0-1 1,0 1 0,0-1-1,0 1 1,0 0 0,0 0-1,0 0 1,-1 0 0,1 1-1,-4-3 1,2 2 0,0-1 0,0 1 0,0 0 0,-1 0 0,1 1 0,-1-1-1,0 1 1,1 0 0,-1 0 0,0 0 0,0 1 0,1 0 0,-1 0 0,0 0 0,-7 1 0,7 0-14,1 1-1,-1 0 1,0-1 0,1 2-1,-1-1 1,1 0 0,0 1-1,-1 0 1,1 0 0,1 0-1,-1 0 1,0 1 0,1 0-1,-1-1 1,1 1 0,0 1-1,1-1 1,-1 0 0,1 1 0,0-1-1,0 1 1,0-1 0,0 1-1,1 0 1,0 0 0,0 0-1,0 0 1,1 0 0,0 9-1,0-5 1,0 1 0,1-1 0,0 1 0,0-1 0,1 1-1,1-1 1,0 0 0,0 0 0,0 0 0,1 0-1,1-1 1,0 0 0,0 1 0,12 13 0,0-5 93,2-1 0,0 0 1,1-2-1,36 21 0,-49-31-42,0-1 0,0-1 0,0 1 0,1-1 0,-1 0 0,14 1 0,3 1-10,-2-7-2615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4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6520,'0'0'3450,"11"-9"-2963,1 0-349,-7 4-69,1 0 0,0 1 1,0 0-1,1 0 0,-1 0 1,1 1-1,0-1 0,0 2 0,11-4 1,5 1 244,1 0 0,-1 2 0,1 0 1,35 2-1,96 13 1381,-104-7-967,1-4 699,-52-1-1426,8 2 503,-9-1-9,-3 7-482,0-3-1511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5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5224,'0'0'4537,"11"6"-4252,3 3-173,1 1 169,1 0 0,30 13 0,88 19 1689,-131-41-1901,39 14-660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4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9040,'0'0'-199,"11"-5"190,-2 0 29,44-21 312,-47 23-263,1 1-1,-1 0 1,0 1-1,0-1 1,1 1-1,-1 1 1,0-1-1,11 1 1,59 3 795,-50-3-245,0 2 0,32 5 0,-36-3-215,42 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5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1 158 8432,'0'0'2025,"4"12"-1594,-2-8-392,4 12 125,-1 0 1,0 0-1,-1 1 1,3 26-1,-4-14 302,-2 0 0,-1 1 1,-1-1-1,-2 0 0,-12 53 0,14-78 558,0-7-403,1-16-215,3-28-328,30-114 362,-28 140-386,2 2 1,0-1 0,1 1 0,1 0 0,21-32-1,-12 28 6,1 1-1,1 1 0,25-20 1,-41 38-37,0 0 1,0 0 0,0 0-1,0 1 1,1 0 0,-1 0-1,1 0 1,-1 0-1,10-1 1,-11 2-2,-1 0 1,1 1-1,0 0 1,-1 0-1,1 0 0,0 0 1,-1 0-1,1 1 1,0-1-1,-1 1 0,1-1 1,-1 1-1,1 0 0,-1 0 1,1 0-1,-1 0 1,0 1-1,1-1 0,2 4 1,1 1 13,0 0 0,-1 1 1,0 0-1,-1 0 0,1 0 1,-1 0-1,-1 1 0,0-1 1,0 1-1,0 0 0,-1 0 1,0 1-1,0-1 0,0 14 0,0 11 103,-2 0 0,-5 45 0,4-58-90,-12 165 586,12-165-531,0-11-21,0 0-1,1 0 1,1 0 0,1 14-1,-1-15-104,2-1 351,4-6-3274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6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103 113 10040,'0'0'2672,"-5"11"-2326,-17 35-22,22-44-283,-1 0-1,0 1 1,1-1 0,-1 0-1,1 1 1,0-1-1,0 1 1,0-1-1,0 1 1,0-1-1,1 0 1,-1 1 0,1-1-1,-1 1 1,1-1-1,0 0 1,0 1-1,0-1 1,2 4 0,1-1 63,-1-1 0,1 0 0,0 1 0,0-1 0,9 6 0,-10-7-58,1-1 0,0 0 0,0 0-1,1 0 1,-1 0 0,0-1 0,0 1 0,1-1 0,-1 0-1,1 0 1,-1-1 0,1 0 0,-1 1 0,1-1-1,0-1 1,-1 1 0,5-2 0,-3 1-6,0 0-1,-1-1 1,0 1 0,1-1 0,-1-1-1,0 1 1,0-1 0,0 0 0,0 0-1,-1 0 1,1-1 0,-1 1 0,6-7 0,-4 4 28,-1-1 1,1 0 0,-2 0-1,1-1 1,6-13 0,-10 17-49,1 0 0,-2 1 1,1-1-1,0 0 0,-1 1 0,1-1 0,-1 0 1,0 0-1,-1 1 0,1-1 0,-1 0 1,1 0-1,-1 1 0,0-1 0,-3-6 0,0 2 22,1 1-1,-1 0 0,-1-1 0,1 2 0,-1-1 0,-1 1 0,1-1 0,-1 1 0,0 1 0,0-1 0,-10-5 0,12 8-10,0 0 1,-1 0-1,1 1 0,-1 0 1,0 0-1,0 0 1,0 1-1,0-1 0,0 1 1,0 0-1,0 1 0,0-1 1,0 1-1,0 0 1,0 0-1,-1 1 0,1-1 1,0 1-1,-6 2 0,1 1-7,0 0-1,0 0 1,0 1-1,1 1 1,-1-1-1,2 2 1,-1-1-1,-9 9 1,14-11-46,1 0 1,-1 0-1,1 0 0,0 0 1,0 0-1,1 0 0,-1 1 1,1 0-1,0-1 0,0 1 1,0 0-1,1 0 0,0 0 1,0 0-1,0 0 0,0 0 1,1 0-1,0 9 0,4 10-2375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7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0 6424,'0'0'5216,"-3"16"-4650,-72 260 1724,56-214-1222,-15 86 1,20-80 263,13-65-1268,1-1 34,-1 0-1,1 0 1,-1 0-1,1 0 1,0 0-1,0 0 1,0 0-1,0 0 1,0 0-1,0 0 1,1 0-1,0 3 1,-1-5-80,0 1 1,1-1-1,-1 0 1,0 0-1,0 0 1,0 0-1,0 0 1,1 0-1,-1 1 1,0-1-1,0 0 1,0 0-1,1 0 1,-1 0-1,0 0 1,0 0-1,0 0 1,1 0-1,-1 0 1,0 0 0,0 0-1,0 0 1,1 0-1,-1 0 1,0 0-1,0 0 1,0 0-1,1 0 1,-1 0-1,0 0 1,0-1-1,0 1 1,0 0-1,1 0 1,-1 0-1,0 0 1,0 0-1,0 0 1,0-1-1,1 1 1,-1 0-1,0 0 1,10-9-2994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7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11048,'0'0'536,"11"-7"-331,5-3-11,0 1 0,0 0 0,1 2 0,0 0 0,1 0 0,-1 2 0,1 0 1,24-3-1,-10 8 564,56 5 1,-80-4-627,-1 0-1,-1 0 1,1 0-1,0 1 1,-1 0-1,1 1 1,-1-1 0,0 1-1,0 0 1,0 1-1,10 6 1,8 14-1983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8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75 163 9144,'0'0'2201,"-1"13"-1645,-20 174 808,-23 109 701,36-255-961,8-40-747,1-4-66,3-20-94,49-188 315,-10 33-231,-23 101-163,-17 63-88,1 0-1,0 0 1,1 1-1,0-1 1,1 1-1,1 0 1,0 0 0,1 1-1,0 0 1,1 0-1,15-15 1,-14 16-9,13-11 55,-23 21-73,1 1 0,0-1 1,0 1-1,-1-1 0,1 1 1,0 0-1,0 0 0,0-1 1,0 1-1,0 0 0,0 0 0,0 0 1,-1 0-1,1 0 0,0 0 1,0 0-1,0 0 0,0 0 0,0 0 1,0 0-1,0 1 0,0-1 1,-1 0-1,1 1 0,0-1 1,0 1-1,0-1 0,-1 1 0,2 0 1,2 3-1,0-1 1,-1 1 0,0 0 0,0 0-1,0 1 1,0-1 0,-1 1 0,0-1-1,1 1 1,1 7 0,12 54 20,-12-46-7,3 14 30,-1 2-1,-2-1 1,-2 1-1,-1-1 1,-1 1 0,-2 0-1,-2-1 1,-14 61-1,2-30 70,-18 56 367,33-116-394,-1 0 0,1 0 1,0 0-1,0 0 0,1 10 1,5-10-451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09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14 190 5920,'0'0'4870,"10"-1"-4356,11-1-288,5 0 498,-1 0-1,37-10 1,-57 11-643,-1-1-1,0 0 1,0 0 0,0 0 0,0 0-1,0 0 1,-1-1 0,1 0 0,-1 0-1,1 0 1,-1 0 0,0-1-1,0 1 1,-1-1 0,1 1 0,-1-1-1,0 0 1,0 0 0,0 0 0,0 0-1,-1-1 1,1 1 0,-1 0 0,0-1-1,-1 1 1,1-1 0,-1 1-1,0-1 1,0 1 0,0-1 0,0 1-1,-1-1 1,0 1 0,0 0 0,0-1-1,-1 1 1,-2-7 0,2 9-50,1 0 1,-1 0-1,1 1 1,-1-1-1,0 0 1,0 1-1,0-1 1,0 1-1,0 0 1,0 0-1,0-1 1,-1 1-1,1 1 1,0-1-1,-1 0 1,1 1-1,-1-1 1,-2 0-1,-6 0 61,1 0 0,-19 1-1,23 0-71,0 2 0,1-1 0,-1 1 0,1-1 1,-1 2-1,1-1 0,-1 0 0,1 1 0,0 0 0,0 1 0,1-1 0,-1 1 0,1-1 0,-1 1 0,1 1 1,0-1-1,1 1 0,-1-1 0,1 1 0,0 0 0,0 0 0,-2 7 0,1-6 5,1 1-1,0 0 0,1 0 1,0 0-1,0 0 1,0 0-1,1 0 0,0 0 1,0 1-1,1-1 1,0 0-1,0 1 0,1-1 1,0 0-1,0 1 1,1-1-1,3 10 0,-2-10 20,1 0-1,0 0 0,1 0 0,0 0 0,0 0 1,0-1-1,1 0 0,0 0 0,0-1 1,0 0-1,1 0 0,-1 0 0,2 0 0,-1-1 1,0-1-1,1 1 0,-1-1 0,1 0 0,13 2 1,-2-1-305,0-2 1,1 0 0,0-1 0,-1-1 0,1 0 0,-1-2-1,22-4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10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65 4816,'0'0'5458,"3"-10"-5116,9-31 2,-5 28 622,-1 12-458,-5 2-472,0-1 0,-1 1 0,1 0 0,-1-1 1,1 1-1,0 0 0,-1 0 0,1-1 0,-1 1 1,0 0-1,1 0 0,-1 0 0,0 0 0,0 0 1,1 0-1,-1 1 0,2 38 503,-3 0-1,-6 59 1,-4-41-100,6-36-52,1 1 0,-2 39 0,5-50-155,0 0 0,-1 0 0,0 0 0,-1 0 0,-1 0 0,-4 11 0,8-23-207,0 0-1,-1 1 1,1-1 0,0 0-1,0 0 1,0 1 0,0-1 0,0 0-1,0 1 1,0-1 0,0 0 0,0 1-1,0-1 1,0 0 0,0 1-1,0-1 1,0 0 0,0 1 0,0-1-1,0 0 1,0 1 0,0-1 0,0 0-1,0 1 1,1-1 0,-1 0 0,0 0-1,0 1 1,0-1 0,1 1-1,-1-1-15,1-1-1,-1 1 1,0 0-1,0 0 0,1 0 1,-1 0-1,0 0 1,0 0-1,0-1 0,1 1 1,-1 0-1,0 0 1,0 0-1,0-1 0,0 1 1,1 0-1,-1 0 1,0-1-1,0 1 0,0 0 1,0 0-1,0-1 1,0 1-1,0 0 0,0 0 1,0-1-1,0 1 1,0 0-1,0 0 0,0-1 1,0 1-1,0 0 1,0 0-1,0-1 0,0 1 1,0 0-1,0 0 1,0-1-1,0 1 0,-2-16-2344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23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386 107 4616,'0'0'4994,"-3"-10"-4780,-9-35 2,10 42-172,1 0 1,-1 0-1,0 0 1,0 0 0,0 1-1,0-1 1,-1 0-1,1 1 1,-1 0-1,1 0 1,-1 0 0,0 0-1,0 0 1,0 0-1,0 1 1,0-1-1,0 1 1,-1 0 0,1 0-1,-4-1 1,-10-1 121,1 1 0,0 1 0,0 0 0,-1 1 0,1 1 1,-1 0-1,-26 7 0,35-6-95,0 1 0,0 0 0,1 1 0,-1-1-1,1 2 1,0-1 0,0 1 0,0 0 0,1 0 0,-9 10 0,6-6 26,1 0 1,0 1-1,1 0 1,0 1 0,0 0-1,-6 15 1,12-22-73,-1-1 1,1 0-1,0 0 1,0 1-1,1-1 1,-1 1-1,1-1 0,-1 1 1,1-1-1,0 1 1,0-1-1,1 0 1,-1 1-1,1-1 1,0 1-1,1 4 1,0-4 1,1 1 1,-1-1-1,1 0 1,-1 0-1,1 0 0,0-1 1,1 1-1,-1-1 1,1 1-1,6 4 0,0-1 13,1-1-1,0 0 0,0-1 0,0 0 0,1 0 0,0-1 0,0-1 0,15 3 0,5-1 35,1-2 0,0-1 0,46-3 0,-65 0-48,1 1 1,-1 0-1,1 1 0,-1 1 0,0 1 1,0 0-1,0 0 0,21 9 1,-31-10-23,1-1 1,-1 2 0,1-1 0,-1 0 0,0 1 0,0 0 0,0 0-1,0 0 1,0 0 0,-1 1 0,0 0 0,1-1 0,-1 1 0,-1 0-1,1 0 1,0 1 0,-1-1 0,0 1 0,0-1 0,-1 1 0,1 0-1,-1-1 1,0 1 0,0 0 0,0 0 0,-1 0 0,0 0 0,0 5 0,-1-5 0,0 0 1,0 0-1,-1 1 1,0-1 0,0 0-1,0-1 1,0 1-1,-1 0 1,0-1 0,0 1-1,0-1 1,-1 0 0,1 0-1,-1 0 1,0 0-1,0-1 1,0 0 0,-1 0-1,1 0 1,-7 3 0,-3 2 23,-1-1 1,0 0 0,0-2-1,0 0 1,-24 5 0,-8-4 190,0-1 0,0-3 1,-76-6-1,115 4-176,5 0-3,0 0 0,0 0 0,0-1 0,-1 1 1,1-1-1,0 0 0,0 0 0,0 0 0,0 0 0,0 0 1,0-1-1,0 1 0,1-1 0,-6-4 0,8 6-40,0 0 1,0-1-1,0 1 0,0-1 0,0 1 1,0 0-1,1-1 0,-1 1 0,0 0 1,0-1-1,0 1 0,0 0 0,1-1 1,-1 1-1,0 0 0,0-1 0,1 1 1,-1 0-1,0 0 0,1-1 1,-1 1-1,0 0 0,0 0 0,1-1 1,-1 1-1,1 0 0,-1 0 0,1 0 1,12-8-1275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24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6824,'0'0'4350,"7"15"-4023,0-3-241,-2-4-36,-1-1 0,-1 1-1,1 0 1,-1 0 0,0 0 0,-1 0 0,0 1 0,-1-1 0,1 1 0,-1 10 0,-1 11 274,-1 0 0,-1 0 1,-9 41-1,9-66-162,0 0 0,-1 0 1,0 0-1,0 0 0,-6 6 0,9-42-2163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3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11448,'0'0'4670,"12"-7"-4187,1-2-315,-6 5-81,-1 0 0,1 0 1,0 0-1,0 1 0,0 0 1,0 0-1,1 1 0,-1 0 1,9-1-1,206-28 2353,-39 7-1029,-172 22-1333,31-5 549,66-2 0,-93 8-167,1 0 1,23-6-1,-36 6-368,-3 1-87,1 0 0,-1 0-1,0 0 1,0 0 0,0 0 0,1 0 0,-1 0 0,0 0-1,0 0 1,1-1 0,-1 1 0,0 0 0,0 0-1,0 0 1,0 0 0,1-1 0,-1 1 0,0 0 0,0 0-1,0 0 1,0-1 0,0 1 0,0 0 0,1 0 0,-1 0-1,0-1 1,0 1 0,0 0 0,0 0 0,0-1 0,0 1-1,0 0 1,0 0 0,0-1 0,0 1 0,0 0-1,0 0 1,0 0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5720,'0'0'4960,"12"2"-4507,-10-2-429,14 3 235,0-1 0,-1-1-1,1 0 1,0-2 0,16-1 0,1-4 619,-12 2 508,0 0 1,28 0-1,-41 12-3640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24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8744,'0'0'872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24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7024,'0'0'344,"1"14"-14,0-3-270,5 185 1543,-12-76 794,6-120-2385,0 0-1,0 0 0,0-1 1,0 1-1,0 0 1,0 0-1,0 0 0,0 0 1,0 0-1,0 0 0,1 0 1,-1 0-1,0 0 1,0 0-1,0 0 0,0 0 1,0 0-1,0 0 0,0 0 1,0 0-1,1 0 1,-1 0-1,0 0 0,0 0 1,0 0-1,0 0 0,0 0 1,0 0-1,0 0 0,0 0 1,0 0-1,1 0 1,-1 0-1,0 0 0,0 0 1,0 0-1,0 0 0,0 0 1,0 0-1,0 0 1,0 1-1,0-1 0,0 0 1,0 0-1,0 0 0,1 0 1,-1 0-1,0 0 1,0 0-1,0 0 0,0 0 1,0 0-1,0 1 0,0-1 1,0 0-1,0 0 1,0 0-1,0 0 0,0 0 1,0 0-1,0 0 0,0 0 1,0 1-1,0-1 1,6-12 443,14-51 4,-14 40-289,1 0 0,1 0 0,2 1 0,0 0 1,25-40-1,-28 52-107,-5 6 6,0 1 0,1-1 0,0 1 0,-1 0 0,1 0 0,0 0 1,4-3-1,-6 6-55,0-1 1,0 1-1,0 0 1,0-1 0,0 1-1,-1 0 1,1 0-1,0 0 1,0 0 0,0 0-1,0 0 1,0 0-1,0 0 1,0 0 0,0 0-1,0 0 1,0 1-1,0-1 1,0 0 0,0 1-1,0-1 1,0 1-1,0-1 1,-1 1 0,1-1-1,0 1 1,0-1-1,0 1 1,-1 0 0,1 0-1,-1-1 1,1 1-1,0 0 1,-1 0 0,1 1-1,5 5 27,-1 1 0,-1 0 1,0 0-1,0 0 0,0 1 0,-1-1 0,4 17 0,7 66 295,-5-28 75,-8-48-325,1-3 573,-1-11-762,0-1 0,-1 0-1,1 0 1,-1 0 0,1 1 0,0-1-1,-1 0 1,1 0 0,-1 0 0,1 0-1,0 0 1,-1 0 0,1 0 0,0 0-1,-1-1 1,1 1 0,-1 0 0,1 0-1,0 0 1,-1-1 0,2 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26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340 436 8336,'0'0'1709,"-13"8"-1458,9-6-228,-14 10 85,0 0 0,0 1 0,-21 20 1,17-12 118,2 0 0,0 1 1,1 1-1,1 1 0,-19 32 1,35-53-170,1 0 0,-1 0 0,1-1 0,0 1 0,1 0 1,-1 0-1,0 0 0,1 0 0,-1 0 0,1 1 0,0-1 0,0 0 1,0 0-1,1 0 0,-1 0 0,1 0 0,0 0 0,-1 0 1,3 4-1,-2-5-19,0-1 1,-1 0 0,1 0 0,0 0 0,0 0 0,0 0-1,0 0 1,0 0 0,0 0 0,1 0 0,-1 0-1,0 0 1,0-1 0,1 1 0,-1 0 0,0-1-1,3 1 1,-2 0 7,1-1-1,-1 0 1,1 0-1,-1 0 1,1 0-1,-1 0 1,1-1-1,-1 1 1,0-1-1,1 1 1,-1-1-1,1 0 1,1-1-1,4-1 29,-1 0 0,0-1 0,-1 0-1,1 0 1,-1-1 0,0 1 0,0-1-1,0-1 1,0 1 0,-1-1 0,0 0 0,0 0-1,-1 0 1,0-1 0,0 0 0,0 0-1,-1 0 1,0 0 0,0 0 0,-1-1 0,0 1-1,0-1 1,1-14 0,-3-28 725,-2 55-603,0 0 0,1-1 1,0 1-1,-2 9 0,6 17-98,0 0 0,2 0 0,17 57 0,0-1-16,-16-57-59,-1-1-1,-2 1 1,1 38 0,-4-59-13,-1 0 1,1 1-1,-2-1 0,1 0 1,-1 0-1,-1-1 0,1 1 1,-2 0-1,1-1 1,-1 1-1,0-1 0,-1 0 1,0-1-1,-12 15 0,14-19-6,0-1 0,-1 1 0,1-1-1,-1 1 1,0-1 0,0 0 0,0-1 0,0 1-1,0-1 1,0 1 0,0-1 0,0 0-1,-1-1 1,1 1 0,0-1 0,-1 0-1,1 0 1,0 0 0,-1-1 0,-4 0 0,-9-3 22,0 0 1,0-1-1,-21-9 1,31 10-4,0 0-1,1 0 1,-1 0 0,1-1-1,-12-10 1,16 13-13,0-1 1,0 1-1,1-1 0,-1 0 1,1 1-1,0-1 0,0 0 1,0 0-1,0 0 0,0-1 1,1 1-1,0 0 0,-1-1 1,1 1-1,0-1 0,0-3 1,2 2-1,0 1 1,1-1 0,-1 1 0,1 0-1,0-1 1,1 1 0,-1 0 0,1 0-1,-1 1 1,1-1 0,4-3 0,-3 1 0,3-2 0,0 1 0,0 0 0,0 0 0,1 0 1,0 1-1,0 0 0,1 1 0,17-8 0,2 1 39,47-13-1,-45 17 30,47-21 1,-59 20 19,0 0 0,-1-1 0,23-18 0,-25 15-66,0 0 1,-1-1 0,-1 0 0,0-1 0,-1 0-1,-1-1 1,0 0 0,-2-1 0,1 0-1,-2-1 1,-1 0 0,0 0 0,7-30-1,-1-23-20,-3 0-1,2-93 0,-12 134-13,-1-1 0,-2 1 0,0 0 0,-3 0 0,-9-36 0,14 64-7,0-1-1,0 1 0,0 0 1,0-1-1,0 1 0,0 0 0,-1 0 1,1 0-1,-1 0 0,1 0 1,-4-2-1,5 4 6,-1-1 0,0 1-1,1-1 1,-1 1 0,1 0-1,-1 0 1,0-1 0,1 1 0,-1 0-1,0 0 1,1 0 0,-1 0 0,0 0-1,1 0 1,-1 0 0,0 0 0,1 0-1,-1 0 1,0 0 0,1 0 0,-1 1-1,0-1 1,1 0 0,-1 0-1,1 1 1,-1-1 0,0 0 0,1 1-1,-1-1 1,1 1 0,-1-1 0,1 0-1,-1 1 1,1-1 0,-1 1 0,1 0-1,0-1 1,-1 1 0,1-1 0,0 1-1,-1-1 1,1 1 0,0 0 0,0-1-1,0 1 1,-1 1 0,-10 26-36,1 1 0,1 0 0,1 1 0,2-1 0,1 2 0,1-1 0,1 0 0,3 35 0,2-8-47,3-1 0,2 1 0,21 78 0,-25-126 65,-1 0 1,1 1-1,1-1 0,0-1 0,0 1 0,1-1 0,0 1 0,8 9 0,-10-15 17,-1 0 0,1 0-1,1 0 1,-1 0 0,0-1-1,1 1 1,-1-1 0,1 0-1,0 0 1,-1 0 0,1-1-1,0 1 1,0-1 0,1 0-1,-1 0 1,0 0-1,0-1 1,0 1 0,0-1-1,8-1 1,1 0 2,0-1 0,0-1 0,0 0-1,0 0 1,-1-2 0,1 0 0,-1 0 0,16-10 0,-21 11 0,1-1 1,-1 0 0,0 0-1,-1-1 1,0 0 0,0 0 0,0-1-1,0 1 1,-1-1 0,0-1-1,-1 1 1,1 0 0,5-15-1,-10 19 3,1 0 0,0 0 0,-1 0 0,1 0 0,-1 0-1,0 0 1,0 0 0,0 0 0,0 0 0,-1 0 0,1 0 0,-1 0-1,0 0 1,-1-5 0,1 8-1,1-1 0,0 0 0,-1 1 0,1-1 0,-1 1 0,1-1-1,0 1 1,-1-1 0,1 1 0,-1-1 0,0 1 0,1-1 0,-1 1 0,1-1 0,-1 1 0,0 0 0,1-1-1,-1 1 1,0 0 0,1 0 0,-1 0 0,0-1 0,-1 1 0,1 0 0,-1 1 0,1-1 0,-1 1 0,1-1 0,-1 1-1,1-1 1,0 1 0,-1 0 0,1-1 0,0 1 0,0 0 0,-1 0 0,1 0 0,0 0 0,0 0 0,-1 2 0,-7 7 9,0 1 0,1-1 1,0 1-1,1 1 1,-11 22-1,16-30-2,1 0 1,-1 0-1,0 1 1,1-1-1,0 0 0,0 0 1,1 1-1,-1-1 1,1 0-1,0 1 1,0-1-1,0 0 0,0 1 1,1-1-1,0 0 1,0 1-1,0-1 1,0 0-1,1 0 0,-1 0 1,1 0-1,3 4 1,-1-4 8,-1 0 1,1 0-1,0-1 0,0 0 1,0 0-1,0 0 1,0 0-1,1-1 0,0 1 1,-1-1-1,1 0 1,7 1-1,-4-1 14,0 0 0,0 0 0,1-1 0,-1 0 0,1-1-1,13-1 1,-14 0-27,-1-1-1,1 0 0,0 0 1,-1-1-1,0 0 0,1 0 1,-1-1-1,0 1 0,-1-2 1,1 1-1,8-8 0,-3 1-778,-1 0 0,0-1 0,19-25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27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0 5720,'0'0'3478,"-2"13"-2931,-34 217 1618,31-196-1515,-2 1 0,-2-1-1,-22 61 1,25-84-346,5-9-226,0-1-1,0 1 1,1 0 0,-1-1 0,0 1 0,1 0 0,-1 0 0,1 0 0,0 0 0,-1 1 0,1-2 140,13-10 238,-4-3-957,-1 1 0,10-19 0,-16 27-263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27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9536,'0'0'737,"10"-7"-409,4-1-177,1 0 1,0 1-1,0 0 1,1 1-1,-1 1 1,25-5-1,-19 8 131,-1 1 0,1 1 0,-1 1 0,1 0 0,34 8 0,-41-6-14,40-3 832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27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9536,'0'0'785,"15"0"-516,106-2 765,-94 0-688,-9 0 128,1 0 0,0 2 0,0 0 1,33 6-1,-44-6-94,-2 2 126,-6 12-357,-2-2-2049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30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85 8136,'0'0'1160,"-15"8"-940,4-3-178,-2 1 12,0 0 0,0 1-1,1 0 1,0 1-1,0 0 1,1 1 0,0 0-1,-13 15 1,18-16 89,0 1 0,1-1 1,-7 19-1,10-25-70,1 1 1,0 0-1,0 0 1,1 0-1,-1 0 1,0-1-1,1 1 1,0 0-1,0 0 1,0 0-1,0 0 1,0 0-1,0 0 1,1 0-1,-1 0 1,1 0-1,1 4 1,-1-6-25,0-1 0,-1 1 0,1 0 0,0 0 1,0 0-1,0 0 0,0-1 0,0 1 0,0 0 0,0-1 0,0 1 0,0-1 1,0 1-1,0-1 0,0 0 0,0 1 0,0-1 0,0 0 0,0 0 0,0 0 1,2 1-1,25-4 385,-23 2-370,5 0 45,1-1 1,-1-1-1,0 0 1,0 0 0,-1-1-1,1 0 1,-1-1 0,0 0-1,0-1 1,9-6 0,-13 8-31,-1 0 1,0 0-1,0 0 1,0 0-1,-1-1 1,1 1-1,-1-1 1,0 0-1,-1 0 1,1 0-1,-1 0 1,0-1-1,0 1 1,-1-1-1,1 1 1,-1-1-1,0 1 1,-1-1-1,1 0 1,-2-7 0,1 11-48,0 0 1,0 0-1,0 0 1,-1 0-1,1 0 1,-1 0 0,1 1-1,-1-1 1,0 0-1,0 0 1,1 1-1,-1-1 1,-1 0 0,1 1-1,0-1 1,0 1-1,0-1 1,-1 1 0,1 0-1,-1 0 1,1-1-1,-1 1 1,0 0-1,1 0 1,-1 1 0,0-1-1,0 0 1,1 0-1,-1 1 1,0-1-1,-2 1 1,-1-1 11,1 1 0,0 0 1,-1 0-1,1 0 0,0 0 0,-1 1 1,1 0-1,0 0 0,0 0 0,0 0 0,-1 0 1,-6 5-1,10-6-39,1 0 0,-1 0 1,1 1-1,-1-1 0,1 0 0,-1 1 1,1-1-1,0 0 0,-1 1 0,1-1 1,-1 0-1,1 1 0,0-1 0,-1 1 1,1-1-1,0 1 0,-1-1 0,1 0 1,0 1-1,0 0 0,-1 0 0,8 5 97,21-1-17,-26-5-91,15 1 34,-1 0 1,0-2 0,0 0-1,0-1 1,26-6-1,77-28 199,-98 28-146,-2-1 0,24-14-1,-26 13-11,41-14 216,-58 24-281,0 0 0,0 0 0,0 0 0,0 0 0,0 0 0,1-1 0,-1 1 0,0 0-1,0 0 1,0 0 0,1 0 0,-1 0 0,0 0 0,0 0 0,0 0 0,0 0 0,1 0-1,-1 0 1,0 0 0,0 0 0,0 0 0,1 0 0,-1 0 0,0 0 0,0 1 0,0-1 0,0 0-1,1 0 1,-1 0 0,0 0 0,0 0 0,0 0 0,0 0 0,0 1 0,0-1 0,1 0-1,-1 0 1,0 0 0,0 0 0,0 0 0,0 1 0,1 11 70,-6 18-41,5-26-22,-15 55 25,10-43-28,0 1-1,2 0 0,0 0 0,0 0 0,2 1 0,1 29 0,-1-46 0,1 0-1,0 0 1,0 1-1,0-1 1,1 0-1,-1 1 1,0-1-1,0 0 1,1 0-1,-1 0 1,1 1-1,-1-1 1,1 0-1,-1 0 1,1 0-1,0 0 1,-1 0-1,1 0 1,0 0-1,0 0 1,0 0-1,0 0 1,0-1-1,0 1 1,0 0-1,0-1 1,0 1-1,0 0 1,0-1-1,1 1 1,-1-1-1,0 0 1,0 1-1,0-1 1,1 0-1,-1 0 1,0 0-1,0 0 1,1 0-1,-1 0 1,0 0-1,0 0 1,1 0-1,-1-1 1,0 1-1,0-1 1,0 1-1,1-1 1,-1 1-1,2-2 1,5-2 22,0-1 1,0 0-1,0 0 1,0-1-1,9-9 0,39-46 105,-42 44-48,2 0 0,0 0 1,28-22-1,-43 39-80,-1-1 0,1 1 0,-1-1 0,1 1 0,0-1 1,-1 1-1,1-1 0,-1 1 0,1-1 0,0 1 0,-1 0 0,1-1 0,0 1 0,0 0 0,-1 0 1,1 0-1,0-1 0,-1 1 0,1 0 0,0 0 0,0 0 0,0 0 0,-1 0 0,1 0 0,0 0 0,0 1 1,-1-1-1,1 0 0,1 1 0,-1 0 3,-1 1 1,1 0-1,0-1 1,0 1-1,-1 0 1,1 0-1,-1 0 1,0 0-1,0-1 1,1 4-1,0 3-23,1 6 20,-2-5-8,1 1 0,1-1-1,0 1 1,0-1 0,1 0 0,0 0 0,0 0 0,1 0 0,6 10-1,-8-18 1,-1 0-1,1 1 1,-1-1-1,1 0 1,0 0 0,0 0-1,-1 0 1,1 0-1,0 0 1,0 0-1,0-1 1,0 1-1,0-1 1,0 1-1,0-1 1,0 0-1,0 0 1,0 0-1,0 0 1,0 0 0,1 0-1,-1-1 1,0 1-1,0 0 1,0-1-1,-1 0 1,1 0-1,4-1 1,5-3 6,0-1 1,0 0-1,12-9 1,-22 14-5,15-11 20,0-1-1,-1-1 1,0-1 0,-1 0 0,-1-1-1,-1 0 1,0-1 0,-1 0 0,11-22-1,-17 24-5,3-3 180,-8 17-189,0 1 0,0 0 0,0 0 1,0-1-1,0 1 0,0 0 1,0 0-1,1-1 0,-1 1 1,0 0-1,0 0 0,0 0 1,1-1-1,-1 1 0,0 0 1,0 0-1,0 0 0,1 0 1,-1 0-1,0-1 0,0 1 1,1 0-1,-1 0 0,0 0 1,1 0-1,-1 0 0,0 0 0,0 0 1,1 0-1,-1 0 0,0 0 1,1 0-1,-1 0 0,0 0 1,0 0-1,1 0 0,-1 0 1,0 0-1,0 0 0,1 1 1,14 2-47,-14-3 40,0 0 0,0 0 0,0 0 0,0 0 0,0 1 0,0-1 0,0 0 0,0 0 0,0 1 0,0-1 0,0 0 0,0 1 0,0-1 0,0 1 0,0 0 0,1 0 0,2 3 10,0-1-1,0 1 0,0 0 1,0 0-1,-1 1 0,0-1 1,0 1-1,0-1 0,-1 1 1,1 0-1,-1 0 0,0 0 1,0 1-1,-1-1 1,0 0-1,0 1 0,0-1 1,0 0-1,-1 1 0,0-1 1,0 1-1,-1-1 0,1 1 1,-1-1-1,0 1 0,-2 4 1,1-4-8,0 2 3,0 1 0,0-1-1,0 1 1,1-1 0,1 1-1,-1 0 1,2-1 0,-1 1 0,2 9-1,-2-16-1,1 0-1,-1-1 1,1 1-1,-1 0 1,1-1-1,-1 1 1,1-1-1,0 1 1,0-1-1,0 1 1,0-1-1,0 1 1,0-1-1,0 0 1,0 0-1,1 0 1,-1 1-1,0-1 1,1 0-1,-1-1 1,1 1-1,2 1 1,-1-1 4,0 0 1,0-1-1,1 1 0,-1-1 1,0 0-1,0 0 1,1 0-1,-1 0 0,0-1 1,0 1-1,5-2 1,2-1 8,-1-1 1,0 0-1,0 0 0,0-1 1,0 0-1,-1 0 1,11-9-1,-10 5 27,0 1 1,-1-1-1,0 0 1,0-1-1,9-15 1,4-1 75,-18 23-95,0 0 0,0 0 0,0-1 0,0 0 1,-1 1-1,4-7 0,-5 7 4,1 1 1,-1 0-1,0 0 1,1 0 0,-1 0-1,1 1 1,0-1-1,0 0 1,-1 1 0,1-1-1,0 1 1,3-2-1,-5 3-26,1 0-1,-1 0 0,1 1 0,-1-1 0,1 0 1,-1 0-1,0 0 0,1 1 0,-1-1 0,1 0 1,-1 0-1,0 1 0,1-1 0,-1 0 0,0 1 1,1-1-1,-1 0 0,0 1 0,0-1 0,1 0 1,-1 1-1,0-1 0,0 1 0,0-1 0,0 1 1,0-1-1,1 0 0,-1 1 0,0-1 1,0 1-1,0-1 0,0 1 0,0-1 0,0 1 1,-1 0-1,-1 24 7,0-10-6,-5 46 23,4-41-12,-2 31 0,6-48-11,-1 0-1,1 0 0,0-1 0,0 1 1,0 0-1,0 0 0,1 0 0,-1-1 1,1 1-1,0-1 0,-1 1 1,1-1-1,0 0 0,0 0 0,1 0 1,2 2-1,-2-1-1,0 0 0,0-1 0,0 0 0,1 0 0,-1 0 0,1 0 0,-1 0-1,1-1 1,0 1 0,-1-1 0,9 1 0,5-3-18,1 0 0,-1-2 0,1 0 0,29-10-1,-36 9 22,0-1-1,-1-1 1,1 1-1,-1-1 0,0-1 1,0 0-1,-1-1 1,0 1-1,0-2 1,-1 1-1,0-1 1,13-20-1,-19 26 9,-1 0 0,1 0 1,0 0-1,-1-1 0,0 1 0,0 0 1,0-1-1,0 1 0,-1 0 0,1-1 1,-1 1-1,0-1 0,0 0 0,0 1 1,0-1-1,-1 1 0,1 0 0,-1-1 1,0 1-1,0-1 0,-2-3 0,3 7-8,-1-1 1,1 0-1,-1 1 0,1-1 0,-1 1 0,0 0 0,1-1 0,-1 1 0,1-1 1,-1 1-1,0 0 0,1 0 0,-1-1 0,0 1 0,0 0 0,1 0 0,-1 0 1,0 0-1,0 0 0,1 0 0,-1 0 0,0 0 0,0 0 0,1 0 0,-1 0 1,0 0-1,1 0 0,-1 1 0,0-1 0,1 0 0,-2 1 0,-22 12-11,21-10 5,0-1-1,-1 2 1,1-1 0,0 0-1,0 1 1,0-1 0,1 1-1,0 0 1,-1 0 0,1 0-1,0 0 1,1 0 0,-1 0-1,1 0 1,0 1-1,0-1 1,0 1 0,1-1-1,-1 1 1,1-1 0,0 1-1,1 4 1,0-4 0,0 1 1,0-1-1,1 0 0,0 0 0,0 0 0,0 0 1,0-1-1,1 1 0,0 0 0,0-1 0,0 0 1,1 0-1,-1 0 0,1 0 0,0 0 0,0-1 1,0 1-1,6 2 0,-5-3 8,10 7 20,2-1-1,20 10 1,-31-17-2,-1 0 0,1 0 0,0-1 0,1 0 0,-1 0 0,0 0 0,0 0 0,0-1 0,1 0 0,9-2 0,-10 1 7,0 0-1,-1-1 1,1 1-1,-1-1 1,0 0-1,6-4 0,-8 5-51,-1 0-1,0-1 0,0 1 0,0-1 0,-1 1 0,1-1 0,0 0 0,-1 0 0,1 0 0,-1 0 0,1 0 0,-1 0 0,0 0 0,0 0 0,0 0 0,1-4 0,-2 5-77,0 0 0,0 0 0,0 0-1,0 1 1,0-1 0,0 0 0,0 0 0,0 1-1,0-1 1,-1 0 0,1 0 0,0 1 0,0-1-1,-1 0 1,1 1 0,-1-1 0,1 0 0,-1 1-1,1-1 1,-1 1 0,1-1 0,-1 1 0,0-1-1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30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1 164 8840,'0'0'1714,"7"-12"-1316,58-92 848,-54 85-806,8-9 1174,-18 28-1575,-1 0 1,0 0-1,1 0 1,-1 0 0,0 1-1,1-1 1,-1 0-1,0 0 1,1 0-1,-1 1 1,0-1 0,1 0-1,-1 0 1,0 1-1,0-1 1,1 0 0,-1 0-1,0 1 1,0-1-1,1 0 1,-1 1 0,0-1-1,0 1 1,0-1-1,0 0 1,0 1 0,0-1-1,0 0 1,0 1-1,1-1 1,-1 0 0,0 1-1,-1 0 1,7 19 167,-6-18-115,32 106 955,-27-97-898,-1 0 0,2 0 0,-1 0 0,2-1 1,-1 0-1,1 0 0,11 12 0,-16-13-2370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30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12160,'0'0'920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35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174 352 5016,'0'0'9364,"-11"1"-8990,10-1-375,-12 2 208,-1-1-1,0 2 1,-15 4 0,24-6-128,0 1 0,0 0 0,0 0 0,0 1 0,1-1 0,-1 1 1,1 0-1,-1 0 0,1 1 0,0-1 0,1 1 0,-1 0 0,-6 8 0,7-7-21,0 1 0,0 0-1,0-1 1,1 1-1,0 0 1,0 0-1,1 0 1,-1 1-1,1-1 1,1 0 0,-1 7-1,1-8-21,0-1 1,1 0-1,-1 0 0,1 0 0,0 0 0,0 0 1,0 0-1,1 0 0,-1 0 0,1 0 0,0-1 1,0 1-1,0-1 0,1 1 0,-1-1 0,1 0 1,0 0-1,4 4 0,-1-2 1,0 0-1,1 0 1,0 0-1,0-1 1,0 0-1,0 0 1,1 0 0,0-1-1,-1-1 1,1 1-1,0-1 1,1 0-1,-1-1 1,0 0 0,0 0-1,0-1 1,1 0-1,14-2 1,19-6 134,-1-1 1,63-23 0,-81 22-90,0 0 0,0-1 0,-1-1 0,-1-1-1,32-26 1,-47 35-34,13-12 85,-18 16-126,-1 0 0,0 0 0,1 0 1,-1 0-1,0 0 0,0-1 0,1 1 0,-1 0 1,0 0-1,0 0 0,0-1 0,1 1 1,-1 0-1,0 0 0,0-1 0,0 1 0,0 0 1,1 0-1,-1-1 0,0 1 0,0 0 1,0 0-1,0-1 0,0 1 0,0 0 0,0-1 1,0 1-1,0 0 0,0-1 0,0 1 1,0 0-1,0 0 0,0-1 0,0 1 0,0 0 1,0-1-1,0 1 0,0 0 0,-1 0 1,1-1-1,0 1 0,0 0 0,0 0 0,0-1 1,-1 1-1,1 0 0,0 0 0,0 0 1,-1-1-1,1 1 0,0 0 0,0 0 0,-1 0 1,1 0-1,0-1 0,-1 1 0,0 0 6,0 0-1,0 0 0,0 1 1,0-1-1,0 0 0,0 0 1,0 1-1,0-1 0,0 1 1,0-1-1,0 1 0,0-1 1,0 1-1,0-1 0,0 1 1,0 0-1,0 0 0,-17 16 25,16-15-21,-7 7 11,-27 29 37,35-36-61,-1 0 0,1-1 1,0 1-1,0 0 0,-1 0 0,1 0 0,1 0 0,-1 1 0,0-1 0,0 0 0,1 0 0,-1 0 0,1 1 0,0-1 0,-1 0 0,1 0 0,0 1 0,1 2 0,-1-3-3,1 0-1,0 0 1,-1 0-1,1 0 1,0 0-1,0 0 1,0 0-1,0 0 1,0 0-1,1 0 1,-1-1-1,1 1 1,-1-1-1,1 1 1,-1-1-1,1 0 1,0 1-1,0-1 1,0 0 0,2 1-1,-1-1 2,0 0 1,0-1-1,0 1 0,0-1 1,0 0-1,0 0 0,0 0 1,0 0-1,0-1 0,-1 1 1,1-1-1,0 1 0,4-2 0,-1-1 2,1 0 0,0 0-1,-1 0 1,1-1-1,-1 0 1,0 0-1,0-1 1,-1 0-1,1 0 1,-1 0-1,5-7 1,-9 11-2,0-1-1,0 0 1,0 0-1,0 0 1,0 0-1,0 0 1,0 0-1,-1-1 1,1 1-1,-1 0 1,1 0-1,-1 0 1,0-1-1,0 1 1,0 0-1,0 0 1,0-1-1,-1 1 1,1 0-1,-1 0 1,1 0-1,-1 0 1,0-1-1,-1-1 1,1 2 3,-1-1 0,0 1 0,0 0 1,1-1-1,-1 1 0,-1 0 0,1 0 1,0 0-1,0 1 0,-1-1 0,1 0 1,-1 1-1,0 0 0,1 0 0,-1-1 1,0 1-1,0 1 0,-3-2 0,-1 1 16,0 0-1,0 1 0,0 0 1,-13 1-1,-3 0 43,15 2 31,8-2-92,0-1-1,0 0 1,0 0 0,0 0 0,0 0 0,1 0 0,-1 1-1,0-1 1,0 0 0,0 0 0,0 0 0,1 0 0,-1 0-1,0 0 1,0 0 0,0 1 0,0-1 0,1 0 0,-1 0-1,0 0 1,0 0 0,0 0 0,1 0 0,-1 0 0,0 0-1,0 0 1,0 0 0,1 0 0,-1 0 0,0 0 0,0 0 0,0 0-1,0-1 1,1 1 0,-1 0 0,0 0 0,0 0 0,0 0-1,0 0 1,1 0 0,-1 0 0,0-1 0,0 1 0,0 0-1,0 0 1,0 0 0,19-5 28,32-5 1,-12 4-1,-36 5-28,21-4 32,1 1 0,26-1 1,-46 4-16,1 1-1,0 0 1,-1 0 0,1 1 0,-1 0 0,1 0-1,-1 0 1,1 1 0,-1-1 0,0 1-1,1 0 1,-1 1 0,0-1 0,-1 1 0,7 5-1,-7-5 4,-1 0 0,0 1-1,0-1 1,0 1 0,-1 0-1,1 0 1,-1 0 0,0 0-1,0 0 1,0 1 0,-1-1-1,0 0 1,1 1 0,-2-1-1,1 1 1,0-1 0,-1 1-1,0 0 1,0-1 0,0 1-1,-1-1 1,1 1 0,-3 5-1,3-8-22,-1 1 39,0-1-1,1 1 0,-1 0 0,1 0 0,0 0 0,-1 0 0,2 4 0,-1-7-29,0 0 0,0 1 0,0-1 0,0 0 0,0 0 0,0 1 0,1-1 0,-1 0 0,0 0 0,0 0 0,0 0 0,0 1 0,1-1 0,-1 0 0,0 0 0,0 0 0,0 0 0,1 0 0,-1 1 0,0-1 0,0 0 0,0 0 0,1 0 1,-1 0-1,0 0 0,0 0 0,1 0 0,-1 0 0,0 0 0,0 0 0,1 0 0,14-5 129,2-6-71,0 0 0,21-19 0,-26 19-20,1 1 0,1 0 0,0 1 0,28-14 0,-41 22-41,0 1 0,0 0 0,0-1-1,0 1 1,0 0 0,0-1-1,0 1 1,0 0 0,0 0 0,1 0-1,-1 0 1,0 0 0,0 1 0,0-1-1,0 0 1,0 0 0,0 1 0,0-1-1,0 0 1,0 1 0,0-1 0,0 1-1,0 0 1,0-1 0,0 1 0,0 0-1,0-1 1,-1 1 0,1 0 0,0 0-1,0 0 1,-1 0 0,1 0 0,-1 0-1,1 0 1,-1 0 0,1 0-1,0 1 1,1 7 0,1-1-1,-1 0 1,0 1-1,0 10 1,1-1 42,-1-9-51,-2-7 16,1 0-1,-1 0 1,1-1 0,-1 1 0,1 0 0,-1 0-1,1 0 1,0 0 0,0-1 0,2 4 0,-2-5-7,-1 1 1,1-1 0,0 0 0,0 1 0,0-1 0,0 0 0,0 0 0,0 0 0,0 1 0,0-1 0,0 0 0,0 0 0,0-1 0,0 1 0,0 0-1,0 0 1,-1 0 0,1-1 0,0 1 0,0 0 0,0-1 0,0 1 0,0-1 0,-1 1 0,1-1 0,0 1 0,1-2 0,43-33 70,-10 8-32,-31 24-35,-1 0 0,1 1 1,0-1-1,0 1 0,0 0 1,0 0-1,0 0 0,0 0 0,0 1 1,8-2-1,5 21 141,-13-13-142,1-1 0,-1 0 0,1 0 0,0 0 0,6 3 0,-9-6-6,1 0 0,0 0 1,0 0-1,0 0 0,-1 0 0,1-1 0,0 0 0,0 1 0,0-1 0,0 0 0,0 0 0,0-1 1,4 0-1,1 0 7,-1-1 1,0 0 0,0 0 0,0-1 0,0 0 0,0 0 0,-1-1-1,1 1 1,-1-1 0,9-8 0,-11 9 3,0 1 1,-1-1-1,1 1 0,1 0 1,7-3-1,-11 4-9,0 1 0,0 0 0,0-1 0,0 1 0,0 0 0,0 0-1,0 0 1,0 0 0,0 0 0,0 0 0,1 0 0,-1 0 0,2 1 0,-3-1-2,0 1 1,1-1 0,-1 0-1,1 1 1,-1-1-1,1 0 1,-1 1-1,0-1 1,1 1-1,-1-1 1,0 1 0,0-1-1,1 1 1,-1-1-1,0 1 1,0-1-1,0 1 1,1-1-1,-1 1 1,0 0-1,0-1 1,0 1 0,0-1-1,0 1 1,0-1-1,0 1 1,0-1-1,-1 2 1,0 10 1,-10 83-2,-3 0 0,-29 96 1,39-176-18,4-12 11,0 0 0,-1 0-1,1 0 1,-1 0 0,0 0 0,0 0-1,0 0 1,-1 0 0,1-1-1,0 1 1,-5 4 0,6-7 5,0 0 1,0 0-1,0 0 0,0 1 1,0-1-1,0 0 1,0 0-1,-1 0 0,1 0 1,0 0-1,0 0 1,0 0-1,0 0 0,0 0 1,0 0-1,-1 0 1,1 0-1,0 0 0,0 0 1,0 0-1,0 0 1,0 0-1,-1 0 0,1 0 1,0 0-1,0 0 1,0 0-1,0 0 0,0 0 1,0 0-1,-1 0 1,1-1-1,0 1 0,0 0 1,0 0-1,0 0 1,0 0-1,0 0 0,0 0 1,-1 0-1,1 0 1,0-1-1,0 1 0,0 0 1,-2-10 16,3-8 5,35-159 106,-29 150-107,2 0-1,1 1 0,1 1 0,23-39 1,63-83 3,-76 118-53,2 1-1,48-48 1,-40 56-16,-14 16 20,-17 4 24,1 0-1,-1 0 1,1 0 0,-1 0 0,1 0 0,-1 0 0,1 0 0,-1 0 0,0 1 0,1-1 0,-1 0 0,1 0 0,-1 1-1,0-1 1,1 0 0,-1 0 0,1 1 0,-1-1 0,0 1 0,0-1 0,1 0 0,-1 1 0,0-1 0,0 1 0,1-1 0,-1 0-1,0 1 1,0 0 0,3 8-6,-2 1 0,1-1-1,-1 1 1,-1-1 0,1 1 0,-2 0-1,1-1 1,-2 1 0,1-1 0,-1 1-1,0-1 1,-1 0 0,0 0 0,-7 14-1,2-6 13,-2-1 0,1 0 0,-2-1 0,0 0 0,-1 0 0,-22 21 0,34-36-5,-3 3 10,0 1 1,-1-1-1,1 0 0,-1-1 1,1 1-1,-1 0 0,0-1 1,0 0-1,0 0 0,0 0 1,0 0-1,-8 1 0,12-3 66,7-4-22,44-21-79,2 3 0,0 2 1,67-16-1,-67 21-38,104-25-175,-155 39 237,21-1-115,-19 6 8,-10 8-7,-12 8 26,9-10 55,0 0 0,1 0-1,1 1 1,-11 18 0,17-28 32,1 0 0,0-1 1,-1 1-1,1 0 1,0 0-1,-1-1 1,1 1-1,0 0 1,0 0-1,0 0 0,0-1 1,0 1-1,0 0 1,0 0-1,0 0 1,0-1-1,0 1 0,0 0 1,0 0-1,0 0 1,1 1-1,0-2 1,-1 1 0,1-1 0,-1 0-1,1 1 1,-1-1 0,1 0 0,0 1 0,-1-1-1,1 0 1,-1 0 0,1 1 0,0-1 0,-1 0-1,1 0 1,0 0 0,-1 0 0,1 0 0,0 0 0,-1 0-1,2 0 1,2-1-5,0 1 1,-1-1-1,1 0 0,0 0 0,0-1 1,-1 1-1,5-3 0,-4 2 4,0-1 0,0 1 0,-1-1 0,1 0 0,0 0-1,-1 0 1,0 0 0,0-1 0,0 1 0,0-1 0,-1 0-1,4-5 1,-4 3 8,0 1 1,-1-1-1,0 1 0,1-1 0,-2 0 0,1 1 0,-1-1 0,0 0 0,-1-9 1,1 13-4,-1 1 0,1-1 0,0 0 1,-1 1-1,0-1 0,1 1 0,-1-1 0,0 1 1,0-1-1,0 1 0,0 0 0,0-1 0,0 1 1,-1 0-1,1 0 0,0 0 0,-1 0 1,1 0-1,0 0 0,-1 0 0,1 0 0,-1 0 1,1 1-1,-1-1 0,0 1 0,1-1 1,-1 1-1,0 0 0,-1-1 0,-2 1 1,1-1 0,-1 1-1,1-1 1,-1 1 0,1 1-1,-1-1 1,0 1 0,1-1 0,0 1-1,-5 2 1,20-5-28,1 0 0,-1 1 0,20 1 0,-14 0 15,156-10-31,-159 8 43,-1 1 0,0 0 1,0 1-1,1 1 1,-1 0-1,0 1 0,0 0 1,0 1-1,0 1 1,23 9-1,-35-13 1,0 1-1,0 0 1,0-1 0,1 1 0,-1 0-1,0 0 1,0 0 0,0 0-1,0 0 1,-1 0 0,1 0-1,0 0 1,0 1 0,-1-1 0,1 0-1,-1 0 1,1 0 0,-1 1-1,1-1 1,-1 0 0,0 1 0,1-1-1,-1 0 1,0 1 0,0-1-1,0 1 1,0-1 0,0 0 0,-1 1-1,1-1 1,0 0 0,-1 1-1,1-1 1,-1 2 0,-1 1 10,1 0 1,-1 0 0,0 0-1,0-1 1,0 1-1,-1 0 1,1-1 0,-1 1-1,-4 3 1,-4 1 56,11-8-67,-1 0-1,1 0 1,0 0 0,0 0-1,0 0 1,0 0-1,0 0 1,0 0-1,-1 0 1,1 0-1,0 0 1,0 0-1,0 0 1,0 0-1,0 0 1,0 0-1,0 0 1,-1 0 0,1 0-1,0 0 1,0 0-1,0 0 1,0 0-1,0 0 1,0-1-1,0 1 1,-1 0-1,1 0 1,0 0-1,0 0 1,0 0-1,0 0 1,0 0-1,0 0 1,0 0 0,0-1-1,0 1 1,0 0-1,0 0 1,0 0-1,0 0 1,0 0-1,0 0 1,0 0-1,0-1 1,0-1 13,0 0 0,1 0 0,-1 0 1,1 1-1,0-1 0,-1 0 0,1 0 0,0 0 0,0 1 0,3-4 1,12-26 72,-14 26-79,0 0 1,0 0-1,1 0 0,-1 0 1,1 1-1,0-1 0,1 1 0,-1 0 1,1 0-1,5-5 0,-9 9-11,0 0 0,1 0-1,-1 0 1,0-1-1,1 1 1,-1 0 0,0 0-1,0 0 1,1 0 0,-1 0-1,0 0 1,1 0 0,-1 0-1,0 0 1,0 0 0,1 0-1,-1 0 1,0 0-1,1 0 1,-1 0 0,0 0-1,1 0 1,-1 0 0,0 1-1,0-1 1,1 0 0,-1 0-1,0 0 1,0 0 0,1 0-1,-1 1 1,0-1 0,0 0-1,0 0 1,1 1-1,-1-1 1,0 0 0,0 0-1,0 1 1,0-1 0,0 0-1,1 0 1,-1 1 0,0-1-1,0 0 1,0 1 0,0-1-1,3 19-33,-2-13 20,3 23-6,-4-21 9,1 1 0,0-1 0,1 0 0,0 1 0,0-1 0,4 10 0,-5-16 9,1 0 1,-1 0-1,1 0 0,-1 0 0,1 0 1,-1 0-1,1 0 0,0-1 1,0 1-1,0-1 0,0 1 1,0-1-1,0 0 0,1 0 1,-1 1-1,0-2 0,0 1 0,1 0 1,-1 0-1,1-1 0,-1 1 1,1-1-1,-1 0 0,1 0 1,-1 0-1,5-1 0,11-1 2,0-2 0,0 0 0,-1-1 0,1 0 0,23-13 0,10-1 0,-35 13 14,0 0 0,0-1-1,-1-1 1,0 0 0,0-1-1,-1-1 1,-1 0 0,1-1 0,-2 0-1,21-24 1,-32 34-10,0 0 1,-1 1 0,1-1-1,-1 0 1,1 0-1,-1 0 1,1 0-1,-1 1 1,1-1 0,-1 0-1,0 0 1,0 0-1,1 0 1,-1 0-1,0 0 1,0 0-1,0 0 1,0 0 0,0 0-1,0 0 1,-1-1-1,1 2-1,0-1-1,-1 1 1,1-1-1,0 1 1,-1-1-1,1 1 0,0 0 1,-1-1-1,1 1 1,-1 0-1,1-1 1,0 1-1,-1 0 0,1-1 1,-1 1-1,1 0 1,-1 0-1,1 0 1,-1-1-1,1 1 1,-1 0-1,0 0 0,1 0 1,-1 0-1,1 0 1,-1 0-1,1 0 1,-1 0-1,1 0 0,-1 0 1,1 0-1,-1 1 1,1-1-1,-1 0 1,0 0-1,0 1 1,-7 2-1,-1 0-1,1 1 1,0 0 0,0 1 0,0 0 0,-11 9 0,15-10-6,0-1 1,1 1-1,-1-1 1,1 1-1,0 0 0,0 0 1,0 1-1,1-1 0,-1 0 1,1 1-1,0 0 1,0-1-1,-1 9 0,3-12 4,-1 1-1,1 0 1,0-1-1,0 1 1,1 0-1,-1-1 1,0 1-1,0 0 1,1-1-1,-1 1 1,1-1-1,-1 1 1,1 0-1,0-1 1,0 1-1,0-1 1,0 0-1,0 1 1,0-1-1,0 0 1,0 0-1,0 1 1,0-1-1,1 0 1,-1 0-1,1 0 1,-1-1-1,0 1 1,1 0-1,1 0 1,2 1 0,-1 0 0,1-1 0,-1 0 1,1 1-1,-1-2 0,1 1 0,0-1 0,-1 1 1,8-2-1,21-4 25,-2-2 0,50-17 1,-25 7 14,-22 6-10,-21 6-2,-1 1-1,1 1 0,-1 0 1,1 0-1,20 0 1,-33 3-25,1 0 0,-1 0 0,0 1 0,1-1 0,-1 0 1,1 1-1,-1-1 0,0 0 0,1 1 0,-1-1 1,0 0-1,1 1 0,-1-1 0,0 1 0,0-1 1,1 1-1,-1-1 0,0 0 0,0 1 0,0-1 0,0 1 1,1-1-1,-1 1 0,0-1 0,0 1 0,0-1 1,0 1-1,0-1 0,0 1 0,0-1 0,-1 1 1,1-1-1,0 1 0,0-1 0,0 1 0,0-1 0,-1 1 1,1-1-1,0 1 0,-9 24 46,-1-4-15,6-14-14,0 1 1,1-1 0,0 1 0,-4 12 0,46-44 211,17-15-189,-55 39-44,0 0-1,0 0 1,0 0 0,-1-1 0,1 1-1,0 0 1,0 0 0,0 0 0,0 0 0,0 0-1,0 0 1,0 1 0,0-1 0,-1 0-1,1 0 1,0 1 0,0-1 0,0 1-1,0-1 1,-1 0 0,1 1 0,0-1-1,0 1 1,0 1 0,22 20-62,-12-12 25,12 15-7,-14-16 30,-1 0 1,1 0-1,12 8 0,-18-15 12,1 1 0,-1-2-1,1 1 1,-1 0 0,1-1-1,-1 1 1,1-1 0,0 0-1,0 0 1,0-1 0,0 1 0,-1-1-1,1 0 1,6 0 0,-2-1 0,-1-1 1,0 1 0,0-1 0,-1-1 0,1 0 0,0 0-1,-1 0 1,1 0 0,-1-1 0,0 0 0,-1-1 0,1 1-1,-1-1 1,1 0 0,8-11 0,2-6 1,0-1-1,23-44 1,-39 67 1,13-27 14,-1 0-1,-2-1 1,0 0-1,10-52 1,-11 25 75,4-87-1,-15 120 26,2 22-111,0-1 0,0 1 0,0 0 0,0 0 0,0 0 0,0 0 0,0 0 0,0 0 0,-1 0 0,1 0 0,0 0 0,0 0 0,0-1 0,0 1 0,0 0 0,-1 0 0,1 0 0,0 0 0,0 0 1,0 0-1,0 0 0,0 0 0,0 0 0,-1 0 0,1 0 0,0 0 0,0 0 0,0 0 0,0 1 0,0-1 0,-1 0 0,1 0 0,0 0 0,0 0 0,0 0 0,0 0 0,0 0 0,0 0 0,0 0 1,-1 0-1,1 0 0,0 1 0,0-1 0,0 0 0,0 0 0,0 0 0,0 0 0,0 0 0,0 0 0,0 1 0,0-1 0,0 0 0,0 0 0,0 0 0,0 0 0,0 0 0,0 1 0,0-1 1,0 0-1,-3 7 34,0-1 0,0 1 0,-2 13 1,-1 11-12,2 0 1,1 1 0,2-1 0,0 1-1,7 51 1,4-18 120,32 109-1,-18-61 58,-24-111-210,0-1 0,0 1 0,0-1 0,0 1 0,-1-1 0,1 0 0,0 1 0,-1-1 0,1 1 0,-1-1 0,0 0 0,0 2 0,-4 9-665,-5-20-3559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6128,'0'0'4730,"6"-12"-4220,5-9-295,32-66 964,-37 71-884,3-5 209,-1-1 0,-1 0 0,5-28 0,-11 20-1959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35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14464,'0'0'856,"83"-46"-280,-26 26 7,3 0-151,2 8 0,-1 5-96,-7 7 16,1 0 16,-7 5 8,-10-3-48,-13-2-8,-9-2-88,-8 2 8,-4 2-192,-10 2 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36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418 1 4416,'0'0'3938,"-10"7"-3523,-175 123 1593,164-114-1810,2 0 0,0 2 0,1 1 0,1 0-1,1 1 1,0 1 0,2 0 0,0 1 0,2 0 0,0 1 0,-9 28 0,16-37-105,0 0 0,2 0 1,-1 0-1,2 0 1,0 1-1,0-1 1,2 1-1,-1-1 0,4 26 1,-1-31-25,0 1-1,0 0 1,1-1 0,0 0 0,1 1-1,0-1 1,0 0 0,1-1 0,0 1 0,1-1-1,0 0 1,0-1 0,0 1 0,1-1-1,9 7 1,1-1 165,2-1 1,-1-1-1,1-1 0,1-1 0,28 10 0,-44-17-85,1 0-1,0 0 1,0-1-1,0 1 0,1-1 1,-1-1-1,0 1 1,0-1-1,1 0 0,-1 0 1,0 0-1,0-1 0,1 0 1,-1 0-1,0 0 1,0 0-1,0-1 0,0 0 1,0 0-1,4-3 0,-1-4-2474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38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10 440 11760,'0'0'666,"1"12"-242,-4 139 488,-1-38-609,2-46-181,0-31 33,2-1 0,7 55 0,-7-90-134,0 1 1,0-1 0,0 0 0,0 0 0,-1 1 0,1-1 0,0 0-1,0 0 1,0 1 0,0-1 0,0 0 0,0 1 0,0-1 0,1 0-1,-1 0 1,0 1 0,0-1 0,0 0 0,0 0 0,0 1 0,0-1-1,0 0 1,1 0 0,-1 1 0,0-1 0,0 0 0,0 0 0,0 0-1,1 1 1,-1-1 0,0 0 0,0 0 0,1 0 0,-1 0 0,0 1-1,0-1 1,1 0 0,-1 0 0,0 0 0,0 0 0,1 0 0,5-13 343,3-29-128,-4-10 55,-2 0 1,-7-85 0,1-48 376,5 152-506,-2 9 14,6-30 1,-6 49-130,1-1 0,1 1 1,-1 0-1,1-1 0,0 1 1,0 0-1,1 0 1,-1 0-1,1 0 0,7-8 1,-9 12-24,1-1-1,-1 1 1,1 0 0,0-1 0,-1 1-1,1 0 1,0 0 0,0 0 0,0 0-1,0 0 1,0 0 0,0 1 0,0-1-1,0 1 1,0-1 0,0 1 0,0 0-1,3 0 1,-1 0 1,0 1 1,0-1-1,0 1 0,-1 0 0,1 0 1,0 1-1,0-1 0,-1 1 0,5 2 1,-1 1 8,0-1 0,0 1 0,-1 0 0,0 1 0,0-1 1,0 1-1,-1 1 0,9 12 0,-11-14-13,-1 0 1,1 1-1,-1-1 0,0 1 1,-1-1-1,0 1 0,1 0 1,-2-1-1,1 1 0,-1 0 1,0 0-1,0 0 1,0-1-1,-1 1 0,0 0 1,0 0-1,-1-1 0,1 1 1,-1-1-1,0 1 0,-5 6 1,4-5 13,-2 1 0,1-2 0,-1 1 0,0-1 0,-1 1 0,1-1 0,-1-1 0,0 1 0,-1-1 0,0 0 0,1-1 0,-1 1 0,-1-1 0,-11 5 0,8-6 163,0 0-1,-1-1 1,1 0 0,0-1-1,-1 0 1,-15-1 0,61 1 390,-6-1-329,54-5 1,-73 4-252,0-1 1,1 0-1,-2-1 1,1 0-1,0 0 1,0-1-1,-1 0 1,0 0-1,0-1 1,8-7-1,8-6 19,-5 3-2,0 0 1,-1-1 0,0-1 0,15-21 0,-15 14 1,-1-1 0,-2-1 0,0 0 1,16-44-1,-24 50-13,0 0-1,-2-1 1,0 0 0,-1 0-1,-2-1 1,0 1 0,-1-23-1,-1 39-7,-1 0-1,1 0 0,-1 0 0,-1 1 1,1-1-1,-1 0 0,0 1 0,0 0 1,-2-6-1,0 4 5,4 6-11,0 0 0,0 0 1,0 0-1,0 0 1,0 0-1,0-1 0,0 1 1,-1 0-1,1 0 1,0 0-1,0 0 0,0 0 1,0 0-1,-1 0 1,1 0-1,0 0 0,0 0 1,0 0-1,0 0 1,0 0-1,-1 0 0,1 0 1,0 0-1,0 0 1,0 0-1,0 0 0,-1 0 1,1 0-1,0 0 1,0 0-1,0 0 0,0 0 1,0 0-1,-1 0 1,1 0-1,0 1 0,0-1 1,0 0-1,0 0 1,0 0-1,0 0 0,0 0 1,-1 0-1,1 1 1,0-1-1,0 0 1,0 0-1,0 0 0,0 0 1,0 0-1,0 1 1,0-1-1,0 0 0,0 0 1,0 0-1,0 0 1,0 1-1,0-1 0,0 0 1,0 0-1,0 0 1,0 1-1,-4 12 3,-3 21-31,2 1 1,1 0-1,2 0 1,3 59 0,1-76 17,1 0 0,0 0 1,1 0-1,1 0 1,1-1-1,0 0 0,1 0 1,1-1-1,1 1 1,19 26-1,-24-37 5,1-1 0,-1 0 0,1 0 0,0 0 0,0-1 1,0 1-1,1-1 0,0 0 0,0-1 0,0 0 0,0 0 0,0 0 0,0-1 0,1 1 1,8 0-1,-6-1-1,-1-2 1,1 1-1,0-1 1,0 0-1,-1-1 1,1 0-1,0-1 1,-1 0-1,1 0 1,-1-1-1,14-5 1,91-48-24,-104 52 29,-1 0 0,1-1 0,-1 0 0,0 0 0,-1-1 0,1 0 0,-1 0 1,0-1-1,0 0 0,6-9 0,-9 7 31,-7 9 28,-12 9 34,11-7-96,-22 15 25,12-9-15,0 2 0,0-1 1,1 2-1,0-1 0,1 2 1,-13 15-1,24-26-6,-8 11 2,0 0 0,-12 24-1,19-33 3,1 0 0,-1 1-1,1-1 1,0 1 0,0 0-1,0-1 1,0 1 0,1 0-1,-1 0 1,1-1-1,0 1 1,0 0 0,1 0-1,-1-1 1,1 1 0,1 5-1,-1-7-2,0 0 0,0-1 0,1 1 1,-1-1-1,0 1 0,1-1 0,-1 1 0,1-1 0,-1 0 0,1 0 0,0 0 0,-1 0 0,1 0 0,0 0 0,0 0 1,0-1-1,0 1 0,0 0 0,0-1 0,0 0 0,0 0 0,0 1 0,0-1 0,0 0 0,2-1 0,6 1 10,-1 0-1,0-1 0,0-1 1,10-2-1,-9 1-1,-1 0-1,0-1 1,0 0-1,0-1 1,0 0-1,-1 0 1,0-1-1,0 0 1,0-1 0,-1 1-1,8-10 1,-2 0 73,0-1 1,-1 0 0,0-1 0,10-24-1,-22 42-75,0-1 0,1 1 0,-1 0 0,0-1-1,0 1 1,0 0 0,0 0 0,0-1 0,0 1 0,1 0-1,-1 0 1,0-1 0,0 1 0,0 0 0,1 0 0,-1-1 0,0 1-1,0 0 1,1 0 0,-1 0 0,0 0 0,0-1 0,1 1-1,-1 0 1,0 0 0,1 0 0,-1 0 0,0 0 0,1 0-1,-1 0 1,0 0 0,1 0 0,-1 0 0,0 0 0,1 0-1,-1 0 1,9 11 100,4 28-98,-11-32 25,1 2-22,-1-1 0,1 0 0,-1-1 0,1 0 0,1 1-1,-1-1 1,1 0 0,6 7 0,-9-13-8,0 0 1,1 0-1,-1-1 0,0 1 0,0-1 1,1 1-1,-1-1 0,0 1 1,1-1-1,-1 0 0,0 0 1,1 0-1,-1 0 0,1 0 0,-1 0 1,0 0-1,1 0 0,-1 0 1,0 0-1,1-1 0,-1 1 1,2-2-1,29-13 50,-13 0-25,-1-1-1,31-34 1,-30 29 55,37-31 1,-46 44-61,-5 3 1,0 1 0,1-1 0,0 1 0,0 1 0,7-4 0,-12 6-22,-1 1 0,1 0-1,0-1 1,0 1 0,0 0 0,0 0-1,0 0 1,0 0 0,0-1 0,0 1 0,0 0-1,-1 0 1,1 1 0,0-1 0,0 0-1,0 0 1,0 0 0,0 1 0,0-1 0,0 0-1,-1 1 1,1-1 0,0 1 0,0-1-1,0 1 1,-1-1 0,1 1 0,0 0 0,-1-1-1,1 1 1,-1 0 0,1-1 0,0 1-1,-1 0 1,0 0 0,1 0 0,-1 0 0,1-1-1,-1 1 1,0 0 0,0 0 0,1 0 0,-1 0-1,0 0 1,0 1 0,1 13 8,0-1 1,-1 1-1,0-1 1,-1 1-1,-1-1 1,-6 25-1,5-22-2,3-17-9,0 1 0,0-1 0,0 0 0,0 0 0,0 0 0,0 0 0,0 0 0,0 0 0,-1 0 1,1 0-1,0 1 0,0-1 0,0 0 0,0 0 0,0 0 0,0 0 0,0 0 0,0 0 0,0 0 0,0 1 0,0-1 0,0 0 0,0 0 0,0 0 0,0 0 0,1 0 0,-1 0 0,0 0 0,0 1 0,0-1 0,0 0 0,0 0 0,0 0 0,0 0 0,0 0 0,0 0 0,0 0 0,0 0 0,0 0 0,1 0 0,-1 1 1,0-1-1,0 0 0,0 0 0,0 0 0,0 0 0,0 0 0,0 0 0,1 0 0,-1 0 0,0 0 0,0 0 0,0 0 0,8-5 29,11-15 0,-17 17-20,11-11 11,38-39 32,-45 47-47,0 1 1,0 1-1,0-1 0,1 1 1,0 0-1,0 1 1,9-4-1,-14 6-5,-1 1-1,1 0 1,-1-1 0,1 1 0,0 0-1,-1 0 1,1 0 0,0 0 0,-1 0 0,1 0-1,-1 1 1,1-1 0,0 1 0,-1-1-1,1 1 1,-1-1 0,1 1 0,-1 0-1,1 0 1,-1 0 0,0 0 0,1 0-1,-1 0 1,0 0 0,0 0 0,0 0 0,0 0-1,0 1 1,0-1 0,0 1 0,1 2-1,3 5 0,0 1 0,-1 0-1,5 20 1,-3-11-14,1 2-1,-4-11 6,1 0 1,0 0 0,0 0-1,1 0 1,0-1-1,7 9 1,-10-15 6,0-1 0,0 0 1,1 1-1,-1-1 0,1 0 1,0-1-1,-1 1 0,1 0 1,0-1-1,0 1 0,0-1 1,0 0-1,0 0 0,0 0 1,1-1-1,-1 1 1,0-1-1,0 0 0,0 1 1,1-1-1,-1-1 0,0 1 1,0 0-1,7-3 0,2 0-3,0 0-1,0-1 0,0 0 1,0-1-1,-1-1 0,0 0 1,0 0-1,16-13 0,-21 14 3,-1 0-1,1 0 1,-1 0-1,1-1 1,-2 0-1,1 0 0,-1 0 1,0 0-1,0-1 1,0 0-1,-1 0 1,0 0-1,-1 0 0,1 0 1,1-12-1,-2 4 7,-1 11 1,0 0-1,0 0 0,0 0 0,-1 0 0,0 0 1,0 0-1,0 0 0,0 0 0,0 0 0,-1 0 1,0 0-1,0 0 0,-2-6 0,3 10-3,0 0 0,0 0 0,0 0 0,0 0-1,-1-1 1,1 1 0,0 0 0,0 0 0,0 0 0,0 0 0,0 0-1,0 0 1,0 0 0,0 0 0,-1 0 0,1 0 0,0-1-1,0 1 1,0 0 0,0 0 0,0 0 0,0 0 0,-1 0 0,1 0-1,0 0 1,0 0 0,0 0 0,0 0 0,0 0 0,-1 0 0,1 0-1,0 0 1,0 0 0,0 0 0,0 0 0,0 0 0,0 1-1,-1-1 1,1 0 0,0 0 0,0 0 0,0 0 0,0 0 0,0 0-1,0 0 1,0 0 0,0 0 0,-1 0 0,1 1 0,0-1 0,0 0-1,0 0 1,-6 12-18,-3 14-12,7-19 41,0 0 1,1 0-1,-1 1 0,1-1 1,1 0-1,0 1 0,0-1 1,0 1-1,1-1 0,0 0 0,0 1 1,1-1-1,0 0 0,0 0 1,0 0-1,1 0 0,0 0 0,1-1 1,0 1-1,0-1 0,0 0 1,0 0-1,1-1 0,0 1 0,0-1 1,1 0-1,0 0 0,0-1 1,0 1-1,0-1 0,8 3 1,-8-4 21,0 0 1,1 0-1,-1-1 1,1 0-1,-1 0 1,1-1-1,0 0 1,0 0-1,0 0 1,0-1-1,-1 0 1,1 0-1,10-2 1,-6-1-7,-1 1 0,0-1 0,0-1 0,0 0 1,0 0-1,-1-1 0,18-12 0,-16 10-3503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41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250 108 5520,'0'0'4830,"-13"8"-4466,-22 10 122,-31 24 0,54-33-255,0 0 1,0 0-1,1 1 0,0 1 1,1 0-1,0 0 1,-9 15-1,11-12 96,0 0 0,-7 19 1,13-29-231,1 0 1,0 0-1,0 0 0,0 0 1,0 0-1,1 0 1,0 0-1,-1 1 1,1-1-1,1 0 1,-1 0-1,1 0 1,-1 0-1,3 5 1,-3-7-59,1-1-1,0 0 1,0 1 0,0-1 0,0 0-1,0 0 1,0 1 0,0-1-1,0 0 1,1 0 0,-1 0 0,0-1-1,1 1 1,-1 0 0,0 0 0,1-1-1,-1 1 1,1-1 0,-1 1 0,1-1-1,-1 0 1,1 1 0,-1-1 0,1 0-1,0 0 1,-1 0 0,1 0-1,-1 0 1,1-1 0,-1 1 0,1 0-1,2-2 1,8-1 81,-1 0 0,0-1 0,14-7 0,-19 8-50,23-12 125,-1-1 0,0-1 0,-2-1 0,32-28 0,90-94 633,-128 120-674,-19 19-139,-1 1-1,0-1 0,1 1 1,-1-1-1,0 1 1,1-1-1,-1 1 1,0-1-1,1 1 1,-1 0-1,1-1 1,-1 1-1,1 0 1,-1-1-1,1 1 1,-1 0-1,1 0 1,-1-1-1,1 1 1,-1 0-1,1 0 1,-1 0-1,1 0 0,0 0 1,-1 0-1,1 0 1,-1 0-1,1 0 1,-1 0-1,1 0 1,0 0-1,-1 0 1,2 1-1,-2 0 6,1 0 0,-1 0 0,0 0 0,1 0 0,-1 1 0,0-1 0,1 0-1,-1 0 1,0 1 0,0-1 0,0 0 0,0 1 0,0-1 0,-1 2 0,0 9 28,0 0 0,1 0 0,0 0 0,1 0 0,0 0 0,1 0 0,1 0 0,7 22 0,-9-30-34,1-1-1,-1 1 0,1-1 0,0 1 0,0-1 0,0 1 1,1-1-1,-1 0 0,1 0 0,0 0 0,0-1 1,0 1-1,0-1 0,0 1 0,1-1 0,-1 0 0,1 0 1,-1 0-1,1-1 0,0 0 0,-1 1 0,1-1 1,0 0-1,0-1 0,0 1 0,0-1 0,0 0 1,0 0-1,0 0 0,7-1 0,-4 0 20,1-1-1,-1 0 1,0-1-1,1 0 1,-1 0 0,0 0-1,-1-1 1,1 0-1,-1 0 1,1-1 0,-1 1-1,-1-2 1,1 1-1,-1 0 1,0-1-1,8-11 1,-8 10 16,0-1 1,0 0-1,-1 0 1,0-1-1,0 1 0,-1-1 1,0 1-1,-1-1 0,0 0 1,0 0-1,-1-1 1,0 1-1,-1-15 0,-1 22-23,0-1-1,0 0 0,0 1 0,0 0 1,-1-1-1,0 1 0,1 0 1,-1 0-1,0-1 0,0 2 0,0-1 1,0 0-1,0 0 0,-1 1 0,1-1 1,0 1-1,-5-2 0,-4-5 54,4 10 45,6-1-94,7-2-11,1 0-14,0 0-1,0 0 1,0 1 0,1 0-1,-1 1 1,0-1 0,9 3-1,4 0 0,232 8 64,-27-2-10,-185-1-46,-35-6-15,0-1 0,0 1 0,0-1 0,0 0 0,0-1 0,0 1 0,1-1 0,-1 0 0,0 0 1,8-2-1,-12 1 19,-8 4 88,-70 22 62,45-10-91,-1 1 0,-42 29 0,65-38-53,1-1 0,0 2 0,1-1 0,0 1 0,0 0 0,0 1 0,1 0 0,1 0 0,-1 1 0,1-1 0,1 2 0,-5 10 0,10-19-10,-1 0 0,1 1 0,-1-1 0,1 0 0,0 0 0,0 1 1,0-1-1,0 0 0,0 1 0,0-1 0,1 0 0,-1 0 0,1 1 0,-1-1 0,1 0 0,0 0 0,0 0 0,0 0 1,0 0-1,1 0 0,-1 0 0,0 0 0,1 0 0,0-1 0,-1 1 0,1 0 0,0-1 0,-1 1 0,1-1 0,0 0 1,0 0-1,0 0 0,4 2 0,-2-1 1,1 0 0,-1-1-1,1 1 1,0-1 0,-1 1 0,1-1 0,0-1 0,0 1 0,0-1 0,-1 0 0,1 0 0,0 0 0,0-1-1,0 1 1,5-3 0,-2 0 0,1-1-1,-1 0 1,-1-1-1,1 0 1,-1 0-1,0 0 1,0-1 0,0 0-1,-1-1 1,0 1-1,8-12 1,3-7 42,-2 0 0,14-32 0,-19 36 1,20 106-13,-27-77-42,0 0-10,0 0 0,0 0 0,1 0-1,0 0 1,6 6 0,-9-12 6,0 0-1,1-1 1,-1 1-1,1-1 1,-1 1-1,1-1 1,-1 0 0,1 0-1,0 0 1,0 0-1,0 0 1,-1 0 0,1 0-1,0 0 1,0-1-1,0 1 1,0-1 0,0 1-1,1-1 1,-1 0-1,0 0 1,0 0 0,0 0-1,0 0 1,0-1-1,0 1 1,3-1 0,2-2 1,0 1 1,0-1-1,-1-1 0,1 0 1,-1 1-1,0-2 1,0 1-1,0-1 1,0 0-1,-1 0 1,8-9-1,4-9 19,26-42 0,-25 36-2,-11 18-6,56-96 84,-63 107-93,0 0 1,0-1 0,0 1 0,0 0 0,0 0 0,1 0-1,-1 0 1,0-1 0,0 1 0,0 0 0,0 0 0,0 0-1,0 0 1,0 0 0,0 0 0,0-1 0,0 1 0,1 0-1,-1 0 1,0 0 0,0 0 0,0 0 0,0 0 0,0 0-1,0 0 1,1-1 0,-1 1 0,0 0 0,0 0 0,0 0-1,0 0 1,0 0 0,1 0 0,-1 0 0,0 0 0,0 0-1,0 0 1,0 0 0,1 0 0,-1 0 0,0 0 0,0 0-1,0 0 1,0 0 0,1 0 0,-1 1 0,4 8-11,0 14-9,-2 18 10,-1-1 23,1 0-1,10 47 1,-12-86-10,0 0 0,0 0-1,0 0 1,0 0 0,1 0 0,-1 0-1,0 0 1,1 0 0,-1-1 0,1 1-1,-1 0 1,1 0 0,-1 0 0,1-1-1,0 1 1,-1 0 0,1 0 0,0-1-1,0 1 1,0 0 0,0-1 0,0 0 0,0 1 0,0-1 0,0 0 0,-1 0 0,1 0-1,0 0 1,0-1 0,0 1 0,-1 0 0,1 0 0,0 0 0,0-1 0,0 1 0,-1 0 0,1-1 0,0 1 0,0 0 0,0-1 0,5-4 14,0 0 1,0 0-1,-1-1 0,6-7 1,-5 7-21,8-12 17,-1 0 0,-1-1-1,0 0 1,11-27 0,-22 43-14,0 0 0,0 0 0,1 0 0,0 1 0,-1-1 1,1 0-1,0 1 0,0 0 0,1-1 0,-1 1 0,0 0 0,1 0 1,-1 0-1,1 1 0,-1-1 0,7-2 0,-7 4-4,1-1 0,0 1 0,-1 0 0,1 0 0,-1 0 0,1 0 0,0 0 0,-1 1 0,1-1 0,-1 1 0,1-1 0,-1 1 0,1 0 0,-1 0 0,1 0 1,-1 1-1,0-1 0,0 0 0,4 4 0,12 8-28,1-1 0,1 0 0,0-2 0,40 16 1,-47-22 14,1 0 0,-1-1 0,1 0 1,0-1-1,0 0 0,0-1 0,0-1 0,28-3 1,-36 2 11,0-1 1,0 0 0,0-1 0,0 1 0,-1-1-1,0 0 1,1-1 0,-1 1 0,8-8-1,-2 2 2,-2 0-1,1-1 1,10-16-1,-15 20 2,-1 0 1,0-1-1,-1 0 1,0 0-1,0 0 1,0 0-1,-1-1 1,2-13-1,-3 19 4,-1-1-1,0 1 1,1-1 0,-1 1-1,0-1 1,0 1-1,-1-1 1,1 1 0,0-1-1,-1 1 1,0-1-1,1 1 1,-1 0 0,0-1-1,0 1 1,-1 0-1,1 0 1,0 0 0,-1 0-1,1 0 1,-1 0-1,0 0 1,1 0 0,-1 0-1,0 1 1,0-1-1,0 1 1,0-1 0,-1 1-1,-1-1 1,2 2 2,0-1 1,0 1 0,0 0-1,-1-1 1,1 1-1,0 1 1,0-1-1,0 0 1,0 0-1,0 1 1,0-1 0,0 1-1,0-1 1,0 1-1,0 0 1,0 0-1,1 0 1,-1 0-1,0 0 1,0 1 0,1-1-1,-1 0 1,1 1-1,-1-1 1,1 1-1,-2 1 1,-2 3 7,1-1 0,0 1-1,-1 1 1,2-1 0,-1 0 0,-3 10 0,4-9-1,1 0-1,0 0 1,1-1 0,0 1-1,0 1 1,0-1 0,1 0 0,0 0-1,0 0 1,1 0 0,-1 0 0,2 0-1,-1 0 1,1 0 0,0 0-1,1-1 1,-1 1 0,1-1 0,1 1-1,-1-1 1,1 0 0,0 0-1,0-1 1,6 6 0,1 1 29,1-1-1,0-1 1,1 0 0,0 0-1,1-2 1,0 0 0,0 0-1,1-1 1,26 9 0,-32-13-12,47 12 273,-53-14-263,1-1 0,0 1 0,0-1-1,0 0 1,0 0 0,0-1-1,0 1 1,0-1 0,-1 0-1,1 0 1,0 0 0,4-2 0,-3-1-28,-7 2 349,-5-4-4519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41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11048,'0'0'2052,"12"9"-1600,32 24-75,-2 2 1,-1 2 0,44 52-1,-67-67-135,-1 1-1,-1 1 0,18 37 0,-28-47-117,0 1 0,-1 0-1,0 0 1,-1 0 0,-1 1-1,-1-1 1,2 27 0,-5-16 112,-1 1 0,-1-1 0,-1 0 0,-1 0 0,-1-1 0,-2 1 0,0-2 0,-2 1 0,-22 40 0,17-37-281,-2-1 0,-1-1 1,-2 0-1,0-2 0,-1 0 0,-2-1 0,-41 33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44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19 151 5520,'0'0'7809,"9"12"-7444,-7-9-337,9 12 111,-1 0 0,0 0 0,-1 1 0,11 26 0,30 92 1090,102 191-1,-145-311-1058,1 0 0,1 0-1,0-1 1,1 0 0,0 0-1,20 17 1,-29-29-150,-1-1-1,1 1 0,0-1 1,0 1-1,-1-1 1,1 1-1,0-1 1,0 0-1,-1 1 1,1-1-1,0 0 0,0 0 1,0 0-1,-1 0 1,1 1-1,0-1 1,0 0-1,0 0 1,0 0-1,-1-1 0,1 1 1,0 0-1,0 0 1,0 0-1,-1-1 1,1 1-1,0 0 1,0-1-1,0 1 0,-1-1 1,1 1-1,0-1 1,-1 1-1,1-1 1,-1 1-1,1-1 1,0 0-1,-1 1 0,1-1 1,-1 0-1,0 1 1,1-1-1,-1 0 1,1 0-1,-1-1 0,4-6 29,-1-1-1,0 1 0,4-16 0,-3 9 26,27-90 137,70-204 441,-91 287-573,1-1 0,0 2 1,18-24-1,48-58 370,-72 96-407,28-23 206,-28 28-210,-1-1 0,-1 0 0,1 0 0,0 0 0,-1-1 0,1 1 0,-1-1 0,0 0 1,0 0-1,-1 0 0,4-7 0,-7 10-31,0 0 1,0-1-1,0 1 1,0 0 0,-1 0-1,1 0 1,0 1-1,-1-1 1,1 0-1,-1 0 1,1 1 0,-1-1-1,-1 0 1,-30-7 4,-1 1-1,-59-4 1,60 7 3,-39-3 68,-111 4-1,140 6-48,0 2 0,0 1 0,-77 23 0,110-27-47,0 1-1,1 1 1,0 0-1,-15 8 1,24-10-368,4-3 268,14-2 120,13-5-3048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45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5624,'0'0'7426,"16"-1"-7012,220-36 1056,-156 25-716,138-4-1,-131 12-339,39 7 320,-82 0-348,-25-4-63,-17 0-270,-1 1-1,1 0 1,0-1-1,-1 1 1,1 0-1,0 0 1,-1 0-1,1 0 1,0 1-1,-1-1 1,1 0-1,0 1 1,-1-1-1,1 1 1,-1-1-1,1 1 1,2 1-1,-4-1 136,6 8-2406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48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0 7136,'0'0'6517,"3"11"-6072,5 22-108,-1-1 0,-1 1-1,1 43 1,-4 115 854,-1-18-257,6-39-282,4 133 1232,-12-267-1875,0 0 0,0 0 1,0 0-1,0 0 0,1 0 0,-1 0 0,0 1 0,0-1 1,0 0-1,0 0 0,0 0 0,0 0 0,0 0 1,0 0-1,0 0 0,0 0 0,-1 0 0,1 1 0,0-1 1,0 0-1,0 0 0,0 0 0,0 0 0,0 0 1,0 0-1,0 0 0,0 0 0,0 0 0,0 0 0,0 1 1,0-1-1,0 0 0,0 0 0,0 0 0,-1 0 1,1 0-1,0 0 0,0 0 0,0 0 0,0 0 0,0 0 1,0 0-1,0 0 0,0 0 0,0 0 0,-1 0 0,1 0 1,0 0-1,0 0 0,0 0 0,0 0 0,0 0 1,0 0-1,0 0 0,0 0 0,-1 0 0,1 0 0,0 0 1,0 0-1,0 0 0,0 0 0,0 0 0,0 0 1,0-1-1,0 1 0,0 0 0,-9-9 158,-6-13-129,12 18-27,-9-17 40,1 0 0,0 0 0,-9-31 0,13 31-4,4 14-24,1-1 0,-1 0 0,1 1 0,1-1-1,0 0 1,0 0 0,0 0 0,1-12 0,2 8-9,0 0 1,0 0-1,1 1 1,0-1-1,1 1 0,1-1 1,11-20-1,-11 25-11,0 0-1,1 0 0,-1 0 1,1 0-1,1 1 1,0 0-1,0 0 0,0 1 1,0 0-1,1 0 1,12-6-1,4 1 5,0 0 0,1 1 0,1 2-1,-1 0 1,1 2 0,0 1 0,42-2 0,-64 7-9,0-1-1,1 0 1,-1 1 0,0 0 0,0 0 0,1 0 0,-1 1-1,0-1 1,0 1 0,5 4 0,-7-6 1,-1 1 1,1 0-1,-1 0 1,0 0-1,1 1 0,-1-1 1,0 0-1,0 0 1,0 1-1,0-1 1,0 1-1,0-1 0,0 1 1,0-1-1,-1 1 1,1-1-1,0 1 0,-1 0 1,0-1-1,1 1 1,-1 0-1,0-1 0,0 1 1,0 0-1,0 0 1,0-1-1,0 1 1,0 0-1,-1 2 0,-2 4 4,-1 0-1,1 0 1,-1-1-1,-1 1 1,1-1-1,-1 0 0,0 0 1,-1-1-1,0 1 1,0-1-1,-11 9 1,1-4 3,1 0-1,-1-1 1,-1-1 0,-22 10 0,28-15-10,10-4 3,-1 0-1,1 0 1,-1 1-1,1-1 0,0 1 1,-1-1-1,1 1 1,0 0-1,0 0 1,-1-1-1,1 1 1,-2 2-1,28 10-73,196 85 630,-214-92-266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48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8336,'0'0'2600,"99"-12"-1936,-32 6-16,3 0 8,3 6-16,-5 0 8,-5 0-168,3-4 16,-1 2-216,-3-8 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53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4416,'0'0'6981,"4"15"-6674,2 3-182,-2 0 0,0 1 0,0-1 0,0 33 0,-3 25 348,-1 66 618,-3-57 274,3-85-1385,0 0 0,0 0 0,0 0-1,0-1 1,0 1 0,0 0 0,0 0-1,0 0 1,0 0 0,0 0 0,0 0-1,0 0 1,1 0 0,-1-1 0,0 1 0,0 0-1,0 0 1,0 0 0,0 0 0,0 0-1,0 0 1,0 0 0,0 0 0,1 0-1,-1 0 1,0 0 0,0 0 0,0 0 0,0 0-1,0 0 1,0 0 0,1 0 0,-1 0-1,0 0 1,0 0 0,0 0 0,0 0-1,0 0 1,0 0 0,0 0 0,1 0 0,-1 0-1,0 0 1,0 0 0,0 0 0,0 0-1,0 0 1,0 0 0,0 0 0,0 0-1,1 0 1,-1 0 0,0 1 0,0-1 0,0 0-1,0 0 1,0 0 0,0 0 0,0 0-1,0 0 1,0 0 0,0 0 0,0 1-1,0-1 1,0 0 0,0 0 0,0 0 0,0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5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6424,'0'0'6257,"8"-10"-5841,26-37 1,-31 42-267,0-1-1,-1 1 0,1-1 1,-1 0-1,-1 0 0,1 0 1,-1 0-1,0 0 0,0 0 1,0 0-1,-1 0 0,0 0 1,-1-8-1,1-2 327,-12-14-1391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1:54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11152,'0'0'4376,"-67"12"-3936,61 0 0,8 4-113,10-10 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01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 4416,'0'0'9292,"11"-4"-8954,-1-1-238,-5 3-54,0 0 0,0 0 0,0 0-1,0 0 1,0 1 0,0 0 0,1 0-1,-1 1 1,0-1 0,1 1 0,7 1 0,24 3 350,-1 2 0,-1 1 1,42 14-1,-47-13-195,0-2 1,0 0-1,0-2 1,61 0-1,-3 0 69,-14-4-59,-49-1-112,28 2 0,-17 1 54,1-3-1,-1 0 0,56-11 1,-64 6-20,-15 3-9,0 1 0,25-1 0,-2 0 140,-31 2-206,1 0 0,0 0 0,0 1 0,0-1 0,0 2 0,0-1 0,0 1 0,0-1 0,9 4 0,-12-3-14,0 0 0,0 0 0,0-1 1,0 1-1,0-1 0,1 1 0,-1-1 0,0 0 0,6-1 0,6 0 180,-14 1-30,-18-8 0,-36-15 13,-34-13 72,18 12-103,64 23-158,1-1-1,0 1 1,0-1 0,0 0 0,0 0 0,0 0 0,0-1 0,-5-4 0,-5-2 5,14 8-27,-1 1 1,1 0 0,-1-1-1,1 1 1,-1 0 0,0 0-1,1-1 1,-1 1 0,1 0-1,-1 0 1,0 0 0,1 0 0,-1 0-1,1 0 1,-1 0 0,0 0-1,1 0 1,-1 0 0,1 0-1,-1 1 1,0-1 0,1 0-1,-1 0 1,1 0 0,-1 1-1,0-1 1,1 1 2,0-1 0,-1 0 0,1 0 0,0 0 0,0 1 0,-1-1 0,1 0 0,0 0 0,-1 0 0,1 0 0,0 0 0,-1 0 0,1 0 0,0 0 0,-1 0 0,1 0 0,0 0-1,-1 0 1,1 0 0,0 0 0,-1 0 0,1 0 0,0 0 0,-1 0 0,1 0 0,0-1 0,0 1 0,-1 0 0,1 0 0,0 0 0,-1-1 0,0 1 1,1-1 0,-1 1 0,1-1 0,-1 1 0,0 0 0,1-1 0,-1 1 0,0 0 0,0-1 0,1 1-1,-1 0 1,0 0 0,0 0 0,1 0 0,-1 0 0,0 0 0,0 0 0,1 0 0,-1 0 0,0 0 0,-1 0 0,-2 3 25,6-2 23,-1-1-13,6 1-19,24 6-13,43 16 0,1 2 1,17-8 66,-34-7-33,-57-10-31,0 0-1,0 0 1,0 0 0,0 0 0,0 0-1,0 0 1,0 0 0,-1 1-1,1-1 1,0 0 0,0 0 0,0 1-1,0-1 1,0 1 0,-1-1-1,1 1 1,0-1 0,0 1 0,-1 0-1,1-1 1,0 1 0,-1 0-1,1-1 1,-1 1 0,1 0-1,-1 0 1,1 0 0,0 1 0,-2-1 11,1 1 0,-1-1 1,0 1-1,1-1 1,-1 1-1,0-1 0,0 0 1,0 0-1,0 1 1,0-1-1,0 0 0,0 0 1,-1 0-1,-1 1 1,-4 2 7,0 0 0,0-1 1,0 0-1,0 0 0,0-1 1,0 1-1,-1-2 0,1 1 1,-12 0-1,-29 7 74,39-6-80,-4 1 19,-1 0-1,0 1 1,-23 13-1,13-7 11,20-10-32,1 0 1,-1 1 0,0 0-1,1-1 1,-1 1-1,1 0 1,0 1 0,-1-1-1,1 1 1,-4 4 0,2-3 6,-6 9 77,12-13-96,-1-1-1,0 1 0,0 0 0,0 0 0,0 0 0,0 0 0,1 0 1,-1 0-1,0 0 0,0 0 0,0 0 0,0 0 0,0 0 0,1 0 0,-1 0 1,0 0-1,0 0 0,0 0 0,0 0 0,1 0 0,-1 0 0,0 0 0,0 0 1,0 0-1,0 0 0,0 0 0,1 0 0,-1 0 0,0 0 0,0 0 0,0 0 1,0 0-1,0 0 0,1 1 0,-1-1 0,0 0 0,0 0 0,0 0 0,0 0 1,0 0-1,0 0 0,0 1 0,0-1 0,0 0 0,0 0 0,1 0 0,-1 0 1,0 1-1,0-1 0,0 0 0,0 0 0,0 0 0,0 0 0,0 0 0,0 1 1,0-1-1,0 0 0,0 0 0,0 0 0,-1 0 0,1 1 0,0-1 0,0 0 1,0 0-1,0 0 0,0 0 0,3-1 17,1-1 1,-1 0-1,0-1 0,1 1 1,-1-1-1,0 1 0,-1-1 1,1 0-1,0 0 0,-1 0 1,0 0-1,0-1 0,0 1 1,0-1-1,3-6 0,21-82 131,-20 76-3214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1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3712,'0'0'13007,"12"6"-12877,37 16-1,-45-21-111,0 0-1,0 0 1,0-1-1,0 1 1,0-1-1,0 0 1,0 0-1,0-1 1,0 1-1,0-1 1,0 0-1,0 0 1,-1 0-1,8-3 1,4-1 36,23-7 119,40-17 0,-63 23-128,0 2 1,0 0 0,1 1-1,-1 0 1,1 1-1,23 1 1,29-5 153,-43 4-34,0 1-1,34 3 1,-4 0 116,-36-1-172,24-2 191,8-9 311,-30 7 57,-13 5-3297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19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4416,'0'0'4150,"-7"12"-3859,-44 86 300,11-9 264,-46 163 0,64-184-623,7-11-20,2 1 0,3 0 0,2 0-1,1 63 1,8-86-80,2 1 1,1-1-1,2 0 0,16 54 1,-19-77-94,2 11 58,12 37 137,-15-55-177,0 1 0,0-1 0,1 1-1,0-1 1,0 0 0,0 0 0,8 8 0,-10-12-84,-1 0 0,1 0 0,0 0 0,0 0 0,0 0 0,0-1 0,0 1 0,0 0 0,1 0 0,-1-1 0,0 1-1,0-1 1,1 1 0,-1-1 0,0 1 0,0-1 0,1 0 0,-1 0 0,0 1 0,1-1 0,-1 0 0,0 0 0,1-1 0,-1 1 0,0 0 0,1 0 0,-1-1 0,0 1 0,1 0 0,-1-1 0,0 1 0,0-1 0,0 0 0,1 1 0,-1-1 0,0 0 0,0 0 0,0 0 0,0 0 0,0 0 0,0 0 0,0-1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4008,'0'0'4341,"-2"11"-3881,-20 78 780,17-70-953,1 0-1,1 1 1,1-1 0,1 1-1,0 0 1,2 0 0,0-1-1,1 1 1,1 0 0,6 22-1,-7-37-214,0 0 0,0-1 0,0 1 0,0-1 0,1 0 0,-1 1 0,1-1-1,0 0 1,7 6 0,-8-8-45,-1-1-1,1 0 1,-1 0-1,1 1 1,0-1 0,-1 0-1,1-1 1,0 1-1,0 0 1,0 0-1,0-1 1,0 1-1,-1-1 1,1 0 0,0 1-1,0-1 1,0 0-1,0 0 1,0 0-1,0 0 1,0-1 0,0 1-1,0-1 1,0 1-1,0-1 1,0 1-1,2-2 1,13-2 287,-16 5-441,0-1 0,0 0-1,0-1 1,1 1 0,-1 0 0,0 0 0,0 0 0,0-1 0,0 1-1,0-1 1,1 1 0,-1-1 0,0 1 0,1-2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0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5224,'0'0'11849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1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15 6632,'0'0'5326,"-11"-3"-4774,-32-8 2,32 12 367,12 6-46,11 5 562,-11-12-1384,0 1 0,0 0 1,0-1-1,0 1 0,0-1 1,0 1-1,0-1 0,0 1 1,0-1-1,0 0 0,0 1 0,1-1 1,-1 0-1,0 0 0,0 0 1,0 0-1,0 0 0,1 0 0,-1-1 1,0 1-1,0 0 0,0 0 1,1-1-1,25-12 1060,-27 13-1099,0-1-1,0 1 1,0 0 0,0 0 0,0 0 0,0 0 0,0 0-1,0 0 1,0 0 0,0 0 0,0 0 0,1 0-1,-1-1 1,0 1 0,0 0 0,0 0 0,0 0 0,0 0-1,0 0 1,0 0 0,0 0 0,0 0 0,0 0-1,0 0 1,0 0 0,1 0 0,-1 0 0,0 0 0,0 0-1,0 0 1,0 0 0,0 0 0,0 0 0,0 0 0,0 0-1,0 0 1,1 0 0,-1 0 0,0 0 0,0 0-1,0 0 1,0 0 0,0 0 0,0 0 0,0 0 0,0 0-1,0 0 1,0 0 0,0 0 0,1 0 0,-1 0-1,0 1 1,0-1 0,0 0 0,0 0 0,0 0 0,0 0-1,0 0 1,0 0 0,0 0 0,0 0 0,0 0 0,0 0-1,0 0 1,0 1 0,-4 2 304,4-3-94,14 5-2550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3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5520,'0'0'10193,"-7"17"-9950,3-6-202,-1 1 0,1-1 1,1 1-1,0 0 0,1 0 1,0 0-1,1 1 0,0-1 0,1 0 1,2 21-1,20 108 369,11 63 65,-6 3 152,-25-191-492,0 1 0,-1 28-1,-1-26 75,0-18-168,0 1-1,-1-1 0,1 0 1,0 0-1,0 1 1,0-1-1,-1 0 0,1 0 1,-1 0-1,1 1 0,-1-1 1,1 0-1,-1 0 0,0 0 1,1 0-1,-1 0 0,0 0 1,-1 1-1,0 2 117,0-1 69,-2-8-114,3 5-71,1-2-33,-1 1-1,0 0 1,0-1 0,1 1-1,-1-1 1,1 1 0,-1-1 0,1 1-1,0-1 1,-1 1 0,1-1-1,0 0 1,0-1 0,0 0 4,-1-8 1,1 1-1,0-1 1,1 1-1,0-1 1,0 1 0,1 0-1,1-1 1,4-13-1,38-80 110,-36 86-96,2-5-3,2 1-1,0 1 0,2 0 1,0 1-1,2 1 0,30-30 0,-46 48-22,-1 1-1,1-1 0,0 0 0,-1 1 1,1-1-1,0 0 0,-1 1 0,1-1 1,0 1-1,0-1 0,0 1 0,0-1 1,-1 1-1,1-1 0,0 1 1,0 0-1,0 0 0,0-1 0,0 1 1,0 0-1,0 0 0,0 0 0,0 0 1,0 0-1,0 0 0,0 0 0,0 1 1,0-1-1,0 0 0,0 0 0,-1 1 1,1-1-1,0 1 0,0-1 0,0 1 1,0-1-1,-1 1 0,1-1 0,0 1 1,0 0-1,-1-1 0,1 1 0,0 0 1,-1 0-1,1 1 0,1 1-5,0 1 1,0 0-1,-1 0 0,1 0 0,-1 0 0,0 0 0,0 1 1,0 7-1,-1-6 13,0 0 0,0 0-1,0 0 1,-1 0 0,0 0 0,0 0 0,0 0 0,-1 0 0,0 0 0,0-1 0,-1 1 0,1-1-1,-1 1 1,0-1 0,-1 0 0,1 0 0,-1-1 0,0 1 0,0-1 0,-1 1 0,1-1-1,-9 5 1,11-7 8,1-2-1,-1 1 0,0 0 0,1 1 0,0-1 1,-1 0-1,1 0 0,0 1 0,-1-1 0,1 1 0,0-1 1,0 1-1,0-1 0,0 1 0,1-1 0,-2 4 1,2-3-2,0-1 0,0 0 0,1 0 0,-1 0 0,1 0 0,-1 0 0,1-1 0,-1 1 0,1 0 0,0 0 0,-1 0 0,1 0 0,0-1 0,0 1 0,0 0 0,-1-1 0,1 1 0,2 1 0,25 13 21,2 3 13,-23-11-21,32 28 249,-39-35-276,1 0 0,0 0 0,-1 0 0,1 0 0,-1 1 1,1-1-1,0 0 0,-1 0 0,1-1 0,0 1 0,-1 0 0,1 0 0,-1 0 0,1 0 0,0 0 0,-1-1 1,1 1-1,-1 0 0,1-1 0,-1 1 0,1 0 0,-1-1 0,1 1 0,-1 0 0,1-1 0,-1 1 1,0-1-1,1 1 0,-1-1 0,10-12-2664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7136,'0'0'8833,"10"-4"-8545,-8 3-279,9-4 98,1 1 1,-1 0-1,1 1 0,0 0 0,0 1 1,16-1-1,-5 5 112,1 0 0,-1 2 0,1 0 0,40 14 0,-28-8-37,27 3 667,-15-4-3362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6520,'0'0'15815,"-9"10"-15725,-26 34-28,32-40-49,1-1 0,-1 1 0,1 0-1,0 0 1,0 0 0,1 0 0,-1 0 0,1 0-1,0 0 1,0 1 0,-1 4 0,1-3 0,12-15-2945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5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209 169 6824,'0'0'4089,"-9"-12"-3558,4 5-452,-3-4 223,-1 0 1,0 0 0,-1 0-1,0 1 1,0 0-1,-23-14 1,4 5 451,-20-8 451,21 12-2572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4312,'0'0'8600,"-2"13"-8094,-22 97 922,19-92-1086,1-1 0,1 1 0,1 1 0,0-1-1,1 0 1,1 0 0,1 1 0,1-1 0,5 27 0,-5-36-210,0-2-13,0 0 1,0 0-1,0 0 0,6 10 1,-7-16-97,-1 0 0,1 1 0,0-1 0,0 0 1,0 0-1,0 1 0,0-1 0,0 0 0,0 0 0,0 0 0,1 0 0,-1-1 1,0 1-1,1 0 0,-1 0 0,0-1 0,1 1 0,-1-1 0,1 1 1,-1-1-1,1 0 0,-1 1 0,1-1 0,-1 0 0,1 0 0,-1 0 0,1 0 1,1-1-1,-1 1-13,6-1 27,-1 0 1,0-1 0,1 0 0,11-5 0,-17 6-38,0 0 0,-1 0-1,1 0 1,0-1 0,0 1-1,0-1 1,-1 1-1,1-1 1,-1 1 0,1-1-1,-1 0 1,0 0 0,0 0-1,0 0 1,0 0 0,0 0-1,0 0 1,0 0-1,-1 0 1,1-3 0,7-25-287,-4 19-2365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11352,'0'0'3072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6224,'0'0'5328,"8"13"-4968,2 2-240,-4-6-42,-1 0 0,1 0 0,-1 0 0,-1 1 0,0 0 0,0 0 0,2 11 0,6 48 453,-2 1-1,-4-1 1,-2 72 0,-3-94-268,-2 6 307,-2-1-1,-11 63 0,14-113-504,-1 1 0,1-1 0,-1 1 0,0-1-1,0 0 1,0 1 0,0-1 0,0 0 0,0 0 0,-3 4-1,-3 13 981,8-33-556,-1 3-476,1 1 0,1-1 1,0 1-1,0-1 0,1 1 0,1 0 1,0 0-1,0 0 0,0 0 1,2 1-1,6-11 0,2 0 18,1 2 0,0-1 0,36-31-1,-14 13 6,-29 28-30,0 0 1,1 0 0,0 1 0,1 0-1,0 0 1,0 1 0,15-8 0,-24 15-5,-1 0 0,1 0-1,0 0 1,0 0 0,-1 0 0,1 0 0,0 0 0,-1 0 0,1 1 0,0-1 0,-1 0-1,1 0 1,0 1 0,-1-1 0,1 0 0,-1 1 0,1-1 0,0 1 0,-1-1 0,1 1 0,-1-1-1,1 1 1,-1-1 0,1 1 0,-1-1 0,0 1 0,1-1 0,-1 1 0,0 0 0,1-1-1,-1 1 1,0 0 0,0-1 0,0 1 0,0 0 0,1 1 0,-1 0 1,1 0 1,0 0-1,-1 1 1,0-1-1,1 0 1,-1 1-1,0-1 1,0 0-1,0 1 1,-1-1-1,0 4 1,-7 9 13,0 1 1,-1-1 0,-1-1-1,0 1 1,-1-2 0,-1 0-1,-25 23 1,20-25 42,15-10-36,0 0 0,-1 1 0,1-1-1,0 1 1,0-1 0,0 1-1,0 0 1,0 0 0,0-1 0,-1 4-1,3-5-16,0 1-1,1-1 0,-1 1 0,0-1 0,1 0 0,-1 1 0,1-1 1,-1 1-1,1-1 0,-1 0 0,1 1 0,-1-1 0,1 0 0,-1 0 1,1 1-1,-1-1 0,1 0 0,0 0 0,-1 0 0,1 0 1,-1 0-1,1 0 0,-1 0 0,1 0 0,0 0 0,24 2 27,-16-2-8,6 2 0,3 0 52,1 1 0,26 7 0,-29 4 157,-13-11-3076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7232,'0'0'5985,"12"-7"-5446,-1 0-391,-5 3-67,0 0 1,0 0 0,0 1 0,1 0 0,-1 0 0,1 0 0,0 1 0,0 0 0,0 0 0,11-1 0,32 0 803,1 2 0,64 6 1,-54 9-28,-26-5-202,-33-8-596,1-1-1,0 1 1,-1-1-1,1 1 1,0-1-1,0 0 1,-1 0-1,1 0 1,0 0-1,-1-1 1,1 1-1,0-1 1,-1 0-1,1 1 0,4-3 1,8-11-2508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29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4816,'0'0'11258,"2"10"-11178,-1-5-68,-1-2-4,1 0 0,-1 1 0,1-1 1,0 0-1,0 0 0,1 1 0,-1-1 0,1 0 0,-1 0 0,1 0 0,0-1 0,0 1 0,0 0 0,0-1 0,1 1 0,-1-1 0,1 0 0,0 0 0,4 3 1,14 8 18,-2 1 0,0 0 1,0 1-1,-2 1 0,0 1 1,-1 0-1,0 1 0,-1 1 1,-2 0-1,0 1 1,-1 1-1,0 0 0,-2 1 1,-1-1-1,0 2 0,-2-1 1,-1 1-1,0 1 0,-2-1 1,2 27-1,-5-7 19,-1-1-1,-2 1 1,-2 0-1,-1-1 0,-19 67 1,-2-22 130,-59 131 0,8-63 105,60-125-143,-2 0 0,-45 52 0,45-63-35,-1 0-1,-34 24 1,53-43-92,0 1-1,0 0 0,1-1 1,-1 1-1,0-1 1,0 1-1,0-1 1,0 1-1,0-1 1,1 0-1,-1 1 1,0-1-1,0 0 1,0 0-1,0 0 0,0 0 1,0 0-1,0 0 1,0 0-1,0 0 1,0 0-1,0 0 1,-2-1-1,2 1-144,1-1-1,-1 0 0,0 1 1,1-1-1,-1 0 0,0 0 1,1 0-1,-1 0 1,1 1-1,-1-1 0,1 0 1,-1 0-1,1 0 1,0 0-1,0 0 0,-1 0 1,1 0-1,0-2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31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57 5224,'0'0'7510,"-11"-3"-7115,-34-7-27,43 10-319,-1 0 0,1-1 0,-1 1 0,1 0 0,-1 0 1,1 1-1,0-1 0,-1 0 0,1 1 0,-1-1 0,1 1 0,0 0 0,0 0 0,-1 0 0,1 0 1,0 0-1,-2 2 0,-6 3 144,-15 8 142,1 1 0,1 1 1,-35 32-1,48-38-240,-1-1 23,0 0-1,1 1 0,0 1 1,1 0-1,1 0 1,-9 13-1,14-17-45,0-1-1,0 1 1,0 0-1,1 0 1,-1 0-1,2 0 0,-1 0 1,1 0-1,0 0 1,1 0-1,0 1 1,0-1-1,2 14 1,-1-14-14,0 1-1,1-1 1,0 1 0,1-1 0,0 0-1,0 0 1,0 0 0,1-1 0,0 1-1,0-1 1,11 12 0,-11-13-25,1-1 0,0 0 1,0 0-1,1 0 0,-1-1 0,1 0 1,0 0-1,0 0 0,0-1 0,0 0 1,0 0-1,0 0 0,1-1 0,9 1 1,-2-1 0,-1-1 1,1-1 0,0 0-1,-1-1 1,1-1 0,-1 0-1,0 0 1,0-1 0,0-1 0,0 0-1,22-14 1,-20 10-2,1-1 0,-2-1 0,1 0 1,-1-1-1,-1-1 0,0 0 0,-1 0 0,15-22 0,-21 25-2,-1-1-1,0 0 0,0 1 0,-1-1 0,0-1 0,-1 1 1,0-1-1,-1 1 0,0-1 0,-1 0 0,0 0 0,-1 0 0,0 1 1,-1-1-1,-3-14 0,3 20-3,0-1 0,-1 1 0,0 0 0,0-1-1,0 1 1,-1 0 0,0 0 0,0 1 0,0-1 0,-1 1 0,0-1 0,0 1 0,0 0 0,-1 1-1,1-1 1,-1 1 0,-1 0 0,1 0 0,0 0 0,-1 1 0,0 0 0,0 0 0,0 0 0,0 1-1,0 0 1,0 0 0,0 0 0,-11 0 0,10 1-16,0 1 0,1 0 0,-1 0-1,0 1 1,1 0 0,-1 0 0,1 0 0,-1 1-1,1 0 1,0 0 0,0 1 0,0 0 0,0 0 0,0 0-1,0 1 1,1 0 0,0 0 0,0 0 0,0 1 0,0-1-1,1 1 1,-1 0 0,1 1 0,1-1 0,-1 1 0,1-1-1,0 1 1,0 0 0,1 1 0,-1-1 0,1 0 0,-2 12-1,2 6-2782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3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5824,'0'0'7520,"10"2"-7086,-4 0-403,2 1 256,0-1 0,-1 0 0,1 0 1,0-1-1,0 0 0,0 0 1,1-1-1,13-1 0,-21 1-246,0 0-1,1 1 0,-1-1 1,0 0-1,0 0 1,0 1-1,0-1 0,0 1 1,0-1-1,0 1 1,0 0-1,0-1 1,0 1-1,0 0 0,0 0 1,0-1-1,0 1 1,0 0-1,-1 0 0,1 0 1,0 0-1,-1 0 1,1 0-1,-1 0 1,1 0-1,-1 1 0,1-1 1,-1 2-1,13 38 147,-9-12-105,-1-1 0,-1 1 0,-1 0 0,-5 44 0,-25 116 248,22-149-245,-44 163 443,10-45 239,40-157-743,1 0 0,0 0 1,-1 0-1,1-1 0,0 1 0,-1 0 1,1 0-1,-1 0 0,0 0 0,1-1 1,-1 1-1,0 0 0,1-1 0,-2 2 1,3-2 128,4-2-198,25-7-2707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32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9848,'0'0'1270,"-2"10"-650,-82 247 3128,79-243-3234,0 0-1,1 0 0,0 1 0,-3 21 1,7-35-491,0-1 0,0 0 0,0 1 0,0-1 0,0 0 0,0 1 0,0-1 0,0 1 0,0-1 0,0 0 0,0 1 0,0-1 0,0 0 0,0 1 0,0-1 0,0 1 0,1-1 0,-1 0 1,0 1-1,0-1 0,0 0 0,1 1 0,-1-1 0,0 0 0,0 0 0,1 1 0,-1-1 0,0 0 0,0 0 0,1 1 0,-1-1 0,0 0 0,1 0 0,-1 0 0,0 1 0,1-1 0,-1 0 0,1 0 0,-1 0 0,0 0 0,1 0 0,-1 0 0,0 0 0,1 0 1,-1 0-1,1 0 0,-1 0 0,1 0 0,15-6-2004,-15 6 1778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33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4720,'0'0'7548,"12"-3"-7072,-5 1-395,6-2 80,-1 1 1,1 0-1,0 1 0,25-1 1,229-3 2423,-172 12-1161,-95-6-1404,1 0 0,-1 0 0,0 0 0,0 0 0,1 0 0,-1 0 0,0 0 0,0 0 0,1 0 0,-1 0 0,0 0 0,0 0 0,1 0 0,-1 0-1,0 0 1,0 0 0,0 0 0,1 1 0,-1-1 0,0 0 0,0 0 0,0 0 0,1 0 0,-1 1 0,0-1 0,0 0 0,0 0 0,0 0 0,0 0 0,1 1 0,-1-1 0,0 0 0,0 0 0,0 1 0,0-1 0,0 0 0,0 0 0,0 1 0,0-1 0,0 0 0,0 0 0,0 0 0,0 1 0,0-1 0,0 0 0,0 0 0,0 1 0,0-1 0,0 0 0,0 0 0,0 1 0,-1-1 0,1 6 174,0-6-53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3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7632,'0'0'9711,"10"6"-9449,-8-5-245,4 3 16,-1-1 1,1 0 0,0-1 0,-1 1 0,1-1 0,0-1 0,0 1 0,1-1 0,-1 0 0,0 0 0,0-1 0,1 1 0,7-2 0,245-26 1196,-258 27-1335,25-1 742,-25 0-708,0 1 0,-1 0 0,1 0 0,-1 0 0,1 0 0,0 0 0,-1 0 0,1 1 0,-1-1 0,1 0 0,0 0 0,-1 0 0,1 0 0,-1 1 0,1-1 0,-1 0 0,1 1 0,-1-1 0,1 0 0,-1 1 0,1-1 0,-1 1 0,1-1 0,-1 1 0,0-1 0,1 0 0,-1 1 0,0 0 0,1-1 0,-1 1 0,0-1 0,0 1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9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53 6632,'0'0'3864,"-61"-53"-3568,55 53 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3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6424,'0'0'5686,"6"14"-5242,2 6-220,-1 1 0,0 0-1,6 36 1,-7-1 523,-1 0-1,-4 58 1,-1-109-609,0 0 0,0 1 0,1-1 0,0 0 0,2 10 0,-3-11 148,1 0 414,4-8-197,-2 0-458,-1-1 0,0 1 0,0-1 0,0 0 0,-1 1 0,2-9 0,1-4 17,23-84 199,-13 47-43,28-74 1,-36 114-178,-1 1-13,0 0 1,0 1-1,1 0 1,1 0-1,0 0 0,0 1 1,2 0-1,-1 0 1,15-13-1,-5 6 5,-16 15-28,0 0 0,1 1 0,-1-1 1,1 0-1,0 1 0,-1 0 0,1 0 0,0 0 1,0 0-1,0 0 0,1 0 0,-1 1 1,0 0-1,1-1 0,-1 1 0,5 0 0,-3 1 2,0 0 0,0 0 0,0 0 0,0 1 0,0 0 0,-1 0 0,7 2 0,-8-2-2,-1 1 0,0-1 0,0 1 0,1-1 0,-1 1 0,0 0-1,0 0 1,0 0 0,-1 0 0,1 0 0,0 0 0,-1 0 0,0 0 0,3 5 0,11 18 47,-12-21-46,1 1 0,-2 0 0,1-1 1,0 1-1,2 9 0,3 12 66,-1 1 0,-2 0 0,0 0-1,-2 0 1,-1 0 0,-1 1 0,-5 45 0,4-49 25,0-20-51,1 0 1,-1 0 0,0 0 0,0 0 0,-1 0 0,1 0 0,-1 0 0,0 0 0,-3 7 0,4-10-244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42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5120,'0'0'11305,"1"11"-11115,0 96 345,-2-85-391,0-11-48,1-1 1,0 1-1,1-1 0,0 1 1,3 14-1,-3-23-76,0 0 0,0 1 0,-1-1 0,1 0 0,1 0 0,-1 0 0,0 0 0,0 0 1,1-1-1,-1 1 0,1 0 0,-1 0 0,1-1 0,0 1 0,0-1 0,0 0 0,0 0 0,0 1 0,0-1 0,0 0 0,0-1 0,0 1 1,0 0-1,1-1 0,-1 1 0,0-1 0,0 1 0,1-1 0,-1 0 0,3 0 0,0 0 17,0-1 0,0 1-1,-1 0 1,1-1 0,0 0 0,0 0-1,-1-1 1,1 1 0,-1-1-1,0 0 1,1 0 0,-1 0 0,0-1-1,0 0 1,0 1 0,6-7 0,13-21-2587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43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11952,'0'0'2728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44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65 5720,'0'0'4312,"2"-11"-3712,1-1-393,-1 7-45,-1-1-1,0 0 0,0 0 1,-1 0-1,1-6 1,-1 12-115,0 0 1,0-1 0,0 1 0,1 0 0,-1 0-1,0 0 1,0 0 0,1 0 0,-1 0 0,0 0-1,0 0 1,1 0 0,-1 0 0,0 0-1,0 0 1,0 0 0,1 1 0,-1-1 0,0 0-1,0 0 1,1 0 0,-1 0 0,0 0 0,0 0-1,0 1 1,1-1 0,-1 0 0,0 0-1,0 0 1,0 0 0,0 1 0,0-1 0,1 0-1,-1 0 1,0 0 0,0 1 0,0-1 0,0 0-1,0 0 1,0 1 0,0-1 0,0 0-1,0 1 1,4 44 572,-2 0-1,-2 1 1,-3-1-1,-11 71 0,9-94-376,2-14 45,2 0 0,-1 0 0,0 14 0,2-22-280,0 0 1,0 1-1,0-1 0,0 0 1,1 0-1,-1 0 0,0 0 1,0 0-1,0 0 0,0 1 0,0-1 1,0 0-1,0 0 0,0 0 1,0 0-1,0 0 0,0 0 0,0 0 1,0 0-1,1 1 0,-1-1 1,0 0-1,0 0 0,0 0 1,0 0-1,0 0 0,0 0 0,0 0 1,1 0-1,-1 0 0,0 0 1,0 0-1,0 0 0,0 0 1,0 0-1,1 0 0,-1 0 0,0 0 1,0 0-1,0 0 0,0 0 1,0 0-1,0 0 0,1 0 1,-1 0-1,0 0 0,0 0 0,0 0 1,0 0-1,0-1 0,0 1 1,0 0-1,0 0 0,1 0 1,-1 0-1,0 0 0,0 0 0,0 0 1,0 0-1,0 0 0,0-1 1,0 1-1,0 0 0,8-7-1269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4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6128,'0'0'9529,"11"0"-9169,206-18 1349,-212 18-1573,1-1 1,-1 1-1,0 0 1,0 0-1,0 1 0,0 0 1,0 0-1,0 0 0,0 0 1,6 3-1,-11 9 333,8 7-1524,-8-18-498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4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1 181 8432,'0'0'1712,"1"18"-1360,0 1-243,2 99 556,2-16 285,1-11 234,-9-67-156,1-23-78,1-16-474,1-29-222,2-1 0,1 0 0,3 1 0,12-45-1,-8 49-65,2 2 0,2-1 0,23-45 0,-30 70-122,-6 10-21,2-1 1,-1 1-1,0-1 1,1 1-1,0 0 1,0 0-1,0 0 1,0 1 0,0-1-1,1 1 1,0-1-1,8-4 1,-11 8-39,0-1 1,0 1-1,0 0 1,-1 0 0,1 0-1,0 1 1,0-1-1,0 0 1,0 0-1,0 0 1,0 1-1,0-1 1,0 0-1,0 1 1,-1-1 0,1 1-1,0-1 1,0 1-1,-1 0 1,1-1-1,0 1 1,0 0-1,-1-1 1,1 1 0,-1 0-1,1 0 1,-1-1-1,1 3 1,16 26 83,-10-8-52,-1 0 0,0 1 0,-2 0 0,3 41 0,-1-8 0,13 187 222,-14-159-124,-4 9 175,2-84-202,-3-8-109,0 0 1,0 0-1,0 0 1,-1 0 0,1 0-1,0 0 1,0 0-1,0 0 1,0 0-1,0 0 1,0 0 0,0 0-1,0 0 1,0 0-1,0 0 1,0 0 0,0 0-1,0 0 1,0 0-1,-1 0 1,1 0-1,0 0 1,0 0 0,0 0-1,0 0 1,0 1-1,0-1 1,0 0 0,0 0-1,0 0 1,0 0-1,0 0 1,0 0-1,0 0 1,0 0 0,0 0-1,0 0 1,0 0-1,0 0 1,0 1 0,0-1-1,0 0 1,0 0-1,0 0 1,0 0 0,0 0-1,0 0 1,0 0-1,0 0 1,0 0-1,0 0 1,0 0 0,1 0-1,-1 0 1,0 0-1,0 0 1,0 1 0,0-1-1,0 0 1,0 0-1,0 0 1,0 0-1,0 0 1,-1-3 510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4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5520,'0'0'5585,"9"6"-5248,-7-5-320,4 3 47,-1 0 0,1 0 0,0-1 0,0 0 0,0-1 0,0 1 0,1-1 0,-1 0 0,0 0 0,1-1 0,0 0 0,-1 0 0,1-1 1,7 0-1,-6-1 61,-1 0 0,0 0 0,1-1 0,-1 0 0,0-1 0,0 1 0,0-1 0,0-1 0,-1 1 0,13-10 0,-16 11-68,0-1 0,-1 0 0,1 1 0,-1-1 0,1-1 0,-1 1 0,0 0 0,0 0 0,0-1 0,-1 1 0,1-1 0,-1 0 0,0 1 0,0-1 0,0 0 0,-1 0 0,1 0 0,-1 0 0,0 0 0,0 1 0,0-1 0,-2-8 0,2 10-28,-1-1 0,1 1-1,-1-1 1,0 1 0,0-1 0,0 1-1,0-1 1,0 1 0,-1 0 0,1-1-1,-1 1 1,1 0 0,-1 0 0,0 0-1,0 0 1,0 0 0,0 1-1,0-1 1,0 1 0,0-1 0,-1 1-1,1 0 1,-1 0 0,1 0 0,-1 0-1,1 0 1,-1 0 0,1 1 0,-1-1-1,-2 1 1,0 0 12,1-1 0,-1 2-1,1-1 1,-1 0 0,1 1-1,0 0 1,-1 0 0,1 0 0,0 1-1,0-1 1,0 1 0,0 0 0,0 0-1,0 0 1,0 1 0,0-1-1,-4 6 1,0 1 16,0-1 0,1 2-1,0-1 1,1 1 0,0 0 0,-7 18-1,10-22-32,1-1-1,0 1 0,0 0 0,0 0 0,1 0 0,0 0 0,0 0 0,1 0 0,0 1 0,0-1 0,0 0 0,1 0 0,-1 0 0,3 8 0,0-10 2,-1 1-1,0-1 1,1 0 0,0 0 0,0 0 0,0 0-1,0 0 1,1-1 0,0 0 0,-1 1 0,1-1-1,0-1 1,0 1 0,1-1 0,-1 1 0,1-1-1,-1 0 1,1-1 0,-1 1 0,7 0 0,11 3 72,0-1 1,0-1-1,22 0 1,-40-3-83,11 0 164,0-1-1,28-4 0,19-2-2715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47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5416,'0'0'7976,"3"11"-7550,-1-5-355,1 3 35,-1 0-1,0 0 0,0 1 0,0-1 1,-1 1-1,-1 13 0,-4 26 666,-3 0 0,-16 65-1,18-93-2067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4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5520,'0'0'4392,"12"-2"-4032,0 0-248,-2 0-8,0 1 0,-1 0 0,1 1 0,0 0 0,14 1 0,205 17 1969,18-3-719,-172-12-1116,21-5 87,-26-1-121,271-9 882,-95 8-444,-130-6-424,13 0-37,-96 9-124,0-1 1,0-1 0,55-13-1,-17 0 39,0 3-1,1 3 0,0 3 0,0 4 0,76 6 0,-80 1-28,166 4 233,-204-10-254,17 0 103,63-12 0,-69 8-30,1 3 1,0 1-1,82 7 0,-76-2-59,8-4 41,-40 0-47,-1 0-1,0 2 1,26 3 0,-29-3-25,-9-1-17,-1 0-1,1 0 0,-1 0 1,1 0-1,-1 1 0,1-1 1,-1 1-1,1-1 0,-1 1 1,0 0-1,1 0 0,-1 0 1,3 2-1,-10 4-1690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50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38 4312,'0'0'7266,"-12"-4"-6854,-1-2-271,-1 0 124,1 0-1,-1 1 0,-23-5 1,30 10-142,0 0 1,0 1 0,-1 0-1,1 0 1,0 0-1,0 1 1,1 0-1,-1 1 1,0-1-1,1 1 1,-8 5 0,-12 3 237,9-3-182,0 0 1,0 2-1,1-1 0,1 2 1,-1 0-1,2 1 1,-1 1-1,-15 18 0,-100 89 957,121-110-1036,1 0 0,0 1 0,0 1 0,1-1 0,0 1 0,1 0 0,1 1 0,0 0 0,-4 15 0,8-23-68,0 0 0,0 1-1,1-1 1,-1 0-1,1 0 1,1 1 0,-1-1-1,1 0 1,0 0-1,0 0 1,0 0 0,1 0-1,0 0 1,0 0-1,0 0 1,0 0 0,1-1-1,0 1 1,0-1-1,0 0 1,0 0 0,1 0-1,5 5 1,0-2-4,0 1 0,1-1 1,-1-1-1,1 0 0,1 0 1,-1-1-1,1 0 0,0-1 0,17 5 1,27 3 100,0-2 1,66 3 0,-40-21 629,-78 8-738,-1 0 0,1-1-1,-1 1 1,0-1 0,0 0 0,1 0 0,-1 0 0,0 0 0,0 0 0,0 0 0,0 0 0,0-1 0,0 1 0,0-1-1,-1 0 1,3-2 0,24-33-2152,-23 29 504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19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260 141 4912,'0'0'6865,"-7"12"-6584,-4 6-150,2 0-1,0 0 0,-12 36 1,-56 247 841,24-89-539,26-88-201,-15 47 332,38-142-281,4-20 6,4-21-44,21-154 336,-6 38-327,9-50 151,7-40 164,-23 160-153,34-96 0,-40 138-328,1 1 0,0-1 0,1 1 0,1 0 0,0 1-1,1 0 1,23-25 0,-29 34-63,1 1-1,1-1 1,-1 1 0,0 0-1,1 1 1,0-1 0,0 1-1,0 0 1,1 1-1,-1-1 1,0 1 0,1 0-1,0 1 1,-1 0 0,1 0-1,0 0 1,0 1 0,0 0-1,-1 0 1,1 1-1,0-1 1,13 5 0,-11-2-17,0 1 0,0 0 0,0 0 0,0 1 0,-1 1 0,0-1 0,0 1 1,-1 1-1,1-1 0,-1 1 0,0 0 0,-1 1 0,0 0 0,0 0 0,-1 0 0,0 1 1,0-1-1,4 14 0,-3-7 8,0 0 0,-1 1 0,-1 0 0,0 0 0,-1 1 0,-1-1 0,0 0 0,-1 1 0,-1 0 0,-3 21 0,2-26 8,-1-1-1,-1 1 1,0 0-1,0-1 0,-1 0 1,-9 19-1,10-25-4,0-1 1,0 1-1,-1-1 0,1 0 0,-1 0 0,0 0 1,0-1-1,-1 1 0,1-1 0,-1 0 1,1 0-1,-1 0 0,0-1 0,0 0 1,0 0-1,-11 3 0,6-4 25,1 1 0,-1-2 0,0 1 0,0-1 0,0-1 0,0 0 0,-12-2 0,12 1 9,-1 1 1,1 0-1,-1 0 0,0 1 1,-19 2-1,29-1-51,0-1 1,1 0-1,-1 0 0,0 0 0,1 1 1,-1-1-1,1 0 0,-1 1 0,0-1 1,1 1-1,-1-1 0,1 1 0,-1-1 1,1 1-1,-1-1 0,1 1 0,-1-1 1,1 1-1,0 0 0,-1-1 0,1 2 1,-3 4-2698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5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8336,'0'0'669,"10"-3"-442,13-3 141,0 1 0,1 1 1,36-2-1,148-8 1914,-104 3-1189,-62 7 109,72-19 1,-105 20-931,1 1 807,-10 2-1059,0 1 0,1-1 0,-1 1 1,1-1-1,-1 1 0,0-1 0,1 1 1,-1-1-1,0 1 0,0 0 0,1-1 1,-1 1-1,0-1 0,0 1 0,0 0 1,0-1-1,0 1 0,0 0 1,0 0-1,5 34-2457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51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8640,'0'0'525,"-11"9"-161,-2 3-257,-51 48 453,58-52-468,-1-1-1,1 1 1,0 0 0,0 1 0,1-1 0,1 1 0,-6 13-1,7-14-114,2-3 163,-1-1-1,1 1 0,-1-1 0,1 1 1,1 0-1,-1 8 0,1-11-92,0-1-1,0 0 0,1 0 1,-1 0-1,0 0 0,1 0 1,-1 0-1,1 0 0,-1 0 1,1 0-1,0 0 1,-1 0-1,1-1 0,0 1 1,0 0-1,0 0 0,-1-1 1,1 1-1,0 0 0,0-1 1,0 1-1,0-1 1,0 1-1,0-1 0,0 0 1,0 1-1,1-1 0,-1 0 1,0 0-1,0 0 0,0 1 1,0-1-1,0 0 1,2-1-1,8 1 80,-1 0 1,1-1 0,-1 0-1,0 0 1,0-1-1,0-1 1,0 0 0,0 0-1,14-8 1,-16 8-42,-1-1 1,0-1-1,0 1 1,0-1 0,0-1-1,-1 1 1,0-1-1,0 0 1,-1 0 0,0-1-1,0 0 1,6-9 0,-10 14-48,-1 1 1,1-1 0,0 0-1,-1 1 1,1-1 0,-1 0-1,1 1 1,-1-1 0,0 0-1,0 0 1,0 1 0,0-1-1,0 0 1,0 1 0,0-1 0,-1 0-1,1 0 1,0 1 0,-1-1-1,0 0 1,0-1 0,-1 0 12,0 0 0,0 0 0,0 1-1,-1-1 1,1 0 0,-1 1 0,1 0 0,-1-1 0,-6-2 0,-3-2 55,0 1-1,0 0 1,-1 1-1,-16-4 0,3 2 28,-1 1 0,-31-3 0,45 8-105,1 0 0,0 1 1,-1 0-1,1 1 0,0 0 0,-1 1 0,-14 5 0,16-2-2613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2:52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57 111 4616,'0'0'6132,"4"12"-5671,15 37 0,-18-46-398,1 0 0,0 0-1,1 0 1,-1 0 0,0-1-1,1 1 1,0-1 0,-1 0 0,1 1-1,0-1 1,0-1 0,0 1-1,0 0 1,0-1 0,1 1-1,-1-1 1,4 1 0,4 2 132,-5-1-75,1-1 0,-1 0 1,0 0-1,1-1 0,-1 1 0,1-1 0,-1-1 0,1 1 0,0-1 0,-1 0 0,1-1 0,0 0 1,8-2-1,-10 2-37,0-1 1,0 0 0,-1 0-1,1-1 1,0 1 0,-1-1 0,1 0-1,-1-1 1,0 1 0,0-1-1,0 1 1,-1-1 0,1 0-1,-1-1 1,0 1 0,0 0-1,2-7 1,-3 7-21,0 0 0,-1-1 0,0 0-1,0 1 1,0-1 0,0 0 0,-1 1-1,0-1 1,0 0 0,0 1 0,0-1 0,-1 0-1,0 0 1,0 1 0,0-1 0,0 1 0,-1-1-1,0 1 1,0 0 0,-5-9 0,5 9-18,-1 0 0,1 0 0,-1 1 1,0-1-1,0 0 0,-1 1 0,1 0 0,-1 0 1,1 0-1,-1 0 0,0 0 0,0 1 1,0 0-1,-1 0 0,1 0 0,-1 0 0,1 1 1,-1 0-1,1 0 0,-1 0 0,-7-1 0,7 3 4,-1 1 0,0-1 0,0 1 0,1 0 0,-1 0 0,1 0 0,0 1 0,0 0 0,0 0 0,-6 4 0,-6 4 67,7-4-72,0 0 0,0 0-1,1 1 1,0 0 0,0 1 0,1 0-1,0 1 1,1-1 0,0 2 0,0-1-1,1 1 1,0-1 0,1 2 0,1-1-1,-1 1 1,2-1 0,0 1 0,-3 19-1,4-19-9,1 0-1,0 1 1,1-1-1,0 0 1,1 1-1,1-1 1,-1 0-1,2 0 1,0 0-1,0 0 1,1 0-1,1-1 1,0 0-1,1 0 1,0 0 0,0 0-1,1-1 1,12 13-1,-13-16 2,2 0-1,-1-1 1,1-1 0,-1 1-1,2-1 1,-1 0-1,1-1 1,-1 0 0,1 0-1,0-1 1,0 0 0,18 3-1,-14-4 1,1-1 0,-1 0 0,1-1 0,-1 0 0,1-1-1,-1-1 1,1 0 0,20-7 0,100-26-89,-85 25-2675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1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14 4720,'0'0'9696,"-10"-3"-9394,-32-7-3,37 10-219,1 0 0,-1 0 0,1 0 1,0 0-1,-1 1 0,1-1 0,0 1 0,-1 0 0,1 0 1,0 1-1,0-1 0,0 1 0,-5 3 0,-13 4 226,11-5-132,-1 0 1,1 1-1,0 0 1,0 1-1,0 0 1,1 1-1,-19 15 1,5 1 274,-35 42 0,42-47-297,12-14-114,1 0-1,0 1 1,1-1 0,-1 1-1,1 0 1,0 0 0,0 0 0,0 0-1,1 0 1,0 1 0,-2 6-1,3-8-12,0 0 0,0 1-1,0-1 1,1 0-1,0 1 1,0-1-1,0 0 1,0 1 0,1-1-1,-1 0 1,1 0-1,0 1 1,1-1-1,-1 0 1,1 0 0,-1 0-1,1 0 1,1 0-1,-1-1 1,6 8-1,-2-3-10,0 0-1,1 0 0,1-1 0,-1 1 1,1-2-1,0 1 0,1-1 0,0 0 1,0-1-1,0 0 0,0 0 1,1-1-1,14 4 0,11 2 3,1-2 0,53 5 0,-71-10-12,46-2-1,-50-2-2,-1 1 0,1 1-1,0 0 1,15 3-1,-28-4 36,1 0 0,-1 0 0,1 0 0,-1 0 0,1 0 0,-1 0 0,0-1 0,1 1 0,-1-1 0,0 1 0,1-1 0,-1 1-1,0-1 1,1 0 0,0-1 0,6-8-3091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17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6824,'0'0'7786,"11"-5"-7450,38-14-16,-45 17-249,1 1 0,0-1 1,-1 1-1,1 1 0,0-1 0,-1 1 0,1 0 0,0 0 0,0 0 0,0 0 0,5 2 1,15 1 206,89 3 834,-58-1-604,-44-3-352,0-1 1,1 0 0,-1 0-1,18-3 1,-9 2 32,-14 0-2558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17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5016,'0'0'8314,"-10"1"-7894,-32 4-13,40-5-354,0 1 0,0 0-1,0 0 1,0 0 0,0 0 0,0 0 0,0 0 0,1 0-1,-1 1 1,0-1 0,1 1 0,-1-1 0,1 1-1,0 0 1,-1-1 0,1 1 0,0 0 0,0 0 0,0 0-1,0 0 1,0 0 0,0 3 0,-1 2 102,1-1 0,0 1 0,0 0 0,0 12 1,1-17-117,-1 1 0,1-1 0,1 0 0,-1 1 1,0-1-1,0 0 0,1 1 0,0-1 1,-1 0-1,1 0 0,0 0 0,0 0 0,0 1 1,0-1-1,0 0 0,1-1 0,-1 1 1,1 0-1,-1 0 0,1-1 0,0 1 0,-1-1 1,1 1-1,0-1 0,0 0 0,0 1 1,0-1-1,0 0 0,0 0 0,1-1 0,-1 1 1,0 0-1,0-1 0,1 1 0,-1-1 1,0 0-1,0 0 0,1 0 0,4 0 0,-1-1 8,1 0 0,0 0 0,-1 0 0,1-1 0,-1 1 0,0-2 0,0 1 0,1-1 0,-1 0 0,-1 0 0,1-1 0,9-7 0,-12 8-17,0 0 0,0 0-1,0-1 1,-1 1-1,1-1 1,-1 0 0,0 0-1,0 1 1,2-7-1,-4 9-6,1-1 0,-1 0 0,1 0-1,-1 0 1,0 0 0,1 1-1,-1-1 1,0 0 0,0 0 0,-1 0-1,1 0 1,0 0 0,0 0-1,-1 1 1,1-1 0,-1 0 0,0 0-1,1 1 1,-1-1 0,0 0 0,0 1-1,0-1 1,0 1 0,-2-2-1,1 1-5,1 1 0,-1 0-1,0 0 1,0 0-1,0 1 1,0-1 0,1 0-1,-1 1 1,0-1-1,0 1 1,0 0 0,0-1-1,-1 1 1,1 0 0,0 0-1,-3 1 1,-33 7 147,36-7-149,-47 19 167,45-19-163,1 1 1,0 0-1,0 0 1,-1 0 0,1 0-1,0 1 1,1-1 0,-1 1-1,0 0 1,1 0-1,-4 5 1,6-8-23,0 1 0,0-1 0,0 0 0,0 1-1,0-1 1,0 1 0,0-1 0,0 1 0,0-1 0,0 1 0,0-1 0,0 0-1,0 1 1,1-1 0,-1 1 0,0-1 0,0 1 0,0-1 0,1 0 0,-1 1 0,0-1-1,0 0 1,1 1 0,-1-1 0,0 0 0,1 1 0,-1-1 0,1 0 0,-1 0-1,1 1 1,3 1-2459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1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6016,'0'0'8248,"-3"10"-7791,-2 6-193,2 0 0,0 0 0,1 0 0,1 1 0,0 23 0,8 187 1312,4 18-379,-5-127-507,-2-68-268,2 13 643,-6-62-713,0 1 227,0-2-476,-10-10 263,7 2-336,1-1 0,0 0 0,1 0 0,0 0 0,0 0 0,1 0 0,0 0 0,1 0-1,0 0 1,0 0 0,1 0 0,0 1 0,5-15 0,1 0-10,0 1 1,2 0-1,0 0 0,1 1 0,2 0 1,0 1-1,1 1 0,26-28 1,-36 43-28,1 0 0,0 1 0,0 0 0,0 0 0,0 0 1,0 1-1,7-3 0,10-4-22,-20 9 21,0-1 1,0 1-1,0 0 1,0 0-1,0 0 1,0 0-1,0 1 0,0-1 1,0 1-1,0-1 1,0 1-1,-1 0 1,1-1-1,0 1 1,0 0-1,0 0 1,-1 0-1,3 2 1,30 23-134,-31-23 133,-1-1 0,0 1 0,0 0 0,0-1 0,0 1 1,0 0-1,0 0 0,-1 0 0,1 1 0,-1-1 0,0 0 1,0 0-1,0 1 0,-1-1 0,1 0 0,-1 1 0,0-1 1,0 1-1,0-1 0,0 1 0,0-1 0,-1 0 1,0 1-1,1-1 0,-4 6 0,2-3 14,0-1 1,-1 0-1,0 0 1,0-1-1,-1 1 1,1-1-1,-1 1 1,0-1-1,0 0 1,0-1-1,-1 1 1,1-1-1,-1 0 1,-9 5-1,3-3 34,0-2 0,0 1 0,0-2 0,-15 3 0,-3 0 99,16-3-18,9-2-6,14 7-131,30 12-78,-7-6 56,34 17 1,-52-24 83,1 0 0,-1 1 0,-1 1 0,1 0 1,14 12-1,-29-20-39,0 1 0,1-1 0,-1 0 0,1 1 0,-1-1 0,0 0 1,1 1-1,-1-1 0,1 0 0,-1 0 0,1 1 0,-1-1 0,1 0 1,-1 0-1,1 0 0,-1 1 0,1-1 0,-1 0 0,1 0 0,-1 0 0,1 0 1,0 0-1,2-8-970,-1 2-1273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2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78 4616,'0'0'11504,"-3"-10"-11153,-6-30-11,9 39-320,0 0 1,0 0-1,1 0 0,-1 0 0,0 1 0,0-1 0,0 0 0,1 0 0,-1 0 0,0 1 0,1-1 0,-1 0 0,1 1 0,-1-1 0,1 0 0,-1 1 0,1-1 0,-1 0 0,1 1 0,0-1 0,-1 1 0,1-1 0,0 1 0,-1 0 0,1-1 0,1 0 0,18-5 306,-18 5-294,1 1 27,1-1 0,0 1 0,0 0 0,-1 0-1,1 0 1,0 0 0,0 1 0,-1-1 0,1 1 0,0 0 0,-1 0 0,1 1-1,0-1 1,-1 1 0,0-1 0,1 1 0,-1 0 0,0 1 0,0-1 0,5 5 0,-6-5-32,0 0 0,0 0 0,0 1 1,0-1-1,-1 1 0,1-1 1,-1 1-1,0-1 0,1 1 1,-1 0-1,0 0 0,-1-1 1,1 1-1,0 0 0,-1 0 1,0 0-1,1 0 0,-1 0 1,0 0-1,-1 0 0,1 0 0,0-1 1,-1 1-1,0 0 0,0 0 1,0 0-1,-2 4 0,-15 30 442,-2-1 0,-29 38 0,48-73-456,1-1 1,-1 0-1,1 0 0,0 1 0,-1-1 1,1 0-1,0 1 0,0-1 1,-1 1-1,1-1 0,0 0 1,0 1-1,0-1 0,-1 1 0,1-1 1,0 1-1,0-1 0,0 1 1,0-1-1,0 1 0,0-1 0,0 1 1,0-1-1,0 0 0,0 1 1,0-1-1,0 1 0,0-1 0,0 1 1,1-1-1,-1 1 0,0-1 1,0 1-1,0-1 0,1 0 0,-1 1 1,19 6 231,-14-6-226,60 12 319,-38-8 39,38 11 0,-46-26-88,-11 4-351,24-7-3192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2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83 5120,'0'0'5942,"0"-10"-5515,-4-30-2,4 39-375,-1-1 0,1 1 0,0-1 0,-1 1 0,1-1 0,-1 1 0,0 0-1,0-1 1,1 1 0,-1 0 0,0 0 0,0-1 0,0 1 0,0 0 0,0 0 0,-1 0 0,1 0-1,0 0 1,0 0 0,-1 1 0,1-1 0,-3-1 0,1 1 46,0 0 1,0 1-1,0-1 0,0 0 1,0 1-1,0 0 1,-6 0-1,0 1 64,0 0 1,0 1-1,0 0 1,0 1-1,1-1 0,-1 2 1,1-1-1,-1 1 1,1 1-1,0 0 0,1 0 1,-1 0-1,1 1 1,0 0-1,1 0 0,-1 1 1,1 0-1,0 0 1,1 0-1,0 1 0,0 0 1,-6 13-1,6-7 30,-1-1 0,2 1-1,0 0 1,1 1 0,0-1 0,-1 26-1,4-34-149,0 0-1,0-1 1,1 1 0,0 0-1,0-1 1,1 1-1,-1-1 1,1 1-1,0-1 1,1 0-1,-1 0 1,1 0-1,0 0 1,0 0-1,1-1 1,-1 1 0,1-1-1,0 0 1,0 0-1,7 5 1,-3-4-21,-1-1 0,1 0 0,0 0 0,0 0 0,1-1 1,-1 0-1,1-1 0,-1 0 0,1 0 0,0-1 0,0 0 0,0-1 1,-1 0-1,1 0 0,0-1 0,0 0 0,11-3 0,1-1 5,0-1 0,-1-1 1,0 0-1,0-2 0,-1 0 0,19-13 0,-25 14 9,0-1 0,0-1 0,-1 0 0,-1 0-1,0-1 1,0 0 0,-1-1 0,-1 0 0,0-1 0,0 0 0,7-15 0,-15 23 5,1 1 0,-1-1 1,0 0-1,0 0 0,0 1 0,-1-1 1,0 0-1,0-6 0,0 8-12,0 0 1,0 0-1,-1 0 0,1 1 0,-1-1 1,0 0-1,0 0 0,0 1 0,0-1 0,0 0 1,0 1-1,-1-1 0,1 1 0,-1 0 0,-2-4 1,-6-2 33,0 0 1,0 1 0,0 0-1,-1 1 1,0 0 0,0 0-1,0 1 1,-1 1 0,0 0-1,-13-2 1,16 4-27,0 1-1,0 0 1,-1 1 0,1 0-1,0 0 1,-1 1-1,1 1 1,0-1 0,0 1-1,0 1 1,0 0 0,1 0-1,-1 1 1,-10 6 0,6-3-34,-29 19 42,40-25-60,-1 1 1,1 1-1,0-1 0,0 0 1,0 0-1,0 1 1,0-1-1,1 1 1,-1-1-1,1 1 0,0 0 1,0 0-1,-2 5 1,2-2-300,-2 11 310,3-7-3092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2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6632,'0'0'5277,"7"15"-4673,-1-4-471,1 2 36,-1 1-1,0 0 1,-1 0 0,-1 0 0,5 27-1,0 34 521,-4 1 0,-3-1 1,-3 1-1,-3-1 0,-24 122 0,2-19 1239,25-176-1963,0 5 466,4-8-280,6-2-2972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21.3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146 408 4720,'0'0'6377,"-5"12"-6033,-87 216 1153,82-202-1287,1 0-1,1 0 0,2 1 1,0 0-1,2 0 0,-1 37 1,5-63-183,0 0 0,0 1 1,0-1-1,0 1 1,0-1-1,0 0 0,0 1 1,1-1-1,-1 0 1,1 1-1,-1-1 1,1 0-1,-1 1 0,1-1 1,0 0-1,-1 0 1,1 0-1,0 0 0,1 2 1,-1-3-3,0 1 1,0-1-1,1 1 1,-1-1-1,0 1 1,0-1-1,0 0 1,0 0-1,0 1 1,1-1-1,-1 0 1,0 0-1,0 0 1,0 0-1,1 0 1,-1-1-1,2 1 1,3-2 31,0 0 0,0-1 1,0 1-1,-1-1 1,1 0-1,-1-1 1,6-4-1,26-24 266,-2-1-1,-1-2 1,48-66 0,-67 77-103,-13 21-142,0-1 0,0 0 0,0 0 0,1 1 0,-1 0 0,1-1-1,0 1 1,0 0 0,0 0 0,6-3 0,-7 41 655,-4 29-554,0-39-115,1-1 0,1 1 0,6 43 0,-5-63-49,0 1-1,1-1 1,-1 0 0,1 1-1,0-1 1,1 0 0,0 0-1,-1 0 1,1-1-1,1 1 1,4 5 0,-6-8-2,0 0 0,0-1 0,0 1 0,1-1 0,-1 1 0,0-1 0,1 0 0,-1 0 0,1 0 0,-1 0 0,1 0 0,-1-1 0,1 1 0,0-1 0,-1 0 0,1 1-1,-1-1 1,1 0 0,0-1 0,-1 1 0,1 0 0,0-1 0,-1 0 0,1 1 0,4-3 0,3-2 22,0 0 0,0-1 0,0 1 0,-1-2 0,0 0 0,0 0 0,14-14 0,49-66 132,-63 76-150,28-43 75,-3-2 0,37-79 0,-28 50-8,36-78 103,-44 86-86,-29 64-79,29-67 111,-32 71-98,0 0 0,-1 0 0,0 0 0,0-1 1,-1 1-1,-1 0 0,1-11 0,-1 19-24,0 1 0,0-1-1,0 0 1,0 0-1,0 0 1,0 1 0,0-1-1,0 0 1,-1 0-1,1 1 1,0-1 0,0 0-1,-1 0 1,1 1-1,0-1 1,-1 0 0,1 1-1,-1-1 1,1 0-1,-1 1 1,1-1 0,-1 1-1,1-1 1,-1 1 0,0-1-1,1 1 1,-2-1-1,1 1-2,0 0 1,0 0-1,0 0 0,0 0 0,0 1 0,0-1 0,0 0 0,0 1 0,0-1 1,0 0-1,0 1 0,0-1 0,1 1 0,-1 0 0,0-1 0,0 1 0,-1 0 0,-4 6 19,-1 0-1,1 0 0,-7 9 0,5-3-9,1-1 0,0 1 0,1 0-1,0 0 1,1 1 0,0 0 0,1 0 0,-2 20-1,-1 15-2,1 55 1,5-84-19,-1 29-3,3 0-1,1-1 0,3 0 0,1 0 0,3 0 0,20 62 1,-22-88-20,2-1 0,0-1 1,2 1-1,0-1 0,20 26 1,-30-45 17,-1 0 1,1 0 0,0 0 0,-1 0 0,1-1 0,0 1-1,0 0 1,-1 0 0,1-1 0,0 1 0,0 0 0,0-1-1,0 1 1,0-1 0,0 1 0,0-1 0,0 1-1,0-1 1,0 0 0,0 1 0,0-1 0,0 0 0,0 0-1,1 0 1,-1 0 0,0 0 0,0 0 0,0 0 0,0 0-1,0-1 1,0 1 0,0 0 0,0-1 0,0 1-1,2-1 1,8-14-3081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23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6224,'0'0'8949,"2"14"-8386,15 193 1975,-14-184-1529,-1-22-198,-2-16-478,2-59 5,0 54-210,-1 0-1,-1 0 0,-1 1 0,-1-1 0,-5-24 1,2 32 311,2 5-3325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2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3312,'0'0'14191,"13"0"-13984,144 4 500,32 5 40,-185-9-728,15 0 110,0 0 0,25-4 0,-4 0 84,21-1 325,-38 7-274,-7 0 97,-16-2-116,-2 8-3422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2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6328,'0'0'12665,"13"-10"-12496,-3 2-133,-3 2-10,1 0 0,-1 0 0,2 0 0,-1 1 0,1 1 0,-1-1 0,1 2 0,0-1 0,16-3 0,12 1 181,1 1 0,46 2 0,-39 4-46,-27 0-29,0-1 0,-1 0 1,1-1-1,0-1 0,-1-1 1,26-6-1,-35 6-234,4-1 747,-12 4-707,0 0 0,0 0 0,1 0 1,-1 0-1,0-1 0,0 1 0,0 0 0,0 0 0,0 0 0,1 0 0,-1 0 0,0 0 1,0 0-1,0 0 0,0 0 0,0 0 0,0 0 0,1 1 0,-1-1 0,0 0 0,0 0 1,0 0-1,0 0 0,0 0 0,1 0 0,-1 0 0,0 0 0,0 0 0,0 0 0,0 0 0,0 1 1,0-1-1,0 0 0,0 0 0,0 0 0,1 0 0,-1 0 0,0 0 0,0 0 0,0 1 1,0-1-1,0 0 0,0 0 0,0 0 0,0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28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0 5120,'0'0'9884,"-7"11"-9576,-129 184 1459,118-167-1567,1 0 0,1 1-1,2 1 1,2 1-1,0 0 1,-11 51 0,12-29 67,3 0 1,2 0 0,0 71-1,7-99-144,2 1 0,0-1 0,1 0 1,2 0-1,0 0 0,2-1 0,1 0 0,0 0 0,2-1 0,15 24 0,-16-32 18,0 0 0,2-2-1,-1 1 1,19 15 0,18 21 344,-37-37-330,-5-6 2,0-1 0,-1 1 0,0 0 0,-1 0 0,1 1 0,4 11 1,-9-18-111,1 1 1,-1-1 0,1 0 0,-1 0 0,1 1 0,0-1-1,0 0 1,-1 0 0,1 0 0,0 0 0,0 0-1,0 0 1,2 1 0,-3-1-172,1-1 0,0 0 0,-1 0 0,1 0 0,0 0 0,-1 0 0,1 1 0,0-1 1,-1 0-1,1-1 0,0 1 0,-1 0 0,1 0 0,0 0 0,-1 0 0,1 0 0,0-1 0,-1 1 0,1 0 0,-1-1 0,1 1 0,-1 0 0,1-1 0,-1 1 0,2-1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5824,'0'0'9665,"7"14"-9264,-6-12-386,7 12 125,-1 0-1,-1 1 1,0-1-1,-1 2 1,-1-1 0,4 22-1,-6-19 55,2 14 293,-2 2 1,-3 63-1,0-73 94,1-17-67,1-20-196,3-22-80,14-55 0,-10 52-78,-4 17-96,2 0 0,0 0 0,0 1 0,2 0 0,1 1 0,0 0 0,2 0-1,0 1 1,1 0 0,18-21 0,-28 37-58,-1 0 0,0 0 0,0 1 0,1-1 1,-1 1-1,1-1 0,0 1 0,-1-1 0,1 1 0,0 0 0,0 0 0,0 0 1,0 0-1,0 0 0,0 0 0,0 1 0,0-1 0,0 1 0,0-1 0,0 1 0,0 0 1,0 0-1,1 0 0,-1 0 0,0 0 0,0 0 0,0 0 0,0 1 0,0-1 1,1 1-1,-1 0 0,0 0 0,2 1 0,3 1 2,-1 1 0,1 0 0,-1 0 0,0 1 0,0-1-1,-1 1 1,1 1 0,-1-1 0,0 1 0,-1 0 0,1 0 0,-1 0 0,0 1 0,-1-1 0,0 1 0,0 0-1,3 10 1,2 7 34,-2 1 1,-1 0-1,3 47 0,-6-22 70,-2-30-22,5 32 0,-4-39-42,0 0 1,-1-1 0,0 1-1,0 0 1,-5 22 0,6-17 304,1-10-3392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6728,'0'0'13157,"-2"12"-12993,-3 9-106,-1 9 353,-6 60 1,12-86-377,0 0 1,1-1-1,-1 1 1,1 0-1,0 0 1,0-1-1,0 1 0,0 0 1,1-1-1,-1 1 1,1-1-1,0 0 1,0 0-1,0 1 1,0-1-1,1 0 0,-1-1 1,1 1-1,0 0 1,0-1-1,0 0 1,0 1-1,0-1 0,5 2 1,-2-1 7,0-1 0,0 0 1,0 0-1,0 0 0,1-1 1,-1 0-1,1 0 0,-1 0 1,0-1-1,1 0 0,-1-1 0,1 1 1,9-3-1,-1 1 21,13-2 168,-27 3-232,0 1 0,0 0 0,-1-1 0,1 1 0,0 0 0,0-1 0,-1 1 0,1-1 0,0 1 0,-1-1 0,1 1 0,0-1 0,-1 1 0,1-1 0,-1 0 0,1 1 0,-1-1 0,1 0 0,-1 1 0,0-1 0,1 0 0,-1 0 0,0 0 0,0 1 0,1-1 0,-1 0 0,0 0 0,0-1 0,-5 1-1410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8536,'0'0'10843,"-9"10"-10468,-2 2-239,3-4 4,1 0-1,0 0 1,-8 13 0,10-14 29,5-6-128,0-1 0,-1 1 0,1-1 1,0 1-1,-1-1 0,1 0 0,0 1 0,0-1 1,-1 1-1,1 0 0,0-1 0,0 1 1,0-1-1,0 1 0,0-1 0,0 1 0,0-1 1,0 1-1,0 0 0,0-1 0,0 1 0,0-1 1,0 1-1,0-1 0,1 1 0,-1-1 1,0 1-1,0-1 0,1 1 0,-1-1 0,1 1 1,-1 0-32,1-1 0,0 0-1,0 0 1,-1 1 0,1-1 0,0 0 0,-1 0 0,1 0 0,0 0 0,0 0 0,-1 0 0,1 0 0,0 0 0,0 0 0,-1-1 0,1 1 0,0 0-1,-1 0 1,1-1 0,0 1 0,-1 0 0,1-1 0,0 1 0,0-1 0,15-7-2810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4616,'0'0'8693,"-1"11"-8065,-5 206 2076,0-158-1091,1-51-2641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6328,'0'0'10814,"15"2"-10523,-11-1-268,35 4 222,41-1-1,-18-2 69,-41 0-116,1-2 0,0 0 0,0-1 0,0-1 0,0-1 0,24-7 0,-4-8 69,-26 9-2748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26 143 4312,'0'0'7105,"-2"11"-6664,-7 47 418,3 0-1,2 72 1,-1-1 781,11-70-1,-5-52-1250,1-6 398,4-16 331,33-201-524,-32 160-506,-5 41-63,-1 1 1,2-1-1,0 0 0,6-15 0,2-10 29,-9 31-43,0 0-1,0 1 1,1-1-1,7-14 1,5-3 24,-11 17-1,1 1 1,0-1 0,10-12-1,-2 5 5,-10 12-22,-1 1 0,1 0 0,0 0 1,-1 0-1,1 0 0,1 0 0,2-2 1,-3 4-9,-1 0 0,0 0 0,1 1 0,-1-1 1,0 0-1,1 1 0,-1 0 0,1-1 1,-1 1-1,1 0 0,-1 0 0,1 0 1,-1 1-1,0-1 0,5 2 0,-4-1-3,1-1-1,-1 2 0,1-1 0,-1 0 1,0 1-1,0-1 0,0 1 0,0 0 1,0 0-1,0 0 0,-1 1 1,1-1-1,0 1 0,3 4 0,0 2 17,-1 0 0,0 0 0,6 17 0,8 14 41,-13-26-18,0-1 1,-2 1-1,0-1 1,0 1 0,-1 1-1,2 25 1,-1-6 43,1 8 148,-3 0 1,-3 57-1,0-24 72,0-59-266,0-13-26,1 1 0,0-1 0,0 0 0,0 0 0,1 1 0,-1-1 0,1 0 0,0 4 0,-2 5 262,0-11-173,2-10-211,0 0-2923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21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9648,'0'0'3265,"10"1"-2882,151 45 1012,-107-29-845,-5 0-19,-31-10-244,1-1 0,0 0 0,0-1 0,0-2 0,33 4 0,-5-7-1827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6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95 4816,'0'0'11440,"11"0"-11145,-1 1-195,-2 0 5,-1-1 0,1 1-1,0-1 1,0-1-1,-1 1 1,1-1 0,0-1-1,12-3 1,-19 4-42,1 0 1,-1-1 0,1 1-1,-1-1 1,1 1 0,-1-1-1,0 1 1,0-1 0,0 0-1,0 0 1,0 0 0,0 1-1,0-1 1,-1 0 0,1 0-1,-1 0 1,1 0 0,-1 0-1,0 0 1,0 0 0,0-1-1,0 1 1,0 0 0,0 0-1,-1 0 1,1 0 0,-1 0-1,1 0 1,-1 0 0,0 0-1,-1-2 1,1 2-33,-1 0-1,1 0 1,0 0-1,-1 0 1,0 1-1,1-1 1,-1 0 0,0 1-1,0 0 1,0-1-1,0 1 1,0 0-1,0 0 1,0 0-1,0 0 1,-1 0 0,1 1-1,0-1 1,-1 1-1,1-1 1,0 1-1,-1 0 1,-2 0-1,1 0 12,-1 0-1,0 0 0,1 1 0,-1 0 0,1 0 0,0 0 0,-1 0 0,1 1 0,0-1 1,0 1-1,-6 3 0,5-1-1,-1 0 1,1 0 0,0 0-1,0 1 1,1 0-1,-1 0 1,1 0 0,0 0-1,0 1 1,1-1-1,0 1 1,-4 9 0,2-4-8,2-5 0,0 0 0,1-1 0,0 1 0,0 0 0,0 0 0,1 0 0,0 1 0,0-1 0,1 0 0,-1 0 0,1 1 0,2 10 0,-2-13-4,1 1-1,0 0 1,0-1-1,1 1 1,-1 0-1,1-1 1,0 0-1,0 1 1,0-1-1,1 0 1,0 0-1,0 0 1,0-1-1,0 1 1,0-1-1,0 0 1,1 1-1,0-1 1,0-1-1,0 1 1,0-1-1,0 1 1,0-1-1,1 0 1,-1-1-1,1 1 0,-1-1 1,1 0-1,7 1 1,128 9 955,-111-6-385,-22-3-3661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7232,'0'0'8462,"-5"13"-7988,-22 57 926,-21 95 1,36-126 487,48-85-4410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6016,'0'0'7112,"3"10"-6608,25 74 950,-24-74-1228,1 0-1,0-1 1,1 1-1,0-1 0,0 0 1,1 0-1,16 15 1,3 0 429,33 24-1,-34-28-231,-1 1 0,-1 2-1,29 37 1,53 83 894,-98-131-1218,0 1 0,0 0 0,-1 0 0,0 1 0,-2 0 0,1 0 0,-2 0 0,0 1 0,0-1 0,-2 1 0,1 25 0,-3-14 31,-1 0 0,-1 0-1,-1-1 1,-2 1-1,-15 45 1,9-41 4,-2-1-1,0 0 1,-2-1 0,-1 0 0,-1-2 0,-36 42 0,47-61-86,0 1 0,-1-1 0,1 0 0,-2-1 1,1 0-1,0-1 0,-1 1 0,0-1 0,0-1 0,-10 4 0,16-9-308,5-3 171,5-5-1561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3:3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3712,'0'0'11360,"11"-1"-10922,86 2 861,-86-1-1048,1 0 0,-1 0 1,1-1-1,-1-1 0,1 0 0,-1 0 0,0-1 1,21-9-1,-27 10-175,0-1 1,0 1-1,-1-1 1,0 0-1,1 0 1,-1-1-1,0 1 1,0-1-1,-1 0 1,1 0-1,-1 0 1,0 0-1,0-1 1,0 0-1,-1 1 1,1-1-1,-1 0 1,0 0-1,-1 0 1,1 0-1,0-6 1,-1 7 0,-1 0 1,1-1-1,-1 1 1,0 0 0,0 0-1,-1-1 1,1 1-1,-1 0 1,0 0-1,0 0 1,0 0 0,-3-7-1,2 9-40,1-1-1,-1 1 0,0-1 1,0 1-1,0 0 0,0 0 0,0 0 1,-1 0-1,1 0 0,-1 0 1,1 0-1,-1 1 0,0-1 1,1 1-1,-1 0 0,0 0 1,0 0-1,-5-1 0,4 1-5,0 1-1,-1 0 0,1-1 1,-1 1-1,1 1 0,-1-1 1,1 1-1,0 0 0,-1 0 0,1 0 1,-6 2-1,-5 4 63,-26 15 0,30-15-61,6-4-19,-1 1-1,1 0 1,0 0 0,0 1 0,0-1 0,1 1 0,0 0 0,-5 8 0,-25 47 95,22-36-46,10-20-42,-1 2-1,1-1 0,0 0 1,1 0-1,-1 1 0,1-1 1,0 1-1,0-1 0,1 1 1,0-1-1,0 1 0,0-1 1,0 1-1,1-1 0,0 1 1,0-1-1,1 1 0,0-1 1,-1 0-1,2 0 0,3 8 1,0-1 13,-3-5-18,0 0 0,0 0 1,1-1-1,-1 1 0,2-1 0,-1 0 0,0 0 0,1-1 1,0 0-1,1 1 0,-1-2 0,7 6 0,2-4 40,0 1 0,0-2-1,1 0 1,0 0 0,0-1-1,0-1 1,0-1 0,1 0-1,-1-1 1,1-1 0,-1 0-1,19-3 1,-13 1 14,-5 1 30,0-1-1,0 0 1,0-1 0,0-1-1,0 0 1,16-8 0,-30 12 121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4:5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1066 0 4816,'0'0'3922,"-10"1"-3747,-32 3 2,39-4-123,-1 1 0,1 0-1,-1 0 1,1 0-1,-1 0 1,1 1 0,0-1-1,0 1 1,0 0-1,0 0 1,-5 5 0,-2 0 80,-29 17 242,26-17-233,0 0 0,1 1 1,-13 12-1,-22 24 517,-75 90 0,95-100-457,-4 3 28,2 2 1,2 1-1,-24 45 0,-47 131 321,81-176-473,-36 69 164,-21 52 43,7 25-102,-27 69 77,78-208-188,1 0 0,-13 83 0,-2 101 152,19-122-83,-10 256 274,25-311-340,2-1 0,2 0 0,19 70 0,27 50 183,-50-160-243,0 0-1,1 0 1,0-1-1,1 0 1,0 0-1,1 0 1,0-1-1,1 0 1,12 13-1,0 3 7,-1 1-1,-2 1 0,0 1 1,18 49-1,2 0 76,-13-31-17,-3 1-1,-2 1 1,-2 1-1,-3 1 1,-1 0-1,-3 0 1,-2 1 0,1 98-1,-9-118-17,-2-1 0,-6 37-1,5-54-34,0-1-1,-1 1 1,-1-1-1,0 1 1,-1-1-1,-14 23 1,3-7 44,11-19-31,-1 0 0,0-1 0,-11 14-1,-4 1 44,-2-1-1,-1 0 1,0-2-1,-2-1 1,0-1-1,-40 22 1,62-40-73,1 1 0,0 0 0,0 0 1,1 0-1,-1 0 0,1 0 0,-1 1 0,1 0 1,-5 7-1,-7 8 86,14-18-88,0 0-1,1 0 0,-1-1 0,0 1 0,0 0 0,0 0 0,1 0 0,-1 0 0,1 0 0,-1 0 0,0 0 1,1 1-1,0-1 0,-1 0 0,1 0 0,0 0 0,0 0 0,-1 1 0,1-1 0,0 0 0,0 0 1,0 0-1,0 1 0,1-1 0,-1 0 0,0 0 0,0 0 0,1 0 0,-1 0 0,1 1 0,-1-1 1,1 0-1,1 1 0,-1 2 3,1-1-1,0-1 1,0 1 0,1 0 0,-1 0-1,0-1 1,1 0 0,0 1 0,-1-1-1,1 0 1,0 0 0,0 0 0,0-1-1,5 2 1,7 3 23,30 8-1,-15-5 23,-16-3-29,0 0 0,19 13 0,-21-12-16,1 0 0,-1-1 0,15 5 0,-20-9-3,-1 1 0,1 0 0,-1 1 1,0-1-1,1 1 0,-2 0 1,1 1-1,0-1 0,-1 1 0,9 11 1,-1 0 65,-1 1 1,15 28 0,-26-41-62,1-1-1,-1 1 1,0-1 0,0 1-1,0 0 1,0-1-1,-1 1 1,0 0 0,0 0-1,0 0 1,0-1 0,0 1-1,-2 5 1,-1 7 29,-11 29 0,5-16-3,-39 112 89,17-55-110,13-42 12,12-30-13,1-1 1,-8 26-1,-16 75 103,13-19-76,5-41-43,3 0 1,-4 88-1,10-105-25,2-11 9,2 31 1,1 11-2,14 292 8,-9-247 8,59 401-120,-13-240 146,-24-141-11,57 157-1,-53-188 13,66 131 0,-34-119-19,-22-40-5,-27-45 10,0-2 0,2 0 0,1-1 0,2 0 0,39 36 0,-19-23 3,-19-16 6,54 39-1,-73-59-26,0 0-1,0 0 0,1-1 0,-1 0 0,1 0 0,-1 0 1,1 0-1,0-1 0,0 0 0,0 0 0,0 0 1,0-1-1,0 1 0,0-1 0,0 0 0,0-1 1,0 1-1,-1-1 0,1 0 0,0 0 0,0-1 0,0 1 1,-1-1-1,1 0 0,-1-1 0,6-2 0,-3-1-654,-1 1 0,0-2-1,8-8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4:55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4170 0 3408,'0'0'3465,"-9"7"-3042,9-7-423,-11 9 224,0-2 1,-1 1-1,0-1 0,0-1 1,0 0-1,-1-1 0,-15 5 0,-90 21 1274,-49 11-157,-342 79 858,287-49-1527,32-8-184,144-51-392,-452 113 1033,189-51-536,128-31-256,111-29-97,-108 36 0,-43 25 206,-76 25 43,187-52-334,15-6-34,0-2 37,-126 73 0,35-21 22,177-89-167,1 1 0,0 0 0,-8 7-1,10-8 9,1 0 0,-1 0-1,0 0 1,0-1 0,-1 1-1,-10 3 1,-1 3 193,18-6-64,13-6-109,43-11-33,-45 12-17,-1-1 0,1 0 0,-1-1 0,0 0 0,0-1-1,19-9 1,47-29-25,44-27 16,-17 3 58,-35 24-11,66-55 1,-89 60-20,1 2 0,53-30-1,-85 57 6,70-44 22,-72 44-14,-1 0-1,-1-1 1,0 0-1,0-1 1,9-12-1,-14 18 40,1-1 63,-11 3-32,1 2-78,0 1 0,1 0 0,-1 0 0,1 1 0,-1-1 0,1 1 0,-6 3 0,-7 3 4,-57 28 28,-10 4 7,37-18 36,-85 52 0,55-29-69,-44 27-30,-58 31 5,61-36 60,-31 16 104,39-18 60,74-48-91,-34 23-1,67-39-113,1 0 0,0 0 0,0 0 0,-1 0 0,1 0 0,0 0 0,0 0 0,0 1 0,0-1 0,0 0-1,0 0 1,-1 3 0,2-3-10,0-1-1,0 0 1,0 1-1,0-1 1,0 0-1,0 0 1,0 1 0,0-1-1,0 0 1,0 0-1,0 1 1,0-1-1,0 0 1,1 0-1,-1 1 1,0-1-1,0 0 1,0 0-1,0 0 1,0 1-1,1-1 1,-1 0-1,0 0 1,0 0 0,0 1-1,1-1 1,-1 0-1,0 0 1,0 0-1,1 0 1,17 3 63,66-7 17,116-21 0,-145 16-82,32-7-19,-50 8-13,60-5 1,1 10-7,43-3 1,-94 10 115,-46-4-68,0 0 0,1 1 0,-1-1 1,1 1-1,-1-1 0,0 1 0,0-1 0,1 1 0,-1 0 1,0 0-1,0 0 0,2 2 0,11 5 291,-13-8-298,-1-1 0,1 1 0,0 0 0,-1 0 0,1-1 0,-1 1-1,1 0 1,0-1 0,-1 1 0,1 0 0,-1-1 0,1 1 0,-1-1-1,0 1 1,1-1 0,-1 1 0,1-1 0,-1 1 0,0-1 0,1 0-1,-1 1 1,0-1 0,0 1 0,0-1 0,1 0 0,-1 1 0,0-1-1,0 0 1,40-99 137,-27 47-64,-2 0 0,7-103 0,-14-82-3364,-5 216-11073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3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28 3208,'0'0'8789,"-4"10"-8489,-18 45 273,18-41 162,1 0-1,-2 22 0,1 1-297,2-28-329,0 0 0,0 0 0,0-1 0,-1 1 0,0 0 0,-1-1 0,0 0 0,-1 0 0,1 0 0,-1 0 0,-1-1 0,-11 13 0,-6 5 123,20-21-174,0 1-1,-1-1 0,0 0 0,0 0 0,0 0 0,-1-1 1,1 1-1,-1-1 0,0 0 0,1 0 0,-2-1 0,-5 3 0,7-4-21,-1 0-1,0 0 0,1-1 0,-1 1 0,0-1 0,1 0 1,-1-1-1,0 1 0,0-1 0,1 0 0,-1 0 0,1 0 1,-1-1-1,1 1 0,-1-1 0,1 0 0,0 0 1,0-1-1,0 1 0,0-1 0,1 0 0,-1 0 0,1 0 1,-1-1-1,1 1 0,0-1 0,0 0 0,1 0 0,-1 0 1,1 0-1,0 0 0,0 0 0,0-1 0,-2-7 0,-8-15 95,11 24-115,-1 0 0,0 0 0,1 0 0,-1 0 0,1 0 0,0-1 0,0 1-1,0 0 1,1-1 0,-1 1 0,1-1 0,0 1 0,0-1 0,0 1 0,0 0 0,2-7 0,0 1 6,23-76 246,-21 75-208,1-1 0,0 2 1,0-1-1,1 1 1,0-1-1,9-8 0,-8 12-45,0 1-1,1 0 0,-1 1 0,1-1 0,0 2 0,0-1 0,1 1 0,-1 0 0,1 1 1,17-3-1,-8 3 19,0 2 0,0 0 0,0 1 0,23 5 0,5-1 51,111 19 438,-152-24-499,-1 0 0,0 0 1,1 0-1,-1-1 0,1 0 0,-1 0 0,0 0 0,1-1 1,-1 1-1,0-1 0,0 0 0,0 0 0,5-3 0,11-10-2722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5:1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12256,'0'0'1368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25 4720,'0'0'7974,"-2"12"-7764,1-2-152,1-4-22,0 0 1,-1 0-1,0 0 0,0 0 0,-1 0 1,0 0-1,0-1 0,0 1 0,0-1 1,-7 10-1,-12 18 249,-45 63 392,58-84-545,-2-1 1,1-1-1,-2 0 1,1 0 0,-23 14-1,29-21-48,-1 0 0,0 0 0,0-1-1,0 0 1,0 0 0,0 0 0,-10 1 0,14-2-62,0-1 1,-1 0-1,1 0 1,-1 0-1,1 0 1,-1 0-1,1-1 1,0 1-1,-1 0 1,1-1-1,0 1 1,-1-1-1,1 1 1,0-1-1,-1 1 1,1-1-1,0 0 1,0 0-1,0 0 1,0 0-1,0 0 1,0 0-1,0 0 1,0 0 0,0 0-1,0 0 1,1 0-1,-1-1 1,0 1-1,1 0 1,-1-1-1,1 1 1,-1-3-1,-1-5 49,0 0-1,1 0 1,1 0-1,-1 0 1,1 0-1,1 0 1,0 0-1,0 0 1,1 0-1,4-15 1,3-2 111,0 0-1,17-30 1,-22 48-127,0-1 0,0 1-1,1 0 1,0 0-1,1 0 1,-1 1-1,2 0 1,-1 0-1,14-11 1,-19 17-54,0 1 0,-1 0 1,1 0-1,0 0 0,0 0 1,-1 0-1,1 0 0,0 0 1,0 0-1,-1 0 0,1 0 1,0 0-1,0 0 1,-1 0-1,1 1 0,0-1 1,-1 0-1,1 0 0,0 1 1,-1-1-1,1 1 0,0-1 1,-1 1-1,1-1 0,-1 1 1,1-1-1,-1 1 0,1 0 1,19 22-34,-11-13 27,0-1 10,1-1 0,0-1 0,1 0-1,0 0 1,0-1 0,0 0-1,1-1 1,0-1 0,0 1-1,0-2 1,0 0 0,23 3 0,0-3 47,0-1 1,0-2 0,52-6-1,-26 1 50,-1-4 0,0-2 0,109-35 0,-109 28 23,-43 14 18,0-1 0,28-12 0,-45 17-132,0 0 0,0 0 0,1 0 0,-1 0 0,0 0 0,0 0 0,0 0 0,0 0 0,1 0 0,-1 0 0,0 0 0,0 0 0,0 0 0,1 0 0,-1 0 0,0 0 0,0 0 0,0 0 0,0 0 0,1 0 0,-1 0 0,0-1 0,0 1 0,0 0 0,0 0 0,0 0 0,0 0 0,1 0 0,-1-1 0,0 1 0,0 0 0,0 0 0,0 0 0,0 0 0,0-1 0,0 1 0,0 0 0,0 0 0,0 0 0,0 0 0,0-1 0,0 1 0,0 0 0,0 0 0,0 0 0,0-1 0,0 1 0,0 0 0,0 0 0,0 0 0,0 0 0,0-1 0,0 1 0,0 0 0,-1 0 0,-7-2-2611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6424,'0'0'6824,"1"14"-6478,40 242 1146,-33-187-1157,18 128 650,-24-190-904,-1 0 1,0 0-1,0 0 0,-1 0 1,1 0-1,-2 1 0,1-1 1,-1 0-1,0 0 0,-1 0 1,1 0-1,-4 7 0,4-13-59,0 0 0,0 0 0,1 0 0,-1-1 0,0 1 0,0 0-1,0-1 1,0 1 0,-1-1 0,1 1 0,0-1 0,0 1-1,0-1 1,0 0 0,0 1 0,-1-1 0,1 0 0,0 0 0,0 0-1,0 0 1,0 0 0,-1 0 0,1 0 0,-2-1 0,-37-8 215,26 6-109,-30-7 139,21 5-68,-34-5-1,50 10-147,-1-1 0,0 1 0,0 1-1,1-1 1,-1 1 0,0 1 0,1-1 0,-11 5 0,9 0 36,14 0-44,18 0-141,-4-6-2426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22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289 1 6328,'0'0'4336,"-12"9"-3876,-11 8-288,-67 52 1064,72-53-690,0 0 0,-29 35 0,32-32-193,2 0 0,-19 37 0,28-49-280,1-1 0,1 1 0,-1 0 0,1 0 0,0 0 0,1 0 0,-1 1 0,2-1 0,-1 0 0,1 1 0,0-1 0,0 0 0,2 8 1,-2-12-49,1-1 0,0 0 1,-1 0-1,1 0 0,0 0 1,0 0-1,0 0 0,0 0 1,0 0-1,0 0 0,1 0 1,-1 0-1,1-1 0,-1 1 1,1-1-1,0 1 0,0-1 1,-1 1-1,4 0 1,-2 0-3,0-1 1,0 0 0,0-1-1,1 1 1,-1 0 0,0-1 0,0 0-1,0 0 1,1 0 0,-1 0 0,0 0-1,4-1 1,1-1 9,-1 0 0,1 0 0,-1-1 1,0 0-1,0 0 0,0-1 0,0 0 0,-1 0 0,1 0 0,8-9 0,-7 4 8,0 0-1,-1-1 0,0 0 1,-1-1-1,0 0 0,0 0 1,-1 0-1,-1 0 0,1-1 1,2-14-1,-3 7 76,-1 0 0,0 0 0,-2 0-1,0 0 1,-3-37 0,4 69-19,2 1-1,-1 0 1,2-1-1,0 0 1,0 0-1,1 0 1,1-1 0,0 0-1,0 0 1,2 0-1,9 11 1,-7-13-38,-2 0 33,1-1 0,16 13 0,-22-20-71,-1 1 0,1-1-1,0 0 1,1 0-1,-1-1 1,0 1-1,0-1 1,1 0 0,-1 0-1,1 0 1,5 0-1,53-3 155,-40-1-2748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0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6016,'0'0'3818,"-4"12"-3438,-17 66 297,2 2 0,-10 107 0,22-92-261,-26 219 1148,23-230-384,11-83-298,1-3-331,7-13-140,9-21-249,4-18 158,3 2-1,1 1 0,67-95 1,-77 125-162,1 1-1,31-28 1,-47 48-152,-1-1 0,0 1 0,0-1 0,1 1-1,-1-1 1,1 1 0,-1-1 0,1 1 0,-1-1 0,0 1-1,1 0 1,-1-1 0,1 1 0,0 0 0,-1 0 0,1-1 0,-1 1-1,1 0 1,-1 0 0,1 0 0,0 0 0,-1-1 0,1 1 0,-1 0-1,1 0 1,0 0 0,-1 0 0,1 1 0,-1-1 0,1 0 0,0 0-1,-1 0 1,1 0 0,-1 1 0,1-1 0,-1 0 0,1 0 0,-1 1-1,1-1 1,-1 0 0,1 1 0,-1-1 0,1 1 0,-1-1 0,0 1-1,1-1 1,-1 0 0,1 1 0,-1 0 0,0-1 0,0 1 0,1-1-1,-1 1 1,0 0 0,2 5 9,-1 0 1,1 0-1,-1 0 1,0 9-1,-1-9-7,4 151 67,-3-26 36,-1-128-99,0 0-1,0 0 1,0 0-1,1 0 1,0-1-1,-1 1 1,1 0-1,0 0 1,0-1-1,1 1 0,-1 0 1,1-1-1,-1 0 1,1 1-1,0-1 1,-1 0-1,1 0 1,4 3-1,-3-2 3,1-1-1,-1 0 1,1-1-1,-1 1 1,1-1 0,0 1-1,0-1 1,0 0-1,0-1 1,-1 1-1,1-1 1,5 1-1,3-2 10,1 0-1,-1 0 1,1-1-1,-1 0 0,0-1 1,0-1-1,18-8 1,-10 2 3,-1-2 1,0 0 0,-1-1-1,0-1 1,21-23 0,-32 32-12,-2-1 0,1 0 0,-1-1 0,1 1 1,-2-1-1,1 0 0,-1-1 0,0 1 0,0-1 1,-1 1-1,0-1 0,-1 0 0,0 0 0,0-1 0,0 1 1,-1 0-1,0-15 0,-1 22-11,0 0-1,0 0 1,0 0-1,0 0 1,0 0 0,0 0-1,-1-1 1,1 1-1,0 0 1,-1 0 0,1 0-1,0 1 1,-1-1-1,1 0 1,-1 0 0,0 0-1,1 0 1,-1 0-1,0 0 1,1 1-1,-1-1 1,0 0 0,0 1-1,0-1 1,-1 0-1,1 1 2,0-1-1,-1 1 1,1 0-1,-1 0 0,1 0 1,0 0-1,-1 0 1,1 1-1,-1-1 1,1 0-1,0 1 0,-1-1 1,1 1-1,0-1 1,-3 2-1,-4 3 10,0 0-1,0 1 1,1 0-1,-8 7 1,7-5-5,0 1-1,1-1 1,-1 1 0,2 0-1,-1 1 1,1 0-1,1 0 1,0 0 0,0 1-1,-3 12 1,7-18-1,-1 0 1,1 1-1,1-1 0,-1 1 1,1-1-1,0 1 1,0-1-1,1 1 0,-1-1 1,1 1-1,0-1 0,1 0 1,-1 1-1,1-1 1,0 0-1,1 0 0,-1 0 1,1 0-1,0-1 1,0 1-1,0-1 0,1 1 1,4 4-1,-1-3 17,1 0 0,0 0 0,0-1 1,0 0-1,0 0 0,1-1 0,0 0 0,0-1 0,0 0 0,0 0 0,0-1 0,1 0 1,-1 0-1,1-1 0,-1-1 0,1 1 0,17-3 0,2-1 82,0-2-1,0-1 0,0-1 1,42-16-1,-63 20-81,1 0 0,-1 0 0,0 0 0,0-1 1,0 0-1,0-1 0,-1 0 0,0 0 0,0 0 0,0-1 0,10-12 0,0-13-2798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0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1070 5920,'0'0'4346,"12"3"-4142,-8-2-177,3 1 23,0 0 0,0-1 0,1 0 0,-1 0-1,0 0 1,0-1 0,1 0 0,-1-1 0,0 0 0,0 0-1,0 0 1,13-5 0,-12 2 61,0 0 0,0-1 0,0 0 0,0-1 0,-1 0 0,0 0 0,0-1 0,10-12 1,-13 14-22,-1 1 1,1-1 0,-1 0 0,0-1-1,0 1 1,-1-1 0,1 1 0,-1-1 0,-1 0-1,1 0 1,-1 1 0,0-1 0,0 0-1,0-10 1,-1 14-56,-1 0 0,1 0-1,-1 0 1,1 0-1,-1 1 1,0-1 0,0 0-1,0 0 1,0 1 0,0-1-1,0 1 1,0-1 0,0 1-1,0-1 1,-1 1-1,1 0 1,-1-1 0,1 1-1,-1 0 1,0 0 0,1 0-1,-1 0 1,0 1 0,1-1-1,-1 0 1,0 1-1,0-1 1,0 1 0,0 0-1,-3-1 1,0 0 6,-1 1-1,0 0 1,0 0 0,1 0-1,-1 0 1,0 1 0,1 0 0,-11 3-1,7 0-7,0 1 0,-1 0-1,2 0 1,-1 1 0,0 0-1,1 0 1,0 1 0,1 0-1,0 0 1,0 1 0,-6 9-1,4-5 6,0 2-1,1-1 0,1 1 1,0 0-1,1 1 0,-6 22 1,11-33-24,0 0 0,0-1 0,1 1 0,-1 0 0,1 0 0,0 0 0,0-1 0,1 1 0,-1 0 0,1 0 1,0-1-1,0 1 0,0 0 0,0-1 0,2 4 0,0-2 14,1 0 1,-1 0-1,0 0 1,1 0-1,0-1 0,0 1 1,1-1-1,9 7 1,-6-6 27,0 1 1,1-1 0,0-1-1,-1 0 1,2 0 0,-1-1-1,0 0 1,1 0 0,0-1-1,-1-1 1,16 2 0,-13-4 7,0 0 1,0 0 0,0-2-1,0 1 1,0-1-1,0-1 1,-1 0-1,0-1 1,17-9 0,7-7 155,48-39 0,-71 51-184,17-15 66,0-1-1,-2-2 1,42-52-1,59-103 171,-93 125-156,-3-1 1,-3-1-1,-2-1 1,20-70-1,-38 101-31,-3-1 0,0-1 0,-2 1 0,-1-1 0,-1 0-1,-2 1 1,-4-41 0,3 63-45,0 0 0,-1 0 0,0 1 0,0-1 0,-5-9 0,7 16-34,-1-1 1,1 1 0,-1 0 0,1-1 0,-1 1-1,0 0 1,0 0 0,1 0 0,-1 0 0,0 0-1,0 0 1,0 0 0,0 0 0,0 0-1,-1 0 1,1 0 0,0 0 0,0 1 0,0-1-1,-1 1 1,1-1 0,0 1 0,-1-1 0,1 1-1,0 0 1,-1-1 0,1 1 0,-1 0-1,1 0 1,-1 0 0,1 0 0,0 0 0,-1 1-1,1-1 1,0 0 0,-2 1 0,-5 3 2,0 1 1,0-1-1,0 1 1,1 1-1,0-1 1,0 1-1,0 1 1,-11 13-1,7-6-14,1 1-1,0 0 0,-13 26 0,12-14-12,1 2-1,1-1 1,1 1 0,1 1-1,2 0 1,1-1-1,2 1 1,0 31-1,6 26-64,20 127-1,-20-190 48,1-1 1,15 45-1,-15-55 9,0-1 0,1 0 0,1 0 0,0 0 0,0-1 0,17 19 0,-19-25 18,4 5-19,0 0 1,1-1-1,12 9 0,-18-16 30,0 1 0,0-1 0,1 0-1,-1 0 1,1 0 0,-1-1-1,1 1 1,0-1 0,0 0 0,-1-1-1,1 1 1,6-1 0,1 1 22,1-2 1,0 1 0,0-2 0,-1 1-1,1-2 1,-1 0 0,1 0-1,-1-1 1,0-1 0,-1 0 0,1 0-1,13-10 1,-4 1 38,-1 0 1,0-1-1,-2-2 1,19-19-1,-32 30-50,0 0 0,0 0 1,0 0-1,-1-1 0,0 0 0,0 0 0,-1 0 1,0-1-1,0 1 0,-1-1 0,0 1 0,0-1 1,-1 0-1,0 0 0,0 0 0,-1-11 0,0 16-5,0 1 0,0 0-1,0-1 1,-1 1 0,1 0-1,-1-1 1,0 1 0,1 0-1,-1 0 1,0-1 0,-2-2-1,2 4-1,0 1 1,0-1-1,1 1 0,-1 0 0,0-1 1,0 1-1,1 0 0,-1-1 0,0 1 1,0 0-1,0 0 0,0 0 0,0 0 1,1-1-1,-1 1 0,0 1 0,0-1 1,0 0-1,0 0 0,0 0 0,1 0 0,-1 0 1,0 1-1,0-1 0,0 0 0,0 1 1,1-1-1,-1 1 0,0-1 0,1 1 1,-1-1-1,0 1 0,0 1 0,-3 0 8,-19 13 44,-23 20-1,39-29-63,1 1 0,0-1 0,0 1 0,0 0 0,1 1 0,0-1-1,-6 12 1,8-11-5,-1 0 0,2 0 0,-1 0 0,1 1 0,0-1 0,1 1 0,0-1-1,1 1 1,-1-1 0,1 1 0,1-1 0,0 1 0,0-1 0,1 0 0,0 1 0,0-1-1,4 9 1,-4-13 13,1-1 0,-1 0 0,0 0-1,1 0 1,-1 0 0,1-1 0,0 1 0,0-1-1,0 0 1,0 0 0,1 0 0,-1 0-1,4 2 1,47 17 89,-43-19-79,-1 0-1,0 0 0,1-1 1,-1 0-1,1-1 0,-1 0 1,1-1-1,17-3 0,-5 0 2,-1-2 1,40-15-1,-30 7 54,59-38 0,-60 32 49,53-23-1,20-8-34,-71 42 54,-48 14-132,0 1 0,-25 13 0,28-11 10,-1 0-1,1 1 0,0 0 0,1 1 0,0 0 0,0 1 1,-15 21-1,24-30-12,1 0 1,0 0 0,0 0 0,-1 0-1,1 0 1,1 0 0,-1 0 0,0 0 0,0 1-1,1-1 1,-1 0 0,1 1 0,0 2-1,0-4 1,0 1 0,0-1 0,0 0 0,1 1 0,-1-1 0,1 1 0,-1-1 0,1 0 0,0 0 0,-1 1-1,1-1 1,0 0 0,0 0 0,0 0 0,0 0 0,2 2 0,1 0 1,0 0-1,0-1 1,1 0 0,-1 1-1,1-1 1,0-1 0,-1 1 0,1-1-1,0 0 1,0 0 0,6 0-1,1 0 7,0-1-1,0-1 0,0 0 0,-1 0 0,1-1 0,0-1 1,-1 0-1,1 0 0,-1-1 0,0-1 0,0 0 0,0 0 1,-1-1-1,0 0 0,17-15 0,6-6 24,-2-2-1,-2-1 1,30-39 0,-19 15-17,-2-2 0,-3-2 0,29-64 0,-52 98-4,17-32 61,-4-1 0,-1 0-1,-3-2 1,-3-1 0,-2 0-1,14-120 1,-29 177-63,-1 1 0,0-1-1,0 0 1,0 1 0,-1-1 0,1 0 0,-1 1-1,1-1 1,-3-4 0,3 6-7,0 1 0,0-1 1,-1 1-1,1-1 0,0 1 0,-1 0 0,1-1 1,0 1-1,-1 0 0,1-1 0,0 1 0,-1 0 1,1-1-1,-1 1 0,1 0 0,-1 0 0,1 0 1,0-1-1,-1 1 0,1 0 0,-1 0 0,0 0 1,0 0-2,0 0-1,-1 0 1,1 1 0,0-1 0,0 0 0,0 1 0,0-1 0,0 1 0,0-1 0,0 1-1,0-1 1,0 1 0,0 0 0,-1 0 0,-9 10-8,1-1 1,0 1-1,0 1 0,1 0 0,0 0 1,1 1-1,-9 20 0,-39 102-81,52-123 81,-13 40-49,2 1 0,3 0 0,2 1 0,3 0-1,2 1 1,2-1 0,8 100 0,-3-131 29,1 0 0,7 27 0,-8-44 24,0 1 1,1 0-1,-1-1 0,1 1 1,1-1-1,-1 0 0,1 0 1,0 0-1,0-1 0,1 1 1,8 7-1,-11-11 4,0-1 0,0 1 0,1-1 0,-1 0 0,0 1 0,1-1 1,-1 0-1,1-1 0,-1 1 0,1 0 0,-1-1 0,1 1 0,0-1 0,-1 0 0,4 0 0,-1 0 7,1-1 0,-1 0-1,0 0 1,1 0 0,-1-1-1,0 0 1,5-2 0,4-3 26,-1-1 0,1-1 1,-1 0-1,13-12 0,-10 7 18,-1-2-1,0 0 0,0 0 0,-2-1 0,17-29 1,-26 42-39,-1-4 0,-9 81-6,7-61-8,0 0 0,1 0 0,1 0 0,-1-1-1,2 1 1,0-1 0,0 0 0,1 0 0,0 0 0,9 12-1,-12-20 0,0-1 0,1 1-1,-1-1 1,1 0 0,0 0 0,-1 0-1,1 0 1,0 0 0,0 0-1,0-1 1,1 0 0,-1 1-1,0-1 1,1 0 0,-1-1 0,0 1-1,1-1 1,-1 1 0,1-1-1,-1 0 1,0 0 0,5-1-1,2 0 8,0-1-1,0 0 1,-1 0-1,1-1 0,0-1 1,12-5-1,8-7 54,0-2-1,-1 0 1,0-2-1,35-34 1,-51 46-21,-10 7-1,-7 5 25,-3 4-40,1 0 0,-1 0-1,2 0 1,-7 10 0,-2 5 14,11-20-33,1 1 1,-1 1-1,1-1 0,0 0 1,0 1-1,0-1 0,0 1 1,1-1-1,0 1 0,0 0 1,0 7-1,1-10 0,0-1 0,0 1 0,0 0-1,1 0 1,-1-1 0,1 1 0,-1 0 0,1-1-1,-1 1 1,1-1 0,0 1 0,0 0 0,0-1 0,0 0-1,0 1 1,0-1 0,1 0 0,-1 1 0,0-1-1,1 0 1,-1 0 0,0 0 0,1 0 0,0 0 0,-1-1-1,1 1 1,-1 0 0,1-1 0,0 1 0,-1-1-1,1 0 1,0 1 0,3-1 0,2 1 9,0-1 1,1 0-1,-1 0 0,0-1 1,1 0-1,-1 0 1,0 0-1,0-1 0,0 0 1,0-1-1,0 0 1,0 0-1,-1 0 0,1-1 1,-1 0-1,0 0 0,0 0 1,0-1-1,5-6 1,-7 8 0,0-1 1,-1 0 0,1-1 0,-1 1-1,0 0 1,0-1 0,0 0 0,0 0 0,-1 0-1,0 0 1,0 0 0,-1 0 0,1-1-1,-1 1 1,0 0 0,0-1 0,-1 1-1,0-1 1,0 1 0,0-1 0,-1 1-1,1-1 1,-1 1 0,-1-1 0,1 1 0,-3-6-1,3 9-3,0-1-1,-1 1 1,1-1 0,-1 1-1,0-1 1,0 1-1,0 0 1,0 0 0,0 0-1,0 0 1,0 1 0,-1-1-1,1 0 1,-1 1-1,1 0 1,-1-1 0,1 1-1,-1 0 1,0 0-1,0 1 1,-3-2 0,1 2-3,1-1 1,0 1 0,0 0-1,0 0 1,-1 0 0,1 1-1,0 0 1,0-1 0,0 1-1,0 1 1,0-1 0,0 1-1,-7 3 1,8 0 3,11-2-10,13-3-23,89-15-3,-86 10 30,0 1 0,1 1 0,0 1 1,-1 1-1,34 3 0,-55-1-2,-1-1 0,1 1 0,0-1-1,0 1 1,0 0 0,-1 0 0,1 0 0,0 0 0,-1 0-1,1 1 1,-1-1 0,0 1 0,1-1 0,-1 1 0,0 0 0,0 0-1,0 0 1,0 0 0,0 1 0,0-1 0,-1 0 0,2 4 0,-1-1 0,-1-1 0,0 1 0,0-1 0,0 1 0,-1 0 0,1 0 0,-1-1 0,-1 1 0,1 0 0,0-1 0,-1 1 0,-2 7 0,0 0 13,2-10-7,0 1 0,0-1-1,0 1 1,1 0-1,-1-1 1,1 1 0,0 0-1,-1-1 1,2 1-1,-1 4 1,1-6-3,0-1 1,1 0-1,-1 0 0,0 0 0,0 1 1,0-1-1,0 0 0,1 0 1,-1-1-1,0 1 0,0 0 0,0 0 1,3-1-1,14-9 35,-1 0-1,0-2 1,0 1 0,-1-2 0,15-15-1,13-9 49,-29 24-47,-10 8-19,0 1-1,1-1 1,0 1-1,0 0 1,0 1-1,9-5 1,-14 8-20,-1 0 0,1 0 0,0 0 0,-1 0 0,1-1 0,0 1 0,-1 1 0,1-1 0,-1 0 0,1 0 0,0 0 0,-1 0 0,1 0 0,-1 1 0,1-1 1,0 0-1,-1 0 0,1 1 0,-1-1 0,1 0 0,-1 1 0,1-1 0,-1 1 0,1-1 0,-1 1 0,0-1 0,1 0 0,-1 1 0,0 0 0,1-1 0,-1 1 0,0-1 1,1 1-1,-1-1 0,0 1 0,0 0 0,0-1 0,0 1 0,0-1 0,0 1 0,0 0 0,0-1 0,0 1 0,0 0 0,0-1 0,0 2 0,-2 35 12,1-33-10,-1 9 12,1 0 0,1 1 0,0-1 0,0 0 0,1 1 0,1-1 0,6 23 0,-6-30-6,0-1 0,0 1-1,0-1 1,1 0 0,0 0-1,0 0 1,0 0 0,1 0-1,0-1 1,0 1 0,0-1-1,0 0 1,1-1 0,-1 1-1,1-1 1,0 1 0,0-1 0,0-1-1,1 1 1,6 1 0,0 0 16,0-1 1,0-1 0,1 0 0,-1 0 0,1-1-1,0-1 1,-1 0 0,1-1 0,-1-1-1,1 1 1,-1-2 0,14-4 0,-13 3-7,0-1 0,0 0 0,-1-1 0,1 0 0,-1-1 0,-1 0 0,0-1 1,0 0-1,0-1 0,18-20 0,-12 4-235,-13 15-2861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0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8536,'0'0'3824,"121"22"-3056,-20-32-120,19-8 0,13 0-184,9-13 8,-3-9-56,-6 0 8,-6-2-137,-15 7 1,-21 7-144,-12 2 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1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391 758 4912,'0'0'5460,"-10"-12"-5304,-30-35 6,35 41-100,0 0-1,0 1 0,0 0 0,-1 0 1,0 1-1,0 0 0,-1 0 1,1 0-1,-8-3 0,-2-1 86,10 5-94,-1 0-1,1 0 1,-1 1 0,0 0-1,0 0 1,0 0-1,0 1 1,0 0 0,0 1-1,0-1 1,0 1-1,-1 1 1,1-1-1,0 1 1,0 0 0,0 1-1,0 0 1,1 0-1,-1 0 1,0 1 0,1 0-1,-1 0 1,1 1-1,0 0 1,0 0-1,1 0 1,-1 1 0,-5 5-1,5-3-5,0-1 0,0 1 0,1 0 0,0 1 0,0-1 0,1 1 0,0 0 0,0 0 0,0 1 0,1-1 1,1 1-1,0-1 0,0 1 0,0 0 0,1 0 0,0 0 0,1 0 0,0 0 0,1 0 0,0 0 0,0-1 0,3 11 0,-1-9 4,0 0 0,1 0 0,0-1 0,1 1 0,0-1 0,0 0 0,1 0 0,0-1 0,0 0 0,1 0 0,0 0 0,1-1 0,0 0 0,0-1 0,17 11 0,-15-12 1,0 0 1,1 0-1,-1-1 1,1 0-1,0-1 1,1-1-1,-1 0 0,0 0 1,1-1-1,-1 0 1,1-1-1,-1 0 1,1-1-1,14-3 1,7-4 73,0 0 0,0-3 0,-1 0 0,-1-2 0,34-20 0,-22 8 206,-1-1 0,72-62 1,-110 85-272,-2 2-32,-1 0-1,1 0 1,-1 0 0,0 0 0,1 0 0,-1 0 0,0 0 0,0 0-1,0-1 1,0 1 0,0 0 0,0-1 0,0 1 0,0-1-1,-1 1 1,1-1 0,-1 0 0,1 1 0,-1-1 0,1-3-1,-1 5-22,0 0 0,0 0-1,-1 0 1,1 0-1,0-1 1,0 1-1,0 0 1,-1 0 0,1 0-1,0 0 1,0 0-1,0 0 1,-1 0-1,1 0 1,0 0 0,0 0-1,-1 0 1,1 0-1,0 0 1,0 0-1,0 0 1,-1 0 0,1 0-1,0 0 1,0 0-1,-1 0 1,1 0-1,0 0 1,0 0 0,0 1-1,-1-1 1,1 0-1,0 0 1,0 0-1,0 0 1,0 0 0,-1 1-1,1-1 1,0 0-1,0 0 1,-11 10 49,9-8-29,-10 8 26,0 1 0,1 1 1,-11 15-1,19-23-38,-1 1 0,1 0 0,0 0 0,1 1 0,-1-1 0,1 0 0,0 1 0,1 0 0,-1-1 0,1 1 0,0 0-1,0 7 1,2-10-6,-1 0-1,1-1 0,0 1 0,-1 0 1,1-1-1,1 1 0,-1-1 0,0 1 0,0-1 1,1 0-1,0 0 0,-1 1 0,1-1 1,0 0-1,0-1 0,0 1 0,0 0 1,0 0-1,1-1 0,-1 1 0,0-1 0,6 2 1,2 2 15,-1-1 1,2 0 0,-1-1 0,16 3 0,-15-4 13,0-1 1,0 0-1,1-1 1,-1 0-1,22-3 1,-27 2-4,1 0 1,-1-1-1,1 0 0,-1 0 1,0-1-1,1 0 0,-1 0 1,-1 0-1,1-1 0,0 1 1,5-7-1,-8 8-6,-1 0 0,1 0 0,-1-1-1,0 0 1,0 1 0,0-1 0,0 0 0,2-3-1,-4 4-16,1 0 0,-1 0 0,0 1 0,1-1 0,-1 0 0,0 0 0,0 0 0,0 1 0,-1-1 0,1 0 0,0 0 0,-1 0 0,1 1 0,-1-1 0,1 0 0,-1 0 0,-1-1 0,-1-2 3,0 0 0,0 0 0,0 1 0,0 0 0,-1-1 0,0 1 0,0 1 0,0-1 0,0 0 0,0 1 0,-1 0 1,0 0-1,1 0 0,-1 1 0,0 0 0,-1 0 0,1 0 0,0 0 0,0 1 0,-7-1 0,1 0 4,1 1 1,-1 1-1,0-1 1,0 2-1,1-1 1,-1 2-1,0-1 1,1 1 0,-14 5-1,19-6-4,-7 3 9,10-3-15,7 1-5,3-1-3,0-1 1,0 0-1,-1-1 0,1 0 0,11-2 1,8-1-2,13-3 17,1-1 0,71-26 0,27-6 32,-134 38-29,0 1 0,1 1 0,-1-1 0,0 1 0,1 0 0,-1 0-1,0 0 1,11 2 0,-14-1-14,0 0 0,0 0-1,0 0 1,0 0 0,0 0 0,0 0 0,0 0-1,0 1 1,-1-1 0,1 1 0,0-1 0,-1 1-1,0 0 1,1 0 0,-1-1 0,0 1 0,0 0-1,0 0 1,0 0 0,0 0 0,0 0 0,1 5-1,0 2 3,-1 0-1,0 1 1,0-1-1,-1 1 1,0-1-1,-2 14 1,-2 2 69,-7 29 0,9-47-62,-2 8 253,7-14-110,4-7-47,202-179 384,-204 181-480,0 0 8,1-1 0,0 1 0,-1 0 1,8-3-1,-12 7-20,0-1 1,0 1-1,0-1 1,0 1-1,0 0 1,0 0-1,0-1 1,0 1-1,0 0 1,0 0-1,0 0 1,0 0-1,0 0 1,0 0-1,0 0 1,0 0-1,0 0 1,0 1-1,0-1 1,-1 0-1,1 0 1,0 1-1,0-1 1,0 1-1,0-1 1,0 1 0,0-1-1,-1 1 1,1 0-1,0-1 1,-1 1-1,1 0 1,0 0-1,-1-1 1,1 1-1,0 1 1,4 10 4,0-1 0,5 17 0,-6-16 6,0 0 1,10 20-1,-10-25-12,0-1-1,0 1 1,1-1-1,0 0 1,0 0 0,0 0-1,1-1 1,0 0 0,0 0-1,11 7 1,-12-10 10,1 1-1,-1-1 1,1 0 0,-1 0-1,1-1 1,0 0-1,0 0 1,0 0 0,0-1-1,-1 0 1,1 0 0,0 0-1,0-1 1,11-2 0,-5-1 15,0 0-1,0 0 1,0-1 0,0-1 0,-1 0 0,0 0 0,0-1 0,-1-1 0,0 1 0,0-2 0,-1 1 0,0-2 0,0 1-1,-1-1 1,11-17 0,-11 14 5,2 0-1,-1 1 0,1 0 0,1 1 1,0 0-1,14-10 0,-23 19-31,0 1 0,0 0-1,0 1 1,0-1 0,0 0 0,0 0-1,0 1 1,0-1 0,0 1 0,1 0-1,-1 0 1,0 0 0,0 0-1,0 0 1,0 0 0,4 1 0,34 13-42,-35-11 38,0-1 1,1 0-1,-1 0 1,1 0-1,-1-1 1,11 2-1,-16-4 11,-1 0 1,1 1-1,0-1 0,-1 0 0,1 1 0,-1-1 1,1 1-1,-1-1 0,1 1 0,-1-1 0,1 1 1,-1-1-1,0 1 0,1-1 0,-1 1 0,0 0 1,1-1-1,-1 1 0,-1 0 0,-7 1 3,0 0 0,0 1 0,0 0 0,0 1 1,1 0-1,-1 1 0,1-1 0,0 2 0,0-1 0,0 1 0,1 0 0,-1 1 0,1-1 0,0 2 0,1-1 0,0 1 0,0 0 0,-7 10 0,11-13-9,0 0 0,1 0-1,-1 0 1,1 0 0,0 1-1,0-1 1,0 0 0,1 1 0,0-1-1,-1 0 1,1 1 0,1-1-1,-1 0 1,1 0 0,0 1 0,0-1-1,0 0 1,0 0 0,3 6-1,-2-5 1,1 0 0,-1 0 0,1 0 0,0 0 0,0-1-1,1 1 1,-1-1 0,1 0 0,0 0 0,0 0 0,0-1 0,1 1 0,-1-1-1,10 5 1,-4-4 7,1-1-1,-1 0 0,0 0 0,1-1 1,-1 0-1,1-1 0,13 0 0,4-2 25,44-7 0,-51 3-10,1-2 1,-1 0-1,0-1 0,-1-1 0,0-1 0,0 0 0,20-16 1,-28 18 0,-1 0 0,0-1 0,-1 0 0,0-1 0,10-13 0,-17 20-15,0 0-1,-1 0 0,1 0 1,-1-1-1,0 1 1,0-1-1,0 0 0,-1 0 1,1 1-1,-1-1 1,0 0-1,0 0 0,0 0 1,-1 0-1,1-1 1,-1 1-1,0 0 0,0 0 1,-1 0-1,1 0 1,-2-7-1,1 11-4,1-1 1,0 0-1,-1 0 0,1 0 1,-1 1-1,1-1 1,-1 0-1,0 0 0,1 1 1,-1-1-1,0 1 1,1-1-1,-1 0 0,0 1 1,0-1-1,1 1 1,-1 0-1,0-1 0,0 1 1,0 0-1,0-1 1,0 1-1,0 0 0,1 0 1,-1 0-1,0 0 0,0 0 1,0 0-1,0 0 1,0 0-1,0 0 0,0 0 1,0 0-1,0 1 1,1-1-1,-1 0 0,0 1 1,0-1-1,0 0 1,0 1-1,1-1 0,-2 2 1,-2 0-3,-1 1-1,1 0 1,0 0 0,0 0 0,1 0-1,-7 7 1,5-3-9,0 0-1,1 0 0,-1 1 1,2 0-1,-1 0 0,1 0 0,0 0 1,0 1-1,1-1 0,-1 11 1,2-16 5,1 0 1,0 0 0,-1-1 0,1 1 0,0 0-1,1 0 1,-1 0 0,0 0 0,1-1-1,-1 1 1,1 0 0,0-1 0,0 1 0,0 0-1,1-1 1,-1 1 0,0-1 0,1 0-1,0 1 1,-1-1 0,1 0 0,0 0 0,0 0-1,0 0 1,1 0 0,-1-1 0,0 1-1,1-1 1,-1 1 0,1-1 0,-1 0 0,1 0-1,-1 0 1,1 0 0,5 0 0,-1 0 5,0 0 0,0-1 1,0 1-1,0-2 0,0 1 0,0-1 1,0 0-1,0 0 0,0-1 1,0 0-1,-1-1 0,1 1 1,0-1-1,7-5 0,9-6 36,-2-1 0,32-27 0,-9 5 19,-23 20-35,-16 12-17,-1 1 1,1 0-1,0 0 0,1 0 0,-1 0 0,1 1 1,10-4-1,-16 7-5,1 0 0,-1 0 0,1 0 0,0 0 1,-1 0-1,1 1 0,-1-1 0,1 0 0,-1 0 0,1 1 0,-1-1 1,1 0-1,-1 1 0,1-1 0,-1 1 0,1-1 0,-1 0 0,0 1 0,1-1 1,-1 1-1,0-1 0,1 1 0,-1-1 0,0 1 0,0 0 0,1-1 1,-1 1-1,0-1 0,0 1 0,0 0 0,0-1 0,0 1 0,0-1 1,0 1-1,0-1 0,0 2 0,1 29 4,-2-27-4,1 12 0,1 1 0,0-1 0,1 0 0,6 26 0,-8-42 1,0 0-1,0 1 0,0-1 0,0 0 1,1 1-1,-1-1 0,0 0 1,0 1-1,0-1 0,1 0 1,-1 0-1,0 1 0,0-1 0,1 0 1,-1 0-1,0 0 0,0 1 1,1-1-1,-1 0 0,0 0 0,1 0 1,-1 0-1,0 0 0,1 1 1,-1-1-1,0 0 0,1 0 1,-1 0-1,0 0 0,1 0 0,-1 0 1,1 0-1,14-6 22,13-13 18,20-21 11,-5 3 63,46-47 0,-89 82-107,1 1 0,0 0-1,0 0 1,0 0 0,0 0 0,1 0 0,-1 0-1,0 0 1,0 0 0,0 0 0,1 0 0,-1 1-1,0-1 1,1 0 0,-1 1 0,1-1 0,-1 1-1,3-1 1,-3 2-3,0 0 0,-1-1 0,1 1 0,0 0 0,-1 0 0,1-1 0,-1 1 0,1 0 0,-1 0 0,1 0 0,-1 0 0,0 0 0,1 0 0,-1 0 0,0 0 0,0 0 0,1 0 0,-1 0 0,0 0 0,0 0 0,0 0 0,0 0 0,0-1 0,-1 1 0,1 0 0,0 0 0,-1 1 0,-1 22 1,0-9-6,1 0 0,0 0 0,1 0 0,2 18 1,-1-30-1,-1 1 1,1-1 0,0 0-1,-1 0 1,1-1 0,0 1-1,1 0 1,-1 0 0,0 0-1,1-1 1,0 1 0,0-1 0,-1 1-1,1-1 1,1 1 0,-1-1-1,0 0 1,1 0 0,-1 0-1,1-1 1,-1 1 0,1-1-1,0 1 1,-1-1 0,1 0 0,5 1-1,-3-1 2,-1 0 0,1-1 0,0 0-1,0 0 1,0-1 0,0 1 0,0-1 0,0 0-1,0-1 1,-1 1 0,1-1 0,-1 0 0,1 0 0,-1 0-1,9-6 1,5-5 7,1 0 1,16-18-1,-29 26-6,13-13 9,-1-1 0,-1-1-1,-1 0 1,23-38 0,45-98 47,-74 135-44,100-247 80,-99 239-75,3-9 9,-1 0 1,-3-1-1,11-76 0,-21 88-19,0 26-9,0 1 0,0 0-1,0-1 1,-1 1 0,1 0 0,0-1-1,0 1 1,0 0 0,0-1 0,0 1-1,-1 0 1,1-1 0,0 1 0,0 0-1,0-1 1,-1 1 0,1 0 0,0 0 0,-1 0-1,1-1 1,0 1 0,-1 0 0,1 0-1,0 0 1,-1-1 0,0 1-2,1 1 1,-1-1 0,0 0-1,0 0 1,1 0-1,-1 1 1,0-1 0,1 1-1,-1-1 1,0 0-1,1 1 1,-1-1 0,1 1-1,-1-1 1,1 1-1,-1-1 1,1 1 0,-1 1-1,-12 13-20,2 2 0,0-1-1,-16 35 1,-18 59-57,32-69 14,3 0 0,-9 69 0,14-76 42,-3 17-38,3 1 1,0 53-1,6-86 41,0-1 1,0 1-1,2-1 0,1 0 1,0 0-1,1 0 0,1 0 0,0-1 1,11 20-1,-15-34 20,-1-1-1,1 1 1,-1-1-1,1 0 1,0 0-1,0 0 1,0 0 0,0 0-1,0 0 1,1-1-1,-1 1 1,0-1-1,1 1 1,-1-1 0,1 0-1,0 0 1,-1 0-1,1 0 1,0-1 0,-1 1-1,1-1 1,0 1-1,0-1 1,0 0-1,-1 0 1,1-1 0,0 1-1,0 0 1,0-1-1,3-1 1,8-2 12,0-1-1,0-1 1,-1 0 0,20-13 0,-26 15-9,8-6 32,0-2 0,0 0 0,-1-1-1,0 0 1,-1-1 0,-1 0 0,0-1 0,-1 0-1,-1-1 1,15-30 0,-24 44-36,0 1-1,0 0 1,1-1 0,-1 1-1,1 0 1,-1-1 0,1 1-1,-1 0 1,1 0 0,0 0-1,-1 1 1,1-1 0,0 0-1,0 1 1,-1-1 0,3 0-1,37-6-8,-28 5 26,-6 1-10,1 0 0,-1 0 0,0 1 0,1 0 0,-1 0 0,0 1 0,1 0 1,-1 0-1,8 2 0,-13-2-9,1 0 1,0 1-1,-1-1 1,1 0-1,-1 1 0,1-1 1,-1 1-1,0 0 1,0 0-1,0 0 1,0 0-1,0 0 1,0 0-1,0 1 0,-1-1 1,1 1-1,-1-1 1,0 1-1,1-1 1,-1 1-1,-1 0 0,1-1 1,0 1-1,-1 0 1,1 0-1,-1 3 1,3 26 0,-2-14 1,1 0 0,0 0 0,1 0-1,1-1 1,1 0 0,9 23 0,-13-37 2,0 0-1,1-1 1,-1 1 0,1-1-1,0 1 1,0-1 0,0 0-1,0 0 1,0 0 0,0 0-1,1 0 1,-1 0-1,1-1 1,-1 1 0,1-1-1,3 2 1,-2-2 1,1 1 1,-1-1-1,1-1 1,0 1-1,0 0 1,-1-1-1,1 0 1,0 0-1,5-1 1,8-3 6,0 0 0,-1-1 1,0-1-1,18-9 1,-35 15-10,76-36 111,94-62 0,-115 65-32,-51 31-64,-1 0-1,1-1 0,-1 1 1,1-1-1,-1 0 1,0 1-1,0-2 0,-1 1 1,6-7-1,-8 10-12,0 0-1,0 0 1,0 0-1,0-1 1,0 1 0,0 0-1,0 0 1,0 0-1,0-1 1,0 1-1,0 0 1,0 0-1,0-1 1,0 1 0,-1 0-1,1 0 1,0 0-1,0-1 1,0 1-1,0 0 1,0 0-1,0 0 1,0 0 0,-1-1-1,1 1 1,0 0-1,0 0 1,0 0-1,0 0 1,-1 0-1,1 0 1,0 0 0,0-1-1,0 1 1,-1 0-1,1 0 1,0 0-1,0 0 1,0 0-1,-1 0 1,1 0 0,0 0-1,0 0 1,-1 0-1,1 0 1,0 0-1,0 0 1,-13 1 19,2 2-16,0 1 0,-1-1 1,2 2-1,-1 0 0,0 0 0,1 1 0,0 0 0,0 1 0,-11 10 0,-9 11-32,-35 40-1,59-62 23,2-1 2,0 0 0,1 0 0,-1 0 0,1 0-1,0 1 1,1-1 0,-1 1 0,-2 9 0,5-14 5,-1 1-1,1-1 0,0 1 1,-1-1-1,1 1 1,0-1-1,0 1 1,0-1-1,0 1 0,0 0 1,0-1-1,0 1 1,1-1-1,-1 1 1,1-1-1,-1 1 1,1-1-1,-1 1 0,1-1 1,0 1-1,0-1 1,-1 0-1,1 1 1,0-1-1,0 0 0,1 0 1,-1 0-1,0 0 1,0 0-1,0 0 1,1 0-1,-1 0 0,1 0 1,-1-1-1,0 1 1,4 0-1,-1 0 3,-1 0-1,1-1 0,0 1 0,0-1 1,0 0-1,-1-1 0,1 1 0,0-1 1,0 1-1,-1-1 0,1 0 1,0 0-1,-1-1 0,1 1 0,-1-1 1,0 0-1,1 0 0,-1 0 1,3-3-1,8-5 22,-1-1-1,21-24 1,-24 24-13,-2 3 12,29-33 45,-34 37-53,0 0 1,0 0-1,0 0 0,-1 0 1,1 0-1,-1-1 0,-1 1 1,3-6-1,-9 30 49,2-9-54,1 0 0,0 0 0,0 22 1,2-29-8,0 0 0,0 0 0,1 0 0,0-1 0,0 1 0,0 0 0,0 0 0,0-1 0,1 1 0,0 0 0,0-1 0,0 0 0,0 1 0,0-1 0,1 0 0,2 3 0,0-1 6,1 0 0,-1 0 0,1 0 0,0-1 0,0 0 0,1 0 1,-1 0-1,1-1 0,-1 0 0,1 0 0,0-1 0,1 0 1,-1 0-1,0-1 0,0 0 0,1 0 0,-1 0 0,0-1 1,1 0-1,12-2 0,-15 0 298,-6 2-87,-14-1 34,-24 3 4,20 1-127,13-2-80,0 0 1,0 0-1,0 1 0,0-1 0,0 1 0,0 1 0,-5 2 0,11-5-51,0 0 1,0 0 0,0 0-1,-1 0 1,1 0-1,0 0 1,0 0 0,0 0-1,0 0 1,0 0-1,0 0 1,0 0 0,0 0-1,0 0 1,0 1-1,0-1 1,0 0 0,0 0-1,0 0 1,-1 0-1,1 0 1,0 0 0,0 0-1,0 0 1,0 0-1,0 0 1,0 0 0,0 0-1,0 0 1,0 0-1,0 1 1,0-1 0,0 0-1,0 0 1,0 0-1,0 0 1,0 0 0,0 0-1,0 0 1,0 0-1,0 0 1,0 0 0,0 0-1,0 1 1,0-1-1,0 0 1,0 0 0,0 0-1,0 0 1,1 0-1,-1 0 1,0 0-1,0 0 1,0 0 0,0 0-1,0 0 1,0 0-1,0 0 1,0 0 0,0 0-1,0 0 1,0 0-1,0 0 1,0 0 0,1 1-1,7 0 50,12-1-6,-2-1-17,0 0 0,0-2 0,0 0-1,0-1 1,-1 0 0,0-2 0,0 0 0,0-1 0,-1-1-1,0 0 1,0-1 0,-1-1 0,0 0 0,24-23-1,-15 7 11,-2-1 0,0-1 0,-3-1 0,0-1 0,-2-1 0,17-39 0,61-202 64,-69 186-72,-15 54-6,-2-1 0,-1-1 1,3-35-1,-11 68-23,0-1 0,0 1 0,0-1 0,0 1 0,0-1 0,0 1 0,0-1 0,0 1 0,-1-1 0,1 1 0,0-1 0,-1-1 0,0 3-1,1 0-1,0 0 1,0 0 0,-1 0 0,1-1-1,0 1 1,0 0 0,-1 0 0,1 0-1,0 0 1,0 0 0,-1-1-1,1 1 1,0 0 0,0 0 0,-1 0-1,1 0 1,0 0 0,-1 0 0,1 0-1,0 0 1,0 0 0,-1 0 0,1 0-1,0 0 1,-1 1 0,1-1 0,0 0-1,0 0 1,-1 0 0,1 0-1,0 0 1,0 0 0,-1 1 0,1-1-1,-5 4-10,1-1-1,0 1 0,0 0 0,-5 8 1,5-7-3,-11 12-13,2 1 0,1 1 0,0 0 0,1 1 0,1 1 0,-11 33-1,-1 5-31,5-12-28,-21 83 0,27-76 19,-4 67-1,14-101 49,1-1 0,1 0 0,0 1 0,1-1 0,1 0 0,1 0 0,8 23 0,-11-39 19,0 0 0,0 0 0,0 0 0,0-1 1,1 1-1,-1 0 0,1 0 0,0-1 0,-1 1 0,1-1 0,0 0 1,1 1-1,-1-1 0,0 0 0,1 0 0,-1-1 0,1 1 0,-1 0 1,1-1-1,0 0 0,0 1 0,0-1 0,-1 0 0,1 0 1,0-1-1,0 1 0,1-1 0,-1 1 0,0-1 0,0 0 0,0 0 1,0 0-1,0-1 0,0 1 0,6-3 0,5-1 10,-1-1-1,1-1 0,-1 0 1,0-1-1,-1 0 0,15-12 1,-11 8 14,-1 0 0,-1-1 0,1 0 0,20-24-1,-32 31-11,0 1-1,0 0 0,1 0 0,-1 1 0,1-1 0,0 1 0,0-1 1,1 1-1,7-4 0,-12 8-8,0-1 1,1 0-1,-1 0 0,0 1 1,0-1-1,0 0 1,1 1-1,-1-1 0,0 0 1,0 1-1,0-1 0,0 0 1,0 1-1,0-1 1,0 0-1,1 1 0,-1-1 1,0 0-1,0 1 1,0-1-1,0 1 0,-1-1 1,1 0-1,0 1 1,0-1-1,0 0 0,0 1 1,0-1-1,-1 1 0,-2 17 13,2-14-11,0 6-4,-1 0-1,2 0 1,-1 0-1,1 0 1,1 0-1,0 0 0,4 20 1,-4-27-3,0 1 1,0-1-1,1 0 0,-1 1 1,1-1-1,-1 0 1,1 0-1,0 0 0,1 0 1,-1 0-1,0 0 1,1-1-1,-1 1 1,1-1-1,0 0 0,0 1 1,0-1-1,0 0 1,0-1-1,0 1 0,1-1 1,-1 1-1,1-1 1,-1 0-1,5 0 0,-1 0 3,0 0-1,0-1 0,0 0 0,0-1 0,0 1 0,0-1 0,0-1 0,0 1 1,0-1-1,0-1 0,0 1 0,11-7 0,3-3 7,0-1-1,24-20 1,-40 29-4,1 0 8,-1 0-1,0 0 1,0 0-1,-1-1 1,1 0-1,-1 0 1,0 0-1,0 0 1,5-10-1,-9 14-8,0 1-1,0 0 1,-1 0-1,1 0 1,0-1 0,0 1-1,0 0 1,-1 0-1,1 0 1,0-1 0,0 1-1,-1 0 1,1 0-1,0 0 1,-1 0-1,1 0 1,0 0 0,0 0-1,-1 0 1,1 0-1,0 0 1,-1 0 0,1 0-1,0 0 1,0 0-1,-1 0 1,1 0-1,0 0 1,-1 0 0,1 0-1,0 0 1,0 0-1,-1 0 1,1 0 0,0 1-1,-1-1 1,1 0-1,0 0 1,0 0-1,-1 1 1,-13 6-6,12-6 0,1 0 0,0 0 1,0 0-1,0 1 0,0-1 1,0 0-1,0 1 0,0-1 1,1 1-1,-1-1 0,0 1 0,1-1 1,-1 1-1,1 0 0,0-1 1,-1 1-1,1-1 0,0 1 1,0 0-1,0-1 0,0 1 0,1 3 1,0-3-1,0 0-1,0-1 1,1 1 0,-1 0 0,1-1 0,-1 1-1,1-1 1,-1 1 0,1-1 0,0 0 0,0 0 0,0 1-1,0-1 1,0-1 0,0 1 0,0 0 0,4 1-1,0-1 6,-1 1-1,1-1 0,0 0 1,0 0-1,0-1 0,0 0 1,0 0-1,0 0 0,0-1 1,0 0-1,0 0 0,0 0 1,0-1-1,0 0 0,-1 0 1,1 0-1,-1-1 0,1 0 1,-1 0-1,6-5 0,-7 5 8,0 0-1,0-1 0,0 0 1,0 0-1,-1 0 1,0 0-1,0 0 0,0-1 1,-1 1-1,1-1 0,-1 0 1,0 0-1,0 1 0,-1-2 1,1 1-1,-1 0 1,0 0-1,-1 0 0,1 0 1,-1-1-1,0 1 0,0 0 1,-2-8-1,2 10-1,-1 0-1,1-1 1,-1 1 0,0 0-1,0 0 1,0 0 0,0 0-1,-1 1 1,1-1 0,-1 0-1,0 1 1,0-1-1,0 0 1,0 1 0,0 0-1,0 0 1,0 0 0,-1 0-1,1 0 1,-1 0 0,0 0-1,0 1 1,1-1 0,-6-1-1,8 3-4,0 0-1,0 0 1,-1 0-1,1 0 1,0 0-1,-1-1 1,1 1-1,0 0 1,0 0-1,0 0 1,-1-1-1,1 1 1,0 0-1,0 0 1,0 0-1,-1-1 1,1 1-1,0 0 1,0-1-1,0 1 1,0 0-1,0 0 1,0-1-1,0 1 1,-1 0-1,1-1 1,0 1-1,0 0 1,0-1-1,0 1 1,0 0-1,1 0 1,-1-1-1,0 1 1,0 0-1,0-1 1,0 1-1,0 0 1,0 0-1,0-1 1,0 1-1,1 0 1,-1-1-1,0 1 1,0 0-1,0 0 1,1 0-1,-1-1 1,0 1-1,0 0 1,1 0-1,-1 0 1,0-1-1,0 1 1,1 0-1,-1 0 1,0 0-1,1 0 1,-1 0-1,0 0 1,0 0-1,1 0 1,0 0-1,25-11-3,-20 9 1,21-8 7,0 2-1,1 2 0,0 0 0,38-2 0,-61 8 2,-1 0 0,0-1-1,0 2 1,1-1-1,-1 0 1,0 1-1,0 0 1,0 0 0,0 0-1,0 1 1,0-1-1,0 1 1,0 0 0,0 0-1,6 5 1,-7-5-5,-1 1 0,1-1 1,-1 1-1,0 0 0,0 0 1,0 0-1,0 0 1,0 1-1,-1-1 0,0 0 1,1 1-1,-1-1 0,0 1 1,-1-1-1,1 1 0,-1-1 1,1 1-1,-1 5 0,-1 3-9,1 26-35,-1-37 42,1 0 1,0 1-1,1-1 1,-1 0-1,0 1 0,0-1 1,0 0-1,1 0 1,-1 0-1,1 1 1,-1-1-1,1 0 1,-1 0-1,1 0 0,0 0 1,0 0-1,-1 0 1,1 0-1,0 0 1,0 0-1,1 1 0,0-2 2,-1 0-1,1 1 1,0-1-1,-1 0 1,1 0-1,0-1 1,-1 1-1,1 0 1,-1 0-1,1-1 1,0 1-1,-1-1 1,1 1-1,2-2 1,21-12 0,-22 13 1,68-45 39,-51 31-27,2 1 0,-1 0-1,2 2 1,0 1-1,45-16 1,-65 26-15,0 1 1,0-1-1,-1 1 1,1 0-1,0 0 1,0 0 0,0 0-1,-1 0 1,1 1-1,0-1 1,0 1-1,-1 0 1,1 0-1,0 0 1,-1 0-1,1 0 1,-1 1-1,0-1 1,1 1 0,-1-1-1,0 1 1,0 0-1,0 0 1,3 4-1,3 3-15,-1 1 0,-1 1-1,0-1 1,7 17 0,-5-10 0,-6-13-1,0 0-1,-1 0 1,0 0 0,0 0 0,0 1-1,0-1 1,-1 0 0,1 0 0,-1 1-1,0-1 1,-1 0 0,1 1 0,-1-1-1,0 0 1,0 0 0,0 0 0,0 0-1,-1 0 1,-3 8 0,2-8-567,1 0 1,-1-1-1,1 1 0,-1 0 1,0-1-1,-5 4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1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13392,'0'0'720,"60"0"-776,-34 0 0,-8 0-72,-4 0 16,-8 0-8,-1 0 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8240,'0'0'568,"95"-6"-40,-16-11 0,13-3 16,13-8 16,2 6-40,-4 4 8,-11 4-48,-17-5 0,-23 5-144,-15 8-8,-19 4-152,-12 2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8240,'0'0'760,"69"6"-296,3-6 16,21-2-64,16-4-8,2-6 56,8-5 16,3 5-40,5-4 8,2 4-232,-2-12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1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1 561 5416,'0'0'3038,"11"-7"-2683,5-5-223,-9 7-47,1 0-1,0 0 0,0 0 1,0 1-1,14-5 1,-1-1 174,-1-1 1,-1-1-1,0-1 0,-1 0 1,0-1-1,22-24 1,-29 26-94,0-1-1,-1-1 1,0 0 0,-1-1 0,8-17 0,0 1 87,-1 1 229,-2-1 1,22-63 0,-33 62 267,-3 31-590,-2 6 66,-4 12-149,0-1 0,2 1 1,0 0-1,1 0 1,1 1-1,0 23 0,2-29-54,1-1 1,0 0-1,0 0 0,2 0 0,-1 0 0,1 0 0,1-1 0,0 1 0,0-1 0,1 0 0,6 10 0,-8-17 4,0 1-1,0-1 1,0 1-1,0-1 1,0 0 0,1-1-1,-1 1 1,1 0-1,0-1 1,0 0-1,0 0 1,0 0-1,0 0 1,0-1 0,0 0-1,1 1 1,-1-2-1,0 1 1,1 0-1,-1-1 1,1 0-1,-1 0 1,1 0 0,-1-1-1,7-1 1,1 0 57,0-1 0,0 0 0,-1-1 0,1 0 0,-1-1 0,0-1 0,0 0 0,12-8 0,-6 1 50,-1 0 1,0-1-1,-1-1 1,-1-1-1,23-29 0,-17 14 127,-1 0 0,22-50 0,1 4 331,-40 70-516,-2 6-65,0 1-1,0-1 1,0 0 0,0 1-1,0-1 1,1 0-1,-1 1 1,0-1 0,0 0-1,0 1 1,1-1 0,-1 1-1,0-1 1,1 0-1,-1 1 1,0-1 0,1 1-1,-1-1 1,1 1 0,-1-1-1,1 1 1,-1-1-1,1 1 1,-1 0 0,1-1-1,-1 1 1,1 0 0,0-1-1,0 1 1,0 2-3,0 1 0,-1-1 1,1 1-1,-1-1 0,1 1 1,-1-1-1,0 1 0,0-1 1,0 1-1,-1 4 0,0 0 3,0 39 9,0 9-21,-1 1 0,-4-1 0,-16 74 0,22-127 3,0 1 0,-1-1-1,0 0 1,1 0 0,-1 0-1,0 0 1,0 0 0,0 0 0,0 0-1,0 0 1,-1 0 0,1-1-1,-1 1 1,1 0 0,-1-1-1,1 1 1,-1-1 0,0 0-1,0 0 1,-2 2 0,2-3 6,1 0-1,-1 0 1,0 0 0,1 0 0,-1 0 0,0 0 0,1 0 0,-1-1 0,1 1-1,-1-1 1,0 1 0,1-1 0,-1 1 0,1-1 0,-1 0 0,1 0 0,0 0-1,-1 0 1,1 0 0,0 0 0,0 0 0,0 0 0,0-1 0,-1 1 0,0-3-1,2 4-3,-1 0-1,1-1 1,0 1-1,-1-1 0,1 1 1,0 0-1,-1-1 0,1 1 1,0-1-1,0 1 1,0-1-1,-1 1 0,1-1 1,0 1-1,0-1 1,0 1-1,0-1 0,0 1 1,0-1-1,0 0 0,0 1 1,0-1-1,0 1 1,0-1-1,0 1 0,0-1 1,1 1-1,-1-1 0,0 1 1,0-1-1,1 1 1,-1-1-1,0 1 0,0 0 1,1-1-1,-1 1 1,1-1-1,-1 1 0,0 0 1,1-1-1,-1 1 0,1 0 1,-1-1-1,1 1 1,-1 0-1,1 0 0,-1 0 1,1-1-1,-1 1 1,1 0-1,-1 0 0,1 0 1,-1 0-1,2 0 0,34-6 86,-30 6-85,27-2 143,-1 2 1,36 3-1,10 1-3374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1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10544,'0'0'1112,"78"-72"-1408,-32 49 192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485 310 6328,'0'0'1872,"-14"-5"-1355,6 2-485,-22-7 444,0 1-1,-34-6 0,55 14-345,0-1 0,0 1 0,0 1-1,0 0 1,0 0 0,0 0 0,0 1-1,0 1 1,1 0 0,-1 0-1,0 0 1,1 1 0,-15 7 0,15-5-19,0 2 0,0-1 0,0 1 0,0 0 0,1 1 0,0-1 0,1 1 0,0 1 0,-8 13 0,12-17-59,-1 0 1,1-1-1,0 1 1,1 0-1,-1 1 1,1-1-1,0 0 1,0 0-1,1 6 1,0-8-17,0 1 1,0-1-1,1 0 0,-1 0 1,1 0-1,0 1 0,0-1 1,0 0-1,1 0 1,-1 0-1,1 0 0,-1-1 1,1 1-1,0 0 1,4 3-1,-4-4-2,1 1 1,0-1-1,0 0 0,0 0 1,0-1-1,0 1 0,0-1 1,1 1-1,-1-1 0,0 0 1,1 0-1,-1-1 0,1 1 1,-1-1-1,1 1 1,-1-1-1,1 0 0,-1-1 1,1 1-1,-1 0 0,1-1 1,-1 0-1,1 0 0,3-1 1,4-2 69,0 0 1,-1-1-1,1 0 1,-1-1-1,0 0 1,10-8 0,-12 8-2,-1 0 0,1-1 0,-1 0 0,0 0 0,-1 0 1,0-1-1,0 0 0,0-1 0,-1 1 0,-1-1 1,1 0-1,-1 0 0,-1 0 0,0-1 0,0 1 0,-1-1 1,2-12-1,-4 21-86,0 0 1,1 1-1,-1-1 1,0 1-1,0-1 1,0 0-1,0 1 1,0-1-1,0 0 1,0 1-1,0-1 1,0 0 0,0 1-1,0-1 1,0 0-1,-1 1 1,1-1-1,0 0 1,0 1-1,-1-1 1,1 1-1,0-1 1,-1 1-1,0-2 1,0 3-3,1-1 1,-1 0 0,0 0-1,1 1 1,-1-1 0,0 0 0,1 1-1,-1-1 1,1 1 0,-1-1-1,1 1 1,-1-1 0,1 1-1,-1-1 1,1 1 0,-1 0-1,1 0 1,-22 36 157,-169 409 196,73-153-170,118-292-194,0-1-1,0 1 1,-1 0 0,1-1-1,0 1 1,0 0-1,0-1 1,-1 1 0,1 0-1,-1-1 1,1 1-1,0-1 1,-1 1 0,1-1-1,-1 1 1,1-1-1,-1 1 1,1-1 0,-1 1-1,1-1 1,-1 0-1,0 1 1,1-1 0,-1 0-1,0 1 1,1-1-1,-1 0 1,0 0 0,1 0-1,-2 1 1,1-2 4,0 0 0,0 1 0,0-1 0,0 0 0,0 0 0,0 0 0,0 0 0,0 0 0,1 0 0,-1 0 0,0 0 0,1 0 0,-1 0 0,1 0 0,-1-2 0,-13-47 217,12 38-180,1 0 0,0 0 0,1 0 0,1 0 0,-1 0 0,2 0 0,0 0 0,0 0 0,2 0 0,-1 1 0,1-1 0,1 1 0,0 0 0,0 0 0,1 1 0,8-11-1,-2 4 2,0 2 0,1 0-1,1 1 1,1 0-1,0 1 1,0 0-1,1 1 1,1 1-1,19-10 1,6 0 15,158-88 213,-155 82-189,-2-3-1,53-45 0,-61 41-58,-2-2-1,-1-2 0,39-60 1,-57 80-18,0 0 1,19-18 0,-33 36-10,0 0-1,0 0 1,0 0 0,0 0-1,0 0 1,0 0 0,0 0-1,0 0 1,0 0 0,0 0-1,0 0 1,0 0-1,0 0 1,0 0 0,0-1-1,0 1 1,0 0 0,1 0-1,-1 0 1,0 0 0,0 0-1,0 0 1,0 0 0,0 0-1,0 0 1,0 0 0,0 0-1,0 0 1,0 0 0,0 0-1,0 0 1,1 0 0,-1 0-1,0 0 1,0 0-1,0 0 1,0 0 0,0 0-1,0 0 1,0 0 0,0 1-1,0-1 1,0 0 0,0 0-1,0 0 1,0 0 0,0 0-1,1 0 1,-1 0 0,0 0-1,0 0 1,0 0 0,0 0-1,0 0 1,0 0 0,0 0-1,0 0 1,0 0-1,0 1 1,0-1 0,0 0-1,0 0 1,0 0 0,0 0-1,0 9-7,-3 14-4,-11 43-35,-9 55-24,21-105 52,1 1-1,0 0 1,1 0 0,1 0-1,3 19 1,-3-34 18,-1 0 0,0 0 1,1 1-1,0-1 0,-1 0 1,1 0-1,0 0 0,0 0 1,0 0-1,0 0 0,1 0 1,-1 0-1,0 0 0,1 0 1,-1-1-1,1 1 0,0-1 1,0 1-1,-1-1 0,5 3 1,-3-3 2,-1-1 1,1 1 0,0 0 0,0-1-1,0 0 1,0 1 0,0-1 0,0 0-1,0 0 1,0-1 0,0 1 0,0-1-1,-1 0 1,4 0 0,6-4 9,0 0 1,-1 0-1,1-1 0,-1-1 0,-1 0 1,14-11-1,9-10 42,-1-2 0,-2-1 0,-1-1 1,48-70-1,-72 96-41,-1-2 23,1 1 0,0 1 0,0-1 0,10-9 0,-15 16-34,0 0 0,0 1 0,0-1 0,0 0 1,0 0-1,0 0 0,0 0 0,0 1 0,0-1 0,0 0 0,0 0 0,0 0 1,0 0-1,0 0 0,0 1 0,0-1 0,0 0 0,0 0 0,0 0 0,0 0 0,0 0 1,1 0-1,-1 1 0,0-1 0,0 0 0,0 0 0,0 0 0,0 0 0,0 0 1,0 0-1,1 0 0,-1 0 0,0 1 0,0-1 0,0 0 0,0 0 0,0 0 1,1 0-1,-1 0 0,0 0 0,0 0 0,0 0 0,0 0 0,1 0 0,-1 0 0,0 0 1,0 0-1,0 0 0,0 0 0,0 0 0,1 0 0,-1 0 0,0 0 0,0-1 1,0 1-1,0 0 0,0 0 0,0 0 0,1 0 0,-1 0 0,0 0 0,0 0 0,0 0 1,0 0-1,0-1 0,0 1 0,0 0 0,1 0 0,-3 13-11,1-11 12,-5 32-15,1 1-1,1 0 1,2-1 0,4 57 0,8-48 9,-9-40 4,0-1 0,0 0 0,0 1 1,0-1-1,0 0 0,0 0 1,0 0-1,1 0 0,-1 0 0,1 0 1,0 0-1,0 0 0,-1-1 0,5 4 1,-5-5 0,1 0 0,-1 1 0,0-1 1,0 0-1,0 0 0,0 0 1,1 0-1,-1-1 0,0 1 0,0 0 1,0 0-1,0-1 0,0 1 1,1 0-1,-1-1 0,0 1 0,0-1 1,0 0-1,1-1 0,18-15 14,-8 4 2,-1 0 0,0-1 0,-1-1 0,11-21 0,28-67 161,-33 62-117,-13 29-17,2 1 0,-1-1 0,1 1 0,14-22 0,-18 33-39,0 1 0,0-1 0,0 1 0,0-1 0,0 1 0,0-1 0,0 1 0,0 0 0,0-1 0,0 1 0,0 0 0,0 0 0,-1 0 0,1-1 0,0 1 0,0 2 0,17 19-8,-12-14 3,0 0 0,1 0-1,0-1 1,0 0 0,0 0 0,1 0 0,0-1-1,0 0 1,1-1 0,0 0 0,0 0 0,0-1-1,0 0 1,1 0 0,0-1 0,-1-1 0,1 0-1,0 0 1,0-1 0,1 0 0,-1 0 0,0-1-1,0-1 1,0 0 0,0 0 0,0-1 0,0 0-1,0-1 1,11-4 0,-10 2 5,0-1-1,-1 0 1,1-1 0,-2 0 0,1 0 0,-1-1-1,0-1 1,0 1 0,-1-1 0,8-13-1,-6 8 11,0 0-1,-2 0 1,1-1-1,-2-1 1,0 1-1,8-31 1,-14 44-9,-1-1 0,1 0 0,-1 0 0,1 1 0,-1-1 0,0 0 0,0 0 0,0 0 0,0 1 0,-1-1 0,1 0 0,-2-3 0,2 5-5,-1 0 1,0 0-1,1 1 0,-1-1 1,0 0-1,1 0 0,-1 1 1,0-1-1,0 0 0,0 1 1,1-1-1,-1 1 0,0-1 1,0 1-1,0-1 1,0 1-1,0 0 0,0-1 1,0 1-1,0 0 0,0 0 1,0 0-1,0 0 0,0 0 1,0 0-1,0 0 0,0 0 1,0 0-1,0 0 1,0 1-1,0-1 0,0 0 1,0 1-1,-2 0 0,-4 2 7,0-1-1,1 2 0,-1-1 0,0 1 0,1 0 1,0 1-1,0-1 0,0 1 0,1 0 0,0 1 1,0-1-1,0 1 0,-6 9 0,3-2-1,0 1-1,0 1 1,1-1-1,1 1 0,-5 20 1,8-25-20,1 1 1,0 0 0,1 0 0,0 0 0,1 0 0,0 0 0,1 0-1,0-1 1,4 18 0,-4-24 5,0 0 0,1-1-1,-1 1 1,1 0 0,0-1-1,0 1 1,0-1 0,0 1 0,1-1-1,-1 0 1,1 0 0,5 4 0,-6-5 4,1 0 0,0-1 0,0 1 0,0-1 0,0 0 0,0 0 1,0 0-1,0 0 0,0 0 0,0-1 0,0 0 0,0 1 0,1-1 0,-1 0 0,0 0 1,0-1-1,0 1 0,4-2 0,6-1 12,-1-1 0,0 0 0,0-1 0,0 0 0,14-9 0,53-37 52,-77 49-59,50-38 81,-42 30-53,1 1 0,1 0 0,-1 1 0,1 0 0,1 1-1,-1 0 1,1 1 0,26-9 0,-38 15-28,0 0 0,0 0 0,0 0 0,0 0 0,0 0 0,0 0 0,0 0 0,0 0 0,0 1 0,0-1 0,0 0 0,0 1 0,0-1 0,0 1 0,0-1 0,0 1 0,-1-1 0,1 1 0,0 0 0,0-1 0,-1 1 0,1 0 0,0-1 0,-1 1 0,1 0 0,-1 0 0,1 0 0,-1 0 0,1 0 0,-1 0 0,0-1 0,1 1 0,-1 0 0,0 0 0,0 0 0,1 0 0,-1 2 0,1 4 1,0 0-1,-1 0 1,0 0 0,0 7 0,-15 107-107,15-120 101,0 0 0,-1 0 0,1 0 1,0 0-1,0 0 0,0 0 0,0 0 1,0 0-1,0 0 0,0 0 0,0 0 1,0 0-1,1 0 0,-1 0 0,0 0 1,1 0-1,-1 0 0,1-1 0,-1 1 1,2 2-1,-2-3 2,1 0 0,-1 0 0,1 1 1,0-1-1,-1 0 0,1 0 0,0 0 0,-1 0 1,1 0-1,0 0 0,0 0 0,-1 0 0,1 0 1,0 0-1,-1 0 0,1 0 0,0-1 0,-1 1 0,1 0 1,-1 0-1,1-1 0,0 0 0,6-3 8,0 0 0,0-1 0,10-9 0,-13 11 0,38-36 43,-21 19 13,40-28-1,-59 46-59,-1 1 0,1 0 0,0 0 0,0-1 0,0 2 0,1-1 0,-1 0 0,0 0 1,0 1-1,0-1 0,0 1 0,1-1 0,-1 1 0,0 0 0,0 0 0,1 0 0,-1 0 0,0 1 0,1-1 0,-1 1 0,0-1 0,0 1 0,0 0 0,0-1 1,0 1-1,3 2 0,2 2 3,0 1 0,-1-1-1,0 1 1,0 1 0,9 11 0,4 5-1,0-3 16,1-1 1,0-1-1,29 19 1,-37-29 5,0 0 1,1-1-1,0-1 1,0 0-1,0 0 1,1-2-1,0 0 0,14 3 1,-27-7-28,0 0-1,0 1 1,0-1 0,-1 0-1,1 0 1,0 0 0,0 0-1,0 0 1,0 0-1,-1 0 1,1 0 0,0 0-1,0-1 1,0 1 0,0 0-1,-1 0 1,1-1 0,0 1-1,0-1 1,-1 1 0,1 0-1,0-1 1,0 1 0,-1-1-1,1 0 1,-1 1 0,1-1-1,-1 0 1,1 1 0,-1-1-1,1 0 1,-1 1-1,1-1 1,-1 0 0,1-1-1,-2-10-3073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25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640 130 11624,'0'0'2752,"-10"-10"-2464,0-1-203,-1 0 65,0-1 1,-1 2 0,0-1 0,-19-11-1,18 15-43,-1 1-1,0 0 0,0 1 1,-1 0-1,0 1 1,0 1-1,0 0 0,0 1 1,0 1-1,0 0 1,0 1-1,-1 1 1,1 0-1,0 1 0,0 1 1,0 0-1,0 1 1,1 1-1,-1 0 0,-21 12 1,24-10-32,1 0 1,-1 1 0,2 0-1,-1 1 1,1 0 0,0 1-1,1 0 1,1 1 0,-12 17-1,5-5 70,2 0-1,0 2 1,-17 46-1,24-51-86,0 0 0,1 1 0,1 0 0,1 0 0,1 0 0,1 0 0,1 0 0,3 35 0,0-41-38,-1 0-1,2 1 1,0-1 0,1 0-1,1-1 1,0 1-1,0-1 1,2 0-1,0-1 1,0 0-1,1 0 1,15 16-1,-14-20-15,1 1-1,-1-1 1,2-1 0,-1 0-1,1-1 1,0 0-1,0-1 1,1 0-1,0-1 1,0 0-1,0-1 1,27 4-1,-27-6 11,-1 0-1,0-2 0,0 1 0,1-2 0,-1 1 1,0-2-1,0 0 0,0 0 0,0-1 0,0 0 1,-1-1-1,1-1 0,-1 0 0,20-12 0,-28 15 4,0 0 0,0 0 0,0 0 0,0 0 0,-1-1 0,1 1 0,-1-1-1,0 0 1,0 0 0,0 0 0,0 0 0,2-5 0,-4 6-6,1 1 0,-1-1 0,0 0 0,0 1 0,0-1 0,0 0 0,0 0 0,0 1 0,0-1 0,0 0 0,-1 1 0,1-1 0,-1 0 0,1 1 0,-1-1 0,0 1 0,0-1 0,1 1 0,-1-1 0,0 1 0,0-1 0,-1 1 0,1 0 0,0 0 0,0-1 0,-1 1 0,1 0 0,-2-1 0,-7-5 28,1 1 0,-1 0 0,0 1 0,-1-1 0,1 2 0,-1 0 0,0 0 0,0 1-1,-1 0 1,1 1 0,-1 0 0,1 1 0,-1 0 0,-16 2 0,-36-5 349,107-6-328,404-14 209,-426 22-135,-1 1-1,1 2 0,38 4 1,-49-5-45,-9 0-69,-1 0 0,1-1-1,0 1 1,0 0 0,-1 0-1,1 0 1,0 0 0,0 0-1,-1 0 1,1 0 0,0 0-1,0 0 1,-1 0 0,1 0-1,0 1 1,0-1 0,-1 0-1,1 1 1,0-1 0,-1 0-1,1 1 1,0-1 0,-1 1-1,1-1 1,-1 1 0,1-1-1,-1 1 1,1 0 0,-1 0 150,5-20-394,1 11-2802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11048,'0'0'1840,"61"24"-2112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2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5224,'0'0'3604,"-2"12"-3190,-25 201 1551,14-92-856,-14 205 1116,23-154-108,4-171-1929,2-3-130,-1 1 1,0 0-1,0 0 0,0-1 0,0 1 1,-1-1-1,1 1 0,0-1 1,-1 1-1,2-3 0,0-1 34,29-47 273,51-75 193,-77 120-497,0 1-1,0-1 1,1 1-1,0 0 1,1 1-1,-1 0 1,1 0-1,0 0 1,0 0-1,1 1 1,-1 1-1,11-5 1,-16 8-53,-1 0 1,1 0 0,-1 0-1,1 1 1,-1-1-1,1 0 1,-1 1 0,1-1-1,-1 1 1,1-1-1,-1 1 1,0 0-1,1-1 1,-1 1 0,0 0-1,0 0 1,1 0-1,-1 0 1,0 0 0,0 0-1,0 0 1,0 1-1,-1-1 1,1 0 0,0 0-1,0 1 1,-1-1-1,1 1 1,-1-1 0,1 2-1,2 3 1,-1 0 0,0 0 0,-1 0 0,0-1 0,0 1 0,1 9 0,-3-5-6,1 1 0,-2-1 0,1 0 0,-1 0 0,-1 0 0,0 0 0,0-1 0,-1 1 0,0-1 0,-7 10 0,7-12-2,0 0 1,-1-1-1,0 1 1,0-1-1,-1 0 1,0-1-1,0 1 1,0-1-1,0 0 0,-1-1 1,0 1-1,0-1 1,-9 3-1,13-6 6,1 0 0,-1-1-1,1 1 1,-1-1 0,1 0 0,-1 0-1,1 0 1,-1 0 0,1 0-1,-1-1 1,1 1 0,-1-1-1,1 1 1,0-1 0,-1 0-1,1 0 1,0 0 0,-1 0 0,1-1-1,-3-1 1,-4-4 41,0 0 0,1 0 1,-10-11-1,9 9-32,9 8 4,29 23 36,-13-14-50,0 0 0,0-1 1,1-1-1,0 0 0,0-1 1,0-1-1,20 2 0,-24-5-2,0 0-1,0-1 1,-1-1-1,1 0 1,0-1-1,0 0 1,-1 0-1,1-2 1,-1 1 0,19-10-1,-12 3 10,0-1 1,-1 0-1,-1-2 1,0 0-1,0-1 0,26-30 1,-7 2 288,44-68-1,-86 125-130,2 0 0,-3 17-1,0-5-132,-14 73-7,19-84-38,0-1 1,1 0-1,0 0 1,4 24-1,-3-37 6,0 0-1,0 0 1,1 0 0,-1 0-1,1 0 1,0 0-1,-1 0 1,1 0-1,0-1 1,0 1-1,0 0 1,0 0 0,2 1-1,-2-2 3,0 0-1,0-1 1,0 1-1,0 0 1,0-1-1,0 1 1,0-1-1,0 1 1,0-1 0,0 0-1,0 0 1,0 1-1,0-1 1,0 0-1,0 0 1,0 0-1,1 0 1,0 0-1,4-2 9,0 1-1,0-1 1,0 0-1,0-1 0,0 1 1,9-7-1,-6 4 2,17-11 60,43-34 0,13-9 181,-82 58-247,1 1-1,-1-1 1,1 1 0,-1-1 0,1 1 0,0-1 0,-1 1 0,1 0 0,-1-1 0,1 1 0,0 0 0,-1 0-1,1-1 1,0 1 0,0 0 0,-1 0 0,1 0 0,0 0 0,-1 0 0,1 0 0,0 0 0,0 0 0,-1 0-1,1 0 1,0 0 0,-1 1 0,1-1 0,0 0 0,-1 0 0,1 1 0,0-1 0,-1 0 0,1 1 0,-1-1-1,1 1 1,0-1 0,-1 1 0,1-1 0,-1 1 0,0-1 0,1 1 0,-1-1 0,1 1 0,-1 0 0,0-1-1,1 1 1,-1 0 0,0-1 0,0 1 0,0 0 0,1-1 0,-1 1 0,0 0 0,0-1 0,0 1 0,0 0-1,0 0 1,0 1 0,0 6 13,-1 0-1,1 0 0,-4 15 1,-2 4-7,-2 0 0,-1 0 1,-1-1-1,-1 0 0,-2-1 0,0 0 1,-26 34-1,-13 11 31,-68 69 0,105-122-34,-1 0 1,-1 0 0,0-2 0,-1 0 0,-37 23-1,53-37-3,0 0-1,0 0 0,0 0 0,0 0 0,0 0 1,0-1-1,0 1 0,0-1 0,0 0 0,0 1 1,0-1-1,0 0 0,0 0 0,0 0 0,0-1 1,0 1-1,-1 0 0,1-1 0,0 1 0,0-1 1,1 0-1,-1 0 0,0 0 0,0 0 0,0 0 0,0 0 1,1 0-1,-1 0 0,0-1 0,1 1 0,0-1 1,-1 1-1,1-1 0,0 0 0,-1 1 0,1-1 1,0 0-1,0 0 0,1 0 0,-1 0 0,0 0 1,1 0-1,-1 0 0,1 0 0,-1 0 0,1 0 1,0 0-1,0 0 0,0 0 0,0 0 0,0 0 1,1 0-1,-1-1 0,2-2 0,1-3 5,1 0 0,0 1 0,1-1 0,0 1 0,0 0 0,0 0 0,1 1 0,0 0 0,0 0 0,9-6 0,-4 3 9,0 1 0,1 1 0,0-1 0,1 2 0,20-8 0,31-9 24,2 4 1,1 2 0,0 3 0,85-6 0,-70 13-427,-57 3-2278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2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1 982 4816,'0'0'4806,"15"-6"-4594,12-5-99,0-1-1,-1-1 1,0-1-1,35-26 1,-22 5 135,-1-1 0,56-70 0,53-93 679,-145 196-907,15-19 169,-2-1 0,-1 0-1,-1-1 1,-1 0 0,-1-1 0,13-47 0,1-47 331,-23 101-419,-1 0-1,0 0 1,-1 0-1,-4-32 1,3 30 6,1 17-86,0 0-1,-1-1 1,1 1-1,0 0 1,-1 0 0,0-1-1,-1-2 1,2 5-18,-1 1 0,1 0 0,0-1 1,-1 1-1,1 0 0,-1 0 0,1-1 0,0 1 0,-1 0 0,1 0 1,-1 0-1,1 0 0,-1 0 0,1 0 0,-1 0 0,1 0 1,-1 0-1,1 0 0,0 0 0,-1 0 0,1 0 0,-1 0 0,1 0 1,-1 0-1,1 0 0,-1 0 0,1 1 0,0-1 0,-1 0 1,1 0-1,-1 1 0,1-1 0,0 0 0,-1 0 0,1 1 0,0-1 1,-1 0-1,1 1 0,0-1 0,0 1 0,-1 0 0,-15 16-10,-5 15-19,1 1 0,2 0-1,-24 62 1,37-83 14,-9 20 1,2 1 0,1 0 0,1 1 0,2 0 0,2 1 0,0 0 0,3 0 0,1 0 0,1 0 0,6 43 0,-4-68 25,1-1 0,0 0 0,1 0 0,0 0 1,1 0-1,-1 0 0,2 0 0,-1-1 1,1 0-1,1 0 0,-1 0 0,1-1 1,0 0-1,1 0 0,8 6 0,-11-9 16,1-1-1,0 1 1,-1-1 0,1-1-1,1 1 1,-1-1-1,0 0 1,0 0 0,1 0-1,-1-1 1,1 0-1,0 0 1,-1 0-1,1-1 1,0 0 0,-1 0-1,1 0 1,0-1-1,-1 0 1,1 0 0,0 0-1,-1-1 1,0 0-1,1 0 1,-1 0 0,9-5-1,-3-1 36,0 0-1,0 0 1,0-1-1,-1-1 1,0 1 0,-1-2-1,0 1 1,8-15-1,7-12 373,23-50 0,-55 109-331,1 2 1,1-1 0,1 1-1,1 0 1,2 0 0,0 0-1,3 43 1,-1-64-106,0 1 1,1 0-1,-1-1 0,1 1 0,0-1 0,0 0 1,0 1-1,1-1 0,2 6 0,-3-9 0,-1 1 0,1 0 1,0 0-1,0 0 0,0-1 0,0 1 0,0 0 0,-1-1 0,1 1 0,0-1 0,0 1 0,0-1 1,0 0-1,1 1 0,-1-1 0,0 0 0,0 0 0,0 0 0,0 0 0,0 1 0,0-1 0,0-1 1,0 1-1,0 0 0,1 0 0,-1 0 0,0-1 0,0 1 0,0 0 0,0-1 0,0 1 1,0-1-1,0 1 0,1-2 0,7-3 12,0 0 0,-1-1 0,1 0 0,-1-1 0,-1 0 1,11-10-1,38-54 79,-10 11 2,-40 52-78,6-7 35,1 1 1,1 0-1,0 1 0,25-19 0,-38 31-42,0 1 0,0-1-1,0 0 1,1 1 0,-1-1-1,0 1 1,0-1 0,1 1-1,-1 0 1,0-1 0,0 1-1,1 0 1,-1 0 0,0 0-1,1 0 1,0 0 0,-1 0-3,0 0 1,-1 1-1,1-1 1,0 0-1,-1 1 1,1-1-1,0 1 1,-1-1-1,1 1 1,-1-1 0,1 1-1,-1-1 1,1 1-1,-1-1 1,0 1-1,1 0 1,-1-1-1,1 1 1,-1 0 0,0 1-1,2 3 11,-2 0 1,1 0-1,0 0 1,-1 1-1,0-1 1,-1 9-1,-5 32 54,-20 79 1,31-136-41,1 1-1,0 0 1,0 0 0,13-15 0,-1 2 77,31-29 0,-49 51-101,1 0 1,-1 1-1,1-1 0,0 0 0,0 0 0,-1 1 0,1-1 0,0 0 0,0 1 0,0-1 0,0 1 0,0-1 0,0 1 0,0 0 0,-1-1 0,1 1 0,1 0 1,-1 0-1,0-1 0,0 1 0,0 0 0,0 0 0,0 0 0,0 0 0,0 0 0,0 1 0,0-1 0,0 0 0,0 0 0,0 1 0,0-1 0,0 1 0,0-1 1,0 1-1,-1-1 0,1 1 0,0-1 0,0 1 0,0 0 0,-1-1 0,1 1 0,0 0 0,-1 0 0,2 1 0,2 5 17,0 0-1,-1 0 0,0 0 1,0 1-1,2 7 0,0 0-10,0 1 5,-2-7-19,0 0-1,0-1 1,1 1 0,0-1 0,6 8 0,-8-13 1,0 0 0,0-1 0,0 0 0,1 1 0,-1-1 0,1 0 0,0 0 0,-1 0 0,1-1 0,0 1 0,0-1 0,0 1 0,0-1 0,0 0 0,1 0 0,-1-1 0,0 1 0,5 0 0,-2-1 1,0 0 0,0-1 0,0 1 0,0-1-1,0-1 1,0 1 0,0-1 0,-1 0 0,1 0 0,-1 0 0,1-1 0,-1 0 0,0 0 0,0-1 0,0 1 0,6-6 0,7-8 3,0-1 0,23-31 0,-35 42-3,6-10 9,-1 0 0,-1 0 0,15-35 0,-6 11 43,-15 27 14,-12 15-17,-14 18-5,15-11-43,1 0 1,1 1-1,0-1 1,0 1-1,0 0 1,-5 16-1,8-20-6,1-1-1,-1 1 1,1 0 0,0 0-1,1 1 1,-1-1-1,1 0 1,0 0-1,0 0 1,1 0 0,-1 0-1,1 0 1,0 0-1,0 0 1,3 6-1,-2-8 4,0 0-1,0 0 0,0 0 1,0-1-1,1 1 0,-1-1 0,1 0 1,0 1-1,-1-1 0,1 0 1,0-1-1,0 1 0,0 0 1,0-1-1,1 0 0,-1 0 0,0 0 1,1 0-1,-1 0 0,0-1 1,1 1-1,-1-1 0,8 0 0,5-1 2,0 0-1,0 0 0,27-8 0,-14 1 22,0-1 0,-1-1-1,0-1 1,34-20 0,100-70 144,-72 42-46,-82 54-127,-10 4-17,-15 10 1,3 3 17,1 1 0,0 0-1,0 0 1,1 1 0,-13 21 0,18-24 6,1 0 1,0 1 0,0-1-1,1 1 1,1 0-1,0 1 1,1-1 0,-3 20-1,6-30 2,-1 0 0,1 0 0,0 0 0,0 1-1,1-1 1,-1 0 0,0 0 0,1 0 0,0 0-1,-1 1 1,1-1 0,0 0 0,0 0 0,0 0-1,0 0 1,0-1 0,2 3 0,-2-3 2,0 0 1,0 0 0,0 0 0,0-1-1,0 1 1,0 0 0,0-1-1,0 1 1,0-1 0,1 0 0,-1 1-1,0-1 1,0 0 0,0 1-1,1-1 1,-1 0 0,0 0 0,0 0-1,0 0 1,1 0 0,-1-1 0,0 1-1,0 0 1,0 0 0,1-1-1,-1 1 1,0-1 0,0 1 0,0-1-1,0 1 1,2-3 0,5-2 27,-1 0 1,0-1-1,0 0 1,0 0-1,-1-1 1,0 0-1,0 0 1,6-12-1,4-7 129,13-35 0,-9 19 41,-16 34-129,-6 7 19,-5 17-5,4 1-36,0-1 0,0 32-1,2-44-44,2 1-1,-1-1 0,0 1 1,1 0-1,0-1 0,0 1 1,0-1-1,0 0 0,1 1 1,0-1-1,0 0 0,0 0 1,0 0-1,1 0 0,3 5 1,-4-8-5,-1 0 1,0 0 0,1-1 0,-1 1 0,0 0 0,1-1-1,-1 1 1,1-1 0,-1 1 0,1-1 0,-1 0-1,1 0 1,-1 0 0,1 1 0,0-1 0,-1-1 0,1 1-1,-1 0 1,1 0 0,-1-1 0,3 0 0,34-14 5,-33 13-5,15-10 0,0 0 0,0-1 0,-2-1 0,24-22 0,22-17 43,35-24 155,-92 69-179,-4 6-4,7 5-7,-9-2-9,11 2 43,1 1-1,21 1 1,-26-4-28,-1 0-1,1 0 1,-1 0 0,1 1-1,-1 0 1,0 1 0,0 0-1,0 0 1,0 0 0,0 1 0,8 5-1,-12-5-11,0-1-1,1 1 1,-1 0-1,-1 0 1,1 1-1,-1-1 1,0 0-1,1 1 0,-2-1 1,1 1-1,-1 0 1,2 8-1,0 8-18,1 36 0,0-9-25,-3-37 31,0-5 1,-1 1-1,1-1 1,1 1 0,-1-1 0,1 1-1,3 5 1,-4-10 11,0-1-1,-1 0 1,1 0-1,0 0 1,0 0 0,0 0-1,0 0 1,0 0-1,0 0 1,0 0-1,0 0 1,0 0-1,1-1 1,-1 1 0,0-1-1,0 1 1,1-1-1,-1 1 1,0-1-1,1 1 1,-1-1-1,1 0 1,-1 0 0,0 0-1,1 0 1,-1 0-1,0 0 1,1 0-1,-1 0 1,1-1 0,-1 1-1,0-1 1,1 1-1,-1-1 1,1 0-1,8-3 14,0-1-1,-1-1 0,0 0 1,0 0-1,-1 0 1,1-1-1,-1-1 0,-1 1 1,0-1-1,8-11 0,-6 8 19,0 1-1,0 0 1,1 0-1,0 1 1,1 1-1,13-9 1,-24 16-32,1 1 0,-1 0 0,0 0 0,1 0 1,-1-1-1,0 1 0,0 0 0,1 0 1,-1 0-1,0 0 0,1 0 0,-1 0 0,0 0 1,1 0-1,-1 0 0,0 0 0,1 0 0,-1 0 1,0 0-1,1 0 0,-1 0 0,0 0 0,1 0 1,-1 0-1,0 0 0,1 0 0,-1 0 0,0 1 1,0-1-1,1 0 0,-1 0 0,0 0 1,1 0-1,-1 1 0,3 14 19,-8 30-23,2-29-8,2-5 2,1 0 0,0 0 0,0 0 1,1 1-1,3 11 0,-3-17 8,1 0 0,0 0 0,0 0 0,0-1 0,1 1 0,0-1 0,0 0 0,0 0 0,1 0-1,-1 0 1,6 5 0,-7-8 4,1 0-1,0 0 1,0-1-1,0 1 1,0 0-1,0-1 1,0 0-1,0 0 1,0 0-1,0 0 1,1 0-1,-1-1 1,0 1-1,1-1 1,-1 0-1,1 0 1,-1 0-1,0-1 0,1 1 1,-1-1-1,4 0 1,6-3 13,1 0 1,-1-1-1,21-10 0,46-30 230,147-108 0,-211 141-176,-15 11-65,-1 1 0,1-1 0,-1 1 1,1-1-1,-1 0 0,1 1 1,0 0-1,-1-1 0,1 1 1,0-1-1,-1 1 0,1 0 0,0-1 1,-1 1-1,1 0 0,0 0 1,0-1-1,-1 1 0,1 0 0,0 0 1,0 0-1,-1 0 0,1 0 1,0 0-1,0 0 0,0 0 0,0 1 1,-1 0-1,0 0 0,0 0 0,0 0 0,0 0 0,0 0 0,0 0 0,0 1 0,0-1 0,0 0 0,-1 0 0,1 0 0,0 0 0,-1 0 0,1 0-1,-1 1 1,-24 42 69,-12 8-12,-15 23 0,43-42 34,4-25-56,0 4-19,0-1 1,-2-1 0,1 1 0,-15 16 0,3-7-9,-2 4-4,-1-1 0,-2-1-1,0-1 1,-1-1 0,-31 20 0,36-29 16,10-5 2,-1 0-1,1-1 0,-1 0 0,0-1 0,-18 6 0,26-11 96,7-4-77,11-5-26,7-3 5,1 1 1,0 1 0,1 2 0,51-14 0,-58 19-20,43-7 23,-55 10-25,1 1-1,-1 0 0,0 0 0,0 0 1,0 0-1,0 1 0,8 2 1,-13-3-2,1 1 1,-1-1 0,1 1 0,-1-1 0,0 1 0,0 0 0,1 0 0,-1 0 0,0-1 0,0 1 0,0 0 0,0 1-1,0-1 1,0 0 0,0 0 0,0 0 0,-1 0 0,1 1 0,0-1 0,-1 0 0,1 1 0,-1-1 0,1 1-1,-1-1 1,0 0 0,1 1 0,-1-1 0,0 1 0,0-1 0,0 1 0,0-1 0,0 1 0,-1-1 0,1 1-1,0-1 1,-1 0 0,1 1 0,-1-1 0,0 3 0,-2 3-1,-1 0-1,1 0 1,-2 0-1,1 0 1,0-1-1,-6 7 1,-12 10-17,-1-1 1,-1 0 0,-1-2 0,0-1-1,-2-1 1,0-1 0,-1-2 0,-50 21-1,70-33 22,-1 0-1,1-1 1,0 0 0,-18 1-1,24-3-1,-1 0 0,1 0 0,0 0 0,-1 0 0,1-1 0,0 1 0,0-1 0,-1 0 0,1 1-1,-4-3 1,5 2-1,0 1-1,0-1 1,0 0-1,1 0 1,-1 1-1,0-1 1,0 0-1,1 0 1,-1 0-1,1 0 1,-1 0-1,1 0 1,-1 0-1,1 0 1,-1 0-1,1 0 1,0 0-1,0 0 1,0 0-1,-1 0 1,1 0-1,0 0 1,0 0-1,1-2 1,-1 0-1,1 0 0,0 1 1,0-1-1,0 1 1,0-1-1,0 1 0,1-1 1,-1 1-1,1 0 0,-1-1 1,1 1-1,0 0 1,0 0-1,4-3 0,38-27 12,-35 26-9,42-24 24,0 2-1,2 3 1,59-19-1,22-12 30,75-43-52,-160 72-8,-2-1 0,53-42 0,-76 51 4,31-32 0,-49 44-1,1 0 1,-1-1-1,0 1 1,-1-2-1,0 1 1,0 0 0,-1-1-1,6-16 1,-9 24-1,-1 0 1,1 0 0,-1 0 0,1-1 0,-1 1-1,0 0 1,0-1 0,0 1 0,0 0 0,0 0-1,0-1 1,0 1 0,0 0 0,0 0 0,0-1-1,-1 1 1,1 0 0,-1 0 0,1-1 0,-1 1 0,1 0-1,-1 0 1,0 0 0,1 0 0,-3-2 0,2 2-2,-1 0 0,0 0 0,1 1 0,-1-1 1,0 1-1,0-1 0,0 1 0,1 0 1,-1-1-1,0 1 0,0 0 0,0 0 1,0 0-1,0 1 0,-2-1 0,-7 3-5,0 0 0,0 0-1,0 1 1,-17 9 0,11-5-4,1 2 0,0 0 0,1 1 0,0 0 1,0 1-1,1 1 0,1 0 0,0 1 0,-14 20 1,26-32 5,-1 0 1,1 0 0,0 0-1,0 0 1,0 0 0,0 0 0,1 0-1,-1 0 1,0 1 0,1-1-1,0 0 1,-1 0 0,1 1 0,0-1-1,0 0 1,0 1 0,1-1 0,-1 0-1,2 5 1,-1-5 0,0 0 1,1 1-1,-1-1 0,1 0 1,0 0-1,-1 0 0,1-1 1,0 1-1,0 0 0,0-1 1,1 1-1,-1-1 0,0 0 1,1 0-1,-1 0 0,0 0 1,1 0-1,2 1 0,14 2-10,0 0 0,-1-1 0,1-1 0,0 0 0,1-2 0,19-1 0,3-2 5,72-17 0,-46 1 24,0-4 1,66-31 0,-49 19 78,-117 51-83,1 1 0,0 1-1,1 2 1,-43 37 0,69-54-13,1 0 0,0 0 0,-1 0 1,1 0-1,0 1 0,0-1 0,1 1 0,-1 0 0,-2 7 1,4-11-1,1 1 0,0 0 0,0 0 0,-1 0 0,1 0 0,0 0 0,0 0 0,0 0-1,0 0 1,0 0 0,0 0 0,0 0 0,1 0 0,-1-1 0,0 1 0,1 0 0,-1 0 0,0 0 0,1 0 0,0 1 0,0-1 0,1 1 0,-1-1 0,1 0 0,-1 1 0,1-1 0,0 0 0,0 0 0,-1 0 0,1 0 0,0 0 0,0 0 0,4 0 0,0 1 0,1-1 0,-1 0 0,1-1 0,-1 0 0,0 0 0,1 0 0,-1-1 0,1 1 0,-1-2 0,0 1 0,0-1 0,1 0 0,-1 0-1,0 0 1,-1-1 0,1 0 0,0 0 0,7-7 0,2-1 1,0-1 0,0-1 0,-2 0 0,1-1-1,10-16 1,17-25 32,55-101 0,17-68 8,-104 204-38,9-16 8,-2-1 0,19-62 0,-35 85 8,0 14-18,-1 0-1,1-1 1,0 1 0,0 0-1,0 0 1,-1 0-1,1 0 1,0 0-1,0-1 1,-1 1 0,1 0-1,0 0 1,0 0-1,-1 0 1,1 0-1,0 0 1,-1 0-1,1 0 1,0 0 0,0 0-1,-1 0 1,1 0-1,0 0 1,0 0-1,-1 0 1,1 0-1,0 1 1,-1-1 0,-21 15 0,2 6-4,2 1-1,0 0 0,1 1 1,-25 46-1,-42 108-58,-26 110-646,96-248 291,8-25-2706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2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12960,'0'0'1120,"61"18"-1184,-31-10 16,-8 6-72,0-6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9440,'0'0'2616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3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52 6016,'0'0'3401,"-3"13"-2938,-102 539 1299,79-412-1358,-7 56 320,21-129-280,5-30 71,32-194 1147,55-249 97,-67 359-1619,1 1 0,3 1 0,2 0 0,1 1 0,3 2 0,45-66 0,-62 100-110,0 0 0,1 1-1,0 0 1,0 0 0,0 1-1,1 0 1,0 0 0,0 0-1,1 1 1,11-5 0,-12 7-9,0 1 0,-1 0 0,1 0 0,0 0 0,1 1 1,-1 0-1,0 1 0,0 0 0,0 0 0,0 1 0,0 0 0,14 3 0,-18-3-10,1 0 0,-1 1-1,0 0 1,0-1-1,1 1 1,-1 1 0,0-1-1,-1 1 1,1-1-1,0 1 1,-1 0 0,1 0-1,-1 1 1,5 6-1,-4-5 1,-1 1-1,0 0 1,0 0-1,-1 0 0,1 0 1,-1 1-1,-1-1 1,1 0-1,0 10 1,-1 0 2,0-1 1,-2 1 0,0-1-1,0 1 1,-2-1 0,0 0 0,0 1-1,-7 14 1,0-4 5,-2 0 0,0-1 1,-1 0-1,-2-1 0,-1-1 0,0-1 0,-2 0 1,0-1-1,-1 0 0,-2-2 0,0-1 0,-35 25 0,-5-12 177,60-31-194,1 0-1,0 1 1,0-1 0,0 0-1,0 0 1,-1 0-1,1 0 1,0 0-1,0 0 1,0 0-1,0 0 1,0 1-1,-1-1 1,1 0-1,0 0 1,0 0-1,0 0 1,0 1 0,0-1-1,0 0 1,0 0-1,0 0 1,0 0-1,0 1 1,-1-1-1,1 0 1,0 0-1,0 0 1,0 1-1,0-1 1,0 0-1,0 0 1,1 0 0,-1 0-1,0 1 1,0-1-1,0 0 1,0 0-1,0 0 1,0 0-1,0 1 1,0-1-1,0 0 1,0 0-1,0 0 1,1 0-1,-1 1 1,0-1 0,0 0-1,0 0 1,0 0-1,0 0 1,1 0-1,-1 0 1,0 0-1,0 0 1,1 1-1,11 3 43,-11-4-42,76 14 65,-55-11-33,0 1 0,1 1 0,-1 0 0,-1 2 0,39 17 0,-59-23-29,1 0 0,0 1 1,0-1-1,0 1 0,-1-1 0,1 1 1,0 0-1,-1 0 0,0-1 0,1 1 1,-1 0-1,0 0 0,0 0 1,0 0-1,0 1 0,-1-1 0,1 0 1,0 0-1,-1 0 0,0 1 0,1-1 1,-1 0-1,0 1 0,0-1 1,0 0-1,-1 1 0,1-1 0,0 0 1,-2 4-1,-1 3 3,1-1 0,-1 0 1,-1 0-1,0 0 0,0-1 0,-8 12 1,1-4 4,-2 0 0,1-2 0,-2 1 0,0-2-1,0 0 1,-24 16 0,-103 49 79,26-16-53,88-47-37,21-12-3,0 1 0,0 0 0,1 0 0,-1 1 0,1 0 0,-1 0 0,1 0 0,-8 9 0,13-13 1,-1 0 0,1 1 0,0-1 0,0 1 0,-1-1 0,1 0 0,0 1 0,0-1 0,0 1 0,0-1 0,-1 0 0,1 1 0,0-1 0,0 1 0,0-1 0,0 1 0,0-1 0,0 0 0,0 1 0,0-1 0,0 1 0,1-1 0,-1 1 0,0-1 0,0 0 0,0 1 0,0-1 0,0 1 0,1-1 0,-1 0 0,0 1 0,0-1 0,1 0 0,-1 1 0,0-1 0,1 0 0,-1 1 0,0-1 0,1 0 0,-1 0 0,0 1 0,1-1 0,-1 0 0,1 0 0,-1 0 0,0 0 0,1 0 0,-1 1 0,1-1 0,-1 0 0,1 0 0,-1 0 0,0 0 0,1 0 0,0 0 0,31 1 2,-28-1-1,24-2 11,0-2-1,-1 0 1,1-2 0,34-11 0,106-47 15,-150 57-25,56-26 14,71-43 0,63-51 12,-181 110-17,56-27 42,-48 27 59,-45 23-84,1 0 0,0 1-1,0 0 1,0 0 0,-14 17 0,-35 47 2,53-63-20,0-1 1,0 1-1,1 0 0,0 0 0,1 0 0,-1 0 0,2 1 0,-1-1 0,1 1 0,-1 10 1,2-16-10,1 0 1,0 0 0,0 0 0,1 0 0,-1 0 0,0 0 0,1 0 0,0 0 0,-1 0 0,1 0 0,1-1 0,-1 1 0,0 0 0,1-1-1,-1 1 1,1-1 0,-1 1 0,1-1 0,0 0 0,0 0 0,1 0 0,-1 0 0,0 0 0,1 0 0,-1 0 0,1-1 0,-1 1 0,1-1-1,0 0 1,-1 0 0,1 0 0,0 0 0,0 0 0,4 0 0,-1 0 8,0 0-1,0-1 1,0 1-1,0-1 1,0 0-1,0-1 1,0 1-1,1-1 1,-1-1-1,-1 1 1,1-1-1,0 0 1,0 0 0,10-6-1,-12 5 9,0 1-1,0-1 1,0 0 0,-1 0-1,1 0 1,-1 0 0,0 0-1,0-1 1,0 0-1,0 1 1,-1-1 0,0 0-1,1-1 1,-1 1 0,-1 0-1,1 0 1,-1-1-1,1 1 1,-1-1 0,0-5-1,-1 2 6,0-1-1,0 0 0,-1 1 0,-1-1 0,1 0 1,-1 1-1,-1 0 0,1-1 0,-2 1 1,1 0-1,-1 0 0,0 1 0,0-1 0,-1 1 1,0 0-1,-1 0 0,1 1 0,-1-1 1,-1 1-1,1 1 0,-1-1 0,0 1 0,0 0 1,-1 1-1,1-1 0,-13-4 0,-3 2 70,15 8-45,16 9-24,-2-5-30,1-1 0,-1 0 1,1 0-1,0 0 1,1-1-1,-1 0 0,0-1 1,1 1-1,-1-2 1,1 1-1,14 1 0,-2-2-13,0 0-1,0-1 1,31-5-1,-29 1 13,0-2 0,1 0-1,-2-1 1,1-1-1,-1-2 1,0 0-1,-1 0 1,-1-2 0,1-1-1,-2 0 1,0-1-1,0-1 1,-2-1 0,23-27-1,-16 15 27,-1-2-1,-1 0 1,-2-2-1,-1 0 0,-2-1 1,-1 0-1,-1-1 1,11-45-1,-20 57-5,4-6 9,-2-1-1,-1 1 1,-1-1-1,-2 0 0,0-38 1,-3 66-21,0 1 0,1-1 0,-1 1 1,0-1-1,0 0 0,0 1 0,0-1 1,0 1-1,-1-1 0,1 1 0,0-1 1,0 0-1,0 1 0,0-1 0,-1 1 1,1-1-1,0 1 0,-1-1 0,1 1 0,0-1 1,-1 1-1,1 0 0,0-1 0,-1 1 1,1-1-1,-1 1 0,1 0 0,-1-1 1,1 1-1,-1 0 0,1 0 0,-1-1 1,1 1-1,-1 0 0,1 0 0,-1 0 1,1 0-1,-1 0 0,0-1 0,0 1 0,-1 1 1,1 0-1,-1-1 0,0 1 0,1 0 1,-1 0-1,1-1 0,-1 1 0,1 0 1,0 1-1,-1-1 0,1 0 0,0 0 1,0 1-1,-2 1 0,-6 10-12,1 0 0,0 1 0,1 0 0,-10 28 0,-15 66-45,27-90 50,-14 53-29,4 2 0,-10 109 0,22-149 32,2 0 0,2 0 0,1 1 1,1-2-1,2 1 0,1 0 0,2-1 0,12 33 0,-14-51 12,0 0 0,0 0-1,1-1 1,1 0 0,1 0 0,18 21-1,-24-30-4,1 0-1,0 0 1,0-1-1,0 0 1,1 0-1,-1 0 1,1 0 0,-1-1-1,1 1 1,0-1-1,0 0 1,0-1-1,0 1 1,0-1-1,1 0 1,-1-1-1,0 1 1,1-1-1,-1 0 1,0 0-1,0-1 1,11-1-1,-2-1-18,0 0-1,0 2 0,21-1 1,-27 1 11,-1-2 1,1 1 0,0-1 0,-1 0 0,0 0 0,9-6-1,-4 1 14,0-2 1,0 1-1,0-2 0,-1 1 0,-1-2 0,15-19 0,49-85 91,-58 89-88,18-35 78,-2 0-1,42-124 0,15-141 83,-58 167 24,-31 159-192,0 1 0,0-1 0,0 0-1,1 1 1,-1-1 0,0 0-1,0 1 1,0-1 0,0 0 0,0 1-1,0-1 1,0 0 0,0 1 0,-1-1-1,1 0 1,0 1 0,0-1 0,-1 1-1,1-1 1,0 0 0,0 1-1,-1-1 1,1 1 0,-1-1 0,1 1-1,-1-1 1,0 1 1,0 0-1,1 0 1,-1 0 0,0 0-1,1 0 1,-1 0 0,1 0-1,-1 1 1,0-1-1,1 0 1,-1 0 0,1 1-1,-1-1 1,0 0 0,1 1-1,-1-1 1,1 1 0,-1-1-1,1 1 1,0-1-1,-1 1 1,1-1 0,-1 1-1,1-1 1,0 2 0,-10 12-12,1 0 1,1 1-1,1 1 0,0-1 1,-9 31-1,-13 88-64,18-79 54,9-43 14,-42 225-120,36-176-33,0 119 0,9-164 145,0 1 0,1-1-1,1 0 1,1 1 0,0-1-1,1-1 1,11 27 0,-15-40 13,0-1 1,0 0 0,0 1 0,0-1 0,0 0 0,0 1-1,0-1 1,0 0 0,0 0 0,1 0 0,-1 0-1,0 0 1,1 0 0,-1 0 0,1-1 0,-1 1 0,1 0-1,-1-1 1,1 1 0,-1-1 0,1 0 0,0 1-1,-1-1 1,1 0 0,0 0 0,-1 0 0,1 0 0,0-1-1,-1 1 1,1 0 0,-1 0 0,1-1 0,0 1-1,-1-1 1,3-1 0,6-3 5,0-1 1,0 0-1,-1 0 0,13-10 1,-4 2 16,55-42 55,-34 26 28,61-36 1,-79 54-37,-16 8-57,1 0 0,0 0 0,1 1 0,-1 0 0,1 0 0,-1 1 0,1 0 0,0 0 0,0 0 0,12 0 0,2 0 42,-16 1-44,1 0 0,-1 0 1,1 1-1,0 0 0,10 1 0,-15 0-10,0-1 1,1 0 0,-1 1 0,0-1 0,0 1-1,1 0 1,-1-1 0,0 1 0,0 0-1,0 0 1,0-1 0,0 1 0,0 0-1,0 0 1,0 0 0,0 0 0,0 0-1,-1 1 1,1-1 0,0 0 0,-1 0-1,1 0 1,-1 1 0,1-1 0,-1 0-1,0 1 1,1-1 0,-1 0 0,0 3-1,0 7 2,0 0 0,0 0 0,-1-1 0,-1 1 0,0 0 0,0-1 0,-1 0 0,-1 1 0,1-1 0,-2 0 0,1-1-1,-1 1 1,-13 17 0,5-9 6,-2 0 0,0-1-1,-1 0 1,0-2 0,-30 23 0,22-17 33,19-14-2,19-13 8,-3-1-39,0 1 0,1 1 1,0 0-1,0 1 0,0 0 1,1 1-1,-1 0 0,1 1 1,13 0-1,-19 1-5,0 1-1,-1 0 1,1 0-1,0 1 1,0 0 0,-1 0-1,1 0 1,-1 1-1,1 0 1,-1 0 0,0 1-1,1 0 1,-1 0-1,-1 0 1,1 1 0,0 0-1,-1 0 1,0 0-1,6 7 1,-8-7-7,-1 0 0,1 0 0,0 0 1,-1 1-1,0-1 0,0 1 0,-1 0 0,1 0 0,-1-1 1,0 1-1,0 0 0,-1 0 0,1 0 0,-1 0 0,0 0 1,0 0-1,-1 0 0,0 0 0,0 0 0,0 0 0,0 0 1,-1-1-1,1 1 0,-5 6 0,0 2-7,-1-1 0,0 1-1,-1-2 1,0 1 0,-1-1 0,0 0-1,-16 13 1,1-5 17,-1-1 0,-1-1 0,0-1 0,-2-2 0,0 0 0,0-2-1,-1-2 1,-40 11 0,66-20-2,0 0-1,-1-1 0,1 1 0,0-1 1,0 1-1,-1-1 0,1 0 1,0 0-1,0-1 0,-1 1 1,1-1-1,0 1 0,0-1 0,0 0 1,0 0-1,0-1 0,-3-1 1,5 3-6,1 0 1,0 0-1,0-1 1,0 1-1,0 0 1,0-1-1,0 1 1,0 0-1,0 0 1,0-1-1,0 1 1,0 0-1,0-1 1,0 1-1,0 0 1,0 0-1,1-1 1,-1 1-1,0 0 1,0 0-1,0-1 1,0 1-1,0 0 1,1 0-1,-1-1 1,0 1 0,0 0-1,0 0 1,1 0-1,-1 0 1,0-1-1,0 1 1,1 0-1,-1 0 1,1 0-1,12-10 25,-11 9-21,30-18 49,63-28 0,-12 6-2,-40 18-36,-1-2-1,-1-3 1,-1 0 0,66-64 0,-9-12-8,63-61 2,-116 124-9,24-22 1,-59 56 9,1 0 1,0 0 0,0 0-1,1 2 1,14-7-1,-23 11-9,-1 0 0,1 1 0,0-1 0,-1 1 0,1-1-1,0 1 1,-1 0 0,1 0 0,0 0 0,0 0 0,-1 0 0,1 0 0,0 0-1,-1 0 1,1 1 0,0-1 0,-1 1 0,1-1 0,0 1 0,-1 0-1,3 1 1,-2 0 0,0-1 0,0 1-1,-1 0 1,1 0 0,-1 0-1,1 0 1,-1 1-1,0-1 1,1 0 0,-1 1-1,0-1 1,1 5 0,0 2-1,0 1 0,-1-1 1,0 0-1,-1 1 1,0-1-1,-2 17 0,-2 3 10,-2 1 1,-1-1-1,-2 0 0,-12 30 0,21-59-9,0 0 0,0 0-1,0 0 1,0 0 0,0 0-1,0 0 1,0 0-1,0 0 1,0 0 0,0 0-1,0 0 1,1 0 0,-1 0-1,0 0 1,0 0 0,0 0-1,0 0 1,0 0 0,0 0-1,0 0 1,0 0 0,0 1-1,0-1 1,0 0 0,0 0-1,0 0 1,0 0-1,0 0 1,0 0 0,0 0-1,0 0 1,0 0 0,0 0-1,0 0 1,0 0 0,0 0-1,0 0 1,0 1 0,0-1-1,0 0 1,0 0 0,0 0-1,0 0 1,0 0 0,0 0-1,0 0 1,0 0-1,0 0 1,0 0 0,7-7 29,10-13-1,2-5 28,1 0 0,2 2-1,41-37 1,-55 53-49,2-1 30,0 0-1,0 0 0,19-10 1,-28 18-37,-1 0 0,0 0 0,1-1-1,-1 1 1,1 0 0,-1 0 0,1 0 0,-1-1 0,1 1 0,-1 0 0,1 0 0,0 0 0,-1 0 0,1 0 0,-1 0 0,1 0 0,-1 0 0,1 0 0,-1 0 0,1 1 0,-1-1 0,1 0 0,-1 0 0,1 0 0,-1 1 0,1-1 0,0 1 0,5 15 27,-5 28-13,-2-33-12,0 6 0,1-12 3,-1 0 0,1 1 0,0-1 0,1 0 0,1 8 0,-2-13-5,0 0-1,0 1 0,1-1 1,-1 0-1,0 1 1,1-1-1,-1 0 0,0 0 1,1 1-1,-1-1 1,0 0-1,1 0 0,-1 0 1,0 0-1,1 1 1,-1-1-1,1 0 0,-1 0 1,0 0-1,1 0 1,-1 0-1,1 0 0,-1 0 1,0 0-1,1 0 1,-1 0-1,1 0 0,-1 0 1,0-1-1,1 1 1,-1 0-1,1 0 0,-1 0 1,0 0-1,1-1 1,-1 1-1,0 0 0,1 0 1,-1-1-1,0 1 0,1-1 1,18-13 26,-16 12-17,80-64 162,-80 63-168,29-23 82,-30 25-80,-1 0-1,1 0 1,0 0-1,-1 0 1,1 1-1,0-1 1,0 0-1,-1 1 1,1-1-1,0 1 1,0 0-1,0-1 1,0 1-1,0 0 1,0 0-1,0 0 1,-1 0-1,4 1 1,-4 0-6,0 0 1,0-1-1,0 1 1,-1 0-1,1 0 1,0 0-1,0 0 0,0 0 1,-1 0-1,1 0 1,0 0-1,-1 0 1,1 0-1,-1 0 1,0 0-1,1 1 1,-1 1-1,5 23 9,-4-22-7,3 34 1,5 30 5,-7-61-8,-1 0 0,1-1-1,1 1 1,-1 0-1,1-1 1,0 1 0,5 6-1,-4-9-2,-1-1 1,0 0-1,0 0 0,1 0 0,0 0 0,0-1 0,-1 1 0,1-1 1,1 0-1,-1 0 0,0-1 0,0 1 0,1-1 0,-1 0 0,1 0 1,-1 0-1,1-1 0,-1 1 0,1-1 0,0 0 0,-1-1 0,7 0 1,6-1-6,-1-1 0,1-1 0,-1-1 0,29-11 0,4-7 48,0-2 0,-2-2 0,56-41 0,-85 53-8,21-20 0,-8 6 30,-20 21-33,-11 8-29,0 1 0,0-1-1,0 0 1,0 0 0,0 0-1,0 0 1,0 0 0,0 0 0,0 0-1,0 0 1,0 1 0,0-1-1,0 0 1,1 0 0,-1 0-1,0 0 1,0 0 0,0 0 0,0 0-1,0 0 1,0 0 0,0 0-1,0 0 1,0 0 0,0 0 0,0 1-1,1-1 1,-1 0 0,0 0-1,0 0 1,0 0 0,0 0-1,0 0 1,0 0 0,-13 16 1,0 1 1,1 0-1,-16 29 1,24-38-3,0 0 1,1 1 0,0-1-1,0 1 1,1 0 0,0 0-1,0 0 1,1 0 0,0 0 0,1 18-1,0-23 2,1 0 1,0-1-1,0 1 0,0 0 1,0-1-1,0 1 0,1-1 0,-1 0 1,1 1-1,0-1 0,0 0 0,1 0 1,1 3-1,-2-5-1,-1 0 1,0 0-1,1 0 0,-1 0 1,0 0-1,1 0 0,0 0 1,-1 0-1,1-1 0,-1 1 1,1 0-1,0-1 0,-1 0 1,1 1-1,0-1 0,0 0 1,-1 0-1,1 0 0,0 0 1,0 0-1,-1 0 0,1 0 1,0-1-1,-1 1 0,1-1 1,0 1-1,-1-1 0,1 0 1,0 0-1,1-1 1,4-3 7,-1 1 0,1-2 0,-1 1 0,0-1 0,-1 0 0,0 0 0,7-10 0,31-53 83,-35 54-66,5-7 21,-8 11-18,1 1-1,0-1 1,0 1 0,1 1 0,1-1-1,15-14 1,-23 24-28,0 0 0,0-1 1,1 1-1,-1 0 0,0 0 0,0 0 0,1 0 0,-1 0 0,0-1 0,1 1 0,-1 0 1,0 0-1,1 0 0,-1 0 0,0 0 0,0 0 0,1 0 0,-1 0 0,0 0 0,1 0 1,-1 0-1,0 0 0,1 0 0,-1 1 0,0-1 0,0 0 0,1 0 0,-1 0 0,0 0 1,0 0-1,1 1 0,-1-1 0,0 0 0,1 1 0,7 13 20,2 26 9,-7-31-10,-2-1-15,2 0 0,-1 0 1,1-1-1,0 1 1,1-1-1,-1 0 1,2 0-1,-1 0 1,1-1-1,8 10 1,-9-13-5,-1 0 1,0 0-1,1 0 0,0-1 1,0 0-1,0 0 0,0 0 0,0 0 1,0-1-1,0 1 0,0-1 1,1 0-1,-1 0 0,0-1 1,1 1-1,-1-1 0,1 0 1,-1 0-1,1 0 0,-1-1 1,5-1-1,10-3 7,1-2 1,-1 0-1,-1-2 0,1 0 0,-2 0 1,1-2-1,16-13 0,36-20 22,-39 26-19,-18 10-4,0 0-1,0 1 0,0 1 1,1 0-1,0 1 0,29-7 1,-42 12-7,0 0 0,1 0 0,-1 0 0,0 0 0,1 0 0,-1 0 0,0 1 0,1-1 0,-1 0 0,0 1 0,0-1 0,0 1 0,0 0 1,1-1-1,-1 1 0,0 0 0,0 0 0,0 0 0,0-1 0,0 1 0,-1 0 0,1 0 0,0 0 0,0 1 0,-1-1 0,1 0 0,0 0 0,-1 0 0,1 0 0,-1 1 0,1-1 0,-1 0 0,0 0 0,0 2 1,2 4-2,-1 0 1,0 0 0,-1-1 0,1 1 0,-2 7 0,-7 53 43,4-43-4,-1 38-1,5-62-37,0 0 1,0 0-1,0 1 0,0-1 0,0 0 1,0 0-1,0 0 0,0 1 0,0-1 0,0 0 1,0 0-1,0 0 0,0 1 0,0-1 1,0 0-1,0 0 0,1 0 0,-1 0 1,0 1-1,0-1 0,0 0 0,0 0 0,0 0 1,1 0-1,-1 0 0,0 1 0,0-1 1,0 0-1,0 0 0,1 0 0,-1 0 1,0 0-1,0 0 0,0 0 0,1 0 0,-1 0 1,0 0-1,0 0 0,0 0 0,1 0 1,-1 0-1,0 0 0,0 0 0,0 0 1,1 0-1,-1 0 0,0 0 0,0 0 0,0 0 1,1 0-1,-1 0 0,0-1 0,0 1 1,0 0-1,0 0 0,1 0 0,-1 0 1,0 0-1,0-1 0,0 1 0,0 0 0,16-12 19,-13 9-9,21-19 55,23-27 0,-29 29-11,0 1-1,36-29 1,-47 44-41,2-3 11,0 0 1,1 1-1,16-8 0,-24 13-22,1 0 0,-1 0 0,0 1 0,1-1 0,-1 0-1,1 1 1,-1 0 0,1-1 0,-1 1 0,1 0 0,-1 0 0,1 1 0,-1-1 0,1 0 0,-1 1 0,1-1 0,-1 1 0,0 0 0,1 0 0,-1 0 0,0 0 0,3 2 0,45 39 2,-41-33-4,0 0 0,1-1 0,0 0 0,1-1 0,0 0 0,0 0 0,0-1 0,14 5 0,-18-9 0,1 0-1,0-1 0,-1 0 1,1 0-1,0 0 1,0-1-1,0 0 0,0-1 1,0 0-1,-1 0 1,1-1-1,0 1 0,12-6 1,2-3 5,1-1 1,40-27-1,-61 37-6,19-14 38,36-33 0,-6 3 4,-50 44-42,0 1 0,0-1 0,-1 0 0,1 1 0,0-1 0,0 1 0,0-1 0,0 1 0,0-1 0,0 1 0,0-1 0,0 1 0,0 0 1,0 0-1,0-1 0,0 1 0,0 0 0,0 0 0,0 0 0,0 0 0,0 0 0,0 1 0,0-1 0,1 0 0,-1 0 0,1 1 0,-1 0 0,1 0 0,-1 1 0,0-1 0,1 0 0,-1 1 0,0-1 0,0 0 0,0 1 0,0 0 0,0-1 0,-1 1 0,1-1 0,0 1 0,0 2 0,1 5 0,0 1 0,0 0 0,-1 0 0,0 14 0,-2 10 0,0-22 0,0 0 1,1 0 0,1 1 0,0-1-1,3 15 1,-4-27 1,0 1-1,0 0 1,0-1 0,1 1-1,-1-1 1,0 1-1,1-1 1,-1 1 0,0-1-1,1 1 1,-1-1-1,1 1 1,-1-1 0,1 0-1,-1 1 1,1-1 0,-1 1-1,1-1 1,-1 0-1,1 0 1,-1 1 0,1-1-1,0 0 1,-1 0-1,1 0 1,-1 0 0,1 1-1,0-1 1,-1 0-1,1 0 1,-1 0 0,1 0-1,0-1 1,-1 1 0,1 0-1,0 0 1,-1 0-1,1 0 1,-1-1 0,1 1-1,-1 0 1,1 0-1,-1-1 1,1 1 0,-1-1-1,1 1 1,0-1-1,29-23 29,-25 20-20,25-24 27,57-47 36,-73 64-66,1 0 0,1 1 0,0 1 1,17-8-1,-32 17-7,0-1 0,0 1 0,0 0 1,0-1-1,-1 1 0,1 0 0,0 0 1,0 0-1,0 0 0,0 0 0,0-1 1,0 2-1,0-1 0,0 0 0,0 0 0,0 0 1,0 0-1,0 1 0,0-1 0,0 0 1,0 1-1,0-1 0,-1 1 0,1-1 1,0 1-1,0-1 0,0 1 0,-1 0 0,1-1 1,0 1-1,-1 0 0,1 0 0,0-1 1,-1 1-1,1 0 0,-1 0 0,0 0 0,1 0 1,-1 0-1,0-1 0,1 2 0,1 6 2,0 0 0,0 0 0,-1 0 0,1 11 0,0 3 0,0-11-1,1 0 0,0 1 0,1-2 0,0 1 0,8 13 0,-10-20 0,0-1 0,1 1 0,0-1 0,0 0 0,0 0 0,0 0 0,0 0 0,0 0 0,1-1 0,-1 1 0,1-1 0,0 0 0,0 0 0,0-1 0,0 1 0,0-1 0,5 2 0,3-1 74,0 0 0,-1-1 1,1 0-1,0 0 0,0-1 0,22-4 0,-27 3-379,0 0-1,0-1 0,0 0 1,0-1-1,0 1 0,0-1 1,-1 0-1,1-1 0,-1 0 1,0 0-1,0 0 0,6-7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3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 7528,'0'0'2696,"-13"2"-1998,-53 10 56,1 4 0,1 2-1,-103 44 1,138-50-389,15-6-583,1-1-1,-19 12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3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6728,'0'0'824,"62"-16"-344,-3 8 0,17 4 128,13 2-8,8 2-128,1 0 16,13-4-64,10 2 8,12-2-56,2-8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1392 7432,'0'0'1990,"8"-10"-1154,148-220 1939,-12-22-1355,-125 213-1098,18-50 0,-21 47 53,-24 63-250,0 0 0,2 1 0,0 0 0,1 0 1,2 0-1,-3 41 0,6-54-109,1 0 1,-1-1-1,1 1 1,1 0-1,0 0 1,0-1-1,0 1 1,1-1-1,1 1 1,-1-1-1,1 0 1,1 0-1,-1-1 1,1 1-1,1-1 1,-1 0-1,1-1 1,0 1-1,1-1 1,12 9-1,-11-9-10,1-1 1,-1-1-1,1 0 0,0 0 1,0 0-1,0-1 0,1 0 1,-1-1-1,15 2 0,-9-3 15,0-1-1,-1 0 1,1-1-1,0 0 0,24-7 1,-7-1 61,-1-1-1,0-2 1,-1-1 0,56-33 0,-69 35 0,0 0 0,25-23 0,-36 28-44,0 0-1,0-1 0,0 1 0,-1-1 0,0 0 1,0-1-1,-1 1 0,7-15 0,-10 20-25,0 0-1,-1 0 1,1 0-1,-1 0 1,1 0 0,-1 0-1,0-1 1,1 1-1,-1 0 1,0 0 0,0 0-1,-1 0 1,1 0-1,0 0 1,-1 0 0,1 0-1,-1 0 1,0 0-1,0 0 1,0 0 0,0 0-1,0 0 1,0 0-1,0 1 1,-1-1 0,1 0-1,-3-2 1,2 3-2,-1-1 1,1 1-1,0 0 1,0 0-1,-1 0 1,1 1-1,0-1 0,-1 1 1,1-1-1,-1 1 1,1 0-1,0 0 1,-1 0-1,1 0 1,-1 0-1,1 0 1,-1 1-1,1-1 1,0 1-1,-1-1 1,1 1-1,0 0 1,-4 2-1,-8 4 14,1 1 0,1 1 0,-1 0-1,1 0 1,1 1 0,0 0 0,0 1 0,1 1-1,-11 16 1,16-22-16,1 1 0,0 1 0,0-1 0,1 1 0,0-1 0,1 1 0,-1 0-1,-1 12 1,4-15-3,-1 1-1,1 0 0,1 0 0,-1-1 1,1 1-1,-1 0 0,2-1 1,-1 1-1,1-1 0,-1 1 1,2-1-1,-1 0 0,4 6 0,-3-6 0,0-1 0,0 0 0,1 0 0,-1 0 0,1 0 0,0 0 0,0-1 0,0 0 0,1 0 0,-1 0 0,1 0 0,0-1 0,0 0 0,0 0 0,0 0 0,7 2 0,-4-3 0,-1 1-1,1-1 1,0-1 0,0 1-1,-1-1 1,1 0 0,0-1-1,0 0 1,-1 0 0,15-5-1,22-11 44,-1-1-1,80-48 1,70-65 143,-149 99-148,-2-2 0,-2-2 0,-1-1-1,-2-2 1,-2-2 0,-1-1 0,-2-1 0,33-62 0,-35 50 16,-3 0-1,-2-2 1,-3-1-1,23-91 1,-43 138-40,0 1 0,-1-1 0,0 1 1,-1-1-1,0 1 0,0-1 0,-1 1 0,-1-1 0,1 1 0,-2-1 0,-5-15 0,8 25-15,-1 0 0,1 1 0,0-1 0,-1 0 0,1 0 0,-1 1 0,1-1 0,-1 0 1,1 0-1,-1 1 0,1-1 0,-1 1 0,0-1 0,1 1 0,-1-1 0,0 1 0,1-1 0,-1 1 0,0-1 0,0 1 0,1 0 0,-1 0 0,0-1 0,0 1 0,0 0 0,0 0 0,0 0 0,1 0 0,-1 0 0,0 0 0,0 0 0,0 0 0,0 0 0,1 0 0,-1 1 0,0-1 0,0 0 0,0 0 0,1 1 0,-1-1 0,0 1 0,0-1 0,1 0 0,-2 2 0,-3 2 7,-1 0 0,1 0-1,1 1 1,-8 8 0,9-10-8,-14 19 13,0 0 0,2 2 1,0-1-1,2 2 0,0 0 0,2 0 0,-12 41 0,6-5-13,2 2-1,-7 72 0,14-64-28,2 1 0,4-1-1,9 93 1,-3-133 2,1 0-1,2-1 1,2 1 0,0-1-1,21 42 1,-28-67 22,0 0 0,1 0 0,0 0 0,0-1 0,0 0 0,0 1 0,1-1 0,0 0 0,0-1 0,0 1 0,0-1 0,0 0 0,10 6 0,-10-8 5,1 1 0,-1-1-1,1 0 1,-1 0-1,1 0 1,0-1-1,-1 1 1,1-1 0,0 0-1,-1-1 1,1 1-1,-1-1 1,1 0 0,-1 0-1,1 0 1,8-4-1,21-10 42,38-24-1,-34 17-20,58-34 36,24-13 53,48-26 333,-230 147-136,27-21-289,19-16 3,1 0-1,1 1 1,1 0 0,0 1-1,1 0 1,1 1 0,-15 33-1,24-47-11,0 0 0,1 0 0,0 0 0,0 0 0,0 0 0,0 0-1,1 0 1,-1 0 0,1 1 0,0-1 0,0 0 0,1 6 0,0-9-6,-1 0 1,1 0 0,-1 1-1,1-1 1,-1 0 0,1 0-1,-1 0 1,1 0 0,0 0-1,0 0 1,-1 0 0,1 0-1,0 0 1,0 0 0,0-1-1,0 1 1,2 1 0,-1-1 0,0-1 0,0 1 1,0-1-1,0 1 0,0-1 0,0 0 1,0 1-1,0-1 0,0 0 1,1-1-1,-1 1 0,0 0 1,0-1-1,2 0 0,5-2 27,0 0 0,-1-1-1,1 0 1,-1 0 0,0-1-1,0 0 1,-1-1 0,1 0-1,-1 0 1,12-13-1,4-9 161,29-42 0,-45 60-149,6-11 208,15-32 0,-26 50-216,-14 25 284,10-17-307,1 0 0,-1 1 1,2-1-1,-1 1 0,0-1 1,1 0-1,0 1 0,1-1 0,-1 1 1,1-1-1,0 0 0,0 1 0,4 9 1,-3-11-11,-1-1 0,1 0 1,0 0-1,0 1 0,0-1 0,1-1 1,-1 1-1,1 0 0,0 0 1,0-1-1,0 0 0,0 1 1,0-1-1,0 0 0,0-1 0,1 1 1,-1-1-1,1 1 0,-1-1 1,8 1-1,0 0 1,-1-1 0,1-1 0,-1 0 0,1 0 0,-1-1 0,1 0 0,-1-1 0,1 0 0,-1-1 0,0 0 0,0-1 0,0 0 0,16-9 0,2-3 13,-1-2-1,-1 0 1,30-29-1,-29 21 0,-1 0 1,-2-2-1,0 0 1,-2-2-1,-2 0 1,31-60-1,-19 20 32,-3 0 0,25-93 0,-39 110 1,-2 1 0,-3-1-1,3-56 1,-14 96-34,-4 11 1,3 3-14,0 0 0,0 0 0,1 0 0,-1 1 0,1-1 0,0 0 0,-1 1 0,1 0 0,0-1 0,-2 4 0,-8 14-2,0 0 1,2 1-1,0 0 0,-7 26 1,-19 90-41,20-68 4,-9 127 0,22-151 11,2 1 0,1-1 0,16 87-1,-14-120 19,-1-1 0,1 0 0,1 0 0,0 0 0,0 0 0,1-1-1,0 1 1,7 8 0,-10-15 5,0 0 1,1-1-1,-1 1 0,0-1 0,1 1 1,0-1-1,-1 0 0,1 0 0,0 0 0,0 0 1,0-1-1,0 1 0,1-1 0,-1 0 1,0 0-1,0 0 0,1 0 0,-1 0 1,1-1-1,-1 0 0,1 0 0,-1 0 0,1 0 1,-1 0-1,0 0 0,1-1 0,5-2 1,3-1-1,-1-1 1,0-1-1,0 0 1,0 0-1,-1-1 1,19-15 0,52-58 105,-77 76-93,16-19 24,-14 15-18,1 1-1,-1 0 0,12-9 1,-18 16-16,0 0 1,0 0 0,0 0 0,0 1 0,0-1-1,-1 0 1,1 0 0,0 1 0,0-1 0,0 0 0,0 0-1,0 1 1,0-1 0,0 0 0,0 0 0,0 0-1,1 1 1,-1-1 0,0 0 0,0 0 0,0 1-1,0-1 1,0 0 0,0 0 0,0 0 0,0 1-1,1-1 1,-1 0 0,0 0 0,0 0 0,0 0 0,0 1-1,1-1 1,-1 0 0,0 0 0,0 0 0,0 0-1,1 0 1,-1 0 0,0 0 0,0 1 0,0-1-1,1 0 1,-1 0 0,0 0 0,0 0 0,1 0-1,-1 0 1,0 0 0,0 0 0,1 0 0,-1 0 0,0 0-1,0 0 1,0-1 0,1 1 0,-1 0 0,0 0-1,0 0 1,1 0 0,-1 0 0,0 0 0,0 0-1,0-1 1,-6 26 30,4-20-22,-2 8-3,0 1 1,1 1 0,1-1-1,0 0 1,0 20 0,2-31-8,0 0 0,0 0 1,1 0-1,-1 0 0,1 0 1,-1 0-1,1-1 0,0 1 1,0 0-1,0 0 1,0 0-1,1-1 0,-1 1 1,1-1-1,-1 1 0,1-1 1,0 1-1,0-1 0,0 0 1,0 0-1,1 0 0,-1 0 1,0 0-1,1-1 0,0 1 1,-1-1-1,1 0 0,0 1 1,-1-1-1,1 0 1,0-1-1,5 2 0,3-1 5,-1-1 0,1 0 0,-1 0-1,0-1 1,1 0 0,-1-1 0,0 0-1,0-1 1,0 0 0,0 0 0,10-6 0,14-8 51,53-36 0,-64 38-11,-6 3 6,-5 5 28,-20 26-52,-1-6-21,6-8-3,0 0-1,0 1 1,0-1-1,0 1 0,-2 6 1,5-10-2,-1-1 0,1 1 0,0 0 0,0 0 0,0-1 0,0 1 0,0 0 0,0-1 0,0 1 0,0 0 0,1-1 0,-1 1 0,1 0 0,-1-1 0,1 1 0,0 0 0,-1-1 0,1 1 0,0-1 0,0 0 0,0 1 0,0-1 0,3 2 0,-3-1-2,0-1 0,1 1-1,0-1 1,-1 0 0,1 0-1,0 0 1,-1 0 0,1 0-1,0 0 1,0-1 0,0 1-1,0 0 1,0-1-1,0 0 1,0 1 0,0-1-1,0 0 1,3 0 0,-1-1 1,0 1 1,-1-1-1,1 0 1,-1 0-1,1-1 1,-1 1-1,1-1 1,-1 0-1,5-3 1,0-1 12,0 0 0,0-1 0,-1-1 0,1 1 0,-2-1 0,10-13 0,-14 17 3,1-1 1,-1 1-1,0-1 1,0 1-1,-1-1 1,1 0-1,-1 0 1,0 0-1,0 0 1,-1 0-1,1 0 1,-1 0-1,0 0 1,-1 0-1,-1-9 1,2 13-10,-1 0 0,0 0-1,0 0 1,0 0 0,0 0 0,0 1 0,0-1 0,0 0-1,0 1 1,0-1 0,0 1 0,-1-1 0,1 1 0,0-1-1,0 1 1,0 0 0,-1 0 0,1-1 0,0 1 0,-2 0 0,1 0 12,8-1 7,-2 1-18,107-17 77,-76 10-91,0 1 1,44 0-1,-76 6 4,-1 0 0,1 0 0,0 0 0,0 0 0,-1 1 0,1-1 0,0 1 0,-1 0 0,1 0 0,-1 0 0,1 0 0,-1 0 0,1 1 1,-1-1-1,0 1 0,0-1 0,0 1 0,0 0 0,0 0 0,0 0 0,2 2 0,0 3 2,0 0 0,-1 0 1,0 1-1,0-1 1,3 14-1,1 4 30,-7-24-25,1 0-1,-1 0 1,0-1 0,1 1-1,-1 0 1,1 0 0,-1 0-1,1-1 1,-1 1-1,1 0 1,-1-1 0,1 1-1,0 0 1,0-1-1,-1 1 1,1-1 0,0 1-1,0-1 1,-1 0-1,1 1 1,0-1 0,0 0-1,0 1 1,0-1 0,-1 0-1,1 0 1,0 0-1,0 0 1,0 0 0,0 0-1,0 0 1,0 0-1,0 0 1,-1 0 0,1 0-1,0 0 1,0-1-1,1 0 1,5-1 16,-1-1-1,0 0 0,0 0 1,7-6-1,-5 4-10,5-3 8,8-4 45,27-13 1,-41 22-43,-1 0-1,1 1 1,0 0 0,-1 0-1,1 1 1,0 0 0,0 0-1,0 1 1,8 0 0,-9 1-24,0 1 0,0 0 0,-1 1 0,1-1 0,0 1 0,-1 1 0,0-1 0,1 1 0,-1 0 0,-1 0 0,1 0 0,-1 0 0,1 1 0,-1 0 1,-1 0-1,1 0 0,-1 1 0,0-1 0,3 7 0,-5-6-3300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13056,'0'0'720,"69"-18"-504,-27 6-152,-4-4 8,-9 4-368,-11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3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221 172 11760,'0'0'4353,"-11"6"-3889,-13 6-273,-7 3 447,-38 25 0,61-36-496,1 1 0,0 0 0,1 1 0,-1 0-1,1 0 1,0 0 0,1 0 0,-1 1 0,1 0-1,1 0 1,-6 11 0,9-15-59,-1 0 0,1-1 1,0 1-1,0 0 0,1 0 0,-1-1 0,1 1 0,-1 0 1,1 0-1,0 0 0,0 0 0,0 0 0,0 0 0,1-1 0,-1 1 1,1 0-1,1 4 0,0-5-32,-1 0 0,1 0 0,0 0-1,0-1 1,0 1 0,-1 0 0,2-1 0,-1 0 0,0 1 0,0-1 0,0 0-1,1 0 1,-1 0 0,0 0 0,1-1 0,-1 1 0,1-1 0,-1 1 0,1-1-1,3 0 1,2 0 30,1 0 0,-1 0 0,1-1 0,-1 0-1,1 0 1,-1-1 0,0 0 0,1-1 0,12-6-1,-5 2 96,0-2 0,-1 0-1,25-19 1,-37 25-131,0 0-1,0 0 1,0 0-1,0-1 1,0 1-1,-1-1 1,0 0-1,0 0 1,0 1 0,0-1-1,0-1 1,-1 1-1,0 0 1,0 0-1,0-1 1,0 1 0,-1 0-1,1-1 1,-1 1-1,0 0 1,-1-1-1,1 1 1,-2-6 0,1 4 13,-1-1 1,1 1 0,-1 0 0,-1 0 0,1 0 0,-1 0 0,0 1 0,0-1 0,-1 1 0,0-1-1,0 1 1,0 0 0,0 1 0,-1-1 0,-5-4 0,5 6 51,-6-8 313,11 11-415,0-1-1,0 0 0,0 1 1,0-1-1,1 0 0,-1 1 1,0-1-1,0 0 0,1 1 1,-1-1-1,1 0 0,-1 1 1,0-1-1,1 1 0,-1-1 1,1 1-1,-1-1 0,1 1 1,-1-1-1,1 1 0,0-1 1,-1 1-1,2-1 0,16-10 52,0 0-1,1 1 1,39-15-1,-20 10-1,-14 6 13,0 1 0,0 1-1,1 1 1,-1 2 0,1 0 0,0 2 0,50 1-1,-70 2-36,0-1 0,-1 2-1,1-1 1,0 0 0,0 1-1,-1 0 1,1 0-1,-1 0 1,1 1 0,-1 0-1,0-1 1,0 1 0,0 1-1,5 5 1,-1 1-18,-2 0 0,1 0 0,-1 1 0,-1-1 0,1 1 0,3 16 0,-4-15 3,0 1 0,0-1 0,2 0 0,-1 0 0,10 12 0,-9-16 6,0 0 1,0 0-1,1-1 0,0-1 1,0 1-1,0-1 0,1 0 1,0-1-1,1 0 0,-1-1 0,1 0 1,-1 0-1,1-1 0,0 0 1,1-1-1,-1 0 0,0 0 0,1-1 1,-1-1-1,1 0 0,-1 0 1,1-1-1,-1 0 0,0-1 1,1 0-1,9-4 0,61-23 126,-54 17-3748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29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423 125 10952,'0'0'2289,"-14"4"-1873,-29 9 151,-80 36-1,99-36-397,0 1-1,1 2 0,1 0 1,-28 26-1,39-31-57,0 0-1,1 0 1,0 1-1,0 1 1,2 0 0,-1 0-1,2 0 1,0 1 0,-7 19-1,14-32-87,-1 0 0,1 0-1,-1 0 1,1 0 0,0 0-1,0 0 1,-1 0 0,1 0 0,0 0-1,0 0 1,0 0 0,0 0-1,0 0 1,0 0 0,1 0 0,-1 0-1,0 0 1,0 0 0,1 0-1,-1-1 1,0 1 0,1 0 0,-1 0-1,1 0 1,-1 0 0,2 1-1,-1-1 3,1-1-1,-1 1 1,1-1 0,-1 1-1,0-1 1,1 1-1,-1-1 1,1 0-1,-1 0 1,1 0-1,-1 0 1,1 0-1,-1 0 1,1 0-1,1-1 1,8-1 59,-1 0 0,0-1 1,16-8-1,-11 4-23,0-1 0,-1 0 1,0-1-1,0-1 0,-1 0 0,0-1 1,-1-1-1,0 1 0,-1-2 1,14-20-1,-12 14 89,-1-1 0,-1-1 0,-1 0 1,-1 0-1,-1-1 0,11-44 0,-19 60 295,-3 15-291,-4 19-73,6-11-40,0 0-1,0 0 0,2 0 1,0 0-1,1 0 1,1-1-1,0 1 1,7 18-1,-8-29-15,0 0-1,0 0 0,1 0 1,0 0-1,0 0 0,1-1 1,0 1-1,-1-1 0,2 0 1,-1 0-1,1 0 1,-1-1-1,1 0 0,0 0 1,1 0-1,-1 0 0,1-1 1,0 0-1,-1 0 1,1-1-1,1 1 0,-1-1 1,0-1-1,9 2 0,-7-2 8,0-1 0,-1 0 0,1-1 0,0 0 0,-1 0 0,1 0 0,-1-1 0,0-1 0,1 1 0,-1-1 0,0 0 0,-1 0 0,1-1 0,9-7 0,-3 2 41,0-1 1,-1-1-1,0 0 1,0-1-1,16-23 0,6-17 183,-31 47-178,0 0-1,-1 0 0,0 0 1,0-1-1,0 1 0,0-1 1,-1 1-1,1-11 0,-14 108 470,12-80-535,-1 10 22,1 1 0,4 23 0,-3-40-27,0 0 0,0 0 1,0 0-1,1 0 0,0-1 1,1 1-1,-1 0 0,1-1 1,0 0-1,0 0 1,1 0-1,6 8 0,-9-12-4,0 1-1,1-1 0,-1 0 1,0 0-1,1 0 0,-1 0 1,1-1-1,-1 1 0,1 0 1,0 0-1,-1-1 0,1 1 1,-1-1-1,1 0 0,0 1 0,0-1 1,-1 0-1,1 0 0,0 0 1,-1 0-1,1 0 0,2-1 1,0 0 3,0 0 1,-1-1 0,1 0-1,0 1 1,-1-1-1,1 0 1,-1-1 0,0 1-1,4-4 1,5-6 20,0-1 1,-1 0-1,13-19 1,-24 31-27,34-46 60,87-136 422,-121 182-471,1 1 0,-1-1 1,1 0-1,-1 0 0,0 1 1,1-1-1,-1 1 0,1-1 1,-1 0-1,1 1 0,-1-1 0,1 1 1,0-1-1,-1 1 0,1-1 1,0 1-1,-1 0 0,1-1 0,1 1 1,-1 0-8,-1 0 0,1 0 1,-1 0-1,1 0 0,-1 1 1,0-1-1,1 0 0,-1 0 0,1 1 1,-1-1-1,0 0 0,1 1 1,-1-1-1,0 1 0,1-1 1,-1 0-1,0 1 0,0-1 1,1 1-1,-1-1 0,0 0 1,0 1-1,0 0 0,9 41 64,-7-26-43,4 4 9,0 0 1,14 30-1,-16-41-25,1 0 0,0 0 1,1-1-1,0 1 0,0-1 0,0-1 1,12 11-1,-16-17-8,0 1-1,0-1 1,1 1 0,-1-1 0,1 0 0,-1 0-1,1 0 1,-1 0 0,1 0 0,-1-1 0,1 1-1,0-1 1,0 1 0,-1-1 0,1 0 0,0 0-1,-1 0 1,1-1 0,0 1 0,-1-1 0,1 0-1,0 1 1,-1-1 0,1 0 0,-1 0 0,1-1-1,-1 1 1,3-2 0,4-3 12,0-1 0,0 0 0,-1 0 0,1-1 0,9-11 0,-3-1 20,-1-1 0,-1 0 0,-1-1 1,18-45-1,0 2 28,-8 15 5,-14 30 69,17-30 0,-24 65-64,0-1 0,-3 19 0,-7 111 14,7-82-55,-2 0 0,-3 0-1,-20 75 1,27-134-22,-1 0-1,0 0 1,0-1-1,0 1 1,-1 0 0,1-1-1,0 1 1,-1-1-1,0 0 1,-2 4-1,3-6-6,1 0 0,0 0 0,0 0 0,-1 1 0,1-1 0,0 0 0,0 0 0,-1 0 0,1 0 0,0 0 0,-1 1 0,1-1 0,0 0 0,-1 0 0,1 0 0,0 0 0,0 0 0,-1 0 0,1 0 0,0 0 0,-1 0 0,1 0 0,0-1 0,-1 1 0,1 0 0,0 0 0,-1 0 0,1 0 0,0 0 0,0 0 0,-1-1 0,1 1 0,-1-2 3,0 1-1,0 0 1,0-1 0,0 1-1,0-1 1,0 1-1,1-1 1,-1 1 0,1-1-1,-1-2 1,-3-10 14,0-1 17,0-1 1,1 1-1,0-1 0,2 0 1,-1-30-1,2 45-34,1 1 0,-1-1 0,0 0 0,0 1-1,0-1 1,1 0 0,-1 1 0,0-1 0,1 0 0,-1 1 0,0-1 0,1 1-1,-1-1 1,1 0 0,-1 1 0,1-1 0,-1 1 0,1-1 0,0 1-1,-1 0 1,1-1 0,0 1 0,-1 0 0,1-1 0,0 1 0,-1 0-1,1 0 1,0 0 0,-1-1 0,1 1 0,0 0 0,0 0 0,-1 0-1,1 0 1,0 0 0,0 0 0,-1 1 0,1-1 0,0 0 0,1 1-1,28 9 66,-29-9-67,29 12-21,41 13 1,-60-23 14,0 0 1,0-1 0,1 0-1,-1 0 1,0-1 0,1-1-1,17-1 1,-23-1 5,0 0 0,-1 0 0,1 0 0,-1 0 0,1-1 0,-1 0 0,0 0 0,0 0 0,0-1-1,-1 0 1,1 0 0,-1 0 0,0 0 0,0-1 0,5-6 0,6-11 17,-1-1 0,13-26-1,-22 38-8,23-43 44,20-62-1,-15 48 37,-25 96-72,8 181-102,-16-167 22,-1 0 1,-3-1-1,-9 44 1,7-71 43,5-14 20,1 0 0,0 0 0,0 1 0,-1-1 0,1 0 0,0 0 1,0 0-1,-1 0 0,1 0 0,0 0 0,-1 0 0,1 0 1,0 0-1,0 0 0,-1 0 0,1 0 0,0 0 0,-1 0 1,1 0-1,0 0 0,0 0 0,-1 0 0,1 0 0,0 0 1,0 0-1,-1 0 0,1-1 0,0 1 0,-18-20 32,17 19-31,-25-39 104,14 20-21,-20-23 0,21 30-56,10 10-41,8 10-15,2 2 13,1 0-1,0-1 0,1 0 1,0 0-1,0-1 1,1 0-1,-1-1 1,24 8-1,-12-7 21,-9-2 19,0 0-1,1-1 1,0-1 0,-1-1-1,24 2 1,-26-5 19,0 0-1,-1 0 1,1-1 0,0-1 0,-1 0 0,1 0 0,-1-1-1,0-1 1,-1 1 0,1-2 0,-1 0 0,0 0 0,0-1-1,0 0 1,11-12 0,-7 5-8,-1-1 0,0 0 0,-1-1 1,-1 0-1,0 0 0,-1-2 0,-1 1 0,10-27 0,-11 24-20,-2 5 11,8-29-1,-13 41-16,0-1 0,-1 0-1,1 1 1,-1-1-1,0 0 1,0 1 0,0-1-1,-1 0 1,1 0-1,-1 1 1,0-1 0,0 1-1,-2-6 1,3 8-6,-1 0 0,1 1 1,-1-1-1,1 1 0,-1-1 1,0 1-1,1-1 0,-1 1 1,0-1-1,1 1 0,-1 0 1,0-1-1,0 1 0,1 0 1,-1 0-1,0-1 1,0 1-1,1 0 0,-1 0 1,0 0-1,0 0 0,0 0 1,1 0-1,-1 0 0,0 0 1,0 0-1,1 1 0,-1-1 1,0 0-1,0 0 0,1 1 1,-1-1-1,0 0 0,1 1 1,-1-1-1,0 1 0,1-1 1,-2 1-1,-24 20 8,19-13-19,1 0 0,0 0 0,0 1 0,1-1 0,0 1 0,0 1 0,1-1 0,0 1 0,1-1 0,-4 18 0,3-5-34,2-1 0,0 2 0,2 40 0,0-58 31,1 1 0,-1 0 0,1-1 0,1 1 0,-1-1 0,1 0 0,0 1 0,0-1 0,0 0 0,6 8 0,-7-11 7,1 1-1,0-1 1,0 0 0,-1 0-1,1 0 1,1-1 0,-1 1-1,0 0 1,0-1 0,1 1-1,-1-1 1,1 0 0,-1 0-1,1 0 1,-1 0 0,1 0-1,0-1 1,0 1 0,-1-1-1,1 0 1,0 0-1,0 0 1,3 0 0,4-2 0,0 1 0,0-2-1,0 0 1,0 0 0,0-1 0,-1 0 0,1 0 0,-1-1 0,0 0 0,-1-1-1,1 0 1,12-12 0,5-7 17,-1-2 0,27-36-1,-23 26 30,-19 23-4,15-26 0,-17 27-2,0 0 0,13-16 0,-20 28-35,0 0 0,0 1 0,-1-1 0,1 1 0,0-1 0,0 1 0,0-1 0,0 1 0,-1-1 0,1 1 0,0 0 0,0-1 0,0 1 0,0 0 0,0 0 0,0 0 0,0 0 0,0 0 0,0 0 0,0 0 0,0 0 0,0 0 0,0 0-1,0 0 1,0 1 0,0-1 0,0 0 0,0 1 0,0-1 0,-1 1 0,1-1 0,0 1 0,0-1 0,0 1 0,-1 0 0,2 0 0,4 4-5,0 1 0,0 0 0,7 10 0,-4-6 7,95 103-112,-82-97 101,-18-13 42,-14-10 12,3 3-33,0 1-1,0 0 1,-1 0 0,1 1-1,0-1 1,-1 1 0,0 1-1,1 0 1,-1 0 0,0 0 0,0 1-1,1 0 1,-1 1 0,0 0-1,1 0 1,-1 1 0,-13 4 0,14-4-12,0 0 0,0 1 0,1 0 0,-1 1 0,1-1 1,0 1-1,0 1 0,0-1 0,1 1 0,-1 0 0,1 0 1,0 0-1,1 1 0,-1 0 0,1 0 0,0 0 0,0 0 0,1 1 1,-3 8-1,5-12-5,0 0 0,0 0 0,1 0 1,0 0-1,-1 0 0,1 0 0,0 0 0,1 0 1,-1 0-1,0 0 0,1 0 0,0-1 0,-1 1 1,1 0-1,0 0 0,3 4 0,1 1-14,-1 0 0,2-1 0,-1 0 0,8 8 0,-12-14 13,0 0 0,0 0 1,1 0-1,-1 0 0,0 0 0,1 0 0,-1 0 1,1-1-1,-1 1 0,1 0 0,-1-1 0,1 1 0,0-1 1,-1 1-1,1-1 0,-1 0 0,1 0 0,2 0 0,0 0 2,-1-1-1,1 1 0,-1-1 1,1 0-1,-1 0 0,1 0 0,-1-1 1,4-1-1,2-2 6,0-1 0,-1 0 0,0 0 0,0-1 0,9-9 0,46-65 60,-47 58-16,0 1 0,2 1-1,22-21 1,-40 41-45,1 1 1,-1-1-1,1 1 0,-1-1 1,1 1-1,0-1 0,-1 1 0,1 0 1,-1-1-1,1 1 0,0 0 1,-1-1-1,1 1 0,0 0 0,-1 0 1,1 0-1,0 0 0,-1 0 1,1-1-1,0 1 0,-1 0 0,1 0 1,0 1-1,-1-1 0,1 0 1,0 0-1,0 0 0,-1 0 0,1 1 1,-1-1-1,1 0 0,0 1 1,-1-1-1,1 0 0,-1 1 0,1-1 1,0 1-1,-1-1 0,1 1 1,-1-1-1,0 1 0,1-1 0,-1 1 1,1-1-1,-1 1 0,0 0 1,1 0-1,2 6 1,0 0 0,0 0 0,3 15-1,0-2 5,6 9-8,-1-4-46,13 22 0,-23-46 48,-1 0-1,1 0 1,0-1-1,-1 1 1,1 0-1,-1 0 0,1-1 1,0 1-1,0-1 1,-1 1-1,1-1 1,0 1-1,0-1 0,0 1 1,0-1-1,-1 0 1,1 1-1,0-1 0,0 0 1,0 0-1,0 0 1,0 0-1,0 0 1,0 0-1,2 0 0,0 0 3,0-1 0,0 0 0,0 0 0,0 0-1,0 0 1,0-1 0,-1 1 0,4-3-1,5-4 12,0 0 0,16-16-1,158-157 136,-183 179-145,-1 1-1,0-1 1,1 1-1,-1 0 1,1 0-1,0 0 1,-1 0 0,1 0-1,0 0 1,0 0-1,-1 0 1,5 0-1,-6 1-2,1 0 0,0 0 0,0 0-1,0 0 1,-1 0 0,1 0 0,0 0-1,0 0 1,-1 1 0,1-1 0,0 0-1,-1 0 1,1 1 0,0-1 0,-1 1-1,1-1 1,0 1 0,-1-1 0,1 1-1,-1-1 1,1 1 0,0 0 0,2 4-9,0 1-1,-1-1 1,1 1 0,-1-1 0,0 1 0,1 10 0,-2-11 4,0 0 0,1-1 0,-1 1 0,1 0 0,3 5-1,-4-10 9,0 1 0,-1 0 0,1-1 0,0 1 0,0-1 0,0 1 0,0-1-1,1 0 1,-1 1 0,0-1 0,0 0 0,0 0 0,0 1 0,0-1-1,0 0 1,0 0 0,1 0 0,-1-1 0,0 1 0,0 0 0,0 0 0,0 0-1,0-1 1,2 0 0,-1 0 0,-1 1 0,1-1 0,0 1-1,0 0 1,-1 0 0,1 0 0,0 0-1,0 0 1,0 0 0,-1 0 0,1 0 0,0 1-1,2 0 1,-2 0-2,0 0 0,-1 0-1,1 0 1,0 1 0,0-1 0,0 1-1,-1-1 1,1 1 0,-1 0-1,0 0 1,1 0 0,-1-1 0,0 1-1,0 0 1,0 1 0,0-1 0,0 0-1,-1 0 1,1 0 0,0 0 0,-1 1-1,0-1 1,0 4 0,0 5-2,0-1 1,-1 1-1,-1 0 0,-3 10 1,-1 22-47,7-30 18,3-11 21,9-18 16,1-3 9,7-12 0,1 1 0,50-51 0,-64 74-16,-1 0-1,1 1 1,1 0 0,-1 1 0,1-1 0,12-4-1,-17 8 1,-1 1-1,1 0 0,-1 0 0,1 0 0,0 1 1,0-1-1,-1 1 0,1 0 0,0 0 0,0 0 0,-1 1 1,1-1-1,0 1 0,0 0 0,-1 0 0,1 0 0,-1 0 1,1 1-1,-1 0 0,5 2 0,3 4-29,-1 0 0,-1 1 0,0 0 1,0 1-1,0 0 0,-2 0 0,10 15 0,-8-12-29,0 0 0,1 0-1,22 20 1,-32-33 42,0 0-1,0 1 1,1-1-1,-1 0 1,0 0-1,1 1 1,-1-1 0,0 0-1,1 0 1,-1 0-1,0 0 1,1 1-1,-1-1 1,0 0-1,1 0 1,-1 0 0,1 0-1,-1 0 1,0 0-1,1 0 1,-1 0-1,1 0 1,-1 0-1,0 0 1,1 0 0,-1 0-1,0-1 1,1 1-1,-1 0 1,0 0-1,1 0 1,-1 0-1,0-1 1,1 1 0,-1 0-1,0 0 1,1-1-1,-1 1 1,0 0-1,0 0 1,1-1-1,-1 1 1,0-1 0,3-3-2684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8536,'0'0'1248,"69"-7"-768,24 5 48,46-4 16,44-6-80,-4-4 8,-44-6-80,-18 2 0,-6 4-88,-8 2 8,-6 2-72,-19-5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7432,'0'0'2109,"-11"13"-1634,-162 204 998,150-181-1244,2 1 1,1 1-1,2 1 0,-22 72 0,25-56 84,2 0 0,3 1 1,-4 61-1,13-93-138,0 0 0,1 0 1,2 0-1,0 0 1,9 37-1,-8-50-80,1 0-1,-1 0 0,2 0 1,0-1-1,0 1 0,1-1 1,0 0-1,0-1 0,1 1 1,1-1-1,0-1 0,0 1 1,13 9-1,-16-14-48,-1-1 0,1-1 0,0 1 0,0 0 0,0-1 0,0 0-1,0 0 1,1-1 0,-1 0 0,0 0 0,1 0 0,-1 0 0,1-1 0,0 0 0,-1 0 0,1 0 0,-1-1 0,7-1 0,-4 0 15,0 0-1,0-1 1,0 0 0,0-1 0,-1 0 0,1 0-1,-1 0 1,0-1 0,0 0 0,-1 0 0,7-7-1,7-9-2169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8240,'0'0'1840,"11"3"-1638,-7-3-172,7 3 138,-1-1 1,1 0-1,-1-1 1,1-1-1,0 1 1,0-2-1,13-1 1,-14 0 157,-7 2-43,-1 0 0,0 0 0,0 0 1,1-1-1,-1 1 0,0 0 0,0-1 0,0 0 0,0 0 1,0 1-1,0-1 0,0-1 0,3-1 0,-5 2-29,3-15 424,35-96 199,44-105 74,-79 211-884,-2 3-24,0 0 1,0 0 0,0 0 0,1 1 0,-1-1-1,1 1 1,0-1 0,0 1 0,0 0 0,0-1-1,0 1 1,3-2 0,-4 4-37,-1 0-1,0 0 1,1 0 0,-1 0-1,1 0 1,-1 0-1,0 0 1,1 0 0,-1 0-1,1 0 1,-1 1 0,0-1-1,1 0 1,-1 0-1,0 0 1,1 1 0,-1-1-1,0 0 1,1 0-1,-1 1 1,0-1 0,1 0-1,-1 0 1,0 1 0,0-1-1,1 0 1,-1 1-1,0-1 1,0 1 0,0-1-1,0 0 1,0 1 0,1-1-1,-1 0 1,0 1-1,0-1 1,0 1 0,5 20 99,-5-20-100,10 56 166,4 82 0,-13-114-122,-1 0 1,-2 0 0,0-1 0,-2 1-1,0-1 1,-9 26 0,12-48-41,0 1 0,1-1-1,-1 0 1,0 0 0,0 0 0,0 0 0,-1-1 0,1 1 0,0 0 0,-1 0 0,1-1-1,-1 1 1,0-1 0,1 1 0,-1-1 0,0 0 0,0 1 0,0-1 0,0 0 0,0 0 0,0-1-1,0 1 1,0 0 0,0-1 0,0 1 0,-1-1 0,1 0 0,0 1 0,0-1 0,0 0 0,-1-1-1,1 1 1,0 0 0,0 0 0,-4-2 0,-4-1 45,1 0-1,-1-1 1,0 0-1,1 0 1,-18-12 0,25 15-34,-1-1 1,1 1 0,-1-1-1,1 1 1,-1 0 0,1 0-1,-1 0 1,0 0 0,0 1-1,1-1 1,-6 1 0,20 2 92,0 0 0,1 1 1,15 7-1,41 9-34,-47-16-62,0-1-1,0-1 1,1-1 0,-1-1-1,0-1 1,0-1-1,0-1 1,-1-1 0,1-1-1,-1-1 1,0 0 0,-1-2-1,0 0 1,0-1-1,-1-2 1,0 0 0,30-25-1,-39 29-2,-1-1-1,14-18 1,-20 23-7,0 0 1,0 0-1,-1 0 0,1 0 1,-1-1-1,0 1 1,-1-1-1,1 1 1,-1-1-1,2-8 0,-3 13-6,0-1 0,0 1 0,0-1 0,1 1 0,-1-1 0,0 1 0,0-1 0,0 1 0,0-1 0,0 1-1,0-1 1,0 0 0,0 1 0,-1-1 0,1 1 0,0-1 0,0 1 0,0-1 0,-1 1 0,1-1 0,0 1 0,0-1 0,-1 1-1,1-1 1,0 1 0,-1 0 0,1-1 0,-1 1 0,1-1 0,0 1 0,-1 0 0,1 0 0,-1-1 0,1 1 0,-1 0 0,1 0-1,-1-1 1,1 1 0,-1 0 0,1 0 0,-1 0 0,0 0 0,1 0 0,-1 0 0,1 0 0,-1 0 0,1 0 0,-1 0 0,1 0-1,-1 0 1,1 0 0,-1 0 0,1 1 0,-1-1 0,0 0 0,0 1 0,-2 0 5,-1 1 1,1-1-1,0 1 1,-1 0-1,1 1 1,0-1-1,-4 4 1,-1 3 4,1 1 0,-1 0 0,2 0 0,-1 1 0,1-1 0,-5 14 0,9-17-12,-1-1-1,1 1 1,0 0 0,0-1-1,1 1 1,0 0-1,0 0 1,1 0-1,-1 0 1,2 0-1,-1 0 1,2 10-1,0-14-2,-1 0 0,0 0 0,1-1-1,-1 1 1,1 0 0,0-1 0,0 1-1,0-1 1,0 1 0,0-1-1,1 0 1,-1 0 0,1 0 0,-1 0-1,1 0 1,0-1 0,-1 1 0,1-1-1,0 0 1,0 0 0,4 1 0,5 1-8,0 0 1,0-1 0,1 0 0,12-1 0,-10-1 3,1 0-1,-1-2 1,0 0 0,1-1 0,-1 0 0,-1-1 0,1-1 0,0 0 0,-1-1 0,21-12 0,-20 9 37,0-1 0,-1 0 0,1-1 1,-2 0-1,0-1 0,0-1 1,-1 0-1,19-28 0,-27 35-1,0-1 0,-1 0 0,0 0 0,4-13 0,-6 18-17,-1 0 0,1 0 0,-1 0 0,1 1 0,-1-1 0,0 0 0,0 0 0,0 0 0,0 0 0,0 0 0,0 0 0,0 0 0,-1 0 0,1 0 0,-1 0 0,1 0 0,-1 0-1,0 1 1,0-1 0,0 0 0,0 0 0,0 1 0,-2-3 0,2 4-5,0-1 0,0 0 0,-1 1 0,1 0 0,0-1 0,0 1 0,-1-1 0,1 1 0,0 0 0,-1 0 0,1 0 0,-1 0 0,1 0 0,0 0 0,-1 0 0,1 1 0,0-1 0,-1 0 0,1 1 0,0-1 0,0 1 0,-2 0 0,-25 16 40,22-12-42,1 1-1,0-1 1,1 1 0,-1 0-1,1 1 1,0-1-1,0 1 1,1-1-1,0 1 1,0 0 0,-2 9-1,4-13-6,0 1 1,1 0-1,-1-1 0,1 1 1,0 0-1,-1-1 0,2 1 0,-1 0 1,0 0-1,1-1 0,0 1 1,0 0-1,0-1 0,0 1 0,0-1 1,1 1-1,-1-1 0,1 0 1,0 0-1,0 0 0,0 0 0,1 0 1,-1 0-1,4 3 0,3 1 8,1-1-1,-1 0 1,1 0-1,0-1 1,0 0-1,0-1 1,1 0-1,20 4 1,10 0 35,43 2 0,-52-6-6,-1-2-42,1 0 0,39-4 0,-19-5-3103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1 501 6328,'0'0'4314,"10"1"-3722,-5 0-513,-2-1-29,1 1 1,0-1 0,0 0-1,-1 0 1,1 0 0,0 0-1,0 0 1,-1-1 0,1 0 0,0 0-1,-1 0 1,1 0 0,-1-1-1,1 1 1,-1-1 0,0 0-1,6-3 1,19-19 268,-1 0 0,-1-2 1,-1-1-1,-2-1 0,0-1 0,-2-1 0,-1-1 0,-2-1 1,16-37-1,-27 54-198,12-27 699,31-53-1,-49 93-780,0 1 1,-1 0-1,1 0 0,0 0 1,0 0-1,0 0 1,0 0-1,0 0 1,0 0-1,0 0 0,0 1 1,2-2-1,-3 2-24,1 0 0,-1 0 0,0 0 0,1 0 0,-1 0 0,0 0 0,1 0 0,-1 0 0,0 0 0,1 0 0,-1 0-1,0 0 1,1 0 0,-1 0 0,0 0 0,1 1 0,-1-1 0,0 0 0,1 0 0,-1 0 0,0 1 0,0-1 0,1 0 0,-1 0 0,0 1 0,0-1-1,0 0 1,1 0 0,-1 1 0,0 0 0,2 3 45,0 1 0,-1-1 0,1 1 0,-1 0 0,1 9-1,3 24 38,-2 0-1,-1 0 0,-2 1 0,-1-1 1,-11 64-1,8-88-67,0-1-1,-1 1 1,-1-1 0,0 0 0,0-1-1,-15 20 1,20-30-23,0 0 0,-1 0 1,1-1-1,-1 1 0,1-1 0,-1 1 0,0-1 1,1 1-1,-1-1 0,0 0 0,0 0 0,0 0 1,0 0-1,0 0 0,0 0 0,0-1 0,0 1 1,-1-1-1,1 0 0,0 1 0,0-1 0,0 0 1,-1 0-1,1 0 0,0 0 0,0-1 0,0 1 1,0-1-1,-1 1 0,1-1 0,0 0 0,0 0 1,0 0-1,-3-1 0,-2-3 19,0 0 0,0 0 0,0 0 0,1-1 0,-1 0 0,1 0 0,-7-10 0,5 7 17,-5-7 94,13 15-132,0 1-1,0-1 1,0 0 0,0 1 0,0-1-1,0 1 1,0-1 0,0 1 0,0-1 0,0 0-1,0 1 1,0-1 0,1 1 0,-1-1-1,0 1 1,0-1 0,1 1 0,-1-1-1,0 1 1,1-1 0,-1 1 0,0 0 0,1-1-1,-1 1 1,1 0 0,-1-1 0,1 1-1,-1 0 1,1-1 0,-1 1 0,1 0-1,-1 0 1,1-1 0,0 1 0,4-2 10,0 0 1,0 0-1,0 1 1,0 0-1,1 0 1,-1 0-1,0 1 1,8-1-1,46 6 41,-18-2-10,-9-3-10,-1-1 0,1-1 0,-1-2 0,0-2 0,0-1 0,0-1 0,-1-1-1,-1-2 1,1-1 0,-2-1 0,36-22 0,-56 30-18,0-1 0,-1 0 0,0 0 0,10-12-1,-15 16-8,0 0-1,0 0 0,-1-1 0,1 1 0,-1 0 1,1-1-1,-1 0 0,0 1 0,0-1 0,0 0 1,0 1-1,0-1 0,-1 0 0,1 0 1,-1 0-1,0 0 0,0 0 0,0-5 0,-1 8-3,1-1 0,0 0 0,-1 1 0,1-1-1,0 0 1,-1 1 0,1-1 0,-1 0 0,1 1-1,-1-1 1,1 1 0,-1-1 0,1 1 0,-1-1 0,0 1-1,1-1 1,-1 1 0,0 0 0,1-1 0,-1 1-1,0 0 1,0-1 0,1 1 0,-1 0 0,0 0-1,0 0 1,1 0 0,-1 0 0,0 0 0,0 0 0,1 0-1,-1 0 1,0 0 0,0 0 0,1 1 0,-1-1-1,0 0 1,0 0 0,1 1 0,-1-1 0,-1 1-1,-28 16 71,19-8-55,1 0 0,0 0 0,0 1 0,1 1 0,0-1 1,-9 17-1,16-24-19,0 1 1,0-1 0,1 1 0,-1 0-1,1-1 1,0 1 0,0 0-1,0 0 1,1 0 0,-1 0 0,1 0-1,0 3 1,1-4-4,-1 0 1,1-1-1,0 1 0,-1-1 0,1 1 1,1-1-1,-1 1 0,0-1 1,0 0-1,1 1 0,0-1 1,-1 0-1,1 0 0,0 0 0,0 0 1,0-1-1,0 1 0,0 0 1,4 1-1,4 2-4,0 0 1,0-1-1,1 0 1,-1-1-1,1 0 1,-1-1-1,1 0 0,0-1 1,0 0-1,0-1 1,0 0-1,0 0 0,15-3 1,15-4 13,0-2 0,44-15 0,27-15 128,114-56 0,-189 75-83,-29 15-36,-1 1 0,1 0 0,0 0 0,0 0 0,0 1 0,1 0 0,-1 1 0,1-1 0,9 0 0,-18 3-16,0 0 1,1 1 0,-1-1 0,0 0 0,0 0-1,0 0 1,0 0 0,0 0 0,1 0 0,-1 0 0,0 1-1,0-1 1,0 0 0,0 0 0,0 0 0,0 0-1,0 1 1,0-1 0,1 0 0,-1 0 0,0 0-1,0 0 1,0 1 0,0-1 0,0 0 0,0 0-1,0 0 1,0 1 0,0-1 0,0 0 0,0 0-1,0 0 1,0 0 0,0 1 0,0-1 0,-1 0-1,1 0 1,0 0 0,0 1 0,0-1 0,0 0-1,0 0 1,0 0 0,0 0 0,0 0 0,-1 1-1,1-1 1,-6 11 2,5-10 0,-115 171 70,112-166-60,0 0 0,1 0 0,-1 0 0,1 0 0,1 1 0,-1 0-1,1-1 1,-2 12 0,4-17-6,0 1 0,0 0-1,0 0 1,0 0 0,0 0 0,0 0-1,0-1 1,1 1 0,-1 0 0,1 0-1,-1 0 1,1-1 0,0 1 0,0 0-1,0-1 1,0 1 0,0-1-1,0 1 1,0-1 0,0 1 0,0-1-1,1 0 1,-1 1 0,1-1 0,-1 0-1,1 0 1,-1 0 0,1 0-1,0 0 1,-1-1 0,1 1 0,0 0-1,0-1 1,0 1 0,-1-1 0,3 0-1,7 2 27,0 0-1,1-1 0,-1-1 0,0 0 0,0-1 1,1 0-1,-1 0 0,17-5 0,9-5 130,42-18 1,-16 4 61,-52 22-164,0-1 1,-1 0-1,0-1 1,15-10 0,-1-5-2919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6632,'0'0'7489,"4"19"-7133,0 12-180,-1 1-1,-1-1 1,-4 44 0,-14 131 775,-20 181 1227,34-378-2080,2-3 45,-1 1-1,-1 0 1,1 0-1,-5 11 0,5-16 149,1-12-361,1-1-1,0 1 1,4-17 0,-3 15-1913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 9536,'0'0'2168,"-13"8"-1982,-32 22-29,-38 25 300,-92 80 0,169-130-426,-43 39 441,2 2 1,-70 87-1,113-127-432,0-1 65,0 0 0,1 0 0,0 1 0,0-1 1,-3 9-1,5-13-85,1 0 1,0 0-1,0 0 1,-1 0 0,1 0-1,0 0 1,0 0-1,0 0 1,0 0 0,0 0-1,0 0 1,1 0-1,-1 0 1,0 0 0,0 0-1,1 0 1,-1 0-1,1 0 1,-1-1 0,0 1-1,1 0 1,0 0-1,-1 0 1,1-1 0,0 1-1,-1 0 1,1 0-1,0-1 1,0 1 0,-1-1-1,1 1 1,0-1-1,0 1 1,0-1 0,0 1-1,0-1 1,0 0-1,0 1 1,0-1 0,0 0-1,1 0 1,16 3 95,0-1-1,0 0 1,0-2 0,0 0-1,29-4 1,-12 1 4,56-7 355,0-4 0,137-39-1,-203 47-174,-1 1 0,2 1 0,-1 1-1,40 0 1,-63 3-290,0 0-1,0 1 0,0-1 1,0 0-1,0 1 1,0-1-1,0 1 1,0 0-1,0 0 1,0 0-1,0 0 1,0 0-1,0 0 0,1 2 1,6 5-2496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11952,'0'0'1208,"-14"62"-880,8-29 168,2-5 0,4-4-168,0-6 16,-2-6-48,2-6 0,2-2-32,4-4 16,4-4-57,-2-4 1,8-10-80,8-20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8936,'0'0'1734,"-10"10"-1147,-90 84 501,-36 34 136,98-85-742,2 3-1,-34 53 1,49-65-113,2 1-1,1 1 1,-25 72 0,39-95-248,1 0 1,0 0-1,1 0 0,1 1 1,0-1-1,0 0 0,2 1 1,-1-1-1,2 0 0,3 17 1,-3-22-53,0 0 0,1-1 1,0 1-1,0-1 0,0 0 1,1 0-1,0 0 0,1-1 0,-1 0 1,1 1-1,0-1 0,1-1 1,0 1-1,0-1 0,0 0 1,0 0-1,1-1 0,9 5 1,-4-3 29,0-2 1,0 0 0,0 0 0,0-1-1,1 0 1,0-1 0,-1-1 0,23 0-1,-30 0-50,1-2 0,0 1 0,-1-1 0,1 1 0,-1-2 0,1 1 1,-1 0-1,0-1 0,1 0 0,-1-1 0,0 1 0,0-1 0,0 0 0,-1 0 0,1 0 0,-1-1 0,0 1 0,0-1 0,0 0 0,0-1 0,-1 1 0,4-6 0,-6 8-21,0-1 0,0 1 1,0-1-1,0 1 0,-1-1 0,1 0 1,-1 0-1,0 1 0,0-1 0,0 0 1,0 1-1,0-1 0,-1 0 0,1 0 0,-1 1 1,0-1-1,1 0 0,-1 1 0,-1-1 1,1 1-1,0 0 0,0-1 0,-1 1 0,0 0 1,-3-4-1,-2-3 44,0 1 0,-1 1 0,0-1-1,-18-11 1,15 11-5,-1 1 1,1 1-1,-1 0 0,-1 0 0,1 1 0,-1 1 0,-26-6 0,30 9-22,-1 0 0,0 0 0,1 1 0,-1 0-1,1 0 1,-1 1 0,0 1 0,1 0 0,0 0-1,-1 1 1,-16 7 0,10 1-83,14-5-110,11-4-137,0-2-562,-1-1 0,0-1-1,14-3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4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10248,'0'0'520,"11"1"-304,-3 0-148,-1 0 1,0 0 0,0 1-1,0-1 1,0 2 0,0-1 0,0 1-1,-1 0 1,1 0 0,-1 1-1,0 0 1,0 0 0,0 0-1,0 1 1,-1 0 0,0 0 0,0 0-1,6 9 1,6 12 116,-1 1 0,-2 0 0,-1 0 0,-1 1 0,-1 1 0,11 46 0,-10-19 148,-2 1 0,4 92 1,-13-73 46,-3 0 1,-3 0 0,-24 115 0,5-83 546,-71 189 0,94-292-896,-43 98 654,39-91-523,-1-1 0,-1 0 0,0 0-1,-1-1 1,0 0 0,-13 13 0,7-12-2347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6632,'0'0'7154,"3"12"-6831,30 95 814,-12-40-304,16 104 1,-4 71 364,-28-219-639,-3-46-40,0 3-534,2-60 212,7-61 62,-6 107-103,20-67 1,-19 84-96,1-1 1,0 1-1,2 1 1,0 0-1,16-24 0,-19 33-47,0-2 46,1 1-1,0-1 1,0 1-1,15-12 1,-21 19-54,0 0 1,0 0-1,1 0 0,-1 0 1,0 0-1,1 0 1,-1 1-1,0-1 0,1 0 1,-1 1-1,1 0 1,-1-1-1,1 1 0,-1 0 1,1-1-1,0 1 1,-1 0-1,1 0 0,-1 0 1,1 1-1,-1-1 1,1 0-1,-1 1 0,1-1 1,-1 1-1,1-1 0,-1 1 1,1-1-1,-1 1 1,0 0-1,1 0 0,-1 0 1,0 0-1,0 0 1,0 0-1,0 0 0,1 0 1,-2 0-1,1 1 1,0-1-1,1 2 0,4 7 7,-2-1-1,1 1 0,-1-1 1,0 1-1,3 17 0,8 53 46,-6 6 1,-6-47 28,2 0 0,16 64 0,-18-93-80,-1-3 40,0-1 1,0 1-1,0-1 1,1 1-1,0-1 1,7 11-1,-9-16-34,0 0-1,0 0 0,-1-1 0,1 1 0,0 0 0,0 0 0,0-1 0,0 1 1,1 0-1,-1-1 0,0 1 0,0-1 0,0 1 0,0-1 0,1 0 0,-1 0 1,2 1-1,0-1-2,-1-1 0,0 1 1,0-1-1,1 1 1,-1-1-1,0 0 0,0 0 1,0 0-1,0 0 0,0 0 1,0 0-1,0 0 1,2-2-1,10-9-2749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29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22 13360,'0'0'824,"-73"0"-544,57-4-184,8 0 0,4 2-272,16-10-8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45 174 4216,'0'0'12255,"11"0"-12061,124-3 610,-116 2-649,-12 0-57,0 1 1,0-1-1,0 0 1,7-2-1,-11 2-70,-1 0 0,1 0 0,-1 0-1,1-1 1,-1 1 0,0-1 0,0 1 0,1-1 0,-1 0 0,0 0 0,-1 0-1,1 0 1,0 0 0,1-3 0,0 1 22,0 0 0,-1 0 0,1 0 0,-1-1 0,0 1-1,0-1 1,-1 0 0,3-9 0,-4 11-31,0 1-1,0-1 1,0 0 0,-1 1-1,1-1 1,-1 1-1,1-1 1,-1 0 0,0 1-1,0 0 1,0-1-1,-1 1 1,1-1 0,0 1-1,-1 0 1,0 0 0,1 0-1,-4-3 1,1 1-1,0 0 0,-1 1 0,1-1 0,-1 1 0,1 0 0,-1 1 0,0-1 1,0 1-1,0 0 0,0 0 0,-1 0 0,1 1 0,0 0 0,-1 0 0,1 0 0,-1 0 1,0 1-1,1 0 0,-1 0 0,1 1 0,-1 0 0,1 0 0,-1 0 0,1 0 0,0 1 0,0 0 1,-9 4-1,4-1 2,0 1 0,0-1 0,0 2 0,1-1 0,0 1 0,0 1 0,0 0 0,1 0 0,1 0 0,-1 1 1,1 0-1,-10 18 0,15-23-17,1-1 1,-1 1 0,1-1-1,-1 1 1,1 0 0,0 0 0,0 0-1,1 0 1,-1 0 0,1 0-1,0 0 1,0 0 0,0 0-1,1 0 1,-1 0 0,1 0-1,0 0 1,0-1 0,0 1 0,1 0-1,-1 0 1,1-1 0,0 1-1,0-1 1,0 0 0,1 1-1,-1-1 1,1 0 0,0 0-1,0-1 1,3 4 0,5 2 9,0 0 0,0 0 0,1-1 1,0 0-1,0-1 0,1-1 0,24 7 1,-15-5 50,0-1 0,1-1 0,0-1 0,0-2 1,0 0-1,0-1 0,28-3 0,10-2 261,-40 4-125,30-5 0,-44 4-703,0-1 0,-1 0 0,1 0 1,10-5-1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6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6824,'0'0'11625,"2"11"-11425,1 18-21,-1-1 1,-3 51-1,-2-45 16,2-1 0,1 0-1,2 0 1,1 1 0,2-1-1,1-1 1,12 38 0,-17-68-294,12 26 805,-13-27-768,0-1 1,1 1 0,-1-1-1,0 1 1,1-1-1,-1 1 1,1-1 0,-1 1-1,1-1 1,-1 1-1,1-1 1,0 0-1,-1 1 1,1-1 0,-1 0-1,1 1 1,0-1-1,-1 0 1,1 0 0,0 1-1,-1-1 1,1 0-1,0 0 1,-1 0 0,1 0-1,0 0 1,0 0-1,-1 0 1,1 0-1,0-1 1,-1 1 0,1 0-1,0 0 1,-1 0-1,1-1 1,-1 1 0,1 0-1,0-1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6016,'0'0'10899,"12"-2"-10517,290-18 1612,-97 10-783,-180 9-946,-1 0 1,43 6-1,-10-8 1002,-57 1-1316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9440,'0'0'3548,"15"-2"-2858,1-1-530,195-44 2372,-172 35-1835,0 2 1,63-8-1,-79 16-342,0 1-1,0 0 1,0 2 0,0 0-1,0 2 1,23 5 0,-19 5 0,-17-8-2997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82 7528,'0'0'634,"-1"12"14,-6 54 844,3 85-1,7-89-587,8 109 2669,-11-170-3525,0-1 0,0 0 0,0 1 0,0-1-1,0 1 1,0-1 0,0 1 0,0-1 0,0 1 0,0-1 0,0 1-1,1-1 1,-1 1 0,0-1 0,0 0 0,0 1 0,1-1 0,-1 1 0,0-1-1,0 0 1,1 1 0,-1-1 0,0 0 0,1 1 0,0-1 0,-1 0-10,1-1 1,0 1-1,-1-1 1,1 1 0,-1-1-1,1 0 1,-1 1 0,1-1-1,-1 0 1,1 1 0,-1-1-1,0 0 1,1 0 0,-1 0-1,0 1 1,0-1-1,0-1 1,16-56 490,7-62 0,-15 71-274,2 1 1,27-78-1,-30 108-117,2 0-1,1 0 1,0 0-1,24-30 1,-32 46-107,0 0 1,1 0-1,-1 0 1,0 0-1,1 1 0,-1-1 1,1 1-1,5-3 0,-7 4-21,0-1 0,0 1 0,0 0 0,0-1 0,-1 1 0,1 0 0,0 0 0,0 0 0,0 0 0,0 0-1,0 0 1,0 0 0,0 0 0,0 0 0,0 0 0,0 0 0,-1 1 0,1-1 0,0 0 0,0 1 0,0-1-1,0 1 1,0-1 0,-1 1 0,1-1 0,0 1 0,-1-1 0,1 1 0,0 0 0,-1-1 0,1 1 0,0 0 0,-1-1-1,1 2 1,12 26 97,-2 0 0,-1 1 0,9 41 0,11 94 328,-25-131-316,1 4-6,3 13 287,3 83 0,-10-116-208,-2-15-162,1 0-1,-1 0 1,1-1-1,-1 1 1,0 0 0,0 0-1,0-1 1,0 1 0,0 0-1,0 0 1,0 0-1,0-1 1,-1 1 0,1 0-1,-1-1 1,1 1 0,-1 0-1,0-1 1,0 1-1,0 0 1,0-1 0,-2 3-1,3-4-30,0 0 1,0 0-1,1 0 0,-1 0 0,0 0 0,0 0 0,0 0 0,0 0 0,0 0 1,0-1-1,0 1 0,0 0 0,0 0 0,0 0 0,0 0 0,0 0 0,0 0 1,0 0-1,0 0 0,0 0 0,0 0 0,0 0 0,0-1 0,0 1 1,0 0-1,0 0 0,0 0 0,0 0 0,0 0 0,0 0 0,0 0 0,0 0 1,0 0-1,0 0 0,0 0 0,0 0 0,0 0 0,0-1 0,-1 1 0,1 0 1,0 0-1,0 0 0,0 0 0,0 0 0,0 0 0,0 0 0,0 0 1,0 0-1,0 0 0,0 0 0,0 0 0,0 0 0,0 0 0,-1 0 0,1 0 1,0 0-1,0 0 0,0 0 0,0 0 0,0 0 0,0 0 0,0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10448,'0'0'1440,"0"11"-1008,-1 3-136,2 0 1,0 0-1,1 0 1,6 26-1,-7-37-197,0 1-1,0-1 0,0 0 0,0 1 1,1-1-1,0 0 0,-1 0 0,1 0 1,0 0-1,1 0 0,-1 0 0,0-1 1,1 1-1,-1-1 0,1 0 1,0 1-1,0-1 0,0-1 0,0 1 1,0 0-1,1-1 0,-1 1 0,0-1 1,1 0-1,-1 0 0,1 0 0,-1-1 1,1 1-1,4-1 0,-4 0 16,0 0-1,0-1 0,1 1 1,-1-1-1,0 0 1,0-1-1,0 1 0,0 0 1,0-1-1,-1 0 1,1 0-1,0 0 1,-1-1-1,1 1 0,-1-1 1,0 0-1,0 0 1,0 0-1,0 0 0,-1 0 1,1-1-1,2-5 1,-3 6-55,-1 1 0,0-1 0,0 0 1,0 1-1,-1-1 0,1 0 0,-1 0 1,0 0-1,1 0 0,-1 1 0,0-1 1,-1 0-1,1 0 0,0 0 0,-1 0 1,0 1-1,1-1 0,-1 0 1,0 1-1,-1-1 0,1 0 0,0 1 1,-1-1-1,1 1 0,-1 0 0,0-1 1,0 1-1,0 0 0,0 0 0,0 0 1,0 1-1,-1-1 0,1 0 0,-4-1 1,1 1 8,0 0-1,0 0 1,0 0 0,0 1 0,0 0 0,0 0 0,-1 0-1,1 1 1,0 0 0,-1 0 0,1 0 0,0 0-1,-1 1 1,1 0 0,0 0 0,0 0 0,0 1 0,0 0-1,0 0 1,0 0 0,0 1 0,1-1 0,-9 7 0,12-8-264,-2 2 530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5824,'0'0'6064,"13"8"-5655,-7-4-381,6 5 161,1-1 0,1 0-1,-1 0 1,1-2 0,1 0 0,-1 0-1,1-1 1,26 4 0,-23-7 55,0-2-1,0 0 1,0-1 0,0-1 0,0-1 0,22-5 0,-30 5-95,-1 0-1,0 0 1,0-1-1,-1 0 1,1-1 0,-1 1-1,0-2 1,0 1-1,-1-1 1,1 0 0,-1-1-1,0 0 1,9-12-1,-14 15-81,1 0-1,-1 0 0,0 0 0,-1 0 0,1 0 0,-1-1 0,0 1 1,0 0-1,0-1 0,0 1 0,-1-1 0,0 1 0,0-1 0,0 1 1,0-1-1,-1 1 0,0-1 0,0 1 0,0-1 0,0 1 0,-1 0 1,1 0-1,-1-1 0,0 1 0,-1 0 0,1 1 0,-6-7 1,5 5-12,-1 1 1,0-1 0,0 1-1,0 0 1,-1 0 0,1 0 0,-1 1-1,0 0 1,0 0 0,0 0 0,-1 0-1,1 1 1,-1 0 0,1 0 0,-1 0-1,0 1 1,0 0 0,1 0 0,-1 0-1,-12 1 1,9 2-5,0-1 1,0 2-1,1-1 0,-1 1 1,1 0-1,-1 1 0,1 0 1,0 0-1,0 1 1,1 0-1,-11 9 0,-5 7 75,2 0 0,-21 26-1,38-43-113,-5 8 28,-1 0-1,2 1 0,-1-1 1,-6 18-1,12-26-17,1 1 0,0 0 0,0 1-1,0-1 1,1 0 0,0 0 0,0 1 0,0-1 0,1 1 0,-1-1 0,2 0-1,-1 1 1,0-1 0,1 1 0,1 5 0,1-6 7,-1 0 0,1-1 0,0 1-1,0 0 1,0-1 0,0 1 0,1-1 0,0 0 0,0-1 0,0 1-1,7 4 1,2 1 60,1 0-1,22 10 1,-17-11-5,-1-2 0,1 0 0,0-1-1,0-1 1,0-1 0,0 0 0,31-1 0,139-14 538,-165 10-511,4-1 1,1-1 0,48-15 0,-28-2-3373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22 7232,'0'0'1481,"-12"-4"-798,2 1-523,2 0-36,1 0-1,-1 1 1,0 0-1,0 0 1,1 1-1,-1 0 1,0 0 0,0 1-1,-14 1 1,3 3 153,1 0 1,-1 1-1,2 1 0,-1 1 1,0 1-1,1 0 1,1 1-1,-1 1 1,-28 23-1,23-15 54,1 1 0,1 1 0,0 2 0,1-1 0,-29 48 0,42-59-194,0 1 1,0 0 0,1 0 0,1 0 0,0 1 0,1 0 0,0 0 0,0 0 0,1 0-1,1 0 1,0 18 0,1-23-55,1 0 1,0 0-1,0 0 0,0 0 0,1-1 0,0 1 1,1 0-1,-1-1 0,1 0 0,1 1 0,-1-1 1,1 0-1,0-1 0,0 1 0,1-1 1,-1 1-1,1-1 0,1-1 0,-1 1 0,0-1 1,8 4-1,3 1 46,1 0 1,0-2-1,1 0 0,-1-1 1,1-1-1,0-1 1,0 0-1,1-2 0,-1 0 1,1 0-1,29-3 1,-12-2 93,0-1 1,0-2-1,0-2 1,68-23-1,-85 23-114,0-1 1,-1 0-1,0-1 0,-1-1 0,0-1 0,0 0 0,-2-1 0,1-1 0,-2-1 1,0 0-1,20-28 0,-26 31-33,0-1 1,-1 0-1,0 0 1,-1-1-1,-1 0 1,0 0-1,4-20 1,-7 24-27,-1-1 1,0 0 0,0 0-1,-1 0 1,-1 0 0,0 0-1,0 0 1,-1 1 0,0-1-1,-7-17 1,6 21-22,0 0 1,0 1-1,-1-1 1,0 1-1,0 0 1,0 0-1,-1 0 1,0 0-1,0 1 1,0 0-1,-1 0 1,0 0-1,0 1 1,0 0-1,0 0 1,-1 1-1,0-1 0,1 2 1,-1-1-1,0 1 1,0-1-1,-1 2 1,1-1-1,-11 0 1,3 1 4,0 1 1,1 0-1,-1 1 1,0 1-1,0 0 1,1 1-1,-1 0 1,1 1-1,0 1 1,0 0-1,-19 10 1,27-11-42,-17 8 78,-28 20-1,45-28-107,1 0 1,0 0-1,0 1 0,0-1 1,1 1-1,-1 0 0,1 0 1,1 1-1,-1-1 1,1 1-1,-4 6 0,7-12 4,0 1-1,0 0 1,-1-1-1,1 1 1,0 0-1,0 0 1,0-1-1,0 1 1,0 0-1,0-1 1,0 1-1,0 0 1,0-1-1,0 1 0,0 0 1,0 0-1,0-1 1,0 1-1,1 0 1,-1-1-1,0 1 1,1-1-1,-1 1 1,0 0-1,1 0 1,5 3-3244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8744,'0'0'1216,"-2"17"-672,-14 210 1362,16-193-1592,0 53 916,12 97 0,15 72 1568,-16-202-1487,-10-51-1207,0 0-1,0 0 1,0 0 0,0 0 0,1 0-1,-1-1 1,1 1 0,0 0-1,-1-1 1,1 1 0,1-1 0,-1 0-1,0 1 1,5 2 0,3 0-2622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12160,'0'0'2064,"-6"70"-1320,2-33-48,2 1-8,2-8-57,0-4 1,2-6-80,2-8-8,-2-3-104,4 1 8,0-4-96,0-6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35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1 862 6632,'0'0'7696,"10"-8"-7352,32-32 221,-2-1 1,51-68 0,48-105 1234,-131 198-1621,19-28 403,-25 41-475,0 0 0,0 0 0,1 1 0,-1-1 0,1 1 1,0-1-1,-1 1 0,1 0 0,0 0 0,0 1 0,7-4 0,-6 4-56,0 1 0,0 0 0,1-1 0,-1 1-1,1 1 1,-1-1 0,0 1 0,0-1 0,1 1-1,4 2 1,26 3 241,-35-6-287,1 0 1,0 0-1,0 0 0,0 1 1,0-1-1,-1 0 0,1 1 1,0-1-1,0 1 0,-1-1 0,1 1 1,0-1-1,-1 1 0,1-1 1,-1 1-1,1 0 0,0-1 1,-1 1-1,1 0 0,-1 0 1,0-1-1,1 1 0,-1 0 1,0 0-1,1 0 0,-1-1 0,0 1 1,0 0-1,0 0 0,0 0 1,0 1-1,1 33 0,-1-31 0,-1 15-5,-1-1 0,-1 1 0,0-1 0,-1 0 0,-1-1 1,-1 1-1,-1-1 0,0 0 0,-1 0 0,-1-1 0,0 0 0,-2-1 0,1 0 0,-2 0 0,-19 19 0,28-31 8,-1 0-1,1 0 0,-1 0 0,0-1 0,0 1 0,0-1 1,0 0-1,-1 0 0,1-1 0,0 1 0,-1-1 0,1 0 1,-1 0-1,1 0 0,-7 0 0,0-1 24,0-1 0,-1 0 0,1 0 0,0-1-1,-12-4 1,20 5-23,0 0 0,0-1-1,1 1 1,-1 0 0,1-1 0,-1 0-1,1 1 1,-3-4 0,-11-6 96,15 10-76,2 3-26,0 0 0,-1 0 0,1 0 1,1 0-1,-1-1 0,0 1 0,0 0 1,1-1-1,-1 1 0,1-1 0,-1 1 0,1-1 1,-1 0-1,1 0 0,0 0 0,0 0 1,2 1-1,0 1-6,7 3-1,-1 0 0,1-1 0,0-1-1,0 0 1,1 0 0,-1-1 0,1-1 0,-1 0 0,1 0 0,0-1 0,0 0 0,23-3 0,-20 1 16,0-1 0,0-1 1,0 0-1,0-1 0,-1-1 0,0 0 1,0-1-1,0 0 0,24-16 0,63-56 130,-88 66-110,0-1 1,-2 0-1,1 0 1,-1-1-1,11-20 1,24-43 377,-43 65-273,-3 11-55,-1 9-27,-11 58 34,7-45-48,1 1-1,-2 35 1,6-51-25,0 1 0,0-1 0,1 0 0,0 1 0,0-1 1,1 0-1,-1 0 0,1 0 0,1 0 0,-1 0 0,1 0 0,0-1 0,6 9 0,-9-14-11,1 1 0,-1 0 0,1-1 0,0 1 0,-1 0-1,1-1 1,0 1 0,0-1 0,0 1 0,-1-1 0,1 1 0,0-1-1,0 0 1,0 1 0,0-1 0,0 0 0,0 0 0,0 0 0,-1 1-1,1-1 1,0 0 0,0 0 0,1-1 0,1 1 0,0-1 0,0 0 0,0 0 0,-1 0 0,1 0 0,0 0 0,4-3 0,2-3 7,1 0 1,14-14-1,-2-2 39,-1-1 1,-1-1-1,-1 0 1,16-29-1,-7 21 199,-31 53-137,1-9-115,2 0 0,-1 0 0,2 0-1,-1 0 1,1 0 0,1 0 0,0 0-1,1 0 1,0 0 0,0-1 0,7 13 0,-9-21-2,0 1 0,0-1 1,0 1-1,0-1 1,1 0-1,-1 1 0,1-1 1,0 0-1,-1 0 1,1 0-1,0 0 1,0 0-1,1 0 0,-1-1 1,0 1-1,0-1 1,1 1-1,-1-1 0,1 0 1,-1 0-1,1 0 1,4 0-1,-3 0 8,-1-1 0,1 0 0,-1-1 0,1 1 0,0-1 0,-1 1-1,1-1 1,-1 0 0,1 0 0,-1-1 0,0 1 0,0-1 0,1 0 0,-1 0 0,0 0 0,5-4 0,13-11 53,-1-2 0,-1 1 0,-1-2 0,0-1 0,18-27 0,-29 37-1,0 1 0,1 1 0,0-1 0,1 1 0,0 1 0,15-12 0,-23 20-57,0 0 0,0 0 0,-1 0 0,1 0 0,0 0 1,-1 1-1,1-1 0,0 0 0,-1 0 0,1 1 0,0-1 0,-1 0 0,1 1 0,-1-1 0,1 1 1,-1-1-1,1 0 0,-1 1 0,1-1 0,-1 1 0,1 0 0,-1-1 0,1 1 0,-1-1 0,0 1 1,1 0-1,-1 0 0,11 18-20,-5-6 18,-1 0 0,-1 1 0,0 0-1,3 21 1,-3-17 29,9 31 1,-13-47-22,1-1 1,-1 1 0,0-1 0,1 0-1,-1 1 1,1-1 0,0 0 0,-1 0 0,1 1-1,0-1 1,0 0 0,0 0 0,0 0-1,0 0 1,0 0 0,0 0 0,0 0 0,0 0-1,0-1 1,1 1 0,-1 0 0,0-1-1,0 1 1,1-1 0,-1 1 0,0-1-1,1 1 1,2-1 0,-1-1 6,1 1 0,-1-1 0,0 0 0,1 0 0,-1-1 0,0 1 0,0-1 0,0 0 0,0 1 1,5-5-1,13-11 21,-2 1 1,0-2-1,-1-1 1,-1 0 0,-1-1-1,15-23 1,74-139 107,-81 137-96,16-34 341,38-109 0,-76 175-269,-5 12-39,-2 10-43,-13 30-4,2 1 0,-12 48 0,15-46-19,-181 600-24,105-356 77,90-287-19,43-138 355,-33 111-358,1 0-1,2 1 1,0 0-1,2 2 1,1 0-1,1 0 1,39-41-1,-29 42-30,0 0 0,1 2-1,37-20 1,101-49-67,-111 62 36,163-97-7,-201 110 44,-16 14-2,-10 10-1,-6 8-9,-74 88 82,77-89-76,0 1 0,2 0 0,0 0-1,0 1 1,-7 21 0,15-33-4,0 0 0,0 0 0,0 0 1,0 0-1,1 7 0,0-10-4,0-1 1,0 1-1,0 0 0,0 0 1,1 0-1,-1 0 0,0-1 1,1 1-1,0 0 0,-1 0 1,1-1-1,0 1 0,0 0 1,0-1-1,0 1 0,1 1 1,-1-3-2,-1 1 0,1-1 1,0 0-1,0 0 0,-1 1 0,1-1 1,0 0-1,0 0 0,-1 0 1,1 0-1,0 0 0,0 0 0,0 0 1,-1 0-1,1 0 0,0 0 0,0 0 1,0-1-1,-1 1 0,1 0 0,0 0 1,-1-1-1,1 1 0,0 0 1,-1-1-1,1 1 0,0-1 0,-1 1 1,1-1-1,0 0 0,18-20 58,-8 2-17,-1 0-1,-1 0 1,0-1-1,-2 0 1,0 0-1,4-26 0,4-7 101,-12 44-78,-4 21-35,-1 7-45,3-4-4,0 1-1,6 22 0,-6-33 12,1-1-1,-1 1 0,1 0 0,0-1 1,0 1-1,0-1 0,1 1 0,0-1 1,0 0-1,0 0 0,6 6 0,-7-9 10,0 0 0,-1 0 0,1 0 0,0 0 0,0 0 0,1 0-1,-1 0 1,0-1 0,0 1 0,0-1 0,0 0 0,1 1-1,-1-1 1,0 0 0,0 0 0,0-1 0,1 1 0,-1 0 0,0-1-1,0 1 1,0-1 0,3-1 0,5-2 8,0 0-1,0-1 1,9-6 0,-16 10-5,32-22 61,52-44 0,-54 40 62,49-32 0,-69 51-69,-10 6-27,0 0 0,-1 0 0,1 0 1,0 0-1,1 0 0,-1 1 0,0 0 0,0 0 1,1 0-1,-1 0 0,5-1 0,-8 3-25,1-1-1,-1 0 1,1 0 0,-1 1 0,1-1-1,-1 0 1,1 1 0,-1-1-1,1 0 1,-1 1 0,1-1-1,-1 1 1,0-1 0,1 1-1,-1-1 1,0 1 0,1-1-1,-1 1 1,0-1 0,0 1-1,1 0 1,-1-1 0,0 1-1,0-1 1,0 1 0,0 0-1,0-1 1,0 1 0,0-1-1,0 1 1,0 0 0,0-1-1,0 1 1,0-1 0,-1 2-1,-3 27 97,3-23-87,-3 8 26,0 1-1,0-1 0,-2-1 0,0 1 0,0-1 0,-15 22 0,-13 28 93,33-61-130,1-1-1,-1 1 1,0 0 0,1 0 0,-1-1-1,1 1 1,0 0 0,-1 0 0,1 0-1,0-1 1,0 1 0,0 0 0,0 0-1,0 0 1,1 0 0,-1-1 0,1 1 0,-1 0-1,1 0 1,-1-1 0,2 3 0,0-1-2,0-1 1,0 0 0,0 0-1,0 0 1,0 0 0,1 0-1,-1-1 1,0 1 0,1-1-1,0 1 1,-1-1 0,4 2-1,4 0 7,0-1-1,-1 1 1,1-1-1,0-1 1,0 0-1,16 0 0,5-4 24,-1-2-1,0 0 0,0-2 0,-1-2 0,0 0 0,0-2 0,-1-1 0,0-1 0,-1-2 1,-1 0-1,30-24 0,-26 18-26,-21 16 15,0 0-1,-1-1 1,0-1-1,15-13 1,-22 17-18,1 1 0,-1 0 0,0 0-1,0-1 1,0 1 0,0 0 0,0-1 0,0 1 0,-1-1 0,1 1-1,-1-1 1,0 0 0,0 1 0,0-5 0,0 1 10,-1-1 1,0 1-1,0 0 0,-4-10 0,5 15-9,-1 0 0,1 1 0,-1-1-1,1 1 1,-1-1 0,1 0 0,-1 1-1,1 0 1,-1-1 0,0 1 0,1-1-1,-1 1 1,0 0 0,0-1 0,1 1-1,-1 0 1,0 0 0,0-1 0,1 1-1,-1 0 1,0 0 0,0 0 0,1 0-1,-1 0 1,0 0 0,0 0 0,1 1-1,-1-1 1,0 0 0,-1 1 0,-24 8-30,22-6 21,0 0 1,0 0-1,0 0 1,0 1-1,1 0 1,-1 0-1,1 0 0,0 0 1,0 0-1,0 0 1,1 1-1,-1 0 0,1-1 1,0 1-1,-2 10 1,3-12-2,1 1 0,-1-1 0,1 1 0,-1-1 0,1 1 0,0-1 0,1 1 0,-1-1 0,0 1 0,1-1 0,0 1 0,0-1 0,0 1 0,0-1 0,1 0 0,-1 0 0,1 1 0,0-1 0,0 0 0,0 0 0,0-1 0,1 1 0,-1 0 0,4 2 0,4 2 3,0-1 0,0 0 0,0 0 0,1-1 0,0-1 0,0 1 0,1-2 0,-1 0 0,1 0 0,13 1 0,3-1 27,1-1-1,0-1 1,31-3 0,-39 0-5,1 0 0,-1-1 0,0-1 0,-1-1 0,33-13 0,-49 16-93,0 0-1,0-1 1,0 1-1,0-1 1,4-4-1,-1-1-3410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5520,'0'0'8506,"11"0"-8032,76-6 638,152-28 0,-70 7-411,504-35 1129,-79 30-609,-208 9-263,-286 11-609,-72 7-171,0 2 0,0 0-1,31 2 1,-44 4-230,-11-1-2657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7528,'0'0'5388,"0"10"-4832,24 154 1383,-10-85-1232,54 312 2140,-59-343-2522,28 122 1514,-37-170-1829,0 0 1,0 0 0,0 0-1,0 1 1,0-1-1,0 0 1,0 0 0,0 0-1,0 0 1,0 1 0,1-1-1,-1 0 1,0 0-1,0 0 1,0 0 0,0 1-1,0-1 1,0 0-1,0 0 1,1 0 0,-1 0-1,0 0 1,0 0 0,0 1-1,0-1 1,0 0-1,1 0 1,-1 0 0,0 0-1,0 0 1,0 0-1,1 0 1,-1 0 0,0 0-1,0 0 1,0 0 0,0 0-1,1 0 1,-1 0-1,0 0 1,0 0 0,0 0-1,1 0 1,-1 0 0,0 0-1,9-8 168,1-7-2930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0 11152,'0'0'945,"-11"13"-608,-2 3-249,-1 0 8,-1 1-1,-1-2 0,-18 16 1,-168 110 904,191-134-753,0 0 0,1 1 0,0 1 0,0 0 0,1 0 0,-15 20 0,23-28-203,1 0 0,-1 0 0,0 1 0,1-1 1,0 0-1,-1 1 0,1-1 0,0 1 0,0-1 0,0 0 0,0 1 1,0-1-1,0 1 0,0-1 0,0 0 0,1 1 0,-1-1 0,0 1 1,1-1-1,-1 0 0,1 1 0,0-1 0,0 1 0,22 30 494,-17-24-409,45 51 658,-28-32-284,31 43-1,-39-46-205,1-1-1,1-1 1,0-1 0,26 24-1,-39-42-241,1 0 1,-1 0-1,0-1 0,1 1 1,-1-1-1,1 0 0,-1 0 1,1-1-1,0 1 0,0-1 1,0 0-1,0-1 0,0 1 0,0-1 1,0 0-1,0 0 0,5-1 1,26-8-2716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9144,'0'0'3646,"2"14"-2875,8 181 1334,-1-11-298,-5-151-1117,2 0 1,2 0 0,19 57-1,-22-81-272,-1-8 4,2-18 76,0-22-3441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10952,'0'0'1450,"17"-2"-875,232-38 1446,-135 19-302,188-11 1,-275 32-1121,-1 2-1,46 7 1,-33-3 663,-38-6-1208,0 1-1,-1-1 0,1 0 0,0 1 0,0-1 0,0 1 1,0-1-1,-1 1 0,1-1 0,0 1 0,-1-1 1,1 1-1,0 0 0,0 1 0,3 2-2751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0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7736,'0'0'1830,"12"4"-1267,2 0-279,0 0 0,0-1 0,19 1 0,-26-4-69,0 1 1,0-1-1,-1-1 0,1 1 1,0-1-1,-1-1 0,1 1 1,-1-1-1,0 0 0,1-1 1,9-5-1,-10 5 21,-1 0 1,0 0-1,0-1 1,-1 0 0,1 0-1,-1 0 1,0-1-1,0 0 1,0 0-1,3-6 1,-6 9-175,0 0 1,0 1-1,-1-1 1,1 0 0,0 0-1,-1 0 1,0 0-1,1 0 1,-1 0-1,0 0 1,0 0 0,0-1-1,0 1 1,0 0-1,-1 0 1,1 0-1,-1 0 1,1 0 0,-1 0-1,0 1 1,0-1-1,0 0 1,0 0-1,0 0 1,0 1 0,0-1-1,0 0 1,-1 1-1,1-1 1,-1 1-1,1 0 1,-1-1 0,-2 0-1,0-1-16,0 0 0,0 1 0,-1 0 0,1 0 0,0 1 0,-1-1 1,1 1-1,-1 0 0,0 0 0,1 0 0,-1 0 0,0 1 0,1 0 0,-1 0 0,0 0 0,1 1 0,-1 0 0,0 0 0,1 0 0,-1 0 0,1 0 0,-1 1 0,1 0 1,0 0-1,0 0 0,-5 4 0,5-4-22,0 1 0,0 0 1,0 0-1,0 0 1,1 1-1,0-1 0,-1 1 1,1 0-1,1 0 0,-1 0 1,0 0-1,1 0 1,0 0-1,0 1 0,0-1 1,1 1-1,-1 0 0,1-1 1,0 1-1,1 0 0,-1 0 1,1 0-1,0-1 1,0 1-1,1 9 0,1-8 5,-1 0-1,1 0 0,0 0 0,0 0 0,1 0 1,0-1-1,0 1 0,0-1 0,1 0 0,0 1 1,0-2-1,0 1 0,0 0 0,1-1 0,5 4 1,-2-2 24,0-2 1,1 1-1,-1-1 1,1 0-1,0 0 1,0-1-1,0-1 1,0 0-1,16 2 1,-7-2 39,0-2 0,0 0 0,0-1-1,0 0 1,0-2 0,-1 0 0,1-1 0,0-1 0,-1-1 0,22-10 0,-26 10-753,0-1 0,0 0 0,22-19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21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134 123 4720,'0'0'7089,"2"17"-6948,1 46 65,-8 101-1,-57 169 285,18-122-152,40-189-274,-4 20 255,2 0-1,-1 43 1,7-84-60,0-2-220,-1-1 0,1 1 0,0 0 0,-1-1 0,1 1 0,0 0 0,0-1 0,0 1 0,0 0 0,0-1 0,0 1 0,0 0 0,1-2 0,-1 0 12,55-431 1291,-30 271-1020,-14 103-140,3 1 0,2 0 1,31-74-1,-35 104 17,0 0 0,29-45 0,-38 70-165,-1 0-1,1 0 1,0 1-1,0-1 1,0 1-1,1-1 1,-1 1-1,7-4 1,-10 7-24,1-1 1,0 1-1,0-1 0,0 1 0,0-1 1,0 1-1,0 0 0,0 0 1,0 0-1,0-1 0,0 1 1,0 0-1,1 0 0,-1 0 1,0 1-1,0-1 0,0 0 1,1 1-1,-1-1-2,1 1 0,-1 0 0,1 0 0,-1 0 0,1 0 1,-1 0-1,0 1 0,0-1 0,1 0 0,-1 1 0,0-1 0,0 0 0,0 1 0,1 2 0,6 12-2,-1 0 1,-1 0-1,0 0 0,-1 1 1,-1-1-1,-1 1 0,0 0 1,-1 0-1,-1 1 0,0-1 0,-1 0 1,-1 1-1,-1-1 0,-1 0 1,0 0-1,-1 0 0,-1-1 1,0 1-1,-1-1 0,-1 0 0,-14 23 1,16-31-5,0-1-1,-1 0 1,0 0 0,0 0 0,-1-1 0,0 0 0,0 0-1,-9 5 1,13-9 12,0 0 0,0 0-1,0 0 1,0-1 0,-1 1 0,1-1-1,0 0 1,-1 0 0,1 0 0,-1-1 0,1 1-1,-1-1 1,1 0 0,-1 0 0,1 0-1,-1 0 1,1 0 0,-1-1 0,1 0-1,-1 0 1,1 0 0,0 0 0,-6-3-1,9 4-8,-1 0-1,1 0 0,0 0 0,0 0 0,0 0 0,-1 0 1,1 0-1,0-1 0,0 1 0,0 0 0,0 0 0,0 0 1,-1 0-1,1-1 0,0 1 0,0 0 0,0 0 1,0 0-1,0-1 0,0 1 0,0 0 0,0 0 0,-1 0 1,1-1-1,0 1 0,0 0 0,0 0 0,0-1 0,0 1 1,0 0-1,0 0 0,1 0 0,-1-1 0,0 1 0,0 0 1,0 0-1,0 0 0,0-1 0,0 1 0,0 0 1,11-9 54,15-3-71,-1 5-2425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25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1131 7024,'0'0'2442,"7"-13"-2008,48-93 188,57-102 500,-54 124-431,-30 45 7,-19 24 755,-13 37-878,3-2-459,0 0-1,2-1 1,1 1 0,0 0 0,2-1-1,0 1 1,12 32 0,-14-45-74,1 0 0,0-1 0,0 1 0,1-1 1,0 1-1,0-1 0,0 0 0,1-1 0,0 1 0,0-1 0,1 0 1,-1 0-1,1-1 0,0 1 0,0-1 0,1-1 0,-1 1 0,1-1 0,0 0 1,0-1-1,0 1 0,0-1 0,14 2 0,-14-4 6,1 0-1,-1-1 1,1 1-1,-1-1 1,1-1-1,-1 0 0,0 0 1,0 0-1,0-1 1,0 1-1,0-2 1,0 1-1,-1-1 1,0 0-1,1-1 1,-2 1-1,10-10 1,-7 7 9,-1-1 0,0 0 1,-1 0-1,1 0 0,-1-1 1,-1 0-1,0 0 0,0-1 1,-1 1-1,0-1 0,-1 0 1,3-12-1,-5 17-13,-1 0 0,1-1 0,-1 1 0,0 0 0,0 0 0,-2-5 1,2 9-35,0 0 0,0-1 0,0 1 1,0 0-1,-1 0 0,1 0 1,0 0-1,-1 0 0,1 0 1,-1 0-1,1 0 0,-1 0 1,0 1-1,1-1 0,-1 0 1,0 0-1,1 0 0,-1 1 1,0-1-1,0 0 0,0 1 1,0-1-1,0 1 0,0-1 1,0 1-1,0-1 0,0 1 0,0 0 1,0-1-1,0 1 0,-2 0 1,0 0-5,-1 1 1,1 0-1,0-1 1,0 2-1,0-1 0,-1 0 1,1 0-1,0 1 1,0 0-1,1 0 1,-1 0-1,0 0 0,1 0 1,-1 0-1,1 1 1,-1-1-1,1 1 1,0-1-1,0 1 0,1 0 1,-1 0-1,0 0 1,-1 5-1,0-1-3,0 0-1,0 0 0,1 0 0,0 0 1,0 1-1,1-1 0,0 0 1,0 1-1,1 13 0,2-9-5,0 1 0,1-1 0,1 0 0,-1 0 0,11 19 0,-10-23-4,-1-1 0,2 0 0,-1 0 0,1-1 0,0 1 0,1-1 0,-1 0 0,1 0 0,11 8 0,-14-12 6,1-1 1,-1 1-1,1-1 1,-1 1-1,1-1 0,0 0 1,0 0-1,-1-1 1,1 1-1,0-1 0,0 0 1,0 0-1,0 0 1,-1 0-1,1-1 0,0 0 1,0 1-1,-1-1 1,1-1-1,0 1 0,-1-1 1,1 1-1,-1-1 1,0 0-1,1 0 0,4-4 1,4-4 21,0 1 1,-1-1 0,-1-1-1,0 0 1,14-19-1,17-32 227,58-117-1,-81 147-87,-23 112-101,2-58-45,2 0-1,0 0 1,4 35-1,1-26 2,1-1 0,16 53-1,-21-82-11,1 1 0,-1 0 0,1-1 0,0 0 0,0 1-1,-1-1 1,1 1 0,0-1 0,0 0 0,0 0-1,0 1 1,0-1 0,1 0 0,-1 0 0,0 0 0,0 0-1,1-1 1,-1 1 0,1 0 0,-1 0 0,1-1 0,-1 1-1,1-1 1,-1 1 0,1-1 0,-1 0 0,1 0 0,1 1-1,-1-2 4,0 1 0,1 0 0,-1-1 0,0 0 0,0 1 0,0-1-1,0 0 1,0 0 0,0 0 0,-1 0 0,1 0 0,0-1 0,0 1 0,-1 0-1,1-1 1,-1 1 0,1-1 0,-1 0 0,0 1 0,2-4 0,25-46 158,27-72 1,-14 28 27,-39 92-186,-1 0 5,0-1 1,1 1-1,0 0 0,0 0 1,0 0-1,0 0 1,4-4-1,-5 6-10,0 1 0,-1-1 0,1 1 0,0 0 0,0-1 1,0 1-1,0 0 0,0 0 0,0 0 0,-1 0 0,1 0 0,0 0 0,0 0 0,0 0 1,0 0-1,0 0 0,0 0 0,0 1 0,0-1 0,-1 0 0,1 0 0,0 1 0,0-1 0,0 1 1,-1-1-1,1 1 0,0-1 0,0 1 0,-1 0 0,1-1 0,0 1 0,0 1 0,16 13-12,0-2 0,1 0-1,1-1 1,-1 0 0,41 16-1,-52-25 7,1 0 0,0-1 0,0 0 0,1-1-1,-1 1 1,0-2 0,0 1 0,12-2 0,-15 1 3,0-1 1,0 0-1,0 0 1,0-1 0,0 0-1,0 0 1,0 0-1,0 0 1,-1-1-1,1 1 1,-1-1 0,1-1-1,-1 1 1,4-5-1,2-2 19,0-1 0,9-13 0,-17 22-13,0-1 0,0 0 0,0 0 0,-1 0 0,1 0-1,-1 0 1,0-1 0,0 1 0,0 0 0,0-1 0,0 1 0,-1-1 0,1 1 0,-1-6 0,0 8-2,0 0-1,0 1 1,0-1 0,0 1 0,0-1 0,0 1 0,0-1-1,-1 1 1,1-1 0,0 1 0,0-1 0,0 1 0,-1-1 0,1 1-1,0-1 1,0 1 0,-1-1 0,1 1 0,0-1 0,-1 1-1,1 0 1,-1-1 0,1 1 0,-1 0 0,1-1 0,0 1 0,-1 0-1,1 0 1,-1-1 0,1 1 0,-1 0 0,0 0 0,-1 0 1,1 0 0,0 1 0,0-1 0,0 1 0,0-1 0,-1 1 0,1-1 0,0 1 0,0 0 0,0-1 0,0 1 0,0 0 0,-1 1 0,-24 31 76,23-29-74,1 0-1,0 0 1,0 0-1,0 0 0,0 1 1,1-1-1,0 0 1,0 1-1,0-1 0,0 1 1,1-1-1,0 1 1,0 0-1,0-1 1,0 1-1,1-1 0,0 1 1,0-1-1,0 1 1,0-1-1,1 0 0,-1 1 1,1-1-1,4 7 1,-2-6-8,0 0 0,1 0 0,-1-1 0,1 1 0,0-1 0,0 0 0,0 0 0,1-1 0,-1 1 0,1-1 0,0 0 0,0-1 0,0 1 0,0-1 0,1-1 0,10 3 0,-5-3-1,1 0-1,-1-1 1,1 0-1,-1 0 1,1-2-1,-1 1 1,0-2-1,1 0 0,-1 0 1,-1-1-1,18-8 1,8-7 44,-1-1 0,37-28 0,-41 27 21,-15 9-21,48-29 132,-80 71-48,12-22-125,-1 1 0,2 0 1,-1-1-1,1 1 0,1 0 0,-1 0 0,1 1 1,1-1-1,0 0 0,0 0 0,1 0 1,0 0-1,4 13 0,-4-17-2,0 0 0,0 0-1,1 1 1,0-1 0,0 0 0,1 0 0,-1-1-1,1 1 1,0 0 0,0-1 0,1 0 0,-1 1-1,1-2 1,0 1 0,0 0 0,0-1-1,1 1 1,-1-1 0,1-1 0,0 1 0,0-1-1,0 1 1,9 2 0,-12-5 4,0 0-1,0 1 1,0-1 0,0 0-1,0 0 1,0 0 0,0 0 0,0 0-1,0-1 1,0 1 0,0-1-1,-1 1 1,1-1 0,0 0-1,0 0 1,0 1 0,-1-1-1,4-2 1,-2 0 3,0 0 0,0 0 0,0 0 0,0 0 0,-1-1-1,1 1 1,-1-1 0,3-5 0,0-2 16,-1-1-1,1 0 1,-2-1 0,4-22 0,-5 26 1,-1-1 1,-1 1-1,0-1 1,0 1-1,-1 0 1,0-1 0,-3-11-1,3 17-13,0 1 0,0 0 0,0-1 0,-1 1 0,1 0 0,-1 0 0,1 0 0,-1 0 0,0 1 0,0-1 1,-1 0-1,1 1 0,0-1 0,-1 1 0,0 0 0,1 0 0,-1 0 0,0 0 0,0 0 0,0 1 0,0 0 0,0-1 0,-4 0 0,2 1 2,-24-5 6,28 6-13,0 0-1,0 0 1,0 0-1,0 0 0,1 0 1,-1 0-1,0 0 1,0 0-1,0 0 1,0 0-1,0 0 1,1 1-1,-1-1 1,0 0-1,0 1 0,1-1 1,-1 0-1,0 1 1,0-1-1,1 1 1,-1 0-1,0-1 1,1 1-1,-1-1 1,1 1-1,-1 0 0,1-1 1,-2 2-1,3-1 1,-1 0-1,0 0 0,0 0 0,1-1 1,-1 1-1,1 0 0,-1 0 1,1-1-1,-1 1 0,1 0 0,-1-1 1,1 1-1,-1 0 0,1-1 1,0 1-1,-1-1 0,1 1 0,0-1 1,0 0-1,-1 1 0,1-1 1,0 0-1,0 1 0,1-1 0,22 9-11,-13-6 2,-1-2 0,1 0-1,-1 0 1,1-1 0,0 0-1,0-1 1,14-2 0,76-21-14,-84 19 19,22-5-4,-7 2 6,42-16-1,-73 23 1,1 0 0,-1 0 0,1 1 0,-1-1 0,1 1 0,-1-1 0,0 1 0,1 0 0,0 0 0,-1-1 0,1 1 0,-1 0 0,1 0 0,-1 1 0,1-1 0,-1 0 0,1 0 0,1 1 0,-2 0 0,0 0 0,0 0 0,-1 0 0,1 0 0,-1 0 0,1 0 0,0 0 0,-1 0 0,0 0 0,1 1 0,-1-1 0,0 0 0,1 0 0,-1 0 0,0 0 0,0 1 0,0-1 0,0 0 0,0 0 0,0 0 0,-1 0 0,1 1 0,0-1 0,-1 1 0,-12 57 25,-3 18 23,15-69-43,0 1 1,1 0 0,0 0-1,0 0 1,1 0 0,2 12-1,-3-19-3,1 1 0,0-1 0,-1 1 0,1-1 0,0 0 0,0 1 1,1-1-1,-1 0 0,0 0 0,1 0 0,-1 0 0,1 0 0,0 0 0,3 3 0,-4-4 0,0-1 0,1 1 1,-1-1-1,1 1 0,-1-1 0,1 1 1,-1-1-1,1 0 0,-1 0 0,1 1 1,-1-1-1,1 0 0,-1 0 0,1-1 1,-1 1-1,1 0 0,-1-1 1,1 1-1,-1 0 0,1-1 0,-1 0 1,1 1-1,-1-1 0,0 0 0,2-1 1,14-10 25,-1 0 0,0-1 1,-2-1-1,1 0 1,12-17-1,-12 13 87,1 0 0,1 2 0,23-18 0,-40 34-114,1 0-1,-1-1 0,0 1 1,1 0-1,-1-1 0,1 1 1,-1 0-1,1 0 0,-1-1 1,1 1-1,-1 0 1,1 0-1,-1 0 0,1 0 1,-1 0-1,1 0 0,-1 0 1,1 0-1,-1 0 0,1 0 1,-1 0-1,1 0 0,-1 0 1,1 0-1,-1 0 1,1 0-1,-1 0 0,1 1 1,-1-1-1,1 0 0,-1 0 1,0 1-1,1-1 0,-1 0 1,1 1-1,-1-1 0,0 0 1,1 1-1,-1-1 1,0 1-1,1-1 0,-1 1 1,0-1-1,0 0 0,1 1 1,-1-1-1,0 1 0,0-1 1,0 1-1,0 0 0,6 33 6,-5-24-6,3 5-13,0-1 0,0 1 0,2-1 0,0 0 0,10 16 0,-8-13 7,-7-14 8,1-1 0,-1 1 1,1-1-1,-1 0 0,1 1 0,0-1 0,0 0 0,0 0 0,0 0 0,0 0 0,0 0 0,1-1 1,-1 1-1,0-1 0,1 1 0,0-1 0,-1 0 0,1 0 0,0 0 0,-1 0 0,1-1 0,0 1 0,4 0 1,-3-1 2,-1-1 1,1 1 0,0-1 0,0 1 0,-1-1 0,1 0 0,0 0 0,-1-1 0,1 1 0,-1-1 0,1 0-1,-1 0 1,0 0 0,0 0 0,0 0 0,5-6 0,16-19 79,-1-1 0,-2-1 0,26-45 0,-15 22 186,-32 52-265,1-2 18,1-1 0,-1 1 0,0 0 0,0 0 0,1 0 1,-1 1-1,1-1 0,0 0 0,0 0 0,-1 1 1,1-1-1,0 1 0,0 0 0,0 0 0,1-1 1,-1 1-1,3-1 0,-5 3-17,1-1 1,-1 1-1,1-1 0,-1 1 1,1-1-1,-1 1 0,1 0 1,-1-1-1,1 1 0,-1-1 0,0 1 1,1 0-1,-1-1 0,0 1 1,0 0-1,1-1 0,-1 1 1,0 0-1,0 0 0,0-1 1,0 1-1,0 0 0,0-1 1,0 1-1,0 0 0,0 0 1,0-1-1,-1 2 0,1 1 13,0 47 49,-3 0 1,-2 0-1,-2 0 0,-14 51 1,21-101-70,-1 4 8,0-1 0,0 1 0,0-1 0,0 0 0,0 1-1,-1-1 1,1 0 0,-1 0 0,0 0 0,0 0 0,0-1 0,0 1-1,-3 2 1,4-5-5,1 1 0,-1-1 0,1 0 0,0 0 0,-1 0-1,1 0 1,-1 0 0,1 0 0,-1 0 0,1 0 0,0 0 0,-1 0-1,1 0 1,-1 0 0,1 0 0,0 0 0,-1-1 0,1 1-1,-1 0 1,1 0 0,0 0 0,-1 0 0,1-1 0,0 1 0,-1 0-1,1-1 1,0 1 0,-1 0 0,1 0 0,0-1 0,0 1 0,-1-1-1,1 1 1,0 0 0,0-1 0,0 1 0,-1 0 0,1-1 0,0 1-1,0-1 1,0 1 0,0-1 0,0 1 0,0 0 0,0-2 0,-3-23 77,3 21-58,-1-6 12,0 7-18,1 1 1,-1-1-1,1 0 0,0 1 0,0-1 0,0 0 0,1-3 0,-1 5-14,0 1 0,1-1 0,-1 0-1,0 1 1,1-1 0,-1 1 0,1 0-1,-1-1 1,1 1 0,-1-1 0,1 1-1,-1 0 1,1-1 0,-1 1 0,1 0-1,-1-1 1,1 1 0,-1 0 0,1 0-1,0-1 1,-1 1 0,1 0 0,-1 0-1,1 0 1,0 0 0,-1 0 0,1 0-1,-1 0 1,1 0 0,0 0 0,-1 0-1,1 1 1,0-1 0,-1 0 0,1 0-1,-1 0 1,1 1 0,0 0 0,7 2 2,0 1 0,0 0 0,-1 0 1,8 6-1,11 6-3,-19-12-1,1-1 0,-1 1 0,1-2 0,0 1 1,0-1-1,0 0 0,16 1 0,-19-3 6,0 0-1,0 0 1,0 0 0,0-1 0,0 0 0,0 0 0,-1 0-1,1-1 1,0 1 0,-1-1 0,1 0 0,-1-1 0,1 1-1,5-6 1,22-16 133,-1-2-1,-1-2 0,-1-1 1,38-50-1,-63 74-107,0 1 0,0-1 0,1 1-1,0-1 1,-1 1 0,10-5 0,1-1 48,-5 1-24,16-9 14,-16 13-61,0-1 0,-1 0 0,0 0 0,0 0 0,0-1 0,-1-1 0,0 1 0,-1-2 0,1 1 0,10-18 0,-2 0 0,-2-1 0,-1-1 0,-1-1 0,-1 1 0,10-44 1,18-151 70,-32 170-36,-2-1 1,-2-61 0,-3 113-40,0-1 1,0 1-1,0 0 1,-1-1-1,1 1 1,-1 0-1,1-1 1,-1 1-1,0 0 1,0 0-1,-1-3 1,1 5-5,1 0 0,0 0 0,0-1 0,0 1 0,-1 0 1,1 0-1,0 0 0,-1-1 0,1 1 0,0 0 0,-1 0 1,1 0-1,0 0 0,0 0 0,-1 0 0,1 0 0,0 0 1,-1 0-1,1 0 0,0 0 0,-1 0 0,1 0 0,0 0 1,-1 0-1,1 0 0,0 0 0,-1 0 0,1 0 0,-14 13-10,6-2-1,0 1 1,1 0-1,0 1 1,1 0 0,0 0-1,-7 27 1,-14 86-112,25-115 110,-9 64-113,2 0 0,3 116 0,8-167 100,2 0 0,0 0 0,2-1 0,14 40 0,-14-46 20,-6-15 4,0-1 1,1 1 0,-1-1 0,1 1 0,-1-1 0,1 1-1,0-1 1,-1 1 0,1-1 0,0 0 0,0 1 0,0-1-1,0 0 1,0 0 0,0 0 0,0 0 0,1 0 0,-1 0 0,0 0-1,1 0 1,-1 0 0,0 0 0,1-1 0,-1 1 0,1-1-1,-1 1 1,1-1 0,0 1 0,-1-1 0,1 0 0,-1 0-1,1 0 1,0 0 0,-1 0 0,1 0 0,-1 0 0,3-1-1,4-2 11,0 0-1,0-1 0,0 0 0,-1 0 0,14-11 0,2 0 5,5-4 8,-21 14-14,-1 0 0,1 1 0,0-1 0,0 2 0,0-1 0,0 1 0,1 0 0,0 0 0,8-1 0,-15 4-7,0 0 0,0 0 1,0 0-1,0 0 1,0 0-1,0 0 1,0 0-1,0 1 1,0-1-1,0 0 1,0 1-1,0-1 1,-1 1-1,1-1 1,0 1-1,0-1 1,0 1-1,-1 0 1,1-1-1,0 1 0,0 0 1,-1 0-1,1-1 1,-1 1-1,1 0 1,-1 0-1,1 0 1,-1 0-1,0 0 1,1 0-1,-1 0 1,0 0-1,1 0 1,-1 1-1,1 6 4,0-1 0,-1 0 1,0 14-1,-1-13-3,-6 92 12,3-51-36,2 61 1,2-109 20,0 0 0,0 0 0,0 0 0,0 0 0,0 0 0,0-1 0,0 1 0,0 0 0,0 0 0,1 0 0,-1 0 0,0 0 0,1-1 0,-1 1 0,0 0 0,1 0 0,-1-1 0,1 1 0,0 0 0,-1-1 0,1 1 1,-1 0-1,1-1 0,0 1 0,0 0 0,1-1 1,-1 0 0,0 0 0,0 0 1,0 0-1,0 0 0,0 0 1,0 0-1,0 0 0,0-1 0,1 1 1,-1 0-1,0-1 0,0 1 1,0-1-1,0 1 0,0-1 0,0 0 1,8-6 7,0 0 1,-1 0 0,9-11-1,-12 12-6,5-5 23,0 0 0,9-17-1,-14 20 7,0 0-1,1 0 1,0 0-1,0 1 1,1 0 0,0 1-1,9-8 1,-16 14-29,0 0 0,1-1 1,-1 1-1,0 0 1,0 0-1,0 0 1,0 0-1,0 0 1,1 0-1,-1-1 1,0 1-1,0 0 1,0 0-1,1 0 0,-1 0 1,0 0-1,0 0 1,0 0-1,1 0 1,-1 0-1,0 0 1,0 0-1,0 0 1,1 0-1,-1 0 1,0 0-1,0 0 1,0 0-1,1 0 0,-1 0 1,0 0-1,0 1 1,0-1-1,1 0 1,-1 0-1,0 0 1,0 0-1,0 0 1,0 1-1,1 9 37,-8 13-26,-30 71-20,-4-2-1,-4-2 0,-80 118 1,106-182 25,18-24-13,0-1-1,0 0 1,0 1 0,-1-1-1,1 0 1,0 0 0,-1 0-1,1 0 1,-1 0-1,1 0 1,-1 0 0,1 0-1,-1-1 1,-2 2 0,4-3-4,0 1 1,0 0 0,-1 0 0,1-1 0,0 1 0,0-1 0,0 1 0,0 0-1,0-1 1,-1 1 0,1 0 0,0-1 0,0 1 0,0 0 0,0-1 0,0 1 0,0-1-1,0 1 1,0 0 0,0-1 0,1 1 0,-1 0 0,0-1 0,0 1 0,0-1 0,0 1-1,0 0 1,1-1 0,-1 1 0,0 0 0,0 0 0,1-1 0,-1 1 0,0 0-1,1-1 1,8-14 35,17-22 45,35-37 1,-47 58-71,2 1 0,0 1 0,1 1 0,29-19 0,75-32-424,-72 44-3563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26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71 11856,'0'0'1632,"-78"-30"-1056,72 24-344,12-4 8,8 2-320,8-8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28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169 165 7024,'0'0'4853,"-10"10"-4561,-7 10-137,1 1 1,1 0-1,0 1 0,2 1 1,-13 29-1,14-25 100,1 0-1,2 1 1,0 0 0,-6 43-1,15-68-197,-1 1-1,1-1 1,0 0 0,0 0-1,1 1 1,-1-1 0,1 0-1,0 0 1,-1 0-1,2 1 1,0 3 0,-1-7-39,0 1 1,-1 0-1,1 0 1,-1-1 0,1 1-1,0 0 1,0-1-1,-1 1 1,1 0-1,0-1 1,0 1 0,0-1-1,0 0 1,0 1-1,0-1 1,0 0 0,0 1-1,0-1 1,-1 0-1,1 0 1,0 0-1,0 0 1,0 0 0,0 0-1,0 0 1,0 0-1,0 0 1,0 0 0,0-1-1,0 1 1,0 0-1,0-1 1,0 1-1,0-1 1,0 1 0,0-1-1,-1 1 1,1-1-1,0 1 1,1-2 0,18-14 135,-1 0 0,-1-2 0,0 0 0,-1-1 0,20-28 0,-26 33-85,121-165 823,-108 151 78,-26 34-935,1 1-1,0-1 1,1 0-1,-1 0 1,1 1-1,0-1 1,1 0-1,1 7 1,0 2-1,2 1 0,5 15 1,-9-31-35,4 12 20,0 0-1,1-1 1,0 0-1,12 19 1,-16-28-16,1 1 0,0-1 0,-1 0 0,1 0 0,0 0 0,0-1 0,0 1 1,0 0-1,1-1 0,-1 1 0,0-1 0,1 0 0,-1 0 0,1 0 0,-1 0 1,1 0-1,0 0 0,-1-1 0,1 1 0,0-1 0,0 0 0,-1 0 0,1 0 1,0 0-1,-1 0 0,1 0 0,4-2 0,1-1 11,0 0 0,0-1 0,0 1 1,-1-2-1,1 1 0,-1-1 0,0 0 0,11-11 0,3-5 87,23-29 0,-24 26-1,-2 0 0,-1-1-1,-1-1 1,19-39 0,-20 38 58,-15 27-150,0-1 0,1 1 0,-1-1-1,1 0 1,-1 1 0,0-1-1,1 1 1,-1-1 0,1 1 0,0-1-1,-1 1 1,1-1 0,-1 1-1,1 0 1,0-1 0,-1 1 0,1 0-1,0-1 1,-1 1 0,1 0-1,0 0 1,-1 0 0,1-1 0,0 1-1,0 0 1,-1 0 0,1 0-1,0 0 1,0 1 0,-1-1 0,1 0-1,0 0 1,-1 0 0,1 0-1,0 1 1,-1-1 0,1 0 0,0 1-1,0 0 1,23 20 50,-14-11-53,0-1 1,1 0-1,1 0 0,-1-1 0,1 0 0,0-1 0,1 0 0,0-1 0,0-1 1,15 4-1,-11-5-14,1-1-1,-1-1 1,1 0 0,0-1 0,0-1 0,27-4 0,-35 3 13,-1-1 1,0 0 0,0 0 0,0-1 0,0 0 0,0 0 0,-1-1-1,1-1 1,-1 1 0,0-1 0,0 0 0,-1-1 0,1 0-1,8-9 1,-12 9 18,0 0 0,0 0 0,0-1 0,-1 1 0,0-1 0,0 0 0,-1 1-1,0-1 1,2-10 0,-3 13-6,0 0-1,-1 0 1,1 0-1,-1-1 1,0 1-1,0 0 1,0 0 0,-1 0-1,0 0 1,1-1-1,-1 1 1,-1 0-1,1 0 1,-1 0-1,1 1 1,-1-1-1,-2-4 1,2 7-9,1-1 0,-1 1 0,0 0 0,1-1 0,-1 1 0,0 0 0,0 0 0,0 0 0,0 0 0,0 0 0,0 1 0,0-1 0,0 0 0,0 1 0,0 0 0,0-1 0,0 1 0,-1 0 0,1 0 0,0 0 0,0 0 0,0 1 0,0-1 0,0 1 0,0-1 0,0 1 0,0 0 0,0-1 0,0 1 0,-3 2 0,-4 2 4,0 0 0,1 1-1,0-1 1,0 2 0,-8 7 0,7-5-8,1 0 1,0 0-1,1 1 1,0 0-1,1 0 1,0 0-1,0 1 1,1 0-1,1 0 1,-1 0-1,-3 19 0,7-24-6,0 0 0,0 0 0,1-1-1,0 1 1,0 0 0,0 0 0,0 0 0,1 0-1,0 0 1,0 0 0,1-1 0,0 1-1,0 0 1,0-1 0,1 0 0,-1 1-1,1-1 1,1 0 0,-1 0 0,1-1-1,-1 1 1,1-1 0,1 0 0,-1 0 0,7 5-1,2-1 20,0-1-1,0 0 1,1 0-1,0-2 0,0 0 1,1 0-1,-1-1 0,1-1 1,0 0-1,0-2 1,0 1-1,0-2 0,26-2 1,-5-1 66,0-2-1,0-2 1,-1-1 0,57-21 0,-78 23-125,-1 0 0,17-11-1,-12 5-2573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39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384 38 6328,'0'0'8617,"-13"-3"-8248,2 0-263,7 1-65,-1 0 0,0 1 0,0-1 0,0 1 0,0 1 0,1-1-1,-1 1 1,0 0 0,0 0 0,0 0 0,0 0 0,0 1 0,0 0-1,0 0 1,-5 2 0,-14 9 187,0 0 0,1 1 0,1 1 0,0 1-1,1 1 1,1 2 0,0-1 0,-22 28 0,34-36-137,1 1 1,1-1 0,0 1-1,0 1 1,1-1 0,0 1-1,-6 19 1,10-27-68,0 0-1,1 0 1,-1 0 0,0 0 0,1 0-1,0 0 1,0 1 0,0-1-1,0 0 1,0 0 0,1 0 0,-1 0-1,1 1 1,0-1 0,0 0 0,0 0-1,0 0 1,0-1 0,1 1-1,-1 0 1,1 0 0,0-1 0,0 1-1,0-1 1,0 1 0,0-1-1,1 0 1,-1 0 0,1 0 0,-1 0-1,1 0 1,5 1 0,-4-1-8,0-1 0,0 0 1,0 0-1,0 0 1,0 0-1,0-1 0,0 1 1,0-1-1,1 0 0,-1-1 1,0 1-1,0-1 0,0 0 1,0 0-1,0 0 1,0 0-1,0-1 0,0 1 1,0-1-1,-1 0 0,1 0 1,4-4-1,2-1 19,-1-1-1,0 0 0,-1 0 1,0 0-1,0-1 1,12-19-1,-4 1 106,-2-1 1,-1 0-1,-1-1 0,10-36 0,-20 56-64,-2 7-53,0 1 0,0-1-1,1 1 1,-1 0 0,0-1-1,1 1 1,-1-1 0,1 1-1,-1 0 1,1-1 0,0 1-1,0 0 1,1-2 0,13 38 290,4 18-182,11 23 32,-26-68-132,0 1 0,1-1 0,0 0 0,0-1 0,1 1 0,9 9 0,-12-15-21,3 4 41,0 0 0,1-1-1,-1 0 1,9 5-1,-13-9-28,1 1-1,-1-1 0,1 0 0,0-1 0,-1 1 0,1 0 0,0-1 0,-1 1 0,1-1 0,0 0 0,-1 0 0,1 0 0,0 0 0,0-1 0,-1 1 0,5-2 0,7-2 67,-2-1 0,1-1 0,-1 0 0,0-1 0,0 0 0,0 0 0,13-13 0,69-72 373,-52 48-231,5-12 66,-36 42-165,0 1 0,0 0 0,1 0-1,20-15 1,-32 28-125,1 0 0,-1-1 0,0 1 1,0 0-1,1 0 0,-1 0 0,0-1 0,1 1 0,-1 0 0,0 0 0,1 0 0,-1 0 0,0 0 0,1 0 0,-1 0 0,0-1 1,1 1-1,-1 0 0,0 0 0,1 0 0,-1 0 0,0 1 0,0-1 0,1 0 0,-1 0 0,0 0 0,1 0 0,-1 0 0,0 0 1,1 0-1,-1 1 0,0-1 0,1 0 0,-1 0 0,0 0 0,0 1 0,1-1 0,-1 1 0,5 15 100,-4 23-27,-20 71 71,3-30-23,9-45 16,27-50 39,0-12-109,22-37 0,12-16 39,-45 69-89,-1-1 18,1 0 1,0 0-1,1 1 1,0 1-1,1 0 0,0 0 1,24-15-1,-34 25-37,-1-1 0,1 1-1,0 0 1,0 0 0,0 0-1,0 0 1,0-1 0,0 1-1,0 1 1,0-1 0,0 0-1,0 0 1,0 0 0,0 0-1,0 1 1,0-1 0,0 1 0,0-1-1,0 0 1,-1 1 0,1-1-1,0 1 1,0 0 0,0-1-1,-1 1 1,1 0 0,0-1-1,-1 1 1,1 0 0,-1 0-1,1 0 1,-1-1 0,1 1 0,-1 0-1,1 1 1,1 2 2,0 1 0,0-1-1,0 1 1,0 0 0,-1-1 0,1 6 0,11 129 54,-8-80-10,-4-50-49,0 3 57,0 0 0,1 0 0,6 20 0,-7-21-11,0-10-31,-1 0 1,0 0-1,0 1 0,0-1 0,0 0 1,1 0-1,-1 0 0,0 0 1,1 0-1,-1 0 0,1 0 0,-1 0 1,1 0-1,1 1 0,-1 4 150,-1-6-158,0 1-1,-1-1 1,1 0 0,0 0-1,0 0 1,0 0 0,0 1 0,0-1-1,0 0 1,0 0 0,0 0-1,0 1 1,0-1 0,0 0-1,0 0 1,0 0 0,1 1-1,-1-1 1,0 0 0,0 0 0,0 0-1,0 1 1,0-1 0,0 0-1,0 0 1,0 0 0,1 0-1,-1 0 1,0 1 0,0-1 0,0 0-1,0 0 1,1 0 0,-1 0-1,0 0 1,0 0 0,0 0-1,0 0 1,1 1 0,-1-1-1,0 0 1,0 0 0,0 0 0,1 0-1,-1 0 1,0 0 0,0 0-1,0 0 1,1 0 0,-1 0-1,0 0 1,0-1 0,1 1-1,0 0 0,0 1-1,0-1 1,-1 0-1,1 1 1,0-1-1,0 0 1,0 1-1,0-1 0,0 1 1,0-1-1,-1 1 1,1-1-1,0 1 1,0 0-1,-1 0 1,1-1-1,0 2 0,0-1-2,0 0-1,0 0 1,-1 0-1,1 0 1,0 0-1,0 0 0,0-1 1,0 1-1,0 0 1,0-1-1,0 1 1,0-1-1,0 1 1,0-1-1,0 0 0,0 1 1,1-1-1,1 0 1,6 0 9,0-2 0,0 1 1,0-2-1,-1 1 0,11-4 0,-8 2 12,-5 1-16,-1 0-1,1 0 1,-1-1 0,0 1 0,0-1 0,0 0 0,5-7-1,10-6 10,-7 4-7,0-1 0,-1-1 1,-1 0-1,0 0 0,-1-1 1,13-30-1,-20 41-1,12-32 36,-3 8 21,-10 26-46,-3 12-19,-4 12-20,2-1 0,0 1 0,1 0 0,1 0 0,1 0 0,5 40-1,-5-59 18,1 0-1,-1 0 0,1 0 0,-1 0 0,1 0 0,0 0 0,0 0 0,0-1 0,0 1 0,0 0 0,0 0 0,1-1 1,-1 1-1,0-1 0,3 2 0,-3-2 1,0 0 0,0-1 0,0 1 1,0-1-1,1 1 0,-1-1 0,0 0 1,0 0-1,1 1 0,-1-1 0,0 0 0,1 0 1,-1 0-1,0 0 0,0 0 0,1-1 1,-1 1-1,2-1 0,3-1 5,1-1 0,-1 0 0,-1-1 0,1 1 0,0-1 0,-1 0 0,0-1 0,5-5 0,9-10 26,20-27 0,-4 4 19,-14 18-25,-12 15-2,-1 0 1,2 0 0,-1 0-1,1 1 1,1 0-1,15-9 1,-26 17-23,1 1 0,-1 0-1,1-1 1,-1 1 0,0 0 0,1 0 0,-1 0 0,1 0 0,-1-1 0,1 1 0,-1 0-1,1 0 1,-1 0 0,1 0 0,-1 0 0,1 0 0,-1 0 0,1 0 0,-1 0 0,0 0-1,1 0 1,-1 1 0,1-1 0,-1 0 0,1 0 0,-1 0 0,1 1 0,-1-1-1,1 1 1,5 13-5,-6 25-4,0-36 8,-4 31-14,-2 1-1,-1-1 1,-18 53-1,-46 95-87,69-176 100,-115 234-102,62-133 82,52-101 22,-19 34-7,21-38 8,0 0-1,0 0 1,-1 0 0,1 0 0,-1 0-1,0-1 1,1 1 0,-1 0-1,0-1 1,0 1 0,0-1-1,0 0 1,-5 2 0,7-3 1,-1 0 0,0 0 0,1 0 0,-1 0 0,1 0 0,-1 0 0,0-1 0,1 1 0,-1 0 0,1 0 0,-1-1 1,1 1-1,-1 0 0,0-1 0,1 1 0,0 0 0,-1-1 0,1 1 0,-1-1 0,1 1 0,-1-1 0,1 1 0,0-1 0,-1 1 0,1-1 0,0 0 0,0 1 0,-1-1 1,1 1-1,0-1 0,0 0 0,0 1 0,0-1 0,0 0 0,0 0 0,-3-24 21,4 10-8,0 1 1,1-1-1,1 1 0,0 0 1,1 0-1,0 0 0,1 0 1,9-17-1,-5 14 15,1 0 1,0 1-1,1 0 0,1 0 1,25-24-1,-27 31 24,-1 2-1,1-1 1,1 1-1,0 1 1,0 0-1,0 0 1,0 1-1,1 1 1,0 0-1,15-4 1,0 3-1147,1 1 0,0 1 1,38 1-1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32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0 899 5720,'0'0'4033,"11"3"-3246,-5-1-646,-2 0-80,0-1 0,-1 1 0,1-1 0,0-1 0,0 1 0,0 0 0,0-1 0,0 0 0,-1 0 0,1 0 1,0 0-1,0-1 0,0 1 0,0-1 0,0 0 0,-1 0 0,1-1 0,4-1 0,4-4 115,0-2 0,-1 0-1,1 0 1,-2-1 0,1 0 0,13-18-1,49-77 872,-64 91-885,13-22 363,-2 0 1,-1-2 0,-2 0 0,-1-1-1,17-70 1,-19 66 25,-9 30-135,0 0 1,3-19-1,-8 32-391,0 0 0,0 0 0,0-1 0,0 1 0,0 0 0,0 0 0,0-1 0,0 1 1,0 0-1,0 0 0,0-1 0,0 1 0,0 0 0,0 0 0,0-1 0,0 1 0,1 0 0,-1 0 0,0-1 0,0 1 0,0 0 0,0 0 0,1 0 0,-1-1 0,0 1 0,0 0 0,0 0 0,1 0 1,-1 0-1,0 0 0,0-1 0,0 1 0,1 0 0,-1 0 0,0 0 0,0 0 0,1 0 0,-1 0 0,0 0 0,1 0 0,8 9 334,7 22-226,-16-30-100,15 34 60,-2 0 0,-1 1 0,-2 0 0,6 44-1,-12-58-55,-2 0 0,0 0 0,-2 1 0,0-1 0,-2 0-1,0 1 1,-1-1 0,-10 30 0,12-47-29,-1 0 1,0-1-1,0 1 0,0-1 1,-1 1-1,1-1 1,-1 0-1,0 0 0,-6 5 1,8-7-5,-1-1-1,0 1 1,1-1 0,-1 0 0,0 0 0,0 0 0,0 0 0,0 0 0,0 0 0,0 0 0,0-1 0,0 1-1,-1-1 1,1 1 0,0-1 0,0 0 0,0 0 0,-1 0 0,1 0 0,0 0 0,0-1 0,0 1-1,-5-2 1,-5-3 14,1-1 0,-1 0 0,1-1-1,0 0 1,0-1 0,1 0 0,0-1 0,-10-11-1,-18-13 97,4 6 60,76 54-15,-19-15-155,0-1-1,1-1 1,0-2 0,31 9 0,-45-15-1,0 0 0,1-1 0,-1 1 1,1-2-1,0 0 0,-1 0 0,1-1 1,-1 0-1,1-1 0,-1 0 0,1-1 1,-1 0-1,11-5 0,0-2 8,0-1 0,0-1 0,-1-1 0,-1 0 0,0-2 0,-1 0 0,19-21 0,0-5 71,56-80 0,-91 118-61,0 0 0,-1 0 0,1-1 0,-1 1-1,1 0 1,-1-1 0,0 1 0,0-5 0,-14 21 191,4 4-190,0 1-1,1 0 1,0 0 0,2 1 0,0-1-1,-5 31 1,11-45-25,-1 0-1,1 0 1,0 0-1,0 0 1,0 0 0,0 0-1,1 0 1,0 5 0,0-8 2,-1-1 0,0 1 0,1-1 1,-1 1-1,0 0 0,1-1 0,-1 1 0,0-1 1,1 1-1,-1-1 0,1 0 0,-1 1 1,1-1-1,-1 1 0,1-1 0,0 0 1,-1 0-1,1 1 0,-1-1 0,1 0 0,1 1 1,0-1 0,-1 0 0,1 0 0,0 0 0,0-1 0,0 1 0,0 0 0,0-1 0,-1 1 0,1-1 0,0 1 0,2-2 0,7-4 26,1-1 0,-1 0 0,0-1 0,-1 0 0,15-14 1,20-16 67,-30 25-53,-13 11-26,0-1 0,1 1 0,-1 0 0,0 0 0,1 0-1,-1 0 1,1 0 0,0 0 0,0 1 0,-1 0 0,1-1 0,0 1 0,0 0 0,0 0 0,4 0 0,-5 2-12,-1 0 1,0 0-1,1 0 1,-1 0-1,0 0 1,0 0-1,0 0 1,0 1-1,0-1 1,0 0-1,0 1 1,0-1-1,-1 1 1,1-1-1,-1 1 0,1-1 1,-1 1-1,1 1 1,2 5 5,8 17 0,1 0 0,1-1 1,0-1-1,26 32 0,-37-53-7,0-1 0,-1 1-1,1-1 1,0 0 0,0 1 0,0-1-1,1 0 1,-1-1 0,0 1-1,0 0 1,0 0 0,1-1-1,-1 0 1,0 1 0,1-1 0,-1 0-1,0 0 1,1 0 0,-1 0-1,0-1 1,0 1 0,1 0 0,-1-1-1,0 0 1,0 0 0,5-1-1,5-4 17,1 0 0,-1-1 0,14-9 0,-17 10-9,14-11 63,0 0 0,-1-2 0,28-30 1,-27 25 23,-23 24-94,0 0 0,0 0 0,0 0 0,0-1 0,0 1 1,0 0-1,0 0 0,1 0 0,-1-1 0,0 1 0,0 0 0,0 0 0,0 0 0,1 0 0,-1 0 0,0 0 0,0-1 0,0 1 0,1 0 0,-1 0 0,0 0 0,0 0 0,0 0 0,1 0 0,-1 0 0,0 0 0,0 0 0,1 0 0,-1 0 0,0 0 1,0 0-1,0 0 0,1 0 0,-1 0 0,0 0 0,0 0 0,1 0 0,-1 0 0,0 0 0,0 1 0,1-1 0,0 11 32,-7 20-16,-200 634 2,148-501 30,56-155 4,8-15-26,8-18 5,40-90 122,31-60 95,-59 127-172,105-179 265,18 12-42,-134 196-267,2 1 1,0 1 0,36-27-1,-52 41-33,1 1 0,-1 0-1,1 0 1,-1 0 0,1 0 0,0 0-1,-1 0 1,1 1 0,0-1-1,0 0 1,0 1 0,-1 0 0,1-1-1,0 1 1,0 0 0,0 0-1,0 0 1,2 0 0,-3 1 0,0-1 0,0 1-1,0-1 1,0 1 0,0 0 0,0-1 0,0 1 0,0 0-1,0 0 1,0 0 0,0 0 0,-1 0 0,1 0-1,0 0 1,-1 0 0,1 0 0,0 0 0,-1 0 0,0 0-1,1 2 1,1 4 2,-1-1-1,0 1 0,0-1 1,-1 1-1,0 0 0,0-1 1,0 1-1,-3 10 0,1-5-2,-1-1 0,0 1 0,-1 0 0,-1-1 0,1 0 0,-2 0 0,0 0 0,0 0 0,-1-1 0,0 0 0,-1-1 0,-9 10 0,17-19 2,-1 1-1,1-1 0,-1 1 1,0-1-1,1 0 1,-1 1-1,1-1 1,-1 0-1,0 0 0,1 1 1,-1-1-1,0 0 1,0 0-1,1 0 0,-1 0 1,0 0-1,1 0 1,-1 0-1,0 0 0,1 0 1,-1 0-1,0-1 1,0 1-1,1 0 1,-1 0-1,1-1 0,-1 1 1,0 0-1,1-1 1,-1 1-1,1 0 0,-1-1 1,0 1-1,1-1 1,-1 1-1,1-1 0,0 1 1,-1-1-1,1 0 1,-1 1-1,1-1 1,0 0-1,0 1 0,-1-1 1,1 0-1,0-1 1,-1 0 2,0 0 0,0 0 0,0 0 1,1 0-1,-1 0 0,1 0 0,0 0 1,-1 0-1,1 0 0,0 0 1,0-1-1,1 1 0,-1 0 0,0 0 1,1-3-1,0 3-4,0 0 1,0 1-1,0-1 0,0 1 0,0-1 1,1 0-1,-1 1 0,0 0 1,1-1-1,-1 1 0,1 0 1,-1 0-1,1 0 0,0 0 1,-1 0-1,1 0 0,0 0 1,0 0-1,-1 1 0,1-1 1,2 0-1,0 1 0,-1 0 1,1 0-1,-1 0 1,1 1-1,-1-1 1,1 1-1,-1 0 1,0 0-1,1 0 1,-1 0-1,3 2 0,2 1-5,0 1-1,0-1 0,-1 2 1,1-1-1,-1 1 0,-1 0 1,1 0-1,7 10 0,-3 2-3,-1 0 1,-1 0-1,-1 1 0,-1 0 0,0 0 0,-1 1 1,-1 0-1,-1 0 0,1 23 0,-3-22 7,-2 0-1,0-1 1,-2 1 0,0 0-1,-1-1 1,-1 1-1,-1-1 1,-1 0 0,-9 21-1,-6 17-18,-8 20 44,26-69-21,0 0 1,1 0 0,0 0 0,-1 10 0,3-13-3,0 0 0,0-1 0,1 1 0,0 0 0,0-1 0,0 1 0,0-1 0,1 0 0,0 1 0,4 6 0,-6-12 0,0 1 1,1-1-1,-1 0 0,1 0 0,-1 0 0,1 1 1,-1-1-1,1 0 0,-1 0 0,1 0 0,-1 0 0,1 0 1,-1 0-1,1 0 0,-1 0 0,1 0 0,-1 0 1,1 0-1,-1 0 0,1 0 0,-1 0 0,1 0 0,-1 0 1,1-1-1,-1 1 0,1 0 0,-1 0 0,1-1 1,-1 1-1,0 0 0,1-1 0,-1 1 0,1 0 1,-1-1-1,1 0 0,16-17 18,-15 16-12,13-15 14,-2-1 0,0 0 1,-1-1-1,13-28 0,32-86 74,-45 101-70,157-343 214,-153 342-222,1 1 0,2 0 0,1 2 0,28-33 0,-48 62-18,1 0 1,-1 1-1,1-1 0,-1 1 0,1-1 1,-1 0-1,1 1 0,-1-1 0,1 1 1,-1 0-1,1-1 0,-1 1 1,1-1-1,0 1 0,-1 0 0,1-1 1,0 1-1,-1 0 0,1 0 0,0 0 1,0 0-1,-1-1 0,1 1 0,0 0 1,-1 0-1,2 0 0,-1 1 0,-1 0 0,1-1 0,0 1 0,-1 0 0,0-1-1,1 1 1,-1 0 0,1 0 0,-1-1 0,0 1 0,1 0 0,-1 0 0,0 0 0,0 0-1,0-1 1,0 1 0,0 0 0,0 1 0,-3 41-52,-1-21 35,-2-1 1,0 1-1,-2-2 1,0 1-1,-1-1 1,-14 23-1,6-16-20,-1-1 0,-1-1-1,-39 41 1,51-59 35,-1 1 0,0-1-1,-1-1 1,1 1 0,-1-2-1,0 1 1,-11 4 0,11-9 11,9-5 6,13-9 16,9-3-5,1 1 0,32-15 0,-16 8-11,71-33 8,120-43 0,-21 11-45,-197 84 34,-15 12-4,-24 19 0,19-19-4,-2 1 1,-26 33-38,33-40 29,1 0 1,0 0 0,0 0-1,0 1 1,1-1 0,-1 1-1,1-1 1,0 1 0,0-1-1,0 1 1,-1 6 0,2-9 4,0 1 0,1-1 0,-1 1 1,0-1-1,1 1 0,-1-1 0,1 0 0,-1 1 1,1-1-1,0 1 0,-1-1 0,1 0 1,0 0-1,0 1 0,0-1 0,0 0 1,0 0-1,0 0 0,0 0 0,0 0 1,1 0-1,-1-1 0,0 1 0,1 0 1,2 1-1,-2-1 0,1-1 0,-1 1 0,1 0 0,-1-1 0,1 1 0,-1-1 0,1 0 1,-1 0-1,1 0 0,0 0 0,-1 0 0,1-1 0,-1 1 0,5-2 0,0-2 6,0 1-1,0-2 1,0 1 0,-1-1-1,0 0 1,0 0 0,0 0-1,-1-1 1,1 0 0,-1 0-1,-1-1 1,1 1-1,-1-1 1,0 0 0,-1 0-1,1 0 1,-1-1 0,-1 1-1,0-1 1,3-14 0,-5 19 0,1 1 1,-1-1 0,0 0-1,0 1 1,0-1 0,-1 0-1,1 1 1,-1-1 0,1 1-1,-1-1 1,0 0 0,-2-4-1,3 6-1,-1 0-1,0 0 0,1 0 0,-1 0 0,0 0 0,1 0 0,-1 0 0,0 1 0,0-1 0,0 0 0,0 0 0,0 1 0,0-1 0,0 0 0,0 1 0,0-1 0,0 1 0,0-1 0,-1 1 0,1 0 0,0 0 0,0-1 1,0 1-1,-1 0 0,1 0 0,0 0 0,0 0 0,0 0 0,-2 1 0,3-1-3,0 0 0,-1 0 0,1 0 0,0 0 0,0 0 0,0 0 0,-1 0 0,1 0 0,0 0 0,0 0 0,0 0 0,0 0 0,-1 0 0,1 0 0,0 1 0,0-1 0,0 0 0,0 0 0,0 0 0,0 0 0,-1 0 0,1 0 0,0 1 0,0-1 0,0 0 1,0 0-1,0 0 0,0 0 0,0 1 0,0-1 0,0 0 0,0 0 0,0 0 0,-1 0 0,1 1 0,0-1 0,0 0 0,0 0 0,0 0 0,1 0 0,-1 1 0,0-1 0,0 0 0,6 10-22,13 5-12,-13-11 32,0 0-1,1 0 1,-1-1 0,1 0-1,0 0 1,0-1 0,0 0-1,0 0 1,1-1 0,-1 0-1,0 0 1,1 0 0,-1-1-1,0 0 1,1-1 0,-1 0-1,0 0 1,1 0-1,-1-1 1,0 0 0,0 0-1,11-6 1,1-1 12,-1-1 0,0-1 0,-1 0 0,0-1 0,-1-1 0,29-29 0,26-42 45,-21 24 101,-50 59-154,0 1 1,0 0 0,0 0-1,0 0 1,0-1-1,0 1 1,0 0 0,0 0-1,0 0 1,1 0-1,-1 0 1,0-1 0,0 1-1,0 0 1,0 0-1,0 0 1,0 0 0,1 0-1,-1 0 1,0-1-1,0 1 1,0 0 0,0 0-1,1 0 1,-1 0-1,0 0 1,0 0 0,0 0-1,0 0 1,1 0-1,-1 0 1,0 0 0,0 0-1,0 0 1,1 0-1,-1 0 1,0 0-1,0 0 1,0 0 0,1 0-1,-1 0 1,0 0-1,0 11 56,-9 26-26,6-25-20,-13 59 19,7-24 7,-3 1 1,-1-2-1,-22 49 0,35-93-33,0-1 0,-1 0-1,1 0 1,-1 0 0,1 0 0,-1 1-1,1-1 1,-1 0 0,0 0-1,0 0 1,0 0 0,1 0 0,-1-1-1,0 1 1,0 0 0,0 0 0,0 0-1,0-1 1,-1 1 0,1-1 0,0 1-1,0-1 1,0 1 0,0-1-1,-1 1 1,1-1 0,0 0 0,0 0-1,-1 0 1,1 0 0,0 0 0,-1 0-1,1 0 1,0 0 0,-2-1 0,-1-1 28,0 0 1,0 0 0,0 0 0,0-1 0,0 0-1,1 1 1,0-1 0,-4-5 0,37 11 28,10 2-76,-1-2-1,0-2 0,1-2 1,-1-1-1,0-2 1,0-2-1,0-2 0,-1-1 1,0-1-1,0-3 0,-2-1 1,51-26-1,-76 33 25,0 1 0,-1-1 0,14-12 0,-21 16-6,1 0 0,-1 0 0,0 0 0,0-1 1,0 1-1,0-1 0,-1 0 0,0 0 0,1 0 0,-2 0 0,1 0 0,2-9 0,-4 13-4,1-1 1,-1 0-1,0 1 0,0-1 1,0 0-1,0 1 0,0-1 1,0 0-1,0 1 0,0-1 0,-1 0 1,1 1-1,0-1 0,0 0 1,0 1-1,-1-1 0,1 0 1,0 1-1,-1-1 0,1 1 0,-1-1 1,1 1-1,-1-1 0,1 1 1,-1-1-1,1 1 0,-1-1 1,1 1-1,-1-1 0,1 1 0,-1 0 1,0-1-1,1 1 0,-1 0 1,0 0-1,1 0 0,-1-1 1,0 1-1,1 0 0,-1 0 0,0 0 1,1 0-1,-1 0 0,0 0 1,0 0-1,1 0 0,-1 1 1,0-1-1,1 0 0,-1 0 0,0 1 1,-5 0-1,0 1 0,0-1 0,0 1 0,-8 4 0,8-3 0,-9 5 0,0 0 0,-20 14 0,31-19 0,-1 1 0,1 0 0,0 0 0,0 0 0,1 0 0,-1 0 0,1 1 0,0 0 0,0 0 0,1-1 0,-4 10 0,6-12 0,-1 1 0,1 0 0,0-1 0,0 1 0,0 0 0,0-1 0,0 1 0,1 0 0,-1-1 0,1 1 0,-1 0 0,1-1 0,0 1 0,0-1 0,1 1 0,-1-1 0,0 1 0,1-1 0,-1 0 0,1 0 0,3 4 0,0-1 0,1 1 0,0-1 0,0 1 0,0-2 0,0 1 0,11 5 0,-4-4 0,1-1 0,0 0 0,0-1 0,0-1 0,1 0 0,-1-1 0,1 0 0,-1-1 0,27-2 0,-13-1 1,1-1 0,-1-2-1,0-1 1,29-10 0,-5-4 49,83-45-1,-109 52-25,59-40 76,-61 36-40,-20 13-6,-9 4-29,-11 4-14,4 4-5,1 1-1,0 0 0,0 1 1,1 0-1,0 0 0,1 1 1,0 0-1,-10 17 0,17-25-4,1 1-1,-1-1 0,1 0 0,0 1 1,0-1-1,1 1 0,-1-1 0,1 1 0,-1-1 1,1 1-1,0-1 0,0 1 0,1 0 0,-1-1 1,1 1-1,0-1 0,0 1 0,0-1 0,0 0 1,3 7-1,-3-9 0,1 1 0,-1 0 0,0-1 0,0 1 0,1 0 0,-1-1 0,1 0 0,-1 1 0,1-1 0,0 0 1,0 0-1,-1 0 0,1 0 0,0 0 0,0 0 0,0 0 0,0-1 0,0 1 0,0-1 0,0 1 0,0-1 0,0 0 0,1 0 0,-1 0 0,0 0 0,0 0 1,0-1-1,0 1 0,0 0 0,0-1 0,0 0 0,0 1 0,0-1 0,0 0 0,0 0 0,2-2 0,5-2 4,0-1 0,-1 0 0,1-1 0,-2 0 0,1 0 0,-1-1 0,11-14 0,1-5 16,18-34 0,-14 19 2,-3-2 0,21-63 0,19-97 45,-50 170-59,0-5 2,6-17 10,13-80 0,-27 111-16,-2 25-4,0 0 0,0-1 0,0 1 1,0 0-1,0 0 0,0 0 0,0 0 0,0-1 1,0 1-1,0 0 0,0 0 0,0 0 0,0 0 1,0 0-1,0-1 0,0 1 0,0 0 1,-1 0-1,1 0 0,0 0 0,0 0 0,0 0 1,0-1-1,0 1 0,0 0 0,0 0 0,0 0 1,0 0-1,-1 0 0,1 0 0,0 0 0,0 0 1,0 0-1,0 0 0,0-1 0,-1 1 0,1 0 1,0 0-1,0 0 0,0 0 0,0 0 1,0 0-1,-1 0 0,1 0 0,0 0 0,0 0 1,0 0-1,0 0 0,0 0 0,-1 0 0,1 0 1,0 1-1,0-1 0,0 0 0,0 0 0,0 0 1,-1 0-1,1 0 0,0 0 0,0 0 0,0 0 1,0 0-1,0 1 0,0-1 0,0 0 0,-9 8 1,0 4-11,0 0-1,1 0 0,1 0 0,0 1 0,-10 27 1,-18 73-86,21-58 26,4-1 0,1 2 0,3 0 0,3-1 0,1 1 0,12 101 0,1-95-318,-6-43-2845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35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77 8032,'0'0'6742,"-2"14"-6382,-11 77 126,-36 228 1197,39-285-1408,8-28-102,0 1 0,0 0 1,1 0-1,-1 0 0,1 8 0,10-35 343,20-64-132,-18 49-221,2 0 1,1 1-1,21-35 0,-26 52-104,19-30 137,1 1 0,2 1 0,40-42 0,-52 65-98,-11 13 2,0 0-1,18-15 1,-26 24-99,0 0 0,0 0 1,1 0-1,-1 0 0,0 0 0,0 0 0,1 0 0,-1 0 1,0 0-1,0 0 0,0 0 0,1 0 0,-1 0 0,0 0 1,0 0-1,1 0 0,-1 0 0,0 0 0,0 1 0,1-1 1,-1 0-1,0 0 0,0 0 0,0 0 0,1 0 0,-1 0 1,0 1-1,0-1 0,0 0 0,0 0 0,1 0 1,-1 1-1,0-1 0,0 0 0,0 0 0,0 0 0,0 1 1,0-1-1,0 0 0,0 0 0,0 1 0,5 12 42,-4-11-39,3 16-15,0 0 1,-1 1-1,-1-1 0,0 1 1,-2-1-1,-2 30 0,0 3-3,-7 73 1,0-3 80,9-117-59,0-1 1,1 1-1,-1 0 0,0 0 0,1 0 0,0-1 0,2 6 0,-3-9-6,0 1 0,0-1 1,1 1-1,-1-1 0,0 1 0,0-1 0,1 0 1,-1 1-1,1-1 0,-1 1 0,0-1 1,1 0-1,-1 1 0,1-1 0,-1 0 0,1 0 1,-1 1-1,1-1 0,-1 0 0,1 0 0,0 1 1,0-1-5,0-1 1,0 1-1,0 0 0,0 0 1,0 0-1,0-1 1,0 1-1,0 0 0,0-1 1,0 1-1,0-1 1,0 1-1,0-1 1,0 0-1,1 0 0,12-11-2739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38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1 3208,'0'0'10976,"-7"11"-10686,-22 35-19,26-41-179,1-1 1,-1 1 0,1 0-1,0 0 1,0 0-1,1 0 1,-2 7-1,-2 8 207,3-13-225,-6 13 173,1 0 0,1 1 1,1 1-1,-5 39 0,10-59-221,0 1 0,0-1 0,0 0 0,1 0 0,-1 0 0,1 0 0,-1 0 0,1 0 0,0-1 0,-1 1 0,1 0 0,0 0 0,0 0 0,0-1 0,1 1 0,-1 0 0,0-1 0,1 1 0,-1-1 0,1 1 0,-1-1 0,1 0 0,0 0 0,-1 0 0,1 0 0,0 0 0,0 0 0,0 0 0,0-1 0,0 1 0,0-1 0,0 1 0,0-1 0,3 1 0,8-1 98,-1 1 0,1-2 1,-1 1-1,19-5 0,-20 4-27,-5 0-14,0 0 1,0-1-1,0 0 0,0 1 1,-1-2-1,1 1 0,-1-1 1,1 0-1,7-5 0,9-11-2440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38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11448,'0'0'4352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39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6128,'0'0'5905,"0"11"-5468,6 252 2107,-12-121-1797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39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6928,'0'0'5665,"12"5"-5249,0 0-302,1 0 0,0-1 0,0-1 0,0 0-1,0-1 1,15 1 0,34-4 1415,85-14-1,-137 14-1309,32 0 1372,-41 1-1103,-10 0-2770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40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10752,'0'0'2766,"14"5"-2474,-7-3-248,11 4 65,0-1 0,1 0 0,31 2 0,37-1 1289,143-9-1,-223 2-1639,0 0 0,0 0 1,0-1-1,0 0 0,-1 0 1,11-5-1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41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196 115 5720,'0'0'4934,"-7"13"-4475,-1 4-343,-91 190 1461,82-159-1198,-27 82 465,38-109-485,1 1 0,2 0 0,0 0 1,0 26-1,3-48-343,0 0 0,0 0 1,0 0-1,1 0 0,-1 1 1,0-1-1,0 0 0,0 0 1,0 0-1,0 0 0,1 0 1,-1 0-1,0 0 0,0 1 1,0-1-1,1 0 0,-1 0 1,0 0-1,0 0 0,0 0 1,1 0-1,-1 0 0,0 0 0,0 0 1,0 0-1,1 0 0,-1 0 1,0 0-1,0 0 0,0 0 1,1 0-1,-1 0 0,0 0 1,0-1-1,0 1 0,0 0 1,1 0-1,-1 0 0,0 0 1,0 0-1,0 0 0,0-1 1,0 1-1,1 0 0,-1 0 0,0 0 1,10-8 185,2-7-49,-2 0-1,0-1 1,-1-1 0,12-30-1,-11 24-31,38-83 386,126-247 1107,-172 350-1602,23-34 145,-24 35-145,1-1-1,0 1 1,0 1 0,-1-1-1,1 0 1,0 0 0,1 1-1,-1-1 1,0 1 0,0-1 0,1 1-1,-1 0 1,0 0 0,3 0-1,-3 1-11,0 0 0,-1 0 0,1 1 0,-1-1 0,1 1 0,-1-1 0,1 1 0,-1 0 0,0 0 0,1 0 0,-1-1 0,0 1 0,1 0 0,-1 1 0,0-1 0,0 0 0,0 0 0,0 0 0,0 1 0,0-1 0,-1 0 0,1 1 0,0-1 0,0 4 0,16 38-34,-16-41 31,6 23-25,-2 1 1,0 1-1,-2-1 0,-1 1 1,-1 45-1,-23 135 20,19-184 14,-6 35 36,3-21 204,-3 64-1,9-101-270,0 0-1,0 0 0,0 0 0,0 1 1,0-1-1,0 0 0,1 0 0,-1 0 1,0 0-1,0 0 0,0 0 0,0 1 1,0-1-1,0 0 0,1 0 0,-1 0 1,0 0-1,0 0 0,0 0 0,0 0 0,0 0 1,1 0-1,-1 0 0,0 0 0,0 0 1,0 0-1,0 0 0,1 0 0,-1 0 1,0 0-1,0 0 0,0 0 0,0 0 1,1 0-1,-1 0 0,0 0 0,0 0 1,0 0-1,0 0 0,0 0 0,1 0 1,-1 0-1,0 0 0,0 0 0,0-1 1,0 1-1,1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43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170 114 4120,'0'0'8193,"10"-3"-7833,31-9-8,-39 11-302,0 0 1,0 1-1,-1-1 0,1 0 0,0 0 1,0 0-1,-1 0 0,1 0 1,-1 0-1,1-1 0,-1 1 1,0 0-1,1-1 0,-1 1 0,0-1 1,2-2-1,-3 2-13,0 1 0,1 0 1,-1 0-1,0-1 0,0 1 0,0 0 0,0-1 0,0 1 1,0 0-1,0-1 0,0 1 0,0 0 0,-1-1 0,1 1 1,-1 0-1,1-1 0,-2-1 0,0-1 30,0 1 0,-1-1-1,0 1 1,0-1 0,0 1 0,0 0-1,0 0 1,0 1 0,-1-1 0,1 1-1,-6-3 1,1 2-7,1 1-1,-1 0 0,1 0 1,-1 1-1,0 0 1,1 0-1,-1 1 0,0 0 1,0 1-1,1-1 0,-1 1 1,0 1-1,1 0 1,-1 0-1,1 0 0,-1 1 1,-7 4-1,11-5-27,-1 0 1,1 1-1,0 0 1,0-1-1,0 1 0,1 1 1,-1-1-1,1 0 0,-1 1 1,1 0-1,0 0 0,-3 6 1,4-6-5,1-1-1,0 1 1,0-1 0,0 1 0,0-1-1,1 1 1,-1-1 0,1 1 0,0 0-1,0-1 1,0 1 0,0 0 0,1-1 0,0 1-1,-1-1 1,1 1 0,1-1 0,1 6-1,0-4 14,0 0-1,0 0 0,0 0 1,1 0-1,-1 0 0,1 0 1,0-1-1,1 0 0,-1 0 1,1 0-1,0-1 0,0 1 0,0-1 1,0 0-1,7 2 0,9 4 137,1-2 0,37 9 0,-24-7 23,-16-5-60,0-1 1,0 0-1,0-2 0,34-1 0,-25 0-1887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44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 7432,'0'0'5113,"-4"11"-4493,3-7-573,-45 148 1806,38-122-1220,2 0 0,1 1 1,-2 47-1,8-68-400,-1-1 0,1 0 0,1 0 0,0 0-1,5 17 1,-6-24-315,0 1-1,0 0 0,0-1 0,0 1 0,0 0 1,1-1-1,-1 1 0,1-1 0,0 0 1,0 0-1,0 0 0,0 0 0,0 0 0,0 0 1,0 0-1,1 0 0,-1-1 0,1 1 0,-1-1 1,1 0-1,5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45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138 778 15896,'0'0'654,"-9"16"-393,-5 6-162,-46 84 362,50-85-291,1 1-1,0-1 0,2 2 0,1-1 0,-6 42 0,12-61-135,-1-1-1,1 1 1,0 0-1,0 0 1,0 0-1,0-1 1,1 1-1,-1 0 1,1 0-1,0-1 1,0 1-1,0 0 1,0-1-1,0 1 1,0-1-1,1 1 1,-1-1-1,1 0 1,3 4-1,-3-4-10,0-1 0,0 0 0,0 0 0,0 0 0,0 0-1,0-1 1,0 1 0,0 0 0,0-1 0,0 0 0,0 1-1,1-1 1,-1 0 0,0 0 0,0 0 0,0 0 0,1 0-1,-1-1 1,0 1 0,0-1 0,0 0 0,0 1 0,0-1-1,0 0 1,3-2 0,6-3 57,0 0 0,0-1 0,-1-1-1,0 0 1,0 0 0,-1-1 0,0 0 0,12-16-1,4-9 344,25-47-1,-28 43 116,-24 43-461,1 1-1,0-1 1,0 1-1,0-1 0,1 1 1,0-1-1,0 1 0,1-1 1,0 9-1,11 58-9,-11-68-59,-1-1 1,1 0-1,0 0 0,0 1 1,0-1-1,1 0 0,-1 0 0,1-1 1,0 1-1,0 0 0,0 0 1,0-1-1,0 1 0,0-1 1,1 0-1,-1 0 0,1 1 1,-1-2-1,7 4 0,-7-4 1,1 0-1,0 0 1,0-1-1,0 1 0,-1-1 1,1 0-1,0 1 1,0-2-1,0 1 1,0 0-1,0 0 1,-1-1-1,1 0 1,0 1-1,0-1 1,-1 0-1,1 0 0,0-1 1,-1 1-1,1-1 1,-1 1-1,0-1 1,4-3-1,5-5 22,0 0 0,-1-1 0,-1 0 0,0-1 0,10-15 0,35-69 152,-51 89-165,8-13 73,-1 0 0,0-1 1,-2 0-1,-1 0 0,8-33 0,-17 23 41,0 9 165,31 22-216,-1 0-94,-1-1 0,48-9 0,-61 7 21,0-1 0,0 0 0,0-2 0,-1 1 0,0-1 0,24-16 0,-19 10 14,0-1 1,-1-2-1,-1 1 1,0-2-1,-1 0 1,-1-1-1,-1 0 1,0-1-1,-1-1 1,-1 1-1,-1-2 1,0 0-1,-2 0 1,0-1-1,9-39 1,8-83 132,-23 118-107,0 0 0,-2-1 0,-4-41 0,3 64-40,1 0 7,-1-1 0,1 1 0,-1 0 0,0 0 0,0-1 0,-2-4 0,3 8-12,0 0-1,0-1 0,0 1 1,-1 0-1,1 0 0,0 0 1,0-1-1,-1 1 1,1 0-1,0 0 0,0 0 1,-1 0-1,1-1 0,0 1 1,0 0-1,-1 0 0,1 0 1,0 0-1,0 0 0,-1 0 1,1 0-1,0 0 1,-1 0-1,1 0 0,0 0 1,-1 0-1,1 0 0,-13 9 2,6 0-8,1-1 0,0 1-1,0 0 1,1 1 0,0 0 0,-5 17 0,-18 67-8,26-83 12,-99 501 109,73-296-16,10-64 108,17-125-121,1-23-32,0 1 0,0-1 0,-1 1 0,1 0 0,-1-1 0,0 1 0,-2 6 0,5-44 641,10-3-598,2 1 1,2 1-1,21-36 1,-25 48-65,-3 7 14,0 0 0,1 1 1,1 0-1,0 0 0,23-21 0,-31 32-35,-1 1 0,1 0 0,0-1 0,0 1 0,0 1-1,0-1 1,0 0 0,0 1 0,1 0 0,-1-1 0,5 0 0,-7 2-5,0 0 1,1 0 0,-1 1 0,1-1 0,-1 0 0,0 0 0,1 1 0,-1-1-1,0 1 1,0-1 0,1 1 0,-1 0 0,0-1 0,0 1 0,0 0-1,0 0 1,0 0 0,0 0 0,0 0 0,0 0 0,0 0 0,0 0 0,0 0-1,-1 0 1,1 1 0,0-1 0,-1 0 0,1 0 0,-1 1 0,1 1-1,5 16 4,-1 0-1,4 24 0,-6-26-17,0 0 0,1-1 0,9 23 0,-12-36 10,1 0 1,-1 0-1,1 1 1,0-1-1,0 0 0,0 0 1,0-1-1,1 1 1,-1 0-1,1-1 0,-1 1 1,1-1-1,0 0 1,0 0-1,0 0 1,0 0-1,0-1 0,6 3 1,-5-3 4,1-1 0,-1 1 0,0-1 0,1 0 0,-1 0 0,1 0 0,-1 0 0,0-1 0,0 0 0,1 0 0,-1 0 0,0 0 0,6-3 0,1-2 15,1-1 0,-1 1 0,0-2 1,0 0-1,-1 0 0,0-1 0,0 0 0,-1 0 1,8-12-1,1-4 58,19-34 0,-30 47-47,-1 0 1,-1 0-1,0-1 0,-1 1 1,4-20-1,-8 31-26,1 1 0,-1 0 0,0-1 0,0 1 0,0 0 0,0-1 0,0 1 0,0 0 0,1-1 0,-1 1 0,0-1 0,0 1 0,0 0 0,0-1 0,0 1 0,-1 0 1,1-1-1,0 1 0,0 0 0,0-1 0,0 1 0,0 0 0,0-1 0,-1 1 0,1 0 0,0-1 0,0 1 0,0 0 0,-1 0 0,1-1 0,0 1 0,0 0 0,-1 0 0,1-1 0,-12 7 13,-10 18-36,16-15 15,1 1 0,-1 0 1,2 0-1,-1 0 0,1 0 1,1 1-1,0 0 0,1 0 1,-2 14-1,3-17 2,0-1-1,1 1 1,1-1 0,-1 0-1,1 1 1,0-1 0,1 0-1,0 0 1,0 0 0,0 0-1,1 0 1,0 0 0,0 0-1,1-1 1,5 8 0,-7-11 1,1 0 1,-1-1-1,1 1 1,-1-1-1,1 1 1,0-1-1,0 0 1,0 0-1,0 0 1,0 0-1,1-1 1,-1 1-1,1-1 1,-1 0-1,1 0 1,-1 0-1,1 0 0,-1-1 1,1 0-1,0 1 1,-1-1-1,1-1 1,0 1-1,-1 0 1,1-1-1,-1 0 1,1 0-1,0 0 1,5-2-1,8-5 14,0 0 0,-1-2 0,0 1 0,23-20 0,-23 17 23,33-27 22,-36 27-20,1 1 0,0 0 0,0 2-1,1-1 1,25-11 0,-39 21-33,1-1 0,-1 1 0,0 0 0,1 0 0,-1 0 0,0 0 0,1 0 0,-1 0 0,0 0 0,1 1 0,-1-1 0,0 0 0,0 1 0,1-1 0,-1 1 0,0-1 0,0 1 0,0-1 0,1 1 0,-1 0 0,0 0 0,0 0 0,0 0 0,0-1 0,-1 1 0,1 0 0,0 1 0,0-1 0,0 0 0,-1 0 0,1 0 0,-1 0 0,1 2 0,4 6 11,-1 1 0,0-1 0,2 13 0,-3-14 2,6 22 36,-6-15 11,1-1 1,0 0 0,2 0-1,-1 0 1,2-1 0,0 1-1,16 22 1,-22-34-41,1-1 0,-1 1 0,0-1 0,1 0 0,0 0 0,-1 1 0,1-1 0,-1 0 0,1 0 0,0 0 0,0-1 0,0 1 0,-1 0 0,1-1 0,0 1 0,0-1 0,0 0 0,0 1 0,0-1 0,3 0 0,-2-1 2,0 0 0,0 0-1,0 1 1,0-2 0,0 1 0,0 0 0,0-1-1,0 1 1,-1-1 0,1 0 0,3-3-1,3-4 25,0-1-1,-1 0 0,0 0 0,-1 0 0,8-14 0,-5 6 79,0-1-1,13-40 0,-20 51-82,-1-1-1,0 0 1,0 0-1,-1 0 0,0 0 1,-1 0-1,0 0 1,0 0-1,-3-14 0,3 22-33,0 0-1,0 0 1,0 0-1,-1 0 0,1-1 1,0 1-1,-1 0 0,1 0 1,-1 0-1,1 0 0,-1 0 1,0 0-1,1 0 1,-1 0-1,0 0 0,0 0 1,1 1-1,-1-1 0,0 0 1,0 0-1,-2 0 0,3 1-1,-1 0-1,0-1 0,0 1 0,0 1 0,0-1 0,0 0 0,0 0 0,0 0 0,0 0 1,0 1-1,1-1 0,-1 0 0,0 1 0,0-1 0,0 0 0,0 1 0,1-1 0,-1 1 1,0 0-1,-1 0 0,-1 3 1,-1-1 0,1 1 0,0 0-1,0 0 1,0 0 0,1 0 0,0 0 0,-4 9 0,4-7-9,0 0 1,1 0-1,0-1 1,0 2-1,0-1 0,1 0 1,0 0-1,0 0 0,0 0 1,1 0-1,0 0 1,0 0-1,1 0 0,0 0 1,0-1-1,0 1 0,0 0 1,1-1-1,0 0 1,0 0-1,7 9 0,-5-9 9,0 0-1,0 0 1,1 0-1,0-1 0,0 0 1,0 0-1,0 0 1,1-1-1,-1 0 1,1 0-1,0-1 0,0 1 1,0-2-1,0 1 1,0-1-1,0 0 1,15 0-1,-11-1 26,1-1 0,-1-1 0,0 0 0,0 0 1,1-1-1,-2-1 0,22-8 0,-24 8-517,0 0 0,-1-1-1,1 0 1,-1 0 0,0 0 0,0-1 0,0 0 0,-1 0 0,11-14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45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0 4816,'0'0'2888,"-67"16"-2592,37-10-48,-2 4 0,-2 4-120,3-2 0,7 1-88,10-1 16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50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0 6128,'0'0'7648,"-2"12"-7330,-18 204 1188,-52 265 350,44-332-1245,-2-22 140,21-95-455,7-15 97,2-16-382,0-1 0,0 0 0,0 0 0,1 0 0,-1 0 0,0 0 1,0 0-1,0 0 0,0 0 0,1 0 0,-1 0 0,0 0 0,0 0 0,0 0 0,1 0 0,-1 0 0,0 0 0,0 0 1,0 0-1,0 0 0,1 0 0,-1 0 0,0 0 0,0 0 0,0 0 0,0 0 0,1 0 0,-1-1 0,0 1 0,0 0 1,0 0-1,0 0 0,0 0 0,1 0 0,-1 0 0,0-1 0,0 1 0,0 0 0,0 0 0,0 0 0,0 0 1,0-1-1,21-28 364,5-13-150,1 0 0,2 2 0,48-51 0,-31 42-7,-28 28-100,0 1 1,1 1-1,1 1 0,1 1 0,39-25 0,-57 40-102,0 0-1,0 0 1,0 1-1,1 0 1,-1-1 0,1 1-1,-1 0 1,1 1-1,0-1 1,-1 0-1,1 1 1,-1 0 0,1 0-1,0 0 1,-1 1-1,1-1 1,0 1 0,-1 0-1,1-1 1,-1 2-1,1-1 1,-1 0-1,0 1 1,1 0 0,4 3-1,-5-2-5,1 0-1,-1 1 1,0-1 0,0 1-1,-1 0 1,1 0-1,-1 0 1,1 0 0,-1 0-1,-1 1 1,1-1-1,-1 1 1,1-1 0,-1 1-1,0 0 1,-1-1-1,1 1 1,-1 0 0,0 6-1,-2 0 3,1 1 0,-1-1-1,-1 1 1,0-1 0,-1 0 0,0 0-1,0-1 1,-7 12 0,-52 79 74,58-95-79,-10 18 23,-2-1-1,-1-1 1,0-1-1,-32 28 1,47-47-9,0 1 0,0-1 0,0 0 0,-1 0 0,1 0 0,0 0 0,-1-1 1,0 1-1,1-1 0,-1 0 0,0 0 0,0 0 0,0-1 0,0 1 0,0-1 0,1 0 0,-1 0 0,0 0 0,0-1 0,0 1 1,0-1-1,0 0 0,1 0 0,-1 0 0,0-1 0,1 1 0,-1-1 0,1 0 0,-1 0 0,1 0 0,0 0 0,0-1 0,0 1 0,0-1 1,-4-5-1,-1 1 33,0 1 50,8 5-102,1 1 0,-1 0 0,0-1-1,0 1 1,1 0 0,-1 0-1,0 0 1,0-1 0,1 1 0,-1 0-1,0 0 1,1 0 0,-1 0-1,0-1 1,1 1 0,-1 0-1,0 0 1,1 0 0,-1 0 0,0 0-1,1 0 1,-1 0 0,0 0-1,1 0 1,-1 0 0,0 0-1,1 0 1,-1 0 0,0 0 0,1 0-1,0 1 1,66 2 11,-34-1-7,33-2 0,-41-3-3,-1-1 0,-1-1 0,1-1 0,-1-1 0,0-1-1,32-16 1,-10 1 9,-2-2 0,46-34 0,-65 42 15,107-74 349,-130 91-373,-1 0 0,0 0 1,0 0-1,0 0 0,1 0 1,-1 0-1,0 0 0,0 0 0,0 0 1,1 0-1,-1 0 0,0 0 0,0 0 1,1 0-1,-1 0 0,0 0 0,0 0 1,0 0-1,1 0 0,-1 0 0,0 0 1,0 1-1,0-1 0,0 0 1,1 0-1,-1 0 0,0 0 0,0 0 1,0 1-1,0-1 0,0 0 0,1 0 1,-1 0-1,0 0 0,0 1 0,0-1 1,0 0-1,0 0 0,0 0 0,0 1 1,0-1-1,0 0 0,0 0 1,0 0-1,0 1 0,0-1 0,0 0 1,0 0-1,0 0 0,0 1 0,0-1 1,0 0-1,0 0 0,0 0 0,0 1 1,0-1-1,0 0 0,0 0 0,0 0 1,-1 0-1,1 1 0,-4 22 29,2-15-9,-3 20 7,-7 54 20,11-72-35,0 0 0,1 1 0,1-1 0,0 0 0,3 19 0,-3-27-12,-1-1 1,0 0 0,1 1-1,-1-1 1,0 0 0,1 0 0,0 1-1,-1-1 1,1 0 0,0 0 0,-1 0-1,1 0 1,0 0 0,0 0-1,0 0 1,0 0 0,0 0 0,0-1-1,0 1 1,0 0 0,1-1 0,-1 1-1,0 0 1,2-1 0,-1 1 2,0-1 0,0 0 0,1 0 0,-1 0 1,0 0-1,0-1 0,1 1 0,-1-1 0,0 1 0,0-1 0,0 0 1,4-1-1,4-4 18,0 0-1,-1 0 1,0-1 0,9-8 0,13-13 209,51-57 0,-81 84-228,-1 0 0,1 0 0,-1 0-1,1 1 1,0-1 0,0 0 0,-1 1-1,1-1 1,0 0 0,0 1 0,0-1 0,0 1-1,0-1 1,0 1 0,0 0 0,-1-1 0,3 1-1,-2 0-3,-1 0 1,1 0-1,-1 0 0,1 0 0,-1 1 0,1-1 0,-1 0 0,1 0 1,-1 1-1,1-1 0,-1 0 0,0 1 0,1-1 0,-1 0 0,1 1 1,-1-1-1,0 1 0,1-1 0,-1 1 0,0-1 0,0 1 0,1-1 1,-1 2-1,2 5-5,0 0 0,0 0 1,-1 0-1,1 8 0,0 2 8,-2-15-5,5 19 0,11 32-1,-16-52 4,1 0-1,-1 0 1,1 0 0,0 0 0,0 0 0,-1 0-1,1 0 1,0 0 0,0-1 0,0 1-1,0 0 1,0 0 0,0-1 0,0 1 0,0-1-1,0 1 1,1-1 0,-1 1 0,0-1-1,0 0 1,0 0 0,1 1 0,-1-1 0,0 0-1,0 0 1,1 0 0,-1 0 0,0-1-1,0 1 1,0 0 0,1 0 0,-1-1 0,0 1-1,0-1 1,0 1 0,2-2 0,4-1 7,0 0 0,0-1 0,0 0 0,9-6 0,30-27 38,-1-1 1,-2-3 0,-2-1 0,-2-2 0,-2-2 0,-1-2 0,-3 0 0,-2-3 0,-3 0-1,-1-2 1,21-62 0,31-122 187,-78 231-139,-7 17-64,-7 22-33,2 6-20,2 0 0,1 2 0,2-1 1,0 58-1,6-42-41,3-1 0,17 97 0,-17-136 49,0 0 1,2 0-1,0 0 0,1 0 1,0-1-1,2 0 0,0 0 0,0-1 1,1 0-1,1 0 0,0-1 1,19 18-1,-28-30 2,0 0 1,1 0-1,-1 0 0,0 0 1,1 0-1,-1 0 0,1 0 1,0-1-1,-1 1 0,1-1 1,-1 1-1,1-1 0,0 1 1,-1-1-1,1 0 0,0 0 1,0 0-1,-1 0 0,4-1 1,10-2-3541,-15 3 3423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51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 12552,'0'0'2205,"13"5"-1873,1 0-221,0 0 1,1-1 0,-1-1-1,1 0 1,0-1 0,18 1-1,6-4 206,-1-2 0,1-2 1,-1-1-1,0-2 0,0-2 0,50-19 0,39-12 552,-76 27-3125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53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1018 5824,'0'0'7776,"6"-14"-7364,15-30 179,45-69 0,-31 67 77,1 1-1,3 2 1,88-75 0,-127 117-630,1 0 0,0 0 0,0 1 0,0-1 0,0 0 0,0 0 0,0 1 0,0-1 0,0 1 0,0-1 0,0 1 0,0-1 0,0 1 0,1-1 0,-1 1 0,0 0 0,0 0 1,0 0-1,0 0 0,1 0 0,-1 0 0,2 0 0,-2 1-8,0-1 1,0 1-1,-1 0 0,1 0 1,0-1-1,-1 1 1,1 0-1,0 0 1,-1 0-1,1 0 0,-1 0 1,1 0-1,-1 0 1,0 0-1,1 0 0,-1 0 1,0 0-1,0 0 1,0 2-1,1 8 96,-1-1 0,0 1 0,-4 19-1,-4 2 51,-1 0-1,-1 0 1,-22 46-1,2-4 50,22-55-158,2-3 68,-8 29 0,13-32 62,11-21-60,-4 2-129,423-385 1342,-423 385-1299,-4 5-17,0-1 1,0 0 0,1 0 0,-1 1-1,0-1 1,0 1 0,1-1-1,-1 1 1,5-1 0,-7 2-31,0 0 0,0 0 1,1 0-1,-1 0 1,0 0-1,0 0 0,0 0 1,0 1-1,1-1 1,-1 0-1,0 0 0,0 0 1,0 1-1,0-1 1,0 0-1,1 0 1,-1 0-1,0 1 0,0-1 1,0 0-1,0 0 1,0 0-1,0 1 0,0-1 1,0 0-1,0 0 1,0 1-1,0-1 0,0 0 1,0 0-1,0 1 1,0-1-1,0 0 0,0 0 1,0 0-1,0 1 1,0-1-1,0 0 0,-1 0 1,1 1-1,0 1 20,-4 27 52,0-1 1,-15 48 0,-1 3-11,19-78-65,-4 25 26,-3 41 1,8-60-19,-1 0 0,1 0 0,1 0 0,0 0 0,0 1 0,0-1 0,1-1 0,0 1 0,0 0 1,6 12-1,-7-17-6,0 0 1,1-1 0,-1 1-1,0-1 1,0 1 0,1-1-1,-1 1 1,1-1 0,-1 0-1,1 0 1,0 0 0,-1 0-1,1 0 1,0 0 0,0 0-1,0 0 1,3 0 0,-1 0 1,-1-1 1,1 0 0,0 1 0,0-2 0,-1 1 0,1 0 0,0-1-1,6-1 1,5-3 11,-1 0-1,0-2 0,21-11 1,-28 14-13,45-26 53,-2-1 0,0-4 0,-3-1 0,80-78 0,-119 107-36,-2 0 0,1-1 0,-1 1 0,0-1 0,-1 0 0,1-1 0,-2 0 0,1 0 0,-1 0 0,-1 0 0,5-16 0,-8 25-19,0 0 1,0-1-1,0 1 0,0 0 1,0 0-1,0-1 0,0 1 1,0 0-1,0 0 1,0-1-1,0 1 0,0 0 1,0 0-1,0-1 0,0 1 1,0 0-1,0 0 1,0-1-1,0 1 0,0 0 1,0 0-1,0-1 0,-1 1 1,1 0-1,0 0 0,0 0 1,0-1-1,0 1 1,-1 0-1,1 0 0,0 0 1,0 0-1,0-1 0,-1 1 1,1 0-1,0 0 1,0 0-1,-1 0 0,1 0 1,0 0-1,0 0 0,-1 0 1,1 0-1,0 0 0,0 0 1,-1 0-1,1 0 1,0 0-1,0 0 0,-1 0 1,1 0-1,0 0 0,0 0 1,-1 0-1,1 0 0,0 0 1,0 0-1,-1 0 1,1 1-1,0-1 0,0 0 1,0 0-1,-1 0 0,1 0 1,0 1-1,0-1 1,-1 0-1,-15 13 54,-1 3-28,1 0-1,1 0 1,-15 22 0,26-33-25,1 1 0,-1 0 1,1 0-1,0 0 1,1 0-1,-1 0 1,1 1-1,1-1 0,-1 1 1,1-1-1,0 1 1,1 0-1,-1 0 1,1-1-1,1 9 1,0-11-7,1 0 1,-1 0 0,1 0 0,-1-1 0,1 1 0,0 0 0,1-1-1,-1 0 1,1 1 0,-1-1 0,1 0 0,0 0 0,0-1 0,0 1 0,1 0-1,-1-1 1,4 2 0,1 1 0,-1-1-1,1 0 1,-1-1 0,1 0-1,0 0 1,0 0 0,10 1-1,-15-4 7,1 0-1,-1 1 1,1-1 0,-1-1-1,1 1 1,-1 0-1,0-1 1,1 0-1,-1 1 1,0-1 0,0-1-1,1 1 1,-1 0-1,0-1 1,0 0 0,0 1-1,4-5 1,-3 3 7,0-1 1,-1 0-1,1-1 1,-1 1 0,1 0-1,-1-1 1,-1 0-1,1 0 1,-1 0-1,3-7 1,-3 6 5,0 0-1,0 0 1,-1 0 0,0 0 0,0 0 0,0 0 0,-1-1-1,0 1 1,0 0 0,0 0 0,-1-1 0,0 1-1,0 0 1,-1 0 0,1 0 0,-2 0 0,1 0 0,0 1-1,-7-11 1,7 14-6,-1-1-1,1 0 1,-1 1-1,1 0 0,-1-1 1,0 1-1,0 0 1,0 1-1,0-1 1,0 0-1,0 1 1,-1 0-1,1 0 0,-1 0 1,1 0-1,-1 0 1,1 1-1,-1-1 1,1 1-1,-1 0 1,1 0-1,-1 0 0,-3 1 1,7-1-10,1 0 0,-1 0 0,0 1 0,0-1 1,0 0-1,1 0 0,-1 0 0,0 0 0,0 0 0,0 1 1,0-1-1,0 0 0,1 0 0,-1 0 0,0 1 0,0-1 0,0 0 1,0 0-1,0 0 0,0 1 0,0-1 0,0 0 0,0 0 0,0 1 1,0-1-1,0 0 0,0 0 0,0 1 0,0-1 0,0 0 0,0 0 1,0 0-1,0 1 0,0-1 0,0 0 0,0 0 0,0 1 1,0-1-1,0 0 0,0 0 0,-1 0 0,1 0 0,0 1 0,0-1 1,0 0-1,0 0 0,-1 0 0,1 0 0,0 1 0,0-1 0,0 0 1,-1 0-1,1 0 0,0 0 0,0 0 0,0 0 0,-1 0 0,1 0 1,0 0-1,0 0 0,-1 0 0,20 8 7,0-8 50,1-1 0,-1-1 0,1-1 0,-1 0 1,0-2-1,0 0 0,0-1 0,-1-1 1,1 0-1,-2-2 0,33-20 0,-9 1 5,-1-2-1,-1-3 1,-1 0-1,-2-3 1,-2-1-1,-1-1 1,33-51-1,-54 72-42,52-84 175,-56 86-126,0 0 1,-2 0-1,1-1 0,7-32 0,-13 44-51,-1 1 0,1-1 0,-1 0 0,0 0 0,0 1 0,0-1 0,0 0 0,-1 1 0,-1-6 0,2 8-15,0 0 0,-1 1 0,1-1 0,0 1 0,0-1 0,-1 0 0,1 1 0,-1-1-1,1 1 1,0-1 0,-1 1 0,1-1 0,-1 1 0,1 0 0,-1-1 0,0 1 0,1 0 0,-1-1 0,1 1 0,-1 0 0,1-1 0,-2 1-1,1 0 0,-1 0 0,1 0 0,0 0 0,-1 1 0,1-1 0,0 0 0,-1 1 0,1-1 0,0 0 0,-1 1 0,1 0 0,0-1 0,0 1 0,0 0 0,-2 1 0,-3 3 1,1 0 1,0 0-1,0 0 0,0 1 1,1 0-1,-1 0 0,1 0 1,-4 10-1,-3 6-13,-9 31 1,9-17-13,2 1 0,1 0-1,2 0 1,1 1 0,3 0 0,0-1 0,3 1 0,1 0-1,2 0 1,1-1 0,2 0 0,15 45 0,-13-56-9,21 44 1,-25-60 30,0 0-1,1-1 1,1 1-1,-1-1 1,1-1-1,17 16 1,-24-23 1,1-1 0,0 1 0,0 0 0,0-1 0,0 1 0,0-1 0,-1 1 0,1-1 0,0 1 0,0-1 0,0 0 0,1 0 0,-1 1 0,0-1 0,0 0 0,0 0 0,0 0 0,0 0 0,0 0 0,0 0 0,0 0 0,0-1 0,0 1 0,0 0 0,0 0 0,0-1 0,0 1 0,0-1 0,1 0 0,0 0-389,0-1 1,0 1-1,-1-1 0,1 0 0,0 1 0,-1-1 0,1 0 0,-1 0 1,0 0-1,2-2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53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13560,'0'0'1544,"12"7"-1031,2 2-379,0-1 0,1-1 0,0 0 0,0-1 0,31 8 0,17-3 215,1-2 1,0-3-1,1-2 1,-1-4 0,112-13-1,-153 8-210,-1-1-1,0 0 1,0-2 0,-1-1-1,31-16 1,4-7-2386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56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0 468 9392,'0'0'3745,"9"-12"-3053,121-145 1908,-61 68-1232,-45 55-641,1 2 0,1 1 0,48-43 0,-74 74-712,0 0-1,1-1 1,-1 1 0,0 0 0,0 0 0,0 0 0,1 0-1,-1-1 1,0 1 0,0 0 0,0 0 0,1 0 0,-1 0-1,0 0 1,0 0 0,1 0 0,-1 0 0,0 0 0,0 0-1,0 0 1,1 0 0,-1 0 0,0 0 0,0 0 0,1 0-1,-1 0 1,0 0 0,0 0 0,1 0 0,-1 0 0,0 0-1,0 0 1,0 1 0,1-1 0,-1 0 0,0 0 0,5 11 239,-2 22-127,-2-25-41,-1 19 9,-1 0 0,0 0 1,-2 0-1,-2-1 0,-6 27 1,-1 1 149,10-46-173,-1 8 133,3-16-199,0 1 0,0-1 0,0 0 0,0 0 0,0 1 0,0-1 0,0 0-1,0 0 1,0 0 0,1 1 0,-1-1 0,0 0 0,0 0 0,0 0 0,0 1 0,1-1 0,-1 0 0,0 0 0,0 0-1,0 0 1,1 0 0,-1 1 0,0-1 0,0 0 0,1 0 0,-1 0 0,0 0 0,0 0 0,1 0 0,-1 0 0,0 0-1,0 0 1,1 0 0,-1 0 0,0 0 0,0 0 0,1 0 0,-1 0 0,0 0 0,0 0 0,1 0 0,-1 0 0,0-1-1,0 1 1,0 0 0,1 0 0,-1 0 0,0 0 0,0 0 0,0-1 0,1 1 0,-1 0 0,9-5 40,0-1 1,-1 0 0,0 0 0,0-1 0,13-13 0,3-3 22,268-231 643,-292 253-709,28-20 147,-27 20-131,1 0-1,-1 0 0,1 0 1,0 0-1,-1 1 1,1-1-1,-1 0 1,1 1-1,0-1 1,0 1-1,-1 0 1,1 0-1,0-1 1,0 1-1,-1 0 0,4 1 1,-4-1-13,-1 1 0,1-1 0,-1 1 0,1 0 0,-1-1 0,1 1 0,-1-1 0,1 1 0,-1 0 0,0-1 1,1 1-1,-1 0 0,0-1 0,0 1 0,0 0 0,0 0 0,1-1 0,-1 1 0,0 0 0,0 0 0,0-1 0,0 1 0,-1 0 0,1 0 0,0-1 0,0 1 0,0 0 0,-1-1 0,1 1 1,0 0-1,-1 0 0,0 6 15,-9 45 70,-2-1 1,-30 85 0,40-132-87,1 1 1,-12 38 41,12-40-37,0 0-1,1 0 1,0 0-1,-1 0 0,1 0 1,0 0-1,1-1 1,-1 1-1,0 0 0,1 0 1,-1 0-1,2 3 1,-1-5-6,-1 0 1,1 0-1,0-1 1,-1 1 0,1 0-1,0-1 1,-1 1-1,1-1 1,0 1-1,0-1 1,-1 1 0,1-1-1,0 1 1,0-1-1,0 0 1,0 0 0,-1 1-1,1-1 1,0 0-1,0 0 1,0 0 0,0 0-1,0 0 1,0 0-1,0 0 1,1 0 0,26-7 57,-25 6-48,12-5 24,1 0 0,-1-1 0,0-1 1,-1 0-1,25-18 0,58-60 145,1 0 85,-98 85-266,0 1 1,0 0 0,1 0 0,-1 0 0,0 0 0,0 0 0,0-1 0,0 1 0,0 0 0,0 0 0,1 0 0,-1 0 0,0 0 0,0 0 0,0 0 0,0 0 0,0-1 0,1 1 0,-1 0 0,0 0 0,0 0 0,0 0-1,0 0 1,1 0 0,-1 0 0,0 0 0,0 0 0,0 0 0,1 0 0,-1 0 0,0 0 0,0 0 0,0 0 0,0 0 0,1 1 0,-1-1 0,0 0 0,0 0 0,0 0 0,0 0 0,0 0 0,1 0 0,-1 0-1,0 0 1,0 1 0,0-1 0,0 0 0,0 0 0,0 0 0,0 0 0,1 0 0,-1 1 0,0-1 0,0 0 0,0 0 0,0 0 0,0 0 0,0 1 0,0-1 0,0 0 0,0 0 0,0 0 0,0 0 0,0 1-1,0-1 1,0 0 0,-2 16 38,1-12-26,-8 53 69,4-31-60,1 1 0,1 0 1,1 0-1,2 31 0,1-54-22,-1 1 0,1 0 0,0-1 0,1 1 0,-1 0-1,1-1 1,0 0 0,0 1 0,0-1 0,0 0 0,1 0 0,-1 0-1,1 0 1,0-1 0,6 6 0,-6-7 0,0 0 1,0 1-1,1-1 1,-1-1-1,1 1 0,0 0 1,-1-1-1,1 0 0,0 0 1,0 0-1,0 0 0,0 0 1,0-1-1,0 0 0,0 0 1,0 0-1,0 0 0,7-2 1,-4 0 8,-1 0 0,1 0 0,-1 0 1,0-1-1,1 0 0,-1-1 0,-1 1 0,1-1 0,0 0 1,-1-1-1,0 1 0,0-1 0,0 0 0,-1 0 0,0 0 1,1-1-1,-2 0 0,1 0 0,-1 0 0,4-10 0,-4 9 4,0 1 1,-1-1-1,0 0 0,-1 0 0,1 0 0,-1 0 0,-1 0 0,1 0 1,-1 0-1,0 0 0,-1 0 0,0 0 0,0 0 0,0 0 0,-1 0 1,0 1-1,0-1 0,-1 0 0,-6-11 0,7 14-6,0 1-1,-1 0 0,1 1 1,-1-1-1,1 0 0,-1 1 1,0-1-1,0 1 0,0 0 1,0 0-1,0 0 0,-1 0 1,1 1-1,0-1 0,-1 1 1,1 0-1,-1 0 1,0 0-1,1 0 0,-1 1 1,0 0-1,1-1 0,-1 1 1,0 1-1,0-1 0,1 0 1,-1 1-1,0 0 0,-4 1 1,6-1-7,-1 0 0,1 0 0,0 0 0,0 0 0,0 0 0,0 0 0,0 1 0,0-1 0,0 1 0,1 0 0,-1-1 0,0 1 0,1 0 0,-1 0 0,1 0 0,0 0 0,-1 0 0,1 0 0,0 0 0,0 0 0,0 4 0,0-5-2,1 0 0,0 1 0,0-1 0,0 0 0,0 1 0,0-1 0,0 0 0,0 1 0,1-1 0,-1 0 0,0 1 0,1-1 0,-1 0 0,1 0 0,-1 1 0,1-1 0,0 0 0,-1 0 0,1 0 1,0 0-1,0 0 0,0 0 0,0 0 0,0 0 0,0 0 0,0 0 0,0-1 0,0 1 0,0 0 0,0-1 0,1 1 0,-1 0 0,0-1 0,0 0 0,1 1 0,-1-1 0,0 0 0,3 1 0,9 0-7,-1 0 1,0 0-1,1-1 0,-1-1 1,1 0-1,-1 0 0,0-2 0,0 1 1,23-9-1,4-4-17,58-32 1,85-56 240,-181 101-211,1 2 1,0-1 0,0 0 0,-1 0-1,1 0 1,0 1 0,0-1-1,0 1 1,0 0 0,0-1-1,-1 1 1,1 0 0,0 0-1,3 0 1,-4 1-5,0-1-1,-1 1 1,1-1 0,0 1-1,0-1 1,-1 1 0,1 0-1,0-1 1,-1 1 0,1 0-1,-1 0 1,1-1 0,-1 1-1,1 0 1,-1 0 0,0 0-1,1 0 1,-1 0 0,0-1-1,0 1 1,1 0 0,-1 0-1,0 0 1,0 0 0,0 0-1,0 0 1,0 0-1,-1 0 1,1 0 0,0 0-1,-1 1 1,-11 72 24,7-50-16,1-1 1,-2 39-1,6-59-4,0 1 0,0 0 0,1-1 0,-1 1 0,1-1 0,0 1-1,0-1 1,0 1 0,0-1 0,3 5 0,-3-7-3,-1 0 1,1-1-1,0 1 1,0 0 0,-1 0-1,1-1 1,0 1-1,0 0 1,0-1-1,0 1 1,0-1-1,0 1 1,0-1 0,0 0-1,0 1 1,0-1-1,0 0 1,0 0-1,0 0 1,0 0 0,0 1-1,0-1 1,0-1-1,0 1 1,0 0-1,0 0 1,1 0-1,-1-1 1,0 1 0,0 0-1,0-1 1,-1 1-1,1-1 1,0 1-1,0-1 1,0 1-1,0-1 1,0 0 0,1-1-1,15-12 42,0-2 0,-1 1 0,-1-2 0,0 0 0,-1-1 0,13-23-1,2 0 82,-28 40-117,0-1 1,0 1-1,0-1 0,1 1 1,-1-1-1,0 1 0,1 0 1,-1 0-1,0 0 0,1 0 0,0 0 1,-1 0-1,1 0 0,2-1 1,-3 2-6,-1 0 1,1 0-1,0 0 1,-1 0 0,1 0-1,0 0 1,0 1-1,-1-1 1,1 0-1,0 0 1,-1 0 0,1 1-1,0-1 1,-1 0-1,1 1 1,-1-1 0,1 1-1,0-1 1,-1 1-1,1-1 1,-1 1 0,1-1-1,-1 1 1,1 0-1,3 6 19,-1 0 0,0 0-1,0 0 1,0 0 0,2 13 0,3 6-11,4 1 20,29 43 1,-40-68-29,1 0 0,-1 0 0,1 0 0,-1 0-1,1 0 1,0 0 0,-1 0 0,1-1 0,0 1 0,1-1 0,-1 1-1,0-1 1,0 0 0,0 0 0,1 0 0,-1 0 0,1 0 0,-1 0-1,4 0 1,-3-1 2,1 0-1,-1 0 0,0-1 0,1 1 0,-1-1 0,0 0 0,0 0 1,1 0-1,-1 0 0,0 0 0,0-1 0,0 1 0,3-3 1,2-2 16,-1 0 1,1-1-1,-1 0 1,0 0-1,0 0 1,-1-1-1,0 0 1,-1 0-1,6-10 1,-4 2 44,-1-1 0,0 0 0,5-26 0,4-16 51,-14 58-118,0-1-1,0 1 1,-1-1-1,1 1 1,0-1-1,1 1 1,-1 0-1,0 0 1,0-1-1,0 1 1,1 0-1,-1 0 1,1 0-1,-1 0 1,1 1-1,-1-1 1,1 0-1,-1 0 0,3 0 1,35-7-16,-29 7 14,304-28 387,4 27-1214,-196 3-1948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7:56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0 10848,'0'0'8475,"-13"9"-7861,-85 65 1395,95-72-1693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14 4720,'0'0'9696,"-10"-3"-9394,-32-7-3,37 10-219,1 0 0,-1 0 0,1 0 1,0 0-1,-1 1 0,1-1 0,0 1 0,-1 0 0,1 0 1,0 1-1,0-1 0,0 1 0,-5 3 0,-13 4 226,11-5-132,-1 0 1,1 1-1,0 0 1,0 1-1,0 0 1,1 1-1,-19 15 1,5 1 274,-35 42 0,42-47-297,12-14-114,1 0-1,0 1 1,1-1 0,-1 1-1,1 0 1,0 0 0,0 0 0,0 0-1,1 0 1,0 1 0,-2 6-1,3-8-12,0 0 0,0 1-1,0-1 1,1 0-1,0 1 1,0-1-1,0 0 1,0 1 0,1-1-1,-1 0 1,1 0-1,0 1 1,1-1-1,-1 0 1,1 0 0,-1 0-1,1 0 1,1 0-1,-1-1 1,6 8-1,-2-3-10,0 0-1,1 0 0,1-1 0,-1 1 1,1-2-1,0 1 0,1-1 0,0 0 1,0-1-1,0 0 0,0 0 1,1-1-1,14 4 0,11 2 3,1-2 0,53 5 0,-71-10-12,46-2-1,-50-2-2,-1 1 0,1 1-1,0 0 1,15 3-1,-28-4 36,1 0 0,-1 0 0,1 0 0,-1 0 0,1 0 0,-1 0 0,0-1 0,1 1 0,-1-1 0,0 1 0,1-1 0,-1 1-1,0-1 1,1 0 0,0-1 0,6-8-3091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6824,'0'0'7786,"11"-5"-7450,38-14-16,-45 17-249,1 1 0,0-1 1,-1 1-1,1 1 0,0-1 0,-1 1 0,1 0 0,0 0 0,0 0 0,0 0 0,5 2 1,15 1 206,89 3 834,-58-1-604,-44-3-352,0-1 1,1 0 0,-1 0-1,18-3 1,-9 2 32,-14 0-2558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5016,'0'0'8314,"-10"1"-7894,-32 4-13,40-5-354,0 1 0,0 0-1,0 0 1,0 0 0,0 0 0,0 0 0,0 0 0,1 0-1,-1 1 1,0-1 0,1 1 0,-1-1 0,1 1-1,0 0 1,-1-1 0,1 1 0,0 0 0,0 0 0,0 0-1,0 0 1,0 0 0,0 3 0,-1 2 102,1-1 0,0 1 0,0 0 0,0 12 1,1-17-117,-1 1 0,1-1 0,1 0 0,-1 1 1,0-1-1,0 0 0,1 1 0,0-1 1,-1 0-1,1 0 0,0 0 0,0 0 0,0 1 1,0-1-1,0 0 0,1-1 0,-1 1 1,1 0-1,-1 0 0,1-1 0,0 1 0,-1-1 1,1 1-1,0-1 0,0 0 0,0 1 1,0-1-1,0 0 0,0 0 0,1-1 0,-1 1 1,0 0-1,0-1 0,1 1 0,-1-1 1,0 0-1,0 0 0,1 0 0,4 0 0,-1-1 8,1 0 0,0 0 0,-1 0 0,1-1 0,-1 1 0,0-2 0,0 1 0,1-1 0,-1 0 0,-1 0 0,1-1 0,9-7 0,-12 8-17,0 0 0,0 0-1,0-1 1,-1 1-1,1-1 1,-1 0 0,0 0-1,0 1 1,2-7-1,-4 9-6,1-1 0,-1 0 0,1 0-1,-1 0 1,0 0 0,1 1-1,-1-1 1,0 0 0,0 0 0,-1 0-1,1 0 1,0 0 0,0 0-1,-1 1 1,1-1 0,-1 0 0,0 0-1,1 1 1,-1-1 0,0 0 0,0 1-1,0-1 1,0 1 0,-2-2-1,1 1-5,1 1 0,-1 0-1,0 0 1,0 0-1,0 1 1,0-1 0,1 0-1,-1 1 1,0-1-1,0 1 1,0 0 0,0-1-1,-1 1 1,1 0 0,0 0-1,-3 1 1,-33 7 147,36-7-149,-47 19 167,45-19-163,1 1 1,0 0-1,0 0 1,-1 0 0,1 0-1,0 1 1,1-1 0,-1 1-1,0 0 1,1 0-1,-4 5 1,6-8-23,0 1 0,0-1 0,0 0 0,0 1-1,0-1 1,0 1 0,0-1 0,0 1 0,0-1 0,0 1 0,0-1 0,0 0-1,0 1 1,1-1 0,-1 1 0,0-1 0,0 1 0,0-1 0,1 0 0,-1 1 0,0-1-1,0 0 1,1 1 0,-1-1 0,0 0 0,1 1 0,-1-1 0,1 0 0,-1 0-1,1 1 1,3 1-2459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48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1431 7736,'0'0'4958,"11"-5"-4052,6-3-612,-1-1 1,0 0-1,-1-1 0,1-1 1,-2-1-1,24-23 1,8-17 451,52-79 0,27-64 491,-104 161-919,-3 0 0,19-45 0,-31 63-169,-1 0 0,0 0 0,-2 0 0,1-1 0,-2 0-1,0 0 1,-1-27 0,-1 43-131,0 0 0,0-1 0,0 1 0,0 0-1,0 0 1,0 0 0,-1 0 0,1 0-1,0 0 1,-1 0 0,1 0 0,0 0 0,-1 0-1,1 0 1,-1 0 0,-1-1 0,2 2-10,0 0-1,-1 0 1,1 0 0,-1 0 0,1 0 0,0 0 0,-1 0 0,1 0-1,-1 0 1,1 0 0,0 0 0,-1 0 0,1 0 0,0 0 0,-1 0 0,1 1-1,-1-1 1,1 0 0,0 0 0,-1 0 0,1 1 0,0-1 0,-1 0 0,1 0-1,0 1 1,0-1 0,-1 0 0,1 1 0,-24 35 197,21-31-207,-19 37 17,1 2 1,3 0-1,2 1 1,2 1-1,-16 86 1,25-99-36,0 0 1,1 47-1,4-65 2,0 1 0,2-1 0,0 0 0,0 0 0,2-1 0,0 1 0,9 22 0,-12-35 14,0 0 0,-1-1 0,1 1 0,0 0 0,0-1 0,1 1 0,-1 0 0,0-1 0,0 0 0,1 1 0,-1-1 0,1 0 0,-1 1 0,1-1-1,0 0 1,-1 0 0,1-1 0,0 1 0,0 0 0,2 0 0,-1 0 1,0-1 0,0 0 0,0 0 0,-1 0 0,1-1 0,0 1 0,0-1 0,-1 1 0,1-1 0,0 0-1,-1 0 1,5-2 0,3-3-1,-1 0-1,0 0 1,0-1-1,-1 0 0,1 0 1,7-10-1,167-210 98,-117 141-21,-12 12 80,84-149 0,13-96 224,-44 81 83,-99 219-355,-2 0-1,0 0 1,4-21 0,-10 24 104,-8 22-16,-14 27-35,-22 53 7,-39 109 1,-18 100 59,60-170-141,-40 134 58,59-181-90,-17 72 46,33-118-30,1-1 1,-2 58 0,7-87-56,1 11 152,2-19-1,7-13-122,5-7 23,24-44 172,81-108 0,-108 162-182,-8 11-20,0 0 1,0-1 0,0 1-1,1 1 1,0-1-1,6-4 1,-11 9-31,1 0 1,-1 0-1,1-1 0,-1 1 1,1 0-1,-1 0 0,1 0 1,-1 0-1,1 0 1,-1-1-1,0 1 0,1 0 1,-1 0-1,1 0 0,-1 0 1,1 0-1,-1 1 1,1-1-1,-1 0 0,1 0 1,-1 0-1,1 0 0,-1 0 1,1 1-1,-1-1 1,0 0-1,1 1 0,-1-1 1,1 0-1,-1 0 0,0 1 1,1-1-1,-1 1 0,0-1 1,1 0-1,-1 1 1,0-1-1,0 1 0,1-1 1,-1 0-1,0 1 0,0-1 1,0 1-1,0-1 1,1 2-1,5 25 38,-5-23-32,8 60 46,-7-39-46,2 0 1,0 0 0,11 32 0,-13-51-10,1 1 0,0-1 1,0 0-1,0 0 0,1 0 0,-1 0 0,1 0 0,1-1 1,-1 0-1,1 0 0,0 0 0,0-1 0,1 1 0,-1-1 1,1 0-1,12 5 0,-14-7 2,1-1-1,0 0 1,0 0 0,0 0 0,0 0 0,-1-1-1,1 0 1,0 0 0,0-1 0,0 1-1,0-1 1,0 0 0,0 0 0,-1-1 0,1 1-1,0-1 1,-1 0 0,0 0 0,1-1 0,-1 1-1,4-4 1,1 0 8,-1-1 0,1 1 0,-2-1-1,1-1 1,-1 1 0,0-1 0,-1-1 0,0 1-1,5-10 1,7-23 60,-17 39-57,0-1-1,-1 1 1,1-1-1,0 1 1,-1-1-1,0 1 1,0-1-1,0 1 1,0-1-1,0 0 1,0 1-1,0-1 1,-1 1-1,-1-5 1,2 7-10,0 0 0,-1-1 1,1 1-1,-1-1 0,1 1 1,0 0-1,-1-1 1,1 1-1,-1 0 0,1 0 1,-1-1-1,1 1 1,-1 0-1,1 0 0,-1 0 1,1 0-1,-1 0 1,1-1-1,-1 1 0,1 0 1,-1 0-1,1 0 1,-1 0-1,1 1 0,-1-1 1,0 0-1,1 0 1,-1 0-1,1 0 0,-1 0 1,1 1-1,-1-1 0,1 0 1,0 0-1,-1 1 1,-20 12 37,18-11-26,-12 8 19,1 1 1,0 1 0,1 0 0,1 1-1,-20 24 1,28-32-23,1 0 0,-1 0-1,1 0 1,0 1 0,0-1 0,0 1 0,1 0 0,0 0-1,0 0 1,1 0 0,-1 0 0,1 0 0,1 0-1,-1 1 1,1-1 0,0 0 0,1 1 0,-1-1-1,4 12 1,-4-17-8,0 1-1,1 0 1,-1-1 0,1 1-1,0 0 1,-1-1 0,1 1-1,0-1 1,0 1 0,0-1-1,0 0 1,0 1 0,0-1-1,1 0 1,-1 0-1,0 0 1,1 1 0,-1-1-1,1-1 1,-1 1 0,1 0-1,-1 0 1,4 0 0,-3 0 2,1-1 1,-1-1 0,0 1 0,1 0 0,-1-1-1,0 1 1,0-1 0,1 0 0,-1 1 0,0-1-1,0 0 1,0-1 0,0 1 0,0 0 0,2-2-1,8-7 37,-1 0 0,-1-1-1,0 0 1,10-13 0,49-71 354,-69 94-395,0 1 0,1-1 0,-1 1 0,0-1 0,1 1 0,-1 0-1,0-1 1,1 1 0,-1-1 0,1 1 0,-1 0 0,0-1 0,1 1-1,-1 0 1,1-1 0,-1 1 0,1 0 0,-1 0 0,1 0-1,0 0 1,-1-1 0,1 1 0,-1 0 0,1 0 0,-1 0 0,1 0-1,-1 0 1,1 0 0,0 0 0,-1 0 0,1 1 0,-1-1 0,1 0-1,-1 0 1,1 0 0,-1 1 0,1-1 0,-1 0 0,1 0-1,-1 1 1,1-1 0,-1 0 0,1 1 0,15 27 28,-15-25-29,1 1 0,-1-1 0,1 0 1,0 0-1,0 0 0,4 5 0,-2-4-1,1-1 0,0 1-1,0-1 1,0 0 0,0 0-1,9 3 1,-11-5-1,0 0 0,0-1 0,0 1 0,0-1 1,0 0-1,0 0 0,0 0 0,0 0 0,0 0 0,0-1 1,0 1-1,0-1 0,0 0 0,5-2 0,1-1 1,-1 0-1,1-1 1,-1 0 0,0-1-1,-1 0 1,11-10 0,40-47 12,-42 44-7,28-36 46,-2-1 0,-3-2 0,-3-2-1,54-119 1,-53 87 35,-4-1-1,40-183 1,-71 257-79,-2 19-8,0 0 0,0 0 0,0 0 0,0-1 0,0 1 0,0 0 0,0 0 0,0 0 0,0 0-1,-1 0 1,1 0 0,0 0 0,0 0 0,0 0 0,0 0 0,0-1 0,0 1 0,0 0 0,0 0 0,0 0-1,0 0 1,0 0 0,0 0 0,-1 0 0,1 0 0,0 0 0,0 0 0,0 0 0,0 0 0,0 0-1,0 0 1,0 0 0,0 0 0,-1 0 0,1 0 0,0 0 0,0 0 0,0 0 0,0 0 0,0 0 0,0 0-1,0 0 1,0 0 0,0 0 0,-1 0 0,1 0 0,0 0 0,0 0 0,0 0 0,0 0 0,0 0-1,0 1 1,0-1 0,0 0 0,0 0 0,0 0 0,0 0 0,0 0 0,0 0 0,-1 0 0,1 0 0,0 0-1,0 0 1,0 1 0,0-1 0,0 0 0,0 0 0,0 0 0,-18 33-30,-1 16-21,1 0 0,3 1 0,2 1 0,2 0 0,-6 80 0,13-59-31,4 0-1,2 1 0,3-1 1,21 100-1,-23-159-83,0-1 1,0 0-1,10 22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6016,'0'0'8248,"-3"10"-7791,-2 6-193,2 0 0,0 0 0,1 0 0,1 1 0,0 23 0,8 187 1312,4 18-379,-5-127-507,-2-68-268,2 13 643,-6-62-713,0 1 227,0-2-476,-10-10 263,7 2-336,1-1 0,0 0 0,1 0 0,0 0 0,0 0 0,1 0 0,0 0 0,1 0-1,0 0 1,0 0 0,1 0 0,0 1 0,5-15 0,1 0-10,0 1 1,2 0-1,0 0 0,1 1 0,2 0 1,0 1-1,1 1 0,26-28 1,-36 43-28,1 0 0,0 1 0,0 0 0,0 0 0,0 0 1,0 1-1,7-3 0,10-4-22,-20 9 21,0-1 1,0 1-1,0 0 1,0 0-1,0 0 1,0 0-1,0 1 0,0-1 1,0 1-1,0-1 1,0 1-1,-1 0 1,1-1-1,0 1 1,0 0-1,0 0 1,-1 0-1,3 2 1,30 23-134,-31-23 133,-1-1 0,0 1 0,0 0 0,0-1 0,0 1 1,0 0-1,0 0 0,-1 0 0,1 1 0,-1-1 0,0 0 1,0 0-1,0 1 0,-1-1 0,1 0 0,-1 1 0,0-1 1,0 1-1,0-1 0,0 1 0,0-1 0,-1 0 1,0 1-1,1-1 0,-4 6 0,2-3 14,0-1 1,-1 0-1,0 0 1,0-1-1,-1 1 1,1-1-1,-1 1 1,0-1-1,0 0 1,0-1-1,-1 1 1,1-1-1,-1 0 1,-9 5-1,3-3 34,0-2 0,0 1 0,0-2 0,-15 3 0,-3 0 99,16-3-18,9-2-6,14 7-131,30 12-78,-7-6 56,34 17 1,-52-24 83,1 0 0,-1 1 0,-1 1 0,1 0 1,14 12-1,-29-20-39,0 1 0,1-1 0,-1 0 0,1 1 0,-1-1 0,0 0 1,1 1-1,-1-1 0,1 0 0,-1 0 0,1 1 0,-1-1 0,1 0 1,-1 0-1,1 0 0,-1 1 0,1-1 0,-1 0 0,1 0 0,-1 0 0,1 0 1,0 0-1,2-8-970,-1 2-1273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78 4616,'0'0'11504,"-3"-10"-11153,-6-30-11,9 39-320,0 0 1,0 0-1,1 0 0,-1 0 0,0 1 0,0-1 0,0 0 0,1 0 0,-1 0 0,0 1 0,1-1 0,-1 0 0,1 1 0,-1-1 0,1 0 0,-1 1 0,1-1 0,-1 0 0,1 1 0,0-1 0,-1 1 0,1-1 0,0 1 0,-1 0 0,1-1 0,1 0 0,18-5 306,-18 5-294,1 1 27,1-1 0,0 1 0,0 0 0,-1 0-1,1 0 1,0 0 0,0 1 0,-1-1 0,1 1 0,0 0 0,-1 0 0,1 1-1,0-1 1,-1 1 0,0-1 0,1 1 0,-1 0 0,0 1 0,0-1 0,5 5 0,-6-5-32,0 0 0,0 0 0,0 1 1,0-1-1,-1 1 0,1-1 1,-1 1-1,0-1 0,1 1 1,-1 0-1,0 0 0,-1-1 1,1 1-1,0 0 0,-1 0 1,0 0-1,1 0 0,-1 0 1,0 0-1,-1 0 0,1 0 0,0-1 1,-1 1-1,0 0 0,0 0 1,0 0-1,-2 4 0,-15 30 442,-2-1 0,-29 38 0,48-73-456,1-1 1,-1 0-1,1 0 0,0 1 0,-1-1 1,1 0-1,0 1 0,0-1 1,-1 1-1,1-1 0,0 0 1,0 1-1,0-1 0,-1 1 0,1-1 1,0 1-1,0-1 0,0 1 1,0-1-1,0 1 0,0-1 0,0 1 1,0-1-1,0 0 0,0 1 1,0-1-1,0 1 0,0-1 0,0 1 1,1-1-1,-1 1 0,0-1 1,0 1-1,0-1 0,1 0 0,-1 1 1,19 6 231,-14-6-226,60 12 319,-38-8 39,38 11 0,-46-26-88,-11 4-351,24-7-3192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83 5120,'0'0'5942,"0"-10"-5515,-4-30-2,4 39-375,-1-1 0,1 1 0,0-1 0,-1 1 0,1-1 0,-1 1 0,0 0-1,0-1 1,1 1 0,-1 0 0,0 0 0,0-1 0,0 1 0,0 0 0,0 0 0,-1 0 0,1 0-1,0 0 1,0 0 0,-1 1 0,1-1 0,-3-1 0,1 1 46,0 0 1,0 1-1,0-1 0,0 0 1,0 1-1,0 0 1,-6 0-1,0 1 64,0 0 1,0 1-1,0 0 1,0 1-1,1-1 0,-1 2 1,1-1-1,-1 1 1,1 1-1,0 0 0,1 0 1,-1 0-1,1 1 1,0 0-1,1 0 0,-1 1 1,1 0-1,0 0 1,1 0-1,0 1 0,0 0 1,-6 13-1,6-7 30,-1-1 0,2 1-1,0 0 1,1 1 0,0-1 0,-1 26-1,4-34-149,0 0-1,0-1 1,1 1 0,0 0-1,0-1 1,1 1-1,-1-1 1,1 1-1,0-1 1,1 0-1,-1 0 1,1 0-1,0 0 1,0 0-1,1-1 1,-1 1 0,1-1-1,0 0 1,0 0-1,7 5 1,-3-4-21,-1-1 0,1 0 0,0 0 0,0 0 0,1-1 1,-1 0-1,1-1 0,-1 0 0,1 0 0,0-1 0,0 0 0,0-1 1,-1 0-1,1 0 0,0-1 0,0 0 0,11-3 0,1-1 5,0-1 0,-1-1 1,0 0-1,0-2 0,-1 0 0,19-13 0,-25 14 9,0-1 0,0-1 0,-1 0 0,-1 0-1,0-1 1,0 0 0,-1-1 0,-1 0 0,0-1 0,0 0 0,7-15 0,-15 23 5,1 1 0,-1-1 1,0 0-1,0 0 0,0 1 0,-1-1 1,0 0-1,0-6 0,0 8-12,0 0 1,0 0-1,-1 0 0,1 1 0,-1-1 1,0 0-1,0 0 0,0 1 0,0-1 0,0 0 1,0 1-1,-1-1 0,1 1 0,-1 0 0,-2-4 1,-6-2 33,0 0 1,0 1 0,0 0-1,-1 1 1,0 0 0,0 0-1,0 1 1,-1 1 0,0 0-1,-13-2 1,16 4-27,0 1-1,0 0 1,-1 1 0,1 0-1,0 0 1,-1 1-1,1 1 1,0-1 0,0 1-1,0 1 1,0 0 0,1 0-1,-1 1 1,-10 6 0,6-3-34,-29 19 42,40-25-60,-1 1 1,1 1-1,0-1 0,0 0 1,0 0-1,0 1 1,0-1-1,1 1 1,-1-1-1,1 1 0,0 0 1,0 0-1,-2 5 1,2-2-300,-2 11 310,3-7-3092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6632,'0'0'5277,"7"15"-4673,-1-4-471,1 2 36,-1 1-1,0 0 1,-1 0 0,-1 0 0,5 27-1,0 34 521,-4 1 0,-3-1 1,-3 1-1,-3-1 0,-24 122 0,2-19 1239,25-176-1963,0 5 466,4-8-280,6-2-2972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6224,'0'0'8949,"2"14"-8386,15 193 1975,-14-184-1529,-1-22-198,-2-16-478,2-59 5,0 54-210,-1 0-1,-1 0 0,-1 1 0,-1-1 0,-5-24 1,2 32 311,2 5-3325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3312,'0'0'14191,"13"0"-13984,144 4 500,32 5 40,-185-9-728,15 0 110,0 0 0,25-4 0,-4 0 84,21-1 325,-38 7-274,-7 0 97,-16-2-116,-2 8-3422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6328,'0'0'12665,"13"-10"-12496,-3 2-133,-3 2-10,1 0 0,-1 0 0,2 0 0,-1 1 0,1 1 0,-1-1 0,1 2 0,0-1 0,16-3 0,12 1 181,1 1 0,46 2 0,-39 4-46,-27 0-29,0-1 0,-1 0 1,1-1-1,0-1 0,-1-1 1,26-6-1,-35 6-234,4-1 747,-12 4-707,0 0 0,0 0 0,1 0 1,-1 0-1,0-1 0,0 1 0,0 0 0,0 0 0,0 0 0,1 0 0,-1 0 0,0 0 1,0 0-1,0 0 0,0 0 0,0 0 0,0 0 0,1 1 0,-1-1 0,0 0 0,0 0 1,0 0-1,0 0 0,0 0 0,1 0 0,-1 0 0,0 0 0,0 0 0,0 0 0,0 0 0,0 1 1,0-1-1,0 0 0,0 0 0,0 0 0,1 0 0,-1 0 0,0 0 0,0 0 0,0 1 1,0-1-1,0 0 0,0 0 0,0 0 0,0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0 5120,'0'0'9884,"-7"11"-9576,-129 184 1459,118-167-1567,1 0 0,1 1-1,2 1 1,2 1-1,0 0 1,-11 51 0,12-29 67,3 0 1,2 0 0,0 71-1,7-99-144,2 1 0,0-1 0,1 0 1,2 0-1,0 0 0,2-1 0,1 0 0,0 0 0,2-1 0,15 24 0,-16-32 18,0 0 0,2-2-1,-1 1 1,19 15 0,18 21 344,-37-37-330,-5-6 2,0-1 0,-1 1 0,0 0 0,-1 0 0,1 1 0,4 11 1,-9-18-111,1 1 1,-1-1 0,1 0 0,-1 0 0,1 1 0,0-1-1,0 0 1,-1 0 0,1 0 0,0 0 0,0 0-1,0 0 1,2 1 0,-3-1-172,1-1 0,0 0 0,-1 0 0,1 0 0,0 0 0,-1 0 0,1 1 0,0-1 1,-1 0-1,1-1 0,0 1 0,-1 0 0,1 0 0,0 0 0,-1 0 0,1 0 0,0-1 0,-1 1 0,1 0 0,-1-1 0,1 1 0,-1 0 0,1-1 0,-1 1 0,2-1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5824,'0'0'9665,"7"14"-9264,-6-12-386,7 12 125,-1 0-1,-1 1 1,0-1-1,-1 2 1,-1-1 0,4 22-1,-6-19 55,2 14 293,-2 2 1,-3 63-1,0-73 94,1-17-67,1-20-196,3-22-80,14-55 0,-10 52-78,-4 17-96,2 0 0,0 0 0,0 1 0,2 0 0,1 1 0,0 0 0,2 0-1,0 1 1,1 0 0,18-21 0,-28 37-58,-1 0 0,0 0 0,0 1 0,1-1 1,-1 1-1,1-1 0,0 1 0,-1-1 0,1 1 0,0 0 0,0 0 0,0 0 1,0 0-1,0 0 0,0 0 0,0 1 0,0-1 0,0 1 0,0-1 0,0 1 0,0 0 1,0 0-1,1 0 0,-1 0 0,0 0 0,0 0 0,0 0 0,0 1 0,0-1 1,1 1-1,-1 0 0,0 0 0,2 1 0,3 1 2,-1 1 0,1 0 0,-1 0 0,0 1 0,0-1-1,-1 1 1,1 1 0,-1-1 0,0 1 0,-1 0 0,1 0 0,-1 0 0,0 1 0,-1-1 0,0 1 0,0 0-1,3 10 1,2 7 34,-2 1 1,-1 0-1,3 47 0,-6-22 70,-2-30-22,5 32 0,-4-39-42,0 0 1,-1-1 0,0 1-1,0 0 1,-5 22 0,6-17 304,1-10-3392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6728,'0'0'13157,"-2"12"-12993,-3 9-106,-1 9 353,-6 60 1,12-86-377,0 0 1,1-1-1,-1 1 1,1 0-1,0 0 1,0-1-1,0 1 0,0 0 1,1-1-1,-1 1 1,1-1-1,0 0 1,0 0-1,0 1 1,0-1-1,1 0 0,-1-1 1,1 1-1,0 0 1,0-1-1,0 0 1,0 1-1,0-1 0,5 2 1,-2-1 7,0-1 0,0 0 1,0 0-1,0 0 0,1-1 1,-1 0-1,1 0 0,-1 0 1,0-1-1,1 0 0,-1-1 0,1 1 1,9-3-1,-1 1 21,13-2 168,-27 3-232,0 1 0,0 0 0,-1-1 0,1 1 0,0 0 0,0-1 0,-1 1 0,1-1 0,0 1 0,-1-1 0,1 1 0,0-1 0,-1 1 0,1-1 0,-1 0 0,1 1 0,-1-1 0,1 0 0,-1 1 0,0-1 0,1 0 0,-1 0 0,0 0 0,0 1 0,1-1 0,-1 0 0,0 0 0,0-1 0,-5 1-1410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49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15176,'0'0'2583,"93"30"-2039,-35-24-240,2 0 8,1 4-72,-3-2 16,-9 4-128,-15-2-8,-16 1-72,-6-5 8,-4-4-144,-8 2 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8536,'0'0'10843,"-9"10"-10468,-2 2-239,3-4 4,1 0-1,0 0 1,-8 13 0,10-14 29,5-6-128,0-1 0,-1 1 0,1-1 1,0 1-1,-1-1 0,1 0 0,0 1 0,0-1 1,-1 1-1,1 0 0,0-1 0,0 1 1,0-1-1,0 1 0,0-1 0,0 1 0,0-1 1,0 1-1,0 0 0,0-1 0,0 1 0,0-1 1,0 1-1,0-1 0,1 1 0,-1-1 1,0 1-1,0-1 0,1 1 0,-1-1 0,1 1 1,-1 0-32,1-1 0,0 0-1,0 0 1,-1 1 0,1-1 0,0 0 0,-1 0 0,1 0 0,0 0 0,0 0 0,-1 0 0,1 0 0,0 0 0,0 0 0,-1-1 0,1 1 0,0 0-1,-1 0 1,1-1 0,0 1 0,-1 0 0,1-1 0,0 1 0,0-1 0,15-7-2810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4616,'0'0'8693,"-1"11"-8065,-5 206 2076,0-158-1091,1-51-2641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6328,'0'0'10814,"15"2"-10523,-11-1-268,35 4 222,41-1-1,-18-2 69,-41 0-116,1-2 0,0 0 0,0-1 0,0-1 0,0-1 0,24-7 0,-4-8 69,-26 9-2748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26 143 4312,'0'0'7105,"-2"11"-6664,-7 47 418,3 0-1,2 72 1,-1-1 781,11-70-1,-5-52-1250,1-6 398,4-16 331,33-201-524,-32 160-506,-5 41-63,-1 1 1,2-1-1,0 0 0,6-15 0,2-10 29,-9 31-43,0 0-1,0 1 1,1-1-1,7-14 1,5-3 24,-11 17-1,1 1 1,0-1 0,10-12-1,-2 5 5,-10 12-22,-1 1 0,1 0 0,0 0 1,-1 0-1,1 0 0,1 0 0,2-2 1,-3 4-9,-1 0 0,0 0 0,1 1 0,-1-1 1,0 0-1,1 1 0,-1 0 0,1-1 1,-1 1-1,1 0 0,-1 0 0,1 0 1,-1 1-1,0-1 0,5 2 0,-4-1-3,1-1-1,-1 2 0,1-1 0,-1 0 1,0 1-1,0-1 0,0 1 0,0 0 1,0 0-1,0 0 0,-1 1 1,1-1-1,0 1 0,3 4 0,0 2 17,-1 0 0,0 0 0,6 17 0,8 14 41,-13-26-18,0-1 1,-2 1-1,0-1 1,0 1 0,-1 1-1,2 25 1,-1-6 43,1 8 148,-3 0 1,-3 57-1,0-24 72,0-59-266,0-13-26,1 1 0,0-1 0,0 0 0,0 0 0,1 1 0,-1-1 0,1 0 0,0 4 0,-2 5 262,0-11-173,2-10-211,0 0-2923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95 4816,'0'0'11440,"11"0"-11145,-1 1-195,-2 0 5,-1-1 0,1 1-1,0-1 1,0-1-1,-1 1 1,1-1 0,0-1-1,12-3 1,-19 4-42,1 0 1,-1-1 0,1 1-1,-1-1 1,1 1 0,-1-1-1,0 1 1,0-1 0,0 0-1,0 0 1,0 0 0,0 1-1,0-1 1,-1 0 0,1 0-1,-1 0 1,1 0 0,-1 0-1,0 0 1,0 0 0,0-1-1,0 1 1,0 0 0,0 0-1,-1 0 1,1 0 0,-1 0-1,1 0 1,-1 0 0,0 0-1,-1-2 1,1 2-33,-1 0-1,1 0 1,0 0-1,-1 0 1,0 1-1,1-1 1,-1 0 0,0 1-1,0 0 1,0-1-1,0 1 1,0 0-1,0 0 1,0 0-1,0 0 1,-1 0 0,1 1-1,0-1 1,-1 1-1,1-1 1,0 1-1,-1 0 1,-2 0-1,1 0 12,-1 0-1,0 0 0,1 1 0,-1 0 0,1 0 0,0 0 0,-1 0 0,1 1 0,0-1 1,0 1-1,-6 3 0,5-1-1,-1 0 1,1 0 0,0 0-1,0 1 1,1 0-1,-1 0 1,1 0 0,0 0-1,0 1 1,1-1-1,0 1 1,-4 9 0,2-4-8,2-5 0,0 0 0,1-1 0,0 1 0,0 0 0,0 0 0,1 0 0,0 1 0,0-1 0,1 0 0,-1 0 0,1 1 0,2 10 0,-2-13-4,1 1-1,0 0 1,0-1-1,1 1 1,-1 0-1,1-1 1,0 0-1,0 1 1,0-1-1,1 0 1,0 0-1,0 0 1,0-1-1,0 1 1,0-1-1,0 0 1,1 1-1,0-1 1,0-1-1,0 1 1,0-1-1,0 1 1,0-1-1,1 0 1,-1-1-1,1 1 0,-1-1 1,1 0-1,7 1 1,128 9 955,-111-6-385,-22-3-3661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7232,'0'0'8462,"-5"13"-7988,-22 57 926,-21 95 1,36-126 487,48-85-4410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6016,'0'0'7112,"3"10"-6608,25 74 950,-24-74-1228,1 0-1,0-1 1,1 1-1,0-1 0,0 0 1,1 0-1,16 15 1,3 0 429,33 24-1,-34-28-231,-1 1 0,-1 2-1,29 37 1,53 83 894,-98-131-1218,0 1 0,0 0 0,-1 0 0,0 1 0,-2 0 0,1 0 0,-2 0 0,0 1 0,0-1 0,-2 1 0,1 25 0,-3-14 31,-1 0 0,-1 0-1,-1-1 1,-2 1-1,-15 45 1,9-41 4,-2-1-1,0 0 1,-2-1 0,-1 0 0,-1-2 0,-36 42 0,47-61-86,0 1 0,-1-1 0,1 0 0,-2-1 1,1 0-1,0-1 0,-1 1 0,0-1 0,0-1 0,-10 4 0,16-9-308,5-3 171,5-5-1561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0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3712,'0'0'11360,"11"-1"-10922,86 2 861,-86-1-1048,1 0 0,-1 0 1,1-1-1,-1-1 0,1 0 0,-1 0 0,0-1 1,21-9-1,-27 10-175,0-1 1,0 1-1,-1-1 1,0 0-1,1 0 1,-1-1-1,0 1 1,0-1-1,-1 0 1,1 0-1,-1 0 1,0 0-1,0-1 1,0 0-1,-1 1 1,1-1-1,-1 0 1,0 0-1,-1 0 1,1 0-1,0-6 1,-1 7 0,-1 0 1,1-1-1,-1 1 1,0 0 0,0 0-1,-1-1 1,1 1-1,-1 0 1,0 0-1,0 0 1,0 0 0,-3-7-1,2 9-40,1-1-1,-1 1 0,0-1 1,0 1-1,0 0 0,0 0 0,0 0 1,-1 0-1,1 0 0,-1 0 1,1 0-1,-1 1 0,0-1 1,1 1-1,-1 0 0,0 0 1,0 0-1,-5-1 0,4 1-5,0 1-1,-1 0 0,1-1 1,-1 1-1,1 1 0,-1-1 1,1 1-1,0 0 0,-1 0 0,1 0 1,-6 2-1,-5 4 63,-26 15 0,30-15-61,6-4-19,-1 1-1,1 0 1,0 0 0,0 1 0,0-1 0,1 1 0,0 0 0,-5 8 0,-25 47 95,22-36-46,10-20-42,-1 2-1,1-1 0,0 0 1,1 0-1,-1 1 0,1-1 1,0 1-1,0-1 0,1 1 1,0-1-1,0 1 0,0-1 1,0 1-1,1-1 0,0 1 1,0-1-1,1 1 0,0-1 1,-1 0-1,2 0 0,3 8 1,0-1 13,-3-5-18,0 0 0,0 0 1,1-1-1,-1 1 0,2-1 0,-1 0 0,0 0 0,1-1 1,0 0-1,1 1 0,-1-2 0,7 6 0,2-4 40,0 1 0,0-2-1,1 0 1,0 0 0,0-1-1,0-1 1,0-1 0,1 0-1,-1-1 1,1-1 0,-1 0-1,19-3 1,-13 1 14,-5 1 30,0-1-1,0 0 1,0-1 0,0-1-1,0 0 1,16-8 0,-30 12 121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3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73 117 5224,'0'0'7937,"0"14"-7708,-5 89 142,-20 296 900,-9-132-139,32-222-461,2-45-661,0 0-1,0-1 0,0 1 1,0 0-1,0 0 0,0 0 1,0 0-1,-1 0 0,1 0 1,0 0-1,0 0 0,0 0 1,0 0-1,0 0 0,0 0 1,0 0-1,0 0 0,0 0 1,0-1-1,0 1 0,0 0 1,0 0-1,0 0 0,0 0 1,-1 0-1,1 0 0,0 0 1,0 0-1,0 0 0,0 0 1,0 0-1,0 0 0,0 0 1,0 0-1,0 0 0,0 0 1,0 0-1,0 0 0,-1 0 1,1 0-1,0 0 0,0 0 1,0 0-1,0 1 0,0-1 1,0 0-1,0 0 0,0 0 1,0 0-1,0 0 0,-3-10 165,2-84 247,10-218 474,-2 239-711,-1-1 81,3 1-1,36-136 1,-42 200-221,0 1 0,0 0 0,1 0 0,0 0 0,0 0 0,1 0-1,7-8 1,-10 13-33,0 1-1,0 0 1,0 0-1,0 0 0,1 1 1,-1-1-1,1 0 1,-1 1-1,1-1 0,-1 1 1,1 0-1,0 0 1,-1 0-1,1 1 0,0-1 1,0 0-1,0 1 1,0 0-1,0 0 0,-1 0 1,1 0-1,0 0 1,0 0-1,0 1 0,5 1 1,-1 0 0,0 1 0,0 0 0,0 1 0,0 0-1,0 0 1,-1 0 0,0 1 0,0 0 0,0 0 0,0 0 0,-1 1 0,0 0 0,0 0 0,-1 0 0,1 0 0,-2 1 0,6 9 0,-4-3-4,0 0 0,0 1 0,-1 0 0,-1 0 0,0 0 0,-1 0 0,0 0 0,-1 24 0,-2-14-5,-1-1 1,-2 0-1,-10 44 1,10-54 1,-1 0 0,0 0-1,0 0 1,-1 0 0,-1-1-1,0 0 1,-1-1 0,-9 12 0,11-17 8,0-1 1,0 0-1,-1 0 1,0 0 0,0-1-1,0 0 1,0 0-1,0-1 1,-1 0-1,0 0 1,-12 2-1,14-4 7,0 1 0,1-1 0,-1-1 0,0 1 0,0-1 0,0 0 0,1-1 0,-1 1-1,0-1 1,0 0 0,1-1 0,-1 1 0,0-1 0,1 0 0,0 0 0,-1-1-1,-4-3 1,10 6-14,-1 0-1,0-1 0,0 1 0,1-1 0,-1 1 1,0-1-1,1 0 0,-1 1 0,0-1 1,1 1-1,-1-1 0,1 0 0,-1 0 1,1 1-1,0-1 0,-1 0 0,1 0 0,0 1 1,-1-1-1,1 0 0,0 0 0,0 0 1,0 0-1,0 0 0,0 1 0,0-1 0,0 0 1,0 0-1,0-2 0,1 2-2,0-1 0,0 1 0,0-1 0,0 1 0,1-1-1,-1 1 1,0 0 0,1-1 0,-1 1 0,1 0 0,-1 0 0,1 0 0,1-1-1,7-2-52,0 0 1,0 0-1,18-4 0,-2 3-2708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3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48 442 7632,'0'0'3568,"-4"13"-3192,-6 19-82,1 1 1,2 0 0,1 0-1,-2 46 1,7-54-47,0-16-90,0 1 1,1 0-1,0-1 1,0 1-1,1 0 1,1-1-1,-1 1 1,7 17 0,-8-27-142,0 0 0,0 1 0,1-1 0,-1 1 0,0-1 0,1 1 0,-1-1 0,0 0 0,1 1 0,-1-1 0,0 0 0,1 1 0,-1-1 0,1 0 0,-1 0 0,1 1 0,-1-1 0,1 0 0,-1 0 0,1 0 0,-1 0 0,1 1 0,-1-1 0,1 0 0,-1 0 0,1 0 0,-1 0 0,1 0 0,-1 0 0,1 0 0,-1-1 0,1 1 0,-1 0 0,1 0 0,-1 0 0,1 0 0,-1-1 0,0 1 0,1 0 1,-1 0-1,1-1 0,-1 1 0,1 0 0,-1-1 0,1 0 0,17-19 390,42-85 412,-1 0 185,-59 104-981,1 0 1,-1 1 0,0-1-1,1 1 1,-1-1 0,0 0-1,1 1 1,-1-1 0,1 1-1,-1-1 1,1 1 0,-1-1 0,1 1-1,-1-1 1,1 1 0,0 0-1,-1-1 1,1 1 0,-1 0-1,1-1 1,0 1 0,-1 0-1,1 0 1,0 0 0,0-1-1,-1 1 1,1 0 0,0 0-1,0 0 1,0 1-6,0 0 1,0-1-1,0 1 0,0 0 1,0 0-1,-1 0 1,1 0-1,0-1 0,-1 1 1,1 0-1,0 0 0,-1 0 1,1 1-1,-1-1 1,1 2-1,3 9 12,-1 0 0,2 18 1,-4-24 10,4 32 19,-4-26-43,0 1 1,1 0 0,1-1 0,0 0 0,8 22-1,-10-32-12,0 0 0,1 0 0,-1 0 0,0 0-1,1 0 1,-1 0 0,1 0 0,0 0-1,-1 0 1,1-1 0,0 1 0,0-1 0,0 0-1,0 1 1,0-1 0,0 0 0,1 0-1,-1 0 1,0 0 0,1-1 0,-1 1 0,0-1-1,1 1 1,-1-1 0,1 0 0,-1 0-1,1 0 1,-1 0 0,0 0 0,5-1 0,-2-1 4,1 0 0,-1 1 0,0-2 0,0 1 0,0-1 0,0 0 0,0 0 0,0 0 1,-1 0-1,1-1 0,-1 0 0,5-5 0,23-34 124,-2 0 0,47-93 0,-60 101-42,-1-1-1,-2 0 1,17-68 0,-17 38 37,7-90-1,-20 86-35,-1 40 4,-5 38-25,-6 22-54,2 1 1,0 0-1,-5 45 0,2 99-3,15-86 63,3 0 0,23 103 1,-29-189-68,1 0 1,-1 0 0,1 0 0,0 0 0,0 0-1,0-1 1,0 1 0,3 3 0,-4-6-11,0 0 1,0 0-1,0 1 0,0-1 1,0 0-1,0 0 1,0 0-1,1 0 1,-1 0-1,0 0 0,0 1 1,0-1-1,0 0 1,1 0-1,-1 0 1,0 0-1,0 0 0,0 0 1,0 0-1,1 0 1,-1 0-1,0 0 1,0 0-1,0 0 0,1 0 1,-1 0-1,0 0 1,0 0-1,0 0 1,0 0-1,1 0 0,-1 0 1,0 0-1,0 0 1,0-1-1,0 1 1,1 0-1,-1 0 0,0 0 1,0 0-1,7-15-81,-3 0-164,-1-1 0,1-26 0,-3 26-2001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49.3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71 8744,'0'0'2408,"70"8"-1872,15-1-112,22-3 16,16-4 32,12-4-8,14-5-32,16-7 0,18-8-72,-13-12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3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11352,'0'0'1000,"87"-12"-624,-45 10 64,2-2 0,-1 2 24,-9-2 0,-8 2-8,-2-2 0,-1 2-32,-3-2 0,0 2-105,-2-2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39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1088 6728,'0'0'4329,"8"-13"-3625,12-18-394,94-164 1396,72-290 739,-173 438-1702,-10 37 70,-10 33-478,-45 204 149,45-189-417,3 0-1,1 0 0,2 0 0,3 42 1,-1-70-37,1 0 1,0 1-1,1-1 1,0-1-1,5 13 1,-7-18-20,1 0 0,0 0 0,0-1 0,0 1 0,1-1 0,-1 0 1,1 0-1,0 1 0,0-2 0,0 1 0,0 0 0,0-1 1,1 1-1,-1-1 0,6 3 0,-5-4-7,-1-1 1,1 1-1,-1-1 0,1 0 0,0 0 1,-1 0-1,1-1 0,-1 1 0,1-1 0,0 0 1,-1 0-1,0 0 0,1 0 0,-1-1 1,6-2-1,49-31 53,-58 34-55,23-16 34,0-2 0,-2 0 0,0-1 1,-2-2-1,0 0 0,-1 0 0,-1-2 1,-2 0-1,20-39 0,5-26 169,43-135-1,-63 164-142,-6 19-23,-4 17 2,-1 0 0,-1-1-1,-2-1 1,-1 1-1,4-42 1,-10 57-37,-3 11-1,-6 19 0,-38 129-29,-41 224-1,49-167-22,33-175 50,1 1 1,2-1 0,0 34-1,4-65 34,14-14 297,0 0-215,-1 1 0,0-2 0,-1 0 0,12-20 0,24-28 173,-44 58-238,0-1 0,0 1 0,-1 0 1,3-8-1,-5 13-50,-1 0 0,0 0 0,0 0 0,0 0 0,0 0 0,0 0 0,0 0 0,0 0 0,0 0 0,0 0 0,0 0 0,0-1 0,0 1 0,0 0 0,0 0 0,1 0 0,-1 0 0,0 0 0,0 0 0,0 0 0,0 0 0,0 0 0,0 0 0,0 0 0,0 0 0,0 0 0,1 0 0,-1 0 1,0 0-1,0 0 0,0 0 0,0 0 0,0 0 0,0 0 0,0 0 0,0 0 0,0 0 0,0 0 0,1 1 0,-1-1 0,0 0 0,0 0 0,0 0 0,0 0 0,0 0 0,0 0 0,0 0 0,0 0 0,0 0 0,0 0 0,0 0 0,0 0 0,0 1 0,0-1 0,0 0 0,0 0 0,0 0 0,0 0 0,0 0 0,0 0 0,0 0 0,5 12 47,2 12-30,18 74-31,-11-50 8,-14-47 5,0 0-1,0 0 1,1 0 0,-1 0-1,0 0 1,0 0-1,1 0 1,-1 0 0,1 0-1,-1 0 1,1 0-1,-1 0 1,1 0 0,0 0-1,-1 0 1,1 0-1,0 0 1,0-1-1,-1 1 1,1 0 0,0-1-1,0 1 1,0 0-1,0-1 1,0 1 0,0-1-1,0 0 1,0 1-1,0-1 1,0 0-1,0 0 1,1 1 0,-1-1-1,0 0 1,0 0-1,0 0 1,0 0 0,0 0-1,0-1 1,0 1-1,0 0 1,0 0 0,0-1-1,1 1 1,-1-1-1,0 1 1,-1-1-1,1 1 1,0-1 0,0 0-1,0 1 1,1-2-1,7-5 10,-1 0-1,1-1 1,-1 0-1,7-10 0,-10 12-4,7-8 21,17-21 47,-28 34-69,1-1 1,-1 1-1,0 0 0,1 0 1,-1 0-1,0 0 0,1 0 1,-1 0-1,1 0 1,-1 1-1,1-1 0,0 1 1,-1-1-1,1 1 0,0-1 1,-1 1-1,1 0 1,0 0-1,0 0 0,2 0 1,-1 1 3,1 1-1,-1 0 1,1 0 0,-1 0 0,0 0 0,0 1 0,0-1 0,0 1-1,0-1 1,0 1 0,-1 0 0,0 0 0,1 1 0,2 5 0,-3-6 0,-1 0-1,1 0 1,0 0 0,0 0 0,0-1 0,0 1 0,1 0 0,-1-1 0,1 0 0,0 1 0,0-1 0,-1 0 0,1-1 0,0 1 0,1 0 0,-1-1 0,0 0 0,0 0 0,6 2 0,-5-3 4,0 0 1,0-1-1,0 1 1,0-1-1,1 0 1,-1 0-1,0 0 1,0 0-1,-1-1 1,1 1-1,0-1 1,0 0-1,3-3 1,6-5 60,0 0 1,13-13 0,-3 1 34,-11 9-26,-12 11-71,1 1 1,0-1-1,0 1 0,0 0 1,0-1-1,0 1 0,0 0 0,0 0 1,0 0-1,0 0 0,1 0 1,-1 0-1,0 0 0,1 0 0,-1 0 1,1 1-1,-1-1 0,1 0 0,-1 1 1,1-1-1,-1 1 0,1 0 1,0 0-1,-1-1 0,1 1 0,1 0 1,-2 1-7,-1 0 1,1-1-1,-1 1 1,0 0-1,1 0 1,-1-1-1,0 1 1,0 0-1,1 0 1,-1-1-1,0 1 1,0 0 0,0 0-1,0 0 1,0-1-1,0 1 1,0 0-1,-1 0 1,1 0-1,-3 19 24,3-19-24,-6 23 43,-1-1 0,-1 1 0,-1-1 0,-16 29 0,2-6 64,22-43-105,-5 17 148,9-16-73,10-6-38,149-52-71,-143 50 65,-9 2-3525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3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13056,'0'0'1552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0 297 6632,'0'0'680,"60"-59"-456,-11 23 192,7 0 8,15 6-24,3 3 16,11 7-48,6 4 0,11 2-24,-3-6 8,4 2-56,2-2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1 432 5320,'0'0'3601,"8"-11"-3126,143-189 1571,-115 155-686,-2-2 0,45-82 0,-89 186 277,-10 86-1234,19-124-354,0-1-1,2 0 1,0 0 0,1 0-1,8 35 1,-9-51-39,-1 0-1,1 0 1,-1 1-1,1-1 1,0 0-1,0 0 1,0-1-1,0 1 1,0 0-1,0 0 1,1 0-1,-1-1 1,1 1-1,-1-1 1,1 1-1,2 1 1,-2-2 0,-1-1 0,1 0 0,-1 0 0,1 1 0,0-1 0,-1 0 0,1 0 1,0-1-1,-1 1 0,1 0 0,0 0 0,-1-1 0,1 1 0,-1-1 0,1 0 0,-1 1 1,1-1-1,-1 0 0,1 0 0,-1 0 0,3-2 0,11-9 82,0-2 1,0 0-1,-1-1 0,23-32 1,4-3 126,-26 34-35,0 0 0,21-17-1,-35 32-173,-1 1 0,0 0 0,0 0 0,0 0 0,1-1 0,-1 1-1,0 0 1,0 0 0,1 0 0,-1-1 0,0 1 0,1 0 0,-1 0 0,0 0 0,0 0 0,1 0 0,-1 0-1,0 0 1,1 0 0,-1 0 0,0 0 0,1 0 0,-1 0 0,0 0 0,1 0 0,-1 0 0,0 0 0,1 0-1,-1 0 1,0 0 0,0 0 0,1 0 0,-1 1 0,0-1 0,1 0 0,-1 0 0,0 1 0,4 13 149,-9 30-88,4-35-17,-2 12-6,-1 12 123,-12 53 0,16-83-1,5-8-102,6-12-12,62-91 330,-72 107-376,0 0 0,-1 0 0,1 0 0,0 0 0,0 0 1,0 0-1,0 0 0,0 0 0,0 0 0,0 1 0,0-1 0,0 0 1,1 1-1,-1-1 0,0 0 0,0 1 0,1 0 0,-1-1 0,0 1 0,1 0 1,0 0-1,0 0-2,-1 0 0,0 0 0,0 1 0,1-1 0,-1 1 0,0 0 0,0-1 0,0 1 0,0 0 0,0-1 0,0 1 0,0 0 0,0 0 0,0 0 0,0 0 0,0 0 0,1 2 0,3 6 17,0 0 1,-1 1 0,0 0-1,4 13 1,-4-14-15,11 37 31,-6-17 43,18 40 0,-27-69-88,0 0-1,1 1 1,-1-1 0,0 0-1,0 0 1,0 0-1,0 0 1,0 1-1,1-1 1,-1 0-1,0 0 1,0 0-1,0 0 1,1 1 0,-1-1-1,0 0 1,0 0-1,0 0 1,1 0-1,-1 0 1,0 0-1,0 0 1,0 0-1,1 0 1,-1 0 0,0 0-1,0 0 1,1 0-1,-1 0 1,0 0-1,0 0 1,1 0-1,-1 0 1,0 0-1,0 0 1,0 0 0,1 0-1,-1 0 1,0 0-1,0-1 1,0 1-1,1 0 1,-1 0-1,0 0 1,0 0 0,0-1-1,0 1 1,1 0-1,-1 0 1,0 0-1,0 0 1,0-1-1,0 1 1,0 0-1,0 0 1,0-1 0,1 1-1,-1 0 1,0 0-1,0 0 1,0-1-1,0 1 1,7-17-1369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11448,'0'0'1000,"93"-24"-1040,-39 28 24,4 10-16,3 8-8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2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1104 6824,'0'0'2752,"-1"-13"-2407,1 11-330,-2-15 111,1 0 1,1 0 0,1-1-1,5-27 1,3 11 129,0 1 0,3 0 0,15-31-1,54-93 828,-36 72-540,10-24 460,-5-3 0,41-135-1,-77 208-606,-9 26-46,0 0 1,4-22-1,-40 110 614,-52 216-502,23 11-219,56-268-231,2-1 1,3 47-1,-1-67-10,2 0 0,-1-1 0,2 1 0,0-1 0,0 0 0,1 1 0,1-2 0,0 1 0,8 15 0,-12-25 0,0 0 0,0-1 0,1 1 0,-1 0-1,0 0 1,1-1 0,-1 1 0,1-1 0,-1 1-1,1-1 1,-1 0 0,1 0 0,0 0 0,0 0-1,0 0 1,0 0 0,0 0 0,0 0 0,0-1-1,0 1 1,0-1 0,0 0 0,0 1 0,0-1-1,4 0 1,-2-1 8,0-1 0,-1 1 0,1-1 0,0 1 0,-1-1 0,1 0 0,-1 0 0,0-1 0,0 1 0,0-1 0,0 0-1,5-5 1,6-10 49,0 0 0,-1-1-1,13-27 1,10-13 236,-26 45-68,-10 14-224,0 0 1,0 0-1,0 0 1,0 0-1,0 0 1,0 0-1,0 0 1,0 0 0,0 0-1,1 0 1,-1 0-1,0 0 1,0-1-1,0 1 1,0 0-1,0 0 1,0 0-1,0 0 1,0 0-1,0 0 1,0 0-1,0 0 1,0 0-1,1 0 1,-1 0-1,0 0 1,0 0-1,0 0 1,0 0-1,0 0 1,0 0-1,0 0 1,0 0 0,0 0-1,0 0 1,1 0-1,-1 0 1,0 0-1,0 0 1,0 0-1,0 0 1,0 0-1,0 0 1,0 1-1,0-1 1,0 0-1,0 0 1,0 0-1,0 0 1,0 0-1,1 0 1,-1 0-1,0 0 1,0 0-1,0 0 1,0 0-1,0 0 1,0 0 0,0 1-1,0-1 1,0 0-1,0 0 1,-4 25 313,0-4-298,2-9-1,1 1-1,1 0 1,0 0-1,0-1 1,1 1 0,1 0-1,0 0 1,1-1-1,4 13 1,-6-23-16,0 0 0,0-1 0,0 1 0,1 0-1,-1 0 1,0-1 0,1 1 0,-1 0 0,1-1 0,-1 0 0,1 1-1,0-1 1,0 0 0,0 0 0,-1 0 0,1 0 0,0 0 0,0 0 0,0 0-1,0-1 1,4 1 0,-5-1 1,1 1-1,-1-1 1,0 0 0,1 0-1,-1-1 1,0 1 0,1 0-1,-1 0 1,0-1 0,0 1-1,1 0 1,-1-1-1,0 0 1,0 1 0,0-1-1,1 0 1,-1 1 0,0-1-1,0 0 1,0 0 0,0 0-1,0 0 1,-1 0-1,1 0 1,0 0 0,0 0-1,-1 0 1,1 0 0,0-1-1,-1 1 1,1 0-1,-1 0 1,0-1 0,1 1-1,-1-3 1,1-3 11,0-1 0,-1 1-1,0-1 1,-1 0 0,1 1 0,-1-1 0,-1 1-1,1-1 1,-5-11 0,-4-6 114,-17-32 1,23 49-85,1-4 75,3 12-118,1 0 1,-1-1-1,1 1 0,-1 0 0,1-1 1,-1 1-1,1 0 0,-1-1 0,1 1 1,-1 0-1,1 0 0,-1 0 0,1-1 1,-1 1-1,1 0 0,-1 0 0,1 0 1,-1 0-1,1 0 0,-1 0 0,1 0 1,0 0-1,0 1 0,130 10 29,-33-1-25,-50-8-93,90-10 1,-138 8 52,0 0-1,1 0 1,-1-1-1,0 1 1,1 0 0,-1 0-1,0 0 1,1 0-1,-1 0 1,0 0 0,0-1-1,1 1 1,-1 0-1,0 0 1,0 0 0,1-1-1,-1 1 1,0 0-1,0 0 1,0-1 0,1 1-1,-1 0 1,0 0-1,0-1 1,0 1 0,0 0-1,0-1 1,0 1-1,0 0 1,0 0 0,1-1-1,-1 1 1,0 0-1,0-1 1,0 1 0,-1 0-1,1-1 1,0 1-1,0 0 1,0-1 0,0 1-1,0 0 1,0 0-1,0-1 1,0 1 0,-1 0-1,1-1 1,0 1-1,0 0 1,0 0 0,0-1-1,-1 1 1,1 0-1,0 0 1,0 0 0,-1 0-1,1-1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2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1 254 12256,'0'0'568,"97"-14"-352,-23 2 8,21-10 240,2-6 8,-5 8-104,-7-9 8,2 1-16,-7 2 0,3 0-64,-4 8 0,-11 3-208,-10-1-1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19 324 5320,'0'0'6313,"5"14"-5777,3 13-276,-1-1 1,-1 1-1,4 38 0,8 207 1572,-14-231-1232,-2-1 0,-2 0-1,-6 60 1,6-100-592,0 0 1,0 0-1,0 0 1,0 0-1,0 0 0,0-1 1,0 1-1,0 0 1,-1 0-1,1 0 1,0 0-1,0 0 0,0 0 1,0-1-1,0 1 1,0 0-1,0 0 0,0 0 1,0 0-1,0 0 1,-1 0-1,1 0 1,0 0-1,0 0 0,0 0 1,0 0-1,0 0 1,0-1-1,0 1 1,-1 0-1,1 0 0,0 0 1,0 0-1,0 0 1,0 0-1,0 0 1,0 0-1,-1 0 0,1 0 1,0 0-1,0 0 1,0 1-1,0-1 1,0 0-1,0 0 0,-1 0 1,1 0-1,0 0 1,0 0-1,0 0 1,0 0-1,0 0 0,0 0 1,0 0-1,0 0 1,-1 1-1,1-1 1,0 0-1,0 0 0,0 0 1,0 0-1,0 0 1,-6-13 228,-10-39 60,3-1-1,2 0 1,2-1 0,3 0 0,2 0 0,2-1 0,9-85-1,26-49 206,-25 157-369,2 0 0,1 1 1,26-52-1,-33 74-77,1 1-1,1-1 1,-1 1-1,2 0 1,-1 1-1,1 0 0,11-10 1,-16 16-44,-1 0-1,1 0 1,0 0-1,0 1 1,-1-1 0,1 1-1,0-1 1,0 1-1,0 0 1,0-1 0,-1 1-1,1 0 1,0 0-1,0 1 1,0-1 0,0 0-1,0 1 1,-1-1 0,1 1-1,0-1 1,0 1-1,-1 0 1,1 0 0,2 1-1,4 3 28,0 1 0,0 0 0,10 10-1,-16-14-28,10 11 11,0 0 0,-1 1 0,0 0 1,-1 1-1,0 0 0,-2 1 1,0 0-1,0 0 0,-2 1 0,0 0 1,-1 0-1,0 0 0,-2 1 0,0 0 1,-1-1-1,-1 1 0,0 0 0,-1 0 1,-3 19-1,1-27-12,0-1 0,-1 1 0,1-1 0,-2 1 0,0-1 0,0 0 1,0 0-1,-1-1 0,0 1 0,-1-1 0,0 0 0,0-1 0,-10 10 0,10-12 5,0 0-1,0 0 0,-1 0 0,1-1 1,-1 0-1,0-1 0,0 1 1,-1-1-1,1 0 0,-1-1 1,1 0-1,-1 0 0,0-1 0,0 0 1,0 0-1,-13-1 0,13 0 16,-1-2 0,0 1 0,1-1 0,0 0-1,-1 0 1,1-1 0,0 0 0,0-1 0,0 0-1,1 0 1,0-1 0,-13-9 0,20 14-28,0-1 1,-1 1-1,1 0 0,0 0 1,0 0-1,-1-1 0,1 1 0,0 0 1,0-1-1,0 1 0,-1 0 1,1 0-1,0-1 0,0 1 1,0 0-1,0-1 0,0 1 1,-1 0-1,1-1 0,0 1 1,0-1-1,0 1 0,0 0 0,0-1 1,0 1-1,0 0 0,0-1 1,0 1-1,1 0 0,-1-1 1,0 0-1,10-9-9,18-3-98,1 3-2935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94 102 11760,'0'0'968,"-6"10"-655,4-6-284,-52 98 580,48-90-533,1 0 1,1 0 0,0 0-1,0 1 1,1 0-1,1-1 1,-1 25 0,3-35-53,-1 0 1,1 1 0,1-1 0,-1 0 0,0 0 0,1 0 0,-1 1 0,1-1-1,-1 0 1,1 0 0,0 0 0,0 0 0,0 0 0,0 0 0,0 0 0,1 0 0,-1-1-1,0 1 1,1 0 0,0-1 0,-1 1 0,1-1 0,0 1 0,0-1 0,-1 0-1,1 0 1,0 0 0,0 0 0,0 0 0,1 0 0,-1-1 0,0 1 0,0-1-1,0 1 1,1-1 0,-1 0 0,0 0 0,0 0 0,0 0 0,1 0 0,-1 0 0,3-1-1,2-1 51,1 1 0,-1-1 0,0-1 0,1 1 0,-1-1-1,0 0 1,0-1 0,-1 0 0,1 0 0,-1 0 0,8-8 0,-8 5-5,0 0 0,0 0 0,-1 0 1,0-1-1,0 0 0,-1 0 0,0-1 1,-1 1-1,1-1 0,-2 0 1,1 0-1,-1 0 0,-1 0 0,1-13 1,-1 17-22,-1 0 0,0 0 0,0 0 0,0 0 0,-1 0 0,0 0 0,0 0 0,0 0 0,0 0 0,-1 0 0,0 1 0,0-1 0,0 1 0,-1-1 0,1 1 0,-1 0 0,0 0 0,0 0 0,-1 0 0,1 0 0,-1 1 0,0 0 0,0 0 0,0 0 0,0 0 0,0 0 0,-1 1 0,-5-3 0,7 5 7,-1-1-1,0 0 0,0 1 1,0 0-1,1 0 0,-1 0 0,0 0 1,0 1-1,0-1 0,1 1 1,-1 0-1,0 0 0,1 1 1,-1-1-1,1 1 0,-4 1 0,5-2-32,1 0-1,-1-1 0,0 1 1,1 0-1,-1 0 0,1 0 0,0 0 1,-1 0-1,1 1 0,0-1 1,0 0-1,-1 1 0,1-1 1,0 0-1,0 1 0,1-1 0,-1 1 1,0 0-1,0-1 0,1 1 1,-1 0-1,1-1 0,-1 1 1,1 0-1,0 0 0,0-1 0,0 1 1,0 0-1,0 0 0,0-1 1,0 1-1,1 0 0,-1 0 0,1-1 1,0 4-1,1-3-12,0 1-1,0-1 1,0 0 0,0 1 0,0-1-1,0 0 1,1 0 0,-1 0-1,1 0 1,0-1 0,-1 1-1,1-1 1,0 0 0,0 1 0,0-1-1,0 0 1,0-1 0,0 1-1,0-1 1,0 1 0,0-1-1,0 0 1,1 0 0,3-1 0,8 0 13,0 0 1,0-1 0,22-7-1,5-3 54,-1-2 1,-1-2-1,0-1 0,-1-3 0,-1-1 0,37-26 0,-30 18 410,-45 29-480,0 0-1,0 0 1,0-1-1,1 1 1,-1 0-1,0 0 1,0 0-1,0 0 1,0 0-1,0 0 1,1 0-1,-1-1 1,0 1-1,0 0 1,0 0-1,0 0 1,1 0-1,-1 0 1,0 0-1,0 0 1,0 0-1,0 0 1,1 0 0,-1 0-1,0 0 1,0 0-1,0 0 1,1 0-1,-1 0 1,0 0-1,0 0 1,0 0-1,0 0 1,1 1-1,-1-1 1,0 0-1,0 0 1,0 0-1,0 0 1,0 0-1,1 0 1,-1 1-1,2 9 147,-4 14-16,2-23-126,-3 20 47,1 0 1,1 0-1,1 1 0,3 22 0,-2-35-44,1 0 0,-1 0-1,2 0 1,-1 0 0,1-1 0,0 1 0,1 0 0,0-1 0,1 0-1,-1 0 1,1-1 0,7 8 0,-11-13-10,1 0 0,-1-1 0,1 1-1,0-1 1,0 1 0,0-1 0,0 0 0,0 0 0,0 0 0,0 0-1,0 0 1,0 0 0,0 0 0,1-1 0,-1 1 0,0-1 0,0 0 0,4 1-1,-2-2 3,-1 1 0,1-1-1,-1 0 1,0 0-1,0 0 1,0 0 0,1 0-1,-1-1 1,0 0-1,-1 1 1,5-4 0,4-5 22,0 0 1,0-1 0,-1 0 0,12-18 0,-20 28-25,53-83 221,-26 39-64,-28 44-154,-1 0 0,1 1 0,-1-1 1,1 0-1,-1 0 0,1 1 0,-1-1 1,1 1-1,0-1 0,-1 0 0,1 1 1,0-1-1,0 1 0,0 0 0,-1-1 1,1 1-1,0 0 0,0-1 0,0 1 1,0 0-1,0 0 0,-1 0 0,1 0 1,0-1-1,1 2 0,0-1 0,-1 0 0,1 1 0,0 0 0,-1-1 0,1 1 0,-1 0 0,1 0 0,-1 0 0,1 0 0,-1 0 0,0 0 0,2 2 1,5 5 6,-2 1 1,1 0-1,7 13 1,-12-18-8,5 10 5,0 0 0,-1 0 0,0 0 0,-1 0 0,-1 1 0,-1 0 1,0 0-1,-1 0 0,0 0 0,-1 1 0,-1-1 0,0 0 0,-1 1 0,-1-1 0,-7 28 0,9-41-8,-1 1-1,1-1 1,-1 1 0,0-1-1,0 0 1,0 0-1,0 1 1,0-1 0,-1 0-1,1 0 1,-1 0-1,1 0 1,-1-1 0,0 1-1,0 0 1,1-1-1,-1 1 1,-1-1 0,1 1-1,0-1 1,0 0-1,0 0 1,-3 1-1,2-2 9,0 1 0,0-1 0,0 0 0,0 0 0,0-1 0,1 1 0,-1 0 0,0-1-1,0 0 1,1 0 0,-1 1 0,0-2 0,1 1 0,-1 0 0,1 0 0,-1-1 0,1 1-1,-1-1 1,-1-2 0,1 1 8,0 0 1,0-1-1,0 1 0,0 0 0,1-1 0,0 0 0,-1 0 0,0-4 0,1 4 22,-1 0 0,1 0-1,0 0 1,-1 0-1,-4-4 1,26 1 49,-6 5-86,1 1 1,-1 0 0,1 1-1,23 2 1,-3 0-2,-20-2-3,0 0 0,-1-1 0,1 0 0,-1-1 0,20-6 0,-24 5 0,-1 0-1,0 0 0,0-1 1,0-1-1,0 1 1,-1-1-1,1-1 0,-1 1 1,8-10-1,8-10 26,-2-1-1,-1-1 1,30-55 0,20-27 167,-70 109-191,1-1 1,-1 1-1,0-1 0,1 1 0,-1 0 1,0-1-1,1 1 0,-1-1 0,0 1 1,1 0-1,-1-1 0,1 1 0,-1 0 1,1 0-1,-1-1 0,1 1 0,-1 0 1,1 0-1,-1 0 0,1 0 0,-1 0 1,1-1-1,-1 1 0,1 0 0,-1 0 1,1 0-1,-1 0 0,1 1 0,-1-1 1,2 0-1,-1 1 0,0-1 0,0 1 0,0 0 1,0 0-1,0 0 0,0-1 0,0 1 0,0 0 1,0 0-1,-1 1 0,2 1 0,14 34 8,-15-36-9,4 18 2,-1 0 0,0 0 1,-1 0-1,-1 1 0,0 20 0,-3 5 2,-8 48 0,9-91-1,0 1 1,0 0-1,-1-1 0,1 1 0,-1-1 0,0 1 0,0-1 0,0 1 1,0-1-1,0 1 0,0-1 0,-1 0 0,1 0 0,-1 0 0,1 0 1,-1 0-1,0 0 0,0 0 0,0 0 0,0-1 0,0 1 1,-1-1-1,1 1 0,-3 1 0,2-3 3,0 1-1,0-1 1,0 1 0,-1-1 0,1 0-1,0 0 1,0 0 0,0-1 0,0 1-1,0-1 1,0 0 0,0 0 0,1 0-1,-1 0 1,0 0 0,0 0 0,1-1-1,-1 1 1,0-1 0,-2-2 0,-6-3 33,9 6-31,0 0-1,0 0 1,0 0 0,0 0-1,0 0 1,0-1-1,0 1 1,0 0 0,1-1-1,-1 0 1,-1-2 0,6 4-8,0 0 1,0 0 0,-1 0 0,1 0 0,0 0 0,0 1 0,0-1 0,0 1 0,2 1 0,-1-2 0,37 8-4,1-2 0,0-3-1,0-1 1,1-1 0,-1-3 0,0-1 0,0-3 0,-1-1 0,55-17 0,-40 4 10,-53 19-7,0-1 0,0 1 0,0-1 0,0 0 0,0 0 0,0 0 0,0 0 0,-1-1 0,1 1 0,-1-1 0,0 1 0,0-1 0,1 0 1,1-5-1,-4 8 0,1-1 0,-1 1 1,0-1-1,0 1 1,0-1-1,1 1 1,-1 0-1,0-1 1,0 1-1,0-1 1,0 1-1,0-1 1,0 1-1,0-1 1,0 1-1,0-1 1,0 1-1,0-1 1,0 1-1,-1-1 0,1 1 1,0-1-1,0 1 1,0-1-1,-1 1 1,1 0-1,0-1 1,0 1-1,-1 0 1,1-1-1,-1 0 1,0 1 0,-1-1 1,1 1-1,0-1 1,0 1-1,0 0 0,-1 0 1,1 0-1,0-1 1,0 1-1,-1 0 1,1 1-1,-2-1 1,-32 8 29,35-8-31,-6 2 2,0 0 1,0 1 0,1-1-1,-1 1 1,1 0 0,0 1-1,-8 5 1,12-8-3,0-1 0,0 1 0,1 1 0,-1-1 0,0 0 0,0 0 0,0 0 0,1 0 0,-1 0 0,1 1 0,-1-1 0,1 0 0,-1 1 0,1-1 0,0 0 0,-1 1 0,1-1 0,0 0 0,0 1 0,0-1 0,0 1 0,0-1 0,1 0 0,-1 1 0,0-1 0,1 0 0,-1 1 0,1-1 0,-1 0 0,1 0 0,-1 1 0,1-1 0,0 0 0,0 0 0,0 0 0,-1 0 0,1 0 0,0 0 0,2 1 0,1 2 1,1 0 1,0-1-1,-1 1 0,1-1 1,1 0-1,-1-1 0,0 1 1,11 2-1,-6-2 6,1 0-1,0 0 1,20 1 0,-28-4-5,0 0 1,-1 1-1,1-2 1,0 1-1,0 0 1,0 0-1,-1-1 1,1 0-1,0 1 1,0-1-1,-1 0 1,1-1-1,-1 1 1,1 0-1,-1-1 1,1 1-1,-1-1 1,0 0-1,0 1 1,0-1-1,0 0 1,0-1-1,0 1 1,-1 0-1,1 0 1,-1-1-1,1 1 1,-1-1-1,0 1 1,0-1-1,0 0 1,0 1-1,0-6 1,2-3 7,-1 1 0,-1-1 0,0 0 0,0 0 0,-1 0 0,-1 1 0,-1-13 1,1 17 4,0-1 1,0 1-1,-1 0 1,0 0 0,0 0-1,0 0 1,-1 0-1,0 0 1,0 0-1,0 1 1,-1-1 0,0 1-1,-5-6 1,-12 0 94,3 1-64,19 5-47,12 1-15,77-18 35,91-15-99,-176 37 76,1-2 0,0 2 0,0-1 0,1 1 0,-1 0 0,11 2 0,-15-2 3,0 1 0,0-1 0,-1 1 0,1 0 0,-1-1 0,1 1 1,0 0-1,-1 0 0,0 0 0,1 0 0,-1 1 0,0-1 0,1 0 0,-1 0 0,0 1 0,0-1 0,0 1 1,0-1-1,0 1 0,0-1 0,-1 1 0,1 0 0,0 0 0,0 2 0,0 6 8,1-1-1,-2 1 0,1-1 1,-1 1-1,-1-1 1,1 1-1,-4 11 1,3-11 7,-1 0 1,1 1-1,1-1 1,0 1-1,0-1 1,3 12-1,-3-21-13,0-1 0,0 1-1,0-1 1,0 1 0,0-1-1,0 0 1,1 1 0,-1-1-1,0 1 1,0-1 0,0 1-1,1-1 1,-1 1 0,0-1-1,1 0 1,-1 1 0,0-1-1,1 0 1,-1 1 0,1-1-1,-1 0 1,0 1 0,1-1 0,-1 0-1,1 0 1,-1 1 0,1-1-1,-1 0 1,1 0 0,-1 0-1,1 0 1,-1 0 0,1 0-1,-1 0 1,1 0 0,-1 0-1,1 0 1,-1 0 0,1 0-1,-1 0 1,1 0 0,-1 0-1,1-1 1,-1 1 0,1 0 0,-1 0-1,1-1 1,-1 1 0,0 0-1,1-1 1,24-19 60,-20 16-55,15-16 24,-11 11 1,1 0 1,0 1-1,18-13 0,-27 20-31,0 1 0,1-1 0,-1 0 0,1 1 0,-1-1 0,1 1 1,0 0-1,-1-1 0,1 1 0,-1 0 0,1 0 0,-1 0 0,1 0 0,0 0 0,-1 1 1,1-1-1,-1 0 0,1 1 0,-1-1 0,1 1 0,-1 0 0,1-1 0,-1 1 0,0 0 1,1 0-1,-1 0 0,0 0 0,0 0 0,0 0 0,3 2 0,1 4 7,1 1 0,-1-1 0,0 1 0,5 11 0,2 2-1,-4-6-31,9 13-98,-16-27 116,-1 0 0,1 0 0,0-1 0,0 1 0,0 0-1,-1-1 1,1 1 0,0-1 0,0 1 0,0-1 0,0 1 0,0-1 0,0 0 0,0 1 0,0-1 0,0 0-1,0 0 1,0 0 0,0 0 0,0 0 0,0 0 0,0 0 0,0 0 0,0 0 0,1 0 0,0-1 0,4-2-131,0 1 0,0-2 0,-1 1 0,1-1 0,-1 1 0,7-8 0,2-2-3240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50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0 251 11048,'0'0'3554,"2"10"-2879,5 37 62,0 67-1,-1 157 987,-10-194-714,4-77-999,1 0 0,-1 0 0,0 0 0,0 0-1,0 0 1,0 0 0,0 0 0,0 0 0,0 0 0,0 0 0,0 0 0,0 0 0,0 0-1,0 0 1,0 0 0,0 0 0,0 0 0,0 0 0,1 0 0,-1 0 0,0 0-1,0 0 1,0 0 0,0 0 0,0 0 0,0 0 0,0 0 0,0 0 0,0 0-1,0 0 1,0 0 0,0 0 0,0 1 0,0-1 0,0 0 0,0 0 0,0 0 0,0 0-1,0 0 1,0 0 0,0 0 0,0 0 0,0 0 0,0 0 0,0 0 0,0 0-1,0 0 1,0 0 0,0 0 0,0 0 0,0 1 0,0-1 0,0 0 0,4-9 214,3-13-45,71-297 1033,-52 237-822,3 2 0,72-139 0,-99 215-362,1 0 0,-1-1 0,1 1 0,0 0 1,0 1-1,0-1 0,6-5 0,-9 9-22,1 0 1,-1-1-1,1 1 0,-1 0 0,1-1 0,-1 1 0,1 0 1,-1 0-1,1-1 0,0 1 0,-1 0 0,1 0 0,-1 0 1,1 0-1,0 0 0,-1 0 0,1 0 0,0 0 0,-1 0 1,1 0-1,-1 0 0,1 0 0,0 1 0,0-1 1,0 1-2,0 0 1,0 0-1,0 0 1,0 0-1,0 0 1,0 0-1,0 1 1,0-1-1,0 0 1,-1 1-1,1-1 1,-1 0-1,1 1 1,-1-1-1,1 2 1,12 45 50,-3 0 1,-1 1-1,3 71 1,-10 151 293,-4-141-90,0-69 60,7-55-3767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12864,'0'0'4895,"18"58"-4575,-4-44-128,4 10 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0 484 11048,'0'0'2264,"14"-7"-1638,-3 2-480,-1 0-20,1-1 1,0 1 0,-1-2-1,0 1 1,-1-1 0,1-1-1,7-9 1,-2 1 134,-2 0 0,0-2 0,-1 1 0,-1-2 0,14-31 0,31-105 1310,-38 108-992,-12 33-165,0 0 0,-2-1 0,4-14 0,-34 265 1788,-4 31-1247,30-266-938,0 0 1,0 0-1,-1 0 1,1 0-1,0 0 1,0 0-1,-1 0 1,1 0-1,-1 0 1,1 0-1,-1 0 1,1 0-1,-1 0 1,-1 1-1,2-2-8,0 0 0,0 0 0,-1 0 0,1 0 0,0 0 0,-1 0 0,1 0 0,0 0 0,0 0 0,-1 0 0,1-1 0,0 1 0,-1 0 0,1 0 0,0 0 0,0-1 0,0 1 0,-1 0 0,1 0 0,0 0 0,0-1 0,0 1 0,-1 0 0,1-1 0,0 1 0,0 0 0,0 0 0,0-1 0,0 1 0,0-1 0,-11-34 310,10 30-284,-5-20 146,-3-40-1,8 58-130,1-1 0,0 1-1,0 0 1,1 0 0,0 0 0,0 0 0,1 0-1,0 0 1,0 0 0,6-12 0,-7 18-39,0-1 1,1 0 0,-1 1-1,0-1 1,1 1-1,-1-1 1,1 1 0,0-1-1,-1 1 1,1 0-1,0 0 1,0 0 0,0 0-1,0 0 1,0 1-1,0-1 1,0 0-1,0 1 1,0 0 0,0-1-1,0 1 1,0 0-1,0 0 1,4 0 0,5 1 13,-1 1 0,1 0 0,16 5 1,-11-2-5,4 1 10,0 1 0,-1 1 0,34 20 0,-30-16-72,-3 2-360,-14-8-2684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7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51 156 11856,'0'0'1664,"-24"-71"-1064,10 43-48,4 6 8,8 4-264,4 2 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8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65 6520,'0'0'3880,"10"-8"-3314,4-3-370,30-28 626,-44 39-795,0 0 0,0 0 0,0 0 0,1 0 1,-1 0-1,0 0 0,0 0 0,0 0 1,0 0-1,0 0 0,1-1 0,-1 1 0,0 0 1,0 0-1,0 0 0,0 0 0,0 0 1,0 0-1,0-1 0,1 1 0,-1 0 0,0 0 1,0 0-1,0 0 0,0 0 0,0-1 1,0 1-1,0 0 0,0 0 0,0 0 0,0 0 1,0 0-1,0-1 0,0 1 0,0 0 0,0 0 1,0 0-1,0 0 0,0-1 0,0 1 1,0 0-1,0 0 0,0 0 0,-1 0 0,1 0 1,0-1-1,0 1 0,0 0 0,-11 1 601,-16 8-141,-54 21 396,-78 42 0,121-52-586,1 2-1,1 1 1,1 2-1,-34 32 1,61-50-191,1 1 0,0 0-1,0 0 1,0 1 0,-7 14 0,13-21-70,0 1 1,-1 0-1,1 0 0,0 0 0,0-1 1,1 1-1,-1 0 0,1 0 1,-1 0-1,1 5 0,1-6-15,-1 0 0,0-1 0,1 1-1,-1-1 1,1 1 0,-1 0 0,1-1 0,0 0 0,0 1-1,-1-1 1,1 1 0,0-1 0,0 0 0,0 0 0,1 1 0,-1-1-1,0 0 1,0 0 0,1 0 0,2 1 0,6 3 43,0 0 0,0-1 0,1-1 0,-1 0 0,1 0 0,14 1 0,-1-1 113,45 0 0,-48-4-48,0-2-1,0 0 1,23-8 0,20-3 546,-63 14-638,-1 0 0,1 0 0,-1-1 0,1 1 0,0 0 0,-1 0 0,1 0 1,-1 0-1,1 0 0,0 0 0,-1 0 0,1 0 0,0 0 0,-1 0 0,1 0 0,-1 0 1,1 0-1,0 1 0,-1-1 0,1 0 0,-1 0 0,2 1 0,-15 15 380,-19 16-213,-68 73 206,87-89-342,0 0-1,1 2 1,1-1 0,-17 39-1,26-50-44,-1-1 0,1 1 0,0 0 0,0 0-1,1 0 1,0 1 0,0-1 0,1 0 0,-1 0-1,2 7 1,-1-9-9,1-1 0,0 0 0,0 0-1,0 0 1,1 0 0,-1 0 0,1 0-1,0 0 1,0 0 0,0-1 0,0 1-1,0-1 1,0 1 0,1-1 0,-1 0-1,1 0 1,-1 0 0,1 0 0,0 0 0,5 2-1,6 2 46,-1-1 0,0 0 0,1-1 0,0-1 0,0 0 0,0 0 0,0-2 0,1 0 0,-1 0 0,0-1 0,1-1-1,-1-1 1,0 0 0,14-4 0,-14 2 78,0 0 1,-1-2-1,1 1 0,-1-2 0,-1 0 0,1 0 0,12-11 1,-18 11-52,-1 0 0,0 0 0,0-1 0,6-11 0,7-8-3886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8:4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0 13360,'0'0'1837,"-10"8"-1394,-43 30-107,2 3 1,2 2 0,2 2 0,2 2 0,-70 94 0,111-135-276,0 0 1,1 0-1,0 0 0,0 1 1,0-1-1,1 1 1,-3 10-1,5-16-44,0 0 1,0 0-1,0 0 0,0 0 1,0 0-1,0 0 0,0 1 1,0-1-1,0 0 1,0 0-1,1 0 0,-1 0 1,0 0-1,1 0 0,-1 0 1,1 0-1,-1 0 0,1 0 1,0 0-1,1 1 0,-1-1 1,1 0 0,0 0 0,-1 0 0,1-1 0,0 1 0,-1-1 0,1 1 0,0-1 0,0 0 0,-1 1 0,1-1 0,0 0 0,0 0 0,-1-1 0,1 1 0,0 0-1,3-1 1,9-3 62,1 0-1,-1-1 0,-1 0 0,1-1 0,19-11 0,63-46 344,-74 45-226,0 0 0,-1-2 1,-1 0-1,-1-1 0,30-43 1,-26 36 170,-12 18 46,-11 10-389,0 0 0,0 0 0,0 0 0,0 0 0,0 0 0,0 0 0,0 0 1,0 0-1,0 0 0,0 0 0,0 0 0,0 0 0,0 0 0,1 1 0,-1-1 0,0 0 0,0 0 1,0 0-1,0 0 0,0 0 0,0 0 0,0 0 0,0 0 0,0 0 0,0 0 0,0 0 0,0 0 0,0 0 1,0 0-1,1 0 0,-1 0 0,0 0 0,0 0 0,0-1 0,0 1 0,0 0 0,-19 43 328,-25 84 0,14-32-157,-3-7-24,10-31-16,2 1-1,4 1 0,-17 90 0,19 30 270,15-175-374,0 0 0,1 0 0,-1 0 0,1 0 0,0 0-1,2 6 1,-3-9-144,1-1 0,-1 1 0,0 0 0,0-1 0,1 1 0,-1 0 0,0-1 0,1 1 0,-1 0 0,1-1 0,-1 1 0,1-1 0,-1 1 0,1-1 0,-1 1 0,1-1 0,-1 1 0,1-1 0,0 0 0,-1 1 0,1-1 0,0 0 0,-1 1 0,1-1 0,0 0 0,0 0 0,-1 0 0,1 0 0,0 0 0,-1 0 0,1 0 0,0 0 0,0 0 0,-1 0 0,2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2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0 3808,'0'0'8973,"12"7"-8882,1 2-61,-2-2 4,0-1 1,1 0-1,17 7 1,-9-4 177,35 23 1,5 3 278,-38-23-373,-15-8-73,-1 0 0,1-1 0,0 1 1,0-1-1,15 3 0,-6-2 7,0 1 0,-1 1-1,17 8 1,-15-6 11,0-1-1,28 7 1,-32-10-36,-1 0 1,1 1 0,14 8 0,-15-7 4,0 0 0,0-1-1,19 4 1,131 40 292,-115-39-236,-30-8-59,-1 1-1,0 1 1,0 1 0,0 0-1,0 1 1,21 12-1,123 64 133,-64-36-83,-69-32-61,8 3 45,0 2-1,48 36 0,-60-36-32,32 37 0,-36-35 11,38 31 1,26 24 91,-24-21-89,4 5-32,13 11 32,-43-42-4,0 1-1,52 65 1,-60-65-15,-11-13-5,0 0-1,0 1 1,19 38 0,25 67 14,-52-111-30,0-1-1,1 1 1,15 19-1,4 7 28,106 162 151,-113-171-158,3 3 25,1-1 0,46 47 0,30 32 83,-86-96-134,0 1 0,-1 1 0,0 0 0,-1 1 0,-1 0 0,-1 0 0,0 1 0,-1 1 0,-2-1 0,1 1 0,5 34 0,3-3 10,-12-41-1,1 0 1,-2 1-1,1 0 0,-1 0 1,1 12-1,0 59 32,1-15-28,-7 103-1,-13 68 126,15-213-119,-1 0-1,-2-1 0,0 1 1,-1-1-1,-2 1 1,-15 36-1,-5 1 54,-22 74 0,33-84-37,-3-2 1,-1 0 0,-29 49-1,22-52-2,15-24-2,0-1 0,-2-1 0,-20 25 1,-10 7-1,29-33-20,0 0 1,-2-1-1,-22 19 0,-14 4 76,-3-2 0,0-3 0,-90 42 0,123-69-68,0-1 1,-1-1-1,-31 5 0,8-2 6,10-2 47,-56 2 0,45-5-7,-17-1 90,-1-3 1,-109-12-1,50-10-15,26 2-38,-150-3 97,185 20-99,-174 2 151,168 3-198,24-1 0,-72 11 0,76-7 45,-69 1 0,71-6 42,-76 12 0,68-1 4,0 2 1,-57 24 0,98-35-131,0 1 0,1-1 0,-1 1 0,1 1 0,0-1 0,0 1 0,-10 11 0,2 0 2,-17 26 0,14-18-8,-38 41 1,47-53 1,4-6 8,0-1 0,0 1 0,0 0 0,1 1-1,0-1 1,0 1 0,1-1 0,0 1 0,0 0 0,0 0 0,1 0-1,-1 9 1,-4 29 493,5-56-449,2 0 0,-1 0 0,1 0-1,1 0 1,0 1 0,0-1 0,1 0-1,1 1 1,-1 0 0,2 0 0,-1 0 0,12-17-1,4-10 65,-16 29-101,0 0 1,0 1-1,0 0 1,7-8-1,2-1 10,92-103 368,-90 97-321,-14 20-64,0 0 0,1-1 0,-1 1 0,0 0 0,1 0 0,-1 0 0,1 0 0,0 1 0,0-1 0,0 0 0,2-1 0,-4 2-14,0 1 1,1-1-1,-1 1 0,0-1 1,0 0-1,0 1 1,0-1-1,0 1 1,0-1-1,0 0 0,0 1 1,0-1-1,0 0 1,0 1-1,-1-1 1,1 1-1,0-1 1,0 0-1,0 1 0,-1-1 1,1 1-1,0-1 1,-2 0-1,-6-13 11,-11-5 103,-2 7-91,20 12-24,-1 0 0,1 0 0,0 1 0,-1-1 0,1 1 0,0-1 0,0 1 0,-1-1 1,1 1-1,0-1 0,0 1 0,0 0 0,0 0 0,0 0 0,0 0 0,0 0 0,0 0 0,0 0 0,0 0 0,-1 2 0,-35 76 0,20-33-3,8-24-8,-7 28 0,12-35 7,-2 1-1,-13 27 1,12-30 9,1 0 1,1 1-1,-6 21 0,-1 1 4,-1 5-1,12-34-9,0 0 0,0 0 0,0 0-1,-1 1 1,-1-1 0,1-1 0,-1 1-1,0 0 1,-1-1 0,1 1 0,-6 6 0,3-6 60,11-23 23,-2 5-67,0 0-1,1 0 1,1 0 0,-1 0 0,2 1-1,0 0 1,0 0 0,1 0-1,9-10 1,4-2 53,0 1-1,37-29 0,-48 44-44,0 0 0,0 1-1,0 1 1,19-8 0,13-6 51,-25 13-57,1-1 60,-17 5-76,1 0 0,-1 1 0,0-1 1,1 1-1,-1-1 0,0 0 1,1 1-1,-1-1 0,0 0 0,0 1 1,0-1-1,0 0 0,1 1 1,-1-1-1,0 0 0,0 0 0,0 1 1,-1-1-1,1 0 0,0 1 1,0-1-1,0 0 0,0 1 0,-1-1 1,1 0-1,-1 0 0,-1-9-19,-1-1 0,1 0-1,1 1 1,0-1 0,0 0-1,1 1 1,2-18 0,16-67-752,-9 52-1898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2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4216,'0'0'11337,"11"-1"-11018,36-3 2,-42 4-199,0 0 1,-1 0-1,1 0 0,0 1 1,9 2-1,8 0 342,-4-4-163,-1 2 0,1 0 0,0 1 0,-1 0 0,1 2 0,32 10 0,-13-1 116,0-2 0,52 8 0,-14-3-7,-61-13-313,1-1 0,26 0 0,13 1 47,-27-1-55,1-1 1,0-1-1,0-2 0,48-9 1,-37 5 82,57-2 1,-28 7 56,63 2 358,-22 5-26,98 8 33,-135-16-539,-16-1 4,17-1 52,89-15 0,-79 8-13,40 3-52,-28 16-36,-49-1-11,-24-4 4,38 2-1,353-16 514,-390 10-201,37 4 0,-2 0-3613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5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 5784,'0'0'9456,"-11"7"-9282,4-2-151,-8 5 117,1 0 0,-1-1 0,-1-1 0,-17 8 0,29-14-97,-1 0-1,1 0 1,1 0 0,-1 1-1,0 0 1,-5 4 0,-14 11 99,2-6-46,2 1-1,-1 0 1,2 2 0,0 0-1,1 1 1,0 1 0,-14 19-1,25-27-54,0 0-1,1 0 1,0 0-1,-7 20 1,-3 5 72,12-25-97,0 0 0,1 0-1,0 0 1,1 0-1,0 0 1,0 15 0,0-7 2,0-7 0,1 0 0,0 0 0,1 0 0,0 0 0,1 0 0,0 0 0,0-1 0,1 1 0,4 9 0,-4-12-9,0-1-1,1 0 1,-1 0 0,1 0 0,1-1 0,-1 1-1,1-1 1,0 0 0,0 0 0,1-1 0,-1 1-1,1-1 1,10 5 0,0-1 21,0-2-1,0 1 1,1-2 0,0 0-1,20 2 1,88 7 260,-112-13-257,45 5 274,-19 0 142,-39-6-333,11-15-2884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56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4816,'0'0'11030,"-1"10"-10899,0 34 4,1-43-129,0 0 1,1 0 0,-1 0 0,1 0-1,-1 0 1,1 0 0,-1 0 0,1 0-1,0 0 1,-1 0 0,1-1 0,0 1-1,0 0 1,0-1 0,-1 1 0,1 0-1,0-1 1,0 1 0,0-1 0,0 1-1,0-1 1,0 0 0,0 1 0,0-1-1,0 0 1,0 0 0,0 0 0,0 1-1,0-1 1,0 0 0,3-1 0,4 2 45,35 10 194,1-3 1,0-1 0,71 0 0,-45-9 289,-70 2-361,8 7-2393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5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6728,'0'0'4302,"-10"2"-3907,2-1-289,0 1 0,0 0 0,1 0-1,-1 1 1,1 0 0,-1 0 0,1 1 0,0 0 0,0 0-1,1 1 1,-1 0 0,-10 10 0,14-10-34,-1 1 1,1-1-1,-1 1 1,2 0-1,-1 0 1,1 0-1,-1 0 1,2 1-1,-1-1 1,1 0-1,0 1 1,0-1-1,1 1 1,0 0-1,0-1 1,0 1-1,1-1 1,0 1-1,3 8 1,-4-12-34,1 0 0,0 1 1,0-1-1,0 0 0,1 0 1,-1 0-1,1 0 0,-1 0 1,1 0-1,0 0 1,0 0-1,1-1 0,-1 1 1,0-1-1,1 1 0,0-1 1,-1 0-1,1 0 0,0-1 1,0 1-1,0 0 0,0-1 1,0 0-1,1 1 1,-1-1-1,0-1 0,0 1 1,1 0-1,-1-1 0,1 0 1,-1 0-1,0 0 0,1 0 1,-1 0-1,1-1 0,-1 1 1,7-3-1,-4 1 22,-1-1-1,1 1 1,0-1-1,-1-1 0,0 1 1,0-1-1,0 0 1,0 0-1,0 0 1,-1-1-1,0 1 1,0-1-1,0 0 0,0-1 1,2-5-1,-4 8-6,1-1 0,-1 0 0,0 0-1,-1 0 1,1-1 0,-1 1-1,0 0 1,0-1 0,0 1 0,0-1-1,-1 1 1,0-1 0,0 1 0,0-1-1,0 1 1,-1-1 0,0 1 0,0 0-1,0-1 1,0 1 0,-4-8-1,3 10-25,1 0-1,-1 0 0,0 0 0,0 0 1,0 0-1,0 1 0,-1-1 0,1 1 1,0-1-1,-1 1 0,1 0 0,-1 0 0,1 0 1,-1 0-1,0 0 0,1 1 0,-4-1 1,2 0-8,1 1 1,-1-1-1,0 1 1,0 0 0,0 0-1,0 0 1,1 1-1,-1 0 1,0-1 0,0 1-1,-5 3 1,6 1-89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50.9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1 214 13360,'0'0'1233,"12"1"-840,73-2 188,-70 0-443,-1-1 0,1 0 0,0-1 0,24-7 0,-31 6-18,1 0 0,0 0 1,-1-1-1,0 0 0,0 0 0,0-1 1,0 0-1,-1 0 0,12-14 1,-17 17-68,0 0 1,0 0 0,0 0 0,0 0 0,0 0 0,-1 0 0,1-1 0,-1 1-1,0-1 1,0 1 0,0-1 0,-1 1 0,1-1 0,-1 1 0,0-1 0,0 0 0,0 1-1,-1-1 1,1 1 0,-1-1 0,1 1 0,-1-1 0,-1 1 0,1-1 0,0 1-1,-1 0 1,1 0 0,-4-5 0,3 6-22,1 0 0,0 0 0,-1 0-1,0 0 1,1 0 0,-1 0 0,0 1 0,0-1 0,0 1-1,0 0 1,0-1 0,0 1 0,0 0 0,0 0 0,0 0-1,-1 0 1,1 1 0,0-1 0,-1 1 0,1-1 0,-1 1-1,1 0 1,0 0 0,-1 0 0,1 0 0,-1 0 0,1 1-1,0-1 1,-1 1 0,1-1 0,0 1 0,-1 0 0,1 0-1,0 0 1,-4 3 0,1-2 0,1 1 1,-1 0-1,1 1 1,0-1-1,0 1 0,0 0 1,0 0-1,1 0 1,-1 0-1,1 1 0,0-1 1,1 1-1,-1 0 1,-3 9-1,5-10-20,1-1-1,-1 1 1,1 0-1,0 0 1,0 0-1,0 0 1,0 0-1,1 0 1,0 0-1,0 0 1,0 0-1,0-1 1,0 1-1,1 0 1,0-1-1,0 1 1,0-1-1,0 1 1,0-1-1,0 0 1,1 0-1,0 0 1,0 0-1,0-1 1,0 1 0,6 3-1,1 1 27,-1-1 0,1-1 0,1 1 0,-1-2 0,1 0 0,0 0 0,0 0 0,11 1 0,-12-4-4,1 0 0,-1-1 0,0 0 0,0 0-1,1-1 1,-1 0 0,15-5 0,10-4-2758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58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 4216,'0'0'7048,"-10"0"-6688,-34-1-6,38 2-249,-1 0-1,1 0 0,-1 1 1,1 0-1,0 0 0,-1 0 1,1 1-1,0 0 1,-8 5-1,-1 1 112,5-3-80,1 0 0,-1 1-1,1 0 1,0 1-1,1 0 1,0 1 0,0-1-1,1 2 1,0-1 0,1 1-1,0 0 1,0 0 0,-8 20-1,4-1 151,0 0 0,2 1 0,1 0 0,-3 34 0,8-42-190,1 0-1,0 0 1,2 0-1,1 0 0,0 0 1,2 0-1,0-1 1,2 1-1,0-1 0,1 0 1,1-1-1,12 22 0,-16-36-72,0 0 0,0 1 0,1-2-1,0 1 1,0 0 0,0-1 0,1 0-1,0 0 1,0 0 0,0-1 0,0 0-1,1 0 1,-1-1 0,1 0 0,0 0-1,0 0 1,0-1 0,1 0 0,-1-1-1,0 1 1,1-1 0,-1-1 0,1 0-1,-1 0 1,1 0 0,0-1-1,-1 0 1,0 0 0,1-1 0,-1 0-1,0 0 1,0-1 0,0 1 0,7-5-1,4-2 44,1-1 0,-1 0 0,-1-1 0,0-1 0,-1-1 0,0-1 0,-1 0 0,19-22 0,-21 19 55,-1 0 1,-1-2 0,0 1-1,9-23 1,-16 30-40,-1 0 0,1 0 0,-2 0-1,0-1 1,0 1 0,-1-1 0,0 1 0,-1-1 0,-2-15-1,1 17-19,-1 1 0,0-1-1,-1 1 1,0 0-1,0 0 1,-1 0 0,0 1-1,-1-1 1,0 1-1,0 0 1,-10-11 0,10 13-20,0 0 0,-1 1-1,0-1 1,0 1 0,0 0 0,-1 1 0,0 0 0,0 0 0,0 0 0,0 1 0,0 0 0,-1 0 0,1 1-1,-10-2 1,4 1 24,-1 1-1,0 1 1,0 0-1,1 1 1,-1 1-1,-15 2 1,28-3-57,0 0-1,-1 0 1,1 1 0,0-1-1,-1 0 1,1 0 0,0 0-1,-1 0 1,1 0 0,-1-1-1,1 1 1,0 0 0,-1-1-1,1 1 1,0-1 0,0 1-1,-1-1 1,1 1 0,0-1-1,0 0 1,-2-1 0,3 1-129,-1 1 0,1-1 0,-1 0 0,1 0 0,-1 0 0,1 1 0,0-1 1,-1 0-1,1 0 0,0 0 0,0 0 0,0 0 0,-1 0 0,1 0 0,0 0 0,0 0 0,0 0 1,0 1-1,1-1 0,-1 0 0,0 0 0,0 0 0,1 0 0,-1 0 0,0 0 0,1-1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29:5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5720,'0'0'5938,"-3"14"-5604,-7 58 262,-1 84 1,28 148 498,-2-91-422,5 185 921,-24-276-2455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0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5824,'0'0'9596,"0"11"-9272,2 45 53,-1 89 683,-8 11 202,10-140-803,-3-15-507,0-1 1,0 0 0,0 0-1,0 0 1,0 1 0,0-1-1,0 0 1,0 0 0,0 1 0,0-1-1,1 0 1,-1 0 0,0 0-1,0 0 1,0 1 0,0-1-1,1 0 1,-1 0 0,0 0-1,0 0 1,0 1 0,0-1-1,1 0 1,-1 0 0,0 0 0,0 0-1,1 0 1,-1 0 0,0 0-1,0 0 1,0 0 0,1 0-1,-1 0 1,0 0 0,0 0-1,1 0 1,-1 0 0,0 0 0,0 0-1,1 0 1,-1 0 0,0 0-1,0 0 1,0 0 0,1 0-1,-1-1 1,0 1 0,1 0-1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0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0 9576,'0'0'2608,"-9"5"-2407,-130 49 934,114-47-884,20-6-191,-1 0-1,1 0 1,0 0 0,0 1-1,0 0 1,0 0-1,0 1 1,1-1 0,-1 1-1,1 0 1,0 0 0,-7 6-1,9-7-33,0 1-1,0-1 1,0 1 0,0 0-1,1 0 1,-1-1 0,1 1-1,0 0 1,0 0-1,0 1 1,0-1 0,0 0-1,0 0 1,1 0-1,0 1 1,0-1 0,0 0-1,0 6 1,0 39 88,3 135 163,-3-173-268,20 473 272,-31-2-78,5-364-66,5 0 0,14 128 0,-11-230-116,3 42 163,3 0 1,22 79-1,-27-124-116,1-1 0,-2 1-1,0-1 1,0 1 0,-1 0-1,-1 0 1,1 0 0,-4 19-1,-5 42 293,8-71-328,-1 0-1,1 0 1,-1 0-1,0 0 1,1 0-1,-1 0 1,0 0-1,0 0 1,0 0-1,-1 0 1,1-1-1,0 1 1,-1 0-1,1-1 1,-1 1-1,0-1 1,1 0-1,-1 1 1,0-1-1,0 0 1,0 0-1,0 0 1,-3 1-1,-10 23 229,28-24-183,18-3-77,-8 1 19,28 0 157,0 2 0,0 2 0,66 14 0,-110-16-140,1-1-1,-1 1 0,0-1 0,0-1 0,1 1 0,-1-1 1,12-3-1,5-5-2582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0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4720,'0'0'8009,"-1"13"-7708,2 189 817,16 548 1799,-24-681-1160,7-95-1284,-1 10-386,1 0 1,1 1-1,0-1 0,5-22 0,4-1-30,3 1 0,1 0-1,1 1 1,3 0 0,30-49-1,-37 72-18,-1 1 0,2 0 0,20-19 0,6-5 77,-37 35-109,0 1 1,0-1-1,0 1 1,1-1-1,-1 1 0,1 0 1,-1 0-1,1 0 0,0 0 1,-1 0-1,1 0 1,0 0-1,-1 0 0,1 1 1,0-1-1,0 0 0,0 1 1,0 0-1,0 0 1,0-1-1,0 1 0,0 0 1,-1 0-1,1 1 0,0-1 1,0 0-1,0 1 1,0-1-1,0 1 0,3 1 1,-3 0 2,1-1 0,-1 1 0,0 0 0,0 0 1,0 0-1,0 1 0,0-1 0,0 0 0,-1 1 1,1-1-1,-1 1 0,0 0 0,0-1 0,1 1 0,-2 0 1,1 0-1,0 0 0,-1 0 0,1 5 0,0 1 19,-1 0 0,0 0 0,-1 0 0,0-1 0,0 1-1,-1 0 1,0 0 0,-1-1 0,0 1 0,0-1 0,-1 0 0,0 0-1,0 0 1,-1-1 0,0 1 0,0-1 0,-1 0 0,0 0 0,0-1-1,0 0 1,-1 0 0,0-1 0,0 1 0,-1-1 0,0-1-1,-11 6 1,7-5 29,9-3-23,-1 0 0,1-1 0,0 1 0,-1-1 0,1 0 1,-1 0-1,-6 0 0,10-1 8,0 1-36,0 0-1,0 0 1,0-1-1,0 1 1,1 0-1,-1 0 1,0-1-1,1 1 1,-1 0-1,1-1 1,-1 1-1,1 0 1,-1-1-1,1 1 1,-1-1-1,1 1 1,0 0-1,57 38-4,-37-26 22,0 1-1,-1 1 0,-1 1 0,0 0 0,-1 2 0,16 20 0,-9 0 122,-24-40-408,0 1 0,1-1-1,-1 0 1,0 1 0,0-1 0,0 0-1,0 1 1,1-4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06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51 6016,'0'0'9262,"9"-8"-8947,30-27-15,-38 34-281,0 0 1,0 1 0,0-1-1,-1 0 1,1 1-1,0-1 1,0 1 0,0-1-1,0 1 1,0 0 0,0-1-1,0 1 1,1 0-1,-1 0 1,0-1 0,0 1-1,0 0 1,0 0-1,0 0 1,0 1 0,0-1-1,0 0 1,0 0-1,0 1 1,0-1 0,0 0-1,0 1 1,0-1-1,1 1 1,16 18 284,-17-18-278,1 3 15,1 1-1,-1 0 1,0 0-1,0 0 1,-1 0-1,0 0 1,0 0-1,0 0 1,0 0-1,-1 1 1,0-1-1,0 0 0,0 0 1,-1 1-1,0-1 1,0 0-1,0 0 1,0 0-1,-3 5 1,0 3 27,-2 0 1,1-1 0,-1 1 0,-1-1 0,0-1-1,-11 14 1,-4-1 55,16-18-49,0 1 1,0-1 0,1 1 0,-1 0 0,1 1 0,1-1 0,-6 13 0,10-20-70,0 1 0,0-1 0,0 0 0,0 1 0,0-1 1,0 0-1,0 1 0,1-1 0,-1 0 0,0 1 0,0-1 0,0 0 1,0 0-1,0 1 0,1-1 0,-1 0 0,0 0 0,0 1 1,1-1-1,-1 0 0,0 0 0,0 0 0,1 1 0,-1-1 0,0 0 1,0 0-1,1 0 0,-1 0 0,0 0 0,1 0 0,-1 1 0,0-1 1,1 0-1,-1 0 0,18 3 74,-10-1-29,23 7 92,-4-1-7,0 1-1,0 1 1,44 24 0,-13-4 118,-31-16-2868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10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4512,'0'0'9241,"0"-10"-9092,0-42 147,0 51-149,0-29 1954,1 27-1733,0 7-148,3 15-82,2 31-104,-1 113 179,-1-3 159,8-25-1438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1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8032,'0'0'5126,"11"1"-4794,42 7 336,80 22-1,-103-22-441,3 3 283,1-2 1,-1-1-1,1-2 0,43 2 0,-69-8-329,-1-1 1,1 0-1,13-3 0,-6-1-2360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1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5320,'0'0'8028,"2"14"-7790,13 128 433,-5-41 60,-8-74-568,1-7 1157,-3-43-558,3-12-598,1-1 0,2 1 0,17-58 0,-13 52-75,-2 13-2,1 1-1,1 0 1,24-46 0,-34 72-86,1 0 0,-1 0 0,0 0 0,1 1 0,-1-1 1,1 0-1,-1 0 0,1 0 0,0 0 0,-1 1 0,1-1 0,0 0 0,-1 0 1,1 1-1,0-1 0,0 1 0,0-1 0,-1 1 0,1-1 0,0 1 0,0-1 1,0 1-1,0 0 0,0-1 0,0 1 0,0 0 0,0 0 0,0 0 1,0 0-1,0 0 0,0 0 0,0 0 0,0 0 0,0 0 0,0 0 0,0 1 1,0-1-1,0 0 0,0 1 0,0-1 0,-1 1 0,1-1 0,0 1 0,0-1 1,0 1-1,0-1 0,-1 1 0,1 0 0,0 0 0,-1-1 0,1 1 0,0 2 1,4 3-3,0 0 1,0 1 0,-1 0 0,0 0 0,3 9-1,5 19 7,-2 0 0,-1 1 0,-2 0 0,4 51 0,9 48 222,-18-89 393,-2-45-450,2-12 106,0 7-2705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14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10152,'0'0'2016,"-11"13"-1775,2-4-167,-1 1 39,1-1-1,0 1 0,0 1 1,1-1-1,1 1 1,0 1-1,-11 23 0,17-31-36,0-1 0,1 1 0,-1 0-1,1 0 1,0 0 0,0 0 0,0 0-1,0 0 1,1 0 0,0 0 0,0-1-1,0 1 1,0 0 0,0 0 0,1-1-1,0 1 1,3 5 0,-4-7-27,1 0 0,-1-1 1,0 1-1,1 0 0,-1-1 0,1 1 1,-1-1-1,1 0 0,0 1 0,0-1 1,0 0-1,0 0 0,0 0 0,0 0 1,0 0-1,0-1 0,0 1 1,0-1-1,0 1 0,0-1 0,0 0 1,0 0-1,1 0 0,-1 0 0,0 0 1,0 0-1,0-1 0,0 1 0,0-1 1,0 1-1,0-1 0,1 0 1,2-2-1,3-1 107,1-1 1,-1 0-1,0 0 1,-1-1-1,1 0 1,-1-1-1,0 0 1,11-15-1,-15 18-82,0 0 0,0-1 1,-1 1-1,1-1 0,-1 0 0,0 0 0,-1 0 0,1 0 1,-1 0-1,0 0 0,0-1 0,-1 1 0,1 0 0,-1-1 0,0 1 1,-1 0-1,1-1 0,-2-5 0,1 8-22,0 0-1,-1 1 1,1-1-1,0 1 1,-1-1 0,0 1-1,1 0 1,-1-1-1,0 1 1,0 0 0,0 0-1,0 1 1,-1-1-1,1 0 1,-1 1 0,1-1-1,-1 1 1,1 0-1,-4-2 1,-18-2-2565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3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7136,'0'0'9202,"14"-5"-8693,9-5-155,0 0-1,0-2 0,-2-1 1,1-1-1,22-18 0,-24 13-23,0-1-1,0-1 0,-2 0 1,-1-2-1,-1 0 0,-1-1 1,0 0-1,-2-1 0,16-43 1,-27 49 94,-5 16-23,-5 10-128,-3 11-193,1 0-1,0 0 0,2 1 1,0 0-1,-5 21 1,-4 7 42,11-31-78,1 0-1,0 1 1,1-1-1,2 1 1,-1 0-1,1 17 1,2-25-13,0 0 0,0 1-1,1-1 1,1 0 0,0 0 0,0 0 0,0 0-1,1 0 1,1 0 0,-1-1 0,1 0-1,7 11 1,-9-17-16,0 1 0,0-1 0,1 0 0,-1 0-1,0 0 1,1-1 0,-1 1 0,1-1 0,0 1 0,-1-1-1,1 0 1,0 0 0,0 0 0,0 0 0,0 0-1,0-1 1,-1 0 0,1 1 0,0-1 0,0 0 0,0 0-1,0 0 1,0-1 0,0 1 0,4-2 0,9-2 63,-1 0 0,-1-2 0,23-9 1,-26 9-32,45-23 305,-1-2 1,90-69-1,-120 81-188,-4 5 11,12-9 341,-36 28-452,0 0 0,1 1 0,-1-1 1,1 1-1,1-1 0,-3 9 1,-7 45-32,11-52-28,0 0 0,0 0-1,1 0 1,0 0-1,1 1 1,-1-1 0,1-1-1,1 1 1,-1 0-1,1 0 1,0-1-1,1 0 1,-1 1 0,1-1-1,1-1 1,-1 1-1,7 6 1,-8-9 3,0 0 0,0 0 0,0 0 0,0 0 0,1-1 0,-1 1 0,1-1 0,-1 0 0,1 0 0,0 0 0,0-1 0,0 1 0,0-1 0,0 0 0,1 0 0,-1 0 0,0-1 0,0 1 0,1-1 0,-1 0 0,0 0 0,0-1 0,1 0 0,-1 1 0,0-1 0,0 0 0,0-1 0,0 1 0,7-4 0,-4 0 22,-1 1 0,1-1 1,-1 0-1,0 0 0,0-1 0,-1 0 0,0 0 0,0 0 1,0 0-1,0-1 0,-1 0 0,4-9 0,-6 12-13,-1 1 1,0-1-1,0 0 0,0 1 0,0-1 0,0 0 0,-1 1 0,0-1 1,1 0-1,-1 0 0,-1 0 0,1 1 0,0-1 0,-1 0 0,0 0 0,0 1 1,0-1-1,0 1 0,-1-1 0,0 1 0,1-1 0,-1 1 0,0 0 1,0 0-1,-1 0 0,1 0 0,-6-4 0,2 2 12,-1 0 0,-1 1 0,1 0 0,0 0 1,-1 0-1,0 1 0,0 1 0,-11-3 0,9 2 55,1 1 0,-1 0 1,-19 0-1,176-37 58,-104 25-116,0 2 0,52-6 0,-75 15-17,-10 1 5,0 1 1,0 0 0,0 0-1,1 1 1,18 3 0,-27-3-13,0 1 0,0-1 0,0 1 0,0 0 1,-1 0-1,1-1 0,0 1 0,0 1 0,0-1 1,-1 0-1,1 0 0,-1 1 0,1-1 0,-1 1 0,0-1 1,1 1-1,-1-1 0,0 1 0,0 0 0,0 0 1,0 0-1,0 0 0,-1-1 0,1 1 0,-1 0 0,1 0 1,-1 0-1,1 0 0,-1 1 0,0-1 0,0 0 1,0 0-1,0 0 0,-1 3 0,-1 6 3,0 1 1,0-1-1,-1 1 0,-1-1 0,-5 12 1,-4 16 50,12-39-53,1 1 0,0-1 0,0 0 0,0 0 0,0 0 0,0 1 0,0-1 0,0 0 0,0 0 0,0 1 0,0-1 0,0 0-1,0 0 1,0 0 0,0 1 0,0-1 0,0 0 0,0 0 0,0 0 0,0 1 0,0-1 0,1 0 0,-1 0 0,0 0 0,0 1 0,0-1 0,0 0 0,0 0 0,0 0 0,1 0 0,-1 0 0,0 1 0,0-1 0,0 0 0,0 0-1,1 0 1,-1 0 0,0 0 0,0 0 0,0 0 0,1 0 0,-1 0 0,1 1 0,13-3 47,17-10 5,73-45 166,-90 51-189,-4 1 16,1 0-1,-1 1 1,14-4-1,-20 8-36,-1-1 0,1 1 0,-1-1 0,1 1 0,0 0 0,-1 0 0,1 1 0,0-1 0,-1 1 0,1-1 0,-1 1 0,1 0 0,-1 1 0,5 1 0,63 34 67,107 48 58,-173-84-142,-1 1-1,1-1 0,0 1 0,0-1 1,0-1-1,-1 1 0,1-1 0,0 1 0,0-1 1,0-1-1,0 1 0,0-1 0,0 0 1,-1 0-1,1 0 0,0-1 0,7-3 1,-8 3-584,0 0 1,-1-1 0,1 0 0,0 1-1,-1-1 1,6-7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51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7024,'0'0'4734,"10"-4"-4182,22-6 251,1 2 0,0 1 0,0 1 0,67-2 0,-93 8-528,0-1 0,0 1 0,-1-2 0,1 1 0,0-1 0,8-3 0,-5 1 156,-7 5 118,-7 1-2978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1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59 100 7024,'0'0'9113,"6"10"-8779,19 32 0,-22-38-235,1 0 1,-1 0-1,1 0 1,0-1-1,0 0 1,1 1-1,-1-2 0,0 1 1,1 0-1,0-1 1,0 0-1,0 0 1,-1 0-1,2-1 1,-1 0-1,8 2 0,-8-3-49,1 1-1,-1-1 0,0 0 1,0 0-1,0 0 0,1-1 0,-1 0 1,0 0-1,0 0 0,0-1 0,0 1 1,0-1-1,-1 0 0,1-1 1,0 1-1,-1-1 0,0 0 0,0 0 1,0 0-1,0-1 0,0 1 0,0-1 1,-1 0-1,0 0 0,0 0 1,0-1-1,0 1 0,-1-1 0,1 1 1,-1-1-1,0 0 0,-1 0 0,1 0 1,-1 0-1,0 0 0,0 0 0,-1-1 1,0 1-1,0 0 0,0 0 1,0 0-1,-1-1 0,-1-6 0,1 9-26,-1 0-1,1 0 1,-1 0-1,0 0 1,0 1-1,0-1 1,0 0-1,0 1 1,0 0-1,-1-1 1,1 1-1,-1 0 1,0 0-1,0 0 1,1 0-1,-1 1 1,0-1-1,-1 1 1,1 0-1,0 0 0,0 0 1,0 0-1,-5 0 1,2 0 12,0 0 0,0 1 0,0-1 0,0 1 0,-1 1 0,1-1 0,0 1 0,0 0 0,0 0 0,0 1 0,-10 4 0,-10 6 44,17-9-56,0 0 1,1 1-1,-1 1 0,1-1 1,0 2-1,0-1 0,1 1 1,0 0-1,0 0 0,0 1 1,-8 10-1,10-11-22,1 0 1,1 1-1,-1-1 1,1 1-1,0-1 0,1 1 1,-1 0-1,1 0 0,1 0 1,-1 0-1,1 1 1,1-1-1,-1 0 0,1 0 1,0 1-1,1-1 0,0 0 1,0 0-1,0 0 1,1 0-1,0 0 0,1 0 1,-1 0-1,1 0 0,1-1 1,-1 1-1,1-1 1,5 6-1,2 0-6,1-1 0,1 0-1,0 0 1,0-1 0,16 8 0,76 37 109,-105-55-104,11 5 60,-1-1 0,1 0 0,0-1 0,-1 0 0,2-1 0,-1 0 0,0-1 0,0 0 0,0-1 0,1 0 0,14-2 0,-6-1-519,0-2-1,0 0 1,-1-1 0,1-1 0,19-9-1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2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1 5720,'0'0'9682,"-10"5"-9420,7-4-254,-23 12 366,1-1 1,-31 10-1,51-20-294,-1 0-1,1 0 1,0 1-1,0 0 1,-8 7-1,-14 7 128,1-2-61,0 1-1,1 1 0,1 1 1,-25 23-1,40-32-104,-1 0-1,1 1 1,1 0-1,0 0 1,0 1-1,1 0 1,0 0-1,1 1 1,0-1-1,1 1 1,1 1-1,0-1 1,0 1 0,-1 14-1,4-22-23,1 0 1,0 0-1,1-1 0,-1 1 0,1 0 1,0 0-1,0 0 0,0-1 0,1 1 0,0-1 1,0 1-1,0-1 0,0 1 0,1-1 1,-1 0-1,1 0 0,0-1 0,6 7 1,-3-4 19,1-1 0,-1 1 0,1-1 1,0 0-1,0-1 0,1 0 0,0 0 1,-1 0-1,14 3 0,0-1 74,-5 0-25,0-1 0,0-1 1,1 0-1,-1-1 0,1-1 0,0-1 0,0 0 1,19-2-1,-26 0-24,1 0 1,-1 1 0,1 0-1,-1 1 1,18 3 0,-23-4-37,-1 0 0,0 0 1,0 0-1,0 0 0,8-2 0,10-1 34,-14 2-24,1 0 0,-1 0 0,0-1 0,11-3-1,7-2-101,-21 4-283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2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3408,'0'0'9018,"10"3"-8628,145 39 1392,-117-31-1345,61 21 969,-95-31-1333,-1 0 0,1 0 1,0-1-1,0 1 0,0-1 0,-1 0 1,1 0-1,0 0 0,0 0 0,5-2 0,11 0-2197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26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6928,'0'0'3858,"-12"11"-3438,-7 4-271,1 0 57,0 2 1,-19 21-1,29-30-82,2 1 0,-1 0 0,1 0 0,0 0 0,1 1 0,0 0 0,0 0 0,1 1 0,1-1 0,-1 1 0,2 0 0,-3 19 0,5-28-84,0 0-1,0 0 1,0 0-1,0 0 0,1 0 1,-1 0-1,1-1 1,-1 1-1,1 0 1,0 0-1,-1 0 0,1-1 1,0 1-1,0 0 1,0-1-1,0 1 1,1-1-1,-1 1 0,0-1 1,1 0-1,-1 1 1,1-1-1,-1 0 1,1 0-1,0 0 0,-1 0 1,1 0-1,0 0 1,0-1-1,0 1 1,-1-1-1,4 1 0,-2 0 21,1-1 0,0 0 0,-1 0-1,1 0 1,-1 0 0,1 0 0,-1-1 0,1 0-1,-1 0 1,1 0 0,-1 0 0,0 0-1,1-1 1,-1 1 0,0-1 0,5-4 0,1-1 94,0-1 1,-1 0-1,0 0 1,-1-1 0,0 0-1,0-1 1,9-18-1,-13 24-60,-1-1 0,0-1-1,0 1 1,0 0 0,0 0-1,-1-1 1,0 1-1,0-1 1,-1 1 0,0-1-1,0 1 1,0-1 0,0 1-1,-1-1 1,0 1 0,0-1-1,0 1 1,-4-8-1,-2 3 293,6 10-530,0-1 0,0 0 0,0 0 0,0 0 0,1 0 0,-1 0 0,0 0 0,1 0 0,-1 0 0,1 0 0,-1 0 0,1 0 0,-1 0 0,1-2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28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4416,'0'0'10122,"-2"16"-9770,1 168 598,18 19-84,3 64 46,-12-21 548,-12-226-834,1-13-793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2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1 6328,'0'0'3337,"-6"11"-2801,-11 17-5,-2-1-1,-27 32 1,-36 30 658,-120 141 910,174-196-1756,13-18 572,-24 37 0,34-43 139,12-9-122,4-1-763,-1 0-39,1 1 0,-1 1 0,0 0 0,0 0 1,0 1-1,-1 0 0,1 0 0,-1 1 0,14 8 0,-8-3-66,-1 0 0,0 1 0,0 1 0,21 22 0,-3-2 39,-18-19-40,-1 1 1,18 24-1,-12-11 17,-9-10 15,1-1 1,0 0-1,1 0 1,1-2-1,0 1 1,21 15-1,-31-28-64,0 1 1,0-1-1,0 0 0,0 0 0,0 0 0,1 0 0,-1-1 0,0 1 0,1-1 1,-1 0-1,0 0 0,1 0 0,-1 0 0,0 0 0,1-1 0,-1 0 0,0 0 1,0 0-1,0 0 0,6-3 0,2-1-790,-1 0 1,0-1-1,18-14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3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4416,'0'0'13625,"-3"13"-13403,-1 2-150,2 0 0,0 0 0,0 0 0,1 0 0,3 28 0,37 439 1418,-34-414-1184,1 49 890,-6-117-1183,0 0 0,1 0 0,-1 0 1,0 0-1,0 0 0,0 0 0,1 1 0,-1-1 0,0 0 0,0 0 0,0 0 0,1 0 0,-1 0 0,0 0 0,0 0 0,1 0 0,-1 0 0,0 0 0,0 0 0,0 0 0,1 0 0,-1 0 0,0-1 0,0 1 0,0 0 0,1 0 1,-1 0-1,0 0 0,0 0 0,0 0 0,1 0 0,-1-1 0,0 1 0,0 0 0,0 0 0,0 0 0,0 0 0,0-1 0,1 1 0,-1 0 0,0 0 0,0 0 0,0-1 0,9-7 37,22-45-514,-22 37-2177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31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7800,'0'0'9695,"10"1"-9295,53 9 514,94 27-1,60 12 627,-148-34-640,-65-15-763,0 1-1,0-1 1,-1 0 0,1 0-1,0-1 1,0 1 0,7-2-1,12-2-3064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3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114 141 13392,'0'0'1802,"12"1"-1479,4 2-203,-9-2-57,-1 0 0,1 0 0,0-1 0,-1 0 1,1 0-1,0 0 0,6-2 0,-10 2 8,1-1 0,-1 0 0,0 0 1,0 0-1,1 0 0,-1 0 0,0-1 0,0 1 0,-1-1 0,1 0 0,0 0 0,0 0 0,-1 0 1,0-1-1,1 1 0,-1 0 0,0-1 0,0 0 0,0 0 0,0 1 0,-1-1 0,1 0 0,-1 0 1,0-1-1,0 1 0,0 0 0,0 0 0,1-6 0,-2 6-27,0 0-1,0 0 1,0 1-1,0-1 1,0 0 0,-1 0-1,1 0 1,-1 0-1,0 0 1,1 0-1,-2 1 1,1-1 0,0 0-1,0 1 1,-1-1-1,1 1 1,-1-1-1,0 1 1,0 0 0,0 0-1,0 0 1,0 0-1,0 0 1,-1 0-1,1 0 1,-1 1 0,1-1-1,-1 1 1,1 0-1,-1 0 1,0 0 0,-3-1-1,0 1-10,1 0 0,-1 1-1,1 0 1,-1 0 0,1 0-1,-1 1 1,1 0 0,-1 0 0,1 0-1,-1 1 1,1-1 0,0 1 0,0 1-1,0-1 1,0 1 0,0 0 0,1 0-1,-1 0 1,-4 5 0,0-1-5,0 1-1,1 1 1,-1 0 0,2 0 0,-1 0 0,1 1 0,-10 19-1,11-17-11,1 0-1,0 0 1,1 1-1,0-1 1,0 1-1,-1 14 1,5-22-4,0 1 0,0-1 0,0 1 1,0-1-1,1 0 0,0 1 0,0-1 0,0 0 1,1 0-1,0 0 0,0 0 0,0 0 0,0 0 1,1 0-1,0-1 0,0 1 0,7 7 0,-4-6 16,1 1-1,-1-1 1,1-1-1,1 1 1,-1-1-1,1 0 0,0-1 1,0 0-1,0 0 1,1-1-1,-1 0 1,1 0-1,0-1 0,0 0 1,0-1-1,0 0 1,0 0-1,0-1 1,0 0-1,0 0 0,0-1 1,0-1-1,0 1 1,0-1-1,0-1 1,-1 0-1,11-5 0,39-20-285,-44 21-2060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3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3208,'0'0'10721,"14"2"-10293,107 16 664,-107-16-877,59 9 658,-65-9-746,-1 0 0,1 1 1,-1-1-1,1 2 0,-1-1 1,0 1-1,8 5 0,-11-5-86,0-3 44,-2 1 0,1 0-1,0 0 1,0 1 0,-1-1 0,1 1-1,-1-1 1,1 1 0,-1 0-1,0 0 1,0-1 0,-1 2 0,1-1-1,-1 0 1,1 0 0,-1 0 0,0 1-1,1 3 1,9 59 418,3 107-1,-9-95-304,0 295 412,-4-55-244,7-23 0,-5-189-145,5-1-1,23 116 1,12 53 333,-25-85-122,24 189 370,-34-291-605,-4-60-24,-3-17-98,1 0-1,-1 0 0,-1-1 1,0 1-1,-2 13 1,2-22-66,0-1-1,0 1 1,-1 0 0,1-1 0,0 1 0,-1 0-1,1-1 1,-1 1 0,1-1 0,0 1 0,-1-1-1,1 1 1,-1-1 0,0 1 0,1-1 0,-1 1-1,1-1 1,-1 0 0,0 1 0,1-1 0,-1 0-1,0 0 1,1 1 0,-1-1 0,0 0-1,0 0 1,1 0 0,-1 0 0,0 0 0,0 0-1,1 0 1,-2 0 0,-28-5 175,19 2-141,-35 2 172,0 0-549,21-6-2820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51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83 12760,'0'0'920,"62"-12"-488,-17 10 8,9-2 8,5 2 0,-9-2-8,-2-2 8,-3 0-25,-3-5-7,-8-1-24,-2 4-8,-3-2-176,-5 4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37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6928,'0'0'12689,"11"-2"-12504,340-30 1228,-309 30-989,79 4 0,-94 4-258,12 0 140,-12 0 126,-16-24-1521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3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4720,'0'0'6217,"-10"5"-5857,-31 17 11,33-18-134,-2 1 1210,13-6 273,11 0-956,132-9 1036,-104 4-1160,2 3 1,80 4-1,97 29 1353,-206-28-1876,1-1 1,0 0-1,0-1 0,0 0 0,0-2 1,16-2-1,18-7-2945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3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5720,'0'0'11641,"6"10"-11345,2 4-195,-4-8-53,-1-1 0,0 1-1,0 0 1,0 0 0,-1 1-1,1-1 1,-1 1 0,1 11-1,8 64 672,1 133-1,-11-166-483,5 90 924,-4-138-921,1-6-119,3-9-23,27-144 387,19-77 62,-38 186-394,3 1 0,23-50-1,-35 88-121,-1 1 0,1 0 0,1 0 1,0 0-1,0 1 0,0 0 0,1 0 0,0 1 0,10-9 0,-15 15-25,0 1 0,0-1 0,-1 0 0,1 0 0,0 1 0,0-1 0,0 1 0,0-1 0,0 1 0,0 0 0,0 0 0,0 0 0,0 0 0,0 0 0,0 0 0,0 1 0,0-1 0,0 1 0,0-1 0,0 1 0,0 0 0,0 0 0,-1 0 0,1 0 0,0 0 1,1 2-1,5 1-5,-1 2 0,-1-1 0,1 1 0,9 11 0,-5-3 8,0 1 1,-2 0 0,1 0-1,-2 1 1,0 0-1,-1 1 1,-1-1-1,9 34 1,-5 6 49,7 84 1,-15-112-34,-1-7-3,2 25 75,-3-44-93,1-1 0,-1 1 0,0 0 0,1-1-1,-1 1 1,1-1 0,0 1 0,-1-1 0,1 1 0,0-1 0,0 1 0,0-1 0,0 0 0,0 0-1,1 1 1,-1-1 0,0 0 0,0 0 0,1 0 0,-1 0 0,1-1 0,1 2 0,2-1-3018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4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5920,'0'0'12057,"-5"12"-11668,-3 7-162,0 0 0,2 1 0,1 0 0,0 1 0,-2 28-1,5-19 58,1-14-91,0 1 0,1 0 0,1 0 1,4 21-1,-3-32-96,0 0 1,1-1-1,0 1 1,0-1-1,0 0 1,6 6-1,-1 1 98,-8-12-188,1 1-1,-1-1 1,1 0-1,-1 1 1,1-1 0,-1 0-1,1 1 1,0-1-1,-1 0 1,1 0 0,-1 0-1,1 1 1,0-1-1,-1 0 1,1 0 0,-1 0-1,1 0 1,0 0 0,-1 0-1,1 0 1,0 0-1,-1-1 1,1 1 0,-1 0-1,1 0 1,0 0-1,-1-1 1,1 1 0,-1 0-1,1-1 1,-1 1-1,1 0 1,-1-1 0,1 1-1,-1-1 1,1 1-1,-1 0 1,1-2 0,16-16-344,-12 8-2549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4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9944,'0'0'2217,"0"-11"-1413,1-4-221,-1-7-358,1-7 8317,13 29-7818,2-3-3514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42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4720,'0'0'10582,"-4"10"-10139,-1 0-332,1 0 0,1 1-1,0 0 1,1 0 0,0 0 0,0 0 0,1 14-1,-3 136 1001,2 96 1142,2-255-2175,0 0 0,0 0 1,0 1-1,1-1 0,-1 0 0,1 0 0,-1 1 0,1-1 0,0 0 0,0 0 0,0 0 0,0 0 0,0 0 0,2 3 0,-1-6-45,-1 0 0,0 0 0,0 0 1,0 0-1,-1 0 0,1 0 0,0 0 0,0 0 0,-1-1 0,1 1 1,0 0-1,-1-1 0,1 1 0,-1 0 0,1-3 0,0 1 8,8-20-2676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0:4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163 194 3712,'0'0'17157,"-5"10"-17081,-11 32 1,16-41-73,0 0 0,0 0 0,0 0 0,0 0 1,0-1-1,1 1 0,-1 0 0,0 0 0,0 0 0,1 0 0,-1 0 0,1 0 0,-1 0 1,1-1-1,-1 1 0,1 0 0,-1 0 0,1-1 0,0 1 0,-1 0 0,1-1 0,0 1 1,0-1-1,0 1 0,24 13 121,-15-10-56,0 2 28,33 18 411,-39-22-452,-1 0 0,0-1 0,1 0 0,0 0 0,-1 0 0,1 0 0,0 0-1,-1-1 1,1 0 0,4 0 0,-5 0-18,0-1-1,0-1 0,1 1 0,-1 0 0,-1-1 1,1 1-1,0-1 0,0 0 0,-1 0 1,1 0-1,-1 0 0,1-1 0,-1 1 1,0-1-1,0 1 0,0-1 0,2-3 0,1-2 37,-1 0 0,1-1 0,-1 0-1,4-14 1,-4 10 32,-1 0-1,-1-1 1,0 1 0,0-21 0,-2 27-64,0-1 0,-1 0 1,0 1-1,0-1 0,-1 1 1,0-1-1,0 1 0,-1-1 1,-4-8-1,4 11-17,-1 0 0,0 1 0,-1-1 1,1 1-1,-1 0 0,1 0 0,-1 0 0,0 1 0,-1 0 1,1 0-1,-1 0 0,1 1 0,-1-1 0,0 1 1,0 1-1,-8-2 0,5 3-22,-1 1 1,0 0-1,1 0 0,-1 1 1,1 0-1,-12 5 0,3-2-23,14-3 15,1-1 1,-1 1 0,0-1 0,1 1-1,-1 0 1,1 1 0,0-1-1,-1 0 1,1 1 0,0 0 0,-4 5-1,-24 39-40,8-10-10,16-27 49,1 0 0,0 1 0,1 0 0,0 0 0,1 0 0,0 0 0,-5 24 0,-6 88-40,12-90 42,2-24 21,1-1 0,0 1 0,0-1 1,1 1-1,0-1 0,0 1 0,1-1 0,0 1 0,0-1 0,1 0 0,0 0 0,1 0 0,0-1 0,0 1 0,0-1 0,1 0 1,0 0-1,1-1 0,-1 1 0,1-1 0,1 0 0,-1-1 0,1 1 0,0-1 0,0-1 0,0 1 0,1-1 0,0-1 0,-1 1 1,10 2-1,15 3 142,0-1 1,1-1 0,0-2 0,57 2 0,-43-7 182,0-2 1,83-14-1,-86 6-2335,-42 9 701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4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85 6128,'0'0'12081,"4"17"-11895,24 190 322,-15-95-225,5 77 193,-15-86-190,6 75 581,-5-132-47,-15-63-229,-11-54-322,2-2-1,4 0 1,-13-134 0,16 81-37,-9-116 201,22 241-431,0-55 157,0 51-139,1 0 0,-1 0-1,1 0 1,0 0-1,1 1 1,-1-1 0,1 1-1,0-1 1,3-5-1,-4 9-12,0-1 0,1 1-1,-1-1 1,1 1 0,-1 0 0,1 0-1,0 0 1,-1 0 0,1 0 0,0 0-1,0 0 1,0 0 0,0 1 0,0-1-1,0 1 1,0-1 0,0 1 0,0 0-1,0 0 1,0 0 0,0 0 0,0 0-1,0 0 1,0 1 0,0-1 0,2 1-1,6 2 22,1 0-1,-1 1 0,14 6 0,-22-9-19,15 8 9,0 1 0,-2 0 0,1 2 0,-1-1 0,-1 2 0,0 0 0,-1 0 0,0 2-1,-1-1 1,0 2 0,-2-1 0,13 24 0,7 21 3,-2 2-1,21 69 1,-43-114-24,4 11-3,-2 1 0,0-1 0,-2 1 0,-1 0 0,1 32 0,-6-51 10,1 1 1,-2-1-1,1 1 1,-2-1-1,1 0 1,-1 1-1,-1-1 1,0 0-1,0 0 1,-1-1-1,0 1 1,-1-1-1,0 0 1,0 0-1,-1 0 1,-1-1-1,-10 13 1,10-16 6,0 0 0,0 0 0,0-1 0,0 0 0,-1 0 0,1 0 0,-1-1 0,0 0 0,0-1 0,-1 0 0,-13 2 0,-10 0 52,-54-2 0,66-2-46,-4 1 29,0 1 0,-1 1 0,-38 11 0,63-14-48,0 0 0,-1 0 0,1 0-1,0 0 1,-1 0 0,1 0 0,0 0 0,-1 0 0,1 0 0,0 0 0,-1 0 0,1 0 0,0 1-1,-1-1 1,1 0 0,0 0 0,-1 0 0,1 0 0,0 1 0,0-1 0,-1 0 0,1 0 0,0 1 0,0-1-1,-1 0 1,1 0 0,0 1 0,0-1 0,0 0 0,-1 0 0,1 1 0,0-1 0,0 0 0,0 1-1,0-1 1,0 0 0,0 1 0,0-1 0,0 0 0,0 1 0,0-1 0,0 0 0,0 1 0,0-1-1,0 0 1,0 1 0,1 0-251,-1 0 0,1-1 0,0 1 0,-1 0 0,1-1 0,0 1 0,0-1-1,-1 1 1,1-1 0,0 0 0,0 1 0,0-1 0,-1 0 0,3 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7736,'0'0'4709,"10"1"-4186,3-1-251,1 1 1,-1-2 0,23-3 0,-30 3-160,-1 0 0,0 0 1,0-1-1,1 1 1,-1-1-1,0 0 0,0-1 1,-1 0-1,1 1 1,-1-1-1,1-1 0,-1 1 1,0-1-1,7-6 1,-9 6-52,1 1 0,-1 0 0,1-1 1,-1 1-1,0-1 0,0 0 1,0 0-1,-1 0 0,1 0 1,-1 0-1,0 0 0,0 0 0,-1 0 1,1-1-1,-1 1 0,0 0 1,0 0-1,0-1 0,-1 1 1,1 0-1,-1 0 0,0 0 0,0 0 1,-1 0-1,1 0 0,-1 0 1,0 0-1,0 0 0,0 1 1,0-1-1,-1 1 0,-5-6 0,6 7-22,0 0 0,0 1 0,0-1 0,0 1 0,-1-1 0,1 1 0,-1 0 0,1 0 0,-1 0 0,1 0 0,-1 0 0,0 1 0,1-1 0,-1 1 0,0 0-1,1 0 1,-1 0 0,-4 0 0,2 0 10,0 1 0,1 0-1,-1-1 1,1 1 0,-1 1-1,1-1 1,-1 1 0,1 0-1,0 0 1,-6 3 0,5-1 8,1 0 0,-1 0-1,1 1 1,0-1 0,0 1 0,0 0 0,0 1 0,1-1 0,0 0 0,0 1-1,1 0 1,-1 0 0,1 0 0,1 0 0,-1 0 0,1 0 0,0 0 0,0 0 0,1 0-1,-1 1 1,2-1 0,-1 0 0,1 0 0,-1 1 0,2-1 0,3 12 0,-2-9 15,0 0 0,0 0 1,1 0-1,1 0 0,0-1 1,0 1-1,0-1 0,1-1 0,0 1 1,1-1-1,-1 0 0,1 0 1,1-1-1,-1 0 0,1 0 1,17 9-1,1-5 119,0-1 0,0 0-1,1-2 1,0-1 0,0-2 0,1 0 0,40-1 0,19-11 734,-78 6-1366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4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7632,'0'0'6376,"-3"16"-5996,1-7-316,-3 12 118,1 1-1,1 0 1,0 34-1,10 66 973,5 0 1,38 164-1,-36-223 389,30 84 0,-44-146-1506,0-1 1,0 1-1,0-1 0,0 1 0,0-1 0,0 1 0,1-1 0,-1 1 0,0-1 1,0 1-1,1-1 0,-1 0 0,0 1 0,1-1 0,-1 1 0,0-1 0,1 0 1,-1 1-1,1-1 0,-1 0 0,1 0 0,-1 1 0,1-1 0,-1 0 0,0 0 1,1 0-1,-1 1 0,1-1 0,-1 0 0,1 0 0,0 0 0,0 0 0,0 0 4,0-1-1,0 0 0,0 1 0,1-1 0,-1 0 0,0 1 0,0-1 0,0 0 0,0 0 1,0 0-1,0 0 0,1-2 0,25-42 114,-23 36-47,11-19-35,-12 20-48,0 1-1,1 0 0,0 0 1,1 1-1,-1-1 1,1 1-1,0 0 1,8-7-1,4-2 35,-12 10-30,2-1 0,-1 1 1,0 0-1,1 1 0,0-1 0,10-3 1,-16 7-25,1 0 1,0 1-1,-1 0 1,1-1-1,0 1 1,0 0-1,-1 0 1,1 0-1,0 0 1,0 0-1,-1 1 1,1-1-1,0 0 1,0 1 0,-1-1-1,1 1 1,0 0-1,-1-1 1,1 1-1,-1 0 1,1 0-1,-1 0 1,0 0-1,1 0 1,-1 1-1,0-1 1,1 0-1,-1 1 1,0-1-1,0 0 1,0 1 0,-1-1-1,1 1 1,0 0-1,0 2 1,3 4 6,-1 0 0,-1 0 0,1 0 0,-1 1 0,-1-1 0,0 1 0,0 0 0,-1-1 0,0 1 0,0-1 1,-1 1-1,-2 14 0,1-13 14,0 0 1,-1-1 0,0 1-1,-1 0 1,0-1 0,0 0 0,-1 0-1,0 0 1,0-1 0,-11 13-1,9-13 14,-1-1 0,0 0 0,0 0 0,-1-1 0,0 0-1,0-1 1,0 0 0,0 0 0,-1-1 0,0-1 0,0 1 0,0-1-1,-12 1 1,13-3 32,-1-1 1,1-1-1,-1 0 0,-17-4 0,18 4-98,-1-2-49,10 3-10,0 0 1,0-1 0,0 1 0,0 0 0,0 0 0,0 0-1,0 0 1,0-1 0,0 1 0,0 0 0,0 0 0,0 0-1,0 0 1,0-1 0,0 1 0,0 0 0,1 0-1,-1 0 1,0 0 0,0 0 0,0 0 0,0-1 0,0 1-1,0 0 1,0 0 0,1 0 0,-1 0 0,0 0 0,0 0-1,0 0 1,0 0 0,0-1 0,1 1 0,-1 0 0,0 0-1,0 0 1,0 0 0,0 0 0,1 0 0,-1 0 0,0 0-1,0 0 1,0 0 0,0 0 0,1 0 0,-1 0-1,0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52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101 160 10248,'0'0'792,"-3"12"-183,-58 220 1874,45-150-1708,13-57 207,-14 46-1,21-74-119,4-8-627,92-195 1103,-57 123-953,-13 22 123,3 2 0,52-73 0,-83 129-462,1 0 1,-1 0-1,1 0 1,0 0-1,0 1 0,0-1 1,4-1-1,-7 3-35,1 1 0,-1 0-1,1-1 1,0 1 0,-1 0-1,1 0 1,0 0 0,-1 0-1,1 0 1,0 0 0,-1 0-1,1 0 1,0 0 0,-1 0-1,1 0 1,0 0 0,-1 0-1,1 0 1,-1 1 0,1-1 0,0 0-1,-1 0 1,1 1 0,-1-1-1,1 0 1,-1 1 0,1-1-1,-1 1 1,1-1 0,-1 1-1,1-1 1,-1 1 0,1-1-1,-1 1 1,0-1 0,1 1-1,-1 0 1,0-1 0,0 1 0,1-1-1,-1 1 1,0 0 0,0-1-1,0 1 1,0 0 0,0 1-1,4 17 85,-2 0 0,0 1 0,-1-1 0,-1 1 0,-4 29 0,3-34-42,-22 186 583,1-1 227,21-186-770,0 40 363,1-53-510,0-1 1,0 1 0,0-1-1,0 1 1,1-1-1,-1 0 1,0 1-1,1-1 1,-1 1 0,0-1-1,0 1 1,1-1-1,-1 0 1,1 1-1,-1-1 1,0 0 0,1 1-1,-1-1 1,1 0-1,-1 0 1,1 0-1,-1 1 1,1-1-1,-1 0 1,1 0 0,-1 0-1,1 0 1,-1 0-1,1 0 1,-1 0-1,1 0 1,-1 0 0,1 0-1,-1 0 1,1 0-1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0 5224,'0'0'8302,"-9"6"-7739,-1 0-442,1 1-1,0 0 1,1 0 0,0 1 0,0-1-1,1 2 1,0-1 0,-7 11 0,-296 534 4125,307-543-4102,2-8-124,1 0 0,-1 0 1,1 1-1,-1-1 0,0 0 1,0 0-1,0 0 0,0-1 0,0 1 1,0 0-1,0 0 0,-1-1 0,1 1 1,-3 1-1,4-6-2660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10248,'0'0'1884,"12"-1"-1551,-1-1-231,-7 1-58,0 0-1,0 1 1,0-1-1,0 1 0,1 0 1,-1 0-1,0 0 0,0 1 1,0-1-1,0 1 1,0 0-1,0 0 0,0 0 1,0 1-1,0 0 1,6 3-1,0 3 223,0 0 0,-1 0 0,0 1 0,-1 0 1,0 1-1,0 0 0,7 13 0,-3-3 554,-1 1 1,15 42-1,-24-56-955,0-1 0,-1 1 0,0 0 0,0 0 0,0 1 0,-1 8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24 171 6824,'0'0'6357,"13"3"-5978,4 0-192,-1 0 1,0-2 0,0 0 0,1 0-1,17-3 1,-29 1-77,0 0-1,0 0 0,0 0 1,0-1-1,-1 1 0,1-1 1,0 0-1,-1-1 0,0 1 1,1-1-1,-1 0 0,0 0 1,0 0-1,-1-1 0,1 1 1,3-5-1,-5 5-43,0 0-1,-1 0 0,1 1 0,-1-1 1,0 0-1,1 0 0,-1 0 1,-1 0-1,1-1 0,0 1 1,-1 0-1,1 0 0,-1 0 1,0-1-1,0 1 0,-1 0 1,1 0-1,0 0 0,-1-1 1,0 1-1,0 0 0,0 0 1,0 0-1,0 0 0,-1 0 0,-2-3 1,2 2-23,0 0 1,-1 1-1,0-1 1,1 1-1,-1 0 1,0 0 0,-1 0-1,1 0 1,-1 1-1,1-1 1,-1 1-1,0 0 1,1 0-1,-1 0 1,-1 0-1,1 1 1,0 0-1,0-1 1,0 2 0,-1-1-1,1 0 1,-5 1-1,3 0-9,0 0 0,0 1 0,0 0 0,1 0 0,-1 1 0,0 0 0,0 0 0,1 0 0,-1 0 0,1 1 0,0 0 0,0 0 0,0 0 0,0 1 0,-7 7 0,7-7-3,0 1 0,1 0 1,0 0-1,-1 0 0,2 0 1,-1 1-1,1 0 0,0 0 1,0 0-1,0 0 0,1 0 1,0 0-1,0 1 0,-1 11 1,3-10 2,0-1 0,0 0-1,1 1 1,0-1 0,1 0 0,-1 0 0,1 0 0,1 0 0,-1 0 0,1 0 0,0 0 0,1-1 0,4 7 0,2 0 66,-1 0-1,2-1 0,-1 0 0,2-1 1,-1 0-1,2 0 0,-1-2 0,1 1 1,1-2-1,0 0 0,0 0 1,0-2-1,1 0 0,0 0 0,1-1 1,21 4-1,-22-7-432,0 0 1,0-1-1,0 0 0,0-1 0,0-1 1,17-2-1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41 5720,'0'0'7078,"-13"-8"-6658,-1 0-277,0 0 0,-16-6-1,26 13-85,0 0-1,-1 1 1,1-1 0,0 1-1,-1 0 1,1 1-1,-1-1 1,1 1 0,0 0-1,0 0 1,-1 0-1,1 0 1,0 1 0,0 0-1,0 0 1,0 0-1,-5 4 1,-6 2 183,7-5-81,1 1 0,-1 0 0,1 0 0,0 1 0,0 0 1,1 1-1,-12 11 0,17-15-121,-1-1 1,1 1-1,0 0 1,-1 0-1,1 0 1,0 0-1,0 0 1,1 0-1,-1 1 1,0-1-1,1 0 1,-1 0-1,1 1 1,-1-1-1,1 0 1,0 0-1,0 1 1,0-1-1,1 0 1,-1 1-1,0-1 0,1 0 1,-1 0-1,1 0 1,0 1-1,0-1 1,0 0-1,0 0 1,0 0-1,0 0 1,1 0-1,-1-1 1,1 1-1,1 1 1,4 4 11,0 0 1,1-1 0,0 0-1,0 0 1,0-1-1,1 0 1,11 5-1,71 24 185,-62-23-146,15 3 36,-16-5 54,39 18-1,-67-27-170,1 0-1,-1 1 0,0-1 1,0 0-1,0 0 0,1 0 1,-1 1-1,0-1 0,0 0 1,0 1-1,0-1 0,1 0 0,-1 0 1,0 1-1,0-1 0,0 0 1,0 1-1,0-1 0,0 0 1,0 1-1,0-1 0,0 0 1,0 1-1,0-1 0,0 0 1,0 0-1,0 1 0,0-1 0,0 0 1,-1 1-1,1-1 0,0 0 1,0 0-1,0 1 0,0-1 1,0 0-1,-1 1 0,1-1 1,0 0-1,0 0 0,-1 0 1,1 1-1,0-1 0,0 0 0,-1 0 1,1 0-1,0 0 0,0 0 1,-1 1-1,1-1 0,-1 0 1,-18 11 157,-11-1 53,-54 12 0,-15 4 243,87-22-317,0 1 0,1 0 0,-1 1-1,1 0 1,-19 15 0,29-21-144,1 0 0,0 0 0,0 0 0,0 0 0,0 0 0,-1 0 0,1 0 0,0 0 0,0 0 0,0 1 0,0-1 0,0 0 0,-1 0 0,1 0 0,0 0 0,0 0 0,0 1 0,0-1 0,0 0 0,0 0 0,0 0 0,0 0 0,-1 1 0,1-1 0,0 0 0,0 0 0,0 0 0,0 1 0,0-1 0,0 0 0,0 0 1,0 0-1,0 1 0,0-1 0,0 0 0,0 0 0,1 0 0,-1 0 0,0 1 0,10-2-355,3-6-2430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8536,'0'0'1601,"1"12"-1201,11 325 1645,-11-299-1865,-9 387 2144,2-241-99,9-183-1507,2-7-456,6-8-63,26-69 428,-23 48-356,21-35 0,-25 52-160,-4 6 1,1-1-1,1 2 1,0-1-1,0 1 1,13-13-1,-21 24-100,1 0-1,-1 0 0,0-1 0,0 1 0,1 0 0,-1 0 0,0 0 0,1-1 0,-1 1 1,0 0-1,0 0 0,1 0 0,-1 0 0,1 0 0,-1 0 0,0 0 0,1 0 1,-1 0-1,0 0 0,1 0 0,-1 0 0,0 0 0,1 0 0,-1 0 0,0 0 0,1 0 1,-1 0-1,0 0 0,1 0 0,-1 1 0,0-1 0,1 0 0,-1 0 0,0 0 1,1 1-1,7 13 137,0 19-38,-8-32-103,7 96 274,-6-60-112,0 34 677,-1-70-843,0 0 0,0 0 0,0 0 0,0 0-1,0 0 1,1 0 0,-1 0 0,0 0 0,1 0 0,-1 0-1,1 0 1,-1 0 0,1 0 0,0 0 0,-1 0 0,1-1-1,0 1 1,0 0 0,-1 0 0,1-1 0,0 1 0,0 0-1,0-1 1,0 1 0,1 0 0,0 0-506,1 0-1,-1 0 1,1-1-1,-1 1 1,1-1-1,-1 1 1,6-1-1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6632,'0'0'2789,"-6"10"-2041,-1 3-442,1-1-1,0 1 1,1 1-1,0-1 1,1 1-1,-3 19 1,-1 89 3455,9-118-5557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9744,'0'0'1616,"14"76"-1824,4-45 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7024,'0'0'2980,"11"-3"-2414,35-9 2,-42 11-387,0-1-1,0 0 0,0 0 0,0 0 0,-1-1 1,1 1-1,-1-1 0,1 0 0,-1 0 0,5-6 1,-8 9-128,1-1 0,0 1 0,-1-1 0,1 0 0,-1 1 0,1-1 0,-1 0 0,1 0 0,-1 1 0,1-1 0,-1 0 0,0 0 0,0 0 0,1 1 0,-1-1 0,0 0 0,0 0 0,0 0 0,0 0 0,0 0 0,0 0 0,0 1 0,0-1 0,0 0 0,0 0 0,0 0 0,-1 0 0,1 0 0,0 1 0,-1-1 0,1 0 0,0 0 1,-1 1-1,1-1 0,-1 0 0,1 0 0,-1 1 0,0-1 0,1 1 0,-1-1 0,0 0 0,1 1 0,-1-1 0,0 1 0,0 0 0,-1-1 0,0 0 1,0 0 0,0 0 0,0 1 0,0-1 0,-1 1 0,1 0 0,0 0 0,0 0 0,0 0 1,0 0-1,-1 0 0,1 0 0,0 1 0,0-1 0,0 1 0,0 0 0,0-1 0,0 1 0,0 0 0,0 0 0,0 0 0,0 1 0,0-1 0,1 0 0,-1 1 1,0-1-1,1 1 0,-1-1 0,1 1 0,0 0 0,-1 0 0,1 0 0,-1 2 0,0 0 0,-1 0 0,1 0 0,1 0 0,-1 0 0,1 0 0,-1 1 0,1-1 0,0 0 0,1 1 0,-1-1 0,1 1 0,0-1 0,0 1 0,0-1 0,2 6 0,0-3 25,1 1 0,0-1 0,1 0 0,0 0 0,0 0 0,0-1 0,1 1 0,0-1 0,0 0 0,1 0 0,0-1 0,0 1 0,0-1 0,0-1 0,1 1 0,0-1 0,0 0 0,10 4 0,-3-3 123,0 0 1,1 0 0,-1-1-1,1-1 1,0 0 0,-1-1-1,1-1 1,29-1-1,-41 0-141,1-1 0,-1 1 0,1-1 0,0 0-1,-1 0 1,1 0 0,-1 0 0,0-1 0,1 1-1,2-3 1,8-8-2956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10344,'0'0'2056,"-1"16"-1622,-14 318 1148,2-25-48,6-37 1258,6-262-2745,0 8 1161,1-18-1247,1 0-1,-1 1 1,0-1 0,0 0-1,0 0 1,0 1 0,0-1-1,0 0 1,0 0 0,1 0 0,-1 1-1,0-1 1,0 0 0,0 0-1,1 0 1,-1 0 0,0 1-1,0-1 1,0 0 0,1 0 0,-1 0-1,0 0 1,0 0 0,1 0-1,-1 0 1,0 0 0,0 0 0,0 0-1,1 0 1,-1 0 0,0 0-1,0 0 1,1 0 0,-1 0-1,0 0 1,0 0 0,1 0 0,-1 0-1,0 0 1,0 0 0,1 0-1,-1 0 1,0 0 0,0-1-1,0 1 1,1 0 0,-1 0 0,0 0-1,0 0 1,0-1 0,1 1-1,-1 0 1,0 0 0,0-1-1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199 443 7024,'0'0'2060,"-11"9"-1664,9-7-379,-93 82 798,84-74-674,1 1 0,0 1 0,0 0 0,1 0 1,1 1-1,0 0 0,-7 18 0,13-26-54,0 0 0,0 1 0,1 0-1,0-1 1,0 1 0,1 0 0,-1 0 0,1-1 0,1 1-1,0 10 1,0-13-31,0 0-1,0 0 1,0 0-1,0 0 1,1 0 0,-1 0-1,1-1 1,-1 1-1,1 0 1,0-1-1,0 0 1,0 1-1,0-1 1,1 0-1,-1 0 1,1 0 0,-1 0-1,1-1 1,-1 1-1,1-1 1,4 2-1,-5-2-13,0-1-1,1 0 1,-1 0 0,0 0-1,0 0 1,1 0-1,-1 0 1,0 0 0,0-1-1,0 1 1,1-1-1,-1 0 1,0 1 0,0-1-1,0 0 1,0 0-1,0-1 1,0 1 0,0 0-1,-1-1 1,1 1-1,0-1 1,-1 1-1,3-4 1,6-6 134,-1-1-1,12-18 1,-18 26-128,8-16 119,0 1 0,-1-2 1,-2 0-1,0 0 0,-1 0 1,8-42-1,8-137 646,-18 58-365,-5 120-313,-1 0 0,-2 0 0,0 0 0,-9-31-1,10 47-119,-7-16 506,9 22-514,0-1 0,0 1 1,0 0-1,0 0 0,0 0 1,0 0-1,0 0 0,0 0 1,-1 0-1,1-1 0,0 1 1,0 0-1,0 0 0,0 0 1,0 0-1,0 0 0,-1 0 1,1 0-1,0 0 0,0 0 1,0 0-1,0 0 1,0 0-1,-1 0 0,1 0 1,0 0-1,0 0 0,0 0 1,0 0-1,0 0 0,-1 0 1,1 0-1,0 0 0,0 0 1,0 0-1,0 0 0,0 0 1,0 0-1,-1 0 0,1 0 1,0 1-1,-6 12 160,0 14-67,2 1-1,1 0 1,1 1-1,3 48 1,-1-50-47,2 45 227,2 0 0,4 0 1,3-1-1,38 133 0,-49-202-248,1-1-1,-1 1 1,0-1 0,1 0 0,-1 1-1,1-1 1,0 0 0,-1 0-1,1 1 1,0-1 0,0 0-1,2 2 1,-3-3-198,1 0 0,0 0 0,0 0 0,0 0-1,0 0 1,0 0 0,0 0 0,0 0 0,0-1 0,-1 1-1,1 0 1,0 0 0,0-1 0,0 1 0,0-1 0,-1 1 0,3-1-1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52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98 0 14464,'0'0'1352,"-6"11"-878,1-1-354,-12 23 427,1 1-1,1 0 0,-14 52 1,26-73-301,0 0-1,1 0 1,1 0 0,0 0 0,2 26-1,1-30-75,-1-1-1,1 1 1,0-1 0,0 0-1,1 0 1,1 0-1,-1 0 1,1 0-1,0-1 1,8 10-1,-11-15-120,0 0-1,1 0 0,-1-1 0,0 1 1,1-1-1,0 1 0,-1-1 0,1 1 1,0-1-1,0 0 0,0 0 0,0 0 1,0 0-1,0 0 0,0 0 0,0 0 1,0-1-1,0 1 0,1-1 0,-1 0 1,0 1-1,0-1 0,1 0 0,-1-1 1,0 1-1,0 0 0,0 0 0,3-2 1,1 0-380,-1 0 1,1-1-1,-1 0 1,0 0-1,0 0 1,0 0 0,0-1-1,4-4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12664,'0'0'2800,"1"11"-2408,-1 38 405,-2 0 0,-15 95 0,16-132-585,8-17 3,5-12-2776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10344,'0'0'888,"18"58"-1112,-8-34 104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7736,'0'0'524,"4"11"-54,5 20 243,-1-1 0,-2 1 1,-1 0-1,1 51 0,-6-68-196,-1-11-321,1-1 1,0 1 0,0 0 0,0 0-1,0-1 1,0 1 0,0 0 0,2 4 0,-2-6-169,0-1 0,0 0 0,1 0 1,-1 0-1,0 0 0,0 1 0,0-1 1,0 0-1,0 0 0,0 0 1,1 0-1,-1 0 0,0 0 0,0 0 1,0 0-1,0 1 0,1-1 1,-1 0-1,0 0 0,0 0 0,0 0 1,1 0-1,-1 0 0,0 0 0,0 0 1,0 0-1,0 0 0,1 0 1,-1 0-1,0 0 0,0 0 0,0 0 1,1 0-1,-1-1 0,0 1 1,0 0-1,0 0 0,0 0 0,1 0 1,-1 0-1,0 0 0,0 0 0,0 0 1,0-1-1,0 1 0,0 0 1,1 0-1,-1 0 0,0 0 0,0-1 1,0 1-1,8-10 357,-8 9-325,64-108 1494,34-51 312,-97 159-1832,-1 1 0,1-1 0,-1 0 0,1 0 0,-1 0 0,1 1-1,0-1 1,-1 0 0,1 0 0,0 1 0,0-1 0,-1 1 0,1-1 0,0 1-1,0-1 1,0 1 0,0-1 0,1 1 0,-1 0-14,-1 0 0,1 0 0,-1 0 1,1 1-1,-1-1 0,0 0 0,1 1 0,-1-1 1,1 0-1,-1 1 0,0-1 0,1 0 0,-1 1 0,0-1 1,0 1-1,1-1 0,-1 0 0,0 1 0,0-1 1,0 1-1,0-1 0,1 1 0,-1-1 0,0 1 0,0 0 1,2 41 534,-2-36-543,-1 61 438,2 76 598,3-132-1308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2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12664,'0'0'3827,"-13"1"-3463,4 0-288,3-1-34,1 0 1,-1 0 0,0 1 0,1 0 0,-1 0 0,1 0-1,-1 1 1,1 0 0,-1 0 0,1 0 0,0 1-1,0 0 1,-8 5 0,6-2 98,0 0 1,1 1-1,-1 0 1,1 0-1,-8 13 0,13-19-101,0 1 0,0-1-1,0 1 1,0 0 0,0-1-1,1 1 1,-1 0 0,1 0-1,-1 0 1,1-1-1,0 1 1,0 0 0,-1 0-1,1 0 1,1 0 0,-1-1-1,0 1 1,0 0 0,1 0-1,-1 0 1,1 0 0,-1-1-1,1 1 1,0 0 0,0-1-1,0 1 1,0-1-1,0 1 1,0-1 0,0 1-1,0-1 1,0 1 0,1-1-1,2 2 1,-3-2 2,1 0 1,-1 0-1,1-1 0,-1 1 0,1 0 1,-1-1-1,1 1 0,-1-1 1,1 1-1,0-1 0,-1 0 0,1 0 1,0 0-1,-1 0 0,1 0 1,-1 0-1,1 0 0,0 0 0,-1-1 1,1 1-1,0 0 0,-1-1 0,1 0 1,-1 1-1,1-1 0,1-1 1,1 0 98,-1 0 1,0-1-1,0 1 1,-1-1-1,1 1 1,0-1-1,-1 0 1,0 0 0,0 0-1,3-5 1,-6 11-35,0 1 0,0 0 0,0-1 0,1 1 0,-1 0 0,1 4 0,-4 19 22,-82 459 892,83-468-984,-1 9 13,-22 119 204,19-114-130,-1-1-1,-19 43 0,27-72-111,0-1 0,-1 0 0,1 0 0,-1 1 0,1-1 0,-1 0 0,1 0 0,-1 0 0,0 0 0,1 0 0,-1 0 0,0 0 0,0 0 0,0 0-1,0 0 1,0 0 0,0 0 0,0 0 0,0-1 0,0 1 0,0-1 0,-1 1 0,1-1 0,0 1 0,-3 0 0,3-2 1,-1 0 0,0 1 0,1-1 0,-1 0 1,1 0-1,-1-1 0,1 1 0,0 0 0,0 0 0,-1-1 0,1 1 0,0 0 1,0-1-1,0 1 0,0-1 0,0 0 0,1 1 0,-1-1 0,0-2 1,-7-15 78,1-1 1,1 0-1,-6-32 1,-5-67 271,16 113-341,-2-21 153,0 0 1,2-1-1,4-47 0,-2 72-159,-1-1 0,1 1 0,0-1 0,0 1 0,0 0 1,1-1-1,-1 1 0,1 0 0,0 0 0,0 0 0,0 0 0,0 0 0,0 0 0,1 1 0,-1-1 0,1 1 0,0-1 0,0 1 0,0 0 0,0 0 0,0 1 0,0-1 1,0 0-1,1 1 0,-1 0 0,0 0 0,1 0 0,-1 0 0,1 1 0,-1-1 0,7 1 0,4-1 22,0 2-1,0-1 0,1 2 1,-1 0-1,0 1 0,23 7 1,-29-8-129,1 0 0,0 0 0,-1-1 0,17-1 0,-4 0-3577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0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1107 6928,'0'0'4816,"3"-10"-4640,1-3-114,7-34 268,-10 43-164,1 1 1,-1-1 0,0 1 0,1 0 0,0 0 0,0 0-1,0-1 1,0 2 0,0-1 0,0 0 0,1 0 0,0 1-1,-1-1 1,5-1 0,-3 0 18,1-1 0,-1 1 0,0 0-1,7-10 1,-1-6 46,0 0 0,-2-1 0,0 0 0,5-27-1,3-7 47,18-44 110,91-309 696,-110 351-940,10-42 163,-22 88-243,-2 0 0,0 0 0,0 0 1,-1 0-1,0 0 0,-4-20 0,4 31-55,0-1-1,0 0 0,-1 0 1,1 1-1,0-1 1,-1 0-1,1 1 1,0-1-1,-1 0 1,1 1-1,-1-1 0,1 1 1,-1-1-1,1 1 1,-1-1-1,1 1 1,-1-1-1,0 1 1,1-1-1,-1 1 0,0 0 1,1-1-1,-1 1 1,0 0-1,1 0 1,-1 0-1,0-1 1,0 1-1,1 0 0,-1 0 1,0 0-1,0 0 1,1 0-1,-1 0 1,0 0-1,0 1 1,1-1-1,-1 0 1,0 0-1,1 1 0,-1-1 1,0 0-1,0 1 1,1-1-1,-2 1 1,-34 22 111,32-21-106,-18 16 31,0 0 1,2 2 0,0 0 0,1 2 0,1 0-1,1 0 1,1 2 0,1 0 0,1 1-1,2 0 1,-16 44 0,19-45-14,-65 207 243,69-205-233,0-1 0,1 1 0,2-1 0,1 1 0,1 0 0,0 0 0,7 33 0,-2-28 39,2 0 0,1-1 0,22 55 0,-26-76-51,0 0-1,1 0 1,0-1 0,1 0-1,-1 0 1,2 0 0,-1-1-1,1 0 1,0 0-1,1 0 1,-1-1 0,1-1-1,1 1 1,-1-1 0,1 0-1,14 5 1,-12-7 10,-1 0 0,1-1 0,0 0 0,0 0-1,0-2 1,0 1 0,18-2 0,77-16 613,-103 17-630,5-4-96,0 0 1,0 0-1,0-1 0,0 0 0,-1 0 0,0-1 0,0 0 0,7-8 1,-5 6-2076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0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205 158 11656,'0'0'3177,"11"-3"-2984,-6 1-163,-1 1-9,0 0 0,0 0 1,0-1-1,0 1 1,0-1-1,0 0 0,0 0 1,-1-1-1,0 1 1,1-1-1,-1 1 0,0-1 1,0 0-1,0 0 1,0-1-1,-1 1 0,5-7 1,-5 3 49,1 0 1,-1 1-1,0-1 1,0 0-1,-1 0 1,0 0 0,0-12-1,-1 17-55,0 1 0,0 0 1,0-1-1,0 1 0,0-1 0,0 1 1,0 0-1,-1-1 0,1 1 0,0-1 0,-1 1 1,0 0-1,1 0 0,-1-1 0,0 1 1,1 0-1,-1 0 0,0 0 0,0 0 0,0-1 1,0 1-1,0 1 0,0-1 0,0 0 1,0 0-1,0 0 0,-1 1 0,1-1 0,0 0 1,-1 1-1,1-1 0,0 1 0,-1 0 1,1-1-1,0 1 0,-1 0 0,1 0 0,-1 0 1,1 0-1,0 0 0,-1 0 0,1 0 1,-1 0-1,1 1 0,0-1 0,-2 1 0,-7 2 36,0 0 0,1 1 0,-1 0 0,1 0 0,0 1 0,0 1 0,0-1 0,1 1 0,0 1 0,0 0 0,-9 10 0,0 2 95,2 0 0,0 0-1,-21 40 1,26-43-41,2 1-1,0 0 0,1 1 1,1 0-1,1 0 1,-6 33-1,10-42-54,0-1-1,1 1 1,0 0 0,0-1-1,1 1 1,0-1-1,0 1 1,1-1 0,0 1-1,1-1 1,0 0 0,0 0-1,1 0 1,0 0 0,0-1-1,1 0 1,6 8-1,-5-6 47,2-1 1,-1 0-1,1-1 0,0 0 0,18 12 0,-21-16-46,1 0 1,-1-1 0,1 0-1,0 0 1,0 0-1,0 0 1,-1-1 0,1 0-1,1 0 1,-1-1-1,0 0 1,8 0 0,7-3 122,1 0 1,-1-1 0,0-2-1,31-10 1,-41 11-82,1 0 1,-1 0 0,0-1 0,0 0 0,0-1-1,-1 0 1,0-1 0,-1 0 0,10-11-1,-11 8 41,0-1 0,-1 0 0,0 0 0,-1 0 0,8-26 0,5-8-3536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0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12760,'0'0'797,"-4"14"-480,-6 22 9,-3 0 0,-1 0 0,-1-1 0,-24 39 0,9-18 308,19-33-207,26-50-57,0 0-1,2 1 1,1 1 0,1 1-1,2 0 1,22-20 0,-40 42-335,-1 0 0,1-1-1,0 1 1,0 1 0,1-1 0,-1 0 0,0 1 0,0-1 0,1 1 0,-1 0 0,1 0 0,-1 1 0,1-1 0,3 0-1,-5 1-10,0 1 0,0-1-1,0 1 1,0-1-1,0 1 1,0 0-1,0-1 1,0 1-1,0 0 1,0 0-1,0 1 1,0-1 0,-1 0-1,1 1 1,-1-1-1,1 1 1,-1-1-1,1 1 1,-1 0-1,0-1 1,0 1 0,0 0-1,0 0 1,0 0-1,1 3 1,4 11 53,-1 1 1,-1 0 0,-1 0 0,0 0-1,-1 0 1,-1 21 0,7 45 314,3-9 376,-11-74-768,0 1 1,0-1 0,0 0-1,0 0 1,0 0-1,1 0 1,-1 0 0,0 0-1,0 0 1,0 0 0,0 0-1,0 0 1,1 0 0,-1 0-1,0 0 1,0 0-1,0 0 1,0 0 0,1 0-1,-1 0 1,0 0 0,0 0-1,0 0 1,0 0 0,0 0-1,1 0 1,-1 0-1,0 0 1,0 0 0,0 0-1,0 0 1,0 0 0,0 0-1,1 0 1,-1-1 0,0 1-1,0 0 1,0 0-1,0 0 1,0 0 0,0 0-1,0 0 1,0-1 0,1 1-1,-1 0 1,0 0 0,0 0-1,0 0 1,0 0-1,0-1 1,0 1 0,0 0-1,0 0 1,0 0 0,0 0-1,6-10-1579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7024,'0'0'3961,"-12"4"-3537,-127 29 1672,121-28-1587,-8 1-1363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0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41 3912,'0'0'5152,"-12"0"-4627,6 0-445,-6 0 76,1 0 0,-1 1 0,1 0 0,-1 1 0,1 0 0,-14 5 0,4 1 194,0 0-1,1 1 1,1 1 0,-32 22 0,44-27-204,-1 1 0,1-1 0,1 2 1,-1-1-1,1 1 0,0 0 0,0 0 1,1 1-1,0 0 0,0 0 0,1 0 1,0 0-1,1 0 0,-4 11 1,7-16-96,-1-1 0,0 1 0,1-1 0,0 1 1,-1-1-1,1 1 0,0-1 0,0 1 1,1 0-1,-1-1 0,0 1 0,1-1 1,0 1-1,-1-1 0,1 0 0,0 1 0,0-1 1,0 0-1,1 1 0,-1-1 0,1 0 1,-1 0-1,1 0 0,-1 0 0,1 0 0,0-1 1,0 1-1,0 0 0,0-1 0,0 0 1,1 1-1,-1-1 0,0 0 0,1 0 1,-1 0-1,0 0 0,1-1 0,-1 1 0,1-1 1,-1 1-1,1-1 0,0 0 0,-1 0 1,4 0-1,1-2 15,-1 1 0,0-1 0,0 0 1,0-1-1,0 1 0,0-1 0,0 0 1,-1-1-1,0 1 0,1-1 0,-1 0 1,0-1-1,4-5 0,4-3 137,-1-1 0,-1-1 0,14-23-1,-17 23 33,-1 1 0,0-1 0,-1-1 0,-1 1-1,-1-1 1,0 0 0,-1 0 0,0 0 0,0-32-1,-3 48-16,-1 0-195,1 0 0,-1 1 1,1-1-1,-1 0 0,1 1 1,0-1-1,-1 1 0,1-1 1,0 1-1,-1-1 0,1 1 1,0-1-1,0 1 0,-1-1 1,1 1-1,0-1 0,0 1 1,0-1-1,0 1 0,0-1 1,0 1-1,0-1 0,0 1 1,0-1-1,0 1 0,0 0 1,0 21 37,0-21-39,18 245 438,2-69-213,0 13-2,-23 48 198,2-207-346,1-29-85,0 0 0,0 0 0,0-1 0,0 1 0,-1 0 0,1 0 0,0-1 0,-1 1 0,0 0 0,1 0 0,-1-1 0,0 1 0,0-1 0,1 1 0,-1 0 0,-1-1 0,1 0 0,0 1 0,0-1 0,0 0 0,-1 1 0,1-1 0,-1 0 0,1 0 0,-1 0 0,1 0 0,-1-1 0,1 1 0,-1 0 0,0-1 0,0 1 0,1-1 0,-1 1 0,0-1 0,0 0 0,0 0 0,1 0 0,-1 0 0,0 0 0,-3 0 0,-8-2 45,0-1 0,0 0 0,1-1 0,-21-8 0,16 6-7,-2-1 12,1-1 0,0-1 0,0 0 0,-18-14 0,29 19-37,1-1 0,-1 0 0,1-1 0,0 1 0,0-1 1,0 0-1,1-1 0,0 1 0,0-1 0,1 0 1,0-1-1,-5-10 0,8 14-14,0-1 0,0 1 0,0 0 0,1-1 0,-1 1 0,1-1 0,0 1 0,1 0 0,-1-1 0,1 1 0,0 0 0,0-1 0,0 1 0,0 0 0,1 0 0,0 0 0,0 0 0,0 0-1,0 0 1,0 0 0,1 1 0,0-1 0,0 1 0,0 0 0,0 0 0,0 0 0,7-4 0,2-2 16,1 1 0,1 0 0,-1 1-1,1 1 1,0 0 0,27-7 0,-19 7 35,0 1 0,0 1 0,27-1 0,-39 5-18,1-1 0,-1 2 1,0 0-1,0 0 0,0 1 0,0 0 0,-1 1 1,1 0-1,14 6 0,-5-1 96,-15-7-125,-1 0 1,0 0-1,0 0 0,0 0 1,0 0-1,-1 1 1,1 0-1,0-1 0,0 1 1,-1 0-1,0 0 1,1 1-1,-1-1 0,2 3 1,-3-5-30,-1 1-1,0-1 1,1 1 0,-1-1 0,1 1-1,-1-1 1,1 0 0,-1 1 0,1-1-1,-1 0 1,1 1 0,0-1-1,-1 0 1,1 0 0,-1 1 0,1-1-1,0 0 1,-1 0 0,1 0 0,0 0-1,-1 0 1,1 0 0,-1 0 0,1 0-1,0 0 1,-1 0 0,1 0 0,0 0-1,-1-1 1,1 1 0,-1 0 0,1 0-1,0-1 1,-1 1 0,1-1 0,18-10-3958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0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10952,'0'0'1954,"-1"12"-1379,-29 347 2084,-8 71-30,9-274-1450,9-56-230,12-80-680,1 0 671,17-41-1165,6-53-3318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53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14776,'0'0'3551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0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12056,'0'0'1408,"16"-7"-958,27-9 88,0 2 0,74-15 0,-98 27-319,0 0 1,1 2 0,-1 0 0,0 1 0,1 1-1,21 4 1,75 10 1526,-45-8-272,-69-8-1449,1 0 1,-1 0-1,0 0 0,1-1 0,-1 1 1,0-1-1,0 1 0,1-1 0,-1 0 1,0 0-1,0 0 0,0 0 1,0 0-1,3-2 0,19-18-3045,-24 20 2976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0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11856,'0'0'562,"-1"11"-298,-53 404 1812,-1 6 161,53-404-2045,1-12-82,0 0 0,0 0 1,1-1-1,-1 1 0,1 0 1,1 0-1,-1-1 1,1 1-1,-1 0 0,3 6 1,-3-11-87,0 1 0,1-1 0,-1 0 0,0 0 0,0 1 0,0-1 0,0 0 0,0 0 1,1 0-1,-1 0 0,0 1 0,0-1 0,0 0 0,1 0 0,-1 0 0,0 0 0,0 0 0,0 1 0,1-1 0,-1 0 1,0 0-1,0 0 0,1 0 0,-1 0 0,0 0 0,0 0 0,1 0 0,-1 0 0,0 0 0,0 0 0,1 0 1,-1 0-1,0 0 0,0 0 0,1 0 0,-1 0 0,0-1 0,0 1 0,0 0 0,1 0 0,-1 0 0,0 0 0,0 0 1,0 0-1,1-1 0,9-10 281,-7 8-184,199-190 1561,-201 192-1663,0 0 1,0 0 0,0-1-1,0 2 1,1-1 0,-1 0-1,0 0 1,1 0 0,-1 0-1,1 1 1,-1-1 0,1 1-1,-1-1 1,1 1 0,-1 0 0,1-1-1,1 1 1,-2 1-6,1-1 0,-1 1 0,0-1 0,0 1 0,0-1 0,0 1 0,0 0 0,0 0 0,0 0 0,0 0 0,0-1 0,0 1 0,0 0 0,-1 1 0,1-1 0,0 0 0,-1 0 0,1 0 0,-1 0 0,1 0 0,0 3 0,5 12 49,-1 1-1,-1-1 0,-1 1 1,0 0-1,-1 0 0,-1 1 0,-1 29 1,-2-18 34,-2 0 1,0 0 0,-16 51 0,15-66-327,-10 35 907,15-46-881,-1-1 0,1 1 0,-1-1-1,1 0 1,0 1 0,0-1 0,0 1-1,0-1 1,0 1 0,1-1-1,-1 0 1,1 1 0,0-1 0,0 0-1,1 5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0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0 3912,'0'0'7144,"-10"1"-6822,2 0-242,2-1-27,0 0 0,0 1 0,0 0 1,0 0-1,0 1 0,1-1 0,-1 1 0,1 1 0,-1-1 0,-5 4 0,-17 13 247,1 1 0,0 1 0,2 1 0,0 2 0,-42 52-1,28-23-21,2 2-1,-33 67 0,44-73-107,3 1 1,-28 90-1,42-107-73,1-1-1,2 1 0,1 0 1,2 0-1,2 61 0,3-73-33,1-1-1,1 0 1,0 0-1,2 0 1,1 0-1,0-1 1,1 0-1,1-1 1,1 0-1,1 0 1,17 22-1,-8-15 66,1-1-1,1-1 1,1 0-1,1-2 1,2-1-1,41 27 1,-50-36 64,1-1 1,1 0-1,0-2 1,35 12-1,-45-17-291,-1-1-140,0 0 0,0 0 0,0-1 0,14 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5824,'0'0'8990,"14"11"-8620,-2 0-268,-4-5-41,-1 0 0,1 1 0,-1 0 0,-1 0 0,1 1 0,-1 0 0,-1 0 0,1 1 0,4 10 0,6 15 276,-2 0 1,-1 1 0,-2 0 0,11 54 0,8 105 1051,-28-173-1241,-2-14-54,0 0 0,1-1 0,0 1 0,1 0 0,3 12 0,-4-15 21,-1-3-113,0-1 0,0 0-1,0 1 1,1-1 0,-1 1 0,0-1-1,0 1 1,0-1 0,0 1-1,1-1 1,-1 1 0,0-1-1,0 0 1,1 1 0,-1-1 0,0 0-1,1 1 1,-1-1 0,0 0-1,1 1 1,-1-1 0,0 0-1,1 0 1,-1 1 0,1-1 0,-1 0-1,1 0 1,-1 0 0,0 0-1,1 1 1,3 0-61,-1 0-1,0 0 1,0 0-1,1 0 1,-1 0-1,1-1 1,3 1-1,5-2-2525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11256,'0'0'2384,"-53"65"-2128,39-51-8,4 4-88,6-6 16,-6-2-56,4-8 16,4 2-24,4-8-192,8-2 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5520,'0'0'1558,"10"3"-1214,-4-2-274,-4 0-43,1-1 1,-1 1-1,0-1 1,1 1-1,-1 0 1,0 0-1,0 0 1,1 0-1,-1 0 1,0 0 0,0 1-1,0-1 1,0 1-1,-1 0 1,1-1-1,0 1 1,-1 0-1,1 0 1,-1 0-1,1 0 1,-1 0-1,0 0 1,0 0-1,0 1 1,0-1-1,0 0 1,0 4-1,6 28 482,-2 1-1,1 56 0,-10 72 971,0-26-3,4-110-1026,-1 0 0,-1 1 0,-1-1 0,-1 0 0,-10 31 0,12-41-97,2-16-286,0 0 0,0 1 0,0-1 1,0 1-1,-1-1 0,1 1 0,0-1 0,-1 0 0,1 1 1,-1-1-1,0 2 0,1-2 134,7-6-2105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7432,'0'0'3309,"-14"6"-2956,-8 5-177,0 0-1,0 2 1,2 0 0,-1 1-1,-17 17 1,19-11 45,2 1 1,0 0 0,1 1 0,-23 42-1,-40 104 664,72-151-813,-6 12 107,2 0 0,1 1 0,-9 50 0,16-59-42,1 0 0,1 0 0,0 0 0,2 0 0,0 0 0,7 30 0,-8-48-97,1 1 1,0 0 0,0 0 0,0 0 0,1-1 0,-1 1 0,1 0 0,0-1-1,0 1 1,0-1 0,0 0 0,1 0 0,-1 0 0,1 0 0,0 0 0,0-1 0,6 6-1,-5-6 8,1-1 0,-1 1-1,0-1 1,1 0-1,-1 0 1,1 0 0,0 0-1,-1-1 1,1 0-1,0 0 1,-1 0-1,1 0 1,-1-1 0,1 0-1,4-1 1,-2 0 2,0 0 1,0 0-1,0 0 1,0-1 0,-1 0-1,1-1 1,-1 1-1,0-1 1,0-1-1,0 1 1,-1-1-1,1 0 1,-1 0 0,0 0-1,-1-1 1,1 0-1,-1 0 1,0 0-1,-1 0 1,0-1-1,0 1 1,0-1 0,3-10-1,-5 10 23,0 0 0,0 1 0,0-1 0,-1 0 0,0 0 0,-1-10 0,0 15-54,1 0 0,0 0-1,-1 1 1,1-1 0,-1 0-1,0 0 1,1 0 0,-1 1 0,0-1-1,0 0 1,0 1 0,-1-1-1,1 1 1,0 0 0,0-1-1,-1 1 1,1 0 0,-1-1-1,1 1 1,-1 0 0,0 0 0,1 0-1,-1 1 1,0-1 0,0 0-1,1 1 1,-1-1 0,-2 0-1,0 1 1,1 0 0,0 1 0,0-1-1,0 1 1,-1-1 0,1 1 0,0 0-1,0 0 1,0 0 0,0 1 0,0-1-1,-5 4 1,3-1-11,-1-1 0,0 1 0,1 1 0,0-1 0,-5 6 0,-6 18 137,15-27-249,1 0 0,-1 0 0,1-1-1,0 1 1,0 0 0,-1 0 0,1 0 0,0 0 0,0 0 0,0 0 0,0 0 0,0 0 0,0 0-1,0 0 1,0 0 0,0 0 0,0 0 0,0-1 0,1 1 0,-1 0 0,0 0 0,1 0 0,-1 0-1,1 0 1,-1-1 0,1 1 0,-1 0 0,1 0 0,0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8032,'0'0'872,"14"5"-582,-3 0-215,2-1 19,0 1 0,-1 0 0,0 1 1,0 1-1,-1 0 0,0 0 0,14 12 0,-6 1 59,0 0 0,-2 1 0,0 1 1,-1 0-1,-1 1 0,-2 1 0,14 30 0,-14-23 35,-2 0 0,0 1 0,-2 0 0,-2 0 0,6 56 1,-11-46-12,-2 1 0,-1-1 1,-3 0-1,-1 0 1,-3 0-1,-1 0 0,-2-2 1,-1 1-1,-3-1 1,-1-1-1,-2-1 0,-24 40 1,11-29 26,-2-1 0,-2-2 0,-2-1 1,-2-2-1,-2-1 0,-1-3 0,-3-1 0,-61 40 0,53-42-2218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3312,'0'0'6737,"-10"8"-6410,-31 28 18,1 2 0,1 1 1,2 3-1,3 0 0,1 3 1,-36 62-1,55-82-165,-36 64 489,45-78-490,0 0 1,1 0-1,1 0 0,0 0 0,0 1 1,-1 15-1,4-26-131,-1 1 0,1-1 0,0 0 0,0 0 0,0 1 1,0-1-1,0 0 0,0 0 0,1 1 0,-1-1 0,0 0 0,0 0 0,1 0 0,-1 0 1,1 1-1,-1-1 0,1 0 0,0 0 0,-1 0 0,1 0 0,1 1 0,-1-1-12,0-1 0,0 1 0,0-1 0,0 0 0,1 0-1,-1 0 1,0 1 0,0-1 0,0 0 0,0 0 0,0 0 0,0 0-1,0-1 1,0 1 0,0 0 0,0 0 0,0-1 0,0 1 0,2-1-1,3-3 13,1 1 0,-1-1 0,0 0 0,0 0 0,-1-1 0,7-6-1,15-21-2133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7936,'0'0'2528,"12"0"-2166,-6 0-318,7 0 60,1 1-1,-1 1 1,1 0 0,-1 0 0,18 6 0,3 4 94,-2 1-1,1 2 1,-2 1 0,0 2-1,-1 1 1,-1 1-1,-1 1 1,-1 2 0,0 0-1,-2 2 1,-1 1 0,33 47-1,-17-16 572,58 119 0,-93-163-566,-1 0 1,0 1 0,3 23 0,-5-26 68,0 1 0,0-2 0,1 1 1,1 0-1,-1-1 0,8 15 1,-10-24-237,0-1 0,-1 1 1,1 0-1,0-1 0,-1 1 1,1-1-1,0 1 0,0-1 1,0 1-1,0-1 0,-1 0 1,1 1-1,0-1 0,0 0 1,0 0-1,0 0 0,0 0 1,0 1-1,0-1 0,0 0 1,0-1-1,20-1-2699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55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356 209 5624,'0'0'6201,"-12"3"-5588,-7 2-346,1 0 0,0 1-1,-1 1 1,2 1 0,-1 1-1,-24 16 1,22-9 36,-1 2 0,2 0 1,1 2-1,0 0 0,-16 24 1,26-33-145,1 1 0,0 0 1,0 0-1,1 1 0,1 0 1,0 0-1,1 0 0,0 0 1,1 1-1,1-1 0,-2 22 1,4-31-92,0 0 0,1 0 0,-1-1 0,1 1 0,0 0 0,0-1 0,0 1 0,1 0 0,2 5 0,-4-8-45,1 0-1,0-1 1,-1 1-1,1 0 1,-1 0 0,1 0-1,0-1 1,0 1 0,0 0-1,-1-1 1,1 1-1,0 0 1,0-1 0,0 1-1,0-1 1,0 0 0,0 1-1,0-1 1,0 0 0,0 0-1,0 1 1,0-1-1,0 0 1,0 0 0,0 0-1,0 0 1,0 0 0,0 0-1,0-1 1,0 1-1,0 0 1,0 0 0,0-1-1,0 1 1,0-1 0,0 1-1,0-1 1,0 1-1,0-1 1,1 0 0,7-6 64,-1 0 1,1 0-1,-1 0 1,-1-1-1,1 0 1,-2-1 0,1 1-1,9-18 1,2-8 181,16-43 1,-20 44 29,23-42 0,-31 64-200,15-23 178,-20 33-253,-1-1-1,1 1 1,0 0-1,1 0 1,-1-1 0,0 1-1,0 0 1,0 0-1,1 0 1,-1 0-1,0 0 1,1 1 0,-1-1-1,1 0 1,-1 1-1,1-1 1,-1 1-1,3-1 1,-3 1-13,0 1 1,0-1-1,0 1 1,-1-1-1,1 1 1,0-1-1,0 1 0,0-1 1,0 1-1,-1 0 1,1 0-1,0-1 1,-1 1-1,1 0 1,0 0-1,-1 0 0,1 0 1,-1 0-1,0-1 1,1 1-1,-1 0 1,0 0-1,1 0 0,-1 2 1,7 29 83,-6-28-77,3 31 105,1 48 0,1 16 221,-6-98-330,0 0-1,0 0 1,0 0 0,0 0-1,0 0 1,0 0-1,0 0 1,1 0 0,-1 0-1,0 0 1,1 0-1,-1 0 1,1-1-1,-1 1 1,1 0 0,-1 0-1,1 0 1,0 0-1,-1-1 1,1 1 0,0 0-1,0-1 1,0 1-1,-1-1 1,1 1 0,0-1-1,0 1 1,0-1-1,0 1 1,0-1-1,0 0 1,0 1 0,0-1-1,0 0 1,0 0-1,0 0 1,0 0 0,0 0-1,0 0 1,1 0-1,4-2 29,0 1 0,-1-1 0,1 0-1,-1-1 1,1 1 0,5-5 0,122-77 420,22-12 82,-105 65-137,-50 30-397,0 1-1,1 0 1,-1-1 0,1 1 0,-1 0-1,1 0 1,-1-1 0,1 1 0,-1 0-1,1 0 1,-1 0 0,1 0 0,-1 0 0,1 0-1,-1 0 1,1 0 0,-1 0 0,1 0-1,0 0 1,-1 0 0,1 0 0,-1 0-1,1 0 1,-1 1 0,1-1 0,-1 0-1,1 0 1,-1 1 0,0-1 0,1 1-1,0 0 5,-1 0-1,1 0 0,-1 0 1,1 0-1,-1 0 0,0 0 1,1 0-1,-1 0 0,0 0 1,0 0-1,0 0 0,0 0 0,0 2 1,-7 35 158,-33 68 218,39-102-372,0 1 124,4-8 32,3-2-88,0-2-25,1 2 1,0-1 0,-1 1 0,2 0 0,-1 1 0,15-7 0,-21 10-58,-1 1 1,1 0 0,0 0-1,-1 0 1,1 0 0,0 0-1,-1 0 1,1 0 0,0 0-1,-1 0 1,1 1 0,0-1-1,-1 0 1,1 0 0,-1 1-1,1-1 1,0 0 0,-1 1-1,1-1 1,-1 0 0,1 1-1,-1-1 1,1 1 0,-1-1-1,1 1 1,-1-1 0,0 1-1,1-1 1,-1 1 0,0-1-1,1 1 1,-1 0 0,0-1-1,0 1 1,1 0 0,-1-1-1,0 1 1,0 0-1,2 32 56,-2-21-44,1-8-14,-1 0-1,1 0 0,-1 0 1,1 0-1,0 0 1,1 0-1,-1 0 1,1 0-1,0 0 1,0 0-1,0-1 0,0 1 1,0-1-1,1 0 1,0 1-1,0-1 1,0 0-1,0-1 0,0 1 1,0 0-1,1-1 1,-1 0-1,1 0 1,0 0-1,-1 0 0,1 0 1,0-1-1,0 0 1,0 0-1,0 0 1,1 0-1,-1-1 1,0 1-1,0-1 0,0 0 1,0-1-1,1 1 1,5-2-1,7-1-1,0-1 0,0 0 0,-1-2 0,0 0-1,0-1 1,22-12 0,-5-1 3,55-43-1,-72 50 31,-13 12-43,-10 9-2,-30 27-5,10-9-24,-39 48-1,64-72 36,1 0 0,0 0 0,-1 0 0,1 1-1,0-1 1,0 1 0,0-1 0,1 0 0,-1 1 0,0 0 0,1-1 0,0 1 0,0-1 0,-1 1 0,2 0 0,-1-1 0,0 1-1,0-1 1,1 1 0,-1-1 0,3 5 0,-3-6 3,1 0 0,-1 0 0,1 0 0,-1 0-1,1 0 1,0-1 0,-1 1 0,1 0 0,0 0 0,0 0-1,0-1 1,0 1 0,0-1 0,-1 1 0,1 0 0,0-1-1,0 0 1,0 1 0,1-1 0,0 1 0,0-1-1,0 0 0,0 0 0,0 0-1,0 0 1,-1-1 0,1 1 0,0 0 0,0-1 0,0 0 0,0 1 0,-1-1 0,1 0 0,0 0 0,-1 0 0,4-2-1,4-5 5,1 0-1,-1 0 0,0-1 1,-1 0-1,14-20 0,31-57 20,-52 85-19,40-79 42,40-110-1,-37 80-4,11-14 140,-95 185-81,-56 110-124,81-139 15,2 1-1,1 0 1,1 1-1,-6 35 0,11-32-44,2 1 0,1 0-1,2 0 1,2 0 0,7 50-1,-3-60-1820,14 50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77 135 7024,'0'0'5246,"9"14"-4870,-3-5-303,-1-1-13,0 0 1,0 0 0,0 0-1,-1 1 1,0-1-1,-1 1 1,0 0-1,0 0 1,-1 1-1,2 10 1,-1 10 235,-2-21-123,1-1 0,-2 1 0,1 0 0,-1 0 0,-1-1 0,0 1 0,-1 9 0,1-17-92,1 0 1,0 0-1,0 0 1,-1 0-1,1 1 1,0-1-1,0 0 0,0 0 1,0 0-1,0 0 1,1 1-1,-1-1 1,1 2-1,2-4 554,-1-12-316,-2-24-70,-2-1-1,-1 0 1,-15-61-1,5 24 206,11 67-374,0 0-1,0 0 0,-1 0 0,0 0 0,-4-8 0,6 13 5,0 1-1,0-1 1,0 1-1,1-1 1,-1 1-1,1-1 1,0-4-1,0 6-16,30-7 606,-8 8-607,0 1 0,0 2 1,-1 0-1,40 10 0,-48-9-44,0 1 0,0 1 0,0 0 0,-1 0 0,0 1 0,0 1 0,0 0 0,18 17 0,-23-19-19,2 3 16,-1-1 0,1 1-1,13 20 1,-20-26-10,0 1-1,0-1 0,-1 1 0,1 0 1,-1 0-1,0-1 0,0 1 1,0 0-1,-1 0 0,1 0 0,-1 0 1,0 0-1,0 0 0,0 0 0,0 0 1,-2 5-1,0-2 3,-1 0 0,0 0 0,0-1 0,0 1 0,-1-1 0,1 0 0,-2 0 0,1-1 0,-1 1 0,1-1 0,-2 0 0,1 0 0,0 0 0,-10 5 0,-8 5 44,0-1 1,-38 16-1,20-14 48,-1-1 1,-1-3 0,-50 9-1,40-10-29,45-10 15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5320,'0'0'8732,"15"4"-8398,7 2-111,-1 2 0,1 0-1,35 20 1,-54-26-178,1 0 1,-1 0-1,0 1 1,0-1-1,0 1 0,0-1 1,-1 1-1,1 0 1,-1 0-1,1 0 0,2 5 1,-4-5-22,-1-1 1,1 1 0,0-1-1,-1 1 1,1-1 0,-1 1-1,0 0 1,0-1 0,0 1-1,0-1 1,-1 1 0,1-1-1,-1 1 1,1 0 0,-1-1-1,0 0 1,0 1 0,-2 3-1,-3 7 61,-2-1 0,1 0 1,-2 0-1,1 0 0,-15 13 0,-56 49 613,76-71-660,-3 6 315,12-6 43,21-6 132,-18 2-577,200-23 734,-199 24-578,0 0 0,0 1 0,-1 0-1,1 0 1,16 6 0,0-1 284,-24-4-447,0 0 0,0 1 0,0 0-1,0-1 1,0 1 0,0 0 0,-1 0 0,1 0 0,-1 0-1,0 0 1,1 6 0,0-3-1894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7232,'0'0'7642,"9"-1"-7250,28-2 63,0 2 0,39 5 0,-61-3-336,27 0 283,-22-1 122,36 5-1,-48-4-364,-6-1-84,0 0 0,0 0 1,1 0-1,-1 0 0,0 1 1,0-1-1,0 1 0,0-1 0,1 1 1,-1 0-1,0 0 0,0 0 1,0 0-1,3 3 0,-6 8 743,-2-4-983,1-4-2681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9848,'0'0'2018,"10"-3"-1667,72-20 2005,140-20 0,-165 41-1158,-45 2-1745,1-1 1,24-3-1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3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84 4912,'0'0'7654,"0"-10"-7462,-2-30-8,2 38-148,0 1-1,0 0 0,0-1 1,0 1-1,0-1 0,-1 1 1,1 0-1,-1-1 0,1 1 1,-1 0-1,1-1 0,-1 1 1,0 0-1,0 0 0,0 0 1,0-1-1,0 1 0,0 0 1,0 0-1,0 0 0,0 1 1,0-1-1,0 0 0,0 0 1,-1 1-1,1-1 0,0 0 1,-1 1-1,1-1 0,0 1 1,-1 0-1,1 0 0,-1-1 0,1 1 1,0 0-1,-3 0 0,-3 0 89,0 1 0,0-1 0,0 1-1,1 1 1,-10 2 0,6 0-56,0 1 0,1 0 1,-1 1-1,1 0 1,0 0-1,1 1 0,0 0 1,0 0-1,-11 14 1,-13 11 77,21-24-97,1 2 0,0-1 0,1 1 0,0 1-1,1-1 1,-1 2 0,2-1 0,0 1 0,0 0 0,-6 17 0,2 2 31,4-16-11,1 1 0,-5 23 0,11-33-49,0-1-1,0 1 1,0-1-1,1 1 0,-1-1 1,1 1-1,1-1 1,-1 1-1,1-1 1,0 0-1,0 0 0,0 0 1,1 0-1,5 8 1,-3-6-2,-1-1 1,2 1 0,-1-1 0,1 0-1,-1-1 1,2 1 0,-1-1 0,0 0-1,12 6 1,-2-5 10,0 0 0,0 0 1,0-2-1,1 0 0,0-1 0,0-1 0,0 0 0,0-1 0,0-1 1,28-3-1,8-5 195,0-1 0,54-18 0,-85 21-38,0-1-1,27-13 0,-43 16-177,-6 2 273,-10 5-3077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3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7136,'0'0'4504,"14"-9"-4122,44-29-2,-51 35-300,-1 0-1,1 0 0,0 1 0,0-1 0,0 1 1,0 1-1,0 0 0,1 0 0,-1 0 1,0 1-1,1 0 0,7 1 0,24-2 393,-5-1 5,-1 2 1,41 4 0,-8 1 162,-25-3-66,-24 0-245,0-2-1,1 0 0,-1 0 0,24-5 1,12 0 327,-32 4-3103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8136,'0'0'3040,"-10"8"-2783,2-2-212,-11 10 204,-27 29 0,41-41-156,1 1-1,0-1 0,1 1 1,-1 0-1,1 0 0,0 0 1,0 0-1,1 1 0,-1-1 1,1 1-1,0 0 0,1-1 1,-2 12-1,2-15-61,1-1 0,0 1-1,0-1 1,0 1 0,0-1 0,0 1-1,0-1 1,0 1 0,1-1 0,-1 1 0,1-1-1,-1 1 1,1-1 0,-1 0 0,1 1 0,0-1-1,-1 0 1,1 1 0,0-1 0,0 0 0,0 0-1,0 0 1,0 0 0,1 0 0,-1 0 0,0 0-1,0 0 1,1 0 0,-1 0 0,0-1 0,1 1-1,-1-1 1,0 1 0,1-1 0,-1 1 0,1-1-1,-1 0 1,1 0 0,-1 0 0,1 0 0,-1 0-1,1 0 1,1 0 0,5-2 66,0 1 0,0-1 1,-1-1-1,0 0 0,1 0 1,11-7-1,-4 2 130,-1-2 0,0 0 0,-1 0-1,0-1 1,16-19 0,-28 29-201,-1 1 0,1-1 0,0 0 0,-1 0-1,1 1 1,-1-1 0,1 0 0,-1 0 0,1 0 0,-1 0 0,0 0 0,1 0-1,-1 0 1,0 0 0,0 0 0,0 0 0,0 0 0,0 0 0,0 0-1,0 0 1,0 0 0,0 0 0,0 0 0,0 0 0,-1 0 0,1 1-1,0-1 1,-1 0 0,1 0 0,-1 0 0,1 0 0,-1 0 0,1 0 0,-1 1-1,0-1 1,1 0 0,-2-1 0,-1 0 11,1 0 0,0 1 0,-1-1 0,0 0 0,1 1 1,-1-1-1,0 1 0,0 0 0,0 0 0,0 0 0,-3 0 0,-6-1 29,-1 1-1,0 1 1,0 0 0,1 1-1,-1 1 1,0 0-1,1 0 1,-15 5 0,-3 4-15,-1 0 0,-28 17 0,99-36-2836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3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5320,'0'0'12766,"-1"12"-12621,-1 92 336,13 132 0,-9-202-329,-2 0 0,-1-1 0,-5 37 0,5-55-62,1 0 1,0-1-1,5 23 0,0 24 1202,-3-56-1064,-1 0 144,-3-1-335,1 0 1,0-1-1,0 1 0,0 0 1,1 0-1,-1 0 0,1-1 1,0 5-1,0-8-39,0 0-1,0 0 1,0 0-1,0 0 1,0-1-1,0 1 1,0 0-1,0 0 1,-1 0-1,1 0 1,0 0-1,0-1 1,0 1 0,0 0-1,0 0 1,0 0-1,0 0 1,0 0-1,-1-1 1,1 1-1,0 0 1,0 0-1,0 0 1,0 0 0,0 0-1,-1 0 1,1 0-1,0 0 1,0 0-1,0 0 1,0 0-1,-1 0 1,1 0-1,0 0 1,0 0-1,0 0 1,0 0 0,-1 0-1,1 0 1,0 0-1,0 0 1,0 0-1,0 0 1,-1 0-1,1 0 1,0 0-1,0 0 1,0 0 0,0 0-1,0 0 1,-1 1-1,1-1 1,0 0-1,0 0 1,0 0-1,0 0 1,0 0-1,0 0 1,0 1-1,-1-1 1,1 0 0,0 0-1,0 0 1,2-6-2858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3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9344,'0'0'2801,"14"-6"-2553,15-9-43,0-2 1,-2-1-1,45-36 0,117-124 1605,-183 172-1594,0 1 0,0 0 1,0 0-1,1 0 1,11-5-1,-12 6 1244,-15 13-824,-4 9-525,-1-1-1,-1 0 1,0-1-1,-1 0 1,-25 18-1,12-14-147,0 0 0,-53 26 0,39-28-49,32-14 41,0 0 1,0 1-1,0 0 1,1 1-1,0 0 1,0 1-1,-13 11 0,19-15-25,4-3 65,-1 0 1,1 0 0,0 0 0,0 0 0,0 0-1,-1 0 1,1 0 0,0 0 0,0 0 0,0 0-1,-1 0 1,1 0 0,0 0 0,0 0 0,0 0 0,-1 0-1,1 1 1,0-1 0,0 0 0,0 0 0,0 0-1,-1 0 1,1 1 0,0-1 0,0 0 0,0 0-1,0 0 1,0 0 0,0 1 0,0-1 0,0 0-1,0 0 1,-1 0 0,1 1 0,0-1 0,0 0-1,0 0 1,0 1 0,0-1 0,0 0 0,0 0-1,0 0 1,0 1 0,0-1 0,1 0 0,-1 1-1,33-6-61,-17 2 94,-14 3-3,1-1 0,0 1 0,-1-1 0,1 1 0,0 0 0,-1 0 0,1 0-1,0 0 1,-1 0 0,1 1 0,-1 0 0,5 1 0,2 0 287,-9-2-299,1 0 0,-1 0 0,1 0 1,-1 0-1,1 0 0,-1 0 0,1 0 0,-1 1 0,0-1 0,1 0 0,-1 0 0,1 0 1,-1 1-1,1-1 0,-1 0 0,0 1 0,1-1 0,-1 0 0,0 1 0,1-1 0,-1 0 1,0 1-1,0-1 0,1 1 0,-1 0 0,25 28 376,-20-25-339,-1 1 0,1-1 0,-1 1-1,-1 0 1,5 6 0,6 16 103,17 30 167,-21-40-164,0 1-1,7 22 0,12 20 429,-26-53-498,0-1 1,-1 1-1,0 0 1,0 0-1,0 0 0,0 11 1,7 23 802,-6-33-303,-3-9-634,0 1-1,0 0 0,0 0 1,0 0-1,0 0 0,0 0 1,0 0-1,0 0 0,0 0 1,0 0-1,0 0 0,0 0 1,0 0-1,0-1 0,0 1 1,0 0-1,0 0 0,0 0 1,0 0-1,0 0 0,0 0 0,0 0 1,0 0-1,0 0 0,0 0 1,0-1-1,0 1 0,0 0 1,0 0-1,0 0 0,0 0 1,0 0-1,0 0 0,0 0 1,0 0-1,0 0 0,0 0 1,0 0-1,0 0 0,0 0 1,1 0-1,-1 0 0,0-1 1,0 1-1,0 0 0,0 0 1,0 0-1,0 0 0,0 0 1,0 0-1,0 0 0,0 0 1,0 0-1,1 0 0,-1 0 0,0 0 1,0 0-1,0 0 0,0 0 1,0 0-1,0 0 0,0 0 1,0 1-1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3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7136,'0'0'10426,"10"6"-10029,-3-2-293,-5-3-80,1 0 1,-1 0 0,0 0-1,0 1 1,1-1 0,-1 0 0,0 1-1,0 0 1,0-1 0,-1 1-1,1 0 1,0 0 0,-1 0-1,1 0 1,-1 0 0,1 0 0,-1 1-1,0-1 1,0 0 0,0 1-1,-1-1 1,1 1 0,0-1-1,-1 1 1,1 2 0,-1 42 404,-1-1 0,-3 0 1,-1 0-1,-16 59 0,8-53 397,-11 80 0,17-98-209,5-29-155,5-23-501,5-33-3277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0:59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595 0 4816,'0'0'6380,"-12"11"-6071,-86 73 275,-42 42 456,123-110-904,0 0-1,0 1 1,2 1 0,0 0 0,1 1-1,1 1 1,-16 30 0,22-36-48,1 0 0,1 0 0,0 0 0,0 1 0,2 0 0,-1 0-1,2 0 1,0 0 0,1 1 0,1-1 0,0 0 0,4 23 0,-2-28-34,1 0-1,0 0 1,1 0-1,0-1 1,0 0 0,6 9-1,38 52 275,-25-39-188,53 64 366,-48-63-197,34 51 0,-47-59-179,-2 0-1,0 2 1,-2-1 0,0 1 0,10 45-1,-20-69-124,3 14 52,0 0-1,-1 0 1,0 0 0,-2 0-1,1 1 1,-2-1-1,-3 31 1,-2-26-4,0 0 0,-2-1 0,0 0 0,-2 0 0,0-1 0,-22 36 1,14-31 19,0-1 0,-1-1 0,-2 0 0,-36 31 0,-6 0 74,-74 59 187,94-80-217,22-17-37,0 0 0,-32 17-1,48-31-93,7-4-2417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8032,'0'0'7296,"11"2"-6866,4 0-274,0 0-1,0-2 1,0 1-1,28-4 0,12-7 231,107-13 876,-152 22-1085,0 0 0,0 1 1,1 0-1,-1 1 0,0 0 0,0 1 0,0 0 0,0 1 0,-1-1 0,1 2 0,-1 0 0,17 8 0,-24-11-80,-1 0 0,1 1 0,0-1 0,-1 0 0,1 1 0,-1-1 0,0 1 0,0 0 0,1-1 1,-1 1-1,0 0 0,0 0 0,-1-1 0,1 1 0,0 0 0,0 0 0,-1 0 0,0 0 0,1 0 0,-1 0 0,0 0 1,0 3-1,-4 16-3048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4312,'0'0'7993,"-11"6"-7693,5-4-264,1 1 0,0 0 0,0 1 0,0-1 0,1 1 0,-1 0 1,1 0-1,0 0 0,0 0 0,0 1 0,1 0 0,-1 0 0,1 0 0,0 0 0,-3 10 0,-1 8-157,2 1 0,1-1-1,1 1 1,1 0 0,2 44-1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5224,'0'0'8570,"10"6"-8238,-2 0-271,-2-1 36,0 0 0,1 0 0,0-1 1,0 0-1,0-1 0,1 1 0,-1-1 0,1-1 0,0 1 0,12 1 1,-12-4 2,-1 0 0,1 0 0,0-1 1,-1 0-1,1 0 0,-1-1 1,1 0-1,-1 0 0,10-5 1,-14 6-59,1-1 1,-1 0-1,0 0 1,0 0-1,1-1 1,-2 1-1,1-1 1,0 0-1,0 0 1,-1 0-1,0 0 1,1 0-1,-1 0 1,-1-1-1,1 1 1,0-1-1,-1 1 1,1-1-1,-1 0 1,1-5-1,-2 6-19,0 0-1,0 0 0,0 1 0,0-1 0,0 0 0,-1 0 1,1 1-1,-1-1 0,0 0 0,1 1 0,-1-1 0,-1 1 1,1-1-1,0 1 0,-1-1 0,1 1 0,-1 0 0,1 0 1,-1 0-1,0 0 0,0 0 0,0 0 0,0 0 0,-1 1 1,1-1-1,0 1 0,-1-1 0,1 1 0,-1 0 0,1 0 1,-4-1-1,2 1 8,0-1 1,-1 1 0,0 0 0,1 0-1,-1 0 1,0 1 0,1-1 0,-1 1-1,0 0 1,0 1 0,1-1 0,-1 1-1,0 0 1,1 0 0,-1 0 0,1 1-1,-7 2 1,9-2-11,-1 0 0,1 0 0,0 1 0,0-1 0,0 1 0,0-1 0,0 1 0,0 0 0,1-1 0,-1 1 0,1 0 0,0 0 0,0 0 0,0 0 0,-1 5 0,1-1 12,0 0 0,0 0 0,0 0 0,1 0 0,1 12 0,1-5 14,1 0 1,0-1-1,1 0 1,1 0-1,10 19 1,38 61 318,-38-68-230,-13-22-109,0 0-1,0 0 1,0-1 0,0 1 0,0 0-1,0-1 1,1 0 0,-1 1 0,1-1-1,0 0 1,0 0 0,-1-1 0,1 1 0,0-1-1,0 1 1,1-1 0,-1 0 0,0 0-1,0 0 1,7 0 0,-5-1-11,0 0 0,0-1 0,-1 1 0,1-1 0,0 0 0,0-1 0,-1 1 0,1-1 0,-1 0 0,0 0 0,1 0 0,-1-1 0,0 0 0,6-5 0,15-17-2575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4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5224,'0'0'8865,"9"4"-8621,1 0-127,1-1 0,0 1 0,-1-2-1,1 1 1,0-2 0,0 1 0,0-2 0,21 0 0,58-6 618,-47 1-356,56 2 0,-3 1-92,144-11 314,-183 9-445,-33 2-37,0 1 1,33 3 0,-19-1 48,-30-1-117,1 0 0,0 0 0,-1 1-1,11 2 1,11 3 40,0-1-1,0-1 0,1-2 0,39-3 0,-30 1 19,64 7 1,-68-4-51,1-1 1,-1-1 0,48-7 0,-25 2 31,-7 3 8,-21 0 14,42-6-1,-46 3-63,0 2 0,0 0 0,51 4 0,-53-2 15,1 0 0,44-7 0,26-2 132,100 13 184,-36 5-167,-104-4-163,1-2 0,65-5 0,-76 0-77,0 2 0,63 8 0,-33-3 223,82-5 1,-132-2-114,49-11-1,-52 8-32,1 1 0,40-2 0,95 0 319,-136 3-316,-19 2-43,0 1 0,0-1-1,0 1 1,0 0 0,0 0-1,-1 0 1,1 0 0,0 1-1,0-1 1,0 1 0,6 2-1,-13 1-2886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3:5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87 4816,'0'0'7210,"-2"11"-7090,-3 22 28,0 48-1,-4 75 258,5-109-309,-1 99 531,10-146-196,-3-1-417,-1-1 0,0 0 0,0 1 0,0-1 0,0 0 1,0 0-1,0 0 0,-1 0 0,1 0 0,0 0 0,-1 0 1,0 0-1,0 0 0,1-3 0,0-5 8,54-241 384,-9 93-84,-42 148-279,2-1-1,-1 1 0,1 0 1,13-16-1,-13 20 4,24-14 71,-28 18-124,0 0 0,1 1 0,-1-1 1,0 0-1,1 1 0,-1 0 0,1-1 0,-1 1 1,6-1-1,-7 1 8,0 1 1,0 0 0,0 0-1,0 0 1,0-1-1,0 1 1,1 0 0,-1 0-1,0 0 1,0 1-1,0-1 1,0 0 0,0 0-1,0 1 1,0-1-1,0 0 1,0 1-1,0-1 1,0 1 0,0-1-1,0 1 1,0 0-1,0-1 1,0 1 0,1 1-1,8 10 36,-8-9-31,0-1 0,0 0 0,0 0 0,0 1 0,-1-1 0,1 1 0,-1 0 0,0-1 0,2 6 1,4 23 26,-1 0 0,-1 0 1,0 36-1,1 16 46,-8-47-7,1-25-42,0 0 0,1 1 0,1-1 0,3 20 0,-3-21 30,0 1 0,0 0-1,-2 16 1,1-17 14,-1 1-1,2-1 1,-1 0-1,4 14 1,-2 17-1515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4:0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48 102 5520,'0'0'7866,"10"9"-7619,35 27 8,-42-33-193,0 0 1,1-1 0,0 0-1,-1 0 1,1 0 0,0 0 0,0 0-1,0-1 1,0 0 0,0 0-1,1 0 1,-1 0 0,0-1-1,0 0 1,1 0 0,-1 0 0,0 0-1,0 0 1,5-2 0,-3 1 32,0-1 1,0 0-1,-1-1 0,1 1 1,-1-1-1,1 0 1,-1 0-1,0-1 1,0 1-1,7-9 1,-11 11-68,1-1 1,-1 0-1,0 1 1,0-1-1,0 0 1,0 0-1,0 0 1,-1 0-1,1 0 1,-1 0-1,1 0 1,-1 0-1,0 0 1,1 0-1,-1-1 1,0 1-1,-1 0 1,1 0-1,0 0 1,-1 0-1,1 0 1,-1 0-1,1 0 1,-1 0-1,0 0 1,0 0-1,0 0 1,0 1-1,-2-5 1,-1 0 29,-1 1 0,1-1 0,-1 0 0,1 1 0,-2 0 0,1 0 0,-8-5 0,8 7-21,0 1 0,0-1 0,-1 1 0,1 0 0,-1 0 0,1 1 0,-1-1 0,0 1-1,-10 0 1,12 1-22,0 0 0,-1 0 0,1 0 0,0 0-1,0 1 1,0 0 0,0-1 0,0 2-1,0-1 1,0 0 0,1 1 0,-1 0 0,0 0-1,-4 3 1,-3 4 1,1-1 18,0 0 0,-14 17 0,21-21-26,1-1 0,-1 1 0,1 0 0,0 0 0,0 0 1,0 0-1,1 0 0,-1 1 0,1-1 0,0 0 0,-1 9 0,1-1 1,1 1 0,0 0 0,0 0 0,4 17 0,-3-24 3,0-1 0,0 0 0,1 1 0,0-1 0,0 0 1,1 0-1,-1 0 0,1 0 0,0 0 0,1-1 0,-1 0 0,7 7 0,18 17 85,-18-17-30,2 0 0,19 16 0,-24-24-30,0 1-1,-1-1 1,2 0 0,8 2 0,12 5 65,-1 0 119,0-1-1,56 10 0,-45-11-42,-35-8-158,0 1 0,0-1 0,1 0 0,-1-1 0,0 1 0,0 0 0,0-1 0,0 0 0,0 1 0,0-1 0,4-2 0,6-6-2623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4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5520,'0'0'9157,"10"-1"-8836,12-1-173,77-7 1014,-97 9-1117,-1 0 0,1 0 0,0 0 0,0 0 0,0 0 0,0 1 0,-1-1 0,1 0 0,0 1 0,0 0 0,0-1 0,-1 1 1,1 0-1,0 0 0,-1 0 0,1 0 0,-1 0 0,1 0 0,-1 0 0,2 3 0,-2-3-9,0 1 1,0 0-1,-1-1 0,1 1 0,0 0 1,-1 0-1,0 0 0,1 0 0,-1 0 0,0-1 1,0 1-1,0 0 0,0 0 0,0 0 1,-1 0-1,0 2 0,-2 6 42,0-1 0,0 0-1,-1 0 1,-1-1 0,1 1-1,-9 10 1,2-5 15,-1-1 0,0-1 0,-17 14-1,-7 6 154,36-32-240,0 1-1,0-1 0,-1 0 0,1 0 0,0 0 0,0 0 1,0 0-1,0 0 0,0 1 0,0-1 0,0 0 1,-1 0-1,1 0 0,0 0 0,0 1 0,0-1 0,0 0 1,0 0-1,0 0 0,0 0 0,0 1 0,0-1 1,0 0-1,0 0 0,0 0 0,0 1 0,0-1 0,0 0 1,0 0-1,0 0 0,0 0 0,0 1 0,0-1 1,1 0-1,-1 0 0,0 0 0,0 0 0,0 1 0,0-1 1,0 0-1,0 0 0,1 0 0,-1 0 0,0 0 0,0 0 1,0 0-1,0 1 0,0-1 0,1 0 0,15 5 107,33-1-68,-30-3 25,34 4 106,54 9 278,-104-13-491,0 0 0,0 0 0,0 0 0,-1 0 0,1 1 0,0 0 0,4 3 0,0 0-2298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6:1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34 3312,'0'0'5968,"-10"-2"-5714,-65-17 724,64 16-558,0 0 1,0 1 0,-1 0-1,1 1 1,-1 0 0,1 1 0,-1 0-1,-21 4 1,26-3-344,1 1 1,-1 0-1,1 0 0,-1 1 1,1-1-1,0 2 0,0-1 1,0 1-1,1-1 0,-1 2 1,1-1-1,0 0 0,0 1 1,1 0-1,-1 0 1,-5 9-1,7-10-43,1 0 1,-1 1-1,1-1 1,0 1-1,0-1 1,0 1-1,0 0 1,1 0-1,0 0 1,0 0-1,0 0 1,1 0-1,0 0 1,0 0-1,0 0 1,0 0-1,1 1 1,0-1-1,0 0 1,0-1-1,1 1 1,-1 0-1,4 6 1,1 0 31,0 0-1,0-1 1,1 0 0,11 14 0,-15-21-44,1 1 0,0-1 1,-1 0-1,1 0 0,0 0 1,0 0-1,0-1 0,1 1 1,-1-1-1,1 0 0,-1-1 0,1 1 1,8 1-1,-2-1 7,-1 0 0,1-1 0,0 0 1,-1-1-1,1 0 0,-1-1 0,1 0 0,0 0 0,-1-1 0,0-1 0,15-5 0,-5 0 69,-1-2 0,28-17-1,-38 21-25,-1 0-1,1-1 1,-1 0-1,-1-1 1,1 1-1,11-17 1,-17 20-50,0 1-1,0-1 1,-1 1 0,1-1 0,-1 0 0,0 1 0,0-1-1,0 0 1,0 0 0,-1 0 0,0 0 0,0 0 0,0 0-1,0 0 1,0 1 0,-1-1 0,0 0 0,1 0 0,-1 0-1,-1 0 1,1 1 0,-1-1 0,1 1 0,-1-1 0,0 1-1,0-1 1,-1 1 0,1 0 0,-1 0 0,1 0-1,-1 1 1,0-1 0,0 0 0,0 1 0,-1 0 0,1 0-1,0 0 1,-1 0 0,0 1 0,1-1 0,-1 1 0,-6-2-1,-20-4 87,0 1-1,-1 1 0,-42-2 0,60 7-67,-1 1 0,1 0 0,0 0 1,0 1-1,0 1 0,0 0 0,0 1 0,0 1 1,1 0-1,-18 9 0,23-10 39,-3 2-2658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0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3808,'0'0'12310,"11"-9"-12084,60-47 432,-62 49-452,-7 5-125,0 0 0,0 0-1,0 0 1,0 0 0,1 0-1,-1 1 1,0-1 0,1 1-1,0 0 1,-1 0-1,1 0 1,0 0 0,-1 0-1,1 0 1,0 1 0,0-1-1,0 1 1,4 0 0,-5 0-48,0 0 1,0 0 0,0 0-1,0 0 1,0 1 0,0-1-1,0 1 1,0-1-1,0 1 1,0 0 0,-1 0-1,1 0 1,0 0 0,0 0-1,-1 0 1,1 0-1,-1 0 1,1 1 0,-1-1-1,1 1 1,-1-1 0,0 1-1,0-1 1,0 1-1,0 0 1,0 0 0,0-1-1,0 1 1,-1 0 0,1 0-1,-1 0 1,1 0-1,-1 0 1,0 0 0,1 3-1,1 19 164,-1-20-181,0-1 1,-1 1 0,0 0 0,0 0-1,0 0 1,-1 7 0,-2 4 66,-1 0 0,0-1 0,-1 0 1,-13 23-1,10-17 18,7-16-82,-1 1-1,0-1 1,1 0 0,-1 0 0,-1 0 0,1 0 0,-1 0 0,1 0-1,-1-1 1,0 1 0,0-1 0,-1 0 0,1 0 0,-5 4 0,2-4 6,1 0 0,0 0 0,0 1 0,1 0 1,-1 0-1,1 0 0,0 1 0,0-1 0,-6 11 1,10-15-26,-15 18 68,9-13-62,4-2 41,6-3 5,34-8 107,-30 5-109,1 1 1,0 0-1,-1 1 0,1-1 1,0 2-1,0-1 0,0 1 1,9 2-1,117 25 883,-120-29-561,-5 1-3525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1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0 4312,'0'0'5808,"-10"3"-5592,-31 8 0,1-5 833,36-5-903,0 0 0,-1-1 0,1 1 0,0-1 0,-1 0 0,-5-1 0,6 1-43,0 0-1,1 0 0,-1 0 0,0 0 1,0 1-1,0-1 0,1 1 1,-1 0-1,-6 2 0,-1 2 162,1-1-1,-18 4 1,20-7-131,1 1 0,0 0 0,0 1-1,0-1 1,0 2 0,0-1 0,1 1 0,-8 5 0,-37 33 663,46-36-728,-4 2 16,0 1 0,1 0 0,0 0-1,1 1 1,0 0 0,-6 12-1,8-11-64,1 0 0,1 1 0,0-1 0,0 1 0,1 0 0,0 0-1,1 0 1,1 0 0,0 1 0,1-1 0,0 0 0,0 0-1,1 0 1,7 18 0,-7-21-20,1 0-1,1-1 0,0 1 1,0-1-1,1 0 1,-1 0-1,2-1 0,-1 1 1,10 8-1,-12-14-2,0 0 0,0-1 0,0 1 0,0-1 1,0 1-1,1-1 0,-1 0 0,1-1 0,-1 1 0,1 0 0,-1-1 0,4 0 0,51-1 55,-30 0-42,-6 2-3,-1 1-1,42 11 1,-1-1-7,-19-5 19,-23-3 144,0-1 0,27 1 0,-46-4-90,1 0 264,2 0-2765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0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1 7432,'0'0'3641,"2"12"-3214,3 23 22,-2-1 1,-2 54 0,-3-50-157,-2 40 566,-19 111 1,-37 73 893,59-260-1700,0 0-1,0 1 1,1-1 0,-1 0-1,1 1 1,0-1-1,-1 1 1,1-1 0,0 0-1,1 1 1,-1-1 0,0 1-1,1-1 1,-1 1-1,1-1 1,0 0 0,0 0-1,0 1 1,0-1-1,0 0 1,3 4 0,-2-5-9,0 1 0,0-1-1,1 1 1,-1-1 0,0 0 0,1 0 0,0 0 0,-1 0 0,1 0 0,-1-1 0,1 1 0,0-1 0,-1 0 0,1 0-1,0 0 1,-1 0 0,1 0 0,5-1 0,24-5 160,0-1-1,-1-2 1,32-13 0,51-13 290,52 4 274,-148 26-624,-12 3-62,-9 1-62,-9-4-358,-8 1-2400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2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3808,'0'0'10756,"11"5"-10592,-2-1-113,0 0 0,0 0 1,1-1-1,0 0 1,-1-1-1,1 0 0,0 0 1,12-1-1,123-12 609,-3 0 11,-134 11-815,32-1 1628,-18-3-3747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2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6424,'0'0'5040,"-10"11"-4722,-4 5-190,-28 33 370,38-43-352,0-1 1,1 0-1,0 1 1,0-1 0,0 1-1,0 0 1,1 0 0,0 0-1,0 1 1,1-1-1,-1 9 1,2-12-94,0 0 0,0 0 0,0 0 0,1 1 0,-1-1 0,1 0 0,0 0 0,0 0 0,0 0 0,0 0 0,1 0 0,-1 0 0,1 0 0,0-1 0,-1 1 0,1 0 0,0-1 0,1 0 0,-1 1 0,0-1 0,1 0 0,-1 0 1,5 2-1,-3-2-23,-1-1 0,0 0 1,1 0-1,-1-1 1,1 1-1,-1-1 1,1 1-1,-1-1 0,1 0 1,-1 0-1,1-1 1,-1 1-1,1-1 1,-1 1-1,1-1 0,-1 0 1,6-3-1,-2 1 22,1 0-1,-1-1 1,0 1-1,0-2 1,-1 1-1,1-1 1,5-5-1,-8 6-6,0 0-1,0-1 0,0 0 0,-1 0 0,1 0 0,-1 0 0,0 0 0,2-6 0,-5 9-23,1 1 0,-1-1 0,1 0 0,-1 1 0,0-1 0,0 1 0,0-1 0,1 0 0,-1 1 0,-1-1 0,1 0 0,0 1 0,0-1 0,-1 1 0,1-1 0,-1 1 1,1-1-1,-1 0 0,0 1 0,1 0 0,-1-1 0,0 1 0,0-1 0,0 1 0,0 0 0,0 0 0,0 0 0,-1 0 0,1 0 0,0 0 0,0 0 0,-1 0 0,-2-1 0,2 1-4,0 0 0,0 0 0,-1 0 0,1 0 0,-1 0 0,1 1 0,-1-1 0,1 1 0,-1 0 0,1 0 0,-1 0 0,1 0 0,-1 0 0,1 0 0,-1 1 0,1-1 0,-1 1 0,1 0 0,-1-1 0,-3 3 0,-3 2 104,1 0 0,-1 1 0,-14 12 0,-4 3 4,27-21-155,-1 0-1,0 1 1,1-1 0,-1 1 0,0-1-1,1 1 1,-1 0 0,0-1 0,1 1 0,-1 0-1,1-1 1,-1 1 0,1 0 0,-1 0 0,0 1-1,-1 3-2173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22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1 4120,'0'0'4457,"-11"7"-4086,-1 2-234,4-3 24,-1 0 0,1 0 0,-15 6 0,-119 47 3576,79-20-2474,53-32-1121,0 0 0,1 1-1,-1 0 1,2 0 0,-1 1 0,1 1 0,1-1-1,0 1 1,0 0 0,1 1 0,0-1 0,1 1 0,0 1-1,0-1 1,2 1 0,-6 22 0,6-18-46,1 1 0,0 0 0,1 0 0,0-1 0,2 1 0,0 0 0,0 0 0,2-1 0,0 1 0,1-1-1,10 27 1,-8-29-36,0-1 0,1-1 0,0 1 0,1-1 0,1 0 0,0-1-1,0 0 1,1 0 0,11 9 0,-15-16-45,0 1 1,0-1-1,1 0 1,-1 0-1,1-1 0,0 0 1,0 0-1,0-1 1,0 0-1,1 0 0,-1-1 1,0 1-1,1-2 1,-1 1-1,1-1 0,-1 0 1,1-1-1,-1 1 1,9-3-1,2-2 18,0 0-1,-1 0 1,0-2-1,0 0 0,-1-1 1,24-16-1,-15 7 9,-1-2-1,-1-1 0,23-25 0,-35 36-21,-1-2 0,-1 0 0,1 0 0,-2 0 0,0-1 0,0 0 0,11-25 0,-3-1 52,-12 32-54,-1 0-1,0 0 1,-1 0-1,1 0 0,-1-1 1,-1 1-1,1 0 1,-1-1-1,0 1 1,0-1-1,-1 0 1,0-9-1,-2 5 18,-1 1-1,0 0 1,-1 0-1,0 0 0,-1 0 1,0 0-1,0 1 0,-1 0 1,-13-15-1,6 9 75,0 1 0,-1 1 0,0 0 0,-28-18 0,33 25-16,0 1 0,0 0 0,-1 0 0,0 1 0,-17-5 0,24 8-84,0 0 0,0 1 0,0-1 0,0 1 0,0-1 0,0 1 0,0 0 0,0 0 0,0 0 0,0 1 0,0-1 0,0 1 0,0-1 0,0 1 0,0 0 0,0 0 0,0 1 0,0-1 0,1 0 0,-1 1 0,1 0 0,-1 0 0,1-1 0,-3 4 0,4-4-150,0 0-1,1 0 1,0 0 0,-1 0 0,1 0 0,-1 0 0,1-1-1,0 1 1,0 0 0,-1 0 0,1 0 0,0 0 0,0 0 0,0 0-1,0 2 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23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3208,'0'0'8056,"-4"14"-7696,-3 4-226,4-10-64,0 1-1,1 0 1,0-1-1,0 1 1,1 0-1,0 0 1,0 10-1,18 382 2116,-4-216-1552,-12-157-482,16 447 2797,-17-475-2689,4-9 52,42-56-2852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23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8744,'0'0'1961,"-1"18"-1618,0-9-285,-1 31 299,-11 53 0,-19 109 1656,29-188-1721,2-11-170,0 0-1,0 0 0,1 0 1,-1 0-1,1 0 1,0 0-1,0 0 1,0 0-1,0 0 0,1 6 1,10-17-1698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2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0 3312,'0'0'3417,"-10"7"-3026,0 1-269,1 0 141,-1-1 0,0 0-1,0-1 1,0 0 0,0 0-1,-20 7 1,-4-7 1551,-48 4 0,-3 1 877,78-10-2516,4-1-76,1 0 0,0 1 0,-1-1 0,1 1 0,0-1 1,-1 1-1,1 0 0,0 0 0,0 0 0,0 0 0,0 0 0,0 0 0,0 1 0,0-1 0,0 1 0,0-1 0,1 1 0,-3 2 0,2-2-20,0 1 0,0 0 1,0 0-1,0-1 0,0 1 0,1 0 0,-1 0 1,1 1-1,0-1 0,0 0 0,0 0 1,0 5-1,0-1-26,2 1 0,-1-1 0,1 1 0,2 11-1,15 81 222,26 126 35,-41-214-301,18 72 73,14 132-1,-19-80-1,2 30 21,4 66 119,-12-142-105,-4 67 105,-5-130-143,-1-1-1,-2 1 1,-6 33 0,7-53-18,0 0 0,0 0-1,1 0 1,-1 0 0,1 0 0,2 10 0,0-13 29,-1-1-57,0-1 0,-1 0-1,1 0 1,0 1 0,-1-1 0,0 0-1,1 1 1,-1-1 0,0 1 0,0-1-1,-1 5 1,7 17 437,-7-14-396,1-7-80,-1 1-1,1-1 1,0 1 0,0-1-1,0 1 1,1-1-1,0 6 1,17-12 1,-9 1 6,45-4 2,58-7 0,-98 11-9,0 1 0,0 1 0,0 0 0,0 1 0,0 0 0,0 1 0,23 6 0,-34-7-36,0-1-1,0 0 1,0 0 0,0 0-1,0-1 1,0 1-1,0-1 1,5-1 0,1 0-2623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28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0 5320,'0'0'6345,"-3"10"-6025,-6 12 180,-16 29 0,-16 19 538,21-38-581,-15 36 0,-24 87 629,22-52-355,28-73-445,8-29-260,1 0 0,0 0 0,0 0 1,-1 0-1,1 0 0,0 0 0,0 0 0,0 0 0,0 0 0,0 0 0,0 0 0,0 0 0,1 0 0,-1 0 0,0 0 0,1 0 0,-1 0 1,0 0-1,1 0 0,-1-1 0,1 1 0,-1 0 0,1 0 0,0 0 0,0 0 0,4-7 126,23-34-2416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2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9040,'0'0'3241,"13"13"-3025,-1-1-155,-3-3-13,0 0 1,0 0-1,1-1 0,0 0 0,1-1 0,0 0 0,15 6 1,148 76 846,-136-67-567,-1 2 0,48 40-1,-71-52-206,-2 1-1,1 0 1,-1 1-1,-1 0 0,-1 1 1,0 0-1,-1 1 1,0 0-1,-1 0 1,-1 1-1,-1 0 0,0 0 1,-1 1-1,-1-1 1,-1 1-1,0 0 1,-1 22-1,-2-27 88,0 0 1,-2 1-1,1-1 0,-5 14 0,4-21-58,0 0-1,1 0 1,0 0-1,1 1 1,-1-1-1,1 10 1,0-8 106,0-7-254,0-1 0,0 0 0,0 1 0,0-1 0,0 0-1,0 1 1,1-1 0,-1 0 0,0 1 0,0-1 0,0 0 0,0 1 0,0-1 0,1 0-1,-1 1 1,0-1 0,0 0 0,0 1 0,1-1 0,-1 0 0,0 0 0,0 1 0,1-1 0,-1 0-1,0 0 1,1 0 0,-1 0 0,0 1 0,1-1 0,-1 0 0,0 0 0,1 0 0,-1 0-1,0 0 1,1 0 0,-1 0 0,0 0 0,1 0 0,-1 0 0,1 0 0,-1 0 0,0 0-1,1 0 1,-1 0 0,0 0 0,1 0 0,-1 0 0,0-1 0,1 1 0,-1 0 0,0 0-1,1-1 1,18-9-1902,-18 9 959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3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35 6016,'0'0'7921,"1"14"-7565,12 248 1056,-8-105-400,-3-149-805,-2-8-195,1 0 0,-1 0 0,0 1 0,0-1 0,1 0 0,-1 0 0,0 0 0,0 1 0,0-1 0,0 0 0,1 1-1,-1-1 1,0 0 0,0 0 0,0 1 0,0-1 0,0 0 0,0 1 0,0-1 0,0 0 0,0 1 0,0-1 0,0 0 0,0 1 0,0-1-1,0 0 1,0 1 0,0-1 0,0 0 0,0 0 0,0 1 0,0-1 0,0 0 0,-1 1 0,1-1 0,0 0 0,0 0 0,0 1-1,-1-1 1,1 0 0,0 0 0,0 1 0,-1-1 0,1 0 0,0 0 0,0 0 0,-1 1 0,2-15 428,2-26-250,-1 1 0,-6-74 0,0 9 70,4 85-166,-1 1-1,0-1 0,-1 0 0,-2 1 0,-10-36 0,5 39-9,9 15-67,-1-1-1,0 0 0,0 0 0,1 0 1,-1 0-1,1 0 0,-1 0 0,1 0 1,-1 0-1,1 0 0,0-1 1,-1 1-1,1-2 0,0 3 85,12 1-70,1 1 0,-1 1 0,0 0 0,0 0 0,0 1 0,0 1 0,17 9 0,17 5 4,-24-11-18,0 1-1,-1 2 1,40 24 0,-54-31-22,-1 1 1,0 0-1,0 0 0,0 0 1,0 1-1,-1 0 1,0 0-1,0 0 0,-1 1 1,1 0-1,-2-1 1,1 2-1,-1-1 1,0 0-1,3 12 0,-5-15 6,0 0-1,-1 1 0,0-1 1,0 0-1,0 1 0,0-1 1,0 0-1,-1 0 0,0 1 1,0-1-1,0 0 0,-1 0 1,1 0-1,-1 0 0,-2 4 1,0-2 9,-1 0 1,1 0 0,-1-1 0,0 1-1,0-1 1,-1-1 0,1 1 0,-9 5-1,-6 1 53,0-1 0,0-1 0,-1-1 0,-39 11-1,38-12-7,11-3 0,0-1 0,0 0 0,0-1 0,-1 0-1,1-1 1,-16 1 0,19-5-234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3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4720,'0'0'11710,"10"4"-11533,83 26 586,-91-29-740,1 0 0,-1 0-1,0 1 1,0-1 0,0 0-1,0 1 1,0-1 0,-1 1-1,1 0 1,0 0 0,-1-1 0,1 1-1,-1 0 1,0 0 0,1 0-1,-1 1 1,0-1 0,0 0 0,0 0-1,-1 1 1,1-1 0,-1 0-1,1 1 1,-1-1 0,0 0 0,0 1-1,0-1 1,0 1 0,0-1-1,-1 5 1,0 2 10,-1 1-1,0-1 1,-1 0-1,0 0 1,0 0 0,-8 15-1,-1 0 38,-5 6 68,-32 49 1,48-77-124,-15 21 107,12-12-10,4-11-107,0 0-1,0 0 1,0 0-1,0 1 1,0-1 0,1 0-1,-1 0 1,0 0-1,0 0 1,0 1-1,0-1 1,0 0-1,0 0 1,0 0 0,0 0-1,0 1 1,1-1-1,-1 0 1,0 0-1,0 0 1,0 0 0,0 0-1,0 1 1,1-1-1,-1 0 1,0 0-1,0 0 1,0 0 0,1 0-1,-1 0 1,0 0-1,0 0 1,0 0-1,1 0 1,-1 0 0,0 0-1,0 0 1,0 0-1,1 0 1,33 0 278,-9-1-82,40 4-1,42 14 506,-78-16-483,-18-2-2848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0.3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83 11656,'0'0'912,"12"-6"-598,23-11-44,0 2 0,1 1-1,40-10 1,-57 22-67,1 0 1,0 1 0,-1 0-1,23 4 1,38-1 689,-69-3-621,1 1 0,-1 0 0,13 3 1,-24-3-250,0 0 1,1 0-1,-1 0 0,0 0 1,0 0-1,1 1 1,-1-1-1,0 0 0,0 0 1,1 0-1,-1 0 1,0 0-1,0 0 0,1 0 1,-1 0-1,0 0 1,0-1-1,1 1 0,-1 0 1,0 0-1,0 0 1,1 0-1,-1 0 1,0 0-1,0 0 0,0-1 1,1 1-1,-1 0 1,0 0-1,0 0 0,0-1 1,0 1-1,1 0 1,-1 0-1,0-1 0,-3-3-2225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3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4008,'0'0'8566,"-10"5"-8298,-31 13 10,39-18-180,0 1 1,-1 0 0,1 1-1,0-1 1,0 0 0,1 1 0,-1-1-1,0 1 1,0-1 0,1 1-1,-1 0 1,1 0 0,-1 0-1,1 0 1,0 0 0,0 0 0,-1 3-1,0 0-27,1 0 1,0 0-1,0 0 0,1 0 0,-1 8 1,1 1 50,-13 236 922,8-100-624,-15 157 429,20-276-566,5 56 0,1 1 457,-4-45 186,-2-43-918,0 1-1,0-1 0,0 0 0,0 0 0,0 0 0,0 0 1,0 0-1,0 0 0,0 0 0,0 0 0,0 0 1,0 1-1,0-1 0,0 0 0,0 0 0,0 0 1,0 0-1,0 0 0,0 0 0,0 0 0,0 0 0,0 1 1,0-1-1,0 0 0,0 0 0,0 0 0,0 0 1,0 0-1,0 0 0,0 0 0,0 0 0,0 0 0,0 0 1,0 0-1,0 1 0,0-1 0,1 0 0,-1 0 1,0 0-1,0 0 0,0 0 0,0 0 0,0 0 0,0 0 1,0 0-1,0 0 0,0 0 0,0 0 0,1 0 1,-1 0-1,0 0 0,0 0 0,0 0 0,0 0 0,0 0 1,0 0-1,0 0 0,0 0 0,1 0 0,-1 0 1,0 0-1,0 0 0,0 0 0,0 0 0,3-10 306,-1-31-183,9-52-1,-2 31-88,-7 45-26,1 0-1,0 0 0,2 1 1,0-1-1,0 1 1,2 1-1,0-1 0,13-22 1,-9 23-3,1 0 0,0 0 0,1 1 0,0 0 0,1 2 1,1-1-1,0 2 0,19-12 0,-28 20-27,0 0 1,0 0-1,0 1 0,0 0 0,1 0 1,-1 1-1,1-1 0,-1 1 1,1 1-1,6-1 0,-9 1 11,-1 0-1,0 0 1,0 1 0,0-1-1,0 1 1,0 0-1,0-1 1,0 2 0,0-1-1,0 0 1,-1 0 0,1 1-1,0 0 1,-1-1-1,1 1 1,-1 0 0,1 0-1,-1 0 1,0 1-1,0-1 1,0 0 0,3 6-1,-3-3 0,0 0 1,0 0-1,0 1 0,-1-1 0,0 1 0,0-1 0,0 1 0,0-1 0,-1 1 0,0-1 1,-1 1-1,0 8 0,-1-3 6,0-1 1,-1 0 0,0 1 0,-1-1-1,-8 16 1,7-19 17,-1 1 1,0 0-1,-1-1 0,0 0 0,0-1 1,0 0-1,-1 0 0,-16 10 0,21-14 0,0-1 0,0 1-1,0-1 1,0 0 0,0 1-1,0-2 1,0 1 0,-1 0-1,1-1 1,0 1 0,0-1-1,-1 0 1,1 0 0,0 0-1,-1 0 1,1-1 0,0 1-1,0-1 1,0 0 0,0 0-1,0 0 1,0-1 0,-4-1-1,31 20-41,0 0 0,-1 2 0,-2 1 0,21 23-1,50 74 579,-82-106-633,-5-13 371,0-19-1494,-4 15-608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4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5120,'0'0'11534,"8"-10"-11229,23-32-18,-29 40-240,-1-1-1,1 1 1,0 0-1,1 0 1,-1 0-1,0 0 1,1 0-1,-1 0 1,1 1-1,-1-1 1,1 1-1,0-1 1,0 1-1,5-1 1,-6 1-16,0 1 0,0 0-1,1 0 1,-1 0 0,0 0 0,1 0 0,-1 1 0,0-1-1,0 1 1,0-1 0,1 1 0,-1 0 0,0 0 0,0 0 0,3 2-1,-2-1 9,0 0-1,0 1 0,-1-1 0,1 1 1,-1-1-1,1 1 0,-1 0 0,0 0 1,0 0-1,0 0 0,-1 0 0,1 1 1,-1-1-1,1 0 0,-1 1 0,0-1 1,-1 1-1,1 0 0,0-1 0,-1 8 1,-1-1 13,0 0 1,-1 0-1,-1 0 1,1 0-1,-2 0 0,1 0 1,-1-1-1,-1 1 1,0-1-1,0 0 1,-9 11-1,-1 5 51,12-19-9,-1 1 0,1-1-1,-1-1 1,-6 8 557,37-9-328,10 8-145,66 24 589,-85-31-231,-1-1-3769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42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5016,'0'0'15301,"-6"10"-15137,-17 32-6,22-40-145,0 1 0,-1-1 0,1 0 0,0 0 0,1 0-1,-1 1 1,0-1 0,1 0 0,-1 1 0,1-1 0,0 1-1,0-1 1,0 0 0,0 1 0,0 3 0,2 7 37,-12 382 1029,2-247 321,8-148-1140,1-16-551,3 4-2793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4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7832,'0'0'4560,"13"-5"-4100,-8 4-436,21-8 456,0 1 0,0 1 0,1 1 0,40-3 0,-12 10 389,112-5 1387,-129 2-1633,-25 2-227,1-1-1,20-3 0,-31 3-535,10-4 859,-8 5-3143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48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4912,'0'0'11990,"-3"11"-11787,3-9-198,-3 6 35,1 0-1,0 0 0,0 0 0,1 0 0,0 1 0,1-1 1,0 1-1,0-1 0,2 11 0,8 64 383,-4 0 1,-9 150-1,7-143-150,-2-66-102,-1 0 0,-2 32-1,-8 75 834,5-94-467,7-40-456,-1 2-86,-1 0 1,0 1-1,0-1 1,0 0-1,0 0 1,0 0-1,0 0 1,-1 0-1,1 0 1,0-1-1,0 1 1,-1 0-1,1 0 1,0-2-1,5-26-2691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0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3712,'0'0'10326,"14"0"-9956,39-2 242,93-14 1,-128 14-429,1 1 0,-1 0 0,0 1 0,1 1 0,-1 1 0,34 7 0,-10-2 369,-25-6-240,11 2 253,-27-3-535,0 1-1,0-1 0,1 1 1,-1-1-1,0 1 0,0-1 0,0 1 1,0 0-1,0-1 0,0 1 1,0 0-1,0 0 0,-1 0 1,1 0-1,0 0 0,0 0 1,-1 0-1,1 0 0,-1 0 1,2 2-1,1 10 74,1 1 1,-2-1-1,0 1 1,0 0-1,-1 0 0,-2 16 1,2 18 13,15 336 329,23-37-359,-20-221-81,10 84 75,7-3 36,-30-153-79,-3-13 60,-2 3 40,6 20 36,-6-52-155,-3 8 7,2-17-4,-1 0 0,1 0 1,0 0-1,0-1 1,0 1-1,0 0 1,2 6-1,-2-7-13,1-1 3,-1 0 0,1 1 0,-1-1 0,0 0 0,1 0 0,-1 0 0,0 0 0,0 1 0,0-1 0,0 0 0,0 0 0,0 0 0,0 1 0,-1-1 0,1 0 0,0 0 0,0 0 0,-1 0 0,1 1 0,-1 0 0,0-1-2,1-1 0,-1 1 0,1 0-1,-1 0 1,1-1 0,-1 1 0,0 0 0,1-1 0,-1 1-1,0 0 1,1-1 0,-1 1 0,0-1 0,0 1 0,0-1-1,1 0 1,-1 1 0,0-1 0,0 0 0,0 1 0,0-1-1,0 0 1,0 0 0,0 0 0,0 0 0,1 0 0,-1 0-1,0 0 1,0 0 0,-1-1 0,-34-7 55,23 5-33,-24-6 30,6 0 32,1 3 1,-58-6-1,63 11-29,15-1-56,0 1-1,1 1 1,-1 0 0,1 0-1,-1 1 1,0 0 0,1 1-1,0 0 1,-12 4 0,18-3 175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1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5720,'0'0'10674,"10"0"-10501,40-3 25,-9 1 102,0 0 0,0 3 0,62 9 0,-48-1 128,-51-8-357,1 0-1,1-1 1,-1 1 0,0-1 0,0 0 0,0 0-1,0 0 1,0-1 0,9-2 0,12-3 331,-4 0-56,-21 6-342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2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5920,'0'0'7834,"12"-1"-7507,8-3-188,8-1 234,31-2 0,74 2 1316,-127 4-1601,-1 0-1,1-1 1,0 0-1,-1 0 1,1 0-1,8-5 0,14-6 52,-20 11-658,0-1 1,-1-1-1,13-6 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5520,'0'0'8714,"-1"13"-8395,2 143 441,2 75 437,-4-137-222,1-93-923,0 0 0,0 0 1,0 1-1,1-1 0,-1 0 0,0 0 1,0 1-1,0-1 0,1 0 0,-1 0 1,1 0-1,-1 0 0,1 0 0,-1 0 1,1 0-1,0 0 0,0 0 1,-1 0-1,3 2 0,-2-3 35,-1-1-65,0 0-1,1 0 1,-1 0 0,1 0 0,-1 1-1,1-1 1,-1 0 0,1 0 0,0 0 0,0 1-1,-1-1 1,1 0 0,0 1 0,0-1-1,1 0 1,5-5 32,0-5-9,0 1 0,-1-1-1,-1 0 1,1-1-1,-2 1 1,5-18-1,1 2 22,19-71 131,-21 65-134,1 1 0,17-37 0,-8 29-16,-10 21-11,0 0 0,1 1 0,15-21 0,-22 36-20,0 0-6,1-1 1,-1 1-1,1 0 1,0-1 0,0 1-1,0 1 1,4-4 0,-6 6-8,0-1 1,1 0 0,-1 1-1,1-1 1,-1 1 0,1 0 0,-1 0-1,1-1 1,-1 1 0,1 0-1,-1 0 1,1 0 0,-1 0 0,1 1-1,-1-1 1,1 0 0,-1 1-1,0-1 1,1 1 0,-1-1 0,1 1-1,-1 0 1,0-1 0,2 3-1,1-1 4,0 1 0,-1 0 0,1 0 0,-1 0 0,0 1 0,0-1 0,0 1 0,4 7 0,17 38 65,-12-25-44,-9-14-8,0 0-1,0 0 1,-1 0 0,0 1-1,0-1 1,-1 17-1,1-1 17,4 87 113,-4-49-6,-2 25 455,-2-33-3782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5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7832,'0'0'8610,"-10"6"-8267,-30 23-6,37-26-286,0 0 1,0 0-1,1 1 0,-1-1 1,1 1-1,0-1 0,-1 1 0,2 0 1,-1 0-1,0 0 0,1 0 0,0 0 1,-1 5-1,-2 5 158,1-4-1,0 0 0,1 0 0,0 0 0,1 0 0,0 0 0,0 0 0,2 14 0,-1-23-182,0 0 1,0 0-1,0-1 0,0 1 1,1 0-1,-1 0 1,0-1-1,1 1 1,-1 0-1,0-1 0,1 1 1,-1 0-1,1-1 1,-1 1-1,1 0 1,-1-1-1,1 1 0,-1-1 1,1 1-1,0-1 1,-1 0-1,1 1 1,0-1-1,-1 1 0,2-1 1,0 1-5,-1-1 0,1 0 1,0 0-1,-1 0 0,1 0 1,0 0-1,-1 0 0,1 0 0,0-1 1,-1 1-1,3-1 0,1-1-16,0 0 0,0 0-1,0-1 1,-1 0 0,1 1 0,7-7-1,6-8-298,25-31 0,-25 21-2466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0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93 10248,'0'0'808,"12"-4"-462,27-10-103,118-38 218,-132 46-345,-1 0 1,2 2 0,-1 1 0,43 0 0,165 24 2145,-221-18-1949,-12-3-285,1 0 0,0 1 0,-1-1 0,1 0-1,0 1 1,0-1 0,-1 0 0,1 0 0,0 0-1,-1 0 1,1 0 0,0 0 0,0 0 0,-1 0-1,1 0 1,0 0 0,0 0 0,-1 0 0,1-1-1,0 1 1,-1 0 0,1 0 0,0-1 0,-1 1-1,1-1 1,0 1 0,-1 0 0,1-1 0,-1 1-1,1-1 1,-1 1 0,1-1 0,-1 0 0,1 1-1,0-2 1,-1 2-122,0-1 1,0 1-1,0-1 0,0 1 1,0-1-1,0 1 0,0-1 1,0 0-1,0 1 0,-1-1 0,1 1 1,0-1-1,0 1 0,0-1 1,-1 1-1,1-1 0,0 1 1,-1-1-1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11952,'0'0'1296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8744,'0'0'8049,"-1"14"-7639,-4 99 232,-8 88 1115,27-217-1864,-4-5-2433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62 138 6016,'0'0'7366,"12"6"-6934,-4-2-372,5 3 171,0-1-1,0 0 1,1-1 0,-1 0 0,1-1 0,23 3 0,-32-7-95,-1 1 0,0-2 0,1 1-1,-1 0 1,0-1 0,1 0 0,-1 0 0,0 0-1,0-1 1,0 1 0,0-1 0,0 0 0,0 0-1,5-4 1,-6 3-68,-1 1-1,1 0 1,-1-1-1,0 1 1,0-1-1,0 0 1,0 0 0,0 0-1,-1 0 1,1 0-1,-1 0 1,0 0-1,0 0 1,0-1-1,0 1 1,-1 0-1,1-1 1,-1 1 0,0-4-1,0 3-29,-1 0 1,1-1-1,-1 1 0,0 0 0,0 0 1,0 0-1,-1 0 0,1 0 0,-1 1 1,0-1-1,0 0 0,0 1 0,-1-1 1,-4-4-1,3 3 9,-1 1-1,0-1 1,0 1-1,0 0 1,0 1 0,-1-1-1,0 1 1,-10-5-1,12 8-27,0-1 0,0 0 0,0 1 0,0-1 0,0 1 0,0 0 0,0 1 0,0-1 0,0 1 0,0 0 0,0 0-1,0 0 1,-4 2 0,1-1 7,-1 1-1,1 1 0,0-1 0,0 1 0,-12 9 0,10-4 4,0-1 0,0 1 0,1 1 0,1 0-1,0 0 1,0 0 0,1 1 0,0 0 0,1 0-1,-8 23 1,10-25 5,1 0-1,0 0 0,0 1 0,1-1 1,0 0-1,1 0 0,0 1 0,0-1 1,1 0-1,0 0 0,1 1 1,0-1-1,0 0 0,1 0 0,5 11 1,-4-14-12,0-1 1,0 1-1,0-1 1,1 0-1,-1-1 1,1 1-1,1-1 1,-1 0-1,1 0 1,-1 0-1,1-1 1,0 0-1,9 3 1,0 0 37,1 0 0,0-1-1,1-1 1,20 3 0,-16-4 39,0-1-1,-1-1 0,1-1 1,0-1-1,0-1 0,0 0 1,21-6-1,-30 4-74,0-1 1,0-1-1,21-12 0,-11 3-2917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0 4616,'0'0'6878,"-8"11"-6379,3-4-405,-10 11 206,0 0-1,-22 20 1,21-22 23,1 0 0,1 1 0,0 1 0,1 0 0,-16 32 0,8-9 678,-26 74-1,41-90-650,6-21-230,-1 0 1,0 0-1,0 1 1,-1-1 0,1 0-1,-1 0 1,-2 4-1,4-8-104,0 0-1,0 0 0,0 0 1,1 0-1,-1 0 0,0 0 1,0 0-1,0 0 0,0 0 1,0 0-1,0 0 0,1 0 1,-1 0-1,0 0 0,0 0 1,0 0-1,0 0 0,0 0 0,0 0 1,0 1-1,1-1 0,-1 0 1,0 0-1,0 0 0,0 0 1,0 0-1,0 0 0,0 0 1,0 0-1,0 0 0,0 1 1,0-1-1,0 0 0,0 0 1,1 0-1,-1 0 0,0 0 1,0 0-1,0 0 0,0 1 0,0-1 1,0 0-1,0 0 0,12-8 127,20-28-2542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7:5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9240,'0'0'4032,"14"5"-3728,20 9 59,0 2 1,52 32-1,-62-32-95,0 2 0,-1 1 1,-1 1-1,-1 1 0,-1 1 0,-1 0 0,-1 2 0,27 45 0,-30-43-41,-5-10-18,-1 1 0,-1-1-1,-1 2 1,0-1 0,-1 1-1,-1-1 1,4 24-1,-4-12 113,-4-22-169,1 1 1,-1 0 0,0 0 0,-1 0 0,0 0 0,0 0 0,-1 0-1,-2 9 1,1-7-240,-7 32 1216,11-16-3947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8:0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18 9944,'0'0'3380,"0"11"-2983,-3 88 374,2 107 785,11-78-114,-10-128-1405,0 1-1,0-1 1,0 1-1,0 0 1,0-1-1,0 1 1,0-1-1,0 1 1,1-1-1,-1 1 1,0-1-1,0 1 1,0 0-1,1-1 1,-1 1-1,0-1 1,0 0-1,1 1 1,-1-1-1,0 1 1,1-1-1,0 1 1,5-9 356,6-27-180,-10 30-155,5-22 79,-1 0 0,-1 0-1,1-42 1,-5-88 476,-1 150-562,-1 0 0,1 0-1,-1 0 1,-1 0 0,0 1 0,0-1-1,0 0 1,0 1 0,-1-1 0,0 1 0,-1 0-1,-5-9 1,4 7 69,5 7-107,0 1-1,0-1 0,0 1 1,0 0-1,-1-1 1,1 1-1,0-1 0,0 1 1,-1 0-1,1-1 1,0 1-1,0 0 0,-1-1 1,1 1-1,0 0 1,-1 0-1,1-1 0,0 1 1,-1 0-1,1 0 1,-1-1-1,1 1 0,0 0 1,-1 0-1,0 0 1,0-2 384,4 1-156,13-1-81,23-1-114,2 6-10,1 2 1,0 1-1,-1 3 1,70 23-1,-99-27-41,0 1-1,0 0 0,-1 1 0,0 0 0,0 1 1,-1 0-1,0 0 0,14 16 0,-23-22 10,1 1-1,0-1 0,0 0 1,-1 1-1,1-1 0,-1 1 0,0 0 1,0 0-1,0-1 0,0 1 1,-1 0-1,1 0 0,-1 0 1,1 0-1,-1 0 0,0 0 1,0 0-1,0 0 0,-1-1 0,1 1 1,-1 0-1,1 0 0,-1 0 1,0 0-1,-2 3 0,-1 3 15,0 0-1,-1 0 1,0-1-1,0 0 0,-1 0 1,-9 10-1,1-4 16,-1-1-1,0-1 1,-1 0-1,-1 0 0,0-2 1,0 0-1,-28 10 0,-133 41 295,88-42-173,13-4 5,60-8-111,16-7-54,-1 1 0,1 0 1,-1 0-1,1-1 0,-1 1 1,1 0-1,-1-1 0,1 0 1,-1 1-1,0-1 0,1 0 1,-1 0-1,0 0 1,1 0-1,-1 0 0,0 0 1,1 0-1,-1-1 0,-1 0 1,0-3-369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8:0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 6224,'0'0'4506,"-9"2"-4051,-3 1-252,7-1 41,0-1 0,1 0 0,-1 0 0,0 0 0,0 0 0,-10-1 1430,25-6-330,1 4-1071,0-1 0,-1 2 1,1 0-1,0 0 0,0 0 0,21 3 0,-28-1-202,-1-1-1,0 0 1,0 1 0,0 0-1,0 0 1,1 0 0,-1 0-1,0 0 1,0 0 0,-1 1-1,1 0 1,0-1 0,0 1-1,-1 0 1,1 0 0,-1 1-1,0-1 1,0 0 0,0 1-1,0-1 1,0 1 0,0 0-1,0 0 1,-1 0 0,0 0-1,1 0 1,0 5 0,-2-3-9,0 1 0,-1 0 1,0-1-1,0 1 1,0-1-1,0 1 0,-1-1 1,0 1-1,0-1 1,-1 0-1,1 0 0,-7 8 1,6-7-16,-7 9 67,-1 0-1,-1-1 0,0 0 0,-1 0 0,-23 17 0,22-18-5,13-13-86,0 2 0,0-1 1,-1 0-1,1 0 0,0 0 0,0 0 0,0 1 0,0-1 1,0 1-1,0-1 0,1 1 0,-1-1 0,0 1 0,1-1 1,-1 1-1,1-1 0,-1 1 0,1 0 0,0-1 0,0 1 0,0 0 1,0-1-1,0 3 0,21 2 347,-1 0-226,1 0 0,0-2 0,0-1 0,1-1 0,-1 0 0,0-2 0,1 0 0,28-5 0,-28 1-1037,-1 0 1,26-9-1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8:56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0 4616,'0'0'8217,"5"15"-7910,14 58 327,13 114 1,11 787 1821,-44-912-2222,-3 0 0,-21 105 0,-108 457 1173,105-466-1137,-9 40 80,35-188-322,0-4 0,0-1 0,1 1 0,0 0 0,1 0 0,-1-1 0,1 1 0,0 0 0,0 0 0,3 11 0,-3-14 12,0 1-1,1 0 1,0-1-1,0 1 1,0-1 0,0 1-1,1-1 1,-1 0-1,1 1 1,0-1 0,0 0-1,0 0 1,0 0-1,0 0 1,1-1 0,0 1-1,-1-1 1,1 1-1,4 2 1,-5-10-2695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8:59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3808,'0'0'1176,"13"-1"-759,48-5 38,89-7 2146,-111 13-1636,0 3 1,54 9-1,-19-2 104,62 15 552,-17-3-752,377 31 970,-306-41-1333,280 3 655,-286-19-832,285-22 283,-307 9-425,0 6-1,1 8 0,225 24 1,48 19 118,-81-23-106,-309-16-175,297-19 104,-107 0 18,192-11 292,15 0-168,-159 18-148,371-7 230,-540 18-278,158-1 105,425-3 416,-479 4-397,82 4 66,-172 7-178,209 10 108,-238-19-94,134 21-1,-162-15-43,73 0 0,49 4 11,352 40-7,-354-37-50,-110-12 43,128-12-1,-79 0 3,151 0 101,165-10 104,88-23-45,58 1 28,-249 21-83,-230 14-69,152 12 0,51 4 145,-14 0 19,-215-5-174,133 12 123,84 11 115,-3-7 128,-304-20-523,-26 9-44,-15-4-3300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02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0 2000,'0'0'7558,"4"11"-6587,-1-4-808,0 1 18,0-1 1,0 2-1,-1-1 0,1 0 1,-2 0-1,1 1 1,-1-1-1,-1 13 1,-33 526 5357,5-144-3689,24-1-442,11-127-498,-20-4-171,-24 107 415,30-216-685,2-23 0,5-115-296,1 1 1,1 0-1,9 43 0,-1-6-32,-8-50-100,0-1 1,7 22-1,-8-29-32,1 0 0,-1 1 1,1-2-1,0 1 0,1 0 0,-1 0 0,1-1 0,0 1 1,-1-1-1,6 5 0,-5-5-3,1 1 0,-1-1-1,0 1 1,0 0 0,-1 0 0,1 0 0,-1 1-1,3 7 1,14 20 34,-18-31-40,1 0 1,-1 1 0,1-1-1,-1 0 1,1 0-1,0 0 1,-1-1-1,1 1 1,0 0 0,0-1-1,0 1 1,0-1-1,-1 1 1,1-1 0,0 0-1,0 0 1,0 0-1,0 0 1,0 0-1,2-1 1,43-10-15,-33 7 15,52-14 4,-24 6 11,1 1-1,0 2 0,78-6 0,432-13 24,-447 25-35,0 5 1,161 23-1,51-6-57,-2-27-16,-187 4 59,14 7 16,-6 0 12,-17-3 19,45-3 0,539-9-111,-55-13 18,-405 8-2,565 4-98,-504 6 132,-199 2 21,244 14-3,-180 0 5,136-2 34,217 11 46,-149 15 75,-63 19-14,-201-30-64,129 11 1,250-18 131,-294-12-95,-43-5-25,37 1 18,59-5 48,-128 0-100,1 1-9,118-2 36,162 1 90,-84-4-39,-17 2-51,-272 6-78,357-15 43,-52-4-18,-62 3 31,236 9 79,-45 1-51,-378 6-54,372-20 68,-209 14-10,25-2 74,-216 4-124,0 3 0,95 6-1,-80 4 22,77 20 0,-39-9-9,-72-13 17,59 15 1,-62-7-29,-24-9-13,0 0 0,0-1 0,13 3 0,-18-5-23,7 1 34,0 0 0,0-1-1,23 0 1,-32-2-27,1 1 0,0-1 0,0 0 0,0 0 0,-1 0 0,1-1 1,0 1-1,-1-1 0,1 0 0,-1 0 0,0 0 0,0 0 0,0 0 0,0-1 0,0 0 0,3-2 0,8-11 84,-1 3-16,19-29 0,-29 39-85,-1 0 0,0-1 0,0 1 0,0-1 0,0 0 0,-1 1 0,0-1 0,0 0 0,0 0 0,0 0 0,0 0 0,-1 0 0,0 0 0,0-5 0,0 7-16,0 0 1,-1 1 0,1-1 0,-1 0-1,0 1 1,0-1 0,1 0 0,-1 1-1,0-1 1,0 1 0,-2-2 0,-6-6-2940,8 8 2273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262 294 7736,'0'0'9847,"-13"7"-9497,-75 44 299,73-42-431,1 1 1,0 1-1,1 0 1,-23 25-1,26-23-21,1 0 0,0 0 0,1 0 0,1 1 0,-9 21 0,14-30-129,1-1 0,-1 1 0,1 0 0,0-1 0,0 1 0,0 0 0,0 0 0,1 0 0,0 0 0,0 0 0,1 0 0,-1 0 0,1-1 0,0 1 1,0 0-1,1 0 0,-1-1 0,1 1 0,0-1 0,0 1 0,5 5 0,-5-7-27,-1-1 0,1 0 1,1 0-1,-1 0 1,0 0-1,0 0 1,1-1-1,-1 1 0,1-1 1,0 0-1,-1 1 1,1-1-1,0 0 1,-1-1-1,1 1 0,5 0 1,-2 0 22,0-1 1,0 0-1,0-1 0,0 1 1,0-1-1,-1-1 0,12-2 1,-1-3 76,-1 1 1,1-2 0,-1 0 0,24-18 0,51-50 527,-29 24-124,2 3 558,-62 50-1064,1-1 1,-1 1-1,0-1 0,0 1 1,1 0-1,-1 0 1,0-1-1,0 1 0,0 0 1,0 0-1,0 0 1,0 0-1,0 1 0,1 0 1,17 21 66,-12-15-87,0-1-1,1 0 1,0 0 0,0-1-1,0 0 1,1-1 0,0 1-1,0-2 1,0 1 0,0-1-1,1-1 1,0 0 0,0 0-1,0-1 1,0 0 0,0 0-1,0-1 1,0-1 0,0 0-1,1 0 1,-1-1 0,0 0-1,0-1 1,0 0 0,0-1-1,0 0 1,0 0 0,-1-1-1,0 0 1,10-6 0,-16 8 12,1-1 0,-1 1 0,0-1 0,1 0 0,-1 0-1,0 0 1,-1 0 0,1 0 0,-1 0 0,1-1 0,-1 0 0,0 1 0,0-1 0,-1 0 0,1 0 0,-1 0 0,0 0 0,0 0 0,1-6 0,-2 4 3,0 0 0,-1 1-1,0-1 1,0 0 0,0 0 0,-1 1 0,0-1 0,0 1 0,0-1 0,-1 1-1,1 0 1,-1 0 0,-4-5 0,3 4-4,2 2-11,-1 0-1,0 0 1,1 1-1,-1-1 1,-1 1 0,-5-6-1,8 9-16,1 0 0,0 0 0,0 0 0,-1-1 0,1 1 0,0 0 0,-1 0 0,1-1 0,0 1 0,0 0 0,0 0 0,-1-1 0,1 1 0,0 0 0,0-1-1,0 1 1,0 0 0,0 0 0,-1-1 0,1 1 0,0 0 0,0-1 0,0 1 0,0-1 0,0 1 0,0 0 0,0-1 0,0 1 0,0 0 0,0-1 0,0 1 0,1 0 0,-1-1 0,0 1 0,0 0 0,0-1 0,0 1 0,0 0 0,1 0 0,-1-1-1,0 1 1,0 0 0,1 0 0,-1-1 0,0 1 0,0 0 0,1 0 0,-1-1 0,0 1 0,0 0 0,1 0 0,18-8 35,31-2 14,89-4 1,53 10-15,-63 7-24,87-2 0,-188-1-10,-1 0 0,32 6 0,-41-4 0,-19-2-1,1 0 0,0 0 0,0 0 0,0 0 0,0 1 0,-1-1 0,1 0 0,0 0-1,0 0 1,0 0 0,0 0 0,0 1 0,-1-1 0,1 0 0,0 0 0,0 0-1,0 0 1,0 1 0,0-1 0,0 0 0,0 0 0,0 0 0,0 1 0,0-1 0,0 0-1,0 0 1,0 0 0,0 1 0,0-1 0,0 0 0,0 0 0,0 0 0,0 1 0,0-1-1,0 0 1,0 0 0,0 0 0,0 0 0,0 1 0,0-1 0,0 0 0,1 0-1,-1 0 1,0 0 0,0 1 0,0-1 0,0 0 0,0 0 0,1 0 0,-1 0 0,0 0-1,0 0 1,0 1 0,0-1 0,1 0 0,-1 0 0,0 0 0,0 0 0,0 0 0,1 0-1,-1 0 1,0 0 0,-21 13 26,17-11-20,-106 52 67,64-34-25,-65 41 0,98-53-42,2 0 0,-1 1 0,1 1-1,0 0 1,1 0 0,0 1 0,1 0 0,0 1 0,-13 22-1,20-31-126,0 1-1,1-1 0,0 1 0,-1-1 0,1 1 0,1-1 1,-1 1-1,0 0 0,1 0 0,0-1 0,0 1 0,0 0 1,1 6-1,-1-9-6,1 1-1,-1-1 1,1 1 0,0 0 0,0-1 0,-1 1 0,1-1-1,0 0 1,0 1 0,1-1 0,-1 0 0,0 0 0,0 1 0,0-1-1,1 0 1,-1 0 0,1 0 0,-1-1 0,1 1 0,-1 0 0,1 0-1,-1-1 1,1 1 0,0-1 0,-1 0 0,1 1 0,0-1 0,-1 0-1,1 0 1,0 0 0,2 0 0,3-1 3,0 0 1,1 0-1,-1-1 0,-1 0 0,1 0 1,0 0-1,0-1 0,-1 0 1,1 0-1,-1-1 0,0 0 1,0 0-1,6-6 0,7-7 36,-1 0-1,22-28 1,-38 43 86,39-50 119,-37 46-67,0 0-1,-1 1 1,0-1 0,0 0 0,0-1 0,-1 1 0,2-10 0,-3 21-43,0 0 1,0 0-1,0 0 0,0-1 1,1 1-1,0-1 0,0 1 1,0-1-1,0 0 0,1 1 1,-1-1-1,1 0 0,4 4 0,0 0-17,0 1-1,0-1 0,1 0 0,0-1 0,1 0 0,10 8 0,-13-12 18,1 0 0,-1 0 1,0 0-1,1-1 0,-1 0 0,1 0 1,0 0-1,0-1 0,0 0 1,0-1-1,0 1 0,0-1 1,-1-1-1,1 1 0,0-1 1,0-1-1,0 1 0,0-1 0,-1 0 1,1 0-1,-1-1 0,0 0 1,1 0-1,-1-1 0,5-4 1,3 0 22,0-1 0,-1-1 0,-1 0 1,1-1-1,-2 0 0,0-1 0,0 0 0,-1 0 1,0-1-1,-1-1 0,8-17 0,-11 18-33,1 0-1,13-22 0,-20 40 1,-1-1 0,0 1 0,1-1-1,0 0 1,0 1 0,0-1 0,1 1 0,-1-1-1,3 7 1,11 50-16,-13-57 18,1 1 5,0 1-1,1 0 0,-1 0 0,1-1 0,0 1 1,5 5-1,-7-10-3,0 1 0,0-1 0,0 0 1,1 0-1,-1 0 0,0 0 0,1 0 0,-1-1 0,1 1 1,-1 0-1,1-1 0,-1 1 0,1-1 0,0 1 1,-1-1-1,1 0 0,0 0 0,-1 1 0,1-1 1,0 0-1,-1-1 0,1 1 0,-1 0 0,1 0 1,0-1-1,-1 1 0,1-1 0,2-1 0,7-3 20,0 0-1,0-1 0,-1 0 0,0-1 0,0 0 1,0-1-1,11-12 0,2-4 71,29-40 0,-19 13-14,-25 36-25,2 0 1,13-17 0,-22 31-50,0 0 1,0 0-1,0 0 1,1 0 0,-1 0-1,0 0 1,1 0-1,-1 0 1,1 1-1,-1-1 1,1 0-1,-1 1 1,1 0-1,-1-1 1,1 1-1,0 0 1,-1-1-1,1 1 1,-1 0-1,1 0 1,0 1-1,-1-1 1,1 0-1,3 1 1,3 2-16,0 0 0,0 0 0,14 9 0,7 2-20,132 31-37,-148-42 65,-6-2 5,-1 0 1,1 0 0,-1-1 0,0 0 0,1 0 0,-1-1 0,1 0 0,-1 0-1,0 0 1,0-1 0,0 0 0,9-4 0,-7 3 8,0-1 1,-1 0-1,1-1 0,-1 0 1,0 0-1,0-1 0,-1 1 1,10-12-1,-12 12 0,0-1 0,-1 0 0,0 0 0,0 0 0,0-1 1,-1 1-1,0-1 0,0 1 0,-1-1 0,0 0 0,0 0 0,0 0 0,-1 1 0,0-1 0,0 0 1,-1 0-1,0 0 0,-2-9 0,2 16-9,1 0 0,0 0 1,0-1-1,0 1 0,0 0 0,0 0 1,-1-1-1,1 1 0,0 0 0,0 0 0,0 0 1,-1-1-1,1 1 0,0 0 0,0 0 1,0 0-1,-1 0 0,1-1 0,0 1 0,0 0 1,-1 0-1,1 0 0,0 0 0,-1 0 1,1 0-1,0 0 0,0 0 0,-1 0 1,1 0-1,0 0 0,-1 0 0,1 0 0,-1 0 1,-11 7 13,-12 14-3,23-19-8,-9 7-2,2 2 0,0-1 0,0 1 0,1 0-1,0 1 1,1 0 0,0 0 0,-5 15 0,9-21-7,0-1 0,1 0 1,-1 1-1,1 0 0,0-1 1,1 1-1,-1-1 0,1 1 1,0 0-1,0-1 0,1 1 0,0 0 1,0-1-1,0 1 0,1-1 1,-1 1-1,1-1 0,1 0 1,-1 0-1,1 0 0,5 8 1,-2-6 0,1 0 1,-1 0 0,1-1 0,1 0 0,-1-1 0,1 0 0,0 0-1,0 0 1,0-1 0,1 0 0,-1-1 0,1 0 0,0 0 0,0-1-1,0 0 1,1-1 0,-1 0 0,0 0 0,0-1 0,1 0 0,-1-1 0,0 0-1,1 0 1,-1-1 0,0 0 0,0 0 0,0-1 0,-1-1 0,1 0-1,14-8 1,-4 1 27,-1-1-1,0-1 0,-1 0 1,-1-1-1,0-1 0,0-1 1,13-18-1,7-16 100,-3-2-1,43-89 1,-72 133-67,1-1 0,0 1 0,8-11 0,-13 19-55,0 0 0,0 0 0,0 0 0,0 0 0,0 1 0,0-1 0,0 0 0,0 0 0,0 0 0,0 0 0,0 0 1,0 1-1,0-1 0,0 0 0,0 0 0,0 0 0,0 0 0,0 0 0,0 0 0,0 1 0,0-1 0,0 0 0,0 0 0,0 0 0,0 0 0,0 0 0,0 0 0,0 1 0,0-1 0,1 0 0,-1 0 1,0 0-1,0 0 0,0 0 0,0 0 0,0 0 0,0 0 0,0 0 0,0 0 0,1 0 0,-1 1 0,0-1 0,0 0 0,0 0 0,0 0 0,0 0 0,0 0 0,1 0 0,-1 0 0,0 0 0,0 0 1,0 0-1,0 0 0,0 0 0,1 0 0,-1 0 0,0 0 0,0 0 0,0-1 0,0 1 0,0 0 0,0 0 0,0 0 0,1 0 0,-1 0 0,0 0 0,0 0 0,0 0 0,1 14 22,-5 46-82,-1-1 1,-4 1 0,-29 108-1,27-133 32,5-13 11,-1-1-1,0 1 0,-2-1 0,-14 26 1,22-46 19,1 0 1,-1 1 0,0-1 0,0 0 0,0 0 0,0 1-1,0-1 1,0 0 0,0 0 0,0 0 0,0 0 0,0 0-1,-1-1 1,1 1 0,0 0 0,-1-1 0,1 1 0,0 0 0,-1-1-1,1 1 1,-1-1 0,1 0 0,-1 0 0,1 1 0,-1-1-1,1 0 1,-1 0 0,1-1 0,-1 1 0,1 0 0,0 0-1,-1-1 1,1 1 0,-1 0 0,1-1 0,-1 0 0,1 1-1,0-1 1,0 0 0,-1 0 0,-1-1 0,-4-4 34,1 0 1,-1-1 0,2 1 0,-1-1-1,-8-13 1,14 20-37,0 0 1,-1-1-1,1 1 1,0 0-1,0-1 1,-1 1-1,1 0 1,0 0-1,0-1 1,0 1-1,0 0 0,-1-1 1,1 1-1,0 0 1,0-1-1,0 1 1,0 0-1,0-1 1,0 1-1,0 0 1,0-1-1,0 1 1,0 0-1,0-1 1,0 1-1,0 0 0,0-1 1,0 1-1,1 0 1,-1-1-1,0 0 1,11 0 9,16 8 5,-5 3-2,37 23 1,-34-19-11,-11-6 0,5 4 8,1-1 0,0-1 0,0-1-1,36 11 1,-51-19-2,0 0 0,1 0-1,-1 0 1,1-1-1,-1 1 1,1-1 0,-1 0-1,1-1 1,-1 0 0,0 0-1,1 0 1,-1 0-1,0-1 1,0 0 0,1 0-1,-1 0 1,-1-1-1,1 1 1,0-1 0,-1 0-1,1-1 1,-1 1-1,0-1 1,5-6 0,31-44 114,-17 21-177,-9 18-950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0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43 10344,'0'0'408,"72"-18"-240,-15 8 8,9 4 368,1 4 0,-11-2 32,-2 2 0,-9 2-48,-5 2 16,-14 2-56,-2-2 8,-5 2-136,-7 2 8,0 4-200,-2 2 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0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434 389 4008,'0'0'9330,"-11"-8"-8972,-33-22-12,40 28-271,-1 0 0,1 0 0,-1 0-1,1 1 1,-1 0 0,0 0 0,1 0-1,-1 0 1,0 1 0,0 0 0,1 0-1,-1 0 1,0 0 0,0 1 0,0 0 0,1 0-1,-8 2 1,0 0 99,-1 1 8,1 0 1,-1 1-1,1 1 0,0-1 0,-13 10 0,-12 6 258,29-16-377,0 0 0,1 0-1,0 0 1,0 1 0,1 0-1,0 1 1,-11 13 0,2 1 127,-19 35 1,28-44-140,0 1 0,1-1 0,1 2 1,0-1-1,0 0 0,2 1 0,-1-1 0,2 1 0,0 0 0,1 0 0,2 26 0,0-32-27,1 1 0,-1-1 0,1 0 0,1 0 0,0 0 0,0 0 0,0-1 0,1 1 0,0-1 0,8 7 0,2 3 59,2-1 0,29 23-1,-36-32-57,1 0 0,-1-1 0,1-1 0,0 0 0,1 0 1,-1-1-1,1-1 0,0 0 0,0 0 0,0-1 0,0-1 0,0 0 0,0 0 0,1-1 0,21-4 0,-18 2-2,1-1 0,-1-1 1,0 0-1,0-1 0,0-1 1,-1-1-1,0 0 0,0-1 0,-1 0 1,0-1-1,15-13 0,-22 16 20,1-1-1,-1 0 0,0-1 1,-1 1-1,0-1 0,7-13 0,-13 21-30,1-1-1,-1 1 0,0-1 1,0 0-1,0 1 0,1-1 1,-1 0-1,0 0 0,0 1 1,0-1-1,0 0 0,0 1 1,-1-1-1,1 0 1,0 1-1,0-1 0,0 0 1,-1 1-1,1-1 0,0 1 1,0-1-1,-1 0 0,1 1 1,-1-1-1,1 1 0,0-1 1,-1 1-1,1-1 0,-1 1 1,1-1-1,-1 1 0,0 0 1,1-1-1,-1 1 0,1 0 1,-1-1-1,0 1 0,1 0 1,-1 0-1,-1-1 0,1 1-4,-1-1 0,1 1 0,0-1 0,-1 1 0,1 0 0,-1 0 0,1 0-1,-1 0 1,1 0 0,-1 0 0,1 0 0,0 0 0,-1 0 0,1 1 0,-1-1 0,1 0-1,0 1 1,-1 0 0,0 0 0,0 1-4,0-1 0,0 1 0,1 0 0,0 0 0,-1 0 0,1 0 0,0 1 0,0-1 0,0 0 0,0 0 0,0 1 0,1-1 0,-1 0 0,1 1 0,-1-1 0,1 1 0,0-1 0,0 1 0,0-1 0,0 0 0,0 1 0,1-1 0,-1 1 0,1-1 0,0 0 0,-1 1 0,1-1 0,0 0 0,0 0 0,1 1 0,1 2 0,1 1-11,0 0 1,0 0 0,0 0 0,1 0-1,0-1 1,0 1 0,1-1-1,-1-1 1,10 7 0,-10-9-5,0 0 1,1-1 0,-1 1-1,0-1 1,1 0 0,-1 0-1,1-1 1,-1 0 0,1 0-1,-1 0 1,1-1 0,-1 1-1,7-3 1,-8 2 14,-1 0 0,0-1 1,0 1-1,0-1 0,0 0 0,0 0 0,0 0 1,0 0-1,-1-1 0,1 1 0,-1-1 0,1 1 1,-1-1-1,0 0 0,0 0 0,0 0 0,-1 0 1,1 0-1,-1-1 0,0 1 0,1 0 0,-1-1 1,-1 1-1,1-1 0,-1 1 0,1-7 0,-1 6 18,0 0-1,0 0 0,-1 0 0,1 0 0,-1 0 1,0 0-1,0 0 0,-1 0 0,1 0 1,-1 0-1,0 1 0,0-1 0,0 0 1,0 1-1,-1 0 0,1 0 0,-1-1 1,0 2-1,0-1 0,0 0 0,0 0 1,0 1-1,-5-3 0,-72-39 55,80 44-77,-1 0 1,1-1-1,-1 1 0,1 0 1,0 0-1,-1 0 1,1-1-1,0 1 0,-1 0 1,1 0-1,0-1 1,-1 1-1,1 0 0,0-1 1,0 1-1,-1 0 1,1-1-1,0 1 1,0 0-1,0-1 0,-1 1 1,1-1-1,0 1 1,0 0-1,0-1 0,0 1 1,0-1-1,0 1 1,0-1-1,0 1 0,0 0 1,0-1-1,0 1 1,0-1-1,0 1 1,0 0-1,0-1 0,1 1 1,-1-1-1,0 1 1,0 0-1,0-1 0,1 1 1,-1 0-1,0-1 1,0 1-1,1 0 0,-1-1 1,0 1-1,1 0 1,-1 0-1,0-1 1,1 1-1,-1 0 0,0 0 1,1 0-1,0-1 1,29-16-60,-21 13 55,6-3-23,0 1 0,1 1 0,0 0 0,25-4 0,20-6-46,-32 8 70,1 0-1,43-3 1,-44 7 32,-27 3-20,1 0 1,-1 0 0,1 0 0,-1 0 0,0 1-1,1-1 1,-1 1 0,0-1 0,0 1 0,1 0-1,-1 0 1,0 0 0,0 0 0,0 0-1,0 1 1,0-1 0,0 0 0,-1 1 0,1 0-1,0-1 1,-1 1 0,1 0 0,-1 0 0,0 0-1,1 0 1,-1 0 0,0 0 0,0 0-1,0 0 1,-1 1 0,1-1 0,0 3 0,2 6 41,0 0 0,-1 1-1,0-1 1,-1 1 0,-1 12 0,-6 105 542,6-129-588,0 1 1,0-1-1,0 0 1,0 1-1,0-1 1,0 0-1,0 1 1,0-1-1,0 0 0,1 0 1,-1 1-1,0-1 1,0 0-1,0 1 1,0-1-1,0 0 1,0 0-1,1 1 0,-1-1 1,0 0-1,0 0 1,1 0-1,-1 1 1,0-1-1,0 0 0,0 0 1,1 0-1,-1 0 1,0 1-1,1-1 1,-1 0-1,0 0 1,0 0-1,1 0 0,-1 0 1,0 0-1,1 0 1,-1 0-1,0 0 1,1 0-1,-1 0 1,0 0-1,0 0 0,1 0 1,-1 0-1,0 0 1,1 0-1,-1 0 1,0-1-1,0 1 1,1 0-1,-1 0 0,0 0 1,0 0-1,1-1 1,19-11 59,-15 8-40,58-41 76,-38 27-60,31-19 0,-20 21 53,-35 16-87,-1 0-1,1 1 1,0-1-1,-1 0 1,1 0 0,-1 1-1,1-1 1,0 1-1,-1-1 1,1 0 0,-1 1-1,1-1 1,-1 1-1,0-1 1,1 1 0,-1-1-1,1 1 1,-1 0-1,0-1 1,0 1 0,1-1-1,-1 1 1,0 1-1,8 16 79,0 13-4,-6-20-45,1-1-1,0 1 1,1-1 0,0 0-1,1 1 1,0-2-1,0 1 1,12 16 0,-7-15-7,-7-7-17,0 0 0,0 0 0,1 0 0,0 0 0,0 0 0,0-1 0,0 0 0,0 0 0,1 0 0,0 0 0,-1-1 0,10 4 0,-8-4-9,7 2 77,0 0 1,26 4-1,-38-7-72,3-1 5,-1 1 0,0-1 0,1 1 0,-1-1 0,0 0 0,1 0 0,-1 0 0,0-1 0,1 1 0,-1-1 0,0 0 0,1 0 0,-1 0 0,0 0 0,0 0 0,0-1 0,4-2 0,6-6 17,0 1 1,0-2-1,-2 1 1,1-2-1,-1 0 0,11-16 1,0-3 4,26-52 0,-30 46 0,-2 0 0,-2-1 0,18-75 0,9-124 95,-39 228-122,1-17 25,-1-1 1,-1 1-1,-1 0 0,-5-40 1,4 54-22,1 10-10,0 0 0,0 1 0,0-1 0,0 0 0,0 1 0,-1-1 0,1 1 0,0-1 0,-1 1 0,1-1 0,-1 0 0,0 1 0,0 0 0,1-1 0,-1 1 0,0-1 0,0 1 0,0 0 0,0 0 0,0-1 1,-2 0-1,1 3-7,1 1 1,0-1 0,-1 1 0,1-1 0,0 1-1,0-1 1,0 1 0,0 0 0,0 0-1,1-1 1,-2 4 0,0 0-15,-5 11-27,1-1 0,0 1 0,1 0 1,-5 32-1,-2 69-116,7-50 53,3-18 59,1 1 0,3 0-1,14 91 1,-13-122 51,1-1 0,1 1 1,0-1-1,2-1 0,0 1 1,0-1-1,2 0 0,16 25 0,-24-41 4,1 0 0,-1 1 0,0-1 0,0 0-1,1 1 1,-1-1 0,1 0 0,-1 0 0,1 0-1,0 0 1,-1-1 0,1 1 0,0 0 0,0-1 0,-1 1-1,1-1 1,0 0 0,0 1 0,0-1 0,0 0 0,-1 0-1,1 0 1,0 0 0,0-1 0,0 1 0,0 0-1,-1-1 1,1 1 0,0-1 0,0 0 0,-1 1 0,1-1-1,0 0 1,-1 0 0,1 0 0,1-2 0,3-1 15,1-1 0,-1-1 0,0 1 0,0-1 0,-1 0 0,9-12 0,5-10 71,-1-1 0,26-56 0,-35 64-29,-7 17-45,0 0 1,0-1 0,0 0-1,0 1 1,-1-1-1,0 0 1,0 0-1,1-6 1,-2 10-10,0 15 2,-1-2-22,2 1-1,-1 0 0,1-1 1,1 1-1,0-1 0,1 0 1,1 0-1,-1 0 0,2 0 1,0 0-1,0-1 0,8 11 1,-3-7-18,-5-7 27,0-1 0,1 1 0,0-1 0,0 0 0,12 9 1,-16-14 8,0-1 1,1 0-1,-1 1 1,0-1-1,0 0 1,0 0-1,1-1 1,-1 1-1,0-1 1,1 1-1,-1-1 1,1 1-1,-1-1 1,1 0-1,-1 0 1,0-1-1,1 1 1,-1 0-1,1-1 1,-1 1-1,0-1 1,1 0-1,-1 0 1,0 0-1,0 0 1,0 0-1,2-2 1,6-3 22,-1-1 0,0 1 0,0-2 0,-1 0 0,0 0 0,8-10 0,36-58 145,-36 49-34,28-33-1,-43 59-135,0 0 0,-1 0-1,1 0 1,0 0 0,0 1 0,0-1 0,-1 0 0,1 0 0,0 1-1,0-1 1,0 1 0,0-1 0,0 1 0,0-1 0,0 1 0,0-1-1,0 1 1,1 0 0,0-1 0,-1 2-2,0-1 0,-1 0 0,1 0-1,0 1 1,-1-1 0,1 1 0,0-1 0,-1 0 0,1 1 0,-1-1-1,1 1 1,-1-1 0,1 1 0,-1 0 0,1-1 0,-1 1 0,1-1-1,-1 1 1,0 0 0,1-1 0,-1 3 0,3 5-4,-1 0 0,-1 0 0,1 0 0,-1 10-1,0-8 19,4 34 5,-3 46 0,1-91-7,1 0 1,0-1-1,-1 1 0,0-1 0,1 0 0,-1 0 0,5-4 1,4-5 12,0 0 1,-1 0-1,19-25 1,12-12 25,-42 47-53,1 1 1,-1-1-1,0 1 1,1-1-1,-1 1 1,0-1-1,1 1 0,-1 0 1,1-1-1,-1 1 1,1-1-1,-1 1 1,1 0-1,0 0 0,-1-1 1,1 1-1,-1 0 1,1 0-1,0-1 1,-1 1-1,1 0 0,-1 0 1,1 0-1,0 0 1,-1 0-1,1 0 1,0 0-1,-1 0 0,1 0 1,-1 1-1,1-1 1,0 0-1,-1 0 1,1 0-1,-1 1 1,1-1-1,-1 0 0,1 1 1,-1-1-1,1 0 1,-1 1-1,1-1 1,-1 1-1,1-1 0,-1 1 1,1-1-1,-1 1 1,0-1-1,1 1 1,-1-1-1,0 1 0,0 0 1,1 0-1,4 6-5,0 0 4,-1 1 1,0 0 0,0 0-1,-1 0 1,0 0-1,0 1 1,-1-1-1,0 1 1,1 13 0,4 14-35,-5-29 35,1 0 0,-1 0 0,1 0 1,0 0-1,8 10 0,-10-15 5,0-1 0,1 1 0,-1 0 0,1-1 0,-1 1 0,1-1 0,0 1 0,-1-1 0,1 0 0,3 2-1,-4-3 1,0 1 0,0-1 0,0 0 0,0 1 0,1-1-1,-1 0 1,0 0 0,0 0 0,0 0 0,0 0-1,0 0 1,0-1 0,0 1 0,0 0 0,0 0 0,0-1-1,0 1 1,0-1 0,0 1 0,0-1 0,0 1-1,1-2 1,9-6 22,-1-1 0,0 0 0,0 0 0,-1-1 0,-1-1 0,1 1 0,9-19 0,-2 0 37,22-57 0,-2-3 82,-32 72-114,-3 11-18,-3 9-24,0 4-1,1 1 0,0 0 1,0-1-1,0 1 1,1 0-1,1 0 0,-1-1 1,4 14-1,-3-15 0,-1-5 11,13 75-104,-11-67 82,0 0 0,1-1 1,0 0-1,0 1 1,1-2-1,8 15 1,-10-19 15,0-1 1,1 1 0,-1 0 0,1-1-1,-1 1 1,1-1 0,0 0 0,0 0-1,0 0 1,6 3 0,-7-4 11,-1 0 0,1-1-1,0 0 1,0 1 0,0-1 0,0 0 0,0 0-1,0 0 1,0 0 0,-1 0 0,1-1 0,0 1-1,0-1 1,0 1 0,0-1 0,-1 1 0,1-1 0,0 0-1,-1 0 1,1 0 0,0 0 0,1-2 0,3-2 19,0 0 0,-1-1 0,1 1 0,-1-1 0,0-1 1,-1 1-1,0-1 0,4-7 0,24-61 186,-16 35-70,-12 30-88,-2 8-44,-1 0-1,0 0 1,0-1-1,-1 1 0,1 0 1,0 0-1,-1-1 1,1 1-1,-1-4 1,4-1-55,-2 3 16,-3 5-106,-1 13 114,0-1-1,1 1 0,0-1 1,2 17-1,-1-9 12,0-1-9,1 1 0,6 27 0,-6-40 9,1-1 0,0 1 0,0-1-1,1 1 1,0-1 0,0 0 0,0 0 0,1 0 0,7 9 0,1 1-19,-11-15 38,0 0 0,0-1 0,0 1 1,0 0-1,0-1 0,0 1 0,1-1 1,-1 1-1,0-1 0,1 1 0,-1-1 0,1 0 1,0 0-1,-1 0 0,1 0 0,0 0 0,-1 0 1,1 0-1,0-1 0,0 1 0,0 0 0,0-1 1,0 0-1,0 1 0,2-1 0,1-1 15,-1-1 0,1 1 0,-1-1 0,0 0 0,1 0 0,-1-1 0,0 1 0,0-1 0,-1 0 0,6-4 0,7-12 5,-1 0 0,-1-1 1,0 0-1,-2-1 0,18-38 0,-16 29 21,1-9-12,-13 32-33,0-1 0,1 1 0,0 0 0,0 0 1,8-12-1,1 9-82,-7 4 48,-5 6 30,1-1 0,-1 1 0,0-1 0,1 1 0,-1-1 1,1 1-1,-1-1 0,0 1 0,0-1 0,1 1 0,-1-1 0,0 0 1,0 1-1,0-1 0,0 0 0,1 1 0,-1-1 0,0 1 0,0-2 1,0 2 0,0-1 1,0 1 0,0 0 0,0 0 0,0 0 0,0 0 0,0 0 0,0 0 0,0-1 0,0 1-1,0 0 1,0 0 0,0 0 0,1 0 0,-1 0 0,0 0 0,0 0 0,0 0 0,0 0 0,0 0-1,0-1 1,0 1 0,1 0 0,-1 0 0,0 0 0,0 0 0,0 0 0,0 0 0,0 0 0,1 0-1,-1 0 1,0 0 0,0 0 0,0 0 0,0 0 0,0 0 0,0 0 0,1 0 0,-1 1 0,0-1-1,0 0 1,0 0 0,0 0 0,0 0 0,0 0 0,1 0 0,-1 0 0,0 0 0,0 0 0,0 0-1,0 0 1,0 1 0,0-1 0,0 0 0,0 0 0,0 0 0,0 0 0,0 0 0,0 0 0,0 1-1,1-1 1,-1 0 0,0 0 0,0 0 0,0 0 0,0 1 0,6 167-212,2-120 154,-7-45 57,-1-1 0,1 0 1,0 0-1,-1 0 1,1 0-1,0 0 0,0 0 1,0 0-1,1 0 0,-1 0 1,0 0-1,1-1 1,0 1-1,-1-1 0,1 1 1,0-1-1,-1 1 0,1-1 1,3 2-1,-3-3 1,-1 0 0,1 0 0,0 0 0,0 0 0,0 0 0,-1-1 0,1 1 0,0 0 0,-1-1 0,1 1 0,0-1 0,-1 0 0,1 0 0,0 1 0,-1-1 0,3-2 0,24-19 0,-25 20 0,16-16 15,-2 0 0,-1-2-1,0 0 1,-1 0 0,14-28 0,19-24 32,-30 45-26,-1-1-1,-1 0 1,-1-1-1,14-39 0,-12 18 61,19-97-1,-32 129-64,11-80 66,-13 85-71,-1 1-1,-1 0 0,-1-1 0,1 1 1,-6-21-1,0 15-52,2 18-27,1 12 16,-9 118-180,-8 112-182,19-192 359,2-1 1,13 92-1,-12-133 61,12 54 73,-12-57-57,-1 0-1,1-1 1,0 1 0,1-1 0,-1 0-1,1 0 1,0 1 0,0-2-1,0 1 1,6 5 0,-8-8-14,1 0 0,-1 0 0,1 0 0,0 0 0,-1-1 0,1 1 0,-1-1 0,1 1 0,0-1 0,0 1 0,-1-1 0,1 0 0,0 0 0,0 0 0,-1 0 0,1 0 0,0 0 0,0-1 0,-1 1 0,1 0 0,0-1 0,-1 0 0,1 1 0,0-1 0,-1 0 0,1 0 0,-1 0 0,1 0 0,1-1 0,6-5 23,-1 0-1,0 0 1,11-13 0,-11 11-2,26-34 113,-27 33-82,1-1-1,1 1 0,-1 1 0,13-10 0,-20 17-46,1 1 0,0-1 0,0 1-1,0 0 1,0 0 0,0 0 0,0 0-1,1 0 1,2-1 0,-4 2-9,0 0-1,-1 0 1,1 0 0,0 0 0,-1 1-1,1-1 1,0 0 0,-1 0 0,1 0-1,-1 1 1,1-1 0,0 0-1,-1 0 1,1 1 0,-1-1 0,1 1-1,-1-1 1,1 1 0,-1-1 0,1 0-1,-1 1 1,0 0 0,1-1-1,-1 1 1,0-1 0,1 1 0,-1-1-1,0 1 1,0 0 0,1-1 0,-1 1-1,0 0 1,0-1 0,0 1-1,0 1 1,13 74 54,-9-50-15,0 0 1,2-1 0,16 47 0,-22-71-39,1 1 0,-1-1 0,1 0 0,-1 0 0,1 0 0,-1 0 0,1 0 0,0 0 0,-1 0 0,1 0 0,0 0 0,0 0 0,0 0 0,0-1-1,0 1 1,0 0 0,0-1 0,0 1 0,0 0 0,0-1 0,0 0 0,0 1 0,0-1 0,0 1 0,0-1 0,1 0 0,-1 0 0,0 0 0,0 0 0,0 0 0,1 0 0,-1 0 0,0 0 0,0 0 0,0 0 0,1-1-1,-1 1 1,0 0 0,0-1 0,0 1 0,0-1 0,0 0 0,2 0 0,5-5 21,0 1 1,-1-1-1,0-1 0,10-10 0,-7 6 1,10-10 71,-1-2 1,32-48 0,-8 8 231,-33 55-172,-10 8-148,0 0-1,1-1 1,-1 1 0,1 0-1,-1 0 1,0-1 0,1 1 0,-1 0-1,0-1 1,1 1 0,-1 0 0,0-1-1,0 1 1,1 0 0,-1-1-1,0 1 1,0-1 0,1 1 0,-1 0-1,0-1 1,0 1 0,0-1 0,0 1-1,0-1 1,0 1 0,0-1-1,0 1 1,0-1 0,0 1 0,0-1-1,0 0 361,-4 5-309,-232 249 59,212-230-123,19-19-4,0 0 0,0 1 1,0-1-1,1 1 0,0 0 1,0 0-1,0 0 0,-5 11 0,9-15 5,0-1 0,1 0 0,-1 1 0,0-1 0,1 0 0,-1 0 0,0 0 0,1 1 0,-1-1 0,0 0 0,1 0 0,-1 0 0,0 0 0,1 1 0,-1-1 0,1 0 0,-1 0 0,0 0 0,1 0 0,-1 0 0,1 0-1,-1 0 1,0 0 0,1 0 0,-1 0 0,0-1 0,1 1 0,-1 0 0,1 0 0,-1 0 0,0 0 0,1 0 0,-1-1 0,1 1 0,16-5-47,36-13-88,1 2-1,63-10 0,-97 20 26,-17 5 24,0 0 1,0 0 0,1 0-1,-1 0 1,0 1 0,0-1 0,1 1-1,-1 0 1,0 0 0,5 0-1,-5 5-2645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0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12056,'0'0'200,"85"-16"144,-41 12 96,2 4 8,-7 8 40,-7-2-8,-8 0-32,-8 0 8,-4 0-120,-6-4 8,-4-2-136,-2 4-9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0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10040,'0'0'1952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1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8336,'0'0'2712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1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8536,'0'0'2200,"95"-22"-1744,-36 10 8,11-4-64,11 2 0,9-3-112,13-1 0,12-6-120,6-4 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1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80 514 5416,'0'0'7561,"8"9"-7132,24 30-3,-29-37-367,-1 0 0,1 0 0,0 1 1,0-2-1,0 1 0,0 0 1,0-1-1,0 1 0,1-1 0,-1 0 1,0 0-1,1 0 0,-1 0 1,1-1-1,-1 1 0,1-1 1,-1 0-1,1 0 0,-1 0 0,0-1 1,1 1-1,-1-1 0,1 0 1,-1 0-1,0 0 0,6-3 0,-1 0 75,0 1-1,-1-2 1,0 1-1,0-1 1,0-1-1,0 1 1,-1-1-1,0 0 1,6-7-1,-10 11-70,-1-1-1,1 1 1,0-1-1,-1 0 1,1 0-1,-1 1 1,0-1-1,0 0 0,0 0 1,0 0-1,-1 0 1,1 0-1,-1 0 1,1 0-1,-1 0 1,0 0-1,0-1 0,-1 1 1,1 0-1,-2-4 1,1 3-10,-1 0-1,1 1 1,-1-1 0,0 1 0,0 0 0,0-1-1,-1 1 1,1 0 0,-1 0 0,0 1-1,0-1 1,0 0 0,0 1 0,0 0 0,-6-4-1,2 2 23,0 0-1,0 1 0,-1 0 0,1 0 1,-1 1-1,-7-2 0,11 4-45,0-1 0,0 1 0,-1 0 0,1 0 1,0 1-1,0-1 0,0 1 0,0 0 0,0 0 0,0 0 0,1 0 0,-1 1 0,0-1 0,-3 3 0,-6 3 40,1 1-1,0 0 1,0 1-1,1 0 1,0 1-1,1 0 0,-14 17 1,20-22-43,0 1-1,1-1 1,0 1 0,0 0 0,1-1-1,-1 1 1,1 0 0,0 1 0,1-1-1,0 0 1,0 0 0,0 1 0,0-1 0,1 1-1,0-1 1,1 0 0,0 1 0,0-1-1,2 11 1,-1-13-3,0 1 1,0 0-1,1 0 0,-1-1 1,1 0-1,0 1 0,0-1 1,0 0-1,1-1 0,-1 1 1,8 6-1,5 1 106,30 18-1,-41-26-113,3 1 5,1 0-1,0-1 1,1 0 0,-1 0-1,1-1 1,-1 0 0,1 0-1,-1-1 1,1-1 0,0 0-1,0 0 1,-1-1 0,1 0-1,16-4 1,4-3 28,0-1 0,-1-1 1,37-19-1,-17 6 24,-1-3 0,54-38 0,-12-7 36,-55 45-34,-28 22-32,0-1 0,-1 1 0,0-1 0,0-1 0,0 1 0,8-11 0,-11 7 80,-10 8-21,-14 10 9,1 2-89,1 0 0,0 2 0,0 0 0,2 1 0,-1 1 0,2 0 0,0 2 0,1-1 0,1 2 0,-24 37 0,36-49-19,-1 1-1,1-1 1,0 1 0,0 0 0,1-1-1,0 1 1,0 0 0,0 9 0,1-13-2,0 1 1,1-1 0,-1 1 0,1-1-1,0 0 1,-1 1 0,1-1 0,3 5-1,-4-7 1,1 1-1,0-1 0,0 0 0,0 0 0,0 0 0,0 0 0,0 0 1,0 0-1,0 0 0,0 0 0,0 0 0,0 0 0,1 0 0,-1-1 1,0 1-1,1 0 0,-1-1 0,1 1 0,2 0 0,0-1 3,0 0 0,0 0 0,1 0 0,-1-1 0,0 0 0,0 1 0,1-1 0,-1-1 0,0 1 0,0 0 0,7-5 0,2-1 15,-1 0 1,13-11-1,0-3 5,-2-2 0,-1 0 0,-1-2 0,0 0-1,29-51 1,-42 64 47,-8 13-7,-11 23-24,4-13-38,-160 321 30,101-208-31,30-60 0,-1 12 0,34-64 2,6-9 2,15-14 16,-2-2-4,0-2 0,16-19 0,5-6-3,201-213 38,-185 190-48,42-55 0,3-5 23,-87 114 6,-9 7-25,0 1 0,0 0 0,-1 0 0,1-1 0,-1 1 0,1-1 0,-1 1 0,1-1 0,1-3 0,-13 38 47,1 0-1,1 1 0,2 1 1,-3 59-1,9-91-51,0-1 0,0 0 0,1 1 0,-1-1 0,0 0 0,1 1 0,0-1 0,-1 0 0,1 0 0,0 1 0,0-1 0,0 0 0,2 2 0,-2-3-1,-1 0 0,1-1 0,0 1 0,0-1 0,-1 1 0,1-1 0,0 1 0,0-1 0,0 1 0,0-1 0,0 0 0,0 1 0,0-1 0,0 0 0,0 0 0,-1 0 0,1 0 0,0 0 0,0 0 0,0 0 0,0 0 0,0 0 0,0 0 0,0-1 0,0 1 0,0 0 0,0-1 0,0 1 0,0 0 0,0-1 1,-1 1-1,1-1 0,1-1 0,18-12 22,-1-2 0,-1 0 0,-1-1-1,0 0 1,23-33 0,6-5 30,47-64 197,-88 114-154,-3 9-40,-6 19-19,-1 4-21,5-10-5,1-1 0,0 0 0,1 1 1,1-1-1,0 0 0,1 0 0,9 19 0,-13-32-5,1 0 0,0-1-1,1 1 1,-1-1 0,0 0 0,1 1-1,0-1 1,-1 0 0,1 0 0,0 0-1,0 0 1,0 0 0,0 0 0,0-1-1,1 1 1,-1-1 0,0 1 0,1-1-1,-1 0 1,1 0 0,-1 0 0,1 0-1,0-1 1,3 2 0,-2-2 5,0 0-1,-1-1 1,1 1 0,0-1-1,-1 0 1,1 1 0,0-2-1,-1 1 1,1 0 0,-1-1-1,0 1 1,1-1 0,-1 0 0,0 0-1,0 0 1,0-1 0,3-3-1,159-162 470,-161 164-456,1-1 0,-1 1 0,1 0 0,0 0 0,0 0 0,0 1 0,9-6 0,-10 8-19,1 0-1,-1 0 1,0 0-1,1 0 1,-1 1 0,1-1-1,-1 1 1,1 0-1,-1 1 1,1-1-1,5 2 1,5 1-12,-1 0 0,1 1 0,-1 0 0,0 1 0,14 7 1,-26-12 98,-5-4-2,-8-5 60,6 8-132,0 0 0,0 0 1,0 0-1,0 1 1,0 0-1,0 0 1,0 0-1,0 1 1,0-1-1,0 1 0,0 0 1,0 1-1,1-1 1,-1 1-1,0 0 1,1 0-1,-1 0 1,1 1-1,0-1 1,0 1-1,0 0 0,0 1 1,0-1-1,1 1 1,-1-1-1,-3 7 1,4-7-24,1 0 0,-1 0 0,1 1 0,0-1 0,0 0 0,0 1 0,1-1 0,-1 1 0,1 0 0,0-1 0,0 1-1,0 0 1,0 0 0,1 0 0,0-1 0,0 1 0,0 0 0,0 0 0,0 0 0,1 0 0,0 0 0,-1-1 0,1 1 0,1 0 0,-1-1 0,1 1 0,-1-1 0,1 1 0,0-1 0,0 1 0,0-1 0,1 0 0,-1 0 0,5 3 0,-6-5 2,1 0 0,-1 0 0,0 0 0,1-1 0,-1 1 0,0-1 1,1 1-1,-1-1 0,1 0 0,-1 1 0,1-1 0,-1 0 0,1 0 0,-1 0 0,0 0 0,1 0 0,-1-1 0,1 1 0,-1 0 0,1-1 0,-1 1 0,0 0 0,1-1 0,-1 0 0,0 1 0,1-1 1,-1 0-1,0 0 0,0 0 0,2-1 0,4-4 0,-1 1-1,0-1 1,10-11 0,3-8 93,24-40-1,-43 64-88,0 1 0,0 0 0,1 0-1,-1 0 1,0 0 0,0 0 0,0-1 0,0 1 0,0 0 0,0 0 0,0 0 0,1 0 0,-1 0-1,0 0 1,0 0 0,0 0 0,0 0 0,0 0 0,1 0 0,-1-1 0,0 1 0,0 0-1,0 0 1,0 0 0,1 0 0,-1 0 0,0 0 0,0 0 0,0 0 0,0 0 0,0 0 0,1 1-1,-1-1 1,0 0 0,0 0 0,0 0 0,0 0 0,0 0 0,1 0 0,-1 0 0,0 0 0,0 0-1,0 0 1,0 0 0,0 1 0,0-1 0,0 0 0,1 0 0,-1 0 0,0 0 0,0 0-1,0 1 1,0-1 0,7 14 12,4 17-15,-11-31 3,4 13-19,0 0 1,1 0-1,11 21 0,-13-29 8,0 0-1,0-1 0,1 1 0,-1-1 0,1 0 1,0 0-1,0 0 0,1 0 0,-1-1 0,1 1 1,9 4-1,-11-7 9,0 0 0,0 0 0,0-1 0,0 1 0,0-1 0,0 0 0,0 1 0,0-1 0,0-1 0,1 1 0,-1 0 0,0-1 0,0 1 0,0-1 0,0 0 0,0 0 0,0-1 0,-1 1 0,1 0 0,0-1 0,-1 0 0,5-2 0,6-6 11,-1-1-1,0 0 1,12-14-1,-7 6 3,-3 4 9,-1-1 1,0 0 0,-2-1-1,0 0 1,0-1 0,-2-1-1,0 1 1,8-27-1,2-19 100,13-79-1,-30 130-105,-1 10-8,3-14 34,0-1 0,-2 1 1,0 0-1,-1-1 0,0 0 1,-3-21-1,2 39-40,0 0 0,0 0 0,0 0 0,0 0 0,0-1-1,0 1 1,0 0 0,0 0 0,0 0 0,0 0 0,0 0 0,0 0 0,0 0 0,0 0 0,0 0-1,0-1 1,0 1 0,0 0 0,0 0 0,0 0 0,-1 0 0,1 0 0,0 0 0,0 0-1,0 0 1,0 0 0,0 0 0,0 0 0,0 0 0,0-1 0,0 1 0,0 0 0,0 0-1,0 0 1,0 0 0,-1 0 0,1 0 0,0 0 0,0 0 0,0 0 0,0 0 0,0 0-1,0 0 1,0 0 0,0 0 0,0 0 0,-1 0 0,1 0 0,0 0 0,0 0 0,0 0-1,0 0 1,0 0 0,0 0 0,0 0 0,0 0 0,0 0 0,0 0 0,-1 0 0,1 0-1,0 0 1,0 1 0,0-1 0,0 0 0,-5 9-25,-4 14-21,8-22 46,-7 29-51,0 1 0,2 0 0,1 0 0,1 0 0,2 1 0,2-1 0,0 1 0,2 0 0,2-1 0,12 55 1,-11-69 23,0 0 0,9 22 0,-11-33 21,-1 0 0,1-1 0,0 0 1,1 1-1,-1-1 0,1 0 0,0-1 1,0 1-1,1-1 0,6 6 1,-10-10 4,0 1 1,0-1 0,-1 0 0,1 1 0,0-1 0,0 0 0,0 0 0,0 1 0,0-1 0,0 0-1,0 0 1,0 0 0,0 0 0,0 0 0,0-1 0,0 1 0,0 0 0,0 0 0,0-1 0,0 1 0,0 0-1,0-1 1,1 0 0,20-15 33,-17 11-23,7-5 50,0 0 0,18-23 1,-29 31-52,0 0 0,1 1 0,-1-1 0,0 1 0,1-1 0,-1 1 0,1 0 0,-1 0 0,1 0-1,-1-1 1,1 1 0,0 1 0,3-3 0,-4 3-6,0 1-1,0-1 0,0 0 0,0 1 0,0-1 0,0 1 1,0-1-1,0 1 0,-1-1 0,1 1 0,0 0 0,0-1 1,-1 1-1,1 0 0,0 0 0,-1 0 0,1-1 0,-1 1 1,1 0-1,-1 0 0,1 0 0,-1 0 0,0 0 0,1 0 1,-1 0-1,0 1 0,8 18 12,-5-9-24,2 0 0,-1 0-1,1-1 1,1 1 0,11 15-1,-15-24 9,0 1 0,0-1-1,0 0 1,1 0-1,-1 0 1,0-1 0,1 1-1,-1 0 1,1-1-1,0 0 1,0 0 0,-1 1-1,1-2 1,0 1-1,0 0 1,0 0 0,0-1-1,0 0 1,0 0-1,0 0 1,0 0 0,0 0-1,0 0 1,0-1-1,0 1 1,0-1 0,5-2-1,2-2 17,-1 0 0,1 0 0,-1-1 1,-1-1-1,1 1 0,-1-1 0,0-1 0,-1 1 0,12-17 0,11-9 119,-24 27-33,-5 6-30,-10 19-7,8-15-58,1-1 0,-1 0 0,1 1 1,0-1-1,0 1 0,0-1 0,1 1 0,-1-1 0,1 1 1,0-1-1,0 0 0,0 0 0,0 1 0,0-1 0,1 0 1,0 0-1,-1 0 0,1 0 0,0 0 0,0-1 1,1 1-1,-1-1 0,1 1 0,-1-1 0,1 0 0,0 0 1,0 0-1,0 0 0,0 0 0,0-1 0,0 1 0,0-1 1,6 2-1,-6-3-2,-1 0 0,1 1 1,0-1-1,0 0 0,-1 0 0,1-1 1,0 1-1,-1-1 0,1 1 0,0-1 1,-1 0-1,1 0 0,-1 0 0,1 0 1,-1 0-1,0-1 0,1 1 0,-1-1 1,0 1-1,0-1 0,0 0 0,0 0 1,0 0-1,2-3 0,-2 2 9,0 0 0,0 0-1,0-1 1,-1 1 0,1-1-1,-1 1 1,0-1 0,0 0-1,0 1 1,0-1 0,-1 0-1,1 0 1,-1 1 0,0-1-1,0 0 1,-1-5 0,-1 4 16,1 0 1,-1 0 0,0 0-1,0 1 1,0-1-1,0 1 1,-1-1-1,0 1 1,0 0-1,0 0 1,-1 0 0,1 1-1,-1-1 1,-4-2-1,-17-20 82,18 18-83,2 2-9,14 2-8,8 2-44,-1 0 0,1 1-1,0 1 1,21 2 0,-20-1 9,-8-1 0,-1 1-1,0 0 1,0 0-1,0 1 1,0 0-1,0 1 1,-1 0-1,13 5 1,-17-5 18,0-1 1,-1 1-1,1 0 0,0 0 1,-1 0-1,0 0 1,0 1-1,0-1 0,0 1 1,-1 0-1,1 0 1,-1 0-1,0 0 0,0 0 1,0 1-1,-1-1 1,1 0-1,0 8 0,0 1 5,-2-9 2,1-1-1,-1 1 0,1 0 1,0 0-1,0-1 1,0 1-1,0 0 1,0-1-1,1 1 0,0-1 1,4 7-1,-5-10 1,0 0 0,0 0 0,0 0 0,0 0 0,0 0 0,0 0 0,0-1 0,-1 1 0,1 0 0,0-1 0,0 1 0,0 0 0,0-1 0,0 1 0,0-1 0,-1 1 0,1-1 0,0 0 0,0 1 0,-1-1 0,1 0 0,1-1 0,0 0 0,49-47 36,-34 31-10,0 2 0,34-25-1,-50 40-24,0 1 0,0 0 0,0-1 0,0 1 0,0 0 0,0-1 0,0 1 0,0 0 0,0 0 0,0 0 0,0 0 0,0 0 0,1 0 0,-1 0 0,0 1 0,0-1 0,0 0 0,0 1-1,0-1 1,0 0 0,0 1 0,0-1 0,0 1 0,0 0 0,0-1 0,-1 1 0,1 0 0,0-1 0,0 1 0,-1 0 0,1 0 0,0 0 0,0 1 0,26 38 37,-18-26-15,12 14 1,-16-22-46,0 0 0,0 0 1,0 0-1,-1 1 0,0-1 1,-1 1-1,5 10 0,-8-14-517,-3-6 482,-2-5-3841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1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14064,'0'0'2016,"56"-18"-2136,-45 12-40,-5 4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9440,'0'0'712,"95"-22"-280,-27 10-8,13-4 168,4 8 16,-1 2-8,-3-1 0,-9 1-64,-5 0 16,-15 2-272,-5 4-8,-5 0-88,-12-2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1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65 724 3912,'0'0'6866,"2"-11"-6447,10-30 12,2 1-1,2 0 1,23-43 0,-32 70-313,23-57 776,28-103-1,-8 22 248,-38 115-835,-10 26-87,1 0-1,0 1 1,1-1-1,9-16 1,-12 25 15,-6 14 200,-55 276 355,-57 151-2,98-384-627,-101 245 1245,111-287-871,18-26-105,67-80-34,-18 19-245,-19 27-64,-1 0 22,83-77 1,2 6-5,-120 114-89,0 0 0,0-1 0,1 1 1,-1 1-1,1-1 0,-1 0 1,1 1-1,0 0 0,0 0 0,6-2 1,-14 9 62,0 0 1,0 1 0,0 0-1,-4 9 1,4-7-47,0 0-1,1 0 1,0 0-1,0 1 1,1-1 0,-2 12-1,4-16-15,0 0 0,0 0 0,0 0 0,0 0 0,1 0 0,-1 0 0,1 0 0,0 0 0,1-1 0,-1 1 0,0 0 0,1-1 0,0 1 0,0-1 0,0 1 0,4 3 0,-6-6-13,7 8 31,1 0 0,-1-1 0,1 1 0,1-2 0,9 8-1,-16-14-23,0 1-1,0-1 0,0 0 0,0 0 0,0 0 0,0 0 0,0 0 1,0-1-1,0 1 0,0 0 0,1-1 0,-1 0 0,0 0 0,1 1 1,-1-1-1,0-1 0,0 1 0,1 0 0,-1 0 0,0-1 1,0 0-1,0 1 0,1-1 0,-1 0 0,0 0 0,0 0 0,0 0 1,0 0-1,0-1 0,-1 1 0,1 0 0,3-4 0,-2 1 12,1-1 1,-1 0-1,0 1 0,-1-1 0,1 0 1,-1 0-1,0-1 0,0 1 0,-1 0 0,1-1 1,-1 1-1,0-1 0,-1 1 0,1-1 1,-1 1-1,0-1 0,-2-9 0,1 6 14,0-1 0,-1 1-1,0 0 1,-1 0 0,0 0 0,0 0-1,-1 0 1,0 1 0,-10-16 0,11 21-13,0-1 0,0 1 1,-1 0-1,1 0 0,-1 1 1,0-1-1,0 0 0,0 1 1,0 0-1,-5-2 1,-45-12 342,54 16-360,36-10 109,58 1-175,121 3 0,-210 7 71,0-1 1,-1 1 0,1 0 0,0 0 0,-1 0 0,1 1-1,-1 0 1,0 0 0,1 0 0,-1 0 0,0 1 0,0-1 0,0 1-1,0 0 1,-1 0 0,1 0 0,-1 1 0,0 0 0,0-1-1,0 1 1,-1 0 0,1 0 0,-1 0 0,3 6 0,3 10 84,-1 1 0,0 0 1,-2 1-1,4 23 0,2 7 114,-7-36-144,-2-7-31,0 0-1,1-1 0,0 1 0,5 11 1,-7-19-35,0 0 0,0 0 0,-1-1 0,1 1 0,0 0 0,0 0 0,0-1 0,0 1 0,0 0 0,0-1 0,0 1 0,0-1 0,1 1 1,-1-1-1,0 0 0,0 0 0,0 1 0,0-1 0,1 0 0,-1 0 0,0 0 0,0 0 0,0 0 0,0 0 0,1-1 0,-1 1 0,0 0 1,0 0-1,2-2 0,5 0-43,-1-1 0,0 0 1,11-7-1,16-12-3457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1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5520,'0'0'6678,"8"-10"-6247,22-31-16,62-94 922,18-33 104,-63 97-390,-39 54-464,-7 17-554,-1 0 0,0-1 1,0 1-1,0 0 0,1-1 0,-1 1 0,0 0 0,0-1 0,0 1 0,0 0 0,0-1 1,0 1-1,0 0 0,1-1 0,-1 1 0,0 0 0,0-1 0,0 1 0,-1-1 0,1 1 0,0 0 1,0-1-1,0 1 0,0 0 0,0-1 0,0 1 0,0 0 0,-1-1 0,1 1 0,0 0 1,0-1-1,-1 1 0,-8 23 812,0-2-738,1 0 0,1 1 0,1-1 0,1 1 0,1 1 0,0-1 0,2 0 0,1 1 0,1 0 0,0-1 0,7 36 0,-5-50-76,-1-1 0,1 1-1,1-1 1,0 0 0,0 0-1,0 0 1,1 0 0,0-1 0,5 7-1,-6-10-13,-1 0 0,1 0 1,0 0-1,0-1 0,0 0 0,0 1 0,0-1 0,0 0 0,0-1 0,1 1 0,-1 0 0,1-1 0,0 0 0,-1 0 0,1 0 0,0 0 0,-1-1 0,1 1 0,0-1 0,5 0 0,4-2 33,0 0-1,0-1 1,-1 0-1,1-1 1,-1-1-1,0 0 1,0 0 0,0-1-1,18-13 1,-7 3 48,-1-1 1,0-2 0,26-29 0,-25 21 110,-1-1 0,29-51-1,-43 66-105,-8 13-100,9-16 221,-9 15-211,1 1 0,-1 0 1,0 0-1,0-1 1,1 1-1,-1 0 1,0-1-1,0 1 0,0 0 1,0-1-1,0 1 1,0-1-1,1 1 1,-1 0-1,0-1 0,0 1 1,0 0-1,0-1 1,0 1-1,0-1 0,-1 1 1,1 0-1,0-1 1,0 1-1,0 0 1,0-1-1,0 1 0,0-1 1,-1 1-1,1 0 1,0-1-1,-1 1 1,0 0 1,0 1-1,1 0 1,-1-1 0,0 1 0,0 0 0,0 0 0,1-1 0,-1 1 0,0 0 0,1 0 0,-1 0 0,1 0 0,-1 0 0,1 0 0,-1 0 0,1 2 0,-1 0 5,-4 5 0,2 1-1,-1 0 1,1 0-1,0 0 1,1 1-1,0-1 1,-1 18-1,3-24-16,0-1-1,1 1 1,-1 0-1,0 0 1,1 0-1,0 0 1,0 0-1,0-1 1,0 1-1,0 0 1,0-1-1,0 1 1,1-1-1,0 1 1,-1-1-1,1 0 1,0 0-1,0 1 1,0-1-1,0-1 1,1 1-1,-1 0 1,0 0-1,1-1 1,0 0-1,-1 1 1,1-1-1,0 0 1,-1 0-1,4 0 1,-2 0 4,0 0 0,-1 0 0,1-1 0,0 1 1,0-1-1,-1 0 0,1 0 0,0-1 1,-1 1-1,1-1 0,0 0 0,-1 1 0,1-2 1,-1 1-1,1 0 0,-1-1 0,1 0 0,-1 1 1,0-1-1,0-1 0,0 1 0,0 0 0,0-1 1,-1 1-1,1-1 0,-1 0 0,0 0 1,1 0-1,2-6 0,-2 4 13,-1 1 0,0-1-1,0 0 1,0 0 0,0 0 0,-1 0-1,0 0 1,0 0 0,0 0 0,-1 0 0,1 0-1,-1-1 1,-1 1 0,1 0 0,-1 0 0,0 0-1,0 0 1,0 0 0,-1 0 0,-3-10 0,2 11 7,1 0 0,-1 0 0,0 1 0,0-1 0,0 1 0,0-1 0,-1 1 0,1 0 0,-1 1 1,0-1-1,0 0 0,0 1 0,0 0 0,0 0 0,-1 0 0,1 1 0,-1-1 0,1 1 0,-1 0 1,-5 0-1,-16-6 140,13 2-34,12 1-51,19-1-36,-5 2-65,277-62-131,-262 60 133,1 2 0,0 0 0,58 4 0,-86-1 21,1 0 1,-1 0 0,1 1 0,-1-1 0,1 0 0,-1 1 0,1-1 0,-1 1-1,1 0 1,-1 0 0,0-1 0,1 1 0,-1 0 0,0 0 0,0 0-1,0 0 1,1 0 0,-1 1 0,0-1 0,-1 0 0,1 0 0,0 1 0,0-1-1,0 1 1,-1-1 0,1 0 0,-1 1 0,1-1 0,-1 1 0,0-1 0,1 1-1,-1 0 1,0-1 0,0 1 0,0 2 0,-1 5 22,1 1 0,-1 0-1,-1-1 1,-3 13 0,5-20-26,-13 38 105,-1 0 0,-26 52 0,27-63 8,11-22 63,5-5-61,13-10-11,21-23-52,-7 0-1,-11 12 11,31-27-1,-30 30-46,-12 8 9,1 1-1,-1 1 0,1 0 0,18-10 1,-24 15-19,-1 0 0,0 0 0,1 1 0,-1-1 0,1 0 0,-1 1 0,0 0 0,1-1 0,-1 1 0,1 0 0,-1 0 0,1 1 0,-1-1 1,1 0-1,-1 1 0,1 0 0,-1-1 0,0 1 0,1 0 0,-1 0 0,0 0 0,0 1 0,0-1 0,0 0 0,0 1 0,3 2 1,59 66 155,-44-45-65,28 26 1,-7-17-302,-41-34 160,0 0-1,0 0 1,0 0 0,0 0 0,0 0-1,0 0 1,0 0 0,0 0 0,0 0-1,0 0 1,0 0 0,1 0 0,-1 0 0,0 0-1,0 0 1,0 0 0,0 0 0,0 0-1,0 0 1,0 0 0,0 0 0,0 0-1,0 0 1,0 0 0,0 0 0,1 0-1,-1 0 1,0 0 0,0 0 0,0 0 0,0 0-1,0 0 1,0 0 0,0-1 0,0 1-1,0 0 1,0 0 0,0 0 0,0 0-1,0 0 1,0 0 0,0 0 0,0 0-1,0 0 1,0 0 0,0 0 0,0 0 0,0-1-1,0 1 1,0 0 0,0 0 0,0 0-1,0 0 1,0 0 0,0 0 0,0 0-1,0 0 1,0 0 0,0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1.2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1 11152,'0'0'614,"-9"10"-204,-26 27 548,-3-1 0,-81 61 0,110-91-695,-4 4 1229,11-11-623,7-6-145,29-28 31,30-42-2858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1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13864,'0'0'2472,"72"13"-2560,-3-24-8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39:2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3408,'0'0'9809,"-3"12"-9194,-7 49 466,-3 83 1,-1 6 1290,12-117-858,2-33-1494,0 0 0,0 0 1,0 0-1,0 0 0,0 0 0,0 0 0,0 0 0,0 0 1,0 0-1,0 0 0,0 1 0,0-1 0,0 0 0,0 0 0,0 0 1,0 0-1,0 0 0,0 0 0,0 0 0,0 0 0,0 0 0,0 0 1,0 1-1,0-1 0,0 0 0,0 0 0,0 0 0,0 0 1,0 0-1,0 0 0,0 0 0,0 0 0,0 0 0,0 0 0,0 0 1,0 1-1,0-1 0,0 0 0,0 0 0,0 0 0,1 0 1,-1 0-1,0 0 0,0 0 0,0 0 0,0 0 0,0 0 0,0 0 1,0 0-1,0 0 0,0 0 0,0 0 0,0 0 0,1 0 0,-1 0 1,0 0-1,0 0 0,0 0 0,0 0 0,0 0 0,0 0 1,0 0-1,0 0 0,0 0 0,0 0 0,1 0 0,5-15 462,6-14-284,2 0 1,0 1 0,32-43-1,-34 51-123,-4 8-10,0 0 1,1 0-1,0 0 0,1 2 1,1-1-1,-1 1 0,21-15 1,-29 25-58,-1 0 0,0-1 0,0 1 0,0-1 0,0 1 0,0 0 0,0 0 0,0 0 0,1 0 0,-1 0 0,0 0 0,0 0 0,0 0 0,0 0 0,1 1 0,-1-1 1,0 0-1,0 1 0,0-1 0,0 1 0,0-1 0,0 1 0,0-1 0,0 1 0,0 0 0,0-1 0,0 1 0,-1 0 0,1 0 0,0 0 0,0 0 0,-1 0 0,1 0 0,-1 0 0,1 0 1,0 1-1,2 4 20,0 1 0,0-1 0,0 0 0,2 13 0,-2-1 34,-1-1 0,0 1 0,-2 0-1,-1 20 1,0 2 159,-1-32-140,1 10 95,1-18-171,0 1-1,0-1 1,0 0 0,0 0-1,0 1 1,0-1 0,0 0 0,0 0-1,0 0 1,0 1 0,1-1-1,-1 0 1,0 0 0,0 0 0,0 0-1,0 1 1,0-1 0,1 0 0,-1 0-1,0 0 1,0 0 0,0 0-1,0 1 1,1-1 0,-1 0 0,0 0-1,0 0 1,0 0 0,1 0-1,-1 0 1,0 0 0,0 0 0,1 0-1,-1 0 1,0 0 0,0 0 0,0 0-1,1 0 1,-1 0 0,0 0-1,0 0 1,0 0 0,1 0 0,-1 0-1,0 0 1,0 0 0,0-1-1,1 1 1,-1 0 0,0 0 0,0 0-1,0 0 1,0 0 0,1-1-1,-1 1 1,0 0 0,0 0 0,0 0-1,0 0 1,0-1 0,0 1 0,1 0-1,5-7 39,1 1 0,-1-1 0,-1-1 0,1 1 0,7-14 0,3-5 25,11-9 62,1 1 1,1 2 0,2 0-1,67-51 1,-97 81-122,1 1 0,-1 0 0,1 0 0,0 0 0,-1 0 0,1 0 0,0 0 0,-1 0 0,1 1 0,0-1 0,0 0 0,0 1 0,0 0 0,-1-1 0,1 1 0,0 0 0,0 0 0,0 0 0,0 0 0,0 0 0,0 1 0,2 0 0,-2 0-4,0 0 1,0 1 0,0-1 0,-1 1-1,1-1 1,0 1 0,-1 0 0,1-1-1,-1 1 1,0 0 0,0 0 0,0 0-1,0 0 1,0 1 0,0-1 0,0 0-1,0 0 1,0 5 0,3 14 16,-2 1 1,0 0 0,-1 0-1,-1 0 1,-4 28-1,2-28 16,1 1 0,1 0-1,0 0 1,8 43 0,-8-65-34,1 0 0,-1 1 0,1-1 0,-1 0 0,1 0 0,-1 1-1,1-1 1,0 0 0,0 0 0,0 0 0,0 0 0,-1 0 0,1 0 0,0 0 0,1-1 0,-1 1 0,0 0 0,0 0 0,0-1 0,0 1 0,1-1 0,-1 1 0,0-1 0,0 1-1,1-1 1,-1 0 0,0 0 0,1 0 0,-1 0 0,0 0 0,1 0 0,-1 0 0,0 0 0,1 0 0,-1 0 0,3-2 0,6 0 12,0-1 1,0 0-1,16-8 1,-21 8-13,48-24 65,73-50 1,-67 40-41,-37 21-17,35-31 0,-39 31-6,0 1 0,38-23-1,-48 29 79,-10 8 29,-5 5-27,-111 92 134,56-44-136,53-44-72,1 0 1,-1 1-1,1-1 1,0 2-1,-7 11 1,12-16 1,0-1 0,1 1 1,-1 0-1,1 0 1,0 0-1,0 1 0,1-1 1,-1 0-1,1 1 0,0-1 1,1 1-1,-1-1 0,2 9 1,-1-13-12,0 0 1,0 0-1,0 0 0,1 0 1,-1 0-1,0-1 0,1 1 1,-1 0-1,1 0 0,-1 0 1,1-1-1,0 1 0,-1 0 1,1 0-1,0-1 0,-1 1 1,1 0-1,0-1 0,0 1 1,-1-1-1,1 1 0,0-1 1,0 0-1,0 1 0,0-1 1,0 0-1,0 0 0,0 1 1,0-1-1,0 0 0,0 0 1,0 0-1,-1 0 1,1 0-1,0 0 0,0 0 1,0-1-1,0 1 0,0 0 1,1-1-1,7-1 3,-1 0 0,0-1 0,11-6 1,-14 7-1,33-17 16,67-46 1,-90 55 2,-14 9-22,1-1 0,-1 1-1,1 1 1,0-1-1,-1 0 1,1 0-1,0 1 1,-1-1 0,1 1-1,0-1 1,0 1-1,0 0 1,-1 0-1,1-1 1,0 1 0,0 1-1,0-1 1,-1 0-1,1 0 1,0 1-1,0-1 1,-1 1 0,1-1-1,0 1 1,-1 0-1,3 1 1,2 2 1,-1 1-1,1-1 1,-1 1-1,0 0 1,6 10 0,-7-10-10,0 0 1,1 0 0,-1 0 0,1 0 0,8 5-1,-6-6-5,0 1-1,1-1 0,0-1 0,0 1 0,8 1 0,-12-4 10,0 0 1,-1-1-1,1 0 1,0 0-1,0 0 0,-1 0 1,1 0-1,0-1 1,0 0-1,-1 1 1,1-2-1,0 1 1,-1 0-1,4-2 1,11-6 34,-1-1 1,-1 0-1,1-1 1,-2-1-1,1-1 0,21-22 1,-15 10 38,-1-1-1,-1-2 1,17-28 0,-24 36 0,-10 17-61,0-1 0,0 0-1,-1 0 1,1-1 0,-1 1-1,0 0 1,3-9-1,-5 9-2,0 4-5,0-1-1,0 1 1,0-1-1,0 1 1,0 0-1,0-1 1,1 1-1,-1-1 1,0 1-1,0 0 1,0-1-1,1 1 1,-1 0-1,0-1 1,0 1-1,1 0 1,-1-1-1,0 1 1,1 0-1,-1 0 1,0 0-1,1-1 1,-1 1-1,1 0 1,-1 0-1,0 0 1,1 0-1,-1-1 1,1 1-1,-1 0 1,0 0-1,1 0 1,-1 0-1,1 0 1,-1 0-1,0 0 1,1 0-1,-1 0 1,1 0-1,-1 1 1,0-1-1,1 0 1,-1 0-1,1 0 1,-1 0-1,0 1 1,1-1-1,-1 0 1,0 0-1,1 1 1,-1-1-1,0 0 1,1 1-1,2 9 2,-1 0-1,-1 0 1,1 0 0,-1 0 0,-1 0-1,-1 19 1,0-6-2,-3 48 67,4-65-54,-1 1 0,-1 0 1,0 0-1,1-1 0,-2 1 1,1-1-1,-1 0 0,-4 7 1,6-11-6,0-1-1,-1 1 1,1-1 0,-1 1 0,1-1-1,-1 1 1,0-1 0,1 0 0,-1 0 0,0 0-1,0 0 1,0 0 0,0 0 0,0 0 0,0-1-1,0 1 1,0-1 0,0 1 0,0-1-1,0 0 1,0 0 0,0 0 0,0 0 0,0 0-1,-1 0 1,1-1 0,0 1 0,0-1 0,0 0-1,0 1 1,0-1 0,0 0 0,-2-2-1,-7-3 59,0 0 0,0-1 0,1 0 0,-12-11 0,19 15-39,6 5-30,1 1 0,-1-2 0,1 1 0,0 0 0,0-1 0,0 1 0,0-1 0,0 0 0,4 0 0,7 1-29,0-1 0,20 0 0,-18-2 6,-1 0 0,1-1-1,-1 0 1,1-2 0,-1 0 0,18-6 0,-21 3 25,0 0-1,-1 0 1,0-2 0,0 1 0,21-20 0,48-60 38,-48 49-30,35-44 210,-68 83-217,0 0 1,0 0 0,1 0 0,-1 0-1,0 0 1,0 0 0,0-1 0,0 1-1,0 0 1,0 0 0,1 0-1,-1 0 1,0 0 0,0 0 0,0 0-1,0 0 1,1 0 0,-1 0-1,0 0 1,0-1 0,0 1 0,1 0-1,-1 0 1,0 0 0,0 0-1,0 1 1,0-1 0,1 0 0,-1 0-1,0 0 1,0 0 0,0 0-1,1 0 1,-1 0 0,0 0 0,0 0-1,0 0 1,0 0 0,0 1 0,1-1-1,3 9 37,0 15-31,-4-22 0,3 26-10,-2 1 0,-1-1 0,-1 0 0,-2 0 0,0 0 0,-2 0 0,-1-1 0,-12 35 0,17-60 5,1 0 0,-1-1-1,0 1 1,0 0 0,1-1 0,-1 1 0,0-1 0,0 1 0,-1-1 0,1 1-1,0-1 1,0 0 0,-1 0 0,1 1 0,-1-1 0,1 0 0,-1 0 0,1-1 0,-1 1-1,0 0 1,1 0 0,-1-1 0,0 1 0,1-1 0,-1 1 0,0-1 0,0 0 0,0 0-1,1 0 1,-1 0 0,0 0 0,0 0 0,0 0 0,1-1 0,-1 1 0,0-1-1,0 1 1,1-1 0,-1 0 0,0 1 0,1-1 0,-1 0 0,1 0 0,-1 0 0,1 0-1,-1 0 1,1-1 0,0 1 0,0 0 0,0-1 0,-1 1 0,1-1 0,0 1 0,0-3-1,0 3 1,-1 0 0,1-1 0,0 1 1,0-1-1,1 1 0,-1-1 0,0 1 0,0-1 0,1 0 0,-1 1 0,1-1 0,0 0 0,-1 1 0,1-1 0,0 0 0,0 0 0,0 1 0,0-1 0,0 0 0,0 1 0,1-1 0,-1 0 0,1 0 0,-1 1 0,2-3 0,-1 3 2,0-1 1,1 1-1,0 0 1,-1-1-1,1 1 1,0 0-1,-1 0 1,1 1-1,0-1 1,0 0-1,0 0 1,0 1-1,0-1 0,0 1 1,0 0-1,0 0 1,0-1-1,0 1 1,0 0-1,0 1 1,3 0-1,26 3 27,-1 2 0,0 2-1,55 20 1,0 1-24,-80-27-51,1 0 0,-1 0 0,0 0 0,0 0 0,0 1 1,0 0-1,0 0 0,0 1 0,5 4 0,8 12-4388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4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378 576 3312,'0'0'6948,"-12"0"-6538,3 0-312,-1 1 0,0 0 0,0 0 0,0 1 0,0 0 0,1 1 0,0 0 0,-11 5 0,-31 20 822,-57 43 0,96-62-768,1 1 1,0 0 0,0 1 0,-11 14 0,17-19-53,0 1 1,1 0-1,-1-1 1,1 1-1,1 1 1,-1-1-1,1 0 1,1 1-1,-4 13 1,6-19-70,-1 1-1,1-1 1,0 1 0,0-1 0,0 1 0,0-1-1,1 1 1,-1-1 0,1 0 0,-1 1-1,1-1 1,0 1 0,0-1 0,0 0 0,0 0-1,0 1 1,1-1 0,-1 0 0,1 0-1,-1 0 1,1-1 0,0 1 0,0 0 0,0-1-1,0 1 1,0-1 0,0 1 0,0-1-1,0 0 1,0 0 0,1 0 0,-1 0 0,1 0-1,3 0 1,1 1 25,1-1-1,0 0 1,0 0-1,0-1 0,0 0 1,0 0-1,-1-1 1,1 0-1,13-3 1,-8-1 0,0 0 1,0-1-1,-1-1 1,1 1 0,-1-2-1,-1 0 1,0 0-1,0-1 1,0-1-1,-1 1 1,-1-2-1,12-15 1,10-16 175,48-92 1,-61 101-145,-2 2-7,0-1 1,-3-1-1,0-1 1,-3 0 0,0 0-1,-3-1 1,0 0-1,-3 0 1,0-1 0,-4-67-1,0 95-61,0-6 31,-1 1-1,0-1 1,-1 1 0,0-1-1,-1 1 1,-1 0 0,-6-18-1,10 31-45,-1-1 0,1 0-1,0 1 1,-1-1-1,1 1 1,0 0 0,-1-1-1,1 1 1,-1-1-1,1 1 1,-1-1-1,1 1 1,-1 0 0,1-1-1,-1 1 1,1 0-1,-1 0 1,1-1 0,-1 1-1,1 0 1,-1 0-1,0 0 1,1 0 0,-1 0-1,1 0 1,-1 0-1,0 0 1,1 0 0,-1 0-1,1 0 1,-1 0-1,0 0 1,1 0-1,-1 1 1,1-1 0,-1 0-1,1 0 1,-1 1-1,1-1 1,-1 0 0,1 1-1,-1-1 1,1 0-1,-1 1 1,-19 22 62,10-7-62,1 1 0,1 0 0,1 1 0,0-1 1,2 1-1,0 1 0,1-1 0,-3 25 0,5-18-31,0 0-1,2 0 0,1 1 1,1-1-1,11 47 0,-5-45-14,2 0 0,1-1-1,1-1 1,16 25 0,-23-42 32,0 0 1,0-1-1,1 0 1,1 0-1,-1-1 1,1 0-1,0 0 1,0 0-1,1-1 1,0 0-1,0 0 1,0-1-1,0 0 1,18 5-1,-20-7 18,0 0 0,1 0 0,-1-1 0,1 0 0,-1 0 0,1-1 0,-1 0 0,1 0 0,-1 0 0,1-1 0,-1 0 0,1 0 0,-1-1 0,0 0 0,0 0 0,0 0 0,0-1 0,0 0 0,0 0 0,0-1 0,7-5 0,-4 1 39,0 0-1,-1-1 0,0 0 0,0 0 0,6-12 1,-11 17-25,-1 1 0,-1-1 0,1 0 0,0 0 0,-1 0 0,0 0 1,0 0-1,0 0 0,0 0 0,0 0 0,-1 0 0,0 0 0,0-1 0,0 1 1,-1 0-1,1 0 0,-1 0 0,-1-5 0,1 8-14,1 0-1,-1 0 0,1 1 1,-1-1-1,1 0 1,-1 0-1,0 0 1,1 1-1,-1-1 1,0 0-1,0 1 1,0-1-1,0 1 1,1-1-1,-1 1 1,0-1-1,0 1 0,0 0 1,0-1-1,0 1 1,0 0-1,0 0 1,0 0-1,0 0 1,0 0-1,0 0 1,0 0-1,0 0 1,0 0-1,0 0 1,0 0-1,0 1 1,0-1-1,0 0 0,-1 1 1,-2 1 4,-1-1 1,1 1-1,0 0 1,0 0-1,0 0 0,-6 4 1,5-1-9,0 0 1,0 0-1,0 0 1,1 1 0,0 0-1,0 0 1,0 0-1,1 0 1,0 0-1,0 1 1,0-1-1,1 1 1,0 0 0,1 0-1,-1 0 1,1 0-1,1 0 1,-1 10-1,1-11 0,0 0 0,1 1-1,0-1 1,0 1-1,0-1 1,1 0 0,0 0-1,0 1 1,1-2 0,-1 1-1,1 0 1,1 0-1,-1-1 1,1 0 0,0 1-1,0-1 1,0-1 0,1 1-1,0-1 1,7 6-1,-8-7 4,1-1-1,-1 0 1,0-1-1,1 1 1,-1-1-1,1 0 1,-1 0-1,1 0 1,0 0-1,-1-1 1,1 0-1,0 0 1,-1 0-1,1-1 1,0 1-1,-1-1 1,1 0-1,-1-1 1,1 1-1,7-4 1,5-3 28,-1 0 1,0-2 0,28-20-1,21-23 92,21-16 160,-63 50-190,-19 15-78,0 0 0,1 0 0,0 1 1,0 0-1,0-1 0,0 1 1,0 1-1,9-4 0,-13 6-16,0 0 0,-1 0 0,1 0 0,0 0 0,-1 0 0,1 0 0,0 0-1,-1 0 1,1 0 0,0 0 0,-1 0 0,1 1 0,0-1 0,-1 0 0,1 1 0,0-1 0,-1 0-1,1 1 1,-1-1 0,1 1 0,-1-1 0,1 1 0,-1-1 0,1 1 0,-1-1 0,0 1-1,1-1 1,-1 1 0,0-1 0,1 1 0,-1 0 0,0-1 0,0 1 0,1 0 0,-1-1-1,0 1 1,0 0 0,0-1 0,0 1 0,0 0 0,0 0 0,0-1 0,0 1 0,0 0-1,0-1 1,-1 2 0,-5 41 80,4-30-68,-16 91 284,18-103-297,0-1-1,0 0 1,0 0-1,0 1 1,0-1-1,0 0 1,0 1 0,0-1-1,0 0 1,0 1-1,0-1 1,0 0-1,0 0 1,0 1-1,0-1 1,0 0 0,0 1-1,0-1 1,0 0-1,0 0 1,0 1-1,1-1 1,-1 0 0,0 1-1,0-1 1,0 0-1,1 0 1,-1 0-1,0 1 1,0-1 0,0 0-1,1 0 1,-1 0-1,0 0 1,1 1-1,-1-1 1,13-4 49,14-16 13,13-21 46,-29 28-14,0 1 1,1 0-1,0 1 1,1 0-1,21-12 1,-34 23-93,1-1-1,0 1 1,-1 0-1,1-1 1,0 1 0,-1 0-1,1 0 1,0-1 0,-1 1-1,1 0 1,0 0-1,0 0 1,-1 0 0,1 0-1,0 0 1,-1 0-1,1 0 1,0 0 0,0 1-1,-1-1 1,1 0 0,0 0-1,-1 1 1,1-1-1,-1 0 1,1 1 0,0-1-1,-1 0 1,1 1-1,-1-1 1,1 1 0,-1-1-1,1 1 1,-1 0 0,1-1-1,-1 1 1,0-1-1,1 1 1,-1 0 0,0-1-1,1 1 1,-1 0-1,0 0 1,9 38 61,-6-25-56,-2-9-4,1 0 0,-1 0 0,1 0 0,1 0 1,-1 0-1,1-1 0,-1 1 0,1-1 0,7 8 1,-8-10-4,0 0 0,0-1 1,0 1-1,1-1 1,-1 0-1,0 0 0,0 0 1,1 0-1,-1 0 0,1-1 1,-1 1-1,1 0 1,-1-1-1,1 0 0,-1 0 1,1 0-1,-1 0 1,1 0-1,-1 0 0,1-1 1,-1 1-1,4-2 1,2 0 1,0-1 1,0-1-1,0 1 1,-1-1 0,1 0-1,-1-1 1,11-8-1,45-46 54,-42 38-49,93-98 55,-99 103-47,-13 14-14,-1-1 0,1 1 1,0 1-1,0-1 1,0 0-1,0 0 0,1 1 1,-1-1-1,0 1 1,1 0-1,4-2 0,-6 3-4,-1 0 0,1-1-1,0 1 1,-1 1 0,1-1-1,0 0 1,-1 0 0,1 0-1,0 0 1,-1 0 0,1 1 0,0-1-1,-1 0 1,1 0 0,-1 1-1,1-1 1,-1 0 0,1 1-1,-1-1 1,1 1 0,1 1-3,-1 0 1,1 0 0,-1-1-1,0 1 1,0 0 0,0 0 0,0 0-1,1 4 1,1 6-14,0 1 1,-1 0-1,0 0 1,-1-1-1,-1 1 1,-1 21-1,-2 2-10,-10 40 0,11-65 22,-13 46-8,14-53 17,-1 0 0,1-1-1,-1 1 1,0-1 0,0 1 0,0-1 0,0 0-1,-1 0 1,1 0 0,-1 0 0,0 0-1,-3 3 1,4-6-2,1 1-1,-1-1 0,1 1 1,-1-1-1,1 0 0,-1 0 1,1 0-1,-1 0 0,0 0 1,1 0-1,-1 0 0,1-1 1,-1 1-1,1 0 1,-1-1-1,1 1 0,-1-1 1,1 0-1,0 1 0,-1-1 1,1 0-1,0 0 0,0 0 1,-1 0-1,1 0 0,0 0 1,0 0-1,-1-2 0,-5-4 27,0-1-1,-10-15 1,-2-14 47,16 30-43,0 1 1,0-1-1,-1 1 0,0-1 0,0 1 1,-6-7-1,26 36 117,22 18-193,-32-36 37,-1 0 1,2 0 0,-1-1-1,1 0 1,-1 0 0,1 0-1,8 2 1,-11-5 4,0 0 0,0-1-1,0 1 1,0-1 0,1 0 0,-1 0-1,0 0 1,0 0 0,0-1 0,0 0-1,0 0 1,0 0 0,0 0 0,7-4-1,7-4 5,0-2 0,-1 0 0,0-1 0,-1 0 0,-1-1 0,0-1 0,0-1 0,21-28 0,4 0 152,-37 40-116,-4 4-19,-4 10-7,-2 19-4,1-7 2,-4 45 0,9-61-13,1 0-1,0-1 0,0 1 1,1 0-1,0 0 0,0 0 1,1 0-1,0-1 1,0 1-1,0-1 0,4 7 1,-5-12 0,0 0 0,0 0 0,-1 0 0,1 0 0,0 0 0,0-1 0,0 1 0,0 0 0,1 0 0,-1-1 0,0 1 0,0-1 0,0 1 0,0-1 0,1 0 0,-1 1 0,0-1 0,0 0 0,1 0 0,-1 0 0,0 0 0,0 0 0,1 0 0,-1 0 0,0 0 0,0 0 0,1-1 0,-1 1 0,0 0 0,0-1 0,0 1 0,1-1 0,-1 0 0,1 0 0,7-4-2,-1 1 0,0-1 0,10-8 0,12-13 39,0-1-1,-1-1 0,-2-2 0,-1 0 1,35-56-1,-22 24 38,-4-2 0,32-80 0,-49 98-37,-3-1 0,13-68 0,-25 89-19,-6 18-22,2 8 4,1 0 0,-1 0 0,1 0 1,-1 0-1,1 0 0,-1 0 0,1 0 0,-1 1 1,1-1-1,-1 0 0,1 0 0,0 1 0,-1-1 1,1 0-1,0 0 0,-1 1 0,1-1 0,0 0 1,-1 1-1,1-1 0,0 1 0,-1-1 0,1 1 1,-7 8-12,1 1 1,0-1 0,1 1 0,0 0 0,1 1 0,-4 10 0,-16 70-86,18-67 69,-4 26-128,-5 99 0,9-77 43,5-50 74,0 0 1,3 38-1,-1-51 28,0-1 0,1 1 0,0-1 0,0 1-1,1-1 1,0 0 0,0 0 0,1 0 0,9 14 0,-12-21 13,0 0 1,0 0 0,0 0 0,0 0-1,0 0 1,0 0 0,0-1 0,0 1 0,1 0-1,-1-1 1,0 1 0,0-1 0,1 1-1,-1-1 1,0 1 0,0-1 0,1 0-1,-1 0 1,3 1 0,-1-2 0,0 1 0,1 0 0,-1-1 0,0 0 0,1 1 0,-1-1 0,6-3 0,1-1 7,1-1 0,-1 0 0,14-12 1,46-50 126,-40 50-131,-29 18-5,-1 0 0,0 0 0,0 0 1,1 0-1,-1 0 0,0 1 0,1-1 0,-1 0 0,0 0 1,0 0-1,1 0 0,-1 0 0,0 0 0,0 0 0,1 1 1,-1-1-1,0 0 0,0 0 0,0 0 0,1 1 0,-1-1 1,0 0-1,0 0 0,0 1 0,0-1 0,0 0 0,1 0 1,-1 1-1,0-1 0,0 0 0,0 0 0,0 1 0,0-1 1,0 0-1,0 1 0,0-1 0,0 0 0,0 0 0,0 1 0,0-1 1,0 0-1,0 1 0,0-1 0,0 0 0,-1 0 0,1 1 1,0-1-1,0 0 0,0 1 0,-3 16 29,3-17-27,-2 11 11,1-4-4,-1 1 0,1-1 0,0 1 0,1 0 0,-1-1 0,2 1 0,1 12 0,-2-19-6,0-1-1,0 1 1,0-1 0,1 1-1,-1-1 1,0 1 0,1-1 0,-1 1-1,0-1 1,1 1 0,-1-1-1,1 0 1,-1 1 0,0-1 0,1 1-1,-1-1 1,1 0 0,-1 0-1,1 1 1,-1-1 0,1 0 0,-1 0-1,1 0 1,0 1 0,-1-1-1,1 0 1,-1 0 0,1 0 0,-1 0-1,1 0 1,0 0 0,-1 0-1,1 0 1,-1 0 0,1-1 0,-1 1-1,2 0 1,23-11 84,-16 7-72,2-1 18,-6 2-13,1 0 0,0 0 0,-1 1 0,12-3 0,-16 5-18,0 0 1,-1 0 0,1 0-1,0 0 1,-1 0 0,1 0-1,0 0 1,-1 0 0,1 0-1,-1 0 1,1 0-1,0 0 1,-1 1 0,1-1-1,0 0 1,-1 0 0,1 1-1,-1-1 1,1 0 0,-1 1-1,1 0 1,0 0 0,-1 0 1,1 0-1,-1 0 1,1 0-1,-1 0 1,0 0-1,0 0 1,0 0-1,1 0 1,-1 0-1,0 0 1,0 0-1,0 0 1,0 0-1,-1 0 1,1 0-1,0 2 1,-8 25 18,-1-1 0,-2 0 0,0 0 0,-23 37 0,22-42-6,-23 38 28,-3-2-1,-64 76 1,93-123-13,-1-1 0,1-1 0,-1 0 0,-1 0 0,-13 8 1,24-17-30,0 0 0,0 0 0,0 1 0,0-1 0,0 0 0,-1 0 0,1 0 0,0 0 0,0 0 0,0 1 0,0-1 0,0 0 0,-1 0 0,1 0 0,0 0 0,0 0 0,0 0 0,-1 0 0,1 0 0,0 0 0,0 0 0,0 0 0,-1 0 0,1 0 0,0 0 0,0 0 0,0 0 0,-1 0 0,1 0 0,0 0 0,0 0 0,0 0 0,0 0 0,-1 0 0,1 0 0,0 0 0,0-1 0,0 1 0,0 0 0,-1 0 0,2-9 46,10-14 12,9-2-35,2 1 0,1 1 0,0 1 0,2 1 0,1 1 0,0 1 0,1 2 0,1 0 0,42-17 0,91-48-81,-160 82 44,0-1 0,0 1 0,0 0 0,-1-1 1,1 1-1,0 0 0,0-1 0,-1 1 1,1-1-1,0 1 0,-1-1 0,1 1 0,-1-1 1,1 0-1,-1 1 0,1-1 0,-1 0 1,1 1-1,-1-1 0,1 0 0,-1 0 0,0 0 1,0 1-1,1-1 0,-1 0 0,0 0 1,0 0-1,0 1 0,0-1 0,0 0 0,0 0 1,0 0-1,0 0 0,0 1 0,0-1 1,0 0-1,-1 0 0,1 0 0,-1-1 0,-1 0-318,0-1 1,0 0-1,-1 0 0,1 1 0,-1-1 0,-5-3 0,3 2-1205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4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13264,'0'0'520,"71"-8"-312,-4 4 0,13 2 48,11-2 8,0-2-152,-9 0 8,-15 6-48,-13 4 8,-12-2 32,-13 2-8,-15-2-32,-8 2 0,-2 2-56,-8 2 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4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9040,'0'0'1104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4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493 382 5720,'0'0'6524,"-11"3"-6122,-22 6 28,-1 2 1,-43 20-1,40-12-81,0 2-1,-62 48 1,88-61-278,1 0 1,1 1-1,-1 0 0,1 1 0,1 0 0,0 1 0,1 0 1,-1 0-1,2 0 0,0 1 0,0 0 0,1 0 0,-4 18 1,8-26-49,0-1 0,0 0 0,1 1 0,0-1 0,-1 1 1,2-1-1,-1 1 0,0-1 0,0 1 0,1-1 0,0 0 1,0 1-1,0-1 0,0 0 0,0 0 0,1 1 1,-1-1-1,1 0 0,0-1 0,0 1 0,0 0 0,0 0 1,1-1-1,-1 1 0,1-1 0,-1 0 0,1 0 1,0 0-1,0 0 0,0 0 0,0-1 0,0 1 0,0-1 1,1 0-1,-1 0 0,5 1 0,2 1 17,0-1 1,0-1-1,0 0 0,0-1 0,0 1 0,0-2 0,0 1 1,0-2-1,0 1 0,0-1 0,14-5 0,-13 2-1,-1-1 0,1 0 0,-1 0 0,0-1 0,0 0 0,-1-1 0,0 0 0,0-1 0,-1 0 0,0 0 0,-1 0 0,11-19 0,-3 2 61,-1 0-1,-1-2 1,17-55 0,-24 62-25,-1 1 0,-1-1 0,0-1 0,-2 1 0,0 0 0,-2-1 0,-4-39 0,2 43-13,-2 1 0,0 0 1,-1 1-1,0-1 0,-1 1 0,-1 0 0,-1 0 0,-1 1 0,0 0 1,-11-14-1,11 17-2,0 1 0,-1 0 1,-1 0-1,1 1 0,-2 1 0,1 0 1,-24-14-1,26 19-20,0-1-1,0 2 1,-1 0-1,1 0 1,-1 0 0,1 1-1,-1 1 1,0-1 0,0 2-1,0-1 1,0 1-1,-17 3 1,19-2-12,0 1 0,0 0-1,0 0 1,0 1 0,1 0 0,-1 0-1,1 1 1,0 0 0,0 0-1,-11 10 1,13-11-20,1 1 0,0 0 0,0 0 0,1 1 0,-1-1 0,1 1 0,0 0 0,0 0 0,1 0 0,-1 0-1,1 0 1,0 1 0,0-1 0,1 1 0,0-1 0,-1 7 0,2-10-2,0 1 0,0-1 0,0 0 0,1 0 0,-1 1 0,0-1 0,1 0 0,0 0 0,0 0 0,-1 1 0,1-1-1,0 0 1,1 0 0,-1 0 0,0 0 0,0-1 0,1 1 0,3 3 0,-1-1-592,1 0-1,0 0 1,0-1 0,9 5-1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4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0 815 3712,'0'0'7416,"5"-15"-7186,20-52 248,49-97 0,-16 63 18,4 3 0,88-107 0,-133 183-322,2 0-1,1 1 0,1 2 1,0 0-1,44-30 0,-62 48-130,0-1 0,1 0 0,-1 1 0,0 0-1,0-1 1,1 1 0,-1 1 0,0-1 0,1 0 0,-1 1 0,1 0-1,-1 0 1,1 0 0,-1 0 0,5 1 0,-6 0-16,1 0 1,-1 0-1,1 0 1,-1 0-1,0 0 1,0 1-1,1-1 0,-1 1 1,0 0-1,0 0 1,0 0-1,-1 0 1,1 0-1,0 0 1,-1 0-1,1 0 0,-1 1 1,0-1-1,2 5 1,2 7 10,-1-1 0,0 1 0,-1 0 0,0 0 0,-1 0 0,-1 0 0,0 1-1,-1-1 1,-1 0 0,0 0 0,-1 0 0,0 1 0,-1-2 0,-1 1 0,0 0 0,-1-1 0,0 1 0,-1-2 0,-1 1 0,0 0 0,-1-1 0,0-1 0,0 1 0,-2-1 0,1-1 0,-1 0 0,-1 0 0,0-1 0,-14 10-1,2-5 71,0-1 0,-2-1 0,-48 17-1,60-25-29,1-1-1,-1 0 0,0-1 0,1 0 0,-1-1 1,0 0-1,0-1 0,0-1 0,0 0 0,-17-4 0,29 5-64,0 0-1,1 0 0,-1 0 0,1 0 0,-1 0 1,1 0-1,-1-1 0,1 1 0,-1 0 1,1 0-1,-1-1 0,1 1 0,-1 0 0,1-1 1,-1 1-1,1 0 0,0-1 0,-1 1 0,1-1 1,-1 1-1,1-1 0,-1 0 0,7-7 201,21-5-25,37-4-2499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6224,'0'0'6610,"13"-3"-6315,39-5 103,79-2-1,-25 2-40,212-41 552,-29 3-66,-203 36-574,349-33 1530,-430 43-1710,-1 0 0,1 0 0,0 1 1,-1-1-1,1 1 0,0 0 0,-1 0 0,8 3 0,-12-4-115,1 0 0,-1 0 0,0 1 0,0-1 0,0 0 0,0 0 0,1 0 0,-1 1 0,0-1 0,0 0-1,0 0 1,0 1 0,0-1 0,0 0 0,0 0 0,0 1 0,1-1 0,-1 0 0,0 0 0,0 1 0,0-1-1,0 0 1,0 0 0,-1 1 0,1-1 0,0 0 0,0 0 0,0 1 0,0-1 0,0 0 0,0 0 0,0 1-1,0-1 1,-1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4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539 386 6520,'0'0'3360,"1"-10"-2818,0 3-433,5-35 305,-5 38-316,-1 1-1,0-1 1,0 0 0,-1 0 0,1 0 0,-1 1 0,1-1-1,-1 0 1,-1 1 0,-1-5 0,0 3 51,0 1-1,0 0 1,-1 0 0,0 0-1,0 1 1,0-1 0,0 1-1,0 0 1,-1 0 0,0 0 0,1 1-1,-1 0 1,0 0 0,-10-3-1,1 1 19,0 0 0,-1 2-1,1-1 1,-16 1 0,10 2-29,0 1 0,0 0 1,0 2-1,0 0 0,0 1 0,1 1 1,-1 1-1,1 1 0,1 1 0,-1 0 1,1 1-1,1 1 0,0 1 0,0 0 1,-25 24-1,36-29-87,1 0 0,-1 0 0,1 1 1,1 0-1,-1 0 0,1 0 0,1 0 0,-1 1 1,1-1-1,0 1 0,-2 11 0,5-16-31,-1 0 0,1 1 0,-1-1 0,1 0 0,0 1 0,0-1 1,1 0-1,-1 1 0,1-1 0,0 0 0,0 0 0,0 0 0,0 1 0,0-1 0,0 0 0,1 0 0,0 0 0,0-1 0,-1 1 0,2 0 0,-1-1 0,0 1 0,0-1 0,1 0 0,-1 0 1,1 0-1,0 0 0,0 0 0,5 2 0,-1-1 5,1 0 0,-1-1-1,1 0 1,-1 0 0,1-1 0,-1 1 0,1-2 0,0 1 0,0-1 0,0-1 0,-1 1-1,1-1 1,14-4 0,0-1 22,0-1 0,-1-2 0,29-14 0,-26 9 17,-1-1 1,0-1 0,-1-2-1,-1 0 1,-1-1-1,0-1 1,-2-1-1,21-29 1,-30 38-3,-1 0-1,0 0 1,0-1-1,-1 0 1,-1-1-1,-1 1 1,5-16-1,-9 24-32,0 0 0,0 0 1,0 0-1,-1 0 0,1 0 0,-1 0 0,-1-1 0,1 1 0,-1 0 0,0 0 0,0 0 0,0 0 0,-1 0 1,1 0-1,-1 1 0,-1-1 0,1 0 0,-1 1 0,1 0 0,-1-1 0,0 1 0,-7-6 0,3 3-1,0 2-1,-1-1 1,1 1-1,-1 0 0,0 1 1,-1 0-1,1 0 1,-1 0-1,0 1 0,1 1 1,-1-1-1,-1 2 1,1-1-1,-12 0 0,8 2 12,0 0-1,0 0 0,0 1 0,0 1 1,0 0-1,1 1 0,-1 0 0,0 1 0,-18 8 1,26-9-27,0 0 1,0 0-1,0 0 0,1 1 1,0-1-1,-1 1 1,1 0-1,0 1 1,1-1-1,-1 1 1,-3 5-1,7-9-18,-1 1 0,0-1-1,0 1 1,1-1 0,-1 1 0,0-1 0,1 1-1,0-1 1,-1 1 0,1 0 0,0-1 0,0 1-1,0-1 1,0 1 0,0 0 0,0-1-1,0 1 1,1 0 0,-1-1 0,1 1 0,-1-1-1,1 1 1,-1-1 0,1 1 0,0-1 0,0 1-1,0-1 1,0 0 0,0 1 0,0-1-1,0 0 1,0 0 0,0 0 0,1 0 0,-1 0-1,0 0 1,1 0 0,-1 0 0,1-1 0,2 2-1,19 5-2798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5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6016,'0'0'9082,"-3"11"-8687,-19 51 343,-57 114 1,-4 6-26,79-172-674,-29 89 323,31-90-305,0 1 0,0-1 0,1 1 0,0-1 1,1 1-1,0 0 0,0 0 0,3 13 0,-2-21-44,-1-1 0,1 1 0,-1-1 0,1 1 0,0 0 0,0-1 0,0 0 0,0 1 0,0-1 0,0 0 0,1 1 0,-1-1 0,0 0 0,1 0 0,-1 0 0,0 0 0,1 0 0,-1 0 0,1 0 0,0-1 0,-1 1 0,1-1 0,0 1 0,-1-1 0,1 1 0,0-1 0,-1 0 0,1 0 0,0 0 0,0 0 0,-1 0 0,4-1 0,7 0 43,-1-1-1,1 0 1,18-6 0,-21 6-19,180-66 591,-51 16 200,-126 48-648,-8 2-46,1 1 0,-1-1 0,0 1 1,0 0-1,0 0 0,5 0 0,-8 1-2,-4 0-3008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1.8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306 492 8136,'0'0'1946,"-12"6"-1500,-25 11-57,1 1 0,-42 30 1,63-38-237,1 0 1,1 1 0,-1 1-1,2 0 1,0 1-1,0 0 1,1 1 0,-15 24-1,24-34-94,0-1 0,1 1 0,-1-1-1,1 1 1,0 0 0,0 0 0,0-1-1,0 1 1,0 0 0,1 0 0,0 0-1,0 0 1,0 0 0,0 0 0,1-1-1,-1 1 1,2 5 0,0-7-17,-1 1 0,0-1-1,1 0 1,-1 0 0,1 1 0,0-1 0,-1 0 0,1-1-1,0 1 1,0 0 0,1 0 0,-1-1 0,0 1 0,0-1-1,1 0 1,-1 0 0,1 0 0,-1 0 0,1 0 0,0 0-1,-1-1 1,1 1 0,0-1 0,-1 0 0,4 0 0,2 0 17,0 0 1,-1 0 0,1-1-1,0-1 1,-1 1 0,1-1-1,-1 0 1,1-1 0,-1 0-1,0 0 1,0 0 0,-1-1 0,1 0-1,-1-1 1,1 1 0,-1-1-1,-1 0 1,1-1 0,8-10-1,-2 0 45,-1 1 0,0-1 0,-1-1-1,-1 0 1,-1 0 0,12-36-1,-10 20 31,-2 0 0,-2-1-1,-1-1 1,1-43-1,-10-138 531,-1 55-13,2 148-379,1 14-67,0 8-78,-7 58 37,0-1-106,3 1-1,3 68 1,7-73-49,4 1 0,2-1 0,33 112 0,-19-83-71,-24-91 61,0 1 0,1 0 0,-1-1 1,0 1-1,0-1 0,0 1 0,0 0 0,1-1 1,-1 1-1,0-1 0,1 1 0,-1-1 1,0 1-1,1-1 0,-1 1 0,1-1 0,-1 1 1,1-1-1,-1 0 0,1 1 0,-1-1 1,1 0-1,-1 1 0,1-1 0,-1 0 0,1 0 1,0 1-1,-1-1 0,1 0 0,-1 0 1,1 0-1,0 0 0,-1 0 0,1 0 0,-1 0 1,1 0-1,0 0 0,-1 0 0,1 0 0,1-1 1,15-11-2778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5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11256,'0'0'1577,"19"-1"-1280,238-29 286,-118-1-45,128-20 1732,-216 43-3353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0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1134 5224,'0'0'5201,"-6"-14"-4886,-22-50 19,26 58-286,1 0-1,-1 0 0,1 0 0,0 0 0,0 0 0,1 0 1,0 0-1,0 0 0,0-1 0,1 1 0,2-8 0,-1-4 59,44-247 1168,-30 202-802,3 2 0,31-72 0,-37 103-265,87-173 1383,-100 203-1587,21-36 442,1 1 0,2 1 0,39-44-1,-61 77-418,-1-1 0,1 0 0,-1 1-1,1-1 1,0 1 0,0 0 0,-1 0-1,1 0 1,0 0 0,0 0 0,0 0-1,0 0 1,0 0 0,0 1 0,0-1-1,1 1 1,-1 0 0,0-1 0,0 1-1,0 0 1,0 0 0,1 0 0,-1 1-1,0-1 1,0 1 0,0-1 0,0 1-1,0-1 1,0 1 0,0 0 0,0 0-1,0 0 1,0 0 0,0 1 0,-1-1-1,1 0 1,0 1 0,1 1 0,3 4 14,0 0-1,0 0 1,0 1 0,-1 0 0,-1 0 0,1 0-1,5 15 1,-7-13-12,1 0-1,-2 0 1,1 0 0,-1 0-1,-1 0 1,0 0 0,-1 1-1,1-1 1,-2 1-1,0-1 1,0 0 0,-5 19-1,2-17 8,0 0 0,-1-1 0,0 1-1,-1-1 1,-1 0 0,1 0-1,-2-1 1,1 0 0,-2-1 0,-10 12-1,10-13 14,1 0 0,-1-1-1,-1 0 1,1 0-1,-1-1 1,0 0-1,-21 8 1,26-12-13,0-1 0,-1 1 0,1-1 0,0-1 0,0 1 0,0-1 0,-1 0 0,1 0 0,0 0 0,0-1 0,-1 0 0,1 0 0,0 0 0,0 0-1,0-1 1,0 0 0,0 0 0,1 0 0,-9-6 0,12 7-27,1 1 1,-1 0-1,1 0 0,-1 0 0,1-1 0,-1 1 0,1 0 0,0 0 0,-1-1 0,1 1 0,-1 0 0,1-1 0,0 1 0,0 0 0,-1-1 1,1 1-1,0-1 0,-1 1 0,1 0 0,0-1 0,0 1 0,0-1 0,-1 1 0,1-1 0,0 1 0,0-1 0,0 1 0,0-1 1,0 1-1,0-1 0,0 1 0,0-1 0,0 1 0,0-1 0,0 1 0,0-1 0,1 1 0,-1 0 0,0-1 0,0 1 0,0-1 1,1 1-1,-1-1 0,0 1 0,0 0 0,1-1 0,-1 1 0,0-1 0,1 1 0,20-12-1592,-18 11 344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0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6728,'0'0'7184,"4"-11"-6854,8-18 182,20-32 0,-29 57-443,0-2 111,1 0 1,0 0-1,0 1 0,8-9 1,-11 13-158,-1 1 1,1-1-1,-1 1 1,1-1-1,0 1 0,-1-1 1,1 1-1,0-1 1,0 1-1,-1-1 1,1 1-1,0 0 0,0 0 1,0-1-1,-1 1 1,1 0-1,0 0 1,0 0-1,0 0 0,0 0 1,0 0-1,-1 0 1,1 0-1,0 0 1,0 0-1,0 1 0,-1-1 1,1 0-1,0 1 1,0-1-1,0 0 1,-1 1-1,1-1 0,0 1 1,-1-1-1,1 1 1,0-1-1,-1 1 1,1 0-1,-1-1 0,1 1 1,-1 0-1,1-1 1,-1 1-1,1 0 1,-1 0-1,0-1 0,1 3 1,5 11 84,-1 0-1,-1 0 1,0 1 0,-1 0 0,-1 0 0,1 22-1,0-9-15,3 31 62,11 65 170,-17-122-321,2 8 31,-1 0-1,2 0 1,-1-1 0,2 1-1,-1 0 1,1-1-1,1 0 1,7 13-1,-11-20-16,1 0-1,0 1 1,-1-1-1,1 0 1,0 0-1,0 0 1,0 0-1,0 0 1,0-1-1,1 1 1,-1-1-1,0 1 1,1-1-1,4 2 1,-5-3-5,0 0 0,-1 0 0,1 0 0,0-1 0,0 1 0,0 0 0,0-1 0,0 0 0,-1 1 0,1-1 0,0 0 0,0 0 0,-1 0 0,1 0 0,-1 0 0,1 0 0,-1-1 0,1 1 0,-1 0 0,0-1 0,1 1 0,-1-1 0,1-2 0,9-11 66,0-1 1,-1 0-1,-1 0 0,-1-1 0,-1 0 1,11-36-1,-10 23 67,-1-1 0,-2-1 0,2-43 0,-7 67-83,1-1 0,0 0 0,0 1 0,1-1 0,0 1 0,1 0 0,4-12 0,-5 18-44,0 0 0,-1 0 0,1 0 0,0 0 0,1 0 0,-1 0 0,0 1 0,0-1 0,1 1 0,-1-1 0,1 1-1,-1 0 1,1 0 0,0 0 0,-1 0 0,1 1 0,0-1 0,0 1 0,0-1 0,2 1 0,9 0-4,-1 0 1,25 4-1,-27-3 14,128 26 382,-136-27-392,12 1 124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6824,'0'0'8585,"11"2"-8341,25 2-14,0-1 0,39-3 1,-10-1 62,-26 1-27,45-6 1,-58 3-60,0 2 0,0 0 0,1 2 0,46 7 0,-16-6-420,-49-2-1268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0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6224,'0'0'5513,"8"15"-5174,56 106 385,-37-71-315,-3 2 1,-2 1 0,-2 1 0,-3 0-1,20 110 1,-36-159-385,18 158 755,-17-132-614,-2 1 0,-1-1-1,-6 37 1,-38 159 659,37-200-597,0 0 0,-2 0 0,-1-1 0,-1 0-1,-2-1 1,-18 26 0,17-34 530,8-17-836,4-10-2210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0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 4120,'0'0'7892,"-11"0"-7410,-5-1-1061,-5 1 3614,52-5-951,160 1-1479,25-4 75,-132 6 178,-59 2-90,-25 0-762,0 0 0,-1 0 1,1 0-1,0 0 0,0 0 1,-1 0-1,1 0 1,0 0-1,0 0 0,-1 0 1,1 1-1,0-1 0,0 0 1,0 0-1,-1 0 0,1 0 1,0 0-1,0 0 0,0 1 1,0-1-1,-1 0 0,1 0 1,0 0-1,0 1 0,0-1 1,0 0-1,0 0 1,0 0-1,0 1 0,0-1 1,-1 0-1,1 0 0,0 1 1,0-1-1,0 0 0,0 1 1,0-1-5,0 0 0,0 0 0,0 1 0,0-1 0,0 0 0,0 1 0,0-1 0,0 0 0,0 0 0,0 1 0,0-1 0,0 0 0,-1 0 1,1 0-1,0 1 0,0-1 0,0 0 0,0 0 0,-1 0 0,1 1 0,0-1 0,0 0 0,-1 0 0,1 0 0,0 0 0,0 0 0,0 1 0,-1-1 0,1 0 1,0 0-1,0 0 0,-1 0 0,1 0 0,0 0 0,-1 0 0,1 0 0,0 0 0,-6 0-2566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1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8536,'0'0'6752,"11"-1"-6411,435-16 2141,-264 15 970,-171-3-6445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1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73 11552,'0'0'977,"-12"9"-600,-17 14-146,1 2-1,1 1 0,1 1 1,-29 38-1,45-51-116,1 0 0,1 0 0,0 0 0,1 1-1,1 1 1,-5 17 0,9-28-74,1-1 0,1 0 0,-1 1 0,1-1 0,0 1 0,0-1 0,0 1 0,0-1 0,1 0 0,-1 1 0,1-1 0,1 0 0,-1 1 0,0-1 0,1 0 0,0 0 0,0 0 0,0 0 0,1-1 0,-1 1 0,1 0 0,0-1 0,0 0 0,0 0 0,0 0 0,1 0 1,6 5-1,2-1 42,0 0 1,1-1 0,-1 0-1,1-1 1,0 0 0,0-1 0,1-1-1,-1 0 1,1-1 0,0 0 0,0-1-1,0-1 1,0 0 0,23-3 0,-22 0 71,1 0 1,-1-1-1,1 0 0,-1-1 1,0-1-1,-1 0 1,0-1-1,0-1 1,0 0-1,-1-1 1,0 0-1,20-20 1,-29 24-90,1 0 1,-1 0 0,0 0 0,-1-1-1,1 1 1,-1-1 0,0 0-1,0 0 1,-1-1 0,0 1 0,0 0-1,1-9 1,-2 4 1,0 1-1,0-1 1,-1 0-1,-1 0 1,0 0 0,0 1-1,-4-12 1,1 4 8,-2 1 1,0 0-1,-1 0 0,0 1 1,-2-1-1,0 2 0,-1-1 1,-20-24-1,24 33-42,-1 0 0,0 1 0,0-1 0,-1 1-1,1 1 1,-1-1 0,-1 1 0,1 1 0,-1 0 0,1 0 0,-1 0 0,-1 1 0,1 1-1,0-1 1,-1 2 0,1-1 0,-1 1 0,1 1 0,-1-1 0,1 2 0,-1-1 0,0 1-1,1 1 1,0 0 0,-1 0 0,1 1 0,0 0 0,0 0 0,0 1 0,1 1 0,-1-1-1,-8 7 1,11-7-22,0 1-1,0 0 1,1 0-1,-1 0 1,1 0-1,0 1 0,0 0 1,1 0-1,0 0 1,0 1-1,0 0 1,1-1-1,0 1 1,-3 12-1,5-14-388,0 0 1,0 1-1,0-1 0,1 0 0,0 1 1,0-1-1,2 8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19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1058 4816,'0'0'7214,"11"-16"-6860,43-57 279,62-110 0,0-83 387,-67 148-596,-38 92-318,53-143 408,-58 150-441,-1 0 0,-2 0 0,0 0 0,0 0 0,-2-1 0,-1 1 0,-1-22 0,1 39-57,-1 0-1,1 0 0,0 1 1,0-1-1,-1 0 1,1 0-1,-1 1 0,1-1 1,-1 1-1,0-1 1,0 0-1,0 1 0,0-1 1,0 1-1,0 0 1,0-1-1,-2-1 0,2 3-5,0 0-1,0-1 0,0 1 0,0 0 0,0 0 1,0 0-1,0 0 0,0 0 0,0 0 1,-1 1-1,1-1 0,0 0 0,0 0 0,0 1 1,1-1-1,-1 0 0,0 1 0,0-1 0,0 1 1,0 0-1,0-1 0,0 1 0,1 0 0,-1-1 1,0 1-1,0 0 0,1 0 0,-1 0 1,1-1-1,-1 1 0,0 2 0,-12 14 46,2 1 0,0 0 0,0 0 0,-12 36 0,-22 85 42,34-92-75,1 0 1,3 1-1,1 0 0,3 0 1,2 0-1,2 0 0,2 0 1,2 0-1,3 0 0,13 49 0,-18-88-12,-1-1-1,2 1 1,-1 0-1,1-1 1,1 0 0,-1 0-1,1 0 1,1-1-1,7 10 1,-9-14-1,-1 0 0,0 0 0,1-1 1,-1 1-1,1-1 0,-1 1 1,1-1-1,0-1 0,0 1 1,0 0-1,1-1 0,-1 0 1,0 0-1,0 0 0,1 0 1,-1-1-1,0 0 0,1 1 1,-1-2-1,1 1 0,7-2 0,-2-1 23,-1 1-1,0-2 1,0 0-1,0 0 1,0 0-1,0-1 0,-1 0 1,0-1-1,0 0 1,-1 0-1,0-1 1,0 0-1,11-14 0,-6 6 85,-1-1 0,-1-1 0,0 0 0,-2 0-1,0-1 1,7-20 0,-14 33 74,-3 7-69,-3 8-12,0 13-62,1 0 0,2 0 0,-1 45 0,4-60-43,-1-1-1,1 0 0,0 1 0,1-1 1,0 0-1,0 0 0,1 0 1,-1 0-1,2-1 0,-1 1 0,1-1 1,0 1-1,0-1 0,0 0 0,1-1 1,10 10-1,-13-13 3,0 0 0,0-1 0,1 1 0,-1-1 0,1 1 0,-1-1 0,1 0 0,-1 0 0,1 0 0,-1 0 0,1-1 0,0 1 0,0-1 0,-1 0 0,1 0 0,4 0 0,-3 0 6,1-1-1,-1 0 1,1 0-1,-1-1 0,0 1 1,1-1-1,-1 0 0,0 0 1,4-3-1,6-6 52,1 0 1,-2-1-1,24-26 1,-29 30-29,27-31 120,-13 13 123,40-35 0,-62 61-272,0 0 0,1 0 1,-1 0-1,1-1 0,-1 1 0,0 0 0,1 0 1,-1 0-1,0 0 0,1 0 0,-1-1 0,1 1 1,-1 0-1,0 0 0,1 0 0,-1 0 0,1 0 1,-1 0-1,0 0 0,1 0 0,-1 1 0,0-1 1,1 0-1,-1 0 0,1 0 0,-1 0 0,0 0 1,1 1-1,-1-1 0,0 0 0,1 0 0,-1 1 1,0-1-1,0 0 0,1 0 0,-1 1 0,0-1 1,0 0-1,1 1 0,-1-1 0,0 1 0,0-1 1,0 0-1,0 1 0,1-1 0,-1 0 0,0 1 1,0-1-1,0 1 0,0-1 0,0 0 0,0 1 1,6 29 64,-5-21-30,4 20 48,-3 0 0,0 59 0,-3-48 80,1-40-165,0 0 0,0 1 0,0-1-1,0 0 1,0 0 0,0 0-1,0 0 1,0 0 0,0 0 0,0 0-1,0 1 1,0-1 0,1 0 0,-1 0-1,0 0 1,0 0 0,0 0-1,0 0 1,0 0 0,0 0 0,0 0-1,0 1 1,0-1 0,0 0 0,1 0-1,-1 0 1,0 0 0,0 0-1,0 0 1,0 0 0,0 0 0,0 0-1,0 0 1,1 0 0,-1 0 0,0 0-1,0 0 1,0 0 0,0 0-1,0 0 1,0 0 0,1 0 0,-1 0-1,0 0 1,0 0 0,0 0 0,0 0-1,0 0 1,0 0 0,0-1-1,0 1 1,1 0 0,-1 0 0,0 0-1,0 0 1,0 0 0,0 0 0,0 0-1,0 0 1,0 0 0,0 0-1,0-1 1,0 1 0,0 0 0,0 0-1,8-8 98,44-74 133,16-24-52,-66 103-171,0 0-1,0 0 1,0 0 0,1 0 0,-1 0-1,1 1 1,0-1 0,0 1 0,0 0-1,0-1 1,0 1 0,1 1 0,-1-1-1,0 0 1,1 1 0,-1 0 0,1 0-1,4-1 1,-7 3-9,0 0 0,-1 0 1,1 0-1,0-1 0,-1 1 0,1 0 1,0 0-1,-1 0 0,1 1 0,-1-1 1,0 0-1,1 0 0,-1 0 0,0 0 1,0 0-1,1 0 0,-1 1 0,0-1 1,0 1-1,0 3 4,7 31 3,7 31 47,-12-61-48,0 1 0,0-1 0,1 1 0,0-1 0,0 0 0,1 0 0,5 8 0,-7-11-6,1 0 0,0-1 0,0 1 0,0 0 0,0-1 0,0 1 0,0-1 0,1 0 0,-1 0 0,1 0-1,-1-1 1,1 1 0,0-1 0,0 0 0,7 1 0,-5-2 3,-1 1 0,1-2 0,0 1 0,0-1 0,-1 1 0,1-2 0,0 1 1,-1-1-1,11-4 0,-1-1 24,0-2 1,0 1-1,-1-2 1,0 0-1,-1-1 0,17-17 1,-25 23-16,0-1 0,0 0 0,0 0-1,-1-1 1,7-12 0,-9 16-8,-1 0 1,1-1-1,-1 1 1,0-1-1,0 1 0,-1-1 1,1 1-1,-1-1 0,1 0 1,-1 1-1,0-1 1,-1 0-1,1 1 0,-1-5 1,0 7-5,1 0 0,0 1 0,0-1 0,0 1 0,-1-1 0,1 1 0,0-1 0,-1 1 0,1-1 0,0 1 0,-1-1 0,1 1 0,0-1 0,-1 1 1,1-1-1,-1 1 0,1 0 0,-1-1 0,1 1 0,-1 0 0,1-1 0,-1 1 0,0 0 0,1 0 0,-1 0 0,0-1 0,-19 5 24,-17 16 1,25-11-27,0 0 0,0 1 0,-16 17 0,25-24-8,1 0-1,-1 0 0,1 0 1,-1 0-1,1 1 0,0-1 1,0 0-1,1 1 0,-1 0 1,1-1-1,-1 1 0,1 0 1,0-1-1,1 1 0,-1 0 1,1 0-1,0 0 0,0 8 1,1-10 2,0 1 0,0-1 0,0 1 0,1-1 0,-1 0 0,1 1 0,0-1 0,0 0 0,-1 0 0,1 0 0,0 0 0,1-1 0,-1 1 0,0 0 0,0-1 0,1 0 0,-1 1 0,1-1 0,-1 0 0,1 0 0,0-1 0,-1 1 1,1 0-1,4 0 0,4 1-3,1-1 0,0 0 1,-1 0-1,17-2 1,-7-2 7,-1 0 0,0-2 1,0 0-1,0-1 0,0-1 1,19-10-1,-5 0 18,-1-1 0,44-33 0,36-41 68,-65 51 45,-75 86 1,9-19-56,-28 50 1,39-61-32,0-1-1,2 1 1,-1 0 0,2 1-1,-5 23 1,9-38-35,-1 1 1,1-1-1,0 0 0,0 1 1,0-1-1,0 1 0,0-1 1,0 1-1,0-1 0,0 1 1,1-1-1,-1 1 0,1-1 1,-1 0-1,1 1 0,-1-1 1,1 0-1,0 1 0,-1-1 1,1 0-1,0 0 0,0 0 1,0 0-1,0 0 0,2 2 1,-2-3-3,1 1 0,-1-1 0,0 0 0,0 0 1,0 0-1,1 0 0,-1 0 0,0 0 0,0 0 1,1 0-1,-1 0 0,0-1 0,0 1 0,0-1 1,1 1-1,-1-1 0,0 1 0,0-1 0,0 1 1,0-1-1,0 0 0,0 0 0,0 1 0,0-1 1,0 0-1,-1 0 0,1 0 0,0 0 0,1-2 1,8-12 59,-1 0 0,-1 0 0,0-1 0,10-30 0,-2 8 91,6 103 102,-21-62-258,1 1 0,-1-1 0,1 1 0,0-1 0,0 0 0,0 0 0,1 0 0,-1 0-1,1 0 1,0-1 0,-1 1 0,1-1 0,0 0 0,0 1 0,1-1 0,-1-1 0,0 1 0,1 0 0,-1-1 0,1 0 0,0 0 0,-1 0 0,1 0 0,0 0 0,-1-1 0,1 0 0,0 0 0,5 0 0,-1-1 1,-1 0 0,0 0 0,1-1 0,-1 0 1,0-1-1,0 0 0,0 0 0,0 0 0,-1-1 0,1 1 1,-1-2-1,0 1 0,8-9 0,66-70 125,-69 69-99,-1 0 0,0 0 1,-1-1-1,13-27 1,-22 41-25,1 0 0,0 0 0,-1 0 1,1 0-1,-1 0 0,1 0 0,-1 0 0,0 0 0,1 0 1,-1 0-1,0 0 0,0 0 0,0 0 0,0 0 0,0 0 1,0 0-1,0-1 0,0 1 0,0 0 0,0 0 0,-1 0 1,1 0-1,0 0 0,-1 0 0,1 0 0,-1 0 0,1 0 1,-1 0-1,0 0 0,1 1 0,-2-3 0,1 3-6,1 0-1,-1 0 1,1 1 0,-1-1-1,1 0 1,-1 0-1,1 0 1,-1 0 0,1 1-1,-1-1 1,1 0-1,-1 0 1,1 1-1,-1-1 1,1 0 0,0 1-1,-1-1 1,1 1-1,0-1 1,-1 0 0,1 1-1,0-1 1,-1 1-1,1-1 1,0 1 0,0-1-1,0 1 1,-1-1-1,1 2 1,-1-1-3,1 0 1,-1 0-1,1 0 1,-1 0-1,1 0 1,0 1-1,-1-1 1,1 0-1,0 0 1,0 0-1,0 1 1,0-1 0,0 0-1,0 2 1,2 0-8,0 0 1,1 0-1,-1 0 1,1-1 0,-1 1-1,1-1 1,0 1-1,0-1 1,0 0 0,4 2-1,-3-2 4,0 1 0,-1-1 1,1 1-1,-1 0 0,0 0 0,0 0 0,4 4 0,-3 2 2,1 0-1,-1 0 1,-1 1-1,0-1 1,0 1-1,-1 0 1,0-1-1,0 1 1,-1 11-1,1-6-23,0 0-1,7 26 0,-8-39 29,-1 0 0,1 0 0,0 0 0,0 0 0,0 0 0,0-1 0,0 1 0,0 0 0,0-1 0,0 1 0,1 0 0,-1-1 0,1 0 0,-1 1 0,1-1 0,-1 0 0,1 0 0,0 0-1,0 0 1,3 1 0,-2-1 1,0 0 0,0-1-1,0 0 1,-1 0-1,1 0 1,0 0 0,0 0-1,0-1 1,0 1 0,0-1-1,0 0 1,4-1-1,7-5 16,0 0-1,0-1 1,-1 0-1,15-13 1,-24 18-5,14-12 40,-1-1-1,17-19 1,-4 3 65,-30 32-114,0 0-1,0 0 1,0 0 0,1 0-1,-1 0 1,0-1 0,0 1-1,0 0 1,0 0-1,0 0 1,0 0 0,0 0-1,0 0 1,0 0-1,0 0 1,0 0 0,0 0-1,0 0 1,0 0 0,1 0-1,-1 0 1,0-1-1,0 1 1,0 0 0,0 0-1,0 0 1,0 0-1,0 0 1,0 0 0,1 0-1,-1 0 1,0 0 0,0 0-1,0 0 1,0 0-1,0 0 1,0 0 0,0 0-1,0 1 1,0-1-1,1 0 1,-1 0 0,0 0-1,0 0 1,0 0 0,0 0-1,0 0 1,0 0-1,0 0 1,0 0 0,0 0-1,0 0 1,0 0-1,0 0 1,0 1 0,0-1-1,1 0 1,-1 0 0,0 0-1,0 0 1,0 0-1,0 0 1,0 0 0,0 0-1,0 0 1,0 1-1,0-1 1,0 0 0,-1 12 12,-5 15-6,-15 64 108,21-90-112,0 0 0,-1-1 0,1 1 0,0 0 0,0 0 1,-1 0-1,1-1 0,0 1 0,0 0 0,0 0 0,0 0 1,0 0-1,1-1 0,-1 1 0,0 0 0,0 0 1,0 0-1,1-1 0,-1 1 0,0 0 0,1 0 0,-1-1 1,1 1-1,-1 0 0,1-1 0,-1 1 0,1 0 0,-1-1 1,1 1-1,1 0 0,-1 0 2,1-1 0,0 0 0,0 1 0,-1-1 0,1 0 0,0 0 0,0 0 0,0 0 0,-1 0 0,1-1 0,0 1 0,0 0 0,2-2 0,7-1 23,-1-1-1,1-1 1,14-8-1,-18 9-21,-1 0 0,1 1 1,1 0-1,-1 0 0,0 1 0,12-3 0,-18 5-6,1-1 1,-1 1-1,1 0 0,-1 0 0,1 0 1,-1 0-1,1 0 0,0 0 0,-1 0 1,1 0-1,-1 1 0,1-1 0,-1 0 1,1 1-1,-1-1 0,1 1 1,-1 0-1,1 0 0,-1-1 0,0 1 1,0 0-1,1 0 0,-1 0 0,0 0 1,0 1-1,0-1 0,0 0 0,0 0 1,0 1-1,0-1 0,-1 0 0,1 1 1,0-1-1,-1 1 0,1-1 1,-1 1-1,1-1 0,-1 1 0,0 1 1,1 2 6,-1 0 1,0 0-1,-1 0 1,1 0 0,-1-1-1,0 1 1,0 0-1,-1 0 1,1-1 0,-1 1-1,-3 5 1,-31 49 74,32-52-59,-6 4 24,1-1 22,7-8-16,5-3 15,4-3-49,1 1 1,0 0-1,0 0 1,0 1-1,1 0 1,-1 1-1,14-2 1,-16 2-24,-4 1 5,0 0-1,1-1 1,-1 1 0,0 0 0,1 0 0,-1 1-1,0-1 1,1 0 0,-1 1 0,0 0-1,1-1 1,2 3 0,-4-3 2,0 1 0,0 0 0,0-1-1,0 1 1,0 0 0,0 0 0,0 0 0,0 0 0,-1 0 0,1 0 0,0 0-1,-1 0 1,1 0 0,0 0 0,-1 0 0,0 0 0,1 1 0,-1 0 0,1 1 0,-1 0 0,0 1 0,0-1 0,-1 0 0,1 0 0,-1 0 0,1 0 0,-1 0 0,0 0 0,0 0 0,0 0 0,-1 0 0,1 0 1,-1-1-1,0 1 0,1 0 0,-4 2 0,-9 10 0,0-1 0,-1-1 0,0 0 0,-1-1 1,0-1-1,-1 0 0,-1-1 0,1-1 0,-2-1 0,-21 7 1,38-14 5,-1 0 1,0-1 0,0 1-1,0-1 1,0 1 0,0-1-1,0 0 1,0 0 0,0 0 0,0-1-1,0 1 1,0-1 0,0 0-1,0 1 1,0-1 0,1-1-1,-6-1 1,8 2-6,-1 1-1,1-1 0,0 1 1,-1 0-1,1-1 1,0 1-1,0-1 1,-1 1-1,1-1 1,0 1-1,0-1 0,0 1 1,0-1-1,0 1 1,-1-1-1,1 1 1,0-1-1,0 1 1,0-1-1,1 1 0,-1-1 1,0 1-1,0-1 1,0 1-1,0-1 1,0 1-1,0-1 1,1 1-1,-1-1 0,0 1 1,1-1-1,-1 0 1,12-14 30,-1 6-25,1 1 0,0 0 0,0 1-1,1 0 1,0 0 0,22-7 0,9-4-1,155-87-47,-176 91 29,0-1-1,-1-1 1,-1 0 0,35-37-1,-45 41 19,0 0 0,-1 0 0,-1-1 0,0 0-1,-1-1 1,-1 0 0,0 0 0,0 0 0,6-26 0,-12 37-6,0-1 0,-1 1 0,1 0 0,-1 0 0,0 0 1,0 0-1,-1-4 0,1 7-2,0-1 0,0 0 0,0 1 1,0-1-1,-1 1 0,1 0 0,0-1 0,0 1 1,-1-1-1,1 1 0,0-1 0,-1 1 0,1-1 1,0 1-1,-1 0 0,1-1 0,0 1 0,-1 0 1,1-1-1,-1 1 0,1 0 0,-1 0 0,1-1 1,-1 1-1,1 0 0,-1 0 0,1 0 0,-1 0 0,1 0 1,-1 0-1,1 0 0,-1 0 0,1 0 0,-1 0 1,0 0-1,1 0 0,-1 0 0,1 0 0,-1 0 1,1 0-1,-1 1 0,1-1 0,-1 0 0,1 0 1,0 1-1,-1-1 0,0 1 0,-5 2-8,0 1-1,0 0 1,1 0 0,0 0-1,-1 1 1,1 0-1,1 0 1,-1 0 0,1 1-1,-5 8 1,7-12 2,0 1 1,1 0-1,0 0 0,-1 0 1,1 0-1,0 0 1,0 0-1,1 1 0,-1-1 1,1 0-1,-1 4 0,2-5 5,-1 0-1,0-1 0,1 1 0,-1 0 1,1 0-1,-1-1 0,1 1 0,0 0 0,-1-1 1,1 1-1,0-1 0,0 1 0,0-1 1,1 1-1,-1-1 0,0 0 0,0 0 1,1 1-1,-1-1 0,1 0 0,1 1 1,3 1-5,-1-1 1,1 0-1,0 0 1,0 0-1,0-1 1,-1 0-1,1 0 1,0-1 0,0 1-1,10-2 1,7 0-22,32-7 0,7-6 13,-1-4-1,-1-2 0,70-33 1,-116 46 53,-36 21-12,4-2-25,-67 51 7,76-56-8,1 1-1,0 0 1,0 0 0,1 1-1,0 0 1,1 0 0,-8 15-1,13-22 0,0-1 0,1 1 0,-1-1 0,0 1 0,1-1 0,-1 1 0,1-1 0,-1 1 0,1-1 0,0 1 0,0 0 0,-1-1 0,1 1 0,0-1 0,0 1 0,1 0 0,-1-1 0,0 1 0,1-1 0,-1 1 0,1 0 0,-1-1 0,1 1 0,-1-1 0,1 1 0,0-1 0,0 0 0,0 1 0,0-1 0,0 0 0,0 0 0,0 0 0,0 0 0,1 1 0,-1-2 0,0 1 0,1 0 0,-1 0 0,1 0 0,-1-1 0,1 1 0,-1 0 0,1-1 0,-1 0 0,3 1 0,3 1 0,0-1 0,0 0 0,0-1 0,1 1 0,-1-1 0,0-1 0,0 1 0,0-1 0,10-3 0,-7 1 3,0-1 1,0 0-1,0 0 0,0-1 1,-1-1-1,0 0 0,0 0 0,-1-1 1,1 1-1,8-11 0,-6 4 11,0 0 0,-1-1-1,-1 0 1,0-1 0,13-28 0,-7 3 14,-2 0 1,-1-1 0,-2 0 0,5-56 0,-7 42 93,-1-93 1,-7 144-114,0 0 0,-1 0 0,1-1 0,-1 1 0,0 0 1,0 0-1,0 0 0,-1 0 0,-2-7 0,3 11-8,1-1 0,0 1 0,-1-1 1,1 1-1,-1-1 0,1 1 0,0-1 1,-1 1-1,1-1 0,-1 1 0,1 0 0,-1-1 1,0 1-1,1 0 0,-1 0 0,1-1 1,-1 1-1,0 0 0,1 0 0,-1 0 0,1-1 1,-1 1-1,0 0 0,1 0 0,-1 0 1,0 0-1,1 0 0,-1 1 0,1-1 0,-1 0 1,0 0-1,1 0 0,-1 0 0,0 1 1,1-1-1,-1 0 0,1 1 0,-1-1 0,1 0 1,-1 1-1,0 0 0,-20 19-3,21-19 2,-9 10-9,1 1 0,1 0 0,0 1 0,1 0 0,0 0 0,1 0-1,-5 21 1,-16 98-58,6 135-154,19-253 196,1 29-519,0-29-3022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19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10656,'0'0'3344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2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332 2 12256,'0'0'1188,"-15"-1"-695,-4 1-282,-1 0 0,1 1 0,-1 1 1,-27 7-1,24-3 102,0 1 0,-31 15-1,46-18-197,0 0 0,1 1 0,-1 0 1,1 0-1,0 0 0,0 1 0,1 0 0,0 1 0,0-1 0,-6 9 0,11-13-78,0 0 0,0 0-1,0 0 1,0 0 0,0 0 0,0 1 0,1-1 0,-1 0 0,1 0 0,-1 1 0,1-1-1,0 0 1,0 1 0,0-1 0,0 0 0,0 1 0,2 3 0,-1-1 10,1-1 0,-1 0 1,1 0-1,0 1 0,1-1 1,-1-1-1,1 1 0,4 5 1,4 2 33,-1-1 1,2 0-1,0 0 1,18 10-1,29 14 93,-39-23-92,0 0 0,0 2 0,-1 0 0,22 20 0,-36-28-25,-1-1 0,-1 1 0,1 0 0,-1-1 0,0 2 0,0-1 0,0 0 0,-1 1-1,2 5 1,-4-8-23,0-1-1,-1 1 0,1 0 0,-1-1 0,0 1 0,0-1 1,0 1-1,0-1 0,0 1 0,-1-1 0,1 0 0,-1 0 1,0 0-1,1 0 0,-1 0 0,-3 3 0,0 0 23,-3 4 3,0 0-1,-1 0 1,-1-1 0,1 0-1,-1-1 1,0 0-1,-16 7 1,-3 0 181,-50 15 1,61-21-123,15-6-88,1 0 1,-1-1 0,0 1 0,0-1 0,0 0 0,0 0-1,0 0 1,0 0 0,0 0 0,0-1 0,0 1 0,-4-1-1,39-17-34,55-20-3057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2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1 973 4616,'0'0'6169,"1"-13"-5821,0 3-259,1-10 132,1 2 0,7-30 0,-1 14 130,-2 6 71,1 0-1,1 0 1,21-45-1,89-156 1810,-67 121-1464,-36 71-447,1 2 0,41-63 1,-37 69-31,36-37 1,-49 58-217,-1 1 1,1 0-1,1 0 1,0 1-1,0 0 0,0 0 1,0 1-1,1 0 1,13-4-1,-19 8-45,0 0 0,0 0 0,0 1 0,0-1 0,0 1 0,0 0 0,0 0 0,1 0 0,-1 0 0,0 1 0,0 0 0,0 0 0,0 0 0,0 0 0,0 1 0,-1-1 0,1 1 0,0 0 0,-1 0 0,1 0 0,-1 1 0,0-1 0,0 1 0,0 0 0,0 0 0,0 0 0,0 0 0,3 7 0,3 4 17,-1 1 0,0 0-1,-2 0 1,1 0 0,6 29 0,-11-37-32,0 0 1,-1 1-1,0-1 1,0 1-1,-1 0 1,0-1-1,0 1 0,0 0 1,-1-1-1,-1 1 1,1-1-1,-1 1 0,0-1 1,-1 0-1,0 0 1,0 0-1,-7 12 1,6-14-2,0 1 0,0-1 0,-1 0 0,0 0 0,0-1 1,0 1-1,0-1 0,-1 0 0,0-1 0,1 0 0,-1 1 1,-1-2-1,1 1 0,0-1 0,-1 0 0,1 0 0,-1 0 1,1-1-1,-1 0 0,-8-1 0,-84-1 153,88 1-119,-1-2 1,1 0-1,-1 0 0,1-1 1,0 0-1,-16-8 0,27 11-46,-1 0 0,1 0 0,0 0 0,-1 0 0,1 0 0,0 0 0,-1 0 0,1 0 0,0 0 0,0 0 0,-1 0 0,1-1 0,0 1 0,-1 0 0,1 0 0,0 0 0,0 0-1,-1-1 1,1 1 0,0 0 0,0 0 0,0-1 0,-1 1 0,1 0 0,0 0 0,0-1 0,0 1 0,0 0 0,0 0 0,-1-1 0,1 1 0,0 0 0,0-1 0,0 1 0,0 0 0,0-1 0,0 1-1,0 0 1,0-1 0,0 1 0,0 0 0,0 0 0,0-1 0,0 1 0,1 0 0,-1-1 0,0 1 0,0 0 0,0-1 0,0 1 0,0 0 0,1 0 0,-1-1 0,0 1 0,0 0 0,1 0 0,-1-1-1,18-7-1416,-15 7-209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2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6016,'0'0'8362,"14"-8"-8110,-2 1-195,-4 1-16,1 1 1,0 1-1,0 0 0,1 0 0,-1 0 0,1 1 0,0 1 0,17-3 0,144-5 656,-144 12-485,44 7 0,-45-5 159,45 2-1,-25 0 510,-39-2-160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2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9240,'0'0'2769,"13"0"-2470,239-22 1313,-119 12-284,-105 8-616,31-6 0,-25 1-2539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30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94 5920,'0'0'3942,"-6"10"-3606,-2 6-190,1 0 0,0 0 0,1 0 0,-7 32 0,-6 59 731,4 1 0,-1 119 1,13-184-187,1-27 6,1-13-115,1-6 210,18-466 1549,-16 394-2069,-3 47-62,2-1 1,1 0-1,9-38 1,-11 66-196,0 0 1,0 0 0,1 0 0,-1 0-1,0 0 1,1 0 0,-1 0 0,1 0-1,-1 0 1,1 0 0,0 0 0,-1 0-1,3-1 1,-3 2-8,0 0-1,1 0 1,-1-1-1,0 1 1,1 0-1,-1 0 1,0 0-1,1 0 1,-1 0-1,0 0 1,1 0-1,-1 0 1,1 0-1,-1 0 1,0 0-1,1 0 1,-1 0-1,0 0 1,1 0-1,-1 0 1,1 0-1,-1 1 1,0-1-1,1 0 1,-1 0-1,1 1 1,2 1 30,0 1 0,0 0 1,0 0-1,-1 1 1,5 5-1,-3-2-39,14 19 68,-2 1 0,0 0 0,19 52 0,24 94 81,-48-138-122,-1 9 5,-9-36-21,0 0 0,1-1 0,0 1 0,0 0 0,1-1 1,0 0-1,0 0 0,0 0 0,1 0 0,0 0 0,7 7 0,-11-13-7,0-1-1,0 0 1,1 0-1,-1 1 0,0-1 1,0 0-1,1 0 0,-1 0 1,0 0-1,1 1 1,-1-1-1,0 0 0,0 0 1,1 0-1,-1 0 1,0 0-1,1 0 0,-1 0 1,0 0-1,1 0 0,-1 0 1,0 0-1,1 0 1,-1 0-1,0 0 0,1 0 1,-1 0-1,0 0 1,1-1-1,-1 1 0,0 0 1,0 0-1,1 0 0,-1 0 1,0-1-1,0 1 1,1 0-1,-1 0 0,0 0 1,0-1-1,0 1 1,1-1-1,8-15 47,1-14 24,-2-1 0,-1 0 0,6-61 0,-3 22 26,23-172 325,-33 219-369,0 17-8,4 20-41,126 575-10,-122-563 111,18 41 0,-22-58-38,-3-3-14,1-1 144,1-13-148,-1-9-2900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31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5720,'0'0'5958,"2"11"-5580,39 294 2290,-36-268-1408,6-54-291,-1-13-612,-1 0-1,10-56 1,5-21 171,-15 78-380,19-58 235,-24 76-329,1 1 0,0 0 0,0 0 0,1 1 0,14-18 0,-19 26-52,0 0 1,0 0-1,0 0 0,0 0 0,0 1 0,0-1 1,1 0-1,-1 1 0,0-1 0,0 0 0,1 1 1,-1 0-1,0-1 0,1 1 0,-1 0 1,0 0-1,1-1 0,-1 1 0,0 0 0,1 0 1,-1 1-1,0-1 0,1 0 0,2 1 1,-2 0 0,0 0 0,1 0-1,-1 0 1,0 0 0,0 0 0,0 0 0,0 1 0,0-1 0,0 1 0,0 0 0,-1 0 0,1-1 0,1 4 0,6 9 5,-1 0-1,-1 0 0,0 1 1,5 17-1,16 67 85,-21-72-58,14 76 152,-6-24 65,1-33 109,-16-45-347,0-1 0,0 1 0,0-1-1,0 0 1,0 1 0,0-1-1,0 0 1,0 1 0,0-1 0,1 0-1,-1 1 1,0-1 0,0 0 0,0 0-1,1 1 1,-1-1 0,0 0-1,0 0 1,1 1 0,-1-1 0,0 0-1,0 0 1,1 0 0,-1 1-1,0-1 1,1 0 0,-1 0 0,0 0-1,1 0 1,-1 0 0,0 0 0,1 0-1,-1 0 1,1 0 0,-1 0-1,0 0 1,1 0 0,-1 0 0,1 0-1,-1 0-174,1-1 0,-1 1 0,1-1 0,-1 1-1,1-1 1,-1 1 0,1-1 0,-1 0 0,1 1-1,-1-1 1,0 0 0,1 1 0,-1-1 0,0 0-1,0 1 1,0-1 0,1-1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3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5720,'0'0'9914,"0"10"-9728,-1 5-81,0 0 0,-2 0 1,1-1-1,-9 24 0,4-18 166,-10 40 0,16-54-202,0 1 0,0-1 0,1 1 0,-1-1 1,2 1-1,-1-1 0,1 1 0,0-1 0,0 1 1,4 11-1,-5-16-37,1 0 0,0 0-1,0 0 1,1 0 0,-1 0 0,0 0 0,1 0 0,-1 0 0,1 0 0,-1 0 0,1-1-1,0 1 1,0-1 0,0 1 0,0-1 0,0 0 0,0 0 0,0 0 0,0 0 0,1 0 0,-1 0-1,0-1 1,0 1 0,1-1 0,-1 1 0,1-1 0,-1 0 0,0 0 0,1 0 0,-1 0-1,0 0 1,1-1 0,-1 1 0,0-1 0,1 0 0,-1 1 0,0-1 0,0 0 0,1 0-1,-1-1 1,0 1 0,0 0 0,0-1 0,-1 1 0,1-1 0,0 1 0,-1-1 0,1 0-1,2-3 1,16-26 221,-6 9-2972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3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11552,'0'0'1728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3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5416,'0'0'2624,"-10"0"-2020,-31 1 49,25 2 337,16-3-964,-1 1 1,1-1-1,0 0 1,0 0-1,0 0 1,0 0-1,0 0 1,0 0-1,-1 1 1,1-1-1,0 0 1,0 0-1,0 0 1,0 0-1,0 1 1,0-1-1,0 0 1,0 0-1,0 0 1,0 0-1,0 1 1,0-1-1,0 0 1,0 0 0,0 0-1,0 1 1,0-1-1,0 0 1,0 0-1,0 0 1,0 0-1,0 1 1,1-1-1,-1 0 1,0 0-1,0 0 1,0 1-1,15 8 996,6-4-654,2-1 0,-1-1 1,0 0-1,1-2 1,40-4-1,-10 2 220,38-3 1035,-84 5-1368,-8 1 326,-9 3-877,7-4-1465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35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9648,'0'0'2048,"103"-12"-1744,-45 8 8,-1 2 0,3 2 8,-4-4-32,-7 2 0,-3 2-88,-8 0 16,-1 2-136,-7-2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37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204 134 7328,'0'0'4134,"-6"13"-3763,-69 192 944,26-1-185,8-33 202,36-143-955,4-22-186,0 1 0,0-1 0,-1 0 0,0 0 0,0 0 0,0 0 0,-6 11 0,4-11 243,4-5-67,-4-1 102,6-31-63,22-137-108,21-50-98,-15 91-79,-19 79 5,31-78 0,-38 109-74,1-5 157,0 20-98,4 14-27,10 26-47,-1 1 0,-3 1 1,13 46-1,-21-63-22,32 115 77,38 108 183,-64-222-66,-13-23-204,0-1 0,0 0 0,0 0 0,1 0 0,-1 1 0,0-1 0,0 0 0,0 0 0,1 0 0,-1 0 0,0 0 0,0 0 0,1 1 0,-1-1 0,0 0 0,0 0 0,1 0 0,-1 0 0,0 0 0,0 0 0,1 0 0,-1 0 0,0 0 0,0 0 0,1 0 0,-1 0 0,0 0 0,0 0 0,1-1 0,-1 1 0,0 0 0,1 0 0,7-15 106,3-32 53,9-77 1,-13 74-90,10-107 151,-11 81-8,25-112 1,-30 186-216,7-28 79,-7 29-79,-1-1 1,0 1-1,1-1 1,0 1-1,-1-1 1,1 1-1,0-1 1,0 1 0,0 0-1,0-1 1,0 1-1,0 0 1,2-2-1,-2 3-3,-1 1 0,1-1 0,0 1 0,-1-1 0,1 1 0,-1-1 0,1 1 0,-1-1 0,1 1 0,-1 0 0,1-1 0,-1 1 0,0 0-1,1-1 1,-1 1 0,0 0 0,0-1 0,1 1 0,-1 0 0,0 0 0,0 0 0,6 21-17,14 140-136,-4-21 91,34 218-17,-42-296 74,-7-57 11,0-1 0,0 1 1,0 0-1,0-1 0,1 0 0,0 1 0,0-1 1,1 0-1,3 6 0,-5-10-4,0 0-1,-1 0 1,1 0-1,0 0 1,0 0 0,1 0-1,-1 0 1,0-1-1,0 1 1,0 0 0,1-1-1,-1 1 1,0-1-1,1 1 1,-1-1 0,0 1-1,2-1 1,-1 0-5,1 0 1,-1 0-1,1 0 0,-1-1 1,0 1-1,0-1 1,1 0-1,-1 1 1,0-1-1,0 0 0,0 0 1,0-1-1,3-1 1,21-17-2838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2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10544,'0'0'2002,"12"-4"-1532,24-8-16,0 2 0,1 2 1,60-6-1,-84 14-314,4-2 235,0 2 0,1 0 0,-1 1 1,23 4-1,-38-4-2410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3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 4816,'0'0'6296,"-13"9"-5959,6-4-282,-5 4 51,0 0-1,0 1 1,1 1 0,0-1 0,-18 24-1,8-1 115,1 1-1,1 1 1,2 0-1,2 1 1,1 1-1,2 0 1,-13 65-1,17-54 32,3-1 0,1 1 0,3 0 0,2-1 0,13 93 0,-12-125-178,1 11 184,2 0 0,0-1 0,2 0 0,1 0 0,15 35 0,32 46 1647,-55-106-1888,0 0 0,0 0 0,0 1 0,0-1 0,0 0 0,0 0 0,1 0 0,-1 0 0,0 0 0,0 1 0,0-1 0,0 0 0,0 0 0,0 0 0,1 0 0,-1 0 0,0 0 0,0 0 0,0 0 0,0 0 0,1 0 0,-1 0 0,0 0-1,0 0 1,0 0 0,0 1 0,1-1 0,-1-1 0,0 1 0,0 0 0,0 0 0,0 0 0,1 0 0,-1 0 0,0 0 0,0 0 0,0 0 0,0 0 0,1 0 0,-1 0 0,0 0 0,0 0 0,0-1 0,0 1 0,0 0 0,1 0 0,-1 0 0,0 0-1,0 0 1,0 0 0,0-1 0,0 1 0,0 0 0,0 0 0,0 0 0,0 0 0,0-1 0,0 1 0,0 0 0,7-15 115,-5 9-98,6-10-2512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39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25 179 9536,'0'0'2210,"-2"11"-1850,-7 43 177,2 0 0,3 0 0,1 0-1,7 72 1,-3-110-150,-2-14-318,1-1 0,0 0 0,0 1 1,0-1-1,0 0 0,0 1 0,0-1 0,1 0 0,-1 1 0,0-1 0,1 0 0,-1 1 0,1-1 0,-1 0 1,1 0-1,-1 1 0,2 1 0,8-23 853,5-21-546,-2 0 0,13-66-1,-12 46-144,3-19 74,-11 44-67,2 0 0,21-55 1,-27 86-196,1 0 0,-1-1 0,1 2 0,0-1 0,1 0 0,-1 1 0,1-1 0,0 1 0,6-6 0,-9 9-38,0 0-1,1 1 1,-1-1-1,0 0 0,0 1 1,1-1-1,-1 1 1,0-1-1,1 1 0,-1-1 1,0 1-1,1 0 1,-1 0-1,0 0 1,1 0-1,-1 0 0,1 0 1,-1 0-1,0 0 1,1 0-1,-1 1 0,0-1 1,1 1-1,-1-1 1,0 1-1,1-1 1,-1 1-1,0 0 0,0 0 1,0-1-1,0 1 1,0 0-1,0 0 0,0 0 1,0 0-1,0 0 1,0 0-1,0 1 0,0-1 1,-1 0-1,2 3 1,9 16-16,-1 0 0,0 1 1,-2 1-1,0 0 0,-1 0 0,-2 0 1,5 31-1,6 165-40,-15-181 73,-3 52 503,2-89-474,8-9-2648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4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11256,'0'0'1296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4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0 6224,'0'0'2290,"-12"3"-1583,1 0-475,0 0-1,0 1 1,1 0 0,-1 0-1,1 1 1,0 1 0,0 0-1,1 0 1,0 1 0,0 0-1,-13 13 1,16-13-44,0 1-1,0 0 1,1 0-1,0 0 1,1 1-1,-1-1 1,2 1 0,-5 13-1,8-19-127,-1 1-1,0-1 0,1 1 1,-1 0-1,1-1 1,0 1-1,0 0 1,1 0-1,-1-1 1,1 1-1,0-1 1,0 1-1,0-1 1,0 1-1,1-1 0,-1 1 1,1-1-1,0 0 1,0 0-1,0 0 1,0 0-1,1 0 1,-1 0-1,6 4 1,-4-4-14,0 0 1,1 0 0,0 0 0,-1-1 0,1 1 0,0-1 0,1 0 0,-1 0-1,0-1 1,0 0 0,1 0 0,-1 0 0,0 0 0,1-1 0,-1 0-1,1 0 1,-1-1 0,1 1 0,-1-1 0,0 0 0,1 0 0,-1-1 0,0 0-1,0 0 1,0 0 0,7-4 0,-2 0 42,0 0 0,0-1-1,-1 0 1,0 0 0,0-1 0,0 0-1,-1-1 1,-1 0 0,1 0 0,-1 0-1,8-16 1,-13 20-44,0 1-1,-1 0 0,1-1 1,-1 1-1,0-1 1,0 0-1,-1 1 0,1-1 1,-1 0-1,0 0 1,-1 1-1,1-1 0,-1 0 1,1 1-1,-2-1 1,1 1-1,0-1 1,-1 1-1,0-1 0,-3-4 1,4 6-8,-1-1-1,0 1 1,0 0 0,0 0 0,-1 1 0,1-1-1,-1 0 1,0 1 0,1 0 0,-1-1 0,0 1 0,0 0-1,-1 1 1,1-1 0,0 0 0,-1 1 0,1 0-1,-1 0 1,1 0 0,-1 0 0,1 0 0,-1 1-1,0 0 1,1-1 0,-1 1 0,-4 1 0,7-1-17,-1 0 0,1 1 0,-1-1 0,1 0 1,-1 1-1,1-1 0,0 1 0,0 0 0,-1-1 0,1 1 1,0 0-1,0 0 0,0 0 0,-1 0 0,0 1 1,-1 7-2504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45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4416,'0'0'9072,"16"4"-8650,7 1-229,0-1 0,-1-1 0,47 0 0,45-11 657,-48 3-7,68 3 0,-119 4-432,-1 1 0,26 7 0,-30-3 139,-9-6-668,0 0-1,-1-1 1,1 1 0,-1 0-1,1-1 1,0 1 0,-1-1 0,1 1-1,0-1 1,-1 0 0,1 1-1,0-1 1,0 0 0,-1 1-1,1-1 1,0 0 0,1 0-1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4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7632,'0'0'5720,"4"16"-5292,-1-4-338,2 3 29,-2 1 0,0 0 0,0 0 1,-2 0-1,0 22 0,-7 94 759,-3 167 1676,9-297-2490,0-1-1,0 1 1,0-1 0,0 1 0,0 0 0,1-1-1,-1 1 1,0 0 0,1-1 0,-1 1 0,1-1-1,1 3 1,-1-3-37,-1-1 0,1 1-1,0-1 1,-1 0 0,1 1-1,0-1 1,-1 0 0,1 1-1,0-1 1,-1 0 0,1 0-1,0 0 1,0 0 0,-1 0-1,1 0 1,0 0 0,0 0-1,-1 0 1,1 0-1,0 0 1,0 0 0,-1 0-1,1-1 1,0 1 0,-1 0-1,1 0 1,0-1 0,-1 1-1,1-1 1,0 0 0,12-6-2421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4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20 135 6328,'0'0'8486,"-2"17"-8260,0 5-168,-14 255 982,21-44 173,-3-194-539,-2-39-661,0 0 0,0 0 0,0 1-1,0-1 1,0 0 0,0 0 0,0 0-1,0 0 1,0 0 0,0 0 0,0 0 0,0 1-1,0-1 1,0 0 0,0 0 0,0 0-1,0 0 1,0 0 0,0 0 0,0 1-1,0-1 1,0 0 0,0 0 0,0 0 0,0 0-1,0 0 1,0 0 0,0 0 0,0 0-1,0 1 1,0-1 0,0 0 0,0 0 0,1 0-1,-1 0 1,0 0 0,0 0 0,0 0-1,0 0 1,0 0 0,0 0 0,0 0 0,1 0-1,-1 0 1,0 0 0,0 0 0,0 0-1,0 0 1,0 0 0,0 0 0,0 0 0,1 0-1,-1 0 1,0 0 0,0 0 0,0 0-1,0 0 1,0 0 0,0 0 0,1 0-1,6-19 374,10-56 145,13-148 0,7-34 72,-35 246-580,1 0 0,0 0 0,0 0 0,1 1 0,1-1 0,0 1 0,0 0-1,1 1 1,0-1 0,0 1 0,12-12 0,-16 19-28,-1 0-1,1 1 1,0-1 0,0 1 0,0-1-1,0 1 1,0 0 0,0 0 0,0 0-1,0 0 1,0 0 0,0 0-1,0 1 1,1-1 0,-1 1 0,0-1-1,1 1 1,-1 0 0,0 0-1,3 0 1,-2 1-6,0 0-1,0 0 1,0 0-1,0 0 1,0 1-1,0-1 1,0 1-1,0-1 1,-1 1-1,1 0 1,0 0-1,3 5 1,1 0-18,-1 1-1,0 0 1,-1 0 0,1 1 0,-1-1 0,-1 1 0,0 0 0,4 13-1,-2 3 16,-1-1-1,0 1 0,0 42 0,-7 74 72,-1-39 64,-3 28 536,6-129-656,0-1 0,0 0 0,0 0 1,0 1-1,0-1 0,0 0 0,0 1 0,0-1 0,0 0 0,1 0 0,-1 1 0,0-1 0,0 0 0,0 0 0,0 1 0,1-1 0,-1 0 0,0 0 0,0 0 0,0 1 0,1-1 0,-1 0 0,0 0 1,0 0-1,1 0 0,-1 0 0,0 0 0,0 1 0,1-1 0,-1 0 0,0 0 0,1 0 0,-1 0 0,0 0 0,0 0 0,1 0 0,-1 0 0,0 0 0,1 0 0,-1 0 0,0 0 0,1-1 0,9-1-3027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4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7328,'0'0'7041,"-1"13"-6538,0 3-331,1-7-67,-1 0 0,0 0 0,-1 0 0,0 0-1,0 0 1,-5 10 0,5-12 38,0 0 0,1 1 0,-1-1 0,2 1 1,-1-1-1,1 1 0,0-1 0,2 14 0,-1-15-21,0 0 0,0-1 0,1 1 0,-1-1 0,1 1 0,1-1 0,-1 0 0,1 0 0,0 0 1,0 0-1,0 0 0,4 4 0,-6-8-82,1 0 1,-1 0-1,1 0 1,-1 0 0,0 0-1,1-1 1,-1 1-1,1-1 1,0 1-1,-1-1 1,1 1 0,-1-1-1,1 0 1,0 0-1,-1 0 1,1 0-1,0 0 1,-1 0 0,1 0-1,2-1 1,28-11-2473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47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11448,'0'0'2416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48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9040,'0'0'3688,"-2"12"-3159,-4 43 730,2 102 1,7-107-640,-3-27-199,2-1-1,0 1 0,1-1 1,7 24-1,-10-45-409,0-1 0,0 0 0,0 1 0,0-1 0,0 1-1,0-1 1,0 0 0,0 1 0,1-1 0,-1 0 0,0 1 0,0-1 0,0 1 0,0-1 0,0 0-1,1 0 1,-1 1 0,0-1 0,0 0 0,1 1 0,-1-1 0,0 0 0,1 0 0,-1 1 0,0-1 0,0 0-1,1 0 1,-1 0 0,1 1 0,-1-1 0,0 0 0,1 0 0,-1 0 0,0 0 0,1 0 0,-1 0-1,0 0 1,1 0 0,-1 0 0,1 0 0,-1 0 0,0 0 0,1 0 0,-1 0 0,0 0 0,1 0-1,-1 0 1,1-1 0,-1 1 0,0 0 0,1 0 0,-1 0 0,1-1 0,11-15-1437,-11 14 375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2.7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 11760,'0'0'1552,"97"-22"-1008,-45 14-8,2 2 16,-9 6-208,-15 0 0,-12 0-200,-4 0 8,-2 0-120,-2-4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4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7432,'0'0'-152,"3"-13"-176,11-39 594,-13 50-220,0 0-1,0 0 1,0 0-1,0 0 1,0-1-1,0 1 1,0 1-1,1-1 1,-1 0-1,1 0 1,-1 0-1,3-1 1,-3 2-5,0 1 0,0-1-1,0 1 1,0-1 0,0 1 0,0 0 0,0-1 0,0 1 0,0 0 0,0 0 0,0 0 0,0 0 0,0 0 0,0 0 0,0 0 0,0 0 0,0 0-1,2 1 1,1 0 61,0 1-1,-1 0 1,1 0-1,-1 0 1,1 1-1,-1-1 1,0 1-1,0 0 1,0 0-1,4 5 1,27 37 472,-2 1 0,-2 1 0,43 90 0,-35-49 240,38 131 1,-17 26 290,-54-209-873,-1 1 1,-1 0-1,-2 0 0,-8 66 1,0-57 99,-3 0 1,-1-1 0,-2 0 0,-31 69-1,-95 174 1723,130-268-1700,-14 42 0,16-27-2646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52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5224,'0'0'8922,"8"-12"-8590,-7 11-321,16-25 316,33-36 1,-19 24 99,-25 29-255,1 0-1,0 0 1,1 1 0,0 0 0,0 0 0,1 1 0,0 0 0,15-9 0,-24 15-148,1 1 0,-1 0-1,0-1 1,1 1 0,-1 0 0,1-1 0,-1 1-1,1 0 1,-1 0 0,1-1 0,-1 1-1,1 0 1,0 0 0,-1 0 0,1 0 0,-1 0-1,1 0 1,-1 0 0,1 0 0,0 0-1,-1 0 1,1 0 0,-1 0 0,1 0 0,-1 0-1,1 1 1,0-1 0,-1 16 453,0-11-484,-4 28 141,-13 161 271,17-170-388,0 0 0,2-1 0,1 1 1,1 0-1,0-1 0,10 27 0,-10-39-3,0-1 0,1 0 0,0 0-1,1 0 1,0 0 0,0-1 0,1 0 0,16 16 0,-22-24-6,1 1 1,0-1-1,0 0 1,0 0-1,0 0 0,0-1 1,0 1-1,0 0 0,0-1 1,0 1-1,1-1 1,-1 0-1,0 0 0,0 0 1,0 0-1,1 0 0,-1 0 1,0 0-1,0-1 0,0 1 1,0-1-1,0 0 1,0 1-1,0-1 0,0 0 1,0 0-1,0 0 0,0-1 1,0 1-1,-1 0 1,3-2-1,3-4 34,1 1 1,-2-1-1,1 0 1,-1-1-1,9-11 1,-3-2 58,0 0 0,-2 0-1,0-1 1,-2 0 0,12-44 0,-10 15 236,7-86 1,-16 120-266,0 7-21,-1 1 1,1 0 0,0 1 0,5-15 0,-6 21-38,1-1 0,0 1 0,0 0 0,0 0 1,1 0-1,-1 0 0,0 0 0,1 0 0,-1 0 1,1 1-1,0-1 0,-1 0 0,1 1 0,0 0 1,0-1-1,0 1 0,0 0 0,0 0 0,0 0 0,0 0 1,1 0-1,3-1 0,13-1 24,0 0 0,0 1 0,35 2 0,61 9 83,-55-3-45,-44-5-15,-1 1-1,0 1 0,1 0 1,-1 0-1,0 2 0,0 0 1,20 10-1,-27-8-242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5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5824,'0'0'6937,"13"-5"-6576,15-3-111,1 1-1,0 1 0,34-2 1,127 6 1236,-172 3-1077,-1 2 0,25 6 0,-20-4 200,4 6 470,-26-11-831,0 5-157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5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9536,'0'0'2078,"15"7"-1828,7 4-99,1-1 0,0-1 0,1 0 0,0-2 0,25 4 0,-4-6 228,-20-3 94,0 1 1,24 7-1,-37-7 5,-1-2 1,18 2-1,14 2-1756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55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4720,'0'0'8814,"8"-13"-8351,0-1-332,-1 2-5,0 0 0,1 0 1,1 1-1,0 0 1,14-13-1,83-72 2034,-106 95-2123,1 1 0,-1-1 0,0 1-1,1-1 1,-1 1 0,0-1 0,1 1 0,-1 0-1,1-1 1,-1 1 0,1 0 0,-1-1 0,1 1 0,-1 0-1,1-1 1,0 1 0,-1 0 0,1 0 0,-1 0-1,1 0 1,-1 0 0,1-1 0,0 1 0,-1 0 0,1 0-1,-1 0 1,1 1 0,0-1 0,0 0 0,1 18 547,-2-10-609,-11 167 630,-1 0-246,12-160-307,1 1 0,0-1 0,1 0-1,0 0 1,1 0 0,1-1 0,1 1 0,6 15 0,-10-29-44,0 0 0,0 0 0,0 1 1,-1-1-1,1 0 0,1 0 0,-1 0 0,0 0 1,0 0-1,0 0 0,1 0 0,-1-1 0,0 1 1,1 0-1,-1-1 0,0 1 0,1-1 0,-1 1 1,1-1-1,-1 0 0,1 0 0,-1 1 1,1-1-1,-1 0 0,1 0 0,-1-1 0,1 1 1,-1 0-1,1 0 0,-1-1 0,1 1 0,-1-1 1,0 1-1,1-1 0,-1 0 0,0 1 0,2-2 1,4-2 12,0 0 1,-1 0-1,0 0 1,0-1-1,0 0 1,6-6-1,9-12 64,-1-2 0,-1 0-1,-1-2 1,-1 0 0,-1 0-1,-2-2 1,20-55 0,-22 46 36,-5 14-15,1 0-1,1 0 0,2 1 0,17-31 1,-26 52-92,0-1 0,0 0 0,1 1 0,-1 0 0,1-1 0,-1 1 0,1 0 0,0 0 0,0 1 0,0-1 0,0 0 0,0 1 0,1 0 1,-1 0-1,0 0 0,1 0 0,-1 1 0,0-1 0,1 1 0,-1 0 0,7 0 0,7 1 10,-1 1 1,1 1-1,22 6 1,1 1 32,-26-8-40,16 2 56,0 2-1,0 1 1,-1 1-1,47 21 1,-54-15 21,-20-12-65,1 0-1,0 0 1,-1 0-1,1 0 1,0-1-1,0 1 1,6 1-1,-3 5-25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55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133 110 10544,'0'0'1498,"-13"10"-1004,2-1-373,-4 2 81,0 1 0,1 0-1,0 1 1,1 1 0,-13 16 0,25-28-119,-1 0 0,1 1 0,0-1 1,0 0-1,0 1 0,0-1 1,0 1-1,0-1 0,0 6 0,1-8-58,0 0 0,0 1 0,0-1 0,0 1 0,0-1 0,0 1 0,0-1 0,0 0 0,0 1 0,0-1-1,1 1 1,-1-1 0,0 0 0,0 1 0,1-1 0,-1 0 0,0 1 0,0-1 0,1 0 0,-1 1 0,0-1-1,1 0 1,-1 1 0,17 0 341,-4-5-220,0 0 1,1-1 0,-2 0 0,1-1 0,0-1 0,-1 0 0,-1-1 0,1 0-1,-1 0 1,0-1 0,10-13 0,-14 15-29,-2 0-1,1 0 1,-1-1 0,0 0-1,-1 0 1,1 0 0,2-11-1,-5 16-51,-1-1 0,0 1-1,0-1 1,0 1-1,-1-1 1,1 0 0,-1 0-1,0 1 1,0-1-1,0 0 1,-1 0-1,1 1 1,-1-1 0,0 0-1,0 1 1,0-1-1,0 1 1,-1-1 0,1 1-1,-4-5 1,5 7-37,-1 0 0,0 0 0,0 0 0,0 0 0,-1 0 0,1 0 0,0 0 0,0 0 0,0 0 0,-1 0 0,1 1 0,0-1 0,-1 1 0,1-1 0,-1 1 0,1-1 0,0 1 0,-1 0 0,1 0 1,-1 0-1,1-1 0,-1 1 0,1 1 0,-1-1 0,1 0 0,-1 0 0,1 1 0,-1-1 0,1 0 0,0 1 0,-1 0 0,-1 0 0,-1 1-300,0 0 0,1 1 0,-1-1-1,1 1 1,0-1 0,0 1 0,0 0 0,0 0 0,-4 6-1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5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6224,'0'0'6986,"0"12"-6556,-5 180 1234,5-49-452,-1 24 643,-5-139-712,1-44-3831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5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10752,'0'0'898,"13"0"-412,252-10 2292,-98 10-794,-140 0-1622,-18 0-185,0 0 0,0 0-1,1 1 1,-1 0 0,0 0 0,16 6 0,-18-5-2339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5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6520,'0'0'8513,"12"-7"-8137,4-4-244,-1 0 89,1 1-1,0 1 1,19-8-1,-33 16-178,-1 0 0,1 0-1,-1 1 1,1-1-1,-1 0 1,1 1-1,-1 0 1,1-1-1,-1 1 1,1 0-1,-1 0 1,1 0-1,0 0 1,-1 0-1,1 0 1,-1 0-1,1 0 1,-1 1-1,1-1 1,-1 1-1,3 0 1,-3 1-7,0-1-1,0 1 1,0 0 0,0 0-1,0 0 1,0-1 0,0 1-1,-1 0 1,1 0 0,-1 0-1,0 0 1,0 0-1,1 0 1,-1 0 0,0 0-1,0 0 1,-1 3 0,-3 30 146,0-1-1,-3 0 1,-14 47 0,8-37 5,-8 59 1,17-70-63,2-1 0,1 1 0,1 0 1,2-1-1,9 50 0,-10-78-107,-1-1-1,1 0 1,0 0-1,0 0 1,1 0-1,-1 0 1,1 0-1,0 0 1,-1 0-1,1 0 1,0-1-1,3 3 1,-4-3-5,1-1 1,0 0 0,-1 0-1,1 0 1,0 0 0,0-1-1,0 1 1,0 0-1,-1-1 1,1 1 0,0-1-1,0 0 1,0 1 0,0-1-1,0 0 1,0 0 0,0 0-1,0-1 1,0 1-1,0 0 1,0-1 0,2-1-1,8-2 30,-1 0-1,-1-2 0,1 1 0,-1-1 1,0-1-1,0 0 0,-1 0 0,0-1 1,0 0-1,8-11 0,11-14 114,33-51 0,-37 48 87,38-77 0,-53 91-98,-1 1 0,0-1 0,-2-1 0,0 0 0,3-31 0,-8 33 7,2-19 159,-3 37-274,0 1 1,1-1 0,-1 1 0,1-1-1,0 1 1,0 0 0,-1-1 0,1 1-1,1 0 1,-1 0 0,2-3 0,-1 3-29,-1 1 1,1 0-1,-1 0 1,1 0 0,-1 0-1,1 1 1,0-1-1,-1 0 1,1 1 0,0-1-1,-1 1 1,1-1-1,0 1 1,0 0 0,-1 0-1,1 0 1,0 0-1,0 0 1,0 0 0,2 1-1,37 12 17,-26-7 2,195 65 182,-207-71-216,0 1 0,-1 1 1,1-1-1,-1 0 0,1 1 0,-1-1 1,1 1-1,3 3 0,0 5-3135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3:5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14168,'0'0'1728,"4"99"-1017,-8-47-95,-2-4 0,-2 1-208,-2-5-8,4-6-48,0-5 8,0-9-40,4-6 8,2 0-72,0-6 8,2 0-72,2-2-8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03.1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88 9648,'0'0'677,"-5"11"-346,3-8-306,-11 22 248,2-1 0,1 2 0,-8 30 0,16-47-154,0 1 0,0-1 0,1 1 0,1 0 0,0-1-1,1 12 1,-1-17-51,1 1-1,0 0 0,0-1 1,1 1-1,-1-1 0,1 1 0,0-1 1,0 0-1,0 1 0,1-1 1,0 0-1,0-1 0,4 6 1,-2-4-9,0 0 1,1 0-1,-1-1 1,1 0-1,0 0 1,0-1-1,0 1 1,1-1-1,-1-1 1,1 1-1,-1-1 1,1 0-1,0-1 1,0 1-1,0-1 1,0-1-1,0 1 1,0-1-1,0 0 1,0-1-1,0 0 1,0 0-1,8-3 1,-3 0 24,0 0 0,-1-1 0,1-1 0,-1 0 0,-1 0 0,1-1 0,-1 0 0,0-1 0,-1 0 0,0-1 0,0 0 0,11-15 0,-12 14 0,-1 0 0,-1 0 0,0 0 0,0-1 0,-1 0 0,0 0 0,-1-1 0,3-13 0,-5 19-37,-2 1 1,1-1-1,0 0 0,-1 0 1,0 1-1,-1-1 0,1 0 0,-1 0 1,0 1-1,0-1 0,-1 0 1,0 1-1,0 0 0,0-1 1,-1 1-1,1 0 0,-1 0 1,0 0-1,-6-6 0,0 2 33,0 0 0,-1 1 0,0 0 0,0 1 0,-1 0 0,0 1 0,0 0 0,-1 0 0,0 1 0,0 1 0,0 0 0,0 1 0,-1 0 0,1 1 0,-1 0 0,0 1 0,1 0 0,-1 1 0,0 1 0,0 0 0,1 0 0,-15 5 0,23-5-65,0 0 1,0 1-1,0-1 1,0 1-1,0 0 0,0 1 1,1-1-1,-1 0 1,1 1-1,0 0 0,0 0 1,0 0-1,0 0 1,0 1-1,1-1 0,-1 1 1,1-1-1,0 1 0,0 0 1,0 0-1,1 0 1,-1 0-1,1 0 0,0 0 1,0 0-1,0 6 1,1-6-281,0 0 0,0 0 1,0 1-1,1-1 1,-1 0-1,1 0 0,0 0 1,0 0-1,4 7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04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1214 3000,'0'0'5722,"10"-17"-5462,3-3-183,0 1 0,2 0-1,0 0 1,1 2 0,33-29-1,205-177 875,-132 105 109,235-171 0,-93 81 257,-40 30 353,-216 172-1474,0 0 0,1 1 0,-1 0 0,1 0-1,0 1 1,12-5 0,6 9 401,-15 0 214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05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1 5416,'0'0'-160,"-10"7"558,-2 2-244,-12 8 542,-29 28 1,46-39-489,1-1 0,1 2 0,-1-1 0,1 1 0,0-1 0,1 1 0,0 1 0,0-1 0,0 1 0,-4 12 0,8-19-152,0 1 1,-1-1-1,1 0 1,0 0-1,0 0 1,0 0-1,0 1 0,0-1 1,0 0-1,0 0 1,0 0-1,0 0 1,1 1-1,-1-1 0,0 0 1,1 0-1,-1 0 1,1 0-1,-1 0 1,1 0-1,-1 0 0,1 0 1,0 0-1,0 0 1,1 1-1,0-1 16,-1 0 1,1 0-1,1 0 0,-1 0 0,0 0 1,0 0-1,0-1 0,0 1 0,0-1 1,1 0-1,-1 1 0,4-1 1,4-1 165,0 0 0,-1 0 0,1-1 0,18-5 0,-17 4 19,-1-1-1,0-1 0,0 0 0,12-7 1,-18 10-131,-1-1 0,0 1 0,0-1 1,0 0-1,0 0 0,0 0 1,0 0-1,-1 0 0,1-1 1,-1 1-1,0-1 0,0 1 1,-1-1-1,3-7 0,-3 9-90,-1 1 0,0 0-1,0 0 1,0 0 0,1-1-1,-1 1 1,0 0 0,-1 0-1,1 0 1,0-1 0,0 1-1,0 0 1,-1 0 0,1 0-1,-1 0 1,1-1 0,-1 1-1,1 0 1,-1 0 0,0 0-1,1 0 1,-1 0 0,0 0-1,0 1 1,0-1 0,0 0-1,0 0 1,0 1 0,0-1-1,0 0 1,0 1 0,0-1-1,0 1 1,0-1 0,0 1-1,0 0 1,-2-1 0,-5-1 106,-1 0-1,1 1 1,-1 0 0,-11 0 0,2 0 61,18 1-320,-1 0 0,0-1 0,0 1-1,0 0 1,1 0 0,-1 0 0,0 0 0,0 1-1,0-1 1,1 0 0,-1 0 0,0 0 0,0 1 0,1-1-1,-1 0 1,0 1 0,0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2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261 428 4216,'0'0'7192,"-11"-1"-6883,5 0-294,-1 0 84,0 1-1,0-1 0,0 1 0,0 1 0,0-1 0,0 1 0,0 0 0,0 1 0,1-1 0,-1 1 0,0 1 0,1-1 0,-12 7 0,-4 7 209,2-2 12,-29 26 0,44-36-264,1 1 1,0-1-1,0 1 0,0 0 1,0 0-1,1 1 0,0-1 1,0 1-1,0-1 1,1 1-1,-3 8 0,4-11-36,1-1 0,0 0 0,-1 0 0,1 1 0,0-1 0,0 0 0,0 0 0,0 1-1,1-1 1,-1 0 0,1 0 0,-1 1 0,1-1 0,0 0 0,0 0 0,0 0 0,0 0 0,0 0 0,3 3-1,-2-2 4,1-1-1,-1 0 0,1 1 0,0-1 0,0 0 0,0-1 0,0 1 0,0 0 0,0-1 0,0 0 0,7 2 0,-4-1 9,0-1 1,0 0-1,0 0 0,0-1 0,0 1 0,0-1 1,0-1-1,0 1 0,0-1 0,0 0 0,0-1 1,0 1-1,0-1 0,7-3 0,-5-1 14,0 1 1,-1-1-1,0-1 0,0 1 0,-1-1 0,0 0 0,0 0 1,7-13-1,0-1 112,19-45 1,-20 36-23,-1-1 0,-2 0 0,-1-1 0,6-53 0,-12 63-40,-1 1 1,0-1 0,-2 0 0,0 0-1,-2 1 1,0-1 0,-13-39 0,15 57-56,-1 0 0,0 0-1,0 0 1,0 0 0,0 0 0,-1 0 0,1 1 0,-1-1 0,0 1 0,0 0 0,0 0-1,-1 0 1,1 0 0,-1 0 0,1 1 0,-1 0 0,0-1 0,0 1 0,0 1 0,-7-3-1,7 3-14,1 0-1,-1 1 1,1 0-1,-1 0 0,1 0 1,-1 0-1,1 0 0,-1 0 1,1 1-1,-1 0 0,1 0 1,-1 0-1,1 0 0,0 0 1,-1 1-1,1 0 1,0-1-1,0 1 0,0 0 1,0 0-1,1 1 0,-1-1 1,1 1-1,-1-1 0,-3 7 1,4-7-12,1 0 1,0 0-1,0 0 1,0 0 0,0 0-1,0 0 1,1 1-1,-1-1 1,1 0-1,-1 1 1,1-1 0,0 0-1,0 1 1,0-1-1,0 1 1,0-1-1,1 0 1,-1 1 0,1 1-1,2 4-470,-1-1-1,1 0 0,7 13 1,-7-16-418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2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96 7328,'0'0'3596,"-1"12"-3402,-12 230 1241,13-227-1255,0-2 778,6-30-248,13-49-245,49-147 679,-64 204-1076,1 0 0,0 0 0,0 1 0,0-1 0,1 1 0,1 1 0,-1-1 0,9-6 0,-15 14-66,0 0 0,0 0 0,0 0 0,1 0 0,-1 0-1,0 0 1,0 0 0,0 0 0,0 0 0,1 0 0,-1 0 0,0 0 0,0 0 0,0 0-1,0 0 1,1 0 0,-1 0 0,0 0 0,0 0 0,0 0 0,0 0 0,1 0 0,-1 0-1,0 0 1,0 0 0,0 0 0,0 0 0,0 1 0,0-1 0,1 0 0,-1 0-1,0 0 1,0 0 0,0 0 0,0 0 0,0 1 0,0-1 0,0 0 0,0 0 0,0 0-1,0 0 1,0 1 0,1-1 0,-1 0 0,0 0 0,0 0 0,0 1 0,5 14 34,1 18 8,-2 23 93,-3 86-1,-3-62 560,17-77-360,-10 0-2778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2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5520,'0'0'8133,"2"13"-7760,14 96 730,-10-79-675,-4-14 23,1-1 0,6 19 0,-8-33-465,0 0 1,0 0-1,0 0 0,0 1 1,0-1-1,0 0 0,0-1 1,0 1-1,0 0 0,1 0 0,-1 0 1,0-1-1,1 1 0,-1-1 1,0 1-1,1-1 0,-1 1 1,1-1-1,-1 0 0,1 0 1,-1 0-1,0 1 0,1-1 0,-1-1 1,1 1-1,-1 0 0,1 0 1,-1-1-1,3 0 0,-1 1-916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11 3616,'0'0'3681,"-11"11"-3384,-34 34 15,41-40-230,0 0-1,0 1 1,0-1-1,1 1 0,0-1 1,0 1-1,0 0 1,1 0-1,0 1 1,0-1-1,0 0 0,1 1 1,0-1-1,0 1 1,1 11-1,0-16-43,0 0 1,1 0-1,-1 0 0,1 0 1,-1 0-1,1-1 0,0 1 1,0 0-1,0 0 0,0-1 1,0 1-1,0 0 0,0-1 1,1 1-1,-1-1 0,0 0 1,1 1-1,0-1 0,-1 0 1,1 0-1,-1 0 0,1 0 1,0 0-1,0 0 0,0-1 1,0 1-1,-1 0 0,1-1 1,0 0-1,4 1 0,2 0 46,0 0 0,0 0 0,0 0-1,0-2 1,0 1 0,11-2 0,-9 0 13,0-1-1,0 0 1,0-1 0,0 0 0,-1 0 0,0-1 0,0-1 0,0 1 0,10-9-1,-13 9 10,-1 1-1,0-1 1,0 0-1,-1 0 1,1 0-1,-1-1 1,0 0-1,-1 0 0,1 0 1,-1 0-1,0 0 1,-1-1-1,1 1 1,-1-1-1,1-7 1,-3 12-56,1 0 1,-1-1 0,0 1-1,0 0 1,0-1 0,0 1 0,0 0-1,-1 0 1,1-1 0,-1 1-1,1 0 1,-1 0 0,0 0-1,0-1 1,0 1 0,0 0 0,0 0-1,0 0 1,-1 1 0,-2-4-1,1 2 1,0 1-1,0 1 0,0-1 0,0 0 0,0 1 0,0-1 0,0 1 0,-1 0 0,1 0 0,0 0 0,-1 1 0,-4-1 0,-3 0 39,0 1 0,0 0-1,0 1 1,0 1 0,0 0-1,0 0 1,-17 6 0,26-7-138,0 0-1,0 0 1,0 0 0,0 0-1,0 1 1,0-1 0,1 0-1,-1 1 1,0-1 0,1 1-1,-1 0 1,1-1 0,0 1-1,0 0 1,-1 0 0,1 0-1,0 0 1,1 0 0,-1 0-1,0 0 1,0 0 0,1 0-1,0 0 1,-1 0 0,1 1-1,0-1 1,0 0 0,0 0-1,0 0 1,0 0 0,1 1-1,-1-1 1,1 0 0,-1 0-1,2 3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6328,'0'0'3888,"12"-9"-3552,-4 3-274,0 0 0,1 1 0,-1 0 1,2 0-1,-1 1 0,0 1 0,1-1 0,-1 1 1,1 1-1,0 0 0,15-1 0,669-64 2117,-555 52-1786,-45 5 85,0 3 0,112 8 0,-194-1-358,0 1 0,0 1 0,1-1 0,-2 2 0,1 0 0,0 0 0,0 1 0,-1 1 0,15 7-1,-25-11-155,0 0 0,0 1-1,-1-1 1,1 0 0,0 0-1,-1 0 1,1 0-1,-1 1 1,1-1 0,-1 0-1,0 1 1,1-1-1,-1 0 1,0 1 0,0-1-1,0 0 1,0 1-1,0-1 1,-1 0 0,1 1-1,0-1 1,0 0 0,-1 0-1,1 1 1,-1-1-1,-1 2 1,2-1-575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423 307 7432,'0'0'2810,"-10"1"-2339,-7 1-344,0 1 0,1 0 0,-1 2 1,1 0-1,0 1 0,1 0 0,-26 15 0,9-1 124,0 2-1,2 2 0,1 0 0,1 2 0,-45 53 1,69-74-160,0-2-3,2 1 1,-1-1 0,0 0-1,1 1 1,-1-1 0,1 1-1,0 0 1,0-1 0,1 1 0,-1 0-1,1 0 1,-1 5 0,2-9-71,0 0 1,0 1-1,0-1 1,0 1-1,0-1 1,0 0-1,1 1 1,-1-1-1,0 0 1,0 1-1,0-1 1,1 0-1,-1 0 1,0 1-1,0-1 1,1 0-1,-1 0 1,0 1 0,1-1-1,-1 0 1,0 0-1,1 0 1,-1 1-1,0-1 1,1 0-1,-1 0 1,1 0-1,-1 0 1,0 0-1,1 0 1,-1 0-1,0 0 1,1 0-1,-1 0 1,1 0-1,-1 0 1,0 0-1,1 0 1,-1 0-1,0 0 1,1-1 0,-1 1-1,1 0 1,19-7 354,-7 0-211,0 0 0,-1-1 1,0-1-1,21-19 1,41-47 308,-68 68-427,19-21 145,-1-1 0,-1-1 0,26-46 0,-40 62-101,-2-1-1,0 0 0,-1-1 0,0 1 1,-1-1-1,-1 0 0,0-1 1,-2 1-1,0-1 0,0-20 0,-2 33-52,0-1 0,0 1 0,-1-1 0,0 0 0,0 1 0,0-1 0,0 1 0,-1 0 0,0 0 0,0-1 0,0 1 0,0 0 0,-1 0 0,1 1 0,-1-1 0,0 1-1,0-1 1,-1 1 0,-3-3 0,2 2 16,-1 1 0,0 0 0,0 0 0,0 0 0,0 1 0,0 0 0,0 0 0,0 0 0,-1 1 0,1 0 0,-1 0 0,-12 1 0,19 0-54,0 0 0,0 1-1,0-1 1,0 0 0,0 0 0,0 1 0,0-1 0,0 0 0,0 0 0,0 1 0,0-1 0,0 0-1,0 0 1,0 1 0,0-1 0,0 0 0,0 0 0,0 1 0,0-1 0,0 0 0,0 0 0,0 1 0,1-1-1,-1 0 1,0 0 0,0 0 0,0 1 0,0-1 0,1 0 0,-1 0 0,0 0 0,0 1 0,0-1-1,1 0 1,-1 0 0,1 0 0,9 12-990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7736,'0'0'8786,"-9"16"-8498,-1 0-207,-4 7 69,0 1 1,-12 33-1,13-22 29,2 0 1,1 0-1,2 1 0,1 0 1,-4 66-1,11-95-145,0 0 0,0 0 0,1-1 0,0 1 0,0 0 1,1-1-1,0 1 0,0-1 0,0 1 0,1-1 0,0 0 0,0 0 0,4 5 0,-4-7-14,0 0 0,0 0-1,1-1 1,-1 0 0,1 1 0,0-1-1,0-1 1,0 1 0,0 0-1,0-1 1,1 0 0,-1 0 0,1 0-1,-1-1 1,1 0 0,-1 1 0,1-2-1,8 2 1,118 3 296,-76-8-25,-50 2-251,-1 1 1,-1-1-1,1 0 0,0 0 0,0 0 0,0-1 1,0 1-1,-1-1 0,1 0 0,-1 0 0,6-4 0,-6 0-182,-3 3-2490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10248,'0'0'737,"14"-5"-480,15-7-37,13-5 377,1 1 0,1 2-1,60-11 1,-81 24-324,-1 1 0,1 1 0,-1 0 1,1 2-1,-1 1 0,29 8 0,-7-2-25,-33-7-444,0 1 0,-1 0 1,19 10-1,-25-12-662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10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51 6632,'0'0'8357,"-11"13"-8142,-32 42 14,41-51-184,-1 1 0,1-1 0,0 1 1,0-1-1,0 1 0,1 0 0,-1 0 0,1-1 1,0 1-1,0 0 0,1 0 0,0 0 0,0 0 1,0 0-1,0 0 0,1 0 0,0 0 0,0 0 0,0 0 1,1 0-1,-1-1 0,1 1 0,0 0 0,0-1 1,1 0-1,0 1 0,4 4 0,-4-6-15,0 0 0,0 0 0,1 0-1,-1-1 1,1 1 0,0-1 0,0 0 0,0 0-1,0 0 1,0-1 0,0 1 0,0-1 0,1 0 0,-1 0-1,1-1 1,-1 1 0,0-1 0,1 0 0,5 0-1,1-1 67,0-1 0,-1 1 0,1-2 0,-1 1-1,1-1 1,17-8 0,-25 9-60,-1 0 1,1 0 0,0 0-1,0 0 1,-1 0 0,1-1-1,-1 1 1,0-1 0,1 0-1,-1 0 1,-1 1-1,1-1 1,0 0 0,-1-1-1,1 1 1,-1 0 0,0 0-1,0-1 1,0 1 0,-1 0-1,1-1 1,-1 1-1,0-1 1,0 1 0,0-1-1,0 1 1,-1-1 0,0-3-1,0 1 14,0-1 0,0 1 1,-1-1-1,0 1 0,-1-1 0,1 1 0,-1 0 0,0 0 0,-1 0 0,1 0 0,-1 1 1,0 0-1,-8-8 0,7 9 1,1 1 0,-1-1-1,0 1 1,0 0 0,0 1 0,0-1 0,0 1 0,-1 0 0,1 0 0,-1 1 0,1 0 0,-1 0 0,0 0 0,1 1-1,-8-1 1,10 0 48,7-2-31,10-4-1,12-1 3,0 1 0,1 0 1,40-3-1,85 3 313,-140 7-325,0 0 1,1 1-1,-1 1 0,0 0 1,15 4-1,-23-5-34,1 1-1,0 0 1,-1 0 0,1 1-1,-1-1 1,0 1-1,0 0 1,0 0 0,0 0-1,0 1 1,-1-1-1,0 1 1,1 0-1,-1 0 1,4 8 0,3 9 75,-1 0 1,-1 1-1,-1 0 0,7 43 1,-7-33 201,15 44-1,-21-73-279,0-1-1,0 0 1,0 0-1,1 0 1,-1 1 0,1-1-1,-1 0 1,1-1-1,0 1 1,0 0-1,0 0 1,0-1-1,0 1 1,0-1-1,0 0 1,0 0 0,1 1-1,-1-2 1,0 1-1,1 0 1,-1 0-1,1-1 1,-1 1-1,5 0 1,5-1-9,-1 0 0,1 0 0,-1-1 1,14-3-1,-11 1-32,5 0-26,-1-1-1,0-1 1,23-9 0,-9-1-3012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5520,'0'0'8189,"12"-7"-7881,18-10-71,1 1 1,0 2-1,2 1 0,38-10 1,-37 16 50,0 2 1,-1 1-1,2 2 1,-1 1-1,0 2 0,0 1 1,66 13-1,-62-1 810,-37-14-964,1 0 252,2 0-2954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5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7832,'0'0'3284,"11"-6"-2822,5-3-208,0 1-1,1 0 1,0 1-1,0 1 1,1 1-1,19-4 1,2 5 216,1 2 1,-1 2-1,77 9 0,-50-2 122,98-3 0,-146-4-537,16-2-2015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34 115 6328,'0'0'5273,"3"13"-5014,46 135 381,-2-12-75,2 38 123,20 63 935,-69-236-1584,1 0 0,-1 0 0,0 0 0,1 0 0,-1 0 0,1 0 0,-1 0 0,1 0 0,-1 0 0,1 0 0,-1 0 0,1 0 1,0-1-1,0 1 0,-1 0 0,1 0 0,2 0 0,-3-1-15,1 0-1,-1 0 1,1 0 0,-1 0 0,1 0 0,-1 0-1,1 0 1,-1 0 0,0 0 0,1 0-1,-1-1 1,1 1 0,-1 0 0,1 0-1,-1-1 1,0 1 0,1 0 0,-1-1 0,0 1-1,1 0 1,-1-1 0,0 1 0,1-1-1,-1 1 1,0 0 0,1-1 0,3-7 100,-1 1 1,0 0 0,4-13-1,-6 18-145,97-263 852,-68 197-533,70-116 0,-79 155-185,2 0-1,1 2 1,37-34 0,10-11 229,-68 70-323,-1-1 0,0 1 0,0-1 0,0 1 0,-1-1 0,1 0-1,1-3 1,-3 5-14,0 1-1,0-1 1,0 1 0,0-1-1,0 0 1,0 1-1,0-1 1,0 1-1,0-1 1,0 0 0,0 1-1,0-1 1,0 1-1,-1-1 1,1 1-1,0-1 1,0 1-1,-1-1 1,1 1 0,0-1-1,-1 1 1,1-1-1,-1 1 1,1-1-1,0 1 1,-1 0 0,1-1-1,-1 1 1,1 0-1,-1-1 1,1 1-1,-1 0 1,0 0-1,1-1 1,-1 1 0,1 0-1,-1 0 1,1 0-1,-1 0 1,0 0-1,1 0 1,-1 0 0,0 0-1,-42-6 64,0 1 0,-81 3 0,-84 17 17,101-8-65,54-4-8,-72 12 0,108-9-39,17-6 25,0 0 1,0 1-1,0-1 1,0 0-1,-1 0 0,1 0 1,0 0-1,0 0 1,0 1-1,0-1 0,0 0 1,0 0-1,0 0 1,0 1-1,0-1 1,0 0-1,0 0 0,0 0 1,0 0-1,0 1 1,0-1-1,0 0 1,0 0-1,0 0 0,0 1 1,0-1-1,0 0 1,0 0-1,0 0 1,0 0-1,1 1 0,-1-1 1,0 0-1,0 0 1,0 0-1,0 0 1,0 0-1,0 1 0,1-1 1,-1 0-1,0 0 1,3 2-20,1 0 0,-1 0-1,1-1 1,-1 1 0,1-1 0,5 1 0,23 5-917,0-1 0,51 2-1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7 192 6728,'0'0'264,"1"15"96,4 104 448,-9 38 977,-4-84 731,8-76-2391,1 0 0,0 0-1,0 0 1,0 0 0,0 0 0,0 0 0,4-5-1,3-11 45,35-108 469,-22 61-251,2 1 0,48-93 1,-20 79 189,-50 78-565,0 0-1,-1 0 1,1 0 0,-1 0-1,1 0 1,0 1 0,0-1-1,0 0 1,0 0 0,-1 1-1,1-1 1,0 0 0,0 1 0,0-1-1,2 0 1,-2 1-4,-1 0 0,1 0 0,-1 0 0,1 0 0,-1 0 0,1 0 0,-1 0 0,1 1 0,-1-1 0,1 0 0,-1 0 0,1 0 0,-1 1 0,1-1 0,-1 0 0,0 0 0,1 1 0,-1-1 0,1 0 0,-1 1 0,0-1 0,1 0 0,0 2 0,1 1 11,-1 0 1,1 0 0,0 1 0,-1-1 0,0 1 0,1 0-1,-1-1 1,0 5 0,11 60 95,-2 1 0,0 83 0,-12 48 913,0-195-670,6-4-2693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3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37 9144,'0'0'1305,"-3"10"-1012,-7 31-66,9-39-197,1 0 1,-1 0-1,1 1 0,0-1 1,0 0-1,0 0 1,0 0-1,0 1 0,0-1 1,0 0-1,1 0 0,-1 0 1,1 0-1,0 0 0,0 1 1,0-1-1,0 0 1,0-1-1,0 1 0,0 0 1,0 0-1,1 0 0,-1-1 1,1 1-1,0-1 0,-1 1 1,1-1-1,0 0 1,0 1-1,3 0 0,0 1 56,0-1-1,1 0 0,-1 0 0,1-1 0,-1 0 0,1 0 1,0 0-1,-1-1 0,8 1 0,-7-2 38,-1 1-1,1-1 0,-1 1 0,1-2 0,-1 1 1,1-1-1,-1 1 0,0-1 0,0-1 1,0 1-1,0-1 0,8-5 0,-11 6-56,0 0 0,0 0 0,-1 0 0,1 0 0,0 0 0,-1-1 0,1 1 0,-1 0 0,0-1 0,0 1 0,0-1 0,0 1 0,0-1 0,-1 0 0,1 1 0,-1-1 0,1 0 0,-1 0 0,0 1 0,0-1 0,0 0 0,-1 1 0,1-1 0,-1 0 0,1 1 0,-1-1 1,-2-4-1,1 2 28,0 1 1,-1 0-1,1 0 1,-1 0-1,0 0 0,0 0 1,0 0-1,0 1 1,-1 0-1,0-1 1,-4-1-1,7 3-163,-1 1 0,0-1 0,1 1-1,-1 0 1,0 0 0,0 0-1,0 0 1,0 1 0,0-1-1,0 0 1,0 1 0,0-1 0,-1 1-1,1 0 1,0 0 0,0 0-1,0 0 1,0 0 0,-1 0-1,1 0 1,0 1 0,0-1-1,0 1 1,0 0 0,-3 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40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7528,'0'0'4361,"14"-4"-4046,257-46 1530,-233 48-1247,1 1-1,-1 2 1,52 8 0,-85-9-489,5 2 235,-10-2-328,0 1 0,0-1 1,1 0-1,-1 0 0,0 0 1,0 0-1,1 0 0,-1 0 1,0 1-1,0-1 0,1 0 1,-1 0-1,0 0 0,0 0 1,1 0-1,-1 0 0,0 0 1,0 0-1,1 0 0,-1 0 0,0 0 1,0 0-1,1 0 0,-1-1 1,0 1-1,0 0 0,1 0 1,-1 0-1,0 0 0,0 0 1,0 0-1,1-1 0,-1 1 1,0 0-1,0 0 0,0 0 1,1 0-1,-1-1 0,0 1 1,0 0-1,0 0 0,0-1 1,0 1-1,0 0 0,1 0 1,-1-1-1,0 1 0,0 0 1,0 0-1,0-1 0,0 1 1,0 0-1,0 0 0,0-1 0,0 1 1,0 0-1,0 0 0,0-1 1,0 1-1,-1 0 0,1-1 1,0 1 269,-9 3-2621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40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10248,'0'0'513,"11"2"-198,33 2-13,0-2 0,0-2 0,65-7 0,-52 2 542,93 4 0,-126 1-464,17 2 538,-39-1-804,1-1 0,-1 0-1,0 1 1,1 0 0,-1-1 0,0 1 0,0 0 0,1 0 0,-1 0 0,0 0-1,0 1 1,2 1 0,5-1-1871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4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95 9536,'0'0'638,"-9"11"-291,-12 17-4,1 1 0,-32 63 0,48-82-258,0 0-1,0 0 0,1 1 1,0-1-1,1 1 1,0 0-1,-1 20 0,3-26-44,1 0 1,-1 0-1,1 0 0,0-1 0,0 1 0,1 0 1,-1-1-1,1 1 0,0-1 0,0 1 0,1-1 0,-1 0 1,1 0-1,0 0 0,0 0 0,0 0 0,1-1 1,-1 0-1,8 6 0,-4-4 28,1-1 1,-1 0-1,1 0 1,-1-1-1,1 0 1,0 0-1,0-1 1,1 0-1,-1 0 1,0-1-1,1 0 1,-1-1-1,1 1 1,-1-2-1,0 1 1,1-1-1,-1-1 1,16-3-1,-10 0 44,0 1 0,-1-2-1,0 0 1,0 0 0,0-1 0,-1-1-1,0 0 1,0-1 0,-1 0 0,13-13 0,-12 8 27,-1 0 1,0-1 0,-1 0 0,0 0 0,-2-1 0,0 0 0,9-27 0,-13 34-70,-1 0 0,-1 0 0,1 0 0,-2-1 0,1 1 0,-1 0 0,-1-1 0,0 1 0,0-1 0,-1 1 0,0-1 0,0 1 0,-1-1 0,-1 1 0,-5-16 0,5 20-23,1 0 0,-1 0 0,0 1-1,0 0 1,-1-1 0,1 1-1,-1 0 1,0 1 0,0-1-1,0 1 1,-1 0 0,1 0-1,-1 0 1,1 0 0,-10-3-1,7 4 9,-1 0 0,1 0 0,0 1 0,-1 0 0,0 1 0,1-1 0,-1 1 0,1 1 0,-1-1 0,-9 3 0,3 0 17,1 1-1,0 0 0,0 1 1,0 0-1,0 1 0,1 0 1,-1 1-1,2 1 0,-1 0 1,1 0-1,-17 18 0,20-17-36,0 1 0,1 0 0,1 1 0,-1-1 0,2 1 0,-1 0 0,1 1 0,1 0 0,-3 13 0,-2 28-2609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4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6520,'0'0'4448,"90"18"-3952,-17-18 40,17-2 8,9-8-40,16-4 0,2-8-128,0-2 8,-2 0-136,-11-17-8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5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74 4416,'0'0'6240,"-2"17"-5872,-1 5-244,-7 93 450,15 63 488,1-39-189,0-9 1095,1-152-1018,6-77-509,4 1 0,5 1-1,37-105 1,-53 184-351,0-1 0,2 1-1,0 0 1,1 1 0,1 0-1,12-16 1,-21 31-73,0 1-1,0 0 0,0 0 1,0 0-1,0-1 1,0 1-1,0 1 1,1-1-1,-1 0 1,0 0-1,1 0 1,-1 1-1,0-1 1,1 0-1,-1 1 0,1 0 1,2-1-1,-3 1-8,0 0-1,0 0 1,1 0-1,-1 1 1,0-1-1,0 0 1,0 1-1,0-1 1,0 1-1,0-1 1,0 1-1,0 0 0,0-1 1,0 1-1,-1 0 1,1 0-1,0 0 1,1 1-1,2 5 3,1 0 0,-1 0 0,0 1 0,-1 0-1,3 9 1,-2-7-2,10 33 42,-2 1 0,10 79-1,0-3 106,-12-58-34,-8-45-28,0 1 0,9 25 0,-1-19 69,-6-17-2513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12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62 7024,'0'0'6366,"7"-10"-5996,21-29-4,-22 29 83,-3 7 463,-5 10-557,7 71 836,-9-40-901,-1-1-1,-16 56 1,-31 72 397,0-4 22,-8 43 968,56-194-1499,1 1 438,3-11-604,0 0 0,1 1 0,-1-1 1,0 0-1,1 0 0,-1 0 1,0 0-1,1 1 0,-1-1 1,1 0-1,-1 0 0,0 0 0,1 0 1,-1 0-1,1 0 0,-1 0 1,0 0-1,1 0 0,-1 0 1,1 0-1,-1 0 0,0 0 1,1-1-1,-1 1 0,1 0 0,-1 0 1,0 0-1,1 0 0,-1-1 1,1 1-1,31-13 137,36-18 1,-37 15-89,38-13 0,-38 19-8,-7 1 14,1 1 0,-1 0 0,1 3 0,0 0 0,40-3 0,6 2 180,-57 5-158,-13 0-90,0 0 1,0 1-1,1-1 0,-1 0 0,0 1 1,0-1-1,0 0 0,0 0 0,0 0 1,-1 0-1,1 0 0,0 0 0,0 0 1,0 0-1,-1 0 0,1-1 0,-1 1 1,1 0-1,-1 0 0,1-1 1,-1 1-1,0 0 0,0 0 0,0-1 1,1 1-1,-1 0 0,-1-2 0,2-41-1774,-1 37 46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5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5720,'0'0'13183,"2"10"-13128,6 32-3,-8-39-42,0 0 0,-1 0 0,1 0 0,0 0 0,-1 0 0,1 0 0,-1 0 0,0 0 0,0 0 0,0 0 0,0-1-1,-1 1 1,1 0 0,-3 2 0,-3 8 30,2-1-3,0 1-1,1 0 1,0 0-1,1 0 1,1 1-1,0-1 1,1 1-1,1-1 1,0 1-1,2 15 1,-2-28-30,0 1 1,0 0 0,1 0-1,-1-1 1,1 1-1,-1 0 1,1-1 0,0 1-1,-1-1 1,1 1-1,0-1 1,0 1 0,0-1-1,0 0 1,0 1-1,1-1 1,-1 0 0,0 0-1,1 0 1,-1 0-1,0 0 1,1 0 0,-1 0-1,1 0 1,0-1-1,-1 1 1,1 0 0,0-1-1,-1 0 1,1 1-1,0-1 1,-1 0 0,1 0-1,0 0 1,0 0-1,-1 0 1,1 0 0,0 0-1,-1-1 1,3 0-1,1 0 17,0 0 0,0-1 0,0 0 0,-1 0-1,1 0 1,0-1 0,-1 1 0,0-1 0,1 0 0,-1 0-1,0-1 1,5-5 0,20-29 212,-8 9-3085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5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11552,'0'0'1680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5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3312,'0'0'11506,"2"12"-11316,3 39 158,-2 81 1,3 45 729,-4-102-66,-2-57-280,0-17-552,6-21-1976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5120,'0'0'10472,"-4"11"-10246,-3 8-128,2-1 0,0 1 0,1 0 0,1 0 0,-1 23 0,13 365 1081,-4-335-739,-5-72-433,0 1 0,0-1 0,0 0 0,0 1 0,-1-1 0,1 1 0,0-1 0,0 0 0,0 1 0,0-1 0,1 0 0,-1 1 0,0-1 0,0 1 0,0-1 0,0 0 0,0 1 0,0-1 0,1 0 0,-1 1 0,0-1 0,0 0 0,0 1 0,1-1 0,-1 0 0,0 0 0,0 1 0,1-1 0,6-6 656,4-15-3136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4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8744,'0'0'7402,"13"-2"-7126,250-34 1072,-154 21-865,-39 4 26,97-1 0,39 8 757,-205 4-1258,-1 0 0,1 0-1,-1 0 1,1 0 0,0 0 0,-1 0 0,1 0 0,-1 1 0,1-1 0,-1 0 0,1 0 0,-1 1-1,1-1 1,-1 0 0,1 1 0,-1-1 0,1 1 0,-1-1 0,1 0 0,-1 1 0,0-1 0,1 1 0,-1-1-1,0 1 1,1-1 0,-1 1 0,0-1 0,1 2 0,0 5-2645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5:0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127 647 5520,'0'0'6684,"-5"14"-6407,-14 59 211,-15 120 0,-21 179 768,42-296 311,41-248-551,-6 46-575,-13 72-168,1 0 0,24-67 1,-27 100-170,2-1 0,0 2 0,1-1 0,1 1 0,1 1 1,1 0-1,0 1 0,21-22 0,-28 35-45,-1-1-1,1 1 1,0 0-1,0 1 1,0-1-1,1 1 1,0 1-1,0-1 1,0 1 0,8-3-1,-11 6-36,0-1 1,-1 1-1,1-1 0,0 1 0,0 0 1,-1 0-1,1 1 0,0-1 0,0 1 1,-1 0-1,1-1 0,0 2 0,-1-1 1,1 0-1,-1 1 0,0 0 0,1 0 1,-1 0-1,0 0 0,0 0 1,0 0-1,3 5 0,-2-3-6,0 1 0,0-1 0,-1 1 1,1 0-1,-1 1 0,0-1 0,-1 0 0,1 1 0,-1-1 0,0 1 1,-1 0-1,1 0 0,-1 0 0,0 0 0,-1-1 0,0 1 0,1 0 0,-2 0 1,1 0-1,-1 0 0,0 0 0,0 0 0,-3 8 0,0 0 6,-1 0 1,-1-1-1,0 0 0,0 0 0,-2 0 0,1-1 0,-2 0 1,-14 17-1,18-24-6,0 1 1,-1-1-1,0-1 0,0 1 1,0-1-1,0 0 1,-1 0-1,0-1 1,0 0-1,0 0 1,0-1-1,0 0 1,-13 3-1,14-5 22,0 1 0,-1-1 0,1 0 0,0 0 0,0 0-1,0-1 1,0 0 0,0 0 0,0-1 0,0 0 0,0 0 0,0 0 0,1-1 0,-1 0 0,1 0-1,-10-7 1,13 9-27,-10-9 192,18 11 6,13 7-176,-4-4-38,0 0-1,0-1 0,0 0 0,0-1 0,1-1 1,-1-1-1,0 0 0,1 0 0,-1-2 0,0 0 1,0-1-1,0 0 0,0-1 0,0-1 0,-1-1 1,1 0-1,-2 0 0,1-1 0,24-18 0,-18 9 20,0-1 0,-2-1-1,0 0 1,-1-1-1,28-42 1,-27 31 17,-2 0 0,-1 0 0,-1-2 1,10-34-1,-9 15 9,-2 0 1,-2-1 0,-3 0 0,-2-1-1,-2 0 1,-6-97 0,1 145-36,-4-31 34,5 34-35,-1 0 0,1 0 0,-1 0 0,1 0 0,-1 0 0,0 0 0,0 1-1,0-1 1,0 0 0,0 0 0,-1 1 0,1-1 0,0 1 0,-3-3 0,3 4-4,1 0 1,-1 0 0,1-1 0,-1 1-1,1 0 1,0 0 0,-1 0-1,1 0 1,-1 0 0,1 0 0,-1 0-1,1 0 1,-1 0 0,1 0-1,-1 1 1,1-1 0,0 0 0,-1 0-1,1 0 1,-1 0 0,1 1 0,-1-1-1,1 0 1,0 0 0,-1 1-1,1-1 1,0 0 0,-1 1 0,1-1-1,0 0 1,0 1 0,-1 0-1,-10 15 5,4-1-9,0 1 0,1 0 0,1 0 0,-5 25 0,-8 71-29,15-93 30,-4 39-41,1 109-1,7-139 15,2-1-1,0 0 1,1 0-1,2 0 0,1-1 1,13 32-1,-17-50 22,0 0 0,1-1 0,1 0 0,-1 1 1,1-2-1,0 1 0,0 0 0,1-1 0,0 0 0,0-1 0,1 1 0,7 4 1,-9-7 3,1 0 0,-1 0-1,1-1 1,0 0 0,0 0 0,1 0 0,-1-1 0,0 0 0,0 0 0,1 0 0,-1-1 0,1 0 0,-1 0 0,0-1 0,1 1 0,8-3 0,17-5-7,0-2 1,0-1 0,-1-1 0,0-2-1,-1-1 1,29-19 0,-45 26 68,10-8 211,-51 34-63,9-8-168,-1 4 0,1 0 1,0 1-1,1 1 1,0 1-1,2 0 1,-15 20-1,28-34-26,1 0-1,-1 0 1,1 0 0,-1 0-1,1 0 1,0 0-1,1 0 1,-1 0 0,0 0-1,1 0 1,0 0-1,-1 0 1,1 1-1,1 3 1,-1-6-5,0 0 1,1-1-1,-1 1 0,0 0 1,0 0-1,1 0 0,-1 0 1,1 0-1,-1-1 0,1 1 1,-1 0-1,1 0 0,0-1 1,-1 1-1,1 0 0,0-1 1,-1 1-1,1-1 0,1 2 1,0-2 0,-1 1 1,1-1 0,-1 0 0,1 1-1,-1-1 1,1 0 0,-1 0 0,1 0-1,-1 0 1,1 0 0,0-1 0,-1 1-1,1 0 1,-1-1 0,3 0 0,5-3 25,0 1 0,0-2 0,-1 1 1,1-1-1,-1 0 0,0-1 0,12-11 1,2-5 69,21-27 0,-25 26 73,30-27 0,-47 50-172,-1-1 1,1 0-1,-1 1 1,1-1-1,0 0 1,-1 1-1,1-1 1,0 1 0,0-1-1,0 1 1,-1-1-1,1 1 1,0 0-1,0-1 1,0 1 0,0 0-1,0 0 1,0 0-1,0-1 1,0 1-1,-1 0 1,1 0-1,0 0 1,0 0 0,0 1-1,0-1 1,0 0-1,0 0 1,0 1-1,0-1 1,-1 0-1,1 1 1,0-1 0,0 1-1,0-1 1,-1 1-1,1-1 1,0 1-1,0 0 1,-1-1-1,1 1 1,-1 0 0,1-1-1,-1 1 1,1 0-1,-1 0 1,1 0-1,-1-1 1,1 1 0,-1 1-1,3 7 4,0-1 1,0 0-1,-1 1 0,2 11 0,-2-11-1,0 4 6,0-2 1,0-1-1,1 0 0,0 0 1,0 0-1,9 16 0,-11-25-9,0 1-1,0 0 0,0-1 1,0 1-1,1-1 1,-1 1-1,0-1 0,1 1 1,0-1-1,-1 0 0,1 0 1,0 0-1,-1 0 0,1 0 1,0 0-1,0-1 0,0 1 1,0-1-1,0 1 0,0-1 1,-1 1-1,1-1 0,0 0 1,0 0-1,0 0 0,0 0 1,0-1-1,0 1 0,0 0 1,0-1-1,0 1 0,0-1 1,0 0-1,0 0 0,-1 0 1,4-1-1,8-6 33,1-1-1,-1 0 1,-1-1 0,0 0-1,18-19 1,14-13 149,-41 40-167,-1 0 1,1 0 0,0 0 0,0 0 0,-1 1 0,1-1 0,0 1 0,0 0 0,0 0 0,5-1 0,-7 5-8,-1-1 0,1 1 0,-1 0 0,1 0 0,-1 0 0,0 0 0,0 0 0,-1 0 1,1-1-1,-1 5 0,0-5-4,-3 28 42,1-12-13,1 0 0,0 1-1,2 27 1,0-46-35,0 0 1,0 1-1,0-1 1,0 1-1,0-1 1,0 0-1,0 1 1,0-1-1,0 0 1,0 1-1,0-1 1,1 0-1,-1 1 1,0-1-1,0 0 1,0 1-1,0-1 1,1 0-1,-1 1 1,0-1-1,0 0 1,1 0-1,-1 1 1,0-1-1,0 0 1,1 0-1,-1 0 1,0 1-1,1-1 1,-1 0-1,0 0 1,1 0-1,-1 0 1,0 0-1,1 0 1,-1 0-1,1 0 1,-1 0-1,0 0 1,1 0-1,-1 0 1,0 0-1,1 0 1,-1 0-1,0 0 1,1 0-1,-1 0 1,0 0-1,1 0 1,-1-1-1,0 1 1,1 0-1,-1 0 1,0 0-1,1-1 1,-1 1-1,0 0 1,0 0-1,1-1 1,-1 1-1,23-22 37,-17 16-18,12-16 41,-16 19-48,0-1 0,0 1 1,0 0-1,1 0 0,-1 0 0,1 1 1,0-1-1,0 1 0,0-1 1,0 1-1,5-3 0,-7 5-11,0 0 0,-1 0 0,1 0 0,0 0 0,0 1 0,-1-1 0,1 0 0,0 0 0,0 0 0,-1 1 0,1-1 0,0 0 0,0 1 0,-1-1 0,1 0 0,0 1 0,-1-1 0,1 1 0,-1-1 0,1 1 0,-1-1 0,1 1 0,-1 0 0,1-1 0,-1 1 0,1 0 0,-1-1-1,0 1 1,1 0 0,-1-1 0,0 1 0,0 1 0,8 27 15,-7-26-15,1 6 1,0 0-1,0 0 0,1 0 1,0-1-1,5 11 0,-7-17-1,0 0-1,1 0 0,-1 0 0,0-1 1,0 1-1,1 0 0,-1-1 0,1 1 1,0-1-1,-1 0 0,1 1 0,0-1 1,0 0-1,0 0 0,-1 0 0,1 0 1,0 0-1,1-1 0,-1 1 0,0 0 1,0-1-1,0 0 0,0 1 0,0-1 1,1 0-1,-1 0 0,0-1 0,4 0 1,3-1 12,1 0 0,-1-1 0,0 0 0,-1-1 0,1 0 1,-1 0-1,0-1 0,0 0 0,0-1 0,0 1 1,-1-1-1,0-1 0,0 0 0,-1 0 0,0 0 1,0 0-1,-1-1 0,9-15 0,-14 20-6,1 1-1,0 0 1,-1-1 0,1 1-1,-1 0 1,0-1-1,0 1 1,0 0-1,0-1 1,0 1 0,0 0-1,-1-1 1,1 1-1,-2-4 1,2 5-5,0 1 0,-1-1-1,1 1 1,0 0 0,-1-1 0,1 1-1,0-1 1,-1 1 0,1-1 0,0 1-1,-1 0 1,1-1 0,-1 1 0,1 0-1,-1-1 1,1 1 0,-1 0 0,1 0-1,-1-1 1,1 1 0,-1 0 0,1 0-1,-1 0 1,0 0 0,0 0-1,-1 0 0,1 0 0,0 1 1,0-1-1,0 0 0,-1 1 0,1 0 0,0-1 0,0 1 1,0-1-1,0 1 0,0 0 0,0 0 0,0 0 0,-1 1 1,-1 1 1,1 0 1,-1 0 0,1-1 0,0 1 0,0 1 0,0-1 0,0 0 0,1 0 0,-1 1 0,1-1 0,0 1 0,0-1 0,0 1 0,0 0 0,1-1 0,-1 6 0,1-3 3,1-1 0,0 0 0,-1 1 0,2-1 0,-1 0 0,1 0 0,0 0 0,0 0 0,0 0 0,4 7 0,0-4 23,-1 0 0,1 0 0,1-1 0,-1 1 0,1-1-1,1-1 1,-1 1 0,1-1 0,0-1 0,0 1-1,18 7 1,-16-9 41,1-1 0,-1 0 0,1 0-1,-1-1 1,1-1 0,0 1 0,19-2 0,-26 0-65,1 0 0,0-1 1,-1 0-1,1 0 1,0 0-1,-1 0 1,0-1-1,1 1 1,-1-1-1,0 0 1,0-1-1,0 1 1,0-1-1,0 0 1,0 0-1,-1 0 1,1 0-1,-1 0 1,5-8-1,3-9-3659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5:0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14968,'0'0'0,"8"97"-2568,-4-51 2224,-2-12-8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5:0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5120,'0'0'8542,"-10"11"-8107,-1 2-287,0 0 0,1 1-1,1 0 1,0 0 0,1 1 0,0 0 0,-8 28 0,11-24 55,1 0 1,1 0-1,-1 36 1,4-47-119,0 1 0,0-1 0,1 0 0,0 0 0,1 0-1,0 0 1,0 0 0,0-1 0,1 1 0,0-1 0,8 14 0,-9-19-55,-1 0 1,0 0-1,1-1 0,-1 1 1,1 0-1,-1-1 0,1 1 1,0-1-1,-1 0 0,1 0 1,0 0-1,0 0 0,0 0 1,0 0-1,0 0 0,0 0 1,0-1-1,0 1 0,0-1 1,4 1-1,-2-1 3,-1-1 0,0 1 0,0-1 0,0 0-1,0 0 1,1 0 0,-1 0 0,-1-1 0,1 1 0,0-1 0,0 0 0,3-3-1,6-5 66,0-2-1,-1 1 1,0-2 0,12-17-1,-21 26-73,15-18 223,-1 0-1,-2-2 1,0 0 0,-1-1 0,-2 0 0,13-39 0,-27 76-144,1-1-1,1 1 1,-1 0 0,2 0 0,0 0 0,0 0 0,1 0-1,1 0 1,3 14 0,-3-19-94,0 1 1,1 0-1,0-1 0,0 1 0,1-1 0,0 0 1,0 0-1,1 0 0,0-1 0,0 0 1,0 0-1,1 0 0,0 0 0,0-1 0,7 5 1,-9-8-7,-1 0 1,0 0 0,0-1-1,1 1 1,-1-1 0,1 0-1,0 0 1,-1 0 0,1 0-1,0 0 1,-1-1 0,1 0-1,0 0 1,0 0 0,-1 0-1,8-2 1,-5 1 3,0-1 1,0-1-1,0 1 1,-1-1-1,1 0 0,-1 0 1,1-1-1,-1 1 1,6-7-1,1-1 29,-1-1 0,0 0 0,-1-1 1,0-1-1,-1 1 0,13-28 0,-15 26 46,0 0 1,-2 0 0,8-29-1,-12 40-39,-1 1 1,1-1-1,0 0 0,-1 0 1,0 0-1,0 0 0,0 0 1,-1 0-1,1 0 0,-1 0 1,0 0-1,0 0 0,-1 0 1,1 0-1,-1 1 0,1-1 1,-1 0-1,0 1 0,0 0 1,-5-6-1,6 9 8,40 0-1,-1 1 1,0 2 0,41 9 0,-17-2-62,82 0 13,-129-7-8,-14-3 8,0 0 0,1 1 0,-1-1 1,0 0-1,1 0 0,-1 0 0,0 0 0,1 0 0,-1 0 1,0 0-1,1-1 0,-1 1 0,0 0 0,1-1 1,-1 1-1,2-2 0,-2 2 17,-8 7-2,-72 67 21,-23 25 20,97-95-55,1 0 1,0 1-1,0 0 1,0 0-1,0 0 1,1 0-1,0 1 0,0-1 1,1 1-1,-1 0 1,1 0-1,0 0 1,-2 12-1,4-17-3,0 0 0,0 0 0,1 1 1,-1-1-1,0 0 0,0 1 0,1-1 0,-1 0 1,1 0-1,-1 0 0,1 0 0,-1 1 0,1-1 0,0 0 1,0 0-1,-1 0 0,1 0 0,0 0 0,0 0 0,0-1 1,1 2-1,1-1 0,-1 1 1,1-1 0,-1 0-1,1 0 1,-1 0-1,1 0 1,0-1-1,0 1 1,4 0 0,-1-1-1,0 0 1,0 0 0,1 0 0,-1-1 0,0 0 0,0 0 0,1-1-1,5-1 1,-5-1 7,1-1-1,-1 1 1,0-1 0,0 0-1,0 0 1,0-1-1,-1 0 1,0 0 0,-1-1-1,10-13 1,1-6 57,22-48 1,-22 40-42,-11 22-13,1 3 153,-4 21-48,-1-4-101,0-1 1,1 1 0,-1 0 0,1-1 0,1 1-1,-1-1 1,1 0 0,1 0 0,-1 0 0,1 0 0,1-1-1,-1 1 1,7 6 0,-9-10-13,1-1 1,0 1 0,0-1-1,0 1 1,0-1-1,0 0 1,1 0-1,-1 0 1,1-1-1,-1 1 1,1-1-1,0 0 1,0 0-1,-1 0 1,1 0-1,0-1 1,0 1-1,0-1 1,0 0-1,0 0 1,-1-1-1,1 1 1,0-1 0,0 0-1,0 0 1,-1 0-1,8-3 1,-3 0 3,1-1 1,-1 0 0,0 0 0,0-1-1,-1 0 1,0 0 0,11-12 0,2-6 57,17-27 1,3-3 123,-24 39-41,-9 14-49,-6 12-24,-10 44-30,4-31-51,1 1 0,1 1 0,1-1 0,2 0 0,2 30 0,-2-53 4,0 1 0,1-1 0,0 1-1,-1-1 1,1 0 0,0 1 0,0-1 0,0 0 0,0 1 0,0-1 0,3 3 0,-3-4 2,0-1 1,-1 1 0,1-1-1,0 1 1,0-1-1,0 1 1,-1-1 0,1 0-1,0 1 1,0-1 0,0 0-1,0 0 1,0 1 0,0-1-1,0 0 1,0 0 0,-1 0-1,1 0 1,0 0 0,0-1-1,0 1 1,0 0-1,0 0 1,0 0 0,0-1-1,0 1 1,-1-1 0,1 1-1,0-1 1,0 1 0,0-1-1,-1 1 1,1-1 0,1-1-1,8-5 29,-1-2 1,0 1-1,0-1 0,-1-1 0,13-18 1,29-59 141,-25 42-70,-10 14-18,-13 25-56,1-1 0,0 1-1,0 0 1,1 0-1,-1 1 1,9-10 0,-11 14-24,0 1 0,-1 0 0,1-1 1,0 1-1,-1 0 0,1 0 0,0 0 1,0 0-1,-1-1 0,1 1 0,0 0 1,0 0-1,-1 0 0,1 1 0,0-1 1,-1 0-1,1 0 0,0 0 0,0 0 1,-1 1-1,1-1 0,0 0 0,-1 1 1,1-1-1,-1 1 0,1-1 0,0 0 1,-1 1-1,1-1 0,-1 1 0,1 0 1,-1-1-1,1 1 0,0 0 0,22 28 20,-15-19-11,-1-2-2,1-1 0,-1 0 0,1 0 0,1 0 0,-1-1 1,1 0-1,0-1 0,1 0 0,-1-1 0,17 6 1,-20-8-9,1 0 1,0-1-1,0 0 1,0 0-1,0-1 1,0 0-1,0 0 1,0 0-1,0-1 1,0 0-1,0-1 1,-1 1-1,1-1 1,0-1-1,-1 1 1,11-7-1,-11 6 4,-1 0 1,-1 0-1,1-1 0,0 0 0,-1 0 1,0 0-1,0-1 0,0 1 0,0-1 1,3-6-1,-5 8-2,-1 0 0,1 0 0,-1 0 0,0 0 0,0 0 0,0-1 0,0 1 0,-1 0 0,1-1 0,-1 1 0,0 0 0,0-1 0,0 1 0,0 0 0,-1-1 0,1 1 0,-1 0 0,0-1 0,-2-4 1,3 7-2,-1 0 1,1 0-1,-1 0 1,0 0-1,1 0 1,-1 0-1,0 0 1,0 0 0,1 1-1,-1-1 1,0 0-1,0 0 1,0 1-1,0-1 1,0 0 0,0 1-1,0-1 1,-1 1-1,1-1 1,0 1-1,0 0 1,0 0-1,0-1 1,-1 1 0,1 0-1,0 0 1,0 0-1,0 0 1,-1 0-1,1 0 1,0 1 0,0-1-1,0 0 1,-1 1-1,1-1 1,0 0-1,0 1 1,-2 1-1,-2 0 5,0 1-1,0 0 1,0 0-1,1 0 0,-1 1 1,-6 7-1,6-6-4,0 0 1,0 1-1,1 0 0,0 0 0,0 0 0,1 1 0,-1-1 0,1 1 1,1 0-1,-1 0 0,1 0 0,1 0 0,-1 0 0,0 8 1,2-10-3,0 0 1,1 1-1,-1-1 1,1-1-1,0 1 1,0 0-1,1 0 1,-1 0-1,1 0 1,0-1 0,0 1-1,1-1 1,-1 0-1,1 1 1,0-1-1,0 0 1,1-1-1,-1 1 1,1-1-1,0 1 1,6 3 0,7 5-22,1-2 1,0 0 0,0-1-1,1-1 1,1-1 0,-1-1 0,1 0-1,0-2 1,0 0 0,0-1-1,1-1 1,-1-1 0,1-1-1,31-4 1,-27 2-3454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6:1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5416,'0'0'12958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4816,'0'0'10366,"-10"7"-10118,-35 28-9,43-33-218,0 1 0,0-1 0,0 1 0,0-1 0,1 1 0,-1 0 0,1-1 0,-1 1 0,1 0 1,0 0-1,0 0 0,0 0 0,0 0 0,1 0 0,-1 0 0,1 1 0,0 2 0,-1 7 53,-5 34 206,2 1-1,3 0 0,1 0 0,3-1 1,14 80-1,-16-118-182,0-4-12,-1 0-1,1 0 1,0 0 0,1 0 0,-1 0 0,1 0-1,0-1 1,4 7 0,4-35 472,-8-1-3009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13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11952,'0'0'2600,"12"2"-2334,19 0 22,1-1-1,53-6 1,-7-1 323,-52 5-30,1-1 1,-1-2-1,33-7 0,-43 2 236,-16 9-913,0-1 1,0 1-1,1-1 0,-1 1 1,0-1-1,0 1 1,0-1-1,1 1 1,-1-1-1,0 1 0,0-1 1,0 1-1,0-1 1,0 0-1,0 1 1,0-1-1,0 1 0,0-1 1,-1 1-1,1-1 1,0 1-1,0-1 1,0 1-1,-1-1 0,1 0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5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10752,'0'0'2224,"15"-1"-2076,210-4 1105,-208 6-1277,105 4 1593,-105-6-1732,1 0 0,-1 0-1,0-2 1,31-8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5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46 7432,'0'0'4216,"5"15"-3826,31 100 377,68 192 1570,-83-247-1914,-13-34-92,1-1 1,15 30 0,-19-43-214,2 2 516,-7-14-616,1 0 0,-1 0 0,1 0 0,-1 0 0,1 0 0,-1 0 0,1 0 0,-1 0 0,1 0 0,-1 0 0,1-1 0,-1 1 0,1 0 0,-1 0 0,1 0 0,-1-1 0,1 1 0,-1 0-1,1-1 1,-1 1 0,0 0 0,1-1 0,-1 1 0,0 0 0,1-1 0,-1 1 0,0-1 0,1 1 0,-1-1 0,0 1 0,0-1 0,1 0 0,7-12 74,-1-1 1,0 0-1,0-1 0,-2 0 1,7-22-1,12-32 104,-1 22-44,2 1 0,36-50-1,70-78 370,-47 65 110,-83 109-625,-1 0 1,0 0-1,1-1 0,-1 1 0,0 0 1,0-1-1,1 1 0,-1 0 0,0-1 1,0 1-1,0 0 0,1-1 0,-1 1 1,0 0-1,0-1 0,0 1 0,0-1 1,0 1-1,0 0 0,0-1 0,0 1 1,0-1-1,0 1 0,0 0 0,0-1 1,0 1-1,0-1 0,0 1 0,0 0 0,-1-1 1,1 1-1,0 0 0,0-1 0,0 1 1,0 0-1,-1-1 0,1 1 0,0 0 1,-1-1-1,1 1 0,0 0 0,0 0 1,-1-1-1,1 1 0,0 0 0,-1 0 1,1 0-1,-1-1 0,1 1 0,0 0 1,-1 0-1,1 0 0,0 0 0,-1 0 1,1 0-1,-1 0 0,1 0 0,0 0 1,-1 0-1,1 0 0,-1 0 0,1 0 1,0 0-1,-1 0 0,-38 3 83,27-1-85,-56 3 24,-87 18 0,-96 25 32,236-44-51,4-1 13,0-1 0,1 0-1,-1 0 1,0-1 0,0 0-1,-17-2 1,28 1-21,0 0 0,-1 0 0,1 0 0,-1 0 0,1 0 0,0 0-1,-1 0 1,1 0 0,-1 0 0,1 0 0,0 0 0,-1-1 0,1 1 0,-1 0 0,1 0 0,0 0 0,-1-1 0,1 1 0,0 0-1,0-1 1,-1 1 0,1 0 0,0 0 0,0-1 0,-1 1 0,1-1 0,0 1 0,0 0 0,0-1 0,-1 1 0,1 0 0,0-1-1,0 1 1,0-1 0,0 1 0,0 0 0,0-1 0,0 1 0,0-1 0,0 1 0,0-1 0,0 1 0,0 0 0,0-1 0,0 1-1,1-1 1,-1 1 0,0 0 0,0-1 0,0 1 0,1 0 0,-1-1 0,0 1 0,0 0 0,1-1 0,-1 1 0,0 0-1,0-1 1,1 1 0,-1 0 0,0 0 0,1 0 0,0-1 0,23-17-97,-6 8-2599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7528,'0'0'6817,"10"-4"-6408,12-1-182,0 0 0,0 1 0,1 2 0,27-1 0,271-9 2157,-301 9-2046,31-6 1,-24 0-2511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2:5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5320,'0'0'3969,"-2"10"-3626,1-4-291,0 2 26,-1 0 1,0 0-1,-1 0 0,1 0 0,-1-1 1,-1 1-1,-7 12 0,-44 75 754,4 2-1,-47 129 1,82-183-512,1 0-1,2 1 1,2 0 0,2 1-1,2 1 1,2-1 0,1 74-1,5-104-208,0 0 0,1-1 0,1 1 0,0-1 0,1 0 0,11 26 0,-11-31-32,1 0 0,0-1-1,0 1 1,1-1 0,0-1 0,1 1 0,-1-1 0,2 0-1,-1 0 1,1-1 0,10 7 0,0-3 45,1 0 1,0-2 0,0 0-1,1-1 1,0-1-1,0-1 1,0 0 0,1-2-1,-1 0 1,1-2 0,0 0-1,23-2 1,-40 1-62,0-1-1,0 1 1,0-1 0,0 0 0,0 0-1,0 0 1,-1 0 0,1 0 0,0-1-1,-1 0 1,1 0 0,3-3 0,-5 4-21,0-1 0,0 0 0,0 0 0,-1 0 0,1 0 0,-1 0 0,1 0 0,-1 0 0,0-1 0,0 1 0,0 0 0,0-1 0,-1 1 0,1-1 0,0 1 0,-1-1 0,0 1 0,0-1 0,0-3 0,0-22-2457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6:2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 5120,'0'0'11201,"-10"-1"-11112,-36-1 14,43 2-90,0 1 1,0 0-1,0-1 1,0 1-1,0 0 1,0 1-1,0-1 1,0 0-1,0 1 1,0 0-1,1-1 1,-1 1-1,1 0 1,-5 5-1,-2 0 29,-22 21 92,29-26-111,0 0 0,1 0-1,-1 0 1,1 0 0,-1 0-1,1 0 1,0 0 0,0 1-1,0-1 1,0 0 0,0 1-1,1-1 1,-1 0 0,0 4-1,24-12 430,-21 4-416,1 0 0,-1 0 0,0 0-1,0 0 1,1 0 0,-1 0 0,-1 0-1,1-1 1,0 1 0,-1-1-1,1 1 1,-1-1 0,1 0 0,-1 1-1,0-1 1,0 0 0,-1 0-1,1 0 1,-1 0 0,1 0 0,-1 0-1,0 0 1,0-6 0,-1 12 266,0-3-295,1 0-1,0 1 0,0-1 1,0 1-1,-1-1 0,1 1 1,0-1-1,0 1 0,0-1 0,0 1 1,0-1-1,0 1 0,0 0 1,0-1-1,0 1 0,0-1 0,0 1 1,0-1-1,1 1 0,-1-1 1,0 1-1,0-1 0,0 1 1,1-1-1,-1 0 0,0 1 0,1-1 1,-1 1-1,0-1 0,1 0 1,-1 1-1,0-1 0,1 0 1,-1 1-1,2 0 0,0 1-136,1 0-1,-1 1 1,1-1-1,0 0 1,0 0-1,0-1 0,0 1 1,1-1-1,-1 1 1,0-1-1,0 0 1,1 0-1,-1-1 1,1 1-1,-1 0 1,1-1-1,6 0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6:2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13864,'0'0'0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5:10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7736,'0'0'5692,"8"12"-5280,55 73 782,-34-40-302,26 53 0,33 88 354,16 28 88,-40-106-405,-62-104-851,1 0-1,0 1 0,0-1 0,0 0 0,0 0 1,1-1-1,-1 1 0,1-1 0,0 0 0,6 5 1,-8-9-37,0 0 0,0 0 0,0 1 0,0-1 0,0 0 0,0 0 0,-1-1 0,1 1 0,0 0 0,-1-1 0,1 1 0,-1-1 1,0 1-1,2-3 0,7-13 26,-1 0 0,0 0 0,-2-1 0,0 0 0,5-23 0,3-4 28,-10 30-68,82-208 363,-64 178-278,3 2 1,37-48-1,-23 36 22,-29 36-93,-8 14-22,0 0-1,0 0 0,0 1 1,7-9-1,-9 13-15,0-1 0,0 0 0,-1 1-1,1-1 1,0 0 0,0 0-1,-1 0 1,1 0 0,0 0 0,-1 0-1,1 0 1,-1 0 0,1 0 0,-1 0-1,0 0 1,1 0 0,-1 0 0,0 0-1,0 0 1,0 0 0,0-1 0,0 1-1,0 0 1,0 0 0,0 0 0,0 0-1,-1 0 1,1 0 0,0 0 0,-1-1-1,0 0 1,0 0-2,-1 0-1,0 1 0,1 0 1,-1-1-1,0 1 1,0 0-1,0 0 1,0 0-1,0 0 1,0 0-1,0 0 1,0 0-1,0 1 0,0-1 1,-1 1-1,1 0 1,-4-1-1,-37 0 0,-53 5 0,51-1 0,-108 16 1,-1-1-27,80-15-3,10-1-12,-103 17 0,167-19 37,0 0 0,-1 1 0,1-1 0,0 0 0,-1 0 0,1 0-1,-1 0 1,1 0 0,0 0 0,-1 0 0,1 0 0,-1 0 0,1 0 0,0-1-1,-1 1 1,1 0 0,0 0 0,-1 0 0,1 0 0,-1-1 0,1 1 0,0 0 0,0 0-1,-1 0 1,1-1 0,-1 1 0,1-1-2,0 1 1,0 0-1,0 0 1,0-1-1,0 1 1,0 0-1,0 0 0,1-1 1,-1 1-1,0 0 1,0 0-1,0-1 0,0 1 1,0 0-1,0 0 1,0 0-1,1-1 0,-1 1 1,0 0-1,0 0 1,0 0-1,0-1 0,1 1 1,-1 0-1,0 0 1,0 0-1,1 0 0,-1 0 1,0 0-1,0-1 1,0 1-1,1 0 0,-1 0 1,0 0-1,0 0 1,1 0-1,-1 0 1,1 0-1,146-32-634,-93 21-2265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5:12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5224,'0'0'5597,"15"-1"-5242,28-1 17,64 6 0,-45 2-62,158 21 1140,-174-22-1003,0-2 1,0-3 0,0-1 0,45-7 0,10 0 248,-62 9-526,0 1-1,59 11 0,-20-3-2426,-65-9-8369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5:13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5920,'0'0'4024,"-6"16"-3603,-9 36 11,2 1-1,-6 56 1,-3 129 945,9 17 359,4-92 1076,19-181-1723,-7 5-953,0 0 0,-1 0 1,-1 0-1,0-20 0,2-10 12,-1 24-35,1 0 0,0 0 0,12-33 1,-11 43-71,0-1 1,1 2 0,-1-1 0,2 0 0,-1 1 0,1 0-1,1 1 1,-1-1 0,10-7 0,-4 4 33,0 0 0,27-16 0,-32 23-63,-1 1 0,1 0 0,0 1 0,-1 0 0,1 0 0,0 0 0,0 1 0,1 0 0,8 0 0,-8 1-9,1 0-1,-1 1 1,0-1 0,0 2 0,0-1 0,0 1 0,0 1 0,12 5 0,-17-7-9,0 1 1,0-1 0,0 1 0,0-1-1,-1 1 1,1 0 0,-1 0 0,1 1-1,-1-1 1,0 0 0,0 1 0,0-1-1,0 1 1,0 0 0,-1 0 0,1 0-1,-1 0 1,0 0 0,1 0 0,-2 0-1,1 0 1,0 0 0,0 0 0,-1 6-1,0-5-2,0-1 0,-1 1 0,0-1 0,0 1 0,0-1 1,0 0-1,0 1 0,0-1 0,-1 0 0,0 0 0,0 0 0,0 0 0,0 0 0,0-1 0,0 1 0,-1-1 0,1 1 0,-6 3 0,-5 3-9,-1 0 0,-27 13 1,24-13 10,17-9 4,-3 2 4,0-1 0,0 1 0,0-1 0,0 0-1,0 0 1,-1 0 0,1 0 0,0 0 0,-1-1 0,-3 1 0,0 2 48,7-3-51,0 0 0,0 0 0,0 0 0,0 0 0,0 0 0,0 0 0,0 0 0,0 0 1,1 0-1,-1 0 0,0 0 0,0 0 0,0 0 0,0 0 0,0 0 0,0 0 0,0 0 1,0 0-1,0 0 0,0 0 0,1 0 0,-1 0 0,0 0 0,0 0 0,0 0 0,0 0 1,0 1-1,0-1 0,0 0 0,0 0 0,0 0 0,0 0 0,0 0 0,0 0 0,0 0 1,0 0-1,0 0 0,0 0 0,0 0 0,0 1 0,0-1 0,0 0 0,0 0 0,0 0 0,0 0 1,0 0-1,0 0 0,0 0 0,0 0 0,0 0 0,0 0 0,0 1 0,0-1 0,0 0 1,0 0-1,0 0 0,0 0 0,0 0 0,13 1 25,0 1 0,-1 0 0,1 1 0,-1 1 0,19 7 0,12 3 39,45 8 266,-87-22-318,0 1 0,0-1 0,0 1 0,0-1 0,0 1 0,0-1 0,0 1 0,0 0 0,0-1 0,-1 1 0,1 0 0,0 0 0,0 0 0,-1-1 0,1 1 0,0 0 0,-1 0 1,1 0-1,-1 0 0,0 0 0,1 0 0,-1 2 0,-3 5-3037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5:13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6520,'0'0'5090,"11"-2"-4707,5-2-274,181-36 1287,-103 29-760,2 4 0,-1 4 0,127 12 0,-91 10 1193,-130-19-1774,1 0-1,-1 1 1,1-1-1,-1 1 1,1-1-1,-1 1 1,1 0-1,-1 0 1,1-1-1,-1 1 1,2 2-1,0 5-2206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4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10848,'0'0'1472,"-25"77"-704,11-39-8,-12 8-48,-8 1 0,2-1-72,-9-10 7,3-8-87,-2-9 0,1-5-112,3 0 16,0-8-192,4-10 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13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38 11352,'0'0'1705,"11"-2"-1218,43-10 45,0 2 1,1 3-1,0 2 1,80 3-1,-85 7 29,37 2 1345,-72-9-1035,-15 2-923,0 0 0,0 0 0,0 0 1,1-1-1,-1 1 0,0 0 0,0 0 0,0 0 0,0 0 0,1-1 1,-1 1-1,0 0 0,0 0 0,0 0 0,0-1 0,0 1 0,0 0 0,0 0 1,0 0-1,1-1 0,-1 1 0,0 0 0,0 0 0,0-1 0,0 1 1,0 0-1,0 0 0,0-1 0,0 1 0,-1 0 0,1 0 0,0 0 1,0-1-1,0 1 0,0 0 0,0 0 0,0-1 0,0 1 0,0 0 0,-1 0 1,1 0-1,0 0 0,0-1 0,-1 1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6:32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12760,'0'0'0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6:3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11656,'0'0'3053,"11"-3"-2313,19-5-231,0 1 0,32-2 1,164-9 563,-67 10-460,-136 7-467,-9 0 81,0 0 0,26 4 0,-31-4-16,-9 1-200,0 0 0,0 0-1,1 0 1,-1 0 0,0 0 0,1 0 0,-1 0 0,0 0 0,1 0-1,-1 0 1,0 0 0,1 0 0,-1 0 0,0 0 0,1 0 0,-1 0 0,0 0-1,0 0 1,1 0 0,-1 0 0,0 0 0,1 1 0,-1-1 0,0 0-1,0 0 1,1 0 0,-1 1 0,0-1 0,0 0 0,0 0 0,1 1-1,-1-1 1,0 0 0,0 0 0,0 1 0,0-1 0,1 0 0,-1 1 0,0-1-1,3 4-324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6:3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41 14640,'0'0'16,"-11"-3"60,1-1-48,-6-1 81,0 0-1,0 1 1,-33-5-1,-24 0 920,50 8-187,23 4-360,15 4-311,17 4 26,45 8-1,17 5 35,-81-20-163,-1 1 0,0 0-1,1 1 1,-2 0 0,12 9-1,-20-14-47,-1 1 0,0-1 0,0 1 0,1 0-1,-1-1 1,-1 1 0,1 0 0,0 0-1,0 1 1,-1-1 0,1 0 0,-1 1 0,0-1-1,0 0 1,0 1 0,2 4 0,-3-4-2,0 0 0,-1 0 0,1 0 0,-1 0 0,1 0 0,-1 0 1,0 0-1,0 0 0,0 0 0,0 0 0,-1 0 0,1 0 0,-1-1 0,-2 4 0,-10 14 105,-2 0 0,0-2 0,-1 0 0,-22 19 0,37-35-103,0 1 0,0-1 0,0 1 0,0-1 0,0 1 0,1 0 0,-2 3 1,0 4-2755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6:37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17 3808,'0'0'11353,"10"-3"-11088,29-7-18,-30 7 923,-9 25-262,-3-11-788,-1 1 0,0-1 0,-1-1-1,0 1 1,0-1 0,-9 12 0,-4 10 92,-30 60 347,47-89-540,0 0 0,0 0 0,0 0 0,0 0 0,1 0-1,0 0 1,-1 0 0,1 0 0,0 0 0,0 0 0,1-1 0,-1 1 0,1 0 0,-1 0 0,1 0 0,0 0 0,0 0 0,0 0 0,1-1 0,-1 1 0,1 0 0,-1-1 0,3 3 0,2 3 39,0 0 1,0 0-1,1-1 1,0 0 0,13 10-1,-15-14-10,0 1 0,1-1 0,-1-1 0,1 1 0,0-1 0,0 0 0,0 0 0,10 1 0,-15-2-47,17 1 192,-8-8-153,-3 0-258,-2 2-2479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6:3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 7736,'0'0'6474,"-10"-3"-6147,-31-7-4,28 11-6,11 4 111,3-4-414,-1-1 0,0 0 0,0 0 0,0 0 0,0 1 0,0-1 0,0 0 0,0 0 0,0 1 0,0-1 0,0 0 0,0 0 0,0 0 0,0 1 0,-1-1 0,1 0 0,0 0 0,0 0 0,0 1 0,0-1 0,0 0 0,0 0 0,0 0 0,-1 0 0,1 1 0,0-1 0,0 0 0,0 0 0,0 0 0,-1 0 0,1 0 0,0 0-1,0 0 1,0 1 0,-1-1 0,1 0 0,0 0 0,0 0 0,0 0 0,-1 0 0,1 0 0,0 0 0,0 0 0,0 0 0,-1 0 0,1 0 0,-6 0 184,-4 0 367,10 0-549,0 1-1,0-1 1,0 0 0,-1 0-1,1 0 1,0 1-1,0-1 1,0 0 0,0 0-1,0 1 1,0-1-1,0 0 1,0 0 0,0 0-1,0 1 1,0-1-1,0 0 1,0 0 0,0 1-1,0-1 1,0 0-1,0 0 1,0 0 0,0 1-1,0-1 1,0 0-1,1 0 1,-1 1 0,0-1-1,0 0 1,0 0-1,0 0 1,0 0 0,1 1-1,-1-1 1,0 0-1,0 0 1,0 2 1017,7-4-602,-6 2-406,0 0 1,0 0-1,0-1 0,1 1 1,-1 0-1,0-1 0,0 1 1,0 0-1,0-1 0,0 1 1,-1-1-1,1 0 0,0 1 1,0-1-1,0 0 0,0 1 1,-1-1-1,1 0 0,1-1 1,8-7 228,-10 9-16,-21 2 47,21-2-283,0 0 0,0 0 1,1 0-1,-1 0 0,0 0 0,0 0 0,0 0 1,1 0-1,-1 0 0,0 0 0,0 0 0,0 1 1,1-1-1,-1 0 0,0 0 0,0 0 0,0 0 1,0 0-1,1 0 0,-1 0 0,0 1 0,0-1 1,0 0-1,0 0 0,0 0 0,0 0 0,1 1 1,-1-1-1,0 0 0,0 0 0,0 0 0,0 1 1,0-1-1,0 0 0,0 0 0,0 0 0,0 1 1,0-1-1,0 0 0,0 0 0,0 0 0,0 1 1,0-1-1,0 0 0,0 0 0,0 0 1,0 1-1,0-1 0,-1 0 0,1 0 0,0 0 1,0 0-1,0 1 0,0-1 0,0 0 0,0 0 1,-1 0-1,1 0 0,0 0 0,0 1 0,0-1 1,0 0-1,-1 0 0,1 0 0,19 1 135,-17-1-85,-2 0-15,-20 1 35,12 3-2690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21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11048,'0'0'2280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4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5920,'0'0'8270,"-5"10"-7908,-24 41 318,29-50-426,-1 1 1,0-1 0,1 0 0,-1 1-1,1-1 1,0 1 0,-1-1 0,1 1-1,0-1 1,0 1 0,0-1 0,0 1-1,0 1 1,0-3-241,0 1 0,0 0-1,0-1 1,0 1 0,1 0 0,-1-1 0,0 1-1,0-1 1,0 1 0,1-1 0,-1 1 0,0 0-1,1-1 1,-1 1 0,1-1 0,-1 1-1,0-1 1,1 0 0,-1 1 0,1-1 0,-1 1-1,1-1 1,0 0 0,-1 1 0,1-1 0,-1 0-1,1 0 1,0 0 0,-1 1 0,1-1 0,-1 0-1,1 0 1,0 0 0,0 0 0,27 1 197,51 10 1,-9-1-2,35 0 480,141 33 0,-245-42-664,0-1 1,0 0-1,0 1 0,0-1 0,0 0 1,0 0-1,0 0 0,-1 0 0,1 1 1,0-2-1,0 1 0,0 0 0,0 0 1,0 0-1,0 0 0,0 0 0,2-1 1,4-5-2903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9144,'0'0'3850,"-11"11"-3567,-7 9-52,0 1-1,1 0 1,1 1 0,-24 46-1,34-55 0,1 2 0,-6 27-1,9-37-142,1 1 0,1-1 0,-1 1 0,1-1 0,0 1 0,0-1 0,1 1 0,0-1-1,0 1 1,0-1 0,2 6 0,-1-8-48,-1 0-1,1 0 0,0-1 1,0 1-1,0 0 0,0-1 1,0 0-1,1 1 1,-1-1-1,1 0 0,-1 0 1,1 0-1,0-1 1,0 1-1,0-1 0,0 1 1,0-1-1,0 0 0,0 0 1,0 0-1,1-1 1,-1 1-1,0-1 0,0 0 1,1 0-1,-1 0 1,0 0-1,0 0 0,1-1 1,-1 1-1,0-1 1,0 0-1,0 0 0,0 0 1,0-1-1,0 1 0,4-3 1,2-2-486,0-1 0,0 0 1,-1-1-1,11-11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4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9744,'0'0'1120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4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6520,'0'0'2768,"-8"12"-2248,-2-1-357,0 2 93,0 0 1,1 1-1,-13 25 1,-26 73 1639,42-97-1480,2 1 1,0-1 0,0 1-1,2-1 1,-2 29 0,4-38-212,0 0 1,1 1-1,0-1 1,0 0-1,0 0 1,1 0-1,2 8 1,-4-13-172,1 0 0,0 0 0,-1 0 0,1 1 1,0-1-1,-1 0 0,1 0 0,0 0 0,0 0 0,0 0 0,0-1 1,0 1-1,0 0 0,0 0 0,0-1 0,0 1 0,0 0 1,0-1-1,1 1 0,-1-1 0,0 0 0,0 1 0,1-1 1,-1 0-1,0 0 0,1 0 0,-1 1 0,0-2 0,0 1 0,1 0 1,-1 0-1,0 0 0,1 0 0,-1-1 0,0 1 0,0-1 1,0 1-1,1-1 0,-1 1 0,0-1 0,2-1 0,4-3 65,1 0 0,-1 0 0,0 0-1,-1-1 1,1 0 0,-1 0-1,0-1 1,8-11 0,0-4 303,18-37-1,-32 64-329,-1 1-1,2-1 1,-1 1-1,1-1 1,-1 0-1,4 9 1,-2-3-10,-1-5-50,0 3 22,1 1 1,0-1-1,1 0 0,0 0 0,8 17 0,-10-24-27,1 0 0,-1 1 1,1-1-1,0 0 0,0 0 0,0 0 0,0 0 0,0-1 0,0 1 1,1 0-1,-1-1 0,1 0 0,-1 1 0,1-1 0,-1 0 0,1 0 1,-1-1-1,1 1 0,0 0 0,0-1 0,-1 0 0,1 1 0,0-1 0,0 0 1,4-1-1,3 0 16,1-1-1,0 0 1,-1-1 0,1 0 0,-1-1 0,0 0 0,0-1 0,0 0-1,-1 0 1,1-1 0,-1 0 0,-1 0 0,10-10 0,-11 10 26,0-1 1,0 0-1,-1-1 1,0 0-1,0 0 1,-1 0-1,0 0 1,0-1-1,-1 0 1,0 0-1,-1 0 1,0-1-1,0 1 1,2-20-1,-4 16 38,-1 0 0,-1 0 0,0 0 0,0 0 0,-6-22 0,-27-61 465,29 82-512,4 9-2870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13.7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11152,'0'0'2764,"12"-2"-2383,61-9 298,82-1-1,-77 14 495,0 3-1,0 3 1,78 20 0,-104-12-3457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5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3912,'0'0'10537,"-11"13"-10240,-35 42-19,41-48-208,0 0 1,1 0 0,0 0 0,0 0 0,1 1 0,0-1 0,0 1 0,1 0 0,-2 13 0,2-5 86,1 0 0,0 0 0,3 19 0,-1-22-60,1-1-1,0 1 1,1-1 0,0 0-1,1 0 1,0 0 0,1 0 0,0-1-1,1 0 1,0 0 0,1 0-1,15 17 1,-21-26-72,1 0 0,0-1-1,0 1 1,0-1 0,-1 0-1,1 0 1,1 0 0,-1 0 0,0 0-1,0 0 1,0 0 0,0-1 0,1 1-1,-1-1 1,0 0 0,0 1 0,1-1-1,-1 0 1,0 0 0,1-1-1,-1 1 1,0 0 0,0-1 0,1 1-1,-1-1 1,0 0 0,0 0 0,0 0-1,0 0 1,0 0 0,0 0-1,3-3 1,3-1-394,-1 0-1,0-1 1,-1 0 0,1 0 0,-1-1-1,7-9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5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9344,'0'0'840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5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5824,'0'0'5673,"-3"14"-5141,-4 32 56,2 0-1,1 60 1,23 194 1050,-7-132-966,2 92 700,-8-215-48,-6-65-833,-2-1-447,2 0 0,0 0 0,2 0 0,0 0 0,1 0 0,2 1 0,0-1 0,1 1 0,0 0 1,2 1-1,1-1 0,0 2 0,1-1 0,1 1 0,1 1 0,23-28 0,-1 10-17,47-37 0,-70 63-26,1 0 0,0 1 0,1 1-1,0 0 1,0 0 0,0 1 0,1 1 0,23-6-1,-35 10-3,1 1 0,-1-1-1,1 1 1,-1 0-1,1 0 1,-1 0 0,1 0-1,-1 0 1,1 1-1,-1-1 1,0 1 0,1-1-1,-1 1 1,1 0 0,-1 0-1,0 0 1,0 0-1,0 0 1,0 1 0,1-1-1,-2 1 1,1-1-1,0 1 1,0 0 0,0 0-1,1 2 1,-2-1 1,1-1 1,-1 1-1,0 0 0,0 0 0,0 1 1,0-1-1,0 0 0,0 0 1,-1 0-1,0 1 0,0-1 1,0 0-1,0 0 0,0 1 1,-1-1-1,1 0 0,-1 0 0,0 0 1,-1 5-1,-3 3 10,0 0 0,-1 0 1,0 0-1,0 0 0,-1-1 0,-1 0 0,0 0 1,0-1-1,-1 0 0,0-1 0,0 0 0,-1 0 1,-17 10-1,13-10 30,0-1 0,-1 0 0,0-1 0,0-1 0,0 0 0,0-1 0,-1-1 0,1 0 0,-1-2 0,-21 1 0,122 32 129,-37-12-111,-2 3-1,81 55 1,-114-71 47,0 0 1,0-1 0,0 0-1,16 6 1,-25-12-260,0-1 0,1 1 1,0-1-1,-1 0 0,1 0 0,0 0 1,-1 0-1,1-1 0,0 0 1,0 0-1,-1-1 0,1 1 0,0-1 1,0 0-1,-1 0 0,8-3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94 5016,'0'0'4910,"-7"11"-4148,0-1-548,2-3-58,0 1 1,0 0-1,1 0 0,0 0 0,0 0 0,1 0 0,-3 12 1,-3 20 567,3 1 0,1 0 0,2 0 0,2 0 0,6 67-1,-4-81-259,-1-18-199,0-1 1,1 0-1,0 0 0,2 11 0,-2-14-72,0-1 432,4-11-126,1-9-331,0 0 0,-1 0-1,4-27 1,4-11 72,2 0 28,3 1 1,2 1-1,2 1 0,3 1 1,48-75-1,-64 110-198,9-10 57,-17 24-125,0 0-1,0 0 0,0 0 0,0 0 0,1 0 0,-1 0 0,0 0 0,0 1 1,1-1-1,-1 0 0,0 1 0,1-1 0,-1 1 0,1-1 0,-1 1 0,0 0 1,3 0-1,-3 0-3,0 0 0,0 1 0,0-1 0,-1 1 0,1-1 0,0 1 1,0 0-1,0-1 0,0 1 0,-1 0 0,1-1 0,0 1 0,-1 0 0,1 0 0,-1 0 1,1 0-1,-1 0 0,1 0 0,0 1 0,9 24-8,-7-19 8,4 13 21,-1 1 0,0-1 0,-2 2 0,2 22 0,1 87 145,-1-4 59,2-28 235,-8-98-554,0-1 104,0 1 1,0-1-1,0 1 0,0-1 0,0 0 0,0 1 1,0-1-1,0 1 0,0-1 0,0 1 1,0-1-1,0 0 0,1 1 0,-1-1 0,0 1 1,0-1-1,0 0 0,1 1 0,-1-1 0,0 0 1,0 1-1,1-1 0,-1 0 0,0 1 1,1-1-1,-1 0 0,1 1 0,6-1-3060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12552,'0'0'1712,"-5"14"-1559,1-5-120,-1 1 33,1 0-1,0 0 1,1 1-1,0-1 1,1 1-1,0-1 1,0 1-1,1 18 1,1-25-8,1 0 0,0 0 0,0 0 0,1 0 0,-1 0 0,1 0 0,0 0 0,0 0 0,0-1 1,1 1-1,-1-1 0,1 1 0,0-1 0,0 0 0,0 0 0,0 0 0,0-1 0,1 1 0,-1-1 0,1 0 1,0 0-1,-1 0 0,1 0 0,0-1 0,5 2 0,-3-1 52,0-1-1,1 1 1,-1-1-1,1 0 1,-1-1-1,1 0 1,0 0-1,-1 0 1,1-1-1,-1 0 1,1 0-1,-1 0 1,0-1-1,1 0 1,10-5-1,-16 6-48,1 0-1,0 0 1,0 0-1,-1 0 1,1 0-1,0 0 0,-1 0 1,0 0-1,1-1 1,-1 1-1,1-1 1,-1 1-1,0-1 1,0 1-1,0-1 1,0 0-1,0 1 1,0-1-1,-1 0 1,1 0-1,-1 0 1,1 0-1,-1 1 1,1-1-1,-1 0 1,0 0-1,0 0 1,0 0-1,0 0 1,0 0-1,-1 0 1,1 0-1,-1 0 1,0-2-1,-2-2 45,1 0 0,-2 1 0,1 0 0,0 0 0,-1 0 0,0 0 0,0 0 0,-1 1 0,-8-8 0,8 8-25,-1 0 1,0 1-1,0-1 1,0 1-1,0 0 1,0 1-1,-1-1 1,1 1-1,-9-1 1,-2 0 161,1 1 0,-28 1 1,43 1-435,-2-1 531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7:5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2504,'0'0'10377,"12"-12"-9866,5-8-310,62-62 987,-75 78-1014,1 1 1,0-1-1,0 1 1,0 0-1,6-2 1,-10 4-146,0 1-1,0-1 1,0 1 0,0-1 0,0 1-1,0 0 1,0-1 0,0 1 0,0 0 0,-1 0-1,1 0 1,0 0 0,0 0 0,0 0-1,0 0 1,0 0 0,0 0 0,0 0-1,0 0 1,0 1 0,0-1 0,0 0-1,0 1 1,0-1 0,0 1 0,0-1-1,-1 1 1,1-1 0,0 1 0,0 0-1,-1-1 1,1 1 0,0 0 0,-1 0 0,1-1-1,0 1 1,0 1 0,2 7 68,0 0 1,-1 0-1,0 0 0,0 0 1,-1 1-1,0 14 1,-6 58 197,2-44-152,0 12 29,-4 90 267,8-124-327,0 0 0,1 0 0,0-1 0,1 1 0,1-1-1,9 24 1,-13-38-88,1 1-1,-1-1 0,1 0 0,0 1 0,-1-1 0,1 0 0,0 0 1,0 1-1,-1-1 0,1 0 0,0 0 0,0 0 0,0 0 1,0 0-1,1 0 0,-1-1 0,0 1 0,0 0 0,0 0 1,1-1-1,-1 1 0,0-1 0,1 1 0,-1-1 0,1 0 0,-1 1 1,0-1-1,1 0 0,-1 0 0,1 0 0,-1 0 0,1 0 1,-1 0-1,0-1 0,1 1 0,-1 0 0,1-1 0,-1 1 0,0-1 1,1 1-1,0-2 0,6-2 60,0-1 0,-1 0 0,0-1-1,0 0 1,7-7 0,-12 11-74,10-10 76,3-1 33,-1 0-1,0-1 1,-2-1 0,1 0 0,-2-1 0,12-21-1,50-139 986,-66 154-960,-2 7-34,0 1 0,1-1 0,0 1 0,13-20 0,-17 32-96,-1 1-1,1-1 1,0 0-1,0 1 1,0-1-1,0 1 1,0 0 0,0 0-1,0 0 1,0 0-1,0 0 1,0 0-1,1 0 1,-1 1 0,0-1-1,1 1 1,-1-1-1,0 1 1,1 0-1,-1 0 1,0 0 0,1 0-1,-1 1 1,0-1-1,1 1 1,1 0-1,9 3 22,-1 0 0,0 0-1,18 11 1,-14-7-19,-9-6-1,-1 1 1,1 0-1,-1 0 0,0 0 0,0 1 0,-1 0 1,1 0-1,-1 1 0,0-1 0,0 1 0,0 0 1,-1 1-1,6 7 0,-4-3 123,2 1-478,-5-4-2660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0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4720,'0'0'9129,"-11"12"-8612,-55 64 265,56-62-553,0-1-1,1 2 1,0-1-1,1 2 1,-6 15-1,11-21-81,-1 0 0,2 0-1,-1 1 1,1-1-1,1 1 1,0-1-1,0 1 1,1-1-1,1 1 1,2 13-1,-3-22-109,0 0 0,0-1 0,1 1 0,-1-1-1,1 1 1,0 0 0,-1-1 0,1 1 0,0-1-1,0 0 1,0 1 0,0-1 0,0 0 0,0 1 0,0-1-1,0 0 1,1 0 0,-1 0 0,0 0 0,1 0-1,-1 0 1,1 0 0,-1-1 0,1 1 0,0 0-1,-1-1 1,1 1 0,-1-1 0,1 0 0,0 0-1,-1 1 1,1-1 0,0 0 0,-1 0 0,1-1-1,0 1 1,-1 0 0,4-1 0,0-1 19,-1 1 1,0-1-1,0 1 1,0-1-1,1-1 1,-2 1-1,1 0 1,0-1-1,0 0 1,-1 0-1,0 0 1,1 0 0,2-5-1,21-35-33,-21 25-2843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0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10752,'0'0'2256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0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6928,'0'0'8688,"-1"11"-8263,-13 164 1186,-1-5-272,13-121-579,5 50 0,-2-79-1046,2-1 0,0 0 0,1 1 0,1-2 0,11 27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0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5120,'0'0'6010,"-10"5"-5635,-32 13 10,41-18-338,0 0-1,0 1 1,0-1 0,0 0-1,0 1 1,0-1-1,0 1 1,0-1 0,1 1-1,-1-1 1,0 1-1,0 0 1,1-1 0,-1 1-1,0 0 1,1 0-1,-1 0 1,-4 1 693,5-2-721,0 0 0,0 0 0,0 0 0,0 0 0,-1 0 0,1 0 1,0 0-1,0 0 0,0 0 0,0 1 0,0-1 0,0 0 0,0 0 0,0 0 0,0 0 0,0 0 0,0 0 1,0 0-1,0 1 0,0-1 0,-1 0 0,1 0 0,0 0 0,0 0 0,0 0 0,0 0 0,0 0 0,0 1 1,0-1-1,0 0 0,1 0 0,-1 0 0,0 0 0,0 0 0,0 0 0,0 1 0,0-1 0,0 0 0,0 0 1,0 0-1,0 0 0,0 0 0,0 0 0,0 0 0,0 0 0,1 0 0,-1 1 0,0-1 0,0 0 0,0 0 1,0 0-1,0 0 0,0 0 0,0 0 0,0 0 0,1 0 0,-1 0 0,0 0 0,0 0 0,0 0 0,0 0 1,0 0-1,0 0 0,1 0 0,-1 0 0,0 0 0,12 6 457,4-4-223,0-1 0,25-1 0,11 0 82,206 15 1589,-158-8-132,-88-14-1019,-3 2-3478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14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 11256,'0'0'2993,"10"0"-2576,118-7 852,99-2 3157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9944,'0'0'4296,"10"3"-3898,1 1-272,0-2-1,0 0 1,1 0-1,-1-1 1,22 0 0,238-10 2467,-246 7-2272,47-2 812,-66 4-959,-1 0 1,1 0 0,0 1 0,0 0 0,-1 1 0,1-1 0,0 1 0,-1 0-1,8 4 1,-9-3 53,-1-4 282,2-5-738,5-3-2634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1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81 135 12160,'0'0'1201,"-7"16"-792,-2 3-298,-38 93 645,43-101-677,1 0 0,0 1 0,0-1 0,1 1 0,1 0 0,0-1 0,1 1 0,1 23 0,1-28-40,-1 1 1,2 0 0,-1-1-1,1 1 1,0-1 0,0 0-1,1 0 1,0 0 0,0 0-1,1-1 1,0 0 0,0 0 0,0 0-1,1 0 1,7 5 0,-3-4 24,0-1 1,0 0 0,1-1 0,0 0 0,0 0 0,0-1 0,0 0 0,0-1 0,20 2-1,-15-3 42,0-1-1,0 0 1,-1-2-1,1 0 1,0 0-1,-1-1 1,1-1-1,-1-1 1,1 0-1,-1-1 1,-1-1-1,1 0 1,-1-1-1,0-1 1,0 0-1,-1 0 1,0-2-1,-1 1 1,0-2-1,-1 0 1,0 0-1,0-1 0,-1 0 1,-1-1-1,0 0 1,9-17-1,-9 12 85,0-1-1,-1 0 0,-1 0 0,-1 0 0,0-1 1,4-35-1,-8 47-110,-1-1 0,-1 1 0,0-1 0,0 1 0,0-1 0,-1 1 0,0 0 0,-1-1 0,0 1 0,0 0 1,-1 0-1,0 0 0,-1 0 0,1 0 0,-1 1 0,-1 0 0,1-1 0,-11-10 0,10 13-17,0 1 0,-1-1 0,1 1 0,-1 0 0,0 1 0,0-1 0,0 1 0,0 1 0,0-1 0,-1 1 0,1 0 0,-10-2 0,6 3 2,0 0 0,0 1 0,0 0 0,0 0 0,0 1 0,0 0 0,-17 5-1,10 0-14,-1 0 0,1 1 1,0 0-1,0 2 0,1 0 0,0 1 0,1 0 0,-22 20 0,30-23-107,0 0 0,1 1 1,-10 14-1,6-5-2782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6128,'0'0'7680,"3"12"-7334,7 56 472,2 132 0,2 45 1030,-11-232-1477,-3-13-362,0 0 0,0 0 0,0 0 0,0 0 0,0 0 0,0 1 0,0-1 0,0 0 0,0 0 1,0 0-1,0 0 0,0 0 0,1 0 0,-1 0 0,0 0 0,0 0 0,0 0 0,0 0 0,0 0 0,0 0 0,0 0 0,0 0 1,0 0-1,1 0 0,-1 0 0,0 1 0,0-1 0,0 0 0,0 0 0,0-1 0,0 1 0,0 0 0,0 0 0,1 0 1,-1 0-1,0 0 0,0 0 0,0 0 0,0 0 0,0 0 0,0 0 0,0 0 0,0 0 0,0 0 0,1 0 0,-1 0 0,0 0 1,0 0-1,0-1 0,11-20 363,2-14-144,10-47 0,-3 9-25,-8 35-67,2 0-1,1 1 1,32-54 0,-24 53 66,2 1 0,44-52 0,-68 88-190,0 0 0,0 0 0,0-1 0,0 1 0,0 0 0,0 1 0,1-1 0,-1 0-1,0 0 1,0 0 0,1 1 0,-1-1 0,0 1 0,1-1 0,-1 1 0,1-1 0,-1 1-1,1 0 1,1 0 0,-2 0-2,0 0 0,0 1-1,1-1 1,-1 0 0,0 1 0,0-1-1,0 1 1,0 0 0,0-1-1,0 1 1,0 0 0,0 0 0,0 0-1,0 0 1,0 0 0,-1 0-1,2 2 1,3 5 28,-1 0 0,0 1 0,0 0 0,3 16 0,-3-13-19,26 126 189,-4-18 30,-18-85-135,-5-21-20,0-1-1,1 1 1,1-1 0,0 1-1,7 12 1,-12-26-85,1 1 1,-1-1-1,1 1 1,0-1-1,-1 1 1,1-1-1,0 0 1,-1 1-1,1-1 1,0 0-1,0 0 1,-1 1-1,1-1 1,0 0-1,0 0 0,0 0 1,-1 0-1,1 0 1,0 0-1,0 0 1,0 0-1,-1 0 1,1 0-1,0-1 1,0 1-1,-1 0 1,1 0-1,0-1 1,-1 1-1,1-1 0,0 1 1,0-1-1,6-2-2640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4416,'0'0'12002,"-6"10"-11654,1 1-249,-1 2 77,-2-1 0,-15 23 0,16-24 37,0 2 1,1-1-1,0 1 0,-6 22 1,8-23-65,2-6-33,0 0 0,0 0-1,1 0 1,0 1 0,0-1 0,1 1 0,0-1 0,0 1 0,0-1-1,1 1 1,1 7 0,-1-11-63,0 0 1,0 0-1,0 0 0,1-1 0,-1 1 0,0 0 0,1 0 1,0-1-1,0 1 0,0-1 0,0 1 0,0-1 1,0 0-1,1 0 0,-1 0 0,1 0 0,-1 0 0,1-1 1,0 1-1,0-1 0,-1 0 0,1 0 0,0 0 1,6 1-1,-3-1 9,-1 0 0,1 0-1,0-1 1,0 0 0,0 0 0,0 0 0,0-1 0,-1 0 0,1 0 0,0 0 0,-1-1 0,1 0 0,-1 0 0,1 0 0,6-5 0,-5 3-386,0-1 0,0 0 0,-1-1 0,1 0 0,-1 0-1,-1 0 1,1-1 0,-1 0 0,6-9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1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11952,'0'0'1664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1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9648,'0'0'2253,"0"11"-1553,2 56 249,0 79 974,-5-104-969,2 0 0,2-1 0,11 81 0,-12-122-913,0 1 0,0 0 0,0 0 0,0 0 0,1 0 0,-1-1 0,0 1 0,1 0 0,-1 0 0,0-1 0,1 1 0,-1 0 0,1-1 0,-1 1 0,1 0 0,-1-1 0,1 1 0,0-1 0,-1 1 0,1-1 0,1 2 0,-2-2-122,1 0 0,-1 0 0,1 0 0,-1 0 0,1 0 0,0-1 0,-1 1 0,1 0 0,-1 0-1,1 0 1,-1 0 0,1-1 0,-1 1 0,0 0 0,1 0 0,-1-1 0,1 1 0,-1 0 0,1-1 0,-1 1 0,0 0 0,1-1 0,-1 1 0,0-1 0,1 1 0,-1-1 0,0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6632,'0'0'10647,"15"-2"-10267,-3 1-305,4-1 41,1 0 1,0 2-1,0 0 0,24 3 0,206 21 2235,-174-24-215,-73 0-1892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11048,'0'0'2910,"14"0"-2570,254 2 2047,-138 3-439,-121-5-1780,0 0 0,0-1 0,0-1 0,0 1 0,0-1 0,0-1 0,-1 0 0,15-6 0,-9 1-743,1 0 1,-1 0-1,17-15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1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5520,'0'0'8898,"5"12"-8588,7 36 138,-2 0 0,8 90 1,-6 131 795,-9-156-532,-3-108-658,0 0 0,0 0 0,0 1-1,-1-1 1,0 0 0,-2 7 0,-3 22 533,5-25-270,-1-11 188,2-18-89,6-1-348,1 1 0,1 0 0,2 1 0,-1-1 0,2 2 0,1-1 0,0 2 0,1 0 0,22-23 0,11-6 68,94-71 0,-140 117-136,54-38 61,-50 36-53,0 0 1,0-1-1,0 1 0,1 1 0,-1-1 1,1 1-1,-1-1 0,1 1 1,0 1-1,-1-1 0,8 1 0,-10 0-6,-1 0-1,0 0 0,0 0 0,0 1 0,0-1 0,1 0 1,-1 1-1,0-1 0,0 1 0,0-1 0,0 1 0,0 0 1,0 0-1,0-1 0,0 1 0,0 0 0,-1 0 0,1 0 1,0 0-1,0 0 0,-1 0 0,1 0 0,-1 0 0,1 0 1,-1 0-1,1 0 0,-1 0 0,0 1 0,1-1 0,-1 0 1,0 0-1,0 0 0,0 1 0,0-1 0,0 0 0,0 0 1,0 0-1,0 1 0,0-1 0,-1 0 0,1 0 0,-1 2 1,-1 3 5,0 1 1,0 0-1,-1-1 1,0 0 0,-7 12-1,3-7 29,-1 0-1,0 0 0,-1-1 0,0 0 0,0-1 0,-1 0 1,-1 0-1,1-1 0,-1-1 0,-1 1 0,1-2 0,-1 0 1,-1 0-1,1-1 0,-1-1 0,0 0 0,0 0 0,0-1 1,0-1-1,-25 1 0,38-3-33,0 0 1,0 0-1,0 0 1,0 0-1,0 0 1,0 0-1,0 0 0,0 0 1,0 0-1,-1 0 1,1 0-1,0 0 1,0 0-1,0 1 0,0-1 1,0 0-1,0 0 1,0 0-1,0 0 1,0 0-1,0 0 1,0 0-1,0 0 0,0 0 1,0 0-1,0 1 1,-1-1-1,1 0 1,0 0-1,0 0 0,0 0 1,0 0-1,0 0 1,0 0-1,0 0 1,0 1-1,0-1 0,0 0 1,0 0-1,1 0 1,-1 0-1,0 0 1,0 0-1,0 0 0,0 0 1,0 0-1,0 0 1,0 1-1,0-1 1,0 0-1,0 0 1,0 0-1,0 0 0,0 0 1,0 0-1,0 0 1,1 0-1,-1 0 1,8 11 51,18 14-68,-19-18 13,14 16-22,-1 2 0,18 26 0,11 16 133,-48-65-94,1 0-1,-1-1 1,0 1-1,1-1 1,0 1 0,-1-1-1,1 0 1,0 0-1,-1 0 1,1 0 0,0 0-1,0 0 1,0 0-1,0 0 1,0-1-1,0 1 1,0-1 0,0 0-1,0 1 1,0-1-1,0 0 1,0 0 0,1 0-1,-1-1 1,0 1-1,0 0 1,0-1 0,0 1-1,0-1 1,0 0-1,0 0 1,0 1 0,-1-1-1,1-1 1,0 1-1,2-2 1,4-3-408,1-2 1,-1 1-1,0-1 1,-1 0-1,8-10 1,-12 13-417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1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7632,'0'0'4400,"0"15"-3958,1 358 5234,2-401-5402,1 1 0,10-32 1,0 0-7,-14 59-268,38-149 622,-34 135-554,1 0 1,1 1 0,1-1 0,0 1 0,0 0 0,1 1-1,1 0 1,13-15 0,-21 26-58,1-1 0,-1 0-1,1 1 1,0 0 0,0-1 0,-1 1 0,1 0-1,0 0 1,0 0 0,0 0 0,0 0 0,0 0-1,0 0 1,0 1 0,0-1 0,1 1 0,-1 0-1,3-1 1,-3 2-5,1-1 0,0 1-1,0 0 1,-1 0 0,1 1 0,0-1-1,-1 0 1,1 1 0,-1-1-1,1 1 1,-1 0 0,0 0 0,3 3-1,4 4 16,-1 1 0,0 0-1,0 1 1,-1 0-1,0 0 1,-1 0 0,0 1-1,-1 0 1,6 20-1,1 15 189,9 58 1,-15-71-65,0-1 233,-2 0 0,1 38 0,-5-71-314,7 6-493,-3-7-2584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14.3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12760,'0'0'3249,"11"6"-2902,10 4-85,0 0 1,0-2 0,26 7 0,-39-12-107,1-1 0,0 0 1,0 0-1,0-1 0,0-1 0,0 1 1,0-1-1,0-1 0,1 0 0,-1 0 1,-1-1-1,18-5 0,4-7 282,40-26 0,-38 17-2873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2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11552,'0'0'1584,"-1"10"-1416,1-6-160,-1 16 106,1-1 0,1 0-1,1 0 1,6 32 0,-7-46-65,0-1 0,1 0 1,0 1-1,0-1 0,0 0 1,0 0-1,0 0 0,1 0 0,0-1 1,-1 1-1,8 5 0,-8-7-8,1 0 0,0 0 0,0-1-1,0 1 1,0-1 0,0 0 0,0 0-1,0 0 1,0 0 0,0-1 0,0 1-1,0-1 1,1 0 0,-1 0 0,0 0-1,0 0 1,0-1 0,0 1 0,5-2 0,2-1 87,-1-1 1,0 0-1,1 0 1,-2-1-1,1-1 1,0 1-1,-1-1 1,0-1-1,-1 1 1,1-1-1,-1 0 0,0-1 1,-1 0-1,0 0 1,9-17-1,-13 21-33,-1-1 0,0 1 0,0 0 0,-1-1-1,1 1 1,-1-1 0,0 0 0,0 1 0,0-1 0,-1 1-1,0-1 1,1 1 0,-2 0 0,1-1 0,0 1-1,-1 0 1,0 0 0,0-1 0,0 2 0,-1-1-1,1 0 1,-5-5 0,6 7-48,-1 0-1,0-1 1,0 1 0,0 0 0,-1 0-1,1 0 1,0 0 0,-1 0-1,1 1 1,-1-1 0,0 1 0,1 0-1,-1-1 1,0 1 0,0 0 0,0 1-1,0-1 1,0 0 0,0 1-1,1 0 1,-2 0 0,1 0 0,0 0-1,0 0 1,0 0 0,1 1 0,-1 0-1,0-1 1,0 1 0,0 0-1,0 0 1,0 1 0,1-1 0,-3 2-1,3-2-40,1 1 0,-1-1 0,1 0 0,-1 1-1,1-1 1,0 1 0,0-1 0,0 1 0,0-1-1,0 1 1,0 0 0,0 0 0,1-1 0,-2 3-1,0 8-2712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5920,'0'0'8789,"0"-11"-8322,1 2-365,-1 3-25,0-1 0,0 1 0,1-1 0,0 1 0,1 0 0,-1-1 1,1 1-1,0 0 0,7-12 0,10-14 779,34-42 0,-53 73-830,1 0 0,-1 0 1,0 1-1,1-1 0,0 0 1,-1 1-1,1-1 0,-1 1 0,1-1 1,0 0-1,-1 1 0,1 0 1,0-1-1,0 1 0,-1-1 1,1 1-1,0 0 0,0-1 0,0 1 1,-1 0-1,1 0 0,0 0 1,1 0-1,-1 0-5,-1 0 0,1 1 0,-1-1 0,1 1-1,0-1 1,-1 1 0,1 0 0,-1-1 0,0 1 0,1-1 0,-1 1 0,1 0 0,-1-1-1,0 1 1,0 0 0,1 0 0,-1-1 0,0 1 0,0 0 0,0 1 0,1 8 96,0-1 0,-1 20 0,-35 288 759,33-307-843,1-1 1,0 1-1,1-1 1,0 0-1,0 1 1,1-1-1,1 1 0,-1-1 1,1 0-1,1 0 1,0 0-1,0 0 0,1 0 1,0-1-1,9 15 1,-13-23-26,1 1 0,0 0 0,-1 0 0,1-1 1,0 1-1,-1 0 0,1-1 0,0 1 0,0-1 0,-1 1 1,1-1-1,0 1 0,0-1 0,0 0 0,0 1 0,0-1 1,-1 0-1,1 0 0,0 0 0,0 0 0,0 1 0,0-1 1,2-1-1,-1 1 3,0-1 0,0 1 0,0-1 1,0 0-1,0 0 0,0 0 0,0 0 0,0 0 1,0 0-1,1-2 0,6-5 31,-1 0 0,0-1 0,8-10 0,-13 15-20,10-14 45,-1 0 0,-1-1-1,0 0 1,10-27 0,25-88 259,-31 91-218,39-122 601,-53 164-695,-1 0-1,1 0 1,-1 0-1,1 0 1,-1 1-1,1-1 1,0 0-1,-1 0 1,1 1-1,0-1 1,0 0-1,-1 1 1,1-1 0,0 1-1,0-1 1,0 1-1,0-1 1,0 1-1,0 0 1,0-1-1,0 1 1,0 0-1,0 0 1,0 0-1,0 0 1,0 0-1,0 0 1,0 0-1,0 0 1,0 0-1,0 0 1,0 0-1,-1 1 1,1-1-1,0 0 1,0 1-1,1 0 1,4 1 23,0 1 0,0 0 0,11 7 0,137 103 345,-150-110-374,0 0-1,0 1 0,0-1 1,0 1-1,-1 0 1,0 0-1,0 0 0,0 1 1,0-1-1,0 1 1,-1-1-1,0 1 0,0 0 1,2 10-1,2 20-3466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2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5920,'0'0'6152,"-5"12"-5479,-18 43 3,-24 62 1629,46-113-2133,0 1 1,0-1-1,1 1 0,0 0 1,0-1-1,0 1 0,1-1 1,-1 1-1,2 4 0,-1-7-117,-1-1-1,0 0 1,1 1-1,-1-1 1,1 0-1,0 0 1,-1 0-1,1 0 1,0 0-1,-1 0 1,1 0 0,0 0-1,0 0 1,0 0-1,1 1 1,-1-1-27,0-1 0,0 0 0,0 0 0,0 0 1,0 1-1,0-1 0,-1 0 0,1 0 1,0 0-1,0 0 0,0 0 0,0-1 1,0 1-1,0 0 0,0 0 0,-1-1 0,1 1 1,0 0-1,0-1 0,0 1 0,0-1 1,-1 1-1,1-1 0,0 1 0,0-2 0,1 0-326,0 0-1,0 0 1,0-1-1,0 1 1,-1 0-1,1-1 1,1-5-1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2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11552,'0'0'3176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2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9536,'0'0'3745,"0"11"-3176,-2 81 588,-1-25 728,8 90 0,-4-107-41,2-46-1745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2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6016,'0'0'5706,"12"-3"-5360,6-2-40,0 1 0,0 1 0,0 1 0,0 0 0,34 2 0,73 23 1574,-87-16-1391,7 1 55,0-3-1,0-2 1,65-3 0,138-22-37,-142 10-423,46-16 75,-13 3-10,-87 13-68,1 3 0,84-3 0,75 3-10,-167 6-67,210-3-23,231 4 44,-441 4-3,0 2 0,0 2-1,0 2 1,-1 1-1,54 20 1,-62-13 0,-30-12-301,1-1 0,0 0 1,-1-1-1,1 1 0,0-1 0,0 0 0,0-1 0,14 1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108 211 5120,'0'0'11561,"-11"8"-11304,1 0-181,0 0 0,1 0 1,0 1-1,0 0 0,1 1 0,1 0 0,-1 0 0,-7 16 0,13-22-31,0-1-1,1 1 0,-1-1 0,1 1 1,0 0-1,0-1 0,1 1 0,-1 0 1,1 0-1,0 0 0,0 6 0,0-8-17,1 0-1,0 0 0,0 0 0,0 0 0,0 0 0,0 0 1,0-1-1,0 1 0,0 0 0,1-1 0,-1 1 1,1-1-1,-1 1 0,1-1 0,-1 0 0,1 1 1,0-1-1,0 0 0,0 0 0,0 0 0,-1 0 1,5 0-1,0 1 9,1 0 1,-1-1 0,0 0-1,1 0 1,-1-1-1,1 0 1,-1 0 0,1 0-1,-1-1 1,0 0-1,1 0 1,-1-1-1,0 0 1,0 0 0,0 0-1,0-1 1,0 0-1,11-7 1,-1 0 48,-1-2 0,0 1-1,-1-2 1,0 0 0,14-18-1,46-63 760,-74 94-836,0 0-1,0 0 1,0 0-1,0 0 1,0 0-1,0 0 1,0-1-1,0 1 1,0 0-1,0 0 1,0 0-1,1 0 1,-1 0-1,0 0 1,0 0-1,0 0 1,0 0-1,0 0 1,0 0-1,0 0 1,0 0 0,0 0-1,1 0 1,-1 0-1,0 0 1,0 0-1,0 0 1,0 0-1,0 0 1,0 0-1,0 0 1,0 0-1,1 0 1,-1 0-1,0 0 1,0 0-1,0 0 1,0 0-1,0 0 1,0 0-1,0 0 1,0 0 0,0 0-1,0 0 1,1 1-1,-1-1 1,0 0-1,0 0 1,0 0-1,0 0 1,0 0-1,0 0 1,0 0-1,3 9 127,2 14-87,-5-21-12,2 10 1,1-1-1,-1 1 0,2-1 0,0 0 0,0 0 0,1-1 1,0 1-1,1-1 0,10 14 0,-12-19-16,-1-1-1,1 0 1,0-1 0,0 1-1,0 0 1,1-1 0,-1 0-1,1 0 1,0-1 0,-1 1-1,1-1 1,0 0 0,1 0-1,-1-1 1,0 1 0,0-1-1,1 0 1,-1-1 0,1 1-1,-1-1 1,1 0 0,7-1-1,-4-1 29,1 0 0,-1-1 0,0 0 0,0-1 0,-1 1 0,1-2 0,-1 1 0,0-1 0,0 0 0,0-1 0,-1 0 0,1 0 0,-1-1 0,-1 1 0,0-2 0,0 1 0,0-1 0,-1 1 0,0-2 0,5-9 0,-3 4 100,-1-1 0,0 1 0,0-2 0,-2 1 0,0 0 0,-1-1 0,0 0 0,-1 0 0,-1 1 0,-1-1 0,-1-21 0,-1 28-24,1-1 1,-1 1 0,-1 0 0,1 0 0,-6-11 0,5 11-260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42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1 4512,'0'0'9122,"-5"12"-8862,-45 151 512,-62 200 878,44-155-443,47-161-304,20-46 40,0-8-546,3-8-236,-2 14-208,8-21-86,-5 14-2352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43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53 10952,'0'0'801,"-11"13"-672,3-3-101,-1 1 10,0 0 0,0 0 0,1 1 1,1 0-1,0 0 0,-7 19 0,10-19 44,0 0 1,0 0-1,2 0 0,-1 1 1,1-1-1,1 1 0,0 14 1,1-23-42,1-1 1,-1 1 0,0 0 0,1-1 0,0 1 0,0-1 0,0 1 0,0-1 0,0 1 0,1-1 0,0 0 0,-1 0 0,1 0 0,1 0 0,-1 0 0,0 0 0,1 0 0,-1-1 0,1 1 0,0-1 0,-1 0 0,1 0 0,0 0-1,1 0 1,-1 0 0,0 0 0,1-1 0,-1 0 0,4 1 0,1 0 28,-1-1 0,1-1 0,0 1 0,-1-1-1,1-1 1,0 1 0,-1-1 0,1-1 0,0 1 0,-1-1 0,0-1-1,1 1 1,-1-1 0,0-1 0,0 1 0,-1-1 0,1 0-1,-1-1 1,9-7 0,-10 8 15,0 0 0,0-1 0,-1 1 0,0-1 0,1 0 0,-2 0-1,1-1 1,-1 1 0,1-1 0,-2 1 0,1-1 0,-1 0 0,1 0 0,-2-1 0,1 1 0,-1 0-1,0-1 1,0 1 0,0 0 0,-1-1 0,0 1 0,-1-1 0,-1-10 0,-1 7 66,0-1-1,0 1 1,-1 0 0,0 1 0,-8-14-1,10 20-95,0 0-1,-1-1 0,1 2 1,-1-1-1,0 0 0,0 0 1,0 1-1,0 0 0,0-1 1,0 1-1,-1 0 0,1 1 1,-1-1-1,1 0 0,-1 1 1,0 0-1,-7-1 0,4 0 10,1 1 0,-1 0-1,0 0 1,0 1-1,0-1 1,0 2 0,0-1-1,0 1 1,0 0 0,1 0-1,-1 1 1,0 0-1,-11 5 1,-10 4 214,24-9-105,20-7-104,-13 4-64,169-52 191,-136 43-148,1 3 0,68-6 0,-102 13-38,-1 0-1,1 0 1,0 0-1,0 0 1,0 0-1,0 1 1,-1-1 0,1 1-1,0 0 1,0-1-1,-1 1 1,1 1-1,-1-1 1,1 0-1,-1 1 1,4 2-1,-4-2 1,0 1 0,0-1 0,0 1 0,-1-1 0,1 1 0,-1 0-1,0-1 1,0 1 0,0 0 0,0 0 0,0 0 0,-1 0 0,1 0 0,-1 0-1,0 4 1,0 18 41,-1 1 0,-1-1 0,-10 44-1,-2 25 134,14-93-180,0-1 1,0 0-1,0 0 0,0 0 1,0 0-1,-1 0 1,1 1-1,0-1 0,0 0 1,0 0-1,0 0 0,0 0 1,0 1-1,0-1 1,0 0-1,0 0 0,0 0 1,0 0-1,0 1 0,0-1 1,0 0-1,0 0 0,0 0 1,0 1-1,0-1 1,1 0-1,-1 0 0,0 0 1,0 0-1,0 0 0,0 1 1,0-1-1,0 0 1,0 0-1,0 0 0,1 0 1,-1 0-1,0 0 0,0 0 1,0 1-1,0-1 0,1 0 1,-1 0-1,0 0 1,0 0-1,0 0 0,0 0 1,1 0-1,-1 0 0,0 0 1,0 0-1,0 0 1,0 0-1,1 0 0,-1 0 1,0 0-1,0 0 0,0 0 1,1 0-1,12-12 117,19-29-45,-27 34-42,21-29 43,-9 12 25,0 1 0,35-34 0,-51 56-92,-1 0 0,1 0 0,0 0-1,0 0 1,1 0 0,-1 1 0,0-1 0,0 0 0,0 1-1,0-1 1,1 1 0,-1-1 0,0 1 0,1-1 0,-1 1-1,0 0 1,0 0 0,3 0 0,-3 0-3,0 0 1,0 1-1,0-1 0,0 0 0,0 1 0,0 0 1,-1-1-1,1 1 0,0-1 0,0 1 1,-1 0-1,1-1 0,0 1 0,-1 0 1,1 0-1,-1 0 0,1-1 0,-1 1 1,1 2-1,2 5 22,-1 0 0,1 0 1,-2 0-1,2 15 0,-2-12-26,8 61 77,-5-36 30,1 0-1,14 52 0,-17-81-84,8 18 194,-10-25-208,1 1 0,-1-1 0,1 1 0,-1 0 1,1-1-1,0 0 0,-1 1 0,1-1 0,0 1 0,-1-1 0,1 0 0,0 1 0,-1-1 0,1 0 0,0 0 0,0 1 0,0-1 0,-1 0 0,1 0 1,0 0-1,0 0 0,-1 0 0,1 0 0,0 0 0,0 0 0,0 0 0,-1-1 0,1 1 0,1 0 0,4-3-16,1 0 0,-1 0 0,1-1-1,-1 1 1,0-1 0,10-9 0,-1-2-2899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46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89 145 5320,'0'0'8433,"11"8"-8033,36 26 7,-46-33-384,0 0 1,0-1-1,0 1 1,0-1-1,0 1 1,1-1-1,-1 0 1,0 0 0,0 1-1,0-1 1,1 0-1,-1 0 1,0 0-1,0 0 1,1 0 0,-1 0-1,0-1 1,0 1-1,0 0 1,1-1-1,-1 1 1,0-1-1,0 1 1,0-1 0,2 0-1,-1-1 51,1-1 0,-1 1-1,1-1 1,-1 1 0,0-1 0,3-3-1,-2 1 55,1 0 20,0 0 0,-1-1 1,0 1-1,0-1 0,0 1 1,0-1-1,-1 0 0,0 0 1,2-11-1,-4 14-89,1 0 1,-1-1-1,0 1 0,0 0 1,-1-1-1,1 1 0,-1 0 1,1 0-1,-1 0 0,0 0 1,0-1-1,0 1 0,-1 0 1,1 1-1,-1-1 0,1 0 0,-1 0 1,0 1-1,0-1 0,-3-2 1,2 2-23,0 1 0,0-1 0,0 1 0,0 0 0,-1-1 0,1 1 0,-1 1 0,1-1 0,-1 0 0,0 1 1,0 0-1,0 0 0,0 0 0,1 0 0,-1 1 0,0 0 0,0 0 0,0 0 0,0 0 0,0 0 0,0 1 0,0-1 0,0 1 0,0 0 0,0 1 1,0-1-1,1 1 0,-1-1 0,1 1 0,-5 3 0,1-1-7,0 1 0,1 0 0,0 0 0,0 1 1,0-1-1,1 1 0,0 0 0,0 1 0,0-1 0,1 1 0,0 0 1,0 0-1,1 0 0,-5 13 0,5-7-5,0 1 0,1 0 0,1 0-1,0-1 1,1 1 0,0 0 0,4 24 0,-2-27-11,0 0 1,1 0-1,0 0 1,1 0-1,0 0 1,1-1-1,0 1 1,1-1 0,12 17-1,-14-22-6,0-1 0,1 0 0,-1 1 1,1-1-1,0-1 0,0 1 0,0-1 0,1 0 0,-1 0 0,1 0 0,0-1 1,5 2-1,-1-2 5,-1 0 1,0-1 0,1 0 0,-1 0 0,1-1 0,-1 0-1,11-2 1,4-2 21,0-1-1,-1-1 0,0-1 1,0-1-1,27-14 1,-15 4 70,-1 0 1,-1-3 0,-1-1-1,0-1 1,-2-1 0,-1-2-1,49-56 1,-6-5 407,-95 97-321,-1 7-170,1 2 1,0 0-1,-30 35 0,-49 73 41,95-119-57,0 0-1,1 1 1,-1-1-1,2 1 1,-1 0-1,1 1 1,1-1-1,0 1 0,-5 15 1,9-24-6,0-1 0,0 0 0,-1 0 1,1 1-1,0-1 0,0 0 0,0 1 0,0-1 0,0 0 0,0 1 1,0-1-1,0 0 0,0 0 0,0 1 0,0-1 0,0 0 0,0 1 1,0-1-1,0 0 0,0 1 0,0-1 0,0 0 0,0 1 0,0-1 1,0 0-1,1 0 0,-1 1 0,0-1 0,0 0 0,0 0 0,0 1 1,1-1-1,-1 0 0,0 0 0,0 1 0,1-1 0,-1 0 0,0 0 1,0 0-1,1 0 0,-1 1 0,0-1 0,1 0 0,-1 0 0,0 0 1,0 0-1,1 0 0,-1 0 0,0 0 0,1 0 0,-1 0 0,0 0 1,1 0-1,-1 0 0,0 0 0,1 0 0,-1 0 0,0 0 0,0 0 1,1 0-1,-1-1 0,20-11 12,7-12 30,-2-2 0,39-49-1,34-67 289,-87 128-252,-10 14-75,-1-1-1,0 1 1,0 0 0,0 0-1,0 0 1,0 0-1,0 0 1,0 0-1,0 0 1,0 0-1,0 0 1,0 0-1,0-1 1,1 1-1,-1 0 1,0 0-1,0 0 1,0 0 0,0 0-1,0 0 1,0 0-1,0 0 1,0 0-1,1 0 1,-1 0-1,0 0 1,0 0-1,0 0 1,0 0-1,0 0 1,0 0-1,0 0 1,1 0 0,-1 0-1,0 0 1,0 0-1,0 0 1,0 0-1,0 0 1,0 1-1,0-1 1,0 0-1,1 0 1,-1 0-1,0 0 1,0 0-1,0 0 1,0 0 0,0 0-1,0 0 1,0 0-1,0 1 1,0-1-1,0 0 1,0 0-1,0 0 1,0 4 16,0 0 1,0 0 0,-1 0-1,1 0 1,-1 0-1,-2 5 1,-25 82 28,-5 0 0,-47 93 0,-30 22-17,41-83 1,18-42-9,18-28-8,46-70 52,23-23 0,2-2-45,279-379 290,-239 311-184,28-14 70,-48 60-41,-56 62-147,-1 0 1,1 0 0,0 0-1,0 0 1,0 1-1,0-1 1,0 1-1,0 0 1,5-3-1,-6 4-6,-1 0-1,1 0 0,0 0 0,-1 0 0,1 0 0,0 0 1,-1 0-1,1 0 0,0 0 0,-1 0 0,1 1 1,-1-1-1,1 0 0,0 0 0,-1 1 0,1-1 0,0 0 1,-1 1-1,1-1 0,-1 0 0,1 1 0,-1-1 1,1 1-1,-1-1 0,0 1 0,1-1 0,-1 1 0,1-1 1,-1 1-1,0-1 0,1 1 0,-1 0 0,0-1 0,0 1 1,0 0-1,1-1 0,-1 1 0,0 0 0,0-1 1,0 1-1,0 0 0,0-1 0,0 2 0,1 14 26,-1 1-1,-1-1 0,0 1 1,-6 26-1,4-17 5,-4 11-6,3-16 36,-2 41 0,6-62-61,0 1 0,0-1 0,0 0 0,0 1 0,0-1 0,0 0 0,0 1 0,0-1 0,0 0 0,0 1 0,0-1-1,0 1 1,0-1 0,0 0 0,0 1 0,0-1 0,1 0 0,-1 1 0,0-1 0,0 0 0,0 1 0,1-1 0,-1 0 0,0 0 0,0 1 0,1-1-1,-1 0 1,0 0 0,0 1 0,1-1 0,-1 0 0,0 0 0,1 0 0,-1 1 0,0-1 0,1 0 0,-1 0 0,0 0 0,1 0 0,0 0 0,16-9 52,16-24 14,-32 32-64,121-140 301,-121 140-298,1-1 0,-1 1-1,1-1 1,-1 1 0,1 0 0,0 0 0,0-1-1,-1 1 1,1 0 0,0 1 0,0-1 0,4-1 0,-5 2-2,0 0 0,0 0 1,0 0-1,0 0 0,1 0 1,-1 0-1,0 0 1,0 1-1,0-1 0,0 0 1,0 1-1,1-1 0,-1 1 1,0-1-1,0 1 0,1 1 1,3 2 11,-1 0 1,0 1 0,0-1-1,-1 1 1,1 0-1,4 11 1,-5-11-13,13 27 64,12 20 110,-25-49-156,-1 1 0,1-1 0,0 0 0,-1 0 0,1 0 0,1 0 0,-1 0 0,0-1 0,1 1 0,7 3 0,0-4-138,-6-4-3054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14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12 12552,'0'0'1162,"-8"11"-534,-8 11-340,1 0 0,0 1 0,2 1 0,1 0 0,-10 28 0,18-37-197,0 0 0,1 0 0,0 1 0,1-1 0,1 1 0,1 0 0,0-1 0,1 1 0,3 19 0,-3-29-63,1 0 1,0 1 0,0-1 0,0 0-1,1 0 1,-1-1 0,2 1 0,-1 0-1,0-1 1,1 0 0,0 0 0,0 0 0,1 0-1,-1-1 1,1 0 0,0 1 0,0-2-1,1 1 1,-1-1 0,1 0 0,0 0-1,-1 0 1,1-1 0,1 0 0,6 2-1,-4-2 16,-1-1 0,1 0 0,-1 0 0,1-1 0,-1 0 0,1 0 0,-1-1-1,0 0 1,1-1 0,11-3 0,-8 1 26,0-1 1,0 0-1,0-1 0,-1 0 1,0-1-1,14-11 0,-9 4 58,0 0-1,-1-1 0,-1-1 0,0 0 0,-1-1 0,-1-1 0,-1 0 0,11-22 0,-16 29-2,-1-1-1,0 1 1,-1-1-1,-1-1 1,0 1-1,3-25 1,-5 31-77,-1 1 1,-1-1-1,1 1 1,-1-1-1,0 1 1,0-1-1,0 1 1,-1 0-1,0 0 1,0 0-1,0 0 1,-1 0-1,0 0 1,0 1-1,0-1 1,0 1-1,-1-1 1,-5-4-1,2 3 9,0 1 0,0 0-1,0 0 1,-1 1 0,1 0-1,-1 0 1,0 0 0,-1 1-1,1 1 1,0-1-1,-1 1 1,1 1 0,-1 0-1,0 0 1,1 0 0,-1 1-1,0 1 1,0-1 0,-15 4-1,3 1 28,1 0-1,1 1 1,-1 1-1,1 0 1,0 2 0,1 0-1,-24 16 1,32-18-46,1 0 1,0 1 0,0 0 0,1 1-1,-12 14 1,2 5-3009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47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200 409 6728,'0'0'5400,"-13"-2"-4911,5 0-397,5 1-60,0 0 1,0 0-1,0 0 1,0 1-1,0-1 0,0 1 1,0 0-1,0 0 1,0 0-1,0 0 1,0 0-1,0 1 0,0-1 1,0 1-1,0 0 1,0 0-1,0 0 1,0 0-1,0 1 0,1-1 1,-1 1-1,1 0 1,-1-1-1,1 1 1,-1 0-1,1 1 0,-3 2 1,-5 11 256,0 1 0,1 0 0,0 1 0,1 0 0,2 0-1,0 1 1,0-1 0,2 1 0,-4 33 0,8-49-213,0 0-1,0 0 1,0 0-1,0 1 1,1-1-1,-1 0 1,1 0 0,0 0-1,0 0 1,0 0-1,1 3 1,-2-6-41,1 1 1,-1-1-1,1 1 1,-1 0-1,1-1 1,-1 1-1,1-1 1,-1 1-1,1-1 1,-1 1-1,1-1 1,0 0 0,-1 1-1,1-1 1,0 0-1,-1 1 1,1-1-1,0 0 1,1 1-1,-1-2 9,0 1 0,1 0 0,-1 0 0,0 0-1,0-1 1,1 1 0,-1 0 0,0-1 0,0 1 0,0-1 0,0 0-1,1 1 1,-1-1 0,0 0 0,1-1 0,0 0-3,0 0 1,-1 0-1,1-1 1,0 1-1,-1 0 1,0-1-1,0 1 1,0-1-1,0 1 1,0-1 0,0 1-1,0-1 1,-1 0-1,1 0 1,-1 1-1,0-5 1,-3-49 412,2 48-374,0-2 9,-1 0 0,0 1 1,0-1-1,-5-9 0,6 15-27,-1 0-1,0 0 0,0 0 1,0 0-1,0 0 0,-1 1 1,0-1-1,0 1 0,0 0 1,0-1-1,-6-3 0,-7 4 313,16 3-364,-1 0 1,1-1-1,0 1 1,0 0 0,-1 0-1,1 0 1,0 0 0,0 0-1,-1 0 1,1 0 0,0 0-1,-1 0 1,1 0 0,0 0-1,0 0 1,-1 0-1,1 0 1,0 0 0,0 1-1,-1-1 1,1 0 0,0 0-1,0 0 1,-1 0 0,1 0-1,0 0 1,0 1-1,0-1 1,-1 0 0,1 0-1,0 0 1,0 1 0,0-1-1,0 0 1,-1 0 0,1 1-1,0-1 1,0 0 0,0 0-1,0 1 1,0-1-1,0 0 1,0 0 0,0 1-1,0-1 1,0 1 0,20-24 179,39-56 12,63-110-1,-106 159-135,40-77 309,-35 70-9,-21 37-362,0 0 0,0 1 1,0-1-1,0 0 1,0 0-1,0 0 1,0 0-1,0 0 0,0 1 1,0-1-1,0 0 1,0 0-1,0 0 0,0 0 1,0 0-1,0 1 1,0-1-1,0 0 1,0 0-1,0 0 0,0 0 1,0 0-1,1 0 1,-1 0-1,0 1 0,0-1 1,0 0-1,0 0 1,0 0-1,0 0 1,0 0-1,1 0 0,-1 0 1,0 0-1,0 0 1,0 0-1,0 0 0,0 0 1,1 0-1,-1 0 1,0 0-1,0 0 1,0 0-1,0 0 0,0 0 1,0 0-1,1 0 1,-1 0-1,0 0 1,0 0-1,0 0 0,0 0 1,0 0-1,1 0 1,-1 0-1,0 0 0,0 0 1,0 0-1,0 0 1,0-1-1,0 1 1,0 0-1,0 0 0,1 0 1,-1 0-1,0 0 1,0 0-1,0-1 0,3 18 113,-2-14-98,5 45 177,1 96 0,-16 50 28,-4-62-37,-48 208 0,32-226-34,-50 131 0,75-234-126,1-1 1,-2 0 0,0 0 0,0 0 0,-1 0 0,0-1-1,-14 18 1,19-27-24,1 1-1,-1-1 1,1 0-1,-1 1 1,1-1 0,-1 0-1,1 1 1,-1-1-1,1 0 1,-1 1-1,1-1 1,-1 0 0,0 0-1,1 0 1,-1 0-1,0 1 1,1-1-1,-1 0 1,1 0-1,-1 0 1,0 0 0,1-1-1,-1 1 1,0 0-1,1 0 1,-1 0-1,1 0 1,-1-1-1,0 1 1,1 0 0,-1 0-1,1-1 1,-1 1-1,1-1 1,-1 1-1,1 0 1,-1-1 0,1 1-1,-1-1 1,1 1-1,0-1 1,-1 1-1,1-1 1,0 1-1,-1-1 1,1 0 0,0 1-1,0-1 1,-1 0-1,-1-4 20,0-1 0,0 1 0,1 0 0,-2-10 1,1 0 3,2 0 1,-1 0 0,2 0-1,0 0 1,1 1 0,0-1 0,1 0-1,1 1 1,0 0 0,1 0-1,0 0 1,1 0 0,1 1 0,0 0-1,1 0 1,0 1 0,19-21-1,-11 16 12,0 0 0,1 1 0,1 1 0,0 1 0,1 1 0,0 0 0,1 2 0,1 0 1,0 1-1,43-14 0,-41 17-1,1 0 0,-1 2 0,1 1 0,1 0 0,-1 2 0,0 1 0,33 2 0,-3 5-368,-36-6-2784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50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1038 5824,'0'0'5904,"7"-15"-5378,105-216 1782,-93 191-1726,1 0 0,3 2 1,1 0-1,49-59 0,-59 81-263,23-25 594,-33 38-770,-1 0 0,1 0 0,0 1 0,0-1 0,0 1 0,0-1 0,0 1 0,0 1 0,6-3 0,-10 4-122,1 0-1,-1 0 0,1 0 1,-1 0-1,1 0 0,0 0 0,-1 0 1,1 1-1,-1-1 0,1 0 0,-1 0 1,1 0-1,-1 0 0,1 1 1,-1-1-1,0 0 0,1 0 0,-1 1 1,1-1-1,-1 1 0,1-1 1,-1 0-1,0 1 0,1-1 0,-1 1 1,0-1-1,0 0 0,1 1 1,-1-1-1,0 1 0,0-1 0,0 1 1,1-1-1,-1 1 0,0-1 1,0 1-1,0-1 0,0 1 0,0 0 1,0 0-1,0 27 243,0-23-204,-3 52 323,-20 98 0,-26 57 256,40-178-463,8-24 59,8-24-79,-1 0-128,16-31 80,3-11 15,3 2 0,2 1 0,44-59 0,-34 70-12,-38 40-98,0 0 0,0 0 0,0 1 0,1-1 0,-1 0 0,1 1 1,-1 0-1,1-1 0,0 1 0,-1 0 0,1 0 0,0 1 0,0-1 0,0 1 0,-1-1 0,7 1 1,-9 0-9,1 1 0,0-1 0,-1 0 0,1 1 0,0-1 0,-1 1 1,1 0-1,-1-1 0,1 1 0,-1-1 0,1 1 0,-1 0 0,1-1 1,-1 1-1,0 0 0,1 0 0,-1-1 0,0 1 0,0 0 1,1 0-1,-1 0 0,0-1 0,0 1 0,0 0 0,0 0 0,0 1 1,0 27 44,-1-27-40,-3 55 56,-3 42 85,7-99-147,0 0-1,0 1 1,0-1-1,0 0 1,0 1 0,0-1-1,-1 1 1,1-1-1,1 0 1,-1 1 0,0-1-1,0 0 1,0 1 0,0-1-1,0 0 1,0 1-1,0-1 1,0 0 0,1 1-1,-1-1 1,0 0-1,0 1 1,0-1 0,1 0-1,-1 0 1,0 1-1,0-1 1,1 0 0,-1 0-1,0 1 1,1-1 0,-1 0-1,0 0 1,0 0-1,1 0 1,-1 1 0,1-1-1,-1 0 1,15-8 42,13-23-3,-14 12-20,1-1 21,0 0 0,1 1 0,37-34 0,-52 52-37,0 0 0,0 0 0,0 0 0,0 1 0,1-1 0,-1 0 0,0 0 0,1 1 0,-1-1 0,1 0 0,-1 1 0,1 0 0,-1-1 0,1 1 0,-1 0 1,1 0-1,-1-1 0,2 2 0,-2-1-3,0 0 1,0 1 0,0-1 0,-1 1 0,1-1-1,0 1 1,0-1 0,-1 1 0,1-1 0,-1 1-1,1 0 1,0-1 0,-1 1 0,1 0-1,-1 0 1,0 0 0,1-1 0,-1 1 0,1 0-1,-1 0 1,0 0 0,0 1 0,2 7 14,-1-1 1,0 1 0,-1 0-1,-1 16 1,1-18-14,-2 27 19,0-9-7,1 1-1,1 0 1,1 0-1,1-1 1,7 31 0,-9-54-17,1 0 1,-1 0 0,1 0 0,0 0 0,-1 0 0,1 0-1,0 0 1,0-1 0,0 1 0,0 0 0,1-1 0,-1 1-1,0-1 1,1 1 0,-1-1 0,1 1 0,-1-1 0,1 0-1,0 0 1,-1 0 0,4 1 0,-2-1 0,-1-1 0,1 1-1,-1-1 1,1 0 0,0 0 0,-1-1 0,1 1 0,-1 0 0,1-1-1,-1 1 1,1-1 0,-1 0 0,1 0 0,3-2 0,5-3 1,-1-1-1,1 0 1,-1-1 0,-1 0 0,16-16 0,-7 3 24,-2-1 0,0-1 0,14-30 0,-23 42-7,-7 11-19,2-4 17,0 0 0,1 0 0,-2 0 0,1 0 0,0 0-1,-1 0 1,0 0 0,2-7 0,-4 11-15,1 0 1,0 0-1,0 0 1,-1 0-1,1 0 1,0 0-1,0 0 1,-1 0 0,1 0-1,0 0 1,0 0-1,0 0 1,-1 0-1,1 0 1,0 0-1,0 0 1,-1 0-1,1 0 1,0 0-1,0 1 1,0-1-1,-1 0 1,1 0-1,0 0 1,0 0-1,0 1 1,0-1-1,0 0 1,-1 0-1,1 0 1,0 1-1,0-1 1,0 0-1,0 1 1,-7 12 18,2 1 0,-1 1 0,2-1 0,-5 27 0,8-36-16,0 1-1,0 0 0,0 0 0,1-1 1,0 1-1,1 0 0,-1 0 0,1-1 0,0 1 1,0 0-1,1-1 0,0 1 0,0-1 1,0 0-1,0 1 0,4 4 0,-5-9-3,0 1-1,1-1 1,-1 0-1,0 1 1,1-1-1,-1 0 1,0 0-1,1 0 1,0 0-1,-1 0 1,1 0-1,0 0 1,-1-1 0,1 1-1,0-1 1,0 1-1,-1-1 1,1 0-1,0 1 1,0-1-1,0 0 1,0 0-1,0 0 1,-1-1-1,1 1 1,0 0-1,0-1 1,0 1-1,-1-1 1,1 1-1,0-1 1,3-2-1,-2 1 1,1 0 0,0-1 0,-1 0 0,1 1 0,-1-1 0,0 0 0,0-1-1,0 1 1,-1-1 0,1 1 0,-1-1 0,1 0 0,1-4 0,2-9 16,0 0 1,-2 0 0,0 0 0,0-1-1,-2 1 1,0-1 0,-1 0 0,-1 1 0,0-1-1,-2 0 1,-6-34 0,-1 33 66,8 18-82,1 1 1,0 0 0,-1-1-1,1 1 1,-1-1 0,1 1-1,-1 0 1,1-1-1,-1 1 1,1 0 0,-1 0-1,1 0 1,-1-1 0,1 1-1,-1 0 1,1 0-1,-1 0 1,1 0 0,-1 0-1,0 0 1,0 0 0,0 0-1,-1 1 1,1 0-1,0-1 1,-1 1-1,1 0 1,0 0-1,0 0 1,-1 0-1,1 0 1,0 0-1,0 0 1,0 0-1,0 0 1,0 1-1,1-1 1,-1 0-1,0 1 1,1-1-1,-1 0 1,0 3 0,0-2-3,0 0 1,0 0 0,1 0-1,-1 0 1,1 0 0,-1 1-1,1-1 1,0 0 0,0 0-1,0 1 1,0-1 0,0 0-1,0 0 1,1 1 0,-1-1 0,1 0-1,-1 0 1,1 0 0,0 0-1,0 0 1,0 0 0,0 0-1,0 0 1,2 2 0,-1-2-1,0 0 0,1 0 0,-1 0 0,0 0 0,1 0 0,-1-1 0,1 1 0,0-1 0,0 1 0,-1-1 1,1 0-1,0 0 0,0-1 0,0 1 0,0-1 0,0 1 0,0-1 0,3 0 0,3-1 3,0 0-1,0 0 1,0-1 0,0 0-1,0-1 1,-1 0 0,1-1-1,-1 1 1,0-2-1,0 1 1,8-7 0,4-4 17,0 0 0,31-33 0,-32 26 19,0 0-1,-2-2 1,0 0-1,-2-1 1,-1 0 0,0-2-1,8-27 1,-7 13 96,-2 0-1,-2-2 1,12-86 0,-22 121-108,0-1 23,0-1 0,0 0 1,-1 1-1,0-1 0,0 0 1,-4-14-1,4 24-46,0-1-1,0 1 1,0-1 0,0 1 0,0 0-1,0-1 1,-1 1 0,1-1 0,0 1-1,0 0 1,0-1 0,-1 1 0,1 0-1,0-1 1,0 1 0,-1 0 0,1 0-1,0-1 1,-1 1 0,1 0 0,0 0-1,-1-1 1,1 1 0,0 0 0,-1 0-1,1 0 1,-1 0 0,1-1 0,0 1-1,-1 0 1,1 0 0,-1 0 0,1 0-1,0 0 1,-1 0 0,1 0 0,-1 0-1,1 0 1,0 1 0,-1-1 0,1 0-1,-1 0 1,1 0 0,0 0 0,-1 0-1,1 1 1,0-1 0,-1 0 0,1 0-1,0 1 1,-1-1 0,1 0 0,0 0-1,-1 1 1,1-1 0,0 1 0,-17 20 90,-1 22-70,1 1 0,3 1 0,1 0 0,-7 55 0,13-59-48,2 1 0,2 0 0,2 0 0,8 76 0,-2-86 0,1-1 0,1 0 1,2-1-1,15 37 0,-24-65 26,1 0-1,0 0 1,-1 0 0,1 0-1,0-1 1,0 1 0,0 0-1,1 0 1,-1-1 0,0 1-1,0-1 1,1 1 0,-1-1-1,1 0 1,0 1 0,-1-1-1,1 0 1,0 0 0,-1 0-1,1 0 1,0-1 0,0 1-1,0 0 1,0-1 0,0 1-1,0-1 1,0 0 0,0 0-1,0 1 1,0-1 0,0-1-1,0 1 1,0 0 0,0 0-1,0-1 1,0 1-1,0-1 1,0 0 0,0 1-1,3-3 1,7-4 16,-1 0-1,0-1 1,0 0-1,-1-1 1,1 0-1,14-19 1,16-14 122,-41 42-138,1-1 0,-1 1 0,0 0 0,1-1 1,-1 1-1,1-1 0,0 1 0,-1 0 0,1-1 0,-1 1 0,1 0 1,-1 0-1,1 0 0,0-1 0,-1 1 0,1 0 0,-1 0 1,1 0-1,0 0 0,-1 0 0,1 0 0,0 0 0,-1 0 0,1 0 1,0 0-1,-1 0 0,1 1 0,-1-1 0,1 0 0,-1 0 1,1 1-1,0-1 0,-1 0 0,1 1 0,-1-1 0,1 0 0,-1 1 1,1-1-1,-1 1 0,0-1 0,1 1 0,-1-1 0,1 1 1,-1-1-1,0 1 0,0-1 0,1 1 0,-1 0 0,0-1 0,0 2 1,12 36 26,-10-29-24,0-1-2,0 1 1,0-1-1,1 0 1,1 0-1,-1 0 1,1 0-1,9 12 1,-11-17-4,0-1 0,0 0 0,0 0 0,1 0 1,-1 0-1,0-1 0,1 1 0,-1-1 0,1 1 1,0-1-1,-1 0 0,1 0 0,0 0 0,0 0 1,0 0-1,0-1 0,0 1 0,0-1 0,0 0 1,-1 0-1,1 0 0,0 0 0,0-1 1,0 1-1,0-1 0,4-1 0,5-2 0,0 0 0,0-1 0,-1 0 0,0-1 0,0 0 0,13-11 0,58-52 0,-71 59 0,2-3 0,-6 5 0,-7 8 0,0 0 0,0 0 1,0 0-1,0 0 0,1 0 0,-1 0 0,0 0 0,0 0 0,0 0 1,0 0-1,0 0 0,0 0 0,0 0 0,0 0 0,0 0 0,0 0 1,0 0-1,0 0 0,0 0 0,0 0 0,0 0 0,0 0 0,0 0 1,0 0-1,0 0 0,0 0 0,0 0 0,-4 14 19,0-1 0,0 1 0,2 0 0,-1 0 0,0 21 0,3-33-17,0 1 0,0 0 0,1 0-1,-1 0 1,1 0 0,-1 0-1,1 0 1,0 0 0,0 0 0,0-1-1,0 1 1,3 5 0,-3-7-2,-1-1 0,1 1 0,-1 0 0,1 0 0,-1-1 0,1 1 0,0 0 0,-1-1 0,1 1 1,0-1-1,-1 1 0,1 0 0,0-1 0,0 0 0,0 1 0,-1-1 0,1 1 0,0-1 0,0 0 0,0 0 0,0 1 0,0-1 1,0 0-1,-1 0 0,1 0 0,0 0 0,0 0 0,0 0 0,0 0 0,0-1 0,0 1 0,0 0 0,0 0 0,-1-1 1,1 1-1,0 0 0,0-1 0,0 1 0,-1-1 0,1 1 0,1-2 0,3-2 2,-1-1 0,1 0 0,-1 0 0,0 0 0,-1-1 0,1 1 0,-1-1 0,0 0-1,0 0 1,-1 0 0,0 0 0,0 0 0,0 0 0,1-10 0,-2 8 6,0 1 1,0-1-1,-1 0 1,0 0-1,-1 1 1,0-1-1,0 0 1,0 0-1,-1 1 1,0-1-1,-6-13 1,8 20-10,-1 1 1,1-1-1,0 0 1,-1 0-1,1 0 1,0 0-1,0 1 1,0-1-1,0 0 1,0 0-1,0 0 1,0 0-1,0 1 1,0-1-1,0 0 1,1 0-1,-1 0 1,0 0-1,0 1 1,1-1-1,-1 0 1,1 0-1,-1 1 1,1-1-1,-1 0 1,1 1 0,-1-1-1,1 0 1,-1 1-1,1-1 1,0 1-1,-1-1 1,1 1-1,0-1 1,0 1-1,-1 0 1,1-1-1,0 1 1,0 0-1,0-1 1,7-2-9,0 1 1,0 0-1,11-2 0,-6 1 5,10-3 1,-11 2-3,0 1 0,1 0 0,-1 1 0,21-1 0,-29 3 5,-1 0 1,0 0-1,0 1 1,0-1-1,0 1 0,0 0 1,1 0-1,-1 0 1,0 0-1,-1 0 1,1 1-1,0-1 1,0 1-1,-1 0 0,1 0 1,-1 0-1,1 0 1,-1 0-1,0 1 1,0-1-1,0 1 1,0-1-1,2 5 0,1 4 19,0 0 0,-1 0 0,4 15 0,3 7 17,-11-33-33,0 1-1,0-1 0,0 0 1,0 0-1,0 1 1,1-1-1,-1 0 0,0 0 1,0 1-1,0-1 1,0 0-1,1 0 0,-1 0 1,0 1-1,0-1 1,0 0-1,1 0 0,-1 0 1,0 1-1,0-1 1,1 0-1,-1 0 0,0 0 1,0 0-1,1 0 1,-1 0-1,0 0 1,1 0-1,-1 0 0,0 0 1,0 0-1,1 0 1,-1 0-1,1 0 0,9-7 26,12-19-8,-18 20-13,8-8 4,-7 7-11,0 1 1,1-1 0,-1 1 0,1 0 0,13-9-1,-18 15-1,0-1 0,1 0 0,-1 1 0,1-1 0,-1 1-1,1-1 1,-1 1 0,1 0 0,-1 0 0,1 0-1,-1 0 1,1 0 0,-1 0 0,1 0 0,-1 0-1,1 0 1,-1 1 0,0-1 0,1 1 0,-1-1 0,1 1-1,-1-1 1,0 1 0,1 0 0,-1 0 0,0 0-1,0 0 1,2 1 0,3 4-1,0 0-1,-1 0 1,0 0-1,5 8 1,-3-3 1,9 13-6,-12-17-38,0 0-1,1-1 1,0 0 0,9 11 0,-7-15-457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50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14968,'0'0'2687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51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1 165 10448,'0'0'824,"109"-48"-360,-17 12 16,19 0 128,10 7 0,6 17 0,-6 8 0,-6 4-16,-14 0 0,-19 4-40,-37 2-9,3 0-143,4 0 8,1 6-288,-11 1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54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11256,'0'0'1240,"2"71"-1120,8-55 16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8:59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0 5624,'0'0'7266,"-6"10"-6954,-83 165 998,49-72-953,6 1 1,3 2 0,6 1 0,4 1 0,5 1-1,4 0 1,5 166 0,10-200-103,4 0-1,30 139 1,61 128 754,-84-299-805,-10-27-44,1 0 1,1-1 0,12 25 0,-18-40-151,0 0 1,1 0-1,-1 0 0,1 0 1,-1 0-1,1 1 0,-1-1 1,0 0-1,1 0 0,-1 0 1,1 0-1,-1 0 0,1 0 1,-1 0-1,0 0 0,1-1 1,-1 1-1,1 0 1,-1 0-1,1 0 0,-1 0 1,0-1-1,1 1 0,-1 0 1,0 0-1,1 0 0,-1-1 1,0 1-1,1 0 0,-1-1 1,0 1-1,1 0 0,-1-1 1,0 1-1,0 0 0,0-1 1,1 0-1,11-14-1929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01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321 381 6016,'0'0'8657,"-11"-3"-8269,11 3-388,-11-4 232,-1 1 0,0 0 1,-1 1-1,1 1 1,0 0-1,-1 0 1,1 1-1,-23 3 1,24 0-55,-1 0 0,1 1 0,0 0 0,1 1 0,-1 1 1,1-1-1,0 2 0,-13 9 0,17-10-106,-1-1 1,1 1 0,1 0-1,-1 0 1,1 1-1,0-1 1,0 1-1,1 1 1,0-1 0,0 0-1,1 1 1,-4 12-1,6-16-50,1 0-1,0-1 1,0 1-1,0 0 0,0-1 1,1 1-1,-1-1 1,1 1-1,0 0 0,0-1 1,0 1-1,1-1 1,-1 0-1,1 1 0,2 3 1,-1-3 3,0 1 0,0-1-1,0 0 1,1 0 0,-1 0 0,1-1 0,0 1 0,0-1 0,0 0 0,6 3-1,-4-3 3,0-1-1,0-1 0,1 1 0,-1-1 1,0 0-1,1 0 0,-1-1 0,1 0 1,-1 0-1,1-1 0,-1 1 0,0-1 1,1-1-1,-1 1 0,0-1 0,11-5 1,-10 4 1,1 0 1,-1 0 0,0-1 0,0-1 0,-1 1 0,1-1 0,-1 0 0,0 0 0,0-1 0,0 0 0,-1 0 0,0 0 0,6-10 0,-3 1 31,-1-1-1,0 0 1,-1-1-1,-1 1 1,-1-1-1,0 0 1,-1 0-1,-1-1 1,0-24 0,-3 18 25,0 1 0,-2-1 1,-1 1-1,-1-1 1,-1 1-1,-12-29 1,13 38-3,-1 1 0,0 1 0,0-1 0,-1 1 0,-1 1 0,0-1 0,-11-11 0,15 18-32,-1 0-1,0 1 1,0 0 0,0 0 0,-1 1-1,0-1 1,1 1 0,-1 0-1,0 0 1,-1 1 0,1 0 0,0 0-1,-1 1 1,1-1 0,-1 1-1,1 1 1,-8-1 0,12 1-21,0 0 0,0 0 0,0 0 0,1 1-1,-1-1 1,0 0 0,0 1 0,0-1 0,1 1 0,-1 0 0,0-1 0,1 1 0,-1 0 0,1 0-1,-1 0 1,1 0 0,-1 0 0,-1 2 0,3-2-107,-1 0 0,1-1 0,0 1 0,0 0 0,0-1 0,-1 1 0,1 0 0,0-1 0,0 1 0,0 0 0,0 0 0,0-1 0,0 1 0,0 0 0,0 0 0,1-1 0,-1 1 0,0 0 0,0-1 0,1 1 0,-1 0 0,0-1 0,1 1 0,-1-1 0,0 1 0,1 0 0,-1-1 0,1 1 0,-1-1 0,1 1 0,-1-1 0,1 1 0,0-1 0,-1 0 0,1 1 0,-1-1 0,1 0 0,0 1 0,-1-1 0,1 0 0,0 0 0,0 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09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52 3912,'0'0'6641,"-4"15"-6048,-46 206 1061,-23 197 561,28-169-1021,30-138 62,53-282 249,-3-76-974,13-83 129,21 50 148,-68 277-785,-1 0-1,1 0 1,1 0 0,-1 0 0,0 0 0,1 1-1,0-1 1,3-4 0,-5 7-19,0 0 1,0-1-1,1 1 0,-1 0 1,0 0-1,1 0 0,-1 0 1,0-1-1,0 1 1,1 0-1,-1 0 0,0 0 1,1 0-1,-1 0 0,0 0 1,1 0-1,-1 0 0,0 0 1,1 0-1,-1 0 0,0 0 1,1 0-1,-1 0 1,0 0-1,1 0 0,-1 1 1,0-1-1,1 0 0,-1 0 1,0 0-1,12 17 92,5 22-30,-3 2 0,-1 0 0,12 69 0,-19-84-49,75 375 220,-76-375-221,14 59 36,-16-76-49,0 1 0,0-1 1,1 1-1,1-1 0,10 17 0,-14-25-2,-1-1 0,1 1 0,-1 0 1,1-1-1,0 1 0,-1 0 0,1-1 0,0 1 0,-1-1 0,1 1 1,0-1-1,0 1 0,0-1 0,0 1 0,-1-1 0,1 0 0,0 0 0,0 1 1,0-1-1,0 0 0,0 0 0,0 0 0,0 0 0,0 0 0,0 0 1,-1 0-1,1 0 0,0-1 0,0 1 0,0 0 0,0-1 0,0 1 1,0 0-1,-1-1 0,1 1 0,0-1 0,0 1 0,0-1 0,-1 1 1,1-1-1,0 0 0,-1 1 0,1-1 0,-1 0 0,1 0 0,-1 1 1,2-3-1,8-13 8,0-2 0,-1 1 0,-1-1 1,-1 0-1,0-1 0,7-35 1,-5 22 5,8-31 13,60-185 121,39-98 442,-115 345-585,-1 0 1,0 1-1,0-1 0,0 0 1,0 1-1,1-1 1,-1 0-1,0 1 1,1-1-1,-1 0 1,1 1-1,-1-1 0,0 0 1,1 1-1,-1-1 1,1 1-1,0-1 1,-1 1-1,1-1 1,-1 1-1,2-1 0,-1 2 0,0-1-1,-1 1 1,1-1-1,0 1 1,-1-1-1,1 1 1,0 0-1,-1 0 0,1-1 1,-1 1-1,1 0 1,-1 0-1,0-1 1,1 1-1,-1 0 1,0 0-1,1 0 1,-1 1-1,14 46 22,-1 2 0,8 68 0,-16-86-21,-5-27-6,17 101 6,3-1 0,40 117 0,-55-208-17,0 0 0,2-1 0,11 21 0,-15-30 6,0 0 0,0 0 0,0 0 0,0 0 0,1 0 0,0-1 0,0 0 0,0 1 0,0-1 0,0-1 0,0 1-1,1-1 1,0 0 0,5 2 0,14 1-2935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0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6328,'0'0'5978,"-1"15"-5515,2 138 1201,30 220 0,-29-353-1225,2 1 0,7 25 0,-11-46-426,0 0 0,0 1 0,0-1 0,0 0 0,0 0 0,0 1 0,1-1 0,-1 0 0,0 1 0,0-1 0,0 0 0,0 0 0,0 1 0,1-1 0,-1 0 0,0 0 0,0 0 0,0 1 0,1-1 0,-1 0 0,0 0 0,0 0 0,1 0 1,-1 1-1,0-1 0,0 0 0,1 0 0,-1 0 0,0 0 0,1 0 0,-1 0 0,0 0 0,0 0 0,1 0 0,-1 0 0,0 0 0,1 0 0,-1 0 0,0 0 0,0 0 0,1 0 0,-1 0 0,0 0 0,1 0 0,-1-1 0,0 1 0,0 0 0,1 0 0,-1 0 0,0 0 0,0-1 0,0 1 0,1 0 0,-1 0 0,0 0 0,0-1 0,13-16 350,-1-7-173,-1-1-1,-1 0 1,8-31-1,15-84 244,-18 70-225,57-210 652,-70 274-807,0 0-1,0 1 1,1-1-1,0 1 1,0-1 0,0 1-1,0 0 1,5-5-1,-7 10-48,-1 0 1,0 0-1,0-1 0,0 1 0,0 0 0,0 0 0,0 0 0,0 0 0,1 0 0,-1 0 0,0 0 0,0 0 0,0 0 1,0-1-1,0 1 0,1 0 0,-1 0 0,0 0 0,0 0 0,0 0 0,0 0 0,1 0 0,-1 0 0,0 0 0,0 0 1,0 0-1,0 0 0,1 0 0,-1 0 0,0 0 0,0 1 0,0-1 0,0 0 0,0 0 0,1 0 0,-1 0 0,0 0 1,0 0-1,0 0 0,0 0 0,0 0 0,0 1 0,1-1 0,5 10 63,4 17-26,10 60 43,-3 0 0,7 114 1,-7-54 165,-16-136-232,-1-4 10,1 0-1,0 0 0,0 0 1,1 0-1,3 9 1,-1-13-23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0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10040,'0'0'3568,"-5"9"-3200,-4 7-142,0 1 1,2-1 0,-10 29 0,15-38-121,0 1-1,1-1 1,-1 1-1,1-1 1,1 1-1,-1-1 1,1 1 0,1-1-1,-1 1 1,1-1-1,0 1 1,1-1-1,4 12 1,-2-10 77,0 0 0,1 0 0,6 8 0,-9-14-126,0-1 1,0 1 0,0-1 0,0 0 0,0 0-1,1 0 1,-1 0 0,1 0 0,-1 0-1,1 0 1,0-1 0,-1 0 0,1 1 0,4 0-1,-5-2-32,1 0 0,0 0 0,-1-1 0,1 1 0,-1-1-1,1 1 1,-1-1 0,0 0 0,1 0 0,-1 0 0,0 0-1,1-1 1,-1 1 0,0 0 0,0-1 0,0 0 0,0 1-1,-1-1 1,1 0 0,0 0 0,-1 0 0,3-4 0,4-5-619,0-1 0,8-16-1,-14 25-167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16.5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0 7232,'0'0'16650,"-10"2"-16539,-31 4-10,40-6-93,0 0 1,1 0-1,-1 0 1,0 0-1,1 0 1,-1 1-1,0-1 1,1 0-1,-1 1 1,0-1-1,1 0 1,-1 1-1,0-1 1,1 0-1,-1 1 1,1-1-1,-1 1 1,0 0-1,1 0-4,0-1 1,0 1-1,0-1 0,0 0 0,0 1 1,0-1-1,0 0 0,0 1 0,0-1 1,0 1-1,0-1 0,0 0 0,0 1 0,0-1 1,1 0-1,-1 1 0,0-1 0,0 0 1,0 1-1,1-1 0,-1 0 0,0 1 0,1-1 1,19 16 157,-18-15-118,-2-1-35,0 0 1,-1 0-1,1-1 0,0 1 0,0 0 1,0 0-1,0 0 0,-1-1 0,1 1 1,0 0-1,0 0 0,0 0 0,0-1 1,0 1-1,0 0 0,0 0 0,0-1 1,0 1-1,0 0 0,0 0 0,-1 0 1,1-1-1,0 1 0,1 0 0,-1 0 1,0-1-1,0 1 0,0 0 0,0 0 0,0-1 1,0 1-1,0 0 0,0 0 0,0-1 1,0 1-1,1 0 0,-1 0 0,0 0 1,0-1-1,0 1 0,0 0 0,1 0 1,-1 0-1,-3 0-186,-2 0 651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1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10752,'0'0'2768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3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4816,'0'0'10702,"7"-12"-10315,-3 4-305,0-2 51,0 1 1,1-1-1,1 1 0,-1 1 1,1-1-1,1 1 1,0 0-1,0 0 0,12-9 1,-18 16-87,0 0 1,0 0-1,0 1 1,0-1-1,0 0 1,0 1-1,0-1 1,0 1-1,1-1 1,-1 1-1,0-1 1,0 1-1,1 0 0,-1 0 1,0 0-1,1 0 1,-1 0-1,0 0 1,1 0-1,-1 0 1,0 0-1,0 1 1,1-1-1,0 1 1,0 0-15,-1 1 1,0-1 0,0 1-1,1-1 1,-1 1 0,0 0-1,0-1 1,0 1-1,-1 0 1,1 0 0,0 0-1,-1-1 1,1 1 0,-1 0-1,0 0 1,1 3-1,2 26 147,-2 0 1,-4 54-1,1-46-8,3 50 1,0-80-147,0 6 37,0 1 0,2-1-1,5 21 1,-7-33-42,1 1 0,-1-1 0,1 0 0,-1 0 0,1 0 0,0 0 0,0 0 0,5 5 0,-6-7-8,0 0 0,1 0-1,-1 0 1,1 0 0,-1 0-1,1 0 1,-1 0-1,1 0 1,0-1 0,-1 1-1,1-1 1,0 1 0,0-1-1,-1 0 1,1 1-1,0-1 1,0 0 0,2-1-1,0 1 6,0-2-1,0 1 1,-1 0-1,1-1 1,0 1-1,-1-1 1,1 0-1,-1-1 1,0 1-1,1 0 1,-1-1-1,0 0 0,-1 0 1,1 0-1,4-6 1,5-7 76,18-32 0,-27 42-78,47-95 198,-31 62-121,1-7 18,-14 29-30,2 1-1,-1-1 1,13-17-1,-16 29-50,-1 0 12,1 0-1,-1 0 0,1 1 1,0-1-1,7-6 0,-8 10-30,0-1-1,0 1 1,0-1-1,0 1 1,0 0-1,0 0 1,0 0-1,1 1 1,-1-1-1,0 1 1,0-1-1,7 1 1,1 1 8,0 1-1,0 0 1,-1 0 0,1 1-1,-1 1 1,1-1 0,-1 2 0,0-1-1,-1 1 1,11 7 0,0 0 50,0 2 44,5 3 73,-24-17-180,0 1 0,1-1 0,-1 1-1,0-1 1,1 0 0,-1 1 0,0-1-1,1 0 1,-1 0 0,0 0 0,1 0-1,-1 0 1,1-1 0,-1 1 0,0 0-1,1 0 1,-1-1 0,0 1 0,2-2-1,2 0-2919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4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11656,'0'0'3593,"-6"13"-3276,4-9-291,-7 16 180,0 1 0,1 0 0,-6 28 0,13-41-120,0-1 0,1 0 0,0 1 0,0-1 0,0 1 1,1-1-1,0 0 0,4 14 0,-3-16-26,-1-1-1,1 1 1,0 0-1,1-1 0,-1 1 1,1-1-1,0 0 1,0 0-1,0 0 1,0 0-1,1 0 1,0-1-1,5 5 0,-7-7-44,-1-1-1,0 1 1,1-1-1,-1 1 0,1-1 1,-1 1-1,1-1 1,-1 0-1,0 0 0,1 0 1,-1 0-1,1 0 1,-1 0-1,1 0 0,-1-1 1,1 1-1,-1 0 1,1-1-1,-1 1 0,0-1 1,1 0-1,-1 1 1,0-1-1,1 0 0,-1 0 1,0 0-1,0 0 1,2-2-1,3-2-332,0-1 1,0 0-1,6-11 0,-8 12-867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5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10952,'0'0'2328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5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5224,'0'0'7790,"11"5"-7243,1 0-428,9 4 159,0 0 1,1-2-1,0 0 0,26 3 1,151-5 1095,-60-5-671,-68 4-142,96 19 0,-122-16-466,-35-7-211,0 1 1,0 0-1,0 1 0,0 0 1,-1 1-1,1 0 1,-1 0-1,0 1 0,0 0 1,16 10-1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7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4120,'0'0'10448,"10"2"-10030,-9-2-413,44 11 940,60 22 1,-92-28-803,27 14 198,1-3 0,0-1 0,1-2 0,45 7 0,4-11 23,1-5 0,144-11 1,18 0 238,76 30 60,-305-20-622,1-1 0,-1-1 0,1-2 0,25-4 0,-50 5-147,-1 0-1,1 0 1,-1 0-1,1 0 1,-1-1-1,1 1 1,-1 0-1,1 0 1,-1-1-1,1 1 1,-1 0-1,1-1 1,-1 1-1,0 0 1,1-1-1,-1 1 1,0-1-1,1 1 1,-1-1-1,0 1 1,0-1-1,1 0 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7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561 309 9040,'0'0'1317,"-13"1"-761,-14 2-214,0 1 1,0 1-1,0 2 1,-28 10-1,23-3 29,0 2 0,2 1 0,-1 1 0,2 1 0,1 2-1,0 1 1,2 1 0,0 2 0,-42 51 0,61-66-242,1-1-1,0 1 1,0 0 0,1 0-1,0 0 1,0 1 0,2 0-1,-1 0 1,-3 19 0,7-28-104,0-1 0,0 1 0,0 0 0,-1-1 0,1 1 0,1 0 1,-1-1-1,0 1 0,0 0 0,1-1 0,-1 1 0,1-1 0,-1 1 0,1-1 1,-1 1-1,1-1 0,0 1 0,0-1 0,0 0 0,2 3 0,-2-3-3,1 0 1,-1 0-1,1-1 0,-1 1 0,1-1 0,-1 1 0,1-1 0,-1 1 1,1-1-1,0 0 0,-1 0 0,1 0 0,-1 0 0,1 0 1,0 0-1,-1 0 0,3-1 0,5-1 34,-1-1-1,1 0 1,0-1 0,-1 0-1,0 0 1,8-5 0,18-13 42,-2-1 0,-1-2 0,-1-1 0,-1-2 0,-1 0 1,-1-2-1,-2-1 0,-1-1 0,28-49 0,-46 68-57,0 0 0,0 0 0,-2 0 0,1-1 0,-2 1 0,0-1-1,0 0 1,-1 0 0,-1 0 0,-1 0 0,0-1 0,-2-21 0,0 25 4,0 1 0,-1 0 1,1 0-1,-2 1 0,0-1 0,0 1 0,0-1 0,-1 1 1,-1 1-1,1-1 0,-1 1 0,-1 0 0,0 0 1,0 1-1,0-1 0,-1 2 0,-17-12 0,17 12 19,-1 1 0,0 0 0,-1 1 0,1 0 0,-19-5 1,25 8-56,1 1 1,-1-1-1,0 1 1,1 0-1,-1-1 1,0 1-1,0 0 1,1 0 0,-1 1-1,0-1 1,1 1-1,-1-1 1,0 1-1,1 0 1,-1 0 0,1 0-1,-1 0 1,1 0-1,0 1 1,-1-1-1,1 1 1,0-1-1,0 1 1,0 0 0,0 0-1,0 0 1,-1 2-1,3-2-77,-1-1 0,1 0 0,-1 0 0,1 0 1,0 1-1,0-1 0,0 0 0,0 0 0,0 1 0,0-1 0,0 0 0,0 0 0,0 1 0,1-1 0,-1 0 0,0 0 0,1 0 0,-1 1 0,1-1 0,0 0 0,-1 0 0,1 0 0,0 0 0,-1 0 0,1 0 0,0 0 0,0 0 0,0 0 0,0-1 0,0 1 0,1 1 0,0 0-1235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8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1 8336,'0'0'4645,"-10"11"-4001,-13 18-211,1 0 1,2 2-1,-18 35 0,10-1 304,2 1 0,-22 91 0,42-136-507,1 0-1,1 1 1,1-1 0,1 1 0,0 0 0,2-1 0,4 35-1,-4-52-189,1 0-1,0 0 0,0-1 0,0 1 0,0-1 0,1 1 0,-1-1 1,1 1-1,0-1 0,0 0 0,0 0 0,0 0 0,1 0 1,-1 0-1,1 0 0,0-1 0,0 1 0,0-1 0,0 0 1,0 0-1,1 0 0,4 2 0,-2-2 6,1 0 0,-1 0 0,1-1 1,-1 0-1,1-1 0,0 1 0,0-1 0,-1 0 1,1-1-1,0 0 0,12-3 0,162-40 711,-175 42-687,0 2 0,0-1 0,0 1 0,8 0 0,-5 0 77,-8 0-98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18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10344,'0'0'2748,"12"-6"-2096,0 0-480,-2 1-40,1 0 1,0 0 0,0 1 0,0 0 0,0 1 0,13-2 0,28 0 652,0 3-1,0 2 1,102 12 0,-132-8-693,33 2 1067,-51-6-1302,-1 0-1,0 0 1,0-1-1,0 1 0,1-1 1,-1 0-1,0 1 1,0-1-1,0-1 0,0 1 1,0 0-1,0-1 1,4-3-1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25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2608,'0'0'13201,"5"13"-12936,1 7-139,0 0 0,-2 0-1,4 41 1,-14 399 1552,4-333-446,1-137-982,15-43-3102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20.5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142 112 6728,'0'0'6184,"-4"12"-5764,-6 26-176,1 1 1,1-1 0,-3 67 0,5 134 366,4-71-249,-16 115 618,16-270-626,-1-17-32,-2-22-36,-48-423 1160,48 411-1293,1 2 26,3-1 0,1 1 0,1-1 0,2 0 0,2 1 0,11-44 0,-12 65-107,0-1 0,1 1 0,0 0 0,2 0 0,-1 1 0,2 0 0,0 0 0,0 1 0,13-15 0,-15 21-31,-1 1 0,1 0 0,0 1 0,1-1 0,-1 1 1,1 1-1,0-1 0,0 1 0,1 0 0,-1 1 0,1-1 1,0 2-1,0-1 0,0 1 0,0 0 0,0 1 0,0 0 0,1 0 1,11 1-1,-6 1-8,0 1 0,0 0 0,0 1 0,0 1 1,-1 0-1,1 0 0,-1 2 0,0 0 1,0 0-1,-1 1 0,0 1 0,0 0 0,-1 0 1,0 1-1,0 1 0,-1 0 0,0 0 0,-1 1 1,0 0-1,-1 1 0,0 0 0,-1 0 0,0 1 1,-1 0-1,-1 0 0,0 0 0,0 1 0,-1-1 1,-1 1-1,2 17 0,-5-21-24,0 0 1,-1 0-1,0 0 1,-1 1-1,0-1 1,0-1-1,-1 1 1,-1 0-1,1-1 1,-1 1-1,-1-1 1,0 0-1,0 0 1,-1-1-1,0 0 1,0 0-1,-1 0 1,0-1-1,-1 0 1,1 0-1,-1-1 1,-1 0-1,1 0 1,-1-1-1,0 0 0,-13 5 1,-10 1 60,-1-1-1,1-1 1,-2-2-1,-40 3 1,71-9-55,0-1 0,0 0 0,0 0 0,0 0 1,0 0-1,0 0 0,0-1 0,0 1 0,0-1 0,0 0 0,0 0 0,0 0 0,0 0 1,-5-3-1,8 4-16,0 0 0,0 0 0,0 0 0,0 0 0,0 0 0,0 0 0,0 0 0,-1-1 0,1 1 0,0 0 0,0 0 0,0 0 0,0 0 0,0 0 0,0 0 0,0 0 0,0 0 0,0 0 0,0-1 0,0 1 0,0 0 0,0 0 0,0 0 0,0 0 0,0 0 0,0 0 0,0 0 0,0-1 0,0 1 0,0 0-1,0 0 1,0 0 0,0 0 0,0 0 0,0 0 0,0 0 0,0 0 0,0-1 0,0 1 0,0 0 0,0 0 0,0 0 0,0 0 0,1 0 0,-1 0 0,0 0 0,0 0 0,0 0 0,0 0 0,0 0 0,0-1 0,0 1 0,1 0 0,9-3-69,12-1-67,62 2-3260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25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8936,'0'0'2209,"11"-3"-1754,-3 1-304,1 0 0,0 1 1,0-1-1,0 2 1,1-1-1,-1 1 0,0 1 1,0-1-1,0 2 0,0-1 1,0 1-1,16 6 1,-8 0 320,1-1 0,37 9 1,-46-14-354,1-1 0,0 0 0,-1 0 0,1-1 0,0 0 1,0-1-1,-1 0 0,11-3 0,3-3-1975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27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69 133 4616,'0'0'7494,"-10"2"-7131,-31 5 2,41-7-337,-1 1 1,1-1-1,-1 0 0,1 0 0,-1 0 0,0 0 0,1 0 0,-1 0 0,1 0 0,-1 0 1,1 0-1,-1 0 0,0 0 0,1 0 0,-1-1 0,1 1 0,-1 0 0,1 0 0,-1-1 1,1 1-1,-1 0 0,1-1 0,0 1 0,-1 0 0,1-1 0,-1 1 0,1 0 1,0-1-1,-1 1 0,1-1 0,0 1 0,-1-1 0,1 1 0,0-1 0,0 1 0,-1-1 1,1 1-1,0-1 0,0 0 0,0 1 0,0-1 0,0 1 0,0-1 0,0 1 1,0-1-1,0 0 0,5-22 607,-5 23-565,11-22 649,-3 17-262,-8 5-437,0 0-1,1 1 1,-1-1 0,0 0 0,1 1 0,-1-1-1,0 0 1,1 1 0,-1-1 0,0 0-1,1 1 1,-1-1 0,0 0 0,0 1 0,0-1-1,1 1 1,-1-1 0,0 1 0,0-1 0,0 1-1,0-1 1,0 0 0,0 1 0,0 0-1,2 21 117,-1 0 0,-1 0 0,-3 25 0,0-3-16,2 3 45,2 0 0,1 0-1,12 60 1,-13-100-124,1 1 0,0-1-1,0 0 1,1 0 0,0 0 0,6 11 0,-8-16-29,0-1 1,0 0-1,0 1 1,0-1-1,1 0 1,-1 0-1,0 0 1,0 0 0,1 0-1,-1 0 1,1 0-1,-1 0 1,1-1-1,-1 1 1,1 0-1,-1-1 1,1 0-1,0 1 1,-1-1 0,1 0-1,0 0 1,-1 1-1,1-1 1,0-1-1,-1 1 1,1 0-1,0 0 1,-1-1-1,1 1 1,0-1-1,-1 1 1,1-1 0,2-1-1,5-3 28,0 0 0,-1 0-1,0-1 1,0 0 0,0-1-1,0 0 1,-1 0 0,0 0-1,-1-1 1,0 0 0,0 0 0,-1-1-1,0 1 1,0-1 0,-1-1-1,6-17 1,1-10 142,-2-1 0,-1 0 0,2-40 0,-9 70-140,5-63 327,-4 37-16,9-45 0,-11 77-339,1 0 0,0-1 0,-1 1-1,1 0 1,0 0 0,0 0 0,0 0 0,0 1 0,1-1-1,-1 0 1,0 0 0,1 1 0,-1-1 0,1 0 0,0 1 0,-1 0-1,1-1 1,0 1 0,0 0 0,0 0 0,0 0 0,0 0-1,0 0 1,0 1 0,0-1 0,0 1 0,1-1 0,-1 1 0,0 0-1,3 0 1,6-1 13,1 2 0,0 0-1,-1 0 1,18 5 0,-24-5-17,104 27 152,-98-24-117,1 1 1,-1 0 0,0 0-1,0 1 1,0 1 0,-1 0-1,11 9 1,9 12 219,-28-27-268,1 3 16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28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 10752,'0'0'4632,"-5"10"-4243,-2 4-195,1 0 0,0 1 0,-6 28 1,11-37-108,0 0 1,0 0 0,0 1 0,1-1 0,0 0 0,0 0 0,0 1-1,1-1 1,0 0 0,0 0 0,1 0 0,-1 0 0,1 0 0,6 11-1,-5-12 53,0 0 0,0 0 0,1 0 0,-1-1 0,1 0 0,8 7 0,-11-10-221,0 0 0,1 0-1,-1 0 1,1 0-1,0-1 1,-1 1 0,1-1-1,0 1 1,-1-1 0,1 1-1,0-1 1,0 0-1,-1 0 1,1 0 0,0 0-1,0 0 1,-1 0 0,1-1-1,0 1 1,-1 0-1,1-1 1,0 1 0,-1-1-1,1 0 1,1-1-1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28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11448,'0'0'2168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29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5520,'0'0'8637,"13"2"-8242,257 22 1129,-19-4 3,-152-4-28,-81-14-1020,10 4-29,-16-2-2948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29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33 8744,'0'0'4762,"-12"-1"-4086,-40-1-65,49 3-524,0 0 1,-1-1-1,1 1 1,0 0-1,0 1 0,0-1 1,0 1-1,0-1 1,0 1-1,0 0 1,0 0-1,1 0 0,-4 4 1,4-5-6,1 0 1,-1 1 0,1-1-1,0 1 1,-1-1-1,1 1 1,0-1 0,0 1-1,0 0 1,0 0-1,1-1 1,-1 1 0,0 0-1,1 0 1,-1 0-1,1 0 1,0 0 0,0 0-1,-1-1 1,1 3-1,1-3-50,-1 0 0,0-1-1,0 1 1,0-1-1,0 1 1,0 0-1,1-1 1,-1 1-1,0-1 1,1 1 0,-1-1-1,0 1 1,1-1-1,-1 1 1,1-1-1,-1 1 1,0-1-1,1 0 1,-1 1 0,1-1-1,-1 0 1,1 1-1,-1-1 1,1 0-1,0 0 1,-1 1-1,1-1 1,-1 0 0,1 0-1,0 0 1,-1 0-1,1 0 1,-1 0-1,1 0 1,0 0-1,-1 0 1,1 0 0,-1 0-1,1 0 1,0-1-1,-1 1 1,1 0-1,-1 0 1,1 0-1,-1-1 1,1 1 0,-1 0-1,1-1 1,-1 1-1,1-1 1,-1 1-1,1 0 1,0-2-1,2 0 156,0-1-1,0 0 0,-1 0 1,1 0-1,0 0 0,2-6 0,1-16 548,-6 21-676,1 0 0,-1 1 0,1-1 0,0 0 0,3-6 0,4-7-2729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0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13 5720,'0'0'5513,"0"14"-4946,-1 21-35,2 0 0,10 58 1,-4-55-215,23 106 1277,70 210 0,-95-340-1502,2 4 87,0 0 0,12 21 1,-16-34-66,0 0 0,0-1 0,1 1 0,0-1 0,0 1 1,0-1-1,0 0 0,0-1 0,1 1 0,0-1 1,7 4-1,-11-6-70,0-1-1,0 0 1,0-1 0,0 1 0,-1 0 0,1 0 0,0 0 0,0 0-1,0-1 1,-1 1 0,1 0 0,0-1 0,0 1 0,-1-1 0,1 1-1,0-1 1,-1 1 0,1-1 0,0 1 0,-1-1 0,1 0 0,-1 1-1,1-1 1,-1 0 0,1 1 0,-1-1 0,1 0 0,-1 0 0,0 1 0,0-1-1,1-1 1,13-32 245,-12 30-233,32-115 319,190-363 239,-139 338-139,-85 143-470,1 1 0,-1-1 0,1 0 0,-1 1 0,0-1 0,1 0 0,-1 0 0,0 1 0,1-1 0,-1 0 0,0 0 0,0 0 0,0 0 0,0 1 0,0-1 0,0 0 0,0 0 0,0 0 0,0 0 0,0 0 0,0 1 0,0-1 0,-1 0 0,1 0 0,0 0 0,-1 1 0,1-1 0,0 0 0,-1 0 0,1 1 0,-1-1 0,1 0 0,-1 1 0,0-1 0,1 1 0,-1-1 0,1 0 0,-1 1 0,0 0 0,0-1 0,1 1 0,-1-1 0,0 1 0,-1-1 0,-4-1 22,-1 1 0,1-1-1,-1 1 1,-12-1 0,4 1-13,-139-9 166,73 7-93,-145-12 107,216 15-176,0-1 0,0 2 0,1-1 0,-1 1 0,0 1 0,0 0 0,1 0 0,-1 1 1,-12 5-1,22-8-21,-1 1 1,1-1 0,-1 0-1,1 1 1,0-1 0,-1 0-1,1 1 1,0-1 0,-1 0 0,1 1-1,0-1 1,0 1 0,-1-1-1,1 1 1,0-1 0,0 1-1,0-1 1,0 1 0,0-1-1,-1 1 1,1-1 0,0 1-1,0-1 1,0 1 0,0-1 0,0 1-1,1-1 1,-1 1 0,0-1-1,0 1 1,0-1 0,0 1-1,1-1 1,-1 1 0,0-1-1,0 0 1,1 1 0,-1-1 0,0 1-1,1-1 1,-1 0 0,0 1-1,1 0 1,16 15-3032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1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8240,'0'0'4436,"11"2"-3902,44 4 228,0-3 0,96-6 0,-25-1 285,-47 0-292,-42 2 223,43 2 0,-68 3-448,0 0-2875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2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1 4816,'0'0'5512,"-4"12"-5052,-27 79 275,-25 75 462,-41 253 758,83-326-1429,4 1 1,4 146-1,7-210-353,1-1 0,2 0 0,1 0 0,1 0 0,14 39 0,-17-58-77,1 0 0,0-1 0,1 0 0,0 0 0,0 0 0,1 0 1,0-1-1,0 0 0,1-1 0,0 1 0,1-1 0,-1 0 0,1-1 0,1 0 1,-1 0-1,1-1 0,0 0 0,17 6 0,-13-7 93,1 0 0,-1-1 0,1-1 0,0 0 0,-1-1 0,1-1 0,0 0 0,0-1 0,0 0 0,19-5 0,-20 3-756,-1-1-1,0 0 1,18-9-1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3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11584,'0'0'890,"10"9"-620,20 17-43,123 113 1178,-124-109-1119,-1 1 0,-1 1 0,26 42 0,-28-32-111,-2 0 0,-2 2 0,-1 1 0,-3 0 0,-1 1 1,-3 1-1,-2 0 0,-1 1 0,2 53 0,-9-44 12,-2-1 0,-2 1-1,-3-1 1,-3 1-1,-2-2 1,-2 1-1,-3-1 1,-3-1-1,-33 77 1,31-87-8,7-15 113,-1-1 0,-19 30 1,36-72-2640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23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116 116 12056,'0'0'2424,"-8"11"-2204,-2 1-166,-9 14 168,1 1 0,-17 33 0,30-50-110,1 0 1,0 1 0,0 0-1,-3 15 1,7-21-53,-1 0-1,0 0 1,1 0-1,0 0 0,0 0 1,1-1-1,-1 1 1,1 0-1,0 0 1,0 0-1,3 5 1,-3-8-22,0 1 0,0-1 0,0 0 0,1 0 0,-1 0 1,1 0-1,-1 0 0,1-1 0,0 1 0,0 0 0,0-1 0,0 1 0,0-1 1,0 0-1,0 0 0,0 0 0,1 0 0,-1 0 0,0 0 0,1 0 0,-1-1 1,0 1-1,1-1 0,-1 0 0,1 0 0,-1 0 0,1 0 0,-1 0 0,1 0 1,-1-1-1,0 1 0,5-2 0,-1 0 22,0 1-1,0-2 1,1 1 0,-2-1-1,1 0 1,0 0 0,0 0 0,-1-1-1,0 0 1,0 0 0,6-7-1,-5 4 11,-1-1-1,0 1 0,-1-1 0,1-1 1,-1 1-1,-1-1 0,0 1 0,0-1 0,-1 0 1,0 0-1,0 0 0,-1 0 0,0-1 1,-1 1-1,0 0 0,-1-10 0,0 7 37,-1 0 0,0 0 0,-1 0 0,0 0 0,-1 0 0,0 0 0,-1 1 0,0 0 0,0 0 0,-2 0-1,-10-15 1,15 24-37,0 0 0,-1 0 0,1 1-1,0-1 1,-1 0 0,1 1 0,-1-1 0,1 1-1,-1 0 1,0 0 0,1 0 0,-1 0 0,0 1-1,0-1 1,0 1 0,-4-1 0,7 2-58,0-1-1,1 1 1,-1 0 0,0-1 0,1 1 0,-1-1 0,0 1 0,1-1 0,-1 1 0,1-1 0,-1 1 0,0-1 0,1 0 0,-1 1-1,1-1 1,0 1 0,-1-1 0,1 0 0,-1 0 0,2 1 0,65 22 18,-52-17-33,1 0 1,0-1-1,0-1 0,24 4 1,-38-8 2,32 3-3,61-1-1,-84-3 28,0 0-1,0-1 1,-1 0-1,1-1 1,-1 0 0,0 0-1,0-1 1,0-1-1,18-10 1,54-48 398,-69 57-274,-9 10 1,-8 19 55,0-7-204,3-12 6,-6 32 50,-3 54 0,10-79-49,0 1-1,0-1 0,1 0 0,1 1 0,0-1 0,0 0 0,1 0 1,0 0-1,8 14 0,-7-17-8,-1 0 7,0-1 0,1 0-1,0 0 1,1-1 0,0 1 0,8 8-1,-11-13 0,-1-1 0,1 0-1,0 1 1,0-1 0,0 0-1,0 0 1,0-1-1,0 1 1,0 0 0,0-1-1,0 1 1,0-1 0,0 1-1,1-1 1,-1 0 0,0 0-1,0 0 1,0-1 0,0 1-1,1 0 1,-1-1-1,0 1 1,0-1 0,0 0-1,0 1 1,0-1 0,0 0-1,0 0 1,-1-1 0,3 0-1,3-3 17,0 0-1,-1-1 0,1 0 0,-1 0 1,0 0-1,-1 0 0,9-13 1,29-57 103,-24 41-63,-1 3 103,1 1-1,1 1 0,2 1 1,32-34-1,-54 63-156,1 0 1,-1 0-1,0 0 0,0-1 0,1 1 1,-1 0-1,0 0 0,1 0 1,-1 0-1,0 0 0,0 0 0,1 0 1,-1 0-1,0 0 0,1 0 1,-1 0-1,0 0 0,1 0 1,-1 0-1,0 0 0,1 0 0,-1 0 1,0 0-1,1 0 0,-1 0 1,0 0-1,0 1 0,1-1 1,-1 0-1,0 0 0,0 0 0,1 1 1,-1-1-1,0 0 0,0 0 1,1 0-1,-1 1 0,0-1 1,0 0-1,0 1 0,0-1 0,0 0 1,1 0-1,-1 1 0,0-1 1,0 0-1,0 1 0,0-1 0,7 19 89,-3-3-64,-1-1 0,-1 1 1,-1-1-1,0 28 0,-10 65 64,3-51-36,6-46-39,-2 0-1,1 0 1,-1 0 0,-1 0 0,0-1 0,0 1-1,-1-1 1,0 1 0,-8 12 0,11-22-15,1 0-1,-1 0 1,1 0 0,-1-1 0,1 1 0,-1 0-1,0 0 1,1-1 0,-1 1 0,0 0-1,1-1 1,-1 1 0,0-1 0,0 1 0,0-1-1,0 1 1,0-1 0,1 0 0,-1 1 0,0-1-1,0 0 1,0 0 0,0 0 0,-2 1-1,2-2 1,-1 1 0,1-1 0,0 1 0,0-1-1,-1 1 1,1-1 0,0 0 0,0 0-1,0 0 1,0 1 0,-1-1 0,1 0-1,1 0 1,-3-3 0,-1-2 12,-1 0 0,2-1 1,-1 0-1,-5-13 0,5 6 32,0 0-1,1-1 1,0 0 0,1 1 0,0-29 0,2 43-47,0-1 1,-1 1-1,1-1 0,0 1 1,0 0-1,1-1 1,-1 1-1,0 0 1,0-1-1,0 1 1,0-1-1,0 1 1,0 0-1,0-1 1,1 1-1,-1 0 1,0-1-1,0 1 1,0 0-1,1 0 1,-1-1-1,0 1 1,0 0-1,1 0 1,-1-1-1,0 1 1,1 0-1,-1 0 1,0 0-1,1-1 1,13 3 66,18 16 53,-24-13-107,5 1-33,1-1 0,0 0-1,26 5 1,-4 0-16,-28-7 25,1-1 1,-1 0 0,1 0-1,-1-1 1,1 0-1,-1-1 1,1 0-1,10-1 1,-13 0 6,0-1-1,0 1 1,0-1 0,0-1-1,0 1 1,-1-1 0,0 0-1,1 0 1,-1-1 0,0 1-1,-1-1 1,7-7 0,5-6 18,-2-2 1,0 0-1,-1 0 1,-1-1-1,11-24 1,5-9 47,-15 29-37,-11 18-12,0 1 0,1 0-1,-1 0 1,1 0-1,1 0 1,-1 0 0,1 1-1,-1-1 1,9-6 0,-11 10-13,0 1 0,-1 0 1,1 0-1,-1-1 1,1 1-1,-1 0 1,1 0-1,0 0 1,-1 0-1,1 0 1,-1 0-1,1 0 1,0 0-1,-1 0 1,1 0-1,-1 0 1,1 0-1,-1 0 0,1 0 1,0 0-1,-1 1 1,1-1-1,-1 0 1,1 1-1,-1-1 1,1 0-1,-1 1 1,1-1-1,-1 0 1,1 1-1,-1-1 1,0 1-1,1-1 1,-1 1-1,0-1 0,1 1 1,-1-1-1,0 1 1,1-1-1,-1 1 1,0-1-1,0 1 1,0 0-1,0 0 1,9 31 8,-9-30-9,5 37 2,-3 0 0,-1 1 0,-2-1-1,-1 0 1,-9 41 0,10-73-2,0 3 10,0 1 1,-1-1-1,-1 1 1,1-1-1,-2 1 0,0-1 1,-8 15-1,12-24-8,0-1 0,0 0 1,-1 1-1,1-1 0,-1 1 0,1-1 0,0 0 0,-1 1 0,1-1 0,-1 0 1,1 0-1,-1 1 0,1-1 0,-1 0 0,1 0 0,-1 0 0,1 0 0,-1 0 1,1 1-1,-1-1 0,1 0 0,-1 0 0,1 0 0,-1 0 0,1 0 0,-2-1 1,-15-7 37,-14-19 47,30 26-75,-9-7 20,2 0 15,21 6-31,27 2-57,55-8-1,-76 5 36,0-1-1,-1 0 1,1-2-1,-1 0 0,19-10 1,98-56-7,-111 56 33,0 0 0,-2-1 0,29-28 0,-38 32-9,-17 16 8,-17 25 5,19-23-28,-1 0 1,1 0-1,0 0 1,1 1-1,-1-1 0,1 0 1,0 1-1,0-1 0,1 1 1,0 0-1,0 8 0,1-10 1,0 0 0,0 0 0,0-1 0,0 1 0,1 0 0,-1-1-1,1 0 1,0 1 0,0-1 0,0 0 0,0 0 0,1 0 0,-1 0 0,1 0 0,0-1-1,0 1 1,0-1 0,3 3 0,-5-4 3,0-1-1,0 1 1,0 0-1,0-1 1,0 1 0,0-1-1,0 1 1,1-1-1,-1 1 1,0-1-1,0 0 1,0 1-1,0-1 1,1 0 0,-1 0-1,0 0 1,0 0-1,1 0 1,-1 0-1,0-1 1,0 1 0,0 0-1,0 0 1,1-1-1,-1 1 1,0-1-1,0 1 1,0-1 0,0 0-1,0 1 1,0-1-1,0 0 1,0 1-1,0-1 1,0 0-1,-1 0 1,1 0 0,0 0-1,-1 0 1,1 0-1,0 0 1,0-2-1,1-1 7,-1 0 0,1 0 0,-1 0 0,0 0 0,0 0 0,0 0 0,-1 0-1,1-1 1,-1 1 0,0 0 0,-1-6 0,0 2 14,-1 0 1,0 0 0,0 0-1,0 0 1,-1 1-1,-7-13 1,7 15-14,0 1 0,0 0 0,0 0 0,-1 0 0,0 0 0,0 1 0,0-1 0,0 1 0,0 0 0,-1 1 0,-6-4-1,11 6-6,-1 0-1,1 0 0,0-1 0,0 1 0,-1 0 0,1 0 0,0 0 0,0 0 0,-1 0 1,1 0-1,0 0 0,0-1 0,0 1 0,0 0 0,-1 0 0,1 0 0,0 0 0,0-1 0,0 1 1,0 0-1,-1 0 0,1-1 0,0 1 0,0 0 0,0 0 0,0 0 0,0-1 0,0 1 0,0 0 1,0 0-1,0-1 0,0 1 0,0 0 0,0 0 0,0-1 0,0 1 0,0 0 0,0 0 1,0-1-1,0 1 0,0 0 0,0 0 0,0-1 0,1 1 0,-1 0 0,0 0 0,0 0 0,0-1 1,0 1-1,0 0 0,1 0 0,-1 0 0,0-1 0,20-10-25,29-5-21,-25 12 34,0 1 1,0 1-1,1 1 0,36 2 0,-45 0 10,-10-1-5,0 1-1,1-1 1,-1 2 0,0-1 0,0 0-1,0 1 1,0 0 0,0 1-1,0-1 1,-1 1 0,1 0 0,-1 1-1,0-1 1,0 1 0,0 0 0,0 0-1,-1 1 1,1-1 0,-1 1 0,5 7-1,-5-4 5,0-1 0,0 1-1,0 0 1,-1 0 0,0 0-1,-1 0 1,0 0 0,0 1-1,-1-1 1,0 1 0,-1-1-1,1 1 1,-2 0 0,-1 13-1,-1-5 14,1-10 12,1-1 1,0 0-1,0 1 0,1 11 0,0-18-19,0 0-1,0 1 0,0-1 1,0 0-1,0 0 0,0 1 0,0-1 1,0 0-1,0 0 0,0 1 1,1-1-1,-1 0 0,0 0 0,0 0 1,0 1-1,0-1 0,0 0 1,1 0-1,-1 0 0,0 0 0,0 1 1,0-1-1,0 0 0,1 0 1,-1 0-1,0 0 0,0 0 0,0 0 1,1 0-1,-1 1 0,0-1 1,0 0-1,1 0 0,-1 0 0,0 0 1,0 0-1,1 0 0,-1 0 1,0 0-1,0 0 0,0 0 0,1 0 1,-1 0-1,0-1 0,0 1 1,1 0-1,-1 0 0,0 0 0,0 0 1,0 0-1,1 0 0,-1 0 0,0-1 1,0 1-1,0 0 0,0 0 1,1 0-1,-1 0 0,0-1 0,0 1 1,0 0-1,0 0 0,0 0 1,0-1-1,1 1 0,-1 0 0,0 0 1,0-1-1,12-15 65,-11 15-61,98-121 322,-98 121-323,0 0 1,0 0-1,0 0 0,0 0 0,0 0 1,0 0-1,0 0 0,1 0 0,-1 1 1,0-1-1,0 0 0,1 1 0,-1-1 0,1 1 1,-1-1-1,0 1 0,3-1 0,-3 2-1,0-1 0,0 0 0,0 0 0,0 0 0,0 1 0,0-1 0,0 1 0,0-1 0,0 1 0,0-1 0,0 1 0,0-1 0,0 1 0,0 0 0,0 0 0,-1-1 0,2 3 0,3 3 11,-2 0 0,1 1 1,-1 0-1,0-1 0,3 11 1,-2-6 1,0-2 20,1 5 7,2 1 1,9 17-1,-13-28-15,-1-1-1,0 0 1,1 0 0,-1 1 0,1-2 0,0 1 0,0 0-1,0 0 1,1-1 0,-1 0 0,0 0 0,1 0-1,7 3 1,-8-4 11,0 0 0,1-1 0,-1 1 0,0-1 0,1 0 0,-1 0-1,1 0 1,-1 0 0,0-1 0,1 1 0,-1-1 0,0 0 0,1 0 0,-1 0 0,0 0 0,0-1-1,0 1 1,0-1 0,0 0 0,0 0 0,4-4 0,4-4-7,0-1 1,-1 0-1,15-20 1,-13 15 5,5-6 40,-1 0 0,18-35 0,5-4 188,-21 26-278,-4 25 11,-13 9 0,1 0 0,0 0 0,0-1 0,-1 1 0,1 0 0,-1-1 0,1 1 0,-1-1 0,0 0 0,1 1 0,0-4 0,-1 4-2,-1-1-1,1 1 0,0-1 1,0 1-1,0 0 1,0-1-1,0 1 1,0 0-1,0-1 1,0 1-1,0 0 1,0 0-1,1 0 0,-1 0 1,1 0-1,-1 0 1,1 1-1,2-2 1,-4 2 0,1 0 0,-1 0 1,1 0-1,0 0 0,-1 0 1,1 0-1,-1 0 0,1 0 1,-1 1-1,1-1 0,0 0 1,-1 0-1,1 1 0,-1-1 1,1 0-1,-1 1 0,1-1 1,-1 0-1,0 1 0,1 0 1,9 19-19,-6-4 19,0-1 0,-2 1 0,0 1 0,-1-1 0,-1 21 0,-2 0 16,-9 45 0,10-77-13,0 0 0,-1 0 0,1 1 0,-1-1 0,0-1-1,0 1 1,-1 0 0,0 0 0,-5 6 0,7-10-1,0 1 0,0-1 1,0 0-1,0 0 0,0 0 0,-1 0 1,1 0-1,0 0 0,-1 0 1,1-1-1,-1 1 0,1 0 1,-1-1-1,1 1 0,-1-1 1,1 0-1,-1 1 0,0-1 1,1 0-1,-1 0 0,1 0 0,-1 0 1,0 0-1,1-1 0,-1 1 1,1 0-1,-1-1 0,0 1 1,1-1-1,-1 1 0,1-1 1,0 0-1,-1 0 0,1 0 0,-2-1 1,-1 0 5,0-1 0,0 0 0,1 0 0,-1 0 1,1 0-1,0-1 0,0 1 0,0-1 0,0 0 1,1 1-1,0-1 0,-4-8 0,6 11-7,0 1 0,0 0 0,1 0 0,-1 0 0,0-1 0,0 1 0,1 0 0,-1 0 0,0 0 0,1-1 0,-1 1 0,0 0 0,0 0 0,1 0 0,-1 0 0,0 0 0,1 0 0,-1 0 0,0 0 0,1 0 0,-1 0 0,0 0 0,1 0 0,-1 0 0,0 0 0,1 0 0,-1 0 0,0 0 0,0 0 0,1 0 0,-1 1 0,0-1 0,1 0 0,-1 0 0,0 0 0,0 1 0,1-1 0,-1 0 0,0 1 0,19 6-5,-18-6 2,116 54-65,-91-39 33,-22-12-66,1-1-1,0 0 1,0-1 0,0 1 0,9 3-1,-8-7-2050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4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1 176 6328,'0'0'7698,"0"-10"-7030,0 4-524,0 1 0,1-1 0,0 0 0,0 1 1,0-1-1,1 0 0,-1 1 0,1 0 0,0-1 0,1 1 0,0 0 0,0 0 0,0 0 0,0 1 0,0-1 0,1 1 0,0-1 0,0 1 0,9-6 0,-12 9-99,0 0-1,-1 1 0,1-1 0,0 0 1,0 1-1,0-1 0,0 1 0,0 0 0,0-1 1,0 1-1,0 0 0,1-1 0,-1 1 0,0 0 1,0 0-1,0 0 0,0 0 0,0 0 0,0 0 1,0 0-1,0 0 0,1 1 0,-1-1 0,0 0 1,0 1-1,0-1 0,0 1 0,0-1 0,0 1 1,0-1-1,-1 1 0,1 0 0,0-1 1,0 1-1,0 0 0,0 0 0,-1 0 0,1 0 1,-1-1-1,1 1 0,0 0 0,-1 0 0,1 0 1,-1 0-1,0 0 0,1 2 0,2 5 75,-1 0 0,0 0 1,0 0-1,1 15 0,0 33 322,-6 81 1,0 31 185,9-120-362,-6-45-230,1 1 1,0-1 0,0 0-1,0 0 1,0 0-1,0 0 1,1 0-1,-1 0 1,1-1-1,0 1 1,-1 0-1,5 3 1,-5-6-24,0 0 1,0 1-1,-1-1 1,1 0-1,0 0 1,0 0-1,0 0 0,0 0 1,0 0-1,0 0 1,0 0-1,0 0 1,0 0-1,0 0 1,0-1-1,0 1 0,0 0 1,0-1-1,-1 1 1,1 0-1,0-1 1,0 1-1,0-1 0,-1 0 1,1 1-1,0-1 1,0 0-1,0-1 1,25-24 115,-23 22-96,11-14 57,0 0 0,-2-1-1,17-33 1,24-66 227,-37 79-212,4-19 63,-16 42-93,1 1 0,1 1-1,0-1 1,12-20 0,2 1 111,-14 24-105,0-1 0,1 1 0,12-15 0,-16 22-58,0 0 0,1 0-1,-1 1 1,0-1 0,1 1 0,0 0 0,-1 0 0,1 0 0,0 0 0,0 0 0,0 1 0,0 0-1,0 0 1,6-1 0,1 1 13,0 1 0,0 0-1,0 1 1,0 0 0,0 0 0,0 1-1,12 4 1,-15-3 5,-1-1 0,1 1-1,-1 0 1,0 0 0,0 1 0,0 0 0,-1 1 0,1-1 0,-1 1-1,11 11 1,-16-14-47,-1 0 0,1 0-1,0 0 1,-1-1 0,1 1-1,-1 0 1,0 0 0,1 0-1,-1 0 1,0 0 0,0 0-1,0 0 1,-1 0 0,1 0-1,0 0 1,-1 0 0,1 0-1,-2 3 1,-4 9-3636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5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0 7736,'0'0'6418,"-5"11"-5851,-1 1-458,-6 9 402,2 0 0,1 1-1,0 0 1,-9 40-1,16-46-63,1 1-1,1 22 1,0-34-351,0 0 0,1 0 0,0 0 0,0 0 0,0-1 0,0 1-1,1 0 1,0-1 0,0 1 0,0-1 0,0 0 0,5 6 0,-7-10-138,1 1 1,0-1-1,0 1 0,-1-1 1,1 0-1,0 1 0,0-1 1,0 0-1,-1 0 0,1 0 1,0 0-1,0 0 0,0 0 1,0 0-1,0 0 0,-1 0 1,1 0-1,0 0 0,0 0 1,0-1-1,0 1 0,-1 0 0,1-1 1,0 1-1,0 0 0,-1-1 1,2 0-1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5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12760,'0'0'3208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6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 6632,'0'0'4930,"-10"3"-4467,-4 1-292,6-2 36,0 1 0,0 0 1,-13 6-1,20-8 8,0-1 1,0 1-1,-1 0 0,1-1 0,0 1 1,0 0-1,0 0 0,0 0 1,0 0-1,0 0 0,-2 2 1,3-3-159,0 1 1,0-1-1,0 0 1,0 1-1,0-1 1,0 1 0,0-1-1,1 1 1,-1-1-1,0 0 1,0 1-1,0-1 1,0 0 0,1 1-1,-1-1 1,0 1-1,0-1 1,1 0 0,-1 1-1,0-1 1,0 0-1,1 0 1,-1 1-1,0-1 1,1 0 0,-1 0-1,1 1 1,-1-1-1,0 0 1,1 0-1,-1 0 1,1 0 0,-1 0-1,0 0 1,1 0-1,-1 1 1,1-1 0,0 0-1,26 7 314,0 0 0,1-1 0,0-2 0,35 1 0,115-6 578,4 0 87,-117 7-568,30 0 707,-91-6-1096,1 0 0,-1-1 0,0 0 0,0 1 0,0-1 0,0-1-1,-1 1 1,1-1 0,0 1 0,0-1 0,-1 0 0,1 0 0,-1-1 0,0 1 0,4-4 0,12-14-3149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7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4512,'0'0'4990,"-4"11"-4395,3-11-588,-1 5 53,0-1-1,1 1 1,-1-1-1,1 1 0,0 0 1,0 0-1,0-1 1,0 1-1,1 0 0,0 0 1,0 0-1,0 0 1,1-1-1,0 1 0,0 0 1,0 0-1,0-1 1,4 9-1,104 198 1801,-6-11-791,-55-91-591,-4 2 0,-6 1 0,26 127-1,-48-158-178,-3 0-1,-4 1 0,-4 1 1,-4-1-1,-11 111 0,-7-58 390,-6-2 0,-62 206 0,73-301-547,-14 43 301,-38 83 1,48-128-279,11-23-65,0 0 0,-1-1 0,0 0 0,-1 0 0,-15 19 0,12-16 237,8-13-309,3-6-1173,0-2-603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39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4008,'0'0'13833,"17"1"-13631,-12-1-180,115 3 330,156-13 882,-266 10-1154,-1 1-1,1 1 0,9 1 0,1 1 164,-11-1-184,0-1 548,-1-7-3205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40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 6632,'0'0'7584,"15"2"-7118,37 6-97,167 18 2073,-206-25-2289,0-1-1,0-1 1,0 0 0,-1-1 0,1 0 0,0-1 0,-1 0 0,1-1-1,-1 0 1,19-11 0,75-48 224,-70 38-2731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45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0 178 5520,'0'0'11530,"2"13"-11346,22 213 640,-17 3-58,-7-169 16,0-69-693,1 0 1,0 0-1,4-13 1,0-3-16,14-66 200,58-167 0,-73 248-257,65-157 298,-63 155-290,2-4 39,16-25 0,-22 38-56,0 0 0,0 1 0,0-1 0,1 0 0,-1 1-1,1-1 1,-1 1 0,1 0 0,0 0 0,0 0 0,0 0-1,0 1 1,0-1 0,0 1 0,5-2 0,-7 3-7,1 0 1,-1 0-1,1 0 1,0 0 0,-1 0-1,1 0 1,-1 1-1,1-1 1,-1 0 0,1 1-1,-1 0 1,1-1-1,-1 1 1,1 0 0,-1-1-1,0 1 1,0 0-1,1 0 1,-1 0 0,0 0-1,0 0 1,0 1-1,0-1 1,2 3 0,1 3 4,0 0 0,0 1 0,4 12 1,-3-8 2,4 9 16,-2 0 0,0 0 0,-1 1 0,-1 0 1,-1 1-1,-1-1 0,-2 1 0,0 24 0,-2 6 46,-9 178 336,3-135-101,11-77-741,-2-14-2076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46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 5416,'0'0'9964,"-3"11"-9504,-42 127 1339,38-121-1513,2 0-1,0 0 1,2 1-1,-4 23 0,7-35-216,-1 0-1,1 0 0,0 0 0,0 0 1,1 0-1,0 0 0,0 0 1,0 0-1,1 0 0,0 0 1,0 0-1,1-1 0,-1 1 0,1-1 1,0 0-1,6 8 0,-8-12-60,0-1 0,-1 1 0,1 0 0,0-1-1,0 1 1,0-1 0,0 1 0,0-1 0,0 0-1,0 1 1,0-1 0,0 0 0,0 0-1,0 1 1,0-1 0,0 0 0,0 0 0,0 0-1,0 0 1,0-1 0,0 1 0,0 0 0,0 0-1,0-1 1,0 1 0,0 0 0,0-1 0,0 1-1,0-1 1,0 1 0,0-1 0,0 0-1,-1 1 1,1-1 0,0 0 0,0 1 0,-1-1-1,2-1 1,4-4-372,-1 0-1,1-1 0,5-10 0,-7 12-1093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47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11552,'0'0'1144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24.2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0 11760,'0'0'2472,"-28"71"-2008,18-43-264,4-2 8,0 0-112,0-8 16,-2-4-112,-2-1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47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13464,'0'0'0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47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10848,'0'0'0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49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86 5720,'0'0'10152,"2"10"-9814,-2-7-313,1 1 24,0 1 0,0-1 1,0 1-1,0-1 0,1 0 1,-1 0-1,1 0 0,0 0 0,0 0 1,1 0-1,-1-1 0,1 1 1,0-1-1,0 1 0,0-1 1,0 0-1,7 5 0,-1-3 133,0 0-1,1-1 1,-1 0-1,20 5 1,-25-7-119,0-1 0,1-1 0,-1 1 0,0-1 0,1 1 0,-1-1 0,1 0 0,-1-1 0,1 1 0,-1-1 0,0 0 1,1 0-1,7-3 0,-10 2-26,0 1 0,0-1 1,1 1-1,-1-1 0,0 0 1,-1 0-1,1 0 0,0 0 1,0 0-1,-1 0 0,1 0 1,-1-1-1,0 1 0,0-1 1,0 1-1,0-1 0,0 1 1,0-1-1,-1 1 0,1-1 1,-1 0-1,1 1 0,-1-1 1,0 0-1,0 0 0,-1 1 1,1-1-1,-1 0 0,1 1 1,-2-6-1,0 2 16,0-1 1,-1 0-1,0 0 1,0 1-1,0-1 1,-1 1-1,0 0 1,0 0-1,0 0 1,-9-8-1,8 10-13,-1-1-1,0 1 1,0 0 0,0 1 0,0-1-1,-1 1 1,1 0 0,-1 1 0,0-1-1,1 2 1,-1-1 0,0 1-1,-1 0 1,1 0 0,0 0 0,0 1-1,0 1 1,0-1 0,0 1 0,0 0-1,0 1 1,0-1 0,-13 6 0,7-1 1,-1 0 0,2 1 0,-1 0 0,1 1 0,0 0 1,0 1-1,1 0 0,0 1 0,1 0 0,-17 22 1,22-25-31,0 0 1,0 1 0,1 0 0,0 0 0,0 0 0,1 0 0,0 1-1,0-1 1,1 1 0,1 0 0,-1 0 0,1-1 0,1 1-1,-1 0 1,2 0 0,-1 0 0,1 0 0,0 0 0,1 0-1,0-1 1,1 1 0,0-1 0,0 1 0,0-1 0,1 0-1,1 0 1,-1 0 0,1-1 0,1 0 0,-1 0 0,1 0-1,13 11 1,-7-9 27,1 0 0,0 0 0,1-2-1,-1 1 1,2-2 0,-1 0 0,1-1-1,-1 0 1,1-1 0,1-1 0,-1 0 0,0-1-1,1-1 1,-1 0 0,1-1 0,-1-1-1,1 0 1,-1-1 0,1-1 0,-1 0 0,0-1-1,0-1 1,-1 0 0,22-12 0,-8 5 212,-6 3-3577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50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0 6760,'0'0'9104,"-5"10"-8679,-5 11-131,2 0 1,0 1 0,1 0-1,-6 36 1,-13 124 873,-12 112 159,24-38-97,8-48 324,2-155 332,23-72-1368,5 0-402,0 2 0,0 0 1,34-15-1,-41 23-88,1 2 0,0-1 0,0 2-1,1 1 1,0 0 0,21-2 0,24 1-2,-63 6-46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50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10152,'0'0'5212,"10"3"-4680,278 73 4746,-288-75-5248,1-1-1,-1 0 1,0 0-1,1 0 1,-1 0 0,0 1-1,1-1 1,-1 0-1,1 0 1,-1 0 0,0 0-1,1 0 1,-1 0-1,1 0 1,-1 0 0,0 0-1,1 0 1,-1-1 0,1 1-1,-1 0 1,0 0-1,1 0 1,-1 0 0,0-1-1,1 1 1,-1 0-1,0 0 1,1-1 0,-1 1-1,0 0 1,1 0-1,-1-1 1,0 1 0,0 0-1,1-1 1,-1 1-1,0 0 1,0-1 0,1 0-224,-1 0 0,0 0 0,0 0 1,-1 0-1,1 0 0,0 0 0,0 0 1,0 0-1,-1 0 0,1 0 0,0 0 1,-1 0-1,1 1 0,-1-1 1,0-1-1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49:51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7632,'0'0'7089,"12"3"-6480,95 12 538,37 5 518,-119-15-1314,9 2 814,50 18 0,-83-25-1135,-1 0 0,1 0-1,-1 0 1,1 0-1,-1 1 1,0-1 0,1 0-1,-1 0 1,1 1 0,-1-1-1,0 0 1,1 1-1,-1-1 1,0 0 0,1 1-1,-1-1 1,0 0 0,1 1-1,-1-1 1,0 1-1,0-1 1,0 0 0,1 1-1,-1-1 1,0 1-1,0-1 1,0 1 0,0-1-1,0 1 1,0-1 0,0 1-1,0-1 1,0 1-1,0-1 1,0 1 0,0-1-1,0 0 1,-1 2 0,-3 5-2738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02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4416,'0'0'9040,"13"8"-8816,-4-2-175,2 0 12,1 1 1,-1-1 0,1-1-1,0 0 1,20 5-1,7-2 157,0-2-1,1-2 1,58 0-1,-12-2 48,-42 1-107,0-2-1,0-2 1,0-2 0,0-2-1,0-2 1,46-13 0,-68 15-16,-18 4-44,1 0 1,0 0-1,-1 0 0,1 0 1,0-1-1,-1 0 0,0 0 1,1 0-1,-1 0 0,7-6 1,-5 4-2279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15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5120,'0'0'5585,"10"8"-5392,-4-3-165,1 0 1,-1-1-1,1 0 0,1 0 0,-1-1 0,0 0 0,1 0 0,0 0 0,-1-1 0,1 0 0,0-1 1,16 1-1,48 2 261,142 3 879,-165-8-368,0-2 0,66-13 0,-90 13-2476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1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4816,'0'0'4745,"12"3"-4441,21 4 23,0-1 0,46 1-1,-60-6-121,0-1 0,0-1 0,0 0 0,0-2 0,0 0 0,28-9 0,120-44 803,-143 50-1725,39-5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17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4912,'0'0'5321,"14"6"-4965,-10-4-324,11 4 80,0 0 0,1 0-1,0-2 1,0 0 0,21 2 0,136 2 1083,-79-6-569,-58-1-330,1-1 0,0-2 0,-1-2 0,0-1 0,61-17 0,-32 4-1937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24.5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0 9144,'0'0'744,"-74"49"-248,52-21-152,9-2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1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4416,'0'0'3520,"-3"16"-3335,-68 335 614,18-25-104,-31 147 403,78-442-985,5-23-54,0-1 0,0 1-1,-1-1 1,-5 13 0,7-20-78,0-1 0,0 1 1,0 0-1,1 0 0,-1 0 0,0 0 1,0 0-1,0 0 0,1 0 1,-1 0-1,0 0 0,0 0 0,0 0 1,1 0-1,-1 0 0,0 0 1,0 0-1,0 0 0,1 0 1,-1 0-1,0 0 0,0 0 0,0 0 1,0 1-1,1-1 0,-1 0 1,0 0-1,0 0 0,0 0 0,0 0 1,1 0-1,-1 1 0,0-1 1,0 0-1,0 0 0,0 0 1,0 0-1,0 1 0,0-1 0,1 0 1,-1 0-1,0 0 0,0 1 1,0-1-1,0 0 0,0 0 1,0 0-1,0 0 0,0 1 0,0-1 1,0 0-1,0 0 0,0 0 1,0 1-1,0-1 0,0 0 0,-1 0 1,1 0-1,0 1 0,0-1 1,0 0-1,0 0 0,0 0 1,0 0-1,0 1 0,-1-1 0,1 0 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1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 4216,'0'0'1392,"-1"16"-1008,-35 215 866,28-191-1069,-74 328 1138,25-179-668,-24 103 684,76-274-1169,3-9 379,10-14-1886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19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5416,'0'0'2456,"11"-7"-2032,-6 4-374,-1 0-1,1 0 0,-1 0 0,0 0 0,1 1 0,0 0 0,0 0 0,-1 0 0,1 0 0,0 1 0,0 0 0,0 0 0,1 0 0,-1 1 0,0 0 0,0 0 0,0 0 0,0 0 0,1 1 0,-1 0 0,0 0 0,5 2 0,-4 0 21,0 0 0,-1 0 0,0 0 0,0 0 0,0 1 1,0 0-1,0 0 0,-1 0 0,0 0 0,6 8 0,-3-2 34,-1 1-1,0-1 1,-1 1-1,6 16 1,47 108 926,-32-81-580,-20-40-196,1 0-1,11 17 1,-15-27-181,-1-1 0,0 0 0,1 0 0,0 0 0,-1 0 0,1-1 0,0 1 0,1-1 0,-1 1 0,0-1 0,1 0 0,-1 0 0,1-1 0,6 3 0,-7-4-47,-1 0 0,1 0 0,-1 0 0,1 0 1,-1-1-1,1 1 0,-1-1 0,1 1 0,-1-1 0,1 0 0,-1 0 0,0 0 1,1 0-1,-1-1 0,0 1 0,0-1 0,0 1 0,3-4 0,26-29-2079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19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799 0 7832,'0'0'813,"-15"6"-674,-19 10-14,1 1 1,1 1 0,-49 37-1,-275 209 1299,131-131-165,223-132-1356,1 0 0,0 0 0,-1-1-1,1 1 1,-1 0 0,1-1 0,-1 1 0,1-1 0,-1 0 0,1 1 0,-1-1-1,-2 0 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0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5120,'0'0'2157,"11"-8"-1809,17-18 148,0-1 0,-2-2-1,-1 0 1,23-35 0,0-20 1014,-38 74-819,-9 10-670,-1 0 1,0 0 0,1 0 0,-1 0 0,0 0 0,0 0 0,1 0 0,-1 1 0,0-1 0,1 0 0,-1 0 0,0 0 0,0 0-1,1 0 1,-1 1 0,0-1 0,0 0 0,1 0 0,-1 0 0,0 1 0,0-1 0,1 0 0,-1 0 0,0 1 0,0-1-1,0 0 1,0 1 0,8 26 473,-7-25-526,6 32 167,9 64 163,2 61 164,-13-137-362,0-1 1,12 29-1,-3-8-2027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87 1496,'0'0'2292,"2"-11"-1744,1-2-332,-2 6 16,1 0 0,-1-1 0,0 1 0,-1-13 0,0 19-184,0 0 0,1 1 0,-1-1 0,0 1 0,0-1 0,0 0 0,0 1 0,-1-1 0,1 0 0,0 1 1,0-1-1,0 1 0,0-1 0,-1 0 0,1 1 0,0-1 0,0 1 0,-1-1 0,1 1 0,0-1 0,-1 0 0,-8 6 854,-8 25-108,-1 27-273,1 0-1,-16 115 1,4 124 432,19-163-543,-23 337 1153,32-463-1502,0-6-49,1 0 0,0-1 0,0 1 1,-1 0-1,1 0 0,0 0 1,0 0-1,0 0 0,0 0 0,0 0 1,0 0-1,0 0 0,0-1 0,0 1 1,1 0-1,-1 0 0,0 0 1,1 0-1,-1 0 0,0 0 0,1-1 1,-1 1-1,1 0 0,-1 0 0,1-1 1,1 2-1,1-4-7,0-1 1,-1 1-1,1-1 0,0 0 1,-1 0-1,3-4 0,11-15-1745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2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 6016,'0'0'352,"-7"10"-118,-4 10-109,0-1 0,2 2 0,0-1 0,1 1 0,-6 27 0,-64 478 1495,59-381-1175,-27 119 501,26-161-415,14-81-380,5-17-37,-1 0-1,1 0 1,0 1-1,0 9 1,2-13-1405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6824,'0'0'1466,"13"-9"-980,-3 1-370,2-1 46,1 0 1,0 0-1,1 1 0,24-9 1,-24 10 9,1 1 0,1 1-1,-1 1 1,1 0 0,-1 1 0,26-2 0,-36 5-121,1 0 1,-1 0-1,0 1 0,0-1 0,0 1 1,1 1-1,-1-1 0,0 1 0,-1 0 1,1 0-1,0 0 0,0 0 0,-1 1 0,1 0 1,-1 0-1,0 0 0,0 1 0,0-1 1,-1 1-1,1 0 0,-1 0 0,0 0 1,6 10-1,-1 4 103,0 1 0,-1 0 0,-1 1 0,0 0-1,-2 0 1,4 40 0,4 15 388,-10-66-403,1 0 0,0 0 1,0-1-1,1 1 0,0-1 1,0 1-1,10 12 0,-13-20-187,1 0 1,-1 0-1,1 0 0,0-1 0,0 1 1,0 0-1,-1-1 0,1 1 0,0-1 1,0 0-1,0 1 0,0-1 0,0 0 1,0 0-1,-1 0 0,1-1 0,0 1 1,0 0-1,0-1 0,0 1 0,0-1 1,-1 0-1,3 0 0,-1 0-823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3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782 0 7432,'0'0'194,"-19"10"-110,12-6-72,-208 116 587,-75 63 466,95-46 293,190-133-1285,-7 3 184,1 1 0,-14 12 0,22-15 140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4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5120,'0'0'3432,"3"-13"-2892,3-14-111,2 0 0,1 0 1,24-50-1,-14 42 723,40-52 0,-58 86-1091,-1 0 1,1 0-1,0 0 1,-1 0-1,1 0 1,0 1-1,0-1 1,0 0-1,0 0 0,0 0 1,0 1-1,0-1 1,0 1-1,0-1 1,0 1-1,1-1 1,-1 1-1,0 0 1,2-1-1,-2 1-15,0 0 0,0 1 0,-1-1 1,1 0-1,0 1 0,0-1 0,-1 0 0,1 1 1,0-1-1,-1 1 0,1-1 0,-1 1 0,1 0 0,0-1 1,-1 1-1,1 0 0,-1-1 0,0 1 0,1 0 0,-1-1 1,1 2-1,1 5 49,0-1 0,0 1 0,0-1 1,-1 1-1,1 8 0,8 170 593,-7-102-378,5-29-2499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156 133 6632,'0'0'4880,"-5"12"-4515,-96 212 1627,90-198-1798,2-8-29,2 0-1,0 1 1,-5 20-1,11-33-106,0 0 0,0 0-1,1 0 1,-1 0 0,1 0-1,1 1 1,-1-1 0,1 0-1,0 0 1,0 0 0,1 0-1,0 0 1,0 0 0,4 6-1,-4-8 4,0 0 0,0 0-1,1 0 1,-1 0 0,1-1-1,0 1 1,6 5 0,-7-8-36,0 0 1,0 0-1,0 1 0,0-1 1,1-1-1,-1 1 1,0 0-1,0 0 0,1-1 1,-1 0-1,1 1 1,-1-1-1,0 0 0,1 0 1,-1 0-1,5-1 0,6-2 56,-1 0 0,0 0 0,0-1 0,0-1 0,0 0-1,-1-1 1,1 0 0,-2-1 0,1 0 0,10-9-1,6-7 174,-1-1 0,30-37 0,-37 37-18,16-26 0,-23 30 57,2 1 0,25-29 0,-34 136 367,-3-76-650,0 1 0,1 0 0,1-1 0,0 0 0,10 21 0,-11-28-4,1 1 0,-1-1 0,1 0 0,1 0 1,-1 0-1,1 0 0,0-1 0,0 1 0,0-1 1,0-1-1,1 1 0,0-1 0,7 3 0,-6-3 2,0 0 0,1-1-1,-1 0 1,1-1 0,0 1 0,-1-2-1,1 1 1,0-1 0,0 0-1,-1-1 1,1 1 0,0-2-1,-1 1 1,1-1 0,0 0-1,-1 0 1,0-1 0,0 0 0,13-8-1,-7 3 19,-1 0 0,1-1 0,-1 0 1,-1-1-1,0-1 0,-1 0 0,1 0 0,-2-1 0,12-17 0,63-129 402,-82 152-363,-1 0 0,1 0 0,-1 0 0,1-9 0,-1 7 215,6 17-289,0 0-1,1-1 0,0 0 1,0-1-1,1 0 0,0 0 0,0 0 1,0-2-1,1 1 0,0-1 1,0 0-1,1-1 0,15 5 0,2-2-19,1 0-1,0-2 0,57 2 1,-66-6 38,0-2 1,0 0-1,0-2 1,-1 0-1,1-1 1,-1-1-1,0-1 1,0 0-1,-1-2 1,0 0-1,0-1 1,0 0-1,-2-2 1,1 0-1,26-24 1,-35 28 7,-1-1 1,0 0-1,0 0 1,-1-1-1,0 1 1,-1-1-1,0 0 1,0-1-1,4-10 1,-8 17-9,0-1 1,0 1-1,0 0 0,0-1 0,0 1 1,-1-1-1,0 1 0,0-1 0,0 1 1,0-1-1,0 0 0,0 1 0,-1-1 1,0 1-1,0 0 0,0-1 1,0 1-1,0 0 0,-1-1 0,1 1 1,-1 0-1,0 0 0,0 0 0,0 0 1,-1 1-1,1-1 0,0 1 1,-1-1-1,0 1 0,-4-3 0,3 3 2,0 0 0,0 0 0,-1 0 0,1 1 0,-1-1 0,1 1 0,-1 0 0,0 1 0,1-1 0,-1 1 0,0 0 0,0 0-1,1 0 1,-1 1 0,0 0 0,1-1 0,-1 2 0,0-1 0,-5 3 0,-6 2 20,1 1 1,0 1-1,-28 18 0,19-10-7,2 2 0,-41 39 0,51-44-14,1 0 1,0 1 0,1 0 0,1 0-1,0 1 1,-8 18 0,15-29-8,1 1 0,-1-1-1,1 0 1,0 0 0,0 1 0,0-1 0,1 1-1,-1-1 1,1 1 0,0-1 0,0 1 0,1-1 0,-1 1-1,1-1 1,0 1 0,0-1 0,2 5 0,0-4-2,0 0 0,0 0 1,1 0-1,0 0 0,-1 0 1,2-1-1,-1 0 0,0 0 1,1 0-1,0 0 0,-1-1 1,7 4-1,5 1 2,-1 0 1,1-1-1,0-1 1,1 0-1,19 3 0,88 12 75,-102-18-59,40 5 119,88 0 0,-119-9-18,-1 0 1,0-2-1,0-2 0,-1-1 0,31-9 1,-58 14-210,35-14 720,-35 15-812,-1-1 1,1 0-1,0 0 0,-1 0 1,1 0-1,-1-1 0,1 1 1,-1 0-1,1-1 0,-1 1 0,0-1 1,0 1-1,0-1 0,0 0 1,0 1-1,1-4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25.7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672 68 7328,'0'0'4720,"-6"-10"-4122,-20-30 5,25 39-564,0 0 0,0-1 0,0 1 0,0 0-1,0 0 1,0 0 0,0 0 0,0 0 0,-1 0 0,1 0 0,0 0 0,-1 1 0,1-1 0,0 0-1,-1 1 1,1-1 0,-1 1 0,1 0 0,-1-1 0,1 1 0,-1 0 0,1 0 0,-1 0 0,1 0 0,-1 0-1,-2 1 1,-4-1 142,-8 1 47,1 1 1,0 0 0,0 1 0,0 1 0,0 0 0,0 1-1,-16 8 1,-94 54 918,93-47-777,1 1 0,-37 33 0,55-43-236,0 2 1,1-1-1,1 2 0,0-1 0,1 1 0,0 1 1,-7 17-1,15-28-91,0-1 1,0 1-1,1 0 0,-1 0 1,1 0-1,0 0 1,1 0-1,-1 1 1,1-1-1,-1 0 0,1 0 1,0 0-1,1 1 1,1 7-1,-1-9-14,0 0 0,1 0 0,0 0 0,-1 0 0,1 0 0,0 0 0,1 0 0,-1-1 0,0 1 0,1-1-1,-1 1 1,1-1 0,0 0 0,0 0 0,0 0 0,0-1 0,0 1 0,4 1 0,13 4 148,0 0-1,0-2 1,1 0 0,0-1-1,0-1 1,0-1 0,23-1-1,-44-1-170,0 0 1,0 0-1,0 0 0,1 0 0,-1 0 0,0 0 1,0 0-1,0 0 0,0 0 0,0 0 0,0 0 0,0 0 1,0 0-1,0 0 0,0 0 0,1 0 0,-1 0 1,0 0-1,0 1 0,0-1 0,0 0 0,0 0 0,0 0 1,0 0-1,0 0 0,0 0 0,0 0 0,0 0 0,0 0 1,0 0-1,0 1 0,0-1 0,0 0 0,0 0 1,0 0-1,0 0 0,0 0 0,0 0 0,0 0 0,0 0 1,0 0-1,0 1 0,0-1 0,0 0 0,0 0 0,0 0 1,0 0-1,0 0 0,0 0 0,0 0 0,0 0 1,0 0-1,0 0 0,0 1 0,0-1 0,0 0 0,0 0 1,0 0-1,0 0 0,-1 0 0,1 0 0,0 0 1,0 0-1,0 0 0,0 0 0,0 0 0,0 0 0,0 0 1,-9 7 153,-55 28 200,32-18-216,-38 25 0,49-27-87,0 0 0,1 2 0,0 0 0,1 1 0,-23 30 1,40-46-54,1 0 1,0 0 0,-1 0 0,1 0-1,0 0 1,0 0 0,0 0 0,1 1-1,-1-1 1,1 0 0,-1 0 0,1 1-1,0-1 1,-1 0 0,1 1 0,0-1-1,1 0 1,-1 1 0,1 2 0,0-2-1,0-1 0,0 1 1,1-1-1,-1 0 0,1 0 1,-1 1-1,1-1 0,0 0 1,0 0-1,0-1 0,0 1 1,0 0-1,0-1 1,0 1-1,1-1 0,-1 0 1,4 2-1,8 3 4,1-1 0,0-1 0,0 0 0,0-1 0,1 0 0,-1-2-1,1 0 1,-1 0 0,1-1 0,29-5 0,10-5 132,90-28-1,-130 34-94,11-4 40,115-39 719,-111 30-213,11-6-1639,-30 16-1911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318 452 5320,'0'0'4272,"-10"2"-3968,-8 2-193,-11 1 294,0 1 0,-38 14 0,52-14-192,0 0 0,0 2 0,1 0 0,0 1 0,0 0 0,1 1 0,0 0-1,-16 18 1,27-26-144,0 0-1,-1 0 1,2 0-1,-1 1 1,0-1 0,1 1-1,-1-1 1,1 1-1,-1 0 1,1-1-1,0 1 1,0 0-1,0 5 1,1-6-39,0-1-1,0 1 1,1 0 0,-1-1 0,1 1 0,-1 0-1,1-1 1,0 1 0,-1-1 0,1 1-1,0-1 1,0 1 0,0-1 0,0 0-1,0 1 1,0-1 0,1 0 0,-1 0 0,0 0-1,1 0 1,-1 0 0,1 0 0,-1 0-1,3 1 1,2 0 4,0 1 0,-1-2-1,1 1 1,0 0 0,0-1 0,0 0-1,0 0 1,0-1 0,0 0 0,0 0-1,11-2 1,4-1 32,0-1 0,20-7 0,-26 7-44,-2-1 1,1-1 0,0 0-1,-1-1 1,0 0-1,-1 0 1,0-2 0,0 0-1,0 0 1,-1-1-1,-1 0 1,12-15-1,-15 16 11,0-1-1,-1 0 0,0-1 1,0 1-1,-1-1 0,-1-1 1,0 1-1,-1 0 0,0-1 1,0 0-1,-1 0 0,-1 1 1,0-1-1,0 0 0,-3-17 1,1 15 30,-2 0 1,0-1 0,0 1 0,-2 1 0,0-1 0,0 0 0,-1 1 0,-1 0 0,0 1 0,-1-1 0,0 1 0,-1 1 0,-18-20 0,9 14 67,-1 0 1,0 1-1,-1 1 0,-1 1 1,-1 1-1,0 0 1,-25-9-1,42 20-92,1 0 0,0 1 0,0-1 0,-1 1 0,1 0 0,-1 0 0,1 1 0,-8-1 0,12 1-41,0 0-1,0 0 1,0 0 0,0 0 0,0 0 0,0 0-1,0 0 1,0 0 0,0 0 0,0 0 0,0 0-1,0 1 1,0-1 0,1 0 0,-1 0 0,0 0-1,0 0 1,0 0 0,0 0 0,0 0 0,0 0-1,0 0 1,0 0 0,0 0 0,0 0 0,0 1-1,0-1 1,0 0 0,0 0 0,0 0 0,0 0-1,0 0 1,0 0 0,0 0 0,0 0 0,0 0-1,0 0 1,0 0 0,-1 1 0,1-1 0,0 0-1,0 0 1,0 0 0,0 0 0,0 0 0,0 0-1,0 0 1,0 0 0,0 0 0,0 0 0,0 0-1,0 0 1,0 0 0,-1 0 0,10 5-874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7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0 588 3712,'0'0'7366,"20"-5"-7227,43-10 40,62-25 1,244-78 482,-235 77-444,-54 17-90,486-160 846,-141 37 414,-408 143-1201,-15 4-133,1-1 0,-1 1-1,1-1 1,-1 1 0,0-1 0,1 0 0,-1 0 0,0 0 0,3-2 0,-16 7 660,-22 8-2852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8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323 421 7232,'0'0'2213,"-15"-2"-1896,3 0-237,-7-1 82,0 1 0,0 1 0,-32 2 0,41 0 9,1 1-1,0 0 0,-1 0 1,1 1-1,0 1 1,0-1-1,1 2 0,-1-1 1,1 1-1,0 0 1,0 1-1,0 0 0,1 0 1,0 0-1,0 1 0,1 0 1,-1 1-1,2-1 1,-1 1-1,1 0 0,0 1 1,1-1-1,-5 13 1,8-20-118,0 1 1,1-1-1,-1 0 1,1 1 0,-1-1-1,1 1 1,0-1-1,-1 1 1,1-1 0,0 1-1,0-1 1,0 1-1,0-1 1,0 1 0,0-1-1,0 1 1,1-1-1,-1 1 1,1-1-1,-1 1 1,1-1 0,-1 0-1,2 2 1,-1-2-8,0 0 1,1 1-1,-1-1 0,1 0 1,-1-1-1,1 1 1,-1 0-1,1 0 0,0-1 1,-1 1-1,1-1 1,0 1-1,-1-1 0,1 0 1,0 1-1,3-1 1,4-1 49,1 1 0,-1-1 1,1-1-1,-1 1 0,19-7 1,-14 2-39,0 0 0,0-1 0,-1-1 0,0 0 0,15-13 0,58-57 223,-74 67-220,-1-2-1,0 0 1,-1 0-1,0-1 0,-1 0 1,0-1-1,9-24 1,-14 28-20,-1 1 0,0-1 1,0 1-1,-1-1 0,-1 0 0,0 1 1,0-1-1,-1 0 0,-1 0 0,0 0 1,0 0-1,-1 1 0,-3-12 0,1 11-2,0 0-1,0 0 1,-1 1-1,0 0 0,-1-1 1,0 2-1,-1-1 0,0 1 1,0 0-1,-12-11 1,14 16-12,1 0 0,-1 0 0,0 0 1,0 1-1,-1 0 0,1 0 0,0 0 0,-1 0 1,0 1-1,0 0 0,1 0 0,-1 1 1,0 0-1,-1 0 0,1 0 0,0 1 1,0-1-1,0 1 0,0 1 0,0-1 1,-7 3-1,-2 4-70,15-7-3,0 0 0,0 0 0,0 0-1,0 0 1,0 0 0,1 0 0,-1 0 0,0 0-1,0 0 1,0 0 0,0 0 0,0 0-1,1 0 1,-1 0 0,0 0 0,0 0-1,0 0 1,0 0 0,0 0 0,0 0 0,1 0-1,-1 0 1,0 0 0,0 0 0,0 0-1,0 0 1,0 0 0,0 0 0,1 1 0,-1-1-1,0 0 1,0 0 0,0 0 0,0 0-1,0 0 1,0 0 0,0 0 0,0 1 0,0-1-1,0 0 1,0 0 0,0 0 0,0 0-1,1 0 1,-1 0 0,0 1 0,0-1 0,0 0-1,0 0 1,0 0 0,0 0 0,0 0-1,-1 1 1,1-1 0,0 0 0,0 0-1,0 0 1,0 0 0,0 0 0,0 0 0,0 1-1,0-1 1,0 0 0,0 0 0,0 0-1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8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8432,'0'0'4232,"-3"10"-3816,-66 167 1290,-53 103 813,120-277-2464,1 0 0,0 0 1,-1 1-1,1-1 0,0 0 0,1 1 0,-1-1 1,1 1-1,-1-1 0,1 1 0,0-1 1,0 1-1,1-1 0,-1 1 0,1-1 1,0 0-1,0 1 0,0-1 0,2 4 1,-1-4-26,0 0 0,0 0 1,1 0-1,-1 0 0,1-1 1,0 0-1,0 1 0,0-1 0,0 0 1,0 0-1,0 0 0,0-1 1,1 1-1,-1-1 0,1 0 1,-1 0-1,6 1 0,10 1 33,0-1-1,0 0 0,0-2 0,0 0 0,32-5 0,27 0 129,-74 6-163,1-1-1,-1 1 0,1 0 0,-1 1 0,0-1 0,1 1 1,-1 0-1,0 0 0,0 0 0,6 5 0,-3-3 1,-7-4-83,1 0 1,-1 0-1,1 0 1,-1 0-1,1 0 0,-1 0 1,1 0-1,-1 0 0,1 0 1,-1 0-1,1 0 0,-1 0 1,0-1-1,1 1 1,-1 0-1,1 0 0,-1-1 1,1 1-1,-1 0 0,0 0 1,1-1-1,-1 1 1,0 0-1,1-1 0,-1 1 1,0 0-1,1-1 0,-1 1 1,0-1-1,0 1 0,1-1 1,-1 1-1,0 0 1,0-1-1,0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2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7832,'0'0'1257,"13"-2"-905,28-4-55,170-21 934,-179 26-579,0 0 1,0 2 0,0 2-1,61 12 1,-86-14-771,-1 0 0,1 0 0,0-1 0,-1 0 0,1 0 0,0-1 0,-1 1 0,1-2 0,12-3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30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5520,'0'0'5481,"14"4"-5102,13 2-183,0-2 0,0 0 1,44 0-1,65-7 745,165 19 1,78 15 532,-175-17-437,-175-13-774,34-3 0,-7 0 226,-36 4-215,-18-1-228,-1-1 0,1 0 0,0 1 0,0-1 1,-1 0-1,1 0 0,0 0 0,0 0 0,-1 0 0,1 0 0,0-1 1,0 1-1,-1 0 0,1-1 0,2-1 0,-4 2 5,0-1-1,0 0 1,0 1 0,0-1-1,-1 1 1,1-1 0,0 1-1,-1-1 1,1 1 0,0-1-1,-1 1 1,1-1 0,-1 1-1,1-1 1,-1 1 0,1-1-1,-1 1 1,1 0 0,-1-1-1,1 1 1,-1 0 0,0 0-1,1-1 1,-1 1 0,1 0-1,-2 0 1,-26-14 93,-81-40 176,70 34-140,-72-29 0,92 37-99,19 12-80,0 0-1,-1-1 0,1 1 1,-1 0-1,1 0 0,0-1 1,-1 1-1,1 0 1,0-1-1,-1 1 0,1 0 1,0-1-1,-1 1 0,1 0 1,0-1-1,0 1 0,0-1 1,-1 1-1,1-1 0,0 1 1,0 0-1,0-1 1,0 1-1,0-1 0,0 1 1,0-1-1,0 1 0,0-1 1,0 0-1,11-5-14,1 1 0,-1 0-1,1 0 1,0 1 0,0 1 0,1 0 0,-1 1 0,1 0-1,-1 0 1,1 2 0,0 0 0,18 2 0,-11 0-11,-1 1 0,0 1 0,0 1 0,0 1 0,0 1 0,-1 0 0,22 12 0,-38-18 20,0 0 0,1 1 0,-1-1 0,0 0-1,0 1 1,0 0 0,0-1 0,0 1 0,0 0 0,-1 0 0,1 0 0,-1 0 0,1 0-1,-1 0 1,0 1 0,1-1 0,-1 0 0,0 1 0,-1-1 0,1 1 0,0-1 0,-1 1-1,1-1 1,-1 1 0,0-1 0,0 1 0,0 0 0,0-1 0,0 1 0,-1-1-1,1 1 1,-1-1 0,0 1 0,0-1 0,0 1 0,0-1 0,-1 3 0,-5 7 0,0 0 1,-1-1 0,0 0 0,-1 0-1,-12 12 1,-7 3 29,-1-1 0,-1-1 0,-62 37 0,46-31 26,1 2-47,45-32-9,0 0 1,0 0 0,0 0 0,0 0-1,-1 0 1,1 1 0,0-1-1,0 0 1,0 0 0,0 0-1,0 0 1,0 0 0,-1 1 0,1-1-1,0 0 1,0 0 0,0 0-1,0 0 1,0 1 0,0-1-1,0 0 1,0 0 0,0 0 0,0 1-1,0-1 1,0 0 0,0 0-1,0 0 1,0 1 0,0-1-1,0 0 1,0 0 0,0 0 0,0 0-1,0 1 1,0-1 0,0 0-1,0 0 1,0 0 0,1 0-1,-1 1 1,0-1 0,0 0 0,0 0-1,0 0 1,0 0 0,14 7-222,11-3-2434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31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14 5416,'0'0'1416,"-11"1"-1247,-33 3 10,39-3 38,-1-1 0,1 1 0,0 0 0,1 0 0,-1 1 1,-7 2-1,6-1 167,2-3 353,4 0-700,-1 0 0,1 0 0,0 0 0,0 0 0,-1 0 0,1 0 0,0 0 0,-1 0 0,1 0 0,0 0 0,0 0 0,-1 0 0,1 0 0,0 0 0,-1 1 0,1-1 0,0 0-1,0 0 1,0 0 0,-1 0 0,1 1 0,0-1 0,0 0 0,0 0 0,-1 1 0,1-1 0,0 0 0,0 0 0,0 1 0,0-1 0,0 0 0,-1 0 0,1 1 0,0-1 0,0 1 0,15-4 2364,66-9-1473,99 0-1,-101 8-341,-43 1-300,-26 1-102,0 1-1,0 0 1,1 1-1,-1 0 0,20 3 1,-23-2-145,-7-1-63,1 0 0,-1 0-1,1 0 1,-1 0 0,1 0 0,-1 0-1,1 0 1,0 1 0,-1-1-1,1 0 1,-1 0 0,1 0 0,-1 0-1,1 1 1,-1-1 0,1 0 0,-1 1-1,1-1 1,-1 0 0,0 1-1,1-1 1,-1 0 0,1 1 0,-1-1-1,0 1 1,1-1 0,-1 1 0,0-1-1,0 1 1,1-1 0,-1 1 0,0-1-1,0 1 1,0-1 0,0 1-1,1 0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3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8936,'0'0'1760,"-10"5"-1344,-14 7 3,-36 23 0,53-30-261,0 0 0,0 0 0,1 0 0,0 1 1,0-1-1,1 2 0,-1-1 0,1 1 0,1-1 0,-1 1 0,-4 10 1,1 3 491,6-16-493,-1 1-1,1 1 1,1-1 0,-1 0 0,1 0 0,-2 10-1,3-13-113,0 0-1,1-1 0,-1 1 0,0 0 1,1 0-1,-1 0 0,1 0 1,0 0-1,-1 0 0,1-1 0,0 1 1,0 0-1,0-1 0,0 1 1,1-1-1,-1 1 0,0-1 0,1 1 1,-1-1-1,1 0 0,-1 0 1,1 1-1,2 0 0,1 0 8,0 1 0,1-1 0,-1 0 1,1-1-1,-1 0 0,1 1 0,0-2 0,0 1 0,-1-1 0,1 0 0,0 0 0,0 0 0,10-3 1,-7 2-81,-1-1 1,1 0-1,0-1 1,-1 0-1,0 0 1,0-1-1,0 0 1,13-8-1,7-13-2242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31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10448,'0'0'912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32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6728,'0'0'3120,"-12"7"-2594,-3 1-381,-2 1 108,0 0 0,0 2 1,1 0-1,1 1 0,-19 18 0,22-16 57,1 0-1,1 1 1,0 1-1,1 0 0,-9 21 1,15-30-190,0 0 0,1 1 0,0-1 0,0 0 0,1 1 0,0 0-1,0-1 1,1 1 0,0-1 0,0 1 0,1 0 0,0-1 0,0 1 0,4 13 0,-4-19-86,0 0-1,-1 0 1,1 0 0,0 0-1,0 0 1,1 0 0,-1-1-1,0 1 1,0 0 0,1-1-1,-1 1 1,1-1-1,0 1 1,-1-1 0,1 0-1,0 0 1,0 1 0,0-1-1,0-1 1,3 3 0,-1-3 3,0 1 1,-1-1 0,1 0 0,-1 0 0,1 0 0,0 0 0,-1 0 0,1-1 0,-1 0 0,1 0 0,4-1 0,4-3 35,-1 0 1,0-1-1,0 0 1,-1-1-1,19-14 1,-16 11 19,0 1 0,1 0 0,20-9 1,22-14 366,-55 32-446,0-1 0,0 1 0,0 0 0,0-1 0,0 1-1,1 0 1,-1 0 0,0-1 0,0 1 0,1 0 0,-1 0 0,0 0 0,0 1-1,0-1 1,1 0 0,-1 0 0,0 1 0,0-1 0,0 1 0,0-1 0,0 1 0,0-1-1,1 1 1,-1 0 0,0-1 0,-1 1 0,1 0 0,0 0 0,0 0 0,0 0-1,0-1 1,-1 1 0,1 0 0,0 1 0,0 0 0,6 8 38,-1 0 0,9 20 0,-11-21-19,0-1-16,5 11 31,0 0 1,1-1-1,1-1 0,16 19 1,-24-31-33,1-1 0,0 0 0,0 0 0,0-1 0,1 1 0,-1-1 0,1 0 0,0 0 0,0-1 0,0 1 0,0-1 1,0 0-1,1 0 0,-1-1 0,0 0 0,1 0 0,-1 0 0,1 0 0,0-1 0,-1 0 0,6-1 0,4-1 41,-1-2 0,0 0 0,0 0 0,0-1 0,-1-1-1,1 0 1,-2-1 0,1-1 0,-1 0 0,0 0 0,0-1-1,-1-1 1,0 0 0,-1 0 0,0-1 0,-1 0 0,0-1 0,14-25-1,-19 28 11,0-1-1,0 0 1,-1 1 0,0-1-1,-1 0 1,0-1-1,0 1 1,-1 0-1,-1-17 1,0 21-22,-1 0 0,1 0 0,-2 0 0,1 1 0,-1-1 0,1 0-1,-2 0 1,1 1 0,-1-1 0,1 1 0,-2 0 0,1 0 0,0 0 0,-1 0 0,0 1 0,0-1 0,-8-6 0,4 6 9,1 0 0,-1 0 0,0 1 0,-1 0 0,1 0 0,-1 1 0,1 0 0,-1 1 0,0 0 1,0 0-1,-14-1 0,10 3-442,0-1 0,0 2 0,0 0 1,0 0-1,0 1 0,0 1 0,-13 4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26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517 0 13264,'0'0'1224,"-12"6"-834,-45 22 44,1 3 0,-97 72 0,125-82-244,1 2-1,1 1 0,2 0 0,0 2 1,2 1-1,0 1 0,-20 36 0,39-59-106,0 0-1,1 0 1,0 1 0,0-1-1,0 1 1,-1 6-1,2-11-60,1 0 0,0 0-1,0-1 1,0 1 0,0 0-1,0 0 1,1-1 0,-1 1 0,0 0-1,0 0 1,0 0 0,1-1-1,-1 1 1,0 0 0,1-1-1,-1 1 1,0 0 0,1-1-1,-1 1 1,2 0 0,-1 0 1,0 0 1,0-1 0,0 1-1,1 0 1,-1-1 0,0 0-1,1 1 1,-1-1-1,0 0 1,1 1 0,-1-1-1,1 0 1,-1 0 0,0 0-1,3-1 1,9 0 61,1-2 0,-1 0 1,0-1-1,0 0 0,0-1 0,-1 0 0,1-1 1,-1 0-1,-1-1 0,14-10 0,16-14 213,48-46 0,-83 71-258,177-176 1336,-157 159-989,-12 13 628,-72 121-451,-49 84-242,-202 316 360,286-472-426,-26 63 0,52-108-235,1 0 0,-1 0 1,1 0-1,1 1 0,-1-1 1,8-7-1,5-5-14,226-247-758,-134 150-3246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46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5824,'0'0'11273,"10"-1"-11163,56-7 48,-14 3 29,59-13 0,-83 11-114,0 1 0,0 2 0,36-2 0,-33 4 15,0-2 0,55-14 0,26-3 416,-68 26-49,-43-5-303,-1 4-167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47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6424,'0'0'7373,"7"13"-7050,43 91 277,48 138 642,-16-29-483,-67-181-540,1-1 0,34 48 0,-44-71-143,-6-7-50,1 0 0,-1 0 0,1 0 0,0-1 1,-1 1-1,1 0 0,0 0 0,-1-1 0,1 1 0,0 0 0,0-1 0,-1 1 0,1 0 0,0-1 0,0 1 0,0-1 1,0 0-1,0 1 0,0-1 0,2 1 0,-2-1-9,0-1 0,-1 1 0,1 0 0,0 0 0,0-1 0,-1 1 0,1-1 0,0 1 0,-1 0 0,1-1 0,0 0 0,-1 1 0,1-1-1,-1 1 1,1-1 0,-1 0 0,1 1 0,-1-1 0,1 0 0,0 0 0,1-6 38,1 1 0,0-1 0,-1 0 0,0 1 0,0-8-1,50-236 644,-37 195-467,3-1 0,35-76 0,-38 99-151,-6 12-15,1 0 0,1 0-1,16-20 1,-15 30 18,5-4 36,-17 15-117,1 0 0,-1-1 1,1 1-1,-1 0 0,0-1 0,1 1 0,-1-1 0,0 1 0,0 0 0,1-1 0,-1 1 0,0-1 0,0 1 0,0-1 0,1 1 0,-1 0 1,0-1-1,0 1 0,0-1 0,0 1 0,0-1 0,0 1 0,0-1 0,0 1 0,0-1 0,0 1 0,0-1 0,0 0 0,-2 1-5,1 0 0,0 0 0,0 0-1,-1 0 1,1 0 0,0 0 0,0 0 0,0 0-1,0 1 1,-1-1 0,1 0 0,0 1-1,0-1 1,0 1 0,-2 1 0,-10 2-18,-231 66 71,195-59 33,0-3-1,-1-1 1,-57-1-1,101-5-28,-1-2 0,0 1-1,1-1 1,-1 0-1,0 0 1,1-1-1,-1 0 1,1 0 0,0-1-1,-8-3 1,9-1-205,9 5 202,10 1-2315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47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6928,'0'0'8186,"10"4"-7786,20 5-54,0-1-1,1-2 0,53 5 0,109-7 1593,-133-4-145,-39 5-4548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49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85 136 7736,'0'0'4106,"-3"18"-3678,-21 206 731,27 167 808,-3-362-1467,-4 51-1,2-68-62,2-12-426,0 0 0,0 0-1,0 0 1,0 0 0,0 0-1,0 0 1,0 0 0,0 0-1,0 0 1,0 0-1,-1 0 1,1 0 0,0 0-1,0 0 1,0 0 0,0 0-1,0 0 1,0 0 0,0 0-1,0 0 1,0-1-1,0 1 1,0 0 0,0 0-1,0 0 1,0 0 0,0 0-1,0 0 1,0 0 0,0 0-1,0 0 1,0 0 0,0 0-1,0 0 1,0 0-1,0 0 1,-1 0 0,1 0-1,0 0 1,0 0 0,0 0-1,0 0 1,0 0 0,0 0-1,0 0 1,0 0-1,0 0 1,0 0 0,0 0-1,0 0 1,0 0 0,0 0-1,0 0 1,0 1 0,-1-30 538,8-111 78,-6 0 0,-22-183-1,17 275-406,3 31-55,0 0 1,-1 1-1,-8-30 1,4 18 78,-2-7 148,7 34-343,-4-15 617,17 7-310,-2 3-333,-4 3-10,1 0-1,-1 0 1,1 1-1,0 0 1,0 0-1,0 1 1,0 0-1,0 0 0,0 0 1,7 1-1,16 1 11,30 5-1,-49-5-16,25 5-3,-1 2-1,0 2 0,47 18 1,-75-25-14,0 0 1,-1 0 0,1 1 0,-1 0-1,0 0 1,0 1 0,-1-1 0,1 1 0,-1 0-1,8 11 1,-11-14 8,1 1-1,-1 0 1,-1 0 0,1 1-1,0-1 1,-1 0 0,1 1-1,-1-1 1,0 0-1,0 1 1,-1 0 0,1-1-1,-1 1 1,1-1 0,-1 1-1,0 0 1,-1-1 0,1 1-1,-1-1 1,1 1-1,-1 0 1,0-1 0,-2 5-1,-2 1 23,0 0 0,0 0-1,-1 0 1,-1 0-1,1-1 1,-1 0-1,-1 0 1,1-1 0,-1 0-1,-1-1 1,1 1-1,-1-1 1,0-1 0,0 0-1,-1 0 1,0-1-1,0 0 1,-13 3 0,1-2 71,0-1 0,0 0 0,-1-2 0,0 0 0,1-2 0,-1-1 0,-35-5 1,32 8 250,11 0-3703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52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386 1 4616,'0'0'6566,"-14"13"-6228,-1 2-240,-6 5 97,0 0 0,-28 39 1,12-9 216,2 3 1,2 0 0,3 2 0,-31 78 0,44-85-66,2 0 1,-13 69 0,24-91-192,1 1 0,1-1 0,1 1-1,1-1 1,2 1 0,5 33 0,-3-45-43,0 0 0,1 0 0,0 0 0,1 0-1,1-1 1,0 0 0,1 0 0,1-1 0,0 0 0,0 0 0,2-1-1,-1-1 1,19 16 0,18 4 1131,-47-31-1231,0 1-1,1-1 1,-1 0 0,0 0-1,1 0 1,-1 1 0,0-1-1,1 0 1,-1 0 0,1 0-1,-1 0 1,0 0-1,1 0 1,-1 0 0,1 0-1,-1 0 1,0 0 0,1 0-1,-1 0 1,1 0 0,-1 0-1,0 0 1,1 0 0,-1-1-1,0 1 1,1 0-1,-1 0 1,0 0 0,1 0-1,-1-1 1,0 1 0,1 0-1,-1-1 1,0 1 0,1 0-1,-1 0 1,0-1 0,0 1-1,9-16-921,-7 12-778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53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94 219 10752,'0'0'654,"1"15"-515,7 81 609,26 126 0,-13-98 537,-20-119-1291,2 14 982,-5-16-295,-4-11-154,-60-133 399,35 72-675,20 47-137,2-1 0,1 0 1,1-1-1,1 0 0,0 0 0,-2-38 1,7 50-65,1 0 1,0 1-1,1-1 1,0 0-1,1 1 1,0-1-1,1 1 1,0-1-1,0 1 1,2 0-1,-1 1 1,1-1-1,1 1 1,0 0-1,12-16 1,-11 18-20,0 0 0,1 1 0,-1 0 0,1 0 0,1 1 0,-1 0 0,1 1 0,0-1 0,0 2 0,1-1 0,-1 1 0,1 1 0,0 0 0,0 0 0,0 1 0,0 0 0,1 1 0,-1 0 0,0 1 0,1 0 0,-1 0 0,1 1 0,19 5 0,-14-3 6,-8-1 3,-1 0 0,1 0 0,14 7 0,-20-8-30,0 0 0,0 0 0,-1 0 0,1 0 0,0 0 0,-1 1 0,1-1 0,-1 0 0,0 1 0,1 0 0,-1-1 0,0 1 0,0 0 0,0-1 0,0 1 0,0 0 1,0 0-1,-1 0 0,1 0 0,0 3 0,0 3 5,-1 1 1,0-1 0,0 1-1,0-1 1,-1 1 0,-1-1-1,1 0 1,-1 1 0,-1-1-1,-5 13 1,-4 5 49,-30 44 1,13-23 29,28-46-93,-2 4 21,0 0 0,0 1 0,1-1 0,-1 1 0,1-1 0,-1 8 0,2-10-14,1-1-1,0 1 1,0-1 0,1 1 0,-1-1-1,1 1 1,-1-1 0,1 1 0,0-1-1,-1 1 1,1-1 0,1 0 0,-1 1-1,0-1 1,0 0 0,1 0 0,2 3-1,2 2 3,1-1-1,-1 1 1,1-1-1,0-1 1,1 0-1,15 9 0,54 22-11,-58-28-5,45 17-23,-40-17-17,-1 1 0,-1 1 1,41 24-1,-62-34 41,0 1 0,0 0 1,0 0-1,1 0 0,-1 0 1,-1 0-1,1 1 0,0-1 1,0 0-1,0 0 0,0 1 0,-1-1 1,1 0-1,-1 1 0,1-1 1,-1 1-1,1-1 0,-1 0 1,0 1-1,0-1 0,0 1 1,0-1-1,0 1 0,0-1 1,0 1-1,-1 2 0,0-1 8,0 0 0,0 1 0,0-1-1,-1 0 1,0 0 0,1 0 0,-1 0-1,0 0 1,0-1 0,-4 5 0,-7 4 12,0-1 1,0 0 0,-1-1 0,0 0 0,-1-1-1,1-1 1,-24 9 0,-11 0 82,-55 11 0,48-16 86,-1-3-1,-89 2 1,93-12-109,51 1-358,10-2 283,10-2-1768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53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8536,'0'0'3121,"11"-11"-2769,-2 1-248,-2 3-27,-1 0 1,1 0 0,0 1 0,0 0 0,1 1-1,0-1 1,0 1 0,17-7 0,2 1 293,1 1 0,0 2 1,1 1-1,0 1 0,0 1 0,0 2 1,0 1-1,35 1 0,-57 2-260,-3-1 17,0-1 0,1 2 0,-1-1 0,0 0 0,0 1 0,0 0 0,1 0 0,-1 0 0,0 1 0,0-1 0,-1 1 0,1 0 0,6 4 0,-7 1-2461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54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9848,'0'0'2905,"11"-3"-2541,-2 0-261,-1 1-7,0-1-1,0 1 0,0 1 1,0-1-1,0 1 1,0 1-1,10 0 1,13 2 871,63-4 0,-52 0 50,-29 2-478,1-1 1,16-2 0,-20 2-2878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54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1 10752,'0'0'1704,"-13"9"-1378,5-4-294,-100 78 470,96-73-414,1 0 0,-1 1 0,2 1-1,0-1 1,0 2 0,1-1 0,-11 23-1,18-31-43,0 0 0,1 1 0,-1-1 0,1 1 0,0 0-1,1-1 1,-1 1 0,1 0 0,0-1 0,0 1 0,0 0 0,0 0-1,1-1 1,0 1 0,0 0 0,2 5 0,0-5 4,0 1 0,0-1 1,0 1-1,0-1 0,1 0 0,0 0 1,0-1-1,1 1 0,-1-1 0,1 0 1,6 5-1,-2-3 13,0-1-1,0 0 1,0 0 0,0-1 0,1 0-1,0-1 1,0 0 0,0 0 0,0-1-1,0-1 1,0 0 0,1 0 0,-1-1-1,19-1 1,-8-3 61,-1-1 0,1 0 0,-1-1 0,-1-2 0,34-16 1,-43 19-52,-1 0 0,-1-1 1,1 0-1,-1-1 1,0 1-1,-1-2 0,0 1 1,0-1-1,0 0 1,-1 0-1,0-1 0,-1 0 1,8-16-1,-11 21-27,-1-1 0,1 0-1,-1 1 1,0-1 0,0 0-1,-1 0 1,1 0 0,-1 0 0,0 0-1,0 1 1,-1-1 0,0 0-1,1 0 1,-2 0 0,1 1 0,0-1-1,-1 0 1,0 1 0,0 0-1,0-1 1,-1 1 0,0 0 0,1 0-1,-1 0 1,-1 0 0,1 1-1,0-1 1,-5-2 0,-3-3 32,-1 1 0,0 0-1,0 0 1,-1 1 0,0 1 0,0 0 0,0 1 0,-18-5 0,18 8-20,-1-1 0,1 2 0,-1 0 1,1 1-1,-1 0 0,1 1 0,-1 0 0,1 1 1,-16 4-1,8 0-2,1 0 0,0 1 0,0 1 0,1 1 0,-21 13 0,8 2 154,31-23-355,0 0 0,0 0 0,0 0 0,0 1 0,0-1 0,0 0 0,0 1 0,0-1 0,1 1 0,-1-1 0,1 1 0,-1-1 0,1 1 0,-1-1 0,1 1 0,0-1 0,0 1 0,0 0 0,0-1-1,0 3 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0:55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9040,'0'0'604,"12"3"-351,22 9 1,-2 1 0,0 1 0,-1 2 1,44 29-1,-36-17 44,0 1 0,-2 2 0,-2 2 1,-1 1-1,58 75 0,-78-88-135,0 2-1,-1-1 1,-1 2-1,-2 0 1,11 32-1,-15-36-27,-2-1 1,0 1-1,-1 0 0,-1 0 0,-1 0 1,-1 0-1,-4 34 0,0-30 4,-1 1-1,-1-1 1,-2-1 0,0 1-1,-2-1 1,0-1 0,-1 0-1,-2 0 1,0-1 0,-19 23-1,-3-2 83,-3-1 0,-1-1 0,-65 49 0,89-77-632,-1-1-1,0-1 0,-1-1 1,-24 11-1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26.5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0 12552,'0'0'2617,"-2"16"-2377,2-12-227,-3 20 94,0-1 0,-2 1-1,-11 36 1,-57 127 1339,69-170-993,4-17-442,0 0 0,0 0 0,0 0 0,0 0 0,0 0-1,0 1 1,0-1 0,0 0 0,0 0 0,0 0 0,0 0 0,0 0 0,0 0 0,0 0 0,0 0 0,0 1 0,0-1-1,0 0 1,0 0 0,0 0 0,1 0 0,-1 0 0,0 0 0,0 0 0,0 0 0,0 0 0,0 0 0,0 0 0,0 0-1,0 1 1,1-1 0,-1 0 0,0 0 0,0 0 0,0 0 0,0 0 0,0 0 0,0 0 0,0 0 0,1 0 0,-1 0-1,0 0 1,0 0 0,0 0 0,0 0 0,0-1 0,0 1 0,0 0 0,0 0 0,1 0 0,-1 0 0,0 0 0,0 0-1,0 0 1,0 0 0,25-21 846,-18 14-866,94-100 969,-63 65-391,79-70 1,-98 96-423,-13 11-81,0-1-1,0 1 1,0 1 0,0-1-1,1 1 1,0 0 0,0 1-1,0-1 1,0 1-1,0 1 1,9-3 0,-14 5-38,0 0 1,0 0 0,0 1 0,1-1-1,-1 0 1,0 1 0,0-1 0,0 1-1,0 0 1,0 0 0,0 0-1,0 0 1,0 0 0,-1 0 0,1 0-1,0 1 1,-1-1 0,1 1 0,-1-1-1,1 1 1,-1 0 0,0-1 0,1 1-1,-1 0 1,0 0 0,0 0 0,0 0-1,-1 0 1,2 3 0,1 4 79,0 1-1,0 0 1,-1 0 0,2 19 0,-3-3 183,-4 36 0,1-39-79,1-1 0,3 37 1,4-44-278,-3-10-2900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20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4120,'0'0'7074,"10"-4"-6764,29-11-4,-34 14-69,-1-1 0,1 1 0,-1 0 0,1 0 0,0 1 0,-1 0 0,1-1 0,0 1 0,-1 1 0,6 0 0,8 0 228,79-4 618,-53 0-723,60 4 0,-80 0-271,1-1 1,-1-1 0,-1-2-1,1 0 1,0-1 0,-1-1-1,44-16 1,-44 13-27,0 1 0,1 2 0,25-4 0,-38 8-14,0 0 0,1 1 0,-1 0 0,0 1 0,0 0 0,0 1 0,0 0 0,19 6 0,-10 3 291,-19-11-332,-1 1-1,0-1 1,1 0-1,-1 1 1,0-1-1,1 1 0,-1-1 1,0 1-1,0-1 1,1 1-1,-1-1 1,0 1-1,0-1 0,0 1 1,0-1-1,0 1 1,0-1-1,0 1 1,0-1-1,0 1 0,0-1 1,0 1-1,0-1 1,0 1-1,0 0 1,0-1-1,0 1 0,0-1 1,-1 1-1,1-1 1,0 0-1,-1 1 1,1-1-1,-1 2 0,1 1-2384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20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 6016,'0'0'5393,"-6"11"-4948,-50 81 851,48-78-1017,1 1-1,0 0 0,1 0 1,1 0-1,0 1 0,1 0 1,1 0-1,-2 24 1,5-33-187,0 1 0,1-1 0,0 1 0,0-1 1,1 0-1,0 1 0,0-1 0,1 0 0,-1 0 1,2-1-1,4 10 0,-6-12-45,0-2-21,-1 0 0,1 0 0,0 0 0,0 0 0,0 0 0,0 0 0,0-1 1,0 1-1,0-1 0,1 1 0,-1-1 0,0 0 0,1 0 0,-1 0 0,1 0 0,-1 0 0,1-1 0,0 1 1,-1-1-1,1 0 0,-1 0 0,1 0 0,0 0 0,-1 0 0,1 0 0,0-1 0,-1 1 0,1-1 0,-1 0 0,1 0 1,-1 0-1,1 0 0,-1 0 0,0 0 0,1-1 0,2-2 0,21-30-2411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21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9848,'0'0'768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22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12 5720,'0'0'5266,"-11"9"-4780,6-6-420,-4 4 92,0 1 1,0-1-1,0 2 1,1-1 0,1 1-1,-1 0 1,-9 17-1,10-12 96,1 0-1,0 0 1,1 0-1,1 1 1,0 0 0,-2 28-1,4-18-2,1-1-1,2 1 1,5 35 0,-5-55-197,0 0 0,0 0 1,0 0-1,1-1 1,-1 1-1,1 0 1,1-1-1,-1 1 1,1-1-1,-1 0 1,1 0-1,0 0 1,0 0-1,1-1 1,4 5-1,-5-6-25,-1 0 0,1 0 0,0-1 0,0 1 0,-1-1 0,1 0 0,0 0 0,0 0 0,0 0 0,0-1 0,0 1 0,0-1 0,1 1 0,-1-1 0,0 0 0,0 0 0,0-1 0,0 1 0,0-1 0,0 1 0,0-1 0,0 0 0,0 0 0,0-1 0,4-1 0,3-3 16,0-1 0,-1 1 0,1-2 1,-2 1-1,1-1 0,-1-1 0,0 1 0,11-18 1,-3 2 111,-1-1 1,15-36 0,-23 50 63,-7 20-54,0 6-138,1-3-9,1 3 2,0-1-1,0 0 0,5 15 0,-5-24-12,0-1 0,0 1 0,0-1 0,0 0 0,0 0-1,1 0 1,0 0 0,0 0 0,0 0 0,0-1 0,1 0 0,-1 0 0,7 5-1,-2-3 4,-1 0 0,2-1 0,-1 1 0,0-2 0,1 1 0,16 4 0,-20-8-8,-1 1 1,1 0-1,0-1 0,-1 0 0,1 0 0,0-1 0,-1 1 1,1-1-1,-1 0 0,1 0 0,0 0 0,-1-1 1,0 1-1,1-1 0,5-4 0,7-5 14,0-1 0,-2-1 0,1 0 1,-1-1-1,-1-1 0,24-32 0,-27 32 4,-2 0 1,1-1-1,-2 0 1,0 0-1,-1-1 1,0 0-1,-2 0 1,5-21-1,-9 33 1,0-1 0,-1 0-1,0 1 1,0-1-1,0 1 1,0-1-1,-1 0 1,0 1 0,0-1-1,-1 1 1,0 0-1,0-1 1,0 1 0,0 0-1,-6-8 1,6 9-7,-1 1-1,0-1 1,0 1 0,0 0 0,-1 0 0,1 1 0,-1-1 0,1 1 0,-1-1-1,0 1 1,0 0 0,0 1 0,0-1 0,0 1 0,-1-1 0,1 1 0,0 0-1,0 1 1,-1-1 0,-7 1 0,8 0-25,-1 0 0,0 0 0,1 1 0,-1 0 0,0-1-1,1 2 1,-1-1 0,1 0 0,0 1 0,-1 0 0,1 0 0,0 0 0,0 1 0,0-1 0,0 1-1,1 0 1,-1 0 0,-3 4 0,5-4-288,0 0-1,0 0 1,0 0-1,0 1 1,0-1-1,1 0 1,0 1-1,-2 4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23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63 240 6520,'0'0'4921,"-3"15"-4516,1-1-322,-26 216 1534,18-79-724,-2 62 316,5-68 184,7-122-905,2-16-172,1-10 116,-2-1-395,0 0 0,-1-1 0,1 1 0,-1-1 0,0 1 0,0-9-1,0-8 20,1 6-23,55-472 505,-40 398-447,8-120-1,-22 183-50,2 0 0,1 1 0,1 0 0,10-25 0,-16 49-29,0 0-1,1-1 0,-1 1 0,0 0 1,1 0-1,-1 0 0,1 0 0,-1 0 0,1 0 1,-1 0-1,1 0 0,0 0 0,-1 0 1,1 0-1,0 0 0,0 1 0,0-1 1,0 0-1,0 1 0,0-1 0,0 0 0,1 0 1,-1 1-4,0 0 0,0 0 0,0 1 0,0-1 1,0 0-1,0 1 0,0-1 0,0 1 0,0-1 1,-1 1-1,1-1 0,0 1 0,0-1 0,-1 1 1,1 0-1,0-1 0,-1 1 0,1 0 0,0 0 0,0 1 1,4 6 23,-1 0 0,1 1 1,-2-1-1,5 14 0,75 321 462,-29-105-95,-52-228-377,0-2 9,-1 0 1,1-1-1,1 1 1,-1 0 0,2-1-1,-1 0 1,1 0-1,0 0 1,0 0-1,7 8 1,-11-15-25,0 0 1,0 0-1,0 1 1,1-1-1,-1 0 1,0 0-1,0 0 1,1 0-1,-1 0 1,0 1-1,0-1 0,1 0 1,-1 0-1,0 0 1,0 0-1,1 0 1,-1 0-1,0 0 1,0 0-1,1 0 1,-1 0-1,0 0 0,1 0 1,-1 0-1,0 0 1,0 0-1,1 0 1,-1 0-1,0 0 1,0 0-1,1 0 1,-1-1-1,0 1 0,0 0 1,1 0-1,-1 0 1,0 0-1,0-1 1,0 1-1,1 0 1,-1 0-1,0 0 1,0-1-1,0 1 0,0 0 1,0 0-1,1-1 1,-1 1-1,0 0 1,0 0-1,0-1 1,7-21 47,-3 10-19,12-46 51,-3 0 0,9-99-1,7-31-15,-23 151-63,5-19 22,-10 51-21,0 1 1,1 0 0,-1-1-1,1 1 1,0 0 0,1 0 0,-1 0-1,1 1 1,4-7 0,-6 9-5,-1 1-3,0 0 0,1 0 0,-1-1 0,0 1 0,0 0 0,0 0 0,0 0 0,1-1 0,-1 1 0,0 0 0,0 0-1,0 0 1,1 0 0,-1-1 0,0 1 0,0 0 0,1 0 0,-1 0 0,0 0 0,0 0 0,1 0 0,-1 0 0,0 0 0,1 0 0,-1 0 0,0 0 0,0 0 0,1 0 0,-1 0 0,0 0-1,9 16 8,32 129 5,-29-95-13,42 201 36,-5-21 16,-36-165-6,-8-41-10,0 0 0,1-1 1,13 32-1,-1-11 175,-16-40 51,-1-10-3423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25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5824,'0'0'7433,"8"15"-7018,-5-10-372,4 6 51,-1 1 0,0 1-1,0-1 1,-2 1 0,1 0-1,-2 0 1,4 19 0,7 67 627,-5-44 87,2 85 0,-17-52 1025,6-87-1475,-10-24 528,6 8-816,1-1-1,0 0 0,1 1 1,0-1-1,2 0 0,-1 0 1,2 0-1,5-29 0,4-6-4,22-65 0,-20 85-30,1 0 1,18-30-1,-12 24-5,-18 34-23,1 0 1,0 0-1,-1-1 1,1 1 0,0 0-1,1 0 1,-1 1-1,0-1 1,1 0-1,0 1 1,-1-1 0,1 1-1,0 0 1,0 0-1,0 0 1,1 1 0,-1-1-1,6-2 1,0 1 11,-7 2-17,-1 0-1,0 1 1,1-1-1,-1 1 1,1-1-1,-1 1 1,1 0-1,-1-1 1,1 1-1,-1 0 1,1 0-1,-1 0 1,1 0-1,-1 0 1,1 0-1,-1 1 1,1-1-1,2 1 1,11 4 25,-9-3-5,0-1 0,-1 1 0,1 1-1,-1-1 1,1 1 0,-1 0 0,0 0-1,0 0 1,7 7 0,6 6 31,-10-10-36,-1 0 1,0 1-1,-1 0 1,8 9-1,1 6 18,1 1 16,0 0-1,-2 1 0,18 41 0,-22-32 0,-2 1 1,0 0-1,-3 0 1,3 53-1,-5-50 10,-6 8 136,0-9 56,2-26-164,-2-12 386,2 1-708,1 0 0,-1 0 1,1 0-1,0-1 0,-1 1 1,1 0-1,0 0 1,0 0-1,0-1 0,0 1 1,0 0-1,0 0 0,1-2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33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 3808,'0'0'7698,"-1"10"-7444,1-7-262,-1 9 232,0 0-1,0-1 1,-2 1-1,1 0 1,-1-1-1,-8 18 1,8-19-24,-1 0-1,1 0 1,1 0-1,0 0 1,0 1 0,1-1-1,0 17 1,-2 13 216,2-36-369,1 1 0,-1-1 0,1 0-1,0 1 1,1-1 0,-1 0 0,1 1 0,-1-1 0,1 0-1,1 0 1,-1 1 0,1-1 0,-1 0 0,1 0 0,0-1-1,1 1 1,-1 0 0,0-1 0,1 1 0,0-1 0,0 0-1,0 0 1,0 0 0,1 0 0,-1-1 0,1 1-1,0-1 1,-1 0 0,1 0 0,0 0 0,0-1 0,0 1-1,0-1 1,1 0 0,-1 0 0,0 0 0,1-1 0,-1 1-1,0-1 1,1 0 0,5-1 0,5-1 10,0-1 1,0 0-1,0-1 1,-1-1-1,1 0 1,-1-1-1,0-1 1,-1 0-1,23-15 0,-16 7 2,4 0 55,29-27 1,-45 35-78,-1-1 0,0 1 0,-1-2 0,1 1 0,-1 0 0,-1-1 0,7-14 0,-10 18-15,0 0-1,0 0 1,0 0-1,0 0 0,-1 0 1,0-1-1,0 1 1,-1 0-1,1-9 0,-1 11-11,-1 1-1,1 0 1,-1 0-1,0-1 1,0 1-1,0 0 1,0 0-1,0 0 1,0 0-1,0 0 0,0 0 1,-1 0-1,1 0 1,-1 1-1,0-1 1,1 0-1,-1 1 1,0-1-1,0 1 1,0 0-1,0 0 1,0 0-1,0 0 0,-1 0 1,-1-1-1,-3 0 17,0 0-1,0 0 1,-1 0-1,1 1 1,0 0-1,0 0 1,-1 1-1,1 0 0,-1 1 1,1-1-1,-13 4 1,-1 2 76,-1 1 0,-30 14-1,37-13-16,-1-2-1,0 0 1,0-1-1,0 0 0,-25 3 1,27-10-99,13-4 237,14-12-1365,-9 14-416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34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4416,'0'0'9270,"9"-11"-8844,-6 8-383,6-10 145,2 0-1,-1 1 0,2 1 1,-1 0-1,22-15 1,-30 24-139,3-2 145,0 0-1,0 1 0,13-5 1,-17 7-154,-1 1 0,0 0 0,0-1 0,0 1 0,1 0 0,-1-1 0,0 1 0,0 0 0,1 0 0,-1 0 1,0 0-1,0 1 0,1-1 0,-1 0 0,0 0 0,0 1 0,0-1 0,1 1 0,-1-1 0,0 1 0,0-1 0,0 1 0,0 0 0,0-1 0,0 1 1,0 0-1,0 0 0,0 0 0,1 1 0,1 4 27,0 0 0,0-1-1,0 1 1,-1 1 0,0-1 0,0 0 0,0 1 0,-1-1-1,1 11 1,-1 5 75,-3 34 0,-1-6 34,18 189 565,-13-222-667,0-1-1,1 0 1,1 0-1,0 0 0,1 0 1,1-1-1,0 0 1,17 28-1,-22-41-58,1 0-1,-1 0 0,1 0 0,-1 0 0,1-1 0,0 1 0,0 0 0,0-1 0,0 1 1,0-1-1,0 0 0,0 0 0,0 0 0,0 0 0,1 0 0,-1 0 0,0 0 0,1-1 1,-1 1-1,0-1 0,1 0 0,-1 0 0,5 0 0,-2-1 10,-1 0-1,1 0 0,0-1 1,0 0-1,-1 0 1,1 0-1,-1 0 1,0-1-1,0 1 1,0-1-1,6-5 0,0-2 3,0 0-1,0-1 0,-1-1 0,0 1 1,-1-1-1,-1-1 0,7-13 0,2-9 40,18-55-1,-19 33 19,-3 1-1,8-82 1,6-35 426,-26 172-500,1-1 0,-1 1 0,1 0 0,-1-1 0,1 1 0,-1-1 0,1 1 0,0 0 0,0-1 0,0 1 0,0 0 0,0 0-1,0 0 1,0 0 0,0 0 0,0 0 0,0 0 0,1 0 0,-1 0 0,2-1 0,0 1 5,0 0 0,0 0 0,1 1 1,-1-1-1,0 1 0,0-1 0,0 1 0,0 0 0,5 1 1,4 1 25,0 0 0,0 1 0,-1 0 0,12 5 0,-13-4 8,0 0 1,0 1-1,0 0 1,-1 1-1,0 0 0,0 0 1,-1 1-1,1 0 1,-2 0-1,1 1 1,-1 0-1,0 1 1,-1-1-1,1 1 1,-2 1-1,5 9 1,-8-16-2,-1 0-1,0 0 1,0 0 0,0 0 0,0 0 0,-1 0 0,1 0 0,-1 1 0,0-1 0,0 0 0,0 0 0,-1 0 0,1 1 0,-2 4 0,7-2-3202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45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6928,'0'0'6514,"6"10"-6043,3 3-281,-1-3 174,0 1 0,-1 0 0,7 16 1,-7-8-70,0 0 1,-2 0-1,0 0 1,-2 1-1,2 21 1,0 102 792,-5-130-984,-2 12 406,-6 39 0,7-63-489,1-1-15,0 1 0,0-1 0,1 0-1,-1 0 1,0 0 0,0 1 0,0-1 0,0 0-1,0 0 1,0 0 0,0 1 0,-1-1 0,1 0 0,0 0-1,0 0 1,0 1 0,0-1 0,0 0 0,0 0-1,0 0 1,0 0 0,0 1 0,0-1 0,-1 0-1,1 0 1,0 0 0,0 0 0,0 0 0,0 1 0,-1-1-1,1 0 1,0 0 0,0 0 0,0 0 0,0 0-1,-1 0 1,1 0 0,0 0 0,0 0 0,0 0 0,-1 0-1,1 0 1,0 0 0,0 0 0,0 0 0,-1 0-1,1 0 1,0 0 0,0 0 0,0 0 0,-1 0 0,1 0-1,0 0 1,0 0 0,0 0 0,0 0 0,-1 0-1,1 0 1,0-1 0,0 1 0,0 0 0,0 0 0,-1 0-1,1 0 1,0 0 0,0-1 0,0 1 0,0 0-1,-3-4-2409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47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4912,'0'0'6126,"3"15"-5730,5 30 210,2 88 0,-10-76-157,0 54 984,-18 162-1,15-232-392,3-42-1031,0 1-1,0 0 1,-1 0-1,1 0 1,0-1-1,0 1 1,0 0-1,0 0 0,0 0 1,-1-1-1,1 1 1,0 0-1,0 0 1,0-1-1,0 1 1,0 0-1,0-1 1,0 1-1,0 0 0,0 0 1,0-1-1,0 1 1,0 0-1,0 0 1,0-1-1,0 1 1,0 0-1,0-1 1,0 1-1,1 0 1,-1 0-1,0 0 0,0-1 1,0 1-1,0 0 1,0 0-1,1-1 1,-1 1-1,1-3-384,1 0 0,-1 0 0,0 0 0,0 0 0,0 0 0,0-6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0.1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186 651 6928,'0'0'6812,"-9"14"-6406,-63 98 418,56-85-532,1 1 0,1 1 0,1 1 0,2 0-1,1 0 1,2 1 0,-8 50 0,15-75-183,1 1 1,0 0-1,0-1 1,1 9-1,-1-14-91,0 0 0,1 0 0,-1 0 1,0 0-1,0-1 0,0 1 0,0 0 0,1 0 0,-1 0 1,0 0-1,1 0 0,-1-1 0,1 1 0,-1 0 0,1 0 0,0 0 1,-1-1-1,1 1 0,-1 0 0,1-1 0,0 1 0,0-1 1,-1 1-1,1-1 0,0 1 0,0-1 0,0 1 0,0-1 0,0 0 1,-1 0-1,1 1 0,0-1 0,0 0 0,0 0 0,0 0 0,0 0 1,0 0-1,0 0 0,1 0 0,4-2 38,-1 0-1,0 0 0,0 0 1,0-1-1,0 1 1,0-1-1,-1 0 1,5-4-1,35-34 217,-34 32-203,50-52 247,95-85 495,-97 94-118,-57 56-643,0 0 1,0 0-1,0-1 1,-1 1-1,0 0 1,1 0-1,-2 8 0,1-5-14,1 16 10,1-1 1,1 1 0,1-1-1,0 0 1,13 35-1,-14-49-25,0 0 0,0 0 0,1-1 0,0 1-1,0-1 1,1 0 0,0 0 0,0-1-1,1 1 1,0-1 0,0-1 0,0 1 0,1-1-1,-1 0 1,1 0 0,0-1 0,1 0 0,12 6-1,-14-9 6,0 0-1,-1 0 1,1 0-1,0 0 1,0-1-1,0 0 1,0-1-1,0 1 1,-1-1-1,1 0 1,0 0-1,0-1 1,-1 0-1,1 0 0,-1 0 1,9-5-1,-6 2 16,0 0-1,-1 0 0,0-1 0,0 0 0,0 0 0,0 0 1,-1-1-1,0 0 0,9-15 0,41-81 371,-49 88-287,-1-1 0,0-1 0,-1 1 0,5-32 0,-9 46-102,-1-1 1,0 1 0,0 0 0,0 0 0,0 0 0,-1-1 0,1 1 0,0 0 0,-1 0 0,0 0-1,1 0 1,-1 0 0,0 0 0,0 0 0,-2-3 0,-23-21 247,21 22-242,-11-2 113,33 8-90,103-7-87,176-29 0,-262 27 34,-25 4 2,0 1 0,0 1 0,0 0 0,0 0 0,14 0 0,-23 1 0,1 0 0,-1 0 0,1 0 0,-1 0 0,1 1 0,-1-1 0,1 0 0,-1 0 0,1 0 0,-1 0 0,1 0 0,-1 1 0,1-1 0,-1 0 0,0 0 0,1 1 0,-1-1 0,1 0 0,-1 1 0,0-1 0,1 0 0,-1 1 0,0-1 0,0 1 0,1-1 0,-1 0 0,0 1 0,0-1 0,1 1 0,-1-1 0,0 1 0,0-1 0,0 1 0,0-1 0,0 1 0,0-1 0,0 1 0,0-1 0,0 1 0,0-1 0,0 1 0,0 0 0,-10 24 1,7-20 1,-50 82 42,39-67-14,1 0-1,0 1 1,2 1-1,-16 41 1,26-62-19,1 1-1,-1-1 1,1 1 0,-1 0 0,1-1-1,0 1 1,0-1 0,0 1 0,0 0-1,0-1 1,0 1 0,0-1 0,0 1-1,0 0 1,1-1 0,-1 1 0,1-1-1,-1 1 1,1-1 0,1 3 0,-1-3-2,0-1 0,0 1 0,1-1 0,-1 1 0,0-1 0,0 1 0,0-1 0,0 0 0,1 0 0,-1 1 0,0-1-1,0 0 1,1 0 0,-1 0 0,0 0 0,0-1 0,1 1 0,-1 0 0,0 0 0,0-1 0,0 1 0,1-1 0,-1 1 0,0-1 0,0 1 0,0-1 0,2-1 0,12-7 46,-1 0 0,0-2-1,-1 1 1,0-1 0,-1-1 0,0-1-1,0 1 1,-2-2 0,1 0 0,-2 0-1,0 0 1,-1-1 0,0-1 0,-1 1-1,10-33 1,-16 44-32,-1 0 0,1 1-1,0-1 1,-1 0 0,0 0-1,0 1 1,0-1 0,0 0-1,-1 0 1,1 1 0,-1-1-1,-2-6 1,2 9-16,1 0-1,-1-1 1,0 1-1,0 0 0,0 0 1,1 0-1,-1 0 1,-1 0-1,1 0 1,0 0-1,0 0 1,0 0-1,0 0 1,-1 0-1,1 1 1,0-1-1,-1 1 1,1-1-1,0 1 0,-1-1 1,1 1-1,-1 0 1,1 0-1,-1 0 1,1 0-1,0 0 1,-1 0-1,1 0 1,-1 0-1,1 0 1,-1 1-1,1-1 1,0 0-1,-3 2 1,0-1-1,-1 1 1,1 0-1,-1 0 1,1 0-1,0 0 1,0 1-1,-7 5 1,10-7-7,0-1 1,1 1-1,-1 0 0,0-1 1,1 1-1,-1 0 1,1 0-1,-1-1 1,1 1-1,0 0 0,-1 0 1,1 0-1,0 0 1,-1 0-1,1-1 1,0 1-1,0 0 0,0 0 1,0 2-1,0-2-1,1 0 1,-1 0-1,1 0 0,-1 0 0,1 0 0,0 0 0,-1 0 0,1 0 0,0 0 0,0 0 0,0 0 0,0 0 1,0 0-1,0-1 0,0 1 0,0 0 0,0-1 0,0 1 0,1 0 0,8 3-7,-1 0 1,1-1-1,0 0 0,0 0 0,0-1 0,0-1 1,1 0-1,15 0 0,88-8-23,-86 4 30,3-1-1,-22 2 10,0 0 1,0 1 0,1 0 0,-1 1 0,0 0-1,0 0 1,1 1 0,9 2 0,-18-2-7,0-1-1,1 1 1,-1 0 0,0-1-1,0 1 1,0 0 0,0 0 0,0 0-1,0 0 1,0 0 0,0 0 0,0 0-1,-1 1 1,1-1 0,0 0-1,-1 0 1,1 1 0,-1-1 0,1 0-1,-1 1 1,0-1 0,1 0 0,-1 1-1,0-1 1,0 0 0,0 1-1,0 1 1,0 6-1,-1 1 0,0-1 0,-2 10 1,0-6 5,-4 27 21,4-28-17,0 1 0,1-1 1,0 1-1,1 0 0,1 0 0,0 0 0,2 14 0,-2-27-8,0 1-1,0 0 0,1-1 1,-1 1-1,0 0 1,0-1-1,0 1 1,1 0-1,-1-1 1,0 1-1,1-1 0,-1 1 1,1-1-1,-1 1 1,0-1-1,1 1 1,-1-1-1,1 1 0,0-1 1,-1 0-1,1 1 1,-1-1-1,1 0 1,-1 1-1,1-1 0,0 0 1,0 0-1,1 1 3,0-1 0,0-1-1,-1 1 1,1 0 0,0 0-1,0-1 1,-1 1-1,1-1 1,0 1 0,2-2-1,5-3 15,1-1 0,14-11-1,-20 14-14,52-41 67,-27 21 10,1 0-1,38-21 0,-67 43-74,1 1 1,-1-1 0,1 0-1,-1 0 1,1 1 0,-1-1-1,1 1 1,-1-1 0,1 1-1,-1 0 1,1 0 0,-1 0-1,1 0 1,0 0 0,-1 0-1,1 0 1,-1 0 0,1 0-1,0 1 1,1 0 0,-2 0-4,0 0 0,1-1 0,-1 1 0,0 1 0,0-1 0,0 0 0,-1 0 0,1 0 0,0 0 0,0 1 0,-1-1 0,1 0 0,0 1 0,-1-1 0,1 0-1,-1 1 1,0-1 0,0 1 0,1-1 0,-1 4 0,2 30 15,5 37-44,-6-64 19,1-1 1,0 0 0,0 0 0,0 0 0,1 0-1,0 0 1,6 9 0,-8-14 5,0 0 0,0-1 0,1 1 0,-1 0 0,1-1 0,-1 1 0,1-1 0,0 1 0,0-1 0,-1 0 0,1 0 1,0 0-1,0 0 0,0 0 0,0 0 0,0 0 0,1-1 0,2 1 0,-1 0 0,-1-1 1,1-1-1,-1 1 0,0 0 1,1-1-1,-1 0 0,0 0 1,0 0-1,0 0 0,1 0 1,2-2-1,5-4 9,-1 0 0,1 0 0,-1-1 0,-1 0-1,12-13 1,13-17 46,-2-2 0,-2 0 0,44-80 0,55-144 89,-43 83-83,61-142 98,-148 323-158,1 0 0,0 0 0,0 0 0,0 0 0,0 0-1,-1 0 1,1 0 0,0 0 0,0 0 0,0 0 0,0 0-1,0 0 1,-1 0 0,1 0 0,0 0 0,0 0 0,0 0-1,0 0 1,-1-1 0,1 1 0,0 0 0,0 0 0,0 0-1,0 0 1,0 0 0,0 0 0,-1 0 0,1 0 0,0-1-1,0 1 1,0 0 0,0 0 0,0 0 0,0 0 0,0 0-1,0 0 1,0-1 0,0 1 0,-1 0 0,1 0-1,0 0 1,0 0 0,0-1 0,0 1 0,0 0 0,0 0-1,0 0 1,0 0 0,0-1 0,0 1 0,1 0 0,-1 0-1,0 0 1,0 0 0,0 0 0,0-1 0,0 1 0,0 0-1,0 0 1,0 0 0,0 0 0,0 0 0,1 0 0,-1-1-1,0 1 1,0 0 0,0 0 0,0 0 0,-12 8-6,3 1 8,0 1 0,1 0-1,0 0 1,1 1 0,0 0 0,-8 17-1,-30 79-2,35-78-17,-6 12 1,-60 169-143,66-175 109,2 0 0,1 0 0,1 1-1,0 41 1,6-65 32,0-1 1,1 1-1,0-1 0,1 1 0,0-1 0,1 0 0,0 0 1,7 15-1,-8-21 12,0-1-1,0 0 1,1 0 0,-1 0-1,1-1 1,0 1 0,0 0-1,1-1 1,-1 0 0,1 0-1,-1 0 1,1 0 0,0 0 0,0-1-1,0 0 1,1 0 0,-1 0-1,0 0 1,1-1 0,-1 1-1,1-1 1,7 1 0,-1-2-5,0 0 1,0 0 0,0-1-1,0 0 1,0-1 0,0 0-1,-1-1 1,12-4-1,9-5-3,38-22-1,-35 17 66,-28 15 43,-9 8-53,-12 11-25,11-13-1,-6 7-4,-9 10 10,-18 26 0,33-41-17,0 0 0,1 0-1,-1 0 1,1 1-1,0-1 1,1 1 0,-1 0-1,1 0 1,-2 13-1,4-19-1,0 0-1,0 0 0,0 0 1,0-1-1,0 1 0,0 0 1,0 0-1,0 0 0,0 0 0,0-1 1,1 1-1,-1 0 0,0 0 1,1 0-1,-1-1 0,0 1 1,1 0-1,-1-1 0,1 1 0,0 1 1,-1-2-1,1 0 0,0 1 0,-1-1 0,1 0 0,-1 0 0,1 0 0,0 0 0,-1 0 0,1 0 0,0 0 0,-1 0 0,1 0 0,0 0 0,-1 0 0,1 0 0,-1 0 0,1 0 0,0 0 0,-1-1 1,2 1-1,4-3 0,0 0 0,-1-1 0,1 1 1,5-6-1,-6 6 2,14-13 18,0-1-1,-1-1 0,-1 0 1,-1-2-1,0 1 0,-1-2 1,-2 0-1,0-1 0,16-38 1,3-20 84,32-122 1,-54 164-79,42-190 230,-49 206-208,-4 16-9,-2 7-13,-3 12 11,-97 276 80,88-234-172,2 0-1,2 1 1,-4 84 0,16-42-397,2-65-2955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48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7632,'0'0'661,"14"-7"-153,-4 1-386,3-1 29,0 0-1,0 1 0,1 1 0,-1 0 1,21-4-1,1 2 424,0 1 0,67-1 0,-91 7-350,-1 0 1,1 1 0,-1 0 0,1 1 0,-1 0 0,0 1 0,0 0-1,0 0 1,0 1 0,0 0 0,-1 1 0,0 0 0,0 1 0,12 9 0,-17-11 0,1 1 1,-1 1 0,0-1 0,0 0 0,-1 1 0,0 0 0,0 0 0,3 10 0,-6-15-221,0 1 1,0-1-1,0 1 0,0 0 1,0-1-1,-1 1 1,1-1-1,0 1 1,-1-1-1,0 3 0,-1 0-1940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48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82 7328,'0'0'3854,"-14"11"-3523,2-2-250,-5 3 38,2 1 0,0 0 0,0 2 0,-14 16 0,24-23-39,0-1 0,1 1 0,-1 0 0,1 0 0,1 0 0,-1 1 0,2-1 0,-1 1 0,1 0 0,-1 11 0,1-2 95,1 0 0,1 0 0,0 1 1,4 19-1,-3-33-126,0 0 0,0 0 0,0 0 0,0 0 1,1 0-1,0 0 0,0-1 0,0 1 0,1-1 0,-1 1 0,1-1 1,0 0-1,0 0 0,1 0 0,-1-1 0,1 1 0,0-1 0,0 0 1,6 4-1,-5-4 6,0-1 1,1 1 0,-1-1-1,1-1 1,-1 1 0,1-1-1,0 0 1,-1 0 0,1-1-1,0 0 1,0 0 0,0 0-1,-1-1 1,1 1 0,0-1 0,10-4-1,-6 1 25,1 0 0,-1-1 0,1 0 0,-2 0 0,1-1-1,0-1 1,-1 0 0,-1 0 0,1-1 0,8-9 0,-6 5 23,-1-1 0,-1 0 1,0-1-1,0 0 0,-2 0 0,0-1 1,6-16-1,-8 17-4,-1 0 0,-1 0 1,0-1-1,0 0 0,-2 1 0,0-1 0,-1-27 1,-1 32-35,-1 0 0,1 0 0,-2 0 0,1 1 0,-1-1 0,-1 1 0,0-1 0,0 1 0,-1 0 0,0 1 0,-11-16 0,14 22-43,-1 0 1,1-1-1,-1 1 1,0 0-1,0 0 1,1 1 0,-1-1-1,0 1 1,0-1-1,-1 1 1,1 0-1,0 0 1,0 0-1,-1 1 1,1-1-1,0 1 1,-1 0-1,1 0 1,0 0 0,-1 0-1,1 0 1,0 1-1,-1 0 1,1-1-1,-6 4 1,-7 1 41,0 1 1,1 1-1,-25 15 1,40-22-64,-13 8 36,0 1 0,0 0-1,-17 16 1,25-20-40,0 0-1,1 0 1,0 0-1,0 0 1,0 1-1,1 0 1,-1 0-1,1 0 1,1 0-1,-1 0 1,-1 7-1,-1 21-2566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50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3712,'0'0'9865,"10"4"-9526,5 2-184,1-1 1,0 0-1,0-1 1,0-1-1,30 2 1,0-7 336,86-13-1,-93 9-203,1 1-1,78 1 0,-63 5-28,20 3 290,-56-5-307,-18 0-212,1 1 1,-1 0-1,0 0 1,1-1-1,-1 1 1,1 0-1,-1 0 1,0 0-1,1 1 1,-1-1-1,1 0 1,-1 0-1,0 1 1,1-1-1,1 2 0,1 0 62,-4-2-80,1 0-1,-1 0 1,0 0 0,0 0-1,1 0 1,-1 0-1,0 0 1,0 0 0,0 0-1,1 1 1,-1-1-1,0 0 1,0 0 0,0 0-1,1 0 1,-1 1 0,0-1-1,0 0 1,0 0-1,0 0 1,1 1 0,-1-1-1,0 0 1,0 0 0,0 0-1,0 1 1,0-1-1,0 0 1,0 0 0,0 1-1,0-1 1,0 0-1,0 0 1,0 1 0,0-1-1,0 0 1,0 0 0,0 1-1,0-1 1,0 0-1,0 0 1,0 1 0,0-1-1,0 0 1,-1 0 0,1 1-1,0-1 1,0 0-1,0 0 1,-1 1 0,0 3-153,-1 7-2308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2:51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4512,'0'0'11265,"16"10"-10905,52 29-12,-62-37-304,0 1 0,-1-2-1,1 1 1,0 0 0,0-1 0,0 0 0,0-1 0,0 1 0,0-1 0,11-1 0,1 0 81,206 7 1127,-184-4-1043,-20-2 38,30-1 1,-48 1-212,1 0-1,0 0 1,-1 0 0,1 1 0,0-1-1,-1 1 1,1-1 0,3 3 0,16 1 570,-17-6-290,-1 0-3023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09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3616,'0'0'10504,"11"3"-10298,1 0-146,-3 0-2,1-1-1,0 1 1,0-2-1,-1 0 1,17 1 0,124 8 927,-91-3-485,11 0 160,-22 3 40,-41-8-304,-7-3-728,0-5-1820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13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9648,'0'0'2232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49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63 5224,'0'0'13391,"8"13"-13304,1 2-60,-1-2 0,-1-1-1,-1 1 1,0 0 0,6 18-1,5 21 69,-3 1 0,-1 0 0,-3 0 0,-2 1-1,-3 0 1,-2 65 0,-9 3 12,6-106-66,-1-1 0,-1 0 0,-1 0 0,0 0 0,-8 22 0,10-34-42,-1 0 37,1 1 0,-1-1 1,0 1-1,0-1 0,-5 6 0,7-8-28,-1-1-1,1 1 1,-1-1-1,0 1 1,1-1 0,-1 1-1,0-1 1,1 0-1,-1 1 1,0-1-1,1 0 1,-1 0 0,0 0-1,0 1 1,1-1-1,-1 0 1,0 0-1,0 0 1,1 0 0,-1 0-1,0 0 1,0-1-1,1 1 1,-1 0-1,0 0 1,1 0 0,-1-1-1,0 1 1,0 0-1,1-1 1,-1 1-1,1-1 1,-1 1 0,0-1-1,1 1 1,-1-1-1,-7-6 17,1 0-1,0 0 0,1 0 0,0-1 0,0 0 1,1-1-1,0 1 0,0-1 0,1 0 1,0 0-1,0 0 0,1 0 0,-2-11 0,1 2 17,1 0-1,1 0 0,1 0 1,0 0-1,2 0 0,2-24 0,2 19-5,1 0-1,1 1 0,1 0 1,0 0-1,2 1 0,20-33 1,-7 19 42,40-46-1,-34 44-37,116-143 158,-136 169-150,1 0-1,0 1 1,0 0 0,1 1 0,0 1-1,16-11 1,-27 19-42,1 0 1,-1 0-1,0 0 1,1 0-1,-1 0 1,0 0-1,1 0 1,-1 0-1,0 0 1,0 0-1,1 0 1,-1 0-1,0 0 1,1 0-1,-1 0 1,0 0-1,1 0 1,-1 0-1,0 0 1,0 0-1,1 0 1,-1 0-1,0 1 0,1-1 1,-1 0-1,0 0 1,0 0-1,0 1 1,1-1-1,-1 0 1,0 1-1,7 12-3,1 23-174,-7-26 129,6 15-2796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53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0 4912,'0'0'12095,"-10"8"-11892,9-7-195,-9 6 67,1 1 1,0-1 0,1 1-1,0 1 1,0-1-1,1 1 1,0 1 0,-6 10-1,11-14-19,0 0 0,0 0 0,0 0-1,1 0 1,0 1 0,0-1 0,0 0 0,1 1 0,0-1-1,1 0 1,-1 1 0,1-1 0,0 0 0,2 7-1,-1-10-24,0 0-1,1 0 0,-1 0 0,0 0 0,1-1 0,0 1 1,0-1-1,0 1 0,0-1 0,0 0 0,0 0 0,0 0 0,1-1 1,-1 1-1,1-1 0,-1 0 0,1 0 0,-1 0 0,1 0 0,0-1 1,-1 1-1,1-1 0,0 0 0,0 0 0,4-1 0,4-2-106,12-4 439,-13-4-3079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54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93 6520,'0'0'3537,"-3"-9"-3076,-12-31 30,15 40-333,-1-1 1,1 0-1,0 0 0,0 0 0,-1 0 1,1 0-1,0 1 0,-1-1 1,1 0-1,-1 0 0,1 1 0,-1-1 1,0 0-1,1 0 0,-1 1 1,1-1-1,-1 1 0,0-1 0,0 1 1,1-1-1,-1 1 0,0-1 1,0 1-1,0 0 0,0-1 0,1 1 1,-1 0-1,0 0 0,0 0 1,0 0-1,0-1 0,0 1 0,0 0 1,-1 1-1,-1-1 859,2 0-728,28-26 2966,-26 26-2702,-1 5-390,0-4-152,0 0 0,0-1 1,-1 1-1,1 0 0,0 0 0,0 0 0,0 0 0,0-1 0,0 1 0,1 0 1,-1 0-1,0 0 0,0-1 0,0 1 0,1 0 0,-1 0 0,0 0 0,1-1 1,0 2-1,3-3-139,0 0 0,0 0 0,0 0 0,0 0 0,0-1 0,0 0 0,0 0 0,6-4 0,-6 3-1544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57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3912,'0'0'12785,"-10"14"-12577,4-5-171,1-3-12,0 1 1,1 0-1,0 0 1,0 0-1,1 0 1,-1 1 0,2-1-1,-1 1 1,1 0-1,0 0 1,1 0 0,-1 11-1,-11 315 876,9-234-674,-2 69 290,8-130-230,9 54-1,0-12 176,-7-64-480,-4-17 27,1 0 1,-1 0-1,0 1 0,0-1 0,0 0 1,0 0-1,1 0 0,-1 0 1,0 1-1,0-1 0,1 0 0,-1 0 1,0 0-1,0 0 0,1 0 0,-1 0 1,0 0-1,0 0 0,1 0 1,-1 0-1,0 0 0,0 0 0,1 0 1,-1 0-1,0 0 0,0 0 0,1 0 1,-1 0-1,0 0 0,0 0 0,1 0 1,17-19-1924,-15 16 934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2.1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343 228 7328,'0'0'3893,"6"-11"-3096,22-36-54,-27 45-667,0-1 1,0 1-1,1-1 1,-2 1-1,1-1 0,0 0 1,0 1-1,-1-1 1,0 0-1,1 0 0,-1 1 1,0-1-1,0 0 1,-1 0-1,0-2 0,1 3-14,-1 0 0,1 1 0,-1-1 0,0 1-1,0-1 1,0 1 0,0 0 0,0-1-1,0 1 1,-1 0 0,1 0 0,0-1 0,-1 1-1,1 0 1,0 0 0,-1 1 0,-2-3-1,-3 1 56,0 0 0,0 1 0,1-1 0,-1 1 0,0 0 0,0 1 0,0 0 0,0 0 0,-8 1 0,1 1 10,-1 1 0,1 1 0,0 0 0,0 0 0,1 2 0,-1 0 0,1 0 0,0 1 0,-14 10 0,14-7-13,0 0 0,1 0 0,0 1 0,0 0 0,1 1 0,1 1 0,-18 26 0,24-32-31,0 0 0,1 1 1,0 0-1,-2 10 0,4-16-42,0 1 0,1 0 0,-1 0 1,1 0-1,-1 0 0,1 0 1,0 1-1,1-1 0,-1 0 1,0 0-1,1 0 0,-1 0 0,3 5 1,-2-7-25,0 0 1,0 0-1,0 0 1,0 0-1,0 0 1,0 0-1,0 0 1,0-1-1,0 1 1,0 0-1,1-1 1,-1 1-1,0-1 1,1 1-1,-1-1 1,0 1-1,1-1 1,-1 0-1,0 0 1,1 0-1,-1 0 1,3 0-1,31-4 211,-23 1-169,0-1 0,-1 0-1,1-1 1,-1 0 0,-1-1-1,1 0 1,-1-1 0,0 0-1,0-1 1,-1 0 0,0 0-1,0-1 1,-1 0 0,0 0-1,8-14 1,0-2 118,-1-1 0,-1-1 0,-1 0 0,-1-1 1,8-31-1,-18 52-93,-1 4-29,1 0 0,-1-1 0,0 1 0,0-1 0,-1 1 0,1-1 0,-1 1 0,1-1 1,-1 0-1,0 1 0,-1-1 0,0-4 0,-5 23 378,-9 64-366,4 1 1,-2 105-1,8-110-49,-24 239-27,17-237-14,-4-1 0,-25 76 1,38-142 22,-3 7-1,-14 32 0,19-45 9,-1-1 0,0 1 0,-1 0 0,1-1 0,-1 1-1,0-1 1,0 0 0,0 0 0,0 0 0,0 0 0,-1-1 0,1 1 0,-7 3 0,8-6 3,0 1 1,0-1-1,-1 1 0,1-1 1,0 0-1,0 0 0,-1 0 0,1 0 1,0 0-1,0 0 0,-1-1 1,1 1-1,0-1 0,0 0 1,0 1-1,0-1 0,0 0 1,0 0-1,0 0 0,0-1 1,0 1-1,0 0 0,0-1 0,1 1 1,-1-1-1,1 0 0,-1 1 1,1-1-1,-1 0 0,0-3 1,-4-3 23,1 0 0,0 0 1,1-1-1,0 0 0,-5-15 1,5 8 10,1 1 1,1 0 0,0-1 0,1 0 0,1 1 0,0-1 0,1 1-1,1-1 1,0 1 0,1-1 0,1 1 0,0 0 0,1 0 0,1 1-1,0-1 1,1 1 0,0 0 0,13-16 0,-3 6-3,1 1 0,2 1 0,0 0 1,1 2-1,1 0 0,1 2 0,0 0 0,49-26 1,130-72 52,-147 81-65,77-65-1,-119 86-13,1 0 1,-2 0 0,17-25 0,6-8 64,-17 24 71,-18 22-93,0 3-1,-1 30 72,-8 37 0,5-41-77,1 1 0,0 40 0,3-60-40,1-1-1,0 1 1,1-1-1,0 0 0,0 1 1,0-1-1,1 0 1,0 0-1,1 0 1,0-1-1,0 1 1,8 9-1,-11-16-11,0 0-1,0 0 1,0 0 0,0 0-1,0 0 1,0 0-1,0-1 1,0 1 0,0 0-1,0-1 1,0 1 0,0 0-1,1-1 1,-1 0-1,0 1 1,0-1 0,1 0-1,-1 0 1,0 1-1,1-1 1,-1 0 0,0 0-1,1 0 1,-1-1 0,0 1-1,0 0 1,1 0-1,-1-1 1,0 1 0,0-1-1,1 1 1,-1-1-1,2-1 1,4-2 14,-1-1-1,1 0 1,-1 0-1,8-9 1,-7 7 1,22-24 107,38-53 0,-15 18 54,-35 44-105,-11 14-1,0 0-1,1 1 0,12-13 1,-18 20-70,-1 0 0,0 0-1,0 0 1,0 0 0,1-1 0,-1 1 0,0 0 0,0 0 0,0 0-1,1 0 1,-1 0 0,0 0 0,0 0 0,1 0 0,-1 0 0,0 0-1,0 0 1,1 0 0,-1 0 0,0 0 0,0 0 0,1 0 0,-1 0-1,0 0 1,0 0 0,1 0 0,-1 0 0,0 0 0,0 0 0,0 0 0,1 0-1,-1 1 1,0-1 0,0 0 0,0 0 0,1 0 0,-1 0 0,0 1-1,0-1 1,0 0 0,0 0 0,1 0 0,-1 1 0,0-1 0,0 0-1,0 0 1,0 1 0,0-1 0,0 0 0,0 0 0,0 1 0,0-1-1,0 0 1,0 0 0,0 1 0,0-1 0,0 0 0,0 0 0,0 1-1,1 19 24,-1-18-18,0 13-8,3 61-26,-3-69 14,1-1 1,1 1-1,-1-1 0,1 0 1,0 1-1,0-1 0,1 0 1,0 0-1,5 7 0,-7-12 10,0 1 0,0-1 0,1 0-1,-1 0 1,0 0 0,1 0 0,-1 0-1,1 0 1,0 0 0,-1 0 0,1-1-1,0 1 1,-1-1 0,1 1 0,0-1-1,0 1 1,-1-1 0,1 0-1,0 0 1,0 0 0,0 0 0,-1 0-1,1-1 1,0 1 0,0 0 0,2-2-1,1 1 4,0-1 0,-1 0 0,1 0-1,0 0 1,-1 0 0,1-1-1,-1 0 1,5-5 0,21-21 68,-3-2 0,31-42-1,-58 72-63,1-1 0,0 1-1,0-1 1,1 1-1,-1-1 1,0 1-1,0 0 1,1 0-1,-1-1 1,1 1 0,-1 0-1,1 0 1,-1 0-1,1 1 1,0-1-1,0 0 1,-1 1-1,1-1 1,0 1-1,3-1 1,-2 1-6,-1 1-1,1 0 1,-1 0-1,1 0 1,-1 0-1,0 0 1,0 1-1,1-1 1,-1 1-1,0-1 1,0 1-1,0 0 1,2 3-1,4 3-11,0-1 0,0-1 1,1 1-1,-1-1 0,1-1 0,1 1 0,-1-2 0,1 1 1,0-1-1,16 4 0,-22-7 14,0 0 0,1 0 0,-1-1-1,1 0 1,-1 0 0,1 0 0,-1 0 0,1 0 0,-1-1 0,1 0 0,-1 0 0,0 0 0,1-1-1,-1 1 1,0-1 0,0 0 0,0 0 0,0-1 0,-1 1 0,1-1 0,0 0 0,-1 0 0,0 0 0,0 0-1,0 0 1,0-1 0,4-6 0,-3 2 16,1 0 1,-1 0-1,-1 0 0,0-1 1,0 0-1,0 0 0,-1 1 1,-1-1-1,1-1 0,-1 1 1,-1 0-1,0 0 0,0 0 1,-1 0-1,0 0 0,-3-10 1,4 19-17,0-1-1,0 1 1,0 0 0,0-1 0,0 1-1,0 0 1,-1-1 0,1 1 0,0 0 0,0-1-1,0 1 1,-1 0 0,1-1 0,0 1-1,0 0 1,-1 0 0,1-1 0,0 1-1,0 0 1,-1 0 0,1-1 0,0 1 0,-1 0-1,1 0 1,-1 0 0,1 0 0,0 0-1,-1 0 1,1 0 0,0-1 0,-1 1-1,1 0 1,0 0 0,-1 0 0,1 0 0,-1 1-1,1-1 1,0 0 0,-1 0 0,1 0-1,0 0 1,-1 0 0,1 0 0,0 1-1,-1-1 1,1 0 0,0 0 0,-1 0 0,1 1-1,0-1 1,0 0 0,-1 0 0,1 1-1,0-1 1,0 0 0,-1 1 0,-13 18 13,10-9-5,0 1 0,1-1-1,0 1 1,1-1 0,0 1-1,0 0 1,1 0 0,1 0-1,0 0 1,0 0 0,1 0-1,0 0 1,1 0 0,1-1-1,5 17 1,-4-16-19,0 0-1,1-1 0,0 1 1,1-1-1,0 0 1,0-1-1,1 1 1,0-1-1,1-1 0,0 1 1,1-1-1,0-1 1,0 0-1,16 10 0,-24-16-2,-1-1-1,0 0 0,1 0 0,-1 1 0,1-1 0,-1 0 0,1 0 0,-1 0 1,0 1-1,1-1 0,-1 0 0,1 0 0,-1 0 0,1 0 0,-1 0 0,1 0 0,-1 0 1,1 0-1,-1 0 0,1 0 0,-1 0 0,1-1 0,-1 1 0,0 0 0,1 0 1,-1 0-1,1 0 0,-1-1 0,1 1 0,-1 0 0,0-1 0,1 1 0,-1 0 1,0-1-1,1 1 0,-1 0 0,0-1 0,1 1 0,-1 0 0,0-1 0,0 1 0,0-1 1,1 1-1,-1-1 0,0 1 0,0-1 0,3-19-3967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58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468 1 7632,'0'0'1737,"-11"12"-1429,8-9-297,-40 39 586,-57 44-1,-98 58 1269,95-64 461,102-80-2266,0 1 0,1-1 0,-1 1 0,0-1 0,1 1 0,-1-1-1,1 1 1,-1 0 0,1-1 0,-1 1 0,1 0 0,-1-1 0,1 1 0,0 0 0,-1-1 0,1 1 0,0 0 0,0 0 0,-1 0 0,1-1 0,0 1 0,0 0 0,0 0 0,0 0 0,0-1 0,0 1 0,0 1 0,1 0 7,0-1-1,0 1 0,0 0 0,0-1 0,0 1 1,0-1-1,0 1 0,0-1 0,1 1 1,-1-1-1,3 2 0,7 5 47,0-1 0,23 10 0,-25-13-43,14 10 20,-1 0-1,0 2 0,-1 0 0,25 27 0,-4-5 53,-35-32-104,-1 1-1,-1 0 1,1 0-1,-1 1 1,-1-1 0,0 1-1,0 0 1,5 12-1,-5-10 28,0 0 0,1 0-1,1-1 1,9 13 0,-12-17 31,0 0 0,0 0 1,0 0-1,-1 0 0,3 8 1,-4-9-97,-1-1 0,1 0 0,0 0 0,1 0 0,-1 0 0,1 0 0,-1 0 0,1-1 1,0 1-1,0 0 0,0-1 0,0 0 0,0 1 0,0-1 0,1 0 0,-1 0 0,1 0 0,0 0 1,0-1-1,5 3 0,9-2-2640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59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1 6520,'0'0'8436,"-11"4"-8008,-29 12-23,30-12-41,9-4-263,0 1 0,0-1 0,1 1 0,-1-1 0,0 0 0,0 1 0,0-1 0,1 1 0,-1 0 0,0-1 0,1 1 0,-1 0 1,0-1-1,1 1 0,-1 0 0,1 0 0,-1-1 0,1 1 0,-1 0 0,1 0 0,0 0 0,-1 0 0,1 0 0,0 0 0,0 0 0,0-1 0,0 3 0,-5 34-305,5-28 455,-42 417 634,25-207-268,16-206-547,2 25 340,-1-33-224,0-5-174,0 0 0,0 1 0,0-1-1,0 0 1,0 0 0,0 1 0,0-1 0,0 0 0,0 0 0,0 1-1,0-1 1,0 0 0,0 0 0,0 1 0,0-1 0,0 0-1,0 0 1,1 1 0,-1-1 0,0 0 0,0 0 0,0 0-1,0 1 1,0-1 0,1 0 0,-1 0 0,0 0 0,0 1 0,0-1-1,1 0 1,-1 0 0,0 0 0,0 0 0,0 0 0,1 1-1,-1-1 1,0 0 0,0 0 0,1 0 0,-1 0 0,0 0-1,0 0 1,1 0 0,-1 0 0,2-14 249,9-22-179,-1 3-3081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59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6520,'0'0'8588,"17"-7"-8178,12-5-150,1 1 0,53-12 0,-50 17-48,42-9 605,94-6 1,-117 17-477,-23 1 76,-1 1 1,0 2 0,57 6 0,-84-6-379,1 0 0,-1 0 1,1 0-1,-1 0 0,1 1 1,-1-1-1,1 1 0,-1-1 1,0 1-1,1 0 0,-1-1 1,0 1-1,1 0 0,-1 0 1,0 0-1,0 0 0,0 0 1,0 0-1,0 0 0,0 0 1,0 0-1,0 1 0,0-1 1,-1 0-1,1 0 0,-1 1 1,1-1-1,-1 1 0,1-1 1,-1 1-1,1-1 0,-1 1 1,0-1-1,0 0 1,0 1-1,0-1 0,0 1 1,0-1-1,-1 1 0,1 1 1,-3 6 58,0 0 1,0-1 0,-1 0-1,0 1 1,-7 9 0,7-10-106,-20 38-206,15-29-2496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01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1 2400,'0'0'10038,"-10"10"-9676,-30 34-8,34-37-230,0 1 0,1-1 0,0 1 0,-5 9 1,7-11-3,0 0 1,0-1 0,-1 1 0,-6 6 0,7-8-34,-1 0 0,1 0 0,1 1 0,-1-1 0,0 0 0,1 1 0,0 0 0,0-1 0,1 1 0,-1 0 0,1 0 0,0 0 0,0 0 0,1 0 0,-1 9 0,1-12-50,1 1 0,-1 0 0,0-1 1,1 1-1,0 0 0,0-1 0,-1 1 0,1-1 0,1 0 1,-1 1-1,0-1 0,1 0 0,-1 1 0,1-1 0,0 0 1,-1 0-1,1 0 0,0-1 0,0 1 0,0 0 0,1-1 1,-1 1-1,0-1 0,1 0 0,-1 0 0,1 0 0,-1 0 0,1 0 1,-1 0-1,1-1 0,3 1 0,4 0 69,0 0-1,1-1 0,-1 0 1,1-1-1,15-3 0,28-1 430,-51 5-481,1-1 0,-1 1 0,1-1 0,-1 0 0,0 0 0,1 0-1,-1 0 1,5-3 0,3-4-2469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01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14 11760,'0'0'1760,"-60"-14"-1536,54 16-256,2 2 8,4-2-88,0 2 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11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4 4512,'0'0'10826,"-12"-1"-10562,-36-1-17,45 2-212,0 1 1,0 0-1,0 0 1,1 1 0,-1-1-1,0 0 1,1 1-1,-1 0 1,1-1-1,-1 1 1,1 0-1,0 0 1,0 1-1,0-1 1,0 0-1,0 1 1,0-1-1,1 1 1,-1 0-1,1-1 1,-2 4 0,-3 5 83,-6 7 210,-18 35 1,27-44-255,-1-1 0,2 1 0,-1 0 0,1 0 0,0 0 0,0 18 0,1-15 26,1 1 1,1-1-1,0 1 0,1-1 1,4 14-1,-6-23-65,1 1-1,0-1 1,0 1 0,1-1-1,-1 0 1,1 0 0,0 0 0,-1 0-1,1 0 1,1 0 0,-1 0-1,0 0 1,1-1 0,-1 1-1,1-1 1,0 0 0,0 0 0,0 0-1,0 0 1,0 0 0,6 2-1,12 6 357,-20-9-366,0 0-1,1 0 1,-1 0-1,0 0 0,1 0 1,-1-1-1,1 1 1,-1 0-1,1-1 0,0 1 1,-1-1-1,1 0 0,0 1 1,-1-1-1,1 0 1,-1 0-1,1 0 0,0 0 1,-1 0-1,1 0 1,0-1-1,2 0 0,3-1 215,-6 2-327,-1 0 1,0 0 0,0 0 0,1 0-1,-1 0 1,0 0 0,1 0-1,-1 0 1,0 0 0,0-1 0,1 1-1,-1 0 1,0 0 0,0 0 0,1 0-1,-1 0 1,0-1 0,0 1 0,0 0-1,1 0 1,-1-1 0,0 1 0,0 0-1,0 0 1,0 0 0,0-1-1,1 1 1,-1 0 0,0 0 0,0-1-1,0 0 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12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84 116 11760,'0'0'1192,"-47"-79"-760,29 63 0,10 8 8,2 2-176,2 2 192,4 2-272,0 4-80,4-2 16,4 4-128,10 10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13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0 8640,'0'0'2728,"-5"14"-2284,5-13-436,-6 14 132,1 0 0,1 0 0,0 0 0,1 1 0,-1 31 0,5 2 224,0-16 49,-4 42-1,-14 199 1397,16-249-1374,-1 0-1,-1 0 0,-14 47 0,10-51 1315,8-41-771,3-1-881,1 0 0,1 0 0,1 1 0,1 0 0,0 0 0,22-34 0,-11 25-45,1 0 1,1 2 0,37-37-1,-51 57-38,1 0 0,0 0-1,0 1 1,0 0-1,17-9 1,-19 12 1,0 1 1,0 0 0,0 0-1,0 0 1,1 1 0,-1 0-1,0 0 1,1 1-1,-1 0 1,7 0 0,-11 0-9,0 1 0,0-1 0,0 1 1,-1 0-1,1-1 0,0 1 1,0 0-1,-1 0 0,1 0 0,-1 0 1,1 1-1,-1-1 0,1 0 0,-1 0 1,0 1-1,0-1 0,0 1 1,0-1-1,0 1 0,0 0 0,0-1 1,0 1-1,0 0 0,-1 0 0,1-1 1,-1 1-1,1 0 0,-1 0 1,0 3-1,1 1 12,0-1-1,-1 1 1,0 0 0,0 0-1,0 0 1,-1 0 0,0 0 0,-2 8-1,1-7-6,0-1 0,-1 1 0,0 0 0,0-1 0,-1 0 0,1 0 0,-1 0-1,-1 0 1,1-1 0,-1 1 0,0-1 0,0 0 0,0-1 0,-1 1 0,0-1 0,0 0-1,0-1 1,0 1 0,0-1 0,-1 0 0,0-1 0,1 1 0,-11 1 0,6-2 11,9-1-11,-1-1 1,1 1 0,0-1-1,0 1 1,-1-1-1,1 0 1,0 0 0,-1 0-1,1 0 1,0 0 0,0 0-1,-1-1 1,1 1 0,0-1-1,0 1 1,-1-1 0,1 0-1,0 0 1,0 0 0,0 0-1,-3-3 1,32 34 12,91 91-17,-98-99 58,-17-18-44,0 0-1,0 0 1,1-1-1,-1 1 0,1-1 1,6 5-1,-1-2 88,-1-2-185,7-14-357,-3 0-2527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13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27 190 10752,'0'0'3142,"-3"11"-2756,-4 17 58,1 0 1,2 0 0,0 0 0,2 41-1,5-57 899,-3-16-1249,1 0 1,0 0-1,0 1 1,1-1-1,-1 0 0,3-4 1,4-12 95,4-14 11,12-39 358,47-96-1,-67 162-498,0 0-1,0 1 0,1 0 1,0 0-1,8-8 1,-11 12-35,0 0-1,0 0 1,0 0 0,0 1 0,0-1 0,1 1 0,-1 0 0,0-1 0,1 1 0,-1 0 0,1 0 0,-1 1 0,1-1 0,0 0 0,-1 1 0,1 0 0,0 0 0,4 0 0,-2 2 7,-1 1 0,1 0 0,-1 0 0,0 1 0,0-1 0,0 1 0,-1 0 0,1 0 0,3 6 0,0 1 14,-1 0 1,0 0-1,-1 0 1,0 1-1,-1 0 1,5 24-1,1 1 94,-3-9 17,-1 0 0,2 46-1,-5-43-34,-2-9-2,-1-17-60,0 0-1,0 0 1,1 0 0,-1 0-1,1 0 1,2 7 0,-2-10-191,0 0 1,1 1-1,-1-1 1,0 0 0,1 0-1,-1-1 1,1 1-1,-1 0 1,1 0 0,0-1-1,2 2 1,-1 0-1585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24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20 3808,'0'0'7110,"-11"-4"-6739,-35-10 2,42 13-289,-1 1-1,1-1 1,-1 1 0,1 0-1,-1 0 1,1 1-1,-1-1 1,1 1-1,-1 0 1,1 0 0,0 0-1,-1 1 1,-5 2-1,-2 1 159,-3 1-81,1 0 0,0 1 0,0 1-1,1 0 1,0 1 0,0 0 0,1 1-1,0 0 1,1 1 0,0 1 0,0 0-1,2 0 1,-1 1 0,2 0 0,0 0-1,0 1 1,1 0 0,1 1-1,0-1 1,1 1 0,1 0 0,-4 26-1,6-35-117,2 1-1,-1 0 0,1 0 1,0-1-1,0 1 0,1 0 0,-1 0 1,2-1-1,-1 1 0,1-1 0,0 1 1,5 10-1,-1-1 49,2-1-1,0 1 1,1-1 0,17 23 0,-22-34-70,-1 0 1,1-1-1,0 1 0,0-1 1,0 0-1,0 0 1,1 0-1,-1 0 1,1-1-1,0 0 0,-1 0 1,1 0-1,0-1 1,0 1-1,1-1 1,-1 0-1,0-1 0,0 1 1,0-1-1,10-1 1,-4 0 18,1 0 1,-1-1-1,0 0 1,1-1-1,-1-1 1,-1 0 0,1 0-1,0-1 1,-1 0-1,0-1 1,0 0-1,-1 0 1,1-1-1,9-11 1,-7 8 9,0-1 1,-1-1-1,-1 0 0,0-1 1,-1 0-1,0 0 1,-1-1-1,0 0 0,-1 0 1,-1-1-1,0 0 1,-1 0-1,-1-1 1,0 1-1,1-20 0,-4 24-15,1-7 26,0 0 1,-2 0-1,0 0 0,-3-20 1,3 34-46,-1 0 0,0 0 0,0 0 0,0 0 0,0 0 0,-1 0 0,0 1 0,1-1 1,-1 1-1,0-1 0,-1 1 0,1 0 0,-1-1 0,1 1 0,-1 1 0,0-1 0,0 0 1,0 1-1,-1-1 0,1 1 0,-1 0 0,1 0 0,-1 0 0,-4-1 0,-8-2 39,-1 0-1,0 1 0,-20-3 1,29 7-41,0-1 1,-1 1-1,1 1 1,-1 0-1,1 0 1,0 0-1,0 1 1,-13 5-1,-32 17 41,50-23-63,0 1 1,0 0-1,0 0 0,1 0 1,-1 1-1,0-1 0,1 0 1,-1 1-1,1 0 1,0 0-1,0-1 0,0 1 1,0 0-1,-1 4 0,3-6-7,0 1 0,0-1-1,-1 0 1,1 1-1,1-1 1,-1 0 0,0 1-1,0-1 1,0 0 0,1 0-1,-1 1 1,1-1-1,-1 0 1,1 0 0,-1 0-1,2 2 1,3 4-2608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2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14464,'0'0'2223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25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0 6520,'0'0'5957,"-6"11"-5634,3-6-284,-7 13 243,1 0 1,0 0-1,-6 23 1,13-33-82,1 0 1,0 0-1,1 15 1,-2 14 260,0-11-242,1 1-1,2-1 1,1 1-1,6 34 1,2 18 75,-3-23 24,16 65 0,7 47 350,-21-111-374,-6-39-95,0-1-1,-1 1 1,-1 31-1,-15 9 572,17-55-632,0 2-3057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26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 5824,'0'0'13735,"-10"12"-13541,-26 44-1,34-52-164,0 0-1,0 0 1,0 0-1,1 0 1,0 0-1,0 0 1,0 1-1,0-1 1,0 0-1,1 1 1,0 7-1,-1 12 149,-2 4 19,2-13 7,-1 0 1,-1-1 0,0 1 0,-9 24-1,8-21 109,5-13-96,3-13-102,3-8-2992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3:28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4 5120,'0'0'6153,"-10"-1"-5744,-45 0 366,54 1-415,-3 0 828,3 0-1043,0 0 0,1-1 0,-1 1 0,1 0 0,-1 0 1,1 0-1,-1 0 0,0 0 0,1 0 0,-1 0 0,1 0 0,-1 0 0,1 0 0,-1 1 0,0-1 0,1 0 0,-1 0 0,1 0 0,-1 1 0,1-1 0,-1 0 0,1 1 0,-1 0 0,1 0-125,0 0 0,0 0 0,1 0 0,-1 0 0,0 0 0,1-1-1,-1 1 1,0 0 0,1 0 0,0 0 0,-1 0 0,1 0 0,-1 0 0,1-1 0,0 1 0,0 0 0,-1 0-1,1-1 1,0 1 0,0-1 0,0 1 0,0-1 0,0 1 0,0-1 0,0 1 0,0-1 0,1 0 0,34 8 134,-25-7-87,112 17 707,195 3 1,-247-18-330,-60-1-267,-10-2-153,0 0 0,0 1 0,0-1 0,1 0 0,-1 0 0,0 0 0,0 0 0,0 0 0,0 0 0,1 0 0,-1 0 0,2-1 0,15-3 828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20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 5016,'0'0'8872,"-8"10"-8643,1 1-139,0 0 0,1 0 0,0 0 0,0 0-1,1 1 1,-5 19 0,8-19 2,0 1-1,1-1 0,0 1 0,1-1 1,3 23-1,15 63 394,-2-13-54,-14-66-89,1 0 1,8 23-1,-8-49-132,1 0 0,-1-1-1,3-15 1,-5 22-192,4-23 90,-1 0-1,0 0 1,-1-30-1,-1 18 15,0 3-15,11-90 290,-9 98-266,-4 19-102,0 0 0,1-1 0,0 1 0,0 1 0,1-1 0,-1 0 0,1 0 1,1 0-1,-1 1 0,1-1 0,5-7 0,-8 13-29,1 0 1,-1 0-1,0 0 1,1-1-1,-1 1 1,1 0-1,-1 0 0,1 0 1,-1 0-1,1 0 1,-1 0-1,1 0 1,-1 0-1,1 0 0,-1 0 1,1 0-1,-1 0 1,1 0-1,-1 0 1,1 0-1,-1 0 0,0 1 1,1-1-1,-1 0 1,1 0-1,-1 1 1,1-1-1,-1 1 0,16 11-65,-8-6 30,-2-2 23,1 1 1,-1 1-1,0-1 0,0 1 0,-1 0 1,1 0-1,-1 1 0,-1 0 0,1 0 1,6 14-1,4 4-23,-1 8-5,-11-27 31,-1 0 0,1 0 0,0 0-1,0 0 1,0 0 0,7 7 0,-5-6-5,0 0 1,-1 1-1,1 0 1,-2 0-1,1 0 0,-1 0 1,0 0-1,2 10 1,1 3-4,0 2 40,-1 0-1,-1 0 1,1 24-1,-1-7 110,-3-30-64,2-1 171,11-17-272,-5 0-2479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21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16 7528,'0'0'10441,"-1"10"-10263,-4 83 457,5-86-552,0 0-1,0 0 1,1 0 0,0 0-1,1 0 1,-1 0 0,1 0-1,5 12 1,-5-18-68,-1 0-1,0 0 1,0 0-1,1 0 1,-1-1 0,0 1-1,1 0 1,-1-1-1,1 1 1,-1 0 0,1-1-1,-1 0 1,1 1-1,-1-1 1,1 0 0,-1 0-1,1 0 1,1 0-1,28-4 153,-24 0-129,-1 1 0,0-1-1,0-1 1,0 1 0,0-1 0,-1 0-1,6-7 1,2-2 28,-9 11-47,-1 0-1,0-1 1,-1 0 0,1 1-1,-1-1 1,1 0-1,-1 0 1,0 0 0,-1-1-1,1 1 1,-1 0-1,0-1 1,0 1 0,1-8-1,-2 9-6,0 0-1,0 0 0,0 0 0,0 0 1,-1 0-1,1 0 0,-1 0 0,0 0 1,0 0-1,0 0 0,0 0 0,0 1 1,0-1-1,-1 0 0,0 1 0,1-1 1,-1 1-1,0 0 0,0-1 0,-1 1 1,1 0-1,0 0 0,-4-1 0,3 1 9,-1 0 1,0 0-1,0 1 0,0 0 0,0 0 0,0 0 0,-1 1 0,1-1 0,0 1 0,0 0 1,0 0-1,-1 0 0,1 1 0,0-1 0,0 1 0,0 0 0,0 0 0,0 1 0,-5 2 1,-3 1 24,0 0 1,1 1 0,0 1-1,-20 15 1,27-19-43,0 0-1,0 1 1,0-1-1,1 1 1,0 0-1,-5 7 1,8-10-7,-1-1 1,1 1 0,0-1 0,0 1 0,-1-1-1,1 1 1,0-1 0,0 1 0,0-1-1,0 1 1,0 0 0,0-1 0,0 1 0,0-1-1,0 1 1,0-1 0,0 1 0,0 0-1,0-1 1,1 1 0,-1-1 0,0 1 0,0-1-1,0 1 1,1 0 0,0 0-11,0 0 1,1-1-1,-1 1 1,0 0-1,0-1 1,1 1-1,-1-1 1,0 1-1,1-1 1,-1 1-1,0-1 1,1 0-1,-1 0 0,1 0 1,1 0-1,2 0-206,0 0 0,0-1-1,0 1 1,0-1 0,0 0 0,0-1-1,8-2 1,-8 2-1104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22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95 178 3504,'0'0'11656,"14"3"-11286,45 10-20,-49-11-175,1-2 0,-1 1 1,0-2-1,0 1 0,0-1 1,0-1-1,0 0 1,-1 0-1,1-1 0,13-5 1,-19 6-95,1 0-1,-1 0 1,0 0 0,0 0 0,-1-1-1,1 1 1,0-1 0,-1 0 0,1 0 0,-1 0-1,0-1 1,0 1 0,-1-1 0,1 0-1,-1 0 1,1 0 0,-1 0 0,-1 0-1,1 0 1,2-8 0,-4 9-48,1 0-1,-1-1 1,1 1-1,-1-1 0,0 1 1,0-1-1,-1 1 1,1-1-1,-1 1 1,1-1-1,-1 1 1,0 0-1,-1-1 1,1 1-1,-1 0 1,1 0-1,-1 0 1,0 0-1,0 0 1,0 0-1,0 1 1,-1-1-1,1 1 1,-1-1-1,1 1 1,-1 0-1,0 0 1,-3-2-1,1 2-8,0 0 0,0 0-1,0 0 1,0 0 0,0 1 0,0 0-1,0 0 1,0 0 0,-1 1-1,1 0 1,0 0 0,0 0-1,0 1 1,-1 0 0,1-1-1,0 2 1,0-1 0,0 1 0,0 0-1,-5 2 1,-11 7 41,0 0 1,1 1 0,-21 17-1,38-27-59,-6 5 9,0 0 1,1 0-1,0 1 1,0 0-1,1 1 1,0 0 0,0 0-1,1 0 1,1 1-1,-10 19 1,13-23-8,0-1 1,0 1-1,1-1 0,0 1 1,0-1-1,0 1 1,1 0-1,-1 0 1,1-1-1,1 1 0,-1 0 1,1-1-1,0 1 1,0 0-1,1-1 1,0 1-1,0-1 0,0 0 1,0 1-1,1-1 1,0 0-1,0-1 1,4 6-1,2-1 17,-1 0 1,2-1-1,-1 0 1,1-1-1,0 0 0,1 0 1,-1-1-1,1-1 0,1 1 1,17 4-1,7 1 185,1-2 0,43 6 0,-48-12-150,-19-2 157,-1 1 0,18 4 0,-26-4-653,0-1 1,1 1-1,-1 0 1,0 0-1,-1 0 0,5 3 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24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 4120,'0'0'12236,"-10"5"-11906,-32 17-11,40-20-267,-1 0-1,1 0 1,0 0 0,-1 0 0,1 0 0,0 1-1,0-1 1,1 1 0,-1-1 0,1 1 0,-1-1 0,1 1-1,0 0 1,0 0 0,-1 4 0,-5 9 276,-9 22 382,-21 69 0,36-103-651,0 0 0,0-1 0,0 1 1,1 0-1,0 0 0,0 0 0,0 0 0,0 0 0,0 0 0,1 0 0,0 0 1,-1 0-1,2 0 0,-1-1 0,0 1 0,1 0 0,-1-1 0,1 1 0,0-1 1,1 1-1,-1-1 0,0 0 0,1 0 0,0 0 0,-1 0 0,1-1 0,0 1 1,5 2-1,-6-5-31,0 1 1,0-1 0,0 0-1,0 0 1,0 0 0,-1 0-1,1 0 1,0 0 0,0 0-1,0-1 1,0 1 0,0-1-1,0 1 1,0-1-1,-1 0 1,1 0 0,0 0-1,-1 0 1,1 0 0,0 0-1,-1 0 1,1 0 0,-1-1-1,2-1 1,26-29-3180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24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0 11656,'0'0'1552,"-60"28"-2000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54:25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7736,'0'0'5737,"-1"12"-5314,7 197 1090,1 31-75,-10-143-926,-4 51 394,-1-46 330,8-84-210,5-25-746,2-6-133,-3-16-23,0 2-4,1 0 1,1 0-1,17-46 0,-13 49-14,1 0 0,1 1 0,1 0 0,27-35 0,-35 53-88,-2 1 13,0 0 1,0 1 0,0-1-1,0 1 1,1-1-1,4-2 1,-7 6-27,-1-1 1,1 1-1,-1 0 0,1 0 0,-1-1 0,1 1 1,0 0-1,-1 0 0,1 0 0,-1 0 1,1 0-1,0 0 0,-1 0 0,1 0 1,-1 0-1,1 0 0,0 0 0,-1 0 0,1 0 1,-1 0-1,1 1 0,0-1 0,0 1 0,0 0 0,0 0-1,0 0 1,0 0 0,0 0-1,0 0 1,-1 0-1,1 0 1,0 0 0,-1 1-1,1-1 1,-1 0 0,1 0-1,0 3 1,-1-1-7,1 1-1,-1-1 1,0 0 0,0 1-1,0-1 1,0 0 0,-1 1 0,1-1-1,-1 0 1,0 1 0,0-1-1,0 0 1,-3 4 0,2 0 8,-2-2-1,1 1 1,0 0 0,-1-1 0,-9 11 0,9-13 7,-4 9 115,8-11-124,0 0 1,1 0-1,-1 0 0,1 0 0,-1 0 0,1-1 0,0 1 0,-1 0 0,1-1 1,0 1-1,0 0 0,-1-1 0,1 1 0,0-1 0,0 1 0,0-1 1,1 1-1,10 7 14,14 6 59,-2 2-1,31 25 1,-53-39-67,-1-1 1,0 0 0,1 1-1,-1-1 1,0 1 0,0-1-1,0 1 1,0 0 0,0-1-1,-1 1 1,1 0 0,0 0-1,-1 0 1,1 0-1,-1-1 1,0 1 0,1 0-1,-1 0 1,0 0 0,-1 2-1,1 1-556,-1-1 0,0 1 0,-1 0 0,1-1 0,-4 9-1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09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1896,'0'0'0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3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122 122 6424,'0'0'8506,"2"17"-8006,-2-13-463,1 8 66,0 0 0,0 0-1,2 0 1,-1-1 0,2 1-1,-1-1 1,2 0 0,10 21 0,111 162 1554,-99-154-1333,67 89 843,21 31 1668,-115-159-2773,1 0-1,-1-1 0,1 1 1,-1 0-1,1 0 0,-1 0 1,1-1-1,-1 1 0,1 0 1,0-1-1,-1 1 0,1 0 0,0-1 1,0 1-1,-1-1 0,1 1 1,0-1-1,0 0 0,0 1 1,1 0-1,-1-2-37,0 1 0,0-1 0,0 0 1,0 1-1,0-1 0,0 0 0,-1 0 0,1 1 0,0-1 0,-1 0 1,1 0-1,0 0 0,-1 0 0,1 0 0,-1 0 0,1 0 0,-1 0 1,0 0-1,1-2 0,27-58 143,2 1 0,52-77 0,92-105 92,-34 50 37,-89 126-100,-51 65-195,1 1 0,-1 0 0,1-1 1,-1 1-1,0-1 0,1 1 0,-1-1 0,0 1 0,0 0 0,1-1 1,-1 1-1,0-1 0,0 0 0,0 1 0,0-1 0,0 1 1,1-1-1,-1 1 0,0-1 0,0 1 0,0-1 0,0 1 0,-1-1 1,1 1-1,0-1 0,0 1 0,0-1 0,0 1 0,0-1 1,-1 1-1,1-1 0,0 1 0,0-1 0,-1 1 0,1-1 0,0 1 1,-1 0-1,1-1 0,-1 1 0,1-1 0,0 1 0,-1 0 1,1 0-1,-1-1 0,1 1 0,-1 0 0,1 0 0,-1-1 0,1 1 1,-1 0-1,1 0 0,-1 0 0,1 0 0,-1 0 0,0 0 1,-36-6-30,33 6 32,-24 0-17,1 1 0,0 2-1,-52 11 1,2-1 4,-59 4 78,35-6 92,-160 38-1,63 3 124,190-50-258,1 1-1,-1-1 1,1 1-1,0 1 1,0-1-1,1 1 1,-8 5-1,7-5-21,7-4-25,12-2-79,96-24-434,-72 14-2659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22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0 206 8840,'0'0'3256,"6"-11"-2635,20-33-138,-23 39-285,0 0-1,1 0 1,0 0 0,0 1 0,6-7 0,-4 5 19,-5 6-205,-1 0 1,0 0-1,0 0 1,0 0 0,0 0-1,0 0 1,1 0-1,-1 0 1,0 0 0,0 0-1,0 0 1,0 0-1,1 0 1,-1 0 0,0 0-1,0 0 1,0 0-1,0 0 1,1 0 0,-1 0-1,0 0 1,0 0-1,0 1 1,0-1 0,0 0-1,1 0 1,-1 0-1,0 0 1,0 0 0,0 0-1,0 0 1,0 1-1,0-1 1,0 0 0,1 0-1,-1 0 1,0 0-1,0 0 1,0 1 0,0-1-1,0 0 1,0 0-1,0 0 1,0 0 0,0 0-1,0 1 1,0-1-1,3 10 175,-3-10-146,5 26 233,0-1 0,-2 1 0,-1 28 0,-5 79 235,3-124-463,-24 408 1151,-9 241-105,35 7-2,-1-658-1079,21 579 974,-22-563-931,0 10 118,2 0 1,7 48 0,-8-78-133,0 0 0,-1 0 0,1 0 0,1-1 0,-1 1 0,0 0 0,0-1 0,1 1 0,0 0 0,-1-1 0,1 0 0,0 1 0,0-1 0,0 0 1,1 0-1,-1 0 0,5 3 0,-3-3-11,0-1 1,0 1 0,0-1 0,1 1-1,-1-1 1,0 0 0,1-1-1,-1 1 1,1-1 0,-1 0 0,8-1-1,87-6 86,0 4-1,107 10 0,-47 10-73,136 11 31,113 10-154,-301-26 63,208 38-73,-166-23 52,481 59-111,-358-55 128,28 2 8,151-4-7,378 1-148,-204-61 18,-280 4 109,105-10-112,-67 21-106,587-11-229,-729 14 369,-108 6 75,397-16-176,-432 25 194,21-1 34,-14 0 88,-105-1-91,1 0 0,-1 0 0,0 0 0,0 0 0,0 0 0,0 0 0,1 0 0,-1 0 0,0 0 0,0 0 0,0 0 0,0 0 0,1-1 0,-1 1 0,0 0 0,0 0 0,0 0 0,0 0 0,1 0 0,-1 0 0,0 0 0,0 0 0,0 0 0,0-1 0,0 1 0,0 0 0,1 0 0,-1 0 0,0 0 0,0 0 0,0-1 0,0 1 0,0 0 0,0 0 0,0 0 0,0 0 0,0-1 0,0 1 0,0 0 0,0 0 0,0 0 0,0 0 0,0-1 0,0 1 0,0 0 0,0 0 0,0 0 0,0-1 0,-5-9 185,2 3-147,-8-38 78,3-1 0,1 0-1,-1-58 1,12-143 44,-1 139-97,67-1030 366,-61 1035-301,-5 0-1,-18-203 0,-2 134 86,8 64-76,0-57 136,4 65-69,3 76-149,-10-97 235,9 106-262,-2 0 0,0 0 0,0 1 0,-2-1 0,-13-25 0,18 37-33,-1 0 1,0 0 0,0 0-1,-1 0 1,1 0-1,-1 1 1,1-1-1,-1 1 1,0-1-1,0 1 1,0 0-1,0 0 1,0 1-1,-1-1 1,1 0 0,0 1-1,-1 0 1,1 0-1,-1 0 1,0 0-1,1 1 1,-1-1-1,1 1 1,-1 0-1,0 0 1,-4 1-1,-9 2-5,0 0 0,0 1 1,1 1-1,-25 10 0,-5 2 12,-63 6-22,45-12 10,-14 1 34,-152 2 1,101-9-5,-59 7 64,-151 8 77,-47 13-56,-65 2 47,-41-17 16,-187 1 10,630-19-158,-455-7 226,340-3-119,-168-32 1,245 26-84,-348-58 195,319 55-166,-89-13 64,28 6-24,-88-8 56,191 27-119,-455-16 346,-134 71 128,273-16-231,85-9-100,247-17-164,-343 25 192,181-12-1042,175-14-2112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24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1 5824,'0'0'8078,"3"20"-7674,0 9-197,1 40 0,-7-32 61,-12 60 1,2-17 20,-174 1634 3222,160-1219-1861,28-477-1390,4 32-1,-2-40 86,2-12-3030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26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1 797 6928,'0'0'321,"14"-4"12,55-16 12,93-25 288,-129 37-521,1 2 1,0 2-1,37-1 0,291 14 757,-108-2-347,-112-1-120,-1 7 0,0 5 1,153 42-1,-213-40-204,181 41 433,5-23-44,319-36 561,-259-9-635,622 20 655,-361 53-628,-511-54-495,65 2 69,208-4-1,-157-9-48,-109 1 9,-1-5 0,140-21 0,-61-8 27,77-14 76,-127 30-66,201-34 204,-119 13-119,187-39 200,716-134 493,-939 182-792,275-38 134,244 20-11,273 16 24,-116 28-13,-200 38 6,-9 23 19,-273-23-144,-86-8-28,159 13 11,164-30 65,-255-39-32,-58 3 22,-29 3-9,80-6 32,377-30 253,-4-28-43,-279 32-256,-238 32-59,243-34 89,-280 30-109,105-15 29,367-25 110,17 11 14,-314 45-135,371-7 134,-7 36 58,-586-11-215,148 7 78,-102-17-27,46 2 15,-178 0-103,593 3 237,-116 14-31,-391-10-176,626 57 216,-569-48-189,-18-6 17,77 10 125,5 5 227,-218-25-423,-1 0-1,1 1 1,-1-1 0,1 1-1,-1-1 1,0 1 0,1 0-1,-1-1 1,0 1 0,1 0-1,-1 0 1,0 0 0,0 0-1,0 0 1,0 0 0,0 0-1,0 0 1,0 1-1,0-1 1,-1 0 0,1 1-1,0-1 1,-1 0 0,1 1-1,-1-1 1,1 1 0,-1-1-1,0 1 1,1 2 0,0 4 14,-1 1 1,1-1-1,-1 1 1,-2 10 0,-4 21 83,-20 74 0,3-23-8,-188 1070 1109,155-613-684,31-150-199,19-354-267,1-29-3693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29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1 260 4816,'0'0'994,"13"12"-379,1 1-431,3 4 171,2-1-1,39 28 0,-22-24 365,59 25 0,-56-28-444,-20-10-185,-1-1 1,1 0-1,0-1 1,0-1-1,0-1 1,1-1-1,-1 0 1,24-2-1,21-4 47,73-14 0,-61 6-40,77-4 199,33-6 311,-80 7-7,120-2 0,-173 16-404,173 2 516,-168 2-474,107 20 0,-4 6 285,200 10 1,-198-23-198,87 4 146,144-38-24,-350 15-393,172-17 206,79-4 167,-172 24-258,24-2 53,-118-1-178,176-6 241,-195 10-273,590 38 586,-574-36-575,58 8 116,125 0 0,-44-21 3,69 1 67,62 21 46,-129-11-69,12 0 9,-28 8 49,257-17-1,-295 1-128,188 12 0,19 1 56,0-25-17,-139 6-58,223-2 150,39-2 34,-361 11-222,297-15 242,-159 27-129,36-1 16,1171-66 1108,-1120 52-960,136-2 131,-277 8-295,265 6 247,-165 0-227,-68-2-58,436-9 183,-114-2-151,-16-8-14,-102-3-28,-185 14-60,444-9 124,-457 17-99,177 11 21,251 65-14,-512-63-78,127-2 0,121-21 30,308-79 40,-602 75-77,560-82 112,-71 47-13,-290 53-41,-141 2-49,260 21 44,-152-8 42,-112-11-60,474 9 247,-218-35-116,-25-1-34,234-33 93,-341 2-140,-164 29-34,162-17 0,-179 33-40,-22-1-50,0 3 0,91 7-1,-119 2 237,-21-7-335,1 1 1,-1-1 0,0 0 0,1 1 0,-1-1 0,1 0 0,-1 1 0,0-1 0,1 1 0,-1-1 0,0 0-1,1 1 1,-1-1 0,0 1 0,1-1 0,-1 1 0,0-1 0,0 1 0,0-1 0,0 1 0,1 0 0,-1-1-1,0 1 1,0-1 0,0 1 0,0-1 0,0 1 0,0-1 0,-1 1 0,1 0 0,0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4:32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7832,'0'0'10889,"9"0"-10617,31 0 6,-39 0-141,1 0 0,-1 0 0,1 0 0,-1 0 0,1-1 0,-1 1 1,1 0-1,-1-1 0,1 0 0,-1 1 0,0-1 0,1 0 0,-1 0 0,0 1 0,1-1 0,-1 0 0,0 0 0,0-1 0,0 1 0,0 0 0,0 0 0,0 0 0,0-1 0,-1 1 0,1 0 0,0-1 0,-1 1 0,1-1 0,-1 1 0,1-1 0,-1 1 0,0-1 0,0 1 0,1-1 0,-1 1 0,0-1 0,-1-1 0,1 2 383,2 1-371,0 0-1,-1 0 1,1 1 0,-1-1-1,1 0 1,-1 1 0,1-1-1,-1 1 1,4 1 0,-6 8-36,-1 1 1,0-1 0,0 0-1,-1 1 1,0-1 0,-1 0 0,-5 10-1,-8 25 247,10-24-197,-11 42 359,17-59-479,0 0 0,0 1 0,1-1 0,0 0 0,0 0 0,0 0 0,1 0 0,-1 0 0,1 1 0,0-1 0,0 0 0,2 6 0,-2-8-1,1 1 0,-1-1 0,0 0 0,1 1 0,0-1 0,-1 0 0,1 0 0,0 0 0,0 0 0,0 0 0,0-1 0,1 1 0,1 1 0,7 4 67,-5-3-71,0-1 1,0 0-1,0 0 0,1-1 0,-1 1 1,1-2-1,0 1 0,0-1 1,-1 0-1,1 0 0,0-1 0,7 0 1,6 0 115,-1-2 1,0 0-1,21-6 1,-25 7-36,-14 1-87,1 0 0,0-1 0,0 1 0,-1 0-1,1 0 1,0-1 0,-1 1 0,1-1 0,3-1-1,-5 2-27,0 0 0,0 0-1,0 0 1,0 0 0,0 0-1,0 0 1,0 0 0,0 0-1,1 0 1,-1 0-1,0 0 1,0 0 0,0 0-1,0 0 1,0 0 0,0 0-1,0 0 1,0 0 0,0 0-1,1 0 1,-1 0 0,0 0-1,0 0 1,0 0-1,0 0 1,0 0 0,0 0-1,0 1 1,0-1 0,0 0-1,0 0 1,0 0 0,0 0-1,0 0 1,1 0 0,-1 0-1,0 0 1,0 0-1,0 0 1,0 0 0,0 1-1,0-1 1,0 0 0,0 0-1,0 0 1,0 0 0,0 0-1,0 0 1,0 0-1,0 0 1,0 0 0,0 1-1,0-1 1,0 0 0,0 0-1,0 0 1,0 0 0,0 0-1,0 0 1,0 0 0,-1 0-1,1 0 1,0 0-1,0 0 1,0 1 0,0-1-1,0 0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4:33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10040,'0'0'22659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5:02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 7936,'0'0'17431,"2"10"-17097,8 35-12,-9-43-288,-1 0 0,0 0-1,0 0 1,0 1 0,0-1-1,-1 0 1,1 0 0,0 0 0,-1 0-1,0 0 1,1 0 0,-1-1-1,0 1 1,0 0 0,0 0-1,0 0 1,0-1 0,0 1 0,-3 2-1,-4 7 225,-12 33 929,-26 82-1,37-97-646,2 3 570,7-31-1080,1-1 1,-1 1-1,0-1 1,1 1-1,-1-1 1,0 0-1,1 1 1,-1-1-1,1 1 1,-1-1-1,1 0 1,-1 1-1,1-1 1,-1 0-1,1 1 1,-1-1-1,1 0 1,-1 0-1,1 0 1,0 0-1,-1 1 1,1-1-1,-1 0 1,1 0-1,-1 0 1,1 0-1,0 0 1,-1 0-1,1-1 1,-1 1-1,1 0 1,0 0-1,0 0 1,21-5 373,-22 5-400,55-24 332,-50 22-336,19-7 0,-23 3-1127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5:02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10448,'0'0'10313,"0"10"-9868,0 33-37,-1-41-298,1 0 0,0 0 0,0 0 0,1 1 0,-1-1 0,0 0 0,1 0 0,-1 0 0,1 0 0,-1 0 1,1 0-1,1 3 0,-1-5-76,-1 0 0,0 0 0,1 1 0,-1-1 0,0 0 0,1 0 0,-1 0 0,0 0 0,1 1 0,-1-1 0,0 0 0,1 0 0,-1 0 0,1 0 0,-1 0 0,0 0 0,1 0 0,-1 0 0,1 0 0,-1 0 0,0 0 0,1 0 0,-1 0 0,0 0 0,1-1 0,-1 1 0,0 0 0,1 0 0,-1 0 0,1 0 0,-1-1 0,0 1 0,0 0 0,1 0 0,-1-1 0,1 1 0,1-3 96,1 0-1,0 0 0,-1 0 0,1 0 0,-1-1 0,0 1 1,0-1-1,2-6 0,0-12 3325,1-3-3476,-3 16-3353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5:04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0 8336,'0'0'18278,"-4"10"-17997,-12 33-9,14-37-166,1-1 0,0 1 0,0 0 0,0-1 1,0 1-1,1 0 0,0-1 0,0 1 0,3 11 0,-3-12-39,1 0 1,-1 0-1,1 0 1,-1-1-1,-1 7 0,0-8-18,1 0 0,0 0 0,0 0 0,1 0 0,-1 0 0,0 0-1,2 4 1,1 13 199,-1 4 19,-1-21-214,0 1-1,-1-1 1,0 1-1,0-1 1,0 1-1,0-1 1,-1 1-1,1-1 1,-2 6-1,1-3 77,0 0 0,0 0 1,1 0-1,0 0 0,1 10 0,0-3 1705,15 6-1747,-2 0-87,-17-66 0,-3 15 0,3 8 0,-2 1 0,0 0 0,-2-1 0,-14-34 0,12 38 1015,0 1-6093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0 4312,'0'0'5808,"-7"2"-5592,-25 7 0,1-4 833,28-5-903,0 1 0,-1-1 0,1 1 0,0-1 0,-1 0 0,-4-1 0,5 1-43,0 0-1,0 0 0,0 0 0,0 0 1,0 1-1,0-1 0,1 1 1,-1-1-1,-5 3 0,-1 1 162,2-1-1,-15 3 1,16-5-131,0 0 0,1 1 0,-1 0-1,1 0 1,0 1 0,-1-1 0,1 1 0,-5 4 0,-30 26 663,36-29-728,-3 3 16,0 0 0,1 0 0,0 0-1,0 0 1,1 1 0,-5 9-1,6-8-64,1-1 0,1 1 0,-1 0 0,1 0 0,0 1 0,1-1-1,0 0 1,1 1 0,0 0 0,1-1 0,0 0 0,-1 1-1,2-1 1,5 14 0,-6-16-20,2 0-1,0-1 0,0 1 1,0-1-1,1 1 1,-1-1-1,2-1 0,-1 1 1,7 7-1,-8-12-2,-1 1 0,0-1 0,0 0 0,1 0 1,-1 1-1,1-2 0,0 1 0,0-1 0,-1 1 0,1 0 0,-1-1 0,4 0 0,39-1 55,-23 0-42,-5 2-3,-1 1-1,33 8 1,-1-1-7,-15-4 19,-17-2 144,-1 0 0,22 0 0,-37-3-90,2 0 264,1 0-2765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4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127 126 7136,'0'0'2672,"-10"-7"-2239,-28-20 40,35 25-215,0 0-1,-1 1 0,1-1 1,0 0-1,0 1 0,-1 0 1,-4-2-1,0 1 392,-20 1 1647,18 2-1157,10 1-279,0-2-839,0 1 1,-1-1 0,1 0-1,0 0 1,0 0 0,0 0-1,0 0 1,0 1 0,0-1-1,0 0 1,0 0 0,0 0-1,0 0 1,0 1 0,0-1-1,0 0 1,0 0 0,-1 0-1,1 0 1,1 1 0,-1-1-1,0 0 1,0 0 0,0 0-1,0 0 1,0 1 0,0-1-1,0 0 1,0 0 0,0 0-1,0 0 1,0 0 0,0 1-1,0-1 1,0 0 0,1 0-1,-1 0 1,0 0 0,0 0-1,0 0 1,0 1 0,0-1-1,1 0 1,-1 0 0,0 0-1,0 0 1,0 0 0,0 0-1,0 0 1,1 0 0,-1 0-1,0 0 1,0 0 0,0 0-1,0 0 1,1 0 0,-1 0-1,0 0 1,0 0 0,20-4 305,-1 0 0,27-1 0,-1 0-119,600-62 1763,-588 67-1568,83 10 1,-86-4 57,-49-6-353,0 2 1,1-1 0,-1 0 0,0 1-1,-1 0 1,8 4 0,2 2-3196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3808,'0'0'10756,"9"4"-10592,-2-1-113,-1 0 0,1 0 1,1 0-1,0-1 1,-1-1-1,1 1 0,-1-1 1,11 0-1,94-9 609,-2-1 11,-104 9-815,25-1 1628,-14-2-3747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6424,'0'0'5040,"-8"9"-4722,-3 3-190,-21 26 370,29-33-352,0-2 1,0 1-1,1 1 1,0-1 0,-1 1-1,1-1 1,0 1 0,1-1-1,-1 2 1,2-1-1,-2 6 1,2-8-94,0-1 0,0 0 0,0 1 0,1 0 0,-1-1 0,1 0 0,-1 1 0,1-1 0,0 0 0,0 1 0,0-1 0,0 0 0,1 1 0,-1-2 0,0 1 0,0 1 0,1-2 0,0 1 0,0 0 0,-1 0 0,2-1 0,-2 1 1,5 1-1,-3-2-23,-1 0 0,0 0 1,2 0-1,-2-1 1,1 1-1,-1-1 1,1 0-1,0 0 0,0 0 1,-1 0-1,1 0 1,0 0-1,0-1 1,-1 1-1,1-1 0,-1 0 1,5-2-1,-1 1 22,0 0-1,-1-2 1,1 2-1,-1-2 1,0 1-1,0-1 1,5-4-1,-7 5-6,0 0-1,0-1 0,0 1 0,-1-1 0,2 0 0,-2 0 0,0 0 0,2-5 0,-4 8-23,1 0 0,-1 0 0,1-1 0,-1 1 0,0 0 0,0 0 0,0-1 0,0 1 0,0 0 0,0 0 0,0-1 0,0 1 0,0 0 0,-1 0 0,1-1 0,-1 2 1,1-2-1,-1 0 0,1 2 0,0-1 0,-1-1 0,0 2 0,0-2 0,0 1 0,1 0 0,-1 1 0,0-1 0,0 0 0,0 0 0,0 1 0,0-1 0,0 0 0,-2-1 0,1 2-4,0-1 0,1 0 0,-1 0 0,0 1 0,0-1 0,0 1 0,0-1 0,0 1 0,0 0 0,0 0 0,0 0 0,1 0 0,-2 0 0,2 0 0,-2 1 0,2-1 0,-2 1 0,2-1 0,-1 0 0,-3 3 0,-2 1 104,1-1 0,-1 2 0,-11 9 0,-3 2 4,21-16-155,-1 0-1,0 1 1,1-1 0,0 1 0,-1-1-1,1 1 1,-1-1 0,0 0 0,1 1 0,0 0-1,0-1 1,-1 1 0,1 0 0,-1-1 0,0 2-1,0 2-2173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 4120,'0'0'4457,"-8"5"-4086,-2 2-234,4-2 24,-1 0 0,1-1 0,-12 6 0,-92 35 3576,61-14-2474,41-26-1121,1 1 0,0 0-1,-1 0 1,2 0 0,-1 1 0,1 1 0,0-1-1,1 1 1,-1-1 0,2 2 0,-1-1 0,1 0 0,0 1-1,0 0 1,2 0 0,-5 18 0,5-15-46,0 1 0,1 0 0,0 1 0,0-2 0,2 1 0,0 0 0,-1 1 0,3-2 0,-1 1 0,1 0-1,8 20 1,-6-22-36,-1-1 0,2-1 0,-1 1 0,1 0 0,1-1 0,0-1-1,0 1 1,1 0 0,8 6 0,-11-12-45,0 1 1,-1-1-1,2 0 1,-2 0-1,2 0 0,-1-1 1,1 0-1,-1 0 1,0-1-1,2 1 0,-2-1 1,1 0-1,0-1 1,-1 1-1,1-1 0,0 0 1,0-1-1,-1 1 1,8-2-1,1-2 18,0 0-1,-1 0 1,0-1-1,0-1 0,0 0 1,18-12-1,-12 4 9,0 0-1,-1-2 0,17-19 0,-26 28-21,-1-1 0,-1-1 0,0 1 0,-1-1 0,1 0 0,-1 0 0,9-20 0,-3-1 52,-9 26-54,-1-1-1,1 0 1,-2 1-1,2-1 0,-2 0 1,0 0-1,1 0 1,-2 0-1,1 0 1,0 0-1,-1-1 1,0-6-1,-2 4 18,0 0-1,0 0 1,-1 0-1,-1 1 0,1-1 1,-1 0-1,0 1 0,-1 0 1,-10-12-1,5 8 75,0 0 0,-1 1 0,1 0 0,-23-14 0,26 19-16,0 1 0,0 0 0,-1 0 0,1 1 0,-14-4 0,18 7-84,1-1 0,0 1 0,-1-1 0,1 1 0,0-1 0,-1 1 0,1 0 0,0 0 0,-1 0 0,1 1 0,0-1 0,-1 1 0,1-1 0,0 1 0,-1-1 0,1 1 0,0 1 0,-1-2 0,2 1 0,-1 1 0,0-1 0,0 1 0,0-1 0,-2 3 0,3-4-150,1 1-1,0 0 1,0 0 0,-1-1 0,1 1 0,-1 0 0,1-1-1,0 1 1,0 0 0,-1-1 0,1 1 0,0 0 0,0 0 0,0-1-1,0 3 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3208,'0'0'8056,"-3"11"-7696,-2 3-226,2-8-64,1 1-1,0 0 1,1-1-1,-1 1 1,2 0-1,-1 0 1,0 8-1,14 296 2116,-3-168-1552,-9-121-482,12 346 2797,-13-368-2689,3-7 52,33-43-2852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8744,'0'0'1961,"0"14"-1618,-1-7-285,-1 24 299,-8 41 0,-15 85 1656,23-146-1721,1-9-170,1 0-1,-1 1 0,1-1 1,-1 0-1,1 1 1,0-1-1,0 0 1,0 1-1,0-1 0,1 5 1,7-13-1698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0 3312,'0'0'3417,"-8"5"-3026,0 2-269,1-1 141,-1-1 0,1 1-1,-1-2 1,0 1 0,0 0-1,-15 5 1,-3-6 1551,-38 4 0,-2 1 877,61-9-2516,3 0-76,0 0 0,0 1 0,0-1 0,1 1 0,-1-1 1,0 1-1,0 0 0,1-1 0,-1 1 0,0 0 0,1 0 0,-1-1 0,1 2 0,-1-1 0,1 0 0,-1 0 0,1 1 0,-2 1 0,2-2-20,-1 2 0,1-1 1,-1 0-1,1 0 0,-1 0 0,1 0 0,0 1 1,0 0-1,0-1 0,0 1 0,1-1 1,-1 4-1,0 0-26,2 0 0,-1-1 0,1 1 0,1 9-1,12 63 222,20 97 35,-32-166-301,15 56 73,10 103-1,-15-63-1,2 24 21,3 51 119,-9-110-105,-3 52 105,-5-101-143,0-1-1,-1 1 1,-5 25 0,5-40-18,0-1 0,0 0-1,1 1 1,-1-1 0,1 1 0,2 7 0,0-10 29,-2-1-57,1 0 0,-1-1-1,1 1 1,0 0 0,-1 0 0,0-1-1,0 2 1,0-2 0,0 2 0,0-2-1,0 5 1,4 12 437,-4-10-396,0-6-80,-1 1-1,1 0 1,0 0 0,0-1-1,0 1 1,1 0-1,-1 4 1,14-10 1,-7 2 6,35-4 2,45-5 0,-76 8-9,0 2 0,0 0 0,-1 0 0,1 0 0,0 1 0,0 1 0,18 4 0,-27-5-36,0-1-1,1 0 1,-1 0 0,0 0-1,1-1 1,-1 1-1,0-1 1,5 0 0,0-1-2623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5320,'0'0'6345,"-2"8"-6025,-5 9 180,-13 22 0,-11 16 538,15-31-581,-11 29 0,-19 67 629,18-40-355,21-56-445,6-24-260,1 1 0,0 0 0,0 0 1,-1-1-1,1 1 0,0 0 0,0 0 0,0 0 0,0-1 0,0 1 0,0 0 0,0 0 0,1-1 0,-1 1 0,0 0 0,1 0 0,-1 0 1,0-1-1,0 1 0,0-1 0,1 1 0,-1 0 0,1-1 0,0 1 0,-1 0 0,4-6 126,18-26-2416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9040,'0'0'3241,"10"10"-3025,-1-1-155,-2-2-13,0 0 1,0 0-1,1 0 0,0-1 0,0-1 0,1 1 0,11 4 1,115 59 846,-106-52-567,0 1 0,37 32-1,-55-41-206,-2 1-1,1 0 1,0 1-1,-2 0 0,0 1 1,0-1-1,-1 2 1,0-1-1,-1 1 1,-1 0-1,0 0 0,0 0 1,-2 1-1,1-1 1,-2 1-1,0 0 1,0 17-1,-2-21 88,0 0 1,-2 1-1,1-1 0,-3 11 0,2-16-58,1 0-1,0-1 1,0 1-1,1 0 1,-1 0-1,1 7 1,0-5 106,0-7-254,0 0 0,0 0 0,0 1 0,0-1 0,0 0-1,0 1 1,1-1 0,-1 0 0,0 1 0,0-1 0,0 0 0,0 1 0,0-1 0,1 0-1,-1 0 1,0 0 0,0 0 0,0 1 0,1-1 0,-1 0 0,0 0 0,0 1 0,0-1 0,0 0-1,0 0 1,1 0 0,-1 0 0,0 1 0,1-1 0,-1 0 0,0 0 0,1 0 0,-1 0-1,0 0 1,1 0 0,-1 0 0,0 0 0,0 0 0,0 0 0,1 0 0,-1 0 0,0 0-1,1 0 1,-1 0 0,0 0 0,1 0 0,-1 0 0,0-1 0,0 1 0,0 0 0,0 0-1,1-1 1,14-7-1902,-14 8 959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27 6016,'0'0'7921,"0"11"-7565,10 192 1056,-6-81-400,-2-116-805,-2-6-195,1 0 0,-1 0 0,0 1 0,0-1 0,0 0 0,0 0 0,0 0 0,0 1 0,0-1 0,0 0 0,1 1-1,-1-1 1,0 0 0,0 0 0,0 0 0,0 0 0,0 0 0,0 1 0,0-1 0,0 0 0,0 1 0,0-1 0,0 0 0,0 1 0,0-1-1,0 0 1,0 1 0,0-1 0,0 0 0,0 0 0,0 0 0,0 0 0,0 0 0,-1 1 0,1-1 0,0 0 0,0 0 0,0 1-1,0-1 1,0 0 0,0 0 0,0 1 0,-1-1 0,1 0 0,0 0 0,0 0 0,-1 0 0,2-10 428,1-21-250,0 0 0,-5-56 0,-1 6 70,4 66-166,0 1-1,-1 0 0,-1-1 0,-1 1 0,-8-28 0,4 30-9,7 12-67,0 0-1,-1-1 0,0 0 0,1 0 1,-1 1-1,1-1 0,0 0 0,0 0 1,-1 0-1,1 1 0,0-2 1,-1 1-1,1-1 0,0 2 85,9 1-70,1 0 0,0 2 0,-1-1 0,0 0 0,1 1 0,-1 1 0,13 7 0,14 4 4,-19-9-18,0 1-1,-1 2 1,32 18 0,-43-24-22,0 1 1,0 0-1,-1-1 0,1 1 1,-1 1-1,0 0 1,0-1-1,0 1 0,-1 0 1,1 1-1,-2-2 1,2 3-1,-2-2 1,0 1-1,3 8 0,-4-11 6,-1 0-1,0 1 0,0-1 1,0 1-1,0-1 0,0 1 1,0-1-1,0 0 0,-1 1 1,0-1-1,0 0 0,0 0 1,0 0-1,-1 0 0,-1 3 1,0-1 9,-1 0 1,1-1 0,-1 0 0,0 1-1,1-1 1,-2-1 0,1 1 0,-7 3-1,-4 2 53,-1-1 0,1-1 0,-2-1 0,-29 9-1,29-10-7,8-2 0,1-1 0,-1 1 0,1-2 0,-2 1-1,2-1 1,-13 0 0,15-3-234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4720,'0'0'11710,"8"3"-11533,64 20 586,-71-22-740,2 0 0,-2 0-1,1 0 1,-1 0 0,1 0-1,0 0 1,-1 0 0,0 1-1,0-1 1,1 1 0,-1-1 0,0 0-1,0 1 1,0-1 0,0 1-1,0 0 1,0 0 0,0-1 0,-1 1-1,0 0 1,1 0 0,-1-1-1,1 1 1,-1 0 0,0 0 0,0 0-1,0-1 1,0 2 0,0-2-1,-1 5 1,0 1 10,0 1-1,-1-2 1,0 1-1,0 0 1,-1 0 0,-5 12-1,-1 0 38,-5 4 68,-24 38 1,38-59-124,-13 16 107,10-10-10,3-8-107,0 0-1,0 0 1,0 0-1,0 1 1,0-1 0,1 0-1,-1 0 1,0 0-1,0 0 1,0 1-1,0-1 1,0 0-1,0 0 1,0 0 0,0 0-1,0 0 1,1 0-1,-1 0 1,0 0-1,0 0 1,0 0 0,0 0-1,0 1 1,0-1-1,0 0 1,0 0-1,0 0 1,0 0 0,1 0-1,-1 0 1,0 0-1,0 0 1,0 0-1,1 0 1,-1 0 0,0 0-1,0 0 1,0 0-1,1 0 1,25 0 278,-7-1-82,32 4-1,32 10 506,-61-12-483,-13-2-2848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5.1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91 9848,'0'0'12906,"1"-11"-12665,4-32-11,-5 42-213,0-1 0,-1 1 1,1-1-1,0 1 1,-1 0-1,1-1 1,-1 1-1,1 0 0,-1-1 1,0 1-1,0 0 1,1 0-1,-1 0 1,0-1-1,0 1 0,0 0 1,0 0-1,0 1 1,-1-1-1,1 0 1,0 0-1,0 0 0,-2 0 1,-1-1 34,1 1 1,-1-1-1,0 1 1,1 0-1,-1 1 0,-4-2 1,7 2-129,0 0 0,0 0 0,0 0 0,0 1 0,0-1 1,0 0-1,0 0 0,0 1 0,0-1 0,0 0 0,0 1 0,0-1 0,0 1 0,0-1 1,0 1-1,0-1 0,1 1 0,-1 0 0,0 0 0,-1 1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4008,'0'0'8566,"-8"4"-8298,-24 10 10,31-14-180,-1 1 1,0-1 0,0 2-1,1-1 1,-1-1 0,1 2 0,0-1-1,-1 0 1,1 0 0,0 1-1,-1-1 1,2 1 0,-2-1-1,1 1 1,0-1 0,1 1 0,-2 2-1,1 0-27,0 0 1,0 0-1,0-1 0,1 1 0,-1 6 1,1 1 50,-10 183 922,7-78-624,-13 123 429,16-215-566,4 43 0,1 1 457,-4-34 186,-1-34-918,0 0-1,0 0 0,0 0 0,0 0 0,0 0 0,0 0 1,0 0-1,0 0 0,0 0 0,0 0 0,0 0 1,0 1-1,0-1 0,0 0 0,0 0 0,0 0 1,0 0-1,0 0 0,0 0 0,0 0 0,0 0 0,0 1 1,0-1-1,0 0 0,0 0 0,0 0 0,0 0 1,0 0-1,0 0 0,0 0 0,0 0 0,0 0 0,0 0 1,0 0-1,0 1 0,0-1 0,1 0 0,-1 0 1,0 0-1,0 0 0,0 0 0,0 0 0,0 0 0,0 0 1,0 0-1,0 0 0,0 0 0,0 0 0,1 0 1,-1 0-1,0 0 0,0 0 0,0 0 0,0 0 0,0 0 1,0 0-1,0 0 0,0 0 0,0 0 0,0 0 1,0 0-1,0 0 0,0 0 0,0 0 0,3-8 306,-2-24-183,8-40-1,-2 24-88,-6 35-26,2 0-1,-1-1 0,2 2 1,0-1-1,0 0 1,1 2-1,0-2 0,11-16 1,-7 17-3,0 1 0,0-1 0,1 1 0,0 0 0,1 2 1,1-1-1,-1 1 0,16-8 0,-23 14-27,1 1 1,0 0-1,-1 0 0,1 0 0,0 1 1,0 0-1,1 0 0,-2 0 1,2 1-1,4-1 0,-7 1 11,-1 0-1,0 0 1,1 1 0,-1-1-1,0 1 1,1-1-1,-1 0 1,0 2 0,1-1-1,-1-1 1,0 1 0,0 1-1,0-1 1,0 0-1,0 1 1,0-1 0,0 1-1,0-1 1,-1 2-1,1-2 1,-1 1 0,3 4-1,-2-2 0,-1 0 1,1 0-1,-1 0 0,0 0 0,0 1 0,0-1 0,-1 0 0,1 0 0,-1 1 0,0-1 1,-1 0-1,1 7 0,-2-2 6,1-2 1,-2 1 0,1 1 0,-1-1-1,-6 12 1,5-15 17,-1 1 1,0 1-1,0-2 0,-1 0 0,1 0 1,0 0-1,-2-1 0,-11 9 0,15-12 0,1 0 0,0 1-1,-1-2 1,1 1 0,0 1-1,0-2 1,-1 1 0,0-1-1,1 0 1,-1 1 0,1-1-1,-1 0 1,1 0 0,-1 0-1,0 0 1,1-1 0,0 1-1,-1 0 1,1-1 0,0 0-1,-1 0 1,1 0 0,-3-2-1,23 16-41,1 1 0,-1 0 0,-2 2 0,16 17-1,40 58 579,-64-82-633,-5-11 371,1-14-1494,-3 11-608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5120,'0'0'11534,"6"-8"-11229,18-25-18,-22 32-240,-1-1-1,0 0 1,1 1-1,0-1 1,0 0-1,-1 1 1,1-1-1,0 1 1,0 0-1,0-1 1,0 2-1,1-2 1,-1 1-1,4 0 1,-4 0-16,-1 1 0,1 0-1,0 0 1,0 0 0,-1 0 0,1 0 0,0 1 0,0-1-1,-1 1 1,1-1 0,0 0 0,0 1 0,-1 0 0,1 0 0,2 1-1,-2 0 9,0-1-1,0 1 0,0 0 0,0 0 1,0 0-1,0 0 0,0 0 0,-1 1 1,1-1-1,-1 0 0,0 1 0,1 0 1,-1-1-1,0 1 0,0 0 0,0-1 1,-1 1-1,0 0 0,1 0 0,-1 5 1,-1 0 13,1 0 1,-2-1-1,0 1 1,0 0-1,-1 0 0,1-1 1,-1 0-1,-1 1 1,0-1-1,0 0 1,-7 9-1,0 3 51,8-14-9,0 0 0,1 0-1,-1-1 1,-5 6 557,29-7-328,8 6-145,50 19 589,-65-24-231,0-1-3769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5016,'0'0'15301,"-5"8"-15137,-13 24-6,18-30-145,-1 0 0,-1 0 0,2-1 0,-1 1 0,1-1-1,-1 2 1,0-2 0,1 1 0,-1 0 0,1 0 0,0 0-1,0 0 1,0-1 0,0 1 0,0 3 0,2 5 37,-10 297 1029,2-193 321,6-114-1140,1-12-551,2 3-2793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7832,'0'0'4560,"10"-4"-4100,-6 4-436,16-7 456,0 0 0,0 2 0,1 0 0,31-2 0,-9 8 389,87-4 1387,-101 2-1633,-19 1-227,1-1-1,15-2 0,-23 2-535,7-3 859,-6 4-3143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4912,'0'0'11990,"-2"9"-11787,2-8-198,-3 5 35,2 0-1,-1 1 0,1-1 0,0 0 0,0 1 0,1-1 1,0 1-1,0-1 0,2 9 0,5 50 383,-2-1 1,-7 117-1,5-112-150,-2-50-102,0 0 0,-2 24-1,-6 59 834,4-74-467,6-30-456,-2 1-86,0 1 1,0 0-1,-1-1 1,1 0-1,0 0 1,0 0-1,0 1 1,-1-1-1,0 0 1,1 0-1,0 0 1,-1 0-1,1 0 1,-1-1-1,5-21-2691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3712,'0'0'10326,"11"0"-9956,30-1 242,72-12 1,-99 12-429,1 0 0,-1 0 0,0 1 0,1 1 0,-2 0 0,28 6 0,-9-1 369,-18-5-240,7 1 253,-20-2-535,0 1-1,0-1 0,0 0 1,0 0-1,0 1 0,-1-1 0,1 1 1,0 0-1,0-1 0,0 0 1,-1 1-1,1 0 0,-1 0 1,1 0-1,0-1 0,-1 1 1,0 0-1,1 0 0,-1-1 1,2 3-1,0 7 74,1 1 1,-1-1-1,-1 1 1,1 0-1,-1-1 0,-2 14 1,2 13 13,11 261 329,18-29-359,-15-171-81,8 64 75,4-1 36,-22-119-79,-3-10 60,-1 2 40,5 15 36,-6-39-155,-1 5 7,1-13-4,-1 1 0,1-1 1,0 0-1,0 0 1,0 0-1,0 1 1,2 4-1,-2-6-13,0 0 3,0 0 0,1 0 0,-1 0 0,0 0 0,1 0 0,-1-1 0,0 1 0,0 1 0,0-1 0,0-1 0,0 1 0,0 0 0,0 0 0,-1 0 0,1 0 0,0 0 0,0-1 0,-1 1 0,1 1 0,0-1 0,-1 0-2,1-1 0,-1 1 0,1 0-1,-1-1 1,1 0 0,0 1 0,-1 0 0,1-1 0,-1 1-1,0 0 1,1-1 0,-1 0 0,1 0 0,-1 1 0,0-1-1,1 0 1,-1 1 0,1-1 0,-1 0 0,0 1 0,0-1-1,0 0 1,1 0 0,-1 0 0,0 0 0,1 0 0,-1 0-1,1 0 1,-1 0 0,-1-1 0,-26-5 55,18 3-33,-18-4 30,4 0 32,0 3 1,-44-6-1,49 10-29,11-2-56,0 1-1,1 1 1,-1 0 0,1 0-1,0 1 1,-1 0 0,1 0-1,0 1 1,-9 3 0,13-3 175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5720,'0'0'10674,"8"0"-10501,31-2 25,-8 1 102,1-1 0,0 3 0,48 7 0,-38-1 128,-38-7-357,-1 1-1,2-1 1,-1 1 0,0-1 0,0 0 0,0 0-1,-1 0 1,1-1 0,7-1 0,9-3 331,-3 0-56,-16 5-342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5920,'0'0'7834,"9"-1"-7507,7-2-188,6-1 234,23-1 0,58 1 1316,-98 3-1601,-1 0-1,1 0 1,-1-1-1,0 1 1,1-1-1,6-3 0,10-5 52,-14 8-658,-1 0 1,-1-1-1,11-5 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5520,'0'0'8714,"-1"10"-8395,2 111 441,1 59 437,-3-107-222,1-73-923,0 1 0,0 0 1,0 0-1,1 0 0,-1 0 0,0 0 1,0 0-1,0 0 0,1 0 0,-1 0 1,1-1-1,-1 1 0,0 0 0,0 0 1,1-1-1,0 1 0,0 0 1,-1 0-1,2 1 0,-1-2 35,-1-1-65,0 1-1,1-1 1,-1 0 0,0 0 0,0 1-1,1-1 1,-1 1 0,1-1 0,0 0 0,0 1-1,-1-1 1,0 1 0,1 0 0,0-1-1,0 0 1,5-4 32,-1-3-9,1 0 0,-2 0-1,0-1 1,1 0-1,-2 0 1,4-13-1,1 1 22,14-55 131,-16 50-134,1 1 0,14-28 0,-8 22-16,-6 16-11,-1 0 0,1 1 0,11-16 0,-16 28-20,0-1-6,0 0 1,-1 1-1,2 0 1,-1-1 0,0 0-1,1 2 1,2-4 0,-4 5-8,0-1 1,0 1 0,0 0-1,1-1 1,-2 1 0,2 0 0,-1 0-1,0-1 1,0 1 0,1 0-1,-2 0 1,2 0 0,-1 0 0,0 1-1,0-1 1,1 0 0,-2 1-1,1-1 1,1 0 0,-2 0 0,2 1-1,-1 0 1,0-1 0,1 2-1,1 0 4,0 0 0,-1 0 0,2 1 0,-2-1 0,0 1 0,1-1 0,-1 2 0,3 4 0,14 30 65,-10-19-44,-6-12-8,-1 1-1,0 0 1,0 0 0,-1 0-1,1 0 1,-1 13-1,0-1 17,4 68 113,-4-39-6,-1 20 455,-1-25-3782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7832,'0'0'8610,"-8"5"-8267,-23 17-6,29-20-286,0 1 1,-1-1-1,2 1 0,-1 0 1,0 0-1,0-1 0,0 1 0,1 0 1,0 0-1,-1 0 0,2 0 0,-1 1 1,-1 3-1,-1 3 158,1-2-1,-1 0 0,2 0 0,-1-1 0,2 1 0,-1 0 0,0 0 0,2 10 0,-1-17-182,0 0 1,0 0-1,0-1 0,0 0 1,1 1-1,-1 0 1,0-1-1,0 1 1,0 0-1,0-1 0,1 0 1,-1 1-1,1-1 1,-1 1-1,1 0 1,-1-1-1,0 0 0,0 0 1,1 1-1,0-1 1,-1 0-1,1 1 1,0-1-1,-1 1 0,1-1 1,1 1-5,-2-1 0,2 0 1,0 0-1,-2 0 0,2 0 1,-1 0-1,0 0 0,1 0 0,-1-1 1,0 1-1,2-1 0,1-1-16,0 1 0,0-1-1,0 0 1,-1 0 0,1 0 0,5-5-1,5-6-298,19-24 0,-19 16-2466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6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0 8032,'0'0'7134,"-3"15"-6572,-7 41 224,-24 70 1,-138 377 2473,156-419-1892,16-83-1347,0-1 0,0 0 0,0 1 1,-1-1-1,1 0 0,0 1 0,0-1 1,0 0-1,0 1 0,0-1 0,0 1 1,1-1-1,-1 0 0,0 1 0,0-1 1,0 0-1,0 1 0,0-1 0,0 0 1,1 1-1,-1-1 0,0 0 0,0 1 1,1-1-1,-1 0 0,0 0 0,0 1 0,1-1 1,-1 0-1,1 1 0,14 4 396,17-3 14,-8-4-250,0-2 0,0-1 0,30-9-1,15-4 112,-23 7-55,-28 6-65,0 1 1,1 0-1,30-1 1,-44 5-67,-1 0 0,1 0 0,0-1 1,-1 0-1,7-1 0,-10 2-219,0 0 1,-1-1-1,1 1 0,0 0 0,-1-1 0,1 1 0,0-1 0,-1 1 1,1 0-1,0-1 0,-1 0 0,1 1 0,-1-1 0,1 1 0,-1-1 1,1 0-1,-1 1 0,1-1 0,-1 0 0,0 1 0,1-1 0,-1 0 1,0 0-1,0 1 0,0-1 0,1 0 0,-1 0 0,0 1 0,0-1 1,0 0-1,0 0 0,0 0 0,0 1 0,-1-1 0,1-1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11952,'0'0'1296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8744,'0'0'8049,"-1"11"-7639,-3 76 232,-6 69 1115,21-168-1864,-3-4-2433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48 107 6016,'0'0'7366,"10"5"-6934,-4-2-372,4 2 171,0 0-1,0 0 1,1-2 0,-1 1 0,1-1 0,18 3 0,-26-6-95,1 1 0,-1-2 0,1 1-1,-1 0 1,0-1 0,1 0 0,-1 0 0,0 1-1,0-2 1,0 1 0,0 0 0,0-1 0,0 1-1,4-4 1,-4 3-68,-2 0-1,1 1 1,0-2-1,0 2 1,-1-2-1,1 1 1,-1 0 0,1-1-1,-1 1 1,0 0-1,0-1 1,0 1-1,-1 0 1,1-1-1,0 0 1,-1 1-1,1-1 1,-1 1 0,0-4-1,0 3-29,-1 0 1,1-1-1,-1 1 0,0 0 0,1 0 1,-1 0-1,-1 0 0,2 0 0,-2 0 1,0 0-1,1 0 0,-1 1 0,0-1 1,-3-4-1,2 3 9,-1 1-1,0-1 1,0 1-1,0 0 1,0 1 0,-1-1-1,1 1 1,-9-5-1,10 7-27,0 0 0,0-1 0,0 1 0,0-1 0,0 1 0,0 0 0,0 1 0,-1-1 0,1 1 0,0-1 0,0 1-1,0 0 1,-3 1 0,0 0 7,0 0-1,1 1 0,-1 0 0,1 0 0,-10 7 0,8-3 4,0-1 0,0 1 0,1 1 0,1-1-1,-1 1 1,1 0 0,0 0 0,0 1 0,2-1-1,-7 19 1,7-20 5,2 0-1,-1 0 0,1 1 0,0-1 1,0-1-1,1 1 0,0 1 0,0-1 1,1 0-1,0 0 0,0 1 1,1-1-1,-1 0 0,2 0 0,3 8 1,-3-10-12,0-1 1,0 1-1,0-2 1,1 1-1,-1-1 1,1 1-1,1-1 1,-1 0-1,0 1 1,0-1-1,1-1 1,-1 0-1,8 3 1,0 0 37,0-1 0,0 0-1,2-1 1,14 3 0,-11-4 39,-1 0-1,-1-2 0,2 0 1,-1 0-1,0-2 0,1 1 1,15-6-1,-23 4-74,1-1 1,-1 0-1,17-10 0,-9 2-2917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0 4616,'0'0'6878,"-6"9"-6379,2-4-405,-8 9 206,1 0-1,-18 15 1,17-16 23,0-1 0,1 1 0,0 1 0,1 0 0,-12 25 0,5-7 678,-19 57-1,31-70-650,5-15-230,0-1 1,-1 0-1,0 1 1,-1-1 0,2 0-1,-2 0 1,-1 3-1,3-6-104,0 0-1,0 0 0,0 0 1,1 0-1,-1 0 0,0 0 1,0 0-1,0 0 0,0 0 1,0 0-1,0 0 0,1 0 1,-1 0-1,0 0 0,0 0 1,0 0-1,0 0 0,0 0 0,0 0 1,0 1-1,0-1 0,0 0 1,0 0-1,0 0 0,0 0 1,0 0-1,0 0 0,0 0 1,0 0-1,0 0 0,0 1 1,0-1-1,0 0 0,0 0 1,1 0-1,-1 0 0,0 0 1,0 0-1,0 0 0,0 0 0,0 0 1,0 0-1,0 0 0,9-6 127,16-22-2542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9240,'0'0'4032,"11"4"-3728,15 7 59,1 1 1,39 25-1,-47-24-95,0 1 0,-2 0 1,0 2-1,0 0 0,-2 1 0,0 0 0,-1 2 0,21 35 0,-24-34-41,-3-8-18,-1 1 0,-1 0-1,0 1 1,-1-1 0,0 1-1,-1-1 1,3 19-1,-3-10 113,-4-16-169,2 0 1,-1 0 0,-1 0 0,0 1 0,0-1 0,0 0 0,0 0-1,-3 7 1,2-5-240,-6 25 1216,8-13-3947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14 9944,'0'0'3380,"0"8"-2983,-2 69 374,1 83 785,9-61-114,-8-99-1405,0 1-1,0-1 1,0 1-1,0 0 1,0-1-1,0 0 1,0 0-1,0 1 1,0-1-1,0 1 1,0-1-1,0 1 1,0 0-1,1-1 1,-1 0-1,0 0 1,0 0-1,1 1 1,-1-1-1,0 1 1,1-1-1,0 1 1,3-8 356,6-20-180,-9 23-155,5-17 79,-2 0 0,0 1-1,1-34 1,-5-68 476,0 117-562,0-1 0,0 1-1,-1 0 1,-1-1 0,1 1 0,-1 0-1,1 0 1,-1 0 0,0 0 0,0 0 0,-2 0-1,-3-6 1,4 4 69,3 7-107,0 0-1,0-1 0,0 1 1,0 0-1,-1-1 1,1 1-1,0-1 0,0 1 1,-1 0-1,1 0 1,0 0-1,0 0 0,-1-1 1,1 1-1,0 0 1,-1 0-1,1-1 0,0 1 1,0 0-1,0 0 1,-1-1-1,1 1 0,0 0 1,-1 0-1,0 0 1,1-1 384,2 0-156,10-1-81,19 0-114,0 4-10,2 2 1,-1 1-1,0 2 1,54 18-1,-76-21-41,-1 0-1,0 1 0,0 0 0,-1 1 0,1 0 1,-1 0-1,-1 0 0,12 13 0,-18-18 10,0 2-1,1-2 0,-1 1 1,0 0-1,1 0 0,-1 0 0,-1 0 1,1 1-1,0-2 0,0 2 1,-1-1-1,0 0 0,0 1 1,1-1-1,-1 0 0,0 1 1,0-1-1,0 0 0,-1 0 0,1 0 1,0 0-1,0 1 0,-1-1 1,0 0-1,-1 3 0,-1 2 15,0 0-1,-1 0 1,0-1-1,0 0 0,-1 1 1,-6 7-1,0-4 16,-1 1-1,1-2 1,-2 0-1,0 0 0,0-1 1,0 0-1,-22 7 0,-103 33 295,68-33-173,10-4 5,47-5-111,12-6-54,0 0 0,0 1 1,-1 0-1,1-1 0,0 1 1,0-1-1,0 0 0,0 0 1,-1 1-1,1-1 0,0 0 1,-1 0-1,1 0 1,0 0-1,0 0 0,-1 0 1,1 0-1,0-1 0,-2 1 1,1-3-369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09:5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 6224,'0'0'4506,"-7"2"-4051,-2 0-252,5 0 41,0-1 0,1-1 0,-1 1 0,1 0 0,-1 0 0,-8-1 1430,20-5-330,0 3-1071,1 0 0,-1 1 1,0 1-1,1-1 0,-1 0 0,17 3 0,-22-2-202,-1 0-1,1 0 1,-1 1 0,0 0-1,1 0 1,0-1 0,-1 1-1,0 0 1,1 0 0,-2 0-1,2 1 1,-1-1 0,0 0-1,0 1 1,0-1 0,0 2-1,-1-2 1,1 1 0,-1 0-1,1 0 1,0 0 0,-1 0-1,1 1 1,-2-1 0,1 0-1,1 1 1,-1 3 0,-1-2-9,0 0 0,-1 1 1,1-1-1,-1 0 1,0 0-1,0 1 0,0-1 1,-1 1-1,1-2 1,-2 1-1,2 0 0,-6 6 1,5-5-16,-6 7 67,-1-1-1,0 0 0,0 0 0,-1 0 0,-18 13 0,17-14-5,10-10-86,0 1 0,0 0 1,0 0-1,0 0 0,0 0 0,1-1 0,-1 2 0,0-1 1,0 0-1,0 0 0,1 0 0,0 0 0,-1 1 0,1-1 1,-1 0-1,1 0 0,-1 0 0,1 1 0,0-1 0,0 0 0,0 1 1,0-1-1,0 2 0,17 1 347,-2 1-226,1 0 0,1-2 0,-1-1 0,1 0 0,-1-1 0,1-1 0,0 0 0,22-4 0,-22 1-1037,-1 0 1,20-7-1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6128,'0'0'7680,"2"9"-7334,6 41 472,0 97 0,3 32 1030,-9-169-1477,-2-10-362,0 0 0,0 0 0,0 0 0,0 0 0,0 0 0,0 0 0,0 0 0,0 0 0,0 0 1,0 0-1,0 0 0,0 0 0,1 0 0,-1 0 0,0 0 0,0 0 0,0 0 0,0 0 0,0 0 0,0 0 0,0 0 0,0 0 1,0 0-1,0 0 0,0 0 0,0 1 0,0-1 0,0 0 0,0 0 0,0-1 0,0 1 0,0 0 0,0 0 0,1 0 1,-1 0-1,0 0 0,0 0 0,0 0 0,0 0 0,0 0 0,0 0 0,0 0 0,0 0 0,0 0 0,1 0 0,-1 0 0,0 0 1,0 0-1,0 0 0,8-16 363,1-9-144,8-35 0,-2 6-25,-6 26-67,1 0-1,1 1 1,23-40 0,-17 40 66,2 0 0,31-39 0,-49 66-190,0-1 0,-1 0 0,1 0 0,0 0 0,0 0 0,-1 1 0,2-1 0,-2 1-1,1-1 1,0 0 0,0 1 0,0-1 0,0 1 0,0 0 0,0 0 0,1-1 0,-2 1-1,2 0 1,0 0 0,-1 0-2,-1 0 0,1 1-1,1-1 1,-2 0 0,1 0 0,0 0-1,0 1 1,-1 0 0,1-1-1,0 1 1,-1-1 0,1 1 0,0 0-1,0 0 1,-1-1 0,0 1-1,2 1 1,2 4 28,-2 0 0,1 1 0,0-1 0,2 13 0,-2-11-19,19 93 189,-3-13 30,-13-62-135,-4-16-20,1 0-1,0 0 1,0 0 0,1 0-1,5 9 1,-9-19-85,0 1 1,0-1-1,1 0 1,0 0-1,-1 1 1,1-1-1,-1 0 1,0 1-1,1-1 1,0 0-1,0 0 1,-1 1-1,0-1 1,1 0-1,0 0 0,0 0 1,-1 0-1,0 0 1,1 0-1,0 0 1,-1 0-1,0 0 1,1 0-1,0-1 1,0 1-1,-1 0 1,0 0-1,1-1 1,-1 1-1,1-1 0,0 1 1,-1 0-1,5-2-2640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4416,'0'0'12002,"-5"7"-11654,2 1-249,-2 2 77,-1-1 0,-11 16 0,12-17 37,0 2 1,1-1-1,-1 0 0,-3 17 1,5-17-65,1-5-33,1 1 0,-1-1-1,1 0 1,1 1 0,-1 0 0,1 0 0,0-1 0,0 2 0,0-2-1,1 1 1,0 5 0,0-7-63,0-1 1,-1 0-1,1 0 0,1 0 0,-2 0 0,1 0 0,1 0 1,-1 0-1,0 0 0,1-1 0,-1 2 0,1-2 1,-1 0-1,2 1 0,-2-1 0,1 1 0,0-1 0,0 0 1,0 1-1,0-2 0,0 1 0,0 0 0,0-1 1,5 2-1,-3-1 9,0-1 0,0 1-1,1-1 1,-1 0 0,0 0 0,1 0 0,-1-1 0,0 1 0,0-1 0,1 0 0,-2 0 0,2-1 0,-2 1 0,2-1 0,4-3 0,-4 2-386,0 0 0,0-1 0,-1 0 0,1-1 0,0 1-1,-1-1 1,0 0 0,0 0 0,4-7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11952,'0'0'1664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08:5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370 505 6128,'0'0'2776,"2"-11"-2174,9-33-83,-11 44-493,0-1 0,0 0 0,0 1 0,0-1 0,1 0-1,-1 1 1,0-1 0,0 0 0,0 1 0,0-1 0,0 0 0,-1 1 0,1-1 0,0 0 0,0 1 0,0-1 0,0 1-1,-1-1 1,1 0 0,0 1 0,-1-1 0,1 1 0,0-1 0,-1 1 0,1-1 0,-1 1 0,1-1 0,-1 1-1,1-1 1,-1 1 0,1 0 0,-1-1 0,1 1 0,-1 0 0,0-1 0,1 1 0,-2 0 0,-22 1 336,20-1-285,-10 3 19,1 0-1,0 1 1,0 0 0,0 1 0,1 0-1,-20 11 1,7-1 56,1 2 0,-25 20-1,34-24-47,0 1-1,0 1 1,2 0-1,-16 21 0,23-26-11,0 0-1,0 0 0,1 0 1,0 1-1,0-1 0,2 1 0,-1 1 1,-3 20-1,7-30-62,-1 0 1,1 1 0,0-1-1,0 0 1,0 0-1,0 0 1,0 0-1,1 0 1,-1 0 0,0 0-1,1 0 1,0 0-1,-1 0 1,1-1-1,0 1 1,0 0 0,0 0-1,0 0 1,1-1-1,-1 1 1,0-1-1,1 1 1,-1-1 0,1 1-1,-1-1 1,1 0-1,0 0 1,-1 0-1,1 0 1,0 0 0,0 0-1,0 0 1,0-1-1,0 1 1,0-1-1,0 1 1,2-1-1,3 1 36,0 0-1,0-1 1,-1 0-1,1 0 1,0-1-1,0 0 1,0 0-1,0 0 0,11-5 1,-7 1 21,0-1 1,0 0-1,0-1 1,-1 0 0,0 0-1,-1-1 1,1 0-1,-2-1 1,1 0-1,-1 0 1,10-16-1,-12 17 10,-1-1 0,0 1 0,0-1 0,-1 0 0,0 0 0,-1-1 0,0 1 0,0-1 0,-1 0 0,-1 0 0,1 1 0,-2-1 0,1 0 0,-2-19 0,-3 15 215,0 12 103,3 4-390,1 0 0,-1 0 0,1 0 1,0 0-1,-1 0 0,1 0 0,0 0 0,0 0 0,1 0 1,-1 0-1,1 3 0,1 9-16,0-1-1,1 1 1,1-1-1,0 0 1,1 0-1,0 0 1,1 0-1,1-1 1,0 0-1,0 0 0,1-1 1,1 0-1,0 0 1,0-1-1,1-1 1,0 1-1,1-1 1,0-1-1,0 0 1,24 12-1,-26-16-3,0 1-1,1-1 0,0-1 0,-1 0 0,1 0 1,0-1-1,1 0 0,-1-1 0,0 0 1,0-1-1,1 0 0,-1 0 0,0-1 0,1-1 1,-1 0-1,13-4 0,-7 1 26,1-1-1,-1 0 1,-1-1 0,1-1 0,-1-1-1,-1 0 1,1-1 0,-2 0-1,1-1 1,-1-1 0,-1 0 0,0-1-1,-1 0 1,0 0 0,-1-2-1,11-21 1,-19 33-18,17-35 187,-1-1 1,24-79 0,-38 95-16,0 1 308,-1 25-320,1 15-156,9 75 4,-4 0 1,-3 102-1,-6-167-22,1-20 12,-1 1 1,0-1 0,0 1 0,-1-1 0,0 0 0,0 1 0,-1-1 0,0 0-1,-1 0 1,0 0 0,-4 9 0,5-15-3,0-1-1,0 1 1,0-1-1,0 1 1,0-1-1,0 0 1,0 0-1,-1 0 1,1 0 0,0 0-1,-1 0 1,1-1-1,0 1 1,-1-1-1,1 1 1,-1-1 0,1 0-1,-1 0 1,1 0-1,-5-1 1,-8-1 29,1 0-1,-16-5 1,11 3 28,0-1 0,0-1 0,1-1 0,-31-16 0,46 22-55,1 0 1,-1 0-1,0 0 0,0 0 0,0 1 0,-1-1 0,-2 1 1,-5 1 48,11-1-56,0 0 0,0 0-1,0 0 1,0 0-1,0 0 1,0 1-1,0-1 1,-1 0-1,1 0 1,0 0-1,0 0 1,0 0 0,0 1-1,0-1 1,0 0-1,0 0 1,0 0-1,0 0 1,0 1-1,0-1 1,0 0-1,0 0 1,0 0 0,0 0-1,0 0 1,0 1-1,1-1 1,-1 0-1,0 0 1,0 0-1,0 0 1,0 0-1,0 0 1,0 1-1,0-1 1,0 0 0,0 0-1,1 0 1,-1 0-1,0 0 1,0 0-1,0 0 1,0 0-1,0 0 1,1 1-1,-1-1 1,0 0 0,0 0-1,0 0 1,9 5 3,-1 0 0,1 0 0,-1-1 0,1 0 0,0-1 0,1 0 0,-1 0-1,1-1 1,-1 0 0,1 0 0,0-1 0,16-1 0,-5 0 17,0-2 0,0 0 0,-1-1 0,40-12 0,-25 4-55,-1-1-1,0-2 1,-1-1-1,61-40 0,-82 51 19,-11 4 14,-1 0 1,1 0 0,0 0-1,-1 0 1,1 0-1,0 0 1,-1-1-1,1 1 1,0 0-1,-1 0 1,1-1-1,0 1 1,-1-1 0,1 1-1,-1 0 1,1-1-1,-1 1 1,1-2-1,0 2 1,0-1 0,0 1 0,0 0 0,0-1 0,-1 1 0,1 0 0,0-1 0,0 1 0,0 0 0,0 0 0,0 0 0,0 0 0,0 0 0,-1 0 0,1 0 0,2 1 0,4-1-5,-6 0-20,25-22 105,-24 22-77,0-1 0,0 1 1,-1 0-1,1-1 1,0 1-1,-1-1 0,1 1 1,0-1-1,-1 0 1,1 0-1,0 0 0,-1 0 1,1 0-1,-1 0 1,0 0-1,1 0 0,-1-1 1,0 1-1,0 0 1,0-1-1,0 1 0,0-1 1,0 1-1,1-4 1,2-5-7,0 0 0,-1 1 0,3-16 0,0-1 14,4-26 50,-9 44-41,0 0-1,0 0 0,1 0 1,0 0-1,0 0 1,7-15-1,-9 23-20,1-1 1,-1 1-1,0-1 0,0 1 1,1-1-1,-1 1 0,0-1 1,1 1-1,-1-1 0,0 1 1,1-1-1,-1 1 0,1 0 1,-1-1-1,1 1 0,-1 0 1,1-1-1,-1 1 0,1 0 1,-1-1-1,1 1 0,-1 0 0,1 0 1,-1 0-1,1 0 0,0 0 1,-1-1-1,1 1 0,-1 0 1,1 0-1,0 1 0,-1-1 1,1 0-1,-1 0 0,1 0 1,-1 0-1,1 0 0,0 1 1,-1-1-1,1 0 0,-1 0 1,1 1-1,-1-1 0,1 0 1,-1 1-1,0-1 0,1 0 1,-1 1-1,1-1 0,-1 1 1,0-1-1,1 1 0,-1 0 1,4 5-17,0 0 1,0 0 0,4 11-1,-4-8 12,12 23-35,-2 2 0,-2 0 0,-1 0 0,7 38 0,-16-53 21,0 1 1,-1 0-1,-2-1 0,0 1 0,-1 0 0,-4 19 0,5-34 22,0 0 0,0 0 0,-1 0 0,1 0-1,-1 0 1,0-1 0,0 1 0,-1-1 0,1 1 0,-1-1-1,-4 5 1,5-7 1,0 0-1,1-1 1,-1 1 0,0-1-1,-1 0 1,1 1 0,0-1-1,0 0 1,0 0 0,-1 0-1,1-1 1,-1 1 0,1 0-1,0-1 1,-1 0 0,1 1-1,-1-1 1,1 0 0,-1 0-1,1-1 1,-1 1 0,1 0-1,-1-1 1,-3-1 0,-6-2 38,-1-1 0,1 0-1,1-1 1,-1-1 0,-19-14 0,13 7 49,0-1 0,-23-25 0,32 28-44,7 9-37,0 1-1,1 0 0,-1 0 1,0 0-1,0 0 1,0 0-1,0 0 0,-3-1 1,1 0 6,10 4-9,11 7-1,-7 0-6,1-1 0,-1-1 0,1 0 1,0-1-1,0 0 0,1 0 0,0-1 0,-1 0 0,1-2 0,1 1 0,15 1 1,-11-3-1,-1 0 0,0-1 0,0-1-1,0-1 1,0 0 0,0-1 0,0 0 0,20-8 0,-26 7 3,0-1-1,0 0 0,-1-1 1,1 0-1,14-12 0,39-43 27,-28 25-13,-19 19 24,-1-1 0,-1 0 0,23-40 0,-19 33 27,-10 15-17,-8 10-47,0 0 0,0 0 0,0 1 0,0-1 0,0 0 0,0 0 0,0 0 1,0 0-1,0 0 0,0 0 0,0 0 0,0 0 0,0 0 0,0 0 0,0 0 0,0 0 0,0 0 0,0 0 1,1 0-1,-8 14-20,2 1 0,0 0 1,0 1-1,2-1 0,0 1 1,0-1-1,2 1 0,0 0 1,2 29-1,-1-39 10,1 0-1,0 0 1,0-1 0,0 1-1,0 0 1,1 0 0,0-1 0,1 1-1,-1-1 1,1 0 0,0 1-1,0-1 1,1-1 0,-1 1 0,1 0-1,6 5 1,-8-9 11,1 0 1,-1 0-1,0 0 0,1-1 1,-1 1-1,0-1 1,1 1-1,-1-1 0,1 0 1,-1 0-1,0 0 1,1 0-1,-1 0 0,1-1 1,-1 1-1,0-1 0,1 1 1,-1-1-1,0 0 1,0 0-1,5-3 0,3-1 28,1-2 0,17-14 0,-18 13 2,0-1 0,-1 0-1,0 0 1,0-1 0,-1 0 0,0-1 0,-1 1-1,-1-2 1,1 1 0,-2-1 0,0 1 0,0-2-1,5-22 1,-10 27 14,-3 9-16,-5 15 20,7-9-54,0 0 0,0 0 0,0 0 0,1 0 0,1 0-1,-1 1 1,1-1 0,0 0 0,1 0 0,0 0 0,0 0 0,0-1 0,1 1-1,3 7 1,-3-10 5,-1 1 0,1-1 0,0 1 0,0-1 0,0 0 1,0 0-1,1-1 0,0 1 0,0-1 0,0 1 0,0-1 0,0 0 0,1-1 0,-1 1 0,1-1 0,0 0 0,-1 0 0,1 0 0,0-1 0,8 2 0,-5-3 8,-1 0 0,0 0-1,0-1 1,1 0 0,-1 0 0,0-1-1,0 0 1,0 0 0,0-1 0,-1 0-1,11-6 1,8-5 41,35-29-1,-50 36-33,12-11 52,31-34 0,6-5 128,-47 45-151,-9 8-28,0 1 0,0 0 1,0 1-1,0-1 0,0 0 1,1 1-1,3-2 0,-6 3-16,0 1 0,0 0 0,0-1 0,0 1-1,0 0 1,0 0 0,0 0 0,0 0 0,0 0 0,0 0-1,1 0 1,-1 0 0,0 1 0,0-1 0,0 0 0,0 0-1,0 1 1,0-1 0,0 1 0,0-1 0,-1 1 0,1 0-1,0-1 1,0 1 0,0 0 0,0-1 0,-1 1 0,1 0-1,0 0 1,-1 0 0,1 0 0,-1 0 0,2 1 0,1 3 1,-1 0 0,1 0 0,-1 1 0,0-1 1,0 0-1,-1 1 0,1-1 0,0 11 0,0 48 69,-3-40-25,1-24-46,0 1 0,0-1 1,0 0-1,0 1 0,0-1 0,0 0 0,0 1 0,0-1 0,0 0 0,0 1 1,0-1-1,0 0 0,0 1 0,1-1 0,-1 0 0,0 0 0,0 1 0,0-1 1,0 0-1,0 1 0,1-1 0,-1 0 0,0 0 0,0 1 0,1-1 0,-1 0 1,0 0-1,0 0 0,1 1 0,-1-1 0,0 0 0,0 0 0,1 0 0,-1 0 0,0 0 1,1 1-1,-1-1 0,0 0 0,1 0 0,-1 0 0,0 0 0,1 0 0,-1 0 1,0 0-1,1 0 0,-1 0 0,0 0 0,1 0 0,-1-1 0,0 1 0,0 0 1,1 0-1,-1 0 0,0 0 0,1 0 0,-1-1 0,0 1 0,0 0 0,1 0 1,19-15 74,-18 13-68,52-47 145,24-18 60,-75 65-207,30-19 123,-32 20-127,0 1 0,-1-1-1,1 1 1,-1 0 0,1 0-1,0-1 1,-1 1 0,1 0 0,0 0-1,0 0 1,-1-1 0,1 1-1,0 0 1,-1 0 0,1 0-1,0 0 1,-1 0 0,1 1-1,0-1 1,0 0 0,-1 0-1,1 0 1,0 0 0,-1 1-1,1-1 1,-1 0 0,1 1 0,0-1-1,-1 1 1,1-1 0,-1 1-1,1-1 1,-1 1 0,1-1-1,-1 1 1,1-1 0,-1 1-1,0-1 1,1 1 0,-1 0-1,0-1 1,1 1 0,-1 0-1,0-1 1,0 1 0,0 0 0,1 0-1,-1 2-1,0 0 0,0-1 0,-1 1 0,1 0 0,0-1 0,-1 1 0,0-1 0,1 1 0,-3 3 0,2-4-5,1 0-1,-1 0 0,0 0 1,1 1-1,-1-1 1,1 0-1,-1 0 1,1 1-1,0-1 0,0 0 1,0 0-1,0 1 1,1-1-1,0 3 1,-1-4 4,0-1 0,1 0 1,-1 1-1,1-1 0,-1 0 1,0 1-1,1-1 1,-1 0-1,1 0 0,-1 1 1,1-1-1,-1 0 0,1 0 1,-1 0-1,1 1 0,-1-1 1,1 0-1,-1 0 1,1 0-1,-1 0 0,1 0 1,-1 0-1,1 0 0,-1 0 1,1 0-1,-1-1 1,1 1-1,-1 0 0,1 0 1,-1 0-1,1-1 0,-1 1 1,1 0-1,-1 0 0,1-1 1,0 1-1,19-13 19,-18 12-18,90-68 143,-91 67-138,1 1 0,-1 0 0,0 0 1,1 0-1,-1 0 0,1 0 0,-1 0 0,1 1 1,-1-1-1,1 0 0,0 1 0,-1-1 0,1 1 1,0 0-1,-1-1 0,1 1 0,0 0 0,2 0 0,-3 1-3,0-1-1,0 1 0,0-1 0,0 1 0,0 0 0,0-1 1,0 1-1,-1 0 0,1 0 0,0 0 0,-1-1 0,1 1 1,0 0-1,-1 0 0,1 0 0,-1 0 0,1 0 0,-1 0 1,0 0-1,0 0 0,1 0 0,-1 1 0,0-1 1,0 0-1,0 0 0,0 0 0,0 0 0,0 0 0,-1 1 1,1 20-12,0-9-3,0-1 0,0 1 0,3 16-1,-2-26 8,0 1-1,0 0 0,0-1 0,1 1 1,-1-1-1,1 1 0,-1-1 0,1 0 1,0 0-1,1 0 0,-1 0 0,0 0 0,1 0 1,0 0-1,4 3 0,6 5 4,-10-9 4,0 1 0,0-1-1,-1 0 1,2 0 0,-1 0-1,0 0 1,0 0 0,4 1 0,3-1 1,0 0 0,0 0 1,0-1-1,0-1 0,18 0 1,-7-1-2,15 14-2,23-8-117,-48-5 131,0 0-1,0-2 1,0 1 0,0-1 0,0-1-1,0 0 1,-1 0 0,1-1 0,18-11-1,-24 12-4,1 0 0,-1-1-1,0 1 1,-1-1-1,1-1 1,0 1-1,-1-1 1,0 1 0,0-1-1,-1 0 1,1-1-1,-1 1 1,0-1 0,-1 1-1,1-1 1,-1 0-1,0 0 1,0 0 0,0-8-1,-1 12-4,-1 0-1,1 0 1,-1 1-1,0-1 0,0 0 1,0 0-1,0 0 1,0 0-1,-1 1 1,1-1-1,0 0 1,-1 0-1,1 0 0,-1 1 1,0-1-1,0 0 1,1 1-1,-1-1 1,0 1-1,0-1 1,-1 1-1,1-1 0,0 1 1,0 0-1,-1-1 1,1 1-1,-1 0 1,1 0-1,-1 0 1,1 0-1,-1 0 1,0 1-1,1-1 0,-1 0 1,0 1-1,0-1 1,1 1-1,-1 0 1,0-1-1,0 1 1,0 0-1,0 0 0,-2 0 1,-3 1-1,0-1 1,0 1-1,-1 0 0,1 1 1,0-1-1,0 2 0,0-1 1,1 1-1,-13 6 1,15-6-8,-1 0 1,1 0 0,-1 1 0,1 0 0,0 0 0,1 0 0,-1 1 0,1-1 0,0 1 0,0 0 0,0 0 0,0 0 0,1 0 0,-2 7 0,3-10 1,0 1 0,1-1 1,-1 1-1,1-1 0,-1 1 1,1-1-1,0 1 0,0 0 1,1-1-1,-1 1 0,0-1 1,1 1-1,0-1 0,-1 0 1,1 1-1,0-1 0,0 1 1,0-1-1,1 0 0,-1 0 1,0 0-1,1 0 0,0 0 1,-1 0-1,1 0 0,0 0 1,0-1-1,0 1 0,0-1 1,0 1-1,0-1 0,0 0 1,4 2-1,7 2-1,1 0 0,0-1 0,0-1 0,0 0 0,0-1 0,0 0 0,28-1 0,1-3 9,57-9 0,-38 0-20,116-35 0,-139 32-2,-1-1 0,0-2 0,-2-1 0,36-24 0,-66 35 13,-14 5 3,-15 6 0,5 2-6,0 1-1,0 1 1,0 0 0,1 2-1,1-1 1,-1 2-1,2 1 1,-1 0-1,2 0 1,-16 18 0,29-30 4,0 1 1,1 0 0,-1 0 0,0 0-1,1 0 1,-1-1 0,0 1 0,1 0 0,-1 0-1,1 0 1,0 0 0,-1 0 0,1 0-1,0 0 1,0 1 0,-1-1 0,1 0 0,0 0-1,0 0 1,0 0 0,0 0 0,1 0 0,-1 0-1,0 0 1,0 0 0,1 0 0,-1 0-1,0 0 1,1 0 0,-1 0 0,1 0 0,-1 0-1,1 0 1,0 0 0,-1 0 0,1 0-1,0-1 1,0 1 0,-1 0 0,1-1 0,0 1-1,0 0 1,1 0 0,2 1-3,-1 0-1,1 0 1,0 0-1,0 0 1,-1-1 0,1 0-1,1 0 1,-1 0 0,8 1-1,-2-2 10,1-1 0,0 0-1,0 0 1,-1-2 0,1 1 0,-1-1-1,1-1 1,-1 1 0,0-2-1,-1 1 1,1-2 0,-1 1 0,0-1-1,0-1 1,-1 1 0,14-15 0,0-2 15,-2 0 0,0-2 1,-2 0-1,24-44 1,-18 24 19,-3-1-1,18-54 1,21-98 116,-43 139-94,11-84 1,-27 143-63,-1 0 0,0 0 0,0 0 0,0 0 0,0-1 0,0 1 0,0 0 0,0 0 1,0 0-1,0 0 0,1 0 0,-1 0 0,0-1 0,0 1 0,0 0 0,0 0 0,0 0 0,0 0 0,0-1 0,0 1 1,0 0-1,0 0 0,0 0 0,0 0 0,0-1 0,0 1 0,0 0 0,0 0 0,0 0 0,-1 0 0,1 0 0,0-1 0,0 1 1,0 0-1,0 0 0,0 0 0,0 0 0,0 0 0,0 0 0,-1-1 0,1 1 0,0 0 0,0 0 0,0 0 0,0 0 1,0 0-1,0 0 0,-1 0 0,1 0 0,0 0 0,0 0 0,0 0 0,-8 9-2,-7 19-16,1 10-24,1 0 1,2 0-1,2 1 1,2 1-1,1-1 0,2 1 1,1 0-1,3 0 1,1 1-1,6 39 1,-4-65 57,0 0 0,0 0 0,2 0 0,0-1 0,0 0 0,10 17 0,-12-24-279,1-1 0,0 0 1,1 0-1,-1 0 0,1 0 0,0-1 0,1 0 1,-1 0-1,1 0 0,0-1 0,0 0 1,0 0-1,14 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6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95 14064,'0'0'826,"10"2"-551,-5 0-206,2 0 51,0 0 1,-1-1-1,1 0 0,0 0 0,0 0 1,0-1-1,0 0 0,0 0 0,0-1 1,8-1-1,284-82 4356,-242 69-2867,-57 15-1607,0 0 0,0 0 1,0 0-1,0 0 0,0 0 0,0 0 1,0 0-1,0 0 0,0 0 0,0 0 1,0 0-1,0 0 0,0 0 0,-1-1 0,1 1 1,0 0-1,0 0 0,0 0 0,0 0 1,0 0-1,0 0 0,0 0 0,0 0 1,0 0-1,0 0 0,0-1 0,0 1 0,0 0 1,0 0-1,1 0 0,-1 0 0,0 0 1,0 0-1,0 0 0,0 0 0,0 0 1,0 0-1,0-1 0,0 1 0,0 0 1,0 0-1,0 0 0,0 0 0,0 0 0,0 0 1,0 0-1,1 0 0,-1 0 0,0 0 1,0 0-1,0 0 0,0 0 0,-9-1-1555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9648,'0'0'2253,"0"8"-1553,1 41 249,1 58 974,-4-76-969,1 0 0,2-1 0,8 59 0,-9-89-913,0 1 0,0 0 0,0-1 0,0 1 0,0 0 0,0-1 0,0 1 0,1-1 0,-1 1 0,0-1 0,1 1 0,-1 0 0,0-1 0,0 0 0,1 1 0,-1-1 0,1 1 0,0-1 0,-1 1 0,0-1 0,2 1 0,-2-1-122,1 0 0,-1 0 0,0 0 0,0 0 0,1 0 0,0-1 0,-1 1 0,1 0 0,-1 0-1,0 0 1,0 0 0,1 0 0,-1 0 0,0 0 0,1 0 0,-1-1 0,0 1 0,0 0 0,1-1 0,-1 1 0,0 0 0,1-1 0,-1 1 0,0 0 0,1 0 0,-1-1 0,0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6632,'0'0'10647,"11"-1"-10267,-2 0-305,3-1 41,0 1 1,0 1-1,1 0 0,17 2 0,151 16 2235,-127-18-215,-54 0-1892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11048,'0'0'2910,"10"0"-2570,187 1 2047,-102 3-439,-88-4-1780,-1 0 0,1-1 0,-1 0 0,1 0 0,0-1 0,-1 0 0,0 0 0,11-5 0,-7 2-743,1-1 1,-1 0-1,13-11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5520,'0'0'8898,"4"9"-8588,4 26 138,0 0 0,5 66 1,-4 97 795,-7-116-532,-2-78-658,0 0 0,0-1 0,0 2-1,-1-2 1,1 1 0,-3 5 0,-1 16 533,3-19-270,0-7 188,1-14-89,4 0-348,1 0 0,1 1 0,1 0 0,0-1 0,1 2 0,1-1 0,0 1 0,0 1 0,17-17 0,8-5 68,68-52 0,-102 86-136,40-28 61,-37 27-53,0-1 1,0 0-1,0 1 0,0 0 0,0-1 1,1 2-1,-1-2 0,0 2 1,1 0-1,-1-1 0,6 1 0,-8 0-6,0 0-1,0 0 0,-1 0 0,1 1 0,0-1 0,0 0 1,0 0-1,0 0 0,0 1 0,-1-1 0,1 1 0,0-1 1,0 1-1,-1-1 0,1 1 0,0 0 0,-1-1 0,0 1 1,1 0-1,0 0 0,-1-1 0,1 1 0,-1 0 0,0 0 1,0-1-1,1 1 0,-1 0 0,0 0 0,1 0 0,-1 0 1,0-1-1,0 1 0,0 1 0,0-2 0,0 1 0,0 0 1,0 0-1,0 0 0,0 0 0,-1-1 0,1 1 0,-1 1 1,0 3 5,-1 0 1,1 0-1,-1-1 1,0 1 0,-6 8-1,3-5 29,-1 0-1,0 0 0,0 0 0,-1-1 0,1 0 0,-2-1 1,0 1-1,1-1 0,-1-1 0,-1 1 0,1-2 0,-1 0 1,0 1-1,0-2 0,-1 0 0,1 0 0,-1 0 0,1-1 1,-1 0-1,-18 0 0,28-2-33,0 0 1,0 0-1,0 0 1,0 0-1,0 0 1,0 0-1,0 0 0,0 0 1,0 0-1,0 0 1,0 0-1,0 0 1,0 0-1,0 1 0,0-1 1,0 0-1,0 0 1,0 0-1,0 0 1,0 0-1,0 0 1,0 0-1,0 0 0,0 0 1,0 0-1,0 1 1,-1-1-1,1 0 1,0 0-1,0 0 0,0 0 1,0 0-1,0 0 1,0 0-1,0 0 1,0 0-1,0 0 0,0 0 1,0 0-1,1 0 1,-1 0-1,0 0 1,0 0-1,0 0 0,0 0 1,0 0-1,0 0 1,0 1-1,0-1 1,0 0-1,0 0 1,0 0-1,0 0 0,0 0 1,0 0-1,0 0 1,0 0-1,0 0 1,6 8 51,13 10-68,-14-12 13,11 10-22,-2 3 0,14 18 0,8 12 133,-35-47-94,0-1-1,0 0 1,0 0-1,0 0 1,1 1 0,-1-2-1,0 1 1,1 0-1,-2-1 1,2 1 0,-1 0-1,1 0 1,-1-1-1,1 1 1,-1-1-1,0 1 1,1-1 0,-1 0-1,1 1 1,-1-1-1,1 0 1,-1 0 0,1 0-1,0-1 1,-1 1-1,1 0 1,-1-1 0,1 1-1,-1-1 1,1 1-1,-1-1 1,1 1 0,-2-1-1,2 0 1,-1 0-1,2-1 1,3-3-408,1 0 1,-1-1-1,-1 1 1,1-1-1,5-7 1,-9 9-417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7632,'0'0'4400,"0"11"-3958,1 263 5234,1-295-5402,1 1 0,7-23 1,0 0-7,-10 43-268,28-109 622,-25 98-554,1 1 1,0 1 0,1-2 0,1 2 0,-1-1 0,1 2-1,0-1 1,10-11 0,-15 19-58,0 0 0,0-1-1,1 2 1,-1-1 0,1-1 0,-2 2 0,2-1-1,-1 0 1,1 0 0,-1 1 0,1-1 0,-1 0-1,1 0 1,-1 1 0,0 0 0,2 0 0,-2 0-1,3-1 1,-3 2-5,1-1 0,1 0-1,-1 1 1,-1 0 0,2 0 0,-1 0-1,-1 0 1,1 0 0,0 0-1,0 1 1,0-1 0,-1 0 0,3 3-1,2 3 16,0 0 0,0 0-1,0 1 1,-1 1-1,0-1 1,0 0 0,-1 0-1,0 1 1,4 15-1,0 10 189,8 43 1,-12-52-65,1-1 233,-2 0 0,0 28 0,-3-52-314,5 5-493,-2-6-2584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11552,'0'0'1584,"0"7"-1416,0-4-160,-1 12 106,1-2 0,1 1-1,0 0 1,5 24 0,-5-35-65,0 0 0,0 0 1,0 1-1,1-1 0,-1 0 1,1 0-1,-1 0 0,2 0 0,-1-1 1,-1 1-1,7 3 0,-7-4-8,1-1 0,0 1 0,1-2-1,-1 2 1,0-1 0,0-1 0,0 1-1,1 0 1,-1 0 0,0-1 0,0 0-1,0 0 1,1 0 0,0 0 0,-1 0-1,0 0 1,0 0 0,0 0 0,4-2 0,2 0 87,-2-1 1,1 0-1,0 0 1,-1-1-1,0 0 1,1 0-1,-1 0 1,0-1-1,-1 0 1,1 0-1,-1 0 0,0-1 1,-1 0-1,1 1 1,6-14-1,-10 16-33,0 0 0,0 0 0,0 0 0,-1-1-1,0 1 1,0 0 0,0-1 0,0 1 0,0-1 0,0 1-1,-1 0 1,1 0 0,-2 0 0,2-1 0,-1 1-1,-1 0 1,1 0 0,-1 0 0,1 0 0,-1 1-1,0-1 1,-3-4 0,4 6-48,0-1-1,0 0 1,-1 0 0,1 1 0,-2-1-1,2 1 1,-1 0 0,0-1-1,1 1 1,-1 0 0,-1 0 0,2 0-1,-1 0 1,0 0 0,-1 0 0,1 1-1,0 0 1,0-1 0,0 1-1,0 0 1,-1 0 0,1 0 0,0 0-1,0 0 1,-1 0 0,2 1 0,-1-1-1,-1 0 1,1 1 0,0 0-1,0 0 1,0 0 0,0 0 0,-1 1-1,1-1-40,1 0 0,0 0 0,0 0 0,0 0-1,0 0 1,0 0 0,1 0 0,-1 1 0,0-2-1,0 2 1,1-1 0,-1 1 0,1-2 0,-2 3-1,1 6-2712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5920,'0'0'8789,"0"-8"-8322,1 2-365,-1 1-25,0 0 0,0 1 0,0-1 0,1 0 0,1 1 0,-2-1 1,2 0-1,-1 1 0,6-9 0,7-11 779,25-30 0,-39 53-830,0 1 0,0-1 1,0 1-1,1-1 0,0 0 1,-1 1-1,1 0 0,-1 0 0,0-1 1,1 0-1,-1 1 0,1 0 1,0-1-1,-1 1 0,0 0 1,1 0-1,0 0 0,0-1 0,-1 1 1,0 0-1,1 0 0,0 0 1,0 0-1,0 0-5,-1 0 0,1 1 0,-1-1 0,0 0-1,1 0 1,-1 1 0,1 0 0,-1-1 0,0 1 0,1-1 0,-1 0 0,0 1 0,0-1-1,0 1 1,0 0 0,1-1 0,-1 0 0,0 1 0,0 0 0,0 0 0,1 7 96,0-2 0,-1 15 0,-26 212 759,24-226-843,2 0 1,-1 0-1,1 0 1,0-1-1,0 2 1,1-2-1,0 2 0,0-2 1,0 1-1,2-1 1,-1 1-1,0 0 0,1-1 1,0 0-1,6 11 1,-9-17-26,1 1 0,0-1 0,-1 1 0,1-1 1,-1 1-1,0 0 0,1-1 0,0 0 0,-1 0 0,0 1 1,1-1-1,0 1 0,0-1 0,-1 0 0,1 0 0,0 0 1,-1 0-1,1 0 0,-1 0 0,1 0 0,0 1 0,0-1 1,1-1-1,-1 1 3,1 0 0,-1 0 0,1-1 1,-1 0-1,0 1 0,1-1 0,-1 0 0,1 0 1,-1 1-1,2-3 0,3-2 31,0-1 0,0-1 0,6-7 0,-10 11-20,7-10 45,0 0 0,-1-1-1,0 0 1,8-20 0,17-64 259,-22 66-218,29-88 601,-39 119-695,-1 0-1,0 0 1,0 1-1,1-1 1,-1 1-1,1-1 1,0 0-1,-1 1 1,0 0-1,1-1 1,0 0-1,-1 1 1,1-1 0,-1 1-1,1 0 1,0 0-1,0-1 1,-1 1-1,1 0 1,0-1-1,-1 1 1,1 0-1,0 0 1,0 0-1,-1 0 1,1 0-1,0 0 1,0 0-1,-1 0 1,1 0-1,0 0 1,0 0-1,-1 1 1,0-1-1,1 0 1,0 1-1,0-1 1,4 2 23,-1 0 0,0 0 0,9 6 0,100 74 345,-110-79-374,0-1-1,0 1 0,-1-1 1,1 1-1,0 0 1,-1 0-1,0 0 0,0 0 1,0 0-1,1 1 1,-2-1-1,1 1 0,-1-1 1,2 8-1,1 15-3466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5920,'0'0'6152,"-3"9"-5479,-14 31 3,-18 46 1629,34-83-2133,1 0 1,-1 0-1,1 1 0,0 0 1,0-1-1,0 0 0,1 0 1,-1 1-1,1 3 0,0-6-117,-1 0-1,0-1 1,1 2-1,-1-1 1,0-1-1,1 1 1,-1 0-1,1 0 1,0-1-1,-1 1 1,0 0 0,1 0-1,0-1 1,0 1-1,0 0 1,0 0-27,-1-1 0,1 0 0,0 0 0,0 0 1,-1 1-1,1-1 0,-1 0 0,1 0 1,0 0-1,-1 0 0,1 0 0,0-1 1,0 1-1,-1 0 0,1 0 0,-1-1 0,1 1 1,-1 0-1,1 0 0,0 0 0,0-1 1,-1 1-1,0-1 0,1 1 0,0-1 0,0-1-326,1 1-1,-1-1 1,1 0-1,-1 1 1,0-1-1,0 0 1,2-4-1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11552,'0'0'3176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9536,'0'0'3745,"0"8"-3176,-2 60 588,0-19 728,6 66 0,-4-79-41,3-33-1745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6.7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11352,'0'0'1584,"11"3"-870,22 3-2,1-2 0,-1-1 0,62-3 0,-35-3 63,156-6 2195,-209 10-2729,0-2 0,-1 1-1,1-1 1,0 0-1,7-3 1,2-5-2477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6016,'0'0'5706,"9"-2"-5360,4-2-40,0 1 0,0 1 0,1 0 0,-1 1 0,25 1 0,54 17 1574,-65-12-1391,6 1 55,0-3-1,0 0 1,48-3 0,101-16-37,-104 7-423,33-12 75,-9 3-10,-64 9-68,1 2 0,61-1 0,56 1-10,-123 5-67,154-3-23,169 4 44,-323 2-3,0 2 0,0 2-1,0 1 1,-1 0-1,40 16 1,-46-11 0,-21-8-301,0-1 0,0 1 1,-1-2-1,2 1 0,-1 0 0,0-1 0,0 0 0,10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2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79 155 5120,'0'0'11561,"-8"6"-11304,1 0-181,0 0 0,0-1 1,1 2-1,-1 0 0,1 0 0,1 0 0,-1 1 0,-5 11 0,10-16-31,-1-1-1,1 1 0,0-1 0,0 1 1,0 0-1,1-1 0,0 1 0,-1 0 1,1 0-1,0 0 0,0 4 0,0-5-17,1-1-1,-1 0 0,1 1 0,0-1 0,0 1 0,-1-1 1,1 0-1,0 1 0,0-1 0,0 0 0,0 0 1,0 0-1,0 0 0,0 0 0,0 0 0,1 0 1,-1 0-1,1 0 0,-1 0 0,1-1 0,-2 1 1,5 0-1,-1 0 9,1 1 1,0-2 0,-1 1-1,1 0 1,0-1-1,0 0 1,-1 0 0,1 0-1,0-1 1,-1 0-1,1 1 1,0-2-1,-1 1 1,0-1 0,1 1-1,-1-1 1,0-1-1,9-4 1,-1 0 48,-1-2 0,0 1-1,-1-2 1,0 1 0,11-14-1,33-46 760,-54 69-836,0 0-1,0 0 1,0 0-1,0 0 1,0 0-1,0 0 1,0-1-1,0 1 1,0 0-1,0 0 1,0 0-1,1 0 1,-1 0-1,0 0 1,0 0-1,0 0 1,0 0-1,0 0 1,0 0-1,0 0 1,0 0 0,0 0-1,0 0 1,0 0-1,0 0 1,0 0-1,0 0 1,0 0-1,0 0 1,0 0-1,0 0 1,0 0-1,1 0 1,-1 0-1,0 0 1,0 0-1,0 0 1,0 0-1,0 0 1,0 0-1,0 0 1,0 0 0,0 0-1,0 0 1,1 1-1,-1-1 1,0 0-1,0 0 1,0 0-1,0 0 1,0 0-1,0 0 1,0 0-1,2 7 127,2 10-87,-4-16-12,1 8 1,1-1-1,0 1 0,1-1 0,0 0 0,0 0 0,0-1 1,1 1-1,0 0 0,8 9 0,-9-13-16,-1-1-1,1 0 1,0-1 0,0 1-1,0 0 1,1-1 0,-1 0-1,0 0 1,1 0 0,-1 0-1,1 0 1,-1-1 0,2 1-1,-2-2 1,1 2 0,0-2-1,0 1 1,0-1 0,0 1-1,0-1 1,0 0 0,6-1-1,-4 0 29,2-1 0,-2 0 0,1 0 0,-1-1 0,0 1 0,1-2 0,-1 1 0,0-1 0,-1 1 0,1-2 0,-1 1 0,1 0 0,-1-2 0,0 2 0,-1-2 0,1 1 0,-1-1 0,0 1 0,-1-2 0,5-6 0,-3 3 100,-1-1 0,1 1 0,-1-2 0,-1 1 0,0 0 0,-1-1 0,0 1 0,0-1 0,-2 1 0,0-1 0,0-15 0,-2 20-24,2 0 1,-2 0 0,0 1 0,0-1 0,-3-7 0,2 7-260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4120,'0'0'7074,"8"-3"-6764,24-9-4,-28 11-69,-1-1 0,1 1 0,-1 1 0,1-1 0,0 1 0,0 0 0,0-1 0,0 1 0,-1 1 0,5 0 0,7-1 228,63-2 618,-42-1-723,48 4 0,-65 0-271,2-1 1,-2-1 0,0-1-1,0-1 1,1 0 0,-2-1-1,37-13 1,-37 11-27,1 0 0,0 2 0,21-3 0,-31 6-14,0 0 0,0 1 0,0 0 0,0 1 0,0 0 0,0 0 0,0 1 0,15 4 0,-7 3 291,-17-9-332,0 1-1,0-1 1,1 0-1,-1 1 1,0-1-1,1 1 0,-1-1 1,0 0-1,0 0 1,1 1-1,-1-1 1,0 1-1,0-1 0,0 1 1,0-1-1,0 1 1,0-1-1,0 1 1,0-1-1,0 0 0,0 0 1,0 1-1,0-1 1,0 1-1,0 0 1,0-1-1,0 1 0,0-1 1,-1 0-1,1 0 1,0 0-1,-1 1 1,1-1-1,-1 2 0,1 0-2384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 6016,'0'0'5393,"-5"9"-4948,-41 65 851,40-62-1017,0 0-1,1 0 0,0 0 1,1 0-1,0 1 0,0 0 1,2 0-1,-2 20 1,4-28-187,0 2 0,1-2 0,0 2 0,-1-1 1,2-1-1,0 2 0,-1-2 0,2 1 0,-2 0 1,3-1-1,2 8 0,-4-10-45,-1-2-21,0 1 0,1 0 0,-1-1 0,1 1 0,0 0 0,-1-1 0,1 0 1,-1 1-1,1-2 0,0 2 0,0-1 0,0 0 0,0-1 0,0 1 0,0 0 0,0 0 0,0-1 0,1 1 1,-2-1-1,2 0 0,-2 0 0,2 0 0,-1 0 0,0 0 0,0 0 0,1-1 0,-2 1 0,2-1 0,-2 0 0,2 0 1,-2 1-1,2-1 0,-2 0 0,1 0 0,1 0 0,1-3 0,17-23-2411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9848,'0'0'768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10 5720,'0'0'5266,"-9"7"-4780,5-4-420,-4 2 92,1 2 1,0-2-1,0 3 1,0-2 0,1 2-1,0-1 1,-8 14-1,9-10 96,0 1-1,0-1 1,1 0-1,1 1 1,-1 1 0,-1 21-1,4-13-2,0-2-1,2 1 1,4 29 0,-5-45-197,1 0 0,0 0 1,0 0-1,1-1 1,-2 1-1,2 0 1,0 0-1,0 0 1,0-1-1,0 0 1,0 0-1,1 1 1,-1-1-1,2-1 1,2 5-1,-4-6-25,0 1 0,1 0 0,-1-2 0,0 2 0,0-1 0,0 0 0,1 0 0,-1-1 0,1 1 0,-1-1 0,1 1 0,-1-1 0,1 1 0,0-1 0,-1 0 0,1 0 0,-1-1 0,0 1 0,1-1 0,-1 1 0,1-1 0,-1 1 0,1-1 0,-1-1 0,4 0 0,2-3 16,0-1 0,-1 1 0,1-1 1,-1 0-1,0 0 0,0-2 0,-1 2 0,9-15 1,-2 1 111,-1 0 1,13-29 0,-20 40 63,-5 16-54,0 5-138,1-2-9,1 2 2,-1-1-1,1 1 0,4 11 0,-5-19-12,1 0 0,0 0 0,-1-1 0,1 0 0,0 0-1,0 1 1,0-1 0,1 0 0,-1 0 0,1 0 0,0-1 0,-1 1 0,6 3-1,-1-2 4,-1 0 0,1-1 0,-1 1 0,1-1 0,0 0 0,13 4 0,-16-7-8,0 0 1,0 1-1,0-1 0,-1 0 0,1 0 0,0-1 0,-1 1 1,1 0-1,0-1 0,0 0 0,0 0 0,-1 0 1,0 0-1,1-1 0,4-3 0,6-4 14,0 0 0,-2-2 0,1 1 1,-1-2-1,-1 0 0,20-26 0,-22 26 4,-2 0 1,2-1-1,-3 0 1,0 0-1,0-1 1,0 0-1,-2 1 1,4-18-1,-7 27 1,0-1 0,-1 0-1,0 1 1,0-1-1,0 1 1,0-1-1,-1 0 1,0 1 0,0-1-1,0 1 1,-1 0-1,0-1 1,1 1 0,-1 0-1,-4-6 1,4 7-7,0 0-1,-1 0 1,1 0 0,-1 1 0,0 0 0,1 0 0,-2 0 0,2 0 0,-1 0-1,-1 0 1,1 0 0,0 1 0,0 0 0,-1 0 0,0-1 0,1 2 0,0-1-1,0 1 1,-1-1 0,-6 1 0,7 0-25,-1 0 0,0 0 0,0 1 0,0 0 0,0-1-1,1 1 1,-1 0 0,1 0 0,-1 0 0,0 1 0,1 0 0,0-1 0,0 2 0,-1-2 0,1 2-1,1-1 1,-1 1 0,-3 2 0,4-2-288,1-1-1,-1 1 1,0-1-1,1 1 1,-1 0-1,1-1 1,1 1-1,-3 4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51 195 6520,'0'0'4921,"-2"12"-4516,0-1-322,-21 175 1534,15-63-724,-1 49 316,3-54 184,6-100-905,2-12-172,0-9 116,-1 0-395,0 0 0,-1-1 0,0 1 0,0-1 0,0 0 0,0-6-1,0-7 20,1 5-23,45-383 505,-33 323-447,6-97-1,-17 148-50,1 0 0,1 1 0,1-1 0,8-19 0,-13 39-29,0 0-1,1 0 0,-1 0 0,0 0 1,0 0-1,0 0 0,1 1 0,-1-1 0,1 0 1,-1 0-1,1 0 0,0 0 0,-1 1 1,0-1-1,1 0 0,0 1 0,0-1 1,0 0-1,-1 1 0,1 0 0,0-1 0,1 0 1,-1 1-4,-1 0 0,1 0 0,0 1 0,0-1 1,0 0-1,-1 1 0,1-1 0,0 0 0,0 0 1,-1 1-1,1-1 0,-1 1 0,1-1 0,-1 1 1,1 0-1,0-1 0,-1 0 0,1 1 0,-1 0 0,1 1 1,3 4 23,0 1 0,0 0 1,-2-1-1,5 12 0,60 260 462,-23-85-95,-43-185-377,1-2 9,-1 1 1,0-1-1,2 0 1,-2 1 0,2-2-1,0 1 1,0 0-1,0-1 1,1 1-1,5 6 1,-9-12-25,0 0 1,0 0-1,0 1 1,0-1-1,0 0 1,0 0-1,0 0 1,1 0-1,-1 0 1,0 1-1,0-1 0,1 0 1,-1 0-1,0 0 1,0 0-1,1 0 1,-1 0-1,0 0 1,0 0-1,1 0 1,-1 0-1,0 0 0,0 0 1,0 0-1,0 0 1,0 0-1,1 0 1,-1 0-1,0 0 1,0 0-1,1 0 1,-1-1-1,0 1 0,0 0 1,1 0-1,-1 0 1,0 0-1,0-1 1,0 1-1,1 0 1,-1 0-1,0 0 1,0-1-1,0 1 0,0 0 1,0 0-1,0-1 1,0 1-1,0 0 1,0 0-1,0 0 1,6-18 47,-3 8-19,10-37 51,-2 0 0,7-80-1,5-25-15,-18 122-63,4-16 22,-8 42-21,0 1 1,0 0 0,0-1-1,1 1 1,-1-1 0,2 1 0,-2 0-1,2 0 1,2-5 0,-4 7-5,-1 1-3,0 0 0,1 0 0,-1 0 0,0 0 0,0 0 0,0 0 0,0 0 0,1-1 0,-1 1 0,0 0 0,0 0-1,0 0 1,1 0 0,-1-1 0,0 1 0,0 0 0,0 0 0,0 0 0,0 0 0,0 0 0,1 0 0,-1 0 0,0 0 0,1 0 0,-1 0 0,0 0 0,0 0 0,1 0 0,-1 0 0,0 0-1,7 13 8,26 104 5,-23-76-13,34 162 36,-5-17 16,-28-133-6,-7-33-10,0-1 0,1 0 1,10 25-1,0-8 175,-13-33 51,-2-8-3423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5824,'0'0'7433,"6"12"-7018,-3-8-372,3 5 51,-2 1 0,1 1-1,0-2 1,-2 2 0,1-1-1,-1 1 1,3 15 0,5 54 627,-4-36 87,2 70 0,-14-43 1025,5-70-1475,-8-20 528,5 7-816,0-1-1,1 0 0,0 1 1,1-1-1,1 0 0,-1 0 1,2 0-1,4-23 0,3-5-4,18-53 0,-17 68-30,2 1 1,14-24-1,-10 19-5,-14 28-23,1-1 1,-1 1-1,0-2 1,1 2 0,0 0-1,0-1 1,0 2-1,-1-2 1,2 1-1,-1 0 1,0 0 0,0 0-1,1 0 1,-1 1-1,0-1 1,2 1 0,-2 0-1,5-3 1,1 2 11,-7 1-17,0 0-1,0 1 1,0 0-1,0 0 1,1-1-1,-1 1 1,0 0-1,0-1 1,1 1-1,-1 0 1,0 0-1,0 0 1,1 0-1,-2 0 1,2 0-1,-1 1 1,0-1-1,3 1 1,8 3 25,-7-3-5,0 0 0,-1 1 0,1 0-1,-1 0 1,0 0 0,0 1 0,1-1-1,-1 0 1,5 7 0,6 4 31,-9-9-36,0 1 1,0 1-1,-1 0 1,6 7-1,1 4 18,1 2 16,0 0-1,-2 0 0,15 34 0,-18-27 0,-1 2 1,-1 0-1,-2-1 1,3 44-1,-5-42 10,-4 8 136,-1-8 56,3-21-164,-3-9 386,2 0-708,1 0 0,-1 0 1,1 0-1,0 0 0,0 0 1,0 0-1,0 0 1,0 0-1,0 0 0,0 0 1,0 0-1,0 0 0,0-1 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3808,'0'0'7698,"-1"8"-7444,1-5-262,0 6 232,-1 1-1,0-1 1,-1 1-1,0-1 1,0 0-1,-7 15 1,6-16-24,0 0-1,1 0 1,0 0-1,0 0 1,1 1 0,0-1-1,0 14 1,-1 10 216,1-28-369,1 0 0,-1-1 0,1 0-1,0 1 1,1 0 0,-1-1 0,1 1 0,-1-1 0,0 0-1,2 1 1,-1 0 0,0-1 0,0 0 0,1 0 0,0 0-1,0 0 1,0 0 0,-1 0 0,2 0 0,-1-1 0,0 1-1,1-1 1,-1 1 0,2-1 0,-2 0 0,1 0-1,0 0 1,0-1 0,0 1 0,0 0 0,1-2 0,-1 2-1,0-1 1,1 0 0,-1-1 0,1 1 0,0-1 0,-1 1-1,0-1 1,1 0 0,4-1 0,4 0 10,1-2 1,-1 1-1,0-1 1,-1-2-1,1 1 1,0 0-1,-1-2 1,0 0-1,18-12 0,-13 6 2,3 0 55,24-22 1,-36 28-78,-2 0 0,1 0 0,-1-1 0,1 1 0,-1-1 0,-1 0 0,5-12 0,-7 15-15,0 0-1,-1 0 1,1 0-1,-1 0 0,0 0 1,0-1-1,0 1 1,-1 0-1,1-7 0,-1 8-11,-1 1-1,1 1 1,-1-1-1,0 0 1,0 0-1,1 1 1,-1-1-1,0 0 1,0 1-1,0-1 0,1 0 1,-2 1-1,1-1 1,-1 1-1,1 0 1,0-1-1,-1 1 1,1 0-1,-1 0 1,1 0-1,-1 0 1,0 0-1,1 1 0,-2-1 1,0-1-1,-3 1 17,1-1-1,-1 0 1,0 1-1,0 0 1,0 0-1,1 0 1,-2 1-1,1 0 0,0 1 1,0-1-1,-10 3 1,-1 2 76,-1 1 0,-24 11-1,30-11-16,-1-1-1,0 0 1,0-1-1,0 0 0,-20 3 1,22-9-99,10-3 237,11-9-1365,-6 10-416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0 154 4416,'0'0'9270,"7"-9"-8844,-4 7-383,4-9 145,2 0-1,-1 2 0,2 0 1,-1 0-1,17-12 1,-23 19-139,2-1 145,0 0-1,-1 0 0,12-3 1,-15 5-154,0 1 0,0 0 0,0-1 0,0 1 0,0 0 0,0-1 0,0 1 0,0 0 0,0 0 0,0 0 1,0 0-1,0 1 0,0-1 0,0 0 0,0 0 0,0 1 0,0-1 0,0 1 0,0-1 0,0 1 0,0-1 0,-1 1 0,1-1 0,0 0 0,0 1 1,0 0-1,-1 0 0,1 0 0,1 0 0,0 4 27,1 0 0,-1-1-1,1 1 1,-2 0 0,1 0 0,0 0 0,-1 1 0,0-1-1,1 8 1,-2 5 75,-1 28 0,-2-6 34,15 154 565,-10-181-667,0 0-1,0 0 1,1 0-1,1 0 0,0 0 1,1-1-1,-1 1 1,15 21-1,-18-32-58,0 0-1,0-1 0,1 1 0,-1 0 0,0-2 0,1 2 0,0 0 0,-1-2 0,1 2 1,-1-1-1,1 0 0,0-1 0,-1 1 0,1 0 0,0 0 0,0 0 0,0-1 0,0 0 1,0 1-1,-1-1 0,2 0 0,-2 0 0,5 0 0,-2-1 10,-1 1-1,1-1 0,0-1 1,0 1-1,0-1 1,0 0-1,-1 1 1,0-2-1,0 2 1,1-2-1,4-3 0,0-2 3,0 0-1,0-1 0,-1-1 0,1 1 1,-2-1-1,0 0 0,5-11 0,2-8 40,15-43-1,-16 25 19,-3 2-1,8-67 1,4-28 426,-21 139-500,1 0 0,-1 0 0,0 0 0,0-1 0,1 2 0,-1-2 0,1 1 0,0 0 0,0 0 0,-1 0 0,1 0 0,0 0-1,0 1 1,0-1 0,-1 0 0,1 0 0,0 0 0,1 0 0,-2 1 0,3-2 0,-1 1 5,1 0 0,-1 1 0,1 0 1,0-1-1,-1 1 0,1-1 0,-1 1 0,1 0 0,3 1 1,4 0 25,-1 1 0,1 0 0,-1 1 0,10 3 0,-11-2 8,0-1 1,0 1-1,0 0 1,-1 1-1,1 0 0,-1 0 1,-1 0-1,2 1 1,-3 0-1,2 0 1,-1 1-1,-1 0 1,0-1-1,1 2 1,-2 0-1,4 7 1,-6-13-2,-2 1-1,1-1 1,0 1 0,0-1 0,0 1 0,-1-1 0,0 0 0,0 2 0,0-2 0,0 1 0,0-1 0,0 0 0,0 2 0,-2 2 0,6-1-3202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7.0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63 11552,'0'0'2896,"87"-12"-2144,-29 0-32,3-4-1,-5 3-63,-2 7 8,-5 2-80,-5 4 8,-4 4-72,-3 2 8,-5 0-120,-4 1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6928,'0'0'6514,"5"8"-6043,2 3-281,0-3 174,-1 1 0,0 0 0,5 12 1,-5-5-70,-1-1 1,0 1-1,-1-1 1,-2 1-1,2 17 1,0 83 792,-4-105-984,-2 9 406,-4 32 0,5-51-489,1-1-15,0 0 0,0 0 0,1 0-1,-1 0 1,0 0 0,0 1 0,0-1 0,0 0-1,0 0 1,0 0 0,0 1 0,-1-1 0,1 0 0,0 0-1,0 0 1,0 1 0,0-1 0,0 0 0,0 0-1,0 0 1,0 0 0,0 1 0,0-1 0,-1 0-1,1 0 1,0 0 0,0 0 0,0 0 0,0 0 0,0 0-1,0 0 1,0 0 0,0 0 0,0 0 0,0 0-1,-1 0 1,1 0 0,0 0 0,0 0 0,0 0 0,-1 0-1,1 0 1,0 0 0,0 0 0,0 0 0,-1 0-1,1 0 1,0 0 0,0 0 0,0 0 0,-1 0 0,1 0-1,0 0 1,0 0 0,0 0 0,0 0 0,0 0-1,0 0 1,0 0 0,0 0 0,0 0 0,0 0 0,-1 0-1,1 0 1,0 0 0,0-1 0,0 1 0,0 0-1,-3-3-2409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3712,'0'0'9865,"8"3"-9526,4 2-184,1-1 1,0 0-1,0-1 1,0 0-1,24 1 1,1-6 336,69-10-1,-76 7-203,1 1-1,64 1 0,-51 4-28,15 2 290,-44-4-307,-15 0-212,0 1 1,0 0-1,0 0 1,0 0-1,0 0 1,1 0-1,-1 0 1,-1 0-1,2 0 1,-1 0-1,0 0 1,0 0-1,0 1 1,1-1-1,0 2 0,1-1 62,-3-1-80,1 0-1,-1 0 1,0 0 0,0 0-1,1 0 1,-1 0-1,0 0 1,0 0 0,0 0-1,1 1 1,-1-1-1,0 0 1,0 0 0,0 0-1,1 0 1,-1 1 0,0-1-1,0 0 1,0 0-1,0 0 1,0 1 0,0-1-1,0 0 1,0 0 0,0 0-1,0 1 1,0-1-1,0 0 1,0 0 0,0 1-1,0-1 1,0 0-1,0 0 1,0 0 0,0 0-1,0 0 1,0 0 0,0 1-1,0-1 1,0 0-1,0 0 1,0 1 0,0-1-1,0 0 1,0 0 0,0 1-1,0-1 1,0 0-1,0 0 1,-1 1 0,0 2-153,-1 6-2308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4512,'0'0'11265,"13"8"-10905,42 24-12,-50-31-304,0 2 0,-1-2-1,1 0 1,0 1 0,-1-1 0,1-1 0,0 0 0,0 1 0,0-1 0,9-1 0,0 1 81,168 4 1127,-150-2-1043,-16-2 38,25-1 1,-40 1-212,2 0-1,-1 0 1,0 0 0,0 1 0,1-1-1,-2 1 1,2-1 0,2 2 0,12 2 570,-13-6-290,0 0-3023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3616,'0'0'10504,"9"2"-10298,1 1-146,-3-1-2,1 0-1,0 0 1,0-1-1,0 0 1,13 1 0,100 6 927,-73-3-485,9 1 160,-19 2 40,-32-6-304,-6-3-728,0-4-1820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9648,'0'0'2232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51 5224,'0'0'13391,"6"11"-13304,1 1-60,0-2 0,-1 0-1,-2 1 1,1-1 0,5 15-1,4 17 69,-3 1 0,0 0 0,-3 0 0,-2 1-1,-2 0 1,-1 52 0,-8 3 12,5-86-66,-1-1 0,-1 0 0,0 0 0,0 0 0,-7 18 0,8-27-42,-1-1 37,1 1 0,0 0 1,-1 0-1,1 0 0,-5 4 0,6-6-28,-1-1-1,1 0 1,-1 0-1,0 1 1,1-1 0,0 1-1,-1-1 1,1 0-1,-1 1 1,0-1-1,1 0 1,-1 0 0,1 0-1,-1 1 1,1-1-1,-1 0 1,0 0-1,0 0 1,1 0 0,0 0-1,-1 0 1,0-1-1,1 1 1,-1 0-1,0 0 1,1 0 0,0-1-1,-1 1 1,0 0-1,1-1 1,-1 1-1,1-1 1,-1 1 0,0 0-1,1 0 1,0-1-1,-7-5 17,2 1-1,-1-1 0,1 0 0,0 0 0,0-1 1,1 0-1,0 0 0,0 0 0,1 0 1,0 0-1,-1-1 0,2 1 0,-2-9 0,1 1 17,0 1-1,2-1 0,0 0 1,0 1-1,2-1 0,1-19 0,2 16-5,1-1-1,1 1 0,0 0 1,1 1-1,1 0 0,16-27 1,-5 16 42,32-38-1,-28 36-37,95-116 158,-111 137-150,1 0-1,0 1 1,0 0 0,1 1 0,0 0-1,13-8 1,-22 15-42,1 0 1,-1 0-1,0 0 1,1 0-1,-1 0 1,0 0-1,0 0 1,0 0-1,0 0 1,0 0-1,1 0 1,-1 0-1,0 0 1,1 0-1,-1 0 1,0 0-1,1 0 1,-1 0-1,0 0 1,0 0-1,1 0 1,-1 0-1,0 1 0,1-1 1,-1 0-1,0 0 1,0 0-1,0 1 1,0-1-1,0 0 1,0 0-1,6 11-3,0 18-174,-5-21 129,5 12-2796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4912,'0'0'12095,"-8"6"-11892,7-5-195,-7 5 67,0 0 1,1 0 0,1 1-1,-1 0 1,1-1-1,0 2 1,0 0 0,-4 8-1,8-11-19,0 0 0,1 0 0,-1-1-1,1 1 1,1 1 0,-1-1 0,0 0 0,1 0 0,0 0-1,1 0 1,-1 1 0,1-1 0,-1-1 0,3 7-1,-2-9-24,1 1-1,1-1 0,-2 1 0,1-1 0,0 0 0,1 0 1,-1 0-1,0 0 0,1 0 0,-1-1 0,1 1 0,-1 0 0,1-2 1,0 2-1,0-1 0,0 0 0,0 0 0,-1-1 0,1 1 0,1-1 1,-2 1-1,1-1 0,1 0 0,-1 0 0,3-1 0,4-1-106,9-4 439,-10-3-3079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76 6520,'0'0'3537,"-2"-8"-3076,-10-24 30,12 32-333,-1-1 1,1 0-1,0 0 0,0 1 0,-1-1 1,1 0-1,0 1 0,-1-1 1,1 0-1,-1 1 0,1 0 0,0-1 1,-1 0-1,1 0 0,-1 1 1,1-1-1,-1 1 0,0-1 0,1 1 1,0 0-1,-1 0 0,0-1 1,0 1-1,0 0 0,1-1 0,0 1 1,-1 0-1,0 0 0,0 0 1,0 0-1,0-1 0,1 1 0,-1 0 1,-1 1-1,0-1 859,1 0-728,23-21 2966,-21 21-2702,-1 4-390,0-3-152,0 0 0,0-1 1,-1 0-1,1 1 0,0 0 0,0 0 0,0 0 0,0-1 0,0 1 0,1-1 1,-1 1-1,0 0 0,0-1 0,0 1 0,0 0 0,0-1 0,0 1 0,1-1 1,0 2-1,2-3-139,1 0 0,-1 0 0,0 1 0,0-1 0,1-1 0,-1 1 0,0-1 0,5-3 0,-5 3-1544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0 3912,'0'0'12785,"-8"11"-12577,3-3-171,1-4-12,0 2 1,0 0-1,1-1 1,0 1-1,1 0 1,-2 0 0,3 0-1,-2 0 1,2 1-1,-1-1 1,1 1 0,0 8-1,-10 256 876,8-190-674,-2 56 290,7-106-230,7 45-1,-1-11 176,-4-51-480,-4-14 27,0 0 1,0 0-1,0 1 0,0-1 0,0 0 1,0 0-1,1 0 0,-1 0 1,0 1-1,0-1 0,1 0 0,-1 0 1,0 0-1,0 0 0,1 0 0,-1 0 1,0 0-1,0 0 0,1 0 1,-1 0-1,0 0 0,0 0 0,1 0 1,-1 0-1,0 0 0,0 0 0,0 0 1,0 0-1,0 0 0,0 0 0,1 0 1,14-16-1924,-13 14 934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379 1 7632,'0'0'1737,"-9"10"-1429,7-8-297,-33 32 586,-46 36-1,-79 46 1269,76-51 461,83-65-2266,0 1 0,1-1 0,0 1 0,-1-1 0,1 1 0,-1-1-1,1 0 1,-1 1 0,1-1 0,-1 1 0,1 0 0,0-1 0,0 1 0,0 0 0,-1-1 0,1 0 0,0 1 0,0 0 0,-1 0 0,1-1 0,0 1 0,0-1 0,0 1 0,0 0 0,0-1 0,0 1 0,0 0 0,1 1 7,0-1-1,-1 0 0,1 1 0,0-1 0,0 1 1,0-2-1,-1 2 0,1-1 0,1 0 1,-1 0-1,2 2 0,6 3 47,0 0 0,18 8 0,-19-11-43,10 8 20,0 0-1,0 2 0,-1 0 0,20 22 0,-3-4 53,-28-26-104,-1 1-1,-1-1 1,1 1-1,-1 0 1,-1 0 0,0 0-1,0 1 1,5 9-1,-5-8 28,0 0 0,1 0-1,1 0 1,7 10 0,-9-14 31,-1 0 0,0 0 1,1 0-1,-1 0 0,2 6 1,-4-6-97,0-2 0,1 0 0,0 1 0,1-1 0,-2 1 0,2-1 0,-1 1 0,0-2 1,1 2-1,0-1 0,-1 0 0,1-1 0,0 2 0,-1-2 0,2 1 0,-2 0 0,2-1 0,-1 1 1,1-1-1,3 2 0,8-1-2640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7.9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 6728,'0'0'8712,"17"-4"-8159,85-14 827,118-4 1,-48 14 2303,-159 8-3158,-11 0-438,0 0-1,0 0 1,-1 0-1,1 0 1,0 0-1,0 0 1,-1 0 0,1 0-1,0-1 1,0 1-1,-1-1 1,1 1-1,2-2 1,-3 1 147,3 1-350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 6520,'0'0'8436,"-9"3"-8008,-23 10-23,24-10-41,7-3-263,0 1 0,0-1 0,1 1 0,0-1 0,-1 0 0,0 1 0,0-1 0,1 1 0,-1-1 0,1 0 0,0 1 0,-1 0 1,0-1-1,1 1 0,-1 0 0,1 0 0,-1-1 0,1 0 0,-1 1 0,1 0 0,0 0 0,0 0 0,0-1 0,0 1 0,0 0 0,0-1 0,0 2 0,-4 28-305,4-22 455,-34 337 634,20-168-268,13-166-547,2 19 340,-1-26-224,0-4-174,0 0 0,0 1 0,0-1-1,0 0 1,0 0 0,0 1 0,0-1 0,0 0 0,0 0 0,0 1-1,0-1 1,0 0 0,0 0 0,0 1 0,0-1 0,0 0-1,0 0 1,1 0 0,-1 0 0,0 0 0,0 0 0,0 0-1,0 1 1,0-1 0,0 0 0,0 0 0,0 0 0,0 1 0,0-1-1,1 0 1,-1 0 0,0 0 0,0 0 0,0 0 0,1 1-1,-1-1 1,0 0 0,0 0 0,1 0 0,-1 0 0,0 0-1,0 0 1,1 0 0,-1 0 0,1-11 249,8-19-179,-1 4-3081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6520,'0'0'8588,"14"-5"-8178,9-5-150,2 1 0,42-10 0,-40 14-48,33-7 605,77-5 1,-95 14-477,-18 1 76,-2 0 1,1 2 0,46 5 0,-68-5-379,0 0 0,0 0 1,1 0-1,-1 0 0,0 1 1,0-1-1,1 0 0,-2 0 1,1 1-1,1 0 0,-1-1 1,-1 1-1,2 0 0,-1 0 1,0-1-1,0 1 0,-1 0 1,1 0-1,0 0 0,0-1 1,0 1-1,-1 1 0,1-1 1,-1-1-1,1 1 0,-1 1 1,1-1-1,-1 0 0,1 0 1,-1 1-1,0-1 0,0 0 1,0 0-1,0 0 1,0 0-1,0 0 0,0 1 1,0-1-1,0 0 0,0 2 1,-3 4 58,1 0 1,-1 0 0,0-1-1,0 2 1,-6 6 0,6-7-106,-17 30-206,13-23-2496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1 2400,'0'0'10038,"-8"8"-9676,-24 28-8,27-31-230,0 2 0,1-1 0,0 0 0,-4 8 1,5-9-3,1 0 1,-1-1 0,0 0 0,-5 6 0,6-7-34,-2 1 0,2-1 0,0 1 0,0-1 0,0 0 0,0 1 0,0 0 0,1 0 0,0 0 0,-1 0 0,1 0 0,1 0 0,-1 0 0,1 0 0,-1 7 0,1-9-50,1 0 0,-1 1 0,0-2 1,1 2-1,-1-1 0,1 0 0,-1 0 0,1 0 0,1 0 1,-2 0-1,1 0 0,1-1 0,-1 2 0,0-2 0,1 1 1,-1 0-1,0-1 0,1 0 0,0 1 0,-1-1 0,2 0 1,-2 1-1,1-2 0,0 1 0,0 0 0,0 0 0,0 0 0,0 0 1,0-1-1,0 0 0,3 1 0,3 0 69,1 0-1,-1-1 0,1 0 1,-1-1-1,14-2 0,21-1 430,-40 4-481,0-1 0,-1 1 0,2-1 0,-2 0 0,0 0 0,2 1-1,-2-1 1,5-2 0,2-4-2469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11 11760,'0'0'1760,"-49"-11"-1536,44 13-256,2 1 8,3-2-88,0 3 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3 4512,'0'0'10826,"-10"0"-10562,-28-2-17,35 2-212,1 1 1,-1 0-1,1-1 1,0 2 0,0-1-1,-1 0 1,2 0-1,-2 1 1,2-1-1,-2 0 1,2 1-1,-1 0 1,0 0-1,1 0 1,-1-1-1,1 2 1,-1-2-1,1 2 1,0-1-1,0 0 1,-2 3 0,-2 4 83,-4 5 210,-16 29 1,23-36-255,-1 0 0,1 0 0,0 0 0,0 1 0,0-1 0,1 15 0,0-12 26,1 0 1,1 0-1,0 0 0,0 0 1,4 11-1,-5-18-65,1 0-1,0-1 1,0 1 0,0 0-1,0-1 1,1 1 0,-1-1 0,0 1-1,1-1 1,0 0 0,0 1-1,-1-1 1,2 0 0,-2 0-1,2 0 1,-1 0 0,1-1 0,-1 1-1,0-1 1,1 1 0,4 1-1,10 5 357,-16-7-366,0 0-1,0 0 1,0 0-1,0-1 0,1 1 1,-1-1-1,0 1 1,0 0-1,1-1 0,-1 1 1,0-1-1,1 0 0,-1 1 1,0-1-1,1 0 1,-2 0-1,2 0 0,0 0 1,-1 0-1,0 0 1,1-1-1,1 0 0,3-1 215,-6 2-327,0 0 1,0 0 0,0 0 0,1 0-1,-1 0 1,0 0 0,1 0-1,-1 0 1,0 0 0,0-1 0,1 1-1,-1 0 1,0 0 0,0 0 0,1 0-1,-1 0 1,0 0 0,0 0 0,0 0-1,1 0 1,-1-1 0,0 1 0,0 0-1,0 0 1,0 0 0,0-1-1,0 1 1,0 0 0,0 0 0,0-1-1,0 0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94 11760,'0'0'1192,"-38"-64"-760,24 51 0,7 7 8,2 1-176,2 2 192,3 1-272,0 4-80,3-2 16,4 3-128,7 8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0 8640,'0'0'2728,"-4"11"-2284,4-10-436,-5 11 132,1 0 0,1 1 0,0-1 0,0 1 0,0 25 0,4 1 224,-1-12 49,-2 34-1,-12 161 1397,13-202-1374,0 0-1,-2 1 0,-10 37 0,7-41 1315,7-33-771,2-1-881,1 0 0,1 0 0,1 0 0,0 1 0,1 0 0,17-28 0,-9 21-45,1-1 1,1 3 0,30-31-1,-41 46-38,1 0 0,-1 1-1,1 0 1,-1 0-1,14-7 1,-15 9 1,0 2 1,0-1 0,0 1-1,0-1 1,0 1 0,0 0-1,0 0 1,1 1-1,-2 0 1,7 0 0,-9 0-9,-1 1 0,1-1 0,0 1 1,-2 0-1,2-1 0,0 1 1,-1 0-1,0-1 0,1 1 0,-2 0 1,2 1-1,-1-2 0,0 1 0,0 0 1,0 1-1,0-2 0,0 2 1,0-1-1,-1 0 0,1 1 0,0-1 1,0 1-1,0-1 0,-1 1 0,0-1 1,0 0-1,1 1 0,-1-1 1,0 3-1,1 1 12,0-1-1,-1 1 1,0 0 0,0 0-1,0 0 1,-1 0 0,0 0 0,-1 6-1,0-5-6,1-2 0,-2 2 0,1 0 0,-1-1 0,0-1 0,1 1 0,-2 0-1,0 0 1,1-1 0,-1 1 0,0-1 0,0 0 0,0-1 0,-1 1 0,0 0 0,0-1-1,0-1 1,1 1 0,-1 0 0,-1-1 0,0 0 0,1 0 0,-8 2 0,4-3 11,7 0-11,0-1 1,0 1 0,1-1-1,-1 1 1,-1-1-1,2 0 1,-1 0 0,0 0-1,0 0 1,1 0 0,-1 0-1,0-1 1,0 1 0,0-1-1,1 1 1,-2-1 0,2 0-1,-1 1 1,0-1 0,1 0-1,-3-2 1,26 27 12,73 74-17,-79-80 58,-13-15-44,-1 0-1,1 1 1,0-2-1,-1 1 0,2 0 1,4 3-1,-1-1 88,-1-2-185,7-11-357,-4 0-2527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22 154 10752,'0'0'3142,"-2"9"-2756,-4 14 58,1-1 1,2 1 0,0 0 0,1 33-1,4-47 899,-2-12-1249,1 0 1,0 0-1,0 0 1,0 0-1,0 0 0,3-4 1,2-9 95,4-12 11,9-31 358,39-78-1,-55 132-498,0-1-1,0 1 0,1 0 1,0 1-1,7-8 1,-9 11-35,-1-1-1,1 0 1,-1 1 0,1 0 0,0-1 0,0 1 0,0 1 0,-1-2 0,2 1 0,-2 0 0,2 1 0,-1 0 0,0-1 0,0 0 0,0 1 0,0 0 0,1 0 0,3 0 0,-2 2 7,-1 0 0,1 0 0,-1 1 0,0 0 0,1 0 0,-1 0 0,-1 0 0,1 0 0,3 5 0,0 1 14,-1 0 1,0 0-1,-1 0 1,0 1-1,-1-1 1,4 21-1,1 0 94,-2-8 17,-1 1 0,1 37-1,-3-35-34,-2-7-2,-1-14-60,0 0-1,0 0 1,0 0 0,0 0-1,1 0 1,2 6 0,-3-9-191,1 1 1,1 0-1,-1 0 1,-1 0 0,2-1-1,-1 0 1,0 1-1,0-1 1,1 1 0,0-1-1,1 1 1,-1 1-1585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16 3808,'0'0'7110,"-9"-3"-6739,-28-8 2,34 10-289,-1 1-1,1-1 1,-1 1 0,0 0-1,0 0 1,1 1-1,-1-1 1,1 1-1,-1-1 1,0 1 0,1 0-1,-1 1 1,-4 1-1,-2 1 159,-2 1-81,1 0 0,0 0 0,-1 2-1,2-1 1,-1 2 0,1-1 0,0 1-1,0 0 1,1 1 0,0 1 0,0-1-1,2 1 1,-1 1 0,2-1 0,-1 1-1,1 0 1,0 0 0,1 2-1,0-2 1,1 1 0,1 0 0,-4 21-1,6-28-117,1 1-1,-1 0 0,1-1 1,0 0-1,0 1 0,1-1 0,-1 1 1,1-1-1,0 1 0,1-1 0,-1 0 1,5 9-1,-1-1 49,1-1-1,1 1 1,0-1 0,14 19 0,-17-28-70,-2 0 1,1 0-1,0 0 0,1 0 1,-1-1-1,0 0 1,1 1-1,-1-1 1,2 0-1,-1-1 0,-1 1 1,1 0-1,0-1 1,0 0-1,1 0 1,-1 0-1,0-1 0,0 1 1,0-1-1,8-1 1,-3 0 18,1 0 1,-1 0-1,0-1 1,0-1-1,0 0 1,-1 0 0,1 0-1,0-1 1,-1 0-1,0-1 1,0 0-1,0 0 1,0-1-1,7-8 1,-5 6 9,0-1 1,-1-1-1,-1 0 0,0 0 1,-1-1-1,0 1 1,0-2-1,-1 1 0,0 0 1,-1-1-1,0 0 1,-1-1-1,-1 0 1,0 1-1,1-16 0,-3 19-15,1-6 26,-1 1 1,-1-1-1,0 1 0,-2-17 1,2 28-46,-1-1 0,0 1 0,0 0 0,1 0 0,-1-1 0,-1 1 0,1 1 0,0-1 1,-1 0-1,1 0 0,-2 0 0,2 1 0,-2-1 0,1 0 0,0 2 0,0-2 0,-1 1 1,1 0-1,-2 0 0,2 0 0,-1 1 0,0-1 0,0 0 0,-3 0 0,-7-2 39,-1 0-1,0 1 0,-16-3 1,24 6-41,-1-1 1,0 1-1,0 1 1,0 0-1,1 0 1,-1-1-1,1 2 1,-11 4-1,-26 13 41,40-18-63,1 0 1,0 1-1,-1 0 0,1-1 1,0 2-1,0-2 0,0 1 1,0 0-1,0 1 1,0-1-1,1 0 0,-1 0 1,0 1-1,0 2 0,2-4-7,0 1 0,0-1-1,-1 0 1,1 0-1,1 0 1,-1 0 0,0 0-1,0 0 1,0 0 0,1 0-1,-1 0 1,1 0-1,-1 0 1,0 0 0,0 0-1,2 1 1,2 4-2608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0 6520,'0'0'5957,"-4"9"-5634,1-5-284,-5 11 243,1-1 1,-1 1-1,-4 18 1,11-27-82,0 1 1,0-1-1,1 13 1,-2 11 260,1-9-242,0 1-1,2-1 1,0 1-1,6 27 1,1 15 75,-2-18 24,12 52 0,7 38 350,-18-90-374,-5-32-95,1 0-1,-2 1 1,0 24-1,-12 8 572,13-44-632,1 1-3057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8.2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 12360,'0'0'2940,"11"-2"-2527,37-6 674,79-4 0,88 22 2380,-201-9-2799,1 0-1,-1-1 1,26-3 0,-8-5-3288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 5824,'0'0'13735,"-8"10"-13541,-21 35-1,27-42-164,1 1-1,-1-1 1,0 0-1,2 0 1,-1 1-1,0-1 1,0 1-1,0-1 1,0 0-1,1 1 1,0 6-1,0 9 149,-3 4 19,2-11 7,0 0 1,-2 0 0,1 0 0,-8 20-1,7-18 109,4-10-96,2-10-102,3-7-2992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3 5120,'0'0'6153,"-8"0"-5744,-37-1 366,45 1-415,-4 0 828,4 0-1043,-1 0 0,1-1 0,-1 1 0,1 0 0,-1 0 1,1 0-1,-1 0 0,0 0 0,1 0 0,0 0 0,0 0 0,-1 0 0,1 0 0,-1 1 0,0-1 0,1 0 0,-1 0 0,1 0 0,0 1 0,0-1 0,-1 0 0,1 0 0,-1 1 0,1 0-125,0 0 0,0 0 0,1-1 0,-1 1 0,0 0 0,1-1-1,-1 1 1,0 0 0,0 0 0,1-1 0,-1 1 0,1 0 0,-1 0 0,1-1 0,0 1 0,-1-1 0,0 1-1,1-1 1,0 1 0,0-1 0,0 1 0,0-1 0,-1 1 0,1-1 0,0 0 0,0 0 0,0 0 0,29 7 134,-22-6-87,92 13 707,158 3 1,-201-14-330,-48-2-267,-8-1-153,0 0 0,-1 1 0,1-1 0,1 0 0,-1 0 0,0 0 0,-1 0 0,1 0 0,0 0 0,1 0 0,-2 0 0,3-1 0,11-2 828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 5016,'0'0'8872,"-6"8"-8643,0 1-139,1 0 0,0 0 0,0 0 0,0 0-1,1 0 1,-4 16 0,6-15 2,1 1-1,0-2 0,0 2 0,1-1 1,2 18-1,13 51 394,-2-10-54,-11-53-89,0-1 1,7 19-1,-7-40-132,2 1 0,-2-2-1,3-11 1,-4 17-192,3-19 90,-1 1-1,0-1 1,0-23-1,-2 14 15,1 2-15,8-73 290,-6 80-266,-4 15-102,0 0 0,0 0 0,1 0 0,0 1 0,1-1 0,-1 0 0,0 0 1,2 0-1,-2 1 0,2-1 0,3-5 0,-6 10-29,1 0 1,-1 0-1,0 0 1,1-1-1,-1 1 1,1 0-1,-1 0 0,0 0 1,0 0-1,1 0 1,-1 0-1,1 0 1,-1 0-1,1 0 0,-1 0 1,1 0-1,-1 0 1,0 0-1,0 0 1,1 0-1,-1 0 0,0 1 1,1-1-1,-1 0 1,1 0-1,-1 1 1,1-1-1,-1 0 0,13 10-65,-7-5 30,-1-2 23,1 1 1,-2 1-1,1-1 0,0 1 0,-1 0 1,1 0-1,-1 0 0,-1 1 0,1 0 1,5 11-1,3 3-23,0 7-5,-10-22 31,0-1 0,0 1 0,1 0-1,-1 0 1,1 0 0,5 5 0,-4-4-5,0 0 1,-1 0-1,1 1 1,-1-1-1,0 1 0,-1-1 1,1 1-1,1 7 1,1 3-4,-1 2 40,0 0-1,0-1 1,0 20-1,-1-5 110,-2-25-64,1-1 171,10-13-272,-5-1-2479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13 7528,'0'0'10441,"0"8"-10263,-4 68 457,4-71-552,0 1-1,0 0 1,0-1 0,1 1-1,1 0 1,-1-1 0,0 1-1,5 9 1,-4-14-68,-2 0-1,1 0 1,0 0-1,1-1 1,-2 0 0,1 1-1,1 0 1,-1-1-1,0 1 1,0 0 0,1-1-1,-2 0 1,2 0-1,-1 0 1,1 0 0,-2 0-1,2 0 1,0 0-1,23-3 153,-19 0-129,-1 1 0,0-2-1,0 0 1,0 1 0,-1-1 0,0 0-1,5-6 1,2-1 28,-8 8-47,0 1-1,-1-1 1,0-1 0,0 2-1,0-1 1,0 0-1,0-1 1,-1 1 0,0-1-1,1 1 1,-1 0-1,-1-1 1,1 0 0,1-5-1,-2 6-6,0 1-1,0-1 0,0 1 0,0-1 1,-1 1-1,1 0 0,-1-1 0,0 1 1,1-1-1,-1 1 0,0-1 0,0 2 1,0-2-1,0 1 0,-1 0 0,1 0 1,0 0-1,-1 1 0,0-2 0,0 2 1,0-1-1,1 0 0,-4 0 0,3 0 9,-2 1 1,1-1-1,0 1 0,0 0 0,-1 1 0,1-1 0,-1 1 0,1-1 0,0 1 0,-1 0 1,1 0-1,-1 0 0,1 1 0,0-1 0,-1 1 0,1-1 0,0 1 0,0 1 0,-5 1 1,-1 1 24,-1 0 1,1 1 0,0 1-1,-16 12 1,22-16-43,-1 0-1,1 2 1,0-2-1,1 1 1,-1 1-1,-3 4 1,6-7-7,-1-1 1,1 1 0,0-1 0,0 1 0,-1-1-1,1 1 1,0-1 0,0 1 0,0-1-1,0 0 1,0 1 0,0-1 0,0 1 0,0-1-1,0 1 1,0-1 0,0 1 0,0-1-1,0 0 1,1 1 0,-1-1 0,0 1 0,0-1-1,0 1 1,1 0 0,-1-1-11,1 1 1,1-1-1,-1 1 1,-1 0-1,1-1 1,1 1-1,-1-1 1,0 0-1,0 0 1,0 1-1,0-1 1,0 0-1,0 0 0,1 0 1,0 0-1,2 0-206,0 0 0,0-1-1,0 1 1,0 0 0,1-1 0,-1-1-1,6-1 1,-6 1-1104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77 144 3504,'0'0'11656,"11"3"-11286,37 7-20,-40-8-175,1-2 0,-1 1 1,0-2-1,0 1 0,0-1 1,1 0-1,-1-1 1,-1 0-1,1 0 0,11-5 1,-16 6-95,1-1-1,-1 0 1,0 1 0,1-1 0,-2 0-1,1 0 1,1 0 0,-2-1 0,1 1 0,0-1-1,-1 0 1,1 1 0,-2-1 0,2-1-1,-2 1 1,2 0 0,-2 0 0,0-1-1,1 1 1,1-7 0,-3 8-48,1 0-1,-1-2 1,1 2-1,-1-1 0,0 0 1,0 0-1,-1 1 1,1-2-1,-1 2 1,1-1-1,-1 0 1,0 1-1,0-1 1,0 0-1,-1 1 1,1-1-1,0 1 1,-1-1-1,1 1 1,-1 0-1,0 0 1,0-1-1,0 2 1,0-2-1,0 2 1,0-1-1,-1 1 1,-1-3-1,0 3-8,-1-1 0,1 0-1,0 1 1,0-1 0,0 1 0,0 1-1,0-1 1,0 0 0,-1 1-1,1 0 1,0 0 0,0 0-1,0 1 1,-1 0 0,1-1-1,0 1 1,0 0 0,0 1 0,0-1-1,-4 3 1,-9 4 41,0 1 1,1 1 0,-18 14-1,32-23-59,-5 5 9,-1 0 1,2-1-1,-1 2 1,1-1-1,0 1 1,1 1 0,-1-1-1,1 0 1,1 1-1,-8 16 1,10-19-8,1-1 1,-1 1-1,1-1 0,0 1 1,1-1-1,-1 0 1,1 1-1,-1 0 1,1-1-1,1 1 0,-1 0 1,1-1-1,-1 1 1,1 0-1,1-1 1,-1 1-1,1-1 0,0 0 1,-1 1-1,2-1 1,-1 0-1,1-1 1,2 5-1,3-1 17,-2 1 1,2-2-1,-1 1 1,2-2-1,-1 1 0,1 0 1,-1-2-1,1 0 0,0 1 1,15 3-1,5 1 185,1-1 0,35 4 0,-39-10-150,-16-1 157,0 1 0,14 3 0,-21-4-653,1 0 1,0 1-1,-1-1 1,0 1-1,0-1 0,3 3 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1 4120,'0'0'12236,"-8"4"-11906,-26 14-11,33-17-267,-2 1-1,2 0 1,-1-1 0,0 1 0,0 0 0,0 0-1,1 0 1,0 0 0,-1 0 0,2 0 0,-2 0 0,1 0-1,0 1 1,0-1 0,0 4 0,-5 7 276,-7 17 382,-17 57 0,29-84-651,1 1 0,-1-2 0,0 1 1,1 0-1,0 1 0,0-1 0,0 0 0,0 0 0,0 1 0,1-1 0,0 0 1,-1 0-1,1 1 0,0-2 0,0 1 0,0 1 0,0-2 0,1 1 0,0 0 1,0 0-1,0-1 0,-1 1 0,2-1 0,-1 1 0,0-1 0,0 0 0,1 0 1,3 2-1,-4-4-31,-1 1 1,1-1 0,-1 0-1,1 0 1,0 0 0,-1 0-1,0 0 1,1 0 0,-1 0-1,1-1 1,0 1 0,-1-1-1,1 1 1,0 0-1,-2-1 1,2 0 0,0 0-1,-2 0 1,2 0 0,0 1-1,-2-1 1,2 0 0,-1-1-1,1 0 1,22-24-3180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0 11656,'0'0'1552,"-49"23"-2000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0:44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7736,'0'0'5737,"-1"10"-5314,6 159 1090,1 25-75,-9-115-926,-3 41 394,0-38 330,6-67-210,4-21-746,2-4-133,-3-14-23,0 2-4,1 1 1,1-1-1,14-37 0,-11 39-14,1 1 0,0 0 0,2 0 0,21-28 0,-28 43-88,-1 1 13,-1 0 1,1 1 0,-1-2-1,1 2 1,0-1-1,3-2 1,-5 5-27,-1-1 1,1 1-1,-1 0 0,1 0 0,-1-1 0,1 1 1,-1 0-1,0 0 0,1 0 0,-1 0 1,1 0-1,0 0 0,-1 0 0,1 0 1,-1 0-1,0 0 0,1 0 0,-1 0 0,1 0 1,-1 0-1,1 1 0,0-1 0,-1 1 0,1 0 0,0-1-1,0 1 1,0 0 0,0 0-1,-1 0 1,0-1-1,1 1 1,0 0 0,-1 1-1,1-2 1,-1 1 0,1 0-1,-1 2 1,0 0-7,1 0-1,-1-1 1,0 1 0,0 0-1,0 0 1,0-1 0,-1 1 0,1 0-1,0-1 1,-1 1 0,0 0-1,0-1 1,-2 4 0,1-1 8,-1 0-1,1-1 1,-1 1 0,0-1 0,-8 9 0,8-10 7,-3 6 115,6-8-124,0 0 1,0 0-1,0 0 0,1-1 0,-1 1 0,1-1 0,0 1 0,-1 0 0,1-1 1,0 1-1,-1 0 0,0-1 0,1 0 0,0 0 0,0 1 0,0-1 1,0 1-1,9 5 14,11 6 59,-2 1-1,26 20 1,-43-31-67,-2-2 1,1 1 0,1 1-1,-1-1 1,-1 0 0,1 0-1,0 1 1,0-1 0,0 0-1,-1 1 1,0-1 0,1 1-1,-1 0 1,1-1-1,-1 0 1,0 1 0,1-1-1,-1 1 1,0-1 0,-1 3-1,1 0-556,-1-1 0,0 1 0,0 0 0,0-1 0,-3 8-1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1:59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65 289 6728,'0'0'792,"-1"-10"-111,-2-8-327,0 2 1324,-2-32-1,4 48-1612,1 0-1,0 0 1,-1 0-1,1 0 1,0 1-1,0-1 1,-1 0 0,1 0-1,0 0 1,0 1-1,-1-1 1,1 0-1,0 0 1,0 1-1,-1-1 1,1 0-1,0 0 1,0 1-1,0-1 1,0 0-1,-1 1 1,1-1 0,0 0-1,0 1 1,0-1-1,0 0 1,0 1-1,0-1 1,0 1-1,-6 119 1626,9 134-1,30 120 52,-29-315-1097,-4-46-25,-4-40-263,-14-101 66,-10-77 60,22 75-234,3 37-98,-7-18-23,-2-72 118,13 169-225,-1-1 0,2 1-1,3-16 1,-4 25-23,1-1 0,-1 1 0,1 0 0,0 0 0,0 0 1,1 0-1,-1 0 0,1 1 0,0-1 0,0 1 0,7-7 0,-9 10 2,0 0 0,1 0 1,-1 0-1,1 0 0,0 0 0,-1 1 0,1-1 0,-1 0 0,1 1 0,0-1 0,0 1 0,-1 0 0,1 0 0,0 0 0,0 0 0,2 0 0,1 1-2,0-1 0,0 1-1,0 1 1,0-1-1,8 5 1,-1 0-10,0 0 1,0 2-1,12 9 1,-13-7 4,0 0 1,-1 1-1,0 0 1,0 0-1,-2 1 1,1 0-1,-2 1 1,1 0-1,9 26 1,-8-15 4,-1 0 0,-2 0 0,0 1 0,4 45 0,-9-59 9,-1-1 0,0 0 0,0 0 0,-1 0 0,-1 0 0,0 1 0,0-2 0,0 1 0,-1 0 0,-9 17 0,10-22-2,-1-1 0,0 1 0,0-1-1,0 0 1,0 0 0,-1-1-1,1 1 1,-1 0 0,0-1 0,0 0-1,0 0 1,-1-1 0,1 1 0,-1-1-1,1 0 1,-1 0 0,0 0 0,0 0-1,0-1 1,0 0 0,0 0 0,-10 0-1,1-1 30,1 0 0,0-1 0,0 0 0,-1-1 0,1-1 0,0 0 0,1-1-1,-20-8 1,25 10-13,7 2-15,-1 0 0,1 0-1,-1 0 1,1 0-1,-1 0 1,1 0-1,-1 0 1,1 0-1,-1-1 1,1 1-1,-1 0 1,1 0 0,-1 0-1,1-1 1,0 1-1,-1 0 1,1-1-1,-1 1 1,1 0-1,0-1 1,-1 1-1,1 0 1,0-1 0,0 1-1,-1-1 1,1 1-1,0-1 1,0 0-1,1 1-118,0 0 1,1 0-1,-1-1 0,1 1 0,-1 0 0,1 1 0,-1-1 1,1 0-1,-1 0 0,1 1 0,-1-1 0,1 0 0,-1 1 1,0 0-1,3 0 0,-2 0-1073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03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149 118 9344,'0'0'3177,"-11"11"-2765,-1 0-282,-5 4 190,0 1 0,2 0-1,-19 26 1,28-32-109,0 0 0,1 1 0,0-1 0,1 1 0,0 0 0,1 0-1,0 1 1,1-1 0,0 0 0,1 1 0,-1 12 0,3-20-134,-1 0 1,1 0 0,0 0-1,0 0 1,0 0 0,0 0 0,1 0-1,-1-1 1,1 1 0,0-1-1,0 1 1,1-1 0,-1 1-1,1-1 1,0 0 0,-1 0-1,6 3 1,-3-3-20,-1 0 0,0-1 0,1 1 0,0-1 1,-1-1-1,1 1 0,0 0 0,0-1 0,0 0 0,0-1 0,0 1 0,9-1 1,-7 0-13,0 0 1,0-1 0,0 0-1,0 0 1,0 0 0,-1-1 0,1 0-1,0-1 1,-1 0 0,1 0-1,-1 0 1,0-1 0,0 1-1,0-1 1,-1-1 0,1 1 0,-1-1-1,0 0 1,0 0 0,4-8-1,-5 6-4,-2 1 0,1-2-1,0 1 1,-1 0-1,-1 0 1,1-1 0,-1 1-1,0-1 1,-1 1-1,0-1 1,0 1-1,-1-1 1,0 0 0,0 1-1,0 0 1,-1-1-1,0 1 1,-1 0 0,0 0-1,0 0 1,0 0-1,-1 1 1,0-1 0,0 1-1,-1 0 1,1 0-1,-1 0 1,-1 1 0,1 0-1,-11-8 1,-38-17 386,54 30-402,-6 3 97,10 1-116,0 0 0,0 1 0,0-2 1,0 1-1,1 0 0,-1-1 0,1 0 0,0 0 0,0 0 1,0-1-1,10 4 0,1 1 16,-5-1-5,0-1-1,0 0 1,0-1-1,1 0 1,0-1-1,0-1 1,0 0-1,0 0 1,0-1-1,1-1 1,-1 0-1,0 0 1,0-1-1,0-1 1,1 0-1,-2-1 0,1 0 1,0-1-1,-1 0 1,1-1-1,-1 0 1,0-1-1,-1 0 1,0-1-1,0 0 1,16-14-1,70-65 159,-85 75-116,-1 0 0,-1-1 0,11-15 0,-16 19 73,-7 12-63,-9 16-43,-2 7-24,1 1 1,2 0-1,1 1 1,-7 34-1,14-52-3,2 0 1,-1 0-1,1 0 1,1 1-1,0-1 1,0 0-1,1 1 1,1-1-1,0 0 0,1 0 1,0 0-1,0 0 1,1-1-1,8 17 1,-8-21 6,-1 0 1,1-1-1,0 1 1,0-1-1,0 0 1,1 0-1,-1-1 1,1 1-1,6 3 1,-8-6-6,1 0 1,-1 0 0,0-1-1,1 0 1,-1 0 0,1 0-1,0 0 1,-1 0 0,1-1-1,-1 1 1,1-1-1,0 0 1,0 0 0,-1-1-1,1 1 1,0-1 0,6-1-1,0-2 8,-1 0 1,1 0-1,0-1 0,-1 0 0,0-1 0,-1 0 0,1 0 0,-1-1 1,0 0-1,8-9 0,2-4 25,-1-1 0,25-40 1,54-112 117,-71 124-65,2 3 129,-27 45-212,0 1 1,0 0-1,0 0 0,0-1 0,0 1 0,0 0 0,0 0 1,0 0-1,1-1 0,-1 1 0,0 0 0,0 0 0,0-1 0,0 1 1,0 0-1,1 0 0,-1 0 0,0 0 0,0-1 0,0 1 1,1 0-1,-1 0 0,0 0 0,0 0 0,1 0 0,-1 0 1,0-1-1,0 1 0,0 0 0,1 0 0,-1 0 0,0 0 0,0 0 1,1 0-1,-1 0 0,0 0 0,0 0 0,1 0 0,-1 0 1,0 0-1,0 1 0,1-1 0,-1 0 0,0 0 0,0 0 1,1 0-1,-1 0 0,0 0 0,0 0 0,0 1 0,1-1 1,9 18 44,2 26-89,-3 10 57,-2 0 0,-1 70 0,-10-46 42,3-70-50,0 1-1,-1 0 1,0-1 0,-1 1-1,1-1 1,-8 13 0,9-19-6,0 0 0,0 0 1,-1-1-1,1 1 0,-1 0 1,1-1-1,-1 1 0,0-1 1,0 0-1,0 0 0,0 1 1,1-1-1,-1 0 0,-1 0 1,1-1-1,0 1 1,0 0-1,0-1 0,0 1 1,-1-1-1,1 0 0,0 0 1,0 0-1,0 0 0,-1 0 1,1 0-1,-4-1 0,-5-2 17,-1 0-1,1-1 0,0 0 1,-11-6-1,9 4 9,8 4-22,0-1 1,0 1 0,1-1 0,-1 0-1,1-1 1,-6-4 0,-1-3 43,-4 6 33,12 5 3,9 5-45,3 0-37,-1-1 0,1 0 1,0-1-1,0 0 0,0 0 0,0-1 0,0 0 0,0-1 0,1 0 0,-1 0 0,1-1 1,-1 0-1,1-1 0,-1 0 0,0 0 0,1-1 0,-1 0 0,17-7 0,-5 0 6,-1 0-1,0-1 0,-1-1 1,0 0-1,0-2 0,-2 0 1,19-17-1,-22 16-1,-1-1-1,0 0 1,20-32-1,25-56 50,-24 40-39,-30 55-14,0 2 0,-1 0 1,1 1 0,0-1-1,8-8 1,-12 14-6,0-1 0,0 1 0,0 0 0,0 0 0,0 0 0,1 0 0,-1 0 0,0 0 0,0-1 0,0 1 0,1 0 0,-1 0 0,0 0 0,0 0 0,0 0 0,1 0 0,-1 0 0,0 0 0,0 0 0,0 0 0,1 0 0,-1 0 0,0 0 0,0 0 0,0 0 0,1 0 0,-1 0 0,0 0 0,0 1 0,0-1 0,1 0 0,-1 0 0,0 0 0,0 0 0,0 0 0,0 0 0,1 1 0,-1-1 0,0 0 0,0 0 0,0 0 0,0 0 0,0 1 0,0-1 0,0 0 0,1 0 0,-1 0 0,0 0 0,0 1 0,6 17 0,0 26 0,-6-43 0,3 49 0,-8 88 0,4-120 0,0 2 0,1-2 0,-1 1 0,-2 0 0,1-1 0,-10 29 0,12-45 2,-1 0 0,0 0 1,0 0-1,1 0 0,-2 0 0,1-1 0,0 1 0,0 0 0,0-1 0,-1 1 1,1-1-1,-1 1 0,1-1 0,-1 0 0,0 0 0,1 0 0,-1 1 0,0-2 1,0 1-1,0 0 0,0 0 0,0-1 0,0 1 0,0-1 0,0 1 0,0-1 1,0 0-1,0 0 0,0 0 0,0 0 0,0 0 0,0 0 0,0-1 0,0 1 1,0-1-1,0 1 0,-2-2 0,-3 0 6,1-1 1,0 0-1,0 0 1,0-1-1,1 0 0,-1 0 1,1 0-1,0 0 1,0-1-1,-5-6 1,-5-4 29,11 12-32,1 0-1,0 1 0,1-1 1,-1 0-1,0-1 0,1 1 1,0 0-1,0-1 0,-3-5 1,4 5 2,3 6-7,0 0 1,0 0-1,1 0 1,-1-1-1,0 1 1,0-1-1,1 0 1,4 3-1,-1-1 0,4 3-1,-1 0 0,1-1 0,-1 0 0,1-1 0,1 0 0,-1-1 0,1 0 0,-1 0 0,1-1 0,0 0 0,0-1 0,0-1 0,0 0 0,0 0 0,-1-1 0,1 0 0,0-1 0,0 0 0,12-4 0,0-4 2,0-1 0,-1-1-1,0-1 1,-1-1 0,-1 0 0,0-2-1,-1 0 1,0-1 0,-2-2-1,0 1 1,-1-2 0,-1 0 0,21-36-1,-30 35 44,-8 13-16,1 8-28,1 0 0,-1 0 0,1 0 0,-1 0 0,1 0 0,-1 0 0,1 0 0,-1 0 0,1 1 0,-1-1 0,1 0 0,-1 0 0,1 0 0,-1 0 0,1 1 0,-1-1 0,1 0 0,0 1 0,-1-1 0,1 0 0,-1 1 0,-7 6-5,0-1 0,1 1-1,0 1 1,1-1-1,-1 1 1,1 0 0,1 1-1,0 0 1,0 0 0,0 0-1,1 0 1,1 0 0,-5 18-1,6-19 2,0 0 0,1 1 0,0-1 0,1 0 0,0 1 0,0-1 0,1 1 0,0-1 0,0 1 0,1-1 0,0 0 0,0 0 0,1 0 0,0 0 0,0 0 0,9 13 0,-11-20 3,-1 0 0,1 1 0,0-1 0,0 0 0,0 0 0,0 1 0,0-1 0,0 0 0,0 0 0,0 0 0,1 0 0,-1 0 0,0-1 0,0 1 0,1 0 0,-1-1 0,1 1 0,-1-1 0,0 1 0,1-1 0,-1 1 0,1-1 0,-1 0 0,1 0 0,0 0 0,-1 0 0,1 0 0,-1 0 0,1 0 0,-1-1 0,1 1 0,-1 0 0,0-1 0,1 1 0,-1-1 0,1 0 0,-1 1 0,0-1 0,1 0 0,-1 0 0,2-1 0,2-2 0,-1-1 1,1 1-1,-1-1 0,0 0 1,0 0-1,-1-1 0,1 1 1,3-10-1,-4 8 9,-1-1-1,0 1 1,0-1 0,-1 0 0,1 1-1,-2-1 1,0 0 0,0 0 0,0 1-1,-1-1 1,0 0 0,0 0 0,-1 1 0,0-1-1,0 1 1,-1 0 0,0-1 0,0 1-1,-1 0 1,-7-11 0,4 9 10,4 4-12,0 1 0,-1-1 0,0 1 0,0 0 0,0 0 0,-9-7 0,6 7-5,5 2 0,0 1-1,0-1 1,0 1-1,-1 0 1,1 0-1,0 0 1,-1 0-1,1 0 1,-4 0-1,2-3 0,11 0-1,12-3-5,12-1-24,-19 4 15,1 1 0,0 0 1,26-2-1,-1 4-1,-1 1 0,62 9 0,-95-8 10,0 0 0,1 1 0,-1-1 0,0 1 0,0 0 0,0 0 0,0 0 0,0 0 0,-1 1 1,1-1-1,-1 1 0,1 0 0,-1 0 0,0 1 0,0-1 0,-1 0 0,1 1 0,-1 0 0,4 5 0,0 5-3,0 0 0,-1 0 0,-1 0 0,5 21 0,-8-28 8,3 8 0,-4-15 0,0 0 0,1 0 0,-1 1 0,1-1 0,-1 0 0,1 0 0,-1 0 0,1 0 0,-1 0 0,1 0 0,-1 0 0,1 0 0,-1 0 0,0 0 0,1 0 0,-1 0 0,1 0 0,-1 0 0,1-1 0,-1 1 0,1 0 0,-1 0 0,0 0 0,1-1 0,-1 1 0,1 0 0,-1-1 0,0 1 0,1 0 0,-1-1 0,0 1 0,1 0 0,-1-1 0,0 1 0,1-1 0,65-68 0,-49 48 26,2 1-1,1 1 1,23-18 0,-42 36-25,0 1 0,-1-1 0,1 1-1,0-1 1,-1 1 0,1-1 0,0 1 0,0 0 0,0-1 0,-1 1 0,1 0-1,0-1 1,0 1 0,0 0 0,0 0 0,0 0 0,0 0 0,-1 0 0,1 0-1,0 0 1,0 0 0,0 0 0,0 0 0,0 1 0,0-1 0,1 1 0,-1 0-1,0 0 0,0 0 0,0 0 1,0 0-1,0 1 0,0-1 0,0 0 0,-1 0 1,1 1-1,0-1 0,-1 1 0,1-1 1,-1 1-1,1 1 0,1 7 1,-1 1-1,0 0 0,0 14 1,-1-23 1,-1 12 29,2 1 1,-1-1-1,2 0 1,0 0-1,0 0 1,1 0-1,1-1 1,10 24 0,-12-34-17,0 0 0,0 0 0,0 0 1,0 0-1,1 0 0,-1 0 0,1-1 1,0 1-1,0-1 0,0 0 1,0 0-1,0 0 0,0 0 0,0-1 1,1 1-1,-1-1 0,1 0 1,-1 0-1,1 0 0,0 0 0,-1-1 1,1 1-1,3-1 0,6-10-1837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38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432 52 11856,'0'0'3053,"-13"-3"-2530,7 1-465,0 1 0,0-1 0,0 1 0,-1 1 0,1-1 0,0 1 0,0 0 0,-1 0 0,1 1 0,0 0 0,0 0 1,-1 1-1,1-1 0,0 1 0,-10 6 0,-12 7 167,2 1 0,1 2 1,0 0-1,1 2 0,1 1 1,1 0-1,0 2 0,2 0 1,1 2-1,-27 44 0,42-62-159,0 1-1,0 0 1,1 1-1,0-1 0,0 1 1,1-1-1,0 1 0,0 0 1,1 0-1,0-1 0,1 1 1,0 0-1,0 0 1,1 0-1,0 0 0,1 0 1,0 0-1,0-1 0,1 1 1,0-1-1,0 0 1,1 1-1,0-2 0,0 1 1,1 0-1,0-1 0,1 0 1,-1 0-1,2 0 0,-1-1 1,0 0-1,1 0 1,0-1-1,1 0 0,12 7 1,-5-5 19,0-1 0,1-1 0,0 0 0,0-1 0,0-1 0,0 0 0,1-1 0,-1-1 0,1-1 0,-1 0 0,1-1 0,-1-1 0,1 0 0,21-7 0,-13 1 67,0 0 0,0-2 0,-1-1 1,0 0-1,-1-2 0,0-1 0,-1-1 1,26-23-1,-25 19 69,-1-1 1,-1-1-1,-1 0 1,-1-2-1,31-47 1,-45 62-151,-1 0 0,0-1 0,-1 1 0,0-1 0,0 0 0,-1 0 0,0 0 0,0 0 0,0-18 0,-3 19-26,1 1 0,-1-1-1,-1 1 1,0 0 0,0 0 0,0-1 0,0 1 0,-1 1 0,-1-1 0,1 0 0,-1 1 0,0-1 0,-9-10 0,3 6 16,0 1 1,-1 0-1,0 1 1,0 0-1,-1 1 1,0 0-1,0 0 1,-1 2-1,0-1 1,0 2-1,-1 0 1,-15-4-1,9 4-23,0 1 0,-1 1 0,1 1 0,-1 1 0,1 1 0,-1 0 0,-40 7 0,51-5-81,1 1 1,-1 0 0,-16 7-1,5 0-3607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03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10752,'0'0'4072,"-1"9"-3512,1-4-515,-2 8 422,2 1-1,0 0 1,0-1 0,1 1 0,1-1 0,3 17 0,-4-29-378,-1 0 1,0 0-1,1 0 0,-1 0 1,1 0-1,-1 0 1,1 0-1,0 0 0,-1-1 1,1 1-1,0 0 1,0 0-1,-1-1 0,3 2 1,4 0-2458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04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1 654 9648,'0'0'1492,"11"-8"-1151,26-19 414,-1-2-1,58-61 1,-51 34 200,-3-1 1,40-77-1,-29 44-64,-9 6 98,-9 15 215,-25 59-300,-5 21-300,-1 1-544,4 35 160,-2 0 0,-1 0 0,-3 0-1,-2 0 1,-10 55 0,10-87-162,1-2 31,0 0 0,-1 0 1,-1 0-1,0-1 0,-1 1 0,-10 23 1,14-35-78,0-1 1,0 1 0,-1-1-1,1 1 1,0 0 0,-1-1-1,1 1 1,0-1 0,-1 1-1,1-1 1,-1 0-1,1 1 1,-1-1 0,1 1-1,-1-1 1,1 0 0,-1 1-1,1-1 1,-1 0 0,1 0-1,-1 1 1,1-1 0,-1 0-1,0 0 1,1 0 0,-1 0-1,0 0 1,1 0 0,-1 0-1,1 0 1,-1 0 0,0 0-1,1 0 1,-1 0 0,1 0-1,-1 0 1,0 0-1,1-1 1,-1 1 0,1 0-1,-1-1 1,1 1 0,-1 0-1,1-1 1,-1 1 0,1 0-1,-1-1 1,1 1 0,-1-1-1,1 1 1,0-1 0,-1 1-1,1-2 1,-5-4 49,1-1-1,0 0 1,-5-12 0,2 6 49,-6-17 82,11 25-144,0 0-1,0 0 1,0 0-1,0 0 0,-1 1 1,0-1-1,0 1 1,0-1-1,-1 1 1,1 0-1,-1 0 1,0 0-1,-5-3 1,8 7 59,18 19 76,-2-8-164,-3 0-8,1 0 0,1-1 1,0-1-1,0 0 0,1-1 0,27 11 0,-17-11 30,1-2 0,0 0 0,47 4 0,-59-9-10,1-1-1,-1 0 0,0-1 0,1-1 1,-1 0-1,0-1 0,0-1 0,21-7 1,-25 6-1,74-34 239,-76 34-246,1 0 0,-1-1 0,0 0 1,0 0-1,-1-1 0,13-14 0,-13 10-3336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04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12160,'0'0'2856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07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462 111 5520,'0'0'6408,"-9"-13"-6127,-33-39 8,38 48-226,-1 0-1,1 0 0,-1 0 0,1 0 1,-1 1-1,0 0 0,-1 0 1,1 0-1,0 1 0,-1-1 0,0 1 1,1 1-1,-1-1 0,0 1 1,0 0-1,0 0 0,0 1 1,-10 0-1,12-1-26,-13 1 106,0 0 1,0 1-1,0 1 0,0 1 0,0 0 1,-27 9-1,36-9-78,0 0 0,0 0 0,0 1 0,1 0 0,-1 0 0,1 0 0,0 1 0,1 0 0,-1 1 0,1 0 0,0 0 0,0 0 0,1 0 0,0 1 0,-7 11 0,11-16-37,0 0 0,0 1-1,0 0 1,0-1 0,0 1 0,1-1-1,-1 1 1,1 0 0,0-1 0,0 1-1,0 0 1,0 0 0,0-1 0,0 1-1,1 0 1,-1-1 0,2 4 0,0-2 3,0 0 1,0 0 0,0 0-1,1-1 1,-1 1 0,1-1-1,0 1 1,0-1-1,7 5 1,0 0 25,0-1 1,1 0-1,1-1 1,-1-1-1,1 0 0,16 5 1,13 2 423,59 9 0,-92-19-335,7-1 620,-58 24-370,0-3-274,1 3 0,1 1 0,-56 47 0,91-69-113,-1 2 14,0 1 0,0-1 0,1 1 0,-8 11 0,13-17-16,0 0 0,0 1 0,0-1 0,0 0 1,1 1-1,-1-1 0,1 1 0,-1-1 0,1 1 0,-1-1 1,1 1-1,0-1 0,0 1 0,-1-1 0,1 1 0,0 0 1,1-1-1,-1 1 0,0-1 0,0 1 0,1-1 0,-1 1 1,1-1-1,-1 1 0,1-1 0,0 1 0,-1-1 1,1 0-1,0 1 0,0-1 0,0 0 0,2 2 0,4 3 22,0 0-1,1 0 1,0-1-1,0 0 0,1 0 1,0-1-1,-1 0 1,1-1-1,0 0 0,1 0 1,-1-1-1,0 0 1,19 1-1,7-2 122,1-1-1,45-5 1,-81 5-147,11-1 87,-1 0 0,0-1 0,1 0 0,-1 0 0,0-1 0,0 0 0,18-9 0,8 2 542,-34 9-511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08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358 0 10952,'0'0'2297,"-13"4"-2192,-4 2-75,-15 3 95,0 2 0,-58 27 1,85-35-104,-87 57 346,84-54-302,1 0 0,-1 0 0,1 1-1,1 0 1,-1 0 0,1 1-1,1-1 1,-1 1 0,-4 11 0,9-17-33,0 0 1,0 0-1,0 1 1,0-1-1,1 1 1,-1-1-1,1 0 0,-1 1 1,1-1-1,0 1 1,0-1-1,0 1 1,0-1-1,1 1 1,-1-1-1,1 1 1,-1-1-1,2 3 1,-1-3-4,1 0 0,-1-1 0,0 1 1,1 0-1,-1-1 0,1 1 0,-1-1 0,1 0 0,0 0 1,0 1-1,0-1 0,-1 0 0,1-1 0,0 1 0,0 0 1,0 0-1,0-1 0,0 1 0,1-1 0,-1 0 0,3 1 1,10-1 69,0 0 1,-1 0-1,1-2 1,0 0-1,-1 0 1,1-1 0,-1-1-1,0 0 1,15-8-1,-6 2 114,-1-1-1,0-1 1,-1-1-1,32-26 1,-2 0 1119,-76 85-1128,-30 72 0,19-37-79,9-24 33,2 1 0,2 2 0,-17 72 0,32-102-56,5-19-26,0 0 0,1 0 0,0 0 0,0 14 0,-2-10 118,3-10 236,9-11-265,-1 1-2946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08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7736,'0'0'13238,"10"0"-13046,32 0-2713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09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0 5224,'0'0'8020,"-9"12"-7632,0 0-278,5-7-61,-1 0 0,1 1 1,1 0-1,-1 0 1,1 0-1,0 0 0,0 0 1,0 1-1,1-1 0,0 1 1,0 0-1,0 8 1,-18 193 1684,17-159-1138,3 1-1,1-1 1,11 65 0,-9-82 1076,-6-58-1352,1 16-2914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09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10152,'0'0'2126,"9"0"-1428,291-20 2429,20-1-629,-267 21-1515,-31 0-2926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11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191 209 8032,'0'0'4728,"-5"15"-4287,-36 107 254,-13 99 760,21-78-316,29-130-805,0 1-1,-2-1 1,-7 15 0,16-69 759,18-76-477,15-98 316,-30 164-751,3 1 0,17-54-1,-21 89-143,0 1 0,0 0 0,2 0 0,-1 0 0,2 1 0,0 0 0,0 1 1,2 0-1,-1 0 0,1 1 0,18-16 0,-24 24-19,0-1 1,0 2-1,1-1 0,-1 1 1,0-1-1,1 1 1,-1 0-1,1 1 1,0-1-1,0 1 0,0 0 1,0 0-1,0 1 1,0-1-1,-1 1 1,1 0-1,6 1 0,-5 0-2,0 1 0,-1-1 0,0 1 0,1 0 0,-1 1 1,0-1-1,0 1 0,0 0 0,-1 0 0,1 1 0,-1 0 0,0-1 0,1 1 0,5 8 0,-6-7-4,0 1 1,0-1 0,-1 1 0,1 0 0,-1 0-1,0 0 1,-1 0 0,0 1 0,0-1-1,0 1 1,-1 0 0,1-1 0,-2 1-1,1 7 1,-1-4-2,-1 0 0,-1 0-1,1 0 1,-1-1 0,-1 1 0,0-1-1,0 0 1,-9 17 0,0-6 2,0-1 0,-2 0-1,0-1 1,-1 0 0,0-1 0,-2-1 0,-27 22-1,34-32 14,1 1 0,-18 7-1,0 0 126,27-14-149,-1 0 0,1 0 0,0 1 0,0-1-1,0 0 1,0 0 0,0 0 0,0 0 0,0 0-1,0 0 1,0 0 0,-1 0 0,1 0 0,0 1-1,0-1 1,0 0 0,0 0 0,0 0 0,0 0 0,0 0-1,0 0 1,0 1 0,0-1 0,0 0 0,0 0-1,0 0 1,0 0 0,0 0 0,0 1 0,0-1-1,0 0 1,0 0 0,0 0 0,0 0 0,0 0-1,0 0 1,0 1 0,0-1 0,1 0 0,-1 0 0,0 0-1,0 0 1,0 0 0,0 0 0,0 0 0,8 7 44,13 2 6,31 10 21,-1 3 1,-1 2 0,59 37-1,-107-59-73,0-1 1,0 1-1,0 0 0,0-1 0,0 1 0,0 0 1,0 0-1,-1 0 0,1 0 0,-1 0 0,0 1 0,1-1 1,-1 0-1,0 1 0,0-1 0,-1 1 0,1-1 0,0 1 1,-1-1-1,1 1 0,-1-1 0,0 1 0,0 0 0,0-1 1,0 1-1,-1-1 0,1 1 0,-1 0 0,1-1 0,-1 1 1,0-1-1,0 0 0,0 1 0,-2 1 0,-3 8 1,0-1-1,-2 1 0,1-2 1,-1 1-1,-14 13 0,10-13 9,0-1 0,-1 1 0,0-2 0,0 0 1,-1-1-1,-19 9 0,8-6 13,0-1 1,-1-1 0,-27 5 0,37-10 0,-1-1 0,1-1 0,-1-1 0,-20 0-1,31-1 5,0-1-1,0 1 0,0-1 0,0-1 1,0 1-1,0-1 0,0 0 0,1 0 1,-1-1-1,1 0 0,0 0 0,0 0 0,0 0 1,-9-8-1,12 9-8,0 0-1,0 0 1,1 0 0,-1 0-1,1 0 1,-1 0 0,1 0-1,-1 0 1,1-1 0,0 1 0,0 0-1,0-1 1,1 1 0,-1-1-1,1 1 1,-1-4 0,1 4-9,1 0-1,-1-1 1,1 1 0,-1 0 0,1 0 0,0 0 0,0 0 0,0-1 0,0 1-1,0 0 1,1 1 0,-1-1 0,0 0 0,1 0 0,0 0 0,-1 1 0,1-1-1,4-2 1,7-3-92,1-1-1,0 2 1,0 0 0,0 0-1,27-5 1,-16 3-2614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15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181 681 11952,'0'0'1825,"-14"8"-1472,-6 4-252,0 0 0,0 2-1,2 0 1,-24 23-1,36-32-60,1 1-1,1 0 0,-1 0 0,1 0 0,0 0 1,1 0-1,-1 1 0,1 0 0,-3 10 0,5-13-8,0 0 0,1 0 0,-1 0 0,1 0 0,0 0 0,0 0 0,0 1 0,1-1 0,0 0 0,-1 0-1,1 0 1,1 0 0,-1 0 0,1-1 0,-1 1 0,1 0 0,0-1 0,5 7 0,-3-4 29,0-1 0,0 0 1,1 1-1,0-1 0,0-1 1,1 1-1,-1-1 0,1 0 1,0 0-1,0-1 0,0 0 0,0 0 1,7 3-1,-8-5-12,-1 0 1,0-1-1,0 1 0,1-1 0,-1 1 1,1-1-1,-1 0 0,0-1 1,1 1-1,-1-1 0,0 0 0,0 0 1,1 0-1,-1-1 0,0 1 1,0-1-1,0 0 0,-1 0 0,1-1 1,0 1-1,-1-1 0,4-3 0,2-2 63,-1 0 0,0-1 0,-1 0 0,0-1 1,0 1-1,-1-1 0,-1 0 0,1-1 0,3-12 0,-7 17-51,0 1 0,0-1 0,0 1 0,-1-1 0,0 0 0,0 0 0,-1 1 0,0-1 0,0 0 0,0 0 0,-1 0 0,1 1 0,-1-1 0,-1 0 0,1 0 0,-1 1 0,0-1 0,0 1 0,-1 0 0,-3-7 0,2 8-15,1 0 0,-1 0 1,0 0-1,0 1 0,0 0 0,0 0 0,-1 0 0,1 0 1,-1 0-1,0 1 0,0 0 0,0 0 0,0 0 0,0 1 1,-10-2-1,7 2-3,-1 0 0,1 0 0,-1 1 1,1 0-1,-1 1 0,1 0 0,-1 0 0,-16 5 1,17-1 34,8 0-20,17 4-13,-9-7-34,0 0-1,0-1 0,0 0 1,0 0-1,0-1 0,0 0 1,0-1-1,0 0 0,0 0 1,12-3-1,2 0 6,8-1 15,-1-1 1,1-1-1,-1-2 1,32-14-1,-41 14-4,-1-1-1,0-1 0,0-1 0,-1-1 1,-1 0-1,25-25 0,-16 12 19,0-2 0,-2 0 0,-1-2 0,-2-1 0,-1 0 0,-1-2 0,-2 0 0,-1-1 0,-1-1 0,-3 0 0,12-48 0,-24 83-44,5-39 82,-5 39-79,0-1 0,0 0-1,0 1 1,0-1 0,0 0 0,0 1 0,0-1 0,0 0 0,0 0 0,-1 1 0,1-1-1,0 0 1,0 1 0,-1-1 0,1 1 0,0-1 0,-1 0 0,1 1 0,0-1 0,-1 1 0,1-1-1,-1 1 1,1-1 0,-1 1 0,1-1 0,-1 1 0,0-1 0,1 1 0,-1 0 0,1 0-1,-1-1 1,0 1 0,1 0 0,-1 0 0,0-1 0,1 1 0,-1 0 0,0 0 0,1 0 0,-1 0-1,0 0 1,1 0 0,-1 0 0,0 0 0,0 0 0,1 1 0,-1-1 0,0 0 0,1 0-1,-2 1 1,-6 3 6,0 0-1,-1 1 0,2 0 1,-1 0-1,0 0 1,1 1-1,-9 10 0,-44 52 15,39-40-23,0 1 0,2 1-1,1 0 1,2 2 0,-23 60 0,31-68-13,1 2 0,1-1 0,1 1 0,1 0 0,1 0-1,2 1 1,0-1 0,5 40 0,-2-53 1,1 0-1,0 1 1,1-2-1,0 1 1,1 0-1,1-1 1,0 0-1,0 0 1,1 0 0,1-1-1,16 19 1,-21-28 17,1 1 1,0-1 0,-1 0 0,1-1 0,0 1-1,0-1 1,0 1 0,0-1 0,0 0-1,0-1 1,0 1 0,0-1 0,0 0 0,1 0-1,-1 0 1,0 0 0,0-1 0,0 1 0,0-1-1,0 0 1,0-1 0,4-1 0,8-3 22,-1 0 0,0-1 1,0-1-1,16-11 0,-2 0 49,-1-2 0,0 0 0,-2-2 0,31-34-1,-30 25 27,0 0 0,-3-2 0,-1-1 0,26-52 0,-36 60-71,29-60 182,45-133 0,-84 211-197,1 0 6,-1 0-1,-1 0 1,1 0 0,-2-1 0,1 1 0,-1-1 0,0 1 0,-1-1-1,-1-12 1,-1 12 17,-3-5 32,5 15-73,-1 0 0,1 0 0,-1 0 0,0 0 0,1 0 0,-1 0 0,1 0 0,-1 0 0,0 0 0,1 0 0,-1 0 0,1 1 0,-1-1 0,1 0 1,-1 0-1,0 1 0,1-1 0,-1 0 0,1 1 0,0-1 0,-1 0 0,1 1 0,-1-1 0,1 1 0,0-1 0,-1 1 0,1-1 0,-1 2 0,-12 13-24,0 2 0,2 0 0,0 0 0,0 1 0,-10 27 0,-1-1-22,-16 35-34,-32 97 1,61-151 53,2 0 0,1 1 0,0-1 0,2 1 0,1 0 1,1 0-1,3 35 0,0-47 30,2 1 0,-1-1 0,2 0 1,0 0-1,1 0 0,0 0 0,1-1 0,1 0 0,0 0 0,13 18 1,-18-30-1,-1 0 0,1 0 1,0 0-1,0 0 0,0 0 1,0 0-1,0-1 1,0 1-1,0-1 0,0 1 1,0-1-1,0 0 0,1 1 1,-1-1-1,0 0 1,0-1-1,0 1 0,0 0 1,0-1-1,0 1 0,1-1 1,-1 1-1,0-1 1,2-1-1,5-2 19,1 0 0,-1 0 0,15-10 0,62-50 167,-48 35-89,-21 16 1,24-15 1,-41 27-100,1 1-1,-1 0 1,0 0 0,0 0 0,0-1 0,0 1 0,1 0 0,-1 0 0,0 0 0,0-1 0,1 1 0,-1 0 0,0 0 0,0 0 0,1 0 0,-1 0-1,0 0 1,0 0 0,1 0 0,-1 0 0,0-1 0,0 1 0,1 0 0,-1 0 0,0 0 0,1 0 0,-1 1 0,0-1 0,0 0 0,1 0 0,-1 0-1,0 0 1,0 0 0,1 0 0,-1 0 0,0 0 0,0 1 0,1-1 0,-1 0 0,0 0 0,-4 12 37,-14 15-5,-27 23 44,-62 54 0,93-92-54,10-9-12,0 0 0,1 0 0,-1 0 0,1 0 0,0 1 0,0-1 0,0 1 1,0 0-1,1-1 0,-1 1 0,-2 9 0,5-13-9,0 1 1,0-1-1,0 1 0,0 0 1,0-1-1,0 1 0,0 0 1,0-1-1,0 1 0,1-1 0,-1 1 1,0-1-1,0 1 0,1-1 1,-1 1-1,0-1 0,1 1 1,-1-1-1,1 1 0,-1-1 1,0 1-1,1-1 0,0 1 1,16 10 36,-10-7-17,13 10 19,-6-5-23,0 1 0,-1 0 0,0 1-1,13 13 1,-22-19-13,0 0 1,-1-1-1,0 1 0,0 0 0,0 0 0,-1 1 0,1-1 0,-1 0 0,0 1 0,-1 0 0,0-1 0,0 1 0,0 0 0,0-1 0,-1 1 0,0 7 1,-1-5-4,0-1 1,0 0-1,-1 0 1,0 0-1,0 0 1,0 0-1,-1-1 1,0 1-1,-1-1 1,1 1-1,-1-1 1,0 0-1,-1-1 1,0 1-1,-8 7 1,2-3 0,-1-1 1,1 0-1,-2 0 1,0-2-1,0 1 1,-23 8 0,33-15 0,-1 1 1,1-2 0,0 1 0,-1 0 0,1-1 0,0 1 0,-1-1 0,1 0-1,0 0 1,-1 0 0,1 0 0,0-1 0,-1 0 0,1 1 0,-5-3-1,7 2 0,-1 1-1,1-1 0,0 0 1,-1 0-1,1 1 0,0-1 1,0 0-1,0 0 0,0-1 1,0 1-1,0 0 0,0 0 1,0 0-1,1-1 0,-1 1 1,0 0-1,1-1 0,-1 1 1,1 0-1,-1-1 0,1 1 0,0-1 1,-1 1-1,1-1 0,0 1 1,0-1-1,0 1 0,0-1 1,0 1-1,1-1 0,-1 1 1,0-1-1,1 1 0,-1 0 1,2-3-1,3-6 11,0 1 0,1-1 0,0 1 0,0 0 1,1 1-1,0-1 0,1 1 0,15-12 0,0-2 16,43-34 33,-19 17-27,183-138 17,-104 85 15,-102 73-76,0 2 0,2 0 0,0 2 0,0 1 0,47-17 0,-72 30 7,0 1 0,0-1 0,1 1-1,-1-1 1,0 1 0,0 0 0,1 0 0,-1-1-1,0 1 1,1 0 0,-1 0 0,0 1 0,1-1-1,-1 0 1,0 0 0,1 1 0,-1-1-1,0 0 1,1 1 0,1 0 0,-3 0 0,1 0-1,-1 0 1,1 0 0,-1-1 0,1 1-1,-1 0 1,1 0 0,-1 0 0,0 0 0,1 0-1,-1 0 1,0 0 0,0 0 0,0 0-1,0 0 1,0 0 0,0 0 0,0 0-1,0 0 1,-1 2 0,-1 6-1,-1 1-1,0-1 1,0 0 0,-7 11-1,7-14 2,-23 36 4,19-33 0,2-1 1,-10 19 0,12-19 32,7-7-13,12-11-1,21-23 6,73-62 65,-40 37 1,-68 56-91,-1 0 1,1 0-1,0 1 0,0-1 0,0 1 0,0 0 0,0-1 1,0 1-1,0 0 0,1 0 0,-1 0 0,0 1 1,1-1-1,4 0 0,-7 1-4,0 0 1,0 0-1,0 0 0,0 0 1,1 0-1,-1 0 1,0 0-1,0 1 0,0-1 1,0 0-1,1 0 1,-1 0-1,0 0 0,0 0 1,0 1-1,0-1 0,0 0 1,0 0-1,0 0 1,0 1-1,0-1 0,1 0 1,-1 0-1,0 0 1,0 0-1,0 1 0,0-1 1,0 0-1,0 0 1,0 0-1,0 1 0,0-1 1,0 0-1,0 0 0,-1 0 1,1 1-1,0-1 1,0 0-1,0 0 0,0 0 1,0 0-1,0 1 1,0-1-1,0 0 0,-1 0 1,-4 11-1,5-10 1,-10 16 2,7-12-2,-1 0 0,1 0 0,1 1 0,-1-1 0,1 1 1,0 0-1,0-1 0,1 1 0,-2 11 0,3-17-1,0 0 0,0 1 0,0-1 0,0 0 0,0 1 0,0-1 0,1 0 0,-1 0 0,0 1 0,0-1 0,0 0 0,1 0 0,-1 0 0,0 1 0,0-1 0,1 0 0,-1 0 0,0 0 0,0 0 0,1 1 0,-1-1 0,0 0 0,0 0 0,1 0 0,-1 0 0,0 0 0,1 0 0,-1 0 0,0 0 0,1 0 0,-1 0 0,0 0 0,1 0 0,-1 0 0,0 0 0,0 0 0,1 0 0,-1 0 0,0 0 0,1-1 0,-1 1 0,0 0 0,0 0 0,1 0 0,-1 0 0,0-1 0,0 1 0,1 0 0,-1 0 0,1-1 0,151-59 72,-151 59-69,1 0 0,-1 0 0,1 1 0,0-1 0,0 0 0,-1 1 0,1 0 1,0-1-1,0 1 0,0 0 0,0 0 0,0 0 0,-1 0 0,1 0 0,3 0 0,-3 1-2,0 1 0,0-1 0,0 0 1,-1 1-1,1-1 0,0 1 0,-1-1 0,1 1 1,-1-1-1,0 1 0,1 0 0,-1 0 0,2 3 1,4 8-16,1-1 1,0 0 0,1-1 0,0 0 0,1 0 0,0-1-1,19 15 1,-26-23 12,-1-1 1,1 1-1,0-1 0,0 0 0,0 0 0,-1 0 0,1 0 1,0-1-1,0 1 0,0-1 0,1 0 0,-1 0 1,0 0-1,0 0 0,0 0 0,0-1 0,0 1 0,0-1 1,4-1-1,5-3 10,-1 0 1,0-1-1,16-10 0,-4 2 10,19-8 2,-20 11 15,-1 0-1,-1-1 0,33-26 1,-44 32-18,4-4 4,-14 5-14,-9 1-4,4 3-4,0 0 0,1 0 0,-1 1 0,0 0 1,0 0-1,0 1 0,1 0 0,-1 0 0,-9 3 0,-52 21 0,43-15 0,15-6 0,1-1 0,1 1 0,-1 0 0,-9 8 0,14-10 0,1 0 0,-1 0 0,1 0 0,-1 1 0,1-1 0,0 1 0,0 0 0,0 0 0,1-1 0,-1 1 0,1 0 0,-1 1 0,1-1 0,-1 4 0,2-6 0,0 0 0,0-1 0,-1 1 0,1 0 0,0 0 0,0 0 0,0 0 0,0 0 0,1 0 0,-1 0 0,0 0 0,0 0 0,0 0 0,1 0 0,-1 0 0,1-1 0,-1 1 0,0 0 0,1 0 0,0 0 0,-1-1 0,1 1 0,-1 0 0,1 0 0,0-1 0,-1 1 0,1-1 0,0 1 0,0-1 0,0 1 0,-1-1 0,1 1 0,0-1 0,0 0 0,0 1 0,0-1 0,0 0 0,0 0 0,1 1 0,2-1 0,0 1 0,0-1 0,0 0 0,0 0 0,0 0 0,0-1 0,6 0 0,1-3 11,0 0-1,-1-1 0,1 0 1,-1 0-1,0-1 1,-1 0-1,1-1 0,-1 0 1,13-14-1,-11 14-2,-8 11 3,-8 20 7,2-14-15,2-3-3,-1-1 1,2 1-1,-1 0 0,1 12 0,0-18 0,0 0 0,0 0 0,0 0 0,0 0 0,0 0-1,0 0 1,1 0 0,-1 0 0,0 0 0,1 0 0,-1 0 0,1 0 0,-1 0-1,1 0 1,-1-1 0,1 1 0,0 0 0,-1 0 0,1 0 0,0-1 0,0 1 0,-1 0-1,1-1 1,0 1 0,0-1 0,0 1 0,0-1 0,0 1 0,0-1 0,0 0-1,0 0 1,0 1 0,0-1 0,0 0 0,0 0 0,0 0 0,0 0 0,0 0-1,0 0 1,2-1 0,6 0-8,1-1 0,-1-1-1,0 0 1,-1 0 0,1-1 0,0 0-1,-1 0 1,9-7 0,10-8 16,25-23-1,9-8 32,-45 43-34,-16 7-5,1 0 0,-1 0 1,0 0-1,0 1 0,0-1 0,0 0 0,1 0 0,-1 0 1,0 1-1,0-1 0,0 0 0,0 0 0,0 1 1,0-1-1,0 0 0,0 0 0,0 1 0,0-1 1,0 0-1,0 0 0,0 1 0,0-1 0,0 0 0,0 0 1,0 1-1,0-1 0,0 0 0,0 0 0,0 1 1,-1-1-1,1 0 0,0 0 0,0 0 0,-1 1 1,-18 33 10,13-24-10,-4 7-1,2-4 0,1 0 0,-10 23 0,17-36 0,0 0 0,0 0 0,0 0 0,0 0 0,0 1 0,0-1 0,0 0 0,1 0 0,-1 0 0,0 0 0,0 0 0,0 1 0,0-1 0,0 0 0,0 0 0,0 0 0,0 0 0,1 0 0,-1 0 0,0 1 0,0-1 0,0 0 0,0 0 0,0 0 0,1 0 0,-1 0 0,0 0 0,0 0 0,0 0 0,0 0 0,1 0 0,-1 0 0,0 0 0,0 0 0,0 0 0,0 0 0,1 0 0,-1 0 0,0 0 0,0 0 0,0 0 0,0 0 0,1 0 0,-1 0 0,0 0 0,0 0 0,0-1 0,0 1 0,0 0 0,1 0 0,-1 0 0,0 0 0,0 0 0,0 0 0,0-1 0,0 1 0,12-5 0,24-15 0,60-47 0,-81 56 0,0 1 0,0 1 0,30-13 0,-45 22 0,0 0 0,0 0 0,1 0 0,-1 0 0,0 0 0,0 0 0,0 0 0,0 0 0,1 0 0,-1 0 0,0 1 0,0-1 0,0 0 0,0 0 0,0 0 0,0 0 0,0 0 0,1 0 0,-1 1 0,0-1 0,0 0 0,0 0 0,0 0 0,0 0 0,0 1 0,0-1 0,0 0 0,0 0 0,0 0 0,0 0 0,0 1 0,0-1 0,0 0 0,0 0 0,0 0 0,0 1 0,0-1 0,0 0 0,0 0 0,0 0 0,0 0 0,-1 0 0,1 1 0,0-1 0,0 0 0,0 0 0,0 0 0,0 0 0,-1 1 0,-4 16 0,1-5 0,4-11 0,1 0 0,-1-1 0,0 1 0,1 0 0,-1-1 0,1 1 0,-1-1 0,1 1 0,-1-1 0,1 1 0,-1-1 0,1 1 0,-1-1 0,1 0 0,-1 1 0,1-1 0,0 0 0,-1 1 0,1-1 0,0 0 0,-1 0 0,1 0 0,0 1 0,-1-1 0,1 0 0,0 0 0,-1 0 0,1 0 0,0 0 0,-1 0 0,1 0 0,0-1 0,0 1 0,-1 0 0,1 0 0,0-1 0,28-5 0,-15 0 0,14-6 0,-27 11 0,0 1 0,0 0 0,0-1 0,0 1 0,0 0 0,0 0 0,0-1 0,0 1 0,0 0 0,0 0 0,0 0 0,1 0 0,-1 1 0,0-1 0,0 0 0,0 0 0,0 0 0,0 1 0,0-1 0,-1 1 0,2 0 0,-1 1 0,0 1 0,0-1 0,-1 1 0,0-1 0,1 1 0,-1-1 0,0 1 0,0-1 0,0 1 0,-1-1 0,1 1 0,-1-1 0,1 1 0,-2 3 0,-1 5 0,2-2 0,0 1 0,1 0 0,0-1 0,0 1 0,1-1 0,0 1 0,4 17 0,-4-25 0,0 1 0,0-1 0,0 0 0,0 0 0,0 0 0,0 0 0,0 0 0,1 0 0,-1 0 0,1 0 0,-1-1 0,1 1 0,0 0 0,0-1 0,-1 0 0,1 1 0,0-1 0,0 0 0,1 0 0,-1 0 0,0 0 0,0 0 0,0-1 0,1 1 0,-1-1 0,0 1 0,1-1 0,-1 0 0,0 0 0,1 0 0,-1 0 0,0 0 0,1 0 0,-1-1 0,0 1 0,1-1 0,2-1 0,14-5 10,0-1 1,-1 0-1,0-1 0,-1-1 0,20-15 1,40-22 26,-58 41 98,-18 6-127,-1 0-1,1 0 0,-1 0 0,0 0 0,1 0 0,-1 0 1,1 0-1,-1 0 0,1 0 0,-1 1 0,1-1 0,-1 0 1,0 0-1,1 1 0,-1-1 0,1 0 0,-1 0 0,0 1 1,1-1-1,-1 0 0,0 1 0,1 0 0,0 1 37,-1 1 0,1-1 0,0 1 0,-1-1 0,0 1 1,0 0-1,0-1 0,0 1 0,0 3 0,0 20 391,0-26-411,0 1 0,1 0 0,-1 0-1,0 0 1,0-1 0,0 1 0,1 0 0,-1 0 0,0-1 0,1 1 0,-1 0 0,1-1 0,-1 1 0,1 0 0,-1-1 0,1 1 0,0-1 0,-1 1 0,1 0 0,-1-1 0,1 0 0,1 1-1,-1 0 5,0-1-1,0 0 0,0 0 1,0 0-1,0 0 0,0 0 0,0-1 1,0 1-1,0 0 0,0 0 0,0-1 1,0 1-1,0-1 0,0 1 1,0 0-1,-1-1 0,1 0 0,0 1 1,1-2-1,12-4 395,-14 6-411,1 0-1,0 0 0,-1 1 0,1-1 1,-1 0-1,1 0 0,-1 1 1,1-1-1,-1 1 0,1-1 0,-1 1 1,1-1-1,-1 0 0,0 1 1,1-1-1,-1 1 0,0 0 0,1-1 1,-1 1-1,0-1 0,0 1 1,1-1-1,-1 1 0,0 0 1,0-1-1,0 1 0,0 0 0,2 10 85,0-1-1,-1 0 1,0 14-1,-1-14 38,0-1 0,1 0 0,0 0 0,4 12 0,-5-18-329,1-1 0,0 1-1,1-1 1,-1 1 0,0-1 0,1 0 0,-1 1-1,1-1 1,0 0 0,0 0 0,0 0 0,0 0-1,0 0 1,0-1 0,0 1 0,1 0 0,-1-1-1,4 2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43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0 381 6632,'0'0'8042,"14"-3"-7788,520-90 1861,-505 89-2016,128-16 512,-148 19-570,6 1 83,1-1-1,-1-1 1,1 0-1,-1-1 1,26-9-1,-22 7 190,-19 5-287,1 0-1,-1 0 1,1 0-1,-1 0 0,0 0 1,1 0-1,-1 0 0,1 0 1,-1 0-1,1 0 1,-1 0-1,0 0 0,1-1 1,-1 1-1,0 0 0,1 0 1,-1-1-1,1 1 1,-1 0-1,0 0 0,0-1 1,1 1-1,-1 0 1,0-1-1,1 0 0,-11-18 357,-2 5-299,0 0 0,0 1 0,-2 1 1,1 0-1,-30-18 0,5 2 73,-83-53 698,121 81-849,1 0-1,-1 0 0,0 0 0,0 0 0,0 0 0,0-1 1,0 1-1,0 0 0,1 0 0,-1 0 0,0 0 0,0 0 1,0 0-1,0 0 0,0 0 0,0 0 0,0 0 0,1 0 1,-1 0-1,0-1 0,0 1 0,0 0 0,0 0 0,0 0 1,0 0-1,0 0 0,0 0 0,0 0 0,0-1 0,0 1 1,0 0-1,0 0 0,0 0 0,0 0 0,0 0 0,0-1 1,0 1-1,0 0 0,0 0 0,0 0 0,0 0 0,0 0 1,0 0-1,0-1 0,0 1 0,0 0 0,0 0 0,0 0 1,0 0-1,0 0 0,0 0 0,0 0 0,-1 0 1,1-1-1,0 1 0,0 0 0,0 0 0,0 0 0,0 0 1,0 0-1,0 0 0,-1 0 0,13 0 27,15 5-52,0 0 1,0 2 0,-1 2 0,27 11-1,-44-16 1,1 1 0,-1 0 1,1 1-1,-1 0 0,-1 0 0,1 1 0,-1 0 0,-1 1 0,14 15 0,-19-19 11,1-1 0,0 1 0,-1 0 0,0 0 0,0 0 0,0 0 0,0 0 0,-1 0 0,1 1 0,-1-1 0,-1 1 0,1-1 0,0 1 0,-1-1 0,0 1 0,0-1 0,0 1 0,-1-1 0,1 1 0,-1-1 0,0 0 0,-1 1 0,1-1 0,-1 0 0,-2 5 0,-62 95-94,57-91 90,4-6 23,-1 2 0,1-1 1,1 0-1,-6 14 0,9-21-14,1 0 1,0 1-1,-1-1 0,1 0 0,-1 0 1,1 0-1,0 0 0,0 1 0,0-1 1,0 0-1,0 0 0,0 1 1,0-1-1,0 0 0,0 0 0,1 0 1,-1 0-1,0 1 0,1-1 0,-1 0 1,1 0-1,0 0 0,-1 0 0,1 0 1,0 0-1,-1 0 0,1 0 0,0 0 1,0 0-1,0 0 0,0-1 1,0 1-1,0 0 0,0-1 0,0 1 1,0-1-1,0 1 0,0-1 0,0 1 1,1-1-1,-1 0 0,0 1 0,2-1 1,2 1-254,1-1-1,0 0 1,0 0 0,0 0 0,0-1 0,7-1 0,-9 2-865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15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18791,'0'0'5432,"74"28"-5256,15-38 0,16-8-56,6 0 0,8-6-24,-6-5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24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391 651 8640,'0'0'7158,"-1"-11"-6951,0 3-177,1 0 65,-1 0 0,0 0 0,-1 0 0,0 0-1,0 1 1,0-1 0,-1 0 0,0 1 0,-5-9-1,1 6 41,0 0-1,0 1 1,0 0-1,-1 0 0,-1 1 1,1 0-1,-1 0 0,-11-6 1,13 10 8,0 0 1,0 0 0,0 0-1,-12-3 1,16 6-99,-1 0-1,1 0 0,0 1 1,-1-1-1,1 1 1,0 0-1,-1 0 1,1 1-1,-1-1 1,1 0-1,0 1 1,-1 0-1,1 0 1,-3 1-1,-1 2 2,1 0-1,-1 0 1,1 0 0,1 0-1,-1 1 1,0 0-1,1 0 1,0 1 0,1-1-1,-6 9 1,-7 11 110,-14 30 0,30-54-149,-10 22 85,0 0-1,2 0 1,1 1-1,1 1 1,0 0-1,2-1 1,1 2-1,2-1 1,0 46-1,2-59-47,1 0-1,0 0 1,1 0-1,1 0 1,-1 0-1,2-1 1,0 1-1,0-1 1,1 0-1,7 11 1,-7-14-10,0-1-1,0 0 0,1-1 1,0 0-1,0 1 1,0-2-1,1 1 1,0-1-1,0 0 1,0 0-1,1-1 1,0 0-1,0-1 1,14 5-1,-5-3 12,-1-2-1,1 0 0,0-1 1,0-1-1,0 0 0,0-1 1,0-1-1,25-5 0,-1-2 50,0-2 0,49-20-1,-57 18 5,0-2 0,-1-2 0,0 0 0,-2-3 0,0 0 0,-1-2 0,43-39 0,-72 60-90,-1 0 1,1 0-1,0 0 0,0 0 0,-1 0 0,1 0 0,0 0 0,0 0 0,-1 0 1,1 0-1,0-1 0,0 1 0,-1 0 0,1 0 0,0 0 0,0 0 0,-1 0 1,1 0-1,0 0 0,0-1 0,0 1 0,0 0 0,-1 0 0,1 0 0,0-1 1,0 1-1,0 0 0,0 0 0,0 0 0,-1-1 0,1 1 0,0 0 1,0 0-1,0-1 0,0 1 0,0 0 0,0 0 0,0-1 0,0 1 0,0 0 1,0 0-1,0-1 0,0 1 0,0 0 0,0 0 0,0-1 0,0 1 0,0 0 1,0 0-1,1-1 0,-1 1 0,-24 17 123,11-9-83,-1 1 0,2 1-1,-1 0 1,1 0 0,1 2 0,0-1-1,-17 24 1,27-33-41,0-1 0,0 1-1,0-1 1,1 1 0,-1-1 0,0 1-1,1 0 1,0 0 0,-1-1 0,1 1-1,0 0 1,-1-1 0,1 1 0,0 0-1,0 0 1,1-1 0,-1 1 0,0 0-1,1 0 1,-1-1 0,1 1 0,-1 0-1,1-1 1,0 1 0,-1-1 0,1 1-1,0-1 1,0 1 0,0-1 0,1 1-1,-1-1 1,0 0 0,0 0 0,1 0-1,-1 1 1,0-1 0,1-1 0,-1 1-1,1 0 1,3 1 0,3 2 18,0-1 1,1 0 0,-1 0-1,1-1 1,-1 0 0,18 2-1,-14-4 15,-1 0 0,0-1 0,0 1 0,0-2 0,0 0 0,0 0 0,0-1 0,0-1 0,-1 1 0,18-10 0,-26 11-24,1 0-1,-1 0 0,0 0 0,0 0 1,-1 0-1,1-1 0,0 1 1,-1 0-1,1-1 0,-1 1 1,0-1-1,0 0 0,0 1 1,0-1-1,0 0 0,-1 1 1,1-6-1,1-5 56,-2 1 0,-1-21 0,1 25-38,-1 4-20,1 1 1,-1-1 0,1 1 0,-1 0 0,0-1 0,0 1 0,-1 0 0,1 0 0,-1 0 0,1 0 0,-1 0 0,0 0 0,0 0 0,0 1 0,-1-1-1,1 1 1,-1-1 0,1 1 0,-1 0 0,-5-3 0,3 2 39,1 0 1,-1 1-1,-1 0 1,1 0-1,0 0 1,0 0-1,-1 1 0,1 0 1,-1 0-1,-6 0 1,50-1 24,0-2 0,-1-2 0,73-20 0,-9 1 35,-27 14-30,-64 11-66,-1-1-1,0 1 1,1 1 0,-1-1 0,18 5 0,-24-4-10,0 0 0,0 0 1,0 0-1,0 1 0,0-1 0,0 1 1,-1 0-1,1 0 0,-1 0 0,1 0 0,-1 0 1,0 0-1,1 0 0,-1 1 0,0-1 1,-1 1-1,1 0 0,2 5 0,-2-3 5,0 0 1,-1 0-1,0 1 0,0-1 0,-1 0 0,1 0 0,-1 1 0,0-1 0,0 0 0,-2 8 0,1-7 7,0 0 7,0 0 0,0 0 0,1 0 0,0 8 0,0-13-22,0 0 0,0-1-1,0 1 1,0-1-1,0 1 1,1 0-1,-1-1 1,0 1 0,0-1-1,0 1 1,1 0-1,-1-1 1,0 1 0,1-1-1,-1 1 1,0-1-1,1 1 1,-1-1-1,1 1 1,-1-1 0,1 0-1,-1 1 1,1-1-1,-1 1 1,1-1 0,-1 0-1,1 0 1,0 1-1,-1-1 1,1 0-1,-1 0 1,1 0 0,0 0-1,-1 0 1,1 0-1,0 0 1,-1 0 0,1 0-1,0 0 1,-1 0-1,1 0 1,-1 0-1,1 0 1,0 0 0,-1-1-1,1 1 1,-1 0-1,1-1 1,0 1-1,23-11 81,-1-1-1,32-23 0,-37 22-14,1 2-1,0 0 1,1 1-1,29-11 0,-48 20-57,0 1 0,1 0 0,-1-1-1,0 1 1,1 0 0,-1 0 0,0-1-1,1 1 1,-1 0 0,1 0 0,-1 1-1,0-1 1,1 0 0,-1 0 0,0 1-1,1-1 1,-1 1 0,0-1 0,0 1-1,1-1 1,-1 1 0,0 0-1,0 0 1,0 0 0,0 0 0,0-1-1,0 1 1,0 0 0,0 1 0,0-1-1,0 0 1,0 2 0,3 4 28,-1 0 0,-1 0 0,0 0 1,0 1-1,1 8 0,6 17 90,-7-28-108,1 1-1,0 0 1,0-1 0,0 0-1,0 1 1,1-1 0,0-1-1,0 1 1,0-1 0,1 1-1,0-1 1,-1 0-1,8 3 1,-8-5-11,0 0 0,-1 0 0,1-1 0,1 1 0,-1-1 0,0 0 0,0-1-1,0 1 1,0-1 0,1 0 0,-1 0 0,0 0 0,0 0 0,1-1 0,-1 1 0,0-1 0,0 0 0,0-1 0,0 1-1,4-3 1,9-4 11,-1-2-1,-1 0 0,1 0 1,-2-2-1,1 1 0,-2-2 1,1 0-1,-2-1 0,14-18 1,11-21 38,39-72 0,87-213 211,-142 288-150,25-105 0,-45 152-104,0-1 0,-1 0 0,1 1 0,-1-1-1,0 0 1,0 1 0,0-1 0,0 0-1,0 0 1,-1 1 0,-1-5 0,2 8-15,0 0 1,-1 0 0,1 0 0,0 0 0,-1-1-1,1 1 1,0 0 0,-1 0 0,1 0-1,-1 0 1,1 0 0,0 0 0,-1 0-1,1 0 1,0 0 0,-1 0 0,1 0-1,0 0 1,-1 1 0,1-1 0,-1 0-1,1 0 1,0 0 0,0 0 0,-1 1 0,1-1-1,0 0 1,-1 0 0,1 0 0,0 1-1,0-1 1,-1 1 0,-10 8 18,1 5-14,0-1-1,2 2 1,-1-1 0,2 1-1,-9 23 1,-22 82 19,31-89-25,-4 58 0,4-32 4,4-23 13,1-1 0,1 0-1,2 1 1,1-1 0,2 1 0,8 34-1,-10-60-13,0 0 0,1 0 0,0 0 1,0 0-1,0 0 0,1-1 0,1 0 0,-1 0 0,1 0 0,0 0 0,0-1 0,12 11 0,-12-13 4,-1-1 0,1 0-1,0 0 1,-1 0 0,1-1 0,0 1 0,1-1 0,-1 0 0,0-1 0,1 1 0,-1-1-1,0 0 1,1-1 0,0 1 0,-1-1 0,1 0 0,-1-1 0,1 1 0,-1-1 0,7-1-1,3-4 27,0 0-1,0-1 0,0 0 0,-1-1 0,0-1 0,0 0 0,15-14 1,-7 7 5,74-67 350,-99 94-326,1 1 0,-1 0 0,0 16 0,0-3-4,2-18-41,1 1 1,-1 0-1,1 0 1,0 0-1,1 0 1,0-1-1,0 1 1,4 10-1,-4-15-11,0 0 0,0 0 0,0 0 0,0 0-1,1 0 1,0-1 0,-1 1 0,1-1 0,0 1 0,0-1-1,0 1 1,1-1 0,-1 0 0,0 0 0,1 0-1,-1-1 1,1 1 0,0 0 0,0-1 0,0 0 0,-1 0-1,1 0 1,5 2 0,-1-3-6,-1 0 0,0-1 0,0 1 0,0-1 0,0 0 0,0-1 0,0 0 0,0 0 0,0 0 0,0 0 0,-1-1 0,7-4 0,6-1 0,21-13 0,0-1 0,37-29 0,-34 22 0,-30 21 0,1 1 0,0 0 0,0 1 0,0 0 0,0 1 0,18-5 0,-31 10 0,0 0 0,1 0 0,-1 0 0,1 0 0,-1 0 0,1 0 0,-1 0 0,1 0 0,-1 0 0,1 0 0,-1 0 0,1 0 0,-1 0 0,1 1 0,-1-1 0,1 0 0,-1 0 0,1 0 0,-1 1 0,0-1 0,1 0 0,-1 0 0,0 1 0,1-1 0,-1 0 0,1 1 0,-1-1 0,0 1 0,0-1 0,1 0 0,-1 1 0,4 19 0,-9 22 0,5-42 0,-18 72 0,18-71 0,0-1 0,-1 0 0,1 0 0,0 1 0,0-1 0,0 0 0,0 1 0,0-1 0,0 0 0,0 0 0,0 1 0,0-1 0,0 0 0,0 0 0,0 1 0,0-1 0,0 0 0,0 1 0,0-1 0,0 0 0,0 0 0,0 1 0,0-1 0,0 0 0,0 0 0,1 1 0,-1-1 0,0 0 0,0 0 0,0 1 0,0-1 0,1 0 0,-1 0 0,0 0 0,0 1 0,1-1 0,-1 0 0,0 0 0,0 0 0,1 0 0,-1 0 0,0 0 0,0 1 0,1-1 0,-1 0 0,0 0 0,0 0 0,1 0 0,-1 0 0,0 0 0,1 0 0,-1 0 0,0 0 0,0 0 0,1 0 0,-1 0 0,0-1 0,1 1 0,-1 0 0,0 0 0,0 0 0,1 0 0,-1-1 0,20-9 0,91-88 0,-5 5 0,-104 91 0,0 0 0,0 1 0,1-1 0,-1 1 0,0-1 0,0 1 0,1 0 0,-1 0 0,1 0 0,-1 0 0,1 0 0,4 0 0,-6 1 0,0 1 0,0-1 0,0 0 0,0 1 0,0-1 0,0 1 0,0-1 0,0 1 0,0-1 0,0 1 0,0 0 0,-1-1 0,1 1 0,0 0 0,0 0 0,-1 0 0,1-1 0,-1 1 0,1 0 0,-1 0 0,1 0 0,-1 0 0,1 0 0,-1 0 0,0 0 0,0 0 0,1 0 0,-1 0 0,0 1 0,0-1 0,0 1 0,4 33 0,-3-19 0,2 0 0,4 19 0,-6-31 0,0 0 0,1 0 0,-1 0 0,1 0 0,0-1 0,0 1 0,0 0 0,0-1 0,1 0 0,0 0 0,-1 1 0,1-1 0,5 3 0,-5-5 0,-1 0 0,1 0 0,0 0 0,0 0 0,-1-1 0,1 1 0,0-1 0,0 0 0,0 0 0,0 0 0,-1 0 0,1 0 0,0-1 0,0 1 0,0-1 0,4-2 0,3 0 0,-1 0 0,1-1 0,12-8 0,6-7 0,-2-1 0,0-2 0,-1-1 0,32-38 0,-52 57 0,9-11 0,24-29 0,-40 53 0,0 0 0,1 0 0,0 0 0,1 14 0,0-14 0,0 8 0,0 1 0,2 0 0,3 22 0,-4-37 0,0 0 0,-1 1 0,1-1 0,0 0 0,0 1 0,1-1 0,-1 0 0,1 0 0,0 0 0,-1 0 0,1 0 0,0-1 0,1 1 0,-1 0 0,1-1 0,-1 0 0,1 1 0,-1-1 0,1 0 0,0-1 0,0 1 0,0 0 0,7 2 0,-8-4 0,1 0 0,-1 0 0,1 0 0,0 0 0,-1 0 0,1 0 0,-1-1 0,1 1 0,0-1 0,-1 1 0,0-1 0,1 0 0,-1 0 0,3-2 0,33-22 0,-29 19 0,2-3 0,0-1 0,0 0 0,-1 0 0,0-1 0,0 0 0,-2-1 0,1 0 0,-2 0 0,8-15 0,-12 22 0,0 0 0,1 0 0,-1 0 0,1 1 0,0-1 0,7-4 0,-1-1 0,-21 76 0,10-58 0,-1 6 0,0-1 0,0 0 0,1 26 0,1-36 0,0 0 0,1 0 0,-1 0 0,1 0 0,-1 0 0,1-1 0,0 1 0,0 0 0,0 0 0,1 0 0,-1-1 0,1 1 0,-1-1 0,1 1 0,0-1 0,0 1 0,0-1 0,4 3 0,-4-4 0,0 0 0,0 0 0,0 0 0,0-1 0,0 1 0,1-1 0,-1 0 0,0 1 0,0-1 0,0 0 0,1 0 0,-1 0 0,0-1 0,0 1 0,0-1 0,1 1 0,-1-1 0,0 1 0,4-3 0,2 0 0,0-1 0,-1 0 0,13-9 0,10-12 0,-1-1 0,-1-1 0,-1-2 0,45-62 0,-67 84 0,-4 7 0,-1-1 0,1 1 0,-1-1 0,1 1 0,-1-1 0,1 0 0,-1 1 0,1-1 0,-1 1 0,0-1 0,1 0 0,-1 0 0,0 1 0,0-1 0,0 0 0,1 1 0,-1-1 0,0 0 0,0 0 0,0-1 0,-8 20 0,6-15 0,0 1 0,0 0 0,1 0 0,-1 0 0,-1 8 0,2-5 0,1 0 0,0 0 0,1-1 0,-1 1 0,1 0 0,1 0 0,-1-1 0,1 1 0,0 0 0,1-1 0,0 0 0,3 7 0,-5-12 0,-1 0 0,1 0 0,0 0 0,-1 0 0,1 0 0,0 0 0,0 0 0,0 0 0,0 0 0,0 0 0,0-1 0,0 1 0,0 0 0,0-1 0,1 1 0,-1-1 0,0 1 0,0-1 0,3 1 0,-1-1 0,0 1 0,1-1 0,-1 0 0,0 0 0,0-1 0,1 1 0,4-2 0,2-1 0,0 0 0,-1-1 0,1 0 0,11-7 0,-16 7 0,1 0 0,-1 0 0,1-1 0,5-7 0,12-10 0,-11 12 0,-1 0 0,-1-1 0,1 0 0,-2-1 0,1 0 0,11-22 0,38-85 0,-15 25 0,-24 51 0,-2 0 0,20-77 0,-5 14 0,-30 99 0,7-25 0,-9 30 0,-1 0 0,1 0 0,-1 0 0,1 0 0,-1 0 0,0 0 0,0 0 0,0 0 0,0-1 0,-1 1 0,1 0 0,-1-2 0,0 4 0,1 0 0,-1 0 0,1 0 0,-1 0 0,1 0 0,-1 1 0,1-1 0,-1 0 0,1 0 0,-1 1 0,1-1 0,-1 0 0,1 1 0,-1-1 0,1 0 0,-1 1 0,1-1 0,0 1 0,-1-1 0,1 1 0,0-1 0,-1 1 0,1-1 0,-1 2 0,-10 13 0,10-14 0,-14 22 0,1 2 0,1 0 0,1 0 0,1 1 0,1 0 0,-10 45 0,12-32 0,2-1 0,1 2 0,3-1 0,2 45 0,1-62 0,1 0 0,7 31 0,-7-45 0,0-1 0,0 1 0,1-1 0,0 1 0,0-1 0,0 0 0,1 0 0,1-1 0,-1 1 0,7 6 0,-9-12 0,0 1 0,0-1 0,0 0 0,0 0 0,0-1 0,0 1 0,0 0 0,1-1 0,-1 1 0,0-1 0,1 0 0,-1 0 0,0 0 0,0 0 0,1 0 0,-1 0 0,0 0 0,1-1 0,-1 1 0,0-1 0,0 0 0,0 0 0,1 0 0,2-1 0,7-4 0,0 0 0,20-15 0,-6 1 0,-1-1 0,32-35 0,-30 28 0,-26 27 0,-1 0 0,1 1 0,0-1 0,0 0 0,0 0 0,0 1 0,0-1 0,0 0 0,0 1 0,0-1 0,1 1 0,-1-1 0,0 1 0,0 0 0,2-1 0,-3 1 0,1 0 0,0 0 0,-1 0 0,1 1 0,-1-1 0,1 0 0,-1 0 0,1 0 0,0 1 0,-1-1 0,1 0 0,-1 1 0,1-1 0,-1 0 0,0 1 0,1-1 0,-1 1 0,1-1 0,-1 0 0,0 1 0,1 0 0,1 2 0,-1-1 0,0 1 0,0-1 0,-1 1 0,1-1 0,-1 1 0,1 0 0,-1-1 0,0 1 0,0 0 0,0 3 0,-6 45 0,3-29 0,1 0 0,0 0 0,2 0 0,0 0 0,4 23 0,-4-44 0,0 0 0,0 0 0,0 0 0,0 0 0,1 0 0,-1-1 0,0 1 0,0 0 0,1 0 0,-1 0 0,1 0 0,-1 0 0,1 0 0,-1-1 0,1 1 0,-1 0 0,1 0 0,0-1 0,-1 1 0,1 0 0,0-1 0,0 1 0,0-1 0,-1 1 0,1-1 0,0 1 0,0-1 0,0 1 0,0-1 0,0 0 0,0 0 0,0 1 0,0-1 0,0 0 0,0 0 0,0 0 0,0 0 0,0 0 0,0 0 0,0-1 0,-1 1 0,1 0 0,0 0 0,0-1 0,0 1 0,1-1 0,6-3 0,-1 0 0,1 0 0,-1-1 0,10-9 0,-3 4 0,3-3 0,-13 9 0,0 1 0,0 0 0,0 0 0,0 0 0,1 1 0,-1-1 0,1 1 0,0 0 0,0 0 0,-1 1 0,11-3 0,-15 4 0,0 0 0,0 0 0,0 1 0,1-1 0,-1 0 0,0 0 0,0 0 0,0 0 0,1 0 0,-1 0 0,0 0 0,0 1 0,0-1 0,0 0 0,0 0 0,0 0 0,1 0 0,-1 1 0,0-1 0,0 0 0,0 0 0,0 0 0,0 0 0,0 1 0,0-1 0,0 0 0,0 0 0,0 0 0,0 1 0,0-1 0,0 0 0,0 0 0,0 0 0,0 1 0,0-1 0,0 0 0,0 0 0,0 0 0,0 1 0,0-1 0,0 0 0,-1 0 0,1 0 0,0 1 0,-5 12 0,4-11 0,-24 49 0,-1-1 0,-3-2 0,-2-1 0,-2-2 0,-2 0 0,-2-3 0,-52 48 0,81-82 0,-1-1 0,0 0 0,-1 0 0,0-1 0,0 0 0,-12 5 0,20-10 0,0-1 0,-1 1 0,1-1 0,0 0 0,0 0 0,0 0 0,0 0 0,0 0 0,0-1 0,-1 1 0,1-1 0,-3 0 0,5 1 0,-1 0 0,1-1 0,-1 1 0,1 0 0,-1 0 0,1 0 0,-1 0 0,1-1 0,-1 1 0,1 0 0,-1 0 0,1-1 0,0 1 0,-1 0 0,1 0 0,0-1 0,-1 1 0,1-1 0,0 1 0,-1 0 0,1-1 0,0 1 0,0-1 0,-1 1 0,1-1 0,0 1 0,0 0 0,0-1 0,0 1 0,0-1 0,0 1 0,0-1 0,0 1 0,0-1 0,0 1 0,0-1 0,0 1 0,0-1 0,0 1 0,0-1 0,0 1 0,0-1 0,1 1 0,-1-1 0,0 1 0,0 0 0,0-1 0,1 1 0,-1-1 0,0 1 0,1 0 0,-1-1 0,0 1 0,2-1 0,9-10 0,1 1 0,1 0 0,0 1 0,27-14 0,62-23 0,-17 8 0,-7-1 0,132-63 0,-201 99 0,0-1 0,-1 0 0,0-1 0,13-9 0,-21 14 27,0-1 1,0 1-1,0 0 1,0-1-1,0 1 0,0-1 1,0 1-1,0 0 0,0-1 1,0 1-1,0-1 1,0 1-1,0 0 0,0-1 1,0 1-1,0-1 0,0 1 1,0 0-1,-1-1 1,1 1-1,0 0 0,0-1 1,0 1-1,-1 0 1,1-1-1,0 1 0,0 0 1,-1 0-1,1-1 0,0 1 1,-1 0-1,1-1 1,-6-3-4061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25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 25623,'0'0'3417,"10"-1"-2309,243-26 986,75-10-2196,-183 24-286,-152 16-369,2-1-2723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25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20599,'0'0'5912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25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 17583,'0'0'5736,"22"-68"-5520,-4 53 8,3 7-80,3 6 0,-6-2-64,-8 2 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26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1 271 22935,'0'0'0,"102"-18"256,130-23 16,66-17-192,-80 13 8,-97 7-32,-18 14 0,-11 16-16,-1-2 16,-10-6 0,-47 4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30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549 203 10544,'0'0'8610,"-2"-11"-8405,-17-81 619,18 88-761,-1-1 0,0 1-1,0 0 1,0-1 0,0 1 0,-1 0-1,1 0 1,-1 0 0,-1 1-1,1-1 1,0 1 0,-1 0-1,-6-5 1,1 1 56,-1 1 0,0 1 0,-1 0 1,-17-7-1,22 11-72,0-1 0,-1 1 0,1 1 0,-1-1 0,1 1 0,-1 0 0,1 0 0,-1 1 0,1 0 0,0 0 0,-12 4 0,-5 3 168,-38 17 0,37-14-30,2 1-1,-38 26 0,52-32-97,1-1-1,0 2 1,0-1 0,0 1 0,1 0-1,0 1 1,0-1 0,1 1 0,0 0-1,-7 17 1,10-22-57,1 0 1,0 0-1,1 1 0,-1-1 1,1 0-1,-1 0 1,1 0-1,0 0 0,0 1 1,0-1-1,0 0 1,1 0-1,-1 0 0,1 0 1,0 0-1,0 0 0,0 0 1,0 0-1,1 0 1,-1 0-1,1 0 0,0-1 1,0 1-1,0-1 1,0 1-1,0-1 0,0 0 1,1 0-1,3 3 0,7 4 103,0-1-1,0 0 0,1-1 1,26 9-1,-26-11-57,69 21 454,-40-14-154,-42-13-363,-1 1 0,1 1 1,-1-1-1,1 0 0,-1 0 0,1 0 0,-1 0 1,1 0-1,0 0 0,-1 1 0,1-1 1,-1 0-1,0 0 0,1 1 0,-1-1 1,1 0-1,-1 1 0,1-1 0,-1 0 1,0 1-1,1-1 0,-1 1 0,0-1 0,1 0 1,-1 1-1,0-1 0,0 1 0,1-1 1,-1 1-1,0-1 0,0 1 0,0-1 1,0 1-1,0-1 0,0 1 0,0 0 1,0-1-1,0 1 0,0-1 0,0 1 0,0-1 1,0 1-1,0-1 0,0 1 0,0-1 1,-1 1-1,1-1 0,0 1 0,0-1 1,-1 1-1,1 0 0,-3 2 26,0 0 0,0 0 1,0 0-1,0 0 0,-6 3 0,-175 140 770,168-132-694,2 0 0,0 1 0,1 1-1,0 0 1,1 0 0,1 2 0,-15 29 0,25-46-91,0 1 1,1 0-1,-1 0 1,0 0-1,1-1 1,-1 1-1,1 0 0,-1 0 1,1 0-1,0 0 1,0 0-1,0 0 1,0 0-1,0 0 1,1 0-1,-1 0 1,1-1-1,-1 1 1,1 0-1,-1 0 1,2 2-1,0-2 5,-1 0 1,1-1-1,0 1 1,0 0-1,0-1 0,0 0 1,0 1-1,0-1 1,0 0-1,0 0 0,0 0 1,0 0-1,0 0 1,5 0-1,5 1 56,0-1 0,0 0 0,0-1-1,0 0 1,20-3 0,20-5 244,0-3-1,-1-2 1,94-37 0,-23-2 381,-103 39-709,-16 11 0,0 0 0,0 0 0,-1 0 0,1 0 0,1 0 0,4-1 0,8-13 0,-10 11 0,0 1 0,0 0 0,1 0 0,-1 1 0,1 0 0,0 0 0,0 0 0,0 1 0,0 0 0,7 0 0,21-8 0,-15 3 539,16-6-719,-18 7-4194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31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26 20095,'0'0'4186,"-11"1"-3018,3 3-1130,0 0 1,0 0 0,0 1 0,-12 10 0,-6 2-20,-19 11 0,15-11-8,0 2 0,2 1 1,-51 45-1,58-45 8,-14 13 32,33-30-34,-1-1 0,1 1 0,0 0 0,0 0 1,1 0-1,-1 0 0,0 0 0,1 0 0,0 1 0,-1 2 1,2-5-13,0 0 1,0-1-1,0 1 1,0 0 0,0-1-1,0 1 1,0 0 0,1-1-1,-1 1 1,0-1 0,0 1-1,1 0 1,-1-1 0,1 1-1,-1-1 1,0 1-1,1-1 1,-1 1 0,1-1-1,-1 1 1,1-1 0,-1 1-1,1-1 1,0 0 0,-1 1-1,1-1 1,-1 0 0,1 0-1,0 1 1,-1-1-1,1 0 1,0 0 0,-1 0-1,1 0 1,0 0 0,-1 0-1,1 0 1,1 0 0,29-1 116,-12-3-62,1 0-1,-1-1 0,-1-1 1,1-1-1,-1-1 0,0 0 1,32-22-1,5-8 272,49-46 0,-78 62-129,-24 22 52,-3 4-139,-5 12-67,3-9-5,-120 245 391,94-196-339,-107 173 449,98-165-300,24-38 103,-23 31-1,33-53 290,10-16-395,12-18-47,3 3-4,1 2-1,2 1 1,40-33-1,-29 27 52,35-39-1,111-141 73,-179 207-313,-1 3 0,0-1 0,-1 0 0,1 1 0,-1-1 0,1 0 0,-1 0 0,1 0 0,-1 1 0,1-1 0,-1 0 0,0 0 0,1 0 0,-1 0 0,0 0 0,0 0 0,0 0 0,0 0 0,0 0 0,0 0 0,0 1 0,0-3 0,0 1 0,-1 2 0,1 0 0,0-1 0,0 1 0,-1 0 0,1 0 0,0 0 0,-1 0 0,1 0 0,0-1 0,0 1 0,-1 0 0,1 0 0,0 0 0,-1 0 0,1 0 0,0 0 0,-1 0 0,1 0 0,0 0 0,0 0 0,-1 0 0,1 0 0,0 1 0,-1-1 0,1 0 0,0 0 0,-1 0 0,1 0 0,0 0 0,0 0 0,-1 1 0,1-1 0,0 0 0,0 0 0,0 1 0,-1-1 0,1 0 0,0 0 0,0 1 0,0-1 0,-1 1 0,1-1 0,0 0 0,0 0 0,0 1 0,-1-1 0,1 0 0,0 0 0,0 1 0,0-1 0,-1 0 0,1 0 0,0 1 0,0-1 0,-1 0 0,1 0 0,0 0 0,0 0 0,-1 1 0,1-1 0,0 0 0,-1 0 0,1 0 0,0 0 0,-1 0 0,1 0 0,0 0 0,-1 0 0,1 0 0,0 0 0,-1 0 0,1 0 0,0 0 0,-1 0 0,1 0 0,0 0 0,0-1 0,-1 1 0,1 0 0,0 0 0,-1 0 0,1 0 0,0-1 0,-1 1 0,1-2 0,0 1 0,0-1 0,0 0 0,0 1 0,0-1 0,0 0 0,0 1 0,1-1 0,-1 0 0,0 1 0,1-1 0,0 1 0,-1-1 0,2-2 0,5-9 0,1 0 0,0 1 0,1-1 0,0 2 0,1-1 0,0 1 0,1 1 0,13-11 0,7-3 0,66-38 0,-95 60 0,1 1 0,-1-1 0,1 1 0,0-1 0,0 1 0,0 0 0,-1 0 0,6 0 0,-8 1 0,0 0 0,1 0 0,-1 0 0,0 0 0,0 0 0,1 0 0,-1 0 0,0 0 0,0 0 0,1 1 0,-1-1 0,0 0 0,0 0 0,1 0 0,-1 0 0,0 1 0,0-1 0,0 0 0,0 0 0,1 1 0,-1-1 0,0 0 0,0 0 0,0 0 0,0 1 0,0-1 0,0 0 0,0 1 0,1-1 0,-1 0 0,0 1 0,-3 18 0,-3 2 0,-2-1 0,-17 34 0,1-2 0,22-45 0,7-8 0,6-9 0,173-169 0,-171 167 0,-1 1 0,1 1 0,1 0 0,0 1 0,16-8 0,-30 16 0,1 1 0,-1 0 0,0 0 0,1-1 0,-1 1 0,1 0 0,-1 0 0,1 0 0,-1 0 0,1-1 0,-1 1 0,1 0 0,-1 0 0,1 0 0,-1 0 0,1 0 0,-1 0 0,1 0 0,-1 1 0,1-1 0,-1 0 0,1 0 0,-1 0 0,1 0 0,-1 1 0,1-1 0,-1 0 0,0 0 0,1 1 0,-1-1 0,1 0 0,-1 1 0,0-1 0,1 0 0,-1 1 0,0-1 0,0 1 0,1-1 0,-1 1 0,0-1 0,0 0 0,1 1 0,-1-1 0,0 1 0,0-1 0,0 1 0,0-1 0,0 1 0,0-1 0,0 1 0,0-1 0,0 1 0,0-1 0,0 1 0,0 0 0,-2 36 0,1-32 0,-14 129 0,15-131 38,-1 0 0,1 0-1,0 0 1,0 0 0,1 0 0,-1 0 0,1 0 0,-1 0-1,1 0 1,0-1 0,0 1 0,0 0 0,0 0 0,1-1-1,-1 1 1,1-1 0,0 1 0,-1-1 0,1 0 0,0 0-1,0 0 1,0 0 0,1 0 0,-1 0 0,3 2 0,0-2-485,1 1-1,-1 0 1,1-1 0,0 0 0,-1-1 0,1 1 0,0-1 0,0 0 0,0 0 0,9-1-1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31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25623,'0'0'7136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33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249 619 20903,'0'0'4911,"-13"2"-4756,-6 1-157,0 2 1,0 0 0,0 1 0,1 0 0,0 2 0,-18 9 0,27-11-9,1 0 1,0 0-1,1 0 1,0 1 0,0 1-1,0-1 1,-8 13-1,12-16 13,1-1 0,0 1 0,0 0 0,0-1 0,1 1 0,-1 0 0,1 0 0,0 0-1,0 1 1,0-1 0,0 0 0,1 0 0,0 0 0,0 1 0,0-1 0,0 0 0,1 0-1,0 0 1,2 8 0,-3-10 8,1 1 0,0-1-1,0 0 1,0 0 0,0 0-1,1 1 1,-1-1 0,1 0-1,-1 0 1,1-1 0,0 1-1,-1 0 1,1-1 0,0 1 0,0-1-1,0 1 1,0-1 0,0 0-1,1 0 1,3 2 0,-3-3 4,1 1 1,-1-1 0,0 0 0,1 0 0,-1 0-1,0 0 1,1-1 0,-1 1 0,0-1-1,0 0 1,1 0 0,-1 0 0,4-2 0,1-1 18,0 0-1,-1-1 1,1 0 0,-1 0 0,-1-1 0,1 0 0,-1 0 0,0 0 0,0-1 0,8-11 0,-6 1 28,-1 0 1,0 0-1,-1-1 1,-1 0-1,-1 0 1,0 0-1,-2 0 0,0-1 1,-1 1-1,0-1 1,-4-30-1,3 46-36,-1 0 0,1 0 0,0 0 0,-1 0 0,0 0 0,0 1 0,0-1 0,0 0 0,0 0 0,0 1 0,-1-1 0,1 1 0,-1-1 0,0 1 0,1 0 0,-1-1 0,0 1 0,-4-3-1,5 5 153,8-1-86,0 0 1,0 0-1,0-1 1,8-3-1,17-6-14,1-2 0,-2-1-1,0-1 1,-1-2-1,0-1 1,43-36-1,-31 18 145,-2-1-1,-2-2 0,52-67 0,-78 88-40,14-26-1,3-5 346,-24 44-325,-4 9-34,-6 14 40,3-11-178,-102 299 664,38-127-438,30-70-191,-23 66 28,-93 195 0,119-301-92,11-20 0,-42 66 0,61-112 0,3-9 0,6-14 0,12-25 0,1 1 0,2 1 0,3 0 0,1 2 0,1 1 0,3 1 0,1 1 0,59-56 0,-80 86 0,1 0 0,-1 1 0,1 0 0,1 0 0,-1 1 0,1 0 0,0 1 0,17-6 0,2 4 0,0 0 0,31-3 0,-45 8 0,31-9 0,-44 4 850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43.8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1 10448,'0'0'2140,"-7"16"-1519,1-2-462,-7 13 217,2 1 0,-8 32 0,-36 151 1983,13-69-1004,-1 0 212,43-140-1495,-1 0 0,1-1 0,0 1 0,-1 0 0,1 0 0,0-1 0,0 1 0,0 0 0,0 0 0,1 2 1,-1-4-50,1 1 0,-1 0 0,1-1 0,0 1 0,-1-1 0,1 1 0,0-1 0,-1 1 0,1-1 0,0 0 0,-1 1 1,1-1-1,0 0 0,0 1 0,0-1 0,-1 0 0,1 0 0,0 0 0,0 0 0,0 0 0,-1 0 0,1 0 0,0 0 0,0 0 1,0 0-1,1-1 0,64-6 369,94-24 0,-98 18-99,117-12 0,-159 21-199,-18 3-52,1 0 0,-1 1 0,1-1 0,0 1 0,-1-1 1,1 1-1,0 0 0,-1 0 0,4 0 0,-5 1-182,-1-2 313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36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1291 17687,'0'0'5520,"10"-12"-5326,18-18 51,-2-1 0,34-53 1,-43 54-56,1 1 0,2 0 1,0 2-1,2 0 1,1 1-1,2 2 0,0 0 1,1 2-1,43-29 1,-44 34-25,-4 3-5,25-13 0,-40 24-59,0 0-1,1 0 0,0 0 0,0 1 1,-1 1-1,1-1 0,1 1 0,10-1 0,-17 2-83,-1 0-1,1 0 1,-1 0-1,1 0 0,-1 0 1,0 0-1,1 0 0,-1 0 1,1 0-1,-1 1 1,0-1-1,1 0 0,-1 0 1,1 0-1,-1 1 0,0-1 1,1 0-1,-1 0 1,0 1-1,1-1 0,-1 0 1,0 1-1,0-1 0,1 0 1,-1 1-1,0-1 1,0 1-1,0-1 0,1 0 1,-1 1-1,0-1 0,0 1 1,0-1-1,0 0 1,0 1-1,0-1 0,0 1 1,0 0-1,-3 20 187,1-15-116,-5 21 123,-1 0 1,-1 0 0,-22 43 0,-49 72 396,25-49 39,53-86-335,10-14-176,14-15 0,133-136 391,-113 118-94,89-61-1,-128 98-414,1 0 0,0 0 0,-1 1 1,1 0-1,0 0 0,1 0 0,-1 0 0,0 0 0,0 1 0,1 0 0,-1 0 0,1 0 0,-1 0 0,6 1 0,-9 0-18,-1 1 0,1-1 0,-1 1 0,0 0 0,1-1 0,-1 1 0,0-1 0,1 1 0,-1 0 0,0-1 0,0 1 0,0 0 0,0-1 0,1 1 0,-1 0 0,0-1 0,0 1 0,0 0 0,0 0 0,-1-1 0,1 1 0,0 0 0,0 0 0,-4 20 0,4-20 0,-8 30 0,-1 0 0,-19 42 0,-10 28 0,38-100 0,0-1 0,-1 1 0,1 0 0,0 0 0,0 0 0,0-1 0,0 1 0,0 0 0,0 0 0,0 0 0,0 0 0,0-1 0,0 1 0,0 0 0,0 0 0,1 1 0,-1-2 0,0 0 0,1 0 0,-1 1 0,0-1 0,0 0 0,1 0 0,-1 0 0,0 1 0,1-1 0,-1 0 0,0 0 0,1 0 0,-1 0 0,0 0 0,1 0 0,-1 0 0,0 0 0,1 0 0,-1 0 0,1 0 0,-1 0 0,0 0 0,1 0 0,-1 0 0,0 0 0,1 0 0,28-14 0,-26 12 0,31-21 0,46-38 0,14-11 0,-73 59 0,56-36 0,-68 45 0,-1 0 0,1 0 0,0 0 0,0 1 0,0 1 0,0 0 0,12-2 0,-21 4 0,1 0 0,0 0 0,-1-1 0,1 1 0,0 0 0,-1 0 0,1 0 0,0 0 0,-1 0 0,1 0 0,0 0 0,-1 1 0,1-1 0,0 0 0,-1 0 0,1 0 0,0 1 0,-1-1 0,1 0 0,-1 1 0,1-1 0,0 1 0,-1-1 0,1 1 0,-1-1 0,1 0 0,-1 1 0,0 0 0,1-1 0,-1 1 0,1-1 0,-1 1 0,0 0 0,0-1 0,1 1 0,-1-1 0,0 1 0,0 0 0,0-1 0,0 1 0,1 0 0,-1 0 0,0-1 0,0 1 0,0 0 0,-1-1 0,1 1 0,0 0 0,0-1 0,0 1 0,0 0 0,-1-1 0,1 2 0,-3 4 0,1 1 0,-1-1 0,0 0 0,-5 7 0,8-12 0,-42 61 0,29-45 0,1 0 0,1 1 0,0 0 0,1 1 0,1 1 0,-8 24 0,17-43 0,0-1 0,0 0 0,0 1 0,0-1 0,-1 0 0,1 1 0,0-1 0,0 0 0,0 1 0,0-1 0,0 1 0,0-1 0,0 0 0,0 1 0,0-1 0,0 0 0,0 1 0,1-1 0,-1 0 0,0 1 0,0-1 0,0 1 0,0-1 0,1 0 0,-1 0 0,0 1 0,0-1 0,0 0 0,1 1 0,-1-1 0,0 0 0,1 0 0,-1 1 0,0-1 0,1 0 0,-1 0 0,0 0 0,1 0 0,-1 1 0,0-1 0,1 0 0,-1 0 0,0 0 0,1 0 0,-1 0 0,0 0 0,1 0 0,-1 0 0,1 0 0,-1 0 0,0 0 0,1 0 0,-1 0 0,0 0 0,1 0 0,-1-1 0,0 1 0,1 0 0,-1 0 0,0 0 0,1-1 0,26-11 0,-26 12 0,183-108 0,-32 17 0,-133 81 0,17-11 0,-73 75 0,-27 43 0,56-84 0,2 0 0,-1 1 0,2 0 0,-1 0 0,-4 25 0,9-35 0,0 1 0,1-1 0,0 0 0,0 1 0,0-1 0,0 0 0,1 0 0,-1 1 0,1-1 0,0 0 0,1 0 0,-1 0 0,1 0 0,0 0 0,-1 0 0,2 0 0,-1 0 0,3 3 0,-3-5 0,0 0 0,0 0 0,1 0 0,-1 0 0,0-1 0,1 1 0,-1 0 0,1-1 0,0 0 0,0 0 0,-1 0 0,1 0 0,0 0 0,0 0 0,0-1 0,0 1 0,0-1 0,0 0 0,0 0 0,0 0 0,0 0 0,0-1 0,0 1 0,-1-1 0,1 0 0,4-1 0,1-1 0,0-1 0,0 0 0,0 0 0,-1 0 0,1-1 0,-1 0 0,0 0 0,-1-1 0,0 0 0,1 0 0,-2-1 0,1 0 0,-1 0 0,0 0 0,-1 0 0,1-1 0,3-9 0,-4 7 0,0-1 0,-1 1 0,0-1 0,0 0 0,-1 0 0,-1 0 0,0 0 0,0 0 0,-1 0 0,-1 0 0,0 0 0,0 0 0,-4-15 0,4 23 0,0 1 0,0-1 0,0 1 0,0 0 0,0-1 0,-1 1 0,1 0 0,-1-1 0,1 1 0,-1 0 0,0 0 0,0 0 0,0 1 0,0-1 0,0 0 0,0 1 0,0-1 0,-4-1 0,0 1 0,0 0 0,0 0 0,0 0 0,0 1 0,0 0 0,-10-1 0,5 0 0,10 2 0,0-1 0,0 1 0,0-1 0,0 1 0,0 0 0,0-1 0,0 1 0,0 0 0,-1 0 0,1 0 0,0 0 0,0 0 0,0 0 0,0 0 0,0 0 0,0 1 0,-1-1 0,1 0 0,0 1 0,0-1 0,0 0 0,0 1 0,0-1 0,0 1 0,0 0 0,0-1 0,1 1 0,-1 0 0,0 0 0,0 0 0,0-1 0,1 1 0,-1 0 0,0 0 0,1 0 0,-1 0 0,1 0 0,-1 0 0,1 2 0,26-1 0,-22-2 0,1-1 0,-1 1 0,1-1 0,-1-1 0,0 1 0,1-1 0,-1 1 0,0-1 0,0 0 0,4-3 0,39-29 0,-43 30 0,30-26 0,-2-2 0,33-41 0,-62 70 0,46-61 0,-2-2 0,-3-1 0,-2-3 0,-4-1 0,53-143 0,-44 75 0,-24 66 0,-23 73 0,1 0 0,-1 0 0,0 0 0,0 0 0,0 0 0,0 0 0,0 0 0,0-1 0,0 1 0,0 0 0,0 0 0,0 0 0,0 0 0,0 0 0,1 0 0,-1 0 0,0-1 0,0 1 0,0 0 0,0 0 0,0 0 0,0 0 0,0 0 0,0 0 0,0-1 0,0 1 0,0 0 0,0 0 0,-1 0 0,1 0 0,0 0 0,0 0 0,0-1 0,0 1 0,0 0 0,0 0 0,0 0 0,0 0 0,0 0 0,0 0 0,0 0 0,0 0 0,-1 0 0,1-1 0,0 1 0,0 0 0,0 0 0,0 0 0,0 0 0,0 0 0,0 0 0,-1 0 0,1 0 0,0 0 0,0 0 0,0 0 0,0 0 0,0 0 0,0 0 0,-1 0 0,1 0 0,0 0 0,0 0 0,0 0 0,0 0 0,0 0 0,0 0 0,-1 0 0,-8 7 0,0 6 0,0 1 0,1 0 0,0 0 0,1 1 0,0 0 0,-5 19 0,6-17 0,-93 340 0,96-342 0,-17 71 0,3 1 0,5 0 0,-2 106 0,13-185 0,2-1 0,-1 0 0,1 1 0,0-1 0,1 0 0,0 0 0,4 12 0,-5-18 0,-1 1 0,1 0 0,0-1 0,0 1 0,0-1 0,0 1 0,1-1 0,-1 1 0,0-1 0,1 0 0,-1 1 0,1-1 0,-1 0 0,1 0 0,-1 0 0,1 0 0,0-1 0,-1 1 0,1 0 0,0-1 0,0 1 0,0-1 0,-1 0 0,1 1 0,0-1 0,0 0 0,0 0 0,0 0 0,0 0 0,-1 0 0,1-1 0,0 1 0,0-1 0,0 1 0,2-2 0,12-5 0,0 0 0,-1-1 0,0-1 0,14-11 0,6-3 0,51-39 0,-62 43 0,0 2 0,1 0 0,0 2 0,30-13 0,-55 27 0,1 1 0,0-1 0,0 1 0,0 0 0,0-1 0,0 1 0,0 0 0,0 0 0,0 0 0,0 0 0,0 0 0,0 0 0,0 0 0,0 0 0,0 0 0,0 0 0,2 1 0,-3-1 0,0 1 0,1-1 0,-1 0 0,1 1 0,-1-1 0,1 1 0,-1-1 0,0 1 0,1-1 0,-1 0 0,0 1 0,0 0 0,1-1 0,-1 1 0,0-1 0,0 1 0,0-1 0,0 1 0,0-1 0,1 1 0,-1 1 0,-1 3 0,1 0 0,-1 0 0,0 0 0,0 1 0,-2 5 0,1-7 0,-7 29 0,-7 47 0,15-70 0,0 0 0,0 0 0,1-1 0,1 1 0,-1 0 0,2 0 0,-1 0 0,1 0 0,6 14 0,-8-21 0,1-1 0,1 0 0,-1 1 0,0-1 0,1 0 0,-1 0 0,1 0 0,-1 0 0,1 0 0,0 0 0,0-1 0,0 1 0,0 0 0,0-1 0,0 0 0,0 1 0,5 1 0,-3-2 0,0 0 0,0 0 0,0-1 0,0 1 0,0-1 0,0 0 0,0 0 0,0-1 0,0 1 0,6-2 0,3-2 0,0 0 0,0-1 0,0 0 0,-1-1 0,20-13 0,-8 1 0,-1-1 0,0-2 0,-2 0 0,0-1 0,19-28 0,-39 48 0,1 0 0,9-12 0,-12 12 0,-8 8 0,1 0 0,1 1 0,0-1 0,1 1 0,-1 1 0,2-1 0,-11 16 0,15-20 0,-1 0 0,0-1 0,1 1 0,0 0 0,-1 0 0,1-1 0,0 1 0,1 0 0,-1 0 0,0 0 0,1 0 0,0 0 0,0 0 0,-1 1 0,2-1 0,-1 0 0,0 0 0,1 0 0,-1 0 0,1 0 0,0 0 0,0 0 0,0-1 0,1 1 0,1 3 0,-2-4 0,1 0 0,-1 0 0,1-1 0,-1 1 0,1-1 0,0 0 0,-1 1 0,1-1 0,0 0 0,0 0 0,0 0 0,0 0 0,0 0 0,0 0 0,1-1 0,-1 1 0,0-1 0,0 1 0,4-1 0,-3 0 0,1-1 0,0 1 0,-1-1 0,1 0 0,0 0 0,-1 0 0,1 0 0,-1-1 0,0 1 0,7-5 0,-4 2 0,1-1 0,-1 0 0,0-1 0,0 1 0,0-1 0,-1 0 0,0-1 0,0 1 0,7-14 0,-8 13 0,-1-1 0,0 1 0,-1-1 0,0 0 0,0 0 0,1-13 0,-2 18 0,-1 1 0,-1-1 0,1 0 0,0 1 0,0-1 0,-1 0 0,0 1 0,0-1 0,1 1 0,-1-1 0,-1 1 0,1-1 0,0 1 0,0 0 0,-1 0 0,0-1 0,1 1 0,-1 0 0,0 0 0,0 0 0,0 1 0,0-1 0,-4-2 0,-1 0 0,-12-10 0,20 8 0,13 1 0,2 2 0,0 0 0,0 1 0,0 1 0,1 0 0,-1 1 0,0 1 0,30 5 0,-44-5 0,0-1 0,0 1 0,0 0 0,-1 0 0,1-1 0,0 1 0,0 0 0,-1 1 0,1-1 0,0 0 0,-1 0 0,1 1 0,-1-1 0,0 1 0,1-1 0,-1 1 0,0 0 0,0-1 0,0 1 0,1 3 0,0 1 0,0 1 0,-1-1 0,0 1 0,1 12 0,-2-14 0,0 0 0,1 0 0,0 0 0,-1-1 0,1 1 0,1 0 0,-1-1 0,1 1 0,2 4 0,-2-7 0,-1-1 0,0 0 0,1 0 0,-1 0 0,1 0 0,0 0 0,-1-1 0,1 1 0,0 0 0,-1-1 0,1 1 0,0-1 0,0 1 0,-1-1 0,1 0 0,0 0 0,0 0 0,0 0 0,0 0 0,-1 0 0,1 0 0,0-1 0,0 1 0,-1-1 0,1 1 0,2-2 0,9-3 0,0 0 0,16-8 0,-23 10 0,2-1 0,184-83 0,-188 85 0,1 0 0,-1 1 0,0 0 0,1 0 0,-1 0 0,9-1 0,-12 2 0,1 1 0,-1-1 0,0 0 0,1 0 0,-1 1 0,1-1 0,-1 1 0,0-1 0,1 1 0,-1-1 0,0 1 0,0 0 0,0 0 0,1 0 0,-1 0 0,0 0 0,0 0 0,0 0 0,0 0 0,-1 0 0,1 0 0,0 0 0,1 3 0,10 16 0,-2-3 0,-1 0 0,7 19 0,-14-31 0,0 0 0,0 0 0,-1 0 0,0 0 0,0 0 0,-1 0 0,1 1 0,-1-1 0,0 0 0,-1 1 0,1-1 0,-2 7 0,1-10 42,1-1 1,-1 1-1,0 0 1,0 0-1,0-1 1,0 1-1,0-1 1,0 1-1,0-1 1,0 1-1,-1-1 1,1 0-1,0 1 1,-1-1-1,1 0 1,-1 0-1,0 0 1,1 0-1,-3 1 1,-19 5-4828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36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25623,'0'0'4347,"12"10"-2813,-1-2-1420,0 0 0,0-1 1,1 0-1,-1-1 0,2 0 0,-1-1 0,1-1 0,0 1 0,0-2 0,22 4 0,333 21-114,9-30 0,-69-20 0,-98 4 0,-152 11 861,-30 1-5709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41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1 203 9440,'0'0'8134,"7"-13"-7915,-1 1-161,-1 3-11,1-1 1,-1 1 0,1 0-1,1 0 1,0 1-1,0 0 1,9-7-1,-13 12-16,12-11 136,0 1 0,1 1 1,1 0-1,-1 1 0,2 1 0,29-13 1,-47 23-153,1 0 0,0-1 0,0 1 0,0-1 0,0 1 1,0 0-1,0 0 0,-1 0 0,1 0 0,0-1 0,0 1 0,0 0 0,0 1 1,0-1-1,0 0 0,0 0 0,0 0 0,0 0 0,0 1 0,0-1 0,-1 0 1,1 1-1,0-1 0,0 1 0,0-1 0,-1 1 0,2 0 0,-1 1 2,0 0 0,0-1-1,0 1 1,-1-1 0,1 1-1,-1 0 1,1-1-1,-1 1 1,0 0 0,0 0-1,1-1 1,-1 1 0,-1 3-1,0 5 38,0 1 0,-1-1 0,-6 19 0,-17 38 229,-43 81 0,53-117-179,8-18-43,3-6-5,0 1 1,1-1 0,-1 1-1,1 0 1,1 0-1,0 0 1,-2 12 0,4-20-46,0 1 0,1 0 1,-1 0-1,0 0 0,1 0 1,-1-1-1,1 1 0,-1 0 0,1-1 1,-1 1-1,1 0 0,-1-1 1,1 1-1,-1 0 0,1-1 1,0 1-1,0-1 0,-1 1 0,1-1 1,0 1-1,0-1 0,-1 0 1,1 1-1,0-1 0,0 0 1,0 0-1,1 0 0,30 5 131,-24-4-90,41 4 124,-26-4-102,0 1 1,-1 2-1,1 0 0,-1 1 1,0 1-1,27 11 0,-45-15-59,0 0 0,0 0-1,0 1 1,0 0 0,0-1-1,-1 1 1,0 0 0,1 1 0,-1-1-1,0 0 1,0 1 0,-1 0-1,1 0 1,-1 0 0,0 0-1,2 5 1,-3-6-4,0 0-1,-1 0 1,1 1 0,-1-1-1,0 0 1,0 1 0,0-1-1,-1 0 1,1 1 0,-1-1-1,1 0 1,-1 0 0,0 0-1,-1 1 1,1-1-1,0 0 1,-1 0 0,0-1-1,1 1 1,-1 0 0,0 0-1,-1-1 1,-2 3 0,-4 4 12,-1 0 0,0-1 0,-1 0 0,1 0 0,-2-2 0,1 1 1,-1-1-1,-18 6 0,6-3 61,-1-2 0,0-1 1,-37 5-1,12-10 187,25-1 263,22-1-355,6-1-50,11-2 3,-1 1-3200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43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77 470 15472,'0'0'4446,"12"1"-4419,-7 0-24,0 0 3,0-1 1,0 1-1,1-1 1,-1 1 0,0-2-1,0 1 1,0 0-1,0-1 1,0 0-1,0 0 1,0-1 0,0 1-1,0-1 1,-1 0-1,1 0 1,0-1 0,-1 1-1,0-1 1,6-5-1,-3 0 18,0 0 0,-1-1 0,0 0-1,0 0 1,-1 0 0,5-14-1,-7 17-5,0 0 0,-1-1 0,0 1 0,0-1 0,-1 1-1,0-1 1,0 0 0,-1 1 0,1-1 0,-1 0 0,-1-7-1,0 11-8,0 0-1,0 0 0,0 0 0,0 0 0,0 0 1,-1 0-1,1 1 0,-1-1 0,0 0 0,1 1 0,-1-1 1,-1 1-1,1 0 0,0 0 0,0-1 0,-1 1 1,1 1-1,-1-1 0,0 0 0,0 1 0,1-1 1,-1 1-1,0 0 0,0 0 0,0 0 0,0 0 0,-1 1 1,1-1-1,0 1 0,0 0 0,0 0 0,-4 0 1,0 0 10,0 1 0,0 0 0,0 0 1,0 1-1,0 0 0,1 0 0,-1 1 1,1-1-1,-1 1 0,1 1 1,0-1-1,0 1 0,-8 7 0,6-2 19,0-1 0,1 1 0,0 1-1,0-1 1,2 1 0,-1 0-1,1 1 1,0-1 0,1 1 0,0 0-1,-4 22 1,6-25-4,1 1 0,0 0 0,0 0-1,1 0 1,0-1 0,0 1 0,1 0 0,0 0 0,1 0 0,0-1 0,0 1-1,1-1 1,0 0 0,0 1 0,9 14 0,-8-18-13,0 1-1,1-1 1,-1-1 0,1 1 0,0-1 0,0 1-1,0-1 1,1-1 0,-1 1 0,1-1-1,0 0 1,0 0 0,0-1 0,0 1-1,1-2 1,-1 1 0,0-1 0,1 1-1,-1-2 1,1 1 0,0-1 0,-1 0-1,1 0 1,-1-1 0,8-1 0,4-2 19,1-1 1,-1 0 0,-1-1-1,1-1 1,-1-1 0,-1-1 0,27-16-1,29-28 160,-2-3 0,72-75 0,-137 126-178,2-1 31,-1 1 0,0-1 0,0-1 0,0 1 0,-1-1 0,0 0-1,0 0 1,-1-1 0,7-15 0,-11 23-46,0-1 0,0 1 1,0-1-1,0 0 0,0 1 1,0-1-1,0 1 0,0-1 1,0 1-1,-1-1 0,1 1 0,0-1 1,0 1-1,0-1 0,-1 1 1,1-1-1,0 1 0,-1-1 0,1 1 1,0 0-1,-1-1 0,1 1 1,-1 0-1,1-1 0,0 1 0,-1 0 1,1-1-1,-1 1 0,1 0 1,-1 0-1,1-1 0,-1 1 0,1 0 1,-1 0-1,0 0 0,1 0 1,-1 0-1,1 0 0,-1 0 0,1 0 1,-1 0-1,-26 1 126,16 1-106,1 0 1,-1 2-1,1-1 1,0 1-1,0 0 1,0 1-1,0 0 0,1 1 1,-10 7-1,-3 4 28,1 1-1,-27 27 0,37-32-20,0-1 1,0 2-1,-11 20 1,18-28-19,1-1 1,0 1 0,1 0-1,-1 0 1,1 0 0,0 1 0,1-1-1,0 0 1,0 1 0,0-1-1,0 1 1,1 6 0,1-11-13,-1 0 0,0 0 0,1 0 1,-1-1-1,1 1 0,0 0 1,-1 0-1,1-1 0,0 1 0,0 0 1,0-1-1,0 1 0,0-1 1,1 0-1,-1 1 0,0-1 0,1 0 1,-1 1-1,1-1 0,-1 0 0,1 0 1,-1 0-1,1-1 0,0 1 1,0 0-1,-1-1 0,1 1 0,0-1 1,0 1-1,0-1 0,0 0 1,3 0-1,0 1 5,0-2 0,1 1 0,-1 0 0,0-1 0,1 0 0,-1 0 1,0-1-1,0 1 0,0-1 0,6-4 0,0 0 10,-1-1 1,0 0-1,-1 0 0,0-1 1,0-1-1,-1 0 0,11-14 1,44-75 127,-39 59-81,23-47 219,-84 173-69,4 3 0,-33 138 0,62-211-203,-75 345 181,75-308-110,4-54-82,0 0-1,0 0 1,0 0 0,0 1 0,0-1-1,0 0 1,0 0 0,0 0 0,0 0 0,0 0-1,0 1 1,0-1 0,0 0 0,0 0-1,0 0 1,0 0 0,0 0 0,0 0-1,1 1 1,-1-1 0,0 0 0,0 0 0,0 0-1,0 0 1,0 0 0,0 0 0,0 0-1,0 0 1,1 0 0,-1 1 0,0-1 0,0 0-1,0 0 1,0 0 0,0 0 0,1 0-1,-1 0 1,0 0 0,0 0 0,0 0-1,0 0 1,9-3 29,7-9-7,-14 11-18,13-15 22,0 0 0,-1 0 0,-1-2 0,0 1 0,-1-2 0,10-22 0,-2 8 14,32-64 100,42-110 0,-52 110 26,71-124-1,-99 199-116,1 0 0,0 0 0,19-18 0,-33 39-46,-1 0 0,1 1-1,-1-1 1,0 1 0,1-1 0,0 0 0,-1 1 0,1-1-1,-1 1 1,1 0 0,0-1 0,-1 1 0,1-1 0,0 1 0,-1 0-1,1 0 1,0-1 0,-1 1 0,1 0 0,0 0 0,0 0 0,-1 0-1,2 0 1,-1 0-1,-1 1-1,0-1 1,1 1-1,-1 0 1,0-1-1,1 1 1,-1 0-1,0-1 1,0 1-1,0 0 1,0-1-1,0 1 1,0 0-1,0 0 1,0-1-1,0 1 1,0 0-1,0-1 0,-1 2 1,-10 42 75,10-42-71,-32 131 131,15-54 10,19-78-79,4-6-33,6-10 12,8-17 34,2 1 1,1 1-1,1 1 0,2 1 1,29-26-1,-53 52-71,1 1-1,0-1 1,0 1-1,0-1 1,0 1-1,0 0 0,0 0 1,0 0-1,0 0 1,0 0-1,0 0 1,1 1-1,-1-1 1,0 1-1,1-1 1,-1 1-1,0 0 1,1 0-1,-1 0 1,0 0-1,1 0 1,-1 1-1,0-1 1,5 2-1,-3 0 7,0 1 1,0 0-1,0 0 0,0 0 0,-1 0 0,1 0 0,-1 1 1,0-1-1,0 1 0,0 0 0,3 5 0,8 16 87,18 40-1,-24-46-40,0-1-1,1 0 1,1-1 0,1 0-1,18 22 1,-28-37-55,1-1 0,-1 1-1,1-1 1,0 1 0,-1-1 0,1 0 0,0 0-1,0 0 1,0 0 0,0 0 0,0 0 0,0 0-1,0-1 1,0 1 0,1-1 0,-1 1-1,0-1 1,0 0 0,0 0 0,1 0 0,-1 0-1,0-1 1,0 1 0,0 0 0,0-1 0,0 1-1,1-1 1,-1 0 0,0 0 0,0 0 0,-1 0-1,1 0 1,0 0 0,0-1 0,3-2-1,5-4 28,-1-1 0,1-1 0,-2 0 0,13-16 0,-18 22-24,14-20 77,-1-2 1,-1 1-1,21-50 0,20-87 255,-49 142-296,-6 15-32,14-31 134,-11 37-60,1 9-46,4 11 7,0 17 12,-1 0 0,-3 0 0,3 56 0,-8-87-54,2 12 27,-1 0 1,-1 0 0,-1 0 0,-1 0 0,0-1 0,-5 20 0,7-38-37,0 1 1,-1-1-1,1 0 1,0 1 0,0-1-1,0 0 1,0 0-1,0 1 1,0-1 0,0 0-1,-1 0 1,1 1-1,0-1 1,0 0 0,0 0-1,-1 1 1,1-1-1,0 0 1,0 0 0,-1 0-1,1 0 1,0 1-1,0-1 1,-1 0 0,1 0-1,0 0 1,0 0-1,-1 0 1,1 0 0,0 0-1,-1 0 1,1 0-1,0 0 1,-1 0 0,-10-7 13,-7-17 0,16 22-14,-2-4 0,0 0 0,0 0 0,0-1 0,1 1 0,0-1 0,0 0 0,-2-8 0,5 14 0,0 0 0,0 1 0,1-1 0,-1 1 0,0-1 0,0 0 0,1 1 0,-1-1 0,0 1 0,1-1 0,-1 0 0,1 1 0,-1-1 0,0 1 0,1-1 0,-1 1 0,1 0 0,0-1 0,-1 1 0,1-1 0,-1 1 0,1 0 0,0-1 0,-1 1 0,1 0 0,0 0 0,19-7 0,-19 6 0,38-9 505,72-11-1,-96 19-1135,1 1 1,0 1-1,0 0 0,-1 1 0,1 0 0,-1 2 1,25 6-1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2:43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0 915 20503,'0'0'5016,"11"-5"-5109,8-3 87,1 2-1,-1 0 1,30-5 0,567-115 94,-535 107-75,452-118 139,-106 15-39,-60 6 31,-124 26 8,-143 49-69,251-90 321,-163 65-76,-176 62-304,-6 2-10,3-3 22,1 1 0,0 1 1,0 0-1,0 0 1,0 1-1,1 0 1,19 0-1,-29 2-90,0 0 0,0 0 0,0 1 1,0-1-1,0 0 0,1 0 0,-1 1 0,0-1 0,0 1 0,0-1 0,0 1 0,0 0 1,0-1-1,0 1 0,-1 0 0,1 0 0,0-1 0,0 1 0,0 0 0,-1 0 0,1 0 0,-1 0 1,1 0-1,0 0 0,-1 0 0,0 0 0,1 0 0,-1 1 0,0-1 0,1 0 0,-1 0 1,0 2-1,0-1-1318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7:22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8640,'0'0'13183,"-6"11"-12857,-49 94 1270,54-102-1519,0 0-1,-1 0 1,1 0 0,0 0 0,1 0 0,-1 0 0,1 1 0,-1-1 0,1 0 0,0 1 0,0-1-1,0 0 1,1 0 0,-1 1 0,1-1 0,0 0 0,0 0 0,0 0 0,0 0 0,0 0 0,1 0-1,-1 0 1,1 0 0,0 0 0,0-1 0,0 1 0,0-1 0,0 1 0,1-1 0,2 3 0,21 21 507,-23-21-477,2-1 1,-1 1-1,0-1 0,1 0 1,0 0-1,8 5 0,38 16 776,-47-24-800,0 1-1,0-1 0,0 0 1,0-1-1,0 1 0,0-1 1,1 1-1,-1-1 0,0 0 0,0-1 1,6 0-1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7:23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 10152,'0'0'15831,"-4"10"-15468,-13 30-22,17-39-316,-1-1-1,1 0 1,0 0-1,0 1 1,0-1-1,0 0 0,0 0 1,0 0-1,-1 1 1,1-1-1,0 0 1,0 0-1,0 0 1,-1 1-1,1-1 1,0 0-1,0 0 1,0 0-1,-1 0 0,1 0 1,0 0-1,0 1 1,-1-1-1,1 0 1,0 0-1,0 0 1,-1 0-1,1 0 1,0 0-1,-1 0 1,1 0-1,0 0 1,0 0-1,-1 0 0,1 0 1,0-1-1,0 1 1,-1 0-1,1 0 1,0 0-1,0 0 1,-1 0-1,1 0 1,0 0-1,0-1 1,0 1-1,-1 0 0,1 0 1,0 0-1,0-1 1,0 1-1,0 0 1,0 0-1,-1-1 1,1 1-1,0 0 1,0 0-1,0 0 1,0-1-1,0 1 0,0 0 1,0-1-1,0 1 1,-10-20 580,9 17-417,1 3-153,0-1 1,0 1-1,0 0 0,-1-1 1,1 1-1,0 0 0,0-1 1,0 1-1,0 0 1,0-1-1,-1 1 0,1 0 1,0-1-1,0 1 1,-1 0-1,1-1 0,0 1 1,0 0-1,-1 0 1,1 0-1,0-1 0,-1 1 1,1 0-1,0 0 0,-1 0 1,1 0-1,0-1 1,-1 1-1,1 0 0,-1 0 1,1 0-1,0 0 1,-1 0-1,1 0 0,0 0 1,-1 0-1,1 0 1,-1 0-1,0 1 79,1-1 0,-1 1 0,1 0 1,0-1-1,-1 1 0,1-1 0,0 1 0,-1 0 0,1-1 1,0 1-1,0 0 0,-1 0 0,1-1 0,0 1 0,0 0 1,0-1-1,0 1 0,0 1 0,-12-2-252,5 0-3559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7:28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 8936,'0'0'14273,"-3"13"-13865,-4 22-162,-25 101 1520,30-128-1556,1 1 0,0-1 0,0 1 1,0-1-1,1 0 0,1 1 0,-1-1 1,1 1-1,1-1 0,0 0 0,0 1 0,0-1 1,1 0-1,0 0 0,8 14 0,-9-20-126,0 0-1,0 0 1,0 0-1,1 0 0,-1 0 1,0-1-1,1 1 1,-1 0-1,1-1 0,-1 0 1,1 0-1,0 0 0,0 0 1,0 0-1,-1 0 1,6 0-1,6 1 396,0-1 1,17-1-1,-17-1 57,-12 1-519,-1 0 0,1 0 0,0 0-1,0-1 1,0 1 0,0-1 0,-1 1-1,1-1 1,0 0 0,0 0 0,-1 0-1,1 0 1,-1 0 0,4-2-1,5-11-5020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7:28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98 16783,'0'0'3112,"-24"-59"-2328,22 47-248,2 4 8,2-2-128,4 4 16,4 4-208,2 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7:29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9240,'0'0'6888,"-1"10"-6366,-20 153 1191,-3 26 253,20-140-493,4 91-1,0-140-1434,0 1 0,0-1 0,0 0 0,0 1 0,0-1 0,0 1 0,0-1 0,0 1 0,0-1 0,0 0 0,0 1 0,0-1 0,0 1 0,1-1 0,-1 0 0,0 1 0,0-1 0,0 0 0,1 1 0,-1-1 0,0 0 0,0 1 0,1-1 0,-1 0 0,0 1 0,1-1 0,-1 0 0,7-5-2713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44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0 124 12256,'0'0'1476,"14"-4"-1038,236-52 1377,-210 47-1068,60-22 1,-42 11 215,-57 19-895,0 1 1,1-1-1,-1 1 0,0 0 0,0-1 0,1 1 0,-1 0 0,0 0 0,1 0 0,-1 0 0,0 0 0,1 0 0,-1 0 0,0 0 0,1 0 0,-1 1 0,0-1 0,0 0 0,1 1 0,-1-1 1,0 1-1,0 0 0,2 0 0,2-2 824,-2 2-738,-9 1-175,5-2-108,0 0-1,0 0 1,1 0-1,-1 0 1,0 0 0,1 0-1,-1 0 1,0 0-1,1-1 1,-1 1-1,0 0 1,1-1 0,-1 1-1,1 0 1,-1-1-1,0 0 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24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490 240 8240,'0'0'10726,"-6"-10"-10387,-23-33 11,28 41-301,-1 0-1,0 0 0,0 0 0,0 1 0,-1-1 0,1 0 0,0 1 1,-1 0-1,1-1 0,-1 1 0,1 0 0,-1 0 0,1 0 0,-1 1 1,0-1-1,1 1 0,-1-1 0,0 1 0,0 0 0,1 0 0,-4 0 1,-2 0 93,-6 0 71,0 1 1,0 1 0,1 0 0,-1 0 0,1 1-1,-1 1 1,1 1 0,0-1 0,1 2 0,-1 0-1,1 0 1,-15 12 0,14-9-22,0 1-1,1 0 1,0 1 0,0 0-1,1 1 1,1 0 0,0 1 0,1 0-1,0 1 1,-9 20 0,16-29-143,0-1 0,0 1 0,0 0 0,1 0 0,0 0 0,0 0 0,0 0 0,0 0 0,1 0 0,0 0 1,0 0-1,0 0 0,1 0 0,0 1 0,0-1 0,0-1 0,1 1 0,-1 0 0,1 0 0,0 0 0,0-1 1,1 1-1,0-1 0,-1 0 0,2 0 0,-1 0 0,0 0 0,1 0 0,-1-1 0,1 1 0,0-1 0,0 0 1,1 0-1,-1-1 0,0 1 0,1-1 0,0 0 0,0 0 0,-1-1 0,1 1 0,0-1 0,0 0 0,9 0 0,66-6 962,-81 5-992,0 0-1,-1 1 0,1-1 1,0 1-1,0 0 1,0-1-1,0 1 0,0 0 1,0-1-1,0 1 1,0 0-1,1 0 0,-2 2 1,-5 3 26,-10 8 29,-70 64 225,76-67-261,1 1-1,0 0 1,1 1-1,0 0 1,-10 23-1,2 0 73,2 1-1,-10 39 0,24-72-91,0 1-1,1-1 0,0 0 0,-1 0 0,2 1 0,-1-1 0,0 0 0,1 1 0,0-1 1,0 0-1,0 0 0,0 0 0,1 0 0,-1 0 0,1 0 0,0 0 0,0 0 0,1-1 1,-1 1-1,1-1 0,0 0 0,0 0 0,0 0 0,0 0 0,0 0 0,1 0 0,-1-1 1,1 0-1,6 4 0,-3-3 7,-1 0-1,0 0 1,1-1 0,0 1 0,-1-1-1,1-1 1,0 1 0,0-1 0,0-1-1,0 1 1,0-1 0,0 0 0,0-1 0,0 0-1,0 0 1,0 0 0,9-4 0,4-4 25,0-1 0,-1-1 0,0 0 0,-1-2 1,-1 0-1,18-18 0,4-7 65,40-54 1,-12 13 48,40-52 105,-89 105-199,-1 0 0,-2-1 0,20-44 0,-25 45-26,-1-1 0,-1 0 0,-1-1 0,5-44 0,-10 55-23,-1 0 0,-1 1 0,-1-1-1,0 0 1,-1 0 0,-1 0 0,0 1-1,-12-33 1,14 47-20,1 1 0,-1-1-1,0 0 1,0 0 0,0 1 0,0-1-1,0 1 1,-1-1 0,-1-1 0,3 2 0,-1 1-1,0-1 1,1 1 0,-1 0-1,1 0 1,-1-1 0,1 1-1,-1 0 1,0 0 0,1-1-1,-1 1 1,0 0 0,1 0 0,-1 0-1,0 0 1,1 0 0,-1 0-1,0 0 1,0 0 0,-2 2-2,0-1 0,1 0 0,-1 1 0,1-1 0,0 1 0,-1 0 1,1 0-1,0 0 0,0 0 0,0 0 0,-2 3 0,-6 9-26,0 1-1,1 0 1,0 1 0,2 0-1,-7 16 1,8-12-7,0 0 0,-5 41 0,1-8-24,4-14-6,1 1 0,2-1 1,5 72-1,4-37-91,26 128 0,-28-191 172,0 1 0,0-1 1,1 0-1,1-1 0,0 1 0,9 11 0,-14-20-10,1 0 1,0 0-1,0 0 0,0 0 0,0-1 0,0 1 0,0-1 0,0 0 0,1 1 0,-1-1 0,0 0 0,1 0 0,-1 0 1,1-1-1,-1 1 0,1-1 0,-1 1 0,1-1 0,4 0 0,-1 0-2,-1 0 1,1 0-1,-1-1 1,1 0-1,-1 0 0,1-1 1,-1 1-1,7-4 1,-4 1 13,-2 0 0,1-1 1,0 0-1,-1 0 0,0 0 0,0-1 1,-1 0-1,1 0 0,-1 0 1,7-13-1,4-8 87,17-42 0,-27 56-78,51-122 196,-48 107-319,-16 49 68,2-1 0,0 1 0,1 0 0,1 0 1,1 1-1,1-1 0,1 0 0,1 1 0,1-1 0,0 0 0,8 28 0,-9-44 39,0-1 0,1 0-1,-1 0 1,1 1 0,0-1-1,0 0 1,0-1-1,1 1 1,-1 0 0,1-1-1,0 1 1,6 5 0,-7-7 1,0-1 1,0 1-1,1 0 1,-1-1-1,1 0 1,-1 1-1,1-1 1,0 0-1,0 0 1,-1-1-1,1 1 1,0-1-1,0 1 1,0-1 0,0 0-1,0 0 1,-1 0-1,1 0 1,0 0-1,4-2 1,-2 1-12,0-1 0,-1 0 1,1 0-1,-1 0 1,1 0-1,-1-1 0,0 1 1,0-1-1,0 0 1,0-1-1,0 1 1,-1-1-1,4-3 0,2-6 2,0-1 0,13-24-1,-15 23-1,1 0-1,14-18 1,0 0-1,-17 24 0,0 1 0,14-16 0,-9 12 0,-8 9 0,0 0 0,1 0 0,-1 0 0,1 0 0,0 0 0,0 0 0,0 1 0,0-1 0,0 1 0,1 0 0,-1 0 0,1 0 0,0 1 0,-1-1 0,1 1 0,0 0 0,0 0 0,5-1 0,-7 3 0,-1-1 0,1 0 0,0 1 0,-1 0 0,1-1 0,-1 1 0,1 0 0,-1 0 0,1 0 0,-1 0 0,1 0 0,-1 0 0,0 0 0,0 0 0,0 1 0,1-1 0,-1 0 0,0 1 0,-1-1 0,1 1 0,0-1 0,0 1 0,-1 0 0,2 3 0,10 42 0,-8-10 0,-1 1 0,-3 41 0,0-36 0,-1-42 0,1 0 0,0 0 0,0-1 0,0 1 0,0 0 0,0 0 0,0 0 0,1-1 0,-1 1 0,0 0 0,0 0 0,0-1 0,1 1 0,-1 0 0,0 0 0,1-1 0,-1 1 0,1 0 0,0 0 0,-1-1 0,1 0 0,-1 0 0,1 0 0,-1 0 0,1 0 0,-1 0 0,0 0 0,1 0 0,-1 0 0,1 0 0,-1 0 0,1 0 0,-1 0 0,0-1 0,1 1 0,-1 0 0,1 0 0,-1 0 0,0-1 0,1 1 0,-1 0 0,0-1 0,1 1 0,-1-1 0,22-26 0,-21 25 0,18-29 0,28-38 0,-41 62 0,0 0 0,0 1 0,0-1 0,1 1 0,0 1 0,15-10 0,-22 14 0,1 1 0,0 0 0,-1-1 0,1 1 0,0 0 0,-1 0 0,1-1 0,0 1 0,0 0 0,0 0 0,-1 0 0,1 0 0,0 0 0,0 0 0,-1 0 0,1 0 0,0 0 0,0 1 0,-1-1 0,1 0 0,0 0 0,0 1 0,-1-1 0,1 0 0,1 2 0,0-1 0,-1 1 0,1 0 0,0-1 0,-1 1 0,1 0 0,-1 0 0,0 0 0,2 4 0,3 6 0,-2 0 0,6 18 0,-9-23 0,18 75 0,-19-82 0,0 1 0,0-1 0,0 0 0,0 1 0,0-1 0,0 0 0,0 1 0,0-1 0,1 0 0,-1 1 0,0-1 0,0 0 0,0 1 0,0-1 0,1 0 0,-1 1 0,0-1 0,0 0 0,1 0 0,-1 1 0,0-1 0,0 0 0,1 0 0,-1 0 0,0 1 0,1-1 0,-1 0 0,0 0 0,1 0 0,-1 0 0,0 0 0,1 1 0,-1-1 0,1 0 0,9-9 0,7-18 0,-16 26 0,20-40 0,42-58 0,-58 93 0,7-8 0,-11 14 0,-1 0 0,1 0 0,-1 1 0,1-1 0,0 0 0,-1 0 0,1 0 0,-1 0 0,1 0 0,-1 1 0,1-1 0,-1 0 0,1 1 0,-1-1 0,1 0 0,-1 1 0,0-1 0,1 0 0,-1 1 0,1-1 0,-1 1 0,0-1 0,1 1 0,-1-1 0,0 0 0,0 1 0,1 0 0,-1-1 0,0 1 0,0-1 0,0 1 0,1 0 0,6 17 0,0 0 0,0 1 0,2 20 0,-6-25 0,1 0 0,0 0 0,1 0 0,0-1 0,1 1 0,0-2 0,11 17 0,-16-28 0,0 0 0,1 0 0,-1 0 0,0 0 0,1 0 0,-1 0 0,0 0 0,1-1 0,-1 1 0,1-1 0,-1 1 0,1-1 0,-1 1 0,1-1 0,-1 0 0,1 0 0,-1 0 0,1 0 0,0 0 0,-1 0 0,1 0 0,-1 0 0,1-1 0,-1 1 0,1-1 0,-1 1 0,1-1 0,2-1 0,0 0 0,0 0 0,0 0 0,-1 0 0,1 0 0,0-1 0,-1 1 0,0-1 0,1 0 0,3-6 0,8-14 0,-2-1 0,-1 0 0,13-36 0,0-1 0,-7 24 0,-21 50 0,1 1 0,0 0 0,0 20 0,0-5 0,2-19 0,-1 1 0,2 0 0,0-1 0,0 1 0,1-1 0,0 1 0,0-1 0,1 0 0,1 0 0,0 0 0,0 0 0,1-1 0,0 0 0,1 0 0,9 12 0,-14-20 0,0 0 0,0 0 0,1-1 0,-1 1 0,0 0 0,0-1 0,1 1 0,-1-1 0,0 1 0,1-1 0,-1 0 0,0 1 0,1-1 0,-1 0 0,1 0 0,-1 0 0,0 0 0,1 0 0,-1-1 0,1 1 0,-1 0 0,0 0 0,1-1 0,-1 1 0,0-1 0,1 0 0,-1 1 0,0-1 0,0 0 0,0 0 0,1 1 0,-1-1 0,1-2 0,7-4 0,-1-1 0,-1 0 0,10-11 0,-10 11 0,8-12 0,25-42 0,-28 40 0,1 2 0,20-24 0,-33 43 0,1 0 0,0 0 0,-1 0 0,1 1 0,0-1 0,0 0 0,0 0 0,0 1 0,-1-1 0,1 0 0,0 1 0,0-1 0,0 1 0,0-1 0,0 1 0,0 0 0,0-1 0,1 1 0,-1 0 0,0 0 0,0 0 0,0 0 0,0 0 0,0 0 0,0 0 0,0 0 0,1 0 0,-1 0 0,0 1 0,0-1 0,0 0 0,0 1 0,0-1 0,0 1 0,0-1 0,0 1 0,0-1 0,0 1 0,-1 0 0,1-1 0,0 1 0,0 0 0,0 0 0,-1 0 0,1 0 0,-1 0 0,1 0 0,0 1 0,4 6 0,0 1 0,-1-1 0,0 1 0,3 11 0,-6-16 0,13 50 0,-11-41 0,0-1 0,0 1 0,10 19 0,-13-31 0,0-1 0,0 1 0,0-1 0,1 1 0,-1-1 0,0 1 0,0-1 0,1 1 0,-1-1 0,0 0 0,1 1 0,-1-1 0,0 1 0,1-1 0,-1 0 0,1 0 0,-1 1 0,1-1 0,-1 0 0,1 0 0,-1 1 0,1-1 0,-1 0 0,1 0 0,-1 0 0,1 0 0,-1 0 0,1 0 0,-1 0 0,2 0 0,-1 0 0,0-1 0,0 1 0,0-1 0,0 1 0,0-1 0,0 0 0,0 0 0,0 0 0,0 1 0,0-1 0,0 0 0,1-2 0,19-33 0,-21 35 0,9-17 0,4-10 0,1 0 0,1 1 0,28-36 0,-41 60 0,1 1 0,-1 0 0,0 0 0,1 0 0,0 0 0,-1 0 0,5-1 0,-6 3 0,-1-1 0,1 1 0,-1 0 0,1-1 0,0 1 0,-1 0 0,1-1 0,-1 1 0,1 0 0,0 0 0,-1 0 0,1 0 0,0 0 0,0 0 0,-1 0 0,1 0 0,0 0 0,-1 0 0,1 0 0,0 0 0,-1 1 0,1-1 0,0 0 0,-1 0 0,1 1 0,-1-1 0,1 0 0,0 1 0,-1-1 0,1 0 0,-1 1 0,1-1 0,-1 1 0,1-1 0,-1 1 0,0 0 0,1-1 0,-1 1 0,0-1 0,1 2 0,3 11 0,-1 0 0,0 0 0,1 26 0,-3-27 0,0 0 0,1 0 0,0 0 0,1-1 0,0 1 0,8 19 0,-9-27 0,0 0 0,0 0 0,0 0 0,0-1 0,1 1 0,0 0 0,0-1 0,4 5 0,-6-7 0,1-1 0,0 1 0,-1 0 0,1-1 0,0 1 0,-1-1 0,1 0 0,0 1 0,-1-1 0,1 0 0,0 0 0,0 0 0,-1 0 0,1 0 0,0-1 0,0 1 0,-1 0 0,1-1 0,-1 0 0,1 1 0,0-1 0,-1 0 0,1 0 0,1-1 0,8-5 0,-1 0 0,0-1 0,0 0 0,-1 0 0,0-1 0,-1-1 0,0 1 0,10-15 0,28-32 0,-41 51 0,0 0 0,1 0 0,-1 1 0,1-1 0,0 1 0,0 1 0,11-6 0,-14 8 0,1 0 0,-1 0 0,0 0 0,0 1 0,1-1 0,-1 1 0,0 0 0,1 0 0,-1 0 0,0 1 0,0-1 0,1 1 0,-1-1 0,0 1 0,0 0 0,0 0 0,0 1 0,6 2 0,-1 1 0,0 1 0,-1 0 0,1 1 0,-1-1 0,0 1 0,8 12 0,12 11 0,-41-46 0,10 10 0,0 1 0,-1-1 0,0 1 0,0 1 0,-9-8 0,12 11 0,1 0 0,-1 0 0,1 1 0,-1-1 0,1 0 0,-1 1 0,1-1 0,-1 1 0,0 0 0,1 0 0,-1-1 0,0 1 0,1 0 0,-1 0 0,1 0 0,-1 1 0,0-1 0,1 0 0,-1 1 0,0-1 0,1 1 0,-1-1 0,1 1 0,-1 0 0,1 0 0,-1 0 0,1-1 0,0 1 0,-3 3 0,-14 10 0,10-8 0,1 0 0,0 0 0,-8 10 0,13-13 0,-1-1 0,2 1 0,-1 0 0,0 0 0,1 1 0,-1-1 0,1 0 0,0 0 0,0 1 0,0-1 0,0 1 0,0 6 0,1-4 0,0 0 0,0 0 0,1 1 0,0-1 0,0 0 0,3 7 0,-4-10 0,1-1 0,0 0 0,0 0 0,0 0 0,0 0 0,0 0 0,0 0 0,1 0 0,-1 0 0,1 0 0,-1 0 0,1-1 0,0 1 0,-1-1 0,1 1 0,0-1 0,0 0 0,0 1 0,4 0 0,-5-2 0,0 1 0,0-1 0,1 0 0,-1 0 0,0 0 0,1 0 0,-1-1 0,0 1 0,0 0 0,1 0 0,-1-1 0,0 1 0,0-1 0,0 1 0,1-1 0,-1 1 0,0-1 0,0 0 0,0 0 0,0 1 0,0-1 0,0 0 0,0 0 0,0 0 0,-1 0 0,1 0 0,0 0 0,0-2 0,19-35 0,-18 34 0,6-18 0,-1 0 0,0-1 0,3-25 0,-10 59 0,1-1 0,1 0 0,0 1 0,0-1 0,7 16 0,-8-22 0,0-1 0,1 0 0,-1 0 0,1 0 0,0 0 0,0 0 0,0 0 0,0 0 0,0-1 0,0 1 0,1-1 0,-1 0 0,1 1 0,0-1 0,0 0 0,0-1 0,0 1 0,0 0 0,0-1 0,0 0 0,0 0 0,1 0 0,-1 0 0,0 0 0,1-1 0,5 1 0,-4-1 0,0 0 0,0-1 0,0 1 0,0-1 0,0 0 0,0 0 0,0-1 0,0 0 0,-1 0 0,1 0 0,-1 0 0,1-1 0,-1 1 0,0-1 0,0 0 0,0-1 0,6-5 0,9-15 0,0 0 0,-1-1 0,-1-1 0,-2-1 0,0 0 0,12-35 0,-11 18 0,-2-2 0,-2 0 0,8-62 0,14-193 0,-32 270 0,0 11 0,-1-1 0,-1 1 0,-2-25 0,2 45 0,0-1 0,0 1 0,0-1 0,0 0 0,0 1 0,0-1 0,0 1 0,-1-1 0,1 0 0,0 1 0,0-1 0,0 1 0,-1-1 0,1 1 0,0-1 0,0 1 0,-1-1 0,1 1 0,0-1 0,-1 1 0,1-1 0,-1 0 0,-5 12 0,-3 32 0,8-37 0,-10 57 0,3 2 0,2-1 0,4 1 0,2-1 0,17 124 0,-15-172 0,2 0 0,0 0 0,1 0 0,1-1 0,0 0 0,1 0 0,0-1 0,1 1 0,1-2 0,0 1 0,20 21 0,-26-32 0,0-1 0,0 1 0,0-1 0,0 1 0,1-1 0,-1 0 0,1-1 0,-1 1 0,1-1 0,-1 1 0,1-1 0,0 0 0,0 0 0,0-1 0,4 1 0,-2-1 0,1 0 0,-1-1 0,0 1 0,1-1 0,-1-1 0,0 1 0,1-1 0,7-4 0,1-1 0,-1-1 0,0 0 0,0-1 0,-1 0 0,0-1 0,16-17 0,-25 23 0,0-1 0,0 0 0,0 0 0,0-1 0,-1 1 0,0-1 0,4-11 0,-6 14 0,0 0 0,0 0 0,0 0 0,0 0 0,-1 0 0,0 0 0,1 0 0,-1 0 0,0 0 0,-1 0 0,1 0 0,0 0 0,-1 0 0,0 0 0,1 0 0,-1 0 0,-1 0 0,0-3 0,1 5 0,0 1 0,0-1 0,0 0 0,0 0 0,0 0 0,0 0 0,0 1 0,0-1 0,0 1 0,0-1 0,-1 1 0,1-1 0,0 1 0,0-1 0,-1 1 0,1 0 0,0 0 0,0 0 0,-1 0 0,1 0 0,0 0 0,-1 0 0,1 0 0,0 0 0,0 1 0,-2-1 0,-2 2 0,0-1 0,0 1 0,0-1 0,1 1 0,-8 4 0,6-2 0,1 0 0,-1 0 0,1 1 0,0-1 0,0 1 0,0 1 0,0-1 0,1 1 0,0-1 0,0 1 0,1 0 0,0 1 0,0-1 0,0 0 0,1 1 0,-3 9 0,4-11 0,0 1 0,0-1 0,1 1 0,-1 0 0,1-1 0,1 1 0,-1-1 0,1 1 0,0 0 0,0-1 0,1 0 0,-1 1 0,1-1 0,0 0 0,1 0 0,-1 0 0,1 0 0,0 0 0,0 0 0,8 7 0,5 4 0,0 0 0,36 25 0,-46-36 0,0-1 0,0-1 0,1 1 0,-1-1 0,1 0 0,0 0 0,0-1 0,0 0 0,0 0 0,0-1 0,0 0 0,1 0 0,7-1 0,-11 0 98,-1 0 1,0-1-1,1 0 0,-1 0 1,1 0-1,-1 0 1,0 0-1,0-1 0,5-2 1,-7 4-323,0-1 1,0 0-1,1 0 0,-1 0 1,0 0-1,0 0 1,0-1-1,0 1 1,0 0-1,-1 0 1,1-1-1,0 1 0,0 0 1,-1-1-1,1 1 1,-1-1-1,0 1 1,1-1-1,-1 1 1,0-1-1,0-1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24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19087,'0'0'3016,"85"-4"-1896,-23-2-240,5-4 8,-3-2-384,-7 0 0,-9 4-184,-15-2 0,-11-3-112,-2 3 0,-8 2-136,-6 2 0,-2 6-176,-10-6 16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24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19703,'0'0'8592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25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17079,'0'0'6360,"76"-57"-5880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28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334 68 10544,'0'0'11319,"-10"-2"-10935,-3 0-250,3 1 22,0-1 0,1-1 1,-11-3-1,15 5 79,0-1 1,0 1-1,0 0 0,-1 1 1,1-1-1,0 1 0,0 0 1,0 0-1,0 0 0,-1 1 1,1 0-1,0 0 0,-6 2 1,3 0-44,1 1 0,0-1 0,0 1 0,0 1 0,0-1 0,0 1 1,-10 10-1,4-1-17,0 1-1,1 0 1,1 1 0,0 0 0,2 1 0,-13 26 0,17-29-97,0 0 0,1 0 0,0 0 0,2 0 0,-1 1 0,2 0 0,0-1 0,0 1 0,2 0 0,0 0 0,0-1 0,1 1 0,1-1 0,1 1 0,0-1 0,1 0 0,0-1 0,1 1 0,0-1 0,1 0 0,1 0 0,14 17 0,-18-25-52,0-1 0,0 1-1,0-1 1,0 0 0,1-1-1,-1 1 1,1-1 0,0 0-1,0 0 1,1-1 0,-1 1-1,0-1 1,7 2 0,-3-2 5,-1-1 1,1 0 0,0 0 0,0 0 0,0-1-1,0-1 1,17-2 0,-10 0 6,0-1 0,0-1 1,0-1-1,-1 0 0,0-1 0,0 0 0,0-1 1,22-17-1,-36 24-37,29-22 102,-2-1-1,48-50 1,-69 66-69,0-1 0,-1 1 0,0-1 0,0-1 0,-1 1 0,0-1 0,-1 0 0,0 0 0,-1 0-1,0-1 1,0 1 0,-1-1 0,-1 0 0,1-15 0,-2 13-27,-1-1 0,-1 1 0,0 0 0,-1 0 1,0 0-1,-1 0 0,0 0 0,-1 1 0,0 0 0,-1 0 0,-1 0 0,0 1 0,0 0 0,-1 0 0,-1 0 0,0 1 0,-11-10 0,14 16-7,0-1 0,-1 1 0,0 0 0,0 0 0,0 1 0,0 0 0,0 0 0,-1 0 0,1 1 0,-1 1 0,1-1 0,-1 1 0,0 0 0,0 1 0,0 0 0,1 0 0,-1 1 0,0 0 0,0 0 0,1 0 0,-1 1 0,1 1 0,-1-1 0,1 1 0,0 0 0,0 1 0,0 0 0,0 0 0,-6 5 0,10-6 110,-1 0 1,1 0-1,0 0 1,0 1-1,0-1 1,0 1-1,-4 6 1,6-7-664,0 0 0,0-1 0,1 1 0,-1 0 1,1-1-1,-1 1 0,1 0 0,0 4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29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 12760,'0'0'6399,"-5"15"-5992,-13 48 737,-15 96 0,29-109-586,2 1-1,5 54 1,19 104 772,-5-59-442,6 150 1718,-22-291-2370,-1-1-1,-1 1 0,1 0 1,-2 0-1,1-1 0,-1 1 1,0-1-1,-1 1 1,0-1-1,-5 11 0,0-11 611,5-6-1514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29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 15976,'0'0'2627,"-1"10"-1575,-23 129 2303,3-28-380,16-55-741,5-51-1941,0 0-1,0 1 0,0-1 1,1 0-1,0 0 1,0 0-1,0 0 1,3 6-1,-2-10-1168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32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273 636 9944,'0'0'10425,"-12"-9"-10016,-36-27-1,44 34-311,0 0 0,0-1-1,0 1 1,0 1 0,0-1 0,0 1 0,-1-1-1,1 1 1,0 0 0,-1 1 0,1-1 0,-1 1-1,1 0 1,-1 0 0,1 0 0,-1 1 0,1-1-1,0 1 1,-1 0 0,1 0 0,-6 3 0,1-1 49,3-1-31,0 0 0,0 1 0,0-1 0,1 2 0,-1-1 0,1 0 0,0 1 0,0 0 0,0 0 1,0 1-1,0 0 0,1-1 0,0 1 0,0 1 0,1-1 0,-1 1 0,1-1 0,0 1 0,1 0 0,-1 0 0,1 0 0,0 0 0,1 0 0,0 1 0,0-1 0,0 1 1,0-1-1,1 1 0,0-1 0,1 0 0,-1 1 0,1-1 0,1 1 0,-1-1 0,1 0 0,2 6 0,-3-10-98,4 10 114,0-1 0,1 1 0,1-1 0,12 17 1,-17-25-106,0-1 1,0 0-1,0 1 1,1-1 0,-1 0-1,0 0 1,1-1-1,0 1 1,-1 0 0,1-1-1,0 0 1,0 0-1,0 1 1,0-2 0,0 1-1,0 0 1,0-1-1,0 1 1,0-1 0,0 0-1,0 0 1,0 0-1,0 0 1,0-1 0,0 1-1,4-2 1,-3 0 16,0 0 0,1 0 0,-1 0 0,0-1 0,0 0 0,0 0 0,0 0 0,-1 0 0,1-1 0,-1 1 0,0-1 0,0 0 0,0 0 0,0 0 1,-1 0-1,4-9 0,1-4 94,0 1 1,-1-2 0,4-20-1,-8 30-52,-1 0-1,0-1 1,0 1-1,0-1 1,-1 1-1,0-1 1,-1 1-1,-2-11 0,1 10 487,4 20-379,4 21-99,-1-21-36,0 1-1,0-1 0,1-1 1,0 1-1,1-1 0,12 14 1,-16-20-40,0-1 0,0 0 0,0 0 0,1 0 0,0 0-1,-1 0 1,1-1 0,0 0 0,0 0 0,0 0 0,1 0 0,-1 0 0,0-1 0,1 0 0,-1 0 0,1 0 0,-1-1 0,1 1 0,-1-1 0,9-1 0,-2-1-17,0 0 0,0-1 0,0 0 0,0-1 0,-1-1 0,0 1 0,0-2 0,13-8 0,6-7 0,33-32 0,-42 35 0,-16 15 0,0-1 0,0 1 0,0 0 0,0 0 0,1 1 0,-1-1 0,1 1 0,7-3 0,-11 6 0,0 0 0,0 1 0,0-1 0,0 0 0,-1 1 0,1-1 0,0 0 0,-1 1 0,1-1 0,-1 1 0,0-1 0,0 1 0,1 0 0,-1-1 0,0 3 0,0-1 0,3 16 0,-2 0 0,0 22 0,-2-24 0,2 0 0,4 33 0,-5-49 0,0 0 0,1 0 0,-1 0 0,0 0 0,0 0 0,1 0 0,-1 0 0,0-1 0,1 1 0,-1 0 0,1 0 0,-1 0 0,1 0 0,0-1 0,-1 1 0,1 0 0,0 0 0,0-1 0,-1 1 0,2 0 0,-1-1 0,0 1 0,0-1 0,0 0 0,0 0 0,-1 0 0,1 0 0,0 0 0,0 0 0,0-1 0,0 1 0,-1 0 0,1 0 0,0-1 0,0 1 0,0 0 0,-1-1 0,1 1 0,0-1 0,0 0 0,5-4 0,0 0 0,0 0 0,0-1 0,5-7 0,-5 5 0,23-25 0,2 0 0,1 2 0,40-30 0,-71 61 0,-1 0 0,0-1 0,0 1 0,1 0 0,-1 0 0,0-1 0,1 1 0,-1 0 0,0 0 0,1-1 0,-1 1 0,0 0 0,1 0 0,-1 0 0,1 0 0,-1 0 0,0-1 0,1 1 0,-1 0 0,1 0 0,-1 0 0,0 0 0,1 0 0,-1 0 0,1 0 0,-1 0 0,0 1 0,1-1 0,-1 0 0,1 0 0,-1 0 0,0 0 0,1 0 0,-1 1 0,0-1 0,1 0 0,-1 0 0,0 1 0,1-1 0,-1 0 0,0 0 0,1 1 0,-1-1 0,0 0 0,0 1 0,0-1 0,1 0 0,-1 1 0,0-1 0,0 1 0,0-1 0,0 0 0,0 1 0,0-1 0,1 1 0,-1-1 0,0 0 0,0 1 0,0 31 0,-1-22 0,1-5 0,1 0 0,-1 0 0,1 0 0,0 0 0,0 0 0,1 0 0,-1-1 0,1 1 0,3 6 0,-3-9 0,-1 0 0,1 0 0,-1-1 0,1 1 0,0 0 0,-1-1 0,1 1 0,0-1 0,0 0 0,0 1 0,0-1 0,1 0 0,-1 0 0,0 0 0,0-1 0,1 1 0,-1 0 0,0-1 0,1 0 0,-1 1 0,0-1 0,4 0 0,9-1 0,1-1 0,-1 0 0,0-2 0,-1 1 0,1-2 0,-1 0 0,15-7 0,96-53 0,-24-5 0,-59 39 0,-37 29 0,-4 4 0,-8 13 0,-12 18 0,10-21 0,1 1 0,1 0 0,1 1 0,-1-1 0,2 1 0,0 0 0,1 1 0,0-1 0,1 1 0,1 0 0,0-1 0,1 1 0,1 0 0,0 0 0,3 18 0,-2-27 0,0-1 0,0 0 0,1 0 0,0 0 0,0-1 0,0 1 0,3 4 0,-5-8 0,1 0 0,-1 0 0,1 0 0,-1 0 0,1 0 0,-1 0 0,1 0 0,0-1 0,0 1 0,0 0 0,-1-1 0,1 1 0,0 0 0,0-1 0,0 1 0,0-1 0,0 1 0,0-1 0,0 0 0,0 1 0,0-1 0,0 0 0,0 0 0,0 0 0,0 0 0,0 0 0,0 0 0,0 0 0,0 0 0,0 0 0,0 0 0,0-1 0,0 1 0,0 0 0,0-1 0,0 1 0,0-1 0,0 1 0,1-1 0,6-5 0,-1 0 0,0 0 0,-1-1 0,0 0 0,0 0 0,0 0 0,-1-1 0,0 0 0,6-11 0,-1-3 0,0 0 0,9-35 0,-2-17 0,-3-1 0,-4 0 0,2-127 0,-11 148 0,-3 0 0,-15-104 0,6 122 0,11 35 0,-1 0 0,1 0 0,-1 0 0,1 1 0,-1-1 0,1 0 0,-1 0 0,0 0 0,1 1 0,-1-1 0,0 0 0,0 1 0,1-1 0,-2 0 0,1 1 0,1 0 0,-1 0 0,1 0 0,-1 0 0,1 0 0,-1 0 0,1 0 0,-1 0 0,1 0 0,-1 0 0,1 0 0,-1 1 0,1-1 0,-1 0 0,1 0 0,-1 0 0,1 1 0,-1-1 0,1 0 0,-1 1 0,1-1 0,0 0 0,-1 1 0,1-1 0,0 1 0,-1-1 0,1 0 0,0 1 0,-1 0 0,-3 6 0,0 0 0,0 0 0,0 1 0,1-1 0,0 1 0,1 0 0,0 0 0,-3 16 0,2 5 0,0 36 0,3-25 0,2 1 0,1-1 0,2-1 0,2 1 0,21 66 0,-20-83 0,0 0 0,2-1 0,1 0 0,1 0 0,1-1 0,0-1 0,2 0 0,0-1 0,1 0 0,31 26 0,-44-43 71,0 1 0,0-1-1,0 0 1,0 0 0,1 0 0,-1-1 0,1 1 0,-1-1-1,1 0 1,0 0 0,6 1 0,-8-2-439,0 0 0,0 0 0,0 0 0,0 0 0,0 0 0,0-1 0,0 1 0,0-1 0,0 1 0,0-1 0,0 0-1,3-1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34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1 226 9848,'0'0'13150,"7"11"-12571,-3-5-494,3 5 83,-1 0 0,1 1 0,-2-1 1,1 1-1,4 19 0,-2 0 275,7 21 626,-3 0-1,7 72 0,-19-117-829,0-6-178,0 0 0,0 0 0,-1-1 0,1 1 0,0 0 0,0 0 0,0 0 0,0 0 0,0 0 0,0 0 0,0-1 0,1 1 0,-1 0 0,0 0 0,0 0 0,1 0 0,-1-1 1,0 1-1,1 0 0,-1 0 0,1-1 0,-1 1 0,1 0 0,-1-1 0,1 1 0,0 0 0,-6-22 1023,2-40-507,4-64 1,1 34-264,-2 64-314,2 0 0,0-1 0,13-51 0,-10 63 0,0 0 0,1 0 0,0 1 0,1 0 0,1 0 0,0 1 0,19-24 0,-27 37 0,1 0 0,0 0 0,0 0 0,-1 0 0,1 0 0,0 0 0,0 0 0,0 0 0,0 1 0,0-1 0,0 0 0,0 1 0,1-1 0,-1 1 0,0-1 0,0 1 0,0-1 0,1 1 0,-1 0 0,0-1 0,0 1 0,1 0 0,-1 0 0,0 0 0,0 0 0,1 0 0,-1 1 0,0-1 0,2 1 0,1 0 0,-1 1 0,0 0 0,0 1 0,0-1 0,-1 0 0,1 1 0,-1-1 0,1 1 0,3 6 0,-1-2 0,0 1 0,-1-1 0,0 1 0,-1 0 0,0 0 0,3 10 0,10 56 0,-10-44 0,62 361 0,-67-376 0,-1-12 0,0-1 0,1 1 0,-1-1 0,0 1 0,1 0 0,-1-1 0,1 1 0,1 2 0,-1 2 984,-1-13-5903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8:34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12664,'0'0'11707,"6"17"-10964,0-2-547,-2-7-78,0 1 0,-1-1 0,-1 1 0,1 0 0,-1 0 0,-1 0 0,0 0 0,0 0 0,0 1 0,-3 16 1,1-12 392,-1 0 0,2 1 1,0-1-1,0 1 0,4 16 1,-3-28-417,-1 0-1,1-1 1,0 1 0,0 0 0,0 0-1,0-1 1,1 1 0,-1-1 0,1 1-1,0-1 1,-1 1 0,1-1 0,3 3-1,-3-4-223,0 0 0,0 0 0,0 0 0,0 0 0,0 0 0,0 0 0,0-1 0,0 1 0,1-1 0,-1 1-1,0-1 1,0 0 0,1 0 0,-1 0 0,0 0 0,0 0 0,0-1 0,1 1 0,3-2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1T20:11:44.4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69 10752,'0'0'1773,"13"-4"-1282,53-12 236,84-8 0,83 0 1377,-220 24-1799,0 0 1,0 0-1,0 2 0,-1-1 0,1 2 0,0-1 1,16 7-1,16 8-2154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09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16072,'0'0'3879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08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9648,'0'0'15897,"9"10"-15676,31 30-4,-36-37-185,0-1 0,0 0 0,0 0 0,0 0 0,0 0 0,0 0 0,0-1-1,1 0 1,-1 0 0,0 0 0,1 0 0,-1-1 0,1 0 0,-1 0 0,6 0 0,10 0 101,47 5 236,83 11 595,-41-5-56,-92-10-729,-11-1-33,0 0 0,0-1-1,0 1 1,0-1 0,0 0 0,0 0-1,0-1 1,-1 0 0,1 0 0,-1 0-1,1-1 1,9-6 0,-12-1 495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09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0 10040,'0'0'11834,"-11"7"-11341,-80 65 963,84-66-1230,1 1-1,0 0 0,0 0 0,0 0 1,1 1-1,0 0 0,1 0 0,0 0 1,0 0-1,-3 12 0,6-17-134,0 0 0,0 0 0,0 0 0,1 0 0,-1 0 0,1 0 1,0 0-1,0 0 0,0 0 0,1 1 0,-1-1 0,1 0 0,-1 0 0,1 0 0,0 0 0,0 0 0,0-1 0,1 1 1,-1 0-1,1 0 0,0-1 0,-1 1 0,1-1 0,0 0 0,0 1 0,1-1 0,-1 0 0,0 0 0,1 0 0,-1 0 1,1-1-1,0 1 0,3 1 0,3 0 152,0 1 1,0-2 0,-1 1 0,2-1-1,-1-1 1,0 1 0,0-2 0,16 0-1,-16 0-249,-1-1 0,0 0 0,17-5 0,-20 5-606,0-1 1,-1 0-1,1-1 0,0 1 1,-1-1-1,8-5 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11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3 8840,'0'0'13871,"-8"10"-13347,0 1-416,-58 82 1638,62-84-1564,0-1 1,0 0 0,1 1 0,0 0 0,0 0 0,1 0-1,0 0 1,1 0 0,0 1 0,0-1 0,1 0 0,0 1-1,1-1 1,3 15 0,-3-21-110,0 1 0,0-1 0,1 1 0,-1-1 0,1 1 0,0-1 0,0 0 0,0 0-1,1 0 1,-1 0 0,1-1 0,0 1 0,-1-1 0,1 1 0,0-1 0,5 3 0,-5-4-18,0 0 0,0 0 0,0 0 0,1 0 1,-1-1-1,0 1 0,1-1 0,-1 0 0,0 0 1,1 0-1,-1-1 0,0 1 0,1-1 0,-1 1 0,0-1 1,0 0-1,0 0 0,5-3 0,1 0 62,0-1 0,0 0 0,-1-1 0,0 0 0,0 0 0,0 0-1,9-12 1,0-2 349,22-35 0,-36 48 166,-5 17-494,0 27-134,1-28-5,0 1 1,1-1 0,1 19 0,1-16 0,1 0 0,0-1 0,0 1 0,1-1 0,1 0 0,11 21 0,-15-29 0,0-1 0,0 0 0,1 0 0,-1 0 0,1 0 0,0 0 0,-1 0 0,1-1 0,0 1 0,0 0 0,0-1 0,0 0 0,0 1 0,1-1 0,-1 0 0,0 0 0,0 0 0,1 0 0,-1 0 0,1-1 0,-1 1 0,1-1 0,-1 0 0,1 0 0,-1 0 0,1 0 0,-1 0 0,1 0 0,-1 0 0,1-1 0,-1 0 0,1 1 0,-1-1 0,0 0 0,1 0 0,-1 0 0,0 0 0,0-1 0,3-1 0,6-5 0,-2 0 0,1 0 0,-1-1 0,0 0 0,-1-1 0,0 0 0,-1 0 0,0-1 0,8-16 0,-8 13 0,0-1 0,-1 0 0,-1 0 0,0 0 0,-1-1 0,-1 0 0,1-18 0,-3 26 0,-1 0 0,-1 0 0,1 0 0,-1 0 0,-1 0 0,0 0 0,0 0 0,0 0 0,-1 1 0,0-1 0,0 1 0,-1 0 0,0 0 0,0 0 0,-1 0 0,0 1 0,0-1 0,-7-5 0,7 5 992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13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109 111 23415,'0'0'-14,"-2"12"-46,-23 198 870,-19 68 985,23-157-876,16-93-622,1-6 391,0 1 0,1 29 0,15-80 37,-1-4-557,-2 0 0,-1 0 0,4-36 0,5-104 361,-13 121-355,19-313 564,-23 321-363,2 40-287,1 8 18,3 10 20,49 198-126,-30-111 0,26 61 0,-49-156 0,0-1 0,1 1 0,0-1 0,0 1 0,1-1 0,0 0 0,0 0 0,0 0 0,6 5 0,-8-11 0,-1 0 0,0-1 0,0 1 0,0 0 0,1-1 0,-1 1 0,0-1 0,0 0 0,0 1 0,0-1 0,0 0 0,0 0 0,0 0 0,0 1 0,0-1 0,0-2 0,3-2 0,0 0 0,-1-1 0,0 0 0,0 1 0,0-1 0,-1 0 0,3-9 0,9-49 0,-10 41 0,7-32 0,24-137 0,-30 137 0,-2 19 0,12-54 0,-15 89 0,1 1 0,-1-1 0,0 0 0,0 0 0,0 0 0,0 0 0,1 1 0,-1-1 0,0 0 0,1 0 0,-1 1 0,1-1 0,-1 0 0,1 1 0,-1-1 0,1 0 0,-1 1 0,1-1 0,0 1 0,-1-1 0,1 1 0,1-1 0,-1 1 0,-1 0 0,1 0 0,0 0 0,-1 0 0,1 0 0,0 1 0,-1-1 0,1 0 0,0 0 0,-1 1 0,1-1 0,0 0 0,-1 1 0,1-1 0,-1 1 0,1-1 0,-1 1 0,1-1 0,-1 1 0,1 1 0,5 6 0,0 1 0,8 18 0,-8-15 0,22 40 0,31 83 0,8 62 0,-15-42 0,-48-146 0,0-1 0,1 1 0,0-1 0,8 10 0,-8-12 0,-1 0 0,0 1 0,0 0 0,0 0 0,-1 0 0,5 12 0,-8-19 19,0 0-1,0 0 1,0 1-1,0-1 1,1 0-1,-1 0 1,0 0-1,0 0 1,0 0 0,0 0-1,0 0 1,0 0-1,1 0 1,-1 0-1,0 0 1,0 0-1,0 0 1,0 0 0,0 0-1,1 0 1,-1 0-1,0 0 1,0 0-1,0 0 1,0 0 0,0 0-1,1 0 1,-1 0-1,0 0 1,0 0-1,0 0 1,0-1-1,0 1 1,0 0 0,1 0-1,-1 0 1,0 0-1,0 0 1,0 0-1,0 0 1,0-1-1,0 1 1,0 0 0,0 0-1,0 0 1,0 0-1,0 0 1,0 0-1,0-1 1,1 1-1,-1 0 1,0 0 0,4-6-4938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15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0 205 9344,'0'0'10770,"5"10"-10293,-5-9-465,4 9 122,0-1 0,-1 1 0,0 0 0,0 0 1,-1 0-1,1 15 0,2 144 2477,1-117-547,-6-51-1762,5-16 693,0 2-904,0 0 0,-1 0 0,-1 0 0,0 0 0,-1-1 0,0 1 1,0-15-1,2-10 33,4-3 13,3 0 1,1 1-1,2 0 0,34-67 1,-44 99-108,0 0 1,1 0 0,0 1-1,0-1 1,1 1-1,11-10 1,-15 15-19,1 0 0,-1 0 1,0 1-1,0-1 0,1 1 0,-1 0 1,1 0-1,-1 0 0,1 0 1,-1 0-1,5-1 0,-5 2-2,-1 0 0,1 0 0,-1 0-1,1 1 1,-1-1 0,1 0 0,-1 0 0,1 1 0,-1-1-1,1 1 1,-1 0 0,1-1 0,-1 1 0,0 0-1,0 0 1,1 0 0,-1 0 0,0 0 0,0 0-1,0 0 1,2 2 0,5 8 53,0 1 0,0 0 0,-1 0 0,-1 1 0,0 0 0,6 20 0,19 89 622,-15-53 41,8 26 550,-12-27-1276,-12-68 30,0 1 0,0-1-1,0 0 1,1 1 0,-1-1 0,0 1-1,0-1 1,0 1 0,1-1 0,-1 0-1,0 1 1,1-1 0,-1 1 0,0-1-1,1 0 1,-1 1 0,0-1 0,1 0-1,-1 0 1,1 1 0,-1-1 0,0 0-1,1 0 1,-1 0 0,1 1 0,-1-1-1,1 0 1,-1 0 0,1 0 0,-1 0-1,1 0 1,0 0 0,8-2-2160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15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15 18823,'0'0'180,"-5"10"-1,0 0-143,-3 5 219,1 0 0,-6 23 0,12-34-133,-1 0 1,1 0-1,1 0 0,-1 0 1,1 0-1,-1 0 0,1 0 1,0 0-1,0 0 1,1 0-1,0 0 0,-1 0 1,1 0-1,0 0 1,1 0-1,2 6 0,1-1 197,1-1-1,-1 0 0,2-1 0,-1 1 0,8 6 1,-13-13-265,0 0 0,1 0 0,-1 0 0,0 0 0,0 0 1,1 0-1,-1 0 0,1 0 0,-1-1 0,1 1 1,-1 0-1,1-1 0,0 1 0,-1-1 0,1 0 1,-1 0-1,1 1 0,0-1 0,-1 0 0,1 0 0,0-1 1,-1 1-1,1 0 0,0 0 0,-1-1 0,1 1 1,-1-1-1,1 0 0,-1 1 0,1-1 0,-1 0 1,1 0-1,-1 0 0,0 0 0,1 0 0,-1 0 0,0 0 1,2-3-1,2-2 97,-1-1 1,1 0-1,-1 0 0,-1 0 0,0 0 1,0-1-1,0 1 0,-1-1 1,3-15-1,-3 9 57,0 1 0,-2-1 0,1 1 0,-2-1 0,-1-15 0,1 27-158,1 0 1,0 0-1,-1 0 1,0 0-1,1 0 0,-1 0 1,0 0-1,0 0 0,0 0 1,-1 0-1,1 1 1,0-1-1,0 0 0,-1 1 1,1-1-1,-1 1 0,0-1 1,1 1-1,-1 0 0,0 0 1,0 0-1,0 0 1,0 0-1,0 0 0,0 0 1,0 1-1,0-1 0,0 1 1,0-1-1,0 1 0,0 0 1,-1 0-1,1 0 1,0 0-1,0 0 0,0 1 1,0-1-1,0 1 0,0-1 1,0 1-1,0 0 0,0-1 1,0 1-1,0 0 1,0 0-1,0 1 0,0-1 1,-2 3-1,-1 0-324,-24 19 1308,11-16-5447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17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1 254 10344,'0'0'9471,"1"-11"-9039,3-34 0,-3 41-331,-1-1 0,1 1 0,0 0 0,1-1 0,-1 1 1,1 0-1,0 0 0,0 0 0,0 0 0,0 0 0,1 0 0,3-4 0,6-9 283,-5 7-180,0 1 1,0 1 0,1 0-1,0 0 1,1 0 0,-1 1 0,2 0-1,-1 1 1,17-9 0,12-9 409,-37 23-551,0-1 1,1 1 0,-1 0-1,0 0 1,1 0-1,-1 1 1,1-1 0,0 0-1,-1 0 1,1 1-1,-1-1 1,1 1-1,0 0 1,-1-1 0,1 1-1,0 0 1,0 0-1,-1 0 1,1 0 0,0 0-1,-1 0 1,4 1-1,-4 1 2,1-1 0,-1 0-1,0 0 1,0 1-1,0-1 1,0 0 0,0 1-1,0 0 1,-1-1-1,1 1 1,0-1 0,-1 1-1,1 0 1,-1-1 0,1 1-1,-1 0 1,0-1-1,0 1 1,0 0 0,0 0-1,0 3 1,-2 30 544,-8 46 0,6-59-373,1 0 0,0 1 0,2-1 1,1 0-1,1 0 0,5 38 1,-2-43 63,13 35 0,-14-46-182,0 0-1,0-1 1,0 1-1,0-1 0,1 0 1,0 0-1,0 0 1,0 0-1,8 6 0,-11-10-111,1 0-1,0 0 1,0-1-1,0 1 0,0 0 1,0-1-1,0 1 1,0-1-1,0 1 1,1-1-1,-1 0 0,0 0 1,0 0-1,0 0 1,0-1-1,0 1 0,0 0 1,0-1-1,1 1 1,-1-1-1,0 0 1,-1 0-1,1 0 0,0 0 1,0 0-1,2-2 1,4-2 3,1-2-1,-1 1 1,-1-1 0,8-7 0,-2-1-9,-1 0 0,-1 0 0,0-1 0,-1 0 0,-1-1 0,-1 0 0,10-26 0,-6 5 0,-1 0 0,8-63 0,-17 88 0,-1 6 0,-1 1 0,1 0 0,1 0 0,-1 0 0,5-10 0,-6 15 0,1 0 0,0 0 0,-1-1 0,1 1 0,0 0 0,0 0 0,0 0 0,0 0 0,0 0 0,0 0 0,0 0 0,0 0 0,1 1 0,-1-1 0,0 0 0,1 1 0,-1-1 0,0 1 0,1-1 0,-1 1 0,0 0 0,1-1 0,-1 1 0,1 0 0,-1 0 0,0 0 0,1 0 0,-1 0 0,3 1 0,32 4 0,0 2 0,0 1 0,48 18 0,-73-21 0,-8-4 0,-1 0 0,1 1 0,-1-1 0,1 0 0,-1-1 0,1 1 0,0 0 0,-1-1 0,1 0 0,3 1 0,-3 1 850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18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0 10656,'0'0'12753,"-4"11"-12247,-2 4-325,-22 67 1005,25-71-786,0 0 0,1 0-1,0 0 1,1 0 0,0 0 0,1 15-1,1-25-321,-1 1 0,0-1 0,1 1 0,-1-1-1,1 1 1,0-1 0,-1 0 0,1 1 0,0-1-1,0 0 1,0 0 0,0 1 0,0-1 0,0 0-1,0 0 1,0 0 0,0 0 0,1 0 0,-1 0-1,0-1 1,1 1 0,-1 0 0,0-1 0,1 1-1,-1-1 1,1 1 0,-1-1 0,1 0-1,-1 0 1,1 1 0,-1-1 0,3-1 0,6 2 168,1-1 0,0-1 0,17-3 0,-18 2-456,4-2-461,-7 2-3279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3T18:19:18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16384,'0'0'3919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77329-5042-4450-BEBA-5BE0211BAA7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56832-6E08-41E1-8670-4EDEFE42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56832-6E08-41E1-8670-4EDEFE427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F488-9944-DA80-31DC-081339C55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7452-3956-435F-0D8C-46F129D19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BDFA7-9EB0-033C-E2E9-F608471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3E21-047D-6F60-6E50-525024D3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73844-B58C-335F-4008-94D95C74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F529-BE6B-EEE5-D4AA-C2F9890C3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15335-196F-1305-EBCA-42BD351D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298C-B9FD-A219-3D84-35DD5680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FD556-7C74-C0BD-8E24-B8D2C2C2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C0CB6-97E7-7AA1-73A5-29A3D1F5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C7F23-94AA-041C-4EFE-43B808460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E1544-158F-FA8E-A9BD-36D5DB646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68DFF-F6E9-1526-CBC3-14B37F13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26EF-7560-89E2-8D8E-BDD35C55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DD785-3543-D7BE-BA5F-025A87AD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2DAC-A500-74A5-0491-C36D2668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1FEDC-D38E-71C6-352C-BE663AD45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31345-5172-6752-6EC3-835C276F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5AF1E-7A4C-9007-2347-C38C59F2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F9EE7-EE62-3CC5-EE28-E1E350F4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3CCE-8C2A-0268-AD40-64D77A3B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40722-AD72-D03A-F0C5-C31EFCF1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D1262-31FD-4ADB-7F9D-BDCEA53C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9A6B0-BB40-4CB2-1B3C-2033BC6F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185E2-CE2D-5694-9648-CACEF598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37F6-1637-075F-11A9-269D57A0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E37-EC71-1985-6E2C-4181354C0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14304-7475-E006-7969-3921A2B47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B7921-76DB-CED9-64F2-294292B3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C7061-19FC-ED05-F7B4-5FE2E757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49907-6C78-F040-9895-F4F4C170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DFC4-276A-5CFE-27DA-8ABC927B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7D784-51E6-2DFC-387A-563898D99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A6E47-FFEC-B70E-136E-BC938547C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FFF45-83D1-2FC0-530D-B0C345E24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26A53-BDA6-B18D-7364-49971279B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0ECFD-E684-3599-FFED-3C330EC4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00D1E-145F-08C8-8FB6-C9ADD61B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38135-5197-1D50-86C7-73222164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435F-058D-745D-BB64-32A132FC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F9301-49CB-C403-323F-52487F4B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16DD-084E-7A62-338E-BE00AC02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9DEBA-4DAF-BC83-3477-398E91FC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7A61C-5259-CB56-6C15-AB461D4E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0A440-26A3-77B7-63B8-F48A6BD1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6DDF9-E6EC-5E55-B0A9-3A20D822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3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8133-4467-3D65-5FE1-A8048381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D8B8-2CEE-0CF2-E1B5-4301475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26441-61C8-4ED4-61DC-BDB511583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F35BA-4443-9DE7-A1F0-DC516C89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2FEC-2C53-A4B9-15F7-DB3036E2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9396C-BB5C-FF0E-AEE4-66BB74F4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A9D4-E30F-F081-C0B6-523FB9F3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B83E2-3A24-A29A-F9DE-33E2DF183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C985A-BD1B-FA8D-48DF-A422EEB1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3155C-794D-8964-BB91-32174190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8CD09-8A53-08F8-615D-B6FBD1E3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C8215-635A-9FA7-5422-0899CB19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7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79CC1-96C0-43B4-E52D-D4D93617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759B7-EE51-3852-E7E2-9382D2B02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55665-F20D-719F-BB6D-9BD5B7049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1E87C1-86C6-4AD1-9110-8AB96E82BA6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E1352-5545-E1BF-E289-EA9805AEC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B22D4-FBAF-D6E3-46C6-B41B2119C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008CD2-386C-4A98-8193-FFFD76A4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2.png"/><Relationship Id="rId3" Type="http://schemas.openxmlformats.org/officeDocument/2006/relationships/customXml" Target="../ink/ink1781.xml"/><Relationship Id="rId7" Type="http://schemas.openxmlformats.org/officeDocument/2006/relationships/customXml" Target="../ink/ink1783.xml"/><Relationship Id="rId12" Type="http://schemas.openxmlformats.org/officeDocument/2006/relationships/image" Target="../media/image1624.png"/><Relationship Id="rId2" Type="http://schemas.openxmlformats.org/officeDocument/2006/relationships/image" Target="../media/image16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1.png"/><Relationship Id="rId11" Type="http://schemas.openxmlformats.org/officeDocument/2006/relationships/customXml" Target="../ink/ink1785.xml"/><Relationship Id="rId5" Type="http://schemas.openxmlformats.org/officeDocument/2006/relationships/customXml" Target="../ink/ink1782.xml"/><Relationship Id="rId10" Type="http://schemas.openxmlformats.org/officeDocument/2006/relationships/image" Target="../media/image1623.png"/><Relationship Id="rId4" Type="http://schemas.openxmlformats.org/officeDocument/2006/relationships/image" Target="../media/image1620.png"/><Relationship Id="rId9" Type="http://schemas.openxmlformats.org/officeDocument/2006/relationships/customXml" Target="../ink/ink178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4.png"/><Relationship Id="rId13" Type="http://schemas.openxmlformats.org/officeDocument/2006/relationships/customXml" Target="../ink/ink1791.xml"/><Relationship Id="rId3" Type="http://schemas.openxmlformats.org/officeDocument/2006/relationships/customXml" Target="../ink/ink1786.xml"/><Relationship Id="rId7" Type="http://schemas.openxmlformats.org/officeDocument/2006/relationships/customXml" Target="../ink/ink1788.xml"/><Relationship Id="rId12" Type="http://schemas.openxmlformats.org/officeDocument/2006/relationships/image" Target="../media/image1629.png"/><Relationship Id="rId2" Type="http://schemas.openxmlformats.org/officeDocument/2006/relationships/image" Target="../media/image16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7.png"/><Relationship Id="rId11" Type="http://schemas.openxmlformats.org/officeDocument/2006/relationships/customXml" Target="../ink/ink1790.xml"/><Relationship Id="rId5" Type="http://schemas.openxmlformats.org/officeDocument/2006/relationships/customXml" Target="../ink/ink1787.xml"/><Relationship Id="rId10" Type="http://schemas.openxmlformats.org/officeDocument/2006/relationships/image" Target="../media/image1628.png"/><Relationship Id="rId4" Type="http://schemas.openxmlformats.org/officeDocument/2006/relationships/image" Target="../media/image1626.png"/><Relationship Id="rId9" Type="http://schemas.openxmlformats.org/officeDocument/2006/relationships/customXml" Target="../ink/ink1789.xml"/><Relationship Id="rId14" Type="http://schemas.openxmlformats.org/officeDocument/2006/relationships/image" Target="../media/image163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5.png"/><Relationship Id="rId299" Type="http://schemas.openxmlformats.org/officeDocument/2006/relationships/customXml" Target="../ink/ink1943.xml"/><Relationship Id="rId21" Type="http://schemas.openxmlformats.org/officeDocument/2006/relationships/customXml" Target="../ink/ink1801.xml"/><Relationship Id="rId63" Type="http://schemas.openxmlformats.org/officeDocument/2006/relationships/image" Target="../media/image1660.png"/><Relationship Id="rId159" Type="http://schemas.openxmlformats.org/officeDocument/2006/relationships/customXml" Target="../ink/ink1873.xml"/><Relationship Id="rId324" Type="http://schemas.openxmlformats.org/officeDocument/2006/relationships/image" Target="../media/image1787.png"/><Relationship Id="rId366" Type="http://schemas.openxmlformats.org/officeDocument/2006/relationships/image" Target="../media/image1808.png"/><Relationship Id="rId170" Type="http://schemas.openxmlformats.org/officeDocument/2006/relationships/image" Target="../media/image1710.png"/><Relationship Id="rId226" Type="http://schemas.openxmlformats.org/officeDocument/2006/relationships/image" Target="../media/image1738.png"/><Relationship Id="rId268" Type="http://schemas.openxmlformats.org/officeDocument/2006/relationships/image" Target="../media/image1759.png"/><Relationship Id="rId32" Type="http://schemas.openxmlformats.org/officeDocument/2006/relationships/image" Target="../media/image1645.png"/><Relationship Id="rId74" Type="http://schemas.openxmlformats.org/officeDocument/2006/relationships/image" Target="../media/image1665.png"/><Relationship Id="rId128" Type="http://schemas.openxmlformats.org/officeDocument/2006/relationships/customXml" Target="../ink/ink1857.xml"/><Relationship Id="rId335" Type="http://schemas.openxmlformats.org/officeDocument/2006/relationships/customXml" Target="../ink/ink1961.xml"/><Relationship Id="rId377" Type="http://schemas.openxmlformats.org/officeDocument/2006/relationships/customXml" Target="../ink/ink1982.xml"/><Relationship Id="rId5" Type="http://schemas.openxmlformats.org/officeDocument/2006/relationships/customXml" Target="../ink/ink1793.xml"/><Relationship Id="rId181" Type="http://schemas.openxmlformats.org/officeDocument/2006/relationships/customXml" Target="../ink/ink1884.xml"/><Relationship Id="rId237" Type="http://schemas.openxmlformats.org/officeDocument/2006/relationships/customXml" Target="../ink/ink1912.xml"/><Relationship Id="rId279" Type="http://schemas.openxmlformats.org/officeDocument/2006/relationships/customXml" Target="../ink/ink1933.xml"/><Relationship Id="rId43" Type="http://schemas.openxmlformats.org/officeDocument/2006/relationships/image" Target="../media/image1650.png"/><Relationship Id="rId139" Type="http://schemas.openxmlformats.org/officeDocument/2006/relationships/image" Target="../media/image1695.png"/><Relationship Id="rId290" Type="http://schemas.openxmlformats.org/officeDocument/2006/relationships/image" Target="../media/image1770.png"/><Relationship Id="rId304" Type="http://schemas.openxmlformats.org/officeDocument/2006/relationships/image" Target="../media/image1777.png"/><Relationship Id="rId346" Type="http://schemas.openxmlformats.org/officeDocument/2006/relationships/image" Target="../media/image1798.png"/><Relationship Id="rId85" Type="http://schemas.openxmlformats.org/officeDocument/2006/relationships/customXml" Target="../ink/ink1834.xml"/><Relationship Id="rId150" Type="http://schemas.openxmlformats.org/officeDocument/2006/relationships/image" Target="../media/image1700.png"/><Relationship Id="rId192" Type="http://schemas.openxmlformats.org/officeDocument/2006/relationships/image" Target="../media/image1721.png"/><Relationship Id="rId206" Type="http://schemas.openxmlformats.org/officeDocument/2006/relationships/image" Target="../media/image1728.png"/><Relationship Id="rId248" Type="http://schemas.openxmlformats.org/officeDocument/2006/relationships/image" Target="../media/image1749.png"/><Relationship Id="rId12" Type="http://schemas.openxmlformats.org/officeDocument/2006/relationships/image" Target="../media/image1635.png"/><Relationship Id="rId108" Type="http://schemas.openxmlformats.org/officeDocument/2006/relationships/customXml" Target="../ink/ink1846.xml"/><Relationship Id="rId315" Type="http://schemas.openxmlformats.org/officeDocument/2006/relationships/customXml" Target="../ink/ink1951.xml"/><Relationship Id="rId357" Type="http://schemas.openxmlformats.org/officeDocument/2006/relationships/customXml" Target="../ink/ink1972.xml"/><Relationship Id="rId54" Type="http://schemas.openxmlformats.org/officeDocument/2006/relationships/customXml" Target="../ink/ink1818.xml"/><Relationship Id="rId96" Type="http://schemas.openxmlformats.org/officeDocument/2006/relationships/image" Target="../media/image1676.png"/><Relationship Id="rId161" Type="http://schemas.openxmlformats.org/officeDocument/2006/relationships/customXml" Target="../ink/ink1874.xml"/><Relationship Id="rId217" Type="http://schemas.openxmlformats.org/officeDocument/2006/relationships/customXml" Target="../ink/ink1902.xml"/><Relationship Id="rId259" Type="http://schemas.openxmlformats.org/officeDocument/2006/relationships/customXml" Target="../ink/ink1923.xml"/><Relationship Id="rId23" Type="http://schemas.openxmlformats.org/officeDocument/2006/relationships/customXml" Target="../ink/ink1802.xml"/><Relationship Id="rId119" Type="http://schemas.openxmlformats.org/officeDocument/2006/relationships/image" Target="../media/image1686.png"/><Relationship Id="rId270" Type="http://schemas.openxmlformats.org/officeDocument/2006/relationships/image" Target="../media/image1760.png"/><Relationship Id="rId326" Type="http://schemas.openxmlformats.org/officeDocument/2006/relationships/image" Target="../media/image1788.png"/><Relationship Id="rId65" Type="http://schemas.openxmlformats.org/officeDocument/2006/relationships/image" Target="../media/image1661.png"/><Relationship Id="rId130" Type="http://schemas.openxmlformats.org/officeDocument/2006/relationships/customXml" Target="../ink/ink1858.xml"/><Relationship Id="rId368" Type="http://schemas.openxmlformats.org/officeDocument/2006/relationships/image" Target="../media/image1809.png"/><Relationship Id="rId172" Type="http://schemas.openxmlformats.org/officeDocument/2006/relationships/image" Target="../media/image1711.png"/><Relationship Id="rId228" Type="http://schemas.openxmlformats.org/officeDocument/2006/relationships/image" Target="../media/image1739.png"/><Relationship Id="rId281" Type="http://schemas.openxmlformats.org/officeDocument/2006/relationships/customXml" Target="../ink/ink1934.xml"/><Relationship Id="rId337" Type="http://schemas.openxmlformats.org/officeDocument/2006/relationships/customXml" Target="../ink/ink1962.xml"/><Relationship Id="rId34" Type="http://schemas.openxmlformats.org/officeDocument/2006/relationships/image" Target="../media/image1646.png"/><Relationship Id="rId76" Type="http://schemas.openxmlformats.org/officeDocument/2006/relationships/image" Target="../media/image1666.png"/><Relationship Id="rId141" Type="http://schemas.openxmlformats.org/officeDocument/2006/relationships/image" Target="../media/image1696.png"/><Relationship Id="rId379" Type="http://schemas.openxmlformats.org/officeDocument/2006/relationships/customXml" Target="../ink/ink1983.xml"/><Relationship Id="rId7" Type="http://schemas.openxmlformats.org/officeDocument/2006/relationships/customXml" Target="../ink/ink1794.xml"/><Relationship Id="rId183" Type="http://schemas.openxmlformats.org/officeDocument/2006/relationships/customXml" Target="../ink/ink1885.xml"/><Relationship Id="rId239" Type="http://schemas.openxmlformats.org/officeDocument/2006/relationships/customXml" Target="../ink/ink1913.xml"/><Relationship Id="rId250" Type="http://schemas.openxmlformats.org/officeDocument/2006/relationships/image" Target="../media/image1750.png"/><Relationship Id="rId292" Type="http://schemas.openxmlformats.org/officeDocument/2006/relationships/image" Target="../media/image1771.png"/><Relationship Id="rId306" Type="http://schemas.openxmlformats.org/officeDocument/2006/relationships/image" Target="../media/image1778.png"/><Relationship Id="rId45" Type="http://schemas.openxmlformats.org/officeDocument/2006/relationships/image" Target="../media/image1651.png"/><Relationship Id="rId87" Type="http://schemas.openxmlformats.org/officeDocument/2006/relationships/customXml" Target="../ink/ink1835.xml"/><Relationship Id="rId110" Type="http://schemas.openxmlformats.org/officeDocument/2006/relationships/customXml" Target="../ink/ink1847.xml"/><Relationship Id="rId348" Type="http://schemas.openxmlformats.org/officeDocument/2006/relationships/image" Target="../media/image1799.png"/><Relationship Id="rId152" Type="http://schemas.openxmlformats.org/officeDocument/2006/relationships/image" Target="../media/image1701.png"/><Relationship Id="rId194" Type="http://schemas.openxmlformats.org/officeDocument/2006/relationships/image" Target="../media/image1722.png"/><Relationship Id="rId208" Type="http://schemas.openxmlformats.org/officeDocument/2006/relationships/image" Target="../media/image1729.png"/><Relationship Id="rId261" Type="http://schemas.openxmlformats.org/officeDocument/2006/relationships/customXml" Target="../ink/ink1924.xml"/><Relationship Id="rId14" Type="http://schemas.openxmlformats.org/officeDocument/2006/relationships/image" Target="../media/image1636.png"/><Relationship Id="rId56" Type="http://schemas.openxmlformats.org/officeDocument/2006/relationships/customXml" Target="../ink/ink1819.xml"/><Relationship Id="rId317" Type="http://schemas.openxmlformats.org/officeDocument/2006/relationships/customXml" Target="../ink/ink1952.xml"/><Relationship Id="rId359" Type="http://schemas.openxmlformats.org/officeDocument/2006/relationships/customXml" Target="../ink/ink1973.xml"/><Relationship Id="rId98" Type="http://schemas.openxmlformats.org/officeDocument/2006/relationships/image" Target="../media/image828.png"/><Relationship Id="rId121" Type="http://schemas.openxmlformats.org/officeDocument/2006/relationships/image" Target="../media/image1687.png"/><Relationship Id="rId163" Type="http://schemas.openxmlformats.org/officeDocument/2006/relationships/customXml" Target="../ink/ink1875.xml"/><Relationship Id="rId219" Type="http://schemas.openxmlformats.org/officeDocument/2006/relationships/customXml" Target="../ink/ink1903.xml"/><Relationship Id="rId370" Type="http://schemas.openxmlformats.org/officeDocument/2006/relationships/image" Target="../media/image1810.png"/><Relationship Id="rId230" Type="http://schemas.openxmlformats.org/officeDocument/2006/relationships/image" Target="../media/image1740.png"/><Relationship Id="rId25" Type="http://schemas.openxmlformats.org/officeDocument/2006/relationships/customXml" Target="../ink/ink1803.xml"/><Relationship Id="rId67" Type="http://schemas.openxmlformats.org/officeDocument/2006/relationships/customXml" Target="../ink/ink1825.xml"/><Relationship Id="rId272" Type="http://schemas.openxmlformats.org/officeDocument/2006/relationships/image" Target="../media/image1761.png"/><Relationship Id="rId328" Type="http://schemas.openxmlformats.org/officeDocument/2006/relationships/image" Target="../media/image1789.png"/><Relationship Id="rId132" Type="http://schemas.openxmlformats.org/officeDocument/2006/relationships/customXml" Target="../ink/ink1859.xml"/><Relationship Id="rId174" Type="http://schemas.openxmlformats.org/officeDocument/2006/relationships/image" Target="../media/image1712.png"/><Relationship Id="rId381" Type="http://schemas.openxmlformats.org/officeDocument/2006/relationships/customXml" Target="../ink/ink1984.xml"/><Relationship Id="rId241" Type="http://schemas.openxmlformats.org/officeDocument/2006/relationships/customXml" Target="../ink/ink1914.xml"/><Relationship Id="rId36" Type="http://schemas.openxmlformats.org/officeDocument/2006/relationships/image" Target="../media/image1647.png"/><Relationship Id="rId283" Type="http://schemas.openxmlformats.org/officeDocument/2006/relationships/customXml" Target="../ink/ink1935.xml"/><Relationship Id="rId339" Type="http://schemas.openxmlformats.org/officeDocument/2006/relationships/customXml" Target="../ink/ink1963.xml"/><Relationship Id="rId78" Type="http://schemas.openxmlformats.org/officeDocument/2006/relationships/image" Target="../media/image1667.png"/><Relationship Id="rId101" Type="http://schemas.openxmlformats.org/officeDocument/2006/relationships/customXml" Target="../ink/ink1842.xml"/><Relationship Id="rId143" Type="http://schemas.openxmlformats.org/officeDocument/2006/relationships/image" Target="../media/image1697.png"/><Relationship Id="rId185" Type="http://schemas.openxmlformats.org/officeDocument/2006/relationships/customXml" Target="../ink/ink1886.xml"/><Relationship Id="rId350" Type="http://schemas.openxmlformats.org/officeDocument/2006/relationships/image" Target="../media/image1800.png"/><Relationship Id="rId9" Type="http://schemas.openxmlformats.org/officeDocument/2006/relationships/customXml" Target="../ink/ink1795.xml"/><Relationship Id="rId210" Type="http://schemas.openxmlformats.org/officeDocument/2006/relationships/image" Target="../media/image1730.png"/><Relationship Id="rId252" Type="http://schemas.openxmlformats.org/officeDocument/2006/relationships/image" Target="../media/image1751.png"/><Relationship Id="rId294" Type="http://schemas.openxmlformats.org/officeDocument/2006/relationships/image" Target="../media/image1772.png"/><Relationship Id="rId308" Type="http://schemas.openxmlformats.org/officeDocument/2006/relationships/image" Target="../media/image1779.png"/><Relationship Id="rId47" Type="http://schemas.openxmlformats.org/officeDocument/2006/relationships/image" Target="../media/image1652.png"/><Relationship Id="rId68" Type="http://schemas.openxmlformats.org/officeDocument/2006/relationships/image" Target="../media/image1662.png"/><Relationship Id="rId89" Type="http://schemas.openxmlformats.org/officeDocument/2006/relationships/customXml" Target="../ink/ink1836.xml"/><Relationship Id="rId112" Type="http://schemas.openxmlformats.org/officeDocument/2006/relationships/customXml" Target="../ink/ink1848.xml"/><Relationship Id="rId133" Type="http://schemas.openxmlformats.org/officeDocument/2006/relationships/image" Target="../media/image1692.png"/><Relationship Id="rId154" Type="http://schemas.openxmlformats.org/officeDocument/2006/relationships/image" Target="../media/image1702.png"/><Relationship Id="rId175" Type="http://schemas.openxmlformats.org/officeDocument/2006/relationships/customXml" Target="../ink/ink1881.xml"/><Relationship Id="rId340" Type="http://schemas.openxmlformats.org/officeDocument/2006/relationships/image" Target="../media/image1795.png"/><Relationship Id="rId361" Type="http://schemas.openxmlformats.org/officeDocument/2006/relationships/customXml" Target="../ink/ink1974.xml"/><Relationship Id="rId196" Type="http://schemas.openxmlformats.org/officeDocument/2006/relationships/image" Target="../media/image1723.png"/><Relationship Id="rId200" Type="http://schemas.openxmlformats.org/officeDocument/2006/relationships/image" Target="../media/image1725.png"/><Relationship Id="rId382" Type="http://schemas.openxmlformats.org/officeDocument/2006/relationships/image" Target="../media/image1816.png"/><Relationship Id="rId16" Type="http://schemas.openxmlformats.org/officeDocument/2006/relationships/image" Target="../media/image1637.png"/><Relationship Id="rId221" Type="http://schemas.openxmlformats.org/officeDocument/2006/relationships/customXml" Target="../ink/ink1904.xml"/><Relationship Id="rId242" Type="http://schemas.openxmlformats.org/officeDocument/2006/relationships/image" Target="../media/image1746.png"/><Relationship Id="rId263" Type="http://schemas.openxmlformats.org/officeDocument/2006/relationships/customXml" Target="../ink/ink1925.xml"/><Relationship Id="rId284" Type="http://schemas.openxmlformats.org/officeDocument/2006/relationships/image" Target="../media/image1767.png"/><Relationship Id="rId319" Type="http://schemas.openxmlformats.org/officeDocument/2006/relationships/customXml" Target="../ink/ink1953.xml"/><Relationship Id="rId37" Type="http://schemas.openxmlformats.org/officeDocument/2006/relationships/customXml" Target="../ink/ink1809.xml"/><Relationship Id="rId58" Type="http://schemas.openxmlformats.org/officeDocument/2006/relationships/customXml" Target="../ink/ink1820.xml"/><Relationship Id="rId79" Type="http://schemas.openxmlformats.org/officeDocument/2006/relationships/customXml" Target="../ink/ink1831.xml"/><Relationship Id="rId102" Type="http://schemas.openxmlformats.org/officeDocument/2006/relationships/customXml" Target="../ink/ink1843.xml"/><Relationship Id="rId123" Type="http://schemas.openxmlformats.org/officeDocument/2006/relationships/image" Target="../media/image1688.png"/><Relationship Id="rId144" Type="http://schemas.openxmlformats.org/officeDocument/2006/relationships/customXml" Target="../ink/ink1865.xml"/><Relationship Id="rId330" Type="http://schemas.openxmlformats.org/officeDocument/2006/relationships/image" Target="../media/image1790.png"/><Relationship Id="rId90" Type="http://schemas.openxmlformats.org/officeDocument/2006/relationships/image" Target="../media/image1673.png"/><Relationship Id="rId165" Type="http://schemas.openxmlformats.org/officeDocument/2006/relationships/customXml" Target="../ink/ink1876.xml"/><Relationship Id="rId186" Type="http://schemas.openxmlformats.org/officeDocument/2006/relationships/image" Target="../media/image1718.png"/><Relationship Id="rId351" Type="http://schemas.openxmlformats.org/officeDocument/2006/relationships/customXml" Target="../ink/ink1969.xml"/><Relationship Id="rId372" Type="http://schemas.openxmlformats.org/officeDocument/2006/relationships/image" Target="../media/image1811.png"/><Relationship Id="rId211" Type="http://schemas.openxmlformats.org/officeDocument/2006/relationships/customXml" Target="../ink/ink1899.xml"/><Relationship Id="rId232" Type="http://schemas.openxmlformats.org/officeDocument/2006/relationships/image" Target="../media/image1741.png"/><Relationship Id="rId253" Type="http://schemas.openxmlformats.org/officeDocument/2006/relationships/customXml" Target="../ink/ink1920.xml"/><Relationship Id="rId274" Type="http://schemas.openxmlformats.org/officeDocument/2006/relationships/image" Target="../media/image1762.png"/><Relationship Id="rId295" Type="http://schemas.openxmlformats.org/officeDocument/2006/relationships/customXml" Target="../ink/ink1941.xml"/><Relationship Id="rId309" Type="http://schemas.openxmlformats.org/officeDocument/2006/relationships/customXml" Target="../ink/ink1948.xml"/><Relationship Id="rId27" Type="http://schemas.openxmlformats.org/officeDocument/2006/relationships/customXml" Target="../ink/ink1804.xml"/><Relationship Id="rId48" Type="http://schemas.openxmlformats.org/officeDocument/2006/relationships/customXml" Target="../ink/ink1815.xml"/><Relationship Id="rId69" Type="http://schemas.openxmlformats.org/officeDocument/2006/relationships/customXml" Target="../ink/ink1826.xml"/><Relationship Id="rId113" Type="http://schemas.openxmlformats.org/officeDocument/2006/relationships/image" Target="../media/image1683.png"/><Relationship Id="rId134" Type="http://schemas.openxmlformats.org/officeDocument/2006/relationships/customXml" Target="../ink/ink1860.xml"/><Relationship Id="rId320" Type="http://schemas.openxmlformats.org/officeDocument/2006/relationships/image" Target="../media/image1785.png"/><Relationship Id="rId80" Type="http://schemas.openxmlformats.org/officeDocument/2006/relationships/image" Target="../media/image1668.png"/><Relationship Id="rId155" Type="http://schemas.openxmlformats.org/officeDocument/2006/relationships/customXml" Target="../ink/ink1871.xml"/><Relationship Id="rId176" Type="http://schemas.openxmlformats.org/officeDocument/2006/relationships/image" Target="../media/image1713.png"/><Relationship Id="rId197" Type="http://schemas.openxmlformats.org/officeDocument/2006/relationships/customXml" Target="../ink/ink1892.xml"/><Relationship Id="rId341" Type="http://schemas.openxmlformats.org/officeDocument/2006/relationships/customXml" Target="../ink/ink1964.xml"/><Relationship Id="rId362" Type="http://schemas.openxmlformats.org/officeDocument/2006/relationships/image" Target="../media/image1806.png"/><Relationship Id="rId383" Type="http://schemas.openxmlformats.org/officeDocument/2006/relationships/customXml" Target="../ink/ink1985.xml"/><Relationship Id="rId201" Type="http://schemas.openxmlformats.org/officeDocument/2006/relationships/customXml" Target="../ink/ink1894.xml"/><Relationship Id="rId222" Type="http://schemas.openxmlformats.org/officeDocument/2006/relationships/image" Target="../media/image1736.png"/><Relationship Id="rId243" Type="http://schemas.openxmlformats.org/officeDocument/2006/relationships/customXml" Target="../ink/ink1915.xml"/><Relationship Id="rId264" Type="http://schemas.openxmlformats.org/officeDocument/2006/relationships/image" Target="../media/image1757.png"/><Relationship Id="rId285" Type="http://schemas.openxmlformats.org/officeDocument/2006/relationships/customXml" Target="../ink/ink1936.xml"/><Relationship Id="rId17" Type="http://schemas.openxmlformats.org/officeDocument/2006/relationships/customXml" Target="../ink/ink1799.xml"/><Relationship Id="rId38" Type="http://schemas.openxmlformats.org/officeDocument/2006/relationships/customXml" Target="../ink/ink1810.xml"/><Relationship Id="rId59" Type="http://schemas.openxmlformats.org/officeDocument/2006/relationships/image" Target="../media/image1658.png"/><Relationship Id="rId103" Type="http://schemas.openxmlformats.org/officeDocument/2006/relationships/image" Target="../media/image1678.png"/><Relationship Id="rId124" Type="http://schemas.openxmlformats.org/officeDocument/2006/relationships/customXml" Target="../ink/ink1854.xml"/><Relationship Id="rId310" Type="http://schemas.openxmlformats.org/officeDocument/2006/relationships/image" Target="../media/image1780.png"/><Relationship Id="rId70" Type="http://schemas.openxmlformats.org/officeDocument/2006/relationships/image" Target="../media/image1663.png"/><Relationship Id="rId91" Type="http://schemas.openxmlformats.org/officeDocument/2006/relationships/customXml" Target="../ink/ink1837.xml"/><Relationship Id="rId145" Type="http://schemas.openxmlformats.org/officeDocument/2006/relationships/image" Target="../media/image1698.png"/><Relationship Id="rId166" Type="http://schemas.openxmlformats.org/officeDocument/2006/relationships/image" Target="../media/image1708.png"/><Relationship Id="rId187" Type="http://schemas.openxmlformats.org/officeDocument/2006/relationships/customXml" Target="../ink/ink1887.xml"/><Relationship Id="rId331" Type="http://schemas.openxmlformats.org/officeDocument/2006/relationships/customXml" Target="../ink/ink1959.xml"/><Relationship Id="rId352" Type="http://schemas.openxmlformats.org/officeDocument/2006/relationships/image" Target="../media/image1801.png"/><Relationship Id="rId373" Type="http://schemas.openxmlformats.org/officeDocument/2006/relationships/customXml" Target="../ink/ink198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31.png"/><Relationship Id="rId233" Type="http://schemas.openxmlformats.org/officeDocument/2006/relationships/customXml" Target="../ink/ink1910.xml"/><Relationship Id="rId254" Type="http://schemas.openxmlformats.org/officeDocument/2006/relationships/image" Target="../media/image1752.png"/><Relationship Id="rId28" Type="http://schemas.openxmlformats.org/officeDocument/2006/relationships/image" Target="../media/image1643.png"/><Relationship Id="rId49" Type="http://schemas.openxmlformats.org/officeDocument/2006/relationships/image" Target="../media/image1653.png"/><Relationship Id="rId114" Type="http://schemas.openxmlformats.org/officeDocument/2006/relationships/customXml" Target="../ink/ink1849.xml"/><Relationship Id="rId275" Type="http://schemas.openxmlformats.org/officeDocument/2006/relationships/customXml" Target="../ink/ink1931.xml"/><Relationship Id="rId296" Type="http://schemas.openxmlformats.org/officeDocument/2006/relationships/image" Target="../media/image1773.png"/><Relationship Id="rId300" Type="http://schemas.openxmlformats.org/officeDocument/2006/relationships/image" Target="../media/image1775.png"/><Relationship Id="rId60" Type="http://schemas.openxmlformats.org/officeDocument/2006/relationships/customXml" Target="../ink/ink1821.xml"/><Relationship Id="rId81" Type="http://schemas.openxmlformats.org/officeDocument/2006/relationships/customXml" Target="../ink/ink1832.xml"/><Relationship Id="rId135" Type="http://schemas.openxmlformats.org/officeDocument/2006/relationships/image" Target="../media/image1693.png"/><Relationship Id="rId156" Type="http://schemas.openxmlformats.org/officeDocument/2006/relationships/image" Target="../media/image1703.png"/><Relationship Id="rId177" Type="http://schemas.openxmlformats.org/officeDocument/2006/relationships/customXml" Target="../ink/ink1882.xml"/><Relationship Id="rId198" Type="http://schemas.openxmlformats.org/officeDocument/2006/relationships/image" Target="../media/image1724.png"/><Relationship Id="rId321" Type="http://schemas.openxmlformats.org/officeDocument/2006/relationships/customXml" Target="../ink/ink1954.xml"/><Relationship Id="rId342" Type="http://schemas.openxmlformats.org/officeDocument/2006/relationships/image" Target="../media/image1796.png"/><Relationship Id="rId363" Type="http://schemas.openxmlformats.org/officeDocument/2006/relationships/customXml" Target="../ink/ink1975.xml"/><Relationship Id="rId384" Type="http://schemas.openxmlformats.org/officeDocument/2006/relationships/image" Target="../media/image1817.png"/><Relationship Id="rId202" Type="http://schemas.openxmlformats.org/officeDocument/2006/relationships/image" Target="../media/image1726.png"/><Relationship Id="rId223" Type="http://schemas.openxmlformats.org/officeDocument/2006/relationships/customXml" Target="../ink/ink1905.xml"/><Relationship Id="rId244" Type="http://schemas.openxmlformats.org/officeDocument/2006/relationships/image" Target="../media/image1747.png"/><Relationship Id="rId18" Type="http://schemas.openxmlformats.org/officeDocument/2006/relationships/image" Target="../media/image1638.png"/><Relationship Id="rId39" Type="http://schemas.openxmlformats.org/officeDocument/2006/relationships/image" Target="../media/image1648.png"/><Relationship Id="rId265" Type="http://schemas.openxmlformats.org/officeDocument/2006/relationships/customXml" Target="../ink/ink1926.xml"/><Relationship Id="rId286" Type="http://schemas.openxmlformats.org/officeDocument/2006/relationships/image" Target="../media/image1768.png"/><Relationship Id="rId50" Type="http://schemas.openxmlformats.org/officeDocument/2006/relationships/customXml" Target="../ink/ink1816.xml"/><Relationship Id="rId104" Type="http://schemas.openxmlformats.org/officeDocument/2006/relationships/customXml" Target="../ink/ink1844.xml"/><Relationship Id="rId125" Type="http://schemas.openxmlformats.org/officeDocument/2006/relationships/customXml" Target="../ink/ink1855.xml"/><Relationship Id="rId146" Type="http://schemas.openxmlformats.org/officeDocument/2006/relationships/customXml" Target="../ink/ink1866.xml"/><Relationship Id="rId167" Type="http://schemas.openxmlformats.org/officeDocument/2006/relationships/customXml" Target="../ink/ink1877.xml"/><Relationship Id="rId188" Type="http://schemas.openxmlformats.org/officeDocument/2006/relationships/image" Target="../media/image1719.png"/><Relationship Id="rId311" Type="http://schemas.openxmlformats.org/officeDocument/2006/relationships/customXml" Target="../ink/ink1949.xml"/><Relationship Id="rId332" Type="http://schemas.openxmlformats.org/officeDocument/2006/relationships/image" Target="../media/image1791.png"/><Relationship Id="rId353" Type="http://schemas.openxmlformats.org/officeDocument/2006/relationships/customXml" Target="../ink/ink1970.xml"/><Relationship Id="rId374" Type="http://schemas.openxmlformats.org/officeDocument/2006/relationships/image" Target="../media/image1812.png"/><Relationship Id="rId71" Type="http://schemas.openxmlformats.org/officeDocument/2006/relationships/customXml" Target="../ink/ink1827.xml"/><Relationship Id="rId92" Type="http://schemas.openxmlformats.org/officeDocument/2006/relationships/image" Target="../media/image1674.png"/><Relationship Id="rId213" Type="http://schemas.openxmlformats.org/officeDocument/2006/relationships/customXml" Target="../ink/ink1900.xml"/><Relationship Id="rId234" Type="http://schemas.openxmlformats.org/officeDocument/2006/relationships/image" Target="../media/image1742.png"/><Relationship Id="rId2" Type="http://schemas.openxmlformats.org/officeDocument/2006/relationships/image" Target="../media/image1631.emf"/><Relationship Id="rId29" Type="http://schemas.openxmlformats.org/officeDocument/2006/relationships/customXml" Target="../ink/ink1805.xml"/><Relationship Id="rId255" Type="http://schemas.openxmlformats.org/officeDocument/2006/relationships/customXml" Target="../ink/ink1921.xml"/><Relationship Id="rId276" Type="http://schemas.openxmlformats.org/officeDocument/2006/relationships/image" Target="../media/image1763.png"/><Relationship Id="rId297" Type="http://schemas.openxmlformats.org/officeDocument/2006/relationships/customXml" Target="../ink/ink1942.xml"/><Relationship Id="rId40" Type="http://schemas.openxmlformats.org/officeDocument/2006/relationships/customXml" Target="../ink/ink1811.xml"/><Relationship Id="rId115" Type="http://schemas.openxmlformats.org/officeDocument/2006/relationships/image" Target="../media/image1684.png"/><Relationship Id="rId136" Type="http://schemas.openxmlformats.org/officeDocument/2006/relationships/customXml" Target="../ink/ink1861.xml"/><Relationship Id="rId157" Type="http://schemas.openxmlformats.org/officeDocument/2006/relationships/customXml" Target="../ink/ink1872.xml"/><Relationship Id="rId178" Type="http://schemas.openxmlformats.org/officeDocument/2006/relationships/image" Target="../media/image1714.png"/><Relationship Id="rId301" Type="http://schemas.openxmlformats.org/officeDocument/2006/relationships/customXml" Target="../ink/ink1944.xml"/><Relationship Id="rId322" Type="http://schemas.openxmlformats.org/officeDocument/2006/relationships/image" Target="../media/image1786.png"/><Relationship Id="rId343" Type="http://schemas.openxmlformats.org/officeDocument/2006/relationships/customXml" Target="../ink/ink1965.xml"/><Relationship Id="rId364" Type="http://schemas.openxmlformats.org/officeDocument/2006/relationships/image" Target="../media/image1807.png"/><Relationship Id="rId61" Type="http://schemas.openxmlformats.org/officeDocument/2006/relationships/image" Target="../media/image1659.png"/><Relationship Id="rId82" Type="http://schemas.openxmlformats.org/officeDocument/2006/relationships/image" Target="../media/image1669.png"/><Relationship Id="rId199" Type="http://schemas.openxmlformats.org/officeDocument/2006/relationships/customXml" Target="../ink/ink1893.xml"/><Relationship Id="rId203" Type="http://schemas.openxmlformats.org/officeDocument/2006/relationships/customXml" Target="../ink/ink1895.xml"/><Relationship Id="rId385" Type="http://schemas.openxmlformats.org/officeDocument/2006/relationships/customXml" Target="../ink/ink1986.xml"/><Relationship Id="rId19" Type="http://schemas.openxmlformats.org/officeDocument/2006/relationships/customXml" Target="../ink/ink1800.xml"/><Relationship Id="rId224" Type="http://schemas.openxmlformats.org/officeDocument/2006/relationships/image" Target="../media/image1737.png"/><Relationship Id="rId245" Type="http://schemas.openxmlformats.org/officeDocument/2006/relationships/customXml" Target="../ink/ink1916.xml"/><Relationship Id="rId266" Type="http://schemas.openxmlformats.org/officeDocument/2006/relationships/image" Target="../media/image1758.png"/><Relationship Id="rId287" Type="http://schemas.openxmlformats.org/officeDocument/2006/relationships/customXml" Target="../ink/ink1937.xml"/><Relationship Id="rId30" Type="http://schemas.openxmlformats.org/officeDocument/2006/relationships/image" Target="../media/image1644.png"/><Relationship Id="rId105" Type="http://schemas.openxmlformats.org/officeDocument/2006/relationships/image" Target="../media/image1679.png"/><Relationship Id="rId126" Type="http://schemas.openxmlformats.org/officeDocument/2006/relationships/customXml" Target="../ink/ink1856.xml"/><Relationship Id="rId147" Type="http://schemas.openxmlformats.org/officeDocument/2006/relationships/image" Target="../media/image1699.png"/><Relationship Id="rId168" Type="http://schemas.openxmlformats.org/officeDocument/2006/relationships/image" Target="../media/image1709.png"/><Relationship Id="rId312" Type="http://schemas.openxmlformats.org/officeDocument/2006/relationships/image" Target="../media/image1781.png"/><Relationship Id="rId333" Type="http://schemas.openxmlformats.org/officeDocument/2006/relationships/customXml" Target="../ink/ink1960.xml"/><Relationship Id="rId354" Type="http://schemas.openxmlformats.org/officeDocument/2006/relationships/image" Target="../media/image1802.png"/><Relationship Id="rId51" Type="http://schemas.openxmlformats.org/officeDocument/2006/relationships/image" Target="../media/image1654.png"/><Relationship Id="rId72" Type="http://schemas.openxmlformats.org/officeDocument/2006/relationships/image" Target="../media/image1664.png"/><Relationship Id="rId93" Type="http://schemas.openxmlformats.org/officeDocument/2006/relationships/customXml" Target="../ink/ink1838.xml"/><Relationship Id="rId189" Type="http://schemas.openxmlformats.org/officeDocument/2006/relationships/customXml" Target="../ink/ink1888.xml"/><Relationship Id="rId375" Type="http://schemas.openxmlformats.org/officeDocument/2006/relationships/customXml" Target="../ink/ink1981.xml"/><Relationship Id="rId3" Type="http://schemas.openxmlformats.org/officeDocument/2006/relationships/customXml" Target="../ink/ink1792.xml"/><Relationship Id="rId214" Type="http://schemas.openxmlformats.org/officeDocument/2006/relationships/image" Target="../media/image1732.png"/><Relationship Id="rId235" Type="http://schemas.openxmlformats.org/officeDocument/2006/relationships/customXml" Target="../ink/ink1911.xml"/><Relationship Id="rId256" Type="http://schemas.openxmlformats.org/officeDocument/2006/relationships/image" Target="../media/image1753.png"/><Relationship Id="rId277" Type="http://schemas.openxmlformats.org/officeDocument/2006/relationships/customXml" Target="../ink/ink1932.xml"/><Relationship Id="rId298" Type="http://schemas.openxmlformats.org/officeDocument/2006/relationships/image" Target="../media/image1774.png"/><Relationship Id="rId116" Type="http://schemas.openxmlformats.org/officeDocument/2006/relationships/customXml" Target="../ink/ink1850.xml"/><Relationship Id="rId137" Type="http://schemas.openxmlformats.org/officeDocument/2006/relationships/image" Target="../media/image1694.png"/><Relationship Id="rId158" Type="http://schemas.openxmlformats.org/officeDocument/2006/relationships/image" Target="../media/image1704.png"/><Relationship Id="rId302" Type="http://schemas.openxmlformats.org/officeDocument/2006/relationships/image" Target="../media/image1776.png"/><Relationship Id="rId323" Type="http://schemas.openxmlformats.org/officeDocument/2006/relationships/customXml" Target="../ink/ink1955.xml"/><Relationship Id="rId344" Type="http://schemas.openxmlformats.org/officeDocument/2006/relationships/image" Target="../media/image1797.png"/><Relationship Id="rId20" Type="http://schemas.openxmlformats.org/officeDocument/2006/relationships/image" Target="../media/image1639.png"/><Relationship Id="rId41" Type="http://schemas.openxmlformats.org/officeDocument/2006/relationships/image" Target="../media/image1649.png"/><Relationship Id="rId62" Type="http://schemas.openxmlformats.org/officeDocument/2006/relationships/customXml" Target="../ink/ink1822.xml"/><Relationship Id="rId83" Type="http://schemas.openxmlformats.org/officeDocument/2006/relationships/customXml" Target="../ink/ink1833.xml"/><Relationship Id="rId179" Type="http://schemas.openxmlformats.org/officeDocument/2006/relationships/customXml" Target="../ink/ink1883.xml"/><Relationship Id="rId365" Type="http://schemas.openxmlformats.org/officeDocument/2006/relationships/customXml" Target="../ink/ink1976.xml"/><Relationship Id="rId386" Type="http://schemas.openxmlformats.org/officeDocument/2006/relationships/image" Target="../media/image1818.png"/><Relationship Id="rId190" Type="http://schemas.openxmlformats.org/officeDocument/2006/relationships/image" Target="../media/image1720.png"/><Relationship Id="rId204" Type="http://schemas.openxmlformats.org/officeDocument/2006/relationships/image" Target="../media/image1727.png"/><Relationship Id="rId225" Type="http://schemas.openxmlformats.org/officeDocument/2006/relationships/customXml" Target="../ink/ink1906.xml"/><Relationship Id="rId246" Type="http://schemas.openxmlformats.org/officeDocument/2006/relationships/image" Target="../media/image1748.png"/><Relationship Id="rId267" Type="http://schemas.openxmlformats.org/officeDocument/2006/relationships/customXml" Target="../ink/ink1927.xml"/><Relationship Id="rId288" Type="http://schemas.openxmlformats.org/officeDocument/2006/relationships/image" Target="../media/image1769.png"/><Relationship Id="rId106" Type="http://schemas.openxmlformats.org/officeDocument/2006/relationships/customXml" Target="../ink/ink1845.xml"/><Relationship Id="rId127" Type="http://schemas.openxmlformats.org/officeDocument/2006/relationships/image" Target="../media/image1689.png"/><Relationship Id="rId313" Type="http://schemas.openxmlformats.org/officeDocument/2006/relationships/customXml" Target="../ink/ink1950.xml"/><Relationship Id="rId10" Type="http://schemas.openxmlformats.org/officeDocument/2006/relationships/image" Target="../media/image1634.png"/><Relationship Id="rId31" Type="http://schemas.openxmlformats.org/officeDocument/2006/relationships/customXml" Target="../ink/ink1806.xml"/><Relationship Id="rId52" Type="http://schemas.openxmlformats.org/officeDocument/2006/relationships/customXml" Target="../ink/ink1817.xml"/><Relationship Id="rId73" Type="http://schemas.openxmlformats.org/officeDocument/2006/relationships/customXml" Target="../ink/ink1828.xml"/><Relationship Id="rId94" Type="http://schemas.openxmlformats.org/officeDocument/2006/relationships/image" Target="../media/image1675.png"/><Relationship Id="rId148" Type="http://schemas.openxmlformats.org/officeDocument/2006/relationships/customXml" Target="../ink/ink1867.xml"/><Relationship Id="rId169" Type="http://schemas.openxmlformats.org/officeDocument/2006/relationships/customXml" Target="../ink/ink1878.xml"/><Relationship Id="rId334" Type="http://schemas.openxmlformats.org/officeDocument/2006/relationships/image" Target="../media/image1792.png"/><Relationship Id="rId355" Type="http://schemas.openxmlformats.org/officeDocument/2006/relationships/customXml" Target="../ink/ink1971.xml"/><Relationship Id="rId376" Type="http://schemas.openxmlformats.org/officeDocument/2006/relationships/image" Target="../media/image1813.png"/><Relationship Id="rId4" Type="http://schemas.openxmlformats.org/officeDocument/2006/relationships/image" Target="../media/image794.png"/><Relationship Id="rId180" Type="http://schemas.openxmlformats.org/officeDocument/2006/relationships/image" Target="../media/image1715.png"/><Relationship Id="rId215" Type="http://schemas.openxmlformats.org/officeDocument/2006/relationships/customXml" Target="../ink/ink1901.xml"/><Relationship Id="rId236" Type="http://schemas.openxmlformats.org/officeDocument/2006/relationships/image" Target="../media/image1743.png"/><Relationship Id="rId257" Type="http://schemas.openxmlformats.org/officeDocument/2006/relationships/customXml" Target="../ink/ink1922.xml"/><Relationship Id="rId278" Type="http://schemas.openxmlformats.org/officeDocument/2006/relationships/image" Target="../media/image1764.png"/><Relationship Id="rId303" Type="http://schemas.openxmlformats.org/officeDocument/2006/relationships/customXml" Target="../ink/ink1945.xml"/><Relationship Id="rId42" Type="http://schemas.openxmlformats.org/officeDocument/2006/relationships/customXml" Target="../ink/ink1812.xml"/><Relationship Id="rId84" Type="http://schemas.openxmlformats.org/officeDocument/2006/relationships/image" Target="../media/image1670.png"/><Relationship Id="rId138" Type="http://schemas.openxmlformats.org/officeDocument/2006/relationships/customXml" Target="../ink/ink1862.xml"/><Relationship Id="rId345" Type="http://schemas.openxmlformats.org/officeDocument/2006/relationships/customXml" Target="../ink/ink1966.xml"/><Relationship Id="rId191" Type="http://schemas.openxmlformats.org/officeDocument/2006/relationships/customXml" Target="../ink/ink1889.xml"/><Relationship Id="rId205" Type="http://schemas.openxmlformats.org/officeDocument/2006/relationships/customXml" Target="../ink/ink1896.xml"/><Relationship Id="rId247" Type="http://schemas.openxmlformats.org/officeDocument/2006/relationships/customXml" Target="../ink/ink1917.xml"/><Relationship Id="rId107" Type="http://schemas.openxmlformats.org/officeDocument/2006/relationships/image" Target="../media/image1680.png"/><Relationship Id="rId289" Type="http://schemas.openxmlformats.org/officeDocument/2006/relationships/customXml" Target="../ink/ink1938.xml"/><Relationship Id="rId11" Type="http://schemas.openxmlformats.org/officeDocument/2006/relationships/customXml" Target="../ink/ink1796.xml"/><Relationship Id="rId53" Type="http://schemas.openxmlformats.org/officeDocument/2006/relationships/image" Target="../media/image1655.png"/><Relationship Id="rId149" Type="http://schemas.openxmlformats.org/officeDocument/2006/relationships/customXml" Target="../ink/ink1868.xml"/><Relationship Id="rId314" Type="http://schemas.openxmlformats.org/officeDocument/2006/relationships/image" Target="../media/image1782.png"/><Relationship Id="rId356" Type="http://schemas.openxmlformats.org/officeDocument/2006/relationships/image" Target="../media/image1803.png"/><Relationship Id="rId95" Type="http://schemas.openxmlformats.org/officeDocument/2006/relationships/customXml" Target="../ink/ink1839.xml"/><Relationship Id="rId160" Type="http://schemas.openxmlformats.org/officeDocument/2006/relationships/image" Target="../media/image1705.png"/><Relationship Id="rId216" Type="http://schemas.openxmlformats.org/officeDocument/2006/relationships/image" Target="../media/image1733.png"/><Relationship Id="rId258" Type="http://schemas.openxmlformats.org/officeDocument/2006/relationships/image" Target="../media/image1754.png"/><Relationship Id="rId22" Type="http://schemas.openxmlformats.org/officeDocument/2006/relationships/image" Target="../media/image1640.png"/><Relationship Id="rId64" Type="http://schemas.openxmlformats.org/officeDocument/2006/relationships/customXml" Target="../ink/ink1823.xml"/><Relationship Id="rId118" Type="http://schemas.openxmlformats.org/officeDocument/2006/relationships/customXml" Target="../ink/ink1851.xml"/><Relationship Id="rId325" Type="http://schemas.openxmlformats.org/officeDocument/2006/relationships/customXml" Target="../ink/ink1956.xml"/><Relationship Id="rId367" Type="http://schemas.openxmlformats.org/officeDocument/2006/relationships/customXml" Target="../ink/ink1977.xml"/><Relationship Id="rId171" Type="http://schemas.openxmlformats.org/officeDocument/2006/relationships/customXml" Target="../ink/ink1879.xml"/><Relationship Id="rId227" Type="http://schemas.openxmlformats.org/officeDocument/2006/relationships/customXml" Target="../ink/ink1907.xml"/><Relationship Id="rId269" Type="http://schemas.openxmlformats.org/officeDocument/2006/relationships/customXml" Target="../ink/ink1928.xml"/><Relationship Id="rId33" Type="http://schemas.openxmlformats.org/officeDocument/2006/relationships/customXml" Target="../ink/ink1807.xml"/><Relationship Id="rId129" Type="http://schemas.openxmlformats.org/officeDocument/2006/relationships/image" Target="../media/image1690.png"/><Relationship Id="rId280" Type="http://schemas.openxmlformats.org/officeDocument/2006/relationships/image" Target="../media/image1765.png"/><Relationship Id="rId336" Type="http://schemas.openxmlformats.org/officeDocument/2006/relationships/image" Target="../media/image1793.png"/><Relationship Id="rId75" Type="http://schemas.openxmlformats.org/officeDocument/2006/relationships/customXml" Target="../ink/ink1829.xml"/><Relationship Id="rId140" Type="http://schemas.openxmlformats.org/officeDocument/2006/relationships/customXml" Target="../ink/ink1863.xml"/><Relationship Id="rId182" Type="http://schemas.openxmlformats.org/officeDocument/2006/relationships/image" Target="../media/image1716.png"/><Relationship Id="rId378" Type="http://schemas.openxmlformats.org/officeDocument/2006/relationships/image" Target="../media/image1814.png"/><Relationship Id="rId6" Type="http://schemas.openxmlformats.org/officeDocument/2006/relationships/image" Target="../media/image1632.png"/><Relationship Id="rId238" Type="http://schemas.openxmlformats.org/officeDocument/2006/relationships/image" Target="../media/image1744.png"/><Relationship Id="rId291" Type="http://schemas.openxmlformats.org/officeDocument/2006/relationships/customXml" Target="../ink/ink1939.xml"/><Relationship Id="rId305" Type="http://schemas.openxmlformats.org/officeDocument/2006/relationships/customXml" Target="../ink/ink1946.xml"/><Relationship Id="rId347" Type="http://schemas.openxmlformats.org/officeDocument/2006/relationships/customXml" Target="../ink/ink1967.xml"/><Relationship Id="rId44" Type="http://schemas.openxmlformats.org/officeDocument/2006/relationships/customXml" Target="../ink/ink1813.xml"/><Relationship Id="rId86" Type="http://schemas.openxmlformats.org/officeDocument/2006/relationships/image" Target="../media/image1671.png"/><Relationship Id="rId151" Type="http://schemas.openxmlformats.org/officeDocument/2006/relationships/customXml" Target="../ink/ink1869.xml"/><Relationship Id="rId193" Type="http://schemas.openxmlformats.org/officeDocument/2006/relationships/customXml" Target="../ink/ink1890.xml"/><Relationship Id="rId207" Type="http://schemas.openxmlformats.org/officeDocument/2006/relationships/customXml" Target="../ink/ink1897.xml"/><Relationship Id="rId249" Type="http://schemas.openxmlformats.org/officeDocument/2006/relationships/customXml" Target="../ink/ink1918.xml"/><Relationship Id="rId13" Type="http://schemas.openxmlformats.org/officeDocument/2006/relationships/customXml" Target="../ink/ink1797.xml"/><Relationship Id="rId109" Type="http://schemas.openxmlformats.org/officeDocument/2006/relationships/image" Target="../media/image1681.png"/><Relationship Id="rId260" Type="http://schemas.openxmlformats.org/officeDocument/2006/relationships/image" Target="../media/image1755.png"/><Relationship Id="rId316" Type="http://schemas.openxmlformats.org/officeDocument/2006/relationships/image" Target="../media/image1783.png"/><Relationship Id="rId55" Type="http://schemas.openxmlformats.org/officeDocument/2006/relationships/image" Target="../media/image1656.png"/><Relationship Id="rId97" Type="http://schemas.openxmlformats.org/officeDocument/2006/relationships/customXml" Target="../ink/ink1840.xml"/><Relationship Id="rId120" Type="http://schemas.openxmlformats.org/officeDocument/2006/relationships/customXml" Target="../ink/ink1852.xml"/><Relationship Id="rId358" Type="http://schemas.openxmlformats.org/officeDocument/2006/relationships/image" Target="../media/image1804.png"/><Relationship Id="rId162" Type="http://schemas.openxmlformats.org/officeDocument/2006/relationships/image" Target="../media/image1706.png"/><Relationship Id="rId218" Type="http://schemas.openxmlformats.org/officeDocument/2006/relationships/image" Target="../media/image1734.png"/><Relationship Id="rId271" Type="http://schemas.openxmlformats.org/officeDocument/2006/relationships/customXml" Target="../ink/ink1929.xml"/><Relationship Id="rId24" Type="http://schemas.openxmlformats.org/officeDocument/2006/relationships/image" Target="../media/image1641.png"/><Relationship Id="rId66" Type="http://schemas.openxmlformats.org/officeDocument/2006/relationships/customXml" Target="../ink/ink1824.xml"/><Relationship Id="rId131" Type="http://schemas.openxmlformats.org/officeDocument/2006/relationships/image" Target="../media/image1691.png"/><Relationship Id="rId327" Type="http://schemas.openxmlformats.org/officeDocument/2006/relationships/customXml" Target="../ink/ink1957.xml"/><Relationship Id="rId369" Type="http://schemas.openxmlformats.org/officeDocument/2006/relationships/customXml" Target="../ink/ink1978.xml"/><Relationship Id="rId173" Type="http://schemas.openxmlformats.org/officeDocument/2006/relationships/customXml" Target="../ink/ink1880.xml"/><Relationship Id="rId229" Type="http://schemas.openxmlformats.org/officeDocument/2006/relationships/customXml" Target="../ink/ink1908.xml"/><Relationship Id="rId380" Type="http://schemas.openxmlformats.org/officeDocument/2006/relationships/image" Target="../media/image1815.png"/><Relationship Id="rId240" Type="http://schemas.openxmlformats.org/officeDocument/2006/relationships/image" Target="../media/image1745.png"/><Relationship Id="rId35" Type="http://schemas.openxmlformats.org/officeDocument/2006/relationships/customXml" Target="../ink/ink1808.xml"/><Relationship Id="rId77" Type="http://schemas.openxmlformats.org/officeDocument/2006/relationships/customXml" Target="../ink/ink1830.xml"/><Relationship Id="rId100" Type="http://schemas.openxmlformats.org/officeDocument/2006/relationships/image" Target="../media/image1677.png"/><Relationship Id="rId282" Type="http://schemas.openxmlformats.org/officeDocument/2006/relationships/image" Target="../media/image1766.png"/><Relationship Id="rId338" Type="http://schemas.openxmlformats.org/officeDocument/2006/relationships/image" Target="../media/image1794.png"/><Relationship Id="rId8" Type="http://schemas.openxmlformats.org/officeDocument/2006/relationships/image" Target="../media/image1633.png"/><Relationship Id="rId142" Type="http://schemas.openxmlformats.org/officeDocument/2006/relationships/customXml" Target="../ink/ink1864.xml"/><Relationship Id="rId184" Type="http://schemas.openxmlformats.org/officeDocument/2006/relationships/image" Target="../media/image1717.png"/><Relationship Id="rId251" Type="http://schemas.openxmlformats.org/officeDocument/2006/relationships/customXml" Target="../ink/ink1919.xml"/><Relationship Id="rId46" Type="http://schemas.openxmlformats.org/officeDocument/2006/relationships/customXml" Target="../ink/ink1814.xml"/><Relationship Id="rId293" Type="http://schemas.openxmlformats.org/officeDocument/2006/relationships/customXml" Target="../ink/ink1940.xml"/><Relationship Id="rId307" Type="http://schemas.openxmlformats.org/officeDocument/2006/relationships/customXml" Target="../ink/ink1947.xml"/><Relationship Id="rId349" Type="http://schemas.openxmlformats.org/officeDocument/2006/relationships/customXml" Target="../ink/ink1968.xml"/><Relationship Id="rId88" Type="http://schemas.openxmlformats.org/officeDocument/2006/relationships/image" Target="../media/image1672.png"/><Relationship Id="rId111" Type="http://schemas.openxmlformats.org/officeDocument/2006/relationships/image" Target="../media/image1682.png"/><Relationship Id="rId153" Type="http://schemas.openxmlformats.org/officeDocument/2006/relationships/customXml" Target="../ink/ink1870.xml"/><Relationship Id="rId195" Type="http://schemas.openxmlformats.org/officeDocument/2006/relationships/customXml" Target="../ink/ink1891.xml"/><Relationship Id="rId209" Type="http://schemas.openxmlformats.org/officeDocument/2006/relationships/customXml" Target="../ink/ink1898.xml"/><Relationship Id="rId360" Type="http://schemas.openxmlformats.org/officeDocument/2006/relationships/image" Target="../media/image1805.png"/><Relationship Id="rId220" Type="http://schemas.openxmlformats.org/officeDocument/2006/relationships/image" Target="../media/image1735.png"/><Relationship Id="rId15" Type="http://schemas.openxmlformats.org/officeDocument/2006/relationships/customXml" Target="../ink/ink1798.xml"/><Relationship Id="rId57" Type="http://schemas.openxmlformats.org/officeDocument/2006/relationships/image" Target="../media/image1657.png"/><Relationship Id="rId262" Type="http://schemas.openxmlformats.org/officeDocument/2006/relationships/image" Target="../media/image1756.png"/><Relationship Id="rId318" Type="http://schemas.openxmlformats.org/officeDocument/2006/relationships/image" Target="../media/image1784.png"/><Relationship Id="rId99" Type="http://schemas.openxmlformats.org/officeDocument/2006/relationships/customXml" Target="../ink/ink1841.xml"/><Relationship Id="rId122" Type="http://schemas.openxmlformats.org/officeDocument/2006/relationships/customXml" Target="../ink/ink1853.xml"/><Relationship Id="rId164" Type="http://schemas.openxmlformats.org/officeDocument/2006/relationships/image" Target="../media/image1707.png"/><Relationship Id="rId371" Type="http://schemas.openxmlformats.org/officeDocument/2006/relationships/customXml" Target="../ink/ink1979.xml"/><Relationship Id="rId26" Type="http://schemas.openxmlformats.org/officeDocument/2006/relationships/image" Target="../media/image1642.png"/><Relationship Id="rId231" Type="http://schemas.openxmlformats.org/officeDocument/2006/relationships/customXml" Target="../ink/ink1909.xml"/><Relationship Id="rId273" Type="http://schemas.openxmlformats.org/officeDocument/2006/relationships/customXml" Target="../ink/ink1930.xml"/><Relationship Id="rId329" Type="http://schemas.openxmlformats.org/officeDocument/2006/relationships/customXml" Target="../ink/ink1958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7.xml"/><Relationship Id="rId21" Type="http://schemas.openxmlformats.org/officeDocument/2006/relationships/customXml" Target="../ink/ink1996.xml"/><Relationship Id="rId42" Type="http://schemas.openxmlformats.org/officeDocument/2006/relationships/customXml" Target="../ink/ink2007.xml"/><Relationship Id="rId63" Type="http://schemas.openxmlformats.org/officeDocument/2006/relationships/customXml" Target="../ink/ink2018.xml"/><Relationship Id="rId84" Type="http://schemas.openxmlformats.org/officeDocument/2006/relationships/image" Target="../media/image1856.png"/><Relationship Id="rId138" Type="http://schemas.openxmlformats.org/officeDocument/2006/relationships/image" Target="../media/image1882.png"/><Relationship Id="rId159" Type="http://schemas.openxmlformats.org/officeDocument/2006/relationships/customXml" Target="../ink/ink2068.xml"/><Relationship Id="rId170" Type="http://schemas.openxmlformats.org/officeDocument/2006/relationships/image" Target="../media/image1898.png"/><Relationship Id="rId191" Type="http://schemas.openxmlformats.org/officeDocument/2006/relationships/customXml" Target="../ink/ink2084.xml"/><Relationship Id="rId205" Type="http://schemas.openxmlformats.org/officeDocument/2006/relationships/customXml" Target="../ink/ink2091.xml"/><Relationship Id="rId107" Type="http://schemas.openxmlformats.org/officeDocument/2006/relationships/customXml" Target="../ink/ink2042.xml"/><Relationship Id="rId11" Type="http://schemas.openxmlformats.org/officeDocument/2006/relationships/customXml" Target="../ink/ink1991.xml"/><Relationship Id="rId32" Type="http://schemas.openxmlformats.org/officeDocument/2006/relationships/customXml" Target="../ink/ink2002.xml"/><Relationship Id="rId53" Type="http://schemas.openxmlformats.org/officeDocument/2006/relationships/customXml" Target="../ink/ink2013.xml"/><Relationship Id="rId74" Type="http://schemas.openxmlformats.org/officeDocument/2006/relationships/customXml" Target="../ink/ink2024.xml"/><Relationship Id="rId128" Type="http://schemas.openxmlformats.org/officeDocument/2006/relationships/image" Target="../media/image1877.png"/><Relationship Id="rId149" Type="http://schemas.openxmlformats.org/officeDocument/2006/relationships/customXml" Target="../ink/ink2063.xml"/><Relationship Id="rId5" Type="http://schemas.openxmlformats.org/officeDocument/2006/relationships/customXml" Target="../ink/ink1988.xml"/><Relationship Id="rId95" Type="http://schemas.openxmlformats.org/officeDocument/2006/relationships/customXml" Target="../ink/ink2035.xml"/><Relationship Id="rId160" Type="http://schemas.openxmlformats.org/officeDocument/2006/relationships/image" Target="../media/image1893.png"/><Relationship Id="rId181" Type="http://schemas.openxmlformats.org/officeDocument/2006/relationships/customXml" Target="../ink/ink2079.xml"/><Relationship Id="rId22" Type="http://schemas.openxmlformats.org/officeDocument/2006/relationships/image" Target="../media/image1828.png"/><Relationship Id="rId43" Type="http://schemas.openxmlformats.org/officeDocument/2006/relationships/image" Target="../media/image1838.png"/><Relationship Id="rId64" Type="http://schemas.openxmlformats.org/officeDocument/2006/relationships/image" Target="../media/image794.png"/><Relationship Id="rId118" Type="http://schemas.openxmlformats.org/officeDocument/2006/relationships/image" Target="../media/image1872.png"/><Relationship Id="rId139" Type="http://schemas.openxmlformats.org/officeDocument/2006/relationships/customXml" Target="../ink/ink2058.xml"/><Relationship Id="rId85" Type="http://schemas.openxmlformats.org/officeDocument/2006/relationships/customXml" Target="../ink/ink2030.xml"/><Relationship Id="rId150" Type="http://schemas.openxmlformats.org/officeDocument/2006/relationships/image" Target="../media/image1888.png"/><Relationship Id="rId171" Type="http://schemas.openxmlformats.org/officeDocument/2006/relationships/customXml" Target="../ink/ink2074.xml"/><Relationship Id="rId192" Type="http://schemas.openxmlformats.org/officeDocument/2006/relationships/image" Target="../media/image1909.png"/><Relationship Id="rId206" Type="http://schemas.openxmlformats.org/officeDocument/2006/relationships/image" Target="../media/image1916.png"/><Relationship Id="rId12" Type="http://schemas.openxmlformats.org/officeDocument/2006/relationships/image" Target="../media/image819.png"/><Relationship Id="rId33" Type="http://schemas.openxmlformats.org/officeDocument/2006/relationships/image" Target="../media/image1833.png"/><Relationship Id="rId108" Type="http://schemas.openxmlformats.org/officeDocument/2006/relationships/image" Target="../media/image1867.png"/><Relationship Id="rId129" Type="http://schemas.openxmlformats.org/officeDocument/2006/relationships/customXml" Target="../ink/ink2053.xml"/><Relationship Id="rId54" Type="http://schemas.openxmlformats.org/officeDocument/2006/relationships/image" Target="../media/image1843.png"/><Relationship Id="rId75" Type="http://schemas.openxmlformats.org/officeDocument/2006/relationships/image" Target="../media/image1852.png"/><Relationship Id="rId96" Type="http://schemas.openxmlformats.org/officeDocument/2006/relationships/image" Target="../media/image1862.png"/><Relationship Id="rId140" Type="http://schemas.openxmlformats.org/officeDocument/2006/relationships/image" Target="../media/image1883.png"/><Relationship Id="rId161" Type="http://schemas.openxmlformats.org/officeDocument/2006/relationships/customXml" Target="../ink/ink2069.xml"/><Relationship Id="rId182" Type="http://schemas.openxmlformats.org/officeDocument/2006/relationships/image" Target="../media/image1904.png"/><Relationship Id="rId6" Type="http://schemas.openxmlformats.org/officeDocument/2006/relationships/image" Target="../media/image1821.png"/><Relationship Id="rId23" Type="http://schemas.openxmlformats.org/officeDocument/2006/relationships/customXml" Target="../ink/ink1997.xml"/><Relationship Id="rId119" Type="http://schemas.openxmlformats.org/officeDocument/2006/relationships/customXml" Target="../ink/ink2048.xml"/><Relationship Id="rId44" Type="http://schemas.openxmlformats.org/officeDocument/2006/relationships/customXml" Target="../ink/ink2008.xml"/><Relationship Id="rId65" Type="http://schemas.openxmlformats.org/officeDocument/2006/relationships/customXml" Target="../ink/ink2019.xml"/><Relationship Id="rId86" Type="http://schemas.openxmlformats.org/officeDocument/2006/relationships/image" Target="../media/image1857.png"/><Relationship Id="rId130" Type="http://schemas.openxmlformats.org/officeDocument/2006/relationships/image" Target="../media/image1878.png"/><Relationship Id="rId151" Type="http://schemas.openxmlformats.org/officeDocument/2006/relationships/customXml" Target="../ink/ink2064.xml"/><Relationship Id="rId172" Type="http://schemas.openxmlformats.org/officeDocument/2006/relationships/image" Target="../media/image1899.png"/><Relationship Id="rId193" Type="http://schemas.openxmlformats.org/officeDocument/2006/relationships/customXml" Target="../ink/ink2085.xml"/><Relationship Id="rId207" Type="http://schemas.openxmlformats.org/officeDocument/2006/relationships/customXml" Target="../ink/ink2092.xml"/><Relationship Id="rId13" Type="http://schemas.openxmlformats.org/officeDocument/2006/relationships/customXml" Target="../ink/ink1992.xml"/><Relationship Id="rId109" Type="http://schemas.openxmlformats.org/officeDocument/2006/relationships/customXml" Target="../ink/ink2043.xml"/><Relationship Id="rId34" Type="http://schemas.openxmlformats.org/officeDocument/2006/relationships/customXml" Target="../ink/ink2003.xml"/><Relationship Id="rId55" Type="http://schemas.openxmlformats.org/officeDocument/2006/relationships/customXml" Target="../ink/ink2014.xml"/><Relationship Id="rId76" Type="http://schemas.openxmlformats.org/officeDocument/2006/relationships/customXml" Target="../ink/ink2025.xml"/><Relationship Id="rId97" Type="http://schemas.openxmlformats.org/officeDocument/2006/relationships/customXml" Target="../ink/ink2036.xml"/><Relationship Id="rId120" Type="http://schemas.openxmlformats.org/officeDocument/2006/relationships/image" Target="../media/image1873.png"/><Relationship Id="rId141" Type="http://schemas.openxmlformats.org/officeDocument/2006/relationships/customXml" Target="../ink/ink2059.xml"/><Relationship Id="rId7" Type="http://schemas.openxmlformats.org/officeDocument/2006/relationships/customXml" Target="../ink/ink1989.xml"/><Relationship Id="rId162" Type="http://schemas.openxmlformats.org/officeDocument/2006/relationships/image" Target="../media/image1894.png"/><Relationship Id="rId183" Type="http://schemas.openxmlformats.org/officeDocument/2006/relationships/customXml" Target="../ink/ink2080.xml"/><Relationship Id="rId24" Type="http://schemas.openxmlformats.org/officeDocument/2006/relationships/image" Target="../media/image1829.png"/><Relationship Id="rId45" Type="http://schemas.openxmlformats.org/officeDocument/2006/relationships/image" Target="../media/image1839.png"/><Relationship Id="rId66" Type="http://schemas.openxmlformats.org/officeDocument/2006/relationships/image" Target="../media/image1848.png"/><Relationship Id="rId87" Type="http://schemas.openxmlformats.org/officeDocument/2006/relationships/customXml" Target="../ink/ink2031.xml"/><Relationship Id="rId110" Type="http://schemas.openxmlformats.org/officeDocument/2006/relationships/image" Target="../media/image1868.png"/><Relationship Id="rId131" Type="http://schemas.openxmlformats.org/officeDocument/2006/relationships/customXml" Target="../ink/ink2054.xml"/><Relationship Id="rId152" Type="http://schemas.openxmlformats.org/officeDocument/2006/relationships/image" Target="../media/image1889.png"/><Relationship Id="rId173" Type="http://schemas.openxmlformats.org/officeDocument/2006/relationships/customXml" Target="../ink/ink2075.xml"/><Relationship Id="rId194" Type="http://schemas.openxmlformats.org/officeDocument/2006/relationships/image" Target="../media/image1910.png"/><Relationship Id="rId208" Type="http://schemas.openxmlformats.org/officeDocument/2006/relationships/image" Target="../media/image1917.png"/><Relationship Id="rId19" Type="http://schemas.openxmlformats.org/officeDocument/2006/relationships/customXml" Target="../ink/ink1995.xml"/><Relationship Id="rId14" Type="http://schemas.openxmlformats.org/officeDocument/2006/relationships/image" Target="../media/image1824.png"/><Relationship Id="rId30" Type="http://schemas.openxmlformats.org/officeDocument/2006/relationships/customXml" Target="../ink/ink2001.xml"/><Relationship Id="rId35" Type="http://schemas.openxmlformats.org/officeDocument/2006/relationships/image" Target="../media/image1834.png"/><Relationship Id="rId56" Type="http://schemas.openxmlformats.org/officeDocument/2006/relationships/image" Target="../media/image1844.png"/><Relationship Id="rId77" Type="http://schemas.openxmlformats.org/officeDocument/2006/relationships/customXml" Target="../ink/ink2026.xml"/><Relationship Id="rId100" Type="http://schemas.openxmlformats.org/officeDocument/2006/relationships/image" Target="../media/image1864.png"/><Relationship Id="rId105" Type="http://schemas.openxmlformats.org/officeDocument/2006/relationships/customXml" Target="../ink/ink2041.xml"/><Relationship Id="rId126" Type="http://schemas.openxmlformats.org/officeDocument/2006/relationships/image" Target="../media/image1876.png"/><Relationship Id="rId147" Type="http://schemas.openxmlformats.org/officeDocument/2006/relationships/customXml" Target="../ink/ink2062.xml"/><Relationship Id="rId168" Type="http://schemas.openxmlformats.org/officeDocument/2006/relationships/image" Target="../media/image1897.png"/><Relationship Id="rId8" Type="http://schemas.openxmlformats.org/officeDocument/2006/relationships/image" Target="../media/image1822.png"/><Relationship Id="rId51" Type="http://schemas.openxmlformats.org/officeDocument/2006/relationships/image" Target="../media/image1842.png"/><Relationship Id="rId72" Type="http://schemas.openxmlformats.org/officeDocument/2006/relationships/image" Target="../media/image1851.png"/><Relationship Id="rId93" Type="http://schemas.openxmlformats.org/officeDocument/2006/relationships/customXml" Target="../ink/ink2034.xml"/><Relationship Id="rId98" Type="http://schemas.openxmlformats.org/officeDocument/2006/relationships/image" Target="../media/image1863.png"/><Relationship Id="rId121" Type="http://schemas.openxmlformats.org/officeDocument/2006/relationships/customXml" Target="../ink/ink2049.xml"/><Relationship Id="rId142" Type="http://schemas.openxmlformats.org/officeDocument/2006/relationships/image" Target="../media/image1884.png"/><Relationship Id="rId163" Type="http://schemas.openxmlformats.org/officeDocument/2006/relationships/customXml" Target="../ink/ink2070.xml"/><Relationship Id="rId184" Type="http://schemas.openxmlformats.org/officeDocument/2006/relationships/image" Target="../media/image1905.png"/><Relationship Id="rId189" Type="http://schemas.openxmlformats.org/officeDocument/2006/relationships/customXml" Target="../ink/ink2083.xml"/><Relationship Id="rId3" Type="http://schemas.openxmlformats.org/officeDocument/2006/relationships/customXml" Target="../ink/ink1987.xml"/><Relationship Id="rId214" Type="http://schemas.openxmlformats.org/officeDocument/2006/relationships/image" Target="../media/image1920.png"/><Relationship Id="rId25" Type="http://schemas.openxmlformats.org/officeDocument/2006/relationships/customXml" Target="../ink/ink1998.xml"/><Relationship Id="rId46" Type="http://schemas.openxmlformats.org/officeDocument/2006/relationships/customXml" Target="../ink/ink2009.xml"/><Relationship Id="rId67" Type="http://schemas.openxmlformats.org/officeDocument/2006/relationships/customXml" Target="../ink/ink2020.xml"/><Relationship Id="rId116" Type="http://schemas.openxmlformats.org/officeDocument/2006/relationships/image" Target="../media/image1871.png"/><Relationship Id="rId137" Type="http://schemas.openxmlformats.org/officeDocument/2006/relationships/customXml" Target="../ink/ink2057.xml"/><Relationship Id="rId158" Type="http://schemas.openxmlformats.org/officeDocument/2006/relationships/image" Target="../media/image1892.png"/><Relationship Id="rId20" Type="http://schemas.openxmlformats.org/officeDocument/2006/relationships/image" Target="../media/image1827.png"/><Relationship Id="rId41" Type="http://schemas.openxmlformats.org/officeDocument/2006/relationships/image" Target="../media/image1837.png"/><Relationship Id="rId62" Type="http://schemas.openxmlformats.org/officeDocument/2006/relationships/image" Target="../media/image1847.png"/><Relationship Id="rId83" Type="http://schemas.openxmlformats.org/officeDocument/2006/relationships/customXml" Target="../ink/ink2029.xml"/><Relationship Id="rId88" Type="http://schemas.openxmlformats.org/officeDocument/2006/relationships/image" Target="../media/image1858.png"/><Relationship Id="rId111" Type="http://schemas.openxmlformats.org/officeDocument/2006/relationships/customXml" Target="../ink/ink2044.xml"/><Relationship Id="rId132" Type="http://schemas.openxmlformats.org/officeDocument/2006/relationships/image" Target="../media/image1879.png"/><Relationship Id="rId153" Type="http://schemas.openxmlformats.org/officeDocument/2006/relationships/customXml" Target="../ink/ink2065.xml"/><Relationship Id="rId174" Type="http://schemas.openxmlformats.org/officeDocument/2006/relationships/image" Target="../media/image1900.png"/><Relationship Id="rId179" Type="http://schemas.openxmlformats.org/officeDocument/2006/relationships/customXml" Target="../ink/ink2078.xml"/><Relationship Id="rId195" Type="http://schemas.openxmlformats.org/officeDocument/2006/relationships/customXml" Target="../ink/ink2086.xml"/><Relationship Id="rId209" Type="http://schemas.openxmlformats.org/officeDocument/2006/relationships/customXml" Target="../ink/ink2093.xml"/><Relationship Id="rId190" Type="http://schemas.openxmlformats.org/officeDocument/2006/relationships/image" Target="../media/image1908.png"/><Relationship Id="rId204" Type="http://schemas.openxmlformats.org/officeDocument/2006/relationships/image" Target="../media/image1915.png"/><Relationship Id="rId15" Type="http://schemas.openxmlformats.org/officeDocument/2006/relationships/customXml" Target="../ink/ink1993.xml"/><Relationship Id="rId36" Type="http://schemas.openxmlformats.org/officeDocument/2006/relationships/customXml" Target="../ink/ink2004.xml"/><Relationship Id="rId57" Type="http://schemas.openxmlformats.org/officeDocument/2006/relationships/customXml" Target="../ink/ink2015.xml"/><Relationship Id="rId106" Type="http://schemas.openxmlformats.org/officeDocument/2006/relationships/image" Target="../media/image1866.png"/><Relationship Id="rId127" Type="http://schemas.openxmlformats.org/officeDocument/2006/relationships/customXml" Target="../ink/ink2052.xml"/><Relationship Id="rId10" Type="http://schemas.openxmlformats.org/officeDocument/2006/relationships/image" Target="../media/image1823.png"/><Relationship Id="rId31" Type="http://schemas.openxmlformats.org/officeDocument/2006/relationships/image" Target="../media/image1832.png"/><Relationship Id="rId52" Type="http://schemas.openxmlformats.org/officeDocument/2006/relationships/customXml" Target="../ink/ink2012.xml"/><Relationship Id="rId73" Type="http://schemas.openxmlformats.org/officeDocument/2006/relationships/customXml" Target="../ink/ink2023.xml"/><Relationship Id="rId78" Type="http://schemas.openxmlformats.org/officeDocument/2006/relationships/image" Target="../media/image1853.png"/><Relationship Id="rId94" Type="http://schemas.openxmlformats.org/officeDocument/2006/relationships/image" Target="../media/image1861.png"/><Relationship Id="rId99" Type="http://schemas.openxmlformats.org/officeDocument/2006/relationships/customXml" Target="../ink/ink2037.xml"/><Relationship Id="rId101" Type="http://schemas.openxmlformats.org/officeDocument/2006/relationships/customXml" Target="../ink/ink2038.xml"/><Relationship Id="rId122" Type="http://schemas.openxmlformats.org/officeDocument/2006/relationships/image" Target="../media/image1874.png"/><Relationship Id="rId143" Type="http://schemas.openxmlformats.org/officeDocument/2006/relationships/customXml" Target="../ink/ink2060.xml"/><Relationship Id="rId148" Type="http://schemas.openxmlformats.org/officeDocument/2006/relationships/image" Target="../media/image1887.png"/><Relationship Id="rId164" Type="http://schemas.openxmlformats.org/officeDocument/2006/relationships/image" Target="../media/image1895.png"/><Relationship Id="rId169" Type="http://schemas.openxmlformats.org/officeDocument/2006/relationships/customXml" Target="../ink/ink2073.xml"/><Relationship Id="rId185" Type="http://schemas.openxmlformats.org/officeDocument/2006/relationships/customXml" Target="../ink/ink2081.xml"/><Relationship Id="rId4" Type="http://schemas.openxmlformats.org/officeDocument/2006/relationships/image" Target="../media/image1820.png"/><Relationship Id="rId9" Type="http://schemas.openxmlformats.org/officeDocument/2006/relationships/customXml" Target="../ink/ink1990.xml"/><Relationship Id="rId180" Type="http://schemas.openxmlformats.org/officeDocument/2006/relationships/image" Target="../media/image1903.png"/><Relationship Id="rId210" Type="http://schemas.openxmlformats.org/officeDocument/2006/relationships/image" Target="../media/image1918.png"/><Relationship Id="rId26" Type="http://schemas.openxmlformats.org/officeDocument/2006/relationships/image" Target="../media/image1830.png"/><Relationship Id="rId47" Type="http://schemas.openxmlformats.org/officeDocument/2006/relationships/image" Target="../media/image1840.png"/><Relationship Id="rId68" Type="http://schemas.openxmlformats.org/officeDocument/2006/relationships/image" Target="../media/image1849.png"/><Relationship Id="rId89" Type="http://schemas.openxmlformats.org/officeDocument/2006/relationships/customXml" Target="../ink/ink2032.xml"/><Relationship Id="rId112" Type="http://schemas.openxmlformats.org/officeDocument/2006/relationships/image" Target="../media/image1869.png"/><Relationship Id="rId133" Type="http://schemas.openxmlformats.org/officeDocument/2006/relationships/customXml" Target="../ink/ink2055.xml"/><Relationship Id="rId154" Type="http://schemas.openxmlformats.org/officeDocument/2006/relationships/image" Target="../media/image1890.png"/><Relationship Id="rId175" Type="http://schemas.openxmlformats.org/officeDocument/2006/relationships/customXml" Target="../ink/ink2076.xml"/><Relationship Id="rId196" Type="http://schemas.openxmlformats.org/officeDocument/2006/relationships/image" Target="../media/image1911.png"/><Relationship Id="rId200" Type="http://schemas.openxmlformats.org/officeDocument/2006/relationships/image" Target="../media/image1913.png"/><Relationship Id="rId16" Type="http://schemas.openxmlformats.org/officeDocument/2006/relationships/image" Target="../media/image1825.png"/><Relationship Id="rId37" Type="http://schemas.openxmlformats.org/officeDocument/2006/relationships/image" Target="../media/image1835.png"/><Relationship Id="rId58" Type="http://schemas.openxmlformats.org/officeDocument/2006/relationships/image" Target="../media/image1845.png"/><Relationship Id="rId79" Type="http://schemas.openxmlformats.org/officeDocument/2006/relationships/customXml" Target="../ink/ink2027.xml"/><Relationship Id="rId102" Type="http://schemas.openxmlformats.org/officeDocument/2006/relationships/customXml" Target="../ink/ink2039.xml"/><Relationship Id="rId123" Type="http://schemas.openxmlformats.org/officeDocument/2006/relationships/customXml" Target="../ink/ink2050.xml"/><Relationship Id="rId144" Type="http://schemas.openxmlformats.org/officeDocument/2006/relationships/image" Target="../media/image1885.png"/><Relationship Id="rId90" Type="http://schemas.openxmlformats.org/officeDocument/2006/relationships/image" Target="../media/image1859.png"/><Relationship Id="rId165" Type="http://schemas.openxmlformats.org/officeDocument/2006/relationships/customXml" Target="../ink/ink2071.xml"/><Relationship Id="rId186" Type="http://schemas.openxmlformats.org/officeDocument/2006/relationships/image" Target="../media/image1906.png"/><Relationship Id="rId211" Type="http://schemas.openxmlformats.org/officeDocument/2006/relationships/customXml" Target="../ink/ink2094.xml"/><Relationship Id="rId27" Type="http://schemas.openxmlformats.org/officeDocument/2006/relationships/customXml" Target="../ink/ink1999.xml"/><Relationship Id="rId48" Type="http://schemas.openxmlformats.org/officeDocument/2006/relationships/customXml" Target="../ink/ink2010.xml"/><Relationship Id="rId69" Type="http://schemas.openxmlformats.org/officeDocument/2006/relationships/customXml" Target="../ink/ink2021.xml"/><Relationship Id="rId113" Type="http://schemas.openxmlformats.org/officeDocument/2006/relationships/customXml" Target="../ink/ink2045.xml"/><Relationship Id="rId134" Type="http://schemas.openxmlformats.org/officeDocument/2006/relationships/image" Target="../media/image1880.png"/><Relationship Id="rId80" Type="http://schemas.openxmlformats.org/officeDocument/2006/relationships/image" Target="../media/image1854.png"/><Relationship Id="rId155" Type="http://schemas.openxmlformats.org/officeDocument/2006/relationships/customXml" Target="../ink/ink2066.xml"/><Relationship Id="rId176" Type="http://schemas.openxmlformats.org/officeDocument/2006/relationships/image" Target="../media/image1901.png"/><Relationship Id="rId197" Type="http://schemas.openxmlformats.org/officeDocument/2006/relationships/customXml" Target="../ink/ink2087.xml"/><Relationship Id="rId201" Type="http://schemas.openxmlformats.org/officeDocument/2006/relationships/customXml" Target="../ink/ink2089.xml"/><Relationship Id="rId17" Type="http://schemas.openxmlformats.org/officeDocument/2006/relationships/customXml" Target="../ink/ink1994.xml"/><Relationship Id="rId38" Type="http://schemas.openxmlformats.org/officeDocument/2006/relationships/customXml" Target="../ink/ink2005.xml"/><Relationship Id="rId59" Type="http://schemas.openxmlformats.org/officeDocument/2006/relationships/customXml" Target="../ink/ink2016.xml"/><Relationship Id="rId103" Type="http://schemas.openxmlformats.org/officeDocument/2006/relationships/image" Target="../media/image1865.png"/><Relationship Id="rId124" Type="http://schemas.openxmlformats.org/officeDocument/2006/relationships/image" Target="../media/image1875.png"/><Relationship Id="rId70" Type="http://schemas.openxmlformats.org/officeDocument/2006/relationships/image" Target="../media/image1850.png"/><Relationship Id="rId91" Type="http://schemas.openxmlformats.org/officeDocument/2006/relationships/customXml" Target="../ink/ink2033.xml"/><Relationship Id="rId145" Type="http://schemas.openxmlformats.org/officeDocument/2006/relationships/customXml" Target="../ink/ink2061.xml"/><Relationship Id="rId166" Type="http://schemas.openxmlformats.org/officeDocument/2006/relationships/image" Target="../media/image1896.png"/><Relationship Id="rId187" Type="http://schemas.openxmlformats.org/officeDocument/2006/relationships/customXml" Target="../ink/ink208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19.png"/><Relationship Id="rId28" Type="http://schemas.openxmlformats.org/officeDocument/2006/relationships/image" Target="../media/image1831.png"/><Relationship Id="rId49" Type="http://schemas.openxmlformats.org/officeDocument/2006/relationships/image" Target="../media/image1841.png"/><Relationship Id="rId114" Type="http://schemas.openxmlformats.org/officeDocument/2006/relationships/image" Target="../media/image1870.png"/><Relationship Id="rId60" Type="http://schemas.openxmlformats.org/officeDocument/2006/relationships/image" Target="../media/image1846.png"/><Relationship Id="rId81" Type="http://schemas.openxmlformats.org/officeDocument/2006/relationships/customXml" Target="../ink/ink2028.xml"/><Relationship Id="rId135" Type="http://schemas.openxmlformats.org/officeDocument/2006/relationships/customXml" Target="../ink/ink2056.xml"/><Relationship Id="rId156" Type="http://schemas.openxmlformats.org/officeDocument/2006/relationships/image" Target="../media/image1891.png"/><Relationship Id="rId177" Type="http://schemas.openxmlformats.org/officeDocument/2006/relationships/customXml" Target="../ink/ink2077.xml"/><Relationship Id="rId198" Type="http://schemas.openxmlformats.org/officeDocument/2006/relationships/image" Target="../media/image1912.png"/><Relationship Id="rId202" Type="http://schemas.openxmlformats.org/officeDocument/2006/relationships/image" Target="../media/image1914.png"/><Relationship Id="rId18" Type="http://schemas.openxmlformats.org/officeDocument/2006/relationships/image" Target="../media/image1826.png"/><Relationship Id="rId39" Type="http://schemas.openxmlformats.org/officeDocument/2006/relationships/image" Target="../media/image1836.png"/><Relationship Id="rId50" Type="http://schemas.openxmlformats.org/officeDocument/2006/relationships/customXml" Target="../ink/ink2011.xml"/><Relationship Id="rId104" Type="http://schemas.openxmlformats.org/officeDocument/2006/relationships/customXml" Target="../ink/ink2040.xml"/><Relationship Id="rId125" Type="http://schemas.openxmlformats.org/officeDocument/2006/relationships/customXml" Target="../ink/ink2051.xml"/><Relationship Id="rId146" Type="http://schemas.openxmlformats.org/officeDocument/2006/relationships/image" Target="../media/image1886.png"/><Relationship Id="rId167" Type="http://schemas.openxmlformats.org/officeDocument/2006/relationships/customXml" Target="../ink/ink2072.xml"/><Relationship Id="rId188" Type="http://schemas.openxmlformats.org/officeDocument/2006/relationships/image" Target="../media/image1907.png"/><Relationship Id="rId71" Type="http://schemas.openxmlformats.org/officeDocument/2006/relationships/customXml" Target="../ink/ink2022.xml"/><Relationship Id="rId92" Type="http://schemas.openxmlformats.org/officeDocument/2006/relationships/image" Target="../media/image1860.png"/><Relationship Id="rId213" Type="http://schemas.openxmlformats.org/officeDocument/2006/relationships/customXml" Target="../ink/ink2095.xml"/><Relationship Id="rId2" Type="http://schemas.openxmlformats.org/officeDocument/2006/relationships/image" Target="../media/image1819.emf"/><Relationship Id="rId29" Type="http://schemas.openxmlformats.org/officeDocument/2006/relationships/customXml" Target="../ink/ink2000.xml"/><Relationship Id="rId40" Type="http://schemas.openxmlformats.org/officeDocument/2006/relationships/customXml" Target="../ink/ink2006.xml"/><Relationship Id="rId115" Type="http://schemas.openxmlformats.org/officeDocument/2006/relationships/customXml" Target="../ink/ink2046.xml"/><Relationship Id="rId136" Type="http://schemas.openxmlformats.org/officeDocument/2006/relationships/image" Target="../media/image1881.png"/><Relationship Id="rId157" Type="http://schemas.openxmlformats.org/officeDocument/2006/relationships/customXml" Target="../ink/ink2067.xml"/><Relationship Id="rId178" Type="http://schemas.openxmlformats.org/officeDocument/2006/relationships/image" Target="../media/image1902.png"/><Relationship Id="rId61" Type="http://schemas.openxmlformats.org/officeDocument/2006/relationships/customXml" Target="../ink/ink2017.xml"/><Relationship Id="rId82" Type="http://schemas.openxmlformats.org/officeDocument/2006/relationships/image" Target="../media/image1855.png"/><Relationship Id="rId199" Type="http://schemas.openxmlformats.org/officeDocument/2006/relationships/customXml" Target="../ink/ink2088.xml"/><Relationship Id="rId203" Type="http://schemas.openxmlformats.org/officeDocument/2006/relationships/customXml" Target="../ink/ink2090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6.png"/><Relationship Id="rId21" Type="http://schemas.openxmlformats.org/officeDocument/2006/relationships/customXml" Target="../ink/ink2105.xml"/><Relationship Id="rId42" Type="http://schemas.openxmlformats.org/officeDocument/2006/relationships/image" Target="../media/image1940.png"/><Relationship Id="rId63" Type="http://schemas.openxmlformats.org/officeDocument/2006/relationships/image" Target="../media/image1950.png"/><Relationship Id="rId84" Type="http://schemas.openxmlformats.org/officeDocument/2006/relationships/image" Target="../media/image1960.png"/><Relationship Id="rId138" Type="http://schemas.openxmlformats.org/officeDocument/2006/relationships/customXml" Target="../ink/ink2165.xml"/><Relationship Id="rId159" Type="http://schemas.openxmlformats.org/officeDocument/2006/relationships/image" Target="../media/image1997.png"/><Relationship Id="rId170" Type="http://schemas.openxmlformats.org/officeDocument/2006/relationships/customXml" Target="../ink/ink2181.xml"/><Relationship Id="rId191" Type="http://schemas.openxmlformats.org/officeDocument/2006/relationships/image" Target="../media/image2013.png"/><Relationship Id="rId107" Type="http://schemas.openxmlformats.org/officeDocument/2006/relationships/image" Target="../media/image1971.png"/><Relationship Id="rId11" Type="http://schemas.openxmlformats.org/officeDocument/2006/relationships/customXml" Target="../ink/ink2100.xml"/><Relationship Id="rId32" Type="http://schemas.openxmlformats.org/officeDocument/2006/relationships/image" Target="../media/image819.png"/><Relationship Id="rId53" Type="http://schemas.openxmlformats.org/officeDocument/2006/relationships/image" Target="../media/image1945.png"/><Relationship Id="rId74" Type="http://schemas.openxmlformats.org/officeDocument/2006/relationships/customXml" Target="../ink/ink2132.xml"/><Relationship Id="rId128" Type="http://schemas.openxmlformats.org/officeDocument/2006/relationships/customXml" Target="../ink/ink2160.xml"/><Relationship Id="rId149" Type="http://schemas.openxmlformats.org/officeDocument/2006/relationships/image" Target="../media/image1992.png"/><Relationship Id="rId5" Type="http://schemas.openxmlformats.org/officeDocument/2006/relationships/customXml" Target="../ink/ink2097.xml"/><Relationship Id="rId95" Type="http://schemas.openxmlformats.org/officeDocument/2006/relationships/image" Target="../media/image1965.png"/><Relationship Id="rId160" Type="http://schemas.openxmlformats.org/officeDocument/2006/relationships/customXml" Target="../ink/ink2176.xml"/><Relationship Id="rId181" Type="http://schemas.openxmlformats.org/officeDocument/2006/relationships/image" Target="../media/image2008.png"/><Relationship Id="rId22" Type="http://schemas.openxmlformats.org/officeDocument/2006/relationships/image" Target="../media/image1931.png"/><Relationship Id="rId43" Type="http://schemas.openxmlformats.org/officeDocument/2006/relationships/customXml" Target="../ink/ink2116.xml"/><Relationship Id="rId64" Type="http://schemas.openxmlformats.org/officeDocument/2006/relationships/customXml" Target="../ink/ink2127.xml"/><Relationship Id="rId118" Type="http://schemas.openxmlformats.org/officeDocument/2006/relationships/customXml" Target="../ink/ink2155.xml"/><Relationship Id="rId139" Type="http://schemas.openxmlformats.org/officeDocument/2006/relationships/image" Target="../media/image1987.png"/><Relationship Id="rId85" Type="http://schemas.openxmlformats.org/officeDocument/2006/relationships/customXml" Target="../ink/ink2138.xml"/><Relationship Id="rId150" Type="http://schemas.openxmlformats.org/officeDocument/2006/relationships/customXml" Target="../ink/ink2171.xml"/><Relationship Id="rId171" Type="http://schemas.openxmlformats.org/officeDocument/2006/relationships/image" Target="../media/image2003.png"/><Relationship Id="rId192" Type="http://schemas.openxmlformats.org/officeDocument/2006/relationships/customXml" Target="../ink/ink2192.xml"/><Relationship Id="rId12" Type="http://schemas.openxmlformats.org/officeDocument/2006/relationships/image" Target="../media/image1926.png"/><Relationship Id="rId33" Type="http://schemas.openxmlformats.org/officeDocument/2006/relationships/customXml" Target="../ink/ink2111.xml"/><Relationship Id="rId108" Type="http://schemas.openxmlformats.org/officeDocument/2006/relationships/customXml" Target="../ink/ink2150.xml"/><Relationship Id="rId129" Type="http://schemas.openxmlformats.org/officeDocument/2006/relationships/image" Target="../media/image1982.png"/><Relationship Id="rId54" Type="http://schemas.openxmlformats.org/officeDocument/2006/relationships/customXml" Target="../ink/ink2122.xml"/><Relationship Id="rId75" Type="http://schemas.openxmlformats.org/officeDocument/2006/relationships/image" Target="../media/image1956.png"/><Relationship Id="rId96" Type="http://schemas.openxmlformats.org/officeDocument/2006/relationships/customXml" Target="../ink/ink2144.xml"/><Relationship Id="rId140" Type="http://schemas.openxmlformats.org/officeDocument/2006/relationships/customXml" Target="../ink/ink2166.xml"/><Relationship Id="rId161" Type="http://schemas.openxmlformats.org/officeDocument/2006/relationships/image" Target="../media/image1998.png"/><Relationship Id="rId182" Type="http://schemas.openxmlformats.org/officeDocument/2006/relationships/customXml" Target="../ink/ink2187.xml"/><Relationship Id="rId6" Type="http://schemas.openxmlformats.org/officeDocument/2006/relationships/image" Target="../media/image1923.png"/><Relationship Id="rId23" Type="http://schemas.openxmlformats.org/officeDocument/2006/relationships/customXml" Target="../ink/ink2106.xml"/><Relationship Id="rId119" Type="http://schemas.openxmlformats.org/officeDocument/2006/relationships/image" Target="../media/image1977.png"/><Relationship Id="rId44" Type="http://schemas.openxmlformats.org/officeDocument/2006/relationships/image" Target="../media/image1941.png"/><Relationship Id="rId65" Type="http://schemas.openxmlformats.org/officeDocument/2006/relationships/image" Target="../media/image1951.png"/><Relationship Id="rId86" Type="http://schemas.openxmlformats.org/officeDocument/2006/relationships/image" Target="../media/image1961.png"/><Relationship Id="rId130" Type="http://schemas.openxmlformats.org/officeDocument/2006/relationships/customXml" Target="../ink/ink2161.xml"/><Relationship Id="rId151" Type="http://schemas.openxmlformats.org/officeDocument/2006/relationships/image" Target="../media/image1993.png"/><Relationship Id="rId172" Type="http://schemas.openxmlformats.org/officeDocument/2006/relationships/customXml" Target="../ink/ink2182.xml"/><Relationship Id="rId193" Type="http://schemas.openxmlformats.org/officeDocument/2006/relationships/image" Target="../media/image2014.png"/><Relationship Id="rId13" Type="http://schemas.openxmlformats.org/officeDocument/2006/relationships/customXml" Target="../ink/ink2101.xml"/><Relationship Id="rId109" Type="http://schemas.openxmlformats.org/officeDocument/2006/relationships/image" Target="../media/image1972.png"/><Relationship Id="rId34" Type="http://schemas.openxmlformats.org/officeDocument/2006/relationships/image" Target="../media/image1936.png"/><Relationship Id="rId50" Type="http://schemas.openxmlformats.org/officeDocument/2006/relationships/customXml" Target="../ink/ink2120.xml"/><Relationship Id="rId55" Type="http://schemas.openxmlformats.org/officeDocument/2006/relationships/image" Target="../media/image1946.png"/><Relationship Id="rId76" Type="http://schemas.openxmlformats.org/officeDocument/2006/relationships/customXml" Target="../ink/ink2133.xml"/><Relationship Id="rId97" Type="http://schemas.openxmlformats.org/officeDocument/2006/relationships/image" Target="../media/image1966.png"/><Relationship Id="rId104" Type="http://schemas.openxmlformats.org/officeDocument/2006/relationships/customXml" Target="../ink/ink2148.xml"/><Relationship Id="rId120" Type="http://schemas.openxmlformats.org/officeDocument/2006/relationships/customXml" Target="../ink/ink2156.xml"/><Relationship Id="rId125" Type="http://schemas.openxmlformats.org/officeDocument/2006/relationships/image" Target="../media/image1980.png"/><Relationship Id="rId141" Type="http://schemas.openxmlformats.org/officeDocument/2006/relationships/image" Target="../media/image1988.png"/><Relationship Id="rId146" Type="http://schemas.openxmlformats.org/officeDocument/2006/relationships/customXml" Target="../ink/ink2169.xml"/><Relationship Id="rId167" Type="http://schemas.openxmlformats.org/officeDocument/2006/relationships/image" Target="../media/image2001.png"/><Relationship Id="rId188" Type="http://schemas.openxmlformats.org/officeDocument/2006/relationships/customXml" Target="../ink/ink2190.xml"/><Relationship Id="rId7" Type="http://schemas.openxmlformats.org/officeDocument/2006/relationships/customXml" Target="../ink/ink2098.xml"/><Relationship Id="rId71" Type="http://schemas.openxmlformats.org/officeDocument/2006/relationships/image" Target="../media/image1954.png"/><Relationship Id="rId92" Type="http://schemas.openxmlformats.org/officeDocument/2006/relationships/customXml" Target="../ink/ink2142.xml"/><Relationship Id="rId162" Type="http://schemas.openxmlformats.org/officeDocument/2006/relationships/customXml" Target="../ink/ink2177.xml"/><Relationship Id="rId183" Type="http://schemas.openxmlformats.org/officeDocument/2006/relationships/image" Target="../media/image2009.png"/><Relationship Id="rId2" Type="http://schemas.openxmlformats.org/officeDocument/2006/relationships/image" Target="../media/image1921.emf"/><Relationship Id="rId29" Type="http://schemas.openxmlformats.org/officeDocument/2006/relationships/customXml" Target="../ink/ink2109.xml"/><Relationship Id="rId24" Type="http://schemas.openxmlformats.org/officeDocument/2006/relationships/image" Target="../media/image1932.png"/><Relationship Id="rId40" Type="http://schemas.openxmlformats.org/officeDocument/2006/relationships/image" Target="../media/image1939.png"/><Relationship Id="rId45" Type="http://schemas.openxmlformats.org/officeDocument/2006/relationships/customXml" Target="../ink/ink2117.xml"/><Relationship Id="rId66" Type="http://schemas.openxmlformats.org/officeDocument/2006/relationships/customXml" Target="../ink/ink2128.xml"/><Relationship Id="rId87" Type="http://schemas.openxmlformats.org/officeDocument/2006/relationships/customXml" Target="../ink/ink2139.xml"/><Relationship Id="rId110" Type="http://schemas.openxmlformats.org/officeDocument/2006/relationships/customXml" Target="../ink/ink2151.xml"/><Relationship Id="rId115" Type="http://schemas.openxmlformats.org/officeDocument/2006/relationships/image" Target="../media/image1975.png"/><Relationship Id="rId131" Type="http://schemas.openxmlformats.org/officeDocument/2006/relationships/image" Target="../media/image1983.png"/><Relationship Id="rId136" Type="http://schemas.openxmlformats.org/officeDocument/2006/relationships/customXml" Target="../ink/ink2164.xml"/><Relationship Id="rId157" Type="http://schemas.openxmlformats.org/officeDocument/2006/relationships/image" Target="../media/image1996.png"/><Relationship Id="rId178" Type="http://schemas.openxmlformats.org/officeDocument/2006/relationships/customXml" Target="../ink/ink2185.xml"/><Relationship Id="rId61" Type="http://schemas.openxmlformats.org/officeDocument/2006/relationships/image" Target="../media/image1949.png"/><Relationship Id="rId82" Type="http://schemas.openxmlformats.org/officeDocument/2006/relationships/image" Target="../media/image1959.png"/><Relationship Id="rId152" Type="http://schemas.openxmlformats.org/officeDocument/2006/relationships/customXml" Target="../ink/ink2172.xml"/><Relationship Id="rId173" Type="http://schemas.openxmlformats.org/officeDocument/2006/relationships/image" Target="../media/image2004.png"/><Relationship Id="rId19" Type="http://schemas.openxmlformats.org/officeDocument/2006/relationships/customXml" Target="../ink/ink2104.xml"/><Relationship Id="rId14" Type="http://schemas.openxmlformats.org/officeDocument/2006/relationships/image" Target="../media/image1927.png"/><Relationship Id="rId30" Type="http://schemas.openxmlformats.org/officeDocument/2006/relationships/image" Target="../media/image1935.png"/><Relationship Id="rId35" Type="http://schemas.openxmlformats.org/officeDocument/2006/relationships/customXml" Target="../ink/ink2112.xml"/><Relationship Id="rId56" Type="http://schemas.openxmlformats.org/officeDocument/2006/relationships/customXml" Target="../ink/ink2123.xml"/><Relationship Id="rId77" Type="http://schemas.openxmlformats.org/officeDocument/2006/relationships/customXml" Target="../ink/ink2134.xml"/><Relationship Id="rId100" Type="http://schemas.openxmlformats.org/officeDocument/2006/relationships/customXml" Target="../ink/ink2146.xml"/><Relationship Id="rId105" Type="http://schemas.openxmlformats.org/officeDocument/2006/relationships/image" Target="../media/image1970.png"/><Relationship Id="rId126" Type="http://schemas.openxmlformats.org/officeDocument/2006/relationships/customXml" Target="../ink/ink2159.xml"/><Relationship Id="rId147" Type="http://schemas.openxmlformats.org/officeDocument/2006/relationships/image" Target="../media/image1991.png"/><Relationship Id="rId168" Type="http://schemas.openxmlformats.org/officeDocument/2006/relationships/customXml" Target="../ink/ink2180.xml"/><Relationship Id="rId8" Type="http://schemas.openxmlformats.org/officeDocument/2006/relationships/image" Target="../media/image1924.png"/><Relationship Id="rId51" Type="http://schemas.openxmlformats.org/officeDocument/2006/relationships/image" Target="../media/image1944.png"/><Relationship Id="rId72" Type="http://schemas.openxmlformats.org/officeDocument/2006/relationships/customXml" Target="../ink/ink2131.xml"/><Relationship Id="rId93" Type="http://schemas.openxmlformats.org/officeDocument/2006/relationships/image" Target="../media/image1964.png"/><Relationship Id="rId98" Type="http://schemas.openxmlformats.org/officeDocument/2006/relationships/customXml" Target="../ink/ink2145.xml"/><Relationship Id="rId121" Type="http://schemas.openxmlformats.org/officeDocument/2006/relationships/image" Target="../media/image1978.png"/><Relationship Id="rId142" Type="http://schemas.openxmlformats.org/officeDocument/2006/relationships/customXml" Target="../ink/ink2167.xml"/><Relationship Id="rId163" Type="http://schemas.openxmlformats.org/officeDocument/2006/relationships/image" Target="../media/image1999.png"/><Relationship Id="rId184" Type="http://schemas.openxmlformats.org/officeDocument/2006/relationships/customXml" Target="../ink/ink2188.xml"/><Relationship Id="rId189" Type="http://schemas.openxmlformats.org/officeDocument/2006/relationships/image" Target="../media/image2012.png"/><Relationship Id="rId3" Type="http://schemas.openxmlformats.org/officeDocument/2006/relationships/customXml" Target="../ink/ink2096.xml"/><Relationship Id="rId25" Type="http://schemas.openxmlformats.org/officeDocument/2006/relationships/customXml" Target="../ink/ink2107.xml"/><Relationship Id="rId46" Type="http://schemas.openxmlformats.org/officeDocument/2006/relationships/image" Target="../media/image1942.png"/><Relationship Id="rId67" Type="http://schemas.openxmlformats.org/officeDocument/2006/relationships/image" Target="../media/image1952.png"/><Relationship Id="rId116" Type="http://schemas.openxmlformats.org/officeDocument/2006/relationships/customXml" Target="../ink/ink2154.xml"/><Relationship Id="rId137" Type="http://schemas.openxmlformats.org/officeDocument/2006/relationships/image" Target="../media/image1986.png"/><Relationship Id="rId158" Type="http://schemas.openxmlformats.org/officeDocument/2006/relationships/customXml" Target="../ink/ink2175.xml"/><Relationship Id="rId20" Type="http://schemas.openxmlformats.org/officeDocument/2006/relationships/image" Target="../media/image1930.png"/><Relationship Id="rId41" Type="http://schemas.openxmlformats.org/officeDocument/2006/relationships/customXml" Target="../ink/ink2115.xml"/><Relationship Id="rId62" Type="http://schemas.openxmlformats.org/officeDocument/2006/relationships/customXml" Target="../ink/ink2126.xml"/><Relationship Id="rId83" Type="http://schemas.openxmlformats.org/officeDocument/2006/relationships/customXml" Target="../ink/ink2137.xml"/><Relationship Id="rId88" Type="http://schemas.openxmlformats.org/officeDocument/2006/relationships/customXml" Target="../ink/ink2140.xml"/><Relationship Id="rId111" Type="http://schemas.openxmlformats.org/officeDocument/2006/relationships/image" Target="../media/image1973.png"/><Relationship Id="rId132" Type="http://schemas.openxmlformats.org/officeDocument/2006/relationships/customXml" Target="../ink/ink2162.xml"/><Relationship Id="rId153" Type="http://schemas.openxmlformats.org/officeDocument/2006/relationships/image" Target="../media/image1994.png"/><Relationship Id="rId174" Type="http://schemas.openxmlformats.org/officeDocument/2006/relationships/customXml" Target="../ink/ink2183.xml"/><Relationship Id="rId179" Type="http://schemas.openxmlformats.org/officeDocument/2006/relationships/image" Target="../media/image2007.png"/><Relationship Id="rId190" Type="http://schemas.openxmlformats.org/officeDocument/2006/relationships/customXml" Target="../ink/ink2191.xml"/><Relationship Id="rId15" Type="http://schemas.openxmlformats.org/officeDocument/2006/relationships/customXml" Target="../ink/ink2102.xml"/><Relationship Id="rId36" Type="http://schemas.openxmlformats.org/officeDocument/2006/relationships/image" Target="../media/image1937.png"/><Relationship Id="rId57" Type="http://schemas.openxmlformats.org/officeDocument/2006/relationships/image" Target="../media/image1947.png"/><Relationship Id="rId106" Type="http://schemas.openxmlformats.org/officeDocument/2006/relationships/customXml" Target="../ink/ink2149.xml"/><Relationship Id="rId127" Type="http://schemas.openxmlformats.org/officeDocument/2006/relationships/image" Target="../media/image1981.png"/><Relationship Id="rId10" Type="http://schemas.openxmlformats.org/officeDocument/2006/relationships/image" Target="../media/image1925.png"/><Relationship Id="rId31" Type="http://schemas.openxmlformats.org/officeDocument/2006/relationships/customXml" Target="../ink/ink2110.xml"/><Relationship Id="rId52" Type="http://schemas.openxmlformats.org/officeDocument/2006/relationships/customXml" Target="../ink/ink2121.xml"/><Relationship Id="rId73" Type="http://schemas.openxmlformats.org/officeDocument/2006/relationships/image" Target="../media/image1955.png"/><Relationship Id="rId78" Type="http://schemas.openxmlformats.org/officeDocument/2006/relationships/image" Target="../media/image1957.png"/><Relationship Id="rId94" Type="http://schemas.openxmlformats.org/officeDocument/2006/relationships/customXml" Target="../ink/ink2143.xml"/><Relationship Id="rId99" Type="http://schemas.openxmlformats.org/officeDocument/2006/relationships/image" Target="../media/image1967.png"/><Relationship Id="rId101" Type="http://schemas.openxmlformats.org/officeDocument/2006/relationships/image" Target="../media/image1968.png"/><Relationship Id="rId122" Type="http://schemas.openxmlformats.org/officeDocument/2006/relationships/customXml" Target="../ink/ink2157.xml"/><Relationship Id="rId143" Type="http://schemas.openxmlformats.org/officeDocument/2006/relationships/image" Target="../media/image1989.png"/><Relationship Id="rId148" Type="http://schemas.openxmlformats.org/officeDocument/2006/relationships/customXml" Target="../ink/ink2170.xml"/><Relationship Id="rId164" Type="http://schemas.openxmlformats.org/officeDocument/2006/relationships/customXml" Target="../ink/ink2178.xml"/><Relationship Id="rId169" Type="http://schemas.openxmlformats.org/officeDocument/2006/relationships/image" Target="../media/image2002.png"/><Relationship Id="rId185" Type="http://schemas.openxmlformats.org/officeDocument/2006/relationships/image" Target="../media/image2010.png"/><Relationship Id="rId4" Type="http://schemas.openxmlformats.org/officeDocument/2006/relationships/image" Target="../media/image1922.png"/><Relationship Id="rId9" Type="http://schemas.openxmlformats.org/officeDocument/2006/relationships/customXml" Target="../ink/ink2099.xml"/><Relationship Id="rId180" Type="http://schemas.openxmlformats.org/officeDocument/2006/relationships/customXml" Target="../ink/ink2186.xml"/><Relationship Id="rId26" Type="http://schemas.openxmlformats.org/officeDocument/2006/relationships/image" Target="../media/image1933.png"/><Relationship Id="rId47" Type="http://schemas.openxmlformats.org/officeDocument/2006/relationships/customXml" Target="../ink/ink2118.xml"/><Relationship Id="rId68" Type="http://schemas.openxmlformats.org/officeDocument/2006/relationships/customXml" Target="../ink/ink2129.xml"/><Relationship Id="rId89" Type="http://schemas.openxmlformats.org/officeDocument/2006/relationships/image" Target="../media/image1962.png"/><Relationship Id="rId112" Type="http://schemas.openxmlformats.org/officeDocument/2006/relationships/customXml" Target="../ink/ink2152.xml"/><Relationship Id="rId133" Type="http://schemas.openxmlformats.org/officeDocument/2006/relationships/image" Target="../media/image1984.png"/><Relationship Id="rId154" Type="http://schemas.openxmlformats.org/officeDocument/2006/relationships/customXml" Target="../ink/ink2173.xml"/><Relationship Id="rId175" Type="http://schemas.openxmlformats.org/officeDocument/2006/relationships/image" Target="../media/image2005.png"/><Relationship Id="rId16" Type="http://schemas.openxmlformats.org/officeDocument/2006/relationships/image" Target="../media/image1928.png"/><Relationship Id="rId37" Type="http://schemas.openxmlformats.org/officeDocument/2006/relationships/customXml" Target="../ink/ink2113.xml"/><Relationship Id="rId58" Type="http://schemas.openxmlformats.org/officeDocument/2006/relationships/customXml" Target="../ink/ink2124.xml"/><Relationship Id="rId79" Type="http://schemas.openxmlformats.org/officeDocument/2006/relationships/customXml" Target="../ink/ink2135.xml"/><Relationship Id="rId102" Type="http://schemas.openxmlformats.org/officeDocument/2006/relationships/customXml" Target="../ink/ink2147.xml"/><Relationship Id="rId123" Type="http://schemas.openxmlformats.org/officeDocument/2006/relationships/image" Target="../media/image1979.png"/><Relationship Id="rId144" Type="http://schemas.openxmlformats.org/officeDocument/2006/relationships/customXml" Target="../ink/ink2168.xml"/><Relationship Id="rId90" Type="http://schemas.openxmlformats.org/officeDocument/2006/relationships/customXml" Target="../ink/ink2141.xml"/><Relationship Id="rId165" Type="http://schemas.openxmlformats.org/officeDocument/2006/relationships/image" Target="../media/image2000.png"/><Relationship Id="rId186" Type="http://schemas.openxmlformats.org/officeDocument/2006/relationships/customXml" Target="../ink/ink2189.xml"/><Relationship Id="rId27" Type="http://schemas.openxmlformats.org/officeDocument/2006/relationships/customXml" Target="../ink/ink2108.xml"/><Relationship Id="rId48" Type="http://schemas.openxmlformats.org/officeDocument/2006/relationships/customXml" Target="../ink/ink2119.xml"/><Relationship Id="rId69" Type="http://schemas.openxmlformats.org/officeDocument/2006/relationships/image" Target="../media/image1953.png"/><Relationship Id="rId113" Type="http://schemas.openxmlformats.org/officeDocument/2006/relationships/image" Target="../media/image1974.png"/><Relationship Id="rId134" Type="http://schemas.openxmlformats.org/officeDocument/2006/relationships/customXml" Target="../ink/ink2163.xml"/><Relationship Id="rId80" Type="http://schemas.openxmlformats.org/officeDocument/2006/relationships/image" Target="../media/image1958.png"/><Relationship Id="rId155" Type="http://schemas.openxmlformats.org/officeDocument/2006/relationships/image" Target="../media/image1995.png"/><Relationship Id="rId176" Type="http://schemas.openxmlformats.org/officeDocument/2006/relationships/customXml" Target="../ink/ink2184.xml"/><Relationship Id="rId17" Type="http://schemas.openxmlformats.org/officeDocument/2006/relationships/customXml" Target="../ink/ink2103.xml"/><Relationship Id="rId38" Type="http://schemas.openxmlformats.org/officeDocument/2006/relationships/image" Target="../media/image1938.png"/><Relationship Id="rId59" Type="http://schemas.openxmlformats.org/officeDocument/2006/relationships/image" Target="../media/image1948.png"/><Relationship Id="rId103" Type="http://schemas.openxmlformats.org/officeDocument/2006/relationships/image" Target="../media/image1969.png"/><Relationship Id="rId124" Type="http://schemas.openxmlformats.org/officeDocument/2006/relationships/customXml" Target="../ink/ink2158.xml"/><Relationship Id="rId70" Type="http://schemas.openxmlformats.org/officeDocument/2006/relationships/customXml" Target="../ink/ink2130.xml"/><Relationship Id="rId91" Type="http://schemas.openxmlformats.org/officeDocument/2006/relationships/image" Target="../media/image1963.png"/><Relationship Id="rId145" Type="http://schemas.openxmlformats.org/officeDocument/2006/relationships/image" Target="../media/image1990.png"/><Relationship Id="rId166" Type="http://schemas.openxmlformats.org/officeDocument/2006/relationships/customXml" Target="../ink/ink2179.xml"/><Relationship Id="rId187" Type="http://schemas.openxmlformats.org/officeDocument/2006/relationships/image" Target="../media/image2011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934.png"/><Relationship Id="rId49" Type="http://schemas.openxmlformats.org/officeDocument/2006/relationships/image" Target="../media/image1943.png"/><Relationship Id="rId114" Type="http://schemas.openxmlformats.org/officeDocument/2006/relationships/customXml" Target="../ink/ink2153.xml"/><Relationship Id="rId60" Type="http://schemas.openxmlformats.org/officeDocument/2006/relationships/customXml" Target="../ink/ink2125.xml"/><Relationship Id="rId81" Type="http://schemas.openxmlformats.org/officeDocument/2006/relationships/customXml" Target="../ink/ink2136.xml"/><Relationship Id="rId135" Type="http://schemas.openxmlformats.org/officeDocument/2006/relationships/image" Target="../media/image1985.png"/><Relationship Id="rId156" Type="http://schemas.openxmlformats.org/officeDocument/2006/relationships/customXml" Target="../ink/ink2174.xml"/><Relationship Id="rId177" Type="http://schemas.openxmlformats.org/officeDocument/2006/relationships/image" Target="../media/image2006.png"/><Relationship Id="rId18" Type="http://schemas.openxmlformats.org/officeDocument/2006/relationships/image" Target="../media/image1929.png"/><Relationship Id="rId39" Type="http://schemas.openxmlformats.org/officeDocument/2006/relationships/customXml" Target="../ink/ink2114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226" Type="http://schemas.openxmlformats.org/officeDocument/2006/relationships/customXml" Target="../ink/ink114.xml"/><Relationship Id="rId268" Type="http://schemas.openxmlformats.org/officeDocument/2006/relationships/customXml" Target="../ink/ink135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customXml" Target="../ink/ink91.xml"/><Relationship Id="rId216" Type="http://schemas.openxmlformats.org/officeDocument/2006/relationships/customXml" Target="../ink/ink109.xml"/><Relationship Id="rId237" Type="http://schemas.openxmlformats.org/officeDocument/2006/relationships/image" Target="../media/image117.png"/><Relationship Id="rId258" Type="http://schemas.openxmlformats.org/officeDocument/2006/relationships/customXml" Target="../ink/ink130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customXml" Target="../ink/ink86.xml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27" Type="http://schemas.openxmlformats.org/officeDocument/2006/relationships/image" Target="../media/image112.png"/><Relationship Id="rId248" Type="http://schemas.openxmlformats.org/officeDocument/2006/relationships/customXml" Target="../ink/ink125.xml"/><Relationship Id="rId269" Type="http://schemas.openxmlformats.org/officeDocument/2006/relationships/image" Target="../media/image133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image" Target="../media/image90.png"/><Relationship Id="rId217" Type="http://schemas.openxmlformats.org/officeDocument/2006/relationships/image" Target="../media/image107.png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259" Type="http://schemas.openxmlformats.org/officeDocument/2006/relationships/image" Target="../media/image128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image" Target="../media/image85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customXml" Target="../ink/ink115.xml"/><Relationship Id="rId249" Type="http://schemas.openxmlformats.org/officeDocument/2006/relationships/image" Target="../media/image123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1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customXml" Target="../ink/ink92.xml"/><Relationship Id="rId218" Type="http://schemas.openxmlformats.org/officeDocument/2006/relationships/customXml" Target="../ink/ink110.xml"/><Relationship Id="rId239" Type="http://schemas.openxmlformats.org/officeDocument/2006/relationships/image" Target="../media/image118.png"/><Relationship Id="rId250" Type="http://schemas.openxmlformats.org/officeDocument/2006/relationships/customXml" Target="../ink/ink126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customXml" Target="../ink/ink87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29" Type="http://schemas.openxmlformats.org/officeDocument/2006/relationships/image" Target="../media/image113.png"/><Relationship Id="rId240" Type="http://schemas.openxmlformats.org/officeDocument/2006/relationships/customXml" Target="../ink/ink121.xml"/><Relationship Id="rId261" Type="http://schemas.openxmlformats.org/officeDocument/2006/relationships/image" Target="../media/image129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image" Target="../media/image91.png"/><Relationship Id="rId219" Type="http://schemas.openxmlformats.org/officeDocument/2006/relationships/image" Target="../media/image108.png"/><Relationship Id="rId230" Type="http://schemas.openxmlformats.org/officeDocument/2006/relationships/customXml" Target="../ink/ink116.xml"/><Relationship Id="rId251" Type="http://schemas.openxmlformats.org/officeDocument/2006/relationships/image" Target="../media/image124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image" Target="../media/image86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customXml" Target="../ink/ink111.xml"/><Relationship Id="rId241" Type="http://schemas.openxmlformats.org/officeDocument/2006/relationships/image" Target="../media/image119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2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customXml" Target="../ink/ink93.xml"/><Relationship Id="rId9" Type="http://schemas.openxmlformats.org/officeDocument/2006/relationships/image" Target="../media/image4.png"/><Relationship Id="rId210" Type="http://schemas.openxmlformats.org/officeDocument/2006/relationships/image" Target="../media/image104.png"/><Relationship Id="rId26" Type="http://schemas.openxmlformats.org/officeDocument/2006/relationships/customXml" Target="../ink/ink13.xml"/><Relationship Id="rId231" Type="http://schemas.openxmlformats.org/officeDocument/2006/relationships/image" Target="../media/image114.png"/><Relationship Id="rId252" Type="http://schemas.openxmlformats.org/officeDocument/2006/relationships/customXml" Target="../ink/ink12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customXml" Target="../ink/ink88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customXml" Target="../ink/ink8.xml"/><Relationship Id="rId221" Type="http://schemas.openxmlformats.org/officeDocument/2006/relationships/image" Target="../media/image109.png"/><Relationship Id="rId242" Type="http://schemas.openxmlformats.org/officeDocument/2006/relationships/customXml" Target="../ink/ink122.xml"/><Relationship Id="rId263" Type="http://schemas.openxmlformats.org/officeDocument/2006/relationships/image" Target="../media/image130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image" Target="../media/image92.png"/><Relationship Id="rId211" Type="http://schemas.openxmlformats.org/officeDocument/2006/relationships/customXml" Target="../ink/ink106.xml"/><Relationship Id="rId232" Type="http://schemas.openxmlformats.org/officeDocument/2006/relationships/customXml" Target="../ink/ink117.xml"/><Relationship Id="rId253" Type="http://schemas.openxmlformats.org/officeDocument/2006/relationships/image" Target="../media/image125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image" Target="../media/image87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customXml" Target="../ink/ink112.xml"/><Relationship Id="rId243" Type="http://schemas.openxmlformats.org/officeDocument/2006/relationships/image" Target="../media/image120.png"/><Relationship Id="rId264" Type="http://schemas.openxmlformats.org/officeDocument/2006/relationships/customXml" Target="../ink/ink133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.xml"/><Relationship Id="rId233" Type="http://schemas.openxmlformats.org/officeDocument/2006/relationships/image" Target="../media/image115.png"/><Relationship Id="rId254" Type="http://schemas.openxmlformats.org/officeDocument/2006/relationships/customXml" Target="../ink/ink128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customXml" Target="../ink/ink89.xml"/><Relationship Id="rId198" Type="http://schemas.openxmlformats.org/officeDocument/2006/relationships/image" Target="../media/image98.png"/><Relationship Id="rId202" Type="http://schemas.openxmlformats.org/officeDocument/2006/relationships/image" Target="../media/image100.png"/><Relationship Id="rId223" Type="http://schemas.openxmlformats.org/officeDocument/2006/relationships/image" Target="../media/image110.png"/><Relationship Id="rId244" Type="http://schemas.openxmlformats.org/officeDocument/2006/relationships/customXml" Target="../ink/ink123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1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image" Target="../media/image9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5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6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image" Target="../media/image88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9.png"/><Relationship Id="rId224" Type="http://schemas.openxmlformats.org/officeDocument/2006/relationships/customXml" Target="../ink/ink113.xml"/><Relationship Id="rId245" Type="http://schemas.openxmlformats.org/officeDocument/2006/relationships/image" Target="../media/image121.png"/><Relationship Id="rId266" Type="http://schemas.openxmlformats.org/officeDocument/2006/relationships/customXml" Target="../ink/ink134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customXml" Target="../ink/ink95.xml"/><Relationship Id="rId3" Type="http://schemas.openxmlformats.org/officeDocument/2006/relationships/image" Target="../media/image1.png"/><Relationship Id="rId214" Type="http://schemas.openxmlformats.org/officeDocument/2006/relationships/customXml" Target="../ink/ink108.xml"/><Relationship Id="rId235" Type="http://schemas.openxmlformats.org/officeDocument/2006/relationships/image" Target="../media/image116.png"/><Relationship Id="rId256" Type="http://schemas.openxmlformats.org/officeDocument/2006/relationships/customXml" Target="../ink/ink12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customXml" Target="../ink/ink90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image" Target="../media/image111.png"/><Relationship Id="rId246" Type="http://schemas.openxmlformats.org/officeDocument/2006/relationships/customXml" Target="../ink/ink124.xml"/><Relationship Id="rId267" Type="http://schemas.openxmlformats.org/officeDocument/2006/relationships/image" Target="../media/image132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image" Target="../media/image89.png"/><Relationship Id="rId215" Type="http://schemas.openxmlformats.org/officeDocument/2006/relationships/image" Target="../media/image106.png"/><Relationship Id="rId236" Type="http://schemas.openxmlformats.org/officeDocument/2006/relationships/customXml" Target="../ink/ink119.xml"/><Relationship Id="rId257" Type="http://schemas.openxmlformats.org/officeDocument/2006/relationships/image" Target="../media/image127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image" Target="../media/image122.png"/><Relationship Id="rId107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4.xml"/><Relationship Id="rId299" Type="http://schemas.openxmlformats.org/officeDocument/2006/relationships/customXml" Target="../ink/ink288.xml"/><Relationship Id="rId21" Type="http://schemas.openxmlformats.org/officeDocument/2006/relationships/customXml" Target="../ink/ink145.xml"/><Relationship Id="rId63" Type="http://schemas.openxmlformats.org/officeDocument/2006/relationships/customXml" Target="../ink/ink166.xml"/><Relationship Id="rId159" Type="http://schemas.openxmlformats.org/officeDocument/2006/relationships/customXml" Target="../ink/ink216.xml"/><Relationship Id="rId324" Type="http://schemas.openxmlformats.org/officeDocument/2006/relationships/customXml" Target="../ink/ink301.xml"/><Relationship Id="rId366" Type="http://schemas.openxmlformats.org/officeDocument/2006/relationships/image" Target="../media/image310.png"/><Relationship Id="rId170" Type="http://schemas.openxmlformats.org/officeDocument/2006/relationships/image" Target="../media/image215.png"/><Relationship Id="rId226" Type="http://schemas.openxmlformats.org/officeDocument/2006/relationships/customXml" Target="../ink/ink250.xml"/><Relationship Id="rId433" Type="http://schemas.openxmlformats.org/officeDocument/2006/relationships/image" Target="../media/image342.png"/><Relationship Id="rId268" Type="http://schemas.openxmlformats.org/officeDocument/2006/relationships/image" Target="../media/image263.png"/><Relationship Id="rId32" Type="http://schemas.openxmlformats.org/officeDocument/2006/relationships/image" Target="../media/image148.png"/><Relationship Id="rId74" Type="http://schemas.openxmlformats.org/officeDocument/2006/relationships/image" Target="../media/image169.png"/><Relationship Id="rId128" Type="http://schemas.openxmlformats.org/officeDocument/2006/relationships/image" Target="../media/image195.png"/><Relationship Id="rId335" Type="http://schemas.openxmlformats.org/officeDocument/2006/relationships/image" Target="../media/image295.png"/><Relationship Id="rId377" Type="http://schemas.openxmlformats.org/officeDocument/2006/relationships/image" Target="../media/image315.png"/><Relationship Id="rId5" Type="http://schemas.openxmlformats.org/officeDocument/2006/relationships/customXml" Target="../ink/ink137.xml"/><Relationship Id="rId181" Type="http://schemas.openxmlformats.org/officeDocument/2006/relationships/customXml" Target="../ink/ink227.xml"/><Relationship Id="rId237" Type="http://schemas.openxmlformats.org/officeDocument/2006/relationships/customXml" Target="../ink/ink256.xml"/><Relationship Id="rId402" Type="http://schemas.openxmlformats.org/officeDocument/2006/relationships/image" Target="../media/image327.png"/><Relationship Id="rId279" Type="http://schemas.openxmlformats.org/officeDocument/2006/relationships/image" Target="../media/image268.png"/><Relationship Id="rId444" Type="http://schemas.openxmlformats.org/officeDocument/2006/relationships/customXml" Target="../ink/ink363.xml"/><Relationship Id="rId43" Type="http://schemas.openxmlformats.org/officeDocument/2006/relationships/customXml" Target="../ink/ink156.xml"/><Relationship Id="rId139" Type="http://schemas.openxmlformats.org/officeDocument/2006/relationships/customXml" Target="../ink/ink205.xml"/><Relationship Id="rId290" Type="http://schemas.openxmlformats.org/officeDocument/2006/relationships/customXml" Target="../ink/ink283.xml"/><Relationship Id="rId304" Type="http://schemas.openxmlformats.org/officeDocument/2006/relationships/image" Target="../media/image280.png"/><Relationship Id="rId346" Type="http://schemas.openxmlformats.org/officeDocument/2006/relationships/image" Target="../media/image300.png"/><Relationship Id="rId388" Type="http://schemas.openxmlformats.org/officeDocument/2006/relationships/image" Target="../media/image320.png"/><Relationship Id="rId85" Type="http://schemas.openxmlformats.org/officeDocument/2006/relationships/image" Target="../media/image174.png"/><Relationship Id="rId150" Type="http://schemas.openxmlformats.org/officeDocument/2006/relationships/customXml" Target="../ink/ink211.xml"/><Relationship Id="rId192" Type="http://schemas.openxmlformats.org/officeDocument/2006/relationships/image" Target="../media/image226.png"/><Relationship Id="rId206" Type="http://schemas.openxmlformats.org/officeDocument/2006/relationships/image" Target="../media/image233.png"/><Relationship Id="rId413" Type="http://schemas.openxmlformats.org/officeDocument/2006/relationships/image" Target="../media/image332.png"/><Relationship Id="rId248" Type="http://schemas.openxmlformats.org/officeDocument/2006/relationships/image" Target="../media/image253.png"/><Relationship Id="rId455" Type="http://schemas.openxmlformats.org/officeDocument/2006/relationships/image" Target="../media/image353.png"/><Relationship Id="rId12" Type="http://schemas.openxmlformats.org/officeDocument/2006/relationships/image" Target="../media/image138.png"/><Relationship Id="rId108" Type="http://schemas.openxmlformats.org/officeDocument/2006/relationships/image" Target="../media/image185.png"/><Relationship Id="rId315" Type="http://schemas.openxmlformats.org/officeDocument/2006/relationships/customXml" Target="../ink/ink296.xml"/><Relationship Id="rId357" Type="http://schemas.openxmlformats.org/officeDocument/2006/relationships/customXml" Target="../ink/ink318.xml"/><Relationship Id="rId54" Type="http://schemas.openxmlformats.org/officeDocument/2006/relationships/image" Target="../media/image159.png"/><Relationship Id="rId96" Type="http://schemas.openxmlformats.org/officeDocument/2006/relationships/customXml" Target="../ink/ink183.xml"/><Relationship Id="rId161" Type="http://schemas.openxmlformats.org/officeDocument/2006/relationships/customXml" Target="../ink/ink217.xml"/><Relationship Id="rId217" Type="http://schemas.openxmlformats.org/officeDocument/2006/relationships/image" Target="../media/image238.png"/><Relationship Id="rId399" Type="http://schemas.openxmlformats.org/officeDocument/2006/relationships/customXml" Target="../ink/ink340.xml"/><Relationship Id="rId259" Type="http://schemas.openxmlformats.org/officeDocument/2006/relationships/customXml" Target="../ink/ink267.xml"/><Relationship Id="rId424" Type="http://schemas.openxmlformats.org/officeDocument/2006/relationships/customXml" Target="../ink/ink353.xml"/><Relationship Id="rId466" Type="http://schemas.openxmlformats.org/officeDocument/2006/relationships/customXml" Target="../ink/ink374.xml"/><Relationship Id="rId23" Type="http://schemas.openxmlformats.org/officeDocument/2006/relationships/customXml" Target="../ink/ink146.xml"/><Relationship Id="rId119" Type="http://schemas.openxmlformats.org/officeDocument/2006/relationships/customXml" Target="../ink/ink195.xml"/><Relationship Id="rId270" Type="http://schemas.openxmlformats.org/officeDocument/2006/relationships/image" Target="../media/image264.png"/><Relationship Id="rId326" Type="http://schemas.openxmlformats.org/officeDocument/2006/relationships/customXml" Target="../ink/ink302.xml"/><Relationship Id="rId65" Type="http://schemas.openxmlformats.org/officeDocument/2006/relationships/customXml" Target="../ink/ink167.xml"/><Relationship Id="rId130" Type="http://schemas.openxmlformats.org/officeDocument/2006/relationships/image" Target="../media/image196.png"/><Relationship Id="rId368" Type="http://schemas.openxmlformats.org/officeDocument/2006/relationships/image" Target="../media/image311.png"/><Relationship Id="rId172" Type="http://schemas.openxmlformats.org/officeDocument/2006/relationships/image" Target="../media/image216.png"/><Relationship Id="rId228" Type="http://schemas.openxmlformats.org/officeDocument/2006/relationships/customXml" Target="../ink/ink251.xml"/><Relationship Id="rId435" Type="http://schemas.openxmlformats.org/officeDocument/2006/relationships/image" Target="../media/image343.png"/><Relationship Id="rId281" Type="http://schemas.openxmlformats.org/officeDocument/2006/relationships/image" Target="../media/image269.png"/><Relationship Id="rId337" Type="http://schemas.openxmlformats.org/officeDocument/2006/relationships/image" Target="../media/image296.png"/><Relationship Id="rId34" Type="http://schemas.openxmlformats.org/officeDocument/2006/relationships/image" Target="../media/image149.png"/><Relationship Id="rId76" Type="http://schemas.openxmlformats.org/officeDocument/2006/relationships/customXml" Target="../ink/ink173.xml"/><Relationship Id="rId141" Type="http://schemas.openxmlformats.org/officeDocument/2006/relationships/customXml" Target="../ink/ink206.xml"/><Relationship Id="rId379" Type="http://schemas.openxmlformats.org/officeDocument/2006/relationships/image" Target="../media/image316.png"/><Relationship Id="rId7" Type="http://schemas.openxmlformats.org/officeDocument/2006/relationships/customXml" Target="../ink/ink138.xml"/><Relationship Id="rId183" Type="http://schemas.openxmlformats.org/officeDocument/2006/relationships/customXml" Target="../ink/ink228.xml"/><Relationship Id="rId239" Type="http://schemas.openxmlformats.org/officeDocument/2006/relationships/customXml" Target="../ink/ink257.xml"/><Relationship Id="rId390" Type="http://schemas.openxmlformats.org/officeDocument/2006/relationships/image" Target="../media/image321.png"/><Relationship Id="rId404" Type="http://schemas.openxmlformats.org/officeDocument/2006/relationships/customXml" Target="../ink/ink343.xml"/><Relationship Id="rId446" Type="http://schemas.openxmlformats.org/officeDocument/2006/relationships/customXml" Target="../ink/ink364.xml"/><Relationship Id="rId250" Type="http://schemas.openxmlformats.org/officeDocument/2006/relationships/image" Target="../media/image254.png"/><Relationship Id="rId292" Type="http://schemas.openxmlformats.org/officeDocument/2006/relationships/customXml" Target="../ink/ink284.xml"/><Relationship Id="rId306" Type="http://schemas.openxmlformats.org/officeDocument/2006/relationships/image" Target="../media/image281.png"/><Relationship Id="rId45" Type="http://schemas.openxmlformats.org/officeDocument/2006/relationships/customXml" Target="../ink/ink157.xml"/><Relationship Id="rId87" Type="http://schemas.openxmlformats.org/officeDocument/2006/relationships/image" Target="../media/image175.png"/><Relationship Id="rId110" Type="http://schemas.openxmlformats.org/officeDocument/2006/relationships/image" Target="../media/image186.png"/><Relationship Id="rId348" Type="http://schemas.openxmlformats.org/officeDocument/2006/relationships/image" Target="../media/image301.png"/><Relationship Id="rId152" Type="http://schemas.openxmlformats.org/officeDocument/2006/relationships/customXml" Target="../ink/ink212.xml"/><Relationship Id="rId194" Type="http://schemas.openxmlformats.org/officeDocument/2006/relationships/image" Target="../media/image227.png"/><Relationship Id="rId208" Type="http://schemas.openxmlformats.org/officeDocument/2006/relationships/customXml" Target="../ink/ink241.xml"/><Relationship Id="rId415" Type="http://schemas.openxmlformats.org/officeDocument/2006/relationships/image" Target="../media/image333.png"/><Relationship Id="rId457" Type="http://schemas.openxmlformats.org/officeDocument/2006/relationships/image" Target="../media/image354.png"/><Relationship Id="rId261" Type="http://schemas.openxmlformats.org/officeDocument/2006/relationships/customXml" Target="../ink/ink268.xml"/><Relationship Id="rId14" Type="http://schemas.openxmlformats.org/officeDocument/2006/relationships/image" Target="../media/image139.png"/><Relationship Id="rId56" Type="http://schemas.openxmlformats.org/officeDocument/2006/relationships/image" Target="../media/image160.png"/><Relationship Id="rId317" Type="http://schemas.openxmlformats.org/officeDocument/2006/relationships/customXml" Target="../ink/ink297.xml"/><Relationship Id="rId359" Type="http://schemas.openxmlformats.org/officeDocument/2006/relationships/customXml" Target="../ink/ink319.xml"/><Relationship Id="rId98" Type="http://schemas.openxmlformats.org/officeDocument/2006/relationships/customXml" Target="../ink/ink184.xml"/><Relationship Id="rId121" Type="http://schemas.openxmlformats.org/officeDocument/2006/relationships/customXml" Target="../ink/ink196.xml"/><Relationship Id="rId163" Type="http://schemas.openxmlformats.org/officeDocument/2006/relationships/customXml" Target="../ink/ink218.xml"/><Relationship Id="rId219" Type="http://schemas.openxmlformats.org/officeDocument/2006/relationships/image" Target="../media/image239.png"/><Relationship Id="rId370" Type="http://schemas.openxmlformats.org/officeDocument/2006/relationships/image" Target="../media/image312.png"/><Relationship Id="rId426" Type="http://schemas.openxmlformats.org/officeDocument/2006/relationships/customXml" Target="../ink/ink354.xml"/><Relationship Id="rId230" Type="http://schemas.openxmlformats.org/officeDocument/2006/relationships/image" Target="../media/image244.png"/><Relationship Id="rId468" Type="http://schemas.openxmlformats.org/officeDocument/2006/relationships/customXml" Target="../ink/ink375.xml"/><Relationship Id="rId25" Type="http://schemas.openxmlformats.org/officeDocument/2006/relationships/customXml" Target="../ink/ink147.xml"/><Relationship Id="rId67" Type="http://schemas.openxmlformats.org/officeDocument/2006/relationships/customXml" Target="../ink/ink168.xml"/><Relationship Id="rId272" Type="http://schemas.openxmlformats.org/officeDocument/2006/relationships/image" Target="../media/image265.png"/><Relationship Id="rId328" Type="http://schemas.openxmlformats.org/officeDocument/2006/relationships/customXml" Target="../ink/ink303.xml"/><Relationship Id="rId132" Type="http://schemas.openxmlformats.org/officeDocument/2006/relationships/image" Target="../media/image197.png"/><Relationship Id="rId174" Type="http://schemas.openxmlformats.org/officeDocument/2006/relationships/image" Target="../media/image217.png"/><Relationship Id="rId381" Type="http://schemas.openxmlformats.org/officeDocument/2006/relationships/image" Target="../media/image317.png"/><Relationship Id="rId241" Type="http://schemas.openxmlformats.org/officeDocument/2006/relationships/customXml" Target="../ink/ink258.xml"/><Relationship Id="rId437" Type="http://schemas.openxmlformats.org/officeDocument/2006/relationships/image" Target="../media/image344.png"/><Relationship Id="rId36" Type="http://schemas.openxmlformats.org/officeDocument/2006/relationships/image" Target="../media/image150.png"/><Relationship Id="rId283" Type="http://schemas.openxmlformats.org/officeDocument/2006/relationships/image" Target="../media/image270.png"/><Relationship Id="rId339" Type="http://schemas.openxmlformats.org/officeDocument/2006/relationships/customXml" Target="../ink/ink309.xml"/><Relationship Id="rId78" Type="http://schemas.openxmlformats.org/officeDocument/2006/relationships/customXml" Target="../ink/ink174.xml"/><Relationship Id="rId101" Type="http://schemas.openxmlformats.org/officeDocument/2006/relationships/image" Target="../media/image182.png"/><Relationship Id="rId143" Type="http://schemas.openxmlformats.org/officeDocument/2006/relationships/customXml" Target="../ink/ink207.xml"/><Relationship Id="rId185" Type="http://schemas.openxmlformats.org/officeDocument/2006/relationships/customXml" Target="../ink/ink229.xml"/><Relationship Id="rId350" Type="http://schemas.openxmlformats.org/officeDocument/2006/relationships/image" Target="../media/image302.png"/><Relationship Id="rId406" Type="http://schemas.openxmlformats.org/officeDocument/2006/relationships/customXml" Target="../ink/ink344.xml"/><Relationship Id="rId9" Type="http://schemas.openxmlformats.org/officeDocument/2006/relationships/customXml" Target="../ink/ink139.xml"/><Relationship Id="rId210" Type="http://schemas.openxmlformats.org/officeDocument/2006/relationships/customXml" Target="../ink/ink242.xml"/><Relationship Id="rId392" Type="http://schemas.openxmlformats.org/officeDocument/2006/relationships/image" Target="../media/image322.png"/><Relationship Id="rId448" Type="http://schemas.openxmlformats.org/officeDocument/2006/relationships/customXml" Target="../ink/ink365.xml"/><Relationship Id="rId252" Type="http://schemas.openxmlformats.org/officeDocument/2006/relationships/image" Target="../media/image255.png"/><Relationship Id="rId294" Type="http://schemas.openxmlformats.org/officeDocument/2006/relationships/image" Target="../media/image275.png"/><Relationship Id="rId308" Type="http://schemas.openxmlformats.org/officeDocument/2006/relationships/image" Target="../media/image282.png"/><Relationship Id="rId47" Type="http://schemas.openxmlformats.org/officeDocument/2006/relationships/customXml" Target="../ink/ink158.xml"/><Relationship Id="rId89" Type="http://schemas.openxmlformats.org/officeDocument/2006/relationships/image" Target="../media/image176.png"/><Relationship Id="rId112" Type="http://schemas.openxmlformats.org/officeDocument/2006/relationships/image" Target="../media/image187.png"/><Relationship Id="rId154" Type="http://schemas.openxmlformats.org/officeDocument/2006/relationships/customXml" Target="../ink/ink213.xml"/><Relationship Id="rId361" Type="http://schemas.openxmlformats.org/officeDocument/2006/relationships/customXml" Target="../ink/ink320.xml"/><Relationship Id="rId196" Type="http://schemas.openxmlformats.org/officeDocument/2006/relationships/image" Target="../media/image228.png"/><Relationship Id="rId417" Type="http://schemas.openxmlformats.org/officeDocument/2006/relationships/image" Target="../media/image334.png"/><Relationship Id="rId459" Type="http://schemas.openxmlformats.org/officeDocument/2006/relationships/image" Target="../media/image355.png"/><Relationship Id="rId16" Type="http://schemas.openxmlformats.org/officeDocument/2006/relationships/image" Target="../media/image140.png"/><Relationship Id="rId221" Type="http://schemas.openxmlformats.org/officeDocument/2006/relationships/image" Target="../media/image240.png"/><Relationship Id="rId263" Type="http://schemas.openxmlformats.org/officeDocument/2006/relationships/customXml" Target="../ink/ink269.xml"/><Relationship Id="rId319" Type="http://schemas.openxmlformats.org/officeDocument/2006/relationships/customXml" Target="../ink/ink298.xml"/><Relationship Id="rId470" Type="http://schemas.openxmlformats.org/officeDocument/2006/relationships/customXml" Target="../ink/ink376.xml"/><Relationship Id="rId58" Type="http://schemas.openxmlformats.org/officeDocument/2006/relationships/image" Target="../media/image161.png"/><Relationship Id="rId123" Type="http://schemas.openxmlformats.org/officeDocument/2006/relationships/customXml" Target="../ink/ink197.xml"/><Relationship Id="rId330" Type="http://schemas.openxmlformats.org/officeDocument/2006/relationships/customXml" Target="../ink/ink304.xml"/><Relationship Id="rId165" Type="http://schemas.openxmlformats.org/officeDocument/2006/relationships/customXml" Target="../ink/ink219.xml"/><Relationship Id="rId372" Type="http://schemas.openxmlformats.org/officeDocument/2006/relationships/customXml" Target="../ink/ink326.xml"/><Relationship Id="rId428" Type="http://schemas.openxmlformats.org/officeDocument/2006/relationships/customXml" Target="../ink/ink355.xml"/><Relationship Id="rId232" Type="http://schemas.openxmlformats.org/officeDocument/2006/relationships/image" Target="../media/image245.png"/><Relationship Id="rId274" Type="http://schemas.openxmlformats.org/officeDocument/2006/relationships/image" Target="../media/image266.png"/><Relationship Id="rId27" Type="http://schemas.openxmlformats.org/officeDocument/2006/relationships/customXml" Target="../ink/ink148.xml"/><Relationship Id="rId69" Type="http://schemas.openxmlformats.org/officeDocument/2006/relationships/customXml" Target="../ink/ink169.xml"/><Relationship Id="rId134" Type="http://schemas.openxmlformats.org/officeDocument/2006/relationships/image" Target="../media/image198.png"/><Relationship Id="rId80" Type="http://schemas.openxmlformats.org/officeDocument/2006/relationships/customXml" Target="../ink/ink175.xml"/><Relationship Id="rId176" Type="http://schemas.openxmlformats.org/officeDocument/2006/relationships/image" Target="../media/image218.png"/><Relationship Id="rId341" Type="http://schemas.openxmlformats.org/officeDocument/2006/relationships/customXml" Target="../ink/ink310.xml"/><Relationship Id="rId383" Type="http://schemas.openxmlformats.org/officeDocument/2006/relationships/customXml" Target="../ink/ink332.xml"/><Relationship Id="rId439" Type="http://schemas.openxmlformats.org/officeDocument/2006/relationships/image" Target="../media/image345.png"/><Relationship Id="rId201" Type="http://schemas.openxmlformats.org/officeDocument/2006/relationships/customXml" Target="../ink/ink237.xml"/><Relationship Id="rId243" Type="http://schemas.openxmlformats.org/officeDocument/2006/relationships/customXml" Target="../ink/ink259.xml"/><Relationship Id="rId285" Type="http://schemas.openxmlformats.org/officeDocument/2006/relationships/image" Target="../media/image271.png"/><Relationship Id="rId450" Type="http://schemas.openxmlformats.org/officeDocument/2006/relationships/customXml" Target="../ink/ink366.xml"/><Relationship Id="rId38" Type="http://schemas.openxmlformats.org/officeDocument/2006/relationships/image" Target="../media/image151.png"/><Relationship Id="rId103" Type="http://schemas.openxmlformats.org/officeDocument/2006/relationships/image" Target="../media/image183.png"/><Relationship Id="rId310" Type="http://schemas.openxmlformats.org/officeDocument/2006/relationships/image" Target="../media/image283.png"/><Relationship Id="rId91" Type="http://schemas.openxmlformats.org/officeDocument/2006/relationships/image" Target="../media/image177.png"/><Relationship Id="rId145" Type="http://schemas.openxmlformats.org/officeDocument/2006/relationships/customXml" Target="../ink/ink208.xml"/><Relationship Id="rId187" Type="http://schemas.openxmlformats.org/officeDocument/2006/relationships/customXml" Target="../ink/ink230.xml"/><Relationship Id="rId352" Type="http://schemas.openxmlformats.org/officeDocument/2006/relationships/image" Target="../media/image303.png"/><Relationship Id="rId394" Type="http://schemas.openxmlformats.org/officeDocument/2006/relationships/image" Target="../media/image323.png"/><Relationship Id="rId408" Type="http://schemas.openxmlformats.org/officeDocument/2006/relationships/customXml" Target="../ink/ink345.xml"/><Relationship Id="rId212" Type="http://schemas.openxmlformats.org/officeDocument/2006/relationships/customXml" Target="../ink/ink243.xml"/><Relationship Id="rId254" Type="http://schemas.openxmlformats.org/officeDocument/2006/relationships/image" Target="../media/image256.png"/><Relationship Id="rId49" Type="http://schemas.openxmlformats.org/officeDocument/2006/relationships/customXml" Target="../ink/ink159.xml"/><Relationship Id="rId114" Type="http://schemas.openxmlformats.org/officeDocument/2006/relationships/image" Target="../media/image188.png"/><Relationship Id="rId296" Type="http://schemas.openxmlformats.org/officeDocument/2006/relationships/image" Target="../media/image276.png"/><Relationship Id="rId461" Type="http://schemas.openxmlformats.org/officeDocument/2006/relationships/image" Target="../media/image356.png"/><Relationship Id="rId60" Type="http://schemas.openxmlformats.org/officeDocument/2006/relationships/image" Target="../media/image162.png"/><Relationship Id="rId156" Type="http://schemas.openxmlformats.org/officeDocument/2006/relationships/customXml" Target="../ink/ink214.xml"/><Relationship Id="rId198" Type="http://schemas.openxmlformats.org/officeDocument/2006/relationships/image" Target="../media/image229.png"/><Relationship Id="rId321" Type="http://schemas.openxmlformats.org/officeDocument/2006/relationships/customXml" Target="../ink/ink299.xml"/><Relationship Id="rId363" Type="http://schemas.openxmlformats.org/officeDocument/2006/relationships/customXml" Target="../ink/ink321.xml"/><Relationship Id="rId419" Type="http://schemas.openxmlformats.org/officeDocument/2006/relationships/image" Target="../media/image335.png"/><Relationship Id="rId223" Type="http://schemas.openxmlformats.org/officeDocument/2006/relationships/image" Target="../media/image241.png"/><Relationship Id="rId430" Type="http://schemas.openxmlformats.org/officeDocument/2006/relationships/customXml" Target="../ink/ink356.xml"/><Relationship Id="rId18" Type="http://schemas.openxmlformats.org/officeDocument/2006/relationships/image" Target="../media/image141.png"/><Relationship Id="rId265" Type="http://schemas.openxmlformats.org/officeDocument/2006/relationships/customXml" Target="../ink/ink270.xml"/><Relationship Id="rId125" Type="http://schemas.openxmlformats.org/officeDocument/2006/relationships/customXml" Target="../ink/ink198.xml"/><Relationship Id="rId167" Type="http://schemas.openxmlformats.org/officeDocument/2006/relationships/customXml" Target="../ink/ink220.xml"/><Relationship Id="rId332" Type="http://schemas.openxmlformats.org/officeDocument/2006/relationships/customXml" Target="../ink/ink305.xml"/><Relationship Id="rId374" Type="http://schemas.openxmlformats.org/officeDocument/2006/relationships/customXml" Target="../ink/ink327.xml"/><Relationship Id="rId71" Type="http://schemas.openxmlformats.org/officeDocument/2006/relationships/customXml" Target="../ink/ink170.xml"/><Relationship Id="rId234" Type="http://schemas.openxmlformats.org/officeDocument/2006/relationships/image" Target="../media/image24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9.xml"/><Relationship Id="rId276" Type="http://schemas.openxmlformats.org/officeDocument/2006/relationships/customXml" Target="../ink/ink276.xml"/><Relationship Id="rId441" Type="http://schemas.openxmlformats.org/officeDocument/2006/relationships/image" Target="../media/image346.png"/><Relationship Id="rId40" Type="http://schemas.openxmlformats.org/officeDocument/2006/relationships/image" Target="../media/image152.png"/><Relationship Id="rId136" Type="http://schemas.openxmlformats.org/officeDocument/2006/relationships/image" Target="../media/image199.png"/><Relationship Id="rId178" Type="http://schemas.openxmlformats.org/officeDocument/2006/relationships/image" Target="../media/image219.png"/><Relationship Id="rId301" Type="http://schemas.openxmlformats.org/officeDocument/2006/relationships/customXml" Target="../ink/ink289.xml"/><Relationship Id="rId343" Type="http://schemas.openxmlformats.org/officeDocument/2006/relationships/customXml" Target="../ink/ink311.xml"/><Relationship Id="rId82" Type="http://schemas.openxmlformats.org/officeDocument/2006/relationships/customXml" Target="../ink/ink176.xml"/><Relationship Id="rId203" Type="http://schemas.openxmlformats.org/officeDocument/2006/relationships/customXml" Target="../ink/ink238.xml"/><Relationship Id="rId385" Type="http://schemas.openxmlformats.org/officeDocument/2006/relationships/customXml" Target="../ink/ink333.xml"/><Relationship Id="rId19" Type="http://schemas.openxmlformats.org/officeDocument/2006/relationships/customXml" Target="../ink/ink144.xml"/><Relationship Id="rId224" Type="http://schemas.openxmlformats.org/officeDocument/2006/relationships/customXml" Target="../ink/ink249.xml"/><Relationship Id="rId245" Type="http://schemas.openxmlformats.org/officeDocument/2006/relationships/customXml" Target="../ink/ink260.xml"/><Relationship Id="rId266" Type="http://schemas.openxmlformats.org/officeDocument/2006/relationships/image" Target="../media/image262.png"/><Relationship Id="rId287" Type="http://schemas.openxmlformats.org/officeDocument/2006/relationships/image" Target="../media/image272.png"/><Relationship Id="rId410" Type="http://schemas.openxmlformats.org/officeDocument/2006/relationships/customXml" Target="../ink/ink346.xml"/><Relationship Id="rId431" Type="http://schemas.openxmlformats.org/officeDocument/2006/relationships/image" Target="../media/image341.png"/><Relationship Id="rId452" Type="http://schemas.openxmlformats.org/officeDocument/2006/relationships/customXml" Target="../ink/ink367.xml"/><Relationship Id="rId30" Type="http://schemas.openxmlformats.org/officeDocument/2006/relationships/image" Target="../media/image147.png"/><Relationship Id="rId105" Type="http://schemas.openxmlformats.org/officeDocument/2006/relationships/customXml" Target="../ink/ink188.xml"/><Relationship Id="rId126" Type="http://schemas.openxmlformats.org/officeDocument/2006/relationships/image" Target="../media/image194.png"/><Relationship Id="rId147" Type="http://schemas.openxmlformats.org/officeDocument/2006/relationships/image" Target="../media/image204.png"/><Relationship Id="rId168" Type="http://schemas.openxmlformats.org/officeDocument/2006/relationships/image" Target="../media/image214.png"/><Relationship Id="rId312" Type="http://schemas.openxmlformats.org/officeDocument/2006/relationships/image" Target="../media/image284.png"/><Relationship Id="rId333" Type="http://schemas.openxmlformats.org/officeDocument/2006/relationships/image" Target="../media/image294.png"/><Relationship Id="rId354" Type="http://schemas.openxmlformats.org/officeDocument/2006/relationships/image" Target="../media/image304.png"/><Relationship Id="rId51" Type="http://schemas.openxmlformats.org/officeDocument/2006/relationships/customXml" Target="../ink/ink160.xml"/><Relationship Id="rId72" Type="http://schemas.openxmlformats.org/officeDocument/2006/relationships/image" Target="../media/image168.png"/><Relationship Id="rId93" Type="http://schemas.openxmlformats.org/officeDocument/2006/relationships/image" Target="../media/image178.png"/><Relationship Id="rId189" Type="http://schemas.openxmlformats.org/officeDocument/2006/relationships/customXml" Target="../ink/ink231.xml"/><Relationship Id="rId375" Type="http://schemas.openxmlformats.org/officeDocument/2006/relationships/image" Target="../media/image314.png"/><Relationship Id="rId396" Type="http://schemas.openxmlformats.org/officeDocument/2006/relationships/image" Target="../media/image324.png"/><Relationship Id="rId3" Type="http://schemas.openxmlformats.org/officeDocument/2006/relationships/customXml" Target="../ink/ink136.xml"/><Relationship Id="rId214" Type="http://schemas.openxmlformats.org/officeDocument/2006/relationships/customXml" Target="../ink/ink244.xml"/><Relationship Id="rId235" Type="http://schemas.openxmlformats.org/officeDocument/2006/relationships/customXml" Target="../ink/ink255.xml"/><Relationship Id="rId256" Type="http://schemas.openxmlformats.org/officeDocument/2006/relationships/image" Target="../media/image257.png"/><Relationship Id="rId277" Type="http://schemas.openxmlformats.org/officeDocument/2006/relationships/image" Target="../media/image267.png"/><Relationship Id="rId298" Type="http://schemas.openxmlformats.org/officeDocument/2006/relationships/image" Target="../media/image277.png"/><Relationship Id="rId400" Type="http://schemas.openxmlformats.org/officeDocument/2006/relationships/image" Target="../media/image326.png"/><Relationship Id="rId421" Type="http://schemas.openxmlformats.org/officeDocument/2006/relationships/image" Target="../media/image336.png"/><Relationship Id="rId442" Type="http://schemas.openxmlformats.org/officeDocument/2006/relationships/customXml" Target="../ink/ink362.xml"/><Relationship Id="rId463" Type="http://schemas.openxmlformats.org/officeDocument/2006/relationships/image" Target="../media/image357.png"/><Relationship Id="rId116" Type="http://schemas.openxmlformats.org/officeDocument/2006/relationships/image" Target="../media/image189.png"/><Relationship Id="rId137" Type="http://schemas.openxmlformats.org/officeDocument/2006/relationships/customXml" Target="../ink/ink204.xml"/><Relationship Id="rId158" Type="http://schemas.openxmlformats.org/officeDocument/2006/relationships/image" Target="../media/image209.png"/><Relationship Id="rId302" Type="http://schemas.openxmlformats.org/officeDocument/2006/relationships/image" Target="../media/image279.png"/><Relationship Id="rId323" Type="http://schemas.openxmlformats.org/officeDocument/2006/relationships/customXml" Target="../ink/ink300.xml"/><Relationship Id="rId344" Type="http://schemas.openxmlformats.org/officeDocument/2006/relationships/image" Target="../media/image299.png"/><Relationship Id="rId20" Type="http://schemas.openxmlformats.org/officeDocument/2006/relationships/image" Target="../media/image142.png"/><Relationship Id="rId41" Type="http://schemas.openxmlformats.org/officeDocument/2006/relationships/customXml" Target="../ink/ink155.xml"/><Relationship Id="rId62" Type="http://schemas.openxmlformats.org/officeDocument/2006/relationships/image" Target="../media/image163.png"/><Relationship Id="rId83" Type="http://schemas.openxmlformats.org/officeDocument/2006/relationships/image" Target="../media/image173.png"/><Relationship Id="rId179" Type="http://schemas.openxmlformats.org/officeDocument/2006/relationships/customXml" Target="../ink/ink226.xml"/><Relationship Id="rId365" Type="http://schemas.openxmlformats.org/officeDocument/2006/relationships/customXml" Target="../ink/ink322.xml"/><Relationship Id="rId386" Type="http://schemas.openxmlformats.org/officeDocument/2006/relationships/image" Target="../media/image319.png"/><Relationship Id="rId190" Type="http://schemas.openxmlformats.org/officeDocument/2006/relationships/image" Target="../media/image225.png"/><Relationship Id="rId204" Type="http://schemas.openxmlformats.org/officeDocument/2006/relationships/image" Target="../media/image232.png"/><Relationship Id="rId225" Type="http://schemas.openxmlformats.org/officeDocument/2006/relationships/image" Target="../media/image242.png"/><Relationship Id="rId246" Type="http://schemas.openxmlformats.org/officeDocument/2006/relationships/image" Target="../media/image252.png"/><Relationship Id="rId267" Type="http://schemas.openxmlformats.org/officeDocument/2006/relationships/customXml" Target="../ink/ink271.xml"/><Relationship Id="rId288" Type="http://schemas.openxmlformats.org/officeDocument/2006/relationships/customXml" Target="../ink/ink282.xml"/><Relationship Id="rId411" Type="http://schemas.openxmlformats.org/officeDocument/2006/relationships/image" Target="../media/image331.png"/><Relationship Id="rId432" Type="http://schemas.openxmlformats.org/officeDocument/2006/relationships/customXml" Target="../ink/ink357.xml"/><Relationship Id="rId453" Type="http://schemas.openxmlformats.org/officeDocument/2006/relationships/image" Target="../media/image352.png"/><Relationship Id="rId106" Type="http://schemas.openxmlformats.org/officeDocument/2006/relationships/image" Target="../media/image184.png"/><Relationship Id="rId127" Type="http://schemas.openxmlformats.org/officeDocument/2006/relationships/customXml" Target="../ink/ink199.xml"/><Relationship Id="rId313" Type="http://schemas.openxmlformats.org/officeDocument/2006/relationships/customXml" Target="../ink/ink295.xml"/><Relationship Id="rId10" Type="http://schemas.openxmlformats.org/officeDocument/2006/relationships/image" Target="../media/image137.png"/><Relationship Id="rId31" Type="http://schemas.openxmlformats.org/officeDocument/2006/relationships/customXml" Target="../ink/ink150.xml"/><Relationship Id="rId52" Type="http://schemas.openxmlformats.org/officeDocument/2006/relationships/image" Target="../media/image158.png"/><Relationship Id="rId73" Type="http://schemas.openxmlformats.org/officeDocument/2006/relationships/customXml" Target="../ink/ink171.xml"/><Relationship Id="rId94" Type="http://schemas.openxmlformats.org/officeDocument/2006/relationships/customXml" Target="../ink/ink182.xml"/><Relationship Id="rId148" Type="http://schemas.openxmlformats.org/officeDocument/2006/relationships/customXml" Target="../ink/ink210.xml"/><Relationship Id="rId169" Type="http://schemas.openxmlformats.org/officeDocument/2006/relationships/customXml" Target="../ink/ink221.xml"/><Relationship Id="rId334" Type="http://schemas.openxmlformats.org/officeDocument/2006/relationships/customXml" Target="../ink/ink306.xml"/><Relationship Id="rId355" Type="http://schemas.openxmlformats.org/officeDocument/2006/relationships/customXml" Target="../ink/ink317.xml"/><Relationship Id="rId376" Type="http://schemas.openxmlformats.org/officeDocument/2006/relationships/customXml" Target="../ink/ink328.xml"/><Relationship Id="rId397" Type="http://schemas.openxmlformats.org/officeDocument/2006/relationships/customXml" Target="../ink/ink339.xml"/><Relationship Id="rId4" Type="http://schemas.openxmlformats.org/officeDocument/2006/relationships/image" Target="../media/image134.png"/><Relationship Id="rId180" Type="http://schemas.openxmlformats.org/officeDocument/2006/relationships/image" Target="../media/image220.png"/><Relationship Id="rId215" Type="http://schemas.openxmlformats.org/officeDocument/2006/relationships/image" Target="../media/image237.png"/><Relationship Id="rId236" Type="http://schemas.openxmlformats.org/officeDocument/2006/relationships/image" Target="../media/image247.png"/><Relationship Id="rId257" Type="http://schemas.openxmlformats.org/officeDocument/2006/relationships/customXml" Target="../ink/ink266.xml"/><Relationship Id="rId278" Type="http://schemas.openxmlformats.org/officeDocument/2006/relationships/customXml" Target="../ink/ink277.xml"/><Relationship Id="rId401" Type="http://schemas.openxmlformats.org/officeDocument/2006/relationships/customXml" Target="../ink/ink341.xml"/><Relationship Id="rId422" Type="http://schemas.openxmlformats.org/officeDocument/2006/relationships/customXml" Target="../ink/ink352.xml"/><Relationship Id="rId443" Type="http://schemas.openxmlformats.org/officeDocument/2006/relationships/image" Target="../media/image347.png"/><Relationship Id="rId464" Type="http://schemas.openxmlformats.org/officeDocument/2006/relationships/customXml" Target="../ink/ink373.xml"/><Relationship Id="rId303" Type="http://schemas.openxmlformats.org/officeDocument/2006/relationships/customXml" Target="../ink/ink290.xml"/><Relationship Id="rId42" Type="http://schemas.openxmlformats.org/officeDocument/2006/relationships/image" Target="../media/image153.png"/><Relationship Id="rId84" Type="http://schemas.openxmlformats.org/officeDocument/2006/relationships/customXml" Target="../ink/ink177.xml"/><Relationship Id="rId138" Type="http://schemas.openxmlformats.org/officeDocument/2006/relationships/image" Target="../media/image200.png"/><Relationship Id="rId345" Type="http://schemas.openxmlformats.org/officeDocument/2006/relationships/customXml" Target="../ink/ink312.xml"/><Relationship Id="rId387" Type="http://schemas.openxmlformats.org/officeDocument/2006/relationships/customXml" Target="../ink/ink334.xml"/><Relationship Id="rId191" Type="http://schemas.openxmlformats.org/officeDocument/2006/relationships/customXml" Target="../ink/ink232.xml"/><Relationship Id="rId205" Type="http://schemas.openxmlformats.org/officeDocument/2006/relationships/customXml" Target="../ink/ink239.xml"/><Relationship Id="rId247" Type="http://schemas.openxmlformats.org/officeDocument/2006/relationships/customXml" Target="../ink/ink261.xml"/><Relationship Id="rId412" Type="http://schemas.openxmlformats.org/officeDocument/2006/relationships/customXml" Target="../ink/ink347.xml"/><Relationship Id="rId107" Type="http://schemas.openxmlformats.org/officeDocument/2006/relationships/customXml" Target="../ink/ink189.xml"/><Relationship Id="rId289" Type="http://schemas.openxmlformats.org/officeDocument/2006/relationships/image" Target="../media/image273.png"/><Relationship Id="rId454" Type="http://schemas.openxmlformats.org/officeDocument/2006/relationships/customXml" Target="../ink/ink368.xml"/><Relationship Id="rId11" Type="http://schemas.openxmlformats.org/officeDocument/2006/relationships/customXml" Target="../ink/ink140.xml"/><Relationship Id="rId53" Type="http://schemas.openxmlformats.org/officeDocument/2006/relationships/customXml" Target="../ink/ink161.xml"/><Relationship Id="rId149" Type="http://schemas.openxmlformats.org/officeDocument/2006/relationships/image" Target="../media/image205.png"/><Relationship Id="rId314" Type="http://schemas.openxmlformats.org/officeDocument/2006/relationships/image" Target="../media/image285.png"/><Relationship Id="rId356" Type="http://schemas.openxmlformats.org/officeDocument/2006/relationships/image" Target="../media/image305.png"/><Relationship Id="rId398" Type="http://schemas.openxmlformats.org/officeDocument/2006/relationships/image" Target="../media/image325.png"/><Relationship Id="rId95" Type="http://schemas.openxmlformats.org/officeDocument/2006/relationships/image" Target="../media/image179.png"/><Relationship Id="rId160" Type="http://schemas.openxmlformats.org/officeDocument/2006/relationships/image" Target="../media/image210.png"/><Relationship Id="rId216" Type="http://schemas.openxmlformats.org/officeDocument/2006/relationships/customXml" Target="../ink/ink245.xml"/><Relationship Id="rId423" Type="http://schemas.openxmlformats.org/officeDocument/2006/relationships/image" Target="../media/image337.png"/><Relationship Id="rId258" Type="http://schemas.openxmlformats.org/officeDocument/2006/relationships/image" Target="../media/image258.png"/><Relationship Id="rId465" Type="http://schemas.openxmlformats.org/officeDocument/2006/relationships/image" Target="../media/image358.png"/><Relationship Id="rId22" Type="http://schemas.openxmlformats.org/officeDocument/2006/relationships/image" Target="../media/image143.png"/><Relationship Id="rId64" Type="http://schemas.openxmlformats.org/officeDocument/2006/relationships/image" Target="../media/image164.png"/><Relationship Id="rId118" Type="http://schemas.openxmlformats.org/officeDocument/2006/relationships/image" Target="../media/image190.png"/><Relationship Id="rId325" Type="http://schemas.openxmlformats.org/officeDocument/2006/relationships/image" Target="../media/image290.png"/><Relationship Id="rId367" Type="http://schemas.openxmlformats.org/officeDocument/2006/relationships/customXml" Target="../ink/ink323.xml"/><Relationship Id="rId171" Type="http://schemas.openxmlformats.org/officeDocument/2006/relationships/customXml" Target="../ink/ink222.xml"/><Relationship Id="rId227" Type="http://schemas.openxmlformats.org/officeDocument/2006/relationships/image" Target="../media/image243.png"/><Relationship Id="rId269" Type="http://schemas.openxmlformats.org/officeDocument/2006/relationships/customXml" Target="../ink/ink272.xml"/><Relationship Id="rId434" Type="http://schemas.openxmlformats.org/officeDocument/2006/relationships/customXml" Target="../ink/ink358.xml"/><Relationship Id="rId33" Type="http://schemas.openxmlformats.org/officeDocument/2006/relationships/customXml" Target="../ink/ink151.xml"/><Relationship Id="rId129" Type="http://schemas.openxmlformats.org/officeDocument/2006/relationships/customXml" Target="../ink/ink200.xml"/><Relationship Id="rId280" Type="http://schemas.openxmlformats.org/officeDocument/2006/relationships/customXml" Target="../ink/ink278.xml"/><Relationship Id="rId336" Type="http://schemas.openxmlformats.org/officeDocument/2006/relationships/customXml" Target="../ink/ink307.xml"/><Relationship Id="rId75" Type="http://schemas.openxmlformats.org/officeDocument/2006/relationships/customXml" Target="../ink/ink172.xml"/><Relationship Id="rId140" Type="http://schemas.openxmlformats.org/officeDocument/2006/relationships/image" Target="../media/image201.png"/><Relationship Id="rId182" Type="http://schemas.openxmlformats.org/officeDocument/2006/relationships/image" Target="../media/image221.png"/><Relationship Id="rId378" Type="http://schemas.openxmlformats.org/officeDocument/2006/relationships/customXml" Target="../ink/ink329.xml"/><Relationship Id="rId403" Type="http://schemas.openxmlformats.org/officeDocument/2006/relationships/customXml" Target="../ink/ink342.xml"/><Relationship Id="rId6" Type="http://schemas.openxmlformats.org/officeDocument/2006/relationships/image" Target="../media/image135.png"/><Relationship Id="rId238" Type="http://schemas.openxmlformats.org/officeDocument/2006/relationships/image" Target="../media/image248.png"/><Relationship Id="rId445" Type="http://schemas.openxmlformats.org/officeDocument/2006/relationships/image" Target="../media/image348.png"/><Relationship Id="rId291" Type="http://schemas.openxmlformats.org/officeDocument/2006/relationships/image" Target="../media/image274.png"/><Relationship Id="rId305" Type="http://schemas.openxmlformats.org/officeDocument/2006/relationships/customXml" Target="../ink/ink291.xml"/><Relationship Id="rId347" Type="http://schemas.openxmlformats.org/officeDocument/2006/relationships/customXml" Target="../ink/ink313.xml"/><Relationship Id="rId44" Type="http://schemas.openxmlformats.org/officeDocument/2006/relationships/image" Target="../media/image154.png"/><Relationship Id="rId86" Type="http://schemas.openxmlformats.org/officeDocument/2006/relationships/customXml" Target="../ink/ink178.xml"/><Relationship Id="rId151" Type="http://schemas.openxmlformats.org/officeDocument/2006/relationships/image" Target="../media/image206.png"/><Relationship Id="rId389" Type="http://schemas.openxmlformats.org/officeDocument/2006/relationships/customXml" Target="../ink/ink335.xml"/><Relationship Id="rId193" Type="http://schemas.openxmlformats.org/officeDocument/2006/relationships/customXml" Target="../ink/ink233.xml"/><Relationship Id="rId207" Type="http://schemas.openxmlformats.org/officeDocument/2006/relationships/customXml" Target="../ink/ink240.xml"/><Relationship Id="rId249" Type="http://schemas.openxmlformats.org/officeDocument/2006/relationships/customXml" Target="../ink/ink262.xml"/><Relationship Id="rId414" Type="http://schemas.openxmlformats.org/officeDocument/2006/relationships/customXml" Target="../ink/ink348.xml"/><Relationship Id="rId456" Type="http://schemas.openxmlformats.org/officeDocument/2006/relationships/customXml" Target="../ink/ink369.xml"/><Relationship Id="rId13" Type="http://schemas.openxmlformats.org/officeDocument/2006/relationships/customXml" Target="../ink/ink141.xml"/><Relationship Id="rId109" Type="http://schemas.openxmlformats.org/officeDocument/2006/relationships/customXml" Target="../ink/ink190.xml"/><Relationship Id="rId260" Type="http://schemas.openxmlformats.org/officeDocument/2006/relationships/image" Target="../media/image259.png"/><Relationship Id="rId316" Type="http://schemas.openxmlformats.org/officeDocument/2006/relationships/image" Target="../media/image286.png"/><Relationship Id="rId55" Type="http://schemas.openxmlformats.org/officeDocument/2006/relationships/customXml" Target="../ink/ink162.xml"/><Relationship Id="rId97" Type="http://schemas.openxmlformats.org/officeDocument/2006/relationships/image" Target="../media/image180.png"/><Relationship Id="rId120" Type="http://schemas.openxmlformats.org/officeDocument/2006/relationships/image" Target="../media/image191.png"/><Relationship Id="rId358" Type="http://schemas.openxmlformats.org/officeDocument/2006/relationships/image" Target="../media/image306.png"/><Relationship Id="rId162" Type="http://schemas.openxmlformats.org/officeDocument/2006/relationships/image" Target="../media/image211.png"/><Relationship Id="rId218" Type="http://schemas.openxmlformats.org/officeDocument/2006/relationships/customXml" Target="../ink/ink246.xml"/><Relationship Id="rId425" Type="http://schemas.openxmlformats.org/officeDocument/2006/relationships/image" Target="../media/image338.png"/><Relationship Id="rId467" Type="http://schemas.openxmlformats.org/officeDocument/2006/relationships/image" Target="../media/image359.png"/><Relationship Id="rId271" Type="http://schemas.openxmlformats.org/officeDocument/2006/relationships/customXml" Target="../ink/ink273.xml"/><Relationship Id="rId24" Type="http://schemas.openxmlformats.org/officeDocument/2006/relationships/image" Target="../media/image144.png"/><Relationship Id="rId66" Type="http://schemas.openxmlformats.org/officeDocument/2006/relationships/image" Target="../media/image165.png"/><Relationship Id="rId131" Type="http://schemas.openxmlformats.org/officeDocument/2006/relationships/customXml" Target="../ink/ink201.xml"/><Relationship Id="rId327" Type="http://schemas.openxmlformats.org/officeDocument/2006/relationships/image" Target="../media/image291.png"/><Relationship Id="rId369" Type="http://schemas.openxmlformats.org/officeDocument/2006/relationships/customXml" Target="../ink/ink324.xml"/><Relationship Id="rId173" Type="http://schemas.openxmlformats.org/officeDocument/2006/relationships/customXml" Target="../ink/ink223.xml"/><Relationship Id="rId229" Type="http://schemas.openxmlformats.org/officeDocument/2006/relationships/customXml" Target="../ink/ink252.xml"/><Relationship Id="rId380" Type="http://schemas.openxmlformats.org/officeDocument/2006/relationships/customXml" Target="../ink/ink330.xml"/><Relationship Id="rId436" Type="http://schemas.openxmlformats.org/officeDocument/2006/relationships/customXml" Target="../ink/ink359.xml"/><Relationship Id="rId240" Type="http://schemas.openxmlformats.org/officeDocument/2006/relationships/image" Target="../media/image249.png"/><Relationship Id="rId35" Type="http://schemas.openxmlformats.org/officeDocument/2006/relationships/customXml" Target="../ink/ink152.xml"/><Relationship Id="rId77" Type="http://schemas.openxmlformats.org/officeDocument/2006/relationships/image" Target="../media/image170.png"/><Relationship Id="rId100" Type="http://schemas.openxmlformats.org/officeDocument/2006/relationships/customXml" Target="../ink/ink185.xml"/><Relationship Id="rId282" Type="http://schemas.openxmlformats.org/officeDocument/2006/relationships/customXml" Target="../ink/ink279.xml"/><Relationship Id="rId338" Type="http://schemas.openxmlformats.org/officeDocument/2006/relationships/customXml" Target="../ink/ink308.xml"/><Relationship Id="rId8" Type="http://schemas.openxmlformats.org/officeDocument/2006/relationships/image" Target="../media/image136.png"/><Relationship Id="rId142" Type="http://schemas.openxmlformats.org/officeDocument/2006/relationships/image" Target="../media/image202.png"/><Relationship Id="rId184" Type="http://schemas.openxmlformats.org/officeDocument/2006/relationships/image" Target="../media/image222.png"/><Relationship Id="rId391" Type="http://schemas.openxmlformats.org/officeDocument/2006/relationships/customXml" Target="../ink/ink336.xml"/><Relationship Id="rId405" Type="http://schemas.openxmlformats.org/officeDocument/2006/relationships/image" Target="../media/image328.png"/><Relationship Id="rId447" Type="http://schemas.openxmlformats.org/officeDocument/2006/relationships/image" Target="../media/image349.png"/><Relationship Id="rId251" Type="http://schemas.openxmlformats.org/officeDocument/2006/relationships/customXml" Target="../ink/ink263.xml"/><Relationship Id="rId46" Type="http://schemas.openxmlformats.org/officeDocument/2006/relationships/image" Target="../media/image155.png"/><Relationship Id="rId293" Type="http://schemas.openxmlformats.org/officeDocument/2006/relationships/customXml" Target="../ink/ink285.xml"/><Relationship Id="rId307" Type="http://schemas.openxmlformats.org/officeDocument/2006/relationships/customXml" Target="../ink/ink292.xml"/><Relationship Id="rId349" Type="http://schemas.openxmlformats.org/officeDocument/2006/relationships/customXml" Target="../ink/ink314.xml"/><Relationship Id="rId88" Type="http://schemas.openxmlformats.org/officeDocument/2006/relationships/customXml" Target="../ink/ink179.xml"/><Relationship Id="rId111" Type="http://schemas.openxmlformats.org/officeDocument/2006/relationships/customXml" Target="../ink/ink191.xml"/><Relationship Id="rId153" Type="http://schemas.openxmlformats.org/officeDocument/2006/relationships/image" Target="../media/image207.png"/><Relationship Id="rId195" Type="http://schemas.openxmlformats.org/officeDocument/2006/relationships/customXml" Target="../ink/ink234.xml"/><Relationship Id="rId209" Type="http://schemas.openxmlformats.org/officeDocument/2006/relationships/image" Target="../media/image234.png"/><Relationship Id="rId360" Type="http://schemas.openxmlformats.org/officeDocument/2006/relationships/image" Target="../media/image307.png"/><Relationship Id="rId416" Type="http://schemas.openxmlformats.org/officeDocument/2006/relationships/customXml" Target="../ink/ink349.xml"/><Relationship Id="rId220" Type="http://schemas.openxmlformats.org/officeDocument/2006/relationships/customXml" Target="../ink/ink247.xml"/><Relationship Id="rId458" Type="http://schemas.openxmlformats.org/officeDocument/2006/relationships/customXml" Target="../ink/ink370.xml"/><Relationship Id="rId15" Type="http://schemas.openxmlformats.org/officeDocument/2006/relationships/customXml" Target="../ink/ink142.xml"/><Relationship Id="rId57" Type="http://schemas.openxmlformats.org/officeDocument/2006/relationships/customXml" Target="../ink/ink163.xml"/><Relationship Id="rId262" Type="http://schemas.openxmlformats.org/officeDocument/2006/relationships/image" Target="../media/image260.png"/><Relationship Id="rId318" Type="http://schemas.openxmlformats.org/officeDocument/2006/relationships/image" Target="../media/image287.png"/><Relationship Id="rId99" Type="http://schemas.openxmlformats.org/officeDocument/2006/relationships/image" Target="../media/image181.png"/><Relationship Id="rId122" Type="http://schemas.openxmlformats.org/officeDocument/2006/relationships/image" Target="../media/image192.png"/><Relationship Id="rId164" Type="http://schemas.openxmlformats.org/officeDocument/2006/relationships/image" Target="../media/image212.png"/><Relationship Id="rId371" Type="http://schemas.openxmlformats.org/officeDocument/2006/relationships/customXml" Target="../ink/ink325.xml"/><Relationship Id="rId427" Type="http://schemas.openxmlformats.org/officeDocument/2006/relationships/image" Target="../media/image339.png"/><Relationship Id="rId469" Type="http://schemas.openxmlformats.org/officeDocument/2006/relationships/image" Target="../media/image360.png"/><Relationship Id="rId26" Type="http://schemas.openxmlformats.org/officeDocument/2006/relationships/image" Target="../media/image145.png"/><Relationship Id="rId231" Type="http://schemas.openxmlformats.org/officeDocument/2006/relationships/customXml" Target="../ink/ink253.xml"/><Relationship Id="rId273" Type="http://schemas.openxmlformats.org/officeDocument/2006/relationships/customXml" Target="../ink/ink274.xml"/><Relationship Id="rId329" Type="http://schemas.openxmlformats.org/officeDocument/2006/relationships/image" Target="../media/image292.png"/><Relationship Id="rId68" Type="http://schemas.openxmlformats.org/officeDocument/2006/relationships/image" Target="../media/image166.png"/><Relationship Id="rId133" Type="http://schemas.openxmlformats.org/officeDocument/2006/relationships/customXml" Target="../ink/ink202.xml"/><Relationship Id="rId175" Type="http://schemas.openxmlformats.org/officeDocument/2006/relationships/customXml" Target="../ink/ink224.xml"/><Relationship Id="rId340" Type="http://schemas.openxmlformats.org/officeDocument/2006/relationships/image" Target="../media/image297.png"/><Relationship Id="rId200" Type="http://schemas.openxmlformats.org/officeDocument/2006/relationships/image" Target="../media/image230.png"/><Relationship Id="rId382" Type="http://schemas.openxmlformats.org/officeDocument/2006/relationships/customXml" Target="../ink/ink331.xml"/><Relationship Id="rId438" Type="http://schemas.openxmlformats.org/officeDocument/2006/relationships/customXml" Target="../ink/ink360.xml"/><Relationship Id="rId242" Type="http://schemas.openxmlformats.org/officeDocument/2006/relationships/image" Target="../media/image250.png"/><Relationship Id="rId284" Type="http://schemas.openxmlformats.org/officeDocument/2006/relationships/customXml" Target="../ink/ink280.xml"/><Relationship Id="rId37" Type="http://schemas.openxmlformats.org/officeDocument/2006/relationships/customXml" Target="../ink/ink153.xml"/><Relationship Id="rId79" Type="http://schemas.openxmlformats.org/officeDocument/2006/relationships/image" Target="../media/image171.png"/><Relationship Id="rId102" Type="http://schemas.openxmlformats.org/officeDocument/2006/relationships/customXml" Target="../ink/ink186.xml"/><Relationship Id="rId144" Type="http://schemas.openxmlformats.org/officeDocument/2006/relationships/image" Target="../media/image203.png"/><Relationship Id="rId90" Type="http://schemas.openxmlformats.org/officeDocument/2006/relationships/customXml" Target="../ink/ink180.xml"/><Relationship Id="rId186" Type="http://schemas.openxmlformats.org/officeDocument/2006/relationships/image" Target="../media/image223.png"/><Relationship Id="rId351" Type="http://schemas.openxmlformats.org/officeDocument/2006/relationships/customXml" Target="../ink/ink315.xml"/><Relationship Id="rId393" Type="http://schemas.openxmlformats.org/officeDocument/2006/relationships/customXml" Target="../ink/ink337.xml"/><Relationship Id="rId407" Type="http://schemas.openxmlformats.org/officeDocument/2006/relationships/image" Target="../media/image329.png"/><Relationship Id="rId449" Type="http://schemas.openxmlformats.org/officeDocument/2006/relationships/image" Target="../media/image350.png"/><Relationship Id="rId211" Type="http://schemas.openxmlformats.org/officeDocument/2006/relationships/image" Target="../media/image235.png"/><Relationship Id="rId253" Type="http://schemas.openxmlformats.org/officeDocument/2006/relationships/customXml" Target="../ink/ink264.xml"/><Relationship Id="rId295" Type="http://schemas.openxmlformats.org/officeDocument/2006/relationships/customXml" Target="../ink/ink286.xml"/><Relationship Id="rId309" Type="http://schemas.openxmlformats.org/officeDocument/2006/relationships/customXml" Target="../ink/ink293.xml"/><Relationship Id="rId460" Type="http://schemas.openxmlformats.org/officeDocument/2006/relationships/customXml" Target="../ink/ink371.xml"/><Relationship Id="rId48" Type="http://schemas.openxmlformats.org/officeDocument/2006/relationships/image" Target="../media/image156.png"/><Relationship Id="rId113" Type="http://schemas.openxmlformats.org/officeDocument/2006/relationships/customXml" Target="../ink/ink192.xml"/><Relationship Id="rId320" Type="http://schemas.openxmlformats.org/officeDocument/2006/relationships/image" Target="../media/image288.png"/><Relationship Id="rId155" Type="http://schemas.openxmlformats.org/officeDocument/2006/relationships/image" Target="../media/image208.png"/><Relationship Id="rId197" Type="http://schemas.openxmlformats.org/officeDocument/2006/relationships/customXml" Target="../ink/ink235.xml"/><Relationship Id="rId362" Type="http://schemas.openxmlformats.org/officeDocument/2006/relationships/image" Target="../media/image308.png"/><Relationship Id="rId418" Type="http://schemas.openxmlformats.org/officeDocument/2006/relationships/customXml" Target="../ink/ink350.xml"/><Relationship Id="rId222" Type="http://schemas.openxmlformats.org/officeDocument/2006/relationships/customXml" Target="../ink/ink248.xml"/><Relationship Id="rId264" Type="http://schemas.openxmlformats.org/officeDocument/2006/relationships/image" Target="../media/image261.png"/><Relationship Id="rId471" Type="http://schemas.openxmlformats.org/officeDocument/2006/relationships/image" Target="../media/image361.png"/><Relationship Id="rId17" Type="http://schemas.openxmlformats.org/officeDocument/2006/relationships/customXml" Target="../ink/ink143.xml"/><Relationship Id="rId59" Type="http://schemas.openxmlformats.org/officeDocument/2006/relationships/customXml" Target="../ink/ink164.xml"/><Relationship Id="rId124" Type="http://schemas.openxmlformats.org/officeDocument/2006/relationships/image" Target="../media/image193.png"/><Relationship Id="rId70" Type="http://schemas.openxmlformats.org/officeDocument/2006/relationships/image" Target="../media/image167.png"/><Relationship Id="rId166" Type="http://schemas.openxmlformats.org/officeDocument/2006/relationships/image" Target="../media/image213.png"/><Relationship Id="rId331" Type="http://schemas.openxmlformats.org/officeDocument/2006/relationships/image" Target="../media/image293.png"/><Relationship Id="rId373" Type="http://schemas.openxmlformats.org/officeDocument/2006/relationships/image" Target="../media/image313.png"/><Relationship Id="rId429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54.xml"/><Relationship Id="rId440" Type="http://schemas.openxmlformats.org/officeDocument/2006/relationships/customXml" Target="../ink/ink361.xml"/><Relationship Id="rId28" Type="http://schemas.openxmlformats.org/officeDocument/2006/relationships/image" Target="../media/image146.png"/><Relationship Id="rId275" Type="http://schemas.openxmlformats.org/officeDocument/2006/relationships/customXml" Target="../ink/ink275.xml"/><Relationship Id="rId300" Type="http://schemas.openxmlformats.org/officeDocument/2006/relationships/image" Target="../media/image278.png"/><Relationship Id="rId81" Type="http://schemas.openxmlformats.org/officeDocument/2006/relationships/image" Target="../media/image172.png"/><Relationship Id="rId135" Type="http://schemas.openxmlformats.org/officeDocument/2006/relationships/customXml" Target="../ink/ink203.xml"/><Relationship Id="rId177" Type="http://schemas.openxmlformats.org/officeDocument/2006/relationships/customXml" Target="../ink/ink225.xml"/><Relationship Id="rId342" Type="http://schemas.openxmlformats.org/officeDocument/2006/relationships/image" Target="../media/image298.png"/><Relationship Id="rId384" Type="http://schemas.openxmlformats.org/officeDocument/2006/relationships/image" Target="../media/image318.png"/><Relationship Id="rId202" Type="http://schemas.openxmlformats.org/officeDocument/2006/relationships/image" Target="../media/image231.png"/><Relationship Id="rId244" Type="http://schemas.openxmlformats.org/officeDocument/2006/relationships/image" Target="../media/image251.png"/><Relationship Id="rId39" Type="http://schemas.openxmlformats.org/officeDocument/2006/relationships/customXml" Target="../ink/ink154.xml"/><Relationship Id="rId286" Type="http://schemas.openxmlformats.org/officeDocument/2006/relationships/customXml" Target="../ink/ink281.xml"/><Relationship Id="rId451" Type="http://schemas.openxmlformats.org/officeDocument/2006/relationships/image" Target="../media/image351.png"/><Relationship Id="rId50" Type="http://schemas.openxmlformats.org/officeDocument/2006/relationships/image" Target="../media/image157.png"/><Relationship Id="rId104" Type="http://schemas.openxmlformats.org/officeDocument/2006/relationships/customXml" Target="../ink/ink187.xml"/><Relationship Id="rId146" Type="http://schemas.openxmlformats.org/officeDocument/2006/relationships/customXml" Target="../ink/ink209.xml"/><Relationship Id="rId188" Type="http://schemas.openxmlformats.org/officeDocument/2006/relationships/image" Target="../media/image224.png"/><Relationship Id="rId311" Type="http://schemas.openxmlformats.org/officeDocument/2006/relationships/customXml" Target="../ink/ink294.xml"/><Relationship Id="rId353" Type="http://schemas.openxmlformats.org/officeDocument/2006/relationships/customXml" Target="../ink/ink316.xml"/><Relationship Id="rId395" Type="http://schemas.openxmlformats.org/officeDocument/2006/relationships/customXml" Target="../ink/ink338.xml"/><Relationship Id="rId409" Type="http://schemas.openxmlformats.org/officeDocument/2006/relationships/image" Target="../media/image330.png"/><Relationship Id="rId92" Type="http://schemas.openxmlformats.org/officeDocument/2006/relationships/customXml" Target="../ink/ink181.xml"/><Relationship Id="rId213" Type="http://schemas.openxmlformats.org/officeDocument/2006/relationships/image" Target="../media/image236.png"/><Relationship Id="rId420" Type="http://schemas.openxmlformats.org/officeDocument/2006/relationships/customXml" Target="../ink/ink351.xml"/><Relationship Id="rId255" Type="http://schemas.openxmlformats.org/officeDocument/2006/relationships/customXml" Target="../ink/ink265.xml"/><Relationship Id="rId297" Type="http://schemas.openxmlformats.org/officeDocument/2006/relationships/customXml" Target="../ink/ink287.xml"/><Relationship Id="rId462" Type="http://schemas.openxmlformats.org/officeDocument/2006/relationships/customXml" Target="../ink/ink372.xml"/><Relationship Id="rId115" Type="http://schemas.openxmlformats.org/officeDocument/2006/relationships/customXml" Target="../ink/ink193.xml"/><Relationship Id="rId157" Type="http://schemas.openxmlformats.org/officeDocument/2006/relationships/customXml" Target="../ink/ink215.xml"/><Relationship Id="rId322" Type="http://schemas.openxmlformats.org/officeDocument/2006/relationships/image" Target="../media/image289.png"/><Relationship Id="rId364" Type="http://schemas.openxmlformats.org/officeDocument/2006/relationships/image" Target="../media/image309.png"/><Relationship Id="rId61" Type="http://schemas.openxmlformats.org/officeDocument/2006/relationships/customXml" Target="../ink/ink165.xml"/><Relationship Id="rId199" Type="http://schemas.openxmlformats.org/officeDocument/2006/relationships/customXml" Target="../ink/ink23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7.png"/><Relationship Id="rId299" Type="http://schemas.openxmlformats.org/officeDocument/2006/relationships/customXml" Target="../ink/ink526.xml"/><Relationship Id="rId21" Type="http://schemas.openxmlformats.org/officeDocument/2006/relationships/image" Target="../media/image370.png"/><Relationship Id="rId63" Type="http://schemas.openxmlformats.org/officeDocument/2006/relationships/image" Target="../media/image390.png"/><Relationship Id="rId159" Type="http://schemas.openxmlformats.org/officeDocument/2006/relationships/image" Target="../media/image346.png"/><Relationship Id="rId324" Type="http://schemas.openxmlformats.org/officeDocument/2006/relationships/image" Target="../media/image499.png"/><Relationship Id="rId366" Type="http://schemas.openxmlformats.org/officeDocument/2006/relationships/image" Target="../media/image520.png"/><Relationship Id="rId170" Type="http://schemas.openxmlformats.org/officeDocument/2006/relationships/customXml" Target="../ink/ink461.xml"/><Relationship Id="rId226" Type="http://schemas.openxmlformats.org/officeDocument/2006/relationships/image" Target="../media/image450.png"/><Relationship Id="rId433" Type="http://schemas.openxmlformats.org/officeDocument/2006/relationships/image" Target="../media/image553.png"/><Relationship Id="rId268" Type="http://schemas.openxmlformats.org/officeDocument/2006/relationships/image" Target="../media/image471.png"/><Relationship Id="rId32" Type="http://schemas.openxmlformats.org/officeDocument/2006/relationships/customXml" Target="../ink/ink392.xml"/><Relationship Id="rId74" Type="http://schemas.openxmlformats.org/officeDocument/2006/relationships/customXml" Target="../ink/ink413.xml"/><Relationship Id="rId128" Type="http://schemas.openxmlformats.org/officeDocument/2006/relationships/customXml" Target="../ink/ink440.xml"/><Relationship Id="rId335" Type="http://schemas.openxmlformats.org/officeDocument/2006/relationships/customXml" Target="../ink/ink544.xml"/><Relationship Id="rId377" Type="http://schemas.openxmlformats.org/officeDocument/2006/relationships/customXml" Target="../ink/ink565.xml"/><Relationship Id="rId5" Type="http://schemas.openxmlformats.org/officeDocument/2006/relationships/image" Target="../media/image362.png"/><Relationship Id="rId181" Type="http://schemas.openxmlformats.org/officeDocument/2006/relationships/image" Target="../media/image357.png"/><Relationship Id="rId237" Type="http://schemas.openxmlformats.org/officeDocument/2006/relationships/customXml" Target="../ink/ink495.xml"/><Relationship Id="rId402" Type="http://schemas.openxmlformats.org/officeDocument/2006/relationships/image" Target="../media/image538.png"/><Relationship Id="rId279" Type="http://schemas.openxmlformats.org/officeDocument/2006/relationships/customXml" Target="../ink/ink516.xml"/><Relationship Id="rId444" Type="http://schemas.openxmlformats.org/officeDocument/2006/relationships/customXml" Target="../ink/ink599.xml"/><Relationship Id="rId43" Type="http://schemas.openxmlformats.org/officeDocument/2006/relationships/image" Target="../media/image380.png"/><Relationship Id="rId139" Type="http://schemas.openxmlformats.org/officeDocument/2006/relationships/image" Target="../media/image428.png"/><Relationship Id="rId290" Type="http://schemas.openxmlformats.org/officeDocument/2006/relationships/image" Target="../media/image482.png"/><Relationship Id="rId304" Type="http://schemas.openxmlformats.org/officeDocument/2006/relationships/image" Target="../media/image489.png"/><Relationship Id="rId346" Type="http://schemas.openxmlformats.org/officeDocument/2006/relationships/image" Target="../media/image510.png"/><Relationship Id="rId388" Type="http://schemas.openxmlformats.org/officeDocument/2006/relationships/image" Target="../media/image531.png"/><Relationship Id="rId85" Type="http://schemas.openxmlformats.org/officeDocument/2006/relationships/image" Target="../media/image401.png"/><Relationship Id="rId150" Type="http://schemas.openxmlformats.org/officeDocument/2006/relationships/customXml" Target="../ink/ink451.xml"/><Relationship Id="rId192" Type="http://schemas.openxmlformats.org/officeDocument/2006/relationships/customXml" Target="../ink/ink472.xml"/><Relationship Id="rId206" Type="http://schemas.openxmlformats.org/officeDocument/2006/relationships/image" Target="../media/image440.png"/><Relationship Id="rId413" Type="http://schemas.openxmlformats.org/officeDocument/2006/relationships/customXml" Target="../ink/ink583.xml"/><Relationship Id="rId248" Type="http://schemas.openxmlformats.org/officeDocument/2006/relationships/image" Target="../media/image461.png"/><Relationship Id="rId12" Type="http://schemas.openxmlformats.org/officeDocument/2006/relationships/customXml" Target="../ink/ink382.xml"/><Relationship Id="rId108" Type="http://schemas.openxmlformats.org/officeDocument/2006/relationships/customXml" Target="../ink/ink430.xml"/><Relationship Id="rId315" Type="http://schemas.openxmlformats.org/officeDocument/2006/relationships/customXml" Target="../ink/ink534.xml"/><Relationship Id="rId357" Type="http://schemas.openxmlformats.org/officeDocument/2006/relationships/customXml" Target="../ink/ink555.xml"/><Relationship Id="rId54" Type="http://schemas.openxmlformats.org/officeDocument/2006/relationships/customXml" Target="../ink/ink403.xml"/><Relationship Id="rId96" Type="http://schemas.openxmlformats.org/officeDocument/2006/relationships/customXml" Target="../ink/ink424.xml"/><Relationship Id="rId161" Type="http://schemas.openxmlformats.org/officeDocument/2006/relationships/image" Target="../media/image347.png"/><Relationship Id="rId217" Type="http://schemas.openxmlformats.org/officeDocument/2006/relationships/customXml" Target="../ink/ink485.xml"/><Relationship Id="rId399" Type="http://schemas.openxmlformats.org/officeDocument/2006/relationships/customXml" Target="../ink/ink576.xml"/><Relationship Id="rId259" Type="http://schemas.openxmlformats.org/officeDocument/2006/relationships/customXml" Target="../ink/ink506.xml"/><Relationship Id="rId424" Type="http://schemas.openxmlformats.org/officeDocument/2006/relationships/image" Target="../media/image549.png"/><Relationship Id="rId23" Type="http://schemas.openxmlformats.org/officeDocument/2006/relationships/image" Target="../media/image371.png"/><Relationship Id="rId119" Type="http://schemas.openxmlformats.org/officeDocument/2006/relationships/image" Target="../media/image418.png"/><Relationship Id="rId270" Type="http://schemas.openxmlformats.org/officeDocument/2006/relationships/image" Target="../media/image472.png"/><Relationship Id="rId326" Type="http://schemas.openxmlformats.org/officeDocument/2006/relationships/image" Target="../media/image500.png"/><Relationship Id="rId65" Type="http://schemas.openxmlformats.org/officeDocument/2006/relationships/image" Target="../media/image391.png"/><Relationship Id="rId130" Type="http://schemas.openxmlformats.org/officeDocument/2006/relationships/customXml" Target="../ink/ink441.xml"/><Relationship Id="rId368" Type="http://schemas.openxmlformats.org/officeDocument/2006/relationships/image" Target="../media/image521.png"/><Relationship Id="rId172" Type="http://schemas.openxmlformats.org/officeDocument/2006/relationships/customXml" Target="../ink/ink462.xml"/><Relationship Id="rId228" Type="http://schemas.openxmlformats.org/officeDocument/2006/relationships/image" Target="../media/image451.png"/><Relationship Id="rId435" Type="http://schemas.openxmlformats.org/officeDocument/2006/relationships/image" Target="../media/image554.png"/><Relationship Id="rId281" Type="http://schemas.openxmlformats.org/officeDocument/2006/relationships/customXml" Target="../ink/ink517.xml"/><Relationship Id="rId337" Type="http://schemas.openxmlformats.org/officeDocument/2006/relationships/customXml" Target="../ink/ink545.xml"/><Relationship Id="rId34" Type="http://schemas.openxmlformats.org/officeDocument/2006/relationships/customXml" Target="../ink/ink393.xml"/><Relationship Id="rId76" Type="http://schemas.openxmlformats.org/officeDocument/2006/relationships/customXml" Target="../ink/ink414.xml"/><Relationship Id="rId141" Type="http://schemas.openxmlformats.org/officeDocument/2006/relationships/image" Target="../media/image429.png"/><Relationship Id="rId379" Type="http://schemas.openxmlformats.org/officeDocument/2006/relationships/customXml" Target="../ink/ink566.xml"/><Relationship Id="rId7" Type="http://schemas.openxmlformats.org/officeDocument/2006/relationships/image" Target="../media/image363.png"/><Relationship Id="rId183" Type="http://schemas.openxmlformats.org/officeDocument/2006/relationships/image" Target="../media/image358.png"/><Relationship Id="rId239" Type="http://schemas.openxmlformats.org/officeDocument/2006/relationships/customXml" Target="../ink/ink496.xml"/><Relationship Id="rId390" Type="http://schemas.openxmlformats.org/officeDocument/2006/relationships/image" Target="../media/image532.png"/><Relationship Id="rId404" Type="http://schemas.openxmlformats.org/officeDocument/2006/relationships/image" Target="../media/image539.png"/><Relationship Id="rId250" Type="http://schemas.openxmlformats.org/officeDocument/2006/relationships/image" Target="../media/image462.png"/><Relationship Id="rId292" Type="http://schemas.openxmlformats.org/officeDocument/2006/relationships/image" Target="../media/image483.png"/><Relationship Id="rId306" Type="http://schemas.openxmlformats.org/officeDocument/2006/relationships/image" Target="../media/image490.png"/><Relationship Id="rId45" Type="http://schemas.openxmlformats.org/officeDocument/2006/relationships/image" Target="../media/image381.png"/><Relationship Id="rId87" Type="http://schemas.openxmlformats.org/officeDocument/2006/relationships/image" Target="../media/image402.png"/><Relationship Id="rId110" Type="http://schemas.openxmlformats.org/officeDocument/2006/relationships/customXml" Target="../ink/ink431.xml"/><Relationship Id="rId348" Type="http://schemas.openxmlformats.org/officeDocument/2006/relationships/image" Target="../media/image511.png"/><Relationship Id="rId152" Type="http://schemas.openxmlformats.org/officeDocument/2006/relationships/customXml" Target="../ink/ink452.xml"/><Relationship Id="rId194" Type="http://schemas.openxmlformats.org/officeDocument/2006/relationships/image" Target="../media/image434.png"/><Relationship Id="rId208" Type="http://schemas.openxmlformats.org/officeDocument/2006/relationships/image" Target="../media/image441.png"/><Relationship Id="rId415" Type="http://schemas.openxmlformats.org/officeDocument/2006/relationships/customXml" Target="../ink/ink584.xml"/><Relationship Id="rId261" Type="http://schemas.openxmlformats.org/officeDocument/2006/relationships/customXml" Target="../ink/ink507.xml"/><Relationship Id="rId14" Type="http://schemas.openxmlformats.org/officeDocument/2006/relationships/customXml" Target="../ink/ink383.xml"/><Relationship Id="rId56" Type="http://schemas.openxmlformats.org/officeDocument/2006/relationships/customXml" Target="../ink/ink404.xml"/><Relationship Id="rId317" Type="http://schemas.openxmlformats.org/officeDocument/2006/relationships/customXml" Target="../ink/ink535.xml"/><Relationship Id="rId359" Type="http://schemas.openxmlformats.org/officeDocument/2006/relationships/customXml" Target="../ink/ink556.xml"/><Relationship Id="rId98" Type="http://schemas.openxmlformats.org/officeDocument/2006/relationships/customXml" Target="../ink/ink425.xml"/><Relationship Id="rId121" Type="http://schemas.openxmlformats.org/officeDocument/2006/relationships/image" Target="../media/image419.png"/><Relationship Id="rId163" Type="http://schemas.openxmlformats.org/officeDocument/2006/relationships/image" Target="../media/image348.png"/><Relationship Id="rId219" Type="http://schemas.openxmlformats.org/officeDocument/2006/relationships/customXml" Target="../ink/ink486.xml"/><Relationship Id="rId370" Type="http://schemas.openxmlformats.org/officeDocument/2006/relationships/image" Target="../media/image522.png"/><Relationship Id="rId426" Type="http://schemas.openxmlformats.org/officeDocument/2006/relationships/image" Target="../media/image550.png"/><Relationship Id="rId230" Type="http://schemas.openxmlformats.org/officeDocument/2006/relationships/image" Target="../media/image452.png"/><Relationship Id="rId25" Type="http://schemas.openxmlformats.org/officeDocument/2006/relationships/image" Target="../media/image372.png"/><Relationship Id="rId67" Type="http://schemas.openxmlformats.org/officeDocument/2006/relationships/image" Target="../media/image392.png"/><Relationship Id="rId272" Type="http://schemas.openxmlformats.org/officeDocument/2006/relationships/image" Target="../media/image473.png"/><Relationship Id="rId328" Type="http://schemas.openxmlformats.org/officeDocument/2006/relationships/image" Target="../media/image501.png"/><Relationship Id="rId132" Type="http://schemas.openxmlformats.org/officeDocument/2006/relationships/customXml" Target="../ink/ink442.xml"/><Relationship Id="rId174" Type="http://schemas.openxmlformats.org/officeDocument/2006/relationships/customXml" Target="../ink/ink463.xml"/><Relationship Id="rId381" Type="http://schemas.openxmlformats.org/officeDocument/2006/relationships/customXml" Target="../ink/ink567.xml"/><Relationship Id="rId241" Type="http://schemas.openxmlformats.org/officeDocument/2006/relationships/customXml" Target="../ink/ink497.xml"/><Relationship Id="rId437" Type="http://schemas.openxmlformats.org/officeDocument/2006/relationships/image" Target="../media/image555.png"/><Relationship Id="rId36" Type="http://schemas.openxmlformats.org/officeDocument/2006/relationships/customXml" Target="../ink/ink394.xml"/><Relationship Id="rId283" Type="http://schemas.openxmlformats.org/officeDocument/2006/relationships/customXml" Target="../ink/ink518.xml"/><Relationship Id="rId339" Type="http://schemas.openxmlformats.org/officeDocument/2006/relationships/customXml" Target="../ink/ink546.xml"/><Relationship Id="rId78" Type="http://schemas.openxmlformats.org/officeDocument/2006/relationships/customXml" Target="../ink/ink415.xml"/><Relationship Id="rId101" Type="http://schemas.openxmlformats.org/officeDocument/2006/relationships/image" Target="../media/image409.png"/><Relationship Id="rId143" Type="http://schemas.openxmlformats.org/officeDocument/2006/relationships/image" Target="../media/image338.png"/><Relationship Id="rId185" Type="http://schemas.openxmlformats.org/officeDocument/2006/relationships/image" Target="../media/image430.png"/><Relationship Id="rId350" Type="http://schemas.openxmlformats.org/officeDocument/2006/relationships/image" Target="../media/image512.png"/><Relationship Id="rId406" Type="http://schemas.openxmlformats.org/officeDocument/2006/relationships/image" Target="../media/image540.png"/><Relationship Id="rId9" Type="http://schemas.openxmlformats.org/officeDocument/2006/relationships/image" Target="../media/image364.png"/><Relationship Id="rId210" Type="http://schemas.openxmlformats.org/officeDocument/2006/relationships/image" Target="../media/image442.png"/><Relationship Id="rId392" Type="http://schemas.openxmlformats.org/officeDocument/2006/relationships/image" Target="../media/image533.png"/><Relationship Id="rId252" Type="http://schemas.openxmlformats.org/officeDocument/2006/relationships/image" Target="../media/image463.png"/><Relationship Id="rId294" Type="http://schemas.openxmlformats.org/officeDocument/2006/relationships/image" Target="../media/image484.png"/><Relationship Id="rId308" Type="http://schemas.openxmlformats.org/officeDocument/2006/relationships/image" Target="../media/image491.png"/><Relationship Id="rId47" Type="http://schemas.openxmlformats.org/officeDocument/2006/relationships/image" Target="../media/image382.png"/><Relationship Id="rId89" Type="http://schemas.openxmlformats.org/officeDocument/2006/relationships/image" Target="../media/image403.png"/><Relationship Id="rId112" Type="http://schemas.openxmlformats.org/officeDocument/2006/relationships/customXml" Target="../ink/ink432.xml"/><Relationship Id="rId154" Type="http://schemas.openxmlformats.org/officeDocument/2006/relationships/customXml" Target="../ink/ink453.xml"/><Relationship Id="rId361" Type="http://schemas.openxmlformats.org/officeDocument/2006/relationships/customXml" Target="../ink/ink557.xml"/><Relationship Id="rId196" Type="http://schemas.openxmlformats.org/officeDocument/2006/relationships/image" Target="../media/image435.png"/><Relationship Id="rId417" Type="http://schemas.openxmlformats.org/officeDocument/2006/relationships/customXml" Target="../ink/ink585.xml"/><Relationship Id="rId16" Type="http://schemas.openxmlformats.org/officeDocument/2006/relationships/customXml" Target="../ink/ink384.xml"/><Relationship Id="rId221" Type="http://schemas.openxmlformats.org/officeDocument/2006/relationships/customXml" Target="../ink/ink487.xml"/><Relationship Id="rId263" Type="http://schemas.openxmlformats.org/officeDocument/2006/relationships/customXml" Target="../ink/ink508.xml"/><Relationship Id="rId319" Type="http://schemas.openxmlformats.org/officeDocument/2006/relationships/customXml" Target="../ink/ink536.xml"/><Relationship Id="rId58" Type="http://schemas.openxmlformats.org/officeDocument/2006/relationships/customXml" Target="../ink/ink405.xml"/><Relationship Id="rId123" Type="http://schemas.openxmlformats.org/officeDocument/2006/relationships/image" Target="../media/image420.png"/><Relationship Id="rId330" Type="http://schemas.openxmlformats.org/officeDocument/2006/relationships/image" Target="../media/image502.png"/><Relationship Id="rId165" Type="http://schemas.openxmlformats.org/officeDocument/2006/relationships/image" Target="../media/image349.png"/><Relationship Id="rId372" Type="http://schemas.openxmlformats.org/officeDocument/2006/relationships/image" Target="../media/image523.png"/><Relationship Id="rId428" Type="http://schemas.openxmlformats.org/officeDocument/2006/relationships/customXml" Target="../ink/ink591.xml"/><Relationship Id="rId232" Type="http://schemas.openxmlformats.org/officeDocument/2006/relationships/image" Target="../media/image453.png"/><Relationship Id="rId274" Type="http://schemas.openxmlformats.org/officeDocument/2006/relationships/image" Target="../media/image474.png"/><Relationship Id="rId27" Type="http://schemas.openxmlformats.org/officeDocument/2006/relationships/image" Target="../media/image373.png"/><Relationship Id="rId69" Type="http://schemas.openxmlformats.org/officeDocument/2006/relationships/image" Target="../media/image393.png"/><Relationship Id="rId134" Type="http://schemas.openxmlformats.org/officeDocument/2006/relationships/customXml" Target="../ink/ink443.xml"/><Relationship Id="rId80" Type="http://schemas.openxmlformats.org/officeDocument/2006/relationships/customXml" Target="../ink/ink416.xml"/><Relationship Id="rId176" Type="http://schemas.openxmlformats.org/officeDocument/2006/relationships/customXml" Target="../ink/ink464.xml"/><Relationship Id="rId341" Type="http://schemas.openxmlformats.org/officeDocument/2006/relationships/customXml" Target="../ink/ink547.xml"/><Relationship Id="rId383" Type="http://schemas.openxmlformats.org/officeDocument/2006/relationships/customXml" Target="../ink/ink568.xml"/><Relationship Id="rId439" Type="http://schemas.openxmlformats.org/officeDocument/2006/relationships/image" Target="../media/image556.png"/><Relationship Id="rId201" Type="http://schemas.openxmlformats.org/officeDocument/2006/relationships/customXml" Target="../ink/ink477.xml"/><Relationship Id="rId243" Type="http://schemas.openxmlformats.org/officeDocument/2006/relationships/customXml" Target="../ink/ink498.xml"/><Relationship Id="rId285" Type="http://schemas.openxmlformats.org/officeDocument/2006/relationships/customXml" Target="../ink/ink519.xml"/><Relationship Id="rId38" Type="http://schemas.openxmlformats.org/officeDocument/2006/relationships/customXml" Target="../ink/ink395.xml"/><Relationship Id="rId103" Type="http://schemas.openxmlformats.org/officeDocument/2006/relationships/image" Target="../media/image410.png"/><Relationship Id="rId310" Type="http://schemas.openxmlformats.org/officeDocument/2006/relationships/image" Target="../media/image492.png"/><Relationship Id="rId91" Type="http://schemas.openxmlformats.org/officeDocument/2006/relationships/image" Target="../media/image404.png"/><Relationship Id="rId145" Type="http://schemas.openxmlformats.org/officeDocument/2006/relationships/image" Target="../media/image339.png"/><Relationship Id="rId187" Type="http://schemas.openxmlformats.org/officeDocument/2006/relationships/image" Target="../media/image431.png"/><Relationship Id="rId352" Type="http://schemas.openxmlformats.org/officeDocument/2006/relationships/image" Target="../media/image513.png"/><Relationship Id="rId394" Type="http://schemas.openxmlformats.org/officeDocument/2006/relationships/image" Target="../media/image534.png"/><Relationship Id="rId408" Type="http://schemas.openxmlformats.org/officeDocument/2006/relationships/image" Target="../media/image541.png"/><Relationship Id="rId212" Type="http://schemas.openxmlformats.org/officeDocument/2006/relationships/image" Target="../media/image443.png"/><Relationship Id="rId254" Type="http://schemas.openxmlformats.org/officeDocument/2006/relationships/image" Target="../media/image464.png"/><Relationship Id="rId49" Type="http://schemas.openxmlformats.org/officeDocument/2006/relationships/image" Target="../media/image383.png"/><Relationship Id="rId114" Type="http://schemas.openxmlformats.org/officeDocument/2006/relationships/customXml" Target="../ink/ink433.xml"/><Relationship Id="rId296" Type="http://schemas.openxmlformats.org/officeDocument/2006/relationships/image" Target="../media/image485.png"/><Relationship Id="rId60" Type="http://schemas.openxmlformats.org/officeDocument/2006/relationships/customXml" Target="../ink/ink406.xml"/><Relationship Id="rId156" Type="http://schemas.openxmlformats.org/officeDocument/2006/relationships/customXml" Target="../ink/ink454.xml"/><Relationship Id="rId198" Type="http://schemas.openxmlformats.org/officeDocument/2006/relationships/image" Target="../media/image436.png"/><Relationship Id="rId321" Type="http://schemas.openxmlformats.org/officeDocument/2006/relationships/customXml" Target="../ink/ink537.xml"/><Relationship Id="rId363" Type="http://schemas.openxmlformats.org/officeDocument/2006/relationships/customXml" Target="../ink/ink558.xml"/><Relationship Id="rId419" Type="http://schemas.openxmlformats.org/officeDocument/2006/relationships/customXml" Target="../ink/ink586.xml"/><Relationship Id="rId223" Type="http://schemas.openxmlformats.org/officeDocument/2006/relationships/customXml" Target="../ink/ink488.xml"/><Relationship Id="rId430" Type="http://schemas.openxmlformats.org/officeDocument/2006/relationships/customXml" Target="../ink/ink592.xml"/><Relationship Id="rId18" Type="http://schemas.openxmlformats.org/officeDocument/2006/relationships/customXml" Target="../ink/ink385.xml"/><Relationship Id="rId39" Type="http://schemas.openxmlformats.org/officeDocument/2006/relationships/image" Target="../media/image378.png"/><Relationship Id="rId265" Type="http://schemas.openxmlformats.org/officeDocument/2006/relationships/customXml" Target="../ink/ink509.xml"/><Relationship Id="rId286" Type="http://schemas.openxmlformats.org/officeDocument/2006/relationships/image" Target="../media/image480.png"/><Relationship Id="rId50" Type="http://schemas.openxmlformats.org/officeDocument/2006/relationships/customXml" Target="../ink/ink401.xml"/><Relationship Id="rId104" Type="http://schemas.openxmlformats.org/officeDocument/2006/relationships/customXml" Target="../ink/ink428.xml"/><Relationship Id="rId125" Type="http://schemas.openxmlformats.org/officeDocument/2006/relationships/image" Target="../media/image421.png"/><Relationship Id="rId146" Type="http://schemas.openxmlformats.org/officeDocument/2006/relationships/customXml" Target="../ink/ink449.xml"/><Relationship Id="rId167" Type="http://schemas.openxmlformats.org/officeDocument/2006/relationships/image" Target="../media/image350.png"/><Relationship Id="rId188" Type="http://schemas.openxmlformats.org/officeDocument/2006/relationships/customXml" Target="../ink/ink470.xml"/><Relationship Id="rId311" Type="http://schemas.openxmlformats.org/officeDocument/2006/relationships/customXml" Target="../ink/ink532.xml"/><Relationship Id="rId332" Type="http://schemas.openxmlformats.org/officeDocument/2006/relationships/image" Target="../media/image503.png"/><Relationship Id="rId353" Type="http://schemas.openxmlformats.org/officeDocument/2006/relationships/customXml" Target="../ink/ink553.xml"/><Relationship Id="rId374" Type="http://schemas.openxmlformats.org/officeDocument/2006/relationships/image" Target="../media/image524.png"/><Relationship Id="rId395" Type="http://schemas.openxmlformats.org/officeDocument/2006/relationships/customXml" Target="../ink/ink574.xml"/><Relationship Id="rId409" Type="http://schemas.openxmlformats.org/officeDocument/2006/relationships/customXml" Target="../ink/ink581.xml"/><Relationship Id="rId71" Type="http://schemas.openxmlformats.org/officeDocument/2006/relationships/image" Target="../media/image394.png"/><Relationship Id="rId92" Type="http://schemas.openxmlformats.org/officeDocument/2006/relationships/customXml" Target="../ink/ink422.xml"/><Relationship Id="rId213" Type="http://schemas.openxmlformats.org/officeDocument/2006/relationships/customXml" Target="../ink/ink483.xml"/><Relationship Id="rId234" Type="http://schemas.openxmlformats.org/officeDocument/2006/relationships/image" Target="../media/image454.png"/><Relationship Id="rId420" Type="http://schemas.openxmlformats.org/officeDocument/2006/relationships/image" Target="../media/image547.png"/><Relationship Id="rId2" Type="http://schemas.openxmlformats.org/officeDocument/2006/relationships/customXml" Target="../ink/ink377.xml"/><Relationship Id="rId29" Type="http://schemas.openxmlformats.org/officeDocument/2006/relationships/image" Target="../media/image374.png"/><Relationship Id="rId255" Type="http://schemas.openxmlformats.org/officeDocument/2006/relationships/customXml" Target="../ink/ink504.xml"/><Relationship Id="rId276" Type="http://schemas.openxmlformats.org/officeDocument/2006/relationships/image" Target="../media/image475.png"/><Relationship Id="rId297" Type="http://schemas.openxmlformats.org/officeDocument/2006/relationships/customXml" Target="../ink/ink525.xml"/><Relationship Id="rId441" Type="http://schemas.openxmlformats.org/officeDocument/2006/relationships/image" Target="../media/image557.png"/><Relationship Id="rId40" Type="http://schemas.openxmlformats.org/officeDocument/2006/relationships/customXml" Target="../ink/ink396.xml"/><Relationship Id="rId115" Type="http://schemas.openxmlformats.org/officeDocument/2006/relationships/image" Target="../media/image416.png"/><Relationship Id="rId136" Type="http://schemas.openxmlformats.org/officeDocument/2006/relationships/customXml" Target="../ink/ink444.xml"/><Relationship Id="rId157" Type="http://schemas.openxmlformats.org/officeDocument/2006/relationships/image" Target="../media/image345.png"/><Relationship Id="rId178" Type="http://schemas.openxmlformats.org/officeDocument/2006/relationships/customXml" Target="../ink/ink465.xml"/><Relationship Id="rId301" Type="http://schemas.openxmlformats.org/officeDocument/2006/relationships/customXml" Target="../ink/ink527.xml"/><Relationship Id="rId322" Type="http://schemas.openxmlformats.org/officeDocument/2006/relationships/image" Target="../media/image498.png"/><Relationship Id="rId343" Type="http://schemas.openxmlformats.org/officeDocument/2006/relationships/customXml" Target="../ink/ink548.xml"/><Relationship Id="rId364" Type="http://schemas.openxmlformats.org/officeDocument/2006/relationships/image" Target="../media/image519.png"/><Relationship Id="rId61" Type="http://schemas.openxmlformats.org/officeDocument/2006/relationships/image" Target="../media/image389.png"/><Relationship Id="rId82" Type="http://schemas.openxmlformats.org/officeDocument/2006/relationships/customXml" Target="../ink/ink417.xml"/><Relationship Id="rId199" Type="http://schemas.openxmlformats.org/officeDocument/2006/relationships/customXml" Target="../ink/ink476.xml"/><Relationship Id="rId203" Type="http://schemas.openxmlformats.org/officeDocument/2006/relationships/customXml" Target="../ink/ink478.xml"/><Relationship Id="rId385" Type="http://schemas.openxmlformats.org/officeDocument/2006/relationships/customXml" Target="../ink/ink569.xml"/><Relationship Id="rId19" Type="http://schemas.openxmlformats.org/officeDocument/2006/relationships/image" Target="../media/image369.png"/><Relationship Id="rId224" Type="http://schemas.openxmlformats.org/officeDocument/2006/relationships/image" Target="../media/image449.png"/><Relationship Id="rId245" Type="http://schemas.openxmlformats.org/officeDocument/2006/relationships/customXml" Target="../ink/ink499.xml"/><Relationship Id="rId266" Type="http://schemas.openxmlformats.org/officeDocument/2006/relationships/image" Target="../media/image470.png"/><Relationship Id="rId287" Type="http://schemas.openxmlformats.org/officeDocument/2006/relationships/customXml" Target="../ink/ink520.xml"/><Relationship Id="rId410" Type="http://schemas.openxmlformats.org/officeDocument/2006/relationships/image" Target="../media/image542.png"/><Relationship Id="rId431" Type="http://schemas.openxmlformats.org/officeDocument/2006/relationships/image" Target="../media/image552.png"/><Relationship Id="rId30" Type="http://schemas.openxmlformats.org/officeDocument/2006/relationships/customXml" Target="../ink/ink391.xml"/><Relationship Id="rId105" Type="http://schemas.openxmlformats.org/officeDocument/2006/relationships/image" Target="../media/image411.png"/><Relationship Id="rId126" Type="http://schemas.openxmlformats.org/officeDocument/2006/relationships/customXml" Target="../ink/ink439.xml"/><Relationship Id="rId147" Type="http://schemas.openxmlformats.org/officeDocument/2006/relationships/image" Target="../media/image340.png"/><Relationship Id="rId168" Type="http://schemas.openxmlformats.org/officeDocument/2006/relationships/customXml" Target="../ink/ink460.xml"/><Relationship Id="rId312" Type="http://schemas.openxmlformats.org/officeDocument/2006/relationships/image" Target="../media/image493.png"/><Relationship Id="rId333" Type="http://schemas.openxmlformats.org/officeDocument/2006/relationships/customXml" Target="../ink/ink543.xml"/><Relationship Id="rId354" Type="http://schemas.openxmlformats.org/officeDocument/2006/relationships/image" Target="../media/image514.png"/><Relationship Id="rId51" Type="http://schemas.openxmlformats.org/officeDocument/2006/relationships/image" Target="../media/image384.png"/><Relationship Id="rId72" Type="http://schemas.openxmlformats.org/officeDocument/2006/relationships/customXml" Target="../ink/ink412.xml"/><Relationship Id="rId93" Type="http://schemas.openxmlformats.org/officeDocument/2006/relationships/image" Target="../media/image405.png"/><Relationship Id="rId189" Type="http://schemas.openxmlformats.org/officeDocument/2006/relationships/image" Target="../media/image432.png"/><Relationship Id="rId375" Type="http://schemas.openxmlformats.org/officeDocument/2006/relationships/customXml" Target="../ink/ink564.xml"/><Relationship Id="rId396" Type="http://schemas.openxmlformats.org/officeDocument/2006/relationships/image" Target="../media/image535.png"/><Relationship Id="rId3" Type="http://schemas.openxmlformats.org/officeDocument/2006/relationships/image" Target="../media/image195.png"/><Relationship Id="rId214" Type="http://schemas.openxmlformats.org/officeDocument/2006/relationships/image" Target="../media/image444.png"/><Relationship Id="rId235" Type="http://schemas.openxmlformats.org/officeDocument/2006/relationships/customXml" Target="../ink/ink494.xml"/><Relationship Id="rId256" Type="http://schemas.openxmlformats.org/officeDocument/2006/relationships/image" Target="../media/image465.png"/><Relationship Id="rId277" Type="http://schemas.openxmlformats.org/officeDocument/2006/relationships/customXml" Target="../ink/ink515.xml"/><Relationship Id="rId298" Type="http://schemas.openxmlformats.org/officeDocument/2006/relationships/image" Target="../media/image486.png"/><Relationship Id="rId400" Type="http://schemas.openxmlformats.org/officeDocument/2006/relationships/image" Target="../media/image537.png"/><Relationship Id="rId421" Type="http://schemas.openxmlformats.org/officeDocument/2006/relationships/customXml" Target="../ink/ink587.xml"/><Relationship Id="rId442" Type="http://schemas.openxmlformats.org/officeDocument/2006/relationships/customXml" Target="../ink/ink598.xml"/><Relationship Id="rId116" Type="http://schemas.openxmlformats.org/officeDocument/2006/relationships/customXml" Target="../ink/ink434.xml"/><Relationship Id="rId137" Type="http://schemas.openxmlformats.org/officeDocument/2006/relationships/image" Target="../media/image427.png"/><Relationship Id="rId158" Type="http://schemas.openxmlformats.org/officeDocument/2006/relationships/customXml" Target="../ink/ink455.xml"/><Relationship Id="rId302" Type="http://schemas.openxmlformats.org/officeDocument/2006/relationships/image" Target="../media/image488.png"/><Relationship Id="rId323" Type="http://schemas.openxmlformats.org/officeDocument/2006/relationships/customXml" Target="../ink/ink538.xml"/><Relationship Id="rId344" Type="http://schemas.openxmlformats.org/officeDocument/2006/relationships/image" Target="../media/image509.png"/><Relationship Id="rId20" Type="http://schemas.openxmlformats.org/officeDocument/2006/relationships/customXml" Target="../ink/ink386.xml"/><Relationship Id="rId41" Type="http://schemas.openxmlformats.org/officeDocument/2006/relationships/image" Target="../media/image379.png"/><Relationship Id="rId62" Type="http://schemas.openxmlformats.org/officeDocument/2006/relationships/customXml" Target="../ink/ink407.xml"/><Relationship Id="rId83" Type="http://schemas.openxmlformats.org/officeDocument/2006/relationships/image" Target="../media/image400.png"/><Relationship Id="rId179" Type="http://schemas.openxmlformats.org/officeDocument/2006/relationships/image" Target="../media/image356.png"/><Relationship Id="rId365" Type="http://schemas.openxmlformats.org/officeDocument/2006/relationships/customXml" Target="../ink/ink559.xml"/><Relationship Id="rId386" Type="http://schemas.openxmlformats.org/officeDocument/2006/relationships/image" Target="../media/image530.png"/><Relationship Id="rId190" Type="http://schemas.openxmlformats.org/officeDocument/2006/relationships/customXml" Target="../ink/ink471.xml"/><Relationship Id="rId204" Type="http://schemas.openxmlformats.org/officeDocument/2006/relationships/image" Target="../media/image439.png"/><Relationship Id="rId225" Type="http://schemas.openxmlformats.org/officeDocument/2006/relationships/customXml" Target="../ink/ink489.xml"/><Relationship Id="rId246" Type="http://schemas.openxmlformats.org/officeDocument/2006/relationships/image" Target="../media/image460.png"/><Relationship Id="rId267" Type="http://schemas.openxmlformats.org/officeDocument/2006/relationships/customXml" Target="../ink/ink510.xml"/><Relationship Id="rId288" Type="http://schemas.openxmlformats.org/officeDocument/2006/relationships/image" Target="../media/image481.png"/><Relationship Id="rId411" Type="http://schemas.openxmlformats.org/officeDocument/2006/relationships/customXml" Target="../ink/ink582.xml"/><Relationship Id="rId432" Type="http://schemas.openxmlformats.org/officeDocument/2006/relationships/customXml" Target="../ink/ink593.xml"/><Relationship Id="rId106" Type="http://schemas.openxmlformats.org/officeDocument/2006/relationships/customXml" Target="../ink/ink429.xml"/><Relationship Id="rId127" Type="http://schemas.openxmlformats.org/officeDocument/2006/relationships/image" Target="../media/image422.png"/><Relationship Id="rId313" Type="http://schemas.openxmlformats.org/officeDocument/2006/relationships/customXml" Target="../ink/ink533.xml"/><Relationship Id="rId10" Type="http://schemas.openxmlformats.org/officeDocument/2006/relationships/customXml" Target="../ink/ink381.xml"/><Relationship Id="rId31" Type="http://schemas.openxmlformats.org/officeDocument/2006/relationships/image" Target="../media/image375.png"/><Relationship Id="rId52" Type="http://schemas.openxmlformats.org/officeDocument/2006/relationships/customXml" Target="../ink/ink402.xml"/><Relationship Id="rId73" Type="http://schemas.openxmlformats.org/officeDocument/2006/relationships/image" Target="../media/image395.png"/><Relationship Id="rId94" Type="http://schemas.openxmlformats.org/officeDocument/2006/relationships/customXml" Target="../ink/ink423.xml"/><Relationship Id="rId148" Type="http://schemas.openxmlformats.org/officeDocument/2006/relationships/customXml" Target="../ink/ink450.xml"/><Relationship Id="rId169" Type="http://schemas.openxmlformats.org/officeDocument/2006/relationships/image" Target="../media/image351.png"/><Relationship Id="rId334" Type="http://schemas.openxmlformats.org/officeDocument/2006/relationships/image" Target="../media/image504.png"/><Relationship Id="rId355" Type="http://schemas.openxmlformats.org/officeDocument/2006/relationships/customXml" Target="../ink/ink554.xml"/><Relationship Id="rId376" Type="http://schemas.openxmlformats.org/officeDocument/2006/relationships/image" Target="../media/image525.png"/><Relationship Id="rId397" Type="http://schemas.openxmlformats.org/officeDocument/2006/relationships/customXml" Target="../ink/ink575.xml"/><Relationship Id="rId4" Type="http://schemas.openxmlformats.org/officeDocument/2006/relationships/customXml" Target="../ink/ink378.xml"/><Relationship Id="rId180" Type="http://schemas.openxmlformats.org/officeDocument/2006/relationships/customXml" Target="../ink/ink466.xml"/><Relationship Id="rId215" Type="http://schemas.openxmlformats.org/officeDocument/2006/relationships/customXml" Target="../ink/ink484.xml"/><Relationship Id="rId236" Type="http://schemas.openxmlformats.org/officeDocument/2006/relationships/image" Target="../media/image455.png"/><Relationship Id="rId257" Type="http://schemas.openxmlformats.org/officeDocument/2006/relationships/customXml" Target="../ink/ink505.xml"/><Relationship Id="rId278" Type="http://schemas.openxmlformats.org/officeDocument/2006/relationships/image" Target="../media/image476.png"/><Relationship Id="rId401" Type="http://schemas.openxmlformats.org/officeDocument/2006/relationships/customXml" Target="../ink/ink577.xml"/><Relationship Id="rId422" Type="http://schemas.openxmlformats.org/officeDocument/2006/relationships/image" Target="../media/image548.png"/><Relationship Id="rId443" Type="http://schemas.openxmlformats.org/officeDocument/2006/relationships/image" Target="../media/image558.png"/><Relationship Id="rId303" Type="http://schemas.openxmlformats.org/officeDocument/2006/relationships/customXml" Target="../ink/ink528.xml"/><Relationship Id="rId42" Type="http://schemas.openxmlformats.org/officeDocument/2006/relationships/customXml" Target="../ink/ink397.xml"/><Relationship Id="rId84" Type="http://schemas.openxmlformats.org/officeDocument/2006/relationships/customXml" Target="../ink/ink418.xml"/><Relationship Id="rId138" Type="http://schemas.openxmlformats.org/officeDocument/2006/relationships/customXml" Target="../ink/ink445.xml"/><Relationship Id="rId345" Type="http://schemas.openxmlformats.org/officeDocument/2006/relationships/customXml" Target="../ink/ink549.xml"/><Relationship Id="rId387" Type="http://schemas.openxmlformats.org/officeDocument/2006/relationships/customXml" Target="../ink/ink570.xml"/><Relationship Id="rId191" Type="http://schemas.openxmlformats.org/officeDocument/2006/relationships/image" Target="../media/image433.png"/><Relationship Id="rId205" Type="http://schemas.openxmlformats.org/officeDocument/2006/relationships/customXml" Target="../ink/ink479.xml"/><Relationship Id="rId247" Type="http://schemas.openxmlformats.org/officeDocument/2006/relationships/customXml" Target="../ink/ink500.xml"/><Relationship Id="rId412" Type="http://schemas.openxmlformats.org/officeDocument/2006/relationships/image" Target="../media/image543.png"/><Relationship Id="rId107" Type="http://schemas.openxmlformats.org/officeDocument/2006/relationships/image" Target="../media/image412.png"/><Relationship Id="rId289" Type="http://schemas.openxmlformats.org/officeDocument/2006/relationships/customXml" Target="../ink/ink521.xml"/><Relationship Id="rId11" Type="http://schemas.openxmlformats.org/officeDocument/2006/relationships/image" Target="../media/image365.png"/><Relationship Id="rId53" Type="http://schemas.openxmlformats.org/officeDocument/2006/relationships/image" Target="../media/image385.png"/><Relationship Id="rId149" Type="http://schemas.openxmlformats.org/officeDocument/2006/relationships/image" Target="../media/image341.png"/><Relationship Id="rId314" Type="http://schemas.openxmlformats.org/officeDocument/2006/relationships/image" Target="../media/image494.png"/><Relationship Id="rId356" Type="http://schemas.openxmlformats.org/officeDocument/2006/relationships/image" Target="../media/image515.png"/><Relationship Id="rId398" Type="http://schemas.openxmlformats.org/officeDocument/2006/relationships/image" Target="../media/image536.png"/><Relationship Id="rId95" Type="http://schemas.openxmlformats.org/officeDocument/2006/relationships/image" Target="../media/image406.png"/><Relationship Id="rId160" Type="http://schemas.openxmlformats.org/officeDocument/2006/relationships/customXml" Target="../ink/ink456.xml"/><Relationship Id="rId216" Type="http://schemas.openxmlformats.org/officeDocument/2006/relationships/image" Target="../media/image445.png"/><Relationship Id="rId423" Type="http://schemas.openxmlformats.org/officeDocument/2006/relationships/customXml" Target="../ink/ink588.xml"/><Relationship Id="rId258" Type="http://schemas.openxmlformats.org/officeDocument/2006/relationships/image" Target="../media/image466.png"/><Relationship Id="rId22" Type="http://schemas.openxmlformats.org/officeDocument/2006/relationships/customXml" Target="../ink/ink387.xml"/><Relationship Id="rId64" Type="http://schemas.openxmlformats.org/officeDocument/2006/relationships/customXml" Target="../ink/ink408.xml"/><Relationship Id="rId118" Type="http://schemas.openxmlformats.org/officeDocument/2006/relationships/customXml" Target="../ink/ink435.xml"/><Relationship Id="rId325" Type="http://schemas.openxmlformats.org/officeDocument/2006/relationships/customXml" Target="../ink/ink539.xml"/><Relationship Id="rId367" Type="http://schemas.openxmlformats.org/officeDocument/2006/relationships/customXml" Target="../ink/ink560.xml"/><Relationship Id="rId171" Type="http://schemas.openxmlformats.org/officeDocument/2006/relationships/image" Target="../media/image352.png"/><Relationship Id="rId227" Type="http://schemas.openxmlformats.org/officeDocument/2006/relationships/customXml" Target="../ink/ink490.xml"/><Relationship Id="rId269" Type="http://schemas.openxmlformats.org/officeDocument/2006/relationships/customXml" Target="../ink/ink511.xml"/><Relationship Id="rId434" Type="http://schemas.openxmlformats.org/officeDocument/2006/relationships/customXml" Target="../ink/ink594.xml"/><Relationship Id="rId33" Type="http://schemas.openxmlformats.org/officeDocument/2006/relationships/image" Target="../media/image376.png"/><Relationship Id="rId129" Type="http://schemas.openxmlformats.org/officeDocument/2006/relationships/image" Target="../media/image423.png"/><Relationship Id="rId280" Type="http://schemas.openxmlformats.org/officeDocument/2006/relationships/image" Target="../media/image477.png"/><Relationship Id="rId336" Type="http://schemas.openxmlformats.org/officeDocument/2006/relationships/image" Target="../media/image505.png"/><Relationship Id="rId75" Type="http://schemas.openxmlformats.org/officeDocument/2006/relationships/image" Target="../media/image396.png"/><Relationship Id="rId140" Type="http://schemas.openxmlformats.org/officeDocument/2006/relationships/customXml" Target="../ink/ink446.xml"/><Relationship Id="rId182" Type="http://schemas.openxmlformats.org/officeDocument/2006/relationships/customXml" Target="../ink/ink467.xml"/><Relationship Id="rId378" Type="http://schemas.openxmlformats.org/officeDocument/2006/relationships/image" Target="../media/image526.png"/><Relationship Id="rId403" Type="http://schemas.openxmlformats.org/officeDocument/2006/relationships/customXml" Target="../ink/ink578.xml"/><Relationship Id="rId6" Type="http://schemas.openxmlformats.org/officeDocument/2006/relationships/customXml" Target="../ink/ink379.xml"/><Relationship Id="rId238" Type="http://schemas.openxmlformats.org/officeDocument/2006/relationships/image" Target="../media/image456.png"/><Relationship Id="rId445" Type="http://schemas.openxmlformats.org/officeDocument/2006/relationships/image" Target="../media/image559.png"/><Relationship Id="rId291" Type="http://schemas.openxmlformats.org/officeDocument/2006/relationships/customXml" Target="../ink/ink522.xml"/><Relationship Id="rId305" Type="http://schemas.openxmlformats.org/officeDocument/2006/relationships/customXml" Target="../ink/ink529.xml"/><Relationship Id="rId347" Type="http://schemas.openxmlformats.org/officeDocument/2006/relationships/customXml" Target="../ink/ink550.xml"/><Relationship Id="rId44" Type="http://schemas.openxmlformats.org/officeDocument/2006/relationships/customXml" Target="../ink/ink398.xml"/><Relationship Id="rId86" Type="http://schemas.openxmlformats.org/officeDocument/2006/relationships/customXml" Target="../ink/ink419.xml"/><Relationship Id="rId151" Type="http://schemas.openxmlformats.org/officeDocument/2006/relationships/image" Target="../media/image342.png"/><Relationship Id="rId389" Type="http://schemas.openxmlformats.org/officeDocument/2006/relationships/customXml" Target="../ink/ink571.xml"/><Relationship Id="rId193" Type="http://schemas.openxmlformats.org/officeDocument/2006/relationships/customXml" Target="../ink/ink473.xml"/><Relationship Id="rId207" Type="http://schemas.openxmlformats.org/officeDocument/2006/relationships/customXml" Target="../ink/ink480.xml"/><Relationship Id="rId249" Type="http://schemas.openxmlformats.org/officeDocument/2006/relationships/customXml" Target="../ink/ink501.xml"/><Relationship Id="rId414" Type="http://schemas.openxmlformats.org/officeDocument/2006/relationships/image" Target="../media/image544.png"/><Relationship Id="rId13" Type="http://schemas.openxmlformats.org/officeDocument/2006/relationships/image" Target="../media/image366.png"/><Relationship Id="rId109" Type="http://schemas.openxmlformats.org/officeDocument/2006/relationships/image" Target="../media/image413.png"/><Relationship Id="rId260" Type="http://schemas.openxmlformats.org/officeDocument/2006/relationships/image" Target="../media/image467.png"/><Relationship Id="rId316" Type="http://schemas.openxmlformats.org/officeDocument/2006/relationships/image" Target="../media/image495.png"/><Relationship Id="rId55" Type="http://schemas.openxmlformats.org/officeDocument/2006/relationships/image" Target="../media/image386.png"/><Relationship Id="rId97" Type="http://schemas.openxmlformats.org/officeDocument/2006/relationships/image" Target="../media/image407.png"/><Relationship Id="rId120" Type="http://schemas.openxmlformats.org/officeDocument/2006/relationships/customXml" Target="../ink/ink436.xml"/><Relationship Id="rId358" Type="http://schemas.openxmlformats.org/officeDocument/2006/relationships/image" Target="../media/image516.png"/><Relationship Id="rId162" Type="http://schemas.openxmlformats.org/officeDocument/2006/relationships/customXml" Target="../ink/ink457.xml"/><Relationship Id="rId218" Type="http://schemas.openxmlformats.org/officeDocument/2006/relationships/image" Target="../media/image446.png"/><Relationship Id="rId425" Type="http://schemas.openxmlformats.org/officeDocument/2006/relationships/customXml" Target="../ink/ink589.xml"/><Relationship Id="rId271" Type="http://schemas.openxmlformats.org/officeDocument/2006/relationships/customXml" Target="../ink/ink512.xml"/><Relationship Id="rId24" Type="http://schemas.openxmlformats.org/officeDocument/2006/relationships/customXml" Target="../ink/ink388.xml"/><Relationship Id="rId66" Type="http://schemas.openxmlformats.org/officeDocument/2006/relationships/customXml" Target="../ink/ink409.xml"/><Relationship Id="rId131" Type="http://schemas.openxmlformats.org/officeDocument/2006/relationships/image" Target="../media/image424.png"/><Relationship Id="rId327" Type="http://schemas.openxmlformats.org/officeDocument/2006/relationships/customXml" Target="../ink/ink540.xml"/><Relationship Id="rId369" Type="http://schemas.openxmlformats.org/officeDocument/2006/relationships/customXml" Target="../ink/ink561.xml"/><Relationship Id="rId173" Type="http://schemas.openxmlformats.org/officeDocument/2006/relationships/image" Target="../media/image353.png"/><Relationship Id="rId229" Type="http://schemas.openxmlformats.org/officeDocument/2006/relationships/customXml" Target="../ink/ink491.xml"/><Relationship Id="rId380" Type="http://schemas.openxmlformats.org/officeDocument/2006/relationships/image" Target="../media/image527.png"/><Relationship Id="rId436" Type="http://schemas.openxmlformats.org/officeDocument/2006/relationships/customXml" Target="../ink/ink595.xml"/><Relationship Id="rId240" Type="http://schemas.openxmlformats.org/officeDocument/2006/relationships/image" Target="../media/image457.png"/><Relationship Id="rId35" Type="http://schemas.openxmlformats.org/officeDocument/2006/relationships/image" Target="../media/image377.png"/><Relationship Id="rId77" Type="http://schemas.openxmlformats.org/officeDocument/2006/relationships/image" Target="../media/image397.png"/><Relationship Id="rId100" Type="http://schemas.openxmlformats.org/officeDocument/2006/relationships/customXml" Target="../ink/ink426.xml"/><Relationship Id="rId282" Type="http://schemas.openxmlformats.org/officeDocument/2006/relationships/image" Target="../media/image478.png"/><Relationship Id="rId338" Type="http://schemas.openxmlformats.org/officeDocument/2006/relationships/image" Target="../media/image506.png"/><Relationship Id="rId8" Type="http://schemas.openxmlformats.org/officeDocument/2006/relationships/customXml" Target="../ink/ink380.xml"/><Relationship Id="rId142" Type="http://schemas.openxmlformats.org/officeDocument/2006/relationships/customXml" Target="../ink/ink447.xml"/><Relationship Id="rId184" Type="http://schemas.openxmlformats.org/officeDocument/2006/relationships/customXml" Target="../ink/ink468.xml"/><Relationship Id="rId391" Type="http://schemas.openxmlformats.org/officeDocument/2006/relationships/customXml" Target="../ink/ink572.xml"/><Relationship Id="rId405" Type="http://schemas.openxmlformats.org/officeDocument/2006/relationships/customXml" Target="../ink/ink579.xml"/><Relationship Id="rId251" Type="http://schemas.openxmlformats.org/officeDocument/2006/relationships/customXml" Target="../ink/ink502.xml"/><Relationship Id="rId46" Type="http://schemas.openxmlformats.org/officeDocument/2006/relationships/customXml" Target="../ink/ink399.xml"/><Relationship Id="rId293" Type="http://schemas.openxmlformats.org/officeDocument/2006/relationships/customXml" Target="../ink/ink523.xml"/><Relationship Id="rId307" Type="http://schemas.openxmlformats.org/officeDocument/2006/relationships/customXml" Target="../ink/ink530.xml"/><Relationship Id="rId349" Type="http://schemas.openxmlformats.org/officeDocument/2006/relationships/customXml" Target="../ink/ink551.xml"/><Relationship Id="rId88" Type="http://schemas.openxmlformats.org/officeDocument/2006/relationships/customXml" Target="../ink/ink420.xml"/><Relationship Id="rId111" Type="http://schemas.openxmlformats.org/officeDocument/2006/relationships/image" Target="../media/image414.png"/><Relationship Id="rId153" Type="http://schemas.openxmlformats.org/officeDocument/2006/relationships/image" Target="../media/image343.png"/><Relationship Id="rId195" Type="http://schemas.openxmlformats.org/officeDocument/2006/relationships/customXml" Target="../ink/ink474.xml"/><Relationship Id="rId209" Type="http://schemas.openxmlformats.org/officeDocument/2006/relationships/customXml" Target="../ink/ink481.xml"/><Relationship Id="rId360" Type="http://schemas.openxmlformats.org/officeDocument/2006/relationships/image" Target="../media/image517.png"/><Relationship Id="rId416" Type="http://schemas.openxmlformats.org/officeDocument/2006/relationships/image" Target="../media/image545.png"/><Relationship Id="rId220" Type="http://schemas.openxmlformats.org/officeDocument/2006/relationships/image" Target="../media/image447.png"/><Relationship Id="rId15" Type="http://schemas.openxmlformats.org/officeDocument/2006/relationships/image" Target="../media/image367.png"/><Relationship Id="rId57" Type="http://schemas.openxmlformats.org/officeDocument/2006/relationships/image" Target="../media/image387.png"/><Relationship Id="rId262" Type="http://schemas.openxmlformats.org/officeDocument/2006/relationships/image" Target="../media/image468.png"/><Relationship Id="rId318" Type="http://schemas.openxmlformats.org/officeDocument/2006/relationships/image" Target="../media/image496.png"/><Relationship Id="rId99" Type="http://schemas.openxmlformats.org/officeDocument/2006/relationships/image" Target="../media/image408.png"/><Relationship Id="rId122" Type="http://schemas.openxmlformats.org/officeDocument/2006/relationships/customXml" Target="../ink/ink437.xml"/><Relationship Id="rId164" Type="http://schemas.openxmlformats.org/officeDocument/2006/relationships/customXml" Target="../ink/ink458.xml"/><Relationship Id="rId371" Type="http://schemas.openxmlformats.org/officeDocument/2006/relationships/customXml" Target="../ink/ink562.xml"/><Relationship Id="rId427" Type="http://schemas.openxmlformats.org/officeDocument/2006/relationships/customXml" Target="../ink/ink590.xml"/><Relationship Id="rId26" Type="http://schemas.openxmlformats.org/officeDocument/2006/relationships/customXml" Target="../ink/ink389.xml"/><Relationship Id="rId231" Type="http://schemas.openxmlformats.org/officeDocument/2006/relationships/customXml" Target="../ink/ink492.xml"/><Relationship Id="rId273" Type="http://schemas.openxmlformats.org/officeDocument/2006/relationships/customXml" Target="../ink/ink513.xml"/><Relationship Id="rId329" Type="http://schemas.openxmlformats.org/officeDocument/2006/relationships/customXml" Target="../ink/ink541.xml"/><Relationship Id="rId68" Type="http://schemas.openxmlformats.org/officeDocument/2006/relationships/customXml" Target="../ink/ink410.xml"/><Relationship Id="rId133" Type="http://schemas.openxmlformats.org/officeDocument/2006/relationships/image" Target="../media/image425.png"/><Relationship Id="rId175" Type="http://schemas.openxmlformats.org/officeDocument/2006/relationships/image" Target="../media/image354.png"/><Relationship Id="rId340" Type="http://schemas.openxmlformats.org/officeDocument/2006/relationships/image" Target="../media/image507.png"/><Relationship Id="rId200" Type="http://schemas.openxmlformats.org/officeDocument/2006/relationships/image" Target="../media/image437.png"/><Relationship Id="rId382" Type="http://schemas.openxmlformats.org/officeDocument/2006/relationships/image" Target="../media/image528.png"/><Relationship Id="rId438" Type="http://schemas.openxmlformats.org/officeDocument/2006/relationships/customXml" Target="../ink/ink596.xml"/><Relationship Id="rId242" Type="http://schemas.openxmlformats.org/officeDocument/2006/relationships/image" Target="../media/image458.png"/><Relationship Id="rId284" Type="http://schemas.openxmlformats.org/officeDocument/2006/relationships/image" Target="../media/image479.png"/><Relationship Id="rId37" Type="http://schemas.openxmlformats.org/officeDocument/2006/relationships/image" Target="../media/image161.png"/><Relationship Id="rId79" Type="http://schemas.openxmlformats.org/officeDocument/2006/relationships/image" Target="../media/image398.png"/><Relationship Id="rId102" Type="http://schemas.openxmlformats.org/officeDocument/2006/relationships/customXml" Target="../ink/ink427.xml"/><Relationship Id="rId144" Type="http://schemas.openxmlformats.org/officeDocument/2006/relationships/customXml" Target="../ink/ink448.xml"/><Relationship Id="rId90" Type="http://schemas.openxmlformats.org/officeDocument/2006/relationships/customXml" Target="../ink/ink421.xml"/><Relationship Id="rId186" Type="http://schemas.openxmlformats.org/officeDocument/2006/relationships/customXml" Target="../ink/ink469.xml"/><Relationship Id="rId351" Type="http://schemas.openxmlformats.org/officeDocument/2006/relationships/customXml" Target="../ink/ink552.xml"/><Relationship Id="rId393" Type="http://schemas.openxmlformats.org/officeDocument/2006/relationships/customXml" Target="../ink/ink573.xml"/><Relationship Id="rId407" Type="http://schemas.openxmlformats.org/officeDocument/2006/relationships/customXml" Target="../ink/ink580.xml"/><Relationship Id="rId211" Type="http://schemas.openxmlformats.org/officeDocument/2006/relationships/customXml" Target="../ink/ink482.xml"/><Relationship Id="rId253" Type="http://schemas.openxmlformats.org/officeDocument/2006/relationships/customXml" Target="../ink/ink503.xml"/><Relationship Id="rId295" Type="http://schemas.openxmlformats.org/officeDocument/2006/relationships/customXml" Target="../ink/ink524.xml"/><Relationship Id="rId309" Type="http://schemas.openxmlformats.org/officeDocument/2006/relationships/customXml" Target="../ink/ink531.xml"/><Relationship Id="rId48" Type="http://schemas.openxmlformats.org/officeDocument/2006/relationships/customXml" Target="../ink/ink400.xml"/><Relationship Id="rId113" Type="http://schemas.openxmlformats.org/officeDocument/2006/relationships/image" Target="../media/image415.png"/><Relationship Id="rId320" Type="http://schemas.openxmlformats.org/officeDocument/2006/relationships/image" Target="../media/image497.png"/><Relationship Id="rId155" Type="http://schemas.openxmlformats.org/officeDocument/2006/relationships/image" Target="../media/image344.png"/><Relationship Id="rId197" Type="http://schemas.openxmlformats.org/officeDocument/2006/relationships/customXml" Target="../ink/ink475.xml"/><Relationship Id="rId362" Type="http://schemas.openxmlformats.org/officeDocument/2006/relationships/image" Target="../media/image518.png"/><Relationship Id="rId418" Type="http://schemas.openxmlformats.org/officeDocument/2006/relationships/image" Target="../media/image546.png"/><Relationship Id="rId222" Type="http://schemas.openxmlformats.org/officeDocument/2006/relationships/image" Target="../media/image448.png"/><Relationship Id="rId264" Type="http://schemas.openxmlformats.org/officeDocument/2006/relationships/image" Target="../media/image469.png"/><Relationship Id="rId17" Type="http://schemas.openxmlformats.org/officeDocument/2006/relationships/image" Target="../media/image368.png"/><Relationship Id="rId59" Type="http://schemas.openxmlformats.org/officeDocument/2006/relationships/image" Target="../media/image388.png"/><Relationship Id="rId124" Type="http://schemas.openxmlformats.org/officeDocument/2006/relationships/customXml" Target="../ink/ink438.xml"/><Relationship Id="rId70" Type="http://schemas.openxmlformats.org/officeDocument/2006/relationships/customXml" Target="../ink/ink411.xml"/><Relationship Id="rId166" Type="http://schemas.openxmlformats.org/officeDocument/2006/relationships/customXml" Target="../ink/ink459.xml"/><Relationship Id="rId331" Type="http://schemas.openxmlformats.org/officeDocument/2006/relationships/customXml" Target="../ink/ink542.xml"/><Relationship Id="rId373" Type="http://schemas.openxmlformats.org/officeDocument/2006/relationships/customXml" Target="../ink/ink563.xml"/><Relationship Id="rId429" Type="http://schemas.openxmlformats.org/officeDocument/2006/relationships/image" Target="../media/image55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93.xml"/><Relationship Id="rId440" Type="http://schemas.openxmlformats.org/officeDocument/2006/relationships/customXml" Target="../ink/ink597.xml"/><Relationship Id="rId28" Type="http://schemas.openxmlformats.org/officeDocument/2006/relationships/customXml" Target="../ink/ink390.xml"/><Relationship Id="rId275" Type="http://schemas.openxmlformats.org/officeDocument/2006/relationships/customXml" Target="../ink/ink514.xml"/><Relationship Id="rId300" Type="http://schemas.openxmlformats.org/officeDocument/2006/relationships/image" Target="../media/image487.png"/><Relationship Id="rId81" Type="http://schemas.openxmlformats.org/officeDocument/2006/relationships/image" Target="../media/image399.png"/><Relationship Id="rId135" Type="http://schemas.openxmlformats.org/officeDocument/2006/relationships/image" Target="../media/image426.png"/><Relationship Id="rId177" Type="http://schemas.openxmlformats.org/officeDocument/2006/relationships/image" Target="../media/image355.png"/><Relationship Id="rId342" Type="http://schemas.openxmlformats.org/officeDocument/2006/relationships/image" Target="../media/image508.png"/><Relationship Id="rId384" Type="http://schemas.openxmlformats.org/officeDocument/2006/relationships/image" Target="../media/image529.png"/><Relationship Id="rId202" Type="http://schemas.openxmlformats.org/officeDocument/2006/relationships/image" Target="../media/image438.png"/><Relationship Id="rId244" Type="http://schemas.openxmlformats.org/officeDocument/2006/relationships/image" Target="../media/image45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0.xml"/><Relationship Id="rId21" Type="http://schemas.openxmlformats.org/officeDocument/2006/relationships/customXml" Target="../ink/ink610.xml"/><Relationship Id="rId63" Type="http://schemas.openxmlformats.org/officeDocument/2006/relationships/image" Target="../media/image584.png"/><Relationship Id="rId159" Type="http://schemas.openxmlformats.org/officeDocument/2006/relationships/customXml" Target="../ink/ink681.xml"/><Relationship Id="rId324" Type="http://schemas.openxmlformats.org/officeDocument/2006/relationships/customXml" Target="../ink/ink770.xml"/><Relationship Id="rId366" Type="http://schemas.openxmlformats.org/officeDocument/2006/relationships/customXml" Target="../ink/ink793.xml"/><Relationship Id="rId170" Type="http://schemas.openxmlformats.org/officeDocument/2006/relationships/customXml" Target="../ink/ink687.xml"/><Relationship Id="rId226" Type="http://schemas.openxmlformats.org/officeDocument/2006/relationships/image" Target="../media/image660.png"/><Relationship Id="rId433" Type="http://schemas.openxmlformats.org/officeDocument/2006/relationships/image" Target="../media/image757.png"/><Relationship Id="rId268" Type="http://schemas.openxmlformats.org/officeDocument/2006/relationships/image" Target="../media/image680.png"/><Relationship Id="rId475" Type="http://schemas.openxmlformats.org/officeDocument/2006/relationships/customXml" Target="../ink/ink848.xml"/><Relationship Id="rId32" Type="http://schemas.openxmlformats.org/officeDocument/2006/relationships/customXml" Target="../ink/ink616.xml"/><Relationship Id="rId74" Type="http://schemas.openxmlformats.org/officeDocument/2006/relationships/image" Target="../media/image589.png"/><Relationship Id="rId128" Type="http://schemas.openxmlformats.org/officeDocument/2006/relationships/image" Target="../media/image615.png"/><Relationship Id="rId335" Type="http://schemas.openxmlformats.org/officeDocument/2006/relationships/customXml" Target="../ink/ink776.xml"/><Relationship Id="rId377" Type="http://schemas.openxmlformats.org/officeDocument/2006/relationships/image" Target="../media/image730.png"/><Relationship Id="rId500" Type="http://schemas.openxmlformats.org/officeDocument/2006/relationships/image" Target="../media/image759.png"/><Relationship Id="rId5" Type="http://schemas.openxmlformats.org/officeDocument/2006/relationships/image" Target="../media/image5580.png"/><Relationship Id="rId181" Type="http://schemas.openxmlformats.org/officeDocument/2006/relationships/customXml" Target="../ink/ink693.xml"/><Relationship Id="rId237" Type="http://schemas.openxmlformats.org/officeDocument/2006/relationships/customXml" Target="../ink/ink724.xml"/><Relationship Id="rId402" Type="http://schemas.openxmlformats.org/officeDocument/2006/relationships/image" Target="../media/image742.png"/><Relationship Id="rId279" Type="http://schemas.openxmlformats.org/officeDocument/2006/relationships/customXml" Target="../ink/ink746.xml"/><Relationship Id="rId444" Type="http://schemas.openxmlformats.org/officeDocument/2006/relationships/customXml" Target="../ink/ink832.xml"/><Relationship Id="rId486" Type="http://schemas.openxmlformats.org/officeDocument/2006/relationships/image" Target="../media/image783.png"/><Relationship Id="rId43" Type="http://schemas.openxmlformats.org/officeDocument/2006/relationships/image" Target="../media/image575.png"/><Relationship Id="rId139" Type="http://schemas.openxmlformats.org/officeDocument/2006/relationships/customXml" Target="../ink/ink671.xml"/><Relationship Id="rId290" Type="http://schemas.openxmlformats.org/officeDocument/2006/relationships/customXml" Target="../ink/ink752.xml"/><Relationship Id="rId304" Type="http://schemas.openxmlformats.org/officeDocument/2006/relationships/image" Target="../media/image696.png"/><Relationship Id="rId346" Type="http://schemas.openxmlformats.org/officeDocument/2006/relationships/customXml" Target="../ink/ink783.xml"/><Relationship Id="rId388" Type="http://schemas.openxmlformats.org/officeDocument/2006/relationships/customXml" Target="../ink/ink804.xml"/><Relationship Id="rId511" Type="http://schemas.openxmlformats.org/officeDocument/2006/relationships/customXml" Target="../ink/ink865.xml"/><Relationship Id="rId85" Type="http://schemas.openxmlformats.org/officeDocument/2006/relationships/image" Target="../media/image594.png"/><Relationship Id="rId150" Type="http://schemas.openxmlformats.org/officeDocument/2006/relationships/image" Target="../media/image626.png"/><Relationship Id="rId192" Type="http://schemas.openxmlformats.org/officeDocument/2006/relationships/customXml" Target="../ink/ink699.xml"/><Relationship Id="rId206" Type="http://schemas.openxmlformats.org/officeDocument/2006/relationships/customXml" Target="../ink/ink707.xml"/><Relationship Id="rId413" Type="http://schemas.openxmlformats.org/officeDocument/2006/relationships/customXml" Target="../ink/ink817.xml"/><Relationship Id="rId248" Type="http://schemas.openxmlformats.org/officeDocument/2006/relationships/customXml" Target="../ink/ink730.xml"/><Relationship Id="rId455" Type="http://schemas.openxmlformats.org/officeDocument/2006/relationships/customXml" Target="../ink/ink838.xml"/><Relationship Id="rId497" Type="http://schemas.openxmlformats.org/officeDocument/2006/relationships/customXml" Target="../ink/ink858.xml"/><Relationship Id="rId12" Type="http://schemas.openxmlformats.org/officeDocument/2006/relationships/image" Target="../media/image560.png"/><Relationship Id="rId108" Type="http://schemas.openxmlformats.org/officeDocument/2006/relationships/image" Target="../media/image605.png"/><Relationship Id="rId315" Type="http://schemas.openxmlformats.org/officeDocument/2006/relationships/image" Target="../media/image701.png"/><Relationship Id="rId357" Type="http://schemas.openxmlformats.org/officeDocument/2006/relationships/image" Target="../media/image720.png"/><Relationship Id="rId54" Type="http://schemas.openxmlformats.org/officeDocument/2006/relationships/customXml" Target="../ink/ink627.xml"/><Relationship Id="rId96" Type="http://schemas.openxmlformats.org/officeDocument/2006/relationships/image" Target="../media/image599.png"/><Relationship Id="rId161" Type="http://schemas.openxmlformats.org/officeDocument/2006/relationships/image" Target="../media/image631.png"/><Relationship Id="rId217" Type="http://schemas.openxmlformats.org/officeDocument/2006/relationships/image" Target="../media/image656.png"/><Relationship Id="rId399" Type="http://schemas.openxmlformats.org/officeDocument/2006/relationships/customXml" Target="../ink/ink810.xml"/><Relationship Id="rId259" Type="http://schemas.openxmlformats.org/officeDocument/2006/relationships/customXml" Target="../ink/ink736.xml"/><Relationship Id="rId424" Type="http://schemas.openxmlformats.org/officeDocument/2006/relationships/customXml" Target="../ink/ink823.xml"/><Relationship Id="rId466" Type="http://schemas.openxmlformats.org/officeDocument/2006/relationships/image" Target="../media/image773.png"/><Relationship Id="rId23" Type="http://schemas.openxmlformats.org/officeDocument/2006/relationships/customXml" Target="../ink/ink611.xml"/><Relationship Id="rId119" Type="http://schemas.openxmlformats.org/officeDocument/2006/relationships/customXml" Target="../ink/ink661.xml"/><Relationship Id="rId270" Type="http://schemas.openxmlformats.org/officeDocument/2006/relationships/image" Target="../media/image681.png"/><Relationship Id="rId326" Type="http://schemas.openxmlformats.org/officeDocument/2006/relationships/customXml" Target="../ink/ink771.xml"/><Relationship Id="rId65" Type="http://schemas.openxmlformats.org/officeDocument/2006/relationships/image" Target="../media/image585.png"/><Relationship Id="rId130" Type="http://schemas.openxmlformats.org/officeDocument/2006/relationships/image" Target="../media/image616.png"/><Relationship Id="rId368" Type="http://schemas.openxmlformats.org/officeDocument/2006/relationships/customXml" Target="../ink/ink794.xml"/><Relationship Id="rId172" Type="http://schemas.openxmlformats.org/officeDocument/2006/relationships/customXml" Target="../ink/ink688.xml"/><Relationship Id="rId228" Type="http://schemas.openxmlformats.org/officeDocument/2006/relationships/image" Target="../media/image661.png"/><Relationship Id="rId435" Type="http://schemas.openxmlformats.org/officeDocument/2006/relationships/image" Target="../media/image758.png"/><Relationship Id="rId477" Type="http://schemas.openxmlformats.org/officeDocument/2006/relationships/customXml" Target="../ink/ink849.xml"/><Relationship Id="rId281" Type="http://schemas.openxmlformats.org/officeDocument/2006/relationships/customXml" Target="../ink/ink747.xml"/><Relationship Id="rId337" Type="http://schemas.openxmlformats.org/officeDocument/2006/relationships/customXml" Target="../ink/ink777.xml"/><Relationship Id="rId502" Type="http://schemas.openxmlformats.org/officeDocument/2006/relationships/image" Target="../media/image779.png"/><Relationship Id="rId34" Type="http://schemas.openxmlformats.org/officeDocument/2006/relationships/customXml" Target="../ink/ink617.xml"/><Relationship Id="rId76" Type="http://schemas.openxmlformats.org/officeDocument/2006/relationships/image" Target="../media/image590.png"/><Relationship Id="rId141" Type="http://schemas.openxmlformats.org/officeDocument/2006/relationships/customXml" Target="../ink/ink672.xml"/><Relationship Id="rId379" Type="http://schemas.openxmlformats.org/officeDocument/2006/relationships/image" Target="../media/image731.png"/><Relationship Id="rId7" Type="http://schemas.openxmlformats.org/officeDocument/2006/relationships/image" Target="../media/image161.png"/><Relationship Id="rId183" Type="http://schemas.openxmlformats.org/officeDocument/2006/relationships/customXml" Target="../ink/ink694.xml"/><Relationship Id="rId239" Type="http://schemas.openxmlformats.org/officeDocument/2006/relationships/image" Target="../media/image666.png"/><Relationship Id="rId390" Type="http://schemas.openxmlformats.org/officeDocument/2006/relationships/customXml" Target="../ink/ink805.xml"/><Relationship Id="rId404" Type="http://schemas.openxmlformats.org/officeDocument/2006/relationships/image" Target="../media/image743.png"/><Relationship Id="rId446" Type="http://schemas.openxmlformats.org/officeDocument/2006/relationships/customXml" Target="../ink/ink833.xml"/><Relationship Id="rId250" Type="http://schemas.openxmlformats.org/officeDocument/2006/relationships/customXml" Target="../ink/ink731.xml"/><Relationship Id="rId292" Type="http://schemas.openxmlformats.org/officeDocument/2006/relationships/customXml" Target="../ink/ink753.xml"/><Relationship Id="rId306" Type="http://schemas.openxmlformats.org/officeDocument/2006/relationships/image" Target="../media/image697.png"/><Relationship Id="rId488" Type="http://schemas.openxmlformats.org/officeDocument/2006/relationships/image" Target="../media/image784.png"/><Relationship Id="rId45" Type="http://schemas.openxmlformats.org/officeDocument/2006/relationships/image" Target="../media/image576.png"/><Relationship Id="rId87" Type="http://schemas.openxmlformats.org/officeDocument/2006/relationships/image" Target="../media/image595.png"/><Relationship Id="rId110" Type="http://schemas.openxmlformats.org/officeDocument/2006/relationships/image" Target="../media/image606.png"/><Relationship Id="rId348" Type="http://schemas.openxmlformats.org/officeDocument/2006/relationships/customXml" Target="../ink/ink784.xml"/><Relationship Id="rId513" Type="http://schemas.openxmlformats.org/officeDocument/2006/relationships/customXml" Target="../ink/ink866.xml"/><Relationship Id="rId152" Type="http://schemas.openxmlformats.org/officeDocument/2006/relationships/image" Target="../media/image627.png"/><Relationship Id="rId194" Type="http://schemas.openxmlformats.org/officeDocument/2006/relationships/customXml" Target="../ink/ink700.xml"/><Relationship Id="rId208" Type="http://schemas.openxmlformats.org/officeDocument/2006/relationships/customXml" Target="../ink/ink708.xml"/><Relationship Id="rId415" Type="http://schemas.openxmlformats.org/officeDocument/2006/relationships/customXml" Target="../ink/ink818.xml"/><Relationship Id="rId457" Type="http://schemas.openxmlformats.org/officeDocument/2006/relationships/customXml" Target="../ink/ink839.xml"/><Relationship Id="rId261" Type="http://schemas.openxmlformats.org/officeDocument/2006/relationships/customXml" Target="../ink/ink737.xml"/><Relationship Id="rId499" Type="http://schemas.openxmlformats.org/officeDocument/2006/relationships/customXml" Target="../ink/ink859.xml"/><Relationship Id="rId14" Type="http://schemas.openxmlformats.org/officeDocument/2006/relationships/image" Target="../media/image561.png"/><Relationship Id="rId56" Type="http://schemas.openxmlformats.org/officeDocument/2006/relationships/customXml" Target="../ink/ink628.xml"/><Relationship Id="rId317" Type="http://schemas.openxmlformats.org/officeDocument/2006/relationships/image" Target="../media/image702.png"/><Relationship Id="rId359" Type="http://schemas.openxmlformats.org/officeDocument/2006/relationships/image" Target="../media/image721.png"/><Relationship Id="rId98" Type="http://schemas.openxmlformats.org/officeDocument/2006/relationships/image" Target="../media/image600.png"/><Relationship Id="rId121" Type="http://schemas.openxmlformats.org/officeDocument/2006/relationships/customXml" Target="../ink/ink662.xml"/><Relationship Id="rId163" Type="http://schemas.openxmlformats.org/officeDocument/2006/relationships/image" Target="../media/image632.png"/><Relationship Id="rId219" Type="http://schemas.openxmlformats.org/officeDocument/2006/relationships/image" Target="../media/image657.png"/><Relationship Id="rId370" Type="http://schemas.openxmlformats.org/officeDocument/2006/relationships/customXml" Target="../ink/ink795.xml"/><Relationship Id="rId426" Type="http://schemas.openxmlformats.org/officeDocument/2006/relationships/customXml" Target="../ink/ink824.xml"/><Relationship Id="rId230" Type="http://schemas.openxmlformats.org/officeDocument/2006/relationships/image" Target="../media/image662.png"/><Relationship Id="rId468" Type="http://schemas.openxmlformats.org/officeDocument/2006/relationships/image" Target="../media/image774.png"/><Relationship Id="rId25" Type="http://schemas.openxmlformats.org/officeDocument/2006/relationships/customXml" Target="../ink/ink612.xml"/><Relationship Id="rId67" Type="http://schemas.openxmlformats.org/officeDocument/2006/relationships/image" Target="../media/image586.png"/><Relationship Id="rId272" Type="http://schemas.openxmlformats.org/officeDocument/2006/relationships/image" Target="../media/image243.png"/><Relationship Id="rId328" Type="http://schemas.openxmlformats.org/officeDocument/2006/relationships/customXml" Target="../ink/ink772.xml"/><Relationship Id="rId132" Type="http://schemas.openxmlformats.org/officeDocument/2006/relationships/image" Target="../media/image617.png"/><Relationship Id="rId174" Type="http://schemas.openxmlformats.org/officeDocument/2006/relationships/image" Target="../media/image637.png"/><Relationship Id="rId381" Type="http://schemas.openxmlformats.org/officeDocument/2006/relationships/image" Target="../media/image732.png"/><Relationship Id="rId241" Type="http://schemas.openxmlformats.org/officeDocument/2006/relationships/image" Target="../media/image667.png"/><Relationship Id="rId36" Type="http://schemas.openxmlformats.org/officeDocument/2006/relationships/customXml" Target="../ink/ink618.xml"/><Relationship Id="rId283" Type="http://schemas.openxmlformats.org/officeDocument/2006/relationships/customXml" Target="../ink/ink748.xml"/><Relationship Id="rId339" Type="http://schemas.openxmlformats.org/officeDocument/2006/relationships/customXml" Target="../ink/ink778.xml"/><Relationship Id="rId490" Type="http://schemas.openxmlformats.org/officeDocument/2006/relationships/image" Target="../media/image785.png"/><Relationship Id="rId504" Type="http://schemas.openxmlformats.org/officeDocument/2006/relationships/image" Target="../media/image790.png"/><Relationship Id="rId78" Type="http://schemas.openxmlformats.org/officeDocument/2006/relationships/image" Target="../media/image591.png"/><Relationship Id="rId101" Type="http://schemas.openxmlformats.org/officeDocument/2006/relationships/customXml" Target="../ink/ink652.xml"/><Relationship Id="rId143" Type="http://schemas.openxmlformats.org/officeDocument/2006/relationships/customXml" Target="../ink/ink673.xml"/><Relationship Id="rId185" Type="http://schemas.openxmlformats.org/officeDocument/2006/relationships/customXml" Target="../ink/ink695.xml"/><Relationship Id="rId350" Type="http://schemas.openxmlformats.org/officeDocument/2006/relationships/customXml" Target="../ink/ink785.xml"/><Relationship Id="rId406" Type="http://schemas.openxmlformats.org/officeDocument/2006/relationships/image" Target="../media/image744.png"/><Relationship Id="rId9" Type="http://schemas.openxmlformats.org/officeDocument/2006/relationships/customXml" Target="../ink/ink604.xml"/><Relationship Id="rId210" Type="http://schemas.openxmlformats.org/officeDocument/2006/relationships/image" Target="../media/image653.png"/><Relationship Id="rId392" Type="http://schemas.openxmlformats.org/officeDocument/2006/relationships/customXml" Target="../ink/ink806.xml"/><Relationship Id="rId448" Type="http://schemas.openxmlformats.org/officeDocument/2006/relationships/customXml" Target="../ink/ink834.xml"/><Relationship Id="rId252" Type="http://schemas.openxmlformats.org/officeDocument/2006/relationships/customXml" Target="../ink/ink732.xml"/><Relationship Id="rId294" Type="http://schemas.openxmlformats.org/officeDocument/2006/relationships/image" Target="../media/image691.png"/><Relationship Id="rId308" Type="http://schemas.openxmlformats.org/officeDocument/2006/relationships/image" Target="../media/image698.png"/><Relationship Id="rId515" Type="http://schemas.openxmlformats.org/officeDocument/2006/relationships/customXml" Target="../ink/ink867.xml"/><Relationship Id="rId47" Type="http://schemas.openxmlformats.org/officeDocument/2006/relationships/image" Target="../media/image577.png"/><Relationship Id="rId89" Type="http://schemas.openxmlformats.org/officeDocument/2006/relationships/image" Target="../media/image596.png"/><Relationship Id="rId112" Type="http://schemas.openxmlformats.org/officeDocument/2006/relationships/image" Target="../media/image607.png"/><Relationship Id="rId154" Type="http://schemas.openxmlformats.org/officeDocument/2006/relationships/image" Target="../media/image628.png"/><Relationship Id="rId361" Type="http://schemas.openxmlformats.org/officeDocument/2006/relationships/image" Target="../media/image722.png"/><Relationship Id="rId196" Type="http://schemas.openxmlformats.org/officeDocument/2006/relationships/image" Target="../media/image647.png"/><Relationship Id="rId417" Type="http://schemas.openxmlformats.org/officeDocument/2006/relationships/customXml" Target="../ink/ink819.xml"/><Relationship Id="rId459" Type="http://schemas.openxmlformats.org/officeDocument/2006/relationships/customXml" Target="../ink/ink840.xml"/><Relationship Id="rId16" Type="http://schemas.openxmlformats.org/officeDocument/2006/relationships/image" Target="../media/image562.png"/><Relationship Id="rId221" Type="http://schemas.openxmlformats.org/officeDocument/2006/relationships/image" Target="../media/image658.png"/><Relationship Id="rId263" Type="http://schemas.openxmlformats.org/officeDocument/2006/relationships/customXml" Target="../ink/ink738.xml"/><Relationship Id="rId319" Type="http://schemas.openxmlformats.org/officeDocument/2006/relationships/image" Target="../media/image703.png"/><Relationship Id="rId470" Type="http://schemas.openxmlformats.org/officeDocument/2006/relationships/image" Target="../media/image775.png"/><Relationship Id="rId58" Type="http://schemas.openxmlformats.org/officeDocument/2006/relationships/customXml" Target="../ink/ink629.xml"/><Relationship Id="rId123" Type="http://schemas.openxmlformats.org/officeDocument/2006/relationships/customXml" Target="../ink/ink663.xml"/><Relationship Id="rId330" Type="http://schemas.openxmlformats.org/officeDocument/2006/relationships/image" Target="../media/image708.png"/><Relationship Id="rId165" Type="http://schemas.openxmlformats.org/officeDocument/2006/relationships/image" Target="../media/image633.png"/><Relationship Id="rId372" Type="http://schemas.openxmlformats.org/officeDocument/2006/relationships/customXml" Target="../ink/ink796.xml"/><Relationship Id="rId428" Type="http://schemas.openxmlformats.org/officeDocument/2006/relationships/customXml" Target="../ink/ink825.xml"/><Relationship Id="rId232" Type="http://schemas.openxmlformats.org/officeDocument/2006/relationships/image" Target="../media/image663.png"/><Relationship Id="rId274" Type="http://schemas.openxmlformats.org/officeDocument/2006/relationships/image" Target="../media/image682.png"/><Relationship Id="rId481" Type="http://schemas.openxmlformats.org/officeDocument/2006/relationships/customXml" Target="../ink/ink850.xml"/><Relationship Id="rId27" Type="http://schemas.openxmlformats.org/officeDocument/2006/relationships/customXml" Target="../ink/ink613.xml"/><Relationship Id="rId69" Type="http://schemas.openxmlformats.org/officeDocument/2006/relationships/image" Target="../media/image587.png"/><Relationship Id="rId134" Type="http://schemas.openxmlformats.org/officeDocument/2006/relationships/image" Target="../media/image618.png"/><Relationship Id="rId80" Type="http://schemas.openxmlformats.org/officeDocument/2006/relationships/image" Target="../media/image592.png"/><Relationship Id="rId176" Type="http://schemas.openxmlformats.org/officeDocument/2006/relationships/image" Target="../media/image638.png"/><Relationship Id="rId341" Type="http://schemas.openxmlformats.org/officeDocument/2006/relationships/customXml" Target="../ink/ink779.xml"/><Relationship Id="rId383" Type="http://schemas.openxmlformats.org/officeDocument/2006/relationships/image" Target="../media/image733.png"/><Relationship Id="rId439" Type="http://schemas.openxmlformats.org/officeDocument/2006/relationships/image" Target="../media/image760.png"/><Relationship Id="rId201" Type="http://schemas.openxmlformats.org/officeDocument/2006/relationships/customXml" Target="../ink/ink704.xml"/><Relationship Id="rId243" Type="http://schemas.openxmlformats.org/officeDocument/2006/relationships/image" Target="../media/image668.png"/><Relationship Id="rId285" Type="http://schemas.openxmlformats.org/officeDocument/2006/relationships/customXml" Target="../ink/ink749.xml"/><Relationship Id="rId450" Type="http://schemas.openxmlformats.org/officeDocument/2006/relationships/customXml" Target="../ink/ink835.xml"/><Relationship Id="rId506" Type="http://schemas.openxmlformats.org/officeDocument/2006/relationships/image" Target="../media/image791.png"/><Relationship Id="rId38" Type="http://schemas.openxmlformats.org/officeDocument/2006/relationships/customXml" Target="../ink/ink619.xml"/><Relationship Id="rId103" Type="http://schemas.openxmlformats.org/officeDocument/2006/relationships/customXml" Target="../ink/ink653.xml"/><Relationship Id="rId310" Type="http://schemas.openxmlformats.org/officeDocument/2006/relationships/image" Target="../media/image699.png"/><Relationship Id="rId492" Type="http://schemas.openxmlformats.org/officeDocument/2006/relationships/image" Target="../media/image786.png"/><Relationship Id="rId91" Type="http://schemas.openxmlformats.org/officeDocument/2006/relationships/image" Target="../media/image597.png"/><Relationship Id="rId145" Type="http://schemas.openxmlformats.org/officeDocument/2006/relationships/customXml" Target="../ink/ink674.xml"/><Relationship Id="rId187" Type="http://schemas.openxmlformats.org/officeDocument/2006/relationships/image" Target="../media/image643.png"/><Relationship Id="rId352" Type="http://schemas.openxmlformats.org/officeDocument/2006/relationships/customXml" Target="../ink/ink786.xml"/><Relationship Id="rId394" Type="http://schemas.openxmlformats.org/officeDocument/2006/relationships/customXml" Target="../ink/ink807.xml"/><Relationship Id="rId408" Type="http://schemas.openxmlformats.org/officeDocument/2006/relationships/image" Target="../media/image745.png"/><Relationship Id="rId212" Type="http://schemas.openxmlformats.org/officeDocument/2006/relationships/image" Target="../media/image654.png"/><Relationship Id="rId254" Type="http://schemas.openxmlformats.org/officeDocument/2006/relationships/customXml" Target="../ink/ink733.xml"/><Relationship Id="rId49" Type="http://schemas.openxmlformats.org/officeDocument/2006/relationships/image" Target="../media/image578.png"/><Relationship Id="rId114" Type="http://schemas.openxmlformats.org/officeDocument/2006/relationships/image" Target="../media/image608.png"/><Relationship Id="rId296" Type="http://schemas.openxmlformats.org/officeDocument/2006/relationships/image" Target="../media/image692.png"/><Relationship Id="rId461" Type="http://schemas.openxmlformats.org/officeDocument/2006/relationships/customXml" Target="../ink/ink841.xml"/><Relationship Id="rId517" Type="http://schemas.openxmlformats.org/officeDocument/2006/relationships/customXml" Target="../ink/ink868.xml"/><Relationship Id="rId60" Type="http://schemas.openxmlformats.org/officeDocument/2006/relationships/customXml" Target="../ink/ink630.xml"/><Relationship Id="rId156" Type="http://schemas.openxmlformats.org/officeDocument/2006/relationships/image" Target="../media/image629.png"/><Relationship Id="rId198" Type="http://schemas.openxmlformats.org/officeDocument/2006/relationships/image" Target="../media/image648.png"/><Relationship Id="rId321" Type="http://schemas.openxmlformats.org/officeDocument/2006/relationships/image" Target="../media/image704.png"/><Relationship Id="rId363" Type="http://schemas.openxmlformats.org/officeDocument/2006/relationships/image" Target="../media/image723.png"/><Relationship Id="rId419" Type="http://schemas.openxmlformats.org/officeDocument/2006/relationships/customXml" Target="../ink/ink820.xml"/><Relationship Id="rId223" Type="http://schemas.openxmlformats.org/officeDocument/2006/relationships/image" Target="../media/image659.png"/><Relationship Id="rId430" Type="http://schemas.openxmlformats.org/officeDocument/2006/relationships/customXml" Target="../ink/ink826.xml"/><Relationship Id="rId18" Type="http://schemas.openxmlformats.org/officeDocument/2006/relationships/image" Target="../media/image563.png"/><Relationship Id="rId265" Type="http://schemas.openxmlformats.org/officeDocument/2006/relationships/customXml" Target="../ink/ink739.xml"/><Relationship Id="rId472" Type="http://schemas.openxmlformats.org/officeDocument/2006/relationships/image" Target="../media/image776.png"/><Relationship Id="rId125" Type="http://schemas.openxmlformats.org/officeDocument/2006/relationships/customXml" Target="../ink/ink664.xml"/><Relationship Id="rId167" Type="http://schemas.openxmlformats.org/officeDocument/2006/relationships/image" Target="../media/image634.png"/><Relationship Id="rId332" Type="http://schemas.openxmlformats.org/officeDocument/2006/relationships/image" Target="../media/image709.png"/><Relationship Id="rId374" Type="http://schemas.openxmlformats.org/officeDocument/2006/relationships/customXml" Target="../ink/ink797.xml"/><Relationship Id="rId71" Type="http://schemas.openxmlformats.org/officeDocument/2006/relationships/image" Target="../media/image588.png"/><Relationship Id="rId234" Type="http://schemas.openxmlformats.org/officeDocument/2006/relationships/image" Target="../media/image664.png"/><Relationship Id="rId2" Type="http://schemas.openxmlformats.org/officeDocument/2006/relationships/customXml" Target="../ink/ink600.xml"/><Relationship Id="rId29" Type="http://schemas.openxmlformats.org/officeDocument/2006/relationships/customXml" Target="../ink/ink614.xml"/><Relationship Id="rId276" Type="http://schemas.openxmlformats.org/officeDocument/2006/relationships/image" Target="../media/image683.png"/><Relationship Id="rId441" Type="http://schemas.openxmlformats.org/officeDocument/2006/relationships/image" Target="../media/image761.png"/><Relationship Id="rId483" Type="http://schemas.openxmlformats.org/officeDocument/2006/relationships/customXml" Target="../ink/ink851.xml"/><Relationship Id="rId40" Type="http://schemas.openxmlformats.org/officeDocument/2006/relationships/customXml" Target="../ink/ink620.xml"/><Relationship Id="rId136" Type="http://schemas.openxmlformats.org/officeDocument/2006/relationships/image" Target="../media/image619.png"/><Relationship Id="rId178" Type="http://schemas.openxmlformats.org/officeDocument/2006/relationships/image" Target="../media/image639.png"/><Relationship Id="rId301" Type="http://schemas.openxmlformats.org/officeDocument/2006/relationships/customXml" Target="../ink/ink758.xml"/><Relationship Id="rId343" Type="http://schemas.openxmlformats.org/officeDocument/2006/relationships/customXml" Target="../ink/ink781.xml"/><Relationship Id="rId82" Type="http://schemas.openxmlformats.org/officeDocument/2006/relationships/image" Target="../media/image593.png"/><Relationship Id="rId203" Type="http://schemas.openxmlformats.org/officeDocument/2006/relationships/customXml" Target="../ink/ink705.xml"/><Relationship Id="rId385" Type="http://schemas.openxmlformats.org/officeDocument/2006/relationships/image" Target="../media/image734.png"/><Relationship Id="rId245" Type="http://schemas.openxmlformats.org/officeDocument/2006/relationships/image" Target="../media/image669.png"/><Relationship Id="rId287" Type="http://schemas.openxmlformats.org/officeDocument/2006/relationships/customXml" Target="../ink/ink750.xml"/><Relationship Id="rId410" Type="http://schemas.openxmlformats.org/officeDocument/2006/relationships/image" Target="../media/image746.png"/><Relationship Id="rId452" Type="http://schemas.openxmlformats.org/officeDocument/2006/relationships/image" Target="../media/image766.png"/><Relationship Id="rId494" Type="http://schemas.openxmlformats.org/officeDocument/2006/relationships/image" Target="../media/image787.png"/><Relationship Id="rId508" Type="http://schemas.openxmlformats.org/officeDocument/2006/relationships/image" Target="../media/image792.png"/><Relationship Id="rId105" Type="http://schemas.openxmlformats.org/officeDocument/2006/relationships/customXml" Target="../ink/ink654.xml"/><Relationship Id="rId147" Type="http://schemas.openxmlformats.org/officeDocument/2006/relationships/customXml" Target="../ink/ink675.xml"/><Relationship Id="rId312" Type="http://schemas.openxmlformats.org/officeDocument/2006/relationships/customXml" Target="../ink/ink764.xml"/><Relationship Id="rId354" Type="http://schemas.openxmlformats.org/officeDocument/2006/relationships/customXml" Target="../ink/ink787.xml"/><Relationship Id="rId51" Type="http://schemas.openxmlformats.org/officeDocument/2006/relationships/image" Target="../media/image579.png"/><Relationship Id="rId93" Type="http://schemas.openxmlformats.org/officeDocument/2006/relationships/image" Target="../media/image598.png"/><Relationship Id="rId189" Type="http://schemas.openxmlformats.org/officeDocument/2006/relationships/image" Target="../media/image644.png"/><Relationship Id="rId396" Type="http://schemas.openxmlformats.org/officeDocument/2006/relationships/customXml" Target="../ink/ink808.xml"/><Relationship Id="rId214" Type="http://schemas.openxmlformats.org/officeDocument/2006/relationships/customXml" Target="../ink/ink712.xml"/><Relationship Id="rId256" Type="http://schemas.openxmlformats.org/officeDocument/2006/relationships/image" Target="../media/image674.png"/><Relationship Id="rId298" Type="http://schemas.openxmlformats.org/officeDocument/2006/relationships/image" Target="../media/image693.png"/><Relationship Id="rId421" Type="http://schemas.openxmlformats.org/officeDocument/2006/relationships/customXml" Target="../ink/ink821.xml"/><Relationship Id="rId463" Type="http://schemas.openxmlformats.org/officeDocument/2006/relationships/customXml" Target="../ink/ink842.xml"/><Relationship Id="rId116" Type="http://schemas.openxmlformats.org/officeDocument/2006/relationships/image" Target="../media/image609.png"/><Relationship Id="rId158" Type="http://schemas.openxmlformats.org/officeDocument/2006/relationships/image" Target="../media/image630.png"/><Relationship Id="rId323" Type="http://schemas.openxmlformats.org/officeDocument/2006/relationships/image" Target="../media/image705.png"/><Relationship Id="rId20" Type="http://schemas.openxmlformats.org/officeDocument/2006/relationships/image" Target="../media/image564.png"/><Relationship Id="rId62" Type="http://schemas.openxmlformats.org/officeDocument/2006/relationships/customXml" Target="../ink/ink631.xml"/><Relationship Id="rId365" Type="http://schemas.openxmlformats.org/officeDocument/2006/relationships/image" Target="../media/image724.png"/><Relationship Id="rId225" Type="http://schemas.openxmlformats.org/officeDocument/2006/relationships/customXml" Target="../ink/ink718.xml"/><Relationship Id="rId267" Type="http://schemas.openxmlformats.org/officeDocument/2006/relationships/customXml" Target="../ink/ink740.xml"/><Relationship Id="rId432" Type="http://schemas.openxmlformats.org/officeDocument/2006/relationships/customXml" Target="../ink/ink827.xml"/><Relationship Id="rId474" Type="http://schemas.openxmlformats.org/officeDocument/2006/relationships/image" Target="../media/image777.png"/><Relationship Id="rId127" Type="http://schemas.openxmlformats.org/officeDocument/2006/relationships/customXml" Target="../ink/ink665.xml"/><Relationship Id="rId31" Type="http://schemas.openxmlformats.org/officeDocument/2006/relationships/image" Target="../media/image569.png"/><Relationship Id="rId73" Type="http://schemas.openxmlformats.org/officeDocument/2006/relationships/customXml" Target="../ink/ink637.xml"/><Relationship Id="rId169" Type="http://schemas.openxmlformats.org/officeDocument/2006/relationships/image" Target="../media/image635.png"/><Relationship Id="rId334" Type="http://schemas.openxmlformats.org/officeDocument/2006/relationships/image" Target="../media/image710.png"/><Relationship Id="rId376" Type="http://schemas.openxmlformats.org/officeDocument/2006/relationships/customXml" Target="../ink/ink798.xml"/><Relationship Id="rId4" Type="http://schemas.openxmlformats.org/officeDocument/2006/relationships/customXml" Target="../ink/ink601.xml"/><Relationship Id="rId180" Type="http://schemas.openxmlformats.org/officeDocument/2006/relationships/image" Target="../media/image640.png"/><Relationship Id="rId236" Type="http://schemas.openxmlformats.org/officeDocument/2006/relationships/image" Target="../media/image665.png"/><Relationship Id="rId278" Type="http://schemas.openxmlformats.org/officeDocument/2006/relationships/image" Target="../media/image684.png"/><Relationship Id="rId401" Type="http://schemas.openxmlformats.org/officeDocument/2006/relationships/customXml" Target="../ink/ink811.xml"/><Relationship Id="rId443" Type="http://schemas.openxmlformats.org/officeDocument/2006/relationships/image" Target="../media/image762.png"/><Relationship Id="rId303" Type="http://schemas.openxmlformats.org/officeDocument/2006/relationships/customXml" Target="../ink/ink759.xml"/><Relationship Id="rId485" Type="http://schemas.openxmlformats.org/officeDocument/2006/relationships/customXml" Target="../ink/ink852.xml"/><Relationship Id="rId42" Type="http://schemas.openxmlformats.org/officeDocument/2006/relationships/customXml" Target="../ink/ink621.xml"/><Relationship Id="rId84" Type="http://schemas.openxmlformats.org/officeDocument/2006/relationships/customXml" Target="../ink/ink643.xml"/><Relationship Id="rId138" Type="http://schemas.openxmlformats.org/officeDocument/2006/relationships/image" Target="../media/image620.png"/><Relationship Id="rId345" Type="http://schemas.openxmlformats.org/officeDocument/2006/relationships/image" Target="../media/image714.png"/><Relationship Id="rId387" Type="http://schemas.openxmlformats.org/officeDocument/2006/relationships/image" Target="../media/image735.png"/><Relationship Id="rId510" Type="http://schemas.openxmlformats.org/officeDocument/2006/relationships/image" Target="../media/image793.png"/><Relationship Id="rId191" Type="http://schemas.openxmlformats.org/officeDocument/2006/relationships/image" Target="../media/image645.png"/><Relationship Id="rId205" Type="http://schemas.openxmlformats.org/officeDocument/2006/relationships/image" Target="../media/image651.png"/><Relationship Id="rId247" Type="http://schemas.openxmlformats.org/officeDocument/2006/relationships/image" Target="../media/image670.png"/><Relationship Id="rId412" Type="http://schemas.openxmlformats.org/officeDocument/2006/relationships/image" Target="../media/image747.png"/><Relationship Id="rId107" Type="http://schemas.openxmlformats.org/officeDocument/2006/relationships/customXml" Target="../ink/ink655.xml"/><Relationship Id="rId289" Type="http://schemas.openxmlformats.org/officeDocument/2006/relationships/image" Target="../media/image689.png"/><Relationship Id="rId454" Type="http://schemas.openxmlformats.org/officeDocument/2006/relationships/image" Target="../media/image767.png"/><Relationship Id="rId496" Type="http://schemas.openxmlformats.org/officeDocument/2006/relationships/image" Target="../media/image788.png"/><Relationship Id="rId11" Type="http://schemas.openxmlformats.org/officeDocument/2006/relationships/customXml" Target="../ink/ink605.xml"/><Relationship Id="rId53" Type="http://schemas.openxmlformats.org/officeDocument/2006/relationships/image" Target="../media/image580.png"/><Relationship Id="rId149" Type="http://schemas.openxmlformats.org/officeDocument/2006/relationships/customXml" Target="../ink/ink676.xml"/><Relationship Id="rId314" Type="http://schemas.openxmlformats.org/officeDocument/2006/relationships/customXml" Target="../ink/ink765.xml"/><Relationship Id="rId356" Type="http://schemas.openxmlformats.org/officeDocument/2006/relationships/customXml" Target="../ink/ink788.xml"/><Relationship Id="rId398" Type="http://schemas.openxmlformats.org/officeDocument/2006/relationships/image" Target="../media/image740.png"/><Relationship Id="rId95" Type="http://schemas.openxmlformats.org/officeDocument/2006/relationships/customXml" Target="../ink/ink649.xml"/><Relationship Id="rId160" Type="http://schemas.openxmlformats.org/officeDocument/2006/relationships/customXml" Target="../ink/ink682.xml"/><Relationship Id="rId216" Type="http://schemas.openxmlformats.org/officeDocument/2006/relationships/customXml" Target="../ink/ink713.xml"/><Relationship Id="rId423" Type="http://schemas.openxmlformats.org/officeDocument/2006/relationships/customXml" Target="../ink/ink822.xml"/><Relationship Id="rId258" Type="http://schemas.openxmlformats.org/officeDocument/2006/relationships/image" Target="../media/image675.png"/><Relationship Id="rId465" Type="http://schemas.openxmlformats.org/officeDocument/2006/relationships/customXml" Target="../ink/ink843.xml"/><Relationship Id="rId22" Type="http://schemas.openxmlformats.org/officeDocument/2006/relationships/image" Target="../media/image565.png"/><Relationship Id="rId64" Type="http://schemas.openxmlformats.org/officeDocument/2006/relationships/customXml" Target="../ink/ink632.xml"/><Relationship Id="rId118" Type="http://schemas.openxmlformats.org/officeDocument/2006/relationships/image" Target="../media/image610.png"/><Relationship Id="rId325" Type="http://schemas.openxmlformats.org/officeDocument/2006/relationships/image" Target="../media/image706.png"/><Relationship Id="rId367" Type="http://schemas.openxmlformats.org/officeDocument/2006/relationships/image" Target="../media/image725.png"/><Relationship Id="rId171" Type="http://schemas.openxmlformats.org/officeDocument/2006/relationships/image" Target="../media/image636.png"/><Relationship Id="rId227" Type="http://schemas.openxmlformats.org/officeDocument/2006/relationships/customXml" Target="../ink/ink719.xml"/><Relationship Id="rId269" Type="http://schemas.openxmlformats.org/officeDocument/2006/relationships/customXml" Target="../ink/ink741.xml"/><Relationship Id="rId434" Type="http://schemas.openxmlformats.org/officeDocument/2006/relationships/customXml" Target="../ink/ink828.xml"/><Relationship Id="rId476" Type="http://schemas.openxmlformats.org/officeDocument/2006/relationships/image" Target="../media/image778.png"/><Relationship Id="rId33" Type="http://schemas.openxmlformats.org/officeDocument/2006/relationships/image" Target="../media/image570.png"/><Relationship Id="rId129" Type="http://schemas.openxmlformats.org/officeDocument/2006/relationships/customXml" Target="../ink/ink666.xml"/><Relationship Id="rId280" Type="http://schemas.openxmlformats.org/officeDocument/2006/relationships/image" Target="../media/image685.png"/><Relationship Id="rId336" Type="http://schemas.openxmlformats.org/officeDocument/2006/relationships/image" Target="../media/image711.png"/><Relationship Id="rId501" Type="http://schemas.openxmlformats.org/officeDocument/2006/relationships/customXml" Target="../ink/ink860.xml"/><Relationship Id="rId75" Type="http://schemas.openxmlformats.org/officeDocument/2006/relationships/customXml" Target="../ink/ink638.xml"/><Relationship Id="rId140" Type="http://schemas.openxmlformats.org/officeDocument/2006/relationships/image" Target="../media/image621.png"/><Relationship Id="rId182" Type="http://schemas.openxmlformats.org/officeDocument/2006/relationships/image" Target="../media/image641.png"/><Relationship Id="rId378" Type="http://schemas.openxmlformats.org/officeDocument/2006/relationships/customXml" Target="../ink/ink799.xml"/><Relationship Id="rId403" Type="http://schemas.openxmlformats.org/officeDocument/2006/relationships/customXml" Target="../ink/ink812.xml"/><Relationship Id="rId6" Type="http://schemas.openxmlformats.org/officeDocument/2006/relationships/customXml" Target="../ink/ink602.xml"/><Relationship Id="rId238" Type="http://schemas.openxmlformats.org/officeDocument/2006/relationships/customXml" Target="../ink/ink725.xml"/><Relationship Id="rId445" Type="http://schemas.openxmlformats.org/officeDocument/2006/relationships/image" Target="../media/image763.png"/><Relationship Id="rId487" Type="http://schemas.openxmlformats.org/officeDocument/2006/relationships/customXml" Target="../ink/ink853.xml"/><Relationship Id="rId291" Type="http://schemas.openxmlformats.org/officeDocument/2006/relationships/image" Target="../media/image690.png"/><Relationship Id="rId305" Type="http://schemas.openxmlformats.org/officeDocument/2006/relationships/customXml" Target="../ink/ink760.xml"/><Relationship Id="rId347" Type="http://schemas.openxmlformats.org/officeDocument/2006/relationships/image" Target="../media/image715.png"/><Relationship Id="rId512" Type="http://schemas.openxmlformats.org/officeDocument/2006/relationships/image" Target="../media/image794.png"/><Relationship Id="rId44" Type="http://schemas.openxmlformats.org/officeDocument/2006/relationships/customXml" Target="../ink/ink622.xml"/><Relationship Id="rId86" Type="http://schemas.openxmlformats.org/officeDocument/2006/relationships/customXml" Target="../ink/ink644.xml"/><Relationship Id="rId151" Type="http://schemas.openxmlformats.org/officeDocument/2006/relationships/customXml" Target="../ink/ink677.xml"/><Relationship Id="rId389" Type="http://schemas.openxmlformats.org/officeDocument/2006/relationships/image" Target="../media/image736.png"/><Relationship Id="rId193" Type="http://schemas.openxmlformats.org/officeDocument/2006/relationships/image" Target="../media/image646.png"/><Relationship Id="rId207" Type="http://schemas.openxmlformats.org/officeDocument/2006/relationships/image" Target="../media/image652.png"/><Relationship Id="rId249" Type="http://schemas.openxmlformats.org/officeDocument/2006/relationships/image" Target="../media/image671.png"/><Relationship Id="rId414" Type="http://schemas.openxmlformats.org/officeDocument/2006/relationships/image" Target="../media/image748.png"/><Relationship Id="rId456" Type="http://schemas.openxmlformats.org/officeDocument/2006/relationships/image" Target="../media/image768.png"/><Relationship Id="rId498" Type="http://schemas.openxmlformats.org/officeDocument/2006/relationships/image" Target="../media/image789.png"/><Relationship Id="rId13" Type="http://schemas.openxmlformats.org/officeDocument/2006/relationships/customXml" Target="../ink/ink606.xml"/><Relationship Id="rId109" Type="http://schemas.openxmlformats.org/officeDocument/2006/relationships/customXml" Target="../ink/ink656.xml"/><Relationship Id="rId260" Type="http://schemas.openxmlformats.org/officeDocument/2006/relationships/image" Target="../media/image676.png"/><Relationship Id="rId316" Type="http://schemas.openxmlformats.org/officeDocument/2006/relationships/customXml" Target="../ink/ink766.xml"/><Relationship Id="rId55" Type="http://schemas.openxmlformats.org/officeDocument/2006/relationships/image" Target="../media/image581.png"/><Relationship Id="rId97" Type="http://schemas.openxmlformats.org/officeDocument/2006/relationships/customXml" Target="../ink/ink650.xml"/><Relationship Id="rId120" Type="http://schemas.openxmlformats.org/officeDocument/2006/relationships/image" Target="../media/image611.png"/><Relationship Id="rId358" Type="http://schemas.openxmlformats.org/officeDocument/2006/relationships/customXml" Target="../ink/ink789.xml"/><Relationship Id="rId162" Type="http://schemas.openxmlformats.org/officeDocument/2006/relationships/customXml" Target="../ink/ink683.xml"/><Relationship Id="rId218" Type="http://schemas.openxmlformats.org/officeDocument/2006/relationships/customXml" Target="../ink/ink714.xml"/><Relationship Id="rId425" Type="http://schemas.openxmlformats.org/officeDocument/2006/relationships/image" Target="../media/image753.png"/><Relationship Id="rId467" Type="http://schemas.openxmlformats.org/officeDocument/2006/relationships/customXml" Target="../ink/ink844.xml"/><Relationship Id="rId271" Type="http://schemas.openxmlformats.org/officeDocument/2006/relationships/customXml" Target="../ink/ink742.xml"/><Relationship Id="rId24" Type="http://schemas.openxmlformats.org/officeDocument/2006/relationships/image" Target="../media/image566.png"/><Relationship Id="rId66" Type="http://schemas.openxmlformats.org/officeDocument/2006/relationships/customXml" Target="../ink/ink633.xml"/><Relationship Id="rId131" Type="http://schemas.openxmlformats.org/officeDocument/2006/relationships/customXml" Target="../ink/ink667.xml"/><Relationship Id="rId327" Type="http://schemas.openxmlformats.org/officeDocument/2006/relationships/image" Target="../media/image707.png"/><Relationship Id="rId369" Type="http://schemas.openxmlformats.org/officeDocument/2006/relationships/image" Target="../media/image726.png"/><Relationship Id="rId173" Type="http://schemas.openxmlformats.org/officeDocument/2006/relationships/customXml" Target="../ink/ink689.xml"/><Relationship Id="rId229" Type="http://schemas.openxmlformats.org/officeDocument/2006/relationships/customXml" Target="../ink/ink720.xml"/><Relationship Id="rId380" Type="http://schemas.openxmlformats.org/officeDocument/2006/relationships/customXml" Target="../ink/ink800.xml"/><Relationship Id="rId436" Type="http://schemas.openxmlformats.org/officeDocument/2006/relationships/customXml" Target="../ink/ink829.xml"/><Relationship Id="rId240" Type="http://schemas.openxmlformats.org/officeDocument/2006/relationships/customXml" Target="../ink/ink726.xml"/><Relationship Id="rId35" Type="http://schemas.openxmlformats.org/officeDocument/2006/relationships/image" Target="../media/image571.png"/><Relationship Id="rId77" Type="http://schemas.openxmlformats.org/officeDocument/2006/relationships/customXml" Target="../ink/ink639.xml"/><Relationship Id="rId100" Type="http://schemas.openxmlformats.org/officeDocument/2006/relationships/image" Target="../media/image601.png"/><Relationship Id="rId282" Type="http://schemas.openxmlformats.org/officeDocument/2006/relationships/image" Target="../media/image686.png"/><Relationship Id="rId338" Type="http://schemas.openxmlformats.org/officeDocument/2006/relationships/image" Target="../media/image712.png"/><Relationship Id="rId503" Type="http://schemas.openxmlformats.org/officeDocument/2006/relationships/customXml" Target="../ink/ink861.xml"/><Relationship Id="rId8" Type="http://schemas.openxmlformats.org/officeDocument/2006/relationships/customXml" Target="../ink/ink603.xml"/><Relationship Id="rId142" Type="http://schemas.openxmlformats.org/officeDocument/2006/relationships/image" Target="../media/image622.png"/><Relationship Id="rId184" Type="http://schemas.openxmlformats.org/officeDocument/2006/relationships/image" Target="../media/image642.png"/><Relationship Id="rId391" Type="http://schemas.openxmlformats.org/officeDocument/2006/relationships/image" Target="../media/image737.png"/><Relationship Id="rId405" Type="http://schemas.openxmlformats.org/officeDocument/2006/relationships/customXml" Target="../ink/ink813.xml"/><Relationship Id="rId447" Type="http://schemas.openxmlformats.org/officeDocument/2006/relationships/image" Target="../media/image764.png"/><Relationship Id="rId251" Type="http://schemas.openxmlformats.org/officeDocument/2006/relationships/image" Target="../media/image672.png"/><Relationship Id="rId489" Type="http://schemas.openxmlformats.org/officeDocument/2006/relationships/customXml" Target="../ink/ink854.xml"/><Relationship Id="rId46" Type="http://schemas.openxmlformats.org/officeDocument/2006/relationships/customXml" Target="../ink/ink623.xml"/><Relationship Id="rId293" Type="http://schemas.openxmlformats.org/officeDocument/2006/relationships/customXml" Target="../ink/ink754.xml"/><Relationship Id="rId307" Type="http://schemas.openxmlformats.org/officeDocument/2006/relationships/customXml" Target="../ink/ink761.xml"/><Relationship Id="rId349" Type="http://schemas.openxmlformats.org/officeDocument/2006/relationships/image" Target="../media/image716.png"/><Relationship Id="rId514" Type="http://schemas.openxmlformats.org/officeDocument/2006/relationships/image" Target="../media/image795.png"/><Relationship Id="rId88" Type="http://schemas.openxmlformats.org/officeDocument/2006/relationships/customXml" Target="../ink/ink645.xml"/><Relationship Id="rId111" Type="http://schemas.openxmlformats.org/officeDocument/2006/relationships/customXml" Target="../ink/ink657.xml"/><Relationship Id="rId153" Type="http://schemas.openxmlformats.org/officeDocument/2006/relationships/customXml" Target="../ink/ink678.xml"/><Relationship Id="rId195" Type="http://schemas.openxmlformats.org/officeDocument/2006/relationships/customXml" Target="../ink/ink701.xml"/><Relationship Id="rId209" Type="http://schemas.openxmlformats.org/officeDocument/2006/relationships/customXml" Target="../ink/ink709.xml"/><Relationship Id="rId360" Type="http://schemas.openxmlformats.org/officeDocument/2006/relationships/customXml" Target="../ink/ink790.xml"/><Relationship Id="rId416" Type="http://schemas.openxmlformats.org/officeDocument/2006/relationships/image" Target="../media/image749.png"/><Relationship Id="rId220" Type="http://schemas.openxmlformats.org/officeDocument/2006/relationships/customXml" Target="../ink/ink715.xml"/><Relationship Id="rId458" Type="http://schemas.openxmlformats.org/officeDocument/2006/relationships/image" Target="../media/image769.png"/><Relationship Id="rId15" Type="http://schemas.openxmlformats.org/officeDocument/2006/relationships/customXml" Target="../ink/ink607.xml"/><Relationship Id="rId57" Type="http://schemas.openxmlformats.org/officeDocument/2006/relationships/image" Target="../media/image582.png"/><Relationship Id="rId262" Type="http://schemas.openxmlformats.org/officeDocument/2006/relationships/image" Target="../media/image677.png"/><Relationship Id="rId318" Type="http://schemas.openxmlformats.org/officeDocument/2006/relationships/customXml" Target="../ink/ink767.xml"/><Relationship Id="rId99" Type="http://schemas.openxmlformats.org/officeDocument/2006/relationships/customXml" Target="../ink/ink651.xml"/><Relationship Id="rId122" Type="http://schemas.openxmlformats.org/officeDocument/2006/relationships/image" Target="../media/image612.png"/><Relationship Id="rId164" Type="http://schemas.openxmlformats.org/officeDocument/2006/relationships/customXml" Target="../ink/ink684.xml"/><Relationship Id="rId371" Type="http://schemas.openxmlformats.org/officeDocument/2006/relationships/image" Target="../media/image727.png"/><Relationship Id="rId427" Type="http://schemas.openxmlformats.org/officeDocument/2006/relationships/image" Target="../media/image754.png"/><Relationship Id="rId469" Type="http://schemas.openxmlformats.org/officeDocument/2006/relationships/customXml" Target="../ink/ink845.xml"/><Relationship Id="rId26" Type="http://schemas.openxmlformats.org/officeDocument/2006/relationships/image" Target="../media/image567.png"/><Relationship Id="rId231" Type="http://schemas.openxmlformats.org/officeDocument/2006/relationships/customXml" Target="../ink/ink721.xml"/><Relationship Id="rId273" Type="http://schemas.openxmlformats.org/officeDocument/2006/relationships/customXml" Target="../ink/ink743.xml"/><Relationship Id="rId329" Type="http://schemas.openxmlformats.org/officeDocument/2006/relationships/customXml" Target="../ink/ink773.xml"/><Relationship Id="rId480" Type="http://schemas.openxmlformats.org/officeDocument/2006/relationships/image" Target="../media/image780.png"/><Relationship Id="rId68" Type="http://schemas.openxmlformats.org/officeDocument/2006/relationships/customXml" Target="../ink/ink634.xml"/><Relationship Id="rId133" Type="http://schemas.openxmlformats.org/officeDocument/2006/relationships/customXml" Target="../ink/ink668.xml"/><Relationship Id="rId175" Type="http://schemas.openxmlformats.org/officeDocument/2006/relationships/customXml" Target="../ink/ink690.xml"/><Relationship Id="rId340" Type="http://schemas.openxmlformats.org/officeDocument/2006/relationships/image" Target="../media/image713.png"/><Relationship Id="rId200" Type="http://schemas.openxmlformats.org/officeDocument/2006/relationships/image" Target="../media/image649.png"/><Relationship Id="rId382" Type="http://schemas.openxmlformats.org/officeDocument/2006/relationships/customXml" Target="../ink/ink801.xml"/><Relationship Id="rId242" Type="http://schemas.openxmlformats.org/officeDocument/2006/relationships/customXml" Target="../ink/ink727.xml"/><Relationship Id="rId284" Type="http://schemas.openxmlformats.org/officeDocument/2006/relationships/image" Target="../media/image687.png"/><Relationship Id="rId491" Type="http://schemas.openxmlformats.org/officeDocument/2006/relationships/customXml" Target="../ink/ink855.xml"/><Relationship Id="rId505" Type="http://schemas.openxmlformats.org/officeDocument/2006/relationships/customXml" Target="../ink/ink862.xml"/><Relationship Id="rId37" Type="http://schemas.openxmlformats.org/officeDocument/2006/relationships/image" Target="../media/image572.png"/><Relationship Id="rId79" Type="http://schemas.openxmlformats.org/officeDocument/2006/relationships/customXml" Target="../ink/ink640.xml"/><Relationship Id="rId102" Type="http://schemas.openxmlformats.org/officeDocument/2006/relationships/image" Target="../media/image602.png"/><Relationship Id="rId144" Type="http://schemas.openxmlformats.org/officeDocument/2006/relationships/image" Target="../media/image623.png"/><Relationship Id="rId90" Type="http://schemas.openxmlformats.org/officeDocument/2006/relationships/customXml" Target="../ink/ink646.xml"/><Relationship Id="rId186" Type="http://schemas.openxmlformats.org/officeDocument/2006/relationships/customXml" Target="../ink/ink696.xml"/><Relationship Id="rId351" Type="http://schemas.openxmlformats.org/officeDocument/2006/relationships/image" Target="../media/image717.png"/><Relationship Id="rId393" Type="http://schemas.openxmlformats.org/officeDocument/2006/relationships/image" Target="../media/image738.png"/><Relationship Id="rId407" Type="http://schemas.openxmlformats.org/officeDocument/2006/relationships/customXml" Target="../ink/ink814.xml"/><Relationship Id="rId449" Type="http://schemas.openxmlformats.org/officeDocument/2006/relationships/image" Target="../media/image765.png"/><Relationship Id="rId211" Type="http://schemas.openxmlformats.org/officeDocument/2006/relationships/customXml" Target="../ink/ink710.xml"/><Relationship Id="rId253" Type="http://schemas.openxmlformats.org/officeDocument/2006/relationships/image" Target="../media/image673.png"/><Relationship Id="rId295" Type="http://schemas.openxmlformats.org/officeDocument/2006/relationships/customXml" Target="../ink/ink755.xml"/><Relationship Id="rId309" Type="http://schemas.openxmlformats.org/officeDocument/2006/relationships/customXml" Target="../ink/ink762.xml"/><Relationship Id="rId460" Type="http://schemas.openxmlformats.org/officeDocument/2006/relationships/image" Target="../media/image770.png"/><Relationship Id="rId516" Type="http://schemas.openxmlformats.org/officeDocument/2006/relationships/image" Target="../media/image796.png"/><Relationship Id="rId48" Type="http://schemas.openxmlformats.org/officeDocument/2006/relationships/customXml" Target="../ink/ink624.xml"/><Relationship Id="rId113" Type="http://schemas.openxmlformats.org/officeDocument/2006/relationships/customXml" Target="../ink/ink658.xml"/><Relationship Id="rId320" Type="http://schemas.openxmlformats.org/officeDocument/2006/relationships/customXml" Target="../ink/ink768.xml"/><Relationship Id="rId155" Type="http://schemas.openxmlformats.org/officeDocument/2006/relationships/customXml" Target="../ink/ink679.xml"/><Relationship Id="rId197" Type="http://schemas.openxmlformats.org/officeDocument/2006/relationships/customXml" Target="../ink/ink702.xml"/><Relationship Id="rId362" Type="http://schemas.openxmlformats.org/officeDocument/2006/relationships/customXml" Target="../ink/ink791.xml"/><Relationship Id="rId418" Type="http://schemas.openxmlformats.org/officeDocument/2006/relationships/image" Target="../media/image750.png"/><Relationship Id="rId222" Type="http://schemas.openxmlformats.org/officeDocument/2006/relationships/customXml" Target="../ink/ink716.xml"/><Relationship Id="rId264" Type="http://schemas.openxmlformats.org/officeDocument/2006/relationships/image" Target="../media/image678.png"/><Relationship Id="rId471" Type="http://schemas.openxmlformats.org/officeDocument/2006/relationships/customXml" Target="../ink/ink846.xml"/><Relationship Id="rId17" Type="http://schemas.openxmlformats.org/officeDocument/2006/relationships/customXml" Target="../ink/ink608.xml"/><Relationship Id="rId59" Type="http://schemas.openxmlformats.org/officeDocument/2006/relationships/image" Target="../media/image195.png"/><Relationship Id="rId124" Type="http://schemas.openxmlformats.org/officeDocument/2006/relationships/image" Target="../media/image613.png"/><Relationship Id="rId70" Type="http://schemas.openxmlformats.org/officeDocument/2006/relationships/customXml" Target="../ink/ink635.xml"/><Relationship Id="rId166" Type="http://schemas.openxmlformats.org/officeDocument/2006/relationships/customXml" Target="../ink/ink685.xml"/><Relationship Id="rId331" Type="http://schemas.openxmlformats.org/officeDocument/2006/relationships/customXml" Target="../ink/ink774.xml"/><Relationship Id="rId373" Type="http://schemas.openxmlformats.org/officeDocument/2006/relationships/image" Target="../media/image728.png"/><Relationship Id="rId429" Type="http://schemas.openxmlformats.org/officeDocument/2006/relationships/image" Target="../media/image75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22.xml"/><Relationship Id="rId440" Type="http://schemas.openxmlformats.org/officeDocument/2006/relationships/customXml" Target="../ink/ink830.xml"/><Relationship Id="rId28" Type="http://schemas.openxmlformats.org/officeDocument/2006/relationships/image" Target="../media/image568.png"/><Relationship Id="rId275" Type="http://schemas.openxmlformats.org/officeDocument/2006/relationships/customXml" Target="../ink/ink744.xml"/><Relationship Id="rId300" Type="http://schemas.openxmlformats.org/officeDocument/2006/relationships/image" Target="../media/image694.png"/><Relationship Id="rId482" Type="http://schemas.openxmlformats.org/officeDocument/2006/relationships/image" Target="../media/image781.png"/><Relationship Id="rId81" Type="http://schemas.openxmlformats.org/officeDocument/2006/relationships/customXml" Target="../ink/ink641.xml"/><Relationship Id="rId135" Type="http://schemas.openxmlformats.org/officeDocument/2006/relationships/customXml" Target="../ink/ink669.xml"/><Relationship Id="rId177" Type="http://schemas.openxmlformats.org/officeDocument/2006/relationships/customXml" Target="../ink/ink691.xml"/><Relationship Id="rId342" Type="http://schemas.openxmlformats.org/officeDocument/2006/relationships/customXml" Target="../ink/ink780.xml"/><Relationship Id="rId384" Type="http://schemas.openxmlformats.org/officeDocument/2006/relationships/customXml" Target="../ink/ink802.xml"/><Relationship Id="rId202" Type="http://schemas.openxmlformats.org/officeDocument/2006/relationships/image" Target="../media/image650.png"/><Relationship Id="rId244" Type="http://schemas.openxmlformats.org/officeDocument/2006/relationships/customXml" Target="../ink/ink728.xml"/><Relationship Id="rId39" Type="http://schemas.openxmlformats.org/officeDocument/2006/relationships/image" Target="../media/image573.png"/><Relationship Id="rId286" Type="http://schemas.openxmlformats.org/officeDocument/2006/relationships/image" Target="../media/image688.png"/><Relationship Id="rId451" Type="http://schemas.openxmlformats.org/officeDocument/2006/relationships/customXml" Target="../ink/ink836.xml"/><Relationship Id="rId493" Type="http://schemas.openxmlformats.org/officeDocument/2006/relationships/customXml" Target="../ink/ink856.xml"/><Relationship Id="rId507" Type="http://schemas.openxmlformats.org/officeDocument/2006/relationships/customXml" Target="../ink/ink863.xml"/><Relationship Id="rId50" Type="http://schemas.openxmlformats.org/officeDocument/2006/relationships/customXml" Target="../ink/ink625.xml"/><Relationship Id="rId104" Type="http://schemas.openxmlformats.org/officeDocument/2006/relationships/image" Target="../media/image603.png"/><Relationship Id="rId146" Type="http://schemas.openxmlformats.org/officeDocument/2006/relationships/image" Target="../media/image624.png"/><Relationship Id="rId188" Type="http://schemas.openxmlformats.org/officeDocument/2006/relationships/customXml" Target="../ink/ink697.xml"/><Relationship Id="rId311" Type="http://schemas.openxmlformats.org/officeDocument/2006/relationships/customXml" Target="../ink/ink763.xml"/><Relationship Id="rId353" Type="http://schemas.openxmlformats.org/officeDocument/2006/relationships/image" Target="../media/image718.png"/><Relationship Id="rId395" Type="http://schemas.openxmlformats.org/officeDocument/2006/relationships/image" Target="../media/image739.png"/><Relationship Id="rId409" Type="http://schemas.openxmlformats.org/officeDocument/2006/relationships/customXml" Target="../ink/ink815.xml"/><Relationship Id="rId92" Type="http://schemas.openxmlformats.org/officeDocument/2006/relationships/customXml" Target="../ink/ink647.xml"/><Relationship Id="rId213" Type="http://schemas.openxmlformats.org/officeDocument/2006/relationships/customXml" Target="../ink/ink711.xml"/><Relationship Id="rId420" Type="http://schemas.openxmlformats.org/officeDocument/2006/relationships/image" Target="../media/image751.png"/><Relationship Id="rId255" Type="http://schemas.openxmlformats.org/officeDocument/2006/relationships/customXml" Target="../ink/ink734.xml"/><Relationship Id="rId297" Type="http://schemas.openxmlformats.org/officeDocument/2006/relationships/customXml" Target="../ink/ink756.xml"/><Relationship Id="rId462" Type="http://schemas.openxmlformats.org/officeDocument/2006/relationships/image" Target="../media/image771.png"/><Relationship Id="rId518" Type="http://schemas.openxmlformats.org/officeDocument/2006/relationships/image" Target="../media/image797.png"/><Relationship Id="rId115" Type="http://schemas.openxmlformats.org/officeDocument/2006/relationships/customXml" Target="../ink/ink659.xml"/><Relationship Id="rId157" Type="http://schemas.openxmlformats.org/officeDocument/2006/relationships/customXml" Target="../ink/ink680.xml"/><Relationship Id="rId322" Type="http://schemas.openxmlformats.org/officeDocument/2006/relationships/customXml" Target="../ink/ink769.xml"/><Relationship Id="rId364" Type="http://schemas.openxmlformats.org/officeDocument/2006/relationships/customXml" Target="../ink/ink792.xml"/><Relationship Id="rId61" Type="http://schemas.openxmlformats.org/officeDocument/2006/relationships/image" Target="../media/image583.png"/><Relationship Id="rId199" Type="http://schemas.openxmlformats.org/officeDocument/2006/relationships/customXml" Target="../ink/ink703.xml"/><Relationship Id="rId19" Type="http://schemas.openxmlformats.org/officeDocument/2006/relationships/customXml" Target="../ink/ink609.xml"/><Relationship Id="rId224" Type="http://schemas.openxmlformats.org/officeDocument/2006/relationships/customXml" Target="../ink/ink717.xml"/><Relationship Id="rId266" Type="http://schemas.openxmlformats.org/officeDocument/2006/relationships/image" Target="../media/image679.png"/><Relationship Id="rId431" Type="http://schemas.openxmlformats.org/officeDocument/2006/relationships/image" Target="../media/image756.png"/><Relationship Id="rId473" Type="http://schemas.openxmlformats.org/officeDocument/2006/relationships/customXml" Target="../ink/ink847.xml"/><Relationship Id="rId30" Type="http://schemas.openxmlformats.org/officeDocument/2006/relationships/customXml" Target="../ink/ink615.xml"/><Relationship Id="rId126" Type="http://schemas.openxmlformats.org/officeDocument/2006/relationships/image" Target="../media/image614.png"/><Relationship Id="rId168" Type="http://schemas.openxmlformats.org/officeDocument/2006/relationships/customXml" Target="../ink/ink686.xml"/><Relationship Id="rId333" Type="http://schemas.openxmlformats.org/officeDocument/2006/relationships/customXml" Target="../ink/ink775.xml"/><Relationship Id="rId72" Type="http://schemas.openxmlformats.org/officeDocument/2006/relationships/customXml" Target="../ink/ink636.xml"/><Relationship Id="rId375" Type="http://schemas.openxmlformats.org/officeDocument/2006/relationships/image" Target="../media/image729.png"/><Relationship Id="rId3" Type="http://schemas.openxmlformats.org/officeDocument/2006/relationships/image" Target="../media/image5570.png"/><Relationship Id="rId235" Type="http://schemas.openxmlformats.org/officeDocument/2006/relationships/customXml" Target="../ink/ink723.xml"/><Relationship Id="rId277" Type="http://schemas.openxmlformats.org/officeDocument/2006/relationships/customXml" Target="../ink/ink745.xml"/><Relationship Id="rId400" Type="http://schemas.openxmlformats.org/officeDocument/2006/relationships/image" Target="../media/image741.png"/><Relationship Id="rId442" Type="http://schemas.openxmlformats.org/officeDocument/2006/relationships/customXml" Target="../ink/ink831.xml"/><Relationship Id="rId484" Type="http://schemas.openxmlformats.org/officeDocument/2006/relationships/image" Target="../media/image782.png"/><Relationship Id="rId137" Type="http://schemas.openxmlformats.org/officeDocument/2006/relationships/customXml" Target="../ink/ink670.xml"/><Relationship Id="rId302" Type="http://schemas.openxmlformats.org/officeDocument/2006/relationships/image" Target="../media/image695.png"/><Relationship Id="rId344" Type="http://schemas.openxmlformats.org/officeDocument/2006/relationships/customXml" Target="../ink/ink782.xml"/><Relationship Id="rId41" Type="http://schemas.openxmlformats.org/officeDocument/2006/relationships/image" Target="../media/image574.png"/><Relationship Id="rId83" Type="http://schemas.openxmlformats.org/officeDocument/2006/relationships/customXml" Target="../ink/ink642.xml"/><Relationship Id="rId179" Type="http://schemas.openxmlformats.org/officeDocument/2006/relationships/customXml" Target="../ink/ink692.xml"/><Relationship Id="rId386" Type="http://schemas.openxmlformats.org/officeDocument/2006/relationships/customXml" Target="../ink/ink803.xml"/><Relationship Id="rId190" Type="http://schemas.openxmlformats.org/officeDocument/2006/relationships/customXml" Target="../ink/ink698.xml"/><Relationship Id="rId204" Type="http://schemas.openxmlformats.org/officeDocument/2006/relationships/customXml" Target="../ink/ink706.xml"/><Relationship Id="rId246" Type="http://schemas.openxmlformats.org/officeDocument/2006/relationships/customXml" Target="../ink/ink729.xml"/><Relationship Id="rId288" Type="http://schemas.openxmlformats.org/officeDocument/2006/relationships/customXml" Target="../ink/ink751.xml"/><Relationship Id="rId411" Type="http://schemas.openxmlformats.org/officeDocument/2006/relationships/customXml" Target="../ink/ink816.xml"/><Relationship Id="rId453" Type="http://schemas.openxmlformats.org/officeDocument/2006/relationships/customXml" Target="../ink/ink837.xml"/><Relationship Id="rId509" Type="http://schemas.openxmlformats.org/officeDocument/2006/relationships/customXml" Target="../ink/ink864.xml"/><Relationship Id="rId106" Type="http://schemas.openxmlformats.org/officeDocument/2006/relationships/image" Target="../media/image604.png"/><Relationship Id="rId313" Type="http://schemas.openxmlformats.org/officeDocument/2006/relationships/image" Target="../media/image700.png"/><Relationship Id="rId495" Type="http://schemas.openxmlformats.org/officeDocument/2006/relationships/customXml" Target="../ink/ink857.xml"/><Relationship Id="rId10" Type="http://schemas.openxmlformats.org/officeDocument/2006/relationships/image" Target="../media/image5590.png"/><Relationship Id="rId52" Type="http://schemas.openxmlformats.org/officeDocument/2006/relationships/customXml" Target="../ink/ink626.xml"/><Relationship Id="rId94" Type="http://schemas.openxmlformats.org/officeDocument/2006/relationships/customXml" Target="../ink/ink648.xml"/><Relationship Id="rId148" Type="http://schemas.openxmlformats.org/officeDocument/2006/relationships/image" Target="../media/image625.png"/><Relationship Id="rId355" Type="http://schemas.openxmlformats.org/officeDocument/2006/relationships/image" Target="../media/image719.png"/><Relationship Id="rId397" Type="http://schemas.openxmlformats.org/officeDocument/2006/relationships/customXml" Target="../ink/ink809.xml"/><Relationship Id="rId215" Type="http://schemas.openxmlformats.org/officeDocument/2006/relationships/image" Target="../media/image655.png"/><Relationship Id="rId257" Type="http://schemas.openxmlformats.org/officeDocument/2006/relationships/customXml" Target="../ink/ink735.xml"/><Relationship Id="rId422" Type="http://schemas.openxmlformats.org/officeDocument/2006/relationships/image" Target="../media/image752.png"/><Relationship Id="rId464" Type="http://schemas.openxmlformats.org/officeDocument/2006/relationships/image" Target="../media/image772.png"/><Relationship Id="rId299" Type="http://schemas.openxmlformats.org/officeDocument/2006/relationships/customXml" Target="../ink/ink75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3.png"/><Relationship Id="rId21" Type="http://schemas.openxmlformats.org/officeDocument/2006/relationships/image" Target="../media/image807.png"/><Relationship Id="rId324" Type="http://schemas.openxmlformats.org/officeDocument/2006/relationships/customXml" Target="../ink/ink1034.xml"/><Relationship Id="rId531" Type="http://schemas.openxmlformats.org/officeDocument/2006/relationships/image" Target="../media/image1053.png"/><Relationship Id="rId170" Type="http://schemas.openxmlformats.org/officeDocument/2006/relationships/customXml" Target="../ink/ink954.xml"/><Relationship Id="rId268" Type="http://schemas.openxmlformats.org/officeDocument/2006/relationships/image" Target="../media/image926.png"/><Relationship Id="rId475" Type="http://schemas.openxmlformats.org/officeDocument/2006/relationships/image" Target="../media/image1025.png"/><Relationship Id="rId32" Type="http://schemas.openxmlformats.org/officeDocument/2006/relationships/customXml" Target="../ink/ink884.xml"/><Relationship Id="rId128" Type="http://schemas.openxmlformats.org/officeDocument/2006/relationships/customXml" Target="../ink/ink933.xml"/><Relationship Id="rId335" Type="http://schemas.openxmlformats.org/officeDocument/2006/relationships/customXml" Target="../ink/ink1040.xml"/><Relationship Id="rId542" Type="http://schemas.openxmlformats.org/officeDocument/2006/relationships/customXml" Target="../ink/ink1147.xml"/><Relationship Id="rId181" Type="http://schemas.openxmlformats.org/officeDocument/2006/relationships/image" Target="../media/image885.png"/><Relationship Id="rId402" Type="http://schemas.openxmlformats.org/officeDocument/2006/relationships/image" Target="../media/image989.png"/><Relationship Id="rId279" Type="http://schemas.openxmlformats.org/officeDocument/2006/relationships/image" Target="../media/image931.png"/><Relationship Id="rId486" Type="http://schemas.openxmlformats.org/officeDocument/2006/relationships/customXml" Target="../ink/ink1119.xml"/><Relationship Id="rId43" Type="http://schemas.openxmlformats.org/officeDocument/2006/relationships/image" Target="../media/image818.png"/><Relationship Id="rId139" Type="http://schemas.openxmlformats.org/officeDocument/2006/relationships/image" Target="../media/image864.png"/><Relationship Id="rId346" Type="http://schemas.openxmlformats.org/officeDocument/2006/relationships/customXml" Target="../ink/ink1046.xml"/><Relationship Id="rId553" Type="http://schemas.openxmlformats.org/officeDocument/2006/relationships/image" Target="../media/image1064.png"/><Relationship Id="rId192" Type="http://schemas.openxmlformats.org/officeDocument/2006/relationships/image" Target="../media/image890.png"/><Relationship Id="rId206" Type="http://schemas.openxmlformats.org/officeDocument/2006/relationships/customXml" Target="../ink/ink973.xml"/><Relationship Id="rId413" Type="http://schemas.openxmlformats.org/officeDocument/2006/relationships/image" Target="../media/image994.png"/><Relationship Id="rId497" Type="http://schemas.openxmlformats.org/officeDocument/2006/relationships/image" Target="../media/image1036.png"/><Relationship Id="rId357" Type="http://schemas.openxmlformats.org/officeDocument/2006/relationships/image" Target="../media/image968.png"/><Relationship Id="rId54" Type="http://schemas.openxmlformats.org/officeDocument/2006/relationships/customXml" Target="../ink/ink895.xml"/><Relationship Id="rId217" Type="http://schemas.openxmlformats.org/officeDocument/2006/relationships/image" Target="../media/image902.png"/><Relationship Id="rId564" Type="http://schemas.openxmlformats.org/officeDocument/2006/relationships/image" Target="../media/image1069.png"/><Relationship Id="rId424" Type="http://schemas.openxmlformats.org/officeDocument/2006/relationships/customXml" Target="../ink/ink1088.xml"/><Relationship Id="rId270" Type="http://schemas.openxmlformats.org/officeDocument/2006/relationships/image" Target="../media/image927.png"/><Relationship Id="rId65" Type="http://schemas.openxmlformats.org/officeDocument/2006/relationships/image" Target="../media/image829.png"/><Relationship Id="rId130" Type="http://schemas.openxmlformats.org/officeDocument/2006/relationships/customXml" Target="../ink/ink934.xml"/><Relationship Id="rId368" Type="http://schemas.openxmlformats.org/officeDocument/2006/relationships/customXml" Target="../ink/ink1058.xml"/><Relationship Id="rId575" Type="http://schemas.openxmlformats.org/officeDocument/2006/relationships/customXml" Target="../ink/ink1164.xml"/><Relationship Id="rId228" Type="http://schemas.openxmlformats.org/officeDocument/2006/relationships/image" Target="../media/image907.png"/><Relationship Id="rId435" Type="http://schemas.openxmlformats.org/officeDocument/2006/relationships/image" Target="../media/image1005.png"/><Relationship Id="rId281" Type="http://schemas.openxmlformats.org/officeDocument/2006/relationships/image" Target="../media/image932.png"/><Relationship Id="rId502" Type="http://schemas.openxmlformats.org/officeDocument/2006/relationships/customXml" Target="../ink/ink1127.xml"/><Relationship Id="rId76" Type="http://schemas.openxmlformats.org/officeDocument/2006/relationships/customXml" Target="../ink/ink906.xml"/><Relationship Id="rId141" Type="http://schemas.openxmlformats.org/officeDocument/2006/relationships/image" Target="../media/image865.png"/><Relationship Id="rId379" Type="http://schemas.openxmlformats.org/officeDocument/2006/relationships/image" Target="../media/image978.png"/><Relationship Id="rId586" Type="http://schemas.openxmlformats.org/officeDocument/2006/relationships/image" Target="../media/image1080.png"/><Relationship Id="rId7" Type="http://schemas.openxmlformats.org/officeDocument/2006/relationships/image" Target="../media/image800.png"/><Relationship Id="rId239" Type="http://schemas.openxmlformats.org/officeDocument/2006/relationships/customXml" Target="../ink/ink990.xml"/><Relationship Id="rId446" Type="http://schemas.openxmlformats.org/officeDocument/2006/relationships/customXml" Target="../ink/ink1099.xml"/><Relationship Id="rId250" Type="http://schemas.openxmlformats.org/officeDocument/2006/relationships/customXml" Target="../ink/ink996.xml"/><Relationship Id="rId292" Type="http://schemas.openxmlformats.org/officeDocument/2006/relationships/customXml" Target="../ink/ink1018.xml"/><Relationship Id="rId306" Type="http://schemas.openxmlformats.org/officeDocument/2006/relationships/customXml" Target="../ink/ink1025.xml"/><Relationship Id="rId488" Type="http://schemas.openxmlformats.org/officeDocument/2006/relationships/customXml" Target="../ink/ink1120.xml"/><Relationship Id="rId45" Type="http://schemas.openxmlformats.org/officeDocument/2006/relationships/image" Target="../media/image819.png"/><Relationship Id="rId87" Type="http://schemas.openxmlformats.org/officeDocument/2006/relationships/customXml" Target="../ink/ink912.xml"/><Relationship Id="rId110" Type="http://schemas.openxmlformats.org/officeDocument/2006/relationships/image" Target="../media/image850.png"/><Relationship Id="rId348" Type="http://schemas.openxmlformats.org/officeDocument/2006/relationships/customXml" Target="../ink/ink1047.xml"/><Relationship Id="rId513" Type="http://schemas.openxmlformats.org/officeDocument/2006/relationships/image" Target="../media/image1044.png"/><Relationship Id="rId555" Type="http://schemas.openxmlformats.org/officeDocument/2006/relationships/image" Target="../media/image1065.png"/><Relationship Id="rId152" Type="http://schemas.openxmlformats.org/officeDocument/2006/relationships/customXml" Target="../ink/ink945.xml"/><Relationship Id="rId194" Type="http://schemas.openxmlformats.org/officeDocument/2006/relationships/image" Target="../media/image891.png"/><Relationship Id="rId208" Type="http://schemas.openxmlformats.org/officeDocument/2006/relationships/customXml" Target="../ink/ink974.xml"/><Relationship Id="rId415" Type="http://schemas.openxmlformats.org/officeDocument/2006/relationships/image" Target="../media/image995.png"/><Relationship Id="rId457" Type="http://schemas.openxmlformats.org/officeDocument/2006/relationships/image" Target="../media/image1016.png"/><Relationship Id="rId261" Type="http://schemas.openxmlformats.org/officeDocument/2006/relationships/customXml" Target="../ink/ink1002.xml"/><Relationship Id="rId499" Type="http://schemas.openxmlformats.org/officeDocument/2006/relationships/image" Target="../media/image1037.png"/><Relationship Id="rId14" Type="http://schemas.openxmlformats.org/officeDocument/2006/relationships/customXml" Target="../ink/ink875.xml"/><Relationship Id="rId56" Type="http://schemas.openxmlformats.org/officeDocument/2006/relationships/customXml" Target="../ink/ink896.xml"/><Relationship Id="rId317" Type="http://schemas.openxmlformats.org/officeDocument/2006/relationships/image" Target="../media/image950.png"/><Relationship Id="rId359" Type="http://schemas.openxmlformats.org/officeDocument/2006/relationships/image" Target="../media/image969.png"/><Relationship Id="rId524" Type="http://schemas.openxmlformats.org/officeDocument/2006/relationships/customXml" Target="../ink/ink1138.xml"/><Relationship Id="rId566" Type="http://schemas.openxmlformats.org/officeDocument/2006/relationships/image" Target="../media/image1070.png"/><Relationship Id="rId98" Type="http://schemas.openxmlformats.org/officeDocument/2006/relationships/image" Target="../media/image844.png"/><Relationship Id="rId121" Type="http://schemas.openxmlformats.org/officeDocument/2006/relationships/image" Target="../media/image855.png"/><Relationship Id="rId163" Type="http://schemas.openxmlformats.org/officeDocument/2006/relationships/image" Target="../media/image876.png"/><Relationship Id="rId219" Type="http://schemas.openxmlformats.org/officeDocument/2006/relationships/image" Target="../media/image903.png"/><Relationship Id="rId370" Type="http://schemas.openxmlformats.org/officeDocument/2006/relationships/image" Target="../media/image974.png"/><Relationship Id="rId426" Type="http://schemas.openxmlformats.org/officeDocument/2006/relationships/customXml" Target="../ink/ink1089.xml"/><Relationship Id="rId230" Type="http://schemas.openxmlformats.org/officeDocument/2006/relationships/image" Target="../media/image908.png"/><Relationship Id="rId468" Type="http://schemas.openxmlformats.org/officeDocument/2006/relationships/customXml" Target="../ink/ink1110.xml"/><Relationship Id="rId25" Type="http://schemas.openxmlformats.org/officeDocument/2006/relationships/image" Target="../media/image809.png"/><Relationship Id="rId67" Type="http://schemas.openxmlformats.org/officeDocument/2006/relationships/image" Target="../media/image830.png"/><Relationship Id="rId272" Type="http://schemas.openxmlformats.org/officeDocument/2006/relationships/image" Target="../media/image928.png"/><Relationship Id="rId328" Type="http://schemas.openxmlformats.org/officeDocument/2006/relationships/customXml" Target="../ink/ink1036.xml"/><Relationship Id="rId535" Type="http://schemas.openxmlformats.org/officeDocument/2006/relationships/image" Target="../media/image1055.png"/><Relationship Id="rId577" Type="http://schemas.openxmlformats.org/officeDocument/2006/relationships/customXml" Target="../ink/ink1165.xml"/><Relationship Id="rId132" Type="http://schemas.openxmlformats.org/officeDocument/2006/relationships/customXml" Target="../ink/ink935.xml"/><Relationship Id="rId174" Type="http://schemas.openxmlformats.org/officeDocument/2006/relationships/customXml" Target="../ink/ink956.xml"/><Relationship Id="rId381" Type="http://schemas.openxmlformats.org/officeDocument/2006/relationships/image" Target="../media/image979.png"/><Relationship Id="rId241" Type="http://schemas.openxmlformats.org/officeDocument/2006/relationships/image" Target="../media/image913.png"/><Relationship Id="rId437" Type="http://schemas.openxmlformats.org/officeDocument/2006/relationships/image" Target="../media/image1006.png"/><Relationship Id="rId479" Type="http://schemas.openxmlformats.org/officeDocument/2006/relationships/image" Target="../media/image1027.png"/><Relationship Id="rId36" Type="http://schemas.openxmlformats.org/officeDocument/2006/relationships/customXml" Target="../ink/ink886.xml"/><Relationship Id="rId283" Type="http://schemas.openxmlformats.org/officeDocument/2006/relationships/image" Target="../media/image933.png"/><Relationship Id="rId339" Type="http://schemas.openxmlformats.org/officeDocument/2006/relationships/customXml" Target="../ink/ink1042.xml"/><Relationship Id="rId490" Type="http://schemas.openxmlformats.org/officeDocument/2006/relationships/customXml" Target="../ink/ink1121.xml"/><Relationship Id="rId504" Type="http://schemas.openxmlformats.org/officeDocument/2006/relationships/customXml" Target="../ink/ink1128.xml"/><Relationship Id="rId546" Type="http://schemas.openxmlformats.org/officeDocument/2006/relationships/customXml" Target="../ink/ink1149.xml"/><Relationship Id="rId78" Type="http://schemas.openxmlformats.org/officeDocument/2006/relationships/customXml" Target="../ink/ink907.xml"/><Relationship Id="rId101" Type="http://schemas.openxmlformats.org/officeDocument/2006/relationships/customXml" Target="../ink/ink919.xml"/><Relationship Id="rId143" Type="http://schemas.openxmlformats.org/officeDocument/2006/relationships/image" Target="../media/image866.png"/><Relationship Id="rId185" Type="http://schemas.openxmlformats.org/officeDocument/2006/relationships/image" Target="../media/image887.png"/><Relationship Id="rId350" Type="http://schemas.openxmlformats.org/officeDocument/2006/relationships/customXml" Target="../ink/ink1048.xml"/><Relationship Id="rId406" Type="http://schemas.openxmlformats.org/officeDocument/2006/relationships/customXml" Target="../ink/ink1079.xml"/><Relationship Id="rId9" Type="http://schemas.openxmlformats.org/officeDocument/2006/relationships/image" Target="../media/image801.png"/><Relationship Id="rId210" Type="http://schemas.openxmlformats.org/officeDocument/2006/relationships/customXml" Target="../ink/ink975.xml"/><Relationship Id="rId392" Type="http://schemas.openxmlformats.org/officeDocument/2006/relationships/customXml" Target="../ink/ink1071.xml"/><Relationship Id="rId448" Type="http://schemas.openxmlformats.org/officeDocument/2006/relationships/customXml" Target="../ink/ink1100.xml"/><Relationship Id="rId252" Type="http://schemas.openxmlformats.org/officeDocument/2006/relationships/customXml" Target="../ink/ink997.xml"/><Relationship Id="rId294" Type="http://schemas.openxmlformats.org/officeDocument/2006/relationships/customXml" Target="../ink/ink1019.xml"/><Relationship Id="rId308" Type="http://schemas.openxmlformats.org/officeDocument/2006/relationships/customXml" Target="../ink/ink1026.xml"/><Relationship Id="rId515" Type="http://schemas.openxmlformats.org/officeDocument/2006/relationships/image" Target="../media/image1045.png"/><Relationship Id="rId47" Type="http://schemas.openxmlformats.org/officeDocument/2006/relationships/image" Target="../media/image820.png"/><Relationship Id="rId89" Type="http://schemas.openxmlformats.org/officeDocument/2006/relationships/customXml" Target="../ink/ink913.xml"/><Relationship Id="rId112" Type="http://schemas.openxmlformats.org/officeDocument/2006/relationships/customXml" Target="../ink/ink925.xml"/><Relationship Id="rId154" Type="http://schemas.openxmlformats.org/officeDocument/2006/relationships/customXml" Target="../ink/ink946.xml"/><Relationship Id="rId361" Type="http://schemas.openxmlformats.org/officeDocument/2006/relationships/image" Target="../media/image970.png"/><Relationship Id="rId557" Type="http://schemas.openxmlformats.org/officeDocument/2006/relationships/customXml" Target="../ink/ink1155.xml"/><Relationship Id="rId196" Type="http://schemas.openxmlformats.org/officeDocument/2006/relationships/image" Target="../media/image892.png"/><Relationship Id="rId417" Type="http://schemas.openxmlformats.org/officeDocument/2006/relationships/image" Target="../media/image996.png"/><Relationship Id="rId459" Type="http://schemas.openxmlformats.org/officeDocument/2006/relationships/image" Target="../media/image1017.png"/><Relationship Id="rId16" Type="http://schemas.openxmlformats.org/officeDocument/2006/relationships/customXml" Target="../ink/ink876.xml"/><Relationship Id="rId221" Type="http://schemas.openxmlformats.org/officeDocument/2006/relationships/image" Target="../media/image904.png"/><Relationship Id="rId263" Type="http://schemas.openxmlformats.org/officeDocument/2006/relationships/customXml" Target="../ink/ink1003.xml"/><Relationship Id="rId319" Type="http://schemas.openxmlformats.org/officeDocument/2006/relationships/image" Target="../media/image951.png"/><Relationship Id="rId470" Type="http://schemas.openxmlformats.org/officeDocument/2006/relationships/customXml" Target="../ink/ink1111.xml"/><Relationship Id="rId526" Type="http://schemas.openxmlformats.org/officeDocument/2006/relationships/customXml" Target="../ink/ink1139.xml"/><Relationship Id="rId58" Type="http://schemas.openxmlformats.org/officeDocument/2006/relationships/customXml" Target="../ink/ink897.xml"/><Relationship Id="rId123" Type="http://schemas.openxmlformats.org/officeDocument/2006/relationships/image" Target="../media/image856.png"/><Relationship Id="rId330" Type="http://schemas.openxmlformats.org/officeDocument/2006/relationships/image" Target="../media/image956.png"/><Relationship Id="rId568" Type="http://schemas.openxmlformats.org/officeDocument/2006/relationships/image" Target="../media/image1071.png"/><Relationship Id="rId165" Type="http://schemas.openxmlformats.org/officeDocument/2006/relationships/image" Target="../media/image877.png"/><Relationship Id="rId372" Type="http://schemas.openxmlformats.org/officeDocument/2006/relationships/image" Target="../media/image975.png"/><Relationship Id="rId428" Type="http://schemas.openxmlformats.org/officeDocument/2006/relationships/customXml" Target="../ink/ink1090.xml"/><Relationship Id="rId232" Type="http://schemas.openxmlformats.org/officeDocument/2006/relationships/image" Target="../media/image909.png"/><Relationship Id="rId274" Type="http://schemas.openxmlformats.org/officeDocument/2006/relationships/customXml" Target="../ink/ink1009.xml"/><Relationship Id="rId481" Type="http://schemas.openxmlformats.org/officeDocument/2006/relationships/image" Target="../media/image1028.png"/><Relationship Id="rId27" Type="http://schemas.openxmlformats.org/officeDocument/2006/relationships/image" Target="../media/image810.png"/><Relationship Id="rId69" Type="http://schemas.openxmlformats.org/officeDocument/2006/relationships/image" Target="../media/image831.png"/><Relationship Id="rId134" Type="http://schemas.openxmlformats.org/officeDocument/2006/relationships/customXml" Target="../ink/ink936.xml"/><Relationship Id="rId537" Type="http://schemas.openxmlformats.org/officeDocument/2006/relationships/image" Target="../media/image1056.png"/><Relationship Id="rId579" Type="http://schemas.openxmlformats.org/officeDocument/2006/relationships/customXml" Target="../ink/ink1166.xml"/><Relationship Id="rId80" Type="http://schemas.openxmlformats.org/officeDocument/2006/relationships/customXml" Target="../ink/ink908.xml"/><Relationship Id="rId176" Type="http://schemas.openxmlformats.org/officeDocument/2006/relationships/customXml" Target="../ink/ink957.xml"/><Relationship Id="rId341" Type="http://schemas.openxmlformats.org/officeDocument/2006/relationships/customXml" Target="../ink/ink1043.xml"/><Relationship Id="rId383" Type="http://schemas.openxmlformats.org/officeDocument/2006/relationships/image" Target="../media/image980.png"/><Relationship Id="rId439" Type="http://schemas.openxmlformats.org/officeDocument/2006/relationships/image" Target="../media/image1007.png"/><Relationship Id="rId201" Type="http://schemas.openxmlformats.org/officeDocument/2006/relationships/image" Target="../media/image894.png"/><Relationship Id="rId243" Type="http://schemas.openxmlformats.org/officeDocument/2006/relationships/image" Target="../media/image914.png"/><Relationship Id="rId285" Type="http://schemas.openxmlformats.org/officeDocument/2006/relationships/image" Target="../media/image934.png"/><Relationship Id="rId450" Type="http://schemas.openxmlformats.org/officeDocument/2006/relationships/customXml" Target="../ink/ink1101.xml"/><Relationship Id="rId506" Type="http://schemas.openxmlformats.org/officeDocument/2006/relationships/customXml" Target="../ink/ink1129.xml"/><Relationship Id="rId38" Type="http://schemas.openxmlformats.org/officeDocument/2006/relationships/customXml" Target="../ink/ink887.xml"/><Relationship Id="rId103" Type="http://schemas.openxmlformats.org/officeDocument/2006/relationships/customXml" Target="../ink/ink920.xml"/><Relationship Id="rId310" Type="http://schemas.openxmlformats.org/officeDocument/2006/relationships/customXml" Target="../ink/ink1027.xml"/><Relationship Id="rId492" Type="http://schemas.openxmlformats.org/officeDocument/2006/relationships/customXml" Target="../ink/ink1122.xml"/><Relationship Id="rId548" Type="http://schemas.openxmlformats.org/officeDocument/2006/relationships/customXml" Target="../ink/ink1150.xml"/><Relationship Id="rId91" Type="http://schemas.openxmlformats.org/officeDocument/2006/relationships/customXml" Target="../ink/ink914.xml"/><Relationship Id="rId145" Type="http://schemas.openxmlformats.org/officeDocument/2006/relationships/image" Target="../media/image867.png"/><Relationship Id="rId187" Type="http://schemas.openxmlformats.org/officeDocument/2006/relationships/image" Target="../media/image888.png"/><Relationship Id="rId352" Type="http://schemas.openxmlformats.org/officeDocument/2006/relationships/customXml" Target="../ink/ink1049.xml"/><Relationship Id="rId394" Type="http://schemas.openxmlformats.org/officeDocument/2006/relationships/image" Target="../media/image985.png"/><Relationship Id="rId408" Type="http://schemas.openxmlformats.org/officeDocument/2006/relationships/customXml" Target="../ink/ink1080.xml"/><Relationship Id="rId212" Type="http://schemas.openxmlformats.org/officeDocument/2006/relationships/customXml" Target="../ink/ink976.xml"/><Relationship Id="rId254" Type="http://schemas.openxmlformats.org/officeDocument/2006/relationships/customXml" Target="../ink/ink998.xml"/><Relationship Id="rId49" Type="http://schemas.openxmlformats.org/officeDocument/2006/relationships/image" Target="../media/image821.png"/><Relationship Id="rId114" Type="http://schemas.openxmlformats.org/officeDocument/2006/relationships/customXml" Target="../ink/ink926.xml"/><Relationship Id="rId296" Type="http://schemas.openxmlformats.org/officeDocument/2006/relationships/customXml" Target="../ink/ink1020.xml"/><Relationship Id="rId461" Type="http://schemas.openxmlformats.org/officeDocument/2006/relationships/image" Target="../media/image1018.png"/><Relationship Id="rId517" Type="http://schemas.openxmlformats.org/officeDocument/2006/relationships/image" Target="../media/image1046.png"/><Relationship Id="rId559" Type="http://schemas.openxmlformats.org/officeDocument/2006/relationships/customXml" Target="../ink/ink1156.xml"/><Relationship Id="rId60" Type="http://schemas.openxmlformats.org/officeDocument/2006/relationships/customXml" Target="../ink/ink898.xml"/><Relationship Id="rId156" Type="http://schemas.openxmlformats.org/officeDocument/2006/relationships/customXml" Target="../ink/ink947.xml"/><Relationship Id="rId198" Type="http://schemas.openxmlformats.org/officeDocument/2006/relationships/customXml" Target="../ink/ink969.xml"/><Relationship Id="rId321" Type="http://schemas.openxmlformats.org/officeDocument/2006/relationships/image" Target="../media/image952.png"/><Relationship Id="rId363" Type="http://schemas.openxmlformats.org/officeDocument/2006/relationships/image" Target="../media/image971.png"/><Relationship Id="rId419" Type="http://schemas.openxmlformats.org/officeDocument/2006/relationships/image" Target="../media/image997.png"/><Relationship Id="rId570" Type="http://schemas.openxmlformats.org/officeDocument/2006/relationships/image" Target="../media/image1072.png"/><Relationship Id="rId223" Type="http://schemas.openxmlformats.org/officeDocument/2006/relationships/image" Target="../media/image905.png"/><Relationship Id="rId430" Type="http://schemas.openxmlformats.org/officeDocument/2006/relationships/customXml" Target="../ink/ink1091.xml"/><Relationship Id="rId18" Type="http://schemas.openxmlformats.org/officeDocument/2006/relationships/customXml" Target="../ink/ink877.xml"/><Relationship Id="rId265" Type="http://schemas.openxmlformats.org/officeDocument/2006/relationships/customXml" Target="../ink/ink1004.xml"/><Relationship Id="rId472" Type="http://schemas.openxmlformats.org/officeDocument/2006/relationships/customXml" Target="../ink/ink1112.xml"/><Relationship Id="rId528" Type="http://schemas.openxmlformats.org/officeDocument/2006/relationships/customXml" Target="../ink/ink1140.xml"/><Relationship Id="rId125" Type="http://schemas.openxmlformats.org/officeDocument/2006/relationships/image" Target="../media/image857.png"/><Relationship Id="rId167" Type="http://schemas.openxmlformats.org/officeDocument/2006/relationships/image" Target="../media/image878.png"/><Relationship Id="rId332" Type="http://schemas.openxmlformats.org/officeDocument/2006/relationships/image" Target="../media/image957.png"/><Relationship Id="rId374" Type="http://schemas.openxmlformats.org/officeDocument/2006/relationships/customXml" Target="../ink/ink1062.xml"/><Relationship Id="rId581" Type="http://schemas.openxmlformats.org/officeDocument/2006/relationships/customXml" Target="../ink/ink1167.xml"/><Relationship Id="rId71" Type="http://schemas.openxmlformats.org/officeDocument/2006/relationships/image" Target="../media/image832.png"/><Relationship Id="rId234" Type="http://schemas.openxmlformats.org/officeDocument/2006/relationships/image" Target="../media/image910.png"/><Relationship Id="rId2" Type="http://schemas.openxmlformats.org/officeDocument/2006/relationships/customXml" Target="../ink/ink869.xml"/><Relationship Id="rId29" Type="http://schemas.openxmlformats.org/officeDocument/2006/relationships/image" Target="../media/image811.png"/><Relationship Id="rId276" Type="http://schemas.openxmlformats.org/officeDocument/2006/relationships/customXml" Target="../ink/ink1010.xml"/><Relationship Id="rId441" Type="http://schemas.openxmlformats.org/officeDocument/2006/relationships/image" Target="../media/image1008.png"/><Relationship Id="rId483" Type="http://schemas.openxmlformats.org/officeDocument/2006/relationships/image" Target="../media/image1029.png"/><Relationship Id="rId539" Type="http://schemas.openxmlformats.org/officeDocument/2006/relationships/image" Target="../media/image1057.png"/><Relationship Id="rId40" Type="http://schemas.openxmlformats.org/officeDocument/2006/relationships/customXml" Target="../ink/ink888.xml"/><Relationship Id="rId136" Type="http://schemas.openxmlformats.org/officeDocument/2006/relationships/customXml" Target="../ink/ink937.xml"/><Relationship Id="rId178" Type="http://schemas.openxmlformats.org/officeDocument/2006/relationships/customXml" Target="../ink/ink958.xml"/><Relationship Id="rId301" Type="http://schemas.openxmlformats.org/officeDocument/2006/relationships/image" Target="../media/image942.png"/><Relationship Id="rId343" Type="http://schemas.openxmlformats.org/officeDocument/2006/relationships/image" Target="../media/image962.png"/><Relationship Id="rId550" Type="http://schemas.openxmlformats.org/officeDocument/2006/relationships/customXml" Target="../ink/ink1151.xml"/><Relationship Id="rId82" Type="http://schemas.openxmlformats.org/officeDocument/2006/relationships/image" Target="../media/image837.png"/><Relationship Id="rId203" Type="http://schemas.openxmlformats.org/officeDocument/2006/relationships/image" Target="../media/image895.png"/><Relationship Id="rId385" Type="http://schemas.openxmlformats.org/officeDocument/2006/relationships/image" Target="../media/image981.png"/><Relationship Id="rId245" Type="http://schemas.openxmlformats.org/officeDocument/2006/relationships/image" Target="../media/image915.png"/><Relationship Id="rId287" Type="http://schemas.openxmlformats.org/officeDocument/2006/relationships/image" Target="../media/image935.png"/><Relationship Id="rId410" Type="http://schemas.openxmlformats.org/officeDocument/2006/relationships/customXml" Target="../ink/ink1081.xml"/><Relationship Id="rId452" Type="http://schemas.openxmlformats.org/officeDocument/2006/relationships/customXml" Target="../ink/ink1102.xml"/><Relationship Id="rId494" Type="http://schemas.openxmlformats.org/officeDocument/2006/relationships/customXml" Target="../ink/ink1123.xml"/><Relationship Id="rId508" Type="http://schemas.openxmlformats.org/officeDocument/2006/relationships/customXml" Target="../ink/ink1130.xml"/><Relationship Id="rId105" Type="http://schemas.openxmlformats.org/officeDocument/2006/relationships/customXml" Target="../ink/ink921.xml"/><Relationship Id="rId147" Type="http://schemas.openxmlformats.org/officeDocument/2006/relationships/image" Target="../media/image868.png"/><Relationship Id="rId312" Type="http://schemas.openxmlformats.org/officeDocument/2006/relationships/customXml" Target="../ink/ink1028.xml"/><Relationship Id="rId354" Type="http://schemas.openxmlformats.org/officeDocument/2006/relationships/image" Target="../media/image967.png"/><Relationship Id="rId51" Type="http://schemas.openxmlformats.org/officeDocument/2006/relationships/image" Target="../media/image822.png"/><Relationship Id="rId93" Type="http://schemas.openxmlformats.org/officeDocument/2006/relationships/customXml" Target="../ink/ink915.xml"/><Relationship Id="rId189" Type="http://schemas.openxmlformats.org/officeDocument/2006/relationships/customXml" Target="../ink/ink964.xml"/><Relationship Id="rId396" Type="http://schemas.openxmlformats.org/officeDocument/2006/relationships/image" Target="../media/image986.png"/><Relationship Id="rId561" Type="http://schemas.openxmlformats.org/officeDocument/2006/relationships/customXml" Target="../ink/ink1157.xml"/><Relationship Id="rId214" Type="http://schemas.openxmlformats.org/officeDocument/2006/relationships/customXml" Target="../ink/ink977.xml"/><Relationship Id="rId256" Type="http://schemas.openxmlformats.org/officeDocument/2006/relationships/customXml" Target="../ink/ink999.xml"/><Relationship Id="rId298" Type="http://schemas.openxmlformats.org/officeDocument/2006/relationships/customXml" Target="../ink/ink1021.xml"/><Relationship Id="rId421" Type="http://schemas.openxmlformats.org/officeDocument/2006/relationships/image" Target="../media/image998.png"/><Relationship Id="rId463" Type="http://schemas.openxmlformats.org/officeDocument/2006/relationships/image" Target="../media/image1019.png"/><Relationship Id="rId519" Type="http://schemas.openxmlformats.org/officeDocument/2006/relationships/image" Target="../media/image1047.png"/><Relationship Id="rId116" Type="http://schemas.openxmlformats.org/officeDocument/2006/relationships/customXml" Target="../ink/ink927.xml"/><Relationship Id="rId158" Type="http://schemas.openxmlformats.org/officeDocument/2006/relationships/customXml" Target="../ink/ink948.xml"/><Relationship Id="rId323" Type="http://schemas.openxmlformats.org/officeDocument/2006/relationships/image" Target="../media/image953.png"/><Relationship Id="rId530" Type="http://schemas.openxmlformats.org/officeDocument/2006/relationships/customXml" Target="../ink/ink1141.xml"/><Relationship Id="rId20" Type="http://schemas.openxmlformats.org/officeDocument/2006/relationships/customXml" Target="../ink/ink878.xml"/><Relationship Id="rId62" Type="http://schemas.openxmlformats.org/officeDocument/2006/relationships/customXml" Target="../ink/ink899.xml"/><Relationship Id="rId365" Type="http://schemas.openxmlformats.org/officeDocument/2006/relationships/image" Target="../media/image972.png"/><Relationship Id="rId572" Type="http://schemas.openxmlformats.org/officeDocument/2006/relationships/image" Target="../media/image1073.png"/><Relationship Id="rId225" Type="http://schemas.openxmlformats.org/officeDocument/2006/relationships/customXml" Target="../ink/ink983.xml"/><Relationship Id="rId267" Type="http://schemas.openxmlformats.org/officeDocument/2006/relationships/customXml" Target="../ink/ink1005.xml"/><Relationship Id="rId432" Type="http://schemas.openxmlformats.org/officeDocument/2006/relationships/customXml" Target="../ink/ink1092.xml"/><Relationship Id="rId474" Type="http://schemas.openxmlformats.org/officeDocument/2006/relationships/customXml" Target="../ink/ink1113.xml"/><Relationship Id="rId127" Type="http://schemas.openxmlformats.org/officeDocument/2006/relationships/image" Target="../media/image858.png"/><Relationship Id="rId31" Type="http://schemas.openxmlformats.org/officeDocument/2006/relationships/image" Target="../media/image812.png"/><Relationship Id="rId73" Type="http://schemas.openxmlformats.org/officeDocument/2006/relationships/image" Target="../media/image833.png"/><Relationship Id="rId169" Type="http://schemas.openxmlformats.org/officeDocument/2006/relationships/image" Target="../media/image879.png"/><Relationship Id="rId334" Type="http://schemas.openxmlformats.org/officeDocument/2006/relationships/image" Target="../media/image958.png"/><Relationship Id="rId376" Type="http://schemas.openxmlformats.org/officeDocument/2006/relationships/customXml" Target="../ink/ink1063.xml"/><Relationship Id="rId541" Type="http://schemas.openxmlformats.org/officeDocument/2006/relationships/image" Target="../media/image1058.png"/><Relationship Id="rId583" Type="http://schemas.openxmlformats.org/officeDocument/2006/relationships/customXml" Target="../ink/ink1168.xml"/><Relationship Id="rId4" Type="http://schemas.openxmlformats.org/officeDocument/2006/relationships/customXml" Target="../ink/ink870.xml"/><Relationship Id="rId180" Type="http://schemas.openxmlformats.org/officeDocument/2006/relationships/customXml" Target="../ink/ink959.xml"/><Relationship Id="rId236" Type="http://schemas.openxmlformats.org/officeDocument/2006/relationships/image" Target="../media/image911.png"/><Relationship Id="rId278" Type="http://schemas.openxmlformats.org/officeDocument/2006/relationships/customXml" Target="../ink/ink1011.xml"/><Relationship Id="rId401" Type="http://schemas.openxmlformats.org/officeDocument/2006/relationships/customXml" Target="../ink/ink1076.xml"/><Relationship Id="rId443" Type="http://schemas.openxmlformats.org/officeDocument/2006/relationships/image" Target="../media/image1009.png"/><Relationship Id="rId303" Type="http://schemas.openxmlformats.org/officeDocument/2006/relationships/image" Target="../media/image943.png"/><Relationship Id="rId485" Type="http://schemas.openxmlformats.org/officeDocument/2006/relationships/image" Target="../media/image1030.png"/><Relationship Id="rId42" Type="http://schemas.openxmlformats.org/officeDocument/2006/relationships/customXml" Target="../ink/ink889.xml"/><Relationship Id="rId84" Type="http://schemas.openxmlformats.org/officeDocument/2006/relationships/image" Target="../media/image838.png"/><Relationship Id="rId138" Type="http://schemas.openxmlformats.org/officeDocument/2006/relationships/customXml" Target="../ink/ink938.xml"/><Relationship Id="rId345" Type="http://schemas.openxmlformats.org/officeDocument/2006/relationships/image" Target="../media/image963.png"/><Relationship Id="rId387" Type="http://schemas.openxmlformats.org/officeDocument/2006/relationships/image" Target="../media/image982.png"/><Relationship Id="rId510" Type="http://schemas.openxmlformats.org/officeDocument/2006/relationships/customXml" Target="../ink/ink1131.xml"/><Relationship Id="rId552" Type="http://schemas.openxmlformats.org/officeDocument/2006/relationships/customXml" Target="../ink/ink1152.xml"/><Relationship Id="rId191" Type="http://schemas.openxmlformats.org/officeDocument/2006/relationships/customXml" Target="../ink/ink965.xml"/><Relationship Id="rId205" Type="http://schemas.openxmlformats.org/officeDocument/2006/relationships/image" Target="../media/image896.png"/><Relationship Id="rId247" Type="http://schemas.openxmlformats.org/officeDocument/2006/relationships/image" Target="../media/image916.png"/><Relationship Id="rId412" Type="http://schemas.openxmlformats.org/officeDocument/2006/relationships/customXml" Target="../ink/ink1082.xml"/><Relationship Id="rId107" Type="http://schemas.openxmlformats.org/officeDocument/2006/relationships/customXml" Target="../ink/ink922.xml"/><Relationship Id="rId289" Type="http://schemas.openxmlformats.org/officeDocument/2006/relationships/image" Target="../media/image936.png"/><Relationship Id="rId454" Type="http://schemas.openxmlformats.org/officeDocument/2006/relationships/customXml" Target="../ink/ink1103.xml"/><Relationship Id="rId496" Type="http://schemas.openxmlformats.org/officeDocument/2006/relationships/customXml" Target="../ink/ink1124.xml"/><Relationship Id="rId11" Type="http://schemas.openxmlformats.org/officeDocument/2006/relationships/image" Target="../media/image802.png"/><Relationship Id="rId53" Type="http://schemas.openxmlformats.org/officeDocument/2006/relationships/image" Target="../media/image823.png"/><Relationship Id="rId149" Type="http://schemas.openxmlformats.org/officeDocument/2006/relationships/image" Target="../media/image869.png"/><Relationship Id="rId314" Type="http://schemas.openxmlformats.org/officeDocument/2006/relationships/customXml" Target="../ink/ink1029.xml"/><Relationship Id="rId356" Type="http://schemas.openxmlformats.org/officeDocument/2006/relationships/customXml" Target="../ink/ink1052.xml"/><Relationship Id="rId398" Type="http://schemas.openxmlformats.org/officeDocument/2006/relationships/image" Target="../media/image987.png"/><Relationship Id="rId521" Type="http://schemas.openxmlformats.org/officeDocument/2006/relationships/image" Target="../media/image1048.png"/><Relationship Id="rId563" Type="http://schemas.openxmlformats.org/officeDocument/2006/relationships/customXml" Target="../ink/ink1158.xml"/><Relationship Id="rId95" Type="http://schemas.openxmlformats.org/officeDocument/2006/relationships/customXml" Target="../ink/ink916.xml"/><Relationship Id="rId160" Type="http://schemas.openxmlformats.org/officeDocument/2006/relationships/customXml" Target="../ink/ink949.xml"/><Relationship Id="rId216" Type="http://schemas.openxmlformats.org/officeDocument/2006/relationships/customXml" Target="../ink/ink978.xml"/><Relationship Id="rId423" Type="http://schemas.openxmlformats.org/officeDocument/2006/relationships/image" Target="../media/image999.png"/><Relationship Id="rId258" Type="http://schemas.openxmlformats.org/officeDocument/2006/relationships/image" Target="../media/image921.png"/><Relationship Id="rId465" Type="http://schemas.openxmlformats.org/officeDocument/2006/relationships/image" Target="../media/image1020.png"/><Relationship Id="rId22" Type="http://schemas.openxmlformats.org/officeDocument/2006/relationships/customXml" Target="../ink/ink879.xml"/><Relationship Id="rId64" Type="http://schemas.openxmlformats.org/officeDocument/2006/relationships/customXml" Target="../ink/ink900.xml"/><Relationship Id="rId118" Type="http://schemas.openxmlformats.org/officeDocument/2006/relationships/customXml" Target="../ink/ink928.xml"/><Relationship Id="rId325" Type="http://schemas.openxmlformats.org/officeDocument/2006/relationships/image" Target="../media/image954.png"/><Relationship Id="rId367" Type="http://schemas.openxmlformats.org/officeDocument/2006/relationships/image" Target="../media/image973.png"/><Relationship Id="rId532" Type="http://schemas.openxmlformats.org/officeDocument/2006/relationships/customXml" Target="../ink/ink1142.xml"/><Relationship Id="rId574" Type="http://schemas.openxmlformats.org/officeDocument/2006/relationships/image" Target="../media/image1074.png"/><Relationship Id="rId171" Type="http://schemas.openxmlformats.org/officeDocument/2006/relationships/image" Target="../media/image880.png"/><Relationship Id="rId227" Type="http://schemas.openxmlformats.org/officeDocument/2006/relationships/customXml" Target="../ink/ink984.xml"/><Relationship Id="rId269" Type="http://schemas.openxmlformats.org/officeDocument/2006/relationships/customXml" Target="../ink/ink1006.xml"/><Relationship Id="rId434" Type="http://schemas.openxmlformats.org/officeDocument/2006/relationships/customXml" Target="../ink/ink1093.xml"/><Relationship Id="rId476" Type="http://schemas.openxmlformats.org/officeDocument/2006/relationships/customXml" Target="../ink/ink1114.xml"/><Relationship Id="rId33" Type="http://schemas.openxmlformats.org/officeDocument/2006/relationships/image" Target="../media/image813.png"/><Relationship Id="rId129" Type="http://schemas.openxmlformats.org/officeDocument/2006/relationships/image" Target="../media/image859.png"/><Relationship Id="rId280" Type="http://schemas.openxmlformats.org/officeDocument/2006/relationships/customXml" Target="../ink/ink1012.xml"/><Relationship Id="rId336" Type="http://schemas.openxmlformats.org/officeDocument/2006/relationships/image" Target="../media/image959.png"/><Relationship Id="rId501" Type="http://schemas.openxmlformats.org/officeDocument/2006/relationships/image" Target="../media/image1038.png"/><Relationship Id="rId543" Type="http://schemas.openxmlformats.org/officeDocument/2006/relationships/image" Target="../media/image1059.png"/><Relationship Id="rId75" Type="http://schemas.openxmlformats.org/officeDocument/2006/relationships/image" Target="../media/image834.png"/><Relationship Id="rId140" Type="http://schemas.openxmlformats.org/officeDocument/2006/relationships/customXml" Target="../ink/ink939.xml"/><Relationship Id="rId182" Type="http://schemas.openxmlformats.org/officeDocument/2006/relationships/customXml" Target="../ink/ink960.xml"/><Relationship Id="rId378" Type="http://schemas.openxmlformats.org/officeDocument/2006/relationships/customXml" Target="../ink/ink1064.xml"/><Relationship Id="rId403" Type="http://schemas.openxmlformats.org/officeDocument/2006/relationships/customXml" Target="../ink/ink1077.xml"/><Relationship Id="rId585" Type="http://schemas.openxmlformats.org/officeDocument/2006/relationships/customXml" Target="../ink/ink1169.xml"/><Relationship Id="rId6" Type="http://schemas.openxmlformats.org/officeDocument/2006/relationships/customXml" Target="../ink/ink871.xml"/><Relationship Id="rId238" Type="http://schemas.openxmlformats.org/officeDocument/2006/relationships/image" Target="../media/image912.png"/><Relationship Id="rId445" Type="http://schemas.openxmlformats.org/officeDocument/2006/relationships/image" Target="../media/image1010.png"/><Relationship Id="rId487" Type="http://schemas.openxmlformats.org/officeDocument/2006/relationships/image" Target="../media/image1031.png"/><Relationship Id="rId291" Type="http://schemas.openxmlformats.org/officeDocument/2006/relationships/image" Target="../media/image937.png"/><Relationship Id="rId305" Type="http://schemas.openxmlformats.org/officeDocument/2006/relationships/image" Target="../media/image944.png"/><Relationship Id="rId347" Type="http://schemas.openxmlformats.org/officeDocument/2006/relationships/image" Target="../media/image964.png"/><Relationship Id="rId512" Type="http://schemas.openxmlformats.org/officeDocument/2006/relationships/customXml" Target="../ink/ink1132.xml"/><Relationship Id="rId44" Type="http://schemas.openxmlformats.org/officeDocument/2006/relationships/customXml" Target="../ink/ink890.xml"/><Relationship Id="rId86" Type="http://schemas.openxmlformats.org/officeDocument/2006/relationships/image" Target="../media/image839.png"/><Relationship Id="rId151" Type="http://schemas.openxmlformats.org/officeDocument/2006/relationships/image" Target="../media/image870.png"/><Relationship Id="rId389" Type="http://schemas.openxmlformats.org/officeDocument/2006/relationships/image" Target="../media/image983.png"/><Relationship Id="rId554" Type="http://schemas.openxmlformats.org/officeDocument/2006/relationships/customXml" Target="../ink/ink1153.xml"/><Relationship Id="rId193" Type="http://schemas.openxmlformats.org/officeDocument/2006/relationships/customXml" Target="../ink/ink966.xml"/><Relationship Id="rId207" Type="http://schemas.openxmlformats.org/officeDocument/2006/relationships/image" Target="../media/image897.png"/><Relationship Id="rId249" Type="http://schemas.openxmlformats.org/officeDocument/2006/relationships/image" Target="../media/image917.png"/><Relationship Id="rId414" Type="http://schemas.openxmlformats.org/officeDocument/2006/relationships/customXml" Target="../ink/ink1083.xml"/><Relationship Id="rId456" Type="http://schemas.openxmlformats.org/officeDocument/2006/relationships/customXml" Target="../ink/ink1104.xml"/><Relationship Id="rId498" Type="http://schemas.openxmlformats.org/officeDocument/2006/relationships/customXml" Target="../ink/ink1125.xml"/><Relationship Id="rId13" Type="http://schemas.openxmlformats.org/officeDocument/2006/relationships/image" Target="../media/image803.png"/><Relationship Id="rId109" Type="http://schemas.openxmlformats.org/officeDocument/2006/relationships/customXml" Target="../ink/ink923.xml"/><Relationship Id="rId260" Type="http://schemas.openxmlformats.org/officeDocument/2006/relationships/image" Target="../media/image922.png"/><Relationship Id="rId316" Type="http://schemas.openxmlformats.org/officeDocument/2006/relationships/customXml" Target="../ink/ink1030.xml"/><Relationship Id="rId523" Type="http://schemas.openxmlformats.org/officeDocument/2006/relationships/image" Target="../media/image1049.png"/><Relationship Id="rId55" Type="http://schemas.openxmlformats.org/officeDocument/2006/relationships/image" Target="../media/image824.png"/><Relationship Id="rId97" Type="http://schemas.openxmlformats.org/officeDocument/2006/relationships/customXml" Target="../ink/ink917.xml"/><Relationship Id="rId120" Type="http://schemas.openxmlformats.org/officeDocument/2006/relationships/customXml" Target="../ink/ink929.xml"/><Relationship Id="rId358" Type="http://schemas.openxmlformats.org/officeDocument/2006/relationships/customXml" Target="../ink/ink1053.xml"/><Relationship Id="rId565" Type="http://schemas.openxmlformats.org/officeDocument/2006/relationships/customXml" Target="../ink/ink1159.xml"/><Relationship Id="rId162" Type="http://schemas.openxmlformats.org/officeDocument/2006/relationships/customXml" Target="../ink/ink950.xml"/><Relationship Id="rId218" Type="http://schemas.openxmlformats.org/officeDocument/2006/relationships/customXml" Target="../ink/ink979.xml"/><Relationship Id="rId425" Type="http://schemas.openxmlformats.org/officeDocument/2006/relationships/image" Target="../media/image1000.png"/><Relationship Id="rId467" Type="http://schemas.openxmlformats.org/officeDocument/2006/relationships/image" Target="../media/image1021.png"/><Relationship Id="rId271" Type="http://schemas.openxmlformats.org/officeDocument/2006/relationships/customXml" Target="../ink/ink1007.xml"/><Relationship Id="rId24" Type="http://schemas.openxmlformats.org/officeDocument/2006/relationships/customXml" Target="../ink/ink880.xml"/><Relationship Id="rId66" Type="http://schemas.openxmlformats.org/officeDocument/2006/relationships/customXml" Target="../ink/ink901.xml"/><Relationship Id="rId131" Type="http://schemas.openxmlformats.org/officeDocument/2006/relationships/image" Target="../media/image860.png"/><Relationship Id="rId327" Type="http://schemas.openxmlformats.org/officeDocument/2006/relationships/image" Target="../media/image955.png"/><Relationship Id="rId369" Type="http://schemas.openxmlformats.org/officeDocument/2006/relationships/customXml" Target="../ink/ink1059.xml"/><Relationship Id="rId534" Type="http://schemas.openxmlformats.org/officeDocument/2006/relationships/customXml" Target="../ink/ink1143.xml"/><Relationship Id="rId576" Type="http://schemas.openxmlformats.org/officeDocument/2006/relationships/image" Target="../media/image1075.png"/><Relationship Id="rId173" Type="http://schemas.openxmlformats.org/officeDocument/2006/relationships/image" Target="../media/image881.png"/><Relationship Id="rId229" Type="http://schemas.openxmlformats.org/officeDocument/2006/relationships/customXml" Target="../ink/ink985.xml"/><Relationship Id="rId380" Type="http://schemas.openxmlformats.org/officeDocument/2006/relationships/customXml" Target="../ink/ink1065.xml"/><Relationship Id="rId436" Type="http://schemas.openxmlformats.org/officeDocument/2006/relationships/customXml" Target="../ink/ink1094.xml"/><Relationship Id="rId240" Type="http://schemas.openxmlformats.org/officeDocument/2006/relationships/customXml" Target="../ink/ink991.xml"/><Relationship Id="rId478" Type="http://schemas.openxmlformats.org/officeDocument/2006/relationships/customXml" Target="../ink/ink1115.xml"/><Relationship Id="rId35" Type="http://schemas.openxmlformats.org/officeDocument/2006/relationships/image" Target="../media/image814.png"/><Relationship Id="rId77" Type="http://schemas.openxmlformats.org/officeDocument/2006/relationships/image" Target="../media/image835.png"/><Relationship Id="rId100" Type="http://schemas.openxmlformats.org/officeDocument/2006/relationships/image" Target="../media/image845.png"/><Relationship Id="rId282" Type="http://schemas.openxmlformats.org/officeDocument/2006/relationships/customXml" Target="../ink/ink1013.xml"/><Relationship Id="rId338" Type="http://schemas.openxmlformats.org/officeDocument/2006/relationships/image" Target="../media/image960.png"/><Relationship Id="rId503" Type="http://schemas.openxmlformats.org/officeDocument/2006/relationships/image" Target="../media/image1039.png"/><Relationship Id="rId545" Type="http://schemas.openxmlformats.org/officeDocument/2006/relationships/image" Target="../media/image1060.png"/><Relationship Id="rId8" Type="http://schemas.openxmlformats.org/officeDocument/2006/relationships/customXml" Target="../ink/ink872.xml"/><Relationship Id="rId142" Type="http://schemas.openxmlformats.org/officeDocument/2006/relationships/customXml" Target="../ink/ink940.xml"/><Relationship Id="rId184" Type="http://schemas.openxmlformats.org/officeDocument/2006/relationships/customXml" Target="../ink/ink961.xml"/><Relationship Id="rId391" Type="http://schemas.openxmlformats.org/officeDocument/2006/relationships/image" Target="../media/image984.png"/><Relationship Id="rId405" Type="http://schemas.openxmlformats.org/officeDocument/2006/relationships/image" Target="../media/image990.png"/><Relationship Id="rId447" Type="http://schemas.openxmlformats.org/officeDocument/2006/relationships/image" Target="../media/image1011.png"/><Relationship Id="rId251" Type="http://schemas.openxmlformats.org/officeDocument/2006/relationships/image" Target="../media/image918.png"/><Relationship Id="rId489" Type="http://schemas.openxmlformats.org/officeDocument/2006/relationships/image" Target="../media/image1032.png"/><Relationship Id="rId46" Type="http://schemas.openxmlformats.org/officeDocument/2006/relationships/customXml" Target="../ink/ink891.xml"/><Relationship Id="rId293" Type="http://schemas.openxmlformats.org/officeDocument/2006/relationships/image" Target="../media/image938.png"/><Relationship Id="rId307" Type="http://schemas.openxmlformats.org/officeDocument/2006/relationships/image" Target="../media/image945.png"/><Relationship Id="rId349" Type="http://schemas.openxmlformats.org/officeDocument/2006/relationships/image" Target="../media/image965.png"/><Relationship Id="rId514" Type="http://schemas.openxmlformats.org/officeDocument/2006/relationships/customXml" Target="../ink/ink1133.xml"/><Relationship Id="rId556" Type="http://schemas.openxmlformats.org/officeDocument/2006/relationships/customXml" Target="../ink/ink1154.xml"/><Relationship Id="rId88" Type="http://schemas.openxmlformats.org/officeDocument/2006/relationships/image" Target="../media/image840.png"/><Relationship Id="rId111" Type="http://schemas.openxmlformats.org/officeDocument/2006/relationships/customXml" Target="../ink/ink924.xml"/><Relationship Id="rId153" Type="http://schemas.openxmlformats.org/officeDocument/2006/relationships/image" Target="../media/image871.png"/><Relationship Id="rId195" Type="http://schemas.openxmlformats.org/officeDocument/2006/relationships/customXml" Target="../ink/ink967.xml"/><Relationship Id="rId209" Type="http://schemas.openxmlformats.org/officeDocument/2006/relationships/image" Target="../media/image898.png"/><Relationship Id="rId360" Type="http://schemas.openxmlformats.org/officeDocument/2006/relationships/customXml" Target="../ink/ink1054.xml"/><Relationship Id="rId416" Type="http://schemas.openxmlformats.org/officeDocument/2006/relationships/customXml" Target="../ink/ink1084.xml"/><Relationship Id="rId220" Type="http://schemas.openxmlformats.org/officeDocument/2006/relationships/customXml" Target="../ink/ink980.xml"/><Relationship Id="rId458" Type="http://schemas.openxmlformats.org/officeDocument/2006/relationships/customXml" Target="../ink/ink1105.xml"/><Relationship Id="rId15" Type="http://schemas.openxmlformats.org/officeDocument/2006/relationships/image" Target="../media/image804.png"/><Relationship Id="rId57" Type="http://schemas.openxmlformats.org/officeDocument/2006/relationships/image" Target="../media/image825.png"/><Relationship Id="rId262" Type="http://schemas.openxmlformats.org/officeDocument/2006/relationships/image" Target="../media/image923.png"/><Relationship Id="rId318" Type="http://schemas.openxmlformats.org/officeDocument/2006/relationships/customXml" Target="../ink/ink1031.xml"/><Relationship Id="rId525" Type="http://schemas.openxmlformats.org/officeDocument/2006/relationships/image" Target="../media/image1050.png"/><Relationship Id="rId567" Type="http://schemas.openxmlformats.org/officeDocument/2006/relationships/customXml" Target="../ink/ink1160.xml"/><Relationship Id="rId99" Type="http://schemas.openxmlformats.org/officeDocument/2006/relationships/customXml" Target="../ink/ink918.xml"/><Relationship Id="rId122" Type="http://schemas.openxmlformats.org/officeDocument/2006/relationships/customXml" Target="../ink/ink930.xml"/><Relationship Id="rId164" Type="http://schemas.openxmlformats.org/officeDocument/2006/relationships/customXml" Target="../ink/ink951.xml"/><Relationship Id="rId371" Type="http://schemas.openxmlformats.org/officeDocument/2006/relationships/customXml" Target="../ink/ink1060.xml"/><Relationship Id="rId427" Type="http://schemas.openxmlformats.org/officeDocument/2006/relationships/image" Target="../media/image1001.png"/><Relationship Id="rId469" Type="http://schemas.openxmlformats.org/officeDocument/2006/relationships/image" Target="../media/image1022.png"/><Relationship Id="rId26" Type="http://schemas.openxmlformats.org/officeDocument/2006/relationships/customXml" Target="../ink/ink881.xml"/><Relationship Id="rId231" Type="http://schemas.openxmlformats.org/officeDocument/2006/relationships/customXml" Target="../ink/ink986.xml"/><Relationship Id="rId273" Type="http://schemas.openxmlformats.org/officeDocument/2006/relationships/customXml" Target="../ink/ink1008.xml"/><Relationship Id="rId329" Type="http://schemas.openxmlformats.org/officeDocument/2006/relationships/customXml" Target="../ink/ink1037.xml"/><Relationship Id="rId480" Type="http://schemas.openxmlformats.org/officeDocument/2006/relationships/customXml" Target="../ink/ink1116.xml"/><Relationship Id="rId536" Type="http://schemas.openxmlformats.org/officeDocument/2006/relationships/customXml" Target="../ink/ink1144.xml"/><Relationship Id="rId68" Type="http://schemas.openxmlformats.org/officeDocument/2006/relationships/customXml" Target="../ink/ink902.xml"/><Relationship Id="rId133" Type="http://schemas.openxmlformats.org/officeDocument/2006/relationships/image" Target="../media/image861.png"/><Relationship Id="rId175" Type="http://schemas.openxmlformats.org/officeDocument/2006/relationships/image" Target="../media/image882.png"/><Relationship Id="rId340" Type="http://schemas.openxmlformats.org/officeDocument/2006/relationships/image" Target="../media/image961.png"/><Relationship Id="rId578" Type="http://schemas.openxmlformats.org/officeDocument/2006/relationships/image" Target="../media/image1076.png"/><Relationship Id="rId200" Type="http://schemas.openxmlformats.org/officeDocument/2006/relationships/customXml" Target="../ink/ink970.xml"/><Relationship Id="rId382" Type="http://schemas.openxmlformats.org/officeDocument/2006/relationships/customXml" Target="../ink/ink1066.xml"/><Relationship Id="rId438" Type="http://schemas.openxmlformats.org/officeDocument/2006/relationships/customXml" Target="../ink/ink1095.xml"/><Relationship Id="rId242" Type="http://schemas.openxmlformats.org/officeDocument/2006/relationships/customXml" Target="../ink/ink992.xml"/><Relationship Id="rId284" Type="http://schemas.openxmlformats.org/officeDocument/2006/relationships/customXml" Target="../ink/ink1014.xml"/><Relationship Id="rId491" Type="http://schemas.openxmlformats.org/officeDocument/2006/relationships/image" Target="../media/image1033.png"/><Relationship Id="rId505" Type="http://schemas.openxmlformats.org/officeDocument/2006/relationships/image" Target="../media/image1040.png"/><Relationship Id="rId37" Type="http://schemas.openxmlformats.org/officeDocument/2006/relationships/image" Target="../media/image815.png"/><Relationship Id="rId79" Type="http://schemas.openxmlformats.org/officeDocument/2006/relationships/image" Target="../media/image836.png"/><Relationship Id="rId102" Type="http://schemas.openxmlformats.org/officeDocument/2006/relationships/image" Target="../media/image846.png"/><Relationship Id="rId144" Type="http://schemas.openxmlformats.org/officeDocument/2006/relationships/customXml" Target="../ink/ink941.xml"/><Relationship Id="rId547" Type="http://schemas.openxmlformats.org/officeDocument/2006/relationships/image" Target="../media/image1061.png"/><Relationship Id="rId90" Type="http://schemas.openxmlformats.org/officeDocument/2006/relationships/image" Target="../media/image841.png"/><Relationship Id="rId186" Type="http://schemas.openxmlformats.org/officeDocument/2006/relationships/customXml" Target="../ink/ink962.xml"/><Relationship Id="rId351" Type="http://schemas.openxmlformats.org/officeDocument/2006/relationships/image" Target="../media/image966.png"/><Relationship Id="rId393" Type="http://schemas.openxmlformats.org/officeDocument/2006/relationships/customXml" Target="../ink/ink1072.xml"/><Relationship Id="rId407" Type="http://schemas.openxmlformats.org/officeDocument/2006/relationships/image" Target="../media/image991.png"/><Relationship Id="rId449" Type="http://schemas.openxmlformats.org/officeDocument/2006/relationships/image" Target="../media/image1012.png"/><Relationship Id="rId211" Type="http://schemas.openxmlformats.org/officeDocument/2006/relationships/image" Target="../media/image899.png"/><Relationship Id="rId253" Type="http://schemas.openxmlformats.org/officeDocument/2006/relationships/image" Target="../media/image919.png"/><Relationship Id="rId295" Type="http://schemas.openxmlformats.org/officeDocument/2006/relationships/image" Target="../media/image939.png"/><Relationship Id="rId309" Type="http://schemas.openxmlformats.org/officeDocument/2006/relationships/image" Target="../media/image946.png"/><Relationship Id="rId460" Type="http://schemas.openxmlformats.org/officeDocument/2006/relationships/customXml" Target="../ink/ink1106.xml"/><Relationship Id="rId516" Type="http://schemas.openxmlformats.org/officeDocument/2006/relationships/customXml" Target="../ink/ink1134.xml"/><Relationship Id="rId48" Type="http://schemas.openxmlformats.org/officeDocument/2006/relationships/customXml" Target="../ink/ink892.xml"/><Relationship Id="rId113" Type="http://schemas.openxmlformats.org/officeDocument/2006/relationships/image" Target="../media/image851.png"/><Relationship Id="rId320" Type="http://schemas.openxmlformats.org/officeDocument/2006/relationships/customXml" Target="../ink/ink1032.xml"/><Relationship Id="rId558" Type="http://schemas.openxmlformats.org/officeDocument/2006/relationships/image" Target="../media/image1066.png"/><Relationship Id="rId155" Type="http://schemas.openxmlformats.org/officeDocument/2006/relationships/image" Target="../media/image872.png"/><Relationship Id="rId197" Type="http://schemas.openxmlformats.org/officeDocument/2006/relationships/customXml" Target="../ink/ink968.xml"/><Relationship Id="rId362" Type="http://schemas.openxmlformats.org/officeDocument/2006/relationships/customXml" Target="../ink/ink1055.xml"/><Relationship Id="rId418" Type="http://schemas.openxmlformats.org/officeDocument/2006/relationships/customXml" Target="../ink/ink1085.xml"/><Relationship Id="rId222" Type="http://schemas.openxmlformats.org/officeDocument/2006/relationships/customXml" Target="../ink/ink981.xml"/><Relationship Id="rId264" Type="http://schemas.openxmlformats.org/officeDocument/2006/relationships/image" Target="../media/image924.png"/><Relationship Id="rId471" Type="http://schemas.openxmlformats.org/officeDocument/2006/relationships/image" Target="../media/image1023.png"/><Relationship Id="rId17" Type="http://schemas.openxmlformats.org/officeDocument/2006/relationships/image" Target="../media/image805.png"/><Relationship Id="rId59" Type="http://schemas.openxmlformats.org/officeDocument/2006/relationships/image" Target="../media/image826.png"/><Relationship Id="rId124" Type="http://schemas.openxmlformats.org/officeDocument/2006/relationships/customXml" Target="../ink/ink931.xml"/><Relationship Id="rId527" Type="http://schemas.openxmlformats.org/officeDocument/2006/relationships/image" Target="../media/image1051.png"/><Relationship Id="rId569" Type="http://schemas.openxmlformats.org/officeDocument/2006/relationships/customXml" Target="../ink/ink1161.xml"/><Relationship Id="rId70" Type="http://schemas.openxmlformats.org/officeDocument/2006/relationships/customXml" Target="../ink/ink903.xml"/><Relationship Id="rId166" Type="http://schemas.openxmlformats.org/officeDocument/2006/relationships/customXml" Target="../ink/ink952.xml"/><Relationship Id="rId331" Type="http://schemas.openxmlformats.org/officeDocument/2006/relationships/customXml" Target="../ink/ink1038.xml"/><Relationship Id="rId373" Type="http://schemas.openxmlformats.org/officeDocument/2006/relationships/customXml" Target="../ink/ink1061.xml"/><Relationship Id="rId429" Type="http://schemas.openxmlformats.org/officeDocument/2006/relationships/image" Target="../media/image1002.png"/><Relationship Id="rId580" Type="http://schemas.openxmlformats.org/officeDocument/2006/relationships/image" Target="../media/image1077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987.xml"/><Relationship Id="rId440" Type="http://schemas.openxmlformats.org/officeDocument/2006/relationships/customXml" Target="../ink/ink1096.xml"/><Relationship Id="rId28" Type="http://schemas.openxmlformats.org/officeDocument/2006/relationships/customXml" Target="../ink/ink882.xml"/><Relationship Id="rId275" Type="http://schemas.openxmlformats.org/officeDocument/2006/relationships/image" Target="../media/image929.png"/><Relationship Id="rId300" Type="http://schemas.openxmlformats.org/officeDocument/2006/relationships/customXml" Target="../ink/ink1022.xml"/><Relationship Id="rId482" Type="http://schemas.openxmlformats.org/officeDocument/2006/relationships/customXml" Target="../ink/ink1117.xml"/><Relationship Id="rId538" Type="http://schemas.openxmlformats.org/officeDocument/2006/relationships/customXml" Target="../ink/ink1145.xml"/><Relationship Id="rId81" Type="http://schemas.openxmlformats.org/officeDocument/2006/relationships/customXml" Target="../ink/ink909.xml"/><Relationship Id="rId135" Type="http://schemas.openxmlformats.org/officeDocument/2006/relationships/image" Target="../media/image862.png"/><Relationship Id="rId177" Type="http://schemas.openxmlformats.org/officeDocument/2006/relationships/image" Target="../media/image883.png"/><Relationship Id="rId342" Type="http://schemas.openxmlformats.org/officeDocument/2006/relationships/customXml" Target="../ink/ink1044.xml"/><Relationship Id="rId384" Type="http://schemas.openxmlformats.org/officeDocument/2006/relationships/customXml" Target="../ink/ink1067.xml"/><Relationship Id="rId202" Type="http://schemas.openxmlformats.org/officeDocument/2006/relationships/customXml" Target="../ink/ink971.xml"/><Relationship Id="rId244" Type="http://schemas.openxmlformats.org/officeDocument/2006/relationships/customXml" Target="../ink/ink993.xml"/><Relationship Id="rId39" Type="http://schemas.openxmlformats.org/officeDocument/2006/relationships/image" Target="../media/image816.png"/><Relationship Id="rId286" Type="http://schemas.openxmlformats.org/officeDocument/2006/relationships/customXml" Target="../ink/ink1015.xml"/><Relationship Id="rId451" Type="http://schemas.openxmlformats.org/officeDocument/2006/relationships/image" Target="../media/image1013.png"/><Relationship Id="rId493" Type="http://schemas.openxmlformats.org/officeDocument/2006/relationships/image" Target="../media/image1034.png"/><Relationship Id="rId507" Type="http://schemas.openxmlformats.org/officeDocument/2006/relationships/image" Target="../media/image1041.png"/><Relationship Id="rId549" Type="http://schemas.openxmlformats.org/officeDocument/2006/relationships/image" Target="../media/image1062.png"/><Relationship Id="rId50" Type="http://schemas.openxmlformats.org/officeDocument/2006/relationships/customXml" Target="../ink/ink893.xml"/><Relationship Id="rId104" Type="http://schemas.openxmlformats.org/officeDocument/2006/relationships/image" Target="../media/image847.png"/><Relationship Id="rId146" Type="http://schemas.openxmlformats.org/officeDocument/2006/relationships/customXml" Target="../ink/ink942.xml"/><Relationship Id="rId188" Type="http://schemas.openxmlformats.org/officeDocument/2006/relationships/customXml" Target="../ink/ink963.xml"/><Relationship Id="rId311" Type="http://schemas.openxmlformats.org/officeDocument/2006/relationships/image" Target="../media/image947.png"/><Relationship Id="rId353" Type="http://schemas.openxmlformats.org/officeDocument/2006/relationships/customXml" Target="../ink/ink1050.xml"/><Relationship Id="rId395" Type="http://schemas.openxmlformats.org/officeDocument/2006/relationships/customXml" Target="../ink/ink1073.xml"/><Relationship Id="rId409" Type="http://schemas.openxmlformats.org/officeDocument/2006/relationships/image" Target="../media/image992.png"/><Relationship Id="rId560" Type="http://schemas.openxmlformats.org/officeDocument/2006/relationships/image" Target="../media/image1067.png"/><Relationship Id="rId92" Type="http://schemas.openxmlformats.org/officeDocument/2006/relationships/image" Target="../media/image794.png"/><Relationship Id="rId213" Type="http://schemas.openxmlformats.org/officeDocument/2006/relationships/image" Target="../media/image900.png"/><Relationship Id="rId420" Type="http://schemas.openxmlformats.org/officeDocument/2006/relationships/customXml" Target="../ink/ink1086.xml"/><Relationship Id="rId255" Type="http://schemas.openxmlformats.org/officeDocument/2006/relationships/image" Target="../media/image920.png"/><Relationship Id="rId297" Type="http://schemas.openxmlformats.org/officeDocument/2006/relationships/image" Target="../media/image940.png"/><Relationship Id="rId462" Type="http://schemas.openxmlformats.org/officeDocument/2006/relationships/customXml" Target="../ink/ink1107.xml"/><Relationship Id="rId518" Type="http://schemas.openxmlformats.org/officeDocument/2006/relationships/customXml" Target="../ink/ink1135.xml"/><Relationship Id="rId115" Type="http://schemas.openxmlformats.org/officeDocument/2006/relationships/image" Target="../media/image852.png"/><Relationship Id="rId157" Type="http://schemas.openxmlformats.org/officeDocument/2006/relationships/image" Target="../media/image873.png"/><Relationship Id="rId322" Type="http://schemas.openxmlformats.org/officeDocument/2006/relationships/customXml" Target="../ink/ink1033.xml"/><Relationship Id="rId364" Type="http://schemas.openxmlformats.org/officeDocument/2006/relationships/customXml" Target="../ink/ink1056.xml"/><Relationship Id="rId61" Type="http://schemas.openxmlformats.org/officeDocument/2006/relationships/image" Target="../media/image827.png"/><Relationship Id="rId199" Type="http://schemas.openxmlformats.org/officeDocument/2006/relationships/image" Target="../media/image893.png"/><Relationship Id="rId571" Type="http://schemas.openxmlformats.org/officeDocument/2006/relationships/customXml" Target="../ink/ink1162.xml"/><Relationship Id="rId19" Type="http://schemas.openxmlformats.org/officeDocument/2006/relationships/image" Target="../media/image806.png"/><Relationship Id="rId224" Type="http://schemas.openxmlformats.org/officeDocument/2006/relationships/customXml" Target="../ink/ink982.xml"/><Relationship Id="rId266" Type="http://schemas.openxmlformats.org/officeDocument/2006/relationships/image" Target="../media/image925.png"/><Relationship Id="rId431" Type="http://schemas.openxmlformats.org/officeDocument/2006/relationships/image" Target="../media/image1003.png"/><Relationship Id="rId473" Type="http://schemas.openxmlformats.org/officeDocument/2006/relationships/image" Target="../media/image1024.png"/><Relationship Id="rId529" Type="http://schemas.openxmlformats.org/officeDocument/2006/relationships/image" Target="../media/image1052.png"/><Relationship Id="rId30" Type="http://schemas.openxmlformats.org/officeDocument/2006/relationships/customXml" Target="../ink/ink883.xml"/><Relationship Id="rId126" Type="http://schemas.openxmlformats.org/officeDocument/2006/relationships/customXml" Target="../ink/ink932.xml"/><Relationship Id="rId168" Type="http://schemas.openxmlformats.org/officeDocument/2006/relationships/customXml" Target="../ink/ink953.xml"/><Relationship Id="rId333" Type="http://schemas.openxmlformats.org/officeDocument/2006/relationships/customXml" Target="../ink/ink1039.xml"/><Relationship Id="rId540" Type="http://schemas.openxmlformats.org/officeDocument/2006/relationships/customXml" Target="../ink/ink1146.xml"/><Relationship Id="rId72" Type="http://schemas.openxmlformats.org/officeDocument/2006/relationships/customXml" Target="../ink/ink904.xml"/><Relationship Id="rId375" Type="http://schemas.openxmlformats.org/officeDocument/2006/relationships/image" Target="../media/image976.png"/><Relationship Id="rId582" Type="http://schemas.openxmlformats.org/officeDocument/2006/relationships/image" Target="../media/image1078.png"/><Relationship Id="rId3" Type="http://schemas.openxmlformats.org/officeDocument/2006/relationships/image" Target="../media/image798.png"/><Relationship Id="rId235" Type="http://schemas.openxmlformats.org/officeDocument/2006/relationships/customXml" Target="../ink/ink988.xml"/><Relationship Id="rId277" Type="http://schemas.openxmlformats.org/officeDocument/2006/relationships/image" Target="../media/image930.png"/><Relationship Id="rId400" Type="http://schemas.openxmlformats.org/officeDocument/2006/relationships/image" Target="../media/image988.png"/><Relationship Id="rId442" Type="http://schemas.openxmlformats.org/officeDocument/2006/relationships/customXml" Target="../ink/ink1097.xml"/><Relationship Id="rId484" Type="http://schemas.openxmlformats.org/officeDocument/2006/relationships/customXml" Target="../ink/ink1118.xml"/><Relationship Id="rId137" Type="http://schemas.openxmlformats.org/officeDocument/2006/relationships/image" Target="../media/image863.png"/><Relationship Id="rId302" Type="http://schemas.openxmlformats.org/officeDocument/2006/relationships/customXml" Target="../ink/ink1023.xml"/><Relationship Id="rId344" Type="http://schemas.openxmlformats.org/officeDocument/2006/relationships/customXml" Target="../ink/ink1045.xml"/><Relationship Id="rId41" Type="http://schemas.openxmlformats.org/officeDocument/2006/relationships/image" Target="../media/image817.png"/><Relationship Id="rId83" Type="http://schemas.openxmlformats.org/officeDocument/2006/relationships/customXml" Target="../ink/ink910.xml"/><Relationship Id="rId179" Type="http://schemas.openxmlformats.org/officeDocument/2006/relationships/image" Target="../media/image884.png"/><Relationship Id="rId386" Type="http://schemas.openxmlformats.org/officeDocument/2006/relationships/customXml" Target="../ink/ink1068.xml"/><Relationship Id="rId551" Type="http://schemas.openxmlformats.org/officeDocument/2006/relationships/image" Target="../media/image1063.png"/><Relationship Id="rId190" Type="http://schemas.openxmlformats.org/officeDocument/2006/relationships/image" Target="../media/image889.png"/><Relationship Id="rId204" Type="http://schemas.openxmlformats.org/officeDocument/2006/relationships/customXml" Target="../ink/ink972.xml"/><Relationship Id="rId246" Type="http://schemas.openxmlformats.org/officeDocument/2006/relationships/customXml" Target="../ink/ink994.xml"/><Relationship Id="rId288" Type="http://schemas.openxmlformats.org/officeDocument/2006/relationships/customXml" Target="../ink/ink1016.xml"/><Relationship Id="rId411" Type="http://schemas.openxmlformats.org/officeDocument/2006/relationships/image" Target="../media/image993.png"/><Relationship Id="rId453" Type="http://schemas.openxmlformats.org/officeDocument/2006/relationships/image" Target="../media/image1014.png"/><Relationship Id="rId509" Type="http://schemas.openxmlformats.org/officeDocument/2006/relationships/image" Target="../media/image1042.png"/><Relationship Id="rId106" Type="http://schemas.openxmlformats.org/officeDocument/2006/relationships/image" Target="../media/image848.png"/><Relationship Id="rId313" Type="http://schemas.openxmlformats.org/officeDocument/2006/relationships/image" Target="../media/image948.png"/><Relationship Id="rId495" Type="http://schemas.openxmlformats.org/officeDocument/2006/relationships/image" Target="../media/image1035.png"/><Relationship Id="rId10" Type="http://schemas.openxmlformats.org/officeDocument/2006/relationships/customXml" Target="../ink/ink873.xml"/><Relationship Id="rId52" Type="http://schemas.openxmlformats.org/officeDocument/2006/relationships/customXml" Target="../ink/ink894.xml"/><Relationship Id="rId94" Type="http://schemas.openxmlformats.org/officeDocument/2006/relationships/image" Target="../media/image842.png"/><Relationship Id="rId148" Type="http://schemas.openxmlformats.org/officeDocument/2006/relationships/customXml" Target="../ink/ink943.xml"/><Relationship Id="rId355" Type="http://schemas.openxmlformats.org/officeDocument/2006/relationships/customXml" Target="../ink/ink1051.xml"/><Relationship Id="rId397" Type="http://schemas.openxmlformats.org/officeDocument/2006/relationships/customXml" Target="../ink/ink1074.xml"/><Relationship Id="rId520" Type="http://schemas.openxmlformats.org/officeDocument/2006/relationships/customXml" Target="../ink/ink1136.xml"/><Relationship Id="rId562" Type="http://schemas.openxmlformats.org/officeDocument/2006/relationships/image" Target="../media/image1068.png"/><Relationship Id="rId215" Type="http://schemas.openxmlformats.org/officeDocument/2006/relationships/image" Target="../media/image901.png"/><Relationship Id="rId257" Type="http://schemas.openxmlformats.org/officeDocument/2006/relationships/customXml" Target="../ink/ink1000.xml"/><Relationship Id="rId422" Type="http://schemas.openxmlformats.org/officeDocument/2006/relationships/customXml" Target="../ink/ink1087.xml"/><Relationship Id="rId464" Type="http://schemas.openxmlformats.org/officeDocument/2006/relationships/customXml" Target="../ink/ink1108.xml"/><Relationship Id="rId299" Type="http://schemas.openxmlformats.org/officeDocument/2006/relationships/image" Target="../media/image941.png"/><Relationship Id="rId63" Type="http://schemas.openxmlformats.org/officeDocument/2006/relationships/image" Target="../media/image828.png"/><Relationship Id="rId159" Type="http://schemas.openxmlformats.org/officeDocument/2006/relationships/image" Target="../media/image874.png"/><Relationship Id="rId366" Type="http://schemas.openxmlformats.org/officeDocument/2006/relationships/customXml" Target="../ink/ink1057.xml"/><Relationship Id="rId573" Type="http://schemas.openxmlformats.org/officeDocument/2006/relationships/customXml" Target="../ink/ink1163.xml"/><Relationship Id="rId226" Type="http://schemas.openxmlformats.org/officeDocument/2006/relationships/image" Target="../media/image906.png"/><Relationship Id="rId433" Type="http://schemas.openxmlformats.org/officeDocument/2006/relationships/image" Target="../media/image1004.png"/><Relationship Id="rId74" Type="http://schemas.openxmlformats.org/officeDocument/2006/relationships/customXml" Target="../ink/ink905.xml"/><Relationship Id="rId377" Type="http://schemas.openxmlformats.org/officeDocument/2006/relationships/image" Target="../media/image977.png"/><Relationship Id="rId500" Type="http://schemas.openxmlformats.org/officeDocument/2006/relationships/customXml" Target="../ink/ink1126.xml"/><Relationship Id="rId584" Type="http://schemas.openxmlformats.org/officeDocument/2006/relationships/image" Target="../media/image1079.png"/><Relationship Id="rId5" Type="http://schemas.openxmlformats.org/officeDocument/2006/relationships/image" Target="../media/image799.png"/><Relationship Id="rId237" Type="http://schemas.openxmlformats.org/officeDocument/2006/relationships/customXml" Target="../ink/ink989.xml"/><Relationship Id="rId444" Type="http://schemas.openxmlformats.org/officeDocument/2006/relationships/customXml" Target="../ink/ink1098.xml"/><Relationship Id="rId290" Type="http://schemas.openxmlformats.org/officeDocument/2006/relationships/customXml" Target="../ink/ink1017.xml"/><Relationship Id="rId304" Type="http://schemas.openxmlformats.org/officeDocument/2006/relationships/customXml" Target="../ink/ink1024.xml"/><Relationship Id="rId388" Type="http://schemas.openxmlformats.org/officeDocument/2006/relationships/customXml" Target="../ink/ink1069.xml"/><Relationship Id="rId511" Type="http://schemas.openxmlformats.org/officeDocument/2006/relationships/image" Target="../media/image1043.png"/><Relationship Id="rId85" Type="http://schemas.openxmlformats.org/officeDocument/2006/relationships/customXml" Target="../ink/ink911.xml"/><Relationship Id="rId150" Type="http://schemas.openxmlformats.org/officeDocument/2006/relationships/customXml" Target="../ink/ink944.xml"/><Relationship Id="rId248" Type="http://schemas.openxmlformats.org/officeDocument/2006/relationships/customXml" Target="../ink/ink995.xml"/><Relationship Id="rId455" Type="http://schemas.openxmlformats.org/officeDocument/2006/relationships/image" Target="../media/image1015.png"/><Relationship Id="rId12" Type="http://schemas.openxmlformats.org/officeDocument/2006/relationships/customXml" Target="../ink/ink874.xml"/><Relationship Id="rId108" Type="http://schemas.openxmlformats.org/officeDocument/2006/relationships/image" Target="../media/image849.png"/><Relationship Id="rId315" Type="http://schemas.openxmlformats.org/officeDocument/2006/relationships/image" Target="../media/image949.png"/><Relationship Id="rId522" Type="http://schemas.openxmlformats.org/officeDocument/2006/relationships/customXml" Target="../ink/ink1137.xml"/><Relationship Id="rId96" Type="http://schemas.openxmlformats.org/officeDocument/2006/relationships/image" Target="../media/image843.png"/><Relationship Id="rId161" Type="http://schemas.openxmlformats.org/officeDocument/2006/relationships/image" Target="../media/image875.png"/><Relationship Id="rId399" Type="http://schemas.openxmlformats.org/officeDocument/2006/relationships/customXml" Target="../ink/ink1075.xml"/><Relationship Id="rId259" Type="http://schemas.openxmlformats.org/officeDocument/2006/relationships/customXml" Target="../ink/ink1001.xml"/><Relationship Id="rId466" Type="http://schemas.openxmlformats.org/officeDocument/2006/relationships/customXml" Target="../ink/ink1109.xml"/><Relationship Id="rId23" Type="http://schemas.openxmlformats.org/officeDocument/2006/relationships/image" Target="../media/image808.png"/><Relationship Id="rId119" Type="http://schemas.openxmlformats.org/officeDocument/2006/relationships/image" Target="../media/image854.png"/><Relationship Id="rId326" Type="http://schemas.openxmlformats.org/officeDocument/2006/relationships/customXml" Target="../ink/ink1035.xml"/><Relationship Id="rId533" Type="http://schemas.openxmlformats.org/officeDocument/2006/relationships/image" Target="../media/image1054.png"/><Relationship Id="rId172" Type="http://schemas.openxmlformats.org/officeDocument/2006/relationships/customXml" Target="../ink/ink955.xml"/><Relationship Id="rId477" Type="http://schemas.openxmlformats.org/officeDocument/2006/relationships/image" Target="../media/image1026.png"/><Relationship Id="rId337" Type="http://schemas.openxmlformats.org/officeDocument/2006/relationships/customXml" Target="../ink/ink1041.xml"/><Relationship Id="rId34" Type="http://schemas.openxmlformats.org/officeDocument/2006/relationships/customXml" Target="../ink/ink885.xml"/><Relationship Id="rId544" Type="http://schemas.openxmlformats.org/officeDocument/2006/relationships/customXml" Target="../ink/ink1148.xml"/><Relationship Id="rId183" Type="http://schemas.openxmlformats.org/officeDocument/2006/relationships/image" Target="../media/image886.png"/><Relationship Id="rId390" Type="http://schemas.openxmlformats.org/officeDocument/2006/relationships/customXml" Target="../ink/ink1070.xml"/><Relationship Id="rId404" Type="http://schemas.openxmlformats.org/officeDocument/2006/relationships/customXml" Target="../ink/ink107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36.png"/><Relationship Id="rId21" Type="http://schemas.openxmlformats.org/officeDocument/2006/relationships/image" Target="../media/image1090.png"/><Relationship Id="rId324" Type="http://schemas.openxmlformats.org/officeDocument/2006/relationships/image" Target="../media/image1235.png"/><Relationship Id="rId531" Type="http://schemas.openxmlformats.org/officeDocument/2006/relationships/customXml" Target="../ink/ink1441.xml"/><Relationship Id="rId629" Type="http://schemas.openxmlformats.org/officeDocument/2006/relationships/customXml" Target="../ink/ink1490.xml"/><Relationship Id="rId170" Type="http://schemas.openxmlformats.org/officeDocument/2006/relationships/image" Target="../media/image1161.png"/><Relationship Id="rId268" Type="http://schemas.openxmlformats.org/officeDocument/2006/relationships/customXml" Target="../ink/ink1306.xml"/><Relationship Id="rId475" Type="http://schemas.openxmlformats.org/officeDocument/2006/relationships/image" Target="../media/image1309.png"/><Relationship Id="rId32" Type="http://schemas.openxmlformats.org/officeDocument/2006/relationships/customXml" Target="../ink/ink1185.xml"/><Relationship Id="rId128" Type="http://schemas.openxmlformats.org/officeDocument/2006/relationships/customXml" Target="../ink/ink1233.xml"/><Relationship Id="rId335" Type="http://schemas.openxmlformats.org/officeDocument/2006/relationships/customXml" Target="../ink/ink1341.xml"/><Relationship Id="rId542" Type="http://schemas.openxmlformats.org/officeDocument/2006/relationships/image" Target="../media/image1342.png"/><Relationship Id="rId181" Type="http://schemas.openxmlformats.org/officeDocument/2006/relationships/customXml" Target="../ink/ink1261.xml"/><Relationship Id="rId402" Type="http://schemas.openxmlformats.org/officeDocument/2006/relationships/customXml" Target="../ink/ink1375.xml"/><Relationship Id="rId279" Type="http://schemas.openxmlformats.org/officeDocument/2006/relationships/customXml" Target="../ink/ink1312.xml"/><Relationship Id="rId486" Type="http://schemas.openxmlformats.org/officeDocument/2006/relationships/customXml" Target="../ink/ink1418.xml"/><Relationship Id="rId43" Type="http://schemas.openxmlformats.org/officeDocument/2006/relationships/image" Target="../media/image1101.png"/><Relationship Id="rId139" Type="http://schemas.openxmlformats.org/officeDocument/2006/relationships/customXml" Target="../ink/ink1239.xml"/><Relationship Id="rId346" Type="http://schemas.openxmlformats.org/officeDocument/2006/relationships/image" Target="../media/image1246.png"/><Relationship Id="rId553" Type="http://schemas.openxmlformats.org/officeDocument/2006/relationships/customXml" Target="../ink/ink1452.xml"/><Relationship Id="rId192" Type="http://schemas.openxmlformats.org/officeDocument/2006/relationships/image" Target="../media/image1172.png"/><Relationship Id="rId206" Type="http://schemas.openxmlformats.org/officeDocument/2006/relationships/image" Target="../media/image1179.png"/><Relationship Id="rId413" Type="http://schemas.openxmlformats.org/officeDocument/2006/relationships/image" Target="../media/image1279.png"/><Relationship Id="rId497" Type="http://schemas.openxmlformats.org/officeDocument/2006/relationships/image" Target="../media/image1320.png"/><Relationship Id="rId620" Type="http://schemas.openxmlformats.org/officeDocument/2006/relationships/image" Target="../media/image1380.png"/><Relationship Id="rId357" Type="http://schemas.openxmlformats.org/officeDocument/2006/relationships/customXml" Target="../ink/ink1352.xml"/><Relationship Id="rId54" Type="http://schemas.openxmlformats.org/officeDocument/2006/relationships/customXml" Target="../ink/ink1196.xml"/><Relationship Id="rId217" Type="http://schemas.openxmlformats.org/officeDocument/2006/relationships/image" Target="../media/image1184.png"/><Relationship Id="rId564" Type="http://schemas.openxmlformats.org/officeDocument/2006/relationships/image" Target="../media/image1353.png"/><Relationship Id="rId424" Type="http://schemas.openxmlformats.org/officeDocument/2006/relationships/customXml" Target="../ink/ink1386.xml"/><Relationship Id="rId631" Type="http://schemas.openxmlformats.org/officeDocument/2006/relationships/customXml" Target="../ink/ink1491.xml"/><Relationship Id="rId270" Type="http://schemas.openxmlformats.org/officeDocument/2006/relationships/image" Target="../media/image1209.png"/><Relationship Id="rId65" Type="http://schemas.openxmlformats.org/officeDocument/2006/relationships/image" Target="../media/image1111.png"/><Relationship Id="rId130" Type="http://schemas.openxmlformats.org/officeDocument/2006/relationships/image" Target="../media/image1142.png"/><Relationship Id="rId368" Type="http://schemas.openxmlformats.org/officeDocument/2006/relationships/image" Target="../media/image1257.png"/><Relationship Id="rId575" Type="http://schemas.openxmlformats.org/officeDocument/2006/relationships/customXml" Target="../ink/ink1463.xml"/><Relationship Id="rId228" Type="http://schemas.openxmlformats.org/officeDocument/2006/relationships/image" Target="../media/image1189.png"/><Relationship Id="rId435" Type="http://schemas.openxmlformats.org/officeDocument/2006/relationships/image" Target="../media/image1290.png"/><Relationship Id="rId281" Type="http://schemas.openxmlformats.org/officeDocument/2006/relationships/customXml" Target="../ink/ink1313.xml"/><Relationship Id="rId502" Type="http://schemas.openxmlformats.org/officeDocument/2006/relationships/customXml" Target="../ink/ink1426.xml"/><Relationship Id="rId76" Type="http://schemas.openxmlformats.org/officeDocument/2006/relationships/customXml" Target="../ink/ink1207.xml"/><Relationship Id="rId141" Type="http://schemas.openxmlformats.org/officeDocument/2006/relationships/customXml" Target="../ink/ink1240.xml"/><Relationship Id="rId379" Type="http://schemas.openxmlformats.org/officeDocument/2006/relationships/customXml" Target="../ink/ink1363.xml"/><Relationship Id="rId586" Type="http://schemas.openxmlformats.org/officeDocument/2006/relationships/image" Target="../media/image1364.png"/><Relationship Id="rId7" Type="http://schemas.openxmlformats.org/officeDocument/2006/relationships/image" Target="../media/image1083.png"/><Relationship Id="rId239" Type="http://schemas.openxmlformats.org/officeDocument/2006/relationships/customXml" Target="../ink/ink1291.xml"/><Relationship Id="rId446" Type="http://schemas.openxmlformats.org/officeDocument/2006/relationships/image" Target="../media/image1295.png"/><Relationship Id="rId292" Type="http://schemas.openxmlformats.org/officeDocument/2006/relationships/image" Target="../media/image1220.png"/><Relationship Id="rId306" Type="http://schemas.openxmlformats.org/officeDocument/2006/relationships/customXml" Target="../ink/ink1326.xml"/><Relationship Id="rId87" Type="http://schemas.openxmlformats.org/officeDocument/2006/relationships/image" Target="../media/image1121.png"/><Relationship Id="rId513" Type="http://schemas.openxmlformats.org/officeDocument/2006/relationships/customXml" Target="../ink/ink1432.xml"/><Relationship Id="rId597" Type="http://schemas.openxmlformats.org/officeDocument/2006/relationships/customXml" Target="../ink/ink1474.xml"/><Relationship Id="rId152" Type="http://schemas.openxmlformats.org/officeDocument/2006/relationships/customXml" Target="../ink/ink1246.xml"/><Relationship Id="rId457" Type="http://schemas.openxmlformats.org/officeDocument/2006/relationships/customXml" Target="../ink/ink1403.xml"/><Relationship Id="rId14" Type="http://schemas.openxmlformats.org/officeDocument/2006/relationships/customXml" Target="../ink/ink1176.xml"/><Relationship Id="rId317" Type="http://schemas.openxmlformats.org/officeDocument/2006/relationships/customXml" Target="../ink/ink1332.xml"/><Relationship Id="rId524" Type="http://schemas.openxmlformats.org/officeDocument/2006/relationships/image" Target="../media/image1333.png"/><Relationship Id="rId98" Type="http://schemas.openxmlformats.org/officeDocument/2006/relationships/customXml" Target="../ink/ink1218.xml"/><Relationship Id="rId163" Type="http://schemas.openxmlformats.org/officeDocument/2006/relationships/customXml" Target="../ink/ink1252.xml"/><Relationship Id="rId370" Type="http://schemas.openxmlformats.org/officeDocument/2006/relationships/image" Target="../media/image1258.png"/><Relationship Id="rId230" Type="http://schemas.openxmlformats.org/officeDocument/2006/relationships/image" Target="../media/image1190.png"/><Relationship Id="rId468" Type="http://schemas.openxmlformats.org/officeDocument/2006/relationships/image" Target="../media/image1306.png"/><Relationship Id="rId25" Type="http://schemas.openxmlformats.org/officeDocument/2006/relationships/image" Target="../media/image1092.png"/><Relationship Id="rId328" Type="http://schemas.openxmlformats.org/officeDocument/2006/relationships/image" Target="../media/image1237.png"/><Relationship Id="rId535" Type="http://schemas.openxmlformats.org/officeDocument/2006/relationships/customXml" Target="../ink/ink1443.xml"/><Relationship Id="rId174" Type="http://schemas.openxmlformats.org/officeDocument/2006/relationships/image" Target="../media/image1163.png"/><Relationship Id="rId381" Type="http://schemas.openxmlformats.org/officeDocument/2006/relationships/customXml" Target="../ink/ink1364.xml"/><Relationship Id="rId602" Type="http://schemas.openxmlformats.org/officeDocument/2006/relationships/image" Target="../media/image1372.png"/><Relationship Id="rId241" Type="http://schemas.openxmlformats.org/officeDocument/2006/relationships/customXml" Target="../ink/ink1292.xml"/><Relationship Id="rId479" Type="http://schemas.openxmlformats.org/officeDocument/2006/relationships/image" Target="../media/image1311.png"/><Relationship Id="rId36" Type="http://schemas.openxmlformats.org/officeDocument/2006/relationships/customXml" Target="../ink/ink1187.xml"/><Relationship Id="rId339" Type="http://schemas.openxmlformats.org/officeDocument/2006/relationships/customXml" Target="../ink/ink1343.xml"/><Relationship Id="rId546" Type="http://schemas.openxmlformats.org/officeDocument/2006/relationships/image" Target="../media/image1344.png"/><Relationship Id="rId101" Type="http://schemas.openxmlformats.org/officeDocument/2006/relationships/image" Target="../media/image1128.png"/><Relationship Id="rId185" Type="http://schemas.openxmlformats.org/officeDocument/2006/relationships/customXml" Target="../ink/ink1263.xml"/><Relationship Id="rId406" Type="http://schemas.openxmlformats.org/officeDocument/2006/relationships/customXml" Target="../ink/ink1377.xml"/><Relationship Id="rId9" Type="http://schemas.openxmlformats.org/officeDocument/2006/relationships/image" Target="../media/image1084.png"/><Relationship Id="rId210" Type="http://schemas.openxmlformats.org/officeDocument/2006/relationships/image" Target="../media/image1181.png"/><Relationship Id="rId392" Type="http://schemas.openxmlformats.org/officeDocument/2006/relationships/image" Target="../media/image1269.png"/><Relationship Id="rId448" Type="http://schemas.openxmlformats.org/officeDocument/2006/relationships/image" Target="../media/image1296.png"/><Relationship Id="rId613" Type="http://schemas.openxmlformats.org/officeDocument/2006/relationships/customXml" Target="../ink/ink1482.xml"/><Relationship Id="rId252" Type="http://schemas.openxmlformats.org/officeDocument/2006/relationships/image" Target="../media/image1201.png"/><Relationship Id="rId294" Type="http://schemas.openxmlformats.org/officeDocument/2006/relationships/image" Target="../media/image1221.png"/><Relationship Id="rId308" Type="http://schemas.openxmlformats.org/officeDocument/2006/relationships/customXml" Target="../ink/ink1327.xml"/><Relationship Id="rId515" Type="http://schemas.openxmlformats.org/officeDocument/2006/relationships/customXml" Target="../ink/ink1433.xml"/><Relationship Id="rId47" Type="http://schemas.openxmlformats.org/officeDocument/2006/relationships/image" Target="../media/image794.png"/><Relationship Id="rId89" Type="http://schemas.openxmlformats.org/officeDocument/2006/relationships/image" Target="../media/image1122.png"/><Relationship Id="rId112" Type="http://schemas.openxmlformats.org/officeDocument/2006/relationships/customXml" Target="../ink/ink1225.xml"/><Relationship Id="rId154" Type="http://schemas.openxmlformats.org/officeDocument/2006/relationships/customXml" Target="../ink/ink1247.xml"/><Relationship Id="rId361" Type="http://schemas.openxmlformats.org/officeDocument/2006/relationships/customXml" Target="../ink/ink1354.xml"/><Relationship Id="rId557" Type="http://schemas.openxmlformats.org/officeDocument/2006/relationships/customXml" Target="../ink/ink1454.xml"/><Relationship Id="rId599" Type="http://schemas.openxmlformats.org/officeDocument/2006/relationships/customXml" Target="../ink/ink1475.xml"/><Relationship Id="rId196" Type="http://schemas.openxmlformats.org/officeDocument/2006/relationships/image" Target="../media/image1174.png"/><Relationship Id="rId417" Type="http://schemas.openxmlformats.org/officeDocument/2006/relationships/image" Target="../media/image1281.png"/><Relationship Id="rId459" Type="http://schemas.openxmlformats.org/officeDocument/2006/relationships/customXml" Target="../ink/ink1404.xml"/><Relationship Id="rId624" Type="http://schemas.openxmlformats.org/officeDocument/2006/relationships/image" Target="../media/image1382.png"/><Relationship Id="rId16" Type="http://schemas.openxmlformats.org/officeDocument/2006/relationships/customXml" Target="../ink/ink1177.xml"/><Relationship Id="rId221" Type="http://schemas.openxmlformats.org/officeDocument/2006/relationships/image" Target="../media/image1186.png"/><Relationship Id="rId263" Type="http://schemas.openxmlformats.org/officeDocument/2006/relationships/image" Target="../media/image1206.png"/><Relationship Id="rId319" Type="http://schemas.openxmlformats.org/officeDocument/2006/relationships/customXml" Target="../ink/ink1333.xml"/><Relationship Id="rId470" Type="http://schemas.openxmlformats.org/officeDocument/2006/relationships/image" Target="../media/image1307.png"/><Relationship Id="rId526" Type="http://schemas.openxmlformats.org/officeDocument/2006/relationships/image" Target="../media/image1334.png"/><Relationship Id="rId58" Type="http://schemas.openxmlformats.org/officeDocument/2006/relationships/customXml" Target="../ink/ink1198.xml"/><Relationship Id="rId123" Type="http://schemas.openxmlformats.org/officeDocument/2006/relationships/image" Target="../media/image1139.png"/><Relationship Id="rId330" Type="http://schemas.openxmlformats.org/officeDocument/2006/relationships/image" Target="../media/image1238.png"/><Relationship Id="rId568" Type="http://schemas.openxmlformats.org/officeDocument/2006/relationships/image" Target="../media/image1355.png"/><Relationship Id="rId165" Type="http://schemas.openxmlformats.org/officeDocument/2006/relationships/customXml" Target="../ink/ink1253.xml"/><Relationship Id="rId372" Type="http://schemas.openxmlformats.org/officeDocument/2006/relationships/image" Target="../media/image1259.png"/><Relationship Id="rId428" Type="http://schemas.openxmlformats.org/officeDocument/2006/relationships/customXml" Target="../ink/ink1388.xml"/><Relationship Id="rId232" Type="http://schemas.openxmlformats.org/officeDocument/2006/relationships/image" Target="../media/image1191.png"/><Relationship Id="rId274" Type="http://schemas.openxmlformats.org/officeDocument/2006/relationships/image" Target="../media/image1211.png"/><Relationship Id="rId481" Type="http://schemas.openxmlformats.org/officeDocument/2006/relationships/image" Target="../media/image1312.png"/><Relationship Id="rId27" Type="http://schemas.openxmlformats.org/officeDocument/2006/relationships/image" Target="../media/image1093.png"/><Relationship Id="rId69" Type="http://schemas.openxmlformats.org/officeDocument/2006/relationships/image" Target="../media/image1113.png"/><Relationship Id="rId134" Type="http://schemas.openxmlformats.org/officeDocument/2006/relationships/image" Target="../media/image1144.png"/><Relationship Id="rId537" Type="http://schemas.openxmlformats.org/officeDocument/2006/relationships/customXml" Target="../ink/ink1444.xml"/><Relationship Id="rId579" Type="http://schemas.openxmlformats.org/officeDocument/2006/relationships/customXml" Target="../ink/ink1465.xml"/><Relationship Id="rId80" Type="http://schemas.openxmlformats.org/officeDocument/2006/relationships/customXml" Target="../ink/ink1209.xml"/><Relationship Id="rId176" Type="http://schemas.openxmlformats.org/officeDocument/2006/relationships/image" Target="../media/image1164.png"/><Relationship Id="rId341" Type="http://schemas.openxmlformats.org/officeDocument/2006/relationships/customXml" Target="../ink/ink1344.xml"/><Relationship Id="rId383" Type="http://schemas.openxmlformats.org/officeDocument/2006/relationships/customXml" Target="../ink/ink1365.xml"/><Relationship Id="rId439" Type="http://schemas.openxmlformats.org/officeDocument/2006/relationships/image" Target="../media/image1292.png"/><Relationship Id="rId590" Type="http://schemas.openxmlformats.org/officeDocument/2006/relationships/image" Target="../media/image1366.png"/><Relationship Id="rId604" Type="http://schemas.openxmlformats.org/officeDocument/2006/relationships/image" Target="../media/image1373.png"/><Relationship Id="rId201" Type="http://schemas.openxmlformats.org/officeDocument/2006/relationships/customXml" Target="../ink/ink1271.xml"/><Relationship Id="rId243" Type="http://schemas.openxmlformats.org/officeDocument/2006/relationships/customXml" Target="../ink/ink1293.xml"/><Relationship Id="rId285" Type="http://schemas.openxmlformats.org/officeDocument/2006/relationships/customXml" Target="../ink/ink1315.xml"/><Relationship Id="rId450" Type="http://schemas.openxmlformats.org/officeDocument/2006/relationships/image" Target="../media/image1297.png"/><Relationship Id="rId506" Type="http://schemas.openxmlformats.org/officeDocument/2006/relationships/image" Target="../media/image1324.png"/><Relationship Id="rId38" Type="http://schemas.openxmlformats.org/officeDocument/2006/relationships/customXml" Target="../ink/ink1188.xml"/><Relationship Id="rId103" Type="http://schemas.openxmlformats.org/officeDocument/2006/relationships/image" Target="../media/image1129.png"/><Relationship Id="rId310" Type="http://schemas.openxmlformats.org/officeDocument/2006/relationships/customXml" Target="../ink/ink1328.xml"/><Relationship Id="rId492" Type="http://schemas.openxmlformats.org/officeDocument/2006/relationships/customXml" Target="../ink/ink1421.xml"/><Relationship Id="rId548" Type="http://schemas.openxmlformats.org/officeDocument/2006/relationships/image" Target="../media/image1345.png"/><Relationship Id="rId91" Type="http://schemas.openxmlformats.org/officeDocument/2006/relationships/image" Target="../media/image1123.png"/><Relationship Id="rId145" Type="http://schemas.openxmlformats.org/officeDocument/2006/relationships/image" Target="../media/image1149.png"/><Relationship Id="rId187" Type="http://schemas.openxmlformats.org/officeDocument/2006/relationships/customXml" Target="../ink/ink1264.xml"/><Relationship Id="rId352" Type="http://schemas.openxmlformats.org/officeDocument/2006/relationships/image" Target="../media/image1249.png"/><Relationship Id="rId394" Type="http://schemas.openxmlformats.org/officeDocument/2006/relationships/image" Target="../media/image1270.png"/><Relationship Id="rId408" Type="http://schemas.openxmlformats.org/officeDocument/2006/relationships/customXml" Target="../ink/ink1378.xml"/><Relationship Id="rId615" Type="http://schemas.openxmlformats.org/officeDocument/2006/relationships/customXml" Target="../ink/ink1483.xml"/><Relationship Id="rId212" Type="http://schemas.openxmlformats.org/officeDocument/2006/relationships/customXml" Target="../ink/ink1277.xml"/><Relationship Id="rId254" Type="http://schemas.openxmlformats.org/officeDocument/2006/relationships/image" Target="../media/image1202.png"/><Relationship Id="rId49" Type="http://schemas.openxmlformats.org/officeDocument/2006/relationships/image" Target="../media/image1103.png"/><Relationship Id="rId114" Type="http://schemas.openxmlformats.org/officeDocument/2006/relationships/customXml" Target="../ink/ink1226.xml"/><Relationship Id="rId296" Type="http://schemas.openxmlformats.org/officeDocument/2006/relationships/image" Target="../media/image1222.png"/><Relationship Id="rId461" Type="http://schemas.openxmlformats.org/officeDocument/2006/relationships/customXml" Target="../ink/ink1405.xml"/><Relationship Id="rId517" Type="http://schemas.openxmlformats.org/officeDocument/2006/relationships/customXml" Target="../ink/ink1434.xml"/><Relationship Id="rId559" Type="http://schemas.openxmlformats.org/officeDocument/2006/relationships/customXml" Target="../ink/ink1455.xml"/><Relationship Id="rId60" Type="http://schemas.openxmlformats.org/officeDocument/2006/relationships/customXml" Target="../ink/ink1199.xml"/><Relationship Id="rId156" Type="http://schemas.openxmlformats.org/officeDocument/2006/relationships/customXml" Target="../ink/ink1248.xml"/><Relationship Id="rId198" Type="http://schemas.openxmlformats.org/officeDocument/2006/relationships/image" Target="../media/image1175.png"/><Relationship Id="rId321" Type="http://schemas.openxmlformats.org/officeDocument/2006/relationships/customXml" Target="../ink/ink1334.xml"/><Relationship Id="rId363" Type="http://schemas.openxmlformats.org/officeDocument/2006/relationships/customXml" Target="../ink/ink1355.xml"/><Relationship Id="rId419" Type="http://schemas.openxmlformats.org/officeDocument/2006/relationships/image" Target="../media/image1282.png"/><Relationship Id="rId570" Type="http://schemas.openxmlformats.org/officeDocument/2006/relationships/image" Target="../media/image1356.png"/><Relationship Id="rId626" Type="http://schemas.openxmlformats.org/officeDocument/2006/relationships/image" Target="../media/image1383.png"/><Relationship Id="rId223" Type="http://schemas.openxmlformats.org/officeDocument/2006/relationships/customXml" Target="../ink/ink1283.xml"/><Relationship Id="rId430" Type="http://schemas.openxmlformats.org/officeDocument/2006/relationships/customXml" Target="../ink/ink1389.xml"/><Relationship Id="rId18" Type="http://schemas.openxmlformats.org/officeDocument/2006/relationships/customXml" Target="../ink/ink1178.xml"/><Relationship Id="rId265" Type="http://schemas.openxmlformats.org/officeDocument/2006/relationships/image" Target="../media/image1207.png"/><Relationship Id="rId472" Type="http://schemas.openxmlformats.org/officeDocument/2006/relationships/image" Target="../media/image1308.png"/><Relationship Id="rId528" Type="http://schemas.openxmlformats.org/officeDocument/2006/relationships/image" Target="../media/image1335.png"/><Relationship Id="rId125" Type="http://schemas.openxmlformats.org/officeDocument/2006/relationships/image" Target="../media/image1140.png"/><Relationship Id="rId167" Type="http://schemas.openxmlformats.org/officeDocument/2006/relationships/customXml" Target="../ink/ink1254.xml"/><Relationship Id="rId332" Type="http://schemas.openxmlformats.org/officeDocument/2006/relationships/image" Target="../media/image1239.png"/><Relationship Id="rId374" Type="http://schemas.openxmlformats.org/officeDocument/2006/relationships/image" Target="../media/image1260.png"/><Relationship Id="rId581" Type="http://schemas.openxmlformats.org/officeDocument/2006/relationships/customXml" Target="../ink/ink1466.xml"/><Relationship Id="rId71" Type="http://schemas.openxmlformats.org/officeDocument/2006/relationships/image" Target="../media/image1114.png"/><Relationship Id="rId234" Type="http://schemas.openxmlformats.org/officeDocument/2006/relationships/image" Target="../media/image1192.png"/><Relationship Id="rId2" Type="http://schemas.openxmlformats.org/officeDocument/2006/relationships/customXml" Target="../ink/ink1170.xml"/><Relationship Id="rId29" Type="http://schemas.openxmlformats.org/officeDocument/2006/relationships/image" Target="../media/image1094.png"/><Relationship Id="rId276" Type="http://schemas.openxmlformats.org/officeDocument/2006/relationships/image" Target="../media/image1212.png"/><Relationship Id="rId441" Type="http://schemas.openxmlformats.org/officeDocument/2006/relationships/customXml" Target="../ink/ink1395.xml"/><Relationship Id="rId483" Type="http://schemas.openxmlformats.org/officeDocument/2006/relationships/image" Target="../media/image1313.png"/><Relationship Id="rId539" Type="http://schemas.openxmlformats.org/officeDocument/2006/relationships/customXml" Target="../ink/ink1445.xml"/><Relationship Id="rId40" Type="http://schemas.openxmlformats.org/officeDocument/2006/relationships/customXml" Target="../ink/ink1189.xml"/><Relationship Id="rId136" Type="http://schemas.openxmlformats.org/officeDocument/2006/relationships/image" Target="../media/image1145.png"/><Relationship Id="rId178" Type="http://schemas.openxmlformats.org/officeDocument/2006/relationships/image" Target="../media/image1165.png"/><Relationship Id="rId301" Type="http://schemas.openxmlformats.org/officeDocument/2006/relationships/customXml" Target="../ink/ink1323.xml"/><Relationship Id="rId343" Type="http://schemas.openxmlformats.org/officeDocument/2006/relationships/customXml" Target="../ink/ink1345.xml"/><Relationship Id="rId550" Type="http://schemas.openxmlformats.org/officeDocument/2006/relationships/image" Target="../media/image1346.png"/><Relationship Id="rId82" Type="http://schemas.openxmlformats.org/officeDocument/2006/relationships/customXml" Target="../ink/ink1210.xml"/><Relationship Id="rId203" Type="http://schemas.openxmlformats.org/officeDocument/2006/relationships/customXml" Target="../ink/ink1272.xml"/><Relationship Id="rId385" Type="http://schemas.openxmlformats.org/officeDocument/2006/relationships/customXml" Target="../ink/ink1366.xml"/><Relationship Id="rId592" Type="http://schemas.openxmlformats.org/officeDocument/2006/relationships/image" Target="../media/image1367.png"/><Relationship Id="rId606" Type="http://schemas.openxmlformats.org/officeDocument/2006/relationships/image" Target="../media/image1374.png"/><Relationship Id="rId245" Type="http://schemas.openxmlformats.org/officeDocument/2006/relationships/customXml" Target="../ink/ink1294.xml"/><Relationship Id="rId287" Type="http://schemas.openxmlformats.org/officeDocument/2006/relationships/customXml" Target="../ink/ink1316.xml"/><Relationship Id="rId410" Type="http://schemas.openxmlformats.org/officeDocument/2006/relationships/customXml" Target="../ink/ink1379.xml"/><Relationship Id="rId452" Type="http://schemas.openxmlformats.org/officeDocument/2006/relationships/image" Target="../media/image1298.png"/><Relationship Id="rId494" Type="http://schemas.openxmlformats.org/officeDocument/2006/relationships/customXml" Target="../ink/ink1422.xml"/><Relationship Id="rId508" Type="http://schemas.openxmlformats.org/officeDocument/2006/relationships/image" Target="../media/image1325.png"/><Relationship Id="rId105" Type="http://schemas.openxmlformats.org/officeDocument/2006/relationships/image" Target="../media/image1130.png"/><Relationship Id="rId147" Type="http://schemas.openxmlformats.org/officeDocument/2006/relationships/image" Target="../media/image1150.png"/><Relationship Id="rId312" Type="http://schemas.openxmlformats.org/officeDocument/2006/relationships/customXml" Target="../ink/ink1329.xml"/><Relationship Id="rId354" Type="http://schemas.openxmlformats.org/officeDocument/2006/relationships/image" Target="../media/image1250.png"/><Relationship Id="rId51" Type="http://schemas.openxmlformats.org/officeDocument/2006/relationships/image" Target="../media/image1104.png"/><Relationship Id="rId93" Type="http://schemas.openxmlformats.org/officeDocument/2006/relationships/image" Target="../media/image1124.png"/><Relationship Id="rId189" Type="http://schemas.openxmlformats.org/officeDocument/2006/relationships/customXml" Target="../ink/ink1265.xml"/><Relationship Id="rId396" Type="http://schemas.openxmlformats.org/officeDocument/2006/relationships/image" Target="../media/image1271.png"/><Relationship Id="rId561" Type="http://schemas.openxmlformats.org/officeDocument/2006/relationships/customXml" Target="../ink/ink1456.xml"/><Relationship Id="rId617" Type="http://schemas.openxmlformats.org/officeDocument/2006/relationships/customXml" Target="../ink/ink1484.xml"/><Relationship Id="rId214" Type="http://schemas.openxmlformats.org/officeDocument/2006/relationships/customXml" Target="../ink/ink1278.xml"/><Relationship Id="rId256" Type="http://schemas.openxmlformats.org/officeDocument/2006/relationships/image" Target="../media/image1203.png"/><Relationship Id="rId298" Type="http://schemas.openxmlformats.org/officeDocument/2006/relationships/image" Target="../media/image1223.png"/><Relationship Id="rId421" Type="http://schemas.openxmlformats.org/officeDocument/2006/relationships/image" Target="../media/image1283.png"/><Relationship Id="rId463" Type="http://schemas.openxmlformats.org/officeDocument/2006/relationships/customXml" Target="../ink/ink1406.xml"/><Relationship Id="rId519" Type="http://schemas.openxmlformats.org/officeDocument/2006/relationships/customXml" Target="../ink/ink1435.xml"/><Relationship Id="rId116" Type="http://schemas.openxmlformats.org/officeDocument/2006/relationships/customXml" Target="../ink/ink1227.xml"/><Relationship Id="rId158" Type="http://schemas.openxmlformats.org/officeDocument/2006/relationships/customXml" Target="../ink/ink1249.xml"/><Relationship Id="rId323" Type="http://schemas.openxmlformats.org/officeDocument/2006/relationships/customXml" Target="../ink/ink1335.xml"/><Relationship Id="rId530" Type="http://schemas.openxmlformats.org/officeDocument/2006/relationships/image" Target="../media/image1336.png"/><Relationship Id="rId20" Type="http://schemas.openxmlformats.org/officeDocument/2006/relationships/customXml" Target="../ink/ink1179.xml"/><Relationship Id="rId62" Type="http://schemas.openxmlformats.org/officeDocument/2006/relationships/customXml" Target="../ink/ink1200.xml"/><Relationship Id="rId365" Type="http://schemas.openxmlformats.org/officeDocument/2006/relationships/customXml" Target="../ink/ink1356.xml"/><Relationship Id="rId572" Type="http://schemas.openxmlformats.org/officeDocument/2006/relationships/image" Target="../media/image1357.png"/><Relationship Id="rId628" Type="http://schemas.openxmlformats.org/officeDocument/2006/relationships/image" Target="../media/image1384.png"/><Relationship Id="rId225" Type="http://schemas.openxmlformats.org/officeDocument/2006/relationships/customXml" Target="../ink/ink1284.xml"/><Relationship Id="rId267" Type="http://schemas.openxmlformats.org/officeDocument/2006/relationships/image" Target="../media/image1208.png"/><Relationship Id="rId432" Type="http://schemas.openxmlformats.org/officeDocument/2006/relationships/customXml" Target="../ink/ink1390.xml"/><Relationship Id="rId474" Type="http://schemas.openxmlformats.org/officeDocument/2006/relationships/customXml" Target="../ink/ink1412.xml"/><Relationship Id="rId127" Type="http://schemas.openxmlformats.org/officeDocument/2006/relationships/image" Target="../media/image1141.png"/><Relationship Id="rId31" Type="http://schemas.openxmlformats.org/officeDocument/2006/relationships/image" Target="../media/image1095.png"/><Relationship Id="rId73" Type="http://schemas.openxmlformats.org/officeDocument/2006/relationships/image" Target="../media/image1115.png"/><Relationship Id="rId169" Type="http://schemas.openxmlformats.org/officeDocument/2006/relationships/customXml" Target="../ink/ink1255.xml"/><Relationship Id="rId334" Type="http://schemas.openxmlformats.org/officeDocument/2006/relationships/image" Target="../media/image1240.png"/><Relationship Id="rId376" Type="http://schemas.openxmlformats.org/officeDocument/2006/relationships/image" Target="../media/image1261.png"/><Relationship Id="rId541" Type="http://schemas.openxmlformats.org/officeDocument/2006/relationships/customXml" Target="../ink/ink1446.xml"/><Relationship Id="rId583" Type="http://schemas.openxmlformats.org/officeDocument/2006/relationships/customXml" Target="../ink/ink1467.xml"/><Relationship Id="rId4" Type="http://schemas.openxmlformats.org/officeDocument/2006/relationships/customXml" Target="../ink/ink1171.xml"/><Relationship Id="rId180" Type="http://schemas.openxmlformats.org/officeDocument/2006/relationships/image" Target="../media/image1166.png"/><Relationship Id="rId236" Type="http://schemas.openxmlformats.org/officeDocument/2006/relationships/image" Target="../media/image1193.png"/><Relationship Id="rId278" Type="http://schemas.openxmlformats.org/officeDocument/2006/relationships/image" Target="../media/image1213.png"/><Relationship Id="rId401" Type="http://schemas.openxmlformats.org/officeDocument/2006/relationships/image" Target="../media/image1273.png"/><Relationship Id="rId443" Type="http://schemas.openxmlformats.org/officeDocument/2006/relationships/customXml" Target="../ink/ink1396.xml"/><Relationship Id="rId303" Type="http://schemas.openxmlformats.org/officeDocument/2006/relationships/customXml" Target="../ink/ink1324.xml"/><Relationship Id="rId485" Type="http://schemas.openxmlformats.org/officeDocument/2006/relationships/image" Target="../media/image1314.png"/><Relationship Id="rId42" Type="http://schemas.openxmlformats.org/officeDocument/2006/relationships/customXml" Target="../ink/ink1190.xml"/><Relationship Id="rId84" Type="http://schemas.openxmlformats.org/officeDocument/2006/relationships/customXml" Target="../ink/ink1211.xml"/><Relationship Id="rId138" Type="http://schemas.openxmlformats.org/officeDocument/2006/relationships/image" Target="../media/image1146.png"/><Relationship Id="rId345" Type="http://schemas.openxmlformats.org/officeDocument/2006/relationships/customXml" Target="../ink/ink1346.xml"/><Relationship Id="rId387" Type="http://schemas.openxmlformats.org/officeDocument/2006/relationships/customXml" Target="../ink/ink1367.xml"/><Relationship Id="rId510" Type="http://schemas.openxmlformats.org/officeDocument/2006/relationships/image" Target="../media/image1326.png"/><Relationship Id="rId552" Type="http://schemas.openxmlformats.org/officeDocument/2006/relationships/image" Target="../media/image1347.png"/><Relationship Id="rId594" Type="http://schemas.openxmlformats.org/officeDocument/2006/relationships/image" Target="../media/image1368.png"/><Relationship Id="rId608" Type="http://schemas.openxmlformats.org/officeDocument/2006/relationships/image" Target="../media/image1375.png"/><Relationship Id="rId191" Type="http://schemas.openxmlformats.org/officeDocument/2006/relationships/customXml" Target="../ink/ink1266.xml"/><Relationship Id="rId205" Type="http://schemas.openxmlformats.org/officeDocument/2006/relationships/customXml" Target="../ink/ink1273.xml"/><Relationship Id="rId247" Type="http://schemas.openxmlformats.org/officeDocument/2006/relationships/customXml" Target="../ink/ink1295.xml"/><Relationship Id="rId412" Type="http://schemas.openxmlformats.org/officeDocument/2006/relationships/customXml" Target="../ink/ink1380.xml"/><Relationship Id="rId107" Type="http://schemas.openxmlformats.org/officeDocument/2006/relationships/image" Target="../media/image1131.png"/><Relationship Id="rId289" Type="http://schemas.openxmlformats.org/officeDocument/2006/relationships/customXml" Target="../ink/ink1317.xml"/><Relationship Id="rId454" Type="http://schemas.openxmlformats.org/officeDocument/2006/relationships/image" Target="../media/image1299.png"/><Relationship Id="rId496" Type="http://schemas.openxmlformats.org/officeDocument/2006/relationships/customXml" Target="../ink/ink1423.xml"/><Relationship Id="rId11" Type="http://schemas.openxmlformats.org/officeDocument/2006/relationships/image" Target="../media/image1085.png"/><Relationship Id="rId53" Type="http://schemas.openxmlformats.org/officeDocument/2006/relationships/image" Target="../media/image1105.png"/><Relationship Id="rId149" Type="http://schemas.openxmlformats.org/officeDocument/2006/relationships/image" Target="../media/image1151.png"/><Relationship Id="rId314" Type="http://schemas.openxmlformats.org/officeDocument/2006/relationships/customXml" Target="../ink/ink1330.xml"/><Relationship Id="rId356" Type="http://schemas.openxmlformats.org/officeDocument/2006/relationships/image" Target="../media/image1251.png"/><Relationship Id="rId398" Type="http://schemas.openxmlformats.org/officeDocument/2006/relationships/image" Target="../media/image1272.png"/><Relationship Id="rId521" Type="http://schemas.openxmlformats.org/officeDocument/2006/relationships/customXml" Target="../ink/ink1436.xml"/><Relationship Id="rId563" Type="http://schemas.openxmlformats.org/officeDocument/2006/relationships/customXml" Target="../ink/ink1457.xml"/><Relationship Id="rId619" Type="http://schemas.openxmlformats.org/officeDocument/2006/relationships/customXml" Target="../ink/ink1485.xml"/><Relationship Id="rId95" Type="http://schemas.openxmlformats.org/officeDocument/2006/relationships/image" Target="../media/image1125.png"/><Relationship Id="rId160" Type="http://schemas.openxmlformats.org/officeDocument/2006/relationships/customXml" Target="../ink/ink1250.xml"/><Relationship Id="rId216" Type="http://schemas.openxmlformats.org/officeDocument/2006/relationships/customXml" Target="../ink/ink1279.xml"/><Relationship Id="rId423" Type="http://schemas.openxmlformats.org/officeDocument/2006/relationships/image" Target="../media/image1284.png"/><Relationship Id="rId258" Type="http://schemas.openxmlformats.org/officeDocument/2006/relationships/customXml" Target="../ink/ink1301.xml"/><Relationship Id="rId465" Type="http://schemas.openxmlformats.org/officeDocument/2006/relationships/customXml" Target="../ink/ink1407.xml"/><Relationship Id="rId630" Type="http://schemas.openxmlformats.org/officeDocument/2006/relationships/image" Target="../media/image1385.png"/><Relationship Id="rId22" Type="http://schemas.openxmlformats.org/officeDocument/2006/relationships/customXml" Target="../ink/ink1180.xml"/><Relationship Id="rId64" Type="http://schemas.openxmlformats.org/officeDocument/2006/relationships/customXml" Target="../ink/ink1201.xml"/><Relationship Id="rId118" Type="http://schemas.openxmlformats.org/officeDocument/2006/relationships/customXml" Target="../ink/ink1228.xml"/><Relationship Id="rId325" Type="http://schemas.openxmlformats.org/officeDocument/2006/relationships/customXml" Target="../ink/ink1336.xml"/><Relationship Id="rId367" Type="http://schemas.openxmlformats.org/officeDocument/2006/relationships/customXml" Target="../ink/ink1357.xml"/><Relationship Id="rId532" Type="http://schemas.openxmlformats.org/officeDocument/2006/relationships/image" Target="../media/image1337.png"/><Relationship Id="rId574" Type="http://schemas.openxmlformats.org/officeDocument/2006/relationships/image" Target="../media/image1358.png"/><Relationship Id="rId171" Type="http://schemas.openxmlformats.org/officeDocument/2006/relationships/customXml" Target="../ink/ink1256.xml"/><Relationship Id="rId227" Type="http://schemas.openxmlformats.org/officeDocument/2006/relationships/customXml" Target="../ink/ink1285.xml"/><Relationship Id="rId269" Type="http://schemas.openxmlformats.org/officeDocument/2006/relationships/customXml" Target="../ink/ink1307.xml"/><Relationship Id="rId434" Type="http://schemas.openxmlformats.org/officeDocument/2006/relationships/customXml" Target="../ink/ink1391.xml"/><Relationship Id="rId476" Type="http://schemas.openxmlformats.org/officeDocument/2006/relationships/customXml" Target="../ink/ink1413.xml"/><Relationship Id="rId33" Type="http://schemas.openxmlformats.org/officeDocument/2006/relationships/image" Target="../media/image1096.png"/><Relationship Id="rId129" Type="http://schemas.openxmlformats.org/officeDocument/2006/relationships/customXml" Target="../ink/ink1234.xml"/><Relationship Id="rId280" Type="http://schemas.openxmlformats.org/officeDocument/2006/relationships/image" Target="../media/image1214.png"/><Relationship Id="rId336" Type="http://schemas.openxmlformats.org/officeDocument/2006/relationships/image" Target="../media/image1241.png"/><Relationship Id="rId501" Type="http://schemas.openxmlformats.org/officeDocument/2006/relationships/image" Target="../media/image1322.png"/><Relationship Id="rId543" Type="http://schemas.openxmlformats.org/officeDocument/2006/relationships/customXml" Target="../ink/ink1447.xml"/><Relationship Id="rId75" Type="http://schemas.openxmlformats.org/officeDocument/2006/relationships/image" Target="../media/image1116.png"/><Relationship Id="rId140" Type="http://schemas.openxmlformats.org/officeDocument/2006/relationships/image" Target="../media/image1147.png"/><Relationship Id="rId182" Type="http://schemas.openxmlformats.org/officeDocument/2006/relationships/image" Target="../media/image1167.png"/><Relationship Id="rId378" Type="http://schemas.openxmlformats.org/officeDocument/2006/relationships/image" Target="../media/image1262.png"/><Relationship Id="rId403" Type="http://schemas.openxmlformats.org/officeDocument/2006/relationships/image" Target="../media/image1274.png"/><Relationship Id="rId585" Type="http://schemas.openxmlformats.org/officeDocument/2006/relationships/customXml" Target="../ink/ink1468.xml"/><Relationship Id="rId6" Type="http://schemas.openxmlformats.org/officeDocument/2006/relationships/customXml" Target="../ink/ink1172.xml"/><Relationship Id="rId238" Type="http://schemas.openxmlformats.org/officeDocument/2006/relationships/image" Target="../media/image1194.png"/><Relationship Id="rId445" Type="http://schemas.openxmlformats.org/officeDocument/2006/relationships/customXml" Target="../ink/ink1397.xml"/><Relationship Id="rId487" Type="http://schemas.openxmlformats.org/officeDocument/2006/relationships/image" Target="../media/image1315.png"/><Relationship Id="rId610" Type="http://schemas.openxmlformats.org/officeDocument/2006/relationships/image" Target="../media/image1376.png"/><Relationship Id="rId291" Type="http://schemas.openxmlformats.org/officeDocument/2006/relationships/customXml" Target="../ink/ink1318.xml"/><Relationship Id="rId305" Type="http://schemas.openxmlformats.org/officeDocument/2006/relationships/image" Target="../media/image1226.png"/><Relationship Id="rId347" Type="http://schemas.openxmlformats.org/officeDocument/2006/relationships/customXml" Target="../ink/ink1347.xml"/><Relationship Id="rId512" Type="http://schemas.openxmlformats.org/officeDocument/2006/relationships/image" Target="../media/image1327.png"/><Relationship Id="rId44" Type="http://schemas.openxmlformats.org/officeDocument/2006/relationships/customXml" Target="../ink/ink1191.xml"/><Relationship Id="rId86" Type="http://schemas.openxmlformats.org/officeDocument/2006/relationships/customXml" Target="../ink/ink1212.xml"/><Relationship Id="rId151" Type="http://schemas.openxmlformats.org/officeDocument/2006/relationships/image" Target="../media/image1152.png"/><Relationship Id="rId389" Type="http://schemas.openxmlformats.org/officeDocument/2006/relationships/customXml" Target="../ink/ink1368.xml"/><Relationship Id="rId554" Type="http://schemas.openxmlformats.org/officeDocument/2006/relationships/image" Target="../media/image1348.png"/><Relationship Id="rId596" Type="http://schemas.openxmlformats.org/officeDocument/2006/relationships/image" Target="../media/image1369.png"/><Relationship Id="rId193" Type="http://schemas.openxmlformats.org/officeDocument/2006/relationships/customXml" Target="../ink/ink1267.xml"/><Relationship Id="rId207" Type="http://schemas.openxmlformats.org/officeDocument/2006/relationships/customXml" Target="../ink/ink1274.xml"/><Relationship Id="rId249" Type="http://schemas.openxmlformats.org/officeDocument/2006/relationships/customXml" Target="../ink/ink1296.xml"/><Relationship Id="rId414" Type="http://schemas.openxmlformats.org/officeDocument/2006/relationships/customXml" Target="../ink/ink1381.xml"/><Relationship Id="rId456" Type="http://schemas.openxmlformats.org/officeDocument/2006/relationships/image" Target="../media/image1300.png"/><Relationship Id="rId498" Type="http://schemas.openxmlformats.org/officeDocument/2006/relationships/customXml" Target="../ink/ink1424.xml"/><Relationship Id="rId621" Type="http://schemas.openxmlformats.org/officeDocument/2006/relationships/customXml" Target="../ink/ink1486.xml"/><Relationship Id="rId13" Type="http://schemas.openxmlformats.org/officeDocument/2006/relationships/image" Target="../media/image1086.png"/><Relationship Id="rId109" Type="http://schemas.openxmlformats.org/officeDocument/2006/relationships/image" Target="../media/image1132.png"/><Relationship Id="rId260" Type="http://schemas.openxmlformats.org/officeDocument/2006/relationships/customXml" Target="../ink/ink1302.xml"/><Relationship Id="rId316" Type="http://schemas.openxmlformats.org/officeDocument/2006/relationships/image" Target="../media/image1231.png"/><Relationship Id="rId523" Type="http://schemas.openxmlformats.org/officeDocument/2006/relationships/customXml" Target="../ink/ink1437.xml"/><Relationship Id="rId55" Type="http://schemas.openxmlformats.org/officeDocument/2006/relationships/image" Target="../media/image1106.png"/><Relationship Id="rId97" Type="http://schemas.openxmlformats.org/officeDocument/2006/relationships/image" Target="../media/image1126.png"/><Relationship Id="rId120" Type="http://schemas.openxmlformats.org/officeDocument/2006/relationships/customXml" Target="../ink/ink1229.xml"/><Relationship Id="rId358" Type="http://schemas.openxmlformats.org/officeDocument/2006/relationships/image" Target="../media/image1252.png"/><Relationship Id="rId565" Type="http://schemas.openxmlformats.org/officeDocument/2006/relationships/customXml" Target="../ink/ink1458.xml"/><Relationship Id="rId162" Type="http://schemas.openxmlformats.org/officeDocument/2006/relationships/customXml" Target="../ink/ink1251.xml"/><Relationship Id="rId218" Type="http://schemas.openxmlformats.org/officeDocument/2006/relationships/customXml" Target="../ink/ink1280.xml"/><Relationship Id="rId425" Type="http://schemas.openxmlformats.org/officeDocument/2006/relationships/image" Target="../media/image1285.png"/><Relationship Id="rId467" Type="http://schemas.openxmlformats.org/officeDocument/2006/relationships/customXml" Target="../ink/ink1408.xml"/><Relationship Id="rId632" Type="http://schemas.openxmlformats.org/officeDocument/2006/relationships/image" Target="../media/image1386.png"/><Relationship Id="rId271" Type="http://schemas.openxmlformats.org/officeDocument/2006/relationships/customXml" Target="../ink/ink1308.xml"/><Relationship Id="rId24" Type="http://schemas.openxmlformats.org/officeDocument/2006/relationships/customXml" Target="../ink/ink1181.xml"/><Relationship Id="rId66" Type="http://schemas.openxmlformats.org/officeDocument/2006/relationships/customXml" Target="../ink/ink1202.xml"/><Relationship Id="rId131" Type="http://schemas.openxmlformats.org/officeDocument/2006/relationships/customXml" Target="../ink/ink1235.xml"/><Relationship Id="rId327" Type="http://schemas.openxmlformats.org/officeDocument/2006/relationships/customXml" Target="../ink/ink1337.xml"/><Relationship Id="rId369" Type="http://schemas.openxmlformats.org/officeDocument/2006/relationships/customXml" Target="../ink/ink1358.xml"/><Relationship Id="rId534" Type="http://schemas.openxmlformats.org/officeDocument/2006/relationships/image" Target="../media/image1338.png"/><Relationship Id="rId576" Type="http://schemas.openxmlformats.org/officeDocument/2006/relationships/image" Target="../media/image1359.png"/><Relationship Id="rId173" Type="http://schemas.openxmlformats.org/officeDocument/2006/relationships/customXml" Target="../ink/ink1257.xml"/><Relationship Id="rId229" Type="http://schemas.openxmlformats.org/officeDocument/2006/relationships/customXml" Target="../ink/ink1286.xml"/><Relationship Id="rId380" Type="http://schemas.openxmlformats.org/officeDocument/2006/relationships/image" Target="../media/image1263.png"/><Relationship Id="rId436" Type="http://schemas.openxmlformats.org/officeDocument/2006/relationships/customXml" Target="../ink/ink1392.xml"/><Relationship Id="rId601" Type="http://schemas.openxmlformats.org/officeDocument/2006/relationships/customXml" Target="../ink/ink1476.xml"/><Relationship Id="rId240" Type="http://schemas.openxmlformats.org/officeDocument/2006/relationships/image" Target="../media/image1195.png"/><Relationship Id="rId478" Type="http://schemas.openxmlformats.org/officeDocument/2006/relationships/customXml" Target="../ink/ink1414.xml"/><Relationship Id="rId35" Type="http://schemas.openxmlformats.org/officeDocument/2006/relationships/image" Target="../media/image1097.png"/><Relationship Id="rId77" Type="http://schemas.openxmlformats.org/officeDocument/2006/relationships/image" Target="../media/image1117.png"/><Relationship Id="rId100" Type="http://schemas.openxmlformats.org/officeDocument/2006/relationships/customXml" Target="../ink/ink1219.xml"/><Relationship Id="rId282" Type="http://schemas.openxmlformats.org/officeDocument/2006/relationships/image" Target="../media/image1215.png"/><Relationship Id="rId338" Type="http://schemas.openxmlformats.org/officeDocument/2006/relationships/image" Target="../media/image1242.png"/><Relationship Id="rId503" Type="http://schemas.openxmlformats.org/officeDocument/2006/relationships/image" Target="../media/image1323.png"/><Relationship Id="rId545" Type="http://schemas.openxmlformats.org/officeDocument/2006/relationships/customXml" Target="../ink/ink1448.xml"/><Relationship Id="rId587" Type="http://schemas.openxmlformats.org/officeDocument/2006/relationships/customXml" Target="../ink/ink1469.xml"/><Relationship Id="rId8" Type="http://schemas.openxmlformats.org/officeDocument/2006/relationships/customXml" Target="../ink/ink1173.xml"/><Relationship Id="rId142" Type="http://schemas.openxmlformats.org/officeDocument/2006/relationships/customXml" Target="../ink/ink1241.xml"/><Relationship Id="rId184" Type="http://schemas.openxmlformats.org/officeDocument/2006/relationships/image" Target="../media/image1168.png"/><Relationship Id="rId391" Type="http://schemas.openxmlformats.org/officeDocument/2006/relationships/customXml" Target="../ink/ink1369.xml"/><Relationship Id="rId405" Type="http://schemas.openxmlformats.org/officeDocument/2006/relationships/image" Target="../media/image1275.png"/><Relationship Id="rId447" Type="http://schemas.openxmlformats.org/officeDocument/2006/relationships/customXml" Target="../ink/ink1398.xml"/><Relationship Id="rId612" Type="http://schemas.openxmlformats.org/officeDocument/2006/relationships/image" Target="../media/image828.png"/><Relationship Id="rId251" Type="http://schemas.openxmlformats.org/officeDocument/2006/relationships/customXml" Target="../ink/ink1297.xml"/><Relationship Id="rId489" Type="http://schemas.openxmlformats.org/officeDocument/2006/relationships/image" Target="../media/image1316.png"/><Relationship Id="rId46" Type="http://schemas.openxmlformats.org/officeDocument/2006/relationships/customXml" Target="../ink/ink1192.xml"/><Relationship Id="rId293" Type="http://schemas.openxmlformats.org/officeDocument/2006/relationships/customXml" Target="../ink/ink1319.xml"/><Relationship Id="rId307" Type="http://schemas.openxmlformats.org/officeDocument/2006/relationships/image" Target="../media/image1227.png"/><Relationship Id="rId349" Type="http://schemas.openxmlformats.org/officeDocument/2006/relationships/customXml" Target="../ink/ink1348.xml"/><Relationship Id="rId514" Type="http://schemas.openxmlformats.org/officeDocument/2006/relationships/image" Target="../media/image1328.png"/><Relationship Id="rId556" Type="http://schemas.openxmlformats.org/officeDocument/2006/relationships/image" Target="../media/image1349.png"/><Relationship Id="rId88" Type="http://schemas.openxmlformats.org/officeDocument/2006/relationships/customXml" Target="../ink/ink1213.xml"/><Relationship Id="rId111" Type="http://schemas.openxmlformats.org/officeDocument/2006/relationships/image" Target="../media/image1133.png"/><Relationship Id="rId153" Type="http://schemas.openxmlformats.org/officeDocument/2006/relationships/image" Target="../media/image1153.png"/><Relationship Id="rId195" Type="http://schemas.openxmlformats.org/officeDocument/2006/relationships/customXml" Target="../ink/ink1268.xml"/><Relationship Id="rId209" Type="http://schemas.openxmlformats.org/officeDocument/2006/relationships/customXml" Target="../ink/ink1275.xml"/><Relationship Id="rId360" Type="http://schemas.openxmlformats.org/officeDocument/2006/relationships/image" Target="../media/image1253.png"/><Relationship Id="rId416" Type="http://schemas.openxmlformats.org/officeDocument/2006/relationships/customXml" Target="../ink/ink1382.xml"/><Relationship Id="rId598" Type="http://schemas.openxmlformats.org/officeDocument/2006/relationships/image" Target="../media/image1370.png"/><Relationship Id="rId220" Type="http://schemas.openxmlformats.org/officeDocument/2006/relationships/customXml" Target="../ink/ink1281.xml"/><Relationship Id="rId458" Type="http://schemas.openxmlformats.org/officeDocument/2006/relationships/image" Target="../media/image1301.png"/><Relationship Id="rId623" Type="http://schemas.openxmlformats.org/officeDocument/2006/relationships/customXml" Target="../ink/ink1487.xml"/><Relationship Id="rId15" Type="http://schemas.openxmlformats.org/officeDocument/2006/relationships/image" Target="../media/image1087.png"/><Relationship Id="rId57" Type="http://schemas.openxmlformats.org/officeDocument/2006/relationships/image" Target="../media/image1107.png"/><Relationship Id="rId262" Type="http://schemas.openxmlformats.org/officeDocument/2006/relationships/customXml" Target="../ink/ink1303.xml"/><Relationship Id="rId318" Type="http://schemas.openxmlformats.org/officeDocument/2006/relationships/image" Target="../media/image1232.png"/><Relationship Id="rId525" Type="http://schemas.openxmlformats.org/officeDocument/2006/relationships/customXml" Target="../ink/ink1438.xml"/><Relationship Id="rId567" Type="http://schemas.openxmlformats.org/officeDocument/2006/relationships/customXml" Target="../ink/ink1459.xml"/><Relationship Id="rId99" Type="http://schemas.openxmlformats.org/officeDocument/2006/relationships/image" Target="../media/image1127.png"/><Relationship Id="rId122" Type="http://schemas.openxmlformats.org/officeDocument/2006/relationships/customXml" Target="../ink/ink1230.xml"/><Relationship Id="rId164" Type="http://schemas.openxmlformats.org/officeDocument/2006/relationships/image" Target="../media/image1158.png"/><Relationship Id="rId371" Type="http://schemas.openxmlformats.org/officeDocument/2006/relationships/customXml" Target="../ink/ink1359.xml"/><Relationship Id="rId427" Type="http://schemas.openxmlformats.org/officeDocument/2006/relationships/image" Target="../media/image1286.png"/><Relationship Id="rId469" Type="http://schemas.openxmlformats.org/officeDocument/2006/relationships/customXml" Target="../ink/ink1409.xml"/><Relationship Id="rId634" Type="http://schemas.openxmlformats.org/officeDocument/2006/relationships/image" Target="../media/image1387.png"/><Relationship Id="rId26" Type="http://schemas.openxmlformats.org/officeDocument/2006/relationships/customXml" Target="../ink/ink1182.xml"/><Relationship Id="rId231" Type="http://schemas.openxmlformats.org/officeDocument/2006/relationships/customXml" Target="../ink/ink1287.xml"/><Relationship Id="rId273" Type="http://schemas.openxmlformats.org/officeDocument/2006/relationships/customXml" Target="../ink/ink1309.xml"/><Relationship Id="rId329" Type="http://schemas.openxmlformats.org/officeDocument/2006/relationships/customXml" Target="../ink/ink1338.xml"/><Relationship Id="rId480" Type="http://schemas.openxmlformats.org/officeDocument/2006/relationships/customXml" Target="../ink/ink1415.xml"/><Relationship Id="rId536" Type="http://schemas.openxmlformats.org/officeDocument/2006/relationships/image" Target="../media/image1339.png"/><Relationship Id="rId68" Type="http://schemas.openxmlformats.org/officeDocument/2006/relationships/customXml" Target="../ink/ink1203.xml"/><Relationship Id="rId133" Type="http://schemas.openxmlformats.org/officeDocument/2006/relationships/customXml" Target="../ink/ink1236.xml"/><Relationship Id="rId175" Type="http://schemas.openxmlformats.org/officeDocument/2006/relationships/customXml" Target="../ink/ink1258.xml"/><Relationship Id="rId340" Type="http://schemas.openxmlformats.org/officeDocument/2006/relationships/image" Target="../media/image1243.png"/><Relationship Id="rId578" Type="http://schemas.openxmlformats.org/officeDocument/2006/relationships/image" Target="../media/image1360.png"/><Relationship Id="rId200" Type="http://schemas.openxmlformats.org/officeDocument/2006/relationships/image" Target="../media/image1176.png"/><Relationship Id="rId382" Type="http://schemas.openxmlformats.org/officeDocument/2006/relationships/image" Target="../media/image1264.png"/><Relationship Id="rId438" Type="http://schemas.openxmlformats.org/officeDocument/2006/relationships/customXml" Target="../ink/ink1393.xml"/><Relationship Id="rId603" Type="http://schemas.openxmlformats.org/officeDocument/2006/relationships/customXml" Target="../ink/ink1477.xml"/><Relationship Id="rId242" Type="http://schemas.openxmlformats.org/officeDocument/2006/relationships/image" Target="../media/image1196.png"/><Relationship Id="rId284" Type="http://schemas.openxmlformats.org/officeDocument/2006/relationships/image" Target="../media/image1216.png"/><Relationship Id="rId491" Type="http://schemas.openxmlformats.org/officeDocument/2006/relationships/image" Target="../media/image1317.png"/><Relationship Id="rId505" Type="http://schemas.openxmlformats.org/officeDocument/2006/relationships/customXml" Target="../ink/ink1428.xml"/><Relationship Id="rId37" Type="http://schemas.openxmlformats.org/officeDocument/2006/relationships/image" Target="../media/image1098.png"/><Relationship Id="rId79" Type="http://schemas.openxmlformats.org/officeDocument/2006/relationships/image" Target="../media/image1118.png"/><Relationship Id="rId102" Type="http://schemas.openxmlformats.org/officeDocument/2006/relationships/customXml" Target="../ink/ink1220.xml"/><Relationship Id="rId144" Type="http://schemas.openxmlformats.org/officeDocument/2006/relationships/customXml" Target="../ink/ink1242.xml"/><Relationship Id="rId547" Type="http://schemas.openxmlformats.org/officeDocument/2006/relationships/customXml" Target="../ink/ink1449.xml"/><Relationship Id="rId589" Type="http://schemas.openxmlformats.org/officeDocument/2006/relationships/customXml" Target="../ink/ink1470.xml"/><Relationship Id="rId90" Type="http://schemas.openxmlformats.org/officeDocument/2006/relationships/customXml" Target="../ink/ink1214.xml"/><Relationship Id="rId186" Type="http://schemas.openxmlformats.org/officeDocument/2006/relationships/image" Target="../media/image1169.png"/><Relationship Id="rId351" Type="http://schemas.openxmlformats.org/officeDocument/2006/relationships/customXml" Target="../ink/ink1349.xml"/><Relationship Id="rId393" Type="http://schemas.openxmlformats.org/officeDocument/2006/relationships/customXml" Target="../ink/ink1370.xml"/><Relationship Id="rId407" Type="http://schemas.openxmlformats.org/officeDocument/2006/relationships/image" Target="../media/image1276.png"/><Relationship Id="rId449" Type="http://schemas.openxmlformats.org/officeDocument/2006/relationships/customXml" Target="../ink/ink1399.xml"/><Relationship Id="rId614" Type="http://schemas.openxmlformats.org/officeDocument/2006/relationships/image" Target="../media/image1377.png"/><Relationship Id="rId211" Type="http://schemas.openxmlformats.org/officeDocument/2006/relationships/customXml" Target="../ink/ink1276.xml"/><Relationship Id="rId253" Type="http://schemas.openxmlformats.org/officeDocument/2006/relationships/customXml" Target="../ink/ink1298.xml"/><Relationship Id="rId295" Type="http://schemas.openxmlformats.org/officeDocument/2006/relationships/customXml" Target="../ink/ink1320.xml"/><Relationship Id="rId309" Type="http://schemas.openxmlformats.org/officeDocument/2006/relationships/image" Target="../media/image1228.png"/><Relationship Id="rId460" Type="http://schemas.openxmlformats.org/officeDocument/2006/relationships/image" Target="../media/image1302.png"/><Relationship Id="rId516" Type="http://schemas.openxmlformats.org/officeDocument/2006/relationships/image" Target="../media/image1329.png"/><Relationship Id="rId48" Type="http://schemas.openxmlformats.org/officeDocument/2006/relationships/customXml" Target="../ink/ink1193.xml"/><Relationship Id="rId113" Type="http://schemas.openxmlformats.org/officeDocument/2006/relationships/image" Target="../media/image1134.png"/><Relationship Id="rId320" Type="http://schemas.openxmlformats.org/officeDocument/2006/relationships/image" Target="../media/image1233.png"/><Relationship Id="rId558" Type="http://schemas.openxmlformats.org/officeDocument/2006/relationships/image" Target="../media/image1350.png"/><Relationship Id="rId155" Type="http://schemas.openxmlformats.org/officeDocument/2006/relationships/image" Target="../media/image1154.png"/><Relationship Id="rId197" Type="http://schemas.openxmlformats.org/officeDocument/2006/relationships/customXml" Target="../ink/ink1269.xml"/><Relationship Id="rId362" Type="http://schemas.openxmlformats.org/officeDocument/2006/relationships/image" Target="../media/image1254.png"/><Relationship Id="rId418" Type="http://schemas.openxmlformats.org/officeDocument/2006/relationships/customXml" Target="../ink/ink1383.xml"/><Relationship Id="rId625" Type="http://schemas.openxmlformats.org/officeDocument/2006/relationships/customXml" Target="../ink/ink1488.xml"/><Relationship Id="rId222" Type="http://schemas.openxmlformats.org/officeDocument/2006/relationships/customXml" Target="../ink/ink1282.xml"/><Relationship Id="rId264" Type="http://schemas.openxmlformats.org/officeDocument/2006/relationships/customXml" Target="../ink/ink1304.xml"/><Relationship Id="rId471" Type="http://schemas.openxmlformats.org/officeDocument/2006/relationships/customXml" Target="../ink/ink1410.xml"/><Relationship Id="rId17" Type="http://schemas.openxmlformats.org/officeDocument/2006/relationships/image" Target="../media/image1088.png"/><Relationship Id="rId59" Type="http://schemas.openxmlformats.org/officeDocument/2006/relationships/image" Target="../media/image1108.png"/><Relationship Id="rId124" Type="http://schemas.openxmlformats.org/officeDocument/2006/relationships/customXml" Target="../ink/ink1231.xml"/><Relationship Id="rId527" Type="http://schemas.openxmlformats.org/officeDocument/2006/relationships/customXml" Target="../ink/ink1439.xml"/><Relationship Id="rId569" Type="http://schemas.openxmlformats.org/officeDocument/2006/relationships/customXml" Target="../ink/ink1460.xml"/><Relationship Id="rId70" Type="http://schemas.openxmlformats.org/officeDocument/2006/relationships/customXml" Target="../ink/ink1204.xml"/><Relationship Id="rId166" Type="http://schemas.openxmlformats.org/officeDocument/2006/relationships/image" Target="../media/image1159.png"/><Relationship Id="rId331" Type="http://schemas.openxmlformats.org/officeDocument/2006/relationships/customXml" Target="../ink/ink1339.xml"/><Relationship Id="rId373" Type="http://schemas.openxmlformats.org/officeDocument/2006/relationships/customXml" Target="../ink/ink1360.xml"/><Relationship Id="rId429" Type="http://schemas.openxmlformats.org/officeDocument/2006/relationships/image" Target="../media/image1287.png"/><Relationship Id="rId580" Type="http://schemas.openxmlformats.org/officeDocument/2006/relationships/image" Target="../media/image136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88.xml"/><Relationship Id="rId440" Type="http://schemas.openxmlformats.org/officeDocument/2006/relationships/customXml" Target="../ink/ink1394.xml"/><Relationship Id="rId28" Type="http://schemas.openxmlformats.org/officeDocument/2006/relationships/customXml" Target="../ink/ink1183.xml"/><Relationship Id="rId275" Type="http://schemas.openxmlformats.org/officeDocument/2006/relationships/customXml" Target="../ink/ink1310.xml"/><Relationship Id="rId300" Type="http://schemas.openxmlformats.org/officeDocument/2006/relationships/image" Target="../media/image1224.png"/><Relationship Id="rId482" Type="http://schemas.openxmlformats.org/officeDocument/2006/relationships/customXml" Target="../ink/ink1416.xml"/><Relationship Id="rId538" Type="http://schemas.openxmlformats.org/officeDocument/2006/relationships/image" Target="../media/image1340.png"/><Relationship Id="rId81" Type="http://schemas.openxmlformats.org/officeDocument/2006/relationships/image" Target="../media/image1119.png"/><Relationship Id="rId135" Type="http://schemas.openxmlformats.org/officeDocument/2006/relationships/customXml" Target="../ink/ink1237.xml"/><Relationship Id="rId177" Type="http://schemas.openxmlformats.org/officeDocument/2006/relationships/customXml" Target="../ink/ink1259.xml"/><Relationship Id="rId342" Type="http://schemas.openxmlformats.org/officeDocument/2006/relationships/image" Target="../media/image1244.png"/><Relationship Id="rId384" Type="http://schemas.openxmlformats.org/officeDocument/2006/relationships/image" Target="../media/image1265.png"/><Relationship Id="rId591" Type="http://schemas.openxmlformats.org/officeDocument/2006/relationships/customXml" Target="../ink/ink1471.xml"/><Relationship Id="rId605" Type="http://schemas.openxmlformats.org/officeDocument/2006/relationships/customXml" Target="../ink/ink1478.xml"/><Relationship Id="rId202" Type="http://schemas.openxmlformats.org/officeDocument/2006/relationships/image" Target="../media/image1177.png"/><Relationship Id="rId244" Type="http://schemas.openxmlformats.org/officeDocument/2006/relationships/image" Target="../media/image1197.png"/><Relationship Id="rId39" Type="http://schemas.openxmlformats.org/officeDocument/2006/relationships/image" Target="../media/image1099.png"/><Relationship Id="rId286" Type="http://schemas.openxmlformats.org/officeDocument/2006/relationships/image" Target="../media/image1217.png"/><Relationship Id="rId451" Type="http://schemas.openxmlformats.org/officeDocument/2006/relationships/customXml" Target="../ink/ink1400.xml"/><Relationship Id="rId493" Type="http://schemas.openxmlformats.org/officeDocument/2006/relationships/image" Target="../media/image1318.png"/><Relationship Id="rId507" Type="http://schemas.openxmlformats.org/officeDocument/2006/relationships/customXml" Target="../ink/ink1429.xml"/><Relationship Id="rId549" Type="http://schemas.openxmlformats.org/officeDocument/2006/relationships/customXml" Target="../ink/ink1450.xml"/><Relationship Id="rId50" Type="http://schemas.openxmlformats.org/officeDocument/2006/relationships/customXml" Target="../ink/ink1194.xml"/><Relationship Id="rId104" Type="http://schemas.openxmlformats.org/officeDocument/2006/relationships/customXml" Target="../ink/ink1221.xml"/><Relationship Id="rId146" Type="http://schemas.openxmlformats.org/officeDocument/2006/relationships/customXml" Target="../ink/ink1243.xml"/><Relationship Id="rId188" Type="http://schemas.openxmlformats.org/officeDocument/2006/relationships/image" Target="../media/image1170.png"/><Relationship Id="rId311" Type="http://schemas.openxmlformats.org/officeDocument/2006/relationships/image" Target="../media/image1229.png"/><Relationship Id="rId353" Type="http://schemas.openxmlformats.org/officeDocument/2006/relationships/customXml" Target="../ink/ink1350.xml"/><Relationship Id="rId395" Type="http://schemas.openxmlformats.org/officeDocument/2006/relationships/customXml" Target="../ink/ink1371.xml"/><Relationship Id="rId409" Type="http://schemas.openxmlformats.org/officeDocument/2006/relationships/image" Target="../media/image1277.png"/><Relationship Id="rId560" Type="http://schemas.openxmlformats.org/officeDocument/2006/relationships/image" Target="../media/image1351.png"/><Relationship Id="rId92" Type="http://schemas.openxmlformats.org/officeDocument/2006/relationships/customXml" Target="../ink/ink1215.xml"/><Relationship Id="rId213" Type="http://schemas.openxmlformats.org/officeDocument/2006/relationships/image" Target="../media/image1182.png"/><Relationship Id="rId420" Type="http://schemas.openxmlformats.org/officeDocument/2006/relationships/customXml" Target="../ink/ink1384.xml"/><Relationship Id="rId616" Type="http://schemas.openxmlformats.org/officeDocument/2006/relationships/image" Target="../media/image1378.png"/><Relationship Id="rId255" Type="http://schemas.openxmlformats.org/officeDocument/2006/relationships/customXml" Target="../ink/ink1299.xml"/><Relationship Id="rId297" Type="http://schemas.openxmlformats.org/officeDocument/2006/relationships/customXml" Target="../ink/ink1321.xml"/><Relationship Id="rId462" Type="http://schemas.openxmlformats.org/officeDocument/2006/relationships/image" Target="../media/image1303.png"/><Relationship Id="rId518" Type="http://schemas.openxmlformats.org/officeDocument/2006/relationships/image" Target="../media/image1330.png"/><Relationship Id="rId115" Type="http://schemas.openxmlformats.org/officeDocument/2006/relationships/image" Target="../media/image1135.png"/><Relationship Id="rId157" Type="http://schemas.openxmlformats.org/officeDocument/2006/relationships/image" Target="../media/image1155.png"/><Relationship Id="rId322" Type="http://schemas.openxmlformats.org/officeDocument/2006/relationships/image" Target="../media/image1234.png"/><Relationship Id="rId364" Type="http://schemas.openxmlformats.org/officeDocument/2006/relationships/image" Target="../media/image1255.png"/><Relationship Id="rId61" Type="http://schemas.openxmlformats.org/officeDocument/2006/relationships/image" Target="../media/image1109.png"/><Relationship Id="rId199" Type="http://schemas.openxmlformats.org/officeDocument/2006/relationships/customXml" Target="../ink/ink1270.xml"/><Relationship Id="rId571" Type="http://schemas.openxmlformats.org/officeDocument/2006/relationships/customXml" Target="../ink/ink1461.xml"/><Relationship Id="rId627" Type="http://schemas.openxmlformats.org/officeDocument/2006/relationships/customXml" Target="../ink/ink1489.xml"/><Relationship Id="rId19" Type="http://schemas.openxmlformats.org/officeDocument/2006/relationships/image" Target="../media/image1089.png"/><Relationship Id="rId224" Type="http://schemas.openxmlformats.org/officeDocument/2006/relationships/image" Target="../media/image1187.png"/><Relationship Id="rId266" Type="http://schemas.openxmlformats.org/officeDocument/2006/relationships/customXml" Target="../ink/ink1305.xml"/><Relationship Id="rId431" Type="http://schemas.openxmlformats.org/officeDocument/2006/relationships/image" Target="../media/image1288.png"/><Relationship Id="rId473" Type="http://schemas.openxmlformats.org/officeDocument/2006/relationships/customXml" Target="../ink/ink1411.xml"/><Relationship Id="rId529" Type="http://schemas.openxmlformats.org/officeDocument/2006/relationships/customXml" Target="../ink/ink1440.xml"/><Relationship Id="rId30" Type="http://schemas.openxmlformats.org/officeDocument/2006/relationships/customXml" Target="../ink/ink1184.xml"/><Relationship Id="rId126" Type="http://schemas.openxmlformats.org/officeDocument/2006/relationships/customXml" Target="../ink/ink1232.xml"/><Relationship Id="rId168" Type="http://schemas.openxmlformats.org/officeDocument/2006/relationships/image" Target="../media/image1160.png"/><Relationship Id="rId333" Type="http://schemas.openxmlformats.org/officeDocument/2006/relationships/customXml" Target="../ink/ink1340.xml"/><Relationship Id="rId540" Type="http://schemas.openxmlformats.org/officeDocument/2006/relationships/image" Target="../media/image1341.png"/><Relationship Id="rId72" Type="http://schemas.openxmlformats.org/officeDocument/2006/relationships/customXml" Target="../ink/ink1205.xml"/><Relationship Id="rId375" Type="http://schemas.openxmlformats.org/officeDocument/2006/relationships/customXml" Target="../ink/ink1361.xml"/><Relationship Id="rId582" Type="http://schemas.openxmlformats.org/officeDocument/2006/relationships/image" Target="../media/image1362.png"/><Relationship Id="rId3" Type="http://schemas.openxmlformats.org/officeDocument/2006/relationships/image" Target="../media/image1081.png"/><Relationship Id="rId235" Type="http://schemas.openxmlformats.org/officeDocument/2006/relationships/customXml" Target="../ink/ink1289.xml"/><Relationship Id="rId277" Type="http://schemas.openxmlformats.org/officeDocument/2006/relationships/customXml" Target="../ink/ink1311.xml"/><Relationship Id="rId400" Type="http://schemas.openxmlformats.org/officeDocument/2006/relationships/customXml" Target="../ink/ink1374.xml"/><Relationship Id="rId442" Type="http://schemas.openxmlformats.org/officeDocument/2006/relationships/image" Target="../media/image1293.png"/><Relationship Id="rId484" Type="http://schemas.openxmlformats.org/officeDocument/2006/relationships/customXml" Target="../ink/ink1417.xml"/><Relationship Id="rId137" Type="http://schemas.openxmlformats.org/officeDocument/2006/relationships/customXml" Target="../ink/ink1238.xml"/><Relationship Id="rId302" Type="http://schemas.openxmlformats.org/officeDocument/2006/relationships/image" Target="../media/image1225.png"/><Relationship Id="rId344" Type="http://schemas.openxmlformats.org/officeDocument/2006/relationships/image" Target="../media/image1245.png"/><Relationship Id="rId41" Type="http://schemas.openxmlformats.org/officeDocument/2006/relationships/image" Target="../media/image1100.png"/><Relationship Id="rId83" Type="http://schemas.openxmlformats.org/officeDocument/2006/relationships/image" Target="../media/image819.png"/><Relationship Id="rId179" Type="http://schemas.openxmlformats.org/officeDocument/2006/relationships/customXml" Target="../ink/ink1260.xml"/><Relationship Id="rId386" Type="http://schemas.openxmlformats.org/officeDocument/2006/relationships/image" Target="../media/image1266.png"/><Relationship Id="rId551" Type="http://schemas.openxmlformats.org/officeDocument/2006/relationships/customXml" Target="../ink/ink1451.xml"/><Relationship Id="rId593" Type="http://schemas.openxmlformats.org/officeDocument/2006/relationships/customXml" Target="../ink/ink1472.xml"/><Relationship Id="rId607" Type="http://schemas.openxmlformats.org/officeDocument/2006/relationships/customXml" Target="../ink/ink1479.xml"/><Relationship Id="rId190" Type="http://schemas.openxmlformats.org/officeDocument/2006/relationships/image" Target="../media/image1171.png"/><Relationship Id="rId204" Type="http://schemas.openxmlformats.org/officeDocument/2006/relationships/image" Target="../media/image1178.png"/><Relationship Id="rId246" Type="http://schemas.openxmlformats.org/officeDocument/2006/relationships/image" Target="../media/image1198.png"/><Relationship Id="rId288" Type="http://schemas.openxmlformats.org/officeDocument/2006/relationships/image" Target="../media/image1218.png"/><Relationship Id="rId411" Type="http://schemas.openxmlformats.org/officeDocument/2006/relationships/image" Target="../media/image1278.png"/><Relationship Id="rId453" Type="http://schemas.openxmlformats.org/officeDocument/2006/relationships/customXml" Target="../ink/ink1401.xml"/><Relationship Id="rId509" Type="http://schemas.openxmlformats.org/officeDocument/2006/relationships/customXml" Target="../ink/ink1430.xml"/><Relationship Id="rId106" Type="http://schemas.openxmlformats.org/officeDocument/2006/relationships/customXml" Target="../ink/ink1222.xml"/><Relationship Id="rId313" Type="http://schemas.openxmlformats.org/officeDocument/2006/relationships/image" Target="../media/image1230.png"/><Relationship Id="rId495" Type="http://schemas.openxmlformats.org/officeDocument/2006/relationships/image" Target="../media/image1319.png"/><Relationship Id="rId10" Type="http://schemas.openxmlformats.org/officeDocument/2006/relationships/customXml" Target="../ink/ink1174.xml"/><Relationship Id="rId52" Type="http://schemas.openxmlformats.org/officeDocument/2006/relationships/customXml" Target="../ink/ink1195.xml"/><Relationship Id="rId94" Type="http://schemas.openxmlformats.org/officeDocument/2006/relationships/customXml" Target="../ink/ink1216.xml"/><Relationship Id="rId148" Type="http://schemas.openxmlformats.org/officeDocument/2006/relationships/customXml" Target="../ink/ink1244.xml"/><Relationship Id="rId355" Type="http://schemas.openxmlformats.org/officeDocument/2006/relationships/customXml" Target="../ink/ink1351.xml"/><Relationship Id="rId397" Type="http://schemas.openxmlformats.org/officeDocument/2006/relationships/customXml" Target="../ink/ink1372.xml"/><Relationship Id="rId520" Type="http://schemas.openxmlformats.org/officeDocument/2006/relationships/image" Target="../media/image1331.png"/><Relationship Id="rId562" Type="http://schemas.openxmlformats.org/officeDocument/2006/relationships/image" Target="../media/image1352.png"/><Relationship Id="rId618" Type="http://schemas.openxmlformats.org/officeDocument/2006/relationships/image" Target="../media/image1379.png"/><Relationship Id="rId215" Type="http://schemas.openxmlformats.org/officeDocument/2006/relationships/image" Target="../media/image1183.png"/><Relationship Id="rId257" Type="http://schemas.openxmlformats.org/officeDocument/2006/relationships/customXml" Target="../ink/ink1300.xml"/><Relationship Id="rId422" Type="http://schemas.openxmlformats.org/officeDocument/2006/relationships/customXml" Target="../ink/ink1385.xml"/><Relationship Id="rId464" Type="http://schemas.openxmlformats.org/officeDocument/2006/relationships/image" Target="../media/image1304.png"/><Relationship Id="rId299" Type="http://schemas.openxmlformats.org/officeDocument/2006/relationships/customXml" Target="../ink/ink1322.xml"/><Relationship Id="rId63" Type="http://schemas.openxmlformats.org/officeDocument/2006/relationships/image" Target="../media/image1110.png"/><Relationship Id="rId159" Type="http://schemas.openxmlformats.org/officeDocument/2006/relationships/image" Target="../media/image1156.png"/><Relationship Id="rId366" Type="http://schemas.openxmlformats.org/officeDocument/2006/relationships/image" Target="../media/image1256.png"/><Relationship Id="rId573" Type="http://schemas.openxmlformats.org/officeDocument/2006/relationships/customXml" Target="../ink/ink1462.xml"/><Relationship Id="rId226" Type="http://schemas.openxmlformats.org/officeDocument/2006/relationships/image" Target="../media/image1188.png"/><Relationship Id="rId433" Type="http://schemas.openxmlformats.org/officeDocument/2006/relationships/image" Target="../media/image1289.png"/><Relationship Id="rId74" Type="http://schemas.openxmlformats.org/officeDocument/2006/relationships/customXml" Target="../ink/ink1206.xml"/><Relationship Id="rId377" Type="http://schemas.openxmlformats.org/officeDocument/2006/relationships/customXml" Target="../ink/ink1362.xml"/><Relationship Id="rId500" Type="http://schemas.openxmlformats.org/officeDocument/2006/relationships/customXml" Target="../ink/ink1425.xml"/><Relationship Id="rId584" Type="http://schemas.openxmlformats.org/officeDocument/2006/relationships/image" Target="../media/image1363.png"/><Relationship Id="rId5" Type="http://schemas.openxmlformats.org/officeDocument/2006/relationships/image" Target="../media/image1082.png"/><Relationship Id="rId237" Type="http://schemas.openxmlformats.org/officeDocument/2006/relationships/customXml" Target="../ink/ink1290.xml"/><Relationship Id="rId444" Type="http://schemas.openxmlformats.org/officeDocument/2006/relationships/image" Target="../media/image1294.png"/><Relationship Id="rId290" Type="http://schemas.openxmlformats.org/officeDocument/2006/relationships/image" Target="../media/image1219.png"/><Relationship Id="rId304" Type="http://schemas.openxmlformats.org/officeDocument/2006/relationships/customXml" Target="../ink/ink1325.xml"/><Relationship Id="rId388" Type="http://schemas.openxmlformats.org/officeDocument/2006/relationships/image" Target="../media/image1267.png"/><Relationship Id="rId511" Type="http://schemas.openxmlformats.org/officeDocument/2006/relationships/customXml" Target="../ink/ink1431.xml"/><Relationship Id="rId609" Type="http://schemas.openxmlformats.org/officeDocument/2006/relationships/customXml" Target="../ink/ink1480.xml"/><Relationship Id="rId85" Type="http://schemas.openxmlformats.org/officeDocument/2006/relationships/image" Target="../media/image1120.png"/><Relationship Id="rId150" Type="http://schemas.openxmlformats.org/officeDocument/2006/relationships/customXml" Target="../ink/ink1245.xml"/><Relationship Id="rId595" Type="http://schemas.openxmlformats.org/officeDocument/2006/relationships/customXml" Target="../ink/ink1473.xml"/><Relationship Id="rId248" Type="http://schemas.openxmlformats.org/officeDocument/2006/relationships/image" Target="../media/image1199.png"/><Relationship Id="rId455" Type="http://schemas.openxmlformats.org/officeDocument/2006/relationships/customXml" Target="../ink/ink1402.xml"/><Relationship Id="rId12" Type="http://schemas.openxmlformats.org/officeDocument/2006/relationships/customXml" Target="../ink/ink1175.xml"/><Relationship Id="rId108" Type="http://schemas.openxmlformats.org/officeDocument/2006/relationships/customXml" Target="../ink/ink1223.xml"/><Relationship Id="rId315" Type="http://schemas.openxmlformats.org/officeDocument/2006/relationships/customXml" Target="../ink/ink1331.xml"/><Relationship Id="rId522" Type="http://schemas.openxmlformats.org/officeDocument/2006/relationships/image" Target="../media/image1332.png"/><Relationship Id="rId96" Type="http://schemas.openxmlformats.org/officeDocument/2006/relationships/customXml" Target="../ink/ink1217.xml"/><Relationship Id="rId161" Type="http://schemas.openxmlformats.org/officeDocument/2006/relationships/image" Target="../media/image1157.png"/><Relationship Id="rId399" Type="http://schemas.openxmlformats.org/officeDocument/2006/relationships/customXml" Target="../ink/ink1373.xml"/><Relationship Id="rId259" Type="http://schemas.openxmlformats.org/officeDocument/2006/relationships/image" Target="../media/image1204.png"/><Relationship Id="rId466" Type="http://schemas.openxmlformats.org/officeDocument/2006/relationships/image" Target="../media/image1305.png"/><Relationship Id="rId23" Type="http://schemas.openxmlformats.org/officeDocument/2006/relationships/image" Target="../media/image1091.png"/><Relationship Id="rId119" Type="http://schemas.openxmlformats.org/officeDocument/2006/relationships/image" Target="../media/image1137.png"/><Relationship Id="rId326" Type="http://schemas.openxmlformats.org/officeDocument/2006/relationships/image" Target="../media/image1236.png"/><Relationship Id="rId533" Type="http://schemas.openxmlformats.org/officeDocument/2006/relationships/customXml" Target="../ink/ink1442.xml"/><Relationship Id="rId172" Type="http://schemas.openxmlformats.org/officeDocument/2006/relationships/image" Target="../media/image1162.png"/><Relationship Id="rId477" Type="http://schemas.openxmlformats.org/officeDocument/2006/relationships/image" Target="../media/image1310.png"/><Relationship Id="rId600" Type="http://schemas.openxmlformats.org/officeDocument/2006/relationships/image" Target="../media/image1371.png"/><Relationship Id="rId337" Type="http://schemas.openxmlformats.org/officeDocument/2006/relationships/customXml" Target="../ink/ink1342.xml"/><Relationship Id="rId34" Type="http://schemas.openxmlformats.org/officeDocument/2006/relationships/customXml" Target="../ink/ink1186.xml"/><Relationship Id="rId544" Type="http://schemas.openxmlformats.org/officeDocument/2006/relationships/image" Target="../media/image1343.png"/><Relationship Id="rId183" Type="http://schemas.openxmlformats.org/officeDocument/2006/relationships/customXml" Target="../ink/ink1262.xml"/><Relationship Id="rId390" Type="http://schemas.openxmlformats.org/officeDocument/2006/relationships/image" Target="../media/image1268.png"/><Relationship Id="rId404" Type="http://schemas.openxmlformats.org/officeDocument/2006/relationships/customXml" Target="../ink/ink1376.xml"/><Relationship Id="rId611" Type="http://schemas.openxmlformats.org/officeDocument/2006/relationships/customXml" Target="../ink/ink1481.xml"/><Relationship Id="rId250" Type="http://schemas.openxmlformats.org/officeDocument/2006/relationships/image" Target="../media/image1200.png"/><Relationship Id="rId488" Type="http://schemas.openxmlformats.org/officeDocument/2006/relationships/customXml" Target="../ink/ink1419.xml"/><Relationship Id="rId45" Type="http://schemas.openxmlformats.org/officeDocument/2006/relationships/image" Target="../media/image1102.png"/><Relationship Id="rId110" Type="http://schemas.openxmlformats.org/officeDocument/2006/relationships/customXml" Target="../ink/ink1224.xml"/><Relationship Id="rId348" Type="http://schemas.openxmlformats.org/officeDocument/2006/relationships/image" Target="../media/image1247.png"/><Relationship Id="rId555" Type="http://schemas.openxmlformats.org/officeDocument/2006/relationships/customXml" Target="../ink/ink1453.xml"/><Relationship Id="rId194" Type="http://schemas.openxmlformats.org/officeDocument/2006/relationships/image" Target="../media/image1173.png"/><Relationship Id="rId208" Type="http://schemas.openxmlformats.org/officeDocument/2006/relationships/image" Target="../media/image1180.png"/><Relationship Id="rId415" Type="http://schemas.openxmlformats.org/officeDocument/2006/relationships/image" Target="../media/image1280.png"/><Relationship Id="rId622" Type="http://schemas.openxmlformats.org/officeDocument/2006/relationships/image" Target="../media/image1381.png"/><Relationship Id="rId261" Type="http://schemas.openxmlformats.org/officeDocument/2006/relationships/image" Target="../media/image1205.png"/><Relationship Id="rId499" Type="http://schemas.openxmlformats.org/officeDocument/2006/relationships/image" Target="../media/image1321.png"/><Relationship Id="rId56" Type="http://schemas.openxmlformats.org/officeDocument/2006/relationships/customXml" Target="../ink/ink1197.xml"/><Relationship Id="rId359" Type="http://schemas.openxmlformats.org/officeDocument/2006/relationships/customXml" Target="../ink/ink1353.xml"/><Relationship Id="rId566" Type="http://schemas.openxmlformats.org/officeDocument/2006/relationships/image" Target="../media/image1354.png"/><Relationship Id="rId121" Type="http://schemas.openxmlformats.org/officeDocument/2006/relationships/image" Target="../media/image1138.png"/><Relationship Id="rId219" Type="http://schemas.openxmlformats.org/officeDocument/2006/relationships/image" Target="../media/image1185.png"/><Relationship Id="rId426" Type="http://schemas.openxmlformats.org/officeDocument/2006/relationships/customXml" Target="../ink/ink1387.xml"/><Relationship Id="rId633" Type="http://schemas.openxmlformats.org/officeDocument/2006/relationships/customXml" Target="../ink/ink1492.xml"/><Relationship Id="rId67" Type="http://schemas.openxmlformats.org/officeDocument/2006/relationships/image" Target="../media/image1112.png"/><Relationship Id="rId272" Type="http://schemas.openxmlformats.org/officeDocument/2006/relationships/image" Target="../media/image1210.png"/><Relationship Id="rId577" Type="http://schemas.openxmlformats.org/officeDocument/2006/relationships/customXml" Target="../ink/ink1464.xml"/><Relationship Id="rId132" Type="http://schemas.openxmlformats.org/officeDocument/2006/relationships/image" Target="../media/image1143.png"/><Relationship Id="rId437" Type="http://schemas.openxmlformats.org/officeDocument/2006/relationships/image" Target="../media/image1291.png"/><Relationship Id="rId283" Type="http://schemas.openxmlformats.org/officeDocument/2006/relationships/customXml" Target="../ink/ink1314.xml"/><Relationship Id="rId490" Type="http://schemas.openxmlformats.org/officeDocument/2006/relationships/customXml" Target="../ink/ink1420.xml"/><Relationship Id="rId504" Type="http://schemas.openxmlformats.org/officeDocument/2006/relationships/customXml" Target="../ink/ink1427.xml"/><Relationship Id="rId78" Type="http://schemas.openxmlformats.org/officeDocument/2006/relationships/customXml" Target="../ink/ink1208.xml"/><Relationship Id="rId143" Type="http://schemas.openxmlformats.org/officeDocument/2006/relationships/image" Target="../media/image1148.png"/><Relationship Id="rId350" Type="http://schemas.openxmlformats.org/officeDocument/2006/relationships/image" Target="../media/image1248.png"/><Relationship Id="rId588" Type="http://schemas.openxmlformats.org/officeDocument/2006/relationships/image" Target="../media/image136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1.xml"/><Relationship Id="rId299" Type="http://schemas.openxmlformats.org/officeDocument/2006/relationships/image" Target="../media/image1486.png"/><Relationship Id="rId21" Type="http://schemas.openxmlformats.org/officeDocument/2006/relationships/image" Target="../media/image1396.png"/><Relationship Id="rId63" Type="http://schemas.openxmlformats.org/officeDocument/2006/relationships/image" Target="../media/image1417.png"/><Relationship Id="rId159" Type="http://schemas.openxmlformats.org/officeDocument/2006/relationships/customXml" Target="../ink/ink1572.xml"/><Relationship Id="rId324" Type="http://schemas.openxmlformats.org/officeDocument/2006/relationships/customXml" Target="../ink/ink1656.xml"/><Relationship Id="rId170" Type="http://schemas.openxmlformats.org/officeDocument/2006/relationships/image" Target="../media/image1019.png"/><Relationship Id="rId226" Type="http://schemas.openxmlformats.org/officeDocument/2006/relationships/customXml" Target="../ink/ink1606.xml"/><Relationship Id="rId268" Type="http://schemas.openxmlformats.org/officeDocument/2006/relationships/customXml" Target="../ink/ink1628.xml"/><Relationship Id="rId32" Type="http://schemas.openxmlformats.org/officeDocument/2006/relationships/customXml" Target="../ink/ink1508.xml"/><Relationship Id="rId74" Type="http://schemas.openxmlformats.org/officeDocument/2006/relationships/customXml" Target="../ink/ink1529.xml"/><Relationship Id="rId128" Type="http://schemas.openxmlformats.org/officeDocument/2006/relationships/image" Target="../media/image998.png"/><Relationship Id="rId335" Type="http://schemas.openxmlformats.org/officeDocument/2006/relationships/image" Target="../media/image1504.png"/><Relationship Id="rId5" Type="http://schemas.openxmlformats.org/officeDocument/2006/relationships/image" Target="../media/image1389.png"/><Relationship Id="rId181" Type="http://schemas.openxmlformats.org/officeDocument/2006/relationships/customXml" Target="../ink/ink1583.xml"/><Relationship Id="rId237" Type="http://schemas.openxmlformats.org/officeDocument/2006/relationships/image" Target="../media/image1456.png"/><Relationship Id="rId279" Type="http://schemas.openxmlformats.org/officeDocument/2006/relationships/image" Target="../media/image1476.png"/><Relationship Id="rId43" Type="http://schemas.openxmlformats.org/officeDocument/2006/relationships/image" Target="../media/image1407.png"/><Relationship Id="rId139" Type="http://schemas.openxmlformats.org/officeDocument/2006/relationships/customXml" Target="../ink/ink1562.xml"/><Relationship Id="rId290" Type="http://schemas.openxmlformats.org/officeDocument/2006/relationships/customXml" Target="../ink/ink1639.xml"/><Relationship Id="rId304" Type="http://schemas.openxmlformats.org/officeDocument/2006/relationships/customXml" Target="../ink/ink1646.xml"/><Relationship Id="rId85" Type="http://schemas.openxmlformats.org/officeDocument/2006/relationships/image" Target="../media/image978.png"/><Relationship Id="rId150" Type="http://schemas.openxmlformats.org/officeDocument/2006/relationships/image" Target="../media/image1009.png"/><Relationship Id="rId192" Type="http://schemas.openxmlformats.org/officeDocument/2006/relationships/customXml" Target="../ink/ink1589.xml"/><Relationship Id="rId206" Type="http://schemas.openxmlformats.org/officeDocument/2006/relationships/customXml" Target="../ink/ink1596.xml"/><Relationship Id="rId248" Type="http://schemas.openxmlformats.org/officeDocument/2006/relationships/customXml" Target="../ink/ink1617.xml"/><Relationship Id="rId12" Type="http://schemas.openxmlformats.org/officeDocument/2006/relationships/customXml" Target="../ink/ink1498.xml"/><Relationship Id="rId108" Type="http://schemas.openxmlformats.org/officeDocument/2006/relationships/customXml" Target="../ink/ink1546.xml"/><Relationship Id="rId315" Type="http://schemas.openxmlformats.org/officeDocument/2006/relationships/image" Target="../media/image1494.png"/><Relationship Id="rId54" Type="http://schemas.openxmlformats.org/officeDocument/2006/relationships/customXml" Target="../ink/ink1519.xml"/><Relationship Id="rId96" Type="http://schemas.openxmlformats.org/officeDocument/2006/relationships/customXml" Target="../ink/ink1540.xml"/><Relationship Id="rId161" Type="http://schemas.openxmlformats.org/officeDocument/2006/relationships/customXml" Target="../ink/ink1573.xml"/><Relationship Id="rId217" Type="http://schemas.openxmlformats.org/officeDocument/2006/relationships/image" Target="../media/image1447.png"/><Relationship Id="rId259" Type="http://schemas.openxmlformats.org/officeDocument/2006/relationships/customXml" Target="../ink/ink1623.xml"/><Relationship Id="rId23" Type="http://schemas.openxmlformats.org/officeDocument/2006/relationships/image" Target="../media/image1397.png"/><Relationship Id="rId119" Type="http://schemas.openxmlformats.org/officeDocument/2006/relationships/customXml" Target="../ink/ink1552.xml"/><Relationship Id="rId270" Type="http://schemas.openxmlformats.org/officeDocument/2006/relationships/customXml" Target="../ink/ink1629.xml"/><Relationship Id="rId326" Type="http://schemas.openxmlformats.org/officeDocument/2006/relationships/customXml" Target="../ink/ink1657.xml"/><Relationship Id="rId65" Type="http://schemas.openxmlformats.org/officeDocument/2006/relationships/image" Target="../media/image1418.png"/><Relationship Id="rId130" Type="http://schemas.openxmlformats.org/officeDocument/2006/relationships/image" Target="../media/image999.png"/><Relationship Id="rId172" Type="http://schemas.openxmlformats.org/officeDocument/2006/relationships/image" Target="../media/image1049.png"/><Relationship Id="rId228" Type="http://schemas.openxmlformats.org/officeDocument/2006/relationships/customXml" Target="../ink/ink1607.xml"/><Relationship Id="rId281" Type="http://schemas.openxmlformats.org/officeDocument/2006/relationships/image" Target="../media/image1477.png"/><Relationship Id="rId337" Type="http://schemas.openxmlformats.org/officeDocument/2006/relationships/image" Target="../media/image1505.png"/><Relationship Id="rId34" Type="http://schemas.openxmlformats.org/officeDocument/2006/relationships/customXml" Target="../ink/ink1509.xml"/><Relationship Id="rId76" Type="http://schemas.openxmlformats.org/officeDocument/2006/relationships/customXml" Target="../ink/ink1530.xml"/><Relationship Id="rId141" Type="http://schemas.openxmlformats.org/officeDocument/2006/relationships/customXml" Target="../ink/ink1563.xml"/><Relationship Id="rId7" Type="http://schemas.openxmlformats.org/officeDocument/2006/relationships/image" Target="../media/image1390.png"/><Relationship Id="rId183" Type="http://schemas.openxmlformats.org/officeDocument/2006/relationships/customXml" Target="../ink/ink1584.xml"/><Relationship Id="rId239" Type="http://schemas.openxmlformats.org/officeDocument/2006/relationships/image" Target="../media/image1457.png"/><Relationship Id="rId250" Type="http://schemas.openxmlformats.org/officeDocument/2006/relationships/image" Target="../media/image1462.png"/><Relationship Id="rId292" Type="http://schemas.openxmlformats.org/officeDocument/2006/relationships/customXml" Target="../ink/ink1640.xml"/><Relationship Id="rId306" Type="http://schemas.openxmlformats.org/officeDocument/2006/relationships/customXml" Target="../ink/ink1647.xml"/><Relationship Id="rId45" Type="http://schemas.openxmlformats.org/officeDocument/2006/relationships/image" Target="../media/image1408.png"/><Relationship Id="rId87" Type="http://schemas.openxmlformats.org/officeDocument/2006/relationships/image" Target="../media/image979.png"/><Relationship Id="rId110" Type="http://schemas.openxmlformats.org/officeDocument/2006/relationships/customXml" Target="../ink/ink1547.xml"/><Relationship Id="rId152" Type="http://schemas.openxmlformats.org/officeDocument/2006/relationships/image" Target="../media/image1010.png"/><Relationship Id="rId194" Type="http://schemas.openxmlformats.org/officeDocument/2006/relationships/customXml" Target="../ink/ink1590.xml"/><Relationship Id="rId208" Type="http://schemas.openxmlformats.org/officeDocument/2006/relationships/customXml" Target="../ink/ink1597.xml"/><Relationship Id="rId240" Type="http://schemas.openxmlformats.org/officeDocument/2006/relationships/customXml" Target="../ink/ink1613.xml"/><Relationship Id="rId261" Type="http://schemas.openxmlformats.org/officeDocument/2006/relationships/image" Target="../media/image1467.png"/><Relationship Id="rId14" Type="http://schemas.openxmlformats.org/officeDocument/2006/relationships/customXml" Target="../ink/ink1499.xml"/><Relationship Id="rId35" Type="http://schemas.openxmlformats.org/officeDocument/2006/relationships/image" Target="../media/image1403.png"/><Relationship Id="rId56" Type="http://schemas.openxmlformats.org/officeDocument/2006/relationships/customXml" Target="../ink/ink1520.xml"/><Relationship Id="rId77" Type="http://schemas.openxmlformats.org/officeDocument/2006/relationships/image" Target="../media/image1424.png"/><Relationship Id="rId100" Type="http://schemas.openxmlformats.org/officeDocument/2006/relationships/customXml" Target="../ink/ink1542.xml"/><Relationship Id="rId282" Type="http://schemas.openxmlformats.org/officeDocument/2006/relationships/customXml" Target="../ink/ink1635.xml"/><Relationship Id="rId317" Type="http://schemas.openxmlformats.org/officeDocument/2006/relationships/image" Target="../media/image1495.png"/><Relationship Id="rId338" Type="http://schemas.openxmlformats.org/officeDocument/2006/relationships/customXml" Target="../ink/ink1663.xml"/><Relationship Id="rId8" Type="http://schemas.openxmlformats.org/officeDocument/2006/relationships/customXml" Target="../ink/ink1496.xml"/><Relationship Id="rId98" Type="http://schemas.openxmlformats.org/officeDocument/2006/relationships/customXml" Target="../ink/ink1541.xml"/><Relationship Id="rId121" Type="http://schemas.openxmlformats.org/officeDocument/2006/relationships/customXml" Target="../ink/ink1553.xml"/><Relationship Id="rId142" Type="http://schemas.openxmlformats.org/officeDocument/2006/relationships/image" Target="../media/image1005.png"/><Relationship Id="rId163" Type="http://schemas.openxmlformats.org/officeDocument/2006/relationships/customXml" Target="../ink/ink1574.xml"/><Relationship Id="rId184" Type="http://schemas.openxmlformats.org/officeDocument/2006/relationships/image" Target="../media/image1432.png"/><Relationship Id="rId219" Type="http://schemas.openxmlformats.org/officeDocument/2006/relationships/image" Target="../media/image819.png"/><Relationship Id="rId230" Type="http://schemas.openxmlformats.org/officeDocument/2006/relationships/customXml" Target="../ink/ink1608.xml"/><Relationship Id="rId251" Type="http://schemas.openxmlformats.org/officeDocument/2006/relationships/customXml" Target="../ink/ink1619.xml"/><Relationship Id="rId25" Type="http://schemas.openxmlformats.org/officeDocument/2006/relationships/image" Target="../media/image1398.png"/><Relationship Id="rId46" Type="http://schemas.openxmlformats.org/officeDocument/2006/relationships/customXml" Target="../ink/ink1515.xml"/><Relationship Id="rId67" Type="http://schemas.openxmlformats.org/officeDocument/2006/relationships/image" Target="../media/image1419.png"/><Relationship Id="rId272" Type="http://schemas.openxmlformats.org/officeDocument/2006/relationships/customXml" Target="../ink/ink1630.xml"/><Relationship Id="rId293" Type="http://schemas.openxmlformats.org/officeDocument/2006/relationships/image" Target="../media/image1483.png"/><Relationship Id="rId307" Type="http://schemas.openxmlformats.org/officeDocument/2006/relationships/image" Target="../media/image1490.png"/><Relationship Id="rId328" Type="http://schemas.openxmlformats.org/officeDocument/2006/relationships/customXml" Target="../ink/ink1658.xml"/><Relationship Id="rId88" Type="http://schemas.openxmlformats.org/officeDocument/2006/relationships/customXml" Target="../ink/ink1536.xml"/><Relationship Id="rId111" Type="http://schemas.openxmlformats.org/officeDocument/2006/relationships/customXml" Target="../ink/ink1548.xml"/><Relationship Id="rId132" Type="http://schemas.openxmlformats.org/officeDocument/2006/relationships/image" Target="../media/image1000.png"/><Relationship Id="rId153" Type="http://schemas.openxmlformats.org/officeDocument/2006/relationships/customXml" Target="../ink/ink1569.xml"/><Relationship Id="rId174" Type="http://schemas.openxmlformats.org/officeDocument/2006/relationships/image" Target="../media/image1427.png"/><Relationship Id="rId195" Type="http://schemas.openxmlformats.org/officeDocument/2006/relationships/image" Target="../media/image1436.png"/><Relationship Id="rId209" Type="http://schemas.openxmlformats.org/officeDocument/2006/relationships/image" Target="../media/image1443.png"/><Relationship Id="rId220" Type="http://schemas.openxmlformats.org/officeDocument/2006/relationships/customXml" Target="../ink/ink1603.xml"/><Relationship Id="rId241" Type="http://schemas.openxmlformats.org/officeDocument/2006/relationships/image" Target="../media/image1458.png"/><Relationship Id="rId15" Type="http://schemas.openxmlformats.org/officeDocument/2006/relationships/image" Target="../media/image828.png"/><Relationship Id="rId36" Type="http://schemas.openxmlformats.org/officeDocument/2006/relationships/customXml" Target="../ink/ink1510.xml"/><Relationship Id="rId57" Type="http://schemas.openxmlformats.org/officeDocument/2006/relationships/image" Target="../media/image1414.png"/><Relationship Id="rId262" Type="http://schemas.openxmlformats.org/officeDocument/2006/relationships/customXml" Target="../ink/ink1625.xml"/><Relationship Id="rId283" Type="http://schemas.openxmlformats.org/officeDocument/2006/relationships/image" Target="../media/image1478.png"/><Relationship Id="rId318" Type="http://schemas.openxmlformats.org/officeDocument/2006/relationships/customXml" Target="../ink/ink1653.xml"/><Relationship Id="rId339" Type="http://schemas.openxmlformats.org/officeDocument/2006/relationships/image" Target="../media/image1506.png"/><Relationship Id="rId78" Type="http://schemas.openxmlformats.org/officeDocument/2006/relationships/customXml" Target="../ink/ink1531.xml"/><Relationship Id="rId99" Type="http://schemas.openxmlformats.org/officeDocument/2006/relationships/image" Target="../media/image794.png"/><Relationship Id="rId101" Type="http://schemas.openxmlformats.org/officeDocument/2006/relationships/image" Target="../media/image985.png"/><Relationship Id="rId122" Type="http://schemas.openxmlformats.org/officeDocument/2006/relationships/image" Target="../media/image995.png"/><Relationship Id="rId143" Type="http://schemas.openxmlformats.org/officeDocument/2006/relationships/customXml" Target="../ink/ink1564.xml"/><Relationship Id="rId164" Type="http://schemas.openxmlformats.org/officeDocument/2006/relationships/image" Target="../media/image1016.png"/><Relationship Id="rId185" Type="http://schemas.openxmlformats.org/officeDocument/2006/relationships/customXml" Target="../ink/ink1585.xml"/><Relationship Id="rId9" Type="http://schemas.openxmlformats.org/officeDocument/2006/relationships/image" Target="../media/image1391.png"/><Relationship Id="rId210" Type="http://schemas.openxmlformats.org/officeDocument/2006/relationships/customXml" Target="../ink/ink1598.xml"/><Relationship Id="rId26" Type="http://schemas.openxmlformats.org/officeDocument/2006/relationships/customXml" Target="../ink/ink1505.xml"/><Relationship Id="rId231" Type="http://schemas.openxmlformats.org/officeDocument/2006/relationships/image" Target="../media/image1453.png"/><Relationship Id="rId252" Type="http://schemas.openxmlformats.org/officeDocument/2006/relationships/image" Target="../media/image1463.png"/><Relationship Id="rId273" Type="http://schemas.openxmlformats.org/officeDocument/2006/relationships/image" Target="../media/image1473.png"/><Relationship Id="rId294" Type="http://schemas.openxmlformats.org/officeDocument/2006/relationships/customXml" Target="../ink/ink1641.xml"/><Relationship Id="rId308" Type="http://schemas.openxmlformats.org/officeDocument/2006/relationships/customXml" Target="../ink/ink1648.xml"/><Relationship Id="rId329" Type="http://schemas.openxmlformats.org/officeDocument/2006/relationships/image" Target="../media/image1501.png"/><Relationship Id="rId47" Type="http://schemas.openxmlformats.org/officeDocument/2006/relationships/image" Target="../media/image1409.png"/><Relationship Id="rId68" Type="http://schemas.openxmlformats.org/officeDocument/2006/relationships/customXml" Target="../ink/ink1526.xml"/><Relationship Id="rId89" Type="http://schemas.openxmlformats.org/officeDocument/2006/relationships/image" Target="../media/image980.png"/><Relationship Id="rId112" Type="http://schemas.openxmlformats.org/officeDocument/2006/relationships/image" Target="../media/image990.png"/><Relationship Id="rId133" Type="http://schemas.openxmlformats.org/officeDocument/2006/relationships/customXml" Target="../ink/ink1559.xml"/><Relationship Id="rId154" Type="http://schemas.openxmlformats.org/officeDocument/2006/relationships/image" Target="../media/image1011.png"/><Relationship Id="rId175" Type="http://schemas.openxmlformats.org/officeDocument/2006/relationships/customXml" Target="../ink/ink1580.xml"/><Relationship Id="rId340" Type="http://schemas.openxmlformats.org/officeDocument/2006/relationships/customXml" Target="../ink/ink1664.xml"/><Relationship Id="rId196" Type="http://schemas.openxmlformats.org/officeDocument/2006/relationships/customXml" Target="../ink/ink1591.xml"/><Relationship Id="rId200" Type="http://schemas.openxmlformats.org/officeDocument/2006/relationships/customXml" Target="../ink/ink1593.xml"/><Relationship Id="rId16" Type="http://schemas.openxmlformats.org/officeDocument/2006/relationships/customXml" Target="../ink/ink1500.xml"/><Relationship Id="rId221" Type="http://schemas.openxmlformats.org/officeDocument/2006/relationships/image" Target="../media/image1448.png"/><Relationship Id="rId242" Type="http://schemas.openxmlformats.org/officeDocument/2006/relationships/customXml" Target="../ink/ink1614.xml"/><Relationship Id="rId263" Type="http://schemas.openxmlformats.org/officeDocument/2006/relationships/image" Target="../media/image1468.png"/><Relationship Id="rId284" Type="http://schemas.openxmlformats.org/officeDocument/2006/relationships/customXml" Target="../ink/ink1636.xml"/><Relationship Id="rId319" Type="http://schemas.openxmlformats.org/officeDocument/2006/relationships/image" Target="../media/image1496.png"/><Relationship Id="rId37" Type="http://schemas.openxmlformats.org/officeDocument/2006/relationships/image" Target="../media/image1404.png"/><Relationship Id="rId58" Type="http://schemas.openxmlformats.org/officeDocument/2006/relationships/customXml" Target="../ink/ink1521.xml"/><Relationship Id="rId79" Type="http://schemas.openxmlformats.org/officeDocument/2006/relationships/image" Target="../media/image1425.png"/><Relationship Id="rId102" Type="http://schemas.openxmlformats.org/officeDocument/2006/relationships/customXml" Target="../ink/ink1543.xml"/><Relationship Id="rId123" Type="http://schemas.openxmlformats.org/officeDocument/2006/relationships/customXml" Target="../ink/ink1554.xml"/><Relationship Id="rId144" Type="http://schemas.openxmlformats.org/officeDocument/2006/relationships/image" Target="../media/image1006.png"/><Relationship Id="rId330" Type="http://schemas.openxmlformats.org/officeDocument/2006/relationships/customXml" Target="../ink/ink1659.xml"/><Relationship Id="rId90" Type="http://schemas.openxmlformats.org/officeDocument/2006/relationships/customXml" Target="../ink/ink1537.xml"/><Relationship Id="rId165" Type="http://schemas.openxmlformats.org/officeDocument/2006/relationships/customXml" Target="../ink/ink1575.xml"/><Relationship Id="rId186" Type="http://schemas.openxmlformats.org/officeDocument/2006/relationships/image" Target="../media/image1433.png"/><Relationship Id="rId211" Type="http://schemas.openxmlformats.org/officeDocument/2006/relationships/image" Target="../media/image1444.png"/><Relationship Id="rId232" Type="http://schemas.openxmlformats.org/officeDocument/2006/relationships/customXml" Target="../ink/ink1609.xml"/><Relationship Id="rId253" Type="http://schemas.openxmlformats.org/officeDocument/2006/relationships/customXml" Target="../ink/ink1620.xml"/><Relationship Id="rId274" Type="http://schemas.openxmlformats.org/officeDocument/2006/relationships/customXml" Target="../ink/ink1631.xml"/><Relationship Id="rId295" Type="http://schemas.openxmlformats.org/officeDocument/2006/relationships/image" Target="../media/image1484.png"/><Relationship Id="rId309" Type="http://schemas.openxmlformats.org/officeDocument/2006/relationships/image" Target="../media/image1491.png"/><Relationship Id="rId27" Type="http://schemas.openxmlformats.org/officeDocument/2006/relationships/image" Target="../media/image1399.png"/><Relationship Id="rId48" Type="http://schemas.openxmlformats.org/officeDocument/2006/relationships/customXml" Target="../ink/ink1516.xml"/><Relationship Id="rId69" Type="http://schemas.openxmlformats.org/officeDocument/2006/relationships/image" Target="../media/image1420.png"/><Relationship Id="rId113" Type="http://schemas.openxmlformats.org/officeDocument/2006/relationships/customXml" Target="../ink/ink1549.xml"/><Relationship Id="rId134" Type="http://schemas.openxmlformats.org/officeDocument/2006/relationships/image" Target="../media/image1001.png"/><Relationship Id="rId320" Type="http://schemas.openxmlformats.org/officeDocument/2006/relationships/customXml" Target="../ink/ink1654.xml"/><Relationship Id="rId80" Type="http://schemas.openxmlformats.org/officeDocument/2006/relationships/customXml" Target="../ink/ink1532.xml"/><Relationship Id="rId155" Type="http://schemas.openxmlformats.org/officeDocument/2006/relationships/customXml" Target="../ink/ink1570.xml"/><Relationship Id="rId176" Type="http://schemas.openxmlformats.org/officeDocument/2006/relationships/image" Target="../media/image1428.png"/><Relationship Id="rId197" Type="http://schemas.openxmlformats.org/officeDocument/2006/relationships/image" Target="../media/image1437.png"/><Relationship Id="rId341" Type="http://schemas.openxmlformats.org/officeDocument/2006/relationships/image" Target="../media/image1507.png"/><Relationship Id="rId201" Type="http://schemas.openxmlformats.org/officeDocument/2006/relationships/image" Target="../media/image1439.png"/><Relationship Id="rId222" Type="http://schemas.openxmlformats.org/officeDocument/2006/relationships/customXml" Target="../ink/ink1604.xml"/><Relationship Id="rId243" Type="http://schemas.openxmlformats.org/officeDocument/2006/relationships/image" Target="../media/image1459.png"/><Relationship Id="rId264" Type="http://schemas.openxmlformats.org/officeDocument/2006/relationships/customXml" Target="../ink/ink1626.xml"/><Relationship Id="rId285" Type="http://schemas.openxmlformats.org/officeDocument/2006/relationships/image" Target="../media/image1479.png"/><Relationship Id="rId17" Type="http://schemas.openxmlformats.org/officeDocument/2006/relationships/image" Target="../media/image1394.png"/><Relationship Id="rId38" Type="http://schemas.openxmlformats.org/officeDocument/2006/relationships/customXml" Target="../ink/ink1511.xml"/><Relationship Id="rId59" Type="http://schemas.openxmlformats.org/officeDocument/2006/relationships/image" Target="../media/image1415.png"/><Relationship Id="rId103" Type="http://schemas.openxmlformats.org/officeDocument/2006/relationships/image" Target="../media/image986.png"/><Relationship Id="rId124" Type="http://schemas.openxmlformats.org/officeDocument/2006/relationships/image" Target="../media/image996.png"/><Relationship Id="rId310" Type="http://schemas.openxmlformats.org/officeDocument/2006/relationships/customXml" Target="../ink/ink1649.xml"/><Relationship Id="rId70" Type="http://schemas.openxmlformats.org/officeDocument/2006/relationships/customXml" Target="../ink/ink1527.xml"/><Relationship Id="rId91" Type="http://schemas.openxmlformats.org/officeDocument/2006/relationships/image" Target="../media/image981.png"/><Relationship Id="rId145" Type="http://schemas.openxmlformats.org/officeDocument/2006/relationships/customXml" Target="../ink/ink1565.xml"/><Relationship Id="rId166" Type="http://schemas.openxmlformats.org/officeDocument/2006/relationships/image" Target="../media/image1017.png"/><Relationship Id="rId187" Type="http://schemas.openxmlformats.org/officeDocument/2006/relationships/customXml" Target="../ink/ink1586.xml"/><Relationship Id="rId331" Type="http://schemas.openxmlformats.org/officeDocument/2006/relationships/image" Target="../media/image150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99.xml"/><Relationship Id="rId233" Type="http://schemas.openxmlformats.org/officeDocument/2006/relationships/image" Target="../media/image1454.png"/><Relationship Id="rId254" Type="http://schemas.openxmlformats.org/officeDocument/2006/relationships/image" Target="../media/image1464.png"/><Relationship Id="rId28" Type="http://schemas.openxmlformats.org/officeDocument/2006/relationships/customXml" Target="../ink/ink1506.xml"/><Relationship Id="rId49" Type="http://schemas.openxmlformats.org/officeDocument/2006/relationships/image" Target="../media/image1410.png"/><Relationship Id="rId114" Type="http://schemas.openxmlformats.org/officeDocument/2006/relationships/image" Target="../media/image991.png"/><Relationship Id="rId275" Type="http://schemas.openxmlformats.org/officeDocument/2006/relationships/image" Target="../media/image1474.png"/><Relationship Id="rId296" Type="http://schemas.openxmlformats.org/officeDocument/2006/relationships/customXml" Target="../ink/ink1642.xml"/><Relationship Id="rId300" Type="http://schemas.openxmlformats.org/officeDocument/2006/relationships/customXml" Target="../ink/ink1644.xml"/><Relationship Id="rId60" Type="http://schemas.openxmlformats.org/officeDocument/2006/relationships/customXml" Target="../ink/ink1522.xml"/><Relationship Id="rId81" Type="http://schemas.openxmlformats.org/officeDocument/2006/relationships/image" Target="../media/image1426.png"/><Relationship Id="rId135" Type="http://schemas.openxmlformats.org/officeDocument/2006/relationships/customXml" Target="../ink/ink1560.xml"/><Relationship Id="rId156" Type="http://schemas.openxmlformats.org/officeDocument/2006/relationships/image" Target="../media/image1012.png"/><Relationship Id="rId177" Type="http://schemas.openxmlformats.org/officeDocument/2006/relationships/customXml" Target="../ink/ink1581.xml"/><Relationship Id="rId198" Type="http://schemas.openxmlformats.org/officeDocument/2006/relationships/customXml" Target="../ink/ink1592.xml"/><Relationship Id="rId321" Type="http://schemas.openxmlformats.org/officeDocument/2006/relationships/image" Target="../media/image1497.png"/><Relationship Id="rId342" Type="http://schemas.openxmlformats.org/officeDocument/2006/relationships/customXml" Target="../ink/ink1665.xml"/><Relationship Id="rId202" Type="http://schemas.openxmlformats.org/officeDocument/2006/relationships/customXml" Target="../ink/ink1594.xml"/><Relationship Id="rId223" Type="http://schemas.openxmlformats.org/officeDocument/2006/relationships/image" Target="../media/image1449.png"/><Relationship Id="rId244" Type="http://schemas.openxmlformats.org/officeDocument/2006/relationships/customXml" Target="../ink/ink1615.xml"/><Relationship Id="rId18" Type="http://schemas.openxmlformats.org/officeDocument/2006/relationships/customXml" Target="../ink/ink1501.xml"/><Relationship Id="rId39" Type="http://schemas.openxmlformats.org/officeDocument/2006/relationships/image" Target="../media/image1405.png"/><Relationship Id="rId265" Type="http://schemas.openxmlformats.org/officeDocument/2006/relationships/image" Target="../media/image1469.png"/><Relationship Id="rId286" Type="http://schemas.openxmlformats.org/officeDocument/2006/relationships/customXml" Target="../ink/ink1637.xml"/><Relationship Id="rId50" Type="http://schemas.openxmlformats.org/officeDocument/2006/relationships/customXml" Target="../ink/ink1517.xml"/><Relationship Id="rId104" Type="http://schemas.openxmlformats.org/officeDocument/2006/relationships/customXml" Target="../ink/ink1544.xml"/><Relationship Id="rId125" Type="http://schemas.openxmlformats.org/officeDocument/2006/relationships/customXml" Target="../ink/ink1555.xml"/><Relationship Id="rId146" Type="http://schemas.openxmlformats.org/officeDocument/2006/relationships/image" Target="../media/image1007.png"/><Relationship Id="rId167" Type="http://schemas.openxmlformats.org/officeDocument/2006/relationships/customXml" Target="../ink/ink1576.xml"/><Relationship Id="rId188" Type="http://schemas.openxmlformats.org/officeDocument/2006/relationships/image" Target="../media/image878.png"/><Relationship Id="rId311" Type="http://schemas.openxmlformats.org/officeDocument/2006/relationships/image" Target="../media/image1492.png"/><Relationship Id="rId332" Type="http://schemas.openxmlformats.org/officeDocument/2006/relationships/customXml" Target="../ink/ink1660.xml"/><Relationship Id="rId71" Type="http://schemas.openxmlformats.org/officeDocument/2006/relationships/image" Target="../media/image1421.png"/><Relationship Id="rId92" Type="http://schemas.openxmlformats.org/officeDocument/2006/relationships/customXml" Target="../ink/ink1538.xml"/><Relationship Id="rId213" Type="http://schemas.openxmlformats.org/officeDocument/2006/relationships/image" Target="../media/image1445.png"/><Relationship Id="rId234" Type="http://schemas.openxmlformats.org/officeDocument/2006/relationships/customXml" Target="../ink/ink1610.xml"/><Relationship Id="rId2" Type="http://schemas.openxmlformats.org/officeDocument/2006/relationships/customXml" Target="../ink/ink1493.xml"/><Relationship Id="rId29" Type="http://schemas.openxmlformats.org/officeDocument/2006/relationships/image" Target="../media/image1400.png"/><Relationship Id="rId255" Type="http://schemas.openxmlformats.org/officeDocument/2006/relationships/customXml" Target="../ink/ink1621.xml"/><Relationship Id="rId276" Type="http://schemas.openxmlformats.org/officeDocument/2006/relationships/customXml" Target="../ink/ink1632.xml"/><Relationship Id="rId297" Type="http://schemas.openxmlformats.org/officeDocument/2006/relationships/image" Target="../media/image1485.png"/><Relationship Id="rId40" Type="http://schemas.openxmlformats.org/officeDocument/2006/relationships/customXml" Target="../ink/ink1512.xml"/><Relationship Id="rId115" Type="http://schemas.openxmlformats.org/officeDocument/2006/relationships/customXml" Target="../ink/ink1550.xml"/><Relationship Id="rId136" Type="http://schemas.openxmlformats.org/officeDocument/2006/relationships/image" Target="../media/image1002.png"/><Relationship Id="rId157" Type="http://schemas.openxmlformats.org/officeDocument/2006/relationships/customXml" Target="../ink/ink1571.xml"/><Relationship Id="rId178" Type="http://schemas.openxmlformats.org/officeDocument/2006/relationships/image" Target="../media/image1429.png"/><Relationship Id="rId301" Type="http://schemas.openxmlformats.org/officeDocument/2006/relationships/image" Target="../media/image1487.png"/><Relationship Id="rId322" Type="http://schemas.openxmlformats.org/officeDocument/2006/relationships/customXml" Target="../ink/ink1655.xml"/><Relationship Id="rId343" Type="http://schemas.openxmlformats.org/officeDocument/2006/relationships/image" Target="../media/image1508.png"/><Relationship Id="rId61" Type="http://schemas.openxmlformats.org/officeDocument/2006/relationships/image" Target="../media/image1416.png"/><Relationship Id="rId82" Type="http://schemas.openxmlformats.org/officeDocument/2006/relationships/customXml" Target="../ink/ink1533.xml"/><Relationship Id="rId199" Type="http://schemas.openxmlformats.org/officeDocument/2006/relationships/image" Target="../media/image1438.png"/><Relationship Id="rId203" Type="http://schemas.openxmlformats.org/officeDocument/2006/relationships/image" Target="../media/image1440.png"/><Relationship Id="rId19" Type="http://schemas.openxmlformats.org/officeDocument/2006/relationships/image" Target="../media/image1395.png"/><Relationship Id="rId224" Type="http://schemas.openxmlformats.org/officeDocument/2006/relationships/customXml" Target="../ink/ink1605.xml"/><Relationship Id="rId245" Type="http://schemas.openxmlformats.org/officeDocument/2006/relationships/image" Target="../media/image1460.png"/><Relationship Id="rId266" Type="http://schemas.openxmlformats.org/officeDocument/2006/relationships/customXml" Target="../ink/ink1627.xml"/><Relationship Id="rId287" Type="http://schemas.openxmlformats.org/officeDocument/2006/relationships/image" Target="../media/image1480.png"/><Relationship Id="rId30" Type="http://schemas.openxmlformats.org/officeDocument/2006/relationships/customXml" Target="../ink/ink1507.xml"/><Relationship Id="rId105" Type="http://schemas.openxmlformats.org/officeDocument/2006/relationships/image" Target="../media/image987.png"/><Relationship Id="rId126" Type="http://schemas.openxmlformats.org/officeDocument/2006/relationships/image" Target="../media/image997.png"/><Relationship Id="rId147" Type="http://schemas.openxmlformats.org/officeDocument/2006/relationships/customXml" Target="../ink/ink1566.xml"/><Relationship Id="rId168" Type="http://schemas.openxmlformats.org/officeDocument/2006/relationships/image" Target="../media/image1018.png"/><Relationship Id="rId312" Type="http://schemas.openxmlformats.org/officeDocument/2006/relationships/customXml" Target="../ink/ink1650.xml"/><Relationship Id="rId333" Type="http://schemas.openxmlformats.org/officeDocument/2006/relationships/image" Target="../media/image1503.png"/><Relationship Id="rId51" Type="http://schemas.openxmlformats.org/officeDocument/2006/relationships/image" Target="../media/image1411.png"/><Relationship Id="rId72" Type="http://schemas.openxmlformats.org/officeDocument/2006/relationships/customXml" Target="../ink/ink1528.xml"/><Relationship Id="rId93" Type="http://schemas.openxmlformats.org/officeDocument/2006/relationships/image" Target="../media/image982.png"/><Relationship Id="rId189" Type="http://schemas.openxmlformats.org/officeDocument/2006/relationships/customXml" Target="../ink/ink1587.xml"/><Relationship Id="rId3" Type="http://schemas.openxmlformats.org/officeDocument/2006/relationships/image" Target="../media/image1388.png"/><Relationship Id="rId214" Type="http://schemas.openxmlformats.org/officeDocument/2006/relationships/customXml" Target="../ink/ink1600.xml"/><Relationship Id="rId235" Type="http://schemas.openxmlformats.org/officeDocument/2006/relationships/image" Target="../media/image1455.png"/><Relationship Id="rId256" Type="http://schemas.openxmlformats.org/officeDocument/2006/relationships/image" Target="../media/image1465.png"/><Relationship Id="rId277" Type="http://schemas.openxmlformats.org/officeDocument/2006/relationships/image" Target="../media/image1475.png"/><Relationship Id="rId298" Type="http://schemas.openxmlformats.org/officeDocument/2006/relationships/customXml" Target="../ink/ink1643.xml"/><Relationship Id="rId116" Type="http://schemas.openxmlformats.org/officeDocument/2006/relationships/image" Target="../media/image992.png"/><Relationship Id="rId137" Type="http://schemas.openxmlformats.org/officeDocument/2006/relationships/customXml" Target="../ink/ink1561.xml"/><Relationship Id="rId158" Type="http://schemas.openxmlformats.org/officeDocument/2006/relationships/image" Target="../media/image1013.png"/><Relationship Id="rId302" Type="http://schemas.openxmlformats.org/officeDocument/2006/relationships/customXml" Target="../ink/ink1645.xml"/><Relationship Id="rId323" Type="http://schemas.openxmlformats.org/officeDocument/2006/relationships/image" Target="../media/image1498.png"/><Relationship Id="rId20" Type="http://schemas.openxmlformats.org/officeDocument/2006/relationships/customXml" Target="../ink/ink1502.xml"/><Relationship Id="rId41" Type="http://schemas.openxmlformats.org/officeDocument/2006/relationships/image" Target="../media/image1406.png"/><Relationship Id="rId62" Type="http://schemas.openxmlformats.org/officeDocument/2006/relationships/customXml" Target="../ink/ink1523.xml"/><Relationship Id="rId83" Type="http://schemas.openxmlformats.org/officeDocument/2006/relationships/image" Target="../media/image977.png"/><Relationship Id="rId179" Type="http://schemas.openxmlformats.org/officeDocument/2006/relationships/customXml" Target="../ink/ink1582.xml"/><Relationship Id="rId190" Type="http://schemas.openxmlformats.org/officeDocument/2006/relationships/customXml" Target="../ink/ink1588.xml"/><Relationship Id="rId204" Type="http://schemas.openxmlformats.org/officeDocument/2006/relationships/customXml" Target="../ink/ink1595.xml"/><Relationship Id="rId225" Type="http://schemas.openxmlformats.org/officeDocument/2006/relationships/image" Target="../media/image1450.png"/><Relationship Id="rId246" Type="http://schemas.openxmlformats.org/officeDocument/2006/relationships/customXml" Target="../ink/ink1616.xml"/><Relationship Id="rId267" Type="http://schemas.openxmlformats.org/officeDocument/2006/relationships/image" Target="../media/image1470.png"/><Relationship Id="rId288" Type="http://schemas.openxmlformats.org/officeDocument/2006/relationships/customXml" Target="../ink/ink1638.xml"/><Relationship Id="rId106" Type="http://schemas.openxmlformats.org/officeDocument/2006/relationships/customXml" Target="../ink/ink1545.xml"/><Relationship Id="rId127" Type="http://schemas.openxmlformats.org/officeDocument/2006/relationships/customXml" Target="../ink/ink1556.xml"/><Relationship Id="rId313" Type="http://schemas.openxmlformats.org/officeDocument/2006/relationships/image" Target="../media/image1493.png"/><Relationship Id="rId10" Type="http://schemas.openxmlformats.org/officeDocument/2006/relationships/customXml" Target="../ink/ink1497.xml"/><Relationship Id="rId31" Type="http://schemas.openxmlformats.org/officeDocument/2006/relationships/image" Target="../media/image1401.png"/><Relationship Id="rId52" Type="http://schemas.openxmlformats.org/officeDocument/2006/relationships/customXml" Target="../ink/ink1518.xml"/><Relationship Id="rId73" Type="http://schemas.openxmlformats.org/officeDocument/2006/relationships/image" Target="../media/image1422.png"/><Relationship Id="rId94" Type="http://schemas.openxmlformats.org/officeDocument/2006/relationships/customXml" Target="../ink/ink1539.xml"/><Relationship Id="rId148" Type="http://schemas.openxmlformats.org/officeDocument/2006/relationships/image" Target="../media/image1008.png"/><Relationship Id="rId169" Type="http://schemas.openxmlformats.org/officeDocument/2006/relationships/customXml" Target="../ink/ink1577.xml"/><Relationship Id="rId334" Type="http://schemas.openxmlformats.org/officeDocument/2006/relationships/customXml" Target="../ink/ink1661.xml"/><Relationship Id="rId4" Type="http://schemas.openxmlformats.org/officeDocument/2006/relationships/customXml" Target="../ink/ink1494.xml"/><Relationship Id="rId180" Type="http://schemas.openxmlformats.org/officeDocument/2006/relationships/image" Target="../media/image1430.png"/><Relationship Id="rId215" Type="http://schemas.openxmlformats.org/officeDocument/2006/relationships/image" Target="../media/image1446.png"/><Relationship Id="rId236" Type="http://schemas.openxmlformats.org/officeDocument/2006/relationships/customXml" Target="../ink/ink1611.xml"/><Relationship Id="rId257" Type="http://schemas.openxmlformats.org/officeDocument/2006/relationships/customXml" Target="../ink/ink1622.xml"/><Relationship Id="rId278" Type="http://schemas.openxmlformats.org/officeDocument/2006/relationships/customXml" Target="../ink/ink1633.xml"/><Relationship Id="rId303" Type="http://schemas.openxmlformats.org/officeDocument/2006/relationships/image" Target="../media/image1488.png"/><Relationship Id="rId42" Type="http://schemas.openxmlformats.org/officeDocument/2006/relationships/customXml" Target="../ink/ink1513.xml"/><Relationship Id="rId84" Type="http://schemas.openxmlformats.org/officeDocument/2006/relationships/customXml" Target="../ink/ink1534.xml"/><Relationship Id="rId138" Type="http://schemas.openxmlformats.org/officeDocument/2006/relationships/image" Target="../media/image1003.png"/><Relationship Id="rId191" Type="http://schemas.openxmlformats.org/officeDocument/2006/relationships/image" Target="../media/image1434.png"/><Relationship Id="rId205" Type="http://schemas.openxmlformats.org/officeDocument/2006/relationships/image" Target="../media/image1441.png"/><Relationship Id="rId247" Type="http://schemas.openxmlformats.org/officeDocument/2006/relationships/image" Target="../media/image1461.png"/><Relationship Id="rId107" Type="http://schemas.openxmlformats.org/officeDocument/2006/relationships/image" Target="../media/image988.png"/><Relationship Id="rId289" Type="http://schemas.openxmlformats.org/officeDocument/2006/relationships/image" Target="../media/image1481.png"/><Relationship Id="rId11" Type="http://schemas.openxmlformats.org/officeDocument/2006/relationships/image" Target="../media/image1392.png"/><Relationship Id="rId53" Type="http://schemas.openxmlformats.org/officeDocument/2006/relationships/image" Target="../media/image1412.png"/><Relationship Id="rId149" Type="http://schemas.openxmlformats.org/officeDocument/2006/relationships/customXml" Target="../ink/ink1567.xml"/><Relationship Id="rId314" Type="http://schemas.openxmlformats.org/officeDocument/2006/relationships/customXml" Target="../ink/ink1651.xml"/><Relationship Id="rId95" Type="http://schemas.openxmlformats.org/officeDocument/2006/relationships/image" Target="../media/image983.png"/><Relationship Id="rId160" Type="http://schemas.openxmlformats.org/officeDocument/2006/relationships/image" Target="../media/image1014.png"/><Relationship Id="rId216" Type="http://schemas.openxmlformats.org/officeDocument/2006/relationships/customXml" Target="../ink/ink1601.xml"/><Relationship Id="rId258" Type="http://schemas.openxmlformats.org/officeDocument/2006/relationships/image" Target="../media/image1466.png"/><Relationship Id="rId22" Type="http://schemas.openxmlformats.org/officeDocument/2006/relationships/customXml" Target="../ink/ink1503.xml"/><Relationship Id="rId64" Type="http://schemas.openxmlformats.org/officeDocument/2006/relationships/customXml" Target="../ink/ink1524.xml"/><Relationship Id="rId118" Type="http://schemas.openxmlformats.org/officeDocument/2006/relationships/image" Target="../media/image993.png"/><Relationship Id="rId325" Type="http://schemas.openxmlformats.org/officeDocument/2006/relationships/image" Target="../media/image1499.png"/><Relationship Id="rId171" Type="http://schemas.openxmlformats.org/officeDocument/2006/relationships/customXml" Target="../ink/ink1578.xml"/><Relationship Id="rId227" Type="http://schemas.openxmlformats.org/officeDocument/2006/relationships/image" Target="../media/image1451.png"/><Relationship Id="rId269" Type="http://schemas.openxmlformats.org/officeDocument/2006/relationships/image" Target="../media/image1471.png"/><Relationship Id="rId33" Type="http://schemas.openxmlformats.org/officeDocument/2006/relationships/image" Target="../media/image1402.png"/><Relationship Id="rId129" Type="http://schemas.openxmlformats.org/officeDocument/2006/relationships/customXml" Target="../ink/ink1557.xml"/><Relationship Id="rId280" Type="http://schemas.openxmlformats.org/officeDocument/2006/relationships/customXml" Target="../ink/ink1634.xml"/><Relationship Id="rId336" Type="http://schemas.openxmlformats.org/officeDocument/2006/relationships/customXml" Target="../ink/ink1662.xml"/><Relationship Id="rId75" Type="http://schemas.openxmlformats.org/officeDocument/2006/relationships/image" Target="../media/image1423.png"/><Relationship Id="rId140" Type="http://schemas.openxmlformats.org/officeDocument/2006/relationships/image" Target="../media/image1004.png"/><Relationship Id="rId182" Type="http://schemas.openxmlformats.org/officeDocument/2006/relationships/image" Target="../media/image1431.png"/><Relationship Id="rId6" Type="http://schemas.openxmlformats.org/officeDocument/2006/relationships/customXml" Target="../ink/ink1495.xml"/><Relationship Id="rId238" Type="http://schemas.openxmlformats.org/officeDocument/2006/relationships/customXml" Target="../ink/ink1612.xml"/><Relationship Id="rId291" Type="http://schemas.openxmlformats.org/officeDocument/2006/relationships/image" Target="../media/image1482.png"/><Relationship Id="rId305" Type="http://schemas.openxmlformats.org/officeDocument/2006/relationships/image" Target="../media/image1489.png"/><Relationship Id="rId44" Type="http://schemas.openxmlformats.org/officeDocument/2006/relationships/customXml" Target="../ink/ink1514.xml"/><Relationship Id="rId86" Type="http://schemas.openxmlformats.org/officeDocument/2006/relationships/customXml" Target="../ink/ink1535.xml"/><Relationship Id="rId151" Type="http://schemas.openxmlformats.org/officeDocument/2006/relationships/customXml" Target="../ink/ink1568.xml"/><Relationship Id="rId193" Type="http://schemas.openxmlformats.org/officeDocument/2006/relationships/image" Target="../media/image1435.png"/><Relationship Id="rId207" Type="http://schemas.openxmlformats.org/officeDocument/2006/relationships/image" Target="../media/image1442.png"/><Relationship Id="rId249" Type="http://schemas.openxmlformats.org/officeDocument/2006/relationships/customXml" Target="../ink/ink1618.xml"/><Relationship Id="rId13" Type="http://schemas.openxmlformats.org/officeDocument/2006/relationships/image" Target="../media/image1393.png"/><Relationship Id="rId109" Type="http://schemas.openxmlformats.org/officeDocument/2006/relationships/image" Target="../media/image989.png"/><Relationship Id="rId260" Type="http://schemas.openxmlformats.org/officeDocument/2006/relationships/customXml" Target="../ink/ink1624.xml"/><Relationship Id="rId316" Type="http://schemas.openxmlformats.org/officeDocument/2006/relationships/customXml" Target="../ink/ink1652.xml"/><Relationship Id="rId55" Type="http://schemas.openxmlformats.org/officeDocument/2006/relationships/image" Target="../media/image1413.png"/><Relationship Id="rId97" Type="http://schemas.openxmlformats.org/officeDocument/2006/relationships/image" Target="../media/image984.png"/><Relationship Id="rId120" Type="http://schemas.openxmlformats.org/officeDocument/2006/relationships/image" Target="../media/image994.png"/><Relationship Id="rId162" Type="http://schemas.openxmlformats.org/officeDocument/2006/relationships/image" Target="../media/image1015.png"/><Relationship Id="rId218" Type="http://schemas.openxmlformats.org/officeDocument/2006/relationships/customXml" Target="../ink/ink1602.xml"/><Relationship Id="rId271" Type="http://schemas.openxmlformats.org/officeDocument/2006/relationships/image" Target="../media/image1472.png"/><Relationship Id="rId24" Type="http://schemas.openxmlformats.org/officeDocument/2006/relationships/customXml" Target="../ink/ink1504.xml"/><Relationship Id="rId66" Type="http://schemas.openxmlformats.org/officeDocument/2006/relationships/customXml" Target="../ink/ink1525.xml"/><Relationship Id="rId131" Type="http://schemas.openxmlformats.org/officeDocument/2006/relationships/customXml" Target="../ink/ink1558.xml"/><Relationship Id="rId327" Type="http://schemas.openxmlformats.org/officeDocument/2006/relationships/image" Target="../media/image1500.png"/><Relationship Id="rId173" Type="http://schemas.openxmlformats.org/officeDocument/2006/relationships/customXml" Target="../ink/ink1579.xml"/><Relationship Id="rId229" Type="http://schemas.openxmlformats.org/officeDocument/2006/relationships/image" Target="../media/image1452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4.xml"/><Relationship Id="rId21" Type="http://schemas.openxmlformats.org/officeDocument/2006/relationships/image" Target="../media/image1517.png"/><Relationship Id="rId42" Type="http://schemas.openxmlformats.org/officeDocument/2006/relationships/image" Target="../media/image1527.png"/><Relationship Id="rId63" Type="http://schemas.openxmlformats.org/officeDocument/2006/relationships/customXml" Target="../ink/ink1697.xml"/><Relationship Id="rId84" Type="http://schemas.openxmlformats.org/officeDocument/2006/relationships/image" Target="../media/image1547.png"/><Relationship Id="rId138" Type="http://schemas.openxmlformats.org/officeDocument/2006/relationships/image" Target="../media/image1574.png"/><Relationship Id="rId159" Type="http://schemas.openxmlformats.org/officeDocument/2006/relationships/image" Target="../media/image1583.png"/><Relationship Id="rId170" Type="http://schemas.openxmlformats.org/officeDocument/2006/relationships/customXml" Target="../ink/ink1751.xml"/><Relationship Id="rId191" Type="http://schemas.openxmlformats.org/officeDocument/2006/relationships/image" Target="../media/image1599.png"/><Relationship Id="rId205" Type="http://schemas.openxmlformats.org/officeDocument/2006/relationships/image" Target="../media/image1606.png"/><Relationship Id="rId226" Type="http://schemas.openxmlformats.org/officeDocument/2006/relationships/customXml" Target="../ink/ink1779.xml"/><Relationship Id="rId107" Type="http://schemas.openxmlformats.org/officeDocument/2006/relationships/customXml" Target="../ink/ink1719.xml"/><Relationship Id="rId11" Type="http://schemas.openxmlformats.org/officeDocument/2006/relationships/image" Target="../media/image1512.png"/><Relationship Id="rId32" Type="http://schemas.openxmlformats.org/officeDocument/2006/relationships/customXml" Target="../ink/ink1681.xml"/><Relationship Id="rId53" Type="http://schemas.openxmlformats.org/officeDocument/2006/relationships/customXml" Target="../ink/ink1692.xml"/><Relationship Id="rId74" Type="http://schemas.openxmlformats.org/officeDocument/2006/relationships/image" Target="../media/image1542.png"/><Relationship Id="rId128" Type="http://schemas.openxmlformats.org/officeDocument/2006/relationships/image" Target="../media/image1569.png"/><Relationship Id="rId149" Type="http://schemas.openxmlformats.org/officeDocument/2006/relationships/customXml" Target="../ink/ink1740.xml"/><Relationship Id="rId5" Type="http://schemas.openxmlformats.org/officeDocument/2006/relationships/image" Target="../media/image1509.png"/><Relationship Id="rId95" Type="http://schemas.openxmlformats.org/officeDocument/2006/relationships/customXml" Target="../ink/ink1713.xml"/><Relationship Id="rId160" Type="http://schemas.openxmlformats.org/officeDocument/2006/relationships/customXml" Target="../ink/ink1746.xml"/><Relationship Id="rId181" Type="http://schemas.openxmlformats.org/officeDocument/2006/relationships/image" Target="../media/image1594.png"/><Relationship Id="rId216" Type="http://schemas.openxmlformats.org/officeDocument/2006/relationships/customXml" Target="../ink/ink1774.xml"/><Relationship Id="rId22" Type="http://schemas.openxmlformats.org/officeDocument/2006/relationships/customXml" Target="../ink/ink1676.xml"/><Relationship Id="rId43" Type="http://schemas.openxmlformats.org/officeDocument/2006/relationships/customXml" Target="../ink/ink1687.xml"/><Relationship Id="rId64" Type="http://schemas.openxmlformats.org/officeDocument/2006/relationships/image" Target="../media/image1538.png"/><Relationship Id="rId118" Type="http://schemas.openxmlformats.org/officeDocument/2006/relationships/image" Target="../media/image1564.png"/><Relationship Id="rId139" Type="http://schemas.openxmlformats.org/officeDocument/2006/relationships/customXml" Target="../ink/ink1735.xml"/><Relationship Id="rId85" Type="http://schemas.openxmlformats.org/officeDocument/2006/relationships/customXml" Target="../ink/ink1708.xml"/><Relationship Id="rId150" Type="http://schemas.openxmlformats.org/officeDocument/2006/relationships/image" Target="../media/image1580.png"/><Relationship Id="rId171" Type="http://schemas.openxmlformats.org/officeDocument/2006/relationships/image" Target="../media/image1589.png"/><Relationship Id="rId192" Type="http://schemas.openxmlformats.org/officeDocument/2006/relationships/customXml" Target="../ink/ink1762.xml"/><Relationship Id="rId206" Type="http://schemas.openxmlformats.org/officeDocument/2006/relationships/customXml" Target="../ink/ink1769.xml"/><Relationship Id="rId227" Type="http://schemas.openxmlformats.org/officeDocument/2006/relationships/image" Target="../media/image1617.png"/><Relationship Id="rId12" Type="http://schemas.openxmlformats.org/officeDocument/2006/relationships/customXml" Target="../ink/ink1671.xml"/><Relationship Id="rId33" Type="http://schemas.openxmlformats.org/officeDocument/2006/relationships/customXml" Target="../ink/ink1682.xml"/><Relationship Id="rId108" Type="http://schemas.openxmlformats.org/officeDocument/2006/relationships/image" Target="../media/image1559.png"/><Relationship Id="rId129" Type="http://schemas.openxmlformats.org/officeDocument/2006/relationships/customXml" Target="../ink/ink1730.xml"/><Relationship Id="rId54" Type="http://schemas.openxmlformats.org/officeDocument/2006/relationships/image" Target="../media/image1533.png"/><Relationship Id="rId75" Type="http://schemas.openxmlformats.org/officeDocument/2006/relationships/customXml" Target="../ink/ink1703.xml"/><Relationship Id="rId96" Type="http://schemas.openxmlformats.org/officeDocument/2006/relationships/image" Target="../media/image1553.png"/><Relationship Id="rId140" Type="http://schemas.openxmlformats.org/officeDocument/2006/relationships/image" Target="../media/image1575.png"/><Relationship Id="rId161" Type="http://schemas.openxmlformats.org/officeDocument/2006/relationships/image" Target="../media/image1584.png"/><Relationship Id="rId182" Type="http://schemas.openxmlformats.org/officeDocument/2006/relationships/customXml" Target="../ink/ink1757.xml"/><Relationship Id="rId217" Type="http://schemas.openxmlformats.org/officeDocument/2006/relationships/image" Target="../media/image1612.png"/><Relationship Id="rId6" Type="http://schemas.openxmlformats.org/officeDocument/2006/relationships/customXml" Target="../ink/ink1668.xml"/><Relationship Id="rId23" Type="http://schemas.openxmlformats.org/officeDocument/2006/relationships/image" Target="../media/image1518.png"/><Relationship Id="rId119" Type="http://schemas.openxmlformats.org/officeDocument/2006/relationships/customXml" Target="../ink/ink1725.xml"/><Relationship Id="rId44" Type="http://schemas.openxmlformats.org/officeDocument/2006/relationships/image" Target="../media/image1528.png"/><Relationship Id="rId65" Type="http://schemas.openxmlformats.org/officeDocument/2006/relationships/customXml" Target="../ink/ink1698.xml"/><Relationship Id="rId86" Type="http://schemas.openxmlformats.org/officeDocument/2006/relationships/image" Target="../media/image1548.png"/><Relationship Id="rId130" Type="http://schemas.openxmlformats.org/officeDocument/2006/relationships/image" Target="../media/image1570.png"/><Relationship Id="rId151" Type="http://schemas.openxmlformats.org/officeDocument/2006/relationships/customXml" Target="../ink/ink1741.xml"/><Relationship Id="rId172" Type="http://schemas.openxmlformats.org/officeDocument/2006/relationships/customXml" Target="../ink/ink1752.xml"/><Relationship Id="rId193" Type="http://schemas.openxmlformats.org/officeDocument/2006/relationships/image" Target="../media/image1600.png"/><Relationship Id="rId207" Type="http://schemas.openxmlformats.org/officeDocument/2006/relationships/image" Target="../media/image1607.png"/><Relationship Id="rId228" Type="http://schemas.openxmlformats.org/officeDocument/2006/relationships/customXml" Target="../ink/ink1780.xml"/><Relationship Id="rId13" Type="http://schemas.openxmlformats.org/officeDocument/2006/relationships/image" Target="../media/image1513.png"/><Relationship Id="rId109" Type="http://schemas.openxmlformats.org/officeDocument/2006/relationships/customXml" Target="../ink/ink1720.xml"/><Relationship Id="rId34" Type="http://schemas.openxmlformats.org/officeDocument/2006/relationships/image" Target="../media/image1523.png"/><Relationship Id="rId55" Type="http://schemas.openxmlformats.org/officeDocument/2006/relationships/customXml" Target="../ink/ink1693.xml"/><Relationship Id="rId76" Type="http://schemas.openxmlformats.org/officeDocument/2006/relationships/image" Target="../media/image1543.png"/><Relationship Id="rId97" Type="http://schemas.openxmlformats.org/officeDocument/2006/relationships/customXml" Target="../ink/ink1714.xml"/><Relationship Id="rId120" Type="http://schemas.openxmlformats.org/officeDocument/2006/relationships/image" Target="../media/image1565.png"/><Relationship Id="rId141" Type="http://schemas.openxmlformats.org/officeDocument/2006/relationships/customXml" Target="../ink/ink1736.xml"/><Relationship Id="rId7" Type="http://schemas.openxmlformats.org/officeDocument/2006/relationships/image" Target="../media/image1510.png"/><Relationship Id="rId162" Type="http://schemas.openxmlformats.org/officeDocument/2006/relationships/customXml" Target="../ink/ink1747.xml"/><Relationship Id="rId183" Type="http://schemas.openxmlformats.org/officeDocument/2006/relationships/image" Target="../media/image1595.png"/><Relationship Id="rId218" Type="http://schemas.openxmlformats.org/officeDocument/2006/relationships/customXml" Target="../ink/ink1775.xml"/><Relationship Id="rId24" Type="http://schemas.openxmlformats.org/officeDocument/2006/relationships/customXml" Target="../ink/ink1677.xml"/><Relationship Id="rId45" Type="http://schemas.openxmlformats.org/officeDocument/2006/relationships/customXml" Target="../ink/ink1688.xml"/><Relationship Id="rId66" Type="http://schemas.openxmlformats.org/officeDocument/2006/relationships/image" Target="../media/image1539.png"/><Relationship Id="rId87" Type="http://schemas.openxmlformats.org/officeDocument/2006/relationships/customXml" Target="../ink/ink1709.xml"/><Relationship Id="rId110" Type="http://schemas.openxmlformats.org/officeDocument/2006/relationships/image" Target="../media/image1560.png"/><Relationship Id="rId131" Type="http://schemas.openxmlformats.org/officeDocument/2006/relationships/customXml" Target="../ink/ink1731.xml"/><Relationship Id="rId152" Type="http://schemas.openxmlformats.org/officeDocument/2006/relationships/image" Target="../media/image794.png"/><Relationship Id="rId173" Type="http://schemas.openxmlformats.org/officeDocument/2006/relationships/image" Target="../media/image1590.png"/><Relationship Id="rId194" Type="http://schemas.openxmlformats.org/officeDocument/2006/relationships/customXml" Target="../ink/ink1763.xml"/><Relationship Id="rId208" Type="http://schemas.openxmlformats.org/officeDocument/2006/relationships/customXml" Target="../ink/ink1770.xml"/><Relationship Id="rId229" Type="http://schemas.openxmlformats.org/officeDocument/2006/relationships/image" Target="../media/image1618.png"/><Relationship Id="rId14" Type="http://schemas.openxmlformats.org/officeDocument/2006/relationships/customXml" Target="../ink/ink1672.xml"/><Relationship Id="rId35" Type="http://schemas.openxmlformats.org/officeDocument/2006/relationships/customXml" Target="../ink/ink1683.xml"/><Relationship Id="rId56" Type="http://schemas.openxmlformats.org/officeDocument/2006/relationships/image" Target="../media/image1534.png"/><Relationship Id="rId77" Type="http://schemas.openxmlformats.org/officeDocument/2006/relationships/customXml" Target="../ink/ink1704.xml"/><Relationship Id="rId100" Type="http://schemas.openxmlformats.org/officeDocument/2006/relationships/image" Target="../media/image1555.png"/><Relationship Id="rId8" Type="http://schemas.openxmlformats.org/officeDocument/2006/relationships/customXml" Target="../ink/ink1669.xml"/><Relationship Id="rId98" Type="http://schemas.openxmlformats.org/officeDocument/2006/relationships/image" Target="../media/image1554.png"/><Relationship Id="rId121" Type="http://schemas.openxmlformats.org/officeDocument/2006/relationships/customXml" Target="../ink/ink1726.xml"/><Relationship Id="rId142" Type="http://schemas.openxmlformats.org/officeDocument/2006/relationships/image" Target="../media/image1576.png"/><Relationship Id="rId163" Type="http://schemas.openxmlformats.org/officeDocument/2006/relationships/image" Target="../media/image1585.png"/><Relationship Id="rId184" Type="http://schemas.openxmlformats.org/officeDocument/2006/relationships/customXml" Target="../ink/ink1758.xml"/><Relationship Id="rId219" Type="http://schemas.openxmlformats.org/officeDocument/2006/relationships/image" Target="../media/image1613.png"/><Relationship Id="rId25" Type="http://schemas.openxmlformats.org/officeDocument/2006/relationships/image" Target="../media/image1519.png"/><Relationship Id="rId46" Type="http://schemas.openxmlformats.org/officeDocument/2006/relationships/image" Target="../media/image1529.png"/><Relationship Id="rId67" Type="http://schemas.openxmlformats.org/officeDocument/2006/relationships/customXml" Target="../ink/ink1699.xml"/><Relationship Id="rId116" Type="http://schemas.openxmlformats.org/officeDocument/2006/relationships/image" Target="../media/image1563.png"/><Relationship Id="rId137" Type="http://schemas.openxmlformats.org/officeDocument/2006/relationships/customXml" Target="../ink/ink1734.xml"/><Relationship Id="rId158" Type="http://schemas.openxmlformats.org/officeDocument/2006/relationships/customXml" Target="../ink/ink1745.xml"/><Relationship Id="rId20" Type="http://schemas.openxmlformats.org/officeDocument/2006/relationships/customXml" Target="../ink/ink1675.xml"/><Relationship Id="rId41" Type="http://schemas.openxmlformats.org/officeDocument/2006/relationships/customXml" Target="../ink/ink1686.xml"/><Relationship Id="rId62" Type="http://schemas.openxmlformats.org/officeDocument/2006/relationships/image" Target="../media/image1537.png"/><Relationship Id="rId83" Type="http://schemas.openxmlformats.org/officeDocument/2006/relationships/customXml" Target="../ink/ink1707.xml"/><Relationship Id="rId88" Type="http://schemas.openxmlformats.org/officeDocument/2006/relationships/image" Target="../media/image1549.png"/><Relationship Id="rId111" Type="http://schemas.openxmlformats.org/officeDocument/2006/relationships/customXml" Target="../ink/ink1721.xml"/><Relationship Id="rId132" Type="http://schemas.openxmlformats.org/officeDocument/2006/relationships/image" Target="../media/image1571.png"/><Relationship Id="rId153" Type="http://schemas.openxmlformats.org/officeDocument/2006/relationships/customXml" Target="../ink/ink1742.xml"/><Relationship Id="rId174" Type="http://schemas.openxmlformats.org/officeDocument/2006/relationships/customXml" Target="../ink/ink1753.xml"/><Relationship Id="rId179" Type="http://schemas.openxmlformats.org/officeDocument/2006/relationships/image" Target="../media/image1593.png"/><Relationship Id="rId195" Type="http://schemas.openxmlformats.org/officeDocument/2006/relationships/image" Target="../media/image1601.png"/><Relationship Id="rId209" Type="http://schemas.openxmlformats.org/officeDocument/2006/relationships/image" Target="../media/image1608.png"/><Relationship Id="rId190" Type="http://schemas.openxmlformats.org/officeDocument/2006/relationships/customXml" Target="../ink/ink1761.xml"/><Relationship Id="rId204" Type="http://schemas.openxmlformats.org/officeDocument/2006/relationships/customXml" Target="../ink/ink1768.xml"/><Relationship Id="rId220" Type="http://schemas.openxmlformats.org/officeDocument/2006/relationships/customXml" Target="../ink/ink1776.xml"/><Relationship Id="rId225" Type="http://schemas.openxmlformats.org/officeDocument/2006/relationships/image" Target="../media/image1616.png"/><Relationship Id="rId15" Type="http://schemas.openxmlformats.org/officeDocument/2006/relationships/image" Target="../media/image1514.png"/><Relationship Id="rId36" Type="http://schemas.openxmlformats.org/officeDocument/2006/relationships/image" Target="../media/image1524.png"/><Relationship Id="rId57" Type="http://schemas.openxmlformats.org/officeDocument/2006/relationships/customXml" Target="../ink/ink1694.xml"/><Relationship Id="rId106" Type="http://schemas.openxmlformats.org/officeDocument/2006/relationships/image" Target="../media/image1558.png"/><Relationship Id="rId127" Type="http://schemas.openxmlformats.org/officeDocument/2006/relationships/customXml" Target="../ink/ink1729.xml"/><Relationship Id="rId10" Type="http://schemas.openxmlformats.org/officeDocument/2006/relationships/customXml" Target="../ink/ink1670.xml"/><Relationship Id="rId31" Type="http://schemas.openxmlformats.org/officeDocument/2006/relationships/image" Target="../media/image1522.png"/><Relationship Id="rId52" Type="http://schemas.openxmlformats.org/officeDocument/2006/relationships/image" Target="../media/image1532.png"/><Relationship Id="rId73" Type="http://schemas.openxmlformats.org/officeDocument/2006/relationships/customXml" Target="../ink/ink1702.xml"/><Relationship Id="rId78" Type="http://schemas.openxmlformats.org/officeDocument/2006/relationships/image" Target="../media/image1544.png"/><Relationship Id="rId94" Type="http://schemas.openxmlformats.org/officeDocument/2006/relationships/image" Target="../media/image1552.png"/><Relationship Id="rId99" Type="http://schemas.openxmlformats.org/officeDocument/2006/relationships/customXml" Target="../ink/ink1715.xml"/><Relationship Id="rId101" Type="http://schemas.openxmlformats.org/officeDocument/2006/relationships/customXml" Target="../ink/ink1716.xml"/><Relationship Id="rId122" Type="http://schemas.openxmlformats.org/officeDocument/2006/relationships/image" Target="../media/image1566.png"/><Relationship Id="rId143" Type="http://schemas.openxmlformats.org/officeDocument/2006/relationships/customXml" Target="../ink/ink1737.xml"/><Relationship Id="rId148" Type="http://schemas.openxmlformats.org/officeDocument/2006/relationships/image" Target="../media/image1579.png"/><Relationship Id="rId164" Type="http://schemas.openxmlformats.org/officeDocument/2006/relationships/customXml" Target="../ink/ink1748.xml"/><Relationship Id="rId169" Type="http://schemas.openxmlformats.org/officeDocument/2006/relationships/image" Target="../media/image1588.png"/><Relationship Id="rId185" Type="http://schemas.openxmlformats.org/officeDocument/2006/relationships/image" Target="../media/image1596.png"/><Relationship Id="rId4" Type="http://schemas.openxmlformats.org/officeDocument/2006/relationships/customXml" Target="../ink/ink1667.xml"/><Relationship Id="rId9" Type="http://schemas.openxmlformats.org/officeDocument/2006/relationships/image" Target="../media/image1511.png"/><Relationship Id="rId180" Type="http://schemas.openxmlformats.org/officeDocument/2006/relationships/customXml" Target="../ink/ink1756.xml"/><Relationship Id="rId210" Type="http://schemas.openxmlformats.org/officeDocument/2006/relationships/customXml" Target="../ink/ink1771.xml"/><Relationship Id="rId215" Type="http://schemas.openxmlformats.org/officeDocument/2006/relationships/image" Target="../media/image1611.png"/><Relationship Id="rId26" Type="http://schemas.openxmlformats.org/officeDocument/2006/relationships/customXml" Target="../ink/ink1678.xml"/><Relationship Id="rId47" Type="http://schemas.openxmlformats.org/officeDocument/2006/relationships/customXml" Target="../ink/ink1689.xml"/><Relationship Id="rId68" Type="http://schemas.openxmlformats.org/officeDocument/2006/relationships/image" Target="../media/image1540.png"/><Relationship Id="rId89" Type="http://schemas.openxmlformats.org/officeDocument/2006/relationships/customXml" Target="../ink/ink1710.xml"/><Relationship Id="rId112" Type="http://schemas.openxmlformats.org/officeDocument/2006/relationships/image" Target="../media/image1561.png"/><Relationship Id="rId133" Type="http://schemas.openxmlformats.org/officeDocument/2006/relationships/customXml" Target="../ink/ink1732.xml"/><Relationship Id="rId154" Type="http://schemas.openxmlformats.org/officeDocument/2006/relationships/customXml" Target="../ink/ink1743.xml"/><Relationship Id="rId175" Type="http://schemas.openxmlformats.org/officeDocument/2006/relationships/image" Target="../media/image1591.png"/><Relationship Id="rId196" Type="http://schemas.openxmlformats.org/officeDocument/2006/relationships/customXml" Target="../ink/ink1764.xml"/><Relationship Id="rId200" Type="http://schemas.openxmlformats.org/officeDocument/2006/relationships/customXml" Target="../ink/ink1766.xml"/><Relationship Id="rId16" Type="http://schemas.openxmlformats.org/officeDocument/2006/relationships/customXml" Target="../ink/ink1673.xml"/><Relationship Id="rId221" Type="http://schemas.openxmlformats.org/officeDocument/2006/relationships/image" Target="../media/image1614.png"/><Relationship Id="rId37" Type="http://schemas.openxmlformats.org/officeDocument/2006/relationships/customXml" Target="../ink/ink1684.xml"/><Relationship Id="rId58" Type="http://schemas.openxmlformats.org/officeDocument/2006/relationships/image" Target="../media/image1535.png"/><Relationship Id="rId79" Type="http://schemas.openxmlformats.org/officeDocument/2006/relationships/customXml" Target="../ink/ink1705.xml"/><Relationship Id="rId102" Type="http://schemas.openxmlformats.org/officeDocument/2006/relationships/image" Target="../media/image1556.png"/><Relationship Id="rId123" Type="http://schemas.openxmlformats.org/officeDocument/2006/relationships/customXml" Target="../ink/ink1727.xml"/><Relationship Id="rId144" Type="http://schemas.openxmlformats.org/officeDocument/2006/relationships/image" Target="../media/image1577.png"/><Relationship Id="rId90" Type="http://schemas.openxmlformats.org/officeDocument/2006/relationships/image" Target="../media/image1550.png"/><Relationship Id="rId165" Type="http://schemas.openxmlformats.org/officeDocument/2006/relationships/image" Target="../media/image1586.png"/><Relationship Id="rId186" Type="http://schemas.openxmlformats.org/officeDocument/2006/relationships/customXml" Target="../ink/ink1759.xml"/><Relationship Id="rId211" Type="http://schemas.openxmlformats.org/officeDocument/2006/relationships/image" Target="../media/image1609.png"/><Relationship Id="rId27" Type="http://schemas.openxmlformats.org/officeDocument/2006/relationships/image" Target="../media/image1520.png"/><Relationship Id="rId48" Type="http://schemas.openxmlformats.org/officeDocument/2006/relationships/image" Target="../media/image1530.png"/><Relationship Id="rId69" Type="http://schemas.openxmlformats.org/officeDocument/2006/relationships/customXml" Target="../ink/ink1700.xml"/><Relationship Id="rId113" Type="http://schemas.openxmlformats.org/officeDocument/2006/relationships/customXml" Target="../ink/ink1722.xml"/><Relationship Id="rId134" Type="http://schemas.openxmlformats.org/officeDocument/2006/relationships/image" Target="../media/image1572.png"/><Relationship Id="rId80" Type="http://schemas.openxmlformats.org/officeDocument/2006/relationships/image" Target="../media/image1545.png"/><Relationship Id="rId155" Type="http://schemas.openxmlformats.org/officeDocument/2006/relationships/image" Target="../media/image1581.png"/><Relationship Id="rId176" Type="http://schemas.openxmlformats.org/officeDocument/2006/relationships/customXml" Target="../ink/ink1754.xml"/><Relationship Id="rId197" Type="http://schemas.openxmlformats.org/officeDocument/2006/relationships/image" Target="../media/image1602.png"/><Relationship Id="rId201" Type="http://schemas.openxmlformats.org/officeDocument/2006/relationships/image" Target="../media/image1604.png"/><Relationship Id="rId222" Type="http://schemas.openxmlformats.org/officeDocument/2006/relationships/customXml" Target="../ink/ink1777.xml"/><Relationship Id="rId17" Type="http://schemas.openxmlformats.org/officeDocument/2006/relationships/image" Target="../media/image1515.png"/><Relationship Id="rId38" Type="http://schemas.openxmlformats.org/officeDocument/2006/relationships/image" Target="../media/image1525.png"/><Relationship Id="rId59" Type="http://schemas.openxmlformats.org/officeDocument/2006/relationships/customXml" Target="../ink/ink1695.xml"/><Relationship Id="rId103" Type="http://schemas.openxmlformats.org/officeDocument/2006/relationships/customXml" Target="../ink/ink1717.xml"/><Relationship Id="rId124" Type="http://schemas.openxmlformats.org/officeDocument/2006/relationships/image" Target="../media/image1567.png"/><Relationship Id="rId70" Type="http://schemas.openxmlformats.org/officeDocument/2006/relationships/image" Target="../media/image1541.png"/><Relationship Id="rId91" Type="http://schemas.openxmlformats.org/officeDocument/2006/relationships/customXml" Target="../ink/ink1711.xml"/><Relationship Id="rId145" Type="http://schemas.openxmlformats.org/officeDocument/2006/relationships/customXml" Target="../ink/ink1738.xml"/><Relationship Id="rId166" Type="http://schemas.openxmlformats.org/officeDocument/2006/relationships/customXml" Target="../ink/ink1749.xml"/><Relationship Id="rId187" Type="http://schemas.openxmlformats.org/officeDocument/2006/relationships/image" Target="../media/image159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72.xml"/><Relationship Id="rId28" Type="http://schemas.openxmlformats.org/officeDocument/2006/relationships/customXml" Target="../ink/ink1679.xml"/><Relationship Id="rId49" Type="http://schemas.openxmlformats.org/officeDocument/2006/relationships/customXml" Target="../ink/ink1690.xml"/><Relationship Id="rId114" Type="http://schemas.openxmlformats.org/officeDocument/2006/relationships/image" Target="../media/image1562.png"/><Relationship Id="rId60" Type="http://schemas.openxmlformats.org/officeDocument/2006/relationships/image" Target="../media/image1536.png"/><Relationship Id="rId81" Type="http://schemas.openxmlformats.org/officeDocument/2006/relationships/customXml" Target="../ink/ink1706.xml"/><Relationship Id="rId135" Type="http://schemas.openxmlformats.org/officeDocument/2006/relationships/customXml" Target="../ink/ink1733.xml"/><Relationship Id="rId156" Type="http://schemas.openxmlformats.org/officeDocument/2006/relationships/customXml" Target="../ink/ink1744.xml"/><Relationship Id="rId177" Type="http://schemas.openxmlformats.org/officeDocument/2006/relationships/image" Target="../media/image1592.png"/><Relationship Id="rId198" Type="http://schemas.openxmlformats.org/officeDocument/2006/relationships/customXml" Target="../ink/ink1765.xml"/><Relationship Id="rId202" Type="http://schemas.openxmlformats.org/officeDocument/2006/relationships/customXml" Target="../ink/ink1767.xml"/><Relationship Id="rId223" Type="http://schemas.openxmlformats.org/officeDocument/2006/relationships/image" Target="../media/image1615.png"/><Relationship Id="rId18" Type="http://schemas.openxmlformats.org/officeDocument/2006/relationships/customXml" Target="../ink/ink1674.xml"/><Relationship Id="rId39" Type="http://schemas.openxmlformats.org/officeDocument/2006/relationships/customXml" Target="../ink/ink1685.xml"/><Relationship Id="rId50" Type="http://schemas.openxmlformats.org/officeDocument/2006/relationships/image" Target="../media/image1531.png"/><Relationship Id="rId104" Type="http://schemas.openxmlformats.org/officeDocument/2006/relationships/image" Target="../media/image1557.png"/><Relationship Id="rId125" Type="http://schemas.openxmlformats.org/officeDocument/2006/relationships/customXml" Target="../ink/ink1728.xml"/><Relationship Id="rId146" Type="http://schemas.openxmlformats.org/officeDocument/2006/relationships/image" Target="../media/image1578.png"/><Relationship Id="rId167" Type="http://schemas.openxmlformats.org/officeDocument/2006/relationships/image" Target="../media/image1587.png"/><Relationship Id="rId188" Type="http://schemas.openxmlformats.org/officeDocument/2006/relationships/customXml" Target="../ink/ink1760.xml"/><Relationship Id="rId71" Type="http://schemas.openxmlformats.org/officeDocument/2006/relationships/customXml" Target="../ink/ink1701.xml"/><Relationship Id="rId92" Type="http://schemas.openxmlformats.org/officeDocument/2006/relationships/image" Target="../media/image1551.png"/><Relationship Id="rId213" Type="http://schemas.openxmlformats.org/officeDocument/2006/relationships/image" Target="../media/image1610.png"/><Relationship Id="rId2" Type="http://schemas.openxmlformats.org/officeDocument/2006/relationships/customXml" Target="../ink/ink1666.xml"/><Relationship Id="rId29" Type="http://schemas.openxmlformats.org/officeDocument/2006/relationships/image" Target="../media/image1521.png"/><Relationship Id="rId40" Type="http://schemas.openxmlformats.org/officeDocument/2006/relationships/image" Target="../media/image1526.png"/><Relationship Id="rId115" Type="http://schemas.openxmlformats.org/officeDocument/2006/relationships/customXml" Target="../ink/ink1723.xml"/><Relationship Id="rId136" Type="http://schemas.openxmlformats.org/officeDocument/2006/relationships/image" Target="../media/image1573.png"/><Relationship Id="rId157" Type="http://schemas.openxmlformats.org/officeDocument/2006/relationships/image" Target="../media/image1582.png"/><Relationship Id="rId178" Type="http://schemas.openxmlformats.org/officeDocument/2006/relationships/customXml" Target="../ink/ink1755.xml"/><Relationship Id="rId61" Type="http://schemas.openxmlformats.org/officeDocument/2006/relationships/customXml" Target="../ink/ink1696.xml"/><Relationship Id="rId82" Type="http://schemas.openxmlformats.org/officeDocument/2006/relationships/image" Target="../media/image1546.png"/><Relationship Id="rId199" Type="http://schemas.openxmlformats.org/officeDocument/2006/relationships/image" Target="../media/image1603.png"/><Relationship Id="rId203" Type="http://schemas.openxmlformats.org/officeDocument/2006/relationships/image" Target="../media/image1605.png"/><Relationship Id="rId19" Type="http://schemas.openxmlformats.org/officeDocument/2006/relationships/image" Target="../media/image1516.png"/><Relationship Id="rId224" Type="http://schemas.openxmlformats.org/officeDocument/2006/relationships/customXml" Target="../ink/ink1778.xml"/><Relationship Id="rId30" Type="http://schemas.openxmlformats.org/officeDocument/2006/relationships/customXml" Target="../ink/ink1680.xml"/><Relationship Id="rId105" Type="http://schemas.openxmlformats.org/officeDocument/2006/relationships/customXml" Target="../ink/ink1718.xml"/><Relationship Id="rId126" Type="http://schemas.openxmlformats.org/officeDocument/2006/relationships/image" Target="../media/image1568.png"/><Relationship Id="rId147" Type="http://schemas.openxmlformats.org/officeDocument/2006/relationships/customXml" Target="../ink/ink1739.xml"/><Relationship Id="rId168" Type="http://schemas.openxmlformats.org/officeDocument/2006/relationships/customXml" Target="../ink/ink1750.xml"/><Relationship Id="rId51" Type="http://schemas.openxmlformats.org/officeDocument/2006/relationships/customXml" Target="../ink/ink1691.xml"/><Relationship Id="rId72" Type="http://schemas.openxmlformats.org/officeDocument/2006/relationships/image" Target="../media/image819.png"/><Relationship Id="rId93" Type="http://schemas.openxmlformats.org/officeDocument/2006/relationships/customXml" Target="../ink/ink1712.xml"/><Relationship Id="rId189" Type="http://schemas.openxmlformats.org/officeDocument/2006/relationships/image" Target="../media/image1598.png"/><Relationship Id="rId3" Type="http://schemas.openxmlformats.org/officeDocument/2006/relationships/image" Target="../media/image828.png"/><Relationship Id="rId214" Type="http://schemas.openxmlformats.org/officeDocument/2006/relationships/customXml" Target="../ink/ink17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BFF2-B914-F783-6D1C-2382BC53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C729B-9B6E-D241-1D82-ABD765A9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4.7 Goodness of plasma approximation</a:t>
            </a:r>
          </a:p>
          <a:p>
            <a:r>
              <a:rPr lang="en-US" dirty="0"/>
              <a:t>Chen 4.8 Comparison of electron and ion waves</a:t>
            </a:r>
          </a:p>
        </p:txBody>
      </p:sp>
    </p:spTree>
    <p:extLst>
      <p:ext uri="{BB962C8B-B14F-4D97-AF65-F5344CB8AC3E}">
        <p14:creationId xmlns:p14="http://schemas.microsoft.com/office/powerpoint/2010/main" val="189622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A0118-CB29-446F-E78F-4373D5F8C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928" y="2499921"/>
            <a:ext cx="8280143" cy="33723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E0A133-FB8A-E5C6-F725-36EFA1AFCDBD}"/>
              </a:ext>
            </a:extLst>
          </p:cNvPr>
          <p:cNvGrpSpPr/>
          <p:nvPr/>
        </p:nvGrpSpPr>
        <p:grpSpPr>
          <a:xfrm>
            <a:off x="3093754" y="354265"/>
            <a:ext cx="3953880" cy="631440"/>
            <a:chOff x="3093754" y="354265"/>
            <a:chExt cx="395388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C18ADC-C364-6DFC-2630-BBFE18F6E297}"/>
                    </a:ext>
                  </a:extLst>
                </p14:cNvPr>
                <p14:cNvContentPartPr/>
                <p14:nvPr/>
              </p14:nvContentPartPr>
              <p14:xfrm>
                <a:off x="3093754" y="354265"/>
                <a:ext cx="2420280" cy="631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C18ADC-C364-6DFC-2630-BBFE18F6E2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85114" y="345625"/>
                  <a:ext cx="243792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2B6924E-45E6-3422-39CA-2BE60AF6F2FB}"/>
                    </a:ext>
                  </a:extLst>
                </p14:cNvPr>
                <p14:cNvContentPartPr/>
                <p14:nvPr/>
              </p14:nvContentPartPr>
              <p14:xfrm>
                <a:off x="4711954" y="488545"/>
                <a:ext cx="379440" cy="30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2B6924E-45E6-3422-39CA-2BE60AF6F2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02954" y="479545"/>
                  <a:ext cx="39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1635DD-8DB9-7F54-B038-DA4750C49B26}"/>
                    </a:ext>
                  </a:extLst>
                </p14:cNvPr>
                <p14:cNvContentPartPr/>
                <p14:nvPr/>
              </p14:nvContentPartPr>
              <p14:xfrm>
                <a:off x="6079954" y="519505"/>
                <a:ext cx="967680" cy="195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1635DD-8DB9-7F54-B038-DA4750C49B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71314" y="510505"/>
                  <a:ext cx="9853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2B830E-652D-4621-984F-CBDB6DB46FAB}"/>
              </a:ext>
            </a:extLst>
          </p:cNvPr>
          <p:cNvGrpSpPr/>
          <p:nvPr/>
        </p:nvGrpSpPr>
        <p:grpSpPr>
          <a:xfrm>
            <a:off x="7503394" y="228265"/>
            <a:ext cx="1708920" cy="433080"/>
            <a:chOff x="7503394" y="228265"/>
            <a:chExt cx="170892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897076-EFBE-E6B6-4A18-856D2F0E3D4F}"/>
                    </a:ext>
                  </a:extLst>
                </p14:cNvPr>
                <p14:cNvContentPartPr/>
                <p14:nvPr/>
              </p14:nvContentPartPr>
              <p14:xfrm>
                <a:off x="7503394" y="228265"/>
                <a:ext cx="1708920" cy="433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897076-EFBE-E6B6-4A18-856D2F0E3D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94754" y="219265"/>
                  <a:ext cx="17265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EF3D59-6F42-3752-BC64-F2D0391289BA}"/>
                    </a:ext>
                  </a:extLst>
                </p14:cNvPr>
                <p14:cNvContentPartPr/>
                <p14:nvPr/>
              </p14:nvContentPartPr>
              <p14:xfrm>
                <a:off x="8653234" y="280825"/>
                <a:ext cx="82440" cy="114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EF3D59-6F42-3752-BC64-F2D0391289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4594" y="271825"/>
                  <a:ext cx="10008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02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BAF1D-A0BA-2CB5-D388-188BCE69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34" y="1981432"/>
            <a:ext cx="9081123" cy="4671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70E51-14F6-FB1B-F569-0E2384B7D0C6}"/>
              </a:ext>
            </a:extLst>
          </p:cNvPr>
          <p:cNvSpPr txBox="1"/>
          <p:nvPr/>
        </p:nvSpPr>
        <p:spPr>
          <a:xfrm>
            <a:off x="782274" y="205530"/>
            <a:ext cx="9972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4.14 </a:t>
            </a:r>
            <a:r>
              <a:rPr lang="en-US" sz="1800" b="0" i="0" u="none" strike="noStrike" baseline="0" dirty="0">
                <a:latin typeface="KymlsnVppgvcBcpdgpAdvP6975"/>
              </a:rPr>
              <a:t>Q-machine experiment to detect ion waves. [From N. Rynn and N. D</a:t>
            </a:r>
            <a:r>
              <a:rPr lang="en-US" sz="1800" b="0" i="0" u="none" strike="noStrike" baseline="0" dirty="0">
                <a:latin typeface="MxrqcjRspnppDmvplbAdvTT5843c571+20"/>
              </a:rPr>
              <a:t>’</a:t>
            </a:r>
            <a:r>
              <a:rPr lang="en-US" sz="1800" b="0" i="0" u="none" strike="noStrike" baseline="0" dirty="0">
                <a:latin typeface="KymlsnVppgvcBcpdgpAdvP6975"/>
              </a:rPr>
              <a:t>Angelo, </a:t>
            </a:r>
            <a:r>
              <a:rPr lang="en-US" sz="1800" b="0" i="0" u="none" strike="noStrike" baseline="0" dirty="0">
                <a:latin typeface="RgtltvVwghtkGhhdmxAdvP696A"/>
              </a:rPr>
              <a:t>Rev. Sci.</a:t>
            </a:r>
          </a:p>
          <a:p>
            <a:pPr algn="l"/>
            <a:r>
              <a:rPr lang="en-US" sz="1800" b="0" i="0" u="none" strike="noStrike" baseline="0" dirty="0" err="1">
                <a:latin typeface="RgtltvVwghtkGhhdmxAdvP696A"/>
              </a:rPr>
              <a:t>Instrum</a:t>
            </a:r>
            <a:r>
              <a:rPr lang="en-US" sz="1800" b="0" i="0" u="none" strike="noStrike" baseline="0" dirty="0">
                <a:latin typeface="KymlsnVppgvcBcpdgpAdvP6975"/>
              </a:rPr>
              <a:t>. </a:t>
            </a:r>
            <a:r>
              <a:rPr lang="en-US" sz="1800" b="0" i="0" u="none" strike="noStrike" baseline="0" dirty="0">
                <a:latin typeface="JkqqxnRjyvkbGhwfskAdvP6960"/>
              </a:rPr>
              <a:t>31</a:t>
            </a:r>
            <a:r>
              <a:rPr lang="en-US" sz="1800" b="0" i="0" u="none" strike="noStrike" baseline="0" dirty="0">
                <a:latin typeface="KymlsnVppgvcBcpdgpAdvP6975"/>
              </a:rPr>
              <a:t>, 1326 (1960).]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EC5EA8-B39E-2C96-E365-B5A5E417123A}"/>
                  </a:ext>
                </a:extLst>
              </p14:cNvPr>
              <p14:cNvContentPartPr/>
              <p14:nvPr/>
            </p14:nvContentPartPr>
            <p14:xfrm>
              <a:off x="5889356" y="6329685"/>
              <a:ext cx="1235880" cy="143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EC5EA8-B39E-2C96-E365-B5A5E4171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0356" y="6320685"/>
                <a:ext cx="1253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DCF415-D266-9AF1-F9AA-40561ADFEC2A}"/>
                  </a:ext>
                </a:extLst>
              </p14:cNvPr>
              <p14:cNvContentPartPr/>
              <p14:nvPr/>
            </p14:nvContentPartPr>
            <p14:xfrm>
              <a:off x="7292276" y="6357765"/>
              <a:ext cx="444240" cy="122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DCF415-D266-9AF1-F9AA-40561ADFEC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3636" y="6348765"/>
                <a:ext cx="461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6EEBDC-41E0-ABC3-56A9-8061FA659E38}"/>
                  </a:ext>
                </a:extLst>
              </p14:cNvPr>
              <p14:cNvContentPartPr/>
              <p14:nvPr/>
            </p14:nvContentPartPr>
            <p14:xfrm>
              <a:off x="7364276" y="6199725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6EEBDC-41E0-ABC3-56A9-8061FA659E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55276" y="61910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8467DC-B1D6-F90C-5B42-9C2A7783F1CC}"/>
                  </a:ext>
                </a:extLst>
              </p14:cNvPr>
              <p14:cNvContentPartPr/>
              <p14:nvPr/>
            </p14:nvContentPartPr>
            <p14:xfrm>
              <a:off x="7914356" y="6315285"/>
              <a:ext cx="865440" cy="179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8467DC-B1D6-F90C-5B42-9C2A7783F1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05356" y="6306645"/>
                <a:ext cx="88308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C758DD4-4BBD-3487-1DD1-17FCF760E32C}"/>
              </a:ext>
            </a:extLst>
          </p:cNvPr>
          <p:cNvGrpSpPr/>
          <p:nvPr/>
        </p:nvGrpSpPr>
        <p:grpSpPr>
          <a:xfrm>
            <a:off x="8981036" y="5993085"/>
            <a:ext cx="1594440" cy="601560"/>
            <a:chOff x="8981036" y="5993085"/>
            <a:chExt cx="1594440" cy="60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3A268F-2369-E12C-CAC9-C7BB6E07C018}"/>
                    </a:ext>
                  </a:extLst>
                </p14:cNvPr>
                <p14:cNvContentPartPr/>
                <p14:nvPr/>
              </p14:nvContentPartPr>
              <p14:xfrm>
                <a:off x="8981036" y="5993085"/>
                <a:ext cx="1594440" cy="601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3A268F-2369-E12C-CAC9-C7BB6E07C0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2036" y="5984445"/>
                  <a:ext cx="161208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7E144C-2A47-6469-EA26-65724D122C66}"/>
                    </a:ext>
                  </a:extLst>
                </p14:cNvPr>
                <p14:cNvContentPartPr/>
                <p14:nvPr/>
              </p14:nvContentPartPr>
              <p14:xfrm>
                <a:off x="10152476" y="6128085"/>
                <a:ext cx="260640" cy="27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7E144C-2A47-6469-EA26-65724D122C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43476" y="6119085"/>
                  <a:ext cx="27828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763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EC451-6343-A991-018B-F85E502C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69" y="594391"/>
            <a:ext cx="4153050" cy="54302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32A3C0-034E-4024-CEB1-5D368DD1D48C}"/>
                  </a:ext>
                </a:extLst>
              </p14:cNvPr>
              <p14:cNvContentPartPr/>
              <p14:nvPr/>
            </p14:nvContentPartPr>
            <p14:xfrm>
              <a:off x="5819516" y="4281645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32A3C0-034E-4024-CEB1-5D368DD1D4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0876" y="4272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5F4625-7E45-2E4C-AEC0-66BE4DA6D537}"/>
                  </a:ext>
                </a:extLst>
              </p14:cNvPr>
              <p14:cNvContentPartPr/>
              <p14:nvPr/>
            </p14:nvContentPartPr>
            <p14:xfrm>
              <a:off x="7734356" y="1580205"/>
              <a:ext cx="240120" cy="115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5F4625-7E45-2E4C-AEC0-66BE4DA6D5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6356" y="1562565"/>
                <a:ext cx="275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AAFC12-20D5-36F4-C235-3D1807704FF4}"/>
                  </a:ext>
                </a:extLst>
              </p14:cNvPr>
              <p14:cNvContentPartPr/>
              <p14:nvPr/>
            </p14:nvContentPartPr>
            <p14:xfrm>
              <a:off x="7726436" y="1387605"/>
              <a:ext cx="10440" cy="268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AAFC12-20D5-36F4-C235-3D1807704F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8796" y="1369965"/>
                <a:ext cx="460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93D820-D5A7-BB9D-01B9-D02BD1881C81}"/>
                  </a:ext>
                </a:extLst>
              </p14:cNvPr>
              <p14:cNvContentPartPr/>
              <p14:nvPr/>
            </p14:nvContentPartPr>
            <p14:xfrm>
              <a:off x="7736516" y="4021725"/>
              <a:ext cx="22680" cy="214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93D820-D5A7-BB9D-01B9-D02BD1881C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18516" y="4004085"/>
                <a:ext cx="58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B1C8F6-C704-CE16-D8CC-1DE3C434D307}"/>
                  </a:ext>
                </a:extLst>
              </p14:cNvPr>
              <p14:cNvContentPartPr/>
              <p14:nvPr/>
            </p14:nvContentPartPr>
            <p14:xfrm>
              <a:off x="7748036" y="4258965"/>
              <a:ext cx="278280" cy="21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B1C8F6-C704-CE16-D8CC-1DE3C434D3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30036" y="4241325"/>
                <a:ext cx="31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EA3495-37DB-B7AC-0A3A-454BE8D97041}"/>
                  </a:ext>
                </a:extLst>
              </p14:cNvPr>
              <p14:cNvContentPartPr/>
              <p14:nvPr/>
            </p14:nvContentPartPr>
            <p14:xfrm>
              <a:off x="7961876" y="4213965"/>
              <a:ext cx="93600" cy="113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EA3495-37DB-B7AC-0A3A-454BE8D9704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43876" y="4196325"/>
                <a:ext cx="12924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BF2F1EA-48F1-A8D4-EEA7-E6E0A178796F}"/>
              </a:ext>
            </a:extLst>
          </p:cNvPr>
          <p:cNvGrpSpPr/>
          <p:nvPr/>
        </p:nvGrpSpPr>
        <p:grpSpPr>
          <a:xfrm>
            <a:off x="10374236" y="2583165"/>
            <a:ext cx="1374840" cy="301320"/>
            <a:chOff x="10374236" y="2583165"/>
            <a:chExt cx="137484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8EDF2B-D9FB-8018-76E7-FADC035EBEFE}"/>
                    </a:ext>
                  </a:extLst>
                </p14:cNvPr>
                <p14:cNvContentPartPr/>
                <p14:nvPr/>
              </p14:nvContentPartPr>
              <p14:xfrm>
                <a:off x="10374236" y="2662725"/>
                <a:ext cx="519120" cy="135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8EDF2B-D9FB-8018-76E7-FADC035EBE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56596" y="2644725"/>
                  <a:ext cx="554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D36447-3711-CF31-9EC7-924733052855}"/>
                    </a:ext>
                  </a:extLst>
                </p14:cNvPr>
                <p14:cNvContentPartPr/>
                <p14:nvPr/>
              </p14:nvContentPartPr>
              <p14:xfrm>
                <a:off x="11048156" y="2583165"/>
                <a:ext cx="180360" cy="220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D36447-3711-CF31-9EC7-9247330528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30156" y="2565525"/>
                  <a:ext cx="216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B43FED-03DF-C6BD-72FE-16BC61A3271B}"/>
                    </a:ext>
                  </a:extLst>
                </p14:cNvPr>
                <p14:cNvContentPartPr/>
                <p14:nvPr/>
              </p14:nvContentPartPr>
              <p14:xfrm>
                <a:off x="11013596" y="2637885"/>
                <a:ext cx="189360" cy="21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B43FED-03DF-C6BD-72FE-16BC61A327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95596" y="2620245"/>
                  <a:ext cx="225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AB90525-C814-0303-4591-851738F4AB7D}"/>
                    </a:ext>
                  </a:extLst>
                </p14:cNvPr>
                <p14:cNvContentPartPr/>
                <p14:nvPr/>
              </p14:nvContentPartPr>
              <p14:xfrm>
                <a:off x="11277836" y="2668125"/>
                <a:ext cx="27720" cy="100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AB90525-C814-0303-4591-851738F4AB7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259836" y="2650125"/>
                  <a:ext cx="63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D0A1AA-E128-9B6D-A373-EF11A89AD1D2}"/>
                    </a:ext>
                  </a:extLst>
                </p14:cNvPr>
                <p14:cNvContentPartPr/>
                <p14:nvPr/>
              </p14:nvContentPartPr>
              <p14:xfrm>
                <a:off x="11323196" y="2583885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D0A1AA-E128-9B6D-A373-EF11A89AD1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05556" y="25662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23AD92-BE0D-DEF8-0DF2-58076AF15FDD}"/>
                    </a:ext>
                  </a:extLst>
                </p14:cNvPr>
                <p14:cNvContentPartPr/>
                <p14:nvPr/>
              </p14:nvContentPartPr>
              <p14:xfrm>
                <a:off x="11373596" y="2672445"/>
                <a:ext cx="201240" cy="142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23AD92-BE0D-DEF8-0DF2-58076AF15F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355596" y="2654805"/>
                  <a:ext cx="236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64FA96-C427-3C7D-25AF-AD02319AA033}"/>
                    </a:ext>
                  </a:extLst>
                </p14:cNvPr>
                <p14:cNvContentPartPr/>
                <p14:nvPr/>
              </p14:nvContentPartPr>
              <p14:xfrm>
                <a:off x="11620196" y="2699445"/>
                <a:ext cx="128880" cy="185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64FA96-C427-3C7D-25AF-AD02319AA0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02556" y="2681805"/>
                  <a:ext cx="1645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F3FE6F-F94D-5A60-DE68-1FA592F677A7}"/>
              </a:ext>
            </a:extLst>
          </p:cNvPr>
          <p:cNvGrpSpPr/>
          <p:nvPr/>
        </p:nvGrpSpPr>
        <p:grpSpPr>
          <a:xfrm>
            <a:off x="10539116" y="5132685"/>
            <a:ext cx="1421280" cy="269640"/>
            <a:chOff x="10539116" y="5132685"/>
            <a:chExt cx="14212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3770B2-4B4C-D5BD-D618-75703F458C5E}"/>
                    </a:ext>
                  </a:extLst>
                </p14:cNvPr>
                <p14:cNvContentPartPr/>
                <p14:nvPr/>
              </p14:nvContentPartPr>
              <p14:xfrm>
                <a:off x="10539116" y="5228805"/>
                <a:ext cx="632880" cy="137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3770B2-4B4C-D5BD-D618-75703F458C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21116" y="5211165"/>
                  <a:ext cx="668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519016-186D-994D-9F70-8BC475733B3E}"/>
                    </a:ext>
                  </a:extLst>
                </p14:cNvPr>
                <p14:cNvContentPartPr/>
                <p14:nvPr/>
              </p14:nvContentPartPr>
              <p14:xfrm>
                <a:off x="11253356" y="5132685"/>
                <a:ext cx="137160" cy="233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519016-186D-994D-9F70-8BC475733B3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35716" y="5114685"/>
                  <a:ext cx="172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309A87-DA4C-1E0F-9478-14ADA6D69250}"/>
                    </a:ext>
                  </a:extLst>
                </p14:cNvPr>
                <p14:cNvContentPartPr/>
                <p14:nvPr/>
              </p14:nvContentPartPr>
              <p14:xfrm>
                <a:off x="11233196" y="5196045"/>
                <a:ext cx="158040" cy="33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309A87-DA4C-1E0F-9478-14ADA6D6925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15556" y="5178045"/>
                  <a:ext cx="193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42B438-66B3-F6A0-A36A-2EBC2B33286A}"/>
                    </a:ext>
                  </a:extLst>
                </p14:cNvPr>
                <p14:cNvContentPartPr/>
                <p14:nvPr/>
              </p14:nvContentPartPr>
              <p14:xfrm>
                <a:off x="11475836" y="5247165"/>
                <a:ext cx="10800" cy="67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42B438-66B3-F6A0-A36A-2EBC2B3328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57836" y="5229525"/>
                  <a:ext cx="46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63C8B1-F92E-9AE3-7485-D489F14D5BF5}"/>
                    </a:ext>
                  </a:extLst>
                </p14:cNvPr>
                <p14:cNvContentPartPr/>
                <p14:nvPr/>
              </p14:nvContentPartPr>
              <p14:xfrm>
                <a:off x="11519756" y="5142045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63C8B1-F92E-9AE3-7485-D489F14D5B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02116" y="51240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B17F67-5F87-B786-4343-7F173F9E7F5A}"/>
                    </a:ext>
                  </a:extLst>
                </p14:cNvPr>
                <p14:cNvContentPartPr/>
                <p14:nvPr/>
              </p14:nvContentPartPr>
              <p14:xfrm>
                <a:off x="11561156" y="5246085"/>
                <a:ext cx="171720" cy="145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B17F67-5F87-B786-4343-7F173F9E7F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43516" y="5228445"/>
                  <a:ext cx="20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3648BB-3584-5199-8FF3-05DF11EE479F}"/>
                    </a:ext>
                  </a:extLst>
                </p14:cNvPr>
                <p14:cNvContentPartPr/>
                <p14:nvPr/>
              </p14:nvContentPartPr>
              <p14:xfrm>
                <a:off x="11789756" y="5257605"/>
                <a:ext cx="170640" cy="144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3648BB-3584-5199-8FF3-05DF11EE47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772116" y="5239965"/>
                  <a:ext cx="20628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267B98-0120-0929-399F-7378AF92A22D}"/>
              </a:ext>
            </a:extLst>
          </p:cNvPr>
          <p:cNvGrpSpPr/>
          <p:nvPr/>
        </p:nvGrpSpPr>
        <p:grpSpPr>
          <a:xfrm>
            <a:off x="7429436" y="102405"/>
            <a:ext cx="191880" cy="751680"/>
            <a:chOff x="7429436" y="102405"/>
            <a:chExt cx="191880" cy="75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5E70273-AE5D-6DE8-0348-B078D4FDF25A}"/>
                    </a:ext>
                  </a:extLst>
                </p14:cNvPr>
                <p14:cNvContentPartPr/>
                <p14:nvPr/>
              </p14:nvContentPartPr>
              <p14:xfrm>
                <a:off x="7476956" y="466725"/>
                <a:ext cx="119160" cy="387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5E70273-AE5D-6DE8-0348-B078D4FDF2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59316" y="449085"/>
                  <a:ext cx="1548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D3267C-B40B-C3C3-25B5-C049C1CD5585}"/>
                    </a:ext>
                  </a:extLst>
                </p14:cNvPr>
                <p14:cNvContentPartPr/>
                <p14:nvPr/>
              </p14:nvContentPartPr>
              <p14:xfrm>
                <a:off x="7429436" y="102405"/>
                <a:ext cx="191880" cy="280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D3267C-B40B-C3C3-25B5-C049C1CD55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11796" y="84765"/>
                  <a:ext cx="2275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161AC2-0011-70B7-5E9F-44358CCA5E61}"/>
              </a:ext>
            </a:extLst>
          </p:cNvPr>
          <p:cNvGrpSpPr/>
          <p:nvPr/>
        </p:nvGrpSpPr>
        <p:grpSpPr>
          <a:xfrm>
            <a:off x="7466516" y="3016965"/>
            <a:ext cx="416520" cy="522000"/>
            <a:chOff x="7466516" y="3016965"/>
            <a:chExt cx="41652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3093AB-65CD-E82A-427A-51F270DDF862}"/>
                    </a:ext>
                  </a:extLst>
                </p14:cNvPr>
                <p14:cNvContentPartPr/>
                <p14:nvPr/>
              </p14:nvContentPartPr>
              <p14:xfrm>
                <a:off x="7466516" y="3164925"/>
                <a:ext cx="118080" cy="374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3093AB-65CD-E82A-427A-51F270DDF8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48876" y="3146925"/>
                  <a:ext cx="1537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8B23E5-9308-9EC1-5280-90F3CE26623D}"/>
                    </a:ext>
                  </a:extLst>
                </p14:cNvPr>
                <p14:cNvContentPartPr/>
                <p14:nvPr/>
              </p14:nvContentPartPr>
              <p14:xfrm>
                <a:off x="7692956" y="3016965"/>
                <a:ext cx="190080" cy="313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8B23E5-9308-9EC1-5280-90F3CE26623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74956" y="2999325"/>
                  <a:ext cx="22572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16E8457-7579-F7E3-A1E2-0345CEAA3517}"/>
              </a:ext>
            </a:extLst>
          </p:cNvPr>
          <p:cNvGrpSpPr/>
          <p:nvPr/>
        </p:nvGrpSpPr>
        <p:grpSpPr>
          <a:xfrm>
            <a:off x="6524756" y="1337925"/>
            <a:ext cx="650880" cy="298080"/>
            <a:chOff x="6524756" y="1337925"/>
            <a:chExt cx="65088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6C08AF-9C57-C57E-40F5-C3A92130F5AE}"/>
                    </a:ext>
                  </a:extLst>
                </p14:cNvPr>
                <p14:cNvContentPartPr/>
                <p14:nvPr/>
              </p14:nvContentPartPr>
              <p14:xfrm>
                <a:off x="6524756" y="1337925"/>
                <a:ext cx="650880" cy="298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6C08AF-9C57-C57E-40F5-C3A92130F5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07116" y="1319925"/>
                  <a:ext cx="6865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CAEB23-3057-7637-7CEA-069C8DB5D796}"/>
                    </a:ext>
                  </a:extLst>
                </p14:cNvPr>
                <p14:cNvContentPartPr/>
                <p14:nvPr/>
              </p14:nvContentPartPr>
              <p14:xfrm>
                <a:off x="6884756" y="1387605"/>
                <a:ext cx="360" cy="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CAEB23-3057-7637-7CEA-069C8DB5D7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66756" y="13699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07678DB-CC67-6D88-EE4B-6351F25FEA74}"/>
                    </a:ext>
                  </a:extLst>
                </p14:cNvPr>
                <p14:cNvContentPartPr/>
                <p14:nvPr/>
              </p14:nvContentPartPr>
              <p14:xfrm>
                <a:off x="6603956" y="1423245"/>
                <a:ext cx="194760" cy="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07678DB-CC67-6D88-EE4B-6351F25FEA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85956" y="1405245"/>
                  <a:ext cx="2304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C77F0D2-C22D-D93D-0D74-AEE5A4E19751}"/>
                  </a:ext>
                </a:extLst>
              </p14:cNvPr>
              <p14:cNvContentPartPr/>
              <p14:nvPr/>
            </p14:nvContentPartPr>
            <p14:xfrm>
              <a:off x="6474716" y="1706925"/>
              <a:ext cx="626400" cy="330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C77F0D2-C22D-D93D-0D74-AEE5A4E1975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56716" y="1689285"/>
                <a:ext cx="6620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1ADB12-21FB-CCB9-4CD9-2668F5CED632}"/>
                  </a:ext>
                </a:extLst>
              </p14:cNvPr>
              <p14:cNvContentPartPr/>
              <p14:nvPr/>
            </p14:nvContentPartPr>
            <p14:xfrm>
              <a:off x="6478316" y="3673245"/>
              <a:ext cx="826560" cy="37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1ADB12-21FB-CCB9-4CD9-2668F5CED63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460676" y="3655605"/>
                <a:ext cx="86220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FE8C247-DD2B-15F6-BD28-2717E03F2F84}"/>
              </a:ext>
            </a:extLst>
          </p:cNvPr>
          <p:cNvGrpSpPr/>
          <p:nvPr/>
        </p:nvGrpSpPr>
        <p:grpSpPr>
          <a:xfrm>
            <a:off x="6378236" y="4172205"/>
            <a:ext cx="807120" cy="717840"/>
            <a:chOff x="6378236" y="4172205"/>
            <a:chExt cx="807120" cy="71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CA614A-B468-DF25-C44B-C35FA786B147}"/>
                    </a:ext>
                  </a:extLst>
                </p14:cNvPr>
                <p14:cNvContentPartPr/>
                <p14:nvPr/>
              </p14:nvContentPartPr>
              <p14:xfrm>
                <a:off x="6496676" y="4172205"/>
                <a:ext cx="127440" cy="200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CA614A-B468-DF25-C44B-C35FA786B14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79036" y="4154205"/>
                  <a:ext cx="163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81FF13-41E9-F3E6-496B-EEBDDD95E293}"/>
                    </a:ext>
                  </a:extLst>
                </p14:cNvPr>
                <p14:cNvContentPartPr/>
                <p14:nvPr/>
              </p14:nvContentPartPr>
              <p14:xfrm>
                <a:off x="6404516" y="4243845"/>
                <a:ext cx="254880" cy="23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81FF13-41E9-F3E6-496B-EEBDDD95E2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86516" y="4226205"/>
                  <a:ext cx="290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6C458B-B9BA-9199-8C67-26FEFCA1DF1A}"/>
                    </a:ext>
                  </a:extLst>
                </p14:cNvPr>
                <p14:cNvContentPartPr/>
                <p14:nvPr/>
              </p14:nvContentPartPr>
              <p14:xfrm>
                <a:off x="6717356" y="4263285"/>
                <a:ext cx="51840" cy="79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6C458B-B9BA-9199-8C67-26FEFCA1DF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99716" y="4245645"/>
                  <a:ext cx="87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F801E5-3221-AF22-3279-D6E9D27787EB}"/>
                    </a:ext>
                  </a:extLst>
                </p14:cNvPr>
                <p14:cNvContentPartPr/>
                <p14:nvPr/>
              </p14:nvContentPartPr>
              <p14:xfrm>
                <a:off x="6712676" y="4172205"/>
                <a:ext cx="36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F801E5-3221-AF22-3279-D6E9D27787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95036" y="41542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75B4384-9726-C68F-CF6B-5A822B899AB5}"/>
                    </a:ext>
                  </a:extLst>
                </p14:cNvPr>
                <p14:cNvContentPartPr/>
                <p14:nvPr/>
              </p14:nvContentPartPr>
              <p14:xfrm>
                <a:off x="6829676" y="4254645"/>
                <a:ext cx="167400" cy="120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75B4384-9726-C68F-CF6B-5A822B899A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11676" y="4236645"/>
                  <a:ext cx="203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566C23-C158-5DB1-B9A9-A6ADB13020E6}"/>
                    </a:ext>
                  </a:extLst>
                </p14:cNvPr>
                <p14:cNvContentPartPr/>
                <p14:nvPr/>
              </p14:nvContentPartPr>
              <p14:xfrm>
                <a:off x="7019756" y="4255365"/>
                <a:ext cx="165600" cy="123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566C23-C158-5DB1-B9A9-A6ADB13020E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01756" y="4237725"/>
                  <a:ext cx="201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79372F-6629-863C-9FF6-129A81B91518}"/>
                    </a:ext>
                  </a:extLst>
                </p14:cNvPr>
                <p14:cNvContentPartPr/>
                <p14:nvPr/>
              </p14:nvContentPartPr>
              <p14:xfrm>
                <a:off x="6378236" y="4472445"/>
                <a:ext cx="775800" cy="417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79372F-6629-863C-9FF6-129A81B9151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60596" y="4454445"/>
                  <a:ext cx="811440" cy="453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26F15F8-00C6-9B3F-10B5-0F8D0A70A573}"/>
              </a:ext>
            </a:extLst>
          </p:cNvPr>
          <p:cNvSpPr txBox="1"/>
          <p:nvPr/>
        </p:nvSpPr>
        <p:spPr>
          <a:xfrm>
            <a:off x="89594" y="63182"/>
            <a:ext cx="60946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4.15 </a:t>
            </a:r>
            <a:r>
              <a:rPr lang="en-US" sz="1800" b="0" i="0" u="none" strike="noStrike" baseline="0" dirty="0">
                <a:latin typeface="KymlsnVppgvcBcpdgpAdvP6975"/>
              </a:rPr>
              <a:t>Oscillograms of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signals from the driver and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receiver grids, separated by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a distance </a:t>
            </a:r>
            <a:r>
              <a:rPr lang="en-US" sz="1800" b="0" i="0" u="none" strike="noStrike" baseline="0" dirty="0">
                <a:latin typeface="RgtltvVwghtkGhhdmxAdvP696A"/>
              </a:rPr>
              <a:t>d</a:t>
            </a:r>
            <a:r>
              <a:rPr lang="en-US" sz="1800" b="0" i="0" u="none" strike="noStrike" baseline="0" dirty="0">
                <a:latin typeface="KymlsnVppgvcBcpdgpAdvP6975"/>
              </a:rPr>
              <a:t>, showing the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delay indicative of a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traveling wave. [From A. Y.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Wong, R. W. Motley, and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N. D</a:t>
            </a:r>
            <a:r>
              <a:rPr lang="en-US" sz="1800" b="0" i="0" u="none" strike="noStrike" baseline="0" dirty="0">
                <a:latin typeface="MxrqcjRspnppDmvplbAdvTT5843c571+20"/>
              </a:rPr>
              <a:t>’</a:t>
            </a:r>
            <a:r>
              <a:rPr lang="en-US" sz="1800" b="0" i="0" u="none" strike="noStrike" baseline="0" dirty="0">
                <a:latin typeface="KymlsnVppgvcBcpdgpAdvP6975"/>
              </a:rPr>
              <a:t>Angelo, </a:t>
            </a:r>
            <a:r>
              <a:rPr lang="en-US" sz="1800" b="0" i="0" u="none" strike="noStrike" baseline="0" dirty="0">
                <a:latin typeface="RgtltvVwghtkGhhdmxAdvP696A"/>
              </a:rPr>
              <a:t>Phys. Rev</a:t>
            </a:r>
            <a:r>
              <a:rPr lang="en-US" sz="1800" b="0" i="0" u="none" strike="noStrike" baseline="0" dirty="0">
                <a:latin typeface="KymlsnVppgvcBcpdgpAdvP6975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133</a:t>
            </a:r>
            <a:r>
              <a:rPr lang="en-US" sz="1800" b="0" i="0" u="none" strike="noStrike" baseline="0" dirty="0">
                <a:latin typeface="KymlsnVppgvcBcpdgpAdvP6975"/>
              </a:rPr>
              <a:t>, A436 (1964).]</a:t>
            </a: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DC548A-2E6D-E215-C235-11BBB4CABCED}"/>
              </a:ext>
            </a:extLst>
          </p:cNvPr>
          <p:cNvGrpSpPr/>
          <p:nvPr/>
        </p:nvGrpSpPr>
        <p:grpSpPr>
          <a:xfrm>
            <a:off x="548081" y="3161325"/>
            <a:ext cx="420480" cy="235800"/>
            <a:chOff x="548081" y="3161325"/>
            <a:chExt cx="42048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A10E39-1C3E-6871-8ED4-8F402A3CCA04}"/>
                    </a:ext>
                  </a:extLst>
                </p14:cNvPr>
                <p14:cNvContentPartPr/>
                <p14:nvPr/>
              </p14:nvContentPartPr>
              <p14:xfrm>
                <a:off x="548081" y="3161325"/>
                <a:ext cx="150840" cy="235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A10E39-1C3E-6871-8ED4-8F402A3CCA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9441" y="3152325"/>
                  <a:ext cx="168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8E86C3-8455-0AC5-F4F5-C4981582285D}"/>
                    </a:ext>
                  </a:extLst>
                </p14:cNvPr>
                <p14:cNvContentPartPr/>
                <p14:nvPr/>
              </p14:nvContentPartPr>
              <p14:xfrm>
                <a:off x="842201" y="3289845"/>
                <a:ext cx="126360" cy="46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8E86C3-8455-0AC5-F4F5-C4981582285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3201" y="3281205"/>
                  <a:ext cx="14400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1DF285-442B-DFC8-54E3-8D2DF6F4709E}"/>
              </a:ext>
            </a:extLst>
          </p:cNvPr>
          <p:cNvGrpSpPr/>
          <p:nvPr/>
        </p:nvGrpSpPr>
        <p:grpSpPr>
          <a:xfrm>
            <a:off x="1152521" y="2930925"/>
            <a:ext cx="1819800" cy="486000"/>
            <a:chOff x="1152521" y="2930925"/>
            <a:chExt cx="181980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55AE59-27FB-DB0A-C231-F4606A4EC9B8}"/>
                    </a:ext>
                  </a:extLst>
                </p14:cNvPr>
                <p14:cNvContentPartPr/>
                <p14:nvPr/>
              </p14:nvContentPartPr>
              <p14:xfrm>
                <a:off x="1152521" y="3198045"/>
                <a:ext cx="396360" cy="152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55AE59-27FB-DB0A-C231-F4606A4EC9B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3521" y="3189405"/>
                  <a:ext cx="414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AB28CB-FEC0-AA9D-0A1F-41D250BC7318}"/>
                    </a:ext>
                  </a:extLst>
                </p14:cNvPr>
                <p14:cNvContentPartPr/>
                <p14:nvPr/>
              </p14:nvContentPartPr>
              <p14:xfrm>
                <a:off x="1611521" y="3022725"/>
                <a:ext cx="97200" cy="394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AB28CB-FEC0-AA9D-0A1F-41D250BC731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02521" y="3014085"/>
                  <a:ext cx="1148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EBDC769-2B93-CACE-B981-81C4F711E168}"/>
                    </a:ext>
                  </a:extLst>
                </p14:cNvPr>
                <p14:cNvContentPartPr/>
                <p14:nvPr/>
              </p14:nvContentPartPr>
              <p14:xfrm>
                <a:off x="1792601" y="3087525"/>
                <a:ext cx="109800" cy="279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EBDC769-2B93-CACE-B981-81C4F711E16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83601" y="3078525"/>
                  <a:ext cx="1274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94A976-7906-3246-A81A-67D25B06614B}"/>
                    </a:ext>
                  </a:extLst>
                </p14:cNvPr>
                <p14:cNvContentPartPr/>
                <p14:nvPr/>
              </p14:nvContentPartPr>
              <p14:xfrm>
                <a:off x="1967201" y="3242685"/>
                <a:ext cx="121320" cy="121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94A976-7906-3246-A81A-67D25B0661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58561" y="3234045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BC1E6BE-52C0-D9CD-5CA5-AF2DC678769B}"/>
                    </a:ext>
                  </a:extLst>
                </p14:cNvPr>
                <p14:cNvContentPartPr/>
                <p14:nvPr/>
              </p14:nvContentPartPr>
              <p14:xfrm>
                <a:off x="1976921" y="3241965"/>
                <a:ext cx="167760" cy="131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BC1E6BE-52C0-D9CD-5CA5-AF2DC678769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68281" y="3233325"/>
                  <a:ext cx="185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5E2E21-BF16-FD1A-4C5E-7C4FCDE8D780}"/>
                    </a:ext>
                  </a:extLst>
                </p14:cNvPr>
                <p14:cNvContentPartPr/>
                <p14:nvPr/>
              </p14:nvContentPartPr>
              <p14:xfrm>
                <a:off x="2245121" y="3267525"/>
                <a:ext cx="94680" cy="7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5E2E21-BF16-FD1A-4C5E-7C4FCDE8D7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36481" y="3258885"/>
                  <a:ext cx="112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FFFBADA-B9F1-5C2C-53C2-D6A1068CC450}"/>
                    </a:ext>
                  </a:extLst>
                </p14:cNvPr>
                <p14:cNvContentPartPr/>
                <p14:nvPr/>
              </p14:nvContentPartPr>
              <p14:xfrm>
                <a:off x="2462201" y="3186885"/>
                <a:ext cx="147960" cy="121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FFFBADA-B9F1-5C2C-53C2-D6A1068CC45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53201" y="3177885"/>
                  <a:ext cx="165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1338AC3-771F-AF1A-4254-14497DAACBC0}"/>
                    </a:ext>
                  </a:extLst>
                </p14:cNvPr>
                <p14:cNvContentPartPr/>
                <p14:nvPr/>
              </p14:nvContentPartPr>
              <p14:xfrm>
                <a:off x="2695841" y="2998245"/>
                <a:ext cx="113400" cy="275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1338AC3-771F-AF1A-4254-14497DAACB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87201" y="2989245"/>
                  <a:ext cx="131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D6686D-90CF-EF87-2732-9F45D2B530AE}"/>
                    </a:ext>
                  </a:extLst>
                </p14:cNvPr>
                <p14:cNvContentPartPr/>
                <p14:nvPr/>
              </p14:nvContentPartPr>
              <p14:xfrm>
                <a:off x="2635361" y="3094365"/>
                <a:ext cx="182520" cy="3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D6686D-90CF-EF87-2732-9F45D2B530A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26721" y="3085365"/>
                  <a:ext cx="200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0B7AE9B-9BAF-371A-A41D-60406FE5E423}"/>
                    </a:ext>
                  </a:extLst>
                </p14:cNvPr>
                <p14:cNvContentPartPr/>
                <p14:nvPr/>
              </p14:nvContentPartPr>
              <p14:xfrm>
                <a:off x="2851001" y="2930925"/>
                <a:ext cx="121320" cy="452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0B7AE9B-9BAF-371A-A41D-60406FE5E42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42001" y="2921925"/>
                  <a:ext cx="138960" cy="47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B9F4D60-87B2-4C17-AC2A-1BF839F288EA}"/>
                  </a:ext>
                </a:extLst>
              </p14:cNvPr>
              <p14:cNvContentPartPr/>
              <p14:nvPr/>
            </p14:nvContentPartPr>
            <p14:xfrm>
              <a:off x="4564717" y="2575995"/>
              <a:ext cx="360" cy="3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B9F4D60-87B2-4C17-AC2A-1BF839F288E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55717" y="25669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99B4E66B-3527-0517-FF7E-20DC558F132C}"/>
                  </a:ext>
                </a:extLst>
              </p14:cNvPr>
              <p14:cNvContentPartPr/>
              <p14:nvPr/>
            </p14:nvContentPartPr>
            <p14:xfrm>
              <a:off x="2742993" y="3713385"/>
              <a:ext cx="434880" cy="1926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99B4E66B-3527-0517-FF7E-20DC558F132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34353" y="3704745"/>
                <a:ext cx="452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6BB267F-16E3-2C4F-A007-834D20B8F8AA}"/>
                  </a:ext>
                </a:extLst>
              </p14:cNvPr>
              <p14:cNvContentPartPr/>
              <p14:nvPr/>
            </p14:nvContentPartPr>
            <p14:xfrm>
              <a:off x="7191476" y="3397125"/>
              <a:ext cx="360" cy="36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6BB267F-16E3-2C4F-A007-834D20B8F8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182836" y="33884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C9C4076-DD42-C112-B48A-F5CD746A49A3}"/>
              </a:ext>
            </a:extLst>
          </p:cNvPr>
          <p:cNvGrpSpPr/>
          <p:nvPr/>
        </p:nvGrpSpPr>
        <p:grpSpPr>
          <a:xfrm>
            <a:off x="89594" y="2436495"/>
            <a:ext cx="5896800" cy="2237370"/>
            <a:chOff x="89594" y="2436495"/>
            <a:chExt cx="5896800" cy="223737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64EC058-8126-14B8-E950-F9D812375E2E}"/>
                    </a:ext>
                  </a:extLst>
                </p14:cNvPr>
                <p14:cNvContentPartPr/>
                <p14:nvPr/>
              </p14:nvContentPartPr>
              <p14:xfrm>
                <a:off x="3158594" y="2577255"/>
                <a:ext cx="250560" cy="281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64EC058-8126-14B8-E950-F9D812375E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49594" y="2568255"/>
                  <a:ext cx="268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6EF31AC-7F9B-A441-C5A5-A46437FFA322}"/>
                    </a:ext>
                  </a:extLst>
                </p14:cNvPr>
                <p14:cNvContentPartPr/>
                <p14:nvPr/>
              </p14:nvContentPartPr>
              <p14:xfrm>
                <a:off x="3253994" y="2643135"/>
                <a:ext cx="200520" cy="367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6EF31AC-7F9B-A441-C5A5-A46437FFA3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44994" y="2634495"/>
                  <a:ext cx="218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A5BCE8D-D6A1-94CE-E111-1CBF1A563BCC}"/>
                    </a:ext>
                  </a:extLst>
                </p14:cNvPr>
                <p14:cNvContentPartPr/>
                <p14:nvPr/>
              </p14:nvContentPartPr>
              <p14:xfrm>
                <a:off x="3810914" y="2574375"/>
                <a:ext cx="106200" cy="207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A5BCE8D-D6A1-94CE-E111-1CBF1A563B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01914" y="2565375"/>
                  <a:ext cx="123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D63703E-F9E1-ED92-EA5E-95EE3BA168E7}"/>
                    </a:ext>
                  </a:extLst>
                </p14:cNvPr>
                <p14:cNvContentPartPr/>
                <p14:nvPr/>
              </p14:nvContentPartPr>
              <p14:xfrm>
                <a:off x="3937994" y="2507055"/>
                <a:ext cx="280080" cy="282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D63703E-F9E1-ED92-EA5E-95EE3BA168E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29354" y="2498415"/>
                  <a:ext cx="297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58CF329-80C5-1876-5310-E1D50C0E7968}"/>
                    </a:ext>
                  </a:extLst>
                </p14:cNvPr>
                <p14:cNvContentPartPr/>
                <p14:nvPr/>
              </p14:nvContentPartPr>
              <p14:xfrm>
                <a:off x="4052114" y="2605335"/>
                <a:ext cx="164880" cy="12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58CF329-80C5-1876-5310-E1D50C0E79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43114" y="2596695"/>
                  <a:ext cx="182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7F853FE-D44D-D065-4283-63FD1E2AE148}"/>
                    </a:ext>
                  </a:extLst>
                </p14:cNvPr>
                <p14:cNvContentPartPr/>
                <p14:nvPr/>
              </p14:nvContentPartPr>
              <p14:xfrm>
                <a:off x="4461074" y="2526135"/>
                <a:ext cx="736200" cy="270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7F853FE-D44D-D065-4283-63FD1E2AE14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52434" y="2517135"/>
                  <a:ext cx="753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9CF5C51-C4F7-FA15-ACAC-B4F4B3D1428E}"/>
                    </a:ext>
                  </a:extLst>
                </p14:cNvPr>
                <p14:cNvContentPartPr/>
                <p14:nvPr/>
              </p14:nvContentPartPr>
              <p14:xfrm>
                <a:off x="4799474" y="2541615"/>
                <a:ext cx="42480" cy="11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9CF5C51-C4F7-FA15-ACAC-B4F4B3D142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90474" y="2532975"/>
                  <a:ext cx="6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2F54843-2A62-9D6E-151B-BC4E31487964}"/>
                    </a:ext>
                  </a:extLst>
                </p14:cNvPr>
                <p14:cNvContentPartPr/>
                <p14:nvPr/>
              </p14:nvContentPartPr>
              <p14:xfrm>
                <a:off x="5393474" y="2436495"/>
                <a:ext cx="592920" cy="507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2F54843-2A62-9D6E-151B-BC4E3148796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84834" y="2427495"/>
                  <a:ext cx="6105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38AF722-0612-69FB-D96C-C556153888C8}"/>
                    </a:ext>
                  </a:extLst>
                </p14:cNvPr>
                <p14:cNvContentPartPr/>
                <p14:nvPr/>
              </p14:nvContentPartPr>
              <p14:xfrm>
                <a:off x="89594" y="2590935"/>
                <a:ext cx="437760" cy="256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38AF722-0612-69FB-D96C-C556153888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594" y="2582295"/>
                  <a:ext cx="455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BB4B3EF-B355-CAE4-4F75-522F0FC05183}"/>
                    </a:ext>
                  </a:extLst>
                </p14:cNvPr>
                <p14:cNvContentPartPr/>
                <p14:nvPr/>
              </p14:nvContentPartPr>
              <p14:xfrm>
                <a:off x="341234" y="2673015"/>
                <a:ext cx="178920" cy="45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BB4B3EF-B355-CAE4-4F75-522F0FC051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2234" y="2664015"/>
                  <a:ext cx="196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A6EFDE5-A756-E341-36AD-59CDBAC629A3}"/>
                    </a:ext>
                  </a:extLst>
                </p14:cNvPr>
                <p14:cNvContentPartPr/>
                <p14:nvPr/>
              </p14:nvContentPartPr>
              <p14:xfrm>
                <a:off x="679634" y="2691735"/>
                <a:ext cx="743760" cy="279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A6EFDE5-A756-E341-36AD-59CDBAC629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0994" y="2682735"/>
                  <a:ext cx="761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C511023-47F3-5F8A-B6F7-60900FD3A1BF}"/>
                    </a:ext>
                  </a:extLst>
                </p14:cNvPr>
                <p14:cNvContentPartPr/>
                <p14:nvPr/>
              </p14:nvContentPartPr>
              <p14:xfrm>
                <a:off x="1318274" y="2603895"/>
                <a:ext cx="360" cy="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C511023-47F3-5F8A-B6F7-60900FD3A1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09634" y="25952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0690A53-42EE-6FBA-DA0B-54084628F03F}"/>
                    </a:ext>
                  </a:extLst>
                </p14:cNvPr>
                <p14:cNvContentPartPr/>
                <p14:nvPr/>
              </p14:nvContentPartPr>
              <p14:xfrm>
                <a:off x="973754" y="2531535"/>
                <a:ext cx="360" cy="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0690A53-42EE-6FBA-DA0B-54084628F03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4754" y="25225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FC54801-3561-62F3-E248-110A4C22CF11}"/>
                    </a:ext>
                  </a:extLst>
                </p14:cNvPr>
                <p14:cNvContentPartPr/>
                <p14:nvPr/>
              </p14:nvContentPartPr>
              <p14:xfrm>
                <a:off x="1632194" y="2602095"/>
                <a:ext cx="263520" cy="396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FC54801-3561-62F3-E248-110A4C22CF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23194" y="2593455"/>
                  <a:ext cx="2811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A092404-E829-83C5-B5D7-49966618DC6B}"/>
                    </a:ext>
                  </a:extLst>
                </p14:cNvPr>
                <p14:cNvContentPartPr/>
                <p14:nvPr/>
              </p14:nvContentPartPr>
              <p14:xfrm>
                <a:off x="2054114" y="2749335"/>
                <a:ext cx="196560" cy="121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A092404-E829-83C5-B5D7-49966618DC6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45114" y="2740695"/>
                  <a:ext cx="214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1818D92-5B2E-6465-5BF4-6CA5E7FD4500}"/>
                    </a:ext>
                  </a:extLst>
                </p14:cNvPr>
                <p14:cNvContentPartPr/>
                <p14:nvPr/>
              </p14:nvContentPartPr>
              <p14:xfrm>
                <a:off x="2073194" y="2682375"/>
                <a:ext cx="195840" cy="219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1818D92-5B2E-6465-5BF4-6CA5E7FD45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64554" y="2673735"/>
                  <a:ext cx="213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C314E6D-59CB-E1DE-4525-53D959BE9757}"/>
                    </a:ext>
                  </a:extLst>
                </p14:cNvPr>
                <p14:cNvContentPartPr/>
                <p14:nvPr/>
              </p14:nvContentPartPr>
              <p14:xfrm>
                <a:off x="2396114" y="2612535"/>
                <a:ext cx="192960" cy="253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C314E6D-59CB-E1DE-4525-53D959BE97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87474" y="2603895"/>
                  <a:ext cx="210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AE56D3-80BF-1D90-67DD-0322CFCBECF7}"/>
                    </a:ext>
                  </a:extLst>
                </p14:cNvPr>
                <p14:cNvContentPartPr/>
                <p14:nvPr/>
              </p14:nvContentPartPr>
              <p14:xfrm>
                <a:off x="2764394" y="2603895"/>
                <a:ext cx="153360" cy="264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AE56D3-80BF-1D90-67DD-0322CFCBEC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55394" y="2595255"/>
                  <a:ext cx="171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BDCCE50-A610-AD9A-E46C-90E48B527168}"/>
                    </a:ext>
                  </a:extLst>
                </p14:cNvPr>
                <p14:cNvContentPartPr/>
                <p14:nvPr/>
              </p14:nvContentPartPr>
              <p14:xfrm>
                <a:off x="2695994" y="2685255"/>
                <a:ext cx="242640" cy="25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BDCCE50-A610-AD9A-E46C-90E48B5271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87354" y="2676615"/>
                  <a:ext cx="260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C7EAFB6-645E-BEB8-7252-486FDFC15EC5}"/>
                    </a:ext>
                  </a:extLst>
                </p14:cNvPr>
                <p14:cNvContentPartPr/>
                <p14:nvPr/>
              </p14:nvContentPartPr>
              <p14:xfrm>
                <a:off x="207153" y="3807705"/>
                <a:ext cx="37080" cy="180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C7EAFB6-645E-BEB8-7252-486FDFC15E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8153" y="3799065"/>
                  <a:ext cx="54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8343284-CD54-BDC3-9E9F-B7D88466F3A7}"/>
                    </a:ext>
                  </a:extLst>
                </p14:cNvPr>
                <p14:cNvContentPartPr/>
                <p14:nvPr/>
              </p14:nvContentPartPr>
              <p14:xfrm>
                <a:off x="116073" y="3745425"/>
                <a:ext cx="208080" cy="79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8343284-CD54-BDC3-9E9F-B7D88466F3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433" y="3736425"/>
                  <a:ext cx="225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3788255-EF01-5A07-B797-6123FF921809}"/>
                    </a:ext>
                  </a:extLst>
                </p14:cNvPr>
                <p14:cNvContentPartPr/>
                <p14:nvPr/>
              </p14:nvContentPartPr>
              <p14:xfrm>
                <a:off x="311193" y="3748305"/>
                <a:ext cx="420480" cy="2548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3788255-EF01-5A07-B797-6123FF9218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2193" y="3739305"/>
                  <a:ext cx="438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9AC6BFA-6AD4-5358-4E1C-275DCAC5F4ED}"/>
                    </a:ext>
                  </a:extLst>
                </p14:cNvPr>
                <p14:cNvContentPartPr/>
                <p14:nvPr/>
              </p14:nvContentPartPr>
              <p14:xfrm>
                <a:off x="924993" y="3826785"/>
                <a:ext cx="445680" cy="181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9AC6BFA-6AD4-5358-4E1C-275DCAC5F4E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5993" y="3818145"/>
                  <a:ext cx="463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C91982E-57C4-6A10-AA92-5F8F22118DA0}"/>
                    </a:ext>
                  </a:extLst>
                </p14:cNvPr>
                <p14:cNvContentPartPr/>
                <p14:nvPr/>
              </p14:nvContentPartPr>
              <p14:xfrm>
                <a:off x="1312353" y="3836505"/>
                <a:ext cx="518040" cy="1357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C91982E-57C4-6A10-AA92-5F8F22118D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03713" y="3827505"/>
                  <a:ext cx="535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D8E1C6D-9D9A-E80F-C71E-C4651E105AF1}"/>
                    </a:ext>
                  </a:extLst>
                </p14:cNvPr>
                <p14:cNvContentPartPr/>
                <p14:nvPr/>
              </p14:nvContentPartPr>
              <p14:xfrm>
                <a:off x="1562553" y="3764145"/>
                <a:ext cx="360" cy="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D8E1C6D-9D9A-E80F-C71E-C4651E105AF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53913" y="37555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A1E1FD-A70A-416A-5F5E-8450D94DB712}"/>
                    </a:ext>
                  </a:extLst>
                </p14:cNvPr>
                <p14:cNvContentPartPr/>
                <p14:nvPr/>
              </p14:nvContentPartPr>
              <p14:xfrm>
                <a:off x="1985913" y="3655425"/>
                <a:ext cx="558720" cy="410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A1E1FD-A70A-416A-5F5E-8450D94DB7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76913" y="3646785"/>
                  <a:ext cx="576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0586D1C-49F6-B26F-063A-FE41D7A0FE21}"/>
                    </a:ext>
                  </a:extLst>
                </p14:cNvPr>
                <p14:cNvContentPartPr/>
                <p14:nvPr/>
              </p14:nvContentPartPr>
              <p14:xfrm>
                <a:off x="3538233" y="3640305"/>
                <a:ext cx="126720" cy="204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0586D1C-49F6-B26F-063A-FE41D7A0FE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29233" y="3631665"/>
                  <a:ext cx="144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5ED5D10-BA0E-3F44-1ACE-C491F0747799}"/>
                    </a:ext>
                  </a:extLst>
                </p14:cNvPr>
                <p14:cNvContentPartPr/>
                <p14:nvPr/>
              </p14:nvContentPartPr>
              <p14:xfrm>
                <a:off x="3758193" y="3675225"/>
                <a:ext cx="144720" cy="172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5ED5D10-BA0E-3F44-1ACE-C491F074779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49193" y="3666585"/>
                  <a:ext cx="162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6B599F3-7DC6-C094-C6D2-CB47FCC1BC46}"/>
                    </a:ext>
                  </a:extLst>
                </p14:cNvPr>
                <p14:cNvContentPartPr/>
                <p14:nvPr/>
              </p14:nvContentPartPr>
              <p14:xfrm>
                <a:off x="3964113" y="3693225"/>
                <a:ext cx="114120" cy="133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6B599F3-7DC6-C094-C6D2-CB47FCC1BC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55113" y="3684225"/>
                  <a:ext cx="131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5791B48-AA7C-DDD7-777B-F8FE6B0F64E6}"/>
                    </a:ext>
                  </a:extLst>
                </p14:cNvPr>
                <p14:cNvContentPartPr/>
                <p14:nvPr/>
              </p14:nvContentPartPr>
              <p14:xfrm>
                <a:off x="3916233" y="3711225"/>
                <a:ext cx="190440" cy="1551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5791B48-AA7C-DDD7-777B-F8FE6B0F64E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07233" y="3702585"/>
                  <a:ext cx="208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FF55D1B-9650-2486-CC3B-5A1A0F1C3526}"/>
                    </a:ext>
                  </a:extLst>
                </p14:cNvPr>
                <p14:cNvContentPartPr/>
                <p14:nvPr/>
              </p14:nvContentPartPr>
              <p14:xfrm>
                <a:off x="4236273" y="3745065"/>
                <a:ext cx="140040" cy="15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FF55D1B-9650-2486-CC3B-5A1A0F1C352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27273" y="3736425"/>
                  <a:ext cx="157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E11D30A-E6BA-E54A-82BE-F06FEC6C4525}"/>
                    </a:ext>
                  </a:extLst>
                </p14:cNvPr>
                <p14:cNvContentPartPr/>
                <p14:nvPr/>
              </p14:nvContentPartPr>
              <p14:xfrm>
                <a:off x="4487553" y="3697905"/>
                <a:ext cx="155160" cy="103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E11D30A-E6BA-E54A-82BE-F06FEC6C452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78913" y="3688905"/>
                  <a:ext cx="172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7BE661A-D7E0-92E6-3F68-6B8D31532277}"/>
                    </a:ext>
                  </a:extLst>
                </p14:cNvPr>
                <p14:cNvContentPartPr/>
                <p14:nvPr/>
              </p14:nvContentPartPr>
              <p14:xfrm>
                <a:off x="4728753" y="3613665"/>
                <a:ext cx="199440" cy="1717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7BE661A-D7E0-92E6-3F68-6B8D3153227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20113" y="3605025"/>
                  <a:ext cx="217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2BA54C2-F768-EBA7-6A90-6CAD214ABAA7}"/>
                    </a:ext>
                  </a:extLst>
                </p14:cNvPr>
                <p14:cNvContentPartPr/>
                <p14:nvPr/>
              </p14:nvContentPartPr>
              <p14:xfrm>
                <a:off x="5043753" y="3627705"/>
                <a:ext cx="71280" cy="1796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2BA54C2-F768-EBA7-6A90-6CAD214ABAA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34753" y="3619065"/>
                  <a:ext cx="88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297A9CA-5A36-3D7F-D8DD-258FD024B9E2}"/>
                    </a:ext>
                  </a:extLst>
                </p14:cNvPr>
                <p14:cNvContentPartPr/>
                <p14:nvPr/>
              </p14:nvContentPartPr>
              <p14:xfrm>
                <a:off x="4945833" y="3655785"/>
                <a:ext cx="214560" cy="34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297A9CA-5A36-3D7F-D8DD-258FD024B9E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36833" y="3646785"/>
                  <a:ext cx="23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54A39AE-980F-0F60-EEBD-EA8F3AB4B418}"/>
                    </a:ext>
                  </a:extLst>
                </p14:cNvPr>
                <p14:cNvContentPartPr/>
                <p14:nvPr/>
              </p14:nvContentPartPr>
              <p14:xfrm>
                <a:off x="5306193" y="3703665"/>
                <a:ext cx="185400" cy="14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54A39AE-980F-0F60-EEBD-EA8F3AB4B4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97553" y="3695025"/>
                  <a:ext cx="203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C6DDC68-8F2D-64FD-40BB-85C0791ABAF3}"/>
                    </a:ext>
                  </a:extLst>
                </p14:cNvPr>
                <p14:cNvContentPartPr/>
                <p14:nvPr/>
              </p14:nvContentPartPr>
              <p14:xfrm>
                <a:off x="5291793" y="3762345"/>
                <a:ext cx="219600" cy="27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C6DDC68-8F2D-64FD-40BB-85C0791ABAF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282793" y="3753705"/>
                  <a:ext cx="237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C3B3E44-7B31-318D-A94E-E67D93463681}"/>
                    </a:ext>
                  </a:extLst>
                </p14:cNvPr>
                <p14:cNvContentPartPr/>
                <p14:nvPr/>
              </p14:nvContentPartPr>
              <p14:xfrm>
                <a:off x="5590593" y="3613305"/>
                <a:ext cx="244800" cy="211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C3B3E44-7B31-318D-A94E-E67D9346368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81953" y="3604305"/>
                  <a:ext cx="262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DCCAA09-B59D-8762-FD9D-2D007D094341}"/>
                    </a:ext>
                  </a:extLst>
                </p14:cNvPr>
                <p14:cNvContentPartPr/>
                <p14:nvPr/>
              </p14:nvContentPartPr>
              <p14:xfrm>
                <a:off x="399033" y="4171665"/>
                <a:ext cx="304920" cy="182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DCCAA09-B59D-8762-FD9D-2D007D09434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0033" y="4162665"/>
                  <a:ext cx="322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DC2CD8B-55F5-AC50-33A1-83FFDF7B1CFB}"/>
                    </a:ext>
                  </a:extLst>
                </p14:cNvPr>
                <p14:cNvContentPartPr/>
                <p14:nvPr/>
              </p14:nvContentPartPr>
              <p14:xfrm>
                <a:off x="701793" y="4389825"/>
                <a:ext cx="132480" cy="93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DC2CD8B-55F5-AC50-33A1-83FFDF7B1C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3153" y="4380825"/>
                  <a:ext cx="150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93038C4-E39E-BDD6-4729-1A6A50E85517}"/>
                    </a:ext>
                  </a:extLst>
                </p14:cNvPr>
                <p14:cNvContentPartPr/>
                <p14:nvPr/>
              </p14:nvContentPartPr>
              <p14:xfrm>
                <a:off x="748233" y="4349145"/>
                <a:ext cx="52920" cy="231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93038C4-E39E-BDD6-4729-1A6A50E8551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9233" y="4340145"/>
                  <a:ext cx="70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6681CE3-8710-D222-9F00-981861FB8FD1}"/>
                    </a:ext>
                  </a:extLst>
                </p14:cNvPr>
                <p14:cNvContentPartPr/>
                <p14:nvPr/>
              </p14:nvContentPartPr>
              <p14:xfrm>
                <a:off x="967113" y="4218105"/>
                <a:ext cx="205560" cy="464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6681CE3-8710-D222-9F00-981861FB8FD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8113" y="4209105"/>
                  <a:ext cx="223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F99D5CF-154D-ADF4-E03C-37FFC77E3F30}"/>
                    </a:ext>
                  </a:extLst>
                </p14:cNvPr>
                <p14:cNvContentPartPr/>
                <p14:nvPr/>
              </p14:nvContentPartPr>
              <p14:xfrm>
                <a:off x="984393" y="4296585"/>
                <a:ext cx="186840" cy="396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F99D5CF-154D-ADF4-E03C-37FFC77E3F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5753" y="4287585"/>
                  <a:ext cx="204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FE16715-2D0B-1003-4C42-BBD87016CC2A}"/>
                    </a:ext>
                  </a:extLst>
                </p14:cNvPr>
                <p14:cNvContentPartPr/>
                <p14:nvPr/>
              </p14:nvContentPartPr>
              <p14:xfrm>
                <a:off x="1429353" y="4138545"/>
                <a:ext cx="209160" cy="151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FE16715-2D0B-1003-4C42-BBD87016CC2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20713" y="4129905"/>
                  <a:ext cx="226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3B7FB4F-B238-1EB2-E0CD-1F7F8A2DBECD}"/>
                    </a:ext>
                  </a:extLst>
                </p14:cNvPr>
                <p14:cNvContentPartPr/>
                <p14:nvPr/>
              </p14:nvContentPartPr>
              <p14:xfrm>
                <a:off x="1396593" y="4372905"/>
                <a:ext cx="274680" cy="111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3B7FB4F-B238-1EB2-E0CD-1F7F8A2DBEC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387593" y="4363905"/>
                  <a:ext cx="292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46744D0-A8CB-44C8-6380-A1F5A5D2452B}"/>
                    </a:ext>
                  </a:extLst>
                </p14:cNvPr>
                <p14:cNvContentPartPr/>
                <p14:nvPr/>
              </p14:nvContentPartPr>
              <p14:xfrm>
                <a:off x="1520433" y="4462905"/>
                <a:ext cx="171720" cy="148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46744D0-A8CB-44C8-6380-A1F5A5D2452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11793" y="4453905"/>
                  <a:ext cx="189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C69EB93-A114-F9AE-E334-2AE6984930EE}"/>
                    </a:ext>
                  </a:extLst>
                </p14:cNvPr>
                <p14:cNvContentPartPr/>
                <p14:nvPr/>
              </p14:nvContentPartPr>
              <p14:xfrm>
                <a:off x="1867473" y="4298385"/>
                <a:ext cx="228600" cy="468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C69EB93-A114-F9AE-E334-2AE6984930E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58473" y="4289385"/>
                  <a:ext cx="246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1BDC7B0-FFF5-21B7-24A0-A5D4B8DFDB38}"/>
                    </a:ext>
                  </a:extLst>
                </p14:cNvPr>
                <p14:cNvContentPartPr/>
                <p14:nvPr/>
              </p14:nvContentPartPr>
              <p14:xfrm>
                <a:off x="1949913" y="4345545"/>
                <a:ext cx="189000" cy="414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1BDC7B0-FFF5-21B7-24A0-A5D4B8DFDB3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41273" y="4336905"/>
                  <a:ext cx="206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5B8EC1A-5F68-9828-B520-6B78C4E9AC97}"/>
                    </a:ext>
                  </a:extLst>
                </p14:cNvPr>
                <p14:cNvContentPartPr/>
                <p14:nvPr/>
              </p14:nvContentPartPr>
              <p14:xfrm>
                <a:off x="2382633" y="4081305"/>
                <a:ext cx="213120" cy="2048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5B8EC1A-5F68-9828-B520-6B78C4E9AC9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73993" y="4072665"/>
                  <a:ext cx="230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98E9EC0-4AFB-02AE-5956-BAD32B7213F6}"/>
                    </a:ext>
                  </a:extLst>
                </p14:cNvPr>
                <p14:cNvContentPartPr/>
                <p14:nvPr/>
              </p14:nvContentPartPr>
              <p14:xfrm>
                <a:off x="2610153" y="4141425"/>
                <a:ext cx="195840" cy="1486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98E9EC0-4AFB-02AE-5956-BAD32B7213F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01513" y="4132785"/>
                  <a:ext cx="213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D063C88-4337-19BB-0A2F-AD47710A9CB6}"/>
                    </a:ext>
                  </a:extLst>
                </p14:cNvPr>
                <p14:cNvContentPartPr/>
                <p14:nvPr/>
              </p14:nvContentPartPr>
              <p14:xfrm>
                <a:off x="2601513" y="4179225"/>
                <a:ext cx="221760" cy="1908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D063C88-4337-19BB-0A2F-AD47710A9CB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92873" y="4170585"/>
                  <a:ext cx="239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FC3AE65-FDAD-4E17-84A2-87AE97158009}"/>
                    </a:ext>
                  </a:extLst>
                </p14:cNvPr>
                <p14:cNvContentPartPr/>
                <p14:nvPr/>
              </p14:nvContentPartPr>
              <p14:xfrm>
                <a:off x="2334033" y="4334745"/>
                <a:ext cx="466200" cy="478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FC3AE65-FDAD-4E17-84A2-87AE9715800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25033" y="4325745"/>
                  <a:ext cx="483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911F75D-F806-8E0D-6723-0E3FAF63AA56}"/>
                    </a:ext>
                  </a:extLst>
                </p14:cNvPr>
                <p14:cNvContentPartPr/>
                <p14:nvPr/>
              </p14:nvContentPartPr>
              <p14:xfrm>
                <a:off x="2496393" y="4460745"/>
                <a:ext cx="252720" cy="2095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911F75D-F806-8E0D-6723-0E3FAF63AA5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487753" y="4452105"/>
                  <a:ext cx="270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FEE552E-3A19-14C9-0C64-7B8669782233}"/>
                    </a:ext>
                  </a:extLst>
                </p14:cNvPr>
                <p14:cNvContentPartPr/>
                <p14:nvPr/>
              </p14:nvContentPartPr>
              <p14:xfrm>
                <a:off x="2802753" y="4410705"/>
                <a:ext cx="187200" cy="263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FEE552E-3A19-14C9-0C64-7B866978223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94113" y="4401705"/>
                  <a:ext cx="204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4209786-B7C4-9322-0BF8-75ED22256346}"/>
                    </a:ext>
                  </a:extLst>
                </p14:cNvPr>
                <p14:cNvContentPartPr/>
                <p14:nvPr/>
              </p14:nvContentPartPr>
              <p14:xfrm>
                <a:off x="2769273" y="4493145"/>
                <a:ext cx="178200" cy="273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4209786-B7C4-9322-0BF8-75ED2225634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60273" y="4484145"/>
                  <a:ext cx="19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ED32196-0C26-740A-62BD-145431C03165}"/>
                    </a:ext>
                  </a:extLst>
                </p14:cNvPr>
                <p14:cNvContentPartPr/>
                <p14:nvPr/>
              </p14:nvContentPartPr>
              <p14:xfrm>
                <a:off x="3241593" y="4277505"/>
                <a:ext cx="213840" cy="424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ED32196-0C26-740A-62BD-145431C0316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32593" y="4268865"/>
                  <a:ext cx="231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3737E06-44C6-D551-0665-408EA3E9927B}"/>
                    </a:ext>
                  </a:extLst>
                </p14:cNvPr>
                <p14:cNvContentPartPr/>
                <p14:nvPr/>
              </p14:nvContentPartPr>
              <p14:xfrm>
                <a:off x="3213873" y="4372185"/>
                <a:ext cx="188640" cy="540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3737E06-44C6-D551-0665-408EA3E9927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05233" y="4363545"/>
                  <a:ext cx="206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B9E5995-BFDB-D9E2-D322-FF2DB4F9F501}"/>
                    </a:ext>
                  </a:extLst>
                </p14:cNvPr>
                <p14:cNvContentPartPr/>
                <p14:nvPr/>
              </p14:nvContentPartPr>
              <p14:xfrm>
                <a:off x="3686193" y="4030545"/>
                <a:ext cx="173880" cy="259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B9E5995-BFDB-D9E2-D322-FF2DB4F9F50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77553" y="4021545"/>
                  <a:ext cx="191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58BF375-8CB9-1159-53F0-A1566C640C6C}"/>
                    </a:ext>
                  </a:extLst>
                </p14:cNvPr>
                <p14:cNvContentPartPr/>
                <p14:nvPr/>
              </p14:nvContentPartPr>
              <p14:xfrm>
                <a:off x="3902913" y="4168065"/>
                <a:ext cx="135360" cy="1022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58BF375-8CB9-1159-53F0-A1566C640C6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94273" y="4159425"/>
                  <a:ext cx="153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2A5C6A4-7226-BE25-58D4-BF414362AEC5}"/>
                    </a:ext>
                  </a:extLst>
                </p14:cNvPr>
                <p14:cNvContentPartPr/>
                <p14:nvPr/>
              </p14:nvContentPartPr>
              <p14:xfrm>
                <a:off x="4141953" y="4134945"/>
                <a:ext cx="180720" cy="117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2A5C6A4-7226-BE25-58D4-BF414362AEC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32953" y="4126305"/>
                  <a:ext cx="198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BA5C4CB-D00A-0955-629F-95BB6B578595}"/>
                    </a:ext>
                  </a:extLst>
                </p14:cNvPr>
                <p14:cNvContentPartPr/>
                <p14:nvPr/>
              </p14:nvContentPartPr>
              <p14:xfrm>
                <a:off x="3681873" y="4329345"/>
                <a:ext cx="645120" cy="475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BA5C4CB-D00A-0955-629F-95BB6B57859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72873" y="4320705"/>
                  <a:ext cx="6627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DA21914-C7D6-DEB0-B2FB-EDDF99509D0E}"/>
              </a:ext>
            </a:extLst>
          </p:cNvPr>
          <p:cNvGrpSpPr/>
          <p:nvPr/>
        </p:nvGrpSpPr>
        <p:grpSpPr>
          <a:xfrm>
            <a:off x="3131756" y="3103725"/>
            <a:ext cx="1048680" cy="196560"/>
            <a:chOff x="3131756" y="3103725"/>
            <a:chExt cx="104868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386C963-4B9B-866A-C35C-BF7944B3A293}"/>
                    </a:ext>
                  </a:extLst>
                </p14:cNvPr>
                <p14:cNvContentPartPr/>
                <p14:nvPr/>
              </p14:nvContentPartPr>
              <p14:xfrm>
                <a:off x="3131756" y="3159165"/>
                <a:ext cx="171720" cy="46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386C963-4B9B-866A-C35C-BF7944B3A29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22756" y="3150525"/>
                  <a:ext cx="189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9E745F6-A295-C993-1133-7CA0C8AC6420}"/>
                    </a:ext>
                  </a:extLst>
                </p14:cNvPr>
                <p14:cNvContentPartPr/>
                <p14:nvPr/>
              </p14:nvContentPartPr>
              <p14:xfrm>
                <a:off x="3153356" y="3229725"/>
                <a:ext cx="152640" cy="147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9E745F6-A295-C993-1133-7CA0C8AC64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44716" y="3220725"/>
                  <a:ext cx="170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7C4766E-693F-A4C2-451F-40F833DDCF01}"/>
                    </a:ext>
                  </a:extLst>
                </p14:cNvPr>
                <p14:cNvContentPartPr/>
                <p14:nvPr/>
              </p14:nvContentPartPr>
              <p14:xfrm>
                <a:off x="3464396" y="3133965"/>
                <a:ext cx="409320" cy="1663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7C4766E-693F-A4C2-451F-40F833DDCF0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55756" y="3124965"/>
                  <a:ext cx="42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A4AFA71-BB96-1B46-AE71-1573A88835EF}"/>
                    </a:ext>
                  </a:extLst>
                </p14:cNvPr>
                <p14:cNvContentPartPr/>
                <p14:nvPr/>
              </p14:nvContentPartPr>
              <p14:xfrm>
                <a:off x="3997196" y="3103725"/>
                <a:ext cx="183240" cy="1839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A4AFA71-BB96-1B46-AE71-1573A88835E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88196" y="3095085"/>
                  <a:ext cx="2008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A2440CD-55F6-A931-B1EF-309E9DE99A12}"/>
              </a:ext>
            </a:extLst>
          </p:cNvPr>
          <p:cNvGrpSpPr/>
          <p:nvPr/>
        </p:nvGrpSpPr>
        <p:grpSpPr>
          <a:xfrm>
            <a:off x="4461596" y="2952165"/>
            <a:ext cx="556560" cy="276120"/>
            <a:chOff x="4461596" y="2952165"/>
            <a:chExt cx="5565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876FD6F-25C8-D069-ACF9-41592D3E64C6}"/>
                    </a:ext>
                  </a:extLst>
                </p14:cNvPr>
                <p14:cNvContentPartPr/>
                <p14:nvPr/>
              </p14:nvContentPartPr>
              <p14:xfrm>
                <a:off x="4491116" y="3117045"/>
                <a:ext cx="143280" cy="90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876FD6F-25C8-D069-ACF9-41592D3E64C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82476" y="3108405"/>
                  <a:ext cx="160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A92A0AB-88B5-4BED-B8B9-312744AC4915}"/>
                    </a:ext>
                  </a:extLst>
                </p14:cNvPr>
                <p14:cNvContentPartPr/>
                <p14:nvPr/>
              </p14:nvContentPartPr>
              <p14:xfrm>
                <a:off x="4461596" y="3197685"/>
                <a:ext cx="227880" cy="190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A92A0AB-88B5-4BED-B8B9-312744AC491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52596" y="3189045"/>
                  <a:ext cx="245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0B7377A-6840-52FB-0A3E-B95C491D9663}"/>
                    </a:ext>
                  </a:extLst>
                </p14:cNvPr>
                <p14:cNvContentPartPr/>
                <p14:nvPr/>
              </p14:nvContentPartPr>
              <p14:xfrm>
                <a:off x="4829156" y="2952165"/>
                <a:ext cx="189000" cy="276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0B7377A-6840-52FB-0A3E-B95C491D96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20516" y="2943525"/>
                  <a:ext cx="20664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78B23B2-628C-74DE-42E5-9AEB6EB1D117}"/>
              </a:ext>
            </a:extLst>
          </p:cNvPr>
          <p:cNvGrpSpPr/>
          <p:nvPr/>
        </p:nvGrpSpPr>
        <p:grpSpPr>
          <a:xfrm>
            <a:off x="469916" y="5261205"/>
            <a:ext cx="988200" cy="428400"/>
            <a:chOff x="469916" y="5261205"/>
            <a:chExt cx="98820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0E1F86A-BE58-7D69-8891-C532C654819E}"/>
                    </a:ext>
                  </a:extLst>
                </p14:cNvPr>
                <p14:cNvContentPartPr/>
                <p14:nvPr/>
              </p14:nvContentPartPr>
              <p14:xfrm>
                <a:off x="469916" y="5261205"/>
                <a:ext cx="375480" cy="2491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0E1F86A-BE58-7D69-8891-C532C654819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0916" y="5252565"/>
                  <a:ext cx="393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1A74195-6835-E69F-66E5-76FDFF79CBBA}"/>
                    </a:ext>
                  </a:extLst>
                </p14:cNvPr>
                <p14:cNvContentPartPr/>
                <p14:nvPr/>
              </p14:nvContentPartPr>
              <p14:xfrm>
                <a:off x="829196" y="5502405"/>
                <a:ext cx="169200" cy="1544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1A74195-6835-E69F-66E5-76FDFF79CBB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0556" y="5493405"/>
                  <a:ext cx="186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9567130-7ED8-9331-DBF1-3AD14E488522}"/>
                    </a:ext>
                  </a:extLst>
                </p14:cNvPr>
                <p14:cNvContentPartPr/>
                <p14:nvPr/>
              </p14:nvContentPartPr>
              <p14:xfrm>
                <a:off x="913796" y="5462805"/>
                <a:ext cx="47160" cy="2268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9567130-7ED8-9331-DBF1-3AD14E48852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5156" y="5453805"/>
                  <a:ext cx="64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9B8701C-173D-A576-E32F-84F6780D66D2}"/>
                    </a:ext>
                  </a:extLst>
                </p14:cNvPr>
                <p14:cNvContentPartPr/>
                <p14:nvPr/>
              </p14:nvContentPartPr>
              <p14:xfrm>
                <a:off x="1190996" y="5290005"/>
                <a:ext cx="216000" cy="417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9B8701C-173D-A576-E32F-84F6780D66D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81996" y="5281005"/>
                  <a:ext cx="233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43AD246-DD10-5B54-B539-D82913F9AD7C}"/>
                    </a:ext>
                  </a:extLst>
                </p14:cNvPr>
                <p14:cNvContentPartPr/>
                <p14:nvPr/>
              </p14:nvContentPartPr>
              <p14:xfrm>
                <a:off x="1212596" y="5400165"/>
                <a:ext cx="245520" cy="511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43AD246-DD10-5B54-B539-D82913F9AD7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03956" y="5391525"/>
                  <a:ext cx="2631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83B1780-9A0B-B282-D318-E64ADB122E5F}"/>
              </a:ext>
            </a:extLst>
          </p:cNvPr>
          <p:cNvGrpSpPr/>
          <p:nvPr/>
        </p:nvGrpSpPr>
        <p:grpSpPr>
          <a:xfrm>
            <a:off x="1772036" y="4982925"/>
            <a:ext cx="920880" cy="338040"/>
            <a:chOff x="1772036" y="4982925"/>
            <a:chExt cx="92088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899774C-3975-5A3B-19A2-30DFA7648D81}"/>
                    </a:ext>
                  </a:extLst>
                </p14:cNvPr>
                <p14:cNvContentPartPr/>
                <p14:nvPr/>
              </p14:nvContentPartPr>
              <p14:xfrm>
                <a:off x="1772036" y="5052765"/>
                <a:ext cx="111600" cy="2048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899774C-3975-5A3B-19A2-30DFA7648D8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763036" y="5044125"/>
                  <a:ext cx="129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E226571-36FA-C5A6-DD7B-E2DD9B270228}"/>
                    </a:ext>
                  </a:extLst>
                </p14:cNvPr>
                <p14:cNvContentPartPr/>
                <p14:nvPr/>
              </p14:nvContentPartPr>
              <p14:xfrm>
                <a:off x="1774916" y="4982925"/>
                <a:ext cx="199440" cy="216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E226571-36FA-C5A6-DD7B-E2DD9B2702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766276" y="4974285"/>
                  <a:ext cx="217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69839D4-662C-B54D-ABBB-8CB15A6C1658}"/>
                    </a:ext>
                  </a:extLst>
                </p14:cNvPr>
                <p14:cNvContentPartPr/>
                <p14:nvPr/>
              </p14:nvContentPartPr>
              <p14:xfrm>
                <a:off x="1989476" y="5181285"/>
                <a:ext cx="15120" cy="565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69839D4-662C-B54D-ABBB-8CB15A6C165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80476" y="5172285"/>
                  <a:ext cx="32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EC14A23-D379-7678-30FC-8A73DC08574A}"/>
                    </a:ext>
                  </a:extLst>
                </p14:cNvPr>
                <p14:cNvContentPartPr/>
                <p14:nvPr/>
              </p14:nvContentPartPr>
              <p14:xfrm>
                <a:off x="2078036" y="5020725"/>
                <a:ext cx="172440" cy="2181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EC14A23-D379-7678-30FC-8A73DC08574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69396" y="5012085"/>
                  <a:ext cx="190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ED44A7B-B9A1-F6C3-E730-3728380FFC3D}"/>
                    </a:ext>
                  </a:extLst>
                </p14:cNvPr>
                <p14:cNvContentPartPr/>
                <p14:nvPr/>
              </p14:nvContentPartPr>
              <p14:xfrm>
                <a:off x="2114396" y="5020005"/>
                <a:ext cx="196560" cy="205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ED44A7B-B9A1-F6C3-E730-3728380FFC3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05756" y="5011005"/>
                  <a:ext cx="21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E675BF1-94F1-A05B-0F69-0BADF060F389}"/>
                    </a:ext>
                  </a:extLst>
                </p14:cNvPr>
                <p14:cNvContentPartPr/>
                <p14:nvPr/>
              </p14:nvContentPartPr>
              <p14:xfrm>
                <a:off x="2347676" y="5176245"/>
                <a:ext cx="159120" cy="1152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E675BF1-94F1-A05B-0F69-0BADF060F38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38676" y="5167605"/>
                  <a:ext cx="176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3ED8BC2-3784-1CE6-0EEE-DC4C765094C9}"/>
                    </a:ext>
                  </a:extLst>
                </p14:cNvPr>
                <p14:cNvContentPartPr/>
                <p14:nvPr/>
              </p14:nvContentPartPr>
              <p14:xfrm>
                <a:off x="2535236" y="5185605"/>
                <a:ext cx="157680" cy="1353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3ED8BC2-3784-1CE6-0EEE-DC4C765094C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26596" y="5176605"/>
                  <a:ext cx="17532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9CF40922-2E99-87BA-8C06-034515144B45}"/>
                  </a:ext>
                </a:extLst>
              </p14:cNvPr>
              <p14:cNvContentPartPr/>
              <p14:nvPr/>
            </p14:nvContentPartPr>
            <p14:xfrm>
              <a:off x="1676276" y="5444445"/>
              <a:ext cx="1065960" cy="3024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9CF40922-2E99-87BA-8C06-034515144B4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667276" y="5435805"/>
                <a:ext cx="108360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108F0F5C-E685-D240-9D30-32BE46D43E2B}"/>
              </a:ext>
            </a:extLst>
          </p:cNvPr>
          <p:cNvGrpSpPr/>
          <p:nvPr/>
        </p:nvGrpSpPr>
        <p:grpSpPr>
          <a:xfrm>
            <a:off x="3655196" y="4478205"/>
            <a:ext cx="717840" cy="294840"/>
            <a:chOff x="3655196" y="4478205"/>
            <a:chExt cx="71784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326DD17-B921-DB8C-9669-F061A02CF118}"/>
                    </a:ext>
                  </a:extLst>
                </p14:cNvPr>
                <p14:cNvContentPartPr/>
                <p14:nvPr/>
              </p14:nvContentPartPr>
              <p14:xfrm>
                <a:off x="3984236" y="4578285"/>
                <a:ext cx="248400" cy="1947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326DD17-B921-DB8C-9669-F061A02CF11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975236" y="4569645"/>
                  <a:ext cx="266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23CB143-2063-D692-7279-30F568598AD1}"/>
                    </a:ext>
                  </a:extLst>
                </p14:cNvPr>
                <p14:cNvContentPartPr/>
                <p14:nvPr/>
              </p14:nvContentPartPr>
              <p14:xfrm>
                <a:off x="4262156" y="4563885"/>
                <a:ext cx="110880" cy="1724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23CB143-2063-D692-7279-30F568598AD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253516" y="4554885"/>
                  <a:ext cx="128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7C88BC9-8EC4-53FA-448A-9A78A22935FC}"/>
                    </a:ext>
                  </a:extLst>
                </p14:cNvPr>
                <p14:cNvContentPartPr/>
                <p14:nvPr/>
              </p14:nvContentPartPr>
              <p14:xfrm>
                <a:off x="3655196" y="4486845"/>
                <a:ext cx="70200" cy="2448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7C88BC9-8EC4-53FA-448A-9A78A22935F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646196" y="4478205"/>
                  <a:ext cx="87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C0C7A0B-8808-0C8E-FF23-A00A07AD09F5}"/>
                    </a:ext>
                  </a:extLst>
                </p14:cNvPr>
                <p14:cNvContentPartPr/>
                <p14:nvPr/>
              </p14:nvContentPartPr>
              <p14:xfrm>
                <a:off x="3802076" y="4499085"/>
                <a:ext cx="142200" cy="2484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C0C7A0B-8808-0C8E-FF23-A00A07AD09F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793076" y="4490445"/>
                  <a:ext cx="159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0984B74-CD20-0800-E5A2-C3C96F6A4854}"/>
                    </a:ext>
                  </a:extLst>
                </p14:cNvPr>
                <p14:cNvContentPartPr/>
                <p14:nvPr/>
              </p14:nvContentPartPr>
              <p14:xfrm>
                <a:off x="3827276" y="4478205"/>
                <a:ext cx="226800" cy="640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0984B74-CD20-0800-E5A2-C3C96F6A485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818636" y="4469205"/>
                  <a:ext cx="2444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5A5D828-D05F-2F8F-C76A-77E91BB41A33}"/>
              </a:ext>
            </a:extLst>
          </p:cNvPr>
          <p:cNvGrpSpPr/>
          <p:nvPr/>
        </p:nvGrpSpPr>
        <p:grpSpPr>
          <a:xfrm>
            <a:off x="6489836" y="2141445"/>
            <a:ext cx="824760" cy="310320"/>
            <a:chOff x="6489836" y="2141445"/>
            <a:chExt cx="82476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FEAF47B-B04D-2F6B-7582-5952E1EDCC66}"/>
                    </a:ext>
                  </a:extLst>
                </p14:cNvPr>
                <p14:cNvContentPartPr/>
                <p14:nvPr/>
              </p14:nvContentPartPr>
              <p14:xfrm>
                <a:off x="6489836" y="2236845"/>
                <a:ext cx="133920" cy="547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FEAF47B-B04D-2F6B-7582-5952E1EDCC6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72196" y="2219205"/>
                  <a:ext cx="169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6F356A5-9D34-D549-DDC8-0154157B4404}"/>
                    </a:ext>
                  </a:extLst>
                </p14:cNvPr>
                <p14:cNvContentPartPr/>
                <p14:nvPr/>
              </p14:nvContentPartPr>
              <p14:xfrm>
                <a:off x="6719156" y="2154405"/>
                <a:ext cx="36360" cy="2005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6F356A5-9D34-D549-DDC8-0154157B440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01516" y="2136765"/>
                  <a:ext cx="72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57C3AEF-2984-8CFF-BDAE-4379E73D7D47}"/>
                    </a:ext>
                  </a:extLst>
                </p14:cNvPr>
                <p14:cNvContentPartPr/>
                <p14:nvPr/>
              </p14:nvContentPartPr>
              <p14:xfrm>
                <a:off x="6844796" y="2164485"/>
                <a:ext cx="130320" cy="1731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57C3AEF-2984-8CFF-BDAE-4379E73D7D4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26796" y="2146845"/>
                  <a:ext cx="165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3AD9B24-94B0-039F-8C51-BF6AD25B88DD}"/>
                    </a:ext>
                  </a:extLst>
                </p14:cNvPr>
                <p14:cNvContentPartPr/>
                <p14:nvPr/>
              </p14:nvContentPartPr>
              <p14:xfrm>
                <a:off x="6864956" y="2141445"/>
                <a:ext cx="102960" cy="489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3AD9B24-94B0-039F-8C51-BF6AD25B88D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47316" y="2123445"/>
                  <a:ext cx="13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0066E25-05E5-2936-39AA-CAF1B7C85988}"/>
                    </a:ext>
                  </a:extLst>
                </p14:cNvPr>
                <p14:cNvContentPartPr/>
                <p14:nvPr/>
              </p14:nvContentPartPr>
              <p14:xfrm>
                <a:off x="6946316" y="2309205"/>
                <a:ext cx="221760" cy="1425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0066E25-05E5-2936-39AA-CAF1B7C8598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28316" y="2291565"/>
                  <a:ext cx="257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A98CFDC-B2C7-149E-ABFE-900B87C0507E}"/>
                    </a:ext>
                  </a:extLst>
                </p14:cNvPr>
                <p14:cNvContentPartPr/>
                <p14:nvPr/>
              </p14:nvContentPartPr>
              <p14:xfrm>
                <a:off x="7205156" y="2276445"/>
                <a:ext cx="109440" cy="1404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A98CFDC-B2C7-149E-ABFE-900B87C0507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87516" y="2258445"/>
                  <a:ext cx="1450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A3061B9-B4E6-BBB2-D95B-51E897195D91}"/>
              </a:ext>
            </a:extLst>
          </p:cNvPr>
          <p:cNvGrpSpPr/>
          <p:nvPr/>
        </p:nvGrpSpPr>
        <p:grpSpPr>
          <a:xfrm>
            <a:off x="6422516" y="4977885"/>
            <a:ext cx="777240" cy="363240"/>
            <a:chOff x="6422516" y="4977885"/>
            <a:chExt cx="77724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25E995C-7542-22B2-649D-DBB04CC0F65C}"/>
                    </a:ext>
                  </a:extLst>
                </p14:cNvPr>
                <p14:cNvContentPartPr/>
                <p14:nvPr/>
              </p14:nvContentPartPr>
              <p14:xfrm>
                <a:off x="6422516" y="5036205"/>
                <a:ext cx="162000" cy="2257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25E995C-7542-22B2-649D-DBB04CC0F65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04516" y="5018565"/>
                  <a:ext cx="197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34D3099-6B65-687E-5856-F127B21D10ED}"/>
                    </a:ext>
                  </a:extLst>
                </p14:cNvPr>
                <p14:cNvContentPartPr/>
                <p14:nvPr/>
              </p14:nvContentPartPr>
              <p14:xfrm>
                <a:off x="6621236" y="4977885"/>
                <a:ext cx="159480" cy="2462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34D3099-6B65-687E-5856-F127B21D10E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03596" y="4959885"/>
                  <a:ext cx="195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68AA744-ADE9-7E1F-E590-8924A5E5F24F}"/>
                    </a:ext>
                  </a:extLst>
                </p14:cNvPr>
                <p14:cNvContentPartPr/>
                <p14:nvPr/>
              </p14:nvContentPartPr>
              <p14:xfrm>
                <a:off x="6763436" y="5131245"/>
                <a:ext cx="230040" cy="2098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68AA744-ADE9-7E1F-E590-8924A5E5F24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45796" y="5113605"/>
                  <a:ext cx="265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D1A6CD8-B8F6-B890-369A-AC6A588A8200}"/>
                    </a:ext>
                  </a:extLst>
                </p14:cNvPr>
                <p14:cNvContentPartPr/>
                <p14:nvPr/>
              </p14:nvContentPartPr>
              <p14:xfrm>
                <a:off x="7110836" y="5091285"/>
                <a:ext cx="88920" cy="1062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D1A6CD8-B8F6-B890-369A-AC6A588A820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93196" y="5073285"/>
                  <a:ext cx="1245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9BD3861C-56EC-E54B-1962-C08271348293}"/>
              </a:ext>
            </a:extLst>
          </p:cNvPr>
          <p:cNvGrpSpPr/>
          <p:nvPr/>
        </p:nvGrpSpPr>
        <p:grpSpPr>
          <a:xfrm>
            <a:off x="1766996" y="5586645"/>
            <a:ext cx="829440" cy="262440"/>
            <a:chOff x="1766996" y="5586645"/>
            <a:chExt cx="82944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C42E4AF-97B5-4B92-CB44-6DF2AE6CFC1D}"/>
                    </a:ext>
                  </a:extLst>
                </p14:cNvPr>
                <p14:cNvContentPartPr/>
                <p14:nvPr/>
              </p14:nvContentPartPr>
              <p14:xfrm>
                <a:off x="1766996" y="5620485"/>
                <a:ext cx="179640" cy="1922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C42E4AF-97B5-4B92-CB44-6DF2AE6CFC1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757996" y="5611845"/>
                  <a:ext cx="197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6F651C7-4CCA-4791-61FE-C149CE0158DB}"/>
                    </a:ext>
                  </a:extLst>
                </p14:cNvPr>
                <p14:cNvContentPartPr/>
                <p14:nvPr/>
              </p14:nvContentPartPr>
              <p14:xfrm>
                <a:off x="2025836" y="5586645"/>
                <a:ext cx="149400" cy="1933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6F651C7-4CCA-4791-61FE-C149CE0158D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016836" y="5578005"/>
                  <a:ext cx="167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0080329-054F-4C46-3737-20B76C4B0C54}"/>
                    </a:ext>
                  </a:extLst>
                </p14:cNvPr>
                <p14:cNvContentPartPr/>
                <p14:nvPr/>
              </p14:nvContentPartPr>
              <p14:xfrm>
                <a:off x="2194316" y="5660085"/>
                <a:ext cx="213120" cy="1890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0080329-054F-4C46-3737-20B76C4B0C5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185316" y="5651445"/>
                  <a:ext cx="230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C31C4C7-8597-A5D1-D680-92B8AC0CD0BC}"/>
                    </a:ext>
                  </a:extLst>
                </p14:cNvPr>
                <p14:cNvContentPartPr/>
                <p14:nvPr/>
              </p14:nvContentPartPr>
              <p14:xfrm>
                <a:off x="2418236" y="5619405"/>
                <a:ext cx="178200" cy="2271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C31C4C7-8597-A5D1-D680-92B8AC0CD0B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409236" y="5610405"/>
                  <a:ext cx="19584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E8A717C-4AB4-26BB-433D-3C06136D0FEB}"/>
              </a:ext>
            </a:extLst>
          </p:cNvPr>
          <p:cNvGrpSpPr/>
          <p:nvPr/>
        </p:nvGrpSpPr>
        <p:grpSpPr>
          <a:xfrm>
            <a:off x="4563836" y="4192725"/>
            <a:ext cx="714240" cy="202680"/>
            <a:chOff x="4563836" y="4192725"/>
            <a:chExt cx="71424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DF2DFA5-1CDA-1DC3-7609-885C1489FC90}"/>
                    </a:ext>
                  </a:extLst>
                </p14:cNvPr>
                <p14:cNvContentPartPr/>
                <p14:nvPr/>
              </p14:nvContentPartPr>
              <p14:xfrm>
                <a:off x="4571036" y="4288125"/>
                <a:ext cx="182880" cy="133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DF2DFA5-1CDA-1DC3-7609-885C1489FC9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62036" y="4279125"/>
                  <a:ext cx="200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20DA30C-8784-E6D4-FEDA-1E4818D39139}"/>
                    </a:ext>
                  </a:extLst>
                </p14:cNvPr>
                <p14:cNvContentPartPr/>
                <p14:nvPr/>
              </p14:nvContentPartPr>
              <p14:xfrm>
                <a:off x="4563836" y="4374885"/>
                <a:ext cx="209880" cy="50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20DA30C-8784-E6D4-FEDA-1E4818D3913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54836" y="4366245"/>
                  <a:ext cx="227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384D6D9-2E5A-6432-DD14-D1B6C8A82DA5}"/>
                    </a:ext>
                  </a:extLst>
                </p14:cNvPr>
                <p14:cNvContentPartPr/>
                <p14:nvPr/>
              </p14:nvContentPartPr>
              <p14:xfrm>
                <a:off x="4895756" y="4215405"/>
                <a:ext cx="114480" cy="1800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384D6D9-2E5A-6432-DD14-D1B6C8A82DA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86756" y="4206765"/>
                  <a:ext cx="132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392F5A4-CA51-6C0A-86B8-14AD5D04DE4C}"/>
                    </a:ext>
                  </a:extLst>
                </p14:cNvPr>
                <p14:cNvContentPartPr/>
                <p14:nvPr/>
              </p14:nvContentPartPr>
              <p14:xfrm>
                <a:off x="5074676" y="4332045"/>
                <a:ext cx="29160" cy="550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392F5A4-CA51-6C0A-86B8-14AD5D04DE4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066036" y="4323045"/>
                  <a:ext cx="46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E5E1E18-1968-8080-1791-D5D095E08C52}"/>
                    </a:ext>
                  </a:extLst>
                </p14:cNvPr>
                <p14:cNvContentPartPr/>
                <p14:nvPr/>
              </p14:nvContentPartPr>
              <p14:xfrm>
                <a:off x="5161796" y="4192725"/>
                <a:ext cx="116280" cy="1749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E5E1E18-1968-8080-1791-D5D095E08C5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52796" y="4183725"/>
                  <a:ext cx="1339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55D6228-2668-6DF7-B253-AFD1157B659E}"/>
              </a:ext>
            </a:extLst>
          </p:cNvPr>
          <p:cNvGrpSpPr/>
          <p:nvPr/>
        </p:nvGrpSpPr>
        <p:grpSpPr>
          <a:xfrm>
            <a:off x="5333516" y="4008045"/>
            <a:ext cx="789480" cy="557280"/>
            <a:chOff x="5333516" y="4008045"/>
            <a:chExt cx="78948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48D7A88-48B6-0C37-5B0C-6BDA50BFEE2D}"/>
                    </a:ext>
                  </a:extLst>
                </p14:cNvPr>
                <p14:cNvContentPartPr/>
                <p14:nvPr/>
              </p14:nvContentPartPr>
              <p14:xfrm>
                <a:off x="5347556" y="4222245"/>
                <a:ext cx="104400" cy="1227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48D7A88-48B6-0C37-5B0C-6BDA50BFEE2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38916" y="4213245"/>
                  <a:ext cx="122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CEB8C73-1372-2194-6893-8D6605BB1B32}"/>
                    </a:ext>
                  </a:extLst>
                </p14:cNvPr>
                <p14:cNvContentPartPr/>
                <p14:nvPr/>
              </p14:nvContentPartPr>
              <p14:xfrm>
                <a:off x="5333516" y="4233045"/>
                <a:ext cx="99000" cy="1418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CEB8C73-1372-2194-6893-8D6605BB1B3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324876" y="4224045"/>
                  <a:ext cx="116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A10455F-66CB-164A-6017-7B7834267F54}"/>
                    </a:ext>
                  </a:extLst>
                </p14:cNvPr>
                <p14:cNvContentPartPr/>
                <p14:nvPr/>
              </p14:nvContentPartPr>
              <p14:xfrm>
                <a:off x="5511356" y="4172205"/>
                <a:ext cx="20880" cy="1674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A10455F-66CB-164A-6017-7B7834267F5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02356" y="4163205"/>
                  <a:ext cx="38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58E49B0-D3A7-1805-2646-12D3BA56D046}"/>
                    </a:ext>
                  </a:extLst>
                </p14:cNvPr>
                <p14:cNvContentPartPr/>
                <p14:nvPr/>
              </p14:nvContentPartPr>
              <p14:xfrm>
                <a:off x="5607116" y="4165725"/>
                <a:ext cx="116640" cy="1735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58E49B0-D3A7-1805-2646-12D3BA56D04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598476" y="4157085"/>
                  <a:ext cx="134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C25372E-46FA-3EC7-B7FE-AACEC0F515B0}"/>
                    </a:ext>
                  </a:extLst>
                </p14:cNvPr>
                <p14:cNvContentPartPr/>
                <p14:nvPr/>
              </p14:nvContentPartPr>
              <p14:xfrm>
                <a:off x="5690636" y="4008045"/>
                <a:ext cx="71280" cy="1605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C25372E-46FA-3EC7-B7FE-AACEC0F515B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681636" y="3999405"/>
                  <a:ext cx="88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608FA4D-2DFA-93C5-58FC-1995B1EC3568}"/>
                    </a:ext>
                  </a:extLst>
                </p14:cNvPr>
                <p14:cNvContentPartPr/>
                <p14:nvPr/>
              </p14:nvContentPartPr>
              <p14:xfrm>
                <a:off x="5801156" y="4192365"/>
                <a:ext cx="132120" cy="1274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608FA4D-2DFA-93C5-58FC-1995B1EC356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92156" y="4183365"/>
                  <a:ext cx="149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AF71D78-124D-9E2B-950B-3A65E7C85584}"/>
                    </a:ext>
                  </a:extLst>
                </p14:cNvPr>
                <p14:cNvContentPartPr/>
                <p14:nvPr/>
              </p14:nvContentPartPr>
              <p14:xfrm>
                <a:off x="5958116" y="4176525"/>
                <a:ext cx="164880" cy="1054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AF71D78-124D-9E2B-950B-3A65E7C8558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949476" y="4167525"/>
                  <a:ext cx="182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BA70649-5DB1-D44B-4DA1-5804971C3C64}"/>
                    </a:ext>
                  </a:extLst>
                </p14:cNvPr>
                <p14:cNvContentPartPr/>
                <p14:nvPr/>
              </p14:nvContentPartPr>
              <p14:xfrm>
                <a:off x="5827436" y="4355445"/>
                <a:ext cx="248400" cy="244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BA70649-5DB1-D44B-4DA1-5804971C3C6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18796" y="4346805"/>
                  <a:ext cx="266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87EDA26-5C87-909F-793C-D0A42C6CB140}"/>
                    </a:ext>
                  </a:extLst>
                </p14:cNvPr>
                <p14:cNvContentPartPr/>
                <p14:nvPr/>
              </p14:nvContentPartPr>
              <p14:xfrm>
                <a:off x="5931836" y="4446885"/>
                <a:ext cx="101880" cy="1184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87EDA26-5C87-909F-793C-D0A42C6CB14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23196" y="4438245"/>
                  <a:ext cx="1195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92765D3F-1EF7-CA91-A826-0B6F4CD00FA7}"/>
              </a:ext>
            </a:extLst>
          </p:cNvPr>
          <p:cNvGrpSpPr/>
          <p:nvPr/>
        </p:nvGrpSpPr>
        <p:grpSpPr>
          <a:xfrm>
            <a:off x="2947436" y="5271285"/>
            <a:ext cx="1202760" cy="220320"/>
            <a:chOff x="2947436" y="5271285"/>
            <a:chExt cx="120276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8390AAF-84B7-3C62-F2FA-C6D654DC13DB}"/>
                    </a:ext>
                  </a:extLst>
                </p14:cNvPr>
                <p14:cNvContentPartPr/>
                <p14:nvPr/>
              </p14:nvContentPartPr>
              <p14:xfrm>
                <a:off x="2947436" y="5366685"/>
                <a:ext cx="267120" cy="140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8390AAF-84B7-3C62-F2FA-C6D654DC13D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38436" y="5357685"/>
                  <a:ext cx="284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F826883-4222-3F5C-90CA-EE73B36498B5}"/>
                    </a:ext>
                  </a:extLst>
                </p14:cNvPr>
                <p14:cNvContentPartPr/>
                <p14:nvPr/>
              </p14:nvContentPartPr>
              <p14:xfrm>
                <a:off x="2971196" y="5425365"/>
                <a:ext cx="270000" cy="594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F826883-4222-3F5C-90CA-EE73B36498B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62556" y="5416725"/>
                  <a:ext cx="287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F361BDF-2951-53F9-F127-AF93796285F9}"/>
                    </a:ext>
                  </a:extLst>
                </p14:cNvPr>
                <p14:cNvContentPartPr/>
                <p14:nvPr/>
              </p14:nvContentPartPr>
              <p14:xfrm>
                <a:off x="3412196" y="5319165"/>
                <a:ext cx="163800" cy="1724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F361BDF-2951-53F9-F127-AF93796285F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403196" y="5310165"/>
                  <a:ext cx="181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5A17C9E-C522-F0CA-87BA-6C3B821BF485}"/>
                    </a:ext>
                  </a:extLst>
                </p14:cNvPr>
                <p14:cNvContentPartPr/>
                <p14:nvPr/>
              </p14:nvContentPartPr>
              <p14:xfrm>
                <a:off x="3689396" y="5430765"/>
                <a:ext cx="4320" cy="3924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5A17C9E-C522-F0CA-87BA-6C3B821BF48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680756" y="5421765"/>
                  <a:ext cx="21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C7407B2-33B2-C5FF-4B72-BAE5DA20929E}"/>
                    </a:ext>
                  </a:extLst>
                </p14:cNvPr>
                <p14:cNvContentPartPr/>
                <p14:nvPr/>
              </p14:nvContentPartPr>
              <p14:xfrm>
                <a:off x="3807836" y="5271645"/>
                <a:ext cx="111960" cy="1800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C7407B2-33B2-C5FF-4B72-BAE5DA20929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98836" y="5262645"/>
                  <a:ext cx="129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E9C57A3-49DE-0FF2-2CF9-736695B43958}"/>
                    </a:ext>
                  </a:extLst>
                </p14:cNvPr>
                <p14:cNvContentPartPr/>
                <p14:nvPr/>
              </p14:nvContentPartPr>
              <p14:xfrm>
                <a:off x="4002956" y="5271285"/>
                <a:ext cx="147240" cy="1846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E9C57A3-49DE-0FF2-2CF9-736695B4395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993956" y="5262285"/>
                  <a:ext cx="1648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D295B1B5-B261-8B56-7F4D-BFB7AB02A70C}"/>
              </a:ext>
            </a:extLst>
          </p:cNvPr>
          <p:cNvGrpSpPr/>
          <p:nvPr/>
        </p:nvGrpSpPr>
        <p:grpSpPr>
          <a:xfrm>
            <a:off x="4225436" y="5016405"/>
            <a:ext cx="1202760" cy="647280"/>
            <a:chOff x="4225436" y="5016405"/>
            <a:chExt cx="1202760" cy="64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045C631-50AF-E577-EC1E-71020279FA23}"/>
                    </a:ext>
                  </a:extLst>
                </p14:cNvPr>
                <p14:cNvContentPartPr/>
                <p14:nvPr/>
              </p14:nvContentPartPr>
              <p14:xfrm>
                <a:off x="4225436" y="5266245"/>
                <a:ext cx="195120" cy="2408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045C631-50AF-E577-EC1E-71020279FA2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16436" y="5257245"/>
                  <a:ext cx="212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AF170B6-1D58-7CC0-7DC5-B02B226DE9DC}"/>
                    </a:ext>
                  </a:extLst>
                </p14:cNvPr>
                <p14:cNvContentPartPr/>
                <p14:nvPr/>
              </p14:nvContentPartPr>
              <p14:xfrm>
                <a:off x="4237316" y="5291805"/>
                <a:ext cx="156960" cy="1389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AF170B6-1D58-7CC0-7DC5-B02B226DE9D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228316" y="5282805"/>
                  <a:ext cx="174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D3A002C-50C3-09EB-364C-DC8444D6D667}"/>
                    </a:ext>
                  </a:extLst>
                </p14:cNvPr>
                <p14:cNvContentPartPr/>
                <p14:nvPr/>
              </p14:nvContentPartPr>
              <p14:xfrm>
                <a:off x="4559516" y="5247885"/>
                <a:ext cx="42480" cy="2091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D3A002C-50C3-09EB-364C-DC8444D6D66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50516" y="5238885"/>
                  <a:ext cx="60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DB6FA48-0696-221B-A966-5C082442A103}"/>
                    </a:ext>
                  </a:extLst>
                </p14:cNvPr>
                <p14:cNvContentPartPr/>
                <p14:nvPr/>
              </p14:nvContentPartPr>
              <p14:xfrm>
                <a:off x="4684076" y="5248965"/>
                <a:ext cx="142560" cy="2016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DB6FA48-0696-221B-A966-5C082442A10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75436" y="5240325"/>
                  <a:ext cx="160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B15BDC8-8B47-32E6-9099-9F1DEFEF691C}"/>
                    </a:ext>
                  </a:extLst>
                </p14:cNvPr>
                <p14:cNvContentPartPr/>
                <p14:nvPr/>
              </p14:nvContentPartPr>
              <p14:xfrm>
                <a:off x="4896836" y="5016405"/>
                <a:ext cx="84240" cy="1670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B15BDC8-8B47-32E6-9099-9F1DEFEF691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888196" y="5007765"/>
                  <a:ext cx="101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85E72EF-7E7A-3B5F-1280-F6AD3DB36E3F}"/>
                    </a:ext>
                  </a:extLst>
                </p14:cNvPr>
                <p14:cNvContentPartPr/>
                <p14:nvPr/>
              </p14:nvContentPartPr>
              <p14:xfrm>
                <a:off x="5072156" y="5245005"/>
                <a:ext cx="124920" cy="1058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85E72EF-7E7A-3B5F-1280-F6AD3DB36E3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63516" y="5236005"/>
                  <a:ext cx="14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6FF89F7-B0E4-C2C3-5B04-9C8FCBB8F52D}"/>
                    </a:ext>
                  </a:extLst>
                </p14:cNvPr>
                <p14:cNvContentPartPr/>
                <p14:nvPr/>
              </p14:nvContentPartPr>
              <p14:xfrm>
                <a:off x="5247836" y="5195325"/>
                <a:ext cx="180360" cy="925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6FF89F7-B0E4-C2C3-5B04-9C8FCBB8F52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239196" y="5186685"/>
                  <a:ext cx="198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462C6B8-554C-4148-3CF3-0985955C67FB}"/>
                    </a:ext>
                  </a:extLst>
                </p14:cNvPr>
                <p14:cNvContentPartPr/>
                <p14:nvPr/>
              </p14:nvContentPartPr>
              <p14:xfrm>
                <a:off x="5047676" y="5403765"/>
                <a:ext cx="313920" cy="453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462C6B8-554C-4148-3CF3-0985955C67F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38676" y="5395125"/>
                  <a:ext cx="331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30BA00B-5DF5-DE35-6191-BEF39A41CF1E}"/>
                    </a:ext>
                  </a:extLst>
                </p14:cNvPr>
                <p14:cNvContentPartPr/>
                <p14:nvPr/>
              </p14:nvContentPartPr>
              <p14:xfrm>
                <a:off x="5166836" y="5520765"/>
                <a:ext cx="171360" cy="1429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30BA00B-5DF5-DE35-6191-BEF39A41CF1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57836" y="5511765"/>
                  <a:ext cx="18900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2E0FE8AA-0D75-2A17-ABA3-B51D52DEC782}"/>
                  </a:ext>
                </a:extLst>
              </p14:cNvPr>
              <p14:cNvContentPartPr/>
              <p14:nvPr/>
            </p14:nvContentPartPr>
            <p14:xfrm>
              <a:off x="6143156" y="5080845"/>
              <a:ext cx="133200" cy="52560"/>
            </p14:xfrm>
          </p:contentPart>
        </mc:Choice>
        <mc:Fallback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2E0FE8AA-0D75-2A17-ABA3-B51D52DEC782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125516" y="5063205"/>
                <a:ext cx="16884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oup 381">
            <a:extLst>
              <a:ext uri="{FF2B5EF4-FFF2-40B4-BE49-F238E27FC236}">
                <a16:creationId xmlns:a16="http://schemas.microsoft.com/office/drawing/2014/main" id="{31B02E72-8BDE-7525-6A04-895C2DE3B82A}"/>
              </a:ext>
            </a:extLst>
          </p:cNvPr>
          <p:cNvGrpSpPr/>
          <p:nvPr/>
        </p:nvGrpSpPr>
        <p:grpSpPr>
          <a:xfrm>
            <a:off x="550196" y="6161205"/>
            <a:ext cx="775080" cy="501120"/>
            <a:chOff x="550196" y="6161205"/>
            <a:chExt cx="77508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4B426B5-272B-09F4-F00D-C6393DAA2502}"/>
                    </a:ext>
                  </a:extLst>
                </p14:cNvPr>
                <p14:cNvContentPartPr/>
                <p14:nvPr/>
              </p14:nvContentPartPr>
              <p14:xfrm>
                <a:off x="550196" y="6161205"/>
                <a:ext cx="334440" cy="2692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4B426B5-272B-09F4-F00D-C6393DAA250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1556" y="6152205"/>
                  <a:ext cx="352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8C3F111-D358-0A5F-D196-23E783EAB858}"/>
                    </a:ext>
                  </a:extLst>
                </p14:cNvPr>
                <p14:cNvContentPartPr/>
                <p14:nvPr/>
              </p14:nvContentPartPr>
              <p14:xfrm>
                <a:off x="860516" y="6405645"/>
                <a:ext cx="163440" cy="2566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8C3F111-D358-0A5F-D196-23E783EAB85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51516" y="6397005"/>
                  <a:ext cx="181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E74275D-D270-8160-4FED-C479B22BB661}"/>
                    </a:ext>
                  </a:extLst>
                </p14:cNvPr>
                <p14:cNvContentPartPr/>
                <p14:nvPr/>
              </p14:nvContentPartPr>
              <p14:xfrm>
                <a:off x="1138076" y="6233565"/>
                <a:ext cx="178200" cy="230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E74275D-D270-8160-4FED-C479B22BB66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9076" y="6224925"/>
                  <a:ext cx="195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9F3E910-ECF7-90BC-1BB2-6B59C0894689}"/>
                    </a:ext>
                  </a:extLst>
                </p14:cNvPr>
                <p14:cNvContentPartPr/>
                <p14:nvPr/>
              </p14:nvContentPartPr>
              <p14:xfrm>
                <a:off x="1180196" y="6309165"/>
                <a:ext cx="145080" cy="277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9F3E910-ECF7-90BC-1BB2-6B59C089468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71196" y="6300525"/>
                  <a:ext cx="1627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E5DBA4B4-40C1-D622-2624-A02B7C291C6A}"/>
              </a:ext>
            </a:extLst>
          </p:cNvPr>
          <p:cNvGrpSpPr/>
          <p:nvPr/>
        </p:nvGrpSpPr>
        <p:grpSpPr>
          <a:xfrm>
            <a:off x="1581956" y="6022965"/>
            <a:ext cx="499680" cy="634680"/>
            <a:chOff x="1581956" y="6022965"/>
            <a:chExt cx="499680" cy="63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178B23A-4966-14E7-795A-2803570EE4AD}"/>
                    </a:ext>
                  </a:extLst>
                </p14:cNvPr>
                <p14:cNvContentPartPr/>
                <p14:nvPr/>
              </p14:nvContentPartPr>
              <p14:xfrm>
                <a:off x="1622996" y="6022965"/>
                <a:ext cx="102240" cy="2872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178B23A-4966-14E7-795A-2803570EE4A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614356" y="6013965"/>
                  <a:ext cx="119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68B9978-A3C6-6D32-176C-D0D61D9BA990}"/>
                    </a:ext>
                  </a:extLst>
                </p14:cNvPr>
                <p14:cNvContentPartPr/>
                <p14:nvPr/>
              </p14:nvContentPartPr>
              <p14:xfrm>
                <a:off x="1798316" y="6138165"/>
                <a:ext cx="171360" cy="1548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68B9978-A3C6-6D32-176C-D0D61D9BA99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789676" y="6129525"/>
                  <a:ext cx="189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DFC03BD-5324-4D5F-9717-03B90FBE5A4B}"/>
                    </a:ext>
                  </a:extLst>
                </p14:cNvPr>
                <p14:cNvContentPartPr/>
                <p14:nvPr/>
              </p14:nvContentPartPr>
              <p14:xfrm>
                <a:off x="1581956" y="6296205"/>
                <a:ext cx="499680" cy="752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DFC03BD-5324-4D5F-9717-03B90FBE5A4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72956" y="6287205"/>
                  <a:ext cx="517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E2DC940-596B-F6FE-2555-A6AD5AA7CE0F}"/>
                    </a:ext>
                  </a:extLst>
                </p14:cNvPr>
                <p14:cNvContentPartPr/>
                <p14:nvPr/>
              </p14:nvContentPartPr>
              <p14:xfrm>
                <a:off x="1674836" y="6409605"/>
                <a:ext cx="137880" cy="2480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E2DC940-596B-F6FE-2555-A6AD5AA7CE0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65836" y="6400605"/>
                  <a:ext cx="155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77C462B-DC3A-FAA1-4451-275D3BE18CD3}"/>
                    </a:ext>
                  </a:extLst>
                </p14:cNvPr>
                <p14:cNvContentPartPr/>
                <p14:nvPr/>
              </p14:nvContentPartPr>
              <p14:xfrm>
                <a:off x="1911356" y="6392685"/>
                <a:ext cx="168840" cy="22680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77C462B-DC3A-FAA1-4451-275D3BE18CD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902356" y="6384045"/>
                  <a:ext cx="18648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99629D93-BB15-6979-78D2-41BCF1A36D4E}"/>
              </a:ext>
            </a:extLst>
          </p:cNvPr>
          <p:cNvGrpSpPr/>
          <p:nvPr/>
        </p:nvGrpSpPr>
        <p:grpSpPr>
          <a:xfrm>
            <a:off x="2398076" y="6120885"/>
            <a:ext cx="753840" cy="388080"/>
            <a:chOff x="2398076" y="6120885"/>
            <a:chExt cx="75384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5C5A548-4809-22A1-1D34-0A279F99C0C5}"/>
                    </a:ext>
                  </a:extLst>
                </p14:cNvPr>
                <p14:cNvContentPartPr/>
                <p14:nvPr/>
              </p14:nvContentPartPr>
              <p14:xfrm>
                <a:off x="2398076" y="6235725"/>
                <a:ext cx="172440" cy="118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5C5A548-4809-22A1-1D34-0A279F99C0C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89436" y="6226725"/>
                  <a:ext cx="190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C76880F-8F89-0DC6-38D5-F34506F588A4}"/>
                    </a:ext>
                  </a:extLst>
                </p14:cNvPr>
                <p14:cNvContentPartPr/>
                <p14:nvPr/>
              </p14:nvContentPartPr>
              <p14:xfrm>
                <a:off x="2432276" y="6304485"/>
                <a:ext cx="152640" cy="97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C76880F-8F89-0DC6-38D5-F34506F588A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423276" y="6295845"/>
                  <a:ext cx="170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933A422-2716-35EE-C553-4F87DE83467E}"/>
                    </a:ext>
                  </a:extLst>
                </p14:cNvPr>
                <p14:cNvContentPartPr/>
                <p14:nvPr/>
              </p14:nvContentPartPr>
              <p14:xfrm>
                <a:off x="2743316" y="6120885"/>
                <a:ext cx="309960" cy="2253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933A422-2716-35EE-C553-4F87DE83467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34676" y="6112245"/>
                  <a:ext cx="327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79F8811-1AD2-033F-E300-06D217E5EEC8}"/>
                    </a:ext>
                  </a:extLst>
                </p14:cNvPr>
                <p14:cNvContentPartPr/>
                <p14:nvPr/>
              </p14:nvContentPartPr>
              <p14:xfrm>
                <a:off x="3041756" y="6319245"/>
                <a:ext cx="110160" cy="1497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79F8811-1AD2-033F-E300-06D217E5EEC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32756" y="6310605"/>
                  <a:ext cx="127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6F72467-2A00-79F9-383D-B050DB9843EF}"/>
                    </a:ext>
                  </a:extLst>
                </p14:cNvPr>
                <p14:cNvContentPartPr/>
                <p14:nvPr/>
              </p14:nvContentPartPr>
              <p14:xfrm>
                <a:off x="3053996" y="6239685"/>
                <a:ext cx="45720" cy="2692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6F72467-2A00-79F9-383D-B050DB9843E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044996" y="6230685"/>
                  <a:ext cx="63360" cy="28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403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A1F99-00BA-E4BF-58C5-CDC17695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8" y="922790"/>
            <a:ext cx="6750421" cy="52095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D96DC4A-AB05-659B-9D3A-F706F9305DD6}"/>
              </a:ext>
            </a:extLst>
          </p:cNvPr>
          <p:cNvGrpSpPr/>
          <p:nvPr/>
        </p:nvGrpSpPr>
        <p:grpSpPr>
          <a:xfrm>
            <a:off x="5133356" y="6154725"/>
            <a:ext cx="3109320" cy="509760"/>
            <a:chOff x="5133356" y="6154725"/>
            <a:chExt cx="3109320" cy="50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8CDA1B-9A36-D38B-FE93-4A53A7E56CC9}"/>
                    </a:ext>
                  </a:extLst>
                </p14:cNvPr>
                <p14:cNvContentPartPr/>
                <p14:nvPr/>
              </p14:nvContentPartPr>
              <p14:xfrm>
                <a:off x="5133356" y="6191085"/>
                <a:ext cx="1576080" cy="473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8CDA1B-9A36-D38B-FE93-4A53A7E56C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24356" y="6182445"/>
                  <a:ext cx="159372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77A0F37-4BE2-E47F-9B76-CA004B30E68E}"/>
                    </a:ext>
                  </a:extLst>
                </p14:cNvPr>
                <p14:cNvContentPartPr/>
                <p14:nvPr/>
              </p14:nvContentPartPr>
              <p14:xfrm>
                <a:off x="6562556" y="6312045"/>
                <a:ext cx="182880" cy="27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77A0F37-4BE2-E47F-9B76-CA004B30E6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53556" y="6303405"/>
                  <a:ext cx="200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1206A1-F74B-9EF7-A8A8-009041383233}"/>
                    </a:ext>
                  </a:extLst>
                </p14:cNvPr>
                <p14:cNvContentPartPr/>
                <p14:nvPr/>
              </p14:nvContentPartPr>
              <p14:xfrm>
                <a:off x="5169716" y="6154725"/>
                <a:ext cx="54720" cy="35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1206A1-F74B-9EF7-A8A8-00904138323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60716" y="6146085"/>
                  <a:ext cx="72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71C746-A6B8-1E8A-97BA-2FC7B4B05A27}"/>
                    </a:ext>
                  </a:extLst>
                </p14:cNvPr>
                <p14:cNvContentPartPr/>
                <p14:nvPr/>
              </p14:nvContentPartPr>
              <p14:xfrm>
                <a:off x="6904916" y="6172365"/>
                <a:ext cx="1337760" cy="293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71C746-A6B8-1E8A-97BA-2FC7B4B05A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96276" y="6163365"/>
                  <a:ext cx="1355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A01D63-8F1A-01F1-2BE2-5C0907DFF713}"/>
                    </a:ext>
                  </a:extLst>
                </p14:cNvPr>
                <p14:cNvContentPartPr/>
                <p14:nvPr/>
              </p14:nvContentPartPr>
              <p14:xfrm>
                <a:off x="7488836" y="6233205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A01D63-8F1A-01F1-2BE2-5C0907DFF7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80196" y="6224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76FB7A-F1F9-99AA-3F75-0DC0A0F9EFE3}"/>
                  </a:ext>
                </a:extLst>
              </p14:cNvPr>
              <p14:cNvContentPartPr/>
              <p14:nvPr/>
            </p14:nvContentPartPr>
            <p14:xfrm>
              <a:off x="476396" y="3170685"/>
              <a:ext cx="2029320" cy="530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76FB7A-F1F9-99AA-3F75-0DC0A0F9EF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7396" y="3162045"/>
                <a:ext cx="2046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4E9AFA-F761-2B2E-FD21-EDD4A63A63AD}"/>
                  </a:ext>
                </a:extLst>
              </p14:cNvPr>
              <p14:cNvContentPartPr/>
              <p14:nvPr/>
            </p14:nvContentPartPr>
            <p14:xfrm>
              <a:off x="1301876" y="3649485"/>
              <a:ext cx="1376280" cy="206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4E9AFA-F761-2B2E-FD21-EDD4A63A63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3236" y="3640485"/>
                <a:ext cx="139392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46B0635-8802-6ABA-2DC6-302EF1CDF9B1}"/>
              </a:ext>
            </a:extLst>
          </p:cNvPr>
          <p:cNvGrpSpPr/>
          <p:nvPr/>
        </p:nvGrpSpPr>
        <p:grpSpPr>
          <a:xfrm>
            <a:off x="9918476" y="1777125"/>
            <a:ext cx="1793520" cy="671400"/>
            <a:chOff x="9918476" y="1777125"/>
            <a:chExt cx="1793520" cy="67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247FAC-A542-C1EF-70A2-9C7D54C2EAFB}"/>
                    </a:ext>
                  </a:extLst>
                </p14:cNvPr>
                <p14:cNvContentPartPr/>
                <p14:nvPr/>
              </p14:nvContentPartPr>
              <p14:xfrm>
                <a:off x="9918476" y="1811325"/>
                <a:ext cx="964800" cy="607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247FAC-A542-C1EF-70A2-9C7D54C2EA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09836" y="1802685"/>
                  <a:ext cx="9824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EF28F2-0880-2C49-E262-1900BD55FCFC}"/>
                    </a:ext>
                  </a:extLst>
                </p14:cNvPr>
                <p14:cNvContentPartPr/>
                <p14:nvPr/>
              </p14:nvContentPartPr>
              <p14:xfrm>
                <a:off x="10985156" y="2101125"/>
                <a:ext cx="183960" cy="26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EF28F2-0880-2C49-E262-1900BD55FC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76516" y="2092125"/>
                  <a:ext cx="201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A87016-B87F-9778-635A-CAB00F6C603C}"/>
                    </a:ext>
                  </a:extLst>
                </p14:cNvPr>
                <p14:cNvContentPartPr/>
                <p14:nvPr/>
              </p14:nvContentPartPr>
              <p14:xfrm>
                <a:off x="10988036" y="2192565"/>
                <a:ext cx="148680" cy="23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A87016-B87F-9778-635A-CAB00F6C60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79396" y="2183925"/>
                  <a:ext cx="166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763CB5-5863-EE46-07AB-467B7B2E9E45}"/>
                    </a:ext>
                  </a:extLst>
                </p14:cNvPr>
                <p14:cNvContentPartPr/>
                <p14:nvPr/>
              </p14:nvContentPartPr>
              <p14:xfrm>
                <a:off x="11502116" y="1777125"/>
                <a:ext cx="31320" cy="261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763CB5-5863-EE46-07AB-467B7B2E9E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493476" y="1768485"/>
                  <a:ext cx="48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5A7339-85E6-FA47-1572-7A89A820DAAF}"/>
                    </a:ext>
                  </a:extLst>
                </p14:cNvPr>
                <p14:cNvContentPartPr/>
                <p14:nvPr/>
              </p14:nvContentPartPr>
              <p14:xfrm>
                <a:off x="11300876" y="2091045"/>
                <a:ext cx="411120" cy="18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5A7339-85E6-FA47-1572-7A89A820DAA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91876" y="2082045"/>
                  <a:ext cx="428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CEB4CD-813A-1D09-7831-01EB4661C383}"/>
                    </a:ext>
                  </a:extLst>
                </p14:cNvPr>
                <p14:cNvContentPartPr/>
                <p14:nvPr/>
              </p14:nvContentPartPr>
              <p14:xfrm>
                <a:off x="11317076" y="2218125"/>
                <a:ext cx="277200" cy="230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CEB4CD-813A-1D09-7831-01EB4661C3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08436" y="2209485"/>
                  <a:ext cx="29484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C60A65-2CAE-7B17-99AF-DF8958E9B880}"/>
                  </a:ext>
                </a:extLst>
              </p14:cNvPr>
              <p14:cNvContentPartPr/>
              <p14:nvPr/>
            </p14:nvContentPartPr>
            <p14:xfrm>
              <a:off x="11659796" y="2465085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C60A65-2CAE-7B17-99AF-DF8958E9B8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51156" y="24560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8A1B450-F554-FF59-41E1-4FAF65B19FBE}"/>
              </a:ext>
            </a:extLst>
          </p:cNvPr>
          <p:cNvGrpSpPr/>
          <p:nvPr/>
        </p:nvGrpSpPr>
        <p:grpSpPr>
          <a:xfrm>
            <a:off x="11537756" y="2374365"/>
            <a:ext cx="195120" cy="244440"/>
            <a:chOff x="11537756" y="2374365"/>
            <a:chExt cx="19512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B0F9AD-CA30-E1B5-96C4-B14F53ABF34E}"/>
                    </a:ext>
                  </a:extLst>
                </p14:cNvPr>
                <p14:cNvContentPartPr/>
                <p14:nvPr/>
              </p14:nvContentPartPr>
              <p14:xfrm>
                <a:off x="11537756" y="2413245"/>
                <a:ext cx="195120" cy="146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B0F9AD-CA30-E1B5-96C4-B14F53ABF3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528756" y="2404245"/>
                  <a:ext cx="212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53036A2-8C3A-5645-E501-04CD029DAEC0}"/>
                    </a:ext>
                  </a:extLst>
                </p14:cNvPr>
                <p14:cNvContentPartPr/>
                <p14:nvPr/>
              </p14:nvContentPartPr>
              <p14:xfrm>
                <a:off x="11629556" y="2374365"/>
                <a:ext cx="26280" cy="244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53036A2-8C3A-5645-E501-04CD029DAE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20916" y="2365365"/>
                  <a:ext cx="43920" cy="26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6330740-E1D2-73C0-6119-623926950210}"/>
                  </a:ext>
                </a:extLst>
              </p14:cNvPr>
              <p14:cNvContentPartPr/>
              <p14:nvPr/>
            </p14:nvContentPartPr>
            <p14:xfrm>
              <a:off x="9905876" y="2797365"/>
              <a:ext cx="431640" cy="370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6330740-E1D2-73C0-6119-6239269502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96876" y="2788725"/>
                <a:ext cx="449280" cy="38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4FE83A0-5121-86B5-3ACD-AADCFB30448F}"/>
              </a:ext>
            </a:extLst>
          </p:cNvPr>
          <p:cNvGrpSpPr/>
          <p:nvPr/>
        </p:nvGrpSpPr>
        <p:grpSpPr>
          <a:xfrm>
            <a:off x="10572956" y="2817885"/>
            <a:ext cx="809280" cy="336600"/>
            <a:chOff x="10572956" y="2817885"/>
            <a:chExt cx="80928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A77876-5F2B-5082-93FB-798DD3A5639D}"/>
                    </a:ext>
                  </a:extLst>
                </p14:cNvPr>
                <p14:cNvContentPartPr/>
                <p14:nvPr/>
              </p14:nvContentPartPr>
              <p14:xfrm>
                <a:off x="10572956" y="2817885"/>
                <a:ext cx="799920" cy="336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A77876-5F2B-5082-93FB-798DD3A563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63956" y="2808885"/>
                  <a:ext cx="8175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142D6E-CD12-2FB9-E3B2-47ABC540B20B}"/>
                    </a:ext>
                  </a:extLst>
                </p14:cNvPr>
                <p14:cNvContentPartPr/>
                <p14:nvPr/>
              </p14:nvContentPartPr>
              <p14:xfrm>
                <a:off x="11169476" y="2954685"/>
                <a:ext cx="212760" cy="15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142D6E-CD12-2FB9-E3B2-47ABC540B2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60476" y="2945685"/>
                  <a:ext cx="2304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D7C308-63DF-C9F5-4BA1-5E565B278CB0}"/>
              </a:ext>
            </a:extLst>
          </p:cNvPr>
          <p:cNvGrpSpPr/>
          <p:nvPr/>
        </p:nvGrpSpPr>
        <p:grpSpPr>
          <a:xfrm>
            <a:off x="9634436" y="3343485"/>
            <a:ext cx="1800000" cy="543600"/>
            <a:chOff x="9634436" y="3343485"/>
            <a:chExt cx="180000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CB0632-6127-C6BA-E9FE-43264567D1D9}"/>
                    </a:ext>
                  </a:extLst>
                </p14:cNvPr>
                <p14:cNvContentPartPr/>
                <p14:nvPr/>
              </p14:nvContentPartPr>
              <p14:xfrm>
                <a:off x="9634436" y="3343485"/>
                <a:ext cx="514440" cy="381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CB0632-6127-C6BA-E9FE-43264567D1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25436" y="3334845"/>
                  <a:ext cx="5320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78771DC-337C-74D9-899F-C509E9F6C914}"/>
                    </a:ext>
                  </a:extLst>
                </p14:cNvPr>
                <p14:cNvContentPartPr/>
                <p14:nvPr/>
              </p14:nvContentPartPr>
              <p14:xfrm>
                <a:off x="9688796" y="3488565"/>
                <a:ext cx="269640" cy="20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8771DC-337C-74D9-899F-C509E9F6C9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79796" y="3479925"/>
                  <a:ext cx="287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F5FD35-2CC6-E300-037D-C3C482FAE93D}"/>
                    </a:ext>
                  </a:extLst>
                </p14:cNvPr>
                <p14:cNvContentPartPr/>
                <p14:nvPr/>
              </p14:nvContentPartPr>
              <p14:xfrm>
                <a:off x="10352636" y="3493605"/>
                <a:ext cx="950760" cy="225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F5FD35-2CC6-E300-037D-C3C482FAE9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43636" y="3484965"/>
                  <a:ext cx="968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D2A72D-396E-249F-2AD2-45807AFBD5E8}"/>
                    </a:ext>
                  </a:extLst>
                </p14:cNvPr>
                <p14:cNvContentPartPr/>
                <p14:nvPr/>
              </p14:nvContentPartPr>
              <p14:xfrm>
                <a:off x="11281076" y="3687285"/>
                <a:ext cx="153360" cy="199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D2A72D-396E-249F-2AD2-45807AFBD5E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72436" y="3678645"/>
                  <a:ext cx="1710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FB7E4E6-3732-C11F-82D8-13AD2B20A26C}"/>
              </a:ext>
            </a:extLst>
          </p:cNvPr>
          <p:cNvGrpSpPr/>
          <p:nvPr/>
        </p:nvGrpSpPr>
        <p:grpSpPr>
          <a:xfrm>
            <a:off x="9668276" y="3942885"/>
            <a:ext cx="1838160" cy="1150920"/>
            <a:chOff x="9668276" y="3942885"/>
            <a:chExt cx="1838160" cy="11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FD6C79-A5B9-44A4-B9A4-D725932EB6B4}"/>
                    </a:ext>
                  </a:extLst>
                </p14:cNvPr>
                <p14:cNvContentPartPr/>
                <p14:nvPr/>
              </p14:nvContentPartPr>
              <p14:xfrm>
                <a:off x="9668276" y="3974925"/>
                <a:ext cx="1807200" cy="620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FD6C79-A5B9-44A4-B9A4-D725932EB6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59636" y="3966285"/>
                  <a:ext cx="182484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7183D0-A0EB-6204-2A0C-D01D08327D4E}"/>
                    </a:ext>
                  </a:extLst>
                </p14:cNvPr>
                <p14:cNvContentPartPr/>
                <p14:nvPr/>
              </p14:nvContentPartPr>
              <p14:xfrm>
                <a:off x="11254436" y="4087245"/>
                <a:ext cx="252000" cy="36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37183D0-A0EB-6204-2A0C-D01D08327D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45436" y="4078245"/>
                  <a:ext cx="269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396613-F64E-D44A-0ED4-D988143CBA2C}"/>
                    </a:ext>
                  </a:extLst>
                </p14:cNvPr>
                <p14:cNvContentPartPr/>
                <p14:nvPr/>
              </p14:nvContentPartPr>
              <p14:xfrm>
                <a:off x="9854756" y="3942885"/>
                <a:ext cx="36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396613-F64E-D44A-0ED4-D988143CBA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46116" y="3933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360AA4-547A-3B60-91FD-C43695E74E1F}"/>
                    </a:ext>
                  </a:extLst>
                </p14:cNvPr>
                <p14:cNvContentPartPr/>
                <p14:nvPr/>
              </p14:nvContentPartPr>
              <p14:xfrm>
                <a:off x="9702116" y="4601325"/>
                <a:ext cx="266400" cy="492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360AA4-547A-3B60-91FD-C43695E74E1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93116" y="4592685"/>
                  <a:ext cx="2840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7162EC4-137A-67AF-05EB-ADE828C97B83}"/>
                    </a:ext>
                  </a:extLst>
                </p14:cNvPr>
                <p14:cNvContentPartPr/>
                <p14:nvPr/>
              </p14:nvContentPartPr>
              <p14:xfrm>
                <a:off x="10143476" y="4637325"/>
                <a:ext cx="813960" cy="302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7162EC4-137A-67AF-05EB-ADE828C97B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34836" y="4628325"/>
                  <a:ext cx="8316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C561FD-C238-083F-7154-81EDB85D2829}"/>
                    </a:ext>
                  </a:extLst>
                </p14:cNvPr>
                <p14:cNvContentPartPr/>
                <p14:nvPr/>
              </p14:nvContentPartPr>
              <p14:xfrm>
                <a:off x="10606436" y="4703205"/>
                <a:ext cx="31680" cy="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C561FD-C238-083F-7154-81EDB85D282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97796" y="4694205"/>
                  <a:ext cx="493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858464-DA45-4E0E-78CE-BFCAB011188B}"/>
                  </a:ext>
                </a:extLst>
              </p14:cNvPr>
              <p14:cNvContentPartPr/>
              <p14:nvPr/>
            </p14:nvContentPartPr>
            <p14:xfrm>
              <a:off x="9628316" y="5337165"/>
              <a:ext cx="1956960" cy="651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858464-DA45-4E0E-78CE-BFCAB011188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619316" y="5328525"/>
                <a:ext cx="1974600" cy="66924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CBDD02E7-F7F4-86F1-EC9A-A8A8E079C39C}"/>
              </a:ext>
            </a:extLst>
          </p:cNvPr>
          <p:cNvSpPr txBox="1"/>
          <p:nvPr/>
        </p:nvSpPr>
        <p:spPr>
          <a:xfrm>
            <a:off x="69208" y="4435"/>
            <a:ext cx="11406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4.16 </a:t>
            </a:r>
            <a:r>
              <a:rPr lang="en-US" sz="1800" b="0" i="0" u="none" strike="noStrike" baseline="0" dirty="0">
                <a:latin typeface="KymlsnVppgvcBcpdgpAdvP6975"/>
              </a:rPr>
              <a:t>Experimental measurements of delay vs. probe separation at various frequencies of the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wave exciter. The slope of the lines gives the phase velocity. [From Wong, Motley, and D</a:t>
            </a:r>
            <a:r>
              <a:rPr lang="en-US" sz="1800" b="0" i="0" u="none" strike="noStrike" baseline="0" dirty="0">
                <a:latin typeface="MxrqcjRspnppDmvplbAdvTT5843c571+20"/>
              </a:rPr>
              <a:t>’</a:t>
            </a:r>
            <a:r>
              <a:rPr lang="en-US" sz="1800" b="0" i="0" u="none" strike="noStrike" baseline="0" dirty="0">
                <a:latin typeface="KymlsnVppgvcBcpdgpAdvP6975"/>
              </a:rPr>
              <a:t>Angelo,</a:t>
            </a:r>
          </a:p>
          <a:p>
            <a:pPr algn="l"/>
            <a:r>
              <a:rPr lang="en-US" sz="1800" b="0" i="0" u="none" strike="noStrike" baseline="0" dirty="0">
                <a:latin typeface="RgtltvVwghtkGhhdmxAdvP696A"/>
              </a:rPr>
              <a:t>loc. cit</a:t>
            </a:r>
            <a:r>
              <a:rPr lang="en-US" sz="1800" b="0" i="0" u="none" strike="noStrike" baseline="0" dirty="0">
                <a:latin typeface="KymlsnVppgvcBcpdgpAdvP6975"/>
              </a:rPr>
              <a:t>.]</a:t>
            </a:r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7888FC6-5DAF-4A3B-246D-43BA99175DE9}"/>
              </a:ext>
            </a:extLst>
          </p:cNvPr>
          <p:cNvGrpSpPr/>
          <p:nvPr/>
        </p:nvGrpSpPr>
        <p:grpSpPr>
          <a:xfrm>
            <a:off x="199196" y="4277325"/>
            <a:ext cx="2329920" cy="512640"/>
            <a:chOff x="199196" y="4277325"/>
            <a:chExt cx="232992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031E3E2-2069-6AC2-B2A2-2ACD7ABBD5CF}"/>
                    </a:ext>
                  </a:extLst>
                </p14:cNvPr>
                <p14:cNvContentPartPr/>
                <p14:nvPr/>
              </p14:nvContentPartPr>
              <p14:xfrm>
                <a:off x="199196" y="4377405"/>
                <a:ext cx="555120" cy="248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031E3E2-2069-6AC2-B2A2-2ACD7ABBD5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0556" y="4368405"/>
                  <a:ext cx="572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DE63411-0837-2AA4-5EA3-AD7551C565F0}"/>
                    </a:ext>
                  </a:extLst>
                </p14:cNvPr>
                <p14:cNvContentPartPr/>
                <p14:nvPr/>
              </p14:nvContentPartPr>
              <p14:xfrm>
                <a:off x="440756" y="4383165"/>
                <a:ext cx="36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DE63411-0837-2AA4-5EA3-AD7551C565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1756" y="4374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DA0911-FD6F-37EE-141F-6CA9A46BB15A}"/>
                    </a:ext>
                  </a:extLst>
                </p14:cNvPr>
                <p14:cNvContentPartPr/>
                <p14:nvPr/>
              </p14:nvContentPartPr>
              <p14:xfrm>
                <a:off x="923516" y="4300005"/>
                <a:ext cx="1092960" cy="489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DA0911-FD6F-37EE-141F-6CA9A46BB15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4516" y="4291365"/>
                  <a:ext cx="11106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5BDC05-0D81-21C5-38F3-8707557FFF02}"/>
                    </a:ext>
                  </a:extLst>
                </p14:cNvPr>
                <p14:cNvContentPartPr/>
                <p14:nvPr/>
              </p14:nvContentPartPr>
              <p14:xfrm>
                <a:off x="2227076" y="4440045"/>
                <a:ext cx="302040" cy="151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5BDC05-0D81-21C5-38F3-8707557FFF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18076" y="4431405"/>
                  <a:ext cx="319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0117B53-7853-E147-DF2F-36E1034161B3}"/>
                    </a:ext>
                  </a:extLst>
                </p14:cNvPr>
                <p14:cNvContentPartPr/>
                <p14:nvPr/>
              </p14:nvContentPartPr>
              <p14:xfrm>
                <a:off x="2357396" y="4277325"/>
                <a:ext cx="2520" cy="30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0117B53-7853-E147-DF2F-36E1034161B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48756" y="4268325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FD2CA3B-C89A-9CCC-D203-D02BAFF11724}"/>
              </a:ext>
            </a:extLst>
          </p:cNvPr>
          <p:cNvGrpSpPr/>
          <p:nvPr/>
        </p:nvGrpSpPr>
        <p:grpSpPr>
          <a:xfrm>
            <a:off x="117116" y="4764765"/>
            <a:ext cx="2574360" cy="1059840"/>
            <a:chOff x="117116" y="4764765"/>
            <a:chExt cx="2574360" cy="10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FBA1EF-7806-F3D7-F9B0-5E851DB6FC09}"/>
                    </a:ext>
                  </a:extLst>
                </p14:cNvPr>
                <p14:cNvContentPartPr/>
                <p14:nvPr/>
              </p14:nvContentPartPr>
              <p14:xfrm>
                <a:off x="131516" y="4930725"/>
                <a:ext cx="250920" cy="98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FBA1EF-7806-F3D7-F9B0-5E851DB6FC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2876" y="4922085"/>
                  <a:ext cx="268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7DB41A-589E-7A9C-FAE6-0C56591A6E57}"/>
                    </a:ext>
                  </a:extLst>
                </p14:cNvPr>
                <p14:cNvContentPartPr/>
                <p14:nvPr/>
              </p14:nvContentPartPr>
              <p14:xfrm>
                <a:off x="213596" y="4764765"/>
                <a:ext cx="360" cy="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7DB41A-589E-7A9C-FAE6-0C56591A6E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4956" y="475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9F33AA-EB0F-E7AB-4D96-BC13326B89FB}"/>
                    </a:ext>
                  </a:extLst>
                </p14:cNvPr>
                <p14:cNvContentPartPr/>
                <p14:nvPr/>
              </p14:nvContentPartPr>
              <p14:xfrm>
                <a:off x="613196" y="4836405"/>
                <a:ext cx="751320" cy="182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9F33AA-EB0F-E7AB-4D96-BC13326B89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4196" y="4827765"/>
                  <a:ext cx="768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61E6559-1BDF-9FA3-D12B-594B5D5E0D7D}"/>
                    </a:ext>
                  </a:extLst>
                </p14:cNvPr>
                <p14:cNvContentPartPr/>
                <p14:nvPr/>
              </p14:nvContentPartPr>
              <p14:xfrm>
                <a:off x="1158956" y="4846845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61E6559-1BDF-9FA3-D12B-594B5D5E0D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50316" y="4837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1B848DB-E19E-762D-CC8D-EE623FFE5716}"/>
                    </a:ext>
                  </a:extLst>
                </p14:cNvPr>
                <p14:cNvContentPartPr/>
                <p14:nvPr/>
              </p14:nvContentPartPr>
              <p14:xfrm>
                <a:off x="1536956" y="4849365"/>
                <a:ext cx="813600" cy="278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1B848DB-E19E-762D-CC8D-EE623FFE57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28316" y="4840725"/>
                  <a:ext cx="831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6192F4-4896-0FE6-E9F9-7F37116178BC}"/>
                    </a:ext>
                  </a:extLst>
                </p14:cNvPr>
                <p14:cNvContentPartPr/>
                <p14:nvPr/>
              </p14:nvContentPartPr>
              <p14:xfrm>
                <a:off x="2277116" y="4981125"/>
                <a:ext cx="179280" cy="156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6192F4-4896-0FE6-E9F9-7F37116178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68476" y="4972125"/>
                  <a:ext cx="196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5EB04A-A5A3-79B1-5C64-99414C0F3EFD}"/>
                    </a:ext>
                  </a:extLst>
                </p14:cNvPr>
                <p14:cNvContentPartPr/>
                <p14:nvPr/>
              </p14:nvContentPartPr>
              <p14:xfrm>
                <a:off x="1608956" y="5114685"/>
                <a:ext cx="539280" cy="315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5EB04A-A5A3-79B1-5C64-99414C0F3E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99956" y="5106045"/>
                  <a:ext cx="5569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A3AACB8-086B-4B7D-1D34-74E2E19244F8}"/>
                    </a:ext>
                  </a:extLst>
                </p14:cNvPr>
                <p14:cNvContentPartPr/>
                <p14:nvPr/>
              </p14:nvContentPartPr>
              <p14:xfrm>
                <a:off x="2260916" y="5113245"/>
                <a:ext cx="430560" cy="327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A3AACB8-086B-4B7D-1D34-74E2E19244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52276" y="5104605"/>
                  <a:ext cx="4482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FC215C-93BC-9E92-0396-A4A7A94639AB}"/>
                    </a:ext>
                  </a:extLst>
                </p14:cNvPr>
                <p14:cNvContentPartPr/>
                <p14:nvPr/>
              </p14:nvContentPartPr>
              <p14:xfrm>
                <a:off x="2390876" y="5197845"/>
                <a:ext cx="214560" cy="71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FC215C-93BC-9E92-0396-A4A7A94639A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82236" y="5189205"/>
                  <a:ext cx="232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2DB3CA8-F389-B315-AEAA-D91CA2ACC8E4}"/>
                    </a:ext>
                  </a:extLst>
                </p14:cNvPr>
                <p14:cNvContentPartPr/>
                <p14:nvPr/>
              </p14:nvContentPartPr>
              <p14:xfrm>
                <a:off x="117116" y="5110365"/>
                <a:ext cx="729000" cy="349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2DB3CA8-F389-B315-AEAA-D91CA2ACC8E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476" y="5101365"/>
                  <a:ext cx="7466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372E40F-25E9-9439-2596-EB79C1A90F93}"/>
                    </a:ext>
                  </a:extLst>
                </p14:cNvPr>
                <p14:cNvContentPartPr/>
                <p14:nvPr/>
              </p14:nvContentPartPr>
              <p14:xfrm>
                <a:off x="1003796" y="5119725"/>
                <a:ext cx="489240" cy="335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372E40F-25E9-9439-2596-EB79C1A90F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4796" y="5111085"/>
                  <a:ext cx="506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8E75EE-E197-076F-FDC2-F8180C213D18}"/>
                    </a:ext>
                  </a:extLst>
                </p14:cNvPr>
                <p14:cNvContentPartPr/>
                <p14:nvPr/>
              </p14:nvContentPartPr>
              <p14:xfrm>
                <a:off x="993716" y="5141325"/>
                <a:ext cx="262440" cy="48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8E75EE-E197-076F-FDC2-F8180C213D1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4716" y="5132325"/>
                  <a:ext cx="280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BDF5C7-703E-3CFC-DB35-6DE1DEFD3D90}"/>
                    </a:ext>
                  </a:extLst>
                </p14:cNvPr>
                <p14:cNvContentPartPr/>
                <p14:nvPr/>
              </p14:nvContentPartPr>
              <p14:xfrm>
                <a:off x="132236" y="5632365"/>
                <a:ext cx="377280" cy="149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BDF5C7-703E-3CFC-DB35-6DE1DEFD3D9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3596" y="5623725"/>
                  <a:ext cx="394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051DF25-FC11-B514-4332-7691F965EE12}"/>
                    </a:ext>
                  </a:extLst>
                </p14:cNvPr>
                <p14:cNvContentPartPr/>
                <p14:nvPr/>
              </p14:nvContentPartPr>
              <p14:xfrm>
                <a:off x="368036" y="5644605"/>
                <a:ext cx="154800" cy="180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051DF25-FC11-B514-4332-7691F965EE1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9396" y="5635965"/>
                  <a:ext cx="172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462CDA1-D8B5-1729-83A1-7842C202C271}"/>
                    </a:ext>
                  </a:extLst>
                </p14:cNvPr>
                <p14:cNvContentPartPr/>
                <p14:nvPr/>
              </p14:nvContentPartPr>
              <p14:xfrm>
                <a:off x="604916" y="5499885"/>
                <a:ext cx="463680" cy="274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462CDA1-D8B5-1729-83A1-7842C202C2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6276" y="5491245"/>
                  <a:ext cx="481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8D7A88E-5F40-1E7E-18BD-B6BCE292EE8B}"/>
                    </a:ext>
                  </a:extLst>
                </p14:cNvPr>
                <p14:cNvContentPartPr/>
                <p14:nvPr/>
              </p14:nvContentPartPr>
              <p14:xfrm>
                <a:off x="812996" y="5578725"/>
                <a:ext cx="194040" cy="11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8D7A88E-5F40-1E7E-18BD-B6BCE292EE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3996" y="5570085"/>
                  <a:ext cx="211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19D4169-3451-AF98-F956-34EDD26BAEE8}"/>
                    </a:ext>
                  </a:extLst>
                </p14:cNvPr>
                <p14:cNvContentPartPr/>
                <p14:nvPr/>
              </p14:nvContentPartPr>
              <p14:xfrm>
                <a:off x="701036" y="5560725"/>
                <a:ext cx="360" cy="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19D4169-3451-AF98-F956-34EDD26BAE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2396" y="555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CD9531-4584-A63B-88C6-4BA9C8F03569}"/>
                    </a:ext>
                  </a:extLst>
                </p14:cNvPr>
                <p14:cNvContentPartPr/>
                <p14:nvPr/>
              </p14:nvContentPartPr>
              <p14:xfrm>
                <a:off x="1234556" y="5631285"/>
                <a:ext cx="1145880" cy="140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CD9531-4584-A63B-88C6-4BA9C8F0356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25556" y="5622645"/>
                  <a:ext cx="1163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B4D0701-A6BD-7BAD-15D9-13A18509B1A5}"/>
                    </a:ext>
                  </a:extLst>
                </p14:cNvPr>
                <p14:cNvContentPartPr/>
                <p14:nvPr/>
              </p14:nvContentPartPr>
              <p14:xfrm>
                <a:off x="1878596" y="5520045"/>
                <a:ext cx="360" cy="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B4D0701-A6BD-7BAD-15D9-13A18509B1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69956" y="5511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22EB5C-6D79-6887-0518-509DF6C840E4}"/>
                    </a:ext>
                  </a:extLst>
                </p14:cNvPr>
                <p14:cNvContentPartPr/>
                <p14:nvPr/>
              </p14:nvContentPartPr>
              <p14:xfrm>
                <a:off x="1543436" y="5547405"/>
                <a:ext cx="28800" cy="1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22EB5C-6D79-6887-0518-509DF6C840E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34796" y="5538765"/>
                  <a:ext cx="4644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A70B61F-D516-84E9-BDF9-FF6AEF0D1939}"/>
                  </a:ext>
                </a:extLst>
              </p14:cNvPr>
              <p14:cNvContentPartPr/>
              <p14:nvPr/>
            </p14:nvContentPartPr>
            <p14:xfrm>
              <a:off x="108476" y="5943765"/>
              <a:ext cx="1148760" cy="3762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A70B61F-D516-84E9-BDF9-FF6AEF0D193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9476" y="5935125"/>
                <a:ext cx="116640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1AF4681C-5CE2-9047-363D-8FC4A8BEFB4F}"/>
              </a:ext>
            </a:extLst>
          </p:cNvPr>
          <p:cNvGrpSpPr/>
          <p:nvPr/>
        </p:nvGrpSpPr>
        <p:grpSpPr>
          <a:xfrm>
            <a:off x="1424636" y="5793285"/>
            <a:ext cx="963360" cy="357120"/>
            <a:chOff x="1424636" y="5793285"/>
            <a:chExt cx="96336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3C88D3D-A176-1A88-68DB-0D7E08DD4161}"/>
                    </a:ext>
                  </a:extLst>
                </p14:cNvPr>
                <p14:cNvContentPartPr/>
                <p14:nvPr/>
              </p14:nvContentPartPr>
              <p14:xfrm>
                <a:off x="1424636" y="5793285"/>
                <a:ext cx="963360" cy="357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3C88D3D-A176-1A88-68DB-0D7E08DD416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15636" y="5784285"/>
                  <a:ext cx="9810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AB356A7-A3C4-6BDB-B425-EF6D5D1663A0}"/>
                    </a:ext>
                  </a:extLst>
                </p14:cNvPr>
                <p14:cNvContentPartPr/>
                <p14:nvPr/>
              </p14:nvContentPartPr>
              <p14:xfrm>
                <a:off x="1818476" y="5846565"/>
                <a:ext cx="355680" cy="68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AB356A7-A3C4-6BDB-B425-EF6D5D1663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09476" y="5837565"/>
                  <a:ext cx="3733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290DCE-5C50-1FA9-8808-DA81E25891E0}"/>
              </a:ext>
            </a:extLst>
          </p:cNvPr>
          <p:cNvGrpSpPr/>
          <p:nvPr/>
        </p:nvGrpSpPr>
        <p:grpSpPr>
          <a:xfrm>
            <a:off x="213956" y="6359925"/>
            <a:ext cx="2249280" cy="354960"/>
            <a:chOff x="213956" y="6359925"/>
            <a:chExt cx="224928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C9E754-7124-995C-AB21-39426E8FD903}"/>
                    </a:ext>
                  </a:extLst>
                </p14:cNvPr>
                <p14:cNvContentPartPr/>
                <p14:nvPr/>
              </p14:nvContentPartPr>
              <p14:xfrm>
                <a:off x="213956" y="6450285"/>
                <a:ext cx="906480" cy="186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C9E754-7124-995C-AB21-39426E8FD9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4956" y="6441645"/>
                  <a:ext cx="924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0962C80-EC75-0A27-E0BB-8536BE849830}"/>
                    </a:ext>
                  </a:extLst>
                </p14:cNvPr>
                <p14:cNvContentPartPr/>
                <p14:nvPr/>
              </p14:nvContentPartPr>
              <p14:xfrm>
                <a:off x="1393676" y="6415365"/>
                <a:ext cx="246240" cy="16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0962C80-EC75-0A27-E0BB-8536BE8498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85036" y="6406365"/>
                  <a:ext cx="263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A1F5CB8-1CEB-A3EF-9DE1-EC9A028143D3}"/>
                    </a:ext>
                  </a:extLst>
                </p14:cNvPr>
                <p14:cNvContentPartPr/>
                <p14:nvPr/>
              </p14:nvContentPartPr>
              <p14:xfrm>
                <a:off x="1795076" y="6466485"/>
                <a:ext cx="124560" cy="18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A1F5CB8-1CEB-A3EF-9DE1-EC9A028143D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86436" y="6457845"/>
                  <a:ext cx="142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1AD935A-C2C1-9EF9-9133-C607FEFE3728}"/>
                    </a:ext>
                  </a:extLst>
                </p14:cNvPr>
                <p14:cNvContentPartPr/>
                <p14:nvPr/>
              </p14:nvContentPartPr>
              <p14:xfrm>
                <a:off x="1775636" y="6538845"/>
                <a:ext cx="152640" cy="31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1AD935A-C2C1-9EF9-9133-C607FEFE372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66996" y="6529845"/>
                  <a:ext cx="170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75E17E9-B30E-0BB3-1CFE-005655281D5D}"/>
                    </a:ext>
                  </a:extLst>
                </p14:cNvPr>
                <p14:cNvContentPartPr/>
                <p14:nvPr/>
              </p14:nvContentPartPr>
              <p14:xfrm>
                <a:off x="2077676" y="6359925"/>
                <a:ext cx="238680" cy="197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75E17E9-B30E-0BB3-1CFE-005655281D5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69036" y="6350925"/>
                  <a:ext cx="256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1152417-0220-1FEE-CACE-843846437431}"/>
                    </a:ext>
                  </a:extLst>
                </p14:cNvPr>
                <p14:cNvContentPartPr/>
                <p14:nvPr/>
              </p14:nvContentPartPr>
              <p14:xfrm>
                <a:off x="2381516" y="6533445"/>
                <a:ext cx="81720" cy="181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1152417-0220-1FEE-CACE-84384643743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72516" y="6524445"/>
                  <a:ext cx="993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62098B6-D539-5D08-216A-5105B89E2245}"/>
              </a:ext>
            </a:extLst>
          </p:cNvPr>
          <p:cNvGrpSpPr/>
          <p:nvPr/>
        </p:nvGrpSpPr>
        <p:grpSpPr>
          <a:xfrm>
            <a:off x="4053716" y="1312005"/>
            <a:ext cx="1347120" cy="445680"/>
            <a:chOff x="4053716" y="1312005"/>
            <a:chExt cx="134712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A6921F9-DB25-5E8F-69FF-15FEA7DE37B5}"/>
                    </a:ext>
                  </a:extLst>
                </p14:cNvPr>
                <p14:cNvContentPartPr/>
                <p14:nvPr/>
              </p14:nvContentPartPr>
              <p14:xfrm>
                <a:off x="4053716" y="1434765"/>
                <a:ext cx="198720" cy="163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A6921F9-DB25-5E8F-69FF-15FEA7DE37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45076" y="1426125"/>
                  <a:ext cx="216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47C0F12-E64D-1DBD-1C84-253CCB73A46A}"/>
                    </a:ext>
                  </a:extLst>
                </p14:cNvPr>
                <p14:cNvContentPartPr/>
                <p14:nvPr/>
              </p14:nvContentPartPr>
              <p14:xfrm>
                <a:off x="4223636" y="1618005"/>
                <a:ext cx="124920" cy="107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47C0F12-E64D-1DBD-1C84-253CCB73A4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14996" y="1609365"/>
                  <a:ext cx="142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E97064-8CA6-E630-D152-FE6352AD0B2B}"/>
                    </a:ext>
                  </a:extLst>
                </p14:cNvPr>
                <p14:cNvContentPartPr/>
                <p14:nvPr/>
              </p14:nvContentPartPr>
              <p14:xfrm>
                <a:off x="4276556" y="1611885"/>
                <a:ext cx="16920" cy="145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E97064-8CA6-E630-D152-FE6352AD0B2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67916" y="1602885"/>
                  <a:ext cx="34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B5F5F75-83D6-5EDF-6365-6A6C0EB1981B}"/>
                    </a:ext>
                  </a:extLst>
                </p14:cNvPr>
                <p14:cNvContentPartPr/>
                <p14:nvPr/>
              </p14:nvContentPartPr>
              <p14:xfrm>
                <a:off x="4419476" y="1515405"/>
                <a:ext cx="142920" cy="22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B5F5F75-83D6-5EDF-6365-6A6C0EB1981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10476" y="1506405"/>
                  <a:ext cx="160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75490E7-659F-A9ED-03BB-D40ABC89755D}"/>
                    </a:ext>
                  </a:extLst>
                </p14:cNvPr>
                <p14:cNvContentPartPr/>
                <p14:nvPr/>
              </p14:nvContentPartPr>
              <p14:xfrm>
                <a:off x="4413716" y="1620525"/>
                <a:ext cx="130320" cy="4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75490E7-659F-A9ED-03BB-D40ABC89755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04716" y="1611885"/>
                  <a:ext cx="147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0FEB2EF-17D4-A6DD-0929-B36E7D28DF66}"/>
                    </a:ext>
                  </a:extLst>
                </p14:cNvPr>
                <p14:cNvContentPartPr/>
                <p14:nvPr/>
              </p14:nvContentPartPr>
              <p14:xfrm>
                <a:off x="4741316" y="1323885"/>
                <a:ext cx="9720" cy="212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0FEB2EF-17D4-A6DD-0929-B36E7D28DF6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32316" y="1314885"/>
                  <a:ext cx="27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DD80AFB-2CA3-68C7-6692-18B6DADDD2B3}"/>
                    </a:ext>
                  </a:extLst>
                </p14:cNvPr>
                <p14:cNvContentPartPr/>
                <p14:nvPr/>
              </p14:nvContentPartPr>
              <p14:xfrm>
                <a:off x="4816196" y="1312005"/>
                <a:ext cx="9000" cy="227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DD80AFB-2CA3-68C7-6692-18B6DADDD2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07556" y="1303365"/>
                  <a:ext cx="26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3ADB73D-DD0B-226A-CAB7-52DDF8F6DC37}"/>
                    </a:ext>
                  </a:extLst>
                </p14:cNvPr>
                <p14:cNvContentPartPr/>
                <p14:nvPr/>
              </p14:nvContentPartPr>
              <p14:xfrm>
                <a:off x="4948316" y="1426485"/>
                <a:ext cx="108720" cy="113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3ADB73D-DD0B-226A-CAB7-52DDF8F6DC3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39676" y="1417845"/>
                  <a:ext cx="126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1A8ED5-3A92-6AA5-D027-F51BA431D4B4}"/>
                    </a:ext>
                  </a:extLst>
                </p14:cNvPr>
                <p14:cNvContentPartPr/>
                <p14:nvPr/>
              </p14:nvContentPartPr>
              <p14:xfrm>
                <a:off x="5138396" y="1411725"/>
                <a:ext cx="164520" cy="75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71A8ED5-3A92-6AA5-D027-F51BA431D4B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29396" y="1402725"/>
                  <a:ext cx="182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3A8CB3D-3A27-6199-BAF6-4B9695EE5D30}"/>
                    </a:ext>
                  </a:extLst>
                </p14:cNvPr>
                <p14:cNvContentPartPr/>
                <p14:nvPr/>
              </p14:nvContentPartPr>
              <p14:xfrm>
                <a:off x="4671116" y="1620525"/>
                <a:ext cx="729720" cy="51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3A8CB3D-3A27-6199-BAF6-4B9695EE5D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62476" y="1611885"/>
                  <a:ext cx="7473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910E140-C152-2B3E-CE80-EC6D7C9EE654}"/>
              </a:ext>
            </a:extLst>
          </p:cNvPr>
          <p:cNvGrpSpPr/>
          <p:nvPr/>
        </p:nvGrpSpPr>
        <p:grpSpPr>
          <a:xfrm>
            <a:off x="4668956" y="1750845"/>
            <a:ext cx="671760" cy="227880"/>
            <a:chOff x="4668956" y="1750845"/>
            <a:chExt cx="6717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AD2EF36-79D0-F03D-A138-0CF81A6C4E8E}"/>
                    </a:ext>
                  </a:extLst>
                </p14:cNvPr>
                <p14:cNvContentPartPr/>
                <p14:nvPr/>
              </p14:nvContentPartPr>
              <p14:xfrm>
                <a:off x="4668956" y="1777125"/>
                <a:ext cx="10080" cy="137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AD2EF36-79D0-F03D-A138-0CF81A6C4E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60316" y="1768485"/>
                  <a:ext cx="27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C52C6C7-26EC-02AD-7C6C-E8FE4B1C7EFB}"/>
                    </a:ext>
                  </a:extLst>
                </p14:cNvPr>
                <p14:cNvContentPartPr/>
                <p14:nvPr/>
              </p14:nvContentPartPr>
              <p14:xfrm>
                <a:off x="4770836" y="1750845"/>
                <a:ext cx="97560" cy="147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C52C6C7-26EC-02AD-7C6C-E8FE4B1C7EF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62196" y="1742205"/>
                  <a:ext cx="115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ECA1E74-D507-2357-97AD-01DF6F89512F}"/>
                    </a:ext>
                  </a:extLst>
                </p14:cNvPr>
                <p14:cNvContentPartPr/>
                <p14:nvPr/>
              </p14:nvContentPartPr>
              <p14:xfrm>
                <a:off x="4910156" y="1752645"/>
                <a:ext cx="92520" cy="104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ECA1E74-D507-2357-97AD-01DF6F89512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01516" y="1744005"/>
                  <a:ext cx="110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876CED5-BBB6-42AF-AB8B-2AA271736CBF}"/>
                    </a:ext>
                  </a:extLst>
                </p14:cNvPr>
                <p14:cNvContentPartPr/>
                <p14:nvPr/>
              </p14:nvContentPartPr>
              <p14:xfrm>
                <a:off x="5002676" y="1846245"/>
                <a:ext cx="199080" cy="132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876CED5-BBB6-42AF-AB8B-2AA271736CB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94036" y="1837245"/>
                  <a:ext cx="216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0D6224A-1EC2-136F-4FA5-488099D88820}"/>
                    </a:ext>
                  </a:extLst>
                </p14:cNvPr>
                <p14:cNvContentPartPr/>
                <p14:nvPr/>
              </p14:nvContentPartPr>
              <p14:xfrm>
                <a:off x="5269076" y="1799805"/>
                <a:ext cx="71640" cy="156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0D6224A-1EC2-136F-4FA5-488099D888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60076" y="1791165"/>
                  <a:ext cx="8928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94AE15D-9148-AC2E-33DF-9D5DBE14C8B5}"/>
                  </a:ext>
                </a:extLst>
              </p14:cNvPr>
              <p14:cNvContentPartPr/>
              <p14:nvPr/>
            </p14:nvContentPartPr>
            <p14:xfrm>
              <a:off x="3836636" y="5337165"/>
              <a:ext cx="3021120" cy="1238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94AE15D-9148-AC2E-33DF-9D5DBE14C8B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64996" y="5193525"/>
                <a:ext cx="31647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A7513B1-6BA0-FF5A-FE15-567FBEC80127}"/>
                  </a:ext>
                </a:extLst>
              </p14:cNvPr>
              <p14:cNvContentPartPr/>
              <p14:nvPr/>
            </p14:nvContentPartPr>
            <p14:xfrm>
              <a:off x="3779396" y="1727805"/>
              <a:ext cx="93960" cy="30902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A7513B1-6BA0-FF5A-FE15-567FBEC8012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707756" y="1583805"/>
                <a:ext cx="237600" cy="337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4D26288-D48C-E700-897A-EEA12754A4AD}"/>
              </a:ext>
            </a:extLst>
          </p:cNvPr>
          <p:cNvGrpSpPr/>
          <p:nvPr/>
        </p:nvGrpSpPr>
        <p:grpSpPr>
          <a:xfrm>
            <a:off x="5624396" y="1282125"/>
            <a:ext cx="1198080" cy="475560"/>
            <a:chOff x="5624396" y="1282125"/>
            <a:chExt cx="119808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26BDA23-DA9C-5E15-C34E-4843E0381DEB}"/>
                    </a:ext>
                  </a:extLst>
                </p14:cNvPr>
                <p14:cNvContentPartPr/>
                <p14:nvPr/>
              </p14:nvContentPartPr>
              <p14:xfrm>
                <a:off x="5624396" y="1594965"/>
                <a:ext cx="132480" cy="25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26BDA23-DA9C-5E15-C34E-4843E0381D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15756" y="1586325"/>
                  <a:ext cx="150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9973182-2F23-8479-0135-63044095E99E}"/>
                    </a:ext>
                  </a:extLst>
                </p14:cNvPr>
                <p14:cNvContentPartPr/>
                <p14:nvPr/>
              </p14:nvContentPartPr>
              <p14:xfrm>
                <a:off x="5624396" y="1672725"/>
                <a:ext cx="150120" cy="9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9973182-2F23-8479-0135-63044095E9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15756" y="1664085"/>
                  <a:ext cx="167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44B1E19-020F-273D-1722-2578F2D502E9}"/>
                    </a:ext>
                  </a:extLst>
                </p14:cNvPr>
                <p14:cNvContentPartPr/>
                <p14:nvPr/>
              </p14:nvContentPartPr>
              <p14:xfrm>
                <a:off x="6062516" y="1533405"/>
                <a:ext cx="103320" cy="136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44B1E19-020F-273D-1722-2578F2D502E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53876" y="1524765"/>
                  <a:ext cx="120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F8B3CF-8BEE-122A-876A-4762ECA87FF6}"/>
                    </a:ext>
                  </a:extLst>
                </p14:cNvPr>
                <p14:cNvContentPartPr/>
                <p14:nvPr/>
              </p14:nvContentPartPr>
              <p14:xfrm>
                <a:off x="6069356" y="1521165"/>
                <a:ext cx="83520" cy="159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F8B3CF-8BEE-122A-876A-4762ECA87FF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60356" y="1512165"/>
                  <a:ext cx="101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AD82A2-7734-F026-128C-8C5CB7A28944}"/>
                    </a:ext>
                  </a:extLst>
                </p14:cNvPr>
                <p14:cNvContentPartPr/>
                <p14:nvPr/>
              </p14:nvContentPartPr>
              <p14:xfrm>
                <a:off x="6229556" y="1483365"/>
                <a:ext cx="10080" cy="194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AD82A2-7734-F026-128C-8C5CB7A289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20556" y="1474725"/>
                  <a:ext cx="27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890D300-D9A9-D098-A43D-0CA8E23FB72B}"/>
                    </a:ext>
                  </a:extLst>
                </p14:cNvPr>
                <p14:cNvContentPartPr/>
                <p14:nvPr/>
              </p14:nvContentPartPr>
              <p14:xfrm>
                <a:off x="6306956" y="1497045"/>
                <a:ext cx="96120" cy="132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890D300-D9A9-D098-A43D-0CA8E23FB7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97956" y="1488045"/>
                  <a:ext cx="113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8780D66-A923-9618-89BC-2E1ABE78FD27}"/>
                    </a:ext>
                  </a:extLst>
                </p14:cNvPr>
                <p14:cNvContentPartPr/>
                <p14:nvPr/>
              </p14:nvContentPartPr>
              <p14:xfrm>
                <a:off x="6589556" y="1415325"/>
                <a:ext cx="71280" cy="100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8780D66-A923-9618-89BC-2E1ABE78FD2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80916" y="1406325"/>
                  <a:ext cx="88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F55601-0C51-20C8-3C52-C336365B6763}"/>
                    </a:ext>
                  </a:extLst>
                </p14:cNvPr>
                <p14:cNvContentPartPr/>
                <p14:nvPr/>
              </p14:nvContentPartPr>
              <p14:xfrm>
                <a:off x="6713396" y="1429725"/>
                <a:ext cx="109080" cy="83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F55601-0C51-20C8-3C52-C336365B676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04756" y="1420725"/>
                  <a:ext cx="126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BBC0A42-1C32-1AE4-98A7-2B81A9326E44}"/>
                    </a:ext>
                  </a:extLst>
                </p14:cNvPr>
                <p14:cNvContentPartPr/>
                <p14:nvPr/>
              </p14:nvContentPartPr>
              <p14:xfrm>
                <a:off x="6510356" y="1556445"/>
                <a:ext cx="276120" cy="72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BBC0A42-1C32-1AE4-98A7-2B81A9326E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01356" y="1547805"/>
                  <a:ext cx="293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3EBB4E6-5264-21B4-07F3-F67EB3AF3F14}"/>
                    </a:ext>
                  </a:extLst>
                </p14:cNvPr>
                <p14:cNvContentPartPr/>
                <p14:nvPr/>
              </p14:nvContentPartPr>
              <p14:xfrm>
                <a:off x="6546716" y="1642125"/>
                <a:ext cx="112680" cy="115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3EBB4E6-5264-21B4-07F3-F67EB3AF3F1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37716" y="1633485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AAE92C-9FF7-7F1E-FB42-86A179068711}"/>
                    </a:ext>
                  </a:extLst>
                </p14:cNvPr>
                <p14:cNvContentPartPr/>
                <p14:nvPr/>
              </p14:nvContentPartPr>
              <p14:xfrm>
                <a:off x="6405956" y="1282125"/>
                <a:ext cx="100440" cy="162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AAE92C-9FF7-7F1E-FB42-86A1790687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97316" y="1273485"/>
                  <a:ext cx="118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1782D08-BE20-4533-E343-2A6CC82661A9}"/>
                    </a:ext>
                  </a:extLst>
                </p14:cNvPr>
                <p14:cNvContentPartPr/>
                <p14:nvPr/>
              </p14:nvContentPartPr>
              <p14:xfrm>
                <a:off x="5818796" y="1464645"/>
                <a:ext cx="38160" cy="233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1782D08-BE20-4533-E343-2A6CC82661A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10156" y="1455645"/>
                  <a:ext cx="55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BA43C6D-8899-12EF-5EAF-3D1F5B3D76FB}"/>
                    </a:ext>
                  </a:extLst>
                </p14:cNvPr>
                <p14:cNvContentPartPr/>
                <p14:nvPr/>
              </p14:nvContentPartPr>
              <p14:xfrm>
                <a:off x="5949476" y="1639245"/>
                <a:ext cx="3960" cy="41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BA43C6D-8899-12EF-5EAF-3D1F5B3D76F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40476" y="1630605"/>
                  <a:ext cx="21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8CECB2B-37C0-CB36-18EB-602CD27C7C7A}"/>
                    </a:ext>
                  </a:extLst>
                </p14:cNvPr>
                <p14:cNvContentPartPr/>
                <p14:nvPr/>
              </p14:nvContentPartPr>
              <p14:xfrm>
                <a:off x="5993036" y="1444845"/>
                <a:ext cx="21240" cy="279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8CECB2B-37C0-CB36-18EB-602CD27C7C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84036" y="1436205"/>
                  <a:ext cx="3888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EC3078A-86D0-396B-E6C9-A91D2A936C3D}"/>
              </a:ext>
            </a:extLst>
          </p:cNvPr>
          <p:cNvGrpSpPr/>
          <p:nvPr/>
        </p:nvGrpSpPr>
        <p:grpSpPr>
          <a:xfrm>
            <a:off x="9640196" y="85485"/>
            <a:ext cx="2430720" cy="478800"/>
            <a:chOff x="9640196" y="85485"/>
            <a:chExt cx="243072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AF17EE2-2CB6-5DF1-B638-EF3F1E4FF113}"/>
                    </a:ext>
                  </a:extLst>
                </p14:cNvPr>
                <p14:cNvContentPartPr/>
                <p14:nvPr/>
              </p14:nvContentPartPr>
              <p14:xfrm>
                <a:off x="9640196" y="260805"/>
                <a:ext cx="167400" cy="181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AF17EE2-2CB6-5DF1-B638-EF3F1E4FF11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31196" y="252165"/>
                  <a:ext cx="185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43A79DE-168B-F8A4-2C1E-C9C79D6E45FD}"/>
                    </a:ext>
                  </a:extLst>
                </p14:cNvPr>
                <p14:cNvContentPartPr/>
                <p14:nvPr/>
              </p14:nvContentPartPr>
              <p14:xfrm>
                <a:off x="9871676" y="437925"/>
                <a:ext cx="98280" cy="90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43A79DE-168B-F8A4-2C1E-C9C79D6E45F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63036" y="429285"/>
                  <a:ext cx="115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99A9B99-68A3-C9D8-BECD-C94F81F8EE41}"/>
                    </a:ext>
                  </a:extLst>
                </p14:cNvPr>
                <p14:cNvContentPartPr/>
                <p14:nvPr/>
              </p14:nvContentPartPr>
              <p14:xfrm>
                <a:off x="10049156" y="298605"/>
                <a:ext cx="180360" cy="14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99A9B99-68A3-C9D8-BECD-C94F81F8EE4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40516" y="289965"/>
                  <a:ext cx="19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3FD5573-4778-156E-8765-4C035B7D3432}"/>
                    </a:ext>
                  </a:extLst>
                </p14:cNvPr>
                <p14:cNvContentPartPr/>
                <p14:nvPr/>
              </p14:nvContentPartPr>
              <p14:xfrm>
                <a:off x="10067516" y="386445"/>
                <a:ext cx="166320" cy="8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3FD5573-4778-156E-8765-4C035B7D343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58516" y="377805"/>
                  <a:ext cx="18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83C51A-851C-72AA-AE46-72967919B606}"/>
                    </a:ext>
                  </a:extLst>
                </p14:cNvPr>
                <p14:cNvContentPartPr/>
                <p14:nvPr/>
              </p14:nvContentPartPr>
              <p14:xfrm>
                <a:off x="10312676" y="232365"/>
                <a:ext cx="182880" cy="2725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83C51A-851C-72AA-AE46-72967919B60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03676" y="223365"/>
                  <a:ext cx="200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E8D26D2-D116-F25C-1570-9CCDFE93187E}"/>
                    </a:ext>
                  </a:extLst>
                </p14:cNvPr>
                <p14:cNvContentPartPr/>
                <p14:nvPr/>
              </p14:nvContentPartPr>
              <p14:xfrm>
                <a:off x="10551356" y="278445"/>
                <a:ext cx="228600" cy="197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E8D26D2-D116-F25C-1570-9CCDFE93187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42716" y="269445"/>
                  <a:ext cx="246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C1309A8-8DDA-1129-7F5A-9FA62FD4FE6F}"/>
                    </a:ext>
                  </a:extLst>
                </p14:cNvPr>
                <p14:cNvContentPartPr/>
                <p14:nvPr/>
              </p14:nvContentPartPr>
              <p14:xfrm>
                <a:off x="10573676" y="272685"/>
                <a:ext cx="180000" cy="274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C1309A8-8DDA-1129-7F5A-9FA62FD4FE6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65036" y="263685"/>
                  <a:ext cx="197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FBF79A-06D2-141F-7921-363DB28C4E4D}"/>
                    </a:ext>
                  </a:extLst>
                </p14:cNvPr>
                <p14:cNvContentPartPr/>
                <p14:nvPr/>
              </p14:nvContentPartPr>
              <p14:xfrm>
                <a:off x="10937276" y="288525"/>
                <a:ext cx="27720" cy="275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FBF79A-06D2-141F-7921-363DB28C4E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28636" y="279525"/>
                  <a:ext cx="45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45EDF23-2F64-52DA-818D-42506432F8E8}"/>
                    </a:ext>
                  </a:extLst>
                </p14:cNvPr>
                <p14:cNvContentPartPr/>
                <p14:nvPr/>
              </p14:nvContentPartPr>
              <p14:xfrm>
                <a:off x="11093156" y="324885"/>
                <a:ext cx="115200" cy="196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45EDF23-2F64-52DA-818D-42506432F8E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84516" y="315885"/>
                  <a:ext cx="132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16199A9-1489-C32D-A54D-8E23AC5ED828}"/>
                    </a:ext>
                  </a:extLst>
                </p14:cNvPr>
                <p14:cNvContentPartPr/>
                <p14:nvPr/>
              </p14:nvContentPartPr>
              <p14:xfrm>
                <a:off x="11271716" y="126165"/>
                <a:ext cx="15120" cy="142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16199A9-1489-C32D-A54D-8E23AC5ED82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263076" y="117165"/>
                  <a:ext cx="32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C309CC3-ECE1-6F1E-42BD-74B6A3966963}"/>
                    </a:ext>
                  </a:extLst>
                </p14:cNvPr>
                <p14:cNvContentPartPr/>
                <p14:nvPr/>
              </p14:nvContentPartPr>
              <p14:xfrm>
                <a:off x="11364596" y="85485"/>
                <a:ext cx="134280" cy="146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C309CC3-ECE1-6F1E-42BD-74B6A396696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55956" y="76485"/>
                  <a:ext cx="151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A2F4C38-11E9-86A2-D8B8-E25672819C51}"/>
                    </a:ext>
                  </a:extLst>
                </p14:cNvPr>
                <p14:cNvContentPartPr/>
                <p14:nvPr/>
              </p14:nvContentPartPr>
              <p14:xfrm>
                <a:off x="11597516" y="369165"/>
                <a:ext cx="189360" cy="142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A2F4C38-11E9-86A2-D8B8-E25672819C5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588876" y="360165"/>
                  <a:ext cx="20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59952E4-C3E7-038F-0DE1-01B9EF720143}"/>
                    </a:ext>
                  </a:extLst>
                </p14:cNvPr>
                <p14:cNvContentPartPr/>
                <p14:nvPr/>
              </p14:nvContentPartPr>
              <p14:xfrm>
                <a:off x="11756996" y="305805"/>
                <a:ext cx="136800" cy="7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59952E4-C3E7-038F-0DE1-01B9EF72014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748356" y="296805"/>
                  <a:ext cx="154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4DE4087-E8F8-9456-8E06-56E9170891A9}"/>
                    </a:ext>
                  </a:extLst>
                </p14:cNvPr>
                <p14:cNvContentPartPr/>
                <p14:nvPr/>
              </p14:nvContentPartPr>
              <p14:xfrm>
                <a:off x="11905676" y="220485"/>
                <a:ext cx="165240" cy="191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4DE4087-E8F8-9456-8E06-56E9170891A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897036" y="211485"/>
                  <a:ext cx="182880" cy="20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804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3330F-FD6B-3189-BD6B-BD1E2CA3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55" y="2166032"/>
            <a:ext cx="7837089" cy="4301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2C580-B1F3-2B1D-7D5E-096109567735}"/>
              </a:ext>
            </a:extLst>
          </p:cNvPr>
          <p:cNvSpPr txBox="1"/>
          <p:nvPr/>
        </p:nvSpPr>
        <p:spPr>
          <a:xfrm>
            <a:off x="304101" y="108624"/>
            <a:ext cx="11641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4.17 </a:t>
            </a:r>
            <a:r>
              <a:rPr lang="en-US" sz="1800" b="0" i="0" u="none" strike="noStrike" baseline="0" dirty="0">
                <a:latin typeface="KymlsnVppgvcBcpdgpAdvP6975"/>
              </a:rPr>
              <a:t>Measured phase velocity of ion waves in potassium and cesium plasmas as a function of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frequency. The different sets of points correspond to different plasma densities. [From Wong,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Motley, and D</a:t>
            </a:r>
            <a:r>
              <a:rPr lang="en-US" sz="1800" b="0" i="0" u="none" strike="noStrike" baseline="0" dirty="0">
                <a:latin typeface="MxrqcjRspnppDmvplbAdvTT5843c571+20"/>
              </a:rPr>
              <a:t>’</a:t>
            </a:r>
            <a:r>
              <a:rPr lang="en-US" sz="1800" b="0" i="0" u="none" strike="noStrike" baseline="0" dirty="0">
                <a:latin typeface="KymlsnVppgvcBcpdgpAdvP6975"/>
              </a:rPr>
              <a:t>Angelo, </a:t>
            </a:r>
            <a:r>
              <a:rPr lang="en-US" sz="1800" b="0" i="0" u="none" strike="noStrike" baseline="0" dirty="0">
                <a:latin typeface="RgtltvVwghtkGhhdmxAdvP696A"/>
              </a:rPr>
              <a:t>loc. cit</a:t>
            </a:r>
            <a:r>
              <a:rPr lang="en-US" sz="1800" b="0" i="0" u="none" strike="noStrike" baseline="0" dirty="0">
                <a:latin typeface="KymlsnVppgvcBcpdgpAdvP6975"/>
              </a:rPr>
              <a:t>.]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EA1F9-F95A-666E-5190-DC5845DB3B5B}"/>
              </a:ext>
            </a:extLst>
          </p:cNvPr>
          <p:cNvGrpSpPr/>
          <p:nvPr/>
        </p:nvGrpSpPr>
        <p:grpSpPr>
          <a:xfrm>
            <a:off x="9907676" y="4453365"/>
            <a:ext cx="1512720" cy="389880"/>
            <a:chOff x="9907676" y="4453365"/>
            <a:chExt cx="151272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5C8FBE-23B0-D98D-68A1-20DAD25EEBE6}"/>
                    </a:ext>
                  </a:extLst>
                </p14:cNvPr>
                <p14:cNvContentPartPr/>
                <p14:nvPr/>
              </p14:nvContentPartPr>
              <p14:xfrm>
                <a:off x="9907676" y="4718685"/>
                <a:ext cx="272520" cy="64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5C8FBE-23B0-D98D-68A1-20DAD25EEB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99036" y="4709685"/>
                  <a:ext cx="290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3B5B4C-F3CE-6747-83AD-47A3C104D23D}"/>
                    </a:ext>
                  </a:extLst>
                </p14:cNvPr>
                <p14:cNvContentPartPr/>
                <p14:nvPr/>
              </p14:nvContentPartPr>
              <p14:xfrm>
                <a:off x="10306556" y="4623285"/>
                <a:ext cx="21600" cy="163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3B5B4C-F3CE-6747-83AD-47A3C104D2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97916" y="4614645"/>
                  <a:ext cx="39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23D749-D1D8-60D8-6C58-89BF3AB015B3}"/>
                    </a:ext>
                  </a:extLst>
                </p14:cNvPr>
                <p14:cNvContentPartPr/>
                <p14:nvPr/>
              </p14:nvContentPartPr>
              <p14:xfrm>
                <a:off x="10410236" y="4711845"/>
                <a:ext cx="21240" cy="93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23D749-D1D8-60D8-6C58-89BF3AB015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01236" y="4702845"/>
                  <a:ext cx="38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ACC27AC-CB46-CF58-9532-727B171641C4}"/>
                    </a:ext>
                  </a:extLst>
                </p14:cNvPr>
                <p14:cNvContentPartPr/>
                <p14:nvPr/>
              </p14:nvContentPartPr>
              <p14:xfrm>
                <a:off x="10512116" y="4572525"/>
                <a:ext cx="27000" cy="264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ACC27AC-CB46-CF58-9532-727B171641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03476" y="4563525"/>
                  <a:ext cx="44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1C56AE-2A29-1109-675A-0AD8FFA7D0F2}"/>
                    </a:ext>
                  </a:extLst>
                </p14:cNvPr>
                <p14:cNvContentPartPr/>
                <p14:nvPr/>
              </p14:nvContentPartPr>
              <p14:xfrm>
                <a:off x="10590596" y="4613925"/>
                <a:ext cx="268560" cy="229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1C56AE-2A29-1109-675A-0AD8FFA7D0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1956" y="4604925"/>
                  <a:ext cx="286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B7EC9C-3F84-BDD7-7277-B97DCBD5ED4D}"/>
                    </a:ext>
                  </a:extLst>
                </p14:cNvPr>
                <p14:cNvContentPartPr/>
                <p14:nvPr/>
              </p14:nvContentPartPr>
              <p14:xfrm>
                <a:off x="10672316" y="4608165"/>
                <a:ext cx="115200" cy="234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B7EC9C-3F84-BDD7-7277-B97DCBD5ED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63676" y="4599165"/>
                  <a:ext cx="132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BE5F48-E0FD-9911-ADDF-FC8EA2E032B8}"/>
                    </a:ext>
                  </a:extLst>
                </p14:cNvPr>
                <p14:cNvContentPartPr/>
                <p14:nvPr/>
              </p14:nvContentPartPr>
              <p14:xfrm>
                <a:off x="10947356" y="4563885"/>
                <a:ext cx="47520" cy="263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BE5F48-E0FD-9911-ADDF-FC8EA2E032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38716" y="4554885"/>
                  <a:ext cx="65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912002-B944-A69B-987A-2F4B7CF2E93E}"/>
                    </a:ext>
                  </a:extLst>
                </p14:cNvPr>
                <p14:cNvContentPartPr/>
                <p14:nvPr/>
              </p14:nvContentPartPr>
              <p14:xfrm>
                <a:off x="11046716" y="4640565"/>
                <a:ext cx="142200" cy="163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912002-B944-A69B-987A-2F4B7CF2E93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38076" y="4631565"/>
                  <a:ext cx="159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6F7A8F-64E6-3DF1-7944-37BDD569A4E4}"/>
                    </a:ext>
                  </a:extLst>
                </p14:cNvPr>
                <p14:cNvContentPartPr/>
                <p14:nvPr/>
              </p14:nvContentPartPr>
              <p14:xfrm>
                <a:off x="11244356" y="4453365"/>
                <a:ext cx="152280" cy="179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6F7A8F-64E6-3DF1-7944-37BDD569A4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35716" y="4444725"/>
                  <a:ext cx="169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80FB6D-1604-0B82-87E5-9C9E6185B972}"/>
                    </a:ext>
                  </a:extLst>
                </p14:cNvPr>
                <p14:cNvContentPartPr/>
                <p14:nvPr/>
              </p14:nvContentPartPr>
              <p14:xfrm>
                <a:off x="11252276" y="4481085"/>
                <a:ext cx="168120" cy="8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80FB6D-1604-0B82-87E5-9C9E6185B9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243276" y="4472445"/>
                  <a:ext cx="185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AE244E-099D-73BD-04E3-2450CD0D7B8E}"/>
                    </a:ext>
                  </a:extLst>
                </p14:cNvPr>
                <p14:cNvContentPartPr/>
                <p14:nvPr/>
              </p14:nvContentPartPr>
              <p14:xfrm>
                <a:off x="10301876" y="4580085"/>
                <a:ext cx="38520" cy="257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AE244E-099D-73BD-04E3-2450CD0D7B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92876" y="4571085"/>
                  <a:ext cx="56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AE0DD41-DD70-3AFB-5461-C0BF7501705C}"/>
                    </a:ext>
                  </a:extLst>
                </p14:cNvPr>
                <p14:cNvContentPartPr/>
                <p14:nvPr/>
              </p14:nvContentPartPr>
              <p14:xfrm>
                <a:off x="10413476" y="4722285"/>
                <a:ext cx="29160" cy="59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AE0DD41-DD70-3AFB-5461-C0BF750170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04836" y="4713645"/>
                  <a:ext cx="46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35ACBE5-9C3A-6221-D9E1-B1F8D2FFF03C}"/>
                    </a:ext>
                  </a:extLst>
                </p14:cNvPr>
                <p14:cNvContentPartPr/>
                <p14:nvPr/>
              </p14:nvContentPartPr>
              <p14:xfrm>
                <a:off x="10516076" y="4568205"/>
                <a:ext cx="11520" cy="219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35ACBE5-9C3A-6221-D9E1-B1F8D2FFF03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07436" y="4559205"/>
                  <a:ext cx="2916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B03829-1412-5143-1539-79C688F40749}"/>
                  </a:ext>
                </a:extLst>
              </p14:cNvPr>
              <p14:cNvContentPartPr/>
              <p14:nvPr/>
            </p14:nvContentPartPr>
            <p14:xfrm>
              <a:off x="3455756" y="845805"/>
              <a:ext cx="345600" cy="108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B03829-1412-5143-1539-79C688F407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47116" y="836805"/>
                <a:ext cx="363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00E1E43-B717-FC35-907A-9DF53DEA2265}"/>
                  </a:ext>
                </a:extLst>
              </p14:cNvPr>
              <p14:cNvContentPartPr/>
              <p14:nvPr/>
            </p14:nvContentPartPr>
            <p14:xfrm>
              <a:off x="3562676" y="765165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00E1E43-B717-FC35-907A-9DF53DEA226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53676" y="7565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B0CD9F4-4D0C-1DF0-4E50-9F3C5F70A830}"/>
              </a:ext>
            </a:extLst>
          </p:cNvPr>
          <p:cNvGrpSpPr/>
          <p:nvPr/>
        </p:nvGrpSpPr>
        <p:grpSpPr>
          <a:xfrm>
            <a:off x="3935996" y="760845"/>
            <a:ext cx="1981800" cy="248040"/>
            <a:chOff x="3935996" y="760845"/>
            <a:chExt cx="19818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B7E93F-5BF2-B63F-ABE5-74B4B8DF1EAF}"/>
                    </a:ext>
                  </a:extLst>
                </p14:cNvPr>
                <p14:cNvContentPartPr/>
                <p14:nvPr/>
              </p14:nvContentPartPr>
              <p14:xfrm>
                <a:off x="3935996" y="760845"/>
                <a:ext cx="910800" cy="241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B7E93F-5BF2-B63F-ABE5-74B4B8DF1E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27356" y="751845"/>
                  <a:ext cx="928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666CCF-DFCB-E192-6711-B9F526DFA6C0}"/>
                    </a:ext>
                  </a:extLst>
                </p14:cNvPr>
                <p14:cNvContentPartPr/>
                <p14:nvPr/>
              </p14:nvContentPartPr>
              <p14:xfrm>
                <a:off x="4815476" y="860925"/>
                <a:ext cx="33840" cy="142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666CCF-DFCB-E192-6711-B9F526DFA6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06836" y="852285"/>
                  <a:ext cx="51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17B641-7145-4D76-EF12-9914CE8E0C39}"/>
                    </a:ext>
                  </a:extLst>
                </p14:cNvPr>
                <p14:cNvContentPartPr/>
                <p14:nvPr/>
              </p14:nvContentPartPr>
              <p14:xfrm>
                <a:off x="4549076" y="773805"/>
                <a:ext cx="220680" cy="28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17B641-7145-4D76-EF12-9914CE8E0C3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40436" y="765165"/>
                  <a:ext cx="23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2B6D6C-5643-3CA1-93DB-CC9004BF163F}"/>
                    </a:ext>
                  </a:extLst>
                </p14:cNvPr>
                <p14:cNvContentPartPr/>
                <p14:nvPr/>
              </p14:nvContentPartPr>
              <p14:xfrm>
                <a:off x="4847516" y="907365"/>
                <a:ext cx="78480" cy="101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2B6D6C-5643-3CA1-93DB-CC9004BF16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38516" y="898365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6A6C50-0369-4611-3A5E-034E0555469C}"/>
                    </a:ext>
                  </a:extLst>
                </p14:cNvPr>
                <p14:cNvContentPartPr/>
                <p14:nvPr/>
              </p14:nvContentPartPr>
              <p14:xfrm>
                <a:off x="5204276" y="781725"/>
                <a:ext cx="713520" cy="154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6A6C50-0369-4611-3A5E-034E055546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95276" y="773085"/>
                  <a:ext cx="7311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B0C1A2C-98A8-6B7D-6340-63A61C0BA6A3}"/>
              </a:ext>
            </a:extLst>
          </p:cNvPr>
          <p:cNvGrpSpPr/>
          <p:nvPr/>
        </p:nvGrpSpPr>
        <p:grpSpPr>
          <a:xfrm>
            <a:off x="6067556" y="718005"/>
            <a:ext cx="4002480" cy="750600"/>
            <a:chOff x="6067556" y="718005"/>
            <a:chExt cx="4002480" cy="75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03F7EE-CDA0-0FE3-0C2E-04E6B6EBA4CF}"/>
                    </a:ext>
                  </a:extLst>
                </p14:cNvPr>
                <p14:cNvContentPartPr/>
                <p14:nvPr/>
              </p14:nvContentPartPr>
              <p14:xfrm>
                <a:off x="6067556" y="718005"/>
                <a:ext cx="1031040" cy="356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03F7EE-CDA0-0FE3-0C2E-04E6B6EBA4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58916" y="709005"/>
                  <a:ext cx="10486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44D0DC-0968-2D99-FCC0-1313CCB756F1}"/>
                    </a:ext>
                  </a:extLst>
                </p14:cNvPr>
                <p14:cNvContentPartPr/>
                <p14:nvPr/>
              </p14:nvContentPartPr>
              <p14:xfrm>
                <a:off x="6904196" y="767325"/>
                <a:ext cx="133200" cy="37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44D0DC-0968-2D99-FCC0-1313CCB756F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5556" y="758685"/>
                  <a:ext cx="150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447789-C9AF-97D7-8643-C5D838A25AAD}"/>
                    </a:ext>
                  </a:extLst>
                </p14:cNvPr>
                <p14:cNvContentPartPr/>
                <p14:nvPr/>
              </p14:nvContentPartPr>
              <p14:xfrm>
                <a:off x="6836876" y="742845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447789-C9AF-97D7-8643-C5D838A25A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27876" y="73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FBB119-2596-C317-72FC-9929635ED4B3}"/>
                    </a:ext>
                  </a:extLst>
                </p14:cNvPr>
                <p14:cNvContentPartPr/>
                <p14:nvPr/>
              </p14:nvContentPartPr>
              <p14:xfrm>
                <a:off x="7314236" y="832485"/>
                <a:ext cx="308160" cy="158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FBB119-2596-C317-72FC-9929635ED4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5236" y="823485"/>
                  <a:ext cx="325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B1C427-28DF-8F5B-71AE-07DB1B0F4CF1}"/>
                    </a:ext>
                  </a:extLst>
                </p14:cNvPr>
                <p14:cNvContentPartPr/>
                <p14:nvPr/>
              </p14:nvContentPartPr>
              <p14:xfrm>
                <a:off x="7577396" y="1030125"/>
                <a:ext cx="83880" cy="95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B1C427-28DF-8F5B-71AE-07DB1B0F4C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8396" y="1021125"/>
                  <a:ext cx="101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980B68-C649-61F9-672E-E539ABAB54E6}"/>
                    </a:ext>
                  </a:extLst>
                </p14:cNvPr>
                <p14:cNvContentPartPr/>
                <p14:nvPr/>
              </p14:nvContentPartPr>
              <p14:xfrm>
                <a:off x="7830836" y="922485"/>
                <a:ext cx="145440" cy="16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980B68-C649-61F9-672E-E539ABAB54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21836" y="913845"/>
                  <a:ext cx="163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A92EE9B-E532-8DE3-3CFD-CBB28E92951B}"/>
                    </a:ext>
                  </a:extLst>
                </p14:cNvPr>
                <p14:cNvContentPartPr/>
                <p14:nvPr/>
              </p14:nvContentPartPr>
              <p14:xfrm>
                <a:off x="7846676" y="1036605"/>
                <a:ext cx="128160" cy="13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A92EE9B-E532-8DE3-3CFD-CBB28E9295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37676" y="1027605"/>
                  <a:ext cx="145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86B993-1AB8-A90B-380B-BFC13901BC20}"/>
                    </a:ext>
                  </a:extLst>
                </p14:cNvPr>
                <p14:cNvContentPartPr/>
                <p14:nvPr/>
              </p14:nvContentPartPr>
              <p14:xfrm>
                <a:off x="8087516" y="726285"/>
                <a:ext cx="1585080" cy="530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86B993-1AB8-A90B-380B-BFC13901BC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78876" y="717645"/>
                  <a:ext cx="16027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EBE69C-54B1-43A9-BEB2-7C751E649285}"/>
                    </a:ext>
                  </a:extLst>
                </p14:cNvPr>
                <p14:cNvContentPartPr/>
                <p14:nvPr/>
              </p14:nvContentPartPr>
              <p14:xfrm>
                <a:off x="8439956" y="890085"/>
                <a:ext cx="28800" cy="190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EBE69C-54B1-43A9-BEB2-7C751E6492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1316" y="881085"/>
                  <a:ext cx="46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68146A-E7D0-96BD-E9EC-D405060929D4}"/>
                    </a:ext>
                  </a:extLst>
                </p14:cNvPr>
                <p14:cNvContentPartPr/>
                <p14:nvPr/>
              </p14:nvContentPartPr>
              <p14:xfrm>
                <a:off x="8493596" y="877485"/>
                <a:ext cx="92880" cy="186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68146A-E7D0-96BD-E9EC-D405060929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84596" y="868845"/>
                  <a:ext cx="110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866F91-F01D-3840-E945-F0B8DCFD47E7}"/>
                    </a:ext>
                  </a:extLst>
                </p14:cNvPr>
                <p14:cNvContentPartPr/>
                <p14:nvPr/>
              </p14:nvContentPartPr>
              <p14:xfrm>
                <a:off x="8742716" y="899445"/>
                <a:ext cx="15480" cy="180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866F91-F01D-3840-E945-F0B8DCFD47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33716" y="890445"/>
                  <a:ext cx="33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7CE60C2-11BB-9148-9840-FC313F45FE7A}"/>
                    </a:ext>
                  </a:extLst>
                </p14:cNvPr>
                <p14:cNvContentPartPr/>
                <p14:nvPr/>
              </p14:nvContentPartPr>
              <p14:xfrm>
                <a:off x="8671436" y="875685"/>
                <a:ext cx="186840" cy="35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7CE60C2-11BB-9148-9840-FC313F45FE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62796" y="867045"/>
                  <a:ext cx="204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B53F55-B089-D954-B5EB-9246A0F8F55F}"/>
                    </a:ext>
                  </a:extLst>
                </p14:cNvPr>
                <p14:cNvContentPartPr/>
                <p14:nvPr/>
              </p14:nvContentPartPr>
              <p14:xfrm>
                <a:off x="8847116" y="1002765"/>
                <a:ext cx="137160" cy="110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B53F55-B089-D954-B5EB-9246A0F8F5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38476" y="994125"/>
                  <a:ext cx="154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272D9F-8D53-7404-F65A-B1410C511E44}"/>
                    </a:ext>
                  </a:extLst>
                </p14:cNvPr>
                <p14:cNvContentPartPr/>
                <p14:nvPr/>
              </p14:nvContentPartPr>
              <p14:xfrm>
                <a:off x="9120716" y="907365"/>
                <a:ext cx="27000" cy="149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272D9F-8D53-7404-F65A-B1410C511E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11716" y="898365"/>
                  <a:ext cx="44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D1CF5F-1D87-F9BC-C3EF-C0C2528454AC}"/>
                    </a:ext>
                  </a:extLst>
                </p14:cNvPr>
                <p14:cNvContentPartPr/>
                <p14:nvPr/>
              </p14:nvContentPartPr>
              <p14:xfrm>
                <a:off x="9085796" y="975405"/>
                <a:ext cx="140400" cy="10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D1CF5F-1D87-F9BC-C3EF-C0C2528454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77156" y="966765"/>
                  <a:ext cx="158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59E982-B1D0-DE8B-641B-3BE6161EC662}"/>
                    </a:ext>
                  </a:extLst>
                </p14:cNvPr>
                <p14:cNvContentPartPr/>
                <p14:nvPr/>
              </p14:nvContentPartPr>
              <p14:xfrm>
                <a:off x="9334916" y="867405"/>
                <a:ext cx="132120" cy="201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59E982-B1D0-DE8B-641B-3BE6161EC6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25916" y="858765"/>
                  <a:ext cx="149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2810A2-FE1B-4D34-EB68-6171566FBBC7}"/>
                    </a:ext>
                  </a:extLst>
                </p14:cNvPr>
                <p14:cNvContentPartPr/>
                <p14:nvPr/>
              </p14:nvContentPartPr>
              <p14:xfrm>
                <a:off x="9499436" y="1046685"/>
                <a:ext cx="21960" cy="76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2810A2-FE1B-4D34-EB68-6171566FBB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90796" y="1037685"/>
                  <a:ext cx="39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2A25ED6-63FC-3E0D-2B68-51C80F152C79}"/>
                    </a:ext>
                  </a:extLst>
                </p14:cNvPr>
                <p14:cNvContentPartPr/>
                <p14:nvPr/>
              </p14:nvContentPartPr>
              <p14:xfrm>
                <a:off x="9523916" y="981525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2A25ED6-63FC-3E0D-2B68-51C80F152C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15276" y="97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09A936-9351-1C43-2313-BF30A3E3BB55}"/>
                    </a:ext>
                  </a:extLst>
                </p14:cNvPr>
                <p14:cNvContentPartPr/>
                <p14:nvPr/>
              </p14:nvContentPartPr>
              <p14:xfrm>
                <a:off x="9635876" y="858765"/>
                <a:ext cx="13320" cy="233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09A936-9351-1C43-2313-BF30A3E3BB5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26876" y="849765"/>
                  <a:ext cx="30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5A20D0E-529A-968C-F206-49CE23893FB6}"/>
                    </a:ext>
                  </a:extLst>
                </p14:cNvPr>
                <p14:cNvContentPartPr/>
                <p14:nvPr/>
              </p14:nvContentPartPr>
              <p14:xfrm>
                <a:off x="9666836" y="852285"/>
                <a:ext cx="87480" cy="187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5A20D0E-529A-968C-F206-49CE23893FB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58196" y="843285"/>
                  <a:ext cx="105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0B27CBA-4F3F-C565-F187-809E80D32571}"/>
                    </a:ext>
                  </a:extLst>
                </p14:cNvPr>
                <p14:cNvContentPartPr/>
                <p14:nvPr/>
              </p14:nvContentPartPr>
              <p14:xfrm>
                <a:off x="9873116" y="871005"/>
                <a:ext cx="17640" cy="191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0B27CBA-4F3F-C565-F187-809E80D325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64116" y="862365"/>
                  <a:ext cx="35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0CF4B5-B16E-01E9-962C-282DE4654C28}"/>
                    </a:ext>
                  </a:extLst>
                </p14:cNvPr>
                <p14:cNvContentPartPr/>
                <p14:nvPr/>
              </p14:nvContentPartPr>
              <p14:xfrm>
                <a:off x="9804716" y="844365"/>
                <a:ext cx="166680" cy="14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0CF4B5-B16E-01E9-962C-282DE4654C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96076" y="835725"/>
                  <a:ext cx="184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8D9229-A27D-555C-5118-8CD8C135C263}"/>
                    </a:ext>
                  </a:extLst>
                </p14:cNvPr>
                <p14:cNvContentPartPr/>
                <p14:nvPr/>
              </p14:nvContentPartPr>
              <p14:xfrm>
                <a:off x="10001636" y="1085205"/>
                <a:ext cx="32040" cy="60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8D9229-A27D-555C-5118-8CD8C135C2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92636" y="1076205"/>
                  <a:ext cx="49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AC36FA-ED7C-FE65-95B3-FD10E1EDE1C2}"/>
                    </a:ext>
                  </a:extLst>
                </p14:cNvPr>
                <p14:cNvContentPartPr/>
                <p14:nvPr/>
              </p14:nvContentPartPr>
              <p14:xfrm>
                <a:off x="10069676" y="964605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AC36FA-ED7C-FE65-95B3-FD10E1EDE1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60676" y="955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DE29CA-8CA9-CA54-ADDA-22B467447F3E}"/>
                    </a:ext>
                  </a:extLst>
                </p14:cNvPr>
                <p14:cNvContentPartPr/>
                <p14:nvPr/>
              </p14:nvContentPartPr>
              <p14:xfrm>
                <a:off x="9548756" y="733125"/>
                <a:ext cx="506880" cy="22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DE29CA-8CA9-CA54-ADDA-22B467447F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39756" y="724485"/>
                  <a:ext cx="524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98AA12-9093-75BB-69FC-C977A4C3DF80}"/>
                    </a:ext>
                  </a:extLst>
                </p14:cNvPr>
                <p14:cNvContentPartPr/>
                <p14:nvPr/>
              </p14:nvContentPartPr>
              <p14:xfrm>
                <a:off x="8463356" y="1201845"/>
                <a:ext cx="1528560" cy="20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98AA12-9093-75BB-69FC-C977A4C3DF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54356" y="1192845"/>
                  <a:ext cx="1546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C275C5-5140-2797-B351-9DA4571F9208}"/>
                    </a:ext>
                  </a:extLst>
                </p14:cNvPr>
                <p14:cNvContentPartPr/>
                <p14:nvPr/>
              </p14:nvContentPartPr>
              <p14:xfrm>
                <a:off x="9189836" y="1261605"/>
                <a:ext cx="240840" cy="207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C275C5-5140-2797-B351-9DA4571F92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80836" y="1252605"/>
                  <a:ext cx="258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9233A1F-10FC-1202-62A8-4820A879D868}"/>
                    </a:ext>
                  </a:extLst>
                </p14:cNvPr>
                <p14:cNvContentPartPr/>
                <p14:nvPr/>
              </p14:nvContentPartPr>
              <p14:xfrm>
                <a:off x="8213876" y="1165485"/>
                <a:ext cx="16560" cy="230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9233A1F-10FC-1202-62A8-4820A879D8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04876" y="1156845"/>
                  <a:ext cx="3420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6A4420-60AB-7633-0FD9-F741C7009686}"/>
                  </a:ext>
                </a:extLst>
              </p14:cNvPr>
              <p14:cNvContentPartPr/>
              <p14:nvPr/>
            </p14:nvContentPartPr>
            <p14:xfrm>
              <a:off x="10254716" y="1174485"/>
              <a:ext cx="80280" cy="178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6A4420-60AB-7633-0FD9-F741C700968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246076" y="1165485"/>
                <a:ext cx="9792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3F6ACE9-506E-378A-4EF2-7DDAFEB54617}"/>
              </a:ext>
            </a:extLst>
          </p:cNvPr>
          <p:cNvGrpSpPr/>
          <p:nvPr/>
        </p:nvGrpSpPr>
        <p:grpSpPr>
          <a:xfrm>
            <a:off x="373436" y="1080525"/>
            <a:ext cx="3525480" cy="864720"/>
            <a:chOff x="373436" y="1080525"/>
            <a:chExt cx="3525480" cy="8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9F28417-D531-A955-56D2-E0BF55C4E356}"/>
                    </a:ext>
                  </a:extLst>
                </p14:cNvPr>
                <p14:cNvContentPartPr/>
                <p14:nvPr/>
              </p14:nvContentPartPr>
              <p14:xfrm>
                <a:off x="381356" y="1200765"/>
                <a:ext cx="242640" cy="183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9F28417-D531-A955-56D2-E0BF55C4E3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2356" y="1192125"/>
                  <a:ext cx="260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01E1D4-B337-30DC-0CB9-441480369ECE}"/>
                    </a:ext>
                  </a:extLst>
                </p14:cNvPr>
                <p14:cNvContentPartPr/>
                <p14:nvPr/>
              </p14:nvContentPartPr>
              <p14:xfrm>
                <a:off x="609956" y="1334685"/>
                <a:ext cx="17640" cy="131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01E1D4-B337-30DC-0CB9-441480369E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0956" y="1325685"/>
                  <a:ext cx="35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CA18474-84AF-215D-A217-76220A726F1B}"/>
                    </a:ext>
                  </a:extLst>
                </p14:cNvPr>
                <p14:cNvContentPartPr/>
                <p14:nvPr/>
              </p14:nvContentPartPr>
              <p14:xfrm>
                <a:off x="654596" y="1345485"/>
                <a:ext cx="86040" cy="91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CA18474-84AF-215D-A217-76220A726F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5956" y="1336845"/>
                  <a:ext cx="103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28DCE00-A177-22EC-147A-49D921F7D364}"/>
                    </a:ext>
                  </a:extLst>
                </p14:cNvPr>
                <p14:cNvContentPartPr/>
                <p14:nvPr/>
              </p14:nvContentPartPr>
              <p14:xfrm>
                <a:off x="373436" y="1506045"/>
                <a:ext cx="426960" cy="42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28DCE00-A177-22EC-147A-49D921F7D3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4436" y="1497045"/>
                  <a:ext cx="444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069E448-CDD9-FB05-24BF-82E80D959CAB}"/>
                    </a:ext>
                  </a:extLst>
                </p14:cNvPr>
                <p14:cNvContentPartPr/>
                <p14:nvPr/>
              </p14:nvContentPartPr>
              <p14:xfrm>
                <a:off x="413036" y="1623405"/>
                <a:ext cx="279360" cy="193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069E448-CDD9-FB05-24BF-82E80D959C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4396" y="1614765"/>
                  <a:ext cx="297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A11C3B-2870-53A2-EECC-DF7DF70B47CD}"/>
                    </a:ext>
                  </a:extLst>
                </p14:cNvPr>
                <p14:cNvContentPartPr/>
                <p14:nvPr/>
              </p14:nvContentPartPr>
              <p14:xfrm>
                <a:off x="677636" y="1800885"/>
                <a:ext cx="114120" cy="102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A11C3B-2870-53A2-EECC-DF7DF70B47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8996" y="1792245"/>
                  <a:ext cx="131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1BFBFE5-05F6-5EA5-6328-EF401E5E13D1}"/>
                    </a:ext>
                  </a:extLst>
                </p14:cNvPr>
                <p14:cNvContentPartPr/>
                <p14:nvPr/>
              </p14:nvContentPartPr>
              <p14:xfrm>
                <a:off x="835676" y="1844805"/>
                <a:ext cx="79560" cy="81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1BFBFE5-05F6-5EA5-6328-EF401E5E13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6676" y="1835805"/>
                  <a:ext cx="97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FA592EA-8395-61C2-2833-F5AA87C0F129}"/>
                    </a:ext>
                  </a:extLst>
                </p14:cNvPr>
                <p14:cNvContentPartPr/>
                <p14:nvPr/>
              </p14:nvContentPartPr>
              <p14:xfrm>
                <a:off x="1048076" y="1472205"/>
                <a:ext cx="133920" cy="12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FA592EA-8395-61C2-2833-F5AA87C0F1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9076" y="1463565"/>
                  <a:ext cx="151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192E8D1-3741-285F-3904-FB5924535540}"/>
                    </a:ext>
                  </a:extLst>
                </p14:cNvPr>
                <p14:cNvContentPartPr/>
                <p14:nvPr/>
              </p14:nvContentPartPr>
              <p14:xfrm>
                <a:off x="1072556" y="1542765"/>
                <a:ext cx="118080" cy="14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192E8D1-3741-285F-3904-FB592453554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3916" y="1533765"/>
                  <a:ext cx="135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C0481D7-A043-A001-237D-A31879B20406}"/>
                    </a:ext>
                  </a:extLst>
                </p14:cNvPr>
                <p14:cNvContentPartPr/>
                <p14:nvPr/>
              </p14:nvContentPartPr>
              <p14:xfrm>
                <a:off x="1293236" y="1080525"/>
                <a:ext cx="734760" cy="758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C0481D7-A043-A001-237D-A31879B204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84236" y="1071885"/>
                  <a:ext cx="75240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3CC27C-F434-27B7-199D-403E2E015525}"/>
                    </a:ext>
                  </a:extLst>
                </p14:cNvPr>
                <p14:cNvContentPartPr/>
                <p14:nvPr/>
              </p14:nvContentPartPr>
              <p14:xfrm>
                <a:off x="1645676" y="1183485"/>
                <a:ext cx="217080" cy="201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3CC27C-F434-27B7-199D-403E2E0155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36676" y="1174845"/>
                  <a:ext cx="234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B21F393-B15A-DA7A-6230-9554319A8D11}"/>
                    </a:ext>
                  </a:extLst>
                </p14:cNvPr>
                <p14:cNvContentPartPr/>
                <p14:nvPr/>
              </p14:nvContentPartPr>
              <p14:xfrm>
                <a:off x="1919276" y="1360965"/>
                <a:ext cx="69120" cy="69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B21F393-B15A-DA7A-6230-9554319A8D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10276" y="1351965"/>
                  <a:ext cx="86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34F7119-F22D-898A-6EAC-3B01532DBBA3}"/>
                    </a:ext>
                  </a:extLst>
                </p14:cNvPr>
                <p14:cNvContentPartPr/>
                <p14:nvPr/>
              </p14:nvContentPartPr>
              <p14:xfrm>
                <a:off x="2035916" y="1336845"/>
                <a:ext cx="93240" cy="125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34F7119-F22D-898A-6EAC-3B01532DBB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26916" y="1328205"/>
                  <a:ext cx="110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F3C5571-5D61-306C-EFCB-6903B7ECF70A}"/>
                    </a:ext>
                  </a:extLst>
                </p14:cNvPr>
                <p14:cNvContentPartPr/>
                <p14:nvPr/>
              </p14:nvContentPartPr>
              <p14:xfrm>
                <a:off x="1602116" y="1529085"/>
                <a:ext cx="530640" cy="37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F3C5571-5D61-306C-EFCB-6903B7ECF7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93476" y="1520085"/>
                  <a:ext cx="548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F01B704-CF31-F45A-6C4A-5EE89C614DFD}"/>
                    </a:ext>
                  </a:extLst>
                </p14:cNvPr>
                <p14:cNvContentPartPr/>
                <p14:nvPr/>
              </p14:nvContentPartPr>
              <p14:xfrm>
                <a:off x="1687796" y="1593525"/>
                <a:ext cx="219600" cy="249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F01B704-CF31-F45A-6C4A-5EE89C614D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78796" y="1584885"/>
                  <a:ext cx="237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C2D0AF3-0693-CA91-B765-15C85544A002}"/>
                    </a:ext>
                  </a:extLst>
                </p14:cNvPr>
                <p14:cNvContentPartPr/>
                <p14:nvPr/>
              </p14:nvContentPartPr>
              <p14:xfrm>
                <a:off x="1982996" y="1719885"/>
                <a:ext cx="28800" cy="164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C2D0AF3-0693-CA91-B765-15C85544A00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74356" y="1711245"/>
                  <a:ext cx="46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82D09A4-38E9-3A53-3725-02A33855C639}"/>
                    </a:ext>
                  </a:extLst>
                </p14:cNvPr>
                <p14:cNvContentPartPr/>
                <p14:nvPr/>
              </p14:nvContentPartPr>
              <p14:xfrm>
                <a:off x="2017196" y="1714125"/>
                <a:ext cx="131040" cy="150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82D09A4-38E9-3A53-3725-02A33855C6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08196" y="1705125"/>
                  <a:ext cx="148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B8799A-3FCD-098A-43D9-862F3A0E053B}"/>
                    </a:ext>
                  </a:extLst>
                </p14:cNvPr>
                <p14:cNvContentPartPr/>
                <p14:nvPr/>
              </p14:nvContentPartPr>
              <p14:xfrm>
                <a:off x="1978676" y="1101765"/>
                <a:ext cx="187920" cy="12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B8799A-3FCD-098A-43D9-862F3A0E05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70036" y="1093125"/>
                  <a:ext cx="205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D22A33-02C7-C8A4-77C5-384282C00139}"/>
                    </a:ext>
                  </a:extLst>
                </p14:cNvPr>
                <p14:cNvContentPartPr/>
                <p14:nvPr/>
              </p14:nvContentPartPr>
              <p14:xfrm>
                <a:off x="2430116" y="1425405"/>
                <a:ext cx="136800" cy="18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D22A33-02C7-C8A4-77C5-384282C0013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21116" y="1416765"/>
                  <a:ext cx="154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654C5A-8D5A-A5E6-9258-D7E321BE428F}"/>
                    </a:ext>
                  </a:extLst>
                </p14:cNvPr>
                <p14:cNvContentPartPr/>
                <p14:nvPr/>
              </p14:nvContentPartPr>
              <p14:xfrm>
                <a:off x="2425796" y="1502445"/>
                <a:ext cx="181440" cy="39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654C5A-8D5A-A5E6-9258-D7E321BE428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16796" y="1493805"/>
                  <a:ext cx="19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47D9909-16CD-A02C-887D-6ED9C28B6653}"/>
                    </a:ext>
                  </a:extLst>
                </p14:cNvPr>
                <p14:cNvContentPartPr/>
                <p14:nvPr/>
              </p14:nvContentPartPr>
              <p14:xfrm>
                <a:off x="2754476" y="1084485"/>
                <a:ext cx="1144440" cy="773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47D9909-16CD-A02C-887D-6ED9C28B66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45476" y="1075845"/>
                  <a:ext cx="116208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0D72A91-65BD-AE89-DA95-49DEE6D43D78}"/>
                    </a:ext>
                  </a:extLst>
                </p14:cNvPr>
                <p14:cNvContentPartPr/>
                <p14:nvPr/>
              </p14:nvContentPartPr>
              <p14:xfrm>
                <a:off x="3148316" y="1218045"/>
                <a:ext cx="23400" cy="168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0D72A91-65BD-AE89-DA95-49DEE6D43D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39316" y="1209045"/>
                  <a:ext cx="41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7C16F05-5244-051B-1626-CF7C0C4DAC04}"/>
                    </a:ext>
                  </a:extLst>
                </p14:cNvPr>
                <p14:cNvContentPartPr/>
                <p14:nvPr/>
              </p14:nvContentPartPr>
              <p14:xfrm>
                <a:off x="3334796" y="1201845"/>
                <a:ext cx="159480" cy="226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7C16F05-5244-051B-1626-CF7C0C4DAC0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25796" y="1193205"/>
                  <a:ext cx="177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645AE3-938C-30B0-0331-F287BA2F612A}"/>
                    </a:ext>
                  </a:extLst>
                </p14:cNvPr>
                <p14:cNvContentPartPr/>
                <p14:nvPr/>
              </p14:nvContentPartPr>
              <p14:xfrm>
                <a:off x="3548276" y="1206525"/>
                <a:ext cx="139320" cy="219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645AE3-938C-30B0-0331-F287BA2F61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39276" y="1197525"/>
                  <a:ext cx="156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4FD80A7-6951-52C8-CAD4-2C97AD83C9AF}"/>
                    </a:ext>
                  </a:extLst>
                </p14:cNvPr>
                <p14:cNvContentPartPr/>
                <p14:nvPr/>
              </p14:nvContentPartPr>
              <p14:xfrm>
                <a:off x="3091796" y="1529085"/>
                <a:ext cx="669960" cy="53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4FD80A7-6951-52C8-CAD4-2C97AD83C9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82796" y="1520445"/>
                  <a:ext cx="687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7FC5547-A1BB-44EC-1ECE-74926CAA1A87}"/>
                    </a:ext>
                  </a:extLst>
                </p14:cNvPr>
                <p14:cNvContentPartPr/>
                <p14:nvPr/>
              </p14:nvContentPartPr>
              <p14:xfrm>
                <a:off x="3247676" y="1700085"/>
                <a:ext cx="190440" cy="218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7FC5547-A1BB-44EC-1ECE-74926CAA1A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39036" y="1691445"/>
                  <a:ext cx="208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339243-C057-1ABC-8F35-08D1430D8F8D}"/>
                    </a:ext>
                  </a:extLst>
                </p14:cNvPr>
                <p14:cNvContentPartPr/>
                <p14:nvPr/>
              </p14:nvContentPartPr>
              <p14:xfrm>
                <a:off x="3517316" y="1656525"/>
                <a:ext cx="166680" cy="288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339243-C057-1ABC-8F35-08D1430D8F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08676" y="1647525"/>
                  <a:ext cx="1843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FD28B79-DEFA-7046-E20D-A75E5C5AE49E}"/>
              </a:ext>
            </a:extLst>
          </p:cNvPr>
          <p:cNvGrpSpPr/>
          <p:nvPr/>
        </p:nvGrpSpPr>
        <p:grpSpPr>
          <a:xfrm>
            <a:off x="4185116" y="1286085"/>
            <a:ext cx="863280" cy="342360"/>
            <a:chOff x="4185116" y="1286085"/>
            <a:chExt cx="86328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AE5C619-181A-BC43-9AAC-DF1EFC9861F0}"/>
                    </a:ext>
                  </a:extLst>
                </p14:cNvPr>
                <p14:cNvContentPartPr/>
                <p14:nvPr/>
              </p14:nvContentPartPr>
              <p14:xfrm>
                <a:off x="4185116" y="1433325"/>
                <a:ext cx="245520" cy="15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AE5C619-181A-BC43-9AAC-DF1EFC9861F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76116" y="1424325"/>
                  <a:ext cx="263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8DA85EE-6F5A-D36C-510F-50D9D1BD2915}"/>
                    </a:ext>
                  </a:extLst>
                </p14:cNvPr>
                <p14:cNvContentPartPr/>
                <p14:nvPr/>
              </p14:nvContentPartPr>
              <p14:xfrm>
                <a:off x="4198796" y="1496325"/>
                <a:ext cx="283320" cy="36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8DA85EE-6F5A-D36C-510F-50D9D1BD29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90156" y="1487325"/>
                  <a:ext cx="300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1FC195-EC0B-D653-9A5B-422A178A7A11}"/>
                    </a:ext>
                  </a:extLst>
                </p14:cNvPr>
                <p14:cNvContentPartPr/>
                <p14:nvPr/>
              </p14:nvContentPartPr>
              <p14:xfrm>
                <a:off x="4623956" y="1298325"/>
                <a:ext cx="40320" cy="296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1FC195-EC0B-D653-9A5B-422A178A7A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15316" y="1289685"/>
                  <a:ext cx="57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28D5D7-D155-3D4D-3606-388E95DAB4F1}"/>
                    </a:ext>
                  </a:extLst>
                </p14:cNvPr>
                <p14:cNvContentPartPr/>
                <p14:nvPr/>
              </p14:nvContentPartPr>
              <p14:xfrm>
                <a:off x="4756796" y="1504605"/>
                <a:ext cx="11880" cy="91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28D5D7-D155-3D4D-3606-388E95DAB4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47796" y="1495605"/>
                  <a:ext cx="29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1AEE794-D78E-9253-FC84-A137D90C590C}"/>
                    </a:ext>
                  </a:extLst>
                </p14:cNvPr>
                <p14:cNvContentPartPr/>
                <p14:nvPr/>
              </p14:nvContentPartPr>
              <p14:xfrm>
                <a:off x="4887476" y="1286085"/>
                <a:ext cx="154080" cy="162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1AEE794-D78E-9253-FC84-A137D90C590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78836" y="1277445"/>
                  <a:ext cx="171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970215-8934-0ACA-C7CA-FF7A0E84DE6C}"/>
                    </a:ext>
                  </a:extLst>
                </p14:cNvPr>
                <p14:cNvContentPartPr/>
                <p14:nvPr/>
              </p14:nvContentPartPr>
              <p14:xfrm>
                <a:off x="4927076" y="1409565"/>
                <a:ext cx="121320" cy="218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970215-8934-0ACA-C7CA-FF7A0E84DE6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18436" y="1400565"/>
                  <a:ext cx="1389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BCEBAF6-95F7-2121-3EE1-6087264E2202}"/>
              </a:ext>
            </a:extLst>
          </p:cNvPr>
          <p:cNvGrpSpPr/>
          <p:nvPr/>
        </p:nvGrpSpPr>
        <p:grpSpPr>
          <a:xfrm>
            <a:off x="253916" y="3405765"/>
            <a:ext cx="1083600" cy="405720"/>
            <a:chOff x="253916" y="3405765"/>
            <a:chExt cx="108360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A8FD29-1DF3-F9DF-A95C-D226B568383F}"/>
                    </a:ext>
                  </a:extLst>
                </p14:cNvPr>
                <p14:cNvContentPartPr/>
                <p14:nvPr/>
              </p14:nvContentPartPr>
              <p14:xfrm>
                <a:off x="253916" y="3405765"/>
                <a:ext cx="694440" cy="405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A8FD29-1DF3-F9DF-A95C-D226B568383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5276" y="3396765"/>
                  <a:ext cx="7120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39C2454-CCD9-81C5-52DA-35A7218524CB}"/>
                    </a:ext>
                  </a:extLst>
                </p14:cNvPr>
                <p14:cNvContentPartPr/>
                <p14:nvPr/>
              </p14:nvContentPartPr>
              <p14:xfrm>
                <a:off x="1061756" y="3474885"/>
                <a:ext cx="11520" cy="124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39C2454-CCD9-81C5-52DA-35A7218524C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3116" y="3465885"/>
                  <a:ext cx="29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6A7B83A-2458-6D3B-1292-071AC399FF1E}"/>
                    </a:ext>
                  </a:extLst>
                </p14:cNvPr>
                <p14:cNvContentPartPr/>
                <p14:nvPr/>
              </p14:nvContentPartPr>
              <p14:xfrm>
                <a:off x="1214036" y="3471285"/>
                <a:ext cx="123480" cy="302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6A7B83A-2458-6D3B-1292-071AC399FF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05396" y="3462285"/>
                  <a:ext cx="141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6A3023-2152-3F9D-1DF2-AE9D20EEBCB8}"/>
                    </a:ext>
                  </a:extLst>
                </p14:cNvPr>
                <p14:cNvContentPartPr/>
                <p14:nvPr/>
              </p14:nvContentPartPr>
              <p14:xfrm>
                <a:off x="1173356" y="3574965"/>
                <a:ext cx="155520" cy="45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6A3023-2152-3F9D-1DF2-AE9D20EEBC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64716" y="3566325"/>
                  <a:ext cx="1731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B9D6090-7351-D8D0-403C-F957241BD3FC}"/>
                  </a:ext>
                </a:extLst>
              </p14:cNvPr>
              <p14:cNvContentPartPr/>
              <p14:nvPr/>
            </p14:nvContentPartPr>
            <p14:xfrm>
              <a:off x="1628036" y="3477045"/>
              <a:ext cx="738720" cy="4363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B9D6090-7351-D8D0-403C-F957241BD3F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619396" y="3468045"/>
                <a:ext cx="75636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853FDC1-8FB4-B183-99CA-ADDB19EF91A3}"/>
              </a:ext>
            </a:extLst>
          </p:cNvPr>
          <p:cNvGrpSpPr/>
          <p:nvPr/>
        </p:nvGrpSpPr>
        <p:grpSpPr>
          <a:xfrm>
            <a:off x="191996" y="4113165"/>
            <a:ext cx="1341720" cy="264600"/>
            <a:chOff x="191996" y="4113165"/>
            <a:chExt cx="134172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521CFD5-FDEE-31A4-7A76-22247CB8EA36}"/>
                    </a:ext>
                  </a:extLst>
                </p14:cNvPr>
                <p14:cNvContentPartPr/>
                <p14:nvPr/>
              </p14:nvContentPartPr>
              <p14:xfrm>
                <a:off x="191996" y="4154205"/>
                <a:ext cx="320760" cy="109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521CFD5-FDEE-31A4-7A76-22247CB8EA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3356" y="4145565"/>
                  <a:ext cx="338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F9B4B60-E537-B3EE-E7AA-EA983DE4B484}"/>
                    </a:ext>
                  </a:extLst>
                </p14:cNvPr>
                <p14:cNvContentPartPr/>
                <p14:nvPr/>
              </p14:nvContentPartPr>
              <p14:xfrm>
                <a:off x="725156" y="4113165"/>
                <a:ext cx="147240" cy="150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F9B4B60-E537-B3EE-E7AA-EA983DE4B48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6156" y="4104525"/>
                  <a:ext cx="164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899051-13EA-1D22-86CD-78F8E449B351}"/>
                    </a:ext>
                  </a:extLst>
                </p14:cNvPr>
                <p14:cNvContentPartPr/>
                <p14:nvPr/>
              </p14:nvContentPartPr>
              <p14:xfrm>
                <a:off x="953396" y="4291725"/>
                <a:ext cx="66960" cy="86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899051-13EA-1D22-86CD-78F8E449B3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4396" y="4282725"/>
                  <a:ext cx="84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92FFE95-CBCC-47E9-9F3A-1A68095BEFE6}"/>
                    </a:ext>
                  </a:extLst>
                </p14:cNvPr>
                <p14:cNvContentPartPr/>
                <p14:nvPr/>
              </p14:nvContentPartPr>
              <p14:xfrm>
                <a:off x="1283516" y="4129725"/>
                <a:ext cx="250200" cy="99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92FFE95-CBCC-47E9-9F3A-1A68095BEF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74876" y="4120725"/>
                  <a:ext cx="2678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37A682D-B0FF-3645-F71A-0183F1E41F7E}"/>
                  </a:ext>
                </a:extLst>
              </p14:cNvPr>
              <p14:cNvContentPartPr/>
              <p14:nvPr/>
            </p14:nvContentPartPr>
            <p14:xfrm>
              <a:off x="1860236" y="4103805"/>
              <a:ext cx="216000" cy="1101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37A682D-B0FF-3645-F71A-0183F1E41F7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851236" y="4095165"/>
                <a:ext cx="23364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27C999-6DAE-625D-E512-CFB7564BB5EF}"/>
              </a:ext>
            </a:extLst>
          </p:cNvPr>
          <p:cNvGrpSpPr/>
          <p:nvPr/>
        </p:nvGrpSpPr>
        <p:grpSpPr>
          <a:xfrm>
            <a:off x="11441636" y="4663245"/>
            <a:ext cx="444240" cy="278640"/>
            <a:chOff x="11441636" y="4663245"/>
            <a:chExt cx="44424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02039B-A4EA-7A8E-CD8A-64E3E31E1011}"/>
                    </a:ext>
                  </a:extLst>
                </p14:cNvPr>
                <p14:cNvContentPartPr/>
                <p14:nvPr/>
              </p14:nvContentPartPr>
              <p14:xfrm>
                <a:off x="11498876" y="4663245"/>
                <a:ext cx="116280" cy="156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02039B-A4EA-7A8E-CD8A-64E3E31E10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89876" y="4654245"/>
                  <a:ext cx="133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BE04BE9-2DA0-528E-EB96-6D0B546F67FB}"/>
                    </a:ext>
                  </a:extLst>
                </p14:cNvPr>
                <p14:cNvContentPartPr/>
                <p14:nvPr/>
              </p14:nvContentPartPr>
              <p14:xfrm>
                <a:off x="11693276" y="4674045"/>
                <a:ext cx="157680" cy="139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BE04BE9-2DA0-528E-EB96-6D0B546F67F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84276" y="4665405"/>
                  <a:ext cx="175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964C70-F720-1F48-492E-EF8371BF8C65}"/>
                    </a:ext>
                  </a:extLst>
                </p14:cNvPr>
                <p14:cNvContentPartPr/>
                <p14:nvPr/>
              </p14:nvContentPartPr>
              <p14:xfrm>
                <a:off x="11441636" y="4918485"/>
                <a:ext cx="444240" cy="23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964C70-F720-1F48-492E-EF8371BF8C6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32636" y="4909845"/>
                  <a:ext cx="4618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B2DD5BE-3E3C-8C94-28CC-68A66529054D}"/>
                  </a:ext>
                </a:extLst>
              </p14:cNvPr>
              <p14:cNvContentPartPr/>
              <p14:nvPr/>
            </p14:nvContentPartPr>
            <p14:xfrm>
              <a:off x="11549996" y="5044125"/>
              <a:ext cx="239760" cy="1630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B2DD5BE-3E3C-8C94-28CC-68A66529054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540996" y="5035125"/>
                <a:ext cx="257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649D941-97E7-E95E-C631-7217D5BABD44}"/>
                  </a:ext>
                </a:extLst>
              </p14:cNvPr>
              <p14:cNvContentPartPr/>
              <p14:nvPr/>
            </p14:nvContentPartPr>
            <p14:xfrm>
              <a:off x="1859156" y="5986605"/>
              <a:ext cx="360" cy="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649D941-97E7-E95E-C631-7217D5BABD4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50156" y="59776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101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18494A-9F3D-50DF-6EBE-BCC228A982C6}"/>
                  </a:ext>
                </a:extLst>
              </p14:cNvPr>
              <p14:cNvContentPartPr/>
              <p14:nvPr/>
            </p14:nvContentPartPr>
            <p14:xfrm>
              <a:off x="577196" y="404805"/>
              <a:ext cx="89640" cy="30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18494A-9F3D-50DF-6EBE-BCC228A982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196" y="396165"/>
                <a:ext cx="1072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141543-0988-DD35-022C-B46F7FD0AE3B}"/>
                  </a:ext>
                </a:extLst>
              </p14:cNvPr>
              <p14:cNvContentPartPr/>
              <p14:nvPr/>
            </p14:nvContentPartPr>
            <p14:xfrm>
              <a:off x="649556" y="397245"/>
              <a:ext cx="311760" cy="3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141543-0988-DD35-022C-B46F7FD0AE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916" y="388605"/>
                <a:ext cx="3294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D8D648-EDAB-7EB5-ADBD-B4BBA2C0D21D}"/>
                  </a:ext>
                </a:extLst>
              </p14:cNvPr>
              <p14:cNvContentPartPr/>
              <p14:nvPr/>
            </p14:nvContentPartPr>
            <p14:xfrm>
              <a:off x="646676" y="558885"/>
              <a:ext cx="269640" cy="5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D8D648-EDAB-7EB5-ADBD-B4BBA2C0D2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036" y="550245"/>
                <a:ext cx="2872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A64A24-B227-FC0F-626D-0E1E42EC16A2}"/>
                  </a:ext>
                </a:extLst>
              </p14:cNvPr>
              <p14:cNvContentPartPr/>
              <p14:nvPr/>
            </p14:nvContentPartPr>
            <p14:xfrm>
              <a:off x="1025036" y="607845"/>
              <a:ext cx="411120" cy="14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A64A24-B227-FC0F-626D-0E1E42EC16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6396" y="599205"/>
                <a:ext cx="4287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B3110C-9A54-1B7A-4E3D-66FA46B0C02D}"/>
                  </a:ext>
                </a:extLst>
              </p14:cNvPr>
              <p14:cNvContentPartPr/>
              <p14:nvPr/>
            </p14:nvContentPartPr>
            <p14:xfrm>
              <a:off x="1856996" y="582645"/>
              <a:ext cx="691920" cy="174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B3110C-9A54-1B7A-4E3D-66FA46B0C0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7996" y="574005"/>
                <a:ext cx="70956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5A7F2-F616-A7E2-859A-55A27AAB29C7}"/>
              </a:ext>
            </a:extLst>
          </p:cNvPr>
          <p:cNvGrpSpPr/>
          <p:nvPr/>
        </p:nvGrpSpPr>
        <p:grpSpPr>
          <a:xfrm>
            <a:off x="2898836" y="495165"/>
            <a:ext cx="2588040" cy="436680"/>
            <a:chOff x="2898836" y="495165"/>
            <a:chExt cx="258804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E02419-1F36-A5C7-0151-2C73909288DC}"/>
                    </a:ext>
                  </a:extLst>
                </p14:cNvPr>
                <p14:cNvContentPartPr/>
                <p14:nvPr/>
              </p14:nvContentPartPr>
              <p14:xfrm>
                <a:off x="2898836" y="526125"/>
                <a:ext cx="1278720" cy="24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E02419-1F36-A5C7-0151-2C73909288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89836" y="517485"/>
                  <a:ext cx="1296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397AE6-F86A-BD13-2BB0-E0B5713115CA}"/>
                    </a:ext>
                  </a:extLst>
                </p14:cNvPr>
                <p14:cNvContentPartPr/>
                <p14:nvPr/>
              </p14:nvContentPartPr>
              <p14:xfrm>
                <a:off x="4147316" y="797925"/>
                <a:ext cx="141840" cy="133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397AE6-F86A-BD13-2BB0-E0B5713115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38676" y="789285"/>
                  <a:ext cx="159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79BDC1-8F13-92A2-B7FC-3EC04F48BD08}"/>
                    </a:ext>
                  </a:extLst>
                </p14:cNvPr>
                <p14:cNvContentPartPr/>
                <p14:nvPr/>
              </p14:nvContentPartPr>
              <p14:xfrm>
                <a:off x="4753556" y="495165"/>
                <a:ext cx="733320" cy="22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79BDC1-8F13-92A2-B7FC-3EC04F48BD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44556" y="486525"/>
                  <a:ext cx="75096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4606BB7-E31C-9434-8E93-29323994E67B}"/>
                  </a:ext>
                </a:extLst>
              </p14:cNvPr>
              <p14:cNvContentPartPr/>
              <p14:nvPr/>
            </p14:nvContentPartPr>
            <p14:xfrm>
              <a:off x="5829596" y="377805"/>
              <a:ext cx="1586160" cy="360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4606BB7-E31C-9434-8E93-29323994E6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0956" y="369165"/>
                <a:ext cx="160380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0AE0E79-6954-0C76-9B17-8CA3E7985B6A}"/>
              </a:ext>
            </a:extLst>
          </p:cNvPr>
          <p:cNvGrpSpPr/>
          <p:nvPr/>
        </p:nvGrpSpPr>
        <p:grpSpPr>
          <a:xfrm>
            <a:off x="7633196" y="321285"/>
            <a:ext cx="3681000" cy="688680"/>
            <a:chOff x="7633196" y="321285"/>
            <a:chExt cx="368100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A60760-322C-5A37-5486-2C97B1D8482E}"/>
                    </a:ext>
                  </a:extLst>
                </p14:cNvPr>
                <p14:cNvContentPartPr/>
                <p14:nvPr/>
              </p14:nvContentPartPr>
              <p14:xfrm>
                <a:off x="7633196" y="507405"/>
                <a:ext cx="594360" cy="177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A60760-322C-5A37-5486-2C97B1D848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4556" y="498405"/>
                  <a:ext cx="612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E80EB1-D0CD-7DAE-1C43-F8DA7DE9E3C0}"/>
                    </a:ext>
                  </a:extLst>
                </p14:cNvPr>
                <p14:cNvContentPartPr/>
                <p14:nvPr/>
              </p14:nvContentPartPr>
              <p14:xfrm>
                <a:off x="8453276" y="321285"/>
                <a:ext cx="754200" cy="391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E80EB1-D0CD-7DAE-1C43-F8DA7DE9E3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44276" y="312645"/>
                  <a:ext cx="7718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8CE56D-705D-6D4F-959E-2C39E0F4E8D9}"/>
                    </a:ext>
                  </a:extLst>
                </p14:cNvPr>
                <p14:cNvContentPartPr/>
                <p14:nvPr/>
              </p14:nvContentPartPr>
              <p14:xfrm>
                <a:off x="8976356" y="468165"/>
                <a:ext cx="280440" cy="9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8CE56D-705D-6D4F-959E-2C39E0F4E8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67356" y="459165"/>
                  <a:ext cx="298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B1B682-16B3-80A5-08B1-E327910B909F}"/>
                    </a:ext>
                  </a:extLst>
                </p14:cNvPr>
                <p14:cNvContentPartPr/>
                <p14:nvPr/>
              </p14:nvContentPartPr>
              <p14:xfrm>
                <a:off x="9596996" y="368805"/>
                <a:ext cx="1274040" cy="64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B1B682-16B3-80A5-08B1-E327910B90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87996" y="360165"/>
                  <a:ext cx="129168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393852-5CDD-ADBD-D355-B480121CFD02}"/>
                    </a:ext>
                  </a:extLst>
                </p14:cNvPr>
                <p14:cNvContentPartPr/>
                <p14:nvPr/>
              </p14:nvContentPartPr>
              <p14:xfrm>
                <a:off x="10860956" y="626925"/>
                <a:ext cx="266040" cy="148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393852-5CDD-ADBD-D355-B480121CFD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52316" y="618285"/>
                  <a:ext cx="283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8D4220-9F41-F60D-C7CB-0477999FF440}"/>
                    </a:ext>
                  </a:extLst>
                </p14:cNvPr>
                <p14:cNvContentPartPr/>
                <p14:nvPr/>
              </p14:nvContentPartPr>
              <p14:xfrm>
                <a:off x="11132756" y="751485"/>
                <a:ext cx="181440" cy="237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8D4220-9F41-F60D-C7CB-0477999FF44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24116" y="742845"/>
                  <a:ext cx="1990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9DAF13-949F-5E3B-CED8-78B1565DB2C0}"/>
              </a:ext>
            </a:extLst>
          </p:cNvPr>
          <p:cNvGrpSpPr/>
          <p:nvPr/>
        </p:nvGrpSpPr>
        <p:grpSpPr>
          <a:xfrm>
            <a:off x="627956" y="1243605"/>
            <a:ext cx="1254240" cy="393120"/>
            <a:chOff x="627956" y="1243605"/>
            <a:chExt cx="12542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A0606E-0C8F-D9DB-3B70-0FA50E974759}"/>
                    </a:ext>
                  </a:extLst>
                </p14:cNvPr>
                <p14:cNvContentPartPr/>
                <p14:nvPr/>
              </p14:nvContentPartPr>
              <p14:xfrm>
                <a:off x="627956" y="1243605"/>
                <a:ext cx="162720" cy="233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A0606E-0C8F-D9DB-3B70-0FA50E9747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8956" y="1234605"/>
                  <a:ext cx="180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CF6A9D2-A811-8AEA-BB0B-4ACDB6E4BB13}"/>
                    </a:ext>
                  </a:extLst>
                </p14:cNvPr>
                <p14:cNvContentPartPr/>
                <p14:nvPr/>
              </p14:nvContentPartPr>
              <p14:xfrm>
                <a:off x="870956" y="1472205"/>
                <a:ext cx="136080" cy="85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CF6A9D2-A811-8AEA-BB0B-4ACDB6E4BB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2316" y="1463565"/>
                  <a:ext cx="153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45875C-5E68-A0B1-CE8B-A7B14829EB11}"/>
                    </a:ext>
                  </a:extLst>
                </p14:cNvPr>
                <p14:cNvContentPartPr/>
                <p14:nvPr/>
              </p14:nvContentPartPr>
              <p14:xfrm>
                <a:off x="1188116" y="1317405"/>
                <a:ext cx="134640" cy="1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45875C-5E68-A0B1-CE8B-A7B14829EB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79116" y="1308765"/>
                  <a:ext cx="152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CCE538A-167B-D20B-9D04-7BAA9774E20D}"/>
                    </a:ext>
                  </a:extLst>
                </p14:cNvPr>
                <p14:cNvContentPartPr/>
                <p14:nvPr/>
              </p14:nvContentPartPr>
              <p14:xfrm>
                <a:off x="1183796" y="1410285"/>
                <a:ext cx="171720" cy="2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CCE538A-167B-D20B-9D04-7BAA9774E2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4796" y="1401285"/>
                  <a:ext cx="189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0FCCC5-B98D-F4D0-4917-B647A650E3B1}"/>
                    </a:ext>
                  </a:extLst>
                </p14:cNvPr>
                <p14:cNvContentPartPr/>
                <p14:nvPr/>
              </p14:nvContentPartPr>
              <p14:xfrm>
                <a:off x="1532636" y="1269885"/>
                <a:ext cx="169560" cy="214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0FCCC5-B98D-F4D0-4917-B647A650E3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23636" y="1260885"/>
                  <a:ext cx="187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333D7E3-E086-0955-A75E-0CBD0EF31AF7}"/>
                    </a:ext>
                  </a:extLst>
                </p14:cNvPr>
                <p14:cNvContentPartPr/>
                <p14:nvPr/>
              </p14:nvContentPartPr>
              <p14:xfrm>
                <a:off x="1826756" y="1537365"/>
                <a:ext cx="55440" cy="9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333D7E3-E086-0955-A75E-0CBD0EF31A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8116" y="1528365"/>
                  <a:ext cx="73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4CA9E3-B4FF-65E3-CAD4-2C1B557E05AD}"/>
                    </a:ext>
                  </a:extLst>
                </p14:cNvPr>
                <p14:cNvContentPartPr/>
                <p14:nvPr/>
              </p14:nvContentPartPr>
              <p14:xfrm>
                <a:off x="1861316" y="1418205"/>
                <a:ext cx="6840" cy="1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4CA9E3-B4FF-65E3-CAD4-2C1B557E05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52316" y="1409565"/>
                  <a:ext cx="244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2B1408-21C9-5F81-AF27-BA308C03D828}"/>
                  </a:ext>
                </a:extLst>
              </p14:cNvPr>
              <p14:cNvContentPartPr/>
              <p14:nvPr/>
            </p14:nvContentPartPr>
            <p14:xfrm>
              <a:off x="2227796" y="1525125"/>
              <a:ext cx="31320" cy="1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2B1408-21C9-5F81-AF27-BA308C03D8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19156" y="1516125"/>
                <a:ext cx="48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92B09A7-1973-1021-7522-995C51E850F9}"/>
                  </a:ext>
                </a:extLst>
              </p14:cNvPr>
              <p14:cNvContentPartPr/>
              <p14:nvPr/>
            </p14:nvContentPartPr>
            <p14:xfrm>
              <a:off x="3470156" y="1575165"/>
              <a:ext cx="2658960" cy="1579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92B09A7-1973-1021-7522-995C51E850F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98516" y="1431165"/>
                <a:ext cx="280260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63ABFB0-7D16-2A51-DDEB-C90EF39359AB}"/>
                  </a:ext>
                </a:extLst>
              </p14:cNvPr>
              <p14:cNvContentPartPr/>
              <p14:nvPr/>
            </p14:nvContentPartPr>
            <p14:xfrm>
              <a:off x="3986756" y="1585965"/>
              <a:ext cx="2968560" cy="2063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63ABFB0-7D16-2A51-DDEB-C90EF39359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14756" y="1441965"/>
                <a:ext cx="3112200" cy="23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5BFC78C-9CA7-AEF4-12BE-89B2BEDDE6C1}"/>
              </a:ext>
            </a:extLst>
          </p:cNvPr>
          <p:cNvGrpSpPr/>
          <p:nvPr/>
        </p:nvGrpSpPr>
        <p:grpSpPr>
          <a:xfrm>
            <a:off x="4785596" y="2079885"/>
            <a:ext cx="515520" cy="581040"/>
            <a:chOff x="4785596" y="2079885"/>
            <a:chExt cx="5155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4E409E-B5B5-9154-563A-F3D15A918215}"/>
                    </a:ext>
                  </a:extLst>
                </p14:cNvPr>
                <p14:cNvContentPartPr/>
                <p14:nvPr/>
              </p14:nvContentPartPr>
              <p14:xfrm>
                <a:off x="4911956" y="2079885"/>
                <a:ext cx="108360" cy="1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4E409E-B5B5-9154-563A-F3D15A9182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03316" y="2071245"/>
                  <a:ext cx="126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9C52AF7-6AB0-97C0-E3BE-A0FF51994465}"/>
                    </a:ext>
                  </a:extLst>
                </p14:cNvPr>
                <p14:cNvContentPartPr/>
                <p14:nvPr/>
              </p14:nvContentPartPr>
              <p14:xfrm>
                <a:off x="4790276" y="2189685"/>
                <a:ext cx="107640" cy="74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9C52AF7-6AB0-97C0-E3BE-A0FF519944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81276" y="2180685"/>
                  <a:ext cx="125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B74D762-F29A-795E-F7A4-9D52B0FAF7EF}"/>
                    </a:ext>
                  </a:extLst>
                </p14:cNvPr>
                <p14:cNvContentPartPr/>
                <p14:nvPr/>
              </p14:nvContentPartPr>
              <p14:xfrm>
                <a:off x="4785596" y="2365005"/>
                <a:ext cx="17280" cy="11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B74D762-F29A-795E-F7A4-9D52B0FAF7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76596" y="2356365"/>
                  <a:ext cx="34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766D14-AD50-3A43-7EEF-3AFE403131DA}"/>
                    </a:ext>
                  </a:extLst>
                </p14:cNvPr>
                <p14:cNvContentPartPr/>
                <p14:nvPr/>
              </p14:nvContentPartPr>
              <p14:xfrm>
                <a:off x="4826276" y="2594325"/>
                <a:ext cx="101520" cy="42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766D14-AD50-3A43-7EEF-3AFE403131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17636" y="2585685"/>
                  <a:ext cx="119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0478AA0-0660-20E3-D8A3-9967420F7D43}"/>
                    </a:ext>
                  </a:extLst>
                </p14:cNvPr>
                <p14:cNvContentPartPr/>
                <p14:nvPr/>
              </p14:nvContentPartPr>
              <p14:xfrm>
                <a:off x="5051996" y="2653005"/>
                <a:ext cx="92880" cy="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0478AA0-0660-20E3-D8A3-9967420F7D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3356" y="2644365"/>
                  <a:ext cx="11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ADB4C9-5BB6-B917-7201-AFA77582E4FF}"/>
                    </a:ext>
                  </a:extLst>
                </p14:cNvPr>
                <p14:cNvContentPartPr/>
                <p14:nvPr/>
              </p14:nvContentPartPr>
              <p14:xfrm>
                <a:off x="5221196" y="2524485"/>
                <a:ext cx="37440" cy="101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ADB4C9-5BB6-B917-7201-AFA77582E4F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12196" y="2515485"/>
                  <a:ext cx="55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DE4BE5-7EE0-6FA2-B5B2-51B96C44B8A6}"/>
                    </a:ext>
                  </a:extLst>
                </p14:cNvPr>
                <p14:cNvContentPartPr/>
                <p14:nvPr/>
              </p14:nvContentPartPr>
              <p14:xfrm>
                <a:off x="5278436" y="2318565"/>
                <a:ext cx="22680" cy="6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DE4BE5-7EE0-6FA2-B5B2-51B96C44B8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69436" y="2309925"/>
                  <a:ext cx="40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5FD287-FD4B-3B36-1DD4-9A3A2A19048A}"/>
                    </a:ext>
                  </a:extLst>
                </p14:cNvPr>
                <p14:cNvContentPartPr/>
                <p14:nvPr/>
              </p14:nvContentPartPr>
              <p14:xfrm>
                <a:off x="5198156" y="2179605"/>
                <a:ext cx="75600" cy="61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5FD287-FD4B-3B36-1DD4-9A3A2A1904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89156" y="2170965"/>
                  <a:ext cx="93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3F16CF-6794-F54E-171D-BF98BCF40A12}"/>
                    </a:ext>
                  </a:extLst>
                </p14:cNvPr>
                <p14:cNvContentPartPr/>
                <p14:nvPr/>
              </p14:nvContentPartPr>
              <p14:xfrm>
                <a:off x="5120396" y="2104725"/>
                <a:ext cx="24480" cy="1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3F16CF-6794-F54E-171D-BF98BCF40A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11396" y="2095725"/>
                  <a:ext cx="421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A1F5F3-CC69-83D8-DCD3-B0022857CA7D}"/>
              </a:ext>
            </a:extLst>
          </p:cNvPr>
          <p:cNvGrpSpPr/>
          <p:nvPr/>
        </p:nvGrpSpPr>
        <p:grpSpPr>
          <a:xfrm>
            <a:off x="652076" y="3940365"/>
            <a:ext cx="630000" cy="403920"/>
            <a:chOff x="652076" y="3940365"/>
            <a:chExt cx="63000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4FAC426-6073-1941-88D3-09754D6921F3}"/>
                    </a:ext>
                  </a:extLst>
                </p14:cNvPr>
                <p14:cNvContentPartPr/>
                <p14:nvPr/>
              </p14:nvContentPartPr>
              <p14:xfrm>
                <a:off x="652076" y="3940365"/>
                <a:ext cx="211320" cy="398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4FAC426-6073-1941-88D3-09754D6921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3076" y="3931725"/>
                  <a:ext cx="2289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209509F-AEE3-4E16-130F-83BC73DC8142}"/>
                    </a:ext>
                  </a:extLst>
                </p14:cNvPr>
                <p14:cNvContentPartPr/>
                <p14:nvPr/>
              </p14:nvContentPartPr>
              <p14:xfrm>
                <a:off x="886076" y="4008045"/>
                <a:ext cx="359280" cy="336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209509F-AEE3-4E16-130F-83BC73DC81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7436" y="3999405"/>
                  <a:ext cx="376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606B8A-01EA-0BD5-E98F-BB550A11196A}"/>
                    </a:ext>
                  </a:extLst>
                </p14:cNvPr>
                <p14:cNvContentPartPr/>
                <p14:nvPr/>
              </p14:nvContentPartPr>
              <p14:xfrm>
                <a:off x="1113236" y="4076445"/>
                <a:ext cx="168840" cy="4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606B8A-01EA-0BD5-E98F-BB550A1119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4596" y="4067805"/>
                  <a:ext cx="1864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2CBD21D-76DB-D074-5FE2-AFB9F8BE2FFE}"/>
                  </a:ext>
                </a:extLst>
              </p14:cNvPr>
              <p14:cNvContentPartPr/>
              <p14:nvPr/>
            </p14:nvContentPartPr>
            <p14:xfrm>
              <a:off x="1577636" y="4128645"/>
              <a:ext cx="185760" cy="152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2CBD21D-76DB-D074-5FE2-AFB9F8BE2F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68996" y="4120005"/>
                <a:ext cx="203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F91DE6A-8F86-FF85-3EC4-D29891C620B8}"/>
                  </a:ext>
                </a:extLst>
              </p14:cNvPr>
              <p14:cNvContentPartPr/>
              <p14:nvPr/>
            </p14:nvContentPartPr>
            <p14:xfrm>
              <a:off x="2157596" y="4039365"/>
              <a:ext cx="325080" cy="291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F91DE6A-8F86-FF85-3EC4-D29891C620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48956" y="4030365"/>
                <a:ext cx="3427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84E657-EE36-7D85-F49A-C1DF1AF6516D}"/>
                  </a:ext>
                </a:extLst>
              </p14:cNvPr>
              <p14:cNvContentPartPr/>
              <p14:nvPr/>
            </p14:nvContentPartPr>
            <p14:xfrm>
              <a:off x="2493476" y="4187685"/>
              <a:ext cx="1396440" cy="202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84E657-EE36-7D85-F49A-C1DF1AF651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84476" y="4178685"/>
                <a:ext cx="14140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FD0CB29-386F-7641-3A93-486DB73E3C5A}"/>
                  </a:ext>
                </a:extLst>
              </p14:cNvPr>
              <p14:cNvContentPartPr/>
              <p14:nvPr/>
            </p14:nvContentPartPr>
            <p14:xfrm>
              <a:off x="3401396" y="4050525"/>
              <a:ext cx="36720" cy="8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FD0CB29-386F-7641-3A93-486DB73E3C5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92756" y="4041525"/>
                <a:ext cx="543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F4F056C-E67C-25EF-44C4-CFBBA4C0DEE9}"/>
                  </a:ext>
                </a:extLst>
              </p14:cNvPr>
              <p14:cNvContentPartPr/>
              <p14:nvPr/>
            </p14:nvContentPartPr>
            <p14:xfrm>
              <a:off x="4150196" y="4078965"/>
              <a:ext cx="1302480" cy="412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F4F056C-E67C-25EF-44C4-CFBBA4C0DEE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41556" y="4069965"/>
                <a:ext cx="132012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520BF90-0634-61E5-755D-AC20C8FD2DD4}"/>
                  </a:ext>
                </a:extLst>
              </p14:cNvPr>
              <p14:cNvContentPartPr/>
              <p14:nvPr/>
            </p14:nvContentPartPr>
            <p14:xfrm>
              <a:off x="5735996" y="4111005"/>
              <a:ext cx="663480" cy="339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520BF90-0634-61E5-755D-AC20C8FD2DD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27356" y="4102005"/>
                <a:ext cx="681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8FA8286-DB93-5F3B-0344-84B9E5C3FD17}"/>
                  </a:ext>
                </a:extLst>
              </p14:cNvPr>
              <p14:cNvContentPartPr/>
              <p14:nvPr/>
            </p14:nvContentPartPr>
            <p14:xfrm>
              <a:off x="6495596" y="3825525"/>
              <a:ext cx="856800" cy="417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8FA8286-DB93-5F3B-0344-84B9E5C3FD1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86956" y="3816885"/>
                <a:ext cx="874440" cy="43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1CA2E326-D70C-C871-51BF-40395486F45C}"/>
              </a:ext>
            </a:extLst>
          </p:cNvPr>
          <p:cNvGrpSpPr/>
          <p:nvPr/>
        </p:nvGrpSpPr>
        <p:grpSpPr>
          <a:xfrm>
            <a:off x="7477316" y="3741645"/>
            <a:ext cx="775080" cy="524160"/>
            <a:chOff x="7477316" y="3741645"/>
            <a:chExt cx="77508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5F119A-66D3-3CD2-1226-7E2DD3B65D30}"/>
                    </a:ext>
                  </a:extLst>
                </p14:cNvPr>
                <p14:cNvContentPartPr/>
                <p14:nvPr/>
              </p14:nvContentPartPr>
              <p14:xfrm>
                <a:off x="7507196" y="3741645"/>
                <a:ext cx="745200" cy="524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5F119A-66D3-3CD2-1226-7E2DD3B65D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98196" y="3732645"/>
                  <a:ext cx="7628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366992-4A71-0404-9DD5-E95B0B24DAF6}"/>
                    </a:ext>
                  </a:extLst>
                </p14:cNvPr>
                <p14:cNvContentPartPr/>
                <p14:nvPr/>
              </p14:nvContentPartPr>
              <p14:xfrm>
                <a:off x="8054036" y="4029285"/>
                <a:ext cx="162720" cy="38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366992-4A71-0404-9DD5-E95B0B24DA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45396" y="4020645"/>
                  <a:ext cx="180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0935226-1CC6-CA3B-C345-4567E275A720}"/>
                    </a:ext>
                  </a:extLst>
                </p14:cNvPr>
                <p14:cNvContentPartPr/>
                <p14:nvPr/>
              </p14:nvContentPartPr>
              <p14:xfrm>
                <a:off x="7477316" y="4032885"/>
                <a:ext cx="427680" cy="3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0935226-1CC6-CA3B-C345-4567E275A72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68676" y="4024245"/>
                  <a:ext cx="4453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99521B1-8325-EB10-1112-E70AF159E0B6}"/>
              </a:ext>
            </a:extLst>
          </p:cNvPr>
          <p:cNvGrpSpPr/>
          <p:nvPr/>
        </p:nvGrpSpPr>
        <p:grpSpPr>
          <a:xfrm>
            <a:off x="8691956" y="3930645"/>
            <a:ext cx="1025280" cy="420120"/>
            <a:chOff x="8691956" y="3930645"/>
            <a:chExt cx="102528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FF5F2F-B6E0-7598-C2B8-2E57FC5E8215}"/>
                    </a:ext>
                  </a:extLst>
                </p14:cNvPr>
                <p14:cNvContentPartPr/>
                <p14:nvPr/>
              </p14:nvContentPartPr>
              <p14:xfrm>
                <a:off x="8691956" y="3930645"/>
                <a:ext cx="132840" cy="27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FF5F2F-B6E0-7598-C2B8-2E57FC5E82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82956" y="3922005"/>
                  <a:ext cx="150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1F8212-25DC-A856-9411-D65E5DEDD140}"/>
                    </a:ext>
                  </a:extLst>
                </p14:cNvPr>
                <p14:cNvContentPartPr/>
                <p14:nvPr/>
              </p14:nvContentPartPr>
              <p14:xfrm>
                <a:off x="8902196" y="4170045"/>
                <a:ext cx="156240" cy="81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1F8212-25DC-A856-9411-D65E5DEDD1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93556" y="4161405"/>
                  <a:ext cx="173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5E9B49-972F-1AE4-FDF5-82A6B6E1EA13}"/>
                    </a:ext>
                  </a:extLst>
                </p14:cNvPr>
                <p14:cNvContentPartPr/>
                <p14:nvPr/>
              </p14:nvContentPartPr>
              <p14:xfrm>
                <a:off x="9213596" y="4006605"/>
                <a:ext cx="111600" cy="21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5E9B49-972F-1AE4-FDF5-82A6B6E1EA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4596" y="3997605"/>
                  <a:ext cx="129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2D352A-1C9C-2CDD-7A52-0D8B066E74D7}"/>
                    </a:ext>
                  </a:extLst>
                </p14:cNvPr>
                <p14:cNvContentPartPr/>
                <p14:nvPr/>
              </p14:nvContentPartPr>
              <p14:xfrm>
                <a:off x="9148796" y="4093365"/>
                <a:ext cx="189000" cy="30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2D352A-1C9C-2CDD-7A52-0D8B066E74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40156" y="4084365"/>
                  <a:ext cx="206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E56FA4-0167-DCAA-7E96-9FAFF5A80022}"/>
                    </a:ext>
                  </a:extLst>
                </p14:cNvPr>
                <p14:cNvContentPartPr/>
                <p14:nvPr/>
              </p14:nvContentPartPr>
              <p14:xfrm>
                <a:off x="9437156" y="3937845"/>
                <a:ext cx="129960" cy="236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E56FA4-0167-DCAA-7E96-9FAFF5A800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28516" y="3929205"/>
                  <a:ext cx="147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4AC2BA-9227-4C66-CD72-B5C885BBB949}"/>
                    </a:ext>
                  </a:extLst>
                </p14:cNvPr>
                <p14:cNvContentPartPr/>
                <p14:nvPr/>
              </p14:nvContentPartPr>
              <p14:xfrm>
                <a:off x="9646316" y="4194165"/>
                <a:ext cx="53640" cy="156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4AC2BA-9227-4C66-CD72-B5C885BBB9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37316" y="4185165"/>
                  <a:ext cx="71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280024-8D4F-3E60-9A6D-EAEA7FD8F68F}"/>
                    </a:ext>
                  </a:extLst>
                </p14:cNvPr>
                <p14:cNvContentPartPr/>
                <p14:nvPr/>
              </p14:nvContentPartPr>
              <p14:xfrm>
                <a:off x="9716876" y="4067805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280024-8D4F-3E60-9A6D-EAEA7FD8F6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08236" y="405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D35DDEE-793B-E939-4A15-014C350B7023}"/>
                  </a:ext>
                </a:extLst>
              </p14:cNvPr>
              <p14:cNvContentPartPr/>
              <p14:nvPr/>
            </p14:nvContentPartPr>
            <p14:xfrm>
              <a:off x="10085876" y="3962325"/>
              <a:ext cx="517680" cy="294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D35DDEE-793B-E939-4A15-014C350B702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077236" y="3953325"/>
                <a:ext cx="53532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D7399560-C4D1-76D1-1F96-646012FDCA25}"/>
              </a:ext>
            </a:extLst>
          </p:cNvPr>
          <p:cNvGrpSpPr/>
          <p:nvPr/>
        </p:nvGrpSpPr>
        <p:grpSpPr>
          <a:xfrm>
            <a:off x="10808756" y="3713925"/>
            <a:ext cx="1359000" cy="696960"/>
            <a:chOff x="10808756" y="3713925"/>
            <a:chExt cx="135900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5F2AD9-0A8B-2EFD-5ADD-647F05891AAA}"/>
                    </a:ext>
                  </a:extLst>
                </p14:cNvPr>
                <p14:cNvContentPartPr/>
                <p14:nvPr/>
              </p14:nvContentPartPr>
              <p14:xfrm>
                <a:off x="10808756" y="3713925"/>
                <a:ext cx="214560" cy="696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5F2AD9-0A8B-2EFD-5ADD-647F05891A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00116" y="3704925"/>
                  <a:ext cx="23220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A6465B-A903-F72A-FCA7-0B0CD9E89A27}"/>
                    </a:ext>
                  </a:extLst>
                </p14:cNvPr>
                <p14:cNvContentPartPr/>
                <p14:nvPr/>
              </p14:nvContentPartPr>
              <p14:xfrm>
                <a:off x="11102156" y="3974925"/>
                <a:ext cx="190080" cy="290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A6465B-A903-F72A-FCA7-0B0CD9E89A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93156" y="3966285"/>
                  <a:ext cx="207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89DC12-5E36-332C-FFDC-D41975049E2D}"/>
                    </a:ext>
                  </a:extLst>
                </p14:cNvPr>
                <p14:cNvContentPartPr/>
                <p14:nvPr/>
              </p14:nvContentPartPr>
              <p14:xfrm>
                <a:off x="11110796" y="4143405"/>
                <a:ext cx="165960" cy="29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89DC12-5E36-332C-FFDC-D41975049E2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01796" y="4134765"/>
                  <a:ext cx="183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977BE91-9A98-651F-357D-A42AC97B110C}"/>
                    </a:ext>
                  </a:extLst>
                </p14:cNvPr>
                <p14:cNvContentPartPr/>
                <p14:nvPr/>
              </p14:nvContentPartPr>
              <p14:xfrm>
                <a:off x="11075156" y="4036125"/>
                <a:ext cx="232200" cy="33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977BE91-9A98-651F-357D-A42AC97B11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66156" y="4027485"/>
                  <a:ext cx="249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F5425B-374E-CD49-E7A5-F159B48E2F66}"/>
                    </a:ext>
                  </a:extLst>
                </p14:cNvPr>
                <p14:cNvContentPartPr/>
                <p14:nvPr/>
              </p14:nvContentPartPr>
              <p14:xfrm>
                <a:off x="11127356" y="3893565"/>
                <a:ext cx="201960" cy="1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F5425B-374E-CD49-E7A5-F159B48E2F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18716" y="3884925"/>
                  <a:ext cx="219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4544499-E461-B5E2-CF43-7410FB8AC609}"/>
                    </a:ext>
                  </a:extLst>
                </p14:cNvPr>
                <p14:cNvContentPartPr/>
                <p14:nvPr/>
              </p14:nvContentPartPr>
              <p14:xfrm>
                <a:off x="11405636" y="4162845"/>
                <a:ext cx="81360" cy="70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4544499-E461-B5E2-CF43-7410FB8AC6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396636" y="4154205"/>
                  <a:ext cx="99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3B3B8FD-37E1-CCC3-2D1B-984110C8C3B9}"/>
                    </a:ext>
                  </a:extLst>
                </p14:cNvPr>
                <p14:cNvContentPartPr/>
                <p14:nvPr/>
              </p14:nvContentPartPr>
              <p14:xfrm>
                <a:off x="11486636" y="3961965"/>
                <a:ext cx="147240" cy="296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3B3B8FD-37E1-CCC3-2D1B-984110C8C3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77996" y="3952965"/>
                  <a:ext cx="164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FDFFB0-37F6-AEA3-BAC2-544F3C4713E1}"/>
                    </a:ext>
                  </a:extLst>
                </p14:cNvPr>
                <p14:cNvContentPartPr/>
                <p14:nvPr/>
              </p14:nvContentPartPr>
              <p14:xfrm>
                <a:off x="11669876" y="4016685"/>
                <a:ext cx="119520" cy="222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FDFFB0-37F6-AEA3-BAC2-544F3C4713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661236" y="4008045"/>
                  <a:ext cx="137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0C035E6-C219-CC1C-33E6-C7C62D4E886A}"/>
                    </a:ext>
                  </a:extLst>
                </p14:cNvPr>
                <p14:cNvContentPartPr/>
                <p14:nvPr/>
              </p14:nvContentPartPr>
              <p14:xfrm>
                <a:off x="11848436" y="4111365"/>
                <a:ext cx="123480" cy="18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0C035E6-C219-CC1C-33E6-C7C62D4E886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839796" y="4102725"/>
                  <a:ext cx="141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F8FE21-25BB-5B7D-5EB0-7E076BB797AE}"/>
                    </a:ext>
                  </a:extLst>
                </p14:cNvPr>
                <p14:cNvContentPartPr/>
                <p14:nvPr/>
              </p14:nvContentPartPr>
              <p14:xfrm>
                <a:off x="11853476" y="4177965"/>
                <a:ext cx="120240" cy="14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F8FE21-25BB-5B7D-5EB0-7E076BB797A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844836" y="4169325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6CCD25-69E7-59A8-173D-F6A45195D2C6}"/>
                    </a:ext>
                  </a:extLst>
                </p14:cNvPr>
                <p14:cNvContentPartPr/>
                <p14:nvPr/>
              </p14:nvContentPartPr>
              <p14:xfrm>
                <a:off x="12024116" y="4044405"/>
                <a:ext cx="143640" cy="154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6CCD25-69E7-59A8-173D-F6A45195D2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015476" y="4035405"/>
                  <a:ext cx="16128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AE1C0A8-4B4E-3414-0057-2DB4C913449F}"/>
                  </a:ext>
                </a:extLst>
              </p14:cNvPr>
              <p14:cNvContentPartPr/>
              <p14:nvPr/>
            </p14:nvContentPartPr>
            <p14:xfrm>
              <a:off x="608156" y="4897605"/>
              <a:ext cx="330120" cy="131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AE1C0A8-4B4E-3414-0057-2DB4C913449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516" y="4888965"/>
                <a:ext cx="34776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E9E87B57-6EC7-4E27-7CBD-33563150DF15}"/>
              </a:ext>
            </a:extLst>
          </p:cNvPr>
          <p:cNvGrpSpPr/>
          <p:nvPr/>
        </p:nvGrpSpPr>
        <p:grpSpPr>
          <a:xfrm>
            <a:off x="1350116" y="4679445"/>
            <a:ext cx="1047600" cy="391320"/>
            <a:chOff x="1350116" y="4679445"/>
            <a:chExt cx="104760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7A12D7-90F7-1899-A9A6-E9FBFA7879CE}"/>
                    </a:ext>
                  </a:extLst>
                </p14:cNvPr>
                <p14:cNvContentPartPr/>
                <p14:nvPr/>
              </p14:nvContentPartPr>
              <p14:xfrm>
                <a:off x="1350116" y="4765485"/>
                <a:ext cx="192960" cy="29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7A12D7-90F7-1899-A9A6-E9FBFA7879C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41476" y="4756485"/>
                  <a:ext cx="210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EF89545-F2E3-CA9E-826A-60C41DB98131}"/>
                    </a:ext>
                  </a:extLst>
                </p14:cNvPr>
                <p14:cNvContentPartPr/>
                <p14:nvPr/>
              </p14:nvContentPartPr>
              <p14:xfrm>
                <a:off x="1418156" y="4886805"/>
                <a:ext cx="142200" cy="1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EF89545-F2E3-CA9E-826A-60C41DB981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09156" y="4877805"/>
                  <a:ext cx="159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3FC2066-B5E1-5898-54E1-2FF5E6485714}"/>
                    </a:ext>
                  </a:extLst>
                </p14:cNvPr>
                <p14:cNvContentPartPr/>
                <p14:nvPr/>
              </p14:nvContentPartPr>
              <p14:xfrm>
                <a:off x="1409876" y="4798605"/>
                <a:ext cx="187200" cy="14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3FC2066-B5E1-5898-54E1-2FF5E64857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01236" y="4789605"/>
                  <a:ext cx="20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1C3B8A6-2F14-8602-2397-3D4D812C419A}"/>
                    </a:ext>
                  </a:extLst>
                </p14:cNvPr>
                <p14:cNvContentPartPr/>
                <p14:nvPr/>
              </p14:nvContentPartPr>
              <p14:xfrm>
                <a:off x="1413476" y="4679445"/>
                <a:ext cx="246240" cy="21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1C3B8A6-2F14-8602-2397-3D4D812C41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04836" y="4670445"/>
                  <a:ext cx="263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3AA39AA-5CD6-84B6-D209-B0079FD3D29C}"/>
                    </a:ext>
                  </a:extLst>
                </p14:cNvPr>
                <p14:cNvContentPartPr/>
                <p14:nvPr/>
              </p14:nvContentPartPr>
              <p14:xfrm>
                <a:off x="1756196" y="4906605"/>
                <a:ext cx="131400" cy="6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3AA39AA-5CD6-84B6-D209-B0079FD3D2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47196" y="4897605"/>
                  <a:ext cx="149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876F99E-8CAB-3BE0-4F2D-E0BFBE52A51F}"/>
                    </a:ext>
                  </a:extLst>
                </p14:cNvPr>
                <p14:cNvContentPartPr/>
                <p14:nvPr/>
              </p14:nvContentPartPr>
              <p14:xfrm>
                <a:off x="1758356" y="4978245"/>
                <a:ext cx="139320" cy="32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876F99E-8CAB-3BE0-4F2D-E0BFBE52A51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49356" y="4969245"/>
                  <a:ext cx="156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3F8DEDD-DA3B-0E27-C523-374577B662DA}"/>
                    </a:ext>
                  </a:extLst>
                </p14:cNvPr>
                <p14:cNvContentPartPr/>
                <p14:nvPr/>
              </p14:nvContentPartPr>
              <p14:xfrm>
                <a:off x="2059316" y="4837845"/>
                <a:ext cx="174960" cy="176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3F8DEDD-DA3B-0E27-C523-374577B662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50676" y="4828845"/>
                  <a:ext cx="192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F7CE0C2-7C55-30AC-01CC-541E61246B2E}"/>
                    </a:ext>
                  </a:extLst>
                </p14:cNvPr>
                <p14:cNvContentPartPr/>
                <p14:nvPr/>
              </p14:nvContentPartPr>
              <p14:xfrm>
                <a:off x="2374316" y="5056005"/>
                <a:ext cx="23400" cy="1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F7CE0C2-7C55-30AC-01CC-541E61246B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65676" y="5047005"/>
                  <a:ext cx="410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7071CEC-F0A4-1F97-FCBA-14ADC0FF548E}"/>
                  </a:ext>
                </a:extLst>
              </p14:cNvPr>
              <p14:cNvContentPartPr/>
              <p14:nvPr/>
            </p14:nvContentPartPr>
            <p14:xfrm>
              <a:off x="3380876" y="4679085"/>
              <a:ext cx="203400" cy="376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7071CEC-F0A4-1F97-FCBA-14ADC0FF548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72236" y="4670445"/>
                <a:ext cx="221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DD34D4E-254D-6437-93E9-0C5A054FA400}"/>
                  </a:ext>
                </a:extLst>
              </p14:cNvPr>
              <p14:cNvContentPartPr/>
              <p14:nvPr/>
            </p14:nvContentPartPr>
            <p14:xfrm>
              <a:off x="3597956" y="4889685"/>
              <a:ext cx="1053720" cy="159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DD34D4E-254D-6437-93E9-0C5A054FA40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88956" y="4880685"/>
                <a:ext cx="10713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0C7B7DA-B4DF-5AEE-CEEA-E1BDAB722BBD}"/>
                  </a:ext>
                </a:extLst>
              </p14:cNvPr>
              <p14:cNvContentPartPr/>
              <p14:nvPr/>
            </p14:nvContentPartPr>
            <p14:xfrm>
              <a:off x="4481036" y="4707165"/>
              <a:ext cx="27360" cy="70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0C7B7DA-B4DF-5AEE-CEEA-E1BDAB722BB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472396" y="4698165"/>
                <a:ext cx="450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D28AB2A-7FFA-3F7C-2B58-80E132F549C5}"/>
                  </a:ext>
                </a:extLst>
              </p14:cNvPr>
              <p14:cNvContentPartPr/>
              <p14:nvPr/>
            </p14:nvContentPartPr>
            <p14:xfrm>
              <a:off x="3859316" y="4717245"/>
              <a:ext cx="39600" cy="37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D28AB2A-7FFA-3F7C-2B58-80E132F549C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850316" y="4708245"/>
                <a:ext cx="5724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C4C2C18-201C-EA30-38F2-99DA8401DEC9}"/>
              </a:ext>
            </a:extLst>
          </p:cNvPr>
          <p:cNvGrpSpPr/>
          <p:nvPr/>
        </p:nvGrpSpPr>
        <p:grpSpPr>
          <a:xfrm>
            <a:off x="5018516" y="4723365"/>
            <a:ext cx="658080" cy="505800"/>
            <a:chOff x="5018516" y="4723365"/>
            <a:chExt cx="65808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0C874C8-56CC-9C24-A1A4-50D6B89BF27C}"/>
                    </a:ext>
                  </a:extLst>
                </p14:cNvPr>
                <p14:cNvContentPartPr/>
                <p14:nvPr/>
              </p14:nvContentPartPr>
              <p14:xfrm>
                <a:off x="5018516" y="4723365"/>
                <a:ext cx="252000" cy="294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0C874C8-56CC-9C24-A1A4-50D6B89BF2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09516" y="4714725"/>
                  <a:ext cx="2696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12FBE5-D23E-DBDB-9535-C129D41BC085}"/>
                    </a:ext>
                  </a:extLst>
                </p14:cNvPr>
                <p14:cNvContentPartPr/>
                <p14:nvPr/>
              </p14:nvContentPartPr>
              <p14:xfrm>
                <a:off x="5278076" y="4855125"/>
                <a:ext cx="196920" cy="374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12FBE5-D23E-DBDB-9535-C129D41BC0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69076" y="4846125"/>
                  <a:ext cx="2145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E7FBA8B-BE15-2187-BF20-D888E0D9BE02}"/>
                    </a:ext>
                  </a:extLst>
                </p14:cNvPr>
                <p14:cNvContentPartPr/>
                <p14:nvPr/>
              </p14:nvContentPartPr>
              <p14:xfrm>
                <a:off x="5507036" y="4915965"/>
                <a:ext cx="169560" cy="128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E7FBA8B-BE15-2187-BF20-D888E0D9BE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98396" y="4906965"/>
                  <a:ext cx="18720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C1313AF-AA66-2F56-7C60-E3B14F1D3D01}"/>
                  </a:ext>
                </a:extLst>
              </p14:cNvPr>
              <p14:cNvContentPartPr/>
              <p14:nvPr/>
            </p14:nvContentPartPr>
            <p14:xfrm>
              <a:off x="6005276" y="4601325"/>
              <a:ext cx="1110600" cy="4082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C1313AF-AA66-2F56-7C60-E3B14F1D3D0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996636" y="4592685"/>
                <a:ext cx="1128240" cy="42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9B3F869-6B12-E8C8-CABB-500661C1D266}"/>
              </a:ext>
            </a:extLst>
          </p:cNvPr>
          <p:cNvGrpSpPr/>
          <p:nvPr/>
        </p:nvGrpSpPr>
        <p:grpSpPr>
          <a:xfrm>
            <a:off x="7497836" y="4730205"/>
            <a:ext cx="648720" cy="447120"/>
            <a:chOff x="7497836" y="4730205"/>
            <a:chExt cx="64872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F3B34EB-C713-BA0B-886B-DE412AEB6C46}"/>
                    </a:ext>
                  </a:extLst>
                </p14:cNvPr>
                <p14:cNvContentPartPr/>
                <p14:nvPr/>
              </p14:nvContentPartPr>
              <p14:xfrm>
                <a:off x="7497836" y="4752165"/>
                <a:ext cx="648720" cy="425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F3B34EB-C713-BA0B-886B-DE412AEB6C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88836" y="4743525"/>
                  <a:ext cx="6663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72E3472-B50A-321D-2721-835C51D55F50}"/>
                    </a:ext>
                  </a:extLst>
                </p14:cNvPr>
                <p14:cNvContentPartPr/>
                <p14:nvPr/>
              </p14:nvContentPartPr>
              <p14:xfrm>
                <a:off x="7861796" y="473020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72E3472-B50A-321D-2721-835C51D55F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53156" y="472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2E294D8-9FD5-DFE6-17C5-B343AA3C9AD1}"/>
              </a:ext>
            </a:extLst>
          </p:cNvPr>
          <p:cNvGrpSpPr/>
          <p:nvPr/>
        </p:nvGrpSpPr>
        <p:grpSpPr>
          <a:xfrm>
            <a:off x="8555156" y="4614645"/>
            <a:ext cx="1717560" cy="455040"/>
            <a:chOff x="8555156" y="4614645"/>
            <a:chExt cx="171756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015C384-A8D2-2DB7-774D-AEFF45C3C085}"/>
                    </a:ext>
                  </a:extLst>
                </p14:cNvPr>
                <p14:cNvContentPartPr/>
                <p14:nvPr/>
              </p14:nvContentPartPr>
              <p14:xfrm>
                <a:off x="8555156" y="4726965"/>
                <a:ext cx="381600" cy="28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015C384-A8D2-2DB7-774D-AEFF45C3C08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46156" y="4717965"/>
                  <a:ext cx="399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197700-F879-9B1F-A464-745A7184DFBD}"/>
                    </a:ext>
                  </a:extLst>
                </p14:cNvPr>
                <p14:cNvContentPartPr/>
                <p14:nvPr/>
              </p14:nvContentPartPr>
              <p14:xfrm>
                <a:off x="8568116" y="4614645"/>
                <a:ext cx="391320" cy="45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197700-F879-9B1F-A464-745A7184DFB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59116" y="4605645"/>
                  <a:ext cx="408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63FA12B-AF41-68A2-0C47-6C57B0E3AF2D}"/>
                    </a:ext>
                  </a:extLst>
                </p14:cNvPr>
                <p14:cNvContentPartPr/>
                <p14:nvPr/>
              </p14:nvContentPartPr>
              <p14:xfrm>
                <a:off x="9111356" y="4848645"/>
                <a:ext cx="25920" cy="32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63FA12B-AF41-68A2-0C47-6C57B0E3AF2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02356" y="4839645"/>
                  <a:ext cx="43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B2AD6B7-EB13-F333-831F-7F8E8DEAC162}"/>
                    </a:ext>
                  </a:extLst>
                </p14:cNvPr>
                <p14:cNvContentPartPr/>
                <p14:nvPr/>
              </p14:nvContentPartPr>
              <p14:xfrm>
                <a:off x="9261476" y="4763685"/>
                <a:ext cx="160200" cy="289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B2AD6B7-EB13-F333-831F-7F8E8DEAC1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252476" y="4754685"/>
                  <a:ext cx="177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A48160-5DAB-6AB8-6BA4-260D827C7D40}"/>
                    </a:ext>
                  </a:extLst>
                </p14:cNvPr>
                <p14:cNvContentPartPr/>
                <p14:nvPr/>
              </p14:nvContentPartPr>
              <p14:xfrm>
                <a:off x="9303596" y="4899405"/>
                <a:ext cx="164520" cy="38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A48160-5DAB-6AB8-6BA4-260D827C7D4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94596" y="4890765"/>
                  <a:ext cx="182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502D104-3FE2-473B-4033-F61778253483}"/>
                    </a:ext>
                  </a:extLst>
                </p14:cNvPr>
                <p14:cNvContentPartPr/>
                <p14:nvPr/>
              </p14:nvContentPartPr>
              <p14:xfrm>
                <a:off x="9318716" y="4817685"/>
                <a:ext cx="196560" cy="1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502D104-3FE2-473B-4033-F6177825348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309716" y="4808685"/>
                  <a:ext cx="214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77E0FE-BFB5-0F32-F13F-2A1CB9A241DA}"/>
                    </a:ext>
                  </a:extLst>
                </p14:cNvPr>
                <p14:cNvContentPartPr/>
                <p14:nvPr/>
              </p14:nvContentPartPr>
              <p14:xfrm>
                <a:off x="9300716" y="4722285"/>
                <a:ext cx="196920" cy="22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77E0FE-BFB5-0F32-F13F-2A1CB9A241D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91716" y="4713285"/>
                  <a:ext cx="21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4A9F60-20BE-EC51-3F89-38AEEBF9C553}"/>
                    </a:ext>
                  </a:extLst>
                </p14:cNvPr>
                <p14:cNvContentPartPr/>
                <p14:nvPr/>
              </p14:nvContentPartPr>
              <p14:xfrm>
                <a:off x="9703916" y="4904445"/>
                <a:ext cx="200880" cy="20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4A9F60-20BE-EC51-3F89-38AEEBF9C55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95276" y="4895445"/>
                  <a:ext cx="218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2279C97-9E3D-9E90-872D-1F6AFAF43675}"/>
                    </a:ext>
                  </a:extLst>
                </p14:cNvPr>
                <p14:cNvContentPartPr/>
                <p14:nvPr/>
              </p14:nvContentPartPr>
              <p14:xfrm>
                <a:off x="9720476" y="4995165"/>
                <a:ext cx="186120" cy="8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2279C97-9E3D-9E90-872D-1F6AFAF4367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11836" y="4986165"/>
                  <a:ext cx="20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EE79C5F-3672-1C89-BC28-874F2F235A27}"/>
                    </a:ext>
                  </a:extLst>
                </p14:cNvPr>
                <p14:cNvContentPartPr/>
                <p14:nvPr/>
              </p14:nvContentPartPr>
              <p14:xfrm>
                <a:off x="9984716" y="4834965"/>
                <a:ext cx="288000" cy="234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EE79C5F-3672-1C89-BC28-874F2F235A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76076" y="4826325"/>
                  <a:ext cx="30564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1D3DD58-CE5F-63B9-E178-5CA326F4DC6A}"/>
              </a:ext>
            </a:extLst>
          </p:cNvPr>
          <p:cNvGrpSpPr/>
          <p:nvPr/>
        </p:nvGrpSpPr>
        <p:grpSpPr>
          <a:xfrm>
            <a:off x="10484036" y="4808685"/>
            <a:ext cx="1373400" cy="264600"/>
            <a:chOff x="10484036" y="4808685"/>
            <a:chExt cx="13734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093C6B4-9C7F-D724-3F48-B4FA325D0791}"/>
                    </a:ext>
                  </a:extLst>
                </p14:cNvPr>
                <p14:cNvContentPartPr/>
                <p14:nvPr/>
              </p14:nvContentPartPr>
              <p14:xfrm>
                <a:off x="10484036" y="4859445"/>
                <a:ext cx="328680" cy="163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093C6B4-9C7F-D724-3F48-B4FA325D079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75036" y="4850805"/>
                  <a:ext cx="346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B09834-A5BE-A06B-C108-2DAF8C14314B}"/>
                    </a:ext>
                  </a:extLst>
                </p14:cNvPr>
                <p14:cNvContentPartPr/>
                <p14:nvPr/>
              </p14:nvContentPartPr>
              <p14:xfrm>
                <a:off x="10984436" y="4830285"/>
                <a:ext cx="194400" cy="241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B09834-A5BE-A06B-C108-2DAF8C14314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975436" y="4821645"/>
                  <a:ext cx="212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7DE419B-7CA6-A0E1-3DE1-CF6B9D6F5132}"/>
                    </a:ext>
                  </a:extLst>
                </p14:cNvPr>
                <p14:cNvContentPartPr/>
                <p14:nvPr/>
              </p14:nvContentPartPr>
              <p14:xfrm>
                <a:off x="11013596" y="4926765"/>
                <a:ext cx="181080" cy="44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7DE419B-7CA6-A0E1-3DE1-CF6B9D6F513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04596" y="4918125"/>
                  <a:ext cx="198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FCB0A0C-5838-22E7-FCFD-FC7E2F59D03A}"/>
                    </a:ext>
                  </a:extLst>
                </p14:cNvPr>
                <p14:cNvContentPartPr/>
                <p14:nvPr/>
              </p14:nvContentPartPr>
              <p14:xfrm>
                <a:off x="11017916" y="4808685"/>
                <a:ext cx="225360" cy="24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FCB0A0C-5838-22E7-FCFD-FC7E2F59D0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008916" y="4800045"/>
                  <a:ext cx="243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2D124A-1539-9666-354E-9933A69ACD9B}"/>
                    </a:ext>
                  </a:extLst>
                </p14:cNvPr>
                <p14:cNvContentPartPr/>
                <p14:nvPr/>
              </p14:nvContentPartPr>
              <p14:xfrm>
                <a:off x="11361716" y="4926405"/>
                <a:ext cx="172080" cy="9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2D124A-1539-9666-354E-9933A69ACD9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52716" y="4917405"/>
                  <a:ext cx="189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BDFD4DF-EF0B-9867-5129-FE528C11BFE1}"/>
                    </a:ext>
                  </a:extLst>
                </p14:cNvPr>
                <p14:cNvContentPartPr/>
                <p14:nvPr/>
              </p14:nvContentPartPr>
              <p14:xfrm>
                <a:off x="11333276" y="5013885"/>
                <a:ext cx="185400" cy="41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BDFD4DF-EF0B-9867-5129-FE528C11BFE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324636" y="5005245"/>
                  <a:ext cx="203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B8D19EE-018F-A6E8-A5D5-B75243A72A0E}"/>
                    </a:ext>
                  </a:extLst>
                </p14:cNvPr>
                <p14:cNvContentPartPr/>
                <p14:nvPr/>
              </p14:nvContentPartPr>
              <p14:xfrm>
                <a:off x="11606156" y="4896165"/>
                <a:ext cx="251280" cy="177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B8D19EE-018F-A6E8-A5D5-B75243A72A0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597516" y="4887525"/>
                  <a:ext cx="26892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A3B2B1B-BA26-FE7A-5513-77F58815F24F}"/>
                  </a:ext>
                </a:extLst>
              </p14:cNvPr>
              <p14:cNvContentPartPr/>
              <p14:nvPr/>
            </p14:nvContentPartPr>
            <p14:xfrm>
              <a:off x="10963556" y="4686645"/>
              <a:ext cx="366120" cy="30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A3B2B1B-BA26-FE7A-5513-77F58815F24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954556" y="4677645"/>
                <a:ext cx="383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9CBD582-7539-F0A4-5F59-DB5554586089}"/>
                  </a:ext>
                </a:extLst>
              </p14:cNvPr>
              <p14:cNvContentPartPr/>
              <p14:nvPr/>
            </p14:nvContentPartPr>
            <p14:xfrm>
              <a:off x="619316" y="5444085"/>
              <a:ext cx="775800" cy="2980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9CBD582-7539-F0A4-5F59-DB555458608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10676" y="5435445"/>
                <a:ext cx="7934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3F76847-6A29-791A-89E2-AC2C84A7068E}"/>
                  </a:ext>
                </a:extLst>
              </p14:cNvPr>
              <p14:cNvContentPartPr/>
              <p14:nvPr/>
            </p14:nvContentPartPr>
            <p14:xfrm>
              <a:off x="1601396" y="5306205"/>
              <a:ext cx="688680" cy="4618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3F76847-6A29-791A-89E2-AC2C84A7068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592756" y="5297205"/>
                <a:ext cx="7063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F528395-8113-7E75-ED29-2E7DB9F06B5C}"/>
                  </a:ext>
                </a:extLst>
              </p14:cNvPr>
              <p14:cNvContentPartPr/>
              <p14:nvPr/>
            </p14:nvContentPartPr>
            <p14:xfrm>
              <a:off x="2014316" y="5509245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F528395-8113-7E75-ED29-2E7DB9F06B5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005676" y="55006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6F2FD9B-2D1F-4CAA-6A2F-F3933B7C8641}"/>
                  </a:ext>
                </a:extLst>
              </p14:cNvPr>
              <p14:cNvContentPartPr/>
              <p14:nvPr/>
            </p14:nvContentPartPr>
            <p14:xfrm>
              <a:off x="1779236" y="5428245"/>
              <a:ext cx="331920" cy="439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6F2FD9B-2D1F-4CAA-6A2F-F3933B7C864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770596" y="5419245"/>
                <a:ext cx="3495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2EFFE6C-FFD0-C956-9DC9-85E45E5DE820}"/>
                  </a:ext>
                </a:extLst>
              </p14:cNvPr>
              <p14:cNvContentPartPr/>
              <p14:nvPr/>
            </p14:nvContentPartPr>
            <p14:xfrm>
              <a:off x="2485196" y="5379645"/>
              <a:ext cx="788760" cy="3729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2EFFE6C-FFD0-C956-9DC9-85E45E5DE82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476556" y="5370645"/>
                <a:ext cx="8064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C8BBB1C-D9FD-D6FA-DAAF-1B147439CE79}"/>
                  </a:ext>
                </a:extLst>
              </p14:cNvPr>
              <p14:cNvContentPartPr/>
              <p14:nvPr/>
            </p14:nvContentPartPr>
            <p14:xfrm>
              <a:off x="3507956" y="5455605"/>
              <a:ext cx="212400" cy="276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C8BBB1C-D9FD-D6FA-DAAF-1B147439CE7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498956" y="5446965"/>
                <a:ext cx="2300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4F7073A-A104-2F7A-319A-479692666884}"/>
                  </a:ext>
                </a:extLst>
              </p14:cNvPr>
              <p14:cNvContentPartPr/>
              <p14:nvPr/>
            </p14:nvContentPartPr>
            <p14:xfrm>
              <a:off x="3622076" y="5576925"/>
              <a:ext cx="117360" cy="19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4F7073A-A104-2F7A-319A-47969266688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613076" y="5567925"/>
                <a:ext cx="135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350B897-7FD2-982B-4005-54AE1DECAED7}"/>
                  </a:ext>
                </a:extLst>
              </p14:cNvPr>
              <p14:cNvContentPartPr/>
              <p14:nvPr/>
            </p14:nvContentPartPr>
            <p14:xfrm>
              <a:off x="3597956" y="5483325"/>
              <a:ext cx="192240" cy="640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350B897-7FD2-982B-4005-54AE1DECAED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589316" y="5474325"/>
                <a:ext cx="2098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E6BFCF6-F34F-DFFA-85D6-50F2677F1E02}"/>
                  </a:ext>
                </a:extLst>
              </p14:cNvPr>
              <p14:cNvContentPartPr/>
              <p14:nvPr/>
            </p14:nvContentPartPr>
            <p14:xfrm>
              <a:off x="3629276" y="5384685"/>
              <a:ext cx="186480" cy="338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E6BFCF6-F34F-DFFA-85D6-50F2677F1E0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620636" y="5376045"/>
                <a:ext cx="204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CE8C03D-21C7-3D51-AF53-1AAA9414B254}"/>
                  </a:ext>
                </a:extLst>
              </p14:cNvPr>
              <p14:cNvContentPartPr/>
              <p14:nvPr/>
            </p14:nvContentPartPr>
            <p14:xfrm>
              <a:off x="3975236" y="5570445"/>
              <a:ext cx="116280" cy="36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CE8C03D-21C7-3D51-AF53-1AAA9414B25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966596" y="5561805"/>
                <a:ext cx="133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23DAC54-6F80-F759-2754-C2F81BF53799}"/>
                  </a:ext>
                </a:extLst>
              </p14:cNvPr>
              <p14:cNvContentPartPr/>
              <p14:nvPr/>
            </p14:nvContentPartPr>
            <p14:xfrm>
              <a:off x="3925916" y="5639925"/>
              <a:ext cx="168120" cy="33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23DAC54-6F80-F759-2754-C2F81BF5379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917276" y="5631285"/>
                <a:ext cx="185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307EC98-536A-6C8E-4795-C362AFF7356C}"/>
                  </a:ext>
                </a:extLst>
              </p14:cNvPr>
              <p14:cNvContentPartPr/>
              <p14:nvPr/>
            </p14:nvContentPartPr>
            <p14:xfrm>
              <a:off x="4218596" y="5389365"/>
              <a:ext cx="1159920" cy="311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307EC98-536A-6C8E-4795-C362AFF7356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209956" y="5380365"/>
                <a:ext cx="11775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C96EA74-D372-0430-DB82-868694C0D2A4}"/>
                  </a:ext>
                </a:extLst>
              </p14:cNvPr>
              <p14:cNvContentPartPr/>
              <p14:nvPr/>
            </p14:nvContentPartPr>
            <p14:xfrm>
              <a:off x="5206436" y="5490525"/>
              <a:ext cx="284760" cy="226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C96EA74-D372-0430-DB82-868694C0D2A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197796" y="5481885"/>
                <a:ext cx="302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9E80AEF-72A9-2604-26DA-008B75AEFB23}"/>
                  </a:ext>
                </a:extLst>
              </p14:cNvPr>
              <p14:cNvContentPartPr/>
              <p14:nvPr/>
            </p14:nvContentPartPr>
            <p14:xfrm>
              <a:off x="4723316" y="5414205"/>
              <a:ext cx="380520" cy="655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9E80AEF-72A9-2604-26DA-008B75AEFB2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714676" y="5405565"/>
                <a:ext cx="3981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8D0E08C-94C8-2A4F-EDD1-BB24CBB5782C}"/>
                  </a:ext>
                </a:extLst>
              </p14:cNvPr>
              <p14:cNvContentPartPr/>
              <p14:nvPr/>
            </p14:nvContentPartPr>
            <p14:xfrm>
              <a:off x="5486516" y="5688165"/>
              <a:ext cx="97920" cy="165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8D0E08C-94C8-2A4F-EDD1-BB24CBB5782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477876" y="5679525"/>
                <a:ext cx="11556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1F82C2E-4A0A-4C92-0729-370291CCA94D}"/>
              </a:ext>
            </a:extLst>
          </p:cNvPr>
          <p:cNvGrpSpPr/>
          <p:nvPr/>
        </p:nvGrpSpPr>
        <p:grpSpPr>
          <a:xfrm>
            <a:off x="5899076" y="5194245"/>
            <a:ext cx="4660200" cy="577440"/>
            <a:chOff x="5899076" y="5194245"/>
            <a:chExt cx="466020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E3C5DAF-840E-8800-6B7C-8481F232C070}"/>
                    </a:ext>
                  </a:extLst>
                </p14:cNvPr>
                <p14:cNvContentPartPr/>
                <p14:nvPr/>
              </p14:nvContentPartPr>
              <p14:xfrm>
                <a:off x="5899076" y="5282805"/>
                <a:ext cx="635400" cy="380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E3C5DAF-840E-8800-6B7C-8481F232C07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90436" y="5274165"/>
                  <a:ext cx="653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6F1B49B-4110-085E-8165-638C5EE81522}"/>
                    </a:ext>
                  </a:extLst>
                </p14:cNvPr>
                <p14:cNvContentPartPr/>
                <p14:nvPr/>
              </p14:nvContentPartPr>
              <p14:xfrm>
                <a:off x="6369596" y="5412045"/>
                <a:ext cx="215280" cy="12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6F1B49B-4110-085E-8165-638C5EE8152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60596" y="5403405"/>
                  <a:ext cx="232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9BC73A-C9B4-E4F6-3D00-DF8F79C7363C}"/>
                    </a:ext>
                  </a:extLst>
                </p14:cNvPr>
                <p14:cNvContentPartPr/>
                <p14:nvPr/>
              </p14:nvContentPartPr>
              <p14:xfrm>
                <a:off x="6730676" y="5194245"/>
                <a:ext cx="850680" cy="474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9BC73A-C9B4-E4F6-3D00-DF8F79C736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22036" y="5185245"/>
                  <a:ext cx="8683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D032983-C52A-44CF-BCE9-849A096DDEED}"/>
                    </a:ext>
                  </a:extLst>
                </p14:cNvPr>
                <p14:cNvContentPartPr/>
                <p14:nvPr/>
              </p14:nvContentPartPr>
              <p14:xfrm>
                <a:off x="6768476" y="5455605"/>
                <a:ext cx="146880" cy="26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D032983-C52A-44CF-BCE9-849A096DDEE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59836" y="5446965"/>
                  <a:ext cx="164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908B15D-30EB-9818-1D38-F2F3708FD9C3}"/>
                    </a:ext>
                  </a:extLst>
                </p14:cNvPr>
                <p14:cNvContentPartPr/>
                <p14:nvPr/>
              </p14:nvContentPartPr>
              <p14:xfrm>
                <a:off x="7723196" y="5267685"/>
                <a:ext cx="50400" cy="112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908B15D-30EB-9818-1D38-F2F3708FD9C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14556" y="5259045"/>
                  <a:ext cx="68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795BD5-D6B2-832E-E824-82CC5548F5C3}"/>
                    </a:ext>
                  </a:extLst>
                </p14:cNvPr>
                <p14:cNvContentPartPr/>
                <p14:nvPr/>
              </p14:nvContentPartPr>
              <p14:xfrm>
                <a:off x="7766396" y="5318085"/>
                <a:ext cx="209160" cy="352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795BD5-D6B2-832E-E824-82CC5548F5C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57756" y="5309085"/>
                  <a:ext cx="226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FC2EFEC-2564-3AD6-08C1-4BEB2E64C0FA}"/>
                    </a:ext>
                  </a:extLst>
                </p14:cNvPr>
                <p14:cNvContentPartPr/>
                <p14:nvPr/>
              </p14:nvContentPartPr>
              <p14:xfrm>
                <a:off x="8221436" y="5428965"/>
                <a:ext cx="983160" cy="295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FC2EFEC-2564-3AD6-08C1-4BEB2E64C0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12436" y="5419965"/>
                  <a:ext cx="10008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CF73831-6BD2-2488-42A5-A601521F898A}"/>
                    </a:ext>
                  </a:extLst>
                </p14:cNvPr>
                <p14:cNvContentPartPr/>
                <p14:nvPr/>
              </p14:nvContentPartPr>
              <p14:xfrm>
                <a:off x="9330956" y="5347245"/>
                <a:ext cx="466920" cy="424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CF73831-6BD2-2488-42A5-A601521F89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22316" y="5338605"/>
                  <a:ext cx="4845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E859979-B1D2-B441-45BA-693E0F6E949B}"/>
                    </a:ext>
                  </a:extLst>
                </p14:cNvPr>
                <p14:cNvContentPartPr/>
                <p14:nvPr/>
              </p14:nvContentPartPr>
              <p14:xfrm>
                <a:off x="9445796" y="5494845"/>
                <a:ext cx="341280" cy="21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E859979-B1D2-B441-45BA-693E0F6E949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36796" y="5486205"/>
                  <a:ext cx="358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E85CAC0-7FEB-CD03-47AA-A490832822E5}"/>
                    </a:ext>
                  </a:extLst>
                </p14:cNvPr>
                <p14:cNvContentPartPr/>
                <p14:nvPr/>
              </p14:nvContentPartPr>
              <p14:xfrm>
                <a:off x="10054556" y="5356245"/>
                <a:ext cx="504720" cy="315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E85CAC0-7FEB-CD03-47AA-A490832822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45556" y="5347245"/>
                  <a:ext cx="52236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F8F0D1F-8C7B-94E3-804A-8602F3C5222B}"/>
                  </a:ext>
                </a:extLst>
              </p14:cNvPr>
              <p14:cNvContentPartPr/>
              <p14:nvPr/>
            </p14:nvContentPartPr>
            <p14:xfrm>
              <a:off x="519956" y="6183885"/>
              <a:ext cx="1150560" cy="2617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F8F0D1F-8C7B-94E3-804A-8602F3C5222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11316" y="6174885"/>
                <a:ext cx="11682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D0E0F6BA-F6A2-011E-AA22-24A6B7A3AE8F}"/>
                  </a:ext>
                </a:extLst>
              </p14:cNvPr>
              <p14:cNvContentPartPr/>
              <p14:nvPr/>
            </p14:nvContentPartPr>
            <p14:xfrm>
              <a:off x="2011076" y="6007845"/>
              <a:ext cx="1392840" cy="6069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D0E0F6BA-F6A2-011E-AA22-24A6B7A3AE8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002076" y="5999205"/>
                <a:ext cx="1410480" cy="62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8DA9B49-5BB3-C81F-AF6D-9CCD368A5537}"/>
              </a:ext>
            </a:extLst>
          </p:cNvPr>
          <p:cNvGrpSpPr/>
          <p:nvPr/>
        </p:nvGrpSpPr>
        <p:grpSpPr>
          <a:xfrm>
            <a:off x="3694436" y="6010725"/>
            <a:ext cx="2623320" cy="672840"/>
            <a:chOff x="3694436" y="6010725"/>
            <a:chExt cx="262332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B08BD95-C84D-C426-48E2-5CE90111BBAE}"/>
                    </a:ext>
                  </a:extLst>
                </p14:cNvPr>
                <p14:cNvContentPartPr/>
                <p14:nvPr/>
              </p14:nvContentPartPr>
              <p14:xfrm>
                <a:off x="3702716" y="6049605"/>
                <a:ext cx="1957680" cy="473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B08BD95-C84D-C426-48E2-5CE90111BBA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93716" y="6040965"/>
                  <a:ext cx="19753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C724E6-4F9F-5CE7-262D-B8971F6197AE}"/>
                    </a:ext>
                  </a:extLst>
                </p14:cNvPr>
                <p14:cNvContentPartPr/>
                <p14:nvPr/>
              </p14:nvContentPartPr>
              <p14:xfrm>
                <a:off x="3694436" y="6580245"/>
                <a:ext cx="1747800" cy="39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C724E6-4F9F-5CE7-262D-B8971F6197A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85796" y="6571605"/>
                  <a:ext cx="1765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654B260-14C2-C16A-CB33-912F3AD2D3BA}"/>
                    </a:ext>
                  </a:extLst>
                </p14:cNvPr>
                <p14:cNvContentPartPr/>
                <p14:nvPr/>
              </p14:nvContentPartPr>
              <p14:xfrm>
                <a:off x="5882876" y="6551085"/>
                <a:ext cx="63360" cy="48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654B260-14C2-C16A-CB33-912F3AD2D3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73876" y="6542445"/>
                  <a:ext cx="81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7303CB7-AA7C-7FFF-5E61-477325D4D417}"/>
                    </a:ext>
                  </a:extLst>
                </p14:cNvPr>
                <p14:cNvContentPartPr/>
                <p14:nvPr/>
              </p14:nvContentPartPr>
              <p14:xfrm>
                <a:off x="6056756" y="6010725"/>
                <a:ext cx="261000" cy="672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7303CB7-AA7C-7FFF-5E61-477325D4D41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48116" y="6001725"/>
                  <a:ext cx="278640" cy="69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67F91FC-EAFD-6711-D9F6-EDE24AEA3C02}"/>
                  </a:ext>
                </a:extLst>
              </p14:cNvPr>
              <p14:cNvContentPartPr/>
              <p14:nvPr/>
            </p14:nvContentPartPr>
            <p14:xfrm>
              <a:off x="360476" y="5278125"/>
              <a:ext cx="287280" cy="6512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67F91FC-EAFD-6711-D9F6-EDE24AEA3C0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51836" y="5269125"/>
                <a:ext cx="304920" cy="6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173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7E6CDA3-0DB0-2F41-BD3E-DA596850613C}"/>
              </a:ext>
            </a:extLst>
          </p:cNvPr>
          <p:cNvGrpSpPr/>
          <p:nvPr/>
        </p:nvGrpSpPr>
        <p:grpSpPr>
          <a:xfrm>
            <a:off x="584850" y="272639"/>
            <a:ext cx="1931159" cy="469078"/>
            <a:chOff x="584850" y="272639"/>
            <a:chExt cx="1931159" cy="4690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A12547-AC7F-849E-CF77-6B14D4D3251C}"/>
                    </a:ext>
                  </a:extLst>
                </p14:cNvPr>
                <p14:cNvContentPartPr/>
                <p14:nvPr/>
              </p14:nvContentPartPr>
              <p14:xfrm>
                <a:off x="584850" y="273210"/>
                <a:ext cx="182260" cy="27539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A12547-AC7F-849E-CF77-6B14D4D3251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5863" y="264570"/>
                  <a:ext cx="199875" cy="293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31B84C8-C36A-6D83-8988-E535A7742A37}"/>
                    </a:ext>
                  </a:extLst>
                </p14:cNvPr>
                <p14:cNvContentPartPr/>
                <p14:nvPr/>
              </p14:nvContentPartPr>
              <p14:xfrm>
                <a:off x="847956" y="272639"/>
                <a:ext cx="277676" cy="278818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31B84C8-C36A-6D83-8988-E535A7742A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8964" y="264005"/>
                  <a:ext cx="295301" cy="296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B8626B3-5377-0F11-CA23-661518E2FFCB}"/>
                    </a:ext>
                  </a:extLst>
                </p14:cNvPr>
                <p14:cNvContentPartPr/>
                <p14:nvPr/>
              </p14:nvContentPartPr>
              <p14:xfrm>
                <a:off x="958226" y="347486"/>
                <a:ext cx="229397" cy="56849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B8626B3-5377-0F11-CA23-661518E2FF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9223" y="338491"/>
                  <a:ext cx="247043" cy="74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2A649F-1010-9A0F-2D2E-B8ABD2C0FC32}"/>
                    </a:ext>
                  </a:extLst>
                </p14:cNvPr>
                <p14:cNvContentPartPr/>
                <p14:nvPr/>
              </p14:nvContentPartPr>
              <p14:xfrm>
                <a:off x="1326175" y="288637"/>
                <a:ext cx="520784" cy="453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2A649F-1010-9A0F-2D2E-B8ABD2C0FC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17177" y="279640"/>
                  <a:ext cx="538419" cy="470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5A52BC-27A3-63C7-381A-153E242656C0}"/>
                    </a:ext>
                  </a:extLst>
                </p14:cNvPr>
                <p14:cNvContentPartPr/>
                <p14:nvPr/>
              </p14:nvContentPartPr>
              <p14:xfrm>
                <a:off x="2027791" y="379196"/>
                <a:ext cx="488218" cy="18968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5A52BC-27A3-63C7-381A-153E242656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18790" y="370557"/>
                  <a:ext cx="505860" cy="207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137D90-A74F-FD97-E467-601B39DD617F}"/>
                    </a:ext>
                  </a:extLst>
                </p14:cNvPr>
                <p14:cNvContentPartPr/>
                <p14:nvPr/>
              </p14:nvContentPartPr>
              <p14:xfrm>
                <a:off x="2126349" y="277781"/>
                <a:ext cx="26282" cy="17426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137D90-A74F-FD97-E467-601B39DD61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17348" y="269246"/>
                  <a:ext cx="43923" cy="348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674345-0CE8-03C1-7EF0-40D7DCCFC38B}"/>
              </a:ext>
            </a:extLst>
          </p:cNvPr>
          <p:cNvGrpSpPr/>
          <p:nvPr/>
        </p:nvGrpSpPr>
        <p:grpSpPr>
          <a:xfrm>
            <a:off x="2844249" y="107805"/>
            <a:ext cx="1905734" cy="398801"/>
            <a:chOff x="2844249" y="107805"/>
            <a:chExt cx="1905734" cy="3988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70E6EC9-843F-22EE-AB45-4C56F2C1DB2E}"/>
                    </a:ext>
                  </a:extLst>
                </p14:cNvPr>
                <p14:cNvContentPartPr/>
                <p14:nvPr/>
              </p14:nvContentPartPr>
              <p14:xfrm>
                <a:off x="2844249" y="324060"/>
                <a:ext cx="972150" cy="176832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0E6EC9-843F-22EE-AB45-4C56F2C1DB2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35248" y="315434"/>
                  <a:ext cx="989793" cy="194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F44FEC-56C6-6869-173A-858FEFDC7861}"/>
                    </a:ext>
                  </a:extLst>
                </p14:cNvPr>
                <p14:cNvContentPartPr/>
                <p14:nvPr/>
              </p14:nvContentPartPr>
              <p14:xfrm>
                <a:off x="4057794" y="107805"/>
                <a:ext cx="692189" cy="398801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F44FEC-56C6-6869-173A-858FEFDC786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48795" y="99167"/>
                  <a:ext cx="709827" cy="416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111F68-5690-0F85-D136-7B7448E68FEB}"/>
                    </a:ext>
                  </a:extLst>
                </p14:cNvPr>
                <p14:cNvContentPartPr/>
                <p14:nvPr/>
              </p14:nvContentPartPr>
              <p14:xfrm>
                <a:off x="4028369" y="346343"/>
                <a:ext cx="268534" cy="2571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111F68-5690-0F85-D136-7B7448E68FE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19730" y="337652"/>
                  <a:ext cx="286172" cy="4345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F7FAD9-A3BF-B503-EB93-3E8B18F74175}"/>
                  </a:ext>
                </a:extLst>
              </p14:cNvPr>
              <p14:cNvContentPartPr/>
              <p14:nvPr/>
            </p14:nvContentPartPr>
            <p14:xfrm>
              <a:off x="4920816" y="270639"/>
              <a:ext cx="939297" cy="27281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F7FAD9-A3BF-B503-EB93-3E8B18F741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11815" y="262001"/>
                <a:ext cx="956938" cy="290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6F040B-E470-EB7E-EC1E-C61B016FBE99}"/>
                  </a:ext>
                </a:extLst>
              </p14:cNvPr>
              <p14:cNvContentPartPr/>
              <p14:nvPr/>
            </p14:nvContentPartPr>
            <p14:xfrm>
              <a:off x="6043517" y="219789"/>
              <a:ext cx="445081" cy="258821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6F040B-E470-EB7E-EC1E-C61B016FBE9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34515" y="210790"/>
                <a:ext cx="462726" cy="276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064EFE3-84B1-A18E-12CB-9C7A5CCFC33B}"/>
                  </a:ext>
                </a:extLst>
              </p14:cNvPr>
              <p14:cNvContentPartPr/>
              <p14:nvPr/>
            </p14:nvContentPartPr>
            <p14:xfrm>
              <a:off x="6129790" y="300350"/>
              <a:ext cx="313956" cy="2685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064EFE3-84B1-A18E-12CB-9C7A5CCFC3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20799" y="291399"/>
                <a:ext cx="331578" cy="44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6B7FB3-55EC-DEBE-45FD-BF5F6CF3C967}"/>
                  </a:ext>
                </a:extLst>
              </p14:cNvPr>
              <p14:cNvContentPartPr/>
              <p14:nvPr/>
            </p14:nvContentPartPr>
            <p14:xfrm>
              <a:off x="6681427" y="215790"/>
              <a:ext cx="421655" cy="285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6B7FB3-55EC-DEBE-45FD-BF5F6CF3C9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72425" y="206798"/>
                <a:ext cx="439299" cy="303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D4E4DB-865B-D8AA-F7FE-665E8D354A0F}"/>
                  </a:ext>
                </a:extLst>
              </p14:cNvPr>
              <p14:cNvContentPartPr/>
              <p14:nvPr/>
            </p14:nvContentPartPr>
            <p14:xfrm>
              <a:off x="7301341" y="378624"/>
              <a:ext cx="174547" cy="128553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D4E4DB-865B-D8AA-F7FE-665E8D354A0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92344" y="369622"/>
                <a:ext cx="192182" cy="146198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0AFDB-F9E4-CF9C-0EAA-D549CD8A54B8}"/>
              </a:ext>
            </a:extLst>
          </p:cNvPr>
          <p:cNvGrpSpPr/>
          <p:nvPr/>
        </p:nvGrpSpPr>
        <p:grpSpPr>
          <a:xfrm>
            <a:off x="7785845" y="237501"/>
            <a:ext cx="1042712" cy="377661"/>
            <a:chOff x="7785845" y="237501"/>
            <a:chExt cx="1042712" cy="3776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B70635-9A89-2121-6A26-FACFC7308021}"/>
                    </a:ext>
                  </a:extLst>
                </p14:cNvPr>
                <p14:cNvContentPartPr/>
                <p14:nvPr/>
              </p14:nvContentPartPr>
              <p14:xfrm>
                <a:off x="7785845" y="291779"/>
                <a:ext cx="203686" cy="213399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B70635-9A89-2121-6A26-FACFC73080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76848" y="282782"/>
                  <a:ext cx="221320" cy="231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80F5D0-A2CE-E714-93C0-63FEBDE6D0CC}"/>
                    </a:ext>
                  </a:extLst>
                </p14:cNvPr>
                <p14:cNvContentPartPr/>
                <p14:nvPr/>
              </p14:nvContentPartPr>
              <p14:xfrm>
                <a:off x="7842980" y="378624"/>
                <a:ext cx="165977" cy="857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80F5D0-A2CE-E714-93C0-63FEBDE6D0C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34339" y="370054"/>
                  <a:ext cx="183619" cy="26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EE13C46-36DF-8BB5-7387-347FBB33E1BE}"/>
                    </a:ext>
                  </a:extLst>
                </p14:cNvPr>
                <p14:cNvContentPartPr/>
                <p14:nvPr/>
              </p14:nvContentPartPr>
              <p14:xfrm>
                <a:off x="7858120" y="297778"/>
                <a:ext cx="191973" cy="17426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EE13C46-36DF-8BB5-7387-347FBB33E1B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49116" y="288702"/>
                  <a:ext cx="209622" cy="35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61965E-DB4B-61FE-D8CE-0BDC1F808CC8}"/>
                    </a:ext>
                  </a:extLst>
                </p14:cNvPr>
                <p14:cNvContentPartPr/>
                <p14:nvPr/>
              </p14:nvContentPartPr>
              <p14:xfrm>
                <a:off x="7803842" y="237501"/>
                <a:ext cx="305957" cy="1856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61965E-DB4B-61FE-D8CE-0BDC1F808CC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95203" y="228931"/>
                  <a:ext cx="323595" cy="36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292992-F7DD-E9A7-CAA7-161211A9C866}"/>
                    </a:ext>
                  </a:extLst>
                </p14:cNvPr>
                <p14:cNvContentPartPr/>
                <p14:nvPr/>
              </p14:nvContentPartPr>
              <p14:xfrm>
                <a:off x="8239210" y="384909"/>
                <a:ext cx="163691" cy="10856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292992-F7DD-E9A7-CAA7-161211A9C8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30216" y="375862"/>
                  <a:ext cx="181319" cy="28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3D1841-DFFA-1045-B2DF-C801FF0189CD}"/>
                    </a:ext>
                  </a:extLst>
                </p14:cNvPr>
                <p14:cNvContentPartPr/>
                <p14:nvPr/>
              </p14:nvContentPartPr>
              <p14:xfrm>
                <a:off x="8201215" y="476325"/>
                <a:ext cx="218255" cy="11141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3D1841-DFFA-1045-B2DF-C801FF0189C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92211" y="467340"/>
                  <a:ext cx="235903" cy="28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D48C5E-9909-D40D-4D06-9601547D836D}"/>
                    </a:ext>
                  </a:extLst>
                </p14:cNvPr>
                <p14:cNvContentPartPr/>
                <p14:nvPr/>
              </p14:nvContentPartPr>
              <p14:xfrm>
                <a:off x="8269206" y="271496"/>
                <a:ext cx="111413" cy="343666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D48C5E-9909-D40D-4D06-9601547D83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60221" y="262859"/>
                  <a:ext cx="129023" cy="361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0ED84E9-5B37-E6A4-A229-D1D215167211}"/>
                    </a:ext>
                  </a:extLst>
                </p14:cNvPr>
                <p14:cNvContentPartPr/>
                <p14:nvPr/>
              </p14:nvContentPartPr>
              <p14:xfrm>
                <a:off x="8595732" y="351485"/>
                <a:ext cx="232825" cy="185117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0ED84E9-5B37-E6A4-A229-D1D21516721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86736" y="342858"/>
                  <a:ext cx="250458" cy="2027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41229C-3018-60B0-7F6A-1DBF1BD88D84}"/>
              </a:ext>
            </a:extLst>
          </p:cNvPr>
          <p:cNvGrpSpPr/>
          <p:nvPr/>
        </p:nvGrpSpPr>
        <p:grpSpPr>
          <a:xfrm>
            <a:off x="437156" y="831990"/>
            <a:ext cx="2630776" cy="505358"/>
            <a:chOff x="437156" y="831990"/>
            <a:chExt cx="2630776" cy="505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3DA89D-7E50-C49D-6313-E11115419149}"/>
                    </a:ext>
                  </a:extLst>
                </p14:cNvPr>
                <p14:cNvContentPartPr/>
                <p14:nvPr/>
              </p14:nvContentPartPr>
              <p14:xfrm>
                <a:off x="437156" y="831990"/>
                <a:ext cx="407943" cy="360807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3DA89D-7E50-C49D-6313-E1111541914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8155" y="822997"/>
                  <a:ext cx="425586" cy="378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2F67E9-909D-7948-F038-B4FEA18085AD}"/>
                    </a:ext>
                  </a:extLst>
                </p14:cNvPr>
                <p14:cNvContentPartPr/>
                <p14:nvPr/>
              </p14:nvContentPartPr>
              <p14:xfrm>
                <a:off x="504575" y="973398"/>
                <a:ext cx="250822" cy="5256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2F67E9-909D-7948-F038-B4FEA18085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5579" y="964459"/>
                  <a:ext cx="268455" cy="70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371F74-E221-A5BA-B69F-7E97333234CB}"/>
                    </a:ext>
                  </a:extLst>
                </p14:cNvPr>
                <p14:cNvContentPartPr/>
                <p14:nvPr/>
              </p14:nvContentPartPr>
              <p14:xfrm>
                <a:off x="1141629" y="879126"/>
                <a:ext cx="1163838" cy="458222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371F74-E221-A5BA-B69F-7E97333234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2989" y="870487"/>
                  <a:ext cx="1181477" cy="475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1192FC-0FDC-DAEA-B520-6ADA65906D42}"/>
                    </a:ext>
                  </a:extLst>
                </p14:cNvPr>
                <p14:cNvContentPartPr/>
                <p14:nvPr/>
              </p14:nvContentPartPr>
              <p14:xfrm>
                <a:off x="1369883" y="931404"/>
                <a:ext cx="42851" cy="15141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1192FC-0FDC-DAEA-B520-6ADA65906D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60881" y="922601"/>
                  <a:ext cx="60496" cy="32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D2C68E0-FC57-4DD2-40FF-EEAFE2E90CFD}"/>
                    </a:ext>
                  </a:extLst>
                </p14:cNvPr>
                <p14:cNvContentPartPr/>
                <p14:nvPr/>
              </p14:nvContentPartPr>
              <p14:xfrm>
                <a:off x="2474586" y="993681"/>
                <a:ext cx="593346" cy="168548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D2C68E0-FC57-4DD2-40FF-EEAFE2E90CF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65585" y="984677"/>
                  <a:ext cx="610988" cy="186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1A1520-89DB-585D-F4DB-4F6E5785CF31}"/>
                    </a:ext>
                  </a:extLst>
                </p14:cNvPr>
                <p14:cNvContentPartPr/>
                <p14:nvPr/>
              </p14:nvContentPartPr>
              <p14:xfrm>
                <a:off x="2716267" y="963114"/>
                <a:ext cx="286" cy="28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1A1520-89DB-585D-F4DB-4F6E5785CF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09403" y="955964"/>
                  <a:ext cx="14300" cy="143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8C1D16-12DB-B44C-3846-F62D409A06A5}"/>
              </a:ext>
            </a:extLst>
          </p:cNvPr>
          <p:cNvGrpSpPr/>
          <p:nvPr/>
        </p:nvGrpSpPr>
        <p:grpSpPr>
          <a:xfrm>
            <a:off x="3359605" y="738860"/>
            <a:ext cx="5183849" cy="564207"/>
            <a:chOff x="3359605" y="738860"/>
            <a:chExt cx="5183849" cy="5642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7A8E94F-CA53-3C89-56CB-1225B94D6C36}"/>
                    </a:ext>
                  </a:extLst>
                </p14:cNvPr>
                <p14:cNvContentPartPr/>
                <p14:nvPr/>
              </p14:nvContentPartPr>
              <p14:xfrm>
                <a:off x="3359605" y="787710"/>
                <a:ext cx="2082852" cy="402801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7A8E94F-CA53-3C89-56CB-1225B94D6C3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50605" y="778711"/>
                  <a:ext cx="2100491" cy="420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0C7A8C5-840D-4C09-0A42-790F91A65972}"/>
                    </a:ext>
                  </a:extLst>
                </p14:cNvPr>
                <p14:cNvContentPartPr/>
                <p14:nvPr/>
              </p14:nvContentPartPr>
              <p14:xfrm>
                <a:off x="5160783" y="956544"/>
                <a:ext cx="5428" cy="1742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0C7A8C5-840D-4C09-0A42-790F91A659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52098" y="948009"/>
                  <a:ext cx="23159" cy="34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E7EBC6-C10F-2CED-BD79-E559EC2293FD}"/>
                    </a:ext>
                  </a:extLst>
                </p14:cNvPr>
                <p14:cNvContentPartPr/>
                <p14:nvPr/>
              </p14:nvContentPartPr>
              <p14:xfrm>
                <a:off x="4878822" y="951973"/>
                <a:ext cx="271391" cy="31424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E7EBC6-C10F-2CED-BD79-E559EC2293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69824" y="943304"/>
                  <a:ext cx="289028" cy="4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A31AD1-06BB-75A9-5816-B69D49A82B32}"/>
                    </a:ext>
                  </a:extLst>
                </p14:cNvPr>
                <p14:cNvContentPartPr/>
                <p14:nvPr/>
              </p14:nvContentPartPr>
              <p14:xfrm>
                <a:off x="4436598" y="914549"/>
                <a:ext cx="267963" cy="211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A31AD1-06BB-75A9-5816-B69D49A82B3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27606" y="905950"/>
                  <a:ext cx="285587" cy="38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F53D61-57BE-132C-0686-6A0A39B593D7}"/>
                    </a:ext>
                  </a:extLst>
                </p14:cNvPr>
                <p14:cNvContentPartPr/>
                <p14:nvPr/>
              </p14:nvContentPartPr>
              <p14:xfrm>
                <a:off x="5384180" y="1017964"/>
                <a:ext cx="299958" cy="17226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F53D61-57BE-132C-0686-6A0A39B593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75538" y="1008973"/>
                  <a:ext cx="317603" cy="189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B32308-9DCE-E97A-0F42-BEC7A3CE6216}"/>
                    </a:ext>
                  </a:extLst>
                </p14:cNvPr>
                <p14:cNvContentPartPr/>
                <p14:nvPr/>
              </p14:nvContentPartPr>
              <p14:xfrm>
                <a:off x="5860971" y="738860"/>
                <a:ext cx="750467" cy="405086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B32308-9DCE-E97A-0F42-BEC7A3CE62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51973" y="730226"/>
                  <a:ext cx="768104" cy="42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48D13D-4380-8BDB-8735-17FE14B8CEC0}"/>
                    </a:ext>
                  </a:extLst>
                </p14:cNvPr>
                <p14:cNvContentPartPr/>
                <p14:nvPr/>
              </p14:nvContentPartPr>
              <p14:xfrm>
                <a:off x="6402038" y="980826"/>
                <a:ext cx="187402" cy="8285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48D13D-4380-8BDB-8735-17FE14B8CE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93405" y="971821"/>
                  <a:ext cx="205027" cy="25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21665D1-EBA4-4083-A9CC-AE0CB81DB488}"/>
                    </a:ext>
                  </a:extLst>
                </p14:cNvPr>
                <p14:cNvContentPartPr/>
                <p14:nvPr/>
              </p14:nvContentPartPr>
              <p14:xfrm>
                <a:off x="5828118" y="986539"/>
                <a:ext cx="262820" cy="1685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21665D1-EBA4-4083-A9CC-AE0CB81DB48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19117" y="977932"/>
                  <a:ext cx="280461" cy="34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544A15-6969-F9EE-4E55-13D9B73FCA59}"/>
                    </a:ext>
                  </a:extLst>
                </p14:cNvPr>
                <p14:cNvContentPartPr/>
                <p14:nvPr/>
              </p14:nvContentPartPr>
              <p14:xfrm>
                <a:off x="6354902" y="1053958"/>
                <a:ext cx="286" cy="286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544A15-6969-F9EE-4E55-13D9B73FCA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47752" y="1046808"/>
                  <a:ext cx="14300" cy="14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C36F0D-70ED-FFBE-6142-5400A53FE47D}"/>
                    </a:ext>
                  </a:extLst>
                </p14:cNvPr>
                <p14:cNvContentPartPr/>
                <p14:nvPr/>
              </p14:nvContentPartPr>
              <p14:xfrm>
                <a:off x="6847119" y="776569"/>
                <a:ext cx="977292" cy="328811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C36F0D-70ED-FFBE-6142-5400A53FE4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38120" y="767575"/>
                  <a:ext cx="994930" cy="346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896F0A3-E1AB-B30D-9568-72A57E3C9447}"/>
                    </a:ext>
                  </a:extLst>
                </p14:cNvPr>
                <p14:cNvContentPartPr/>
                <p14:nvPr/>
              </p14:nvContentPartPr>
              <p14:xfrm>
                <a:off x="8058378" y="957115"/>
                <a:ext cx="436796" cy="345952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896F0A3-E1AB-B30D-9568-72A57E3C94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49383" y="948115"/>
                  <a:ext cx="454426" cy="363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767958-917B-83F3-5ADD-5B23807843B8}"/>
                    </a:ext>
                  </a:extLst>
                </p14:cNvPr>
                <p14:cNvContentPartPr/>
                <p14:nvPr/>
              </p14:nvContentPartPr>
              <p14:xfrm>
                <a:off x="8533455" y="1136233"/>
                <a:ext cx="9999" cy="44565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767958-917B-83F3-5ADD-5B23807843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24527" y="1127608"/>
                  <a:ext cx="27497" cy="621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A42FEAA-1468-7A24-45FD-1EEB30D7C9C9}"/>
              </a:ext>
            </a:extLst>
          </p:cNvPr>
          <p:cNvGrpSpPr/>
          <p:nvPr/>
        </p:nvGrpSpPr>
        <p:grpSpPr>
          <a:xfrm>
            <a:off x="649412" y="1672158"/>
            <a:ext cx="1622345" cy="330525"/>
            <a:chOff x="649412" y="1672158"/>
            <a:chExt cx="1622345" cy="3305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E8C85C0-BA7E-458E-A970-6288B467379F}"/>
                    </a:ext>
                  </a:extLst>
                </p14:cNvPr>
                <p14:cNvContentPartPr/>
                <p14:nvPr/>
              </p14:nvContentPartPr>
              <p14:xfrm>
                <a:off x="649412" y="1713009"/>
                <a:ext cx="48850" cy="265963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E8C85C0-BA7E-458E-A970-6288B46737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0432" y="1704372"/>
                  <a:ext cx="66450" cy="283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A4726F6-282B-0D58-EC3D-5F51AADBC909}"/>
                    </a:ext>
                  </a:extLst>
                </p14:cNvPr>
                <p14:cNvContentPartPr/>
                <p14:nvPr/>
              </p14:nvContentPartPr>
              <p14:xfrm>
                <a:off x="792535" y="1692441"/>
                <a:ext cx="35995" cy="273676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A4726F6-282B-0D58-EC3D-5F51AADBC90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3536" y="1683438"/>
                  <a:ext cx="53633" cy="291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41314E-E0DE-C7D7-5C60-FC78E2320CA8}"/>
                    </a:ext>
                  </a:extLst>
                </p14:cNvPr>
                <p14:cNvContentPartPr/>
                <p14:nvPr/>
              </p14:nvContentPartPr>
              <p14:xfrm>
                <a:off x="695691" y="1850990"/>
                <a:ext cx="145980" cy="38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41314E-E0DE-C7D7-5C60-FC78E2320CA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6702" y="1841962"/>
                  <a:ext cx="163598" cy="55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5892C61-AD6B-4762-AB59-E5553C946686}"/>
                    </a:ext>
                  </a:extLst>
                </p14:cNvPr>
                <p14:cNvContentPartPr/>
                <p14:nvPr/>
              </p14:nvContentPartPr>
              <p14:xfrm>
                <a:off x="930801" y="1879557"/>
                <a:ext cx="420227" cy="123126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5892C61-AD6B-4762-AB59-E5553C9466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1799" y="1870557"/>
                  <a:ext cx="437871" cy="140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927E952-C4C3-61D8-8B78-09FB4DC49031}"/>
                    </a:ext>
                  </a:extLst>
                </p14:cNvPr>
                <p14:cNvContentPartPr/>
                <p14:nvPr/>
              </p14:nvContentPartPr>
              <p14:xfrm>
                <a:off x="1516148" y="1672158"/>
                <a:ext cx="755609" cy="32309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927E952-C4C3-61D8-8B78-09FB4DC490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07148" y="1663153"/>
                  <a:ext cx="773248" cy="3407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1279AF5-42A5-061D-BFC5-EF804639D902}"/>
              </a:ext>
            </a:extLst>
          </p:cNvPr>
          <p:cNvGrpSpPr/>
          <p:nvPr/>
        </p:nvGrpSpPr>
        <p:grpSpPr>
          <a:xfrm>
            <a:off x="2441162" y="1803568"/>
            <a:ext cx="1224401" cy="235396"/>
            <a:chOff x="2441162" y="1803568"/>
            <a:chExt cx="1224401" cy="2353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39D6C2E-D103-5101-68BB-20FC63A79C38}"/>
                    </a:ext>
                  </a:extLst>
                </p14:cNvPr>
                <p14:cNvContentPartPr/>
                <p14:nvPr/>
              </p14:nvContentPartPr>
              <p14:xfrm>
                <a:off x="2441162" y="1862417"/>
                <a:ext cx="725327" cy="12598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39D6C2E-D103-5101-68BB-20FC63A79C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32163" y="1853418"/>
                  <a:ext cx="742965" cy="143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3B9E97-495B-C34F-E559-11D9BB81EBF6}"/>
                    </a:ext>
                  </a:extLst>
                </p14:cNvPr>
                <p14:cNvContentPartPr/>
                <p14:nvPr/>
              </p14:nvContentPartPr>
              <p14:xfrm>
                <a:off x="3375032" y="1898412"/>
                <a:ext cx="290531" cy="14055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3B9E97-495B-C34F-E559-11D9BB81EB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66032" y="1889785"/>
                  <a:ext cx="308172" cy="158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30B3519-B6EE-180F-A223-73F0F4F936B1}"/>
                    </a:ext>
                  </a:extLst>
                </p14:cNvPr>
                <p14:cNvContentPartPr/>
                <p14:nvPr/>
              </p14:nvContentPartPr>
              <p14:xfrm>
                <a:off x="3401028" y="1803568"/>
                <a:ext cx="21140" cy="4856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30B3519-B6EE-180F-A223-73F0F4F936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92070" y="1794897"/>
                  <a:ext cx="38697" cy="218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B78E11F-4F8D-E304-65CE-8D6B2912CD03}"/>
              </a:ext>
            </a:extLst>
          </p:cNvPr>
          <p:cNvGrpSpPr/>
          <p:nvPr/>
        </p:nvGrpSpPr>
        <p:grpSpPr>
          <a:xfrm>
            <a:off x="3863249" y="1567601"/>
            <a:ext cx="5121000" cy="618485"/>
            <a:chOff x="3863249" y="1567601"/>
            <a:chExt cx="5121000" cy="6184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D887D9-6ADF-EFB4-B051-6B4B4D1C00C0}"/>
                    </a:ext>
                  </a:extLst>
                </p14:cNvPr>
                <p14:cNvContentPartPr/>
                <p14:nvPr/>
              </p14:nvContentPartPr>
              <p14:xfrm>
                <a:off x="3863249" y="1769573"/>
                <a:ext cx="1005003" cy="277961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D887D9-6ADF-EFB4-B051-6B4B4D1C00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54250" y="1760583"/>
                  <a:ext cx="1022641" cy="295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E7E812A-0D75-2D0C-483D-AA785E3CA2B5}"/>
                    </a:ext>
                  </a:extLst>
                </p14:cNvPr>
                <p14:cNvContentPartPr/>
                <p14:nvPr/>
              </p14:nvContentPartPr>
              <p14:xfrm>
                <a:off x="5117074" y="1713009"/>
                <a:ext cx="387946" cy="473077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E7E812A-0D75-2D0C-483D-AA785E3CA2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08077" y="1704368"/>
                  <a:ext cx="405580" cy="490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FAD03E-6F86-BE91-ADE9-1F12A47FB70E}"/>
                    </a:ext>
                  </a:extLst>
                </p14:cNvPr>
                <p14:cNvContentPartPr/>
                <p14:nvPr/>
              </p14:nvContentPartPr>
              <p14:xfrm>
                <a:off x="5640430" y="1636163"/>
                <a:ext cx="569349" cy="351094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FAD03E-6F86-BE91-ADE9-1F12A47FB7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31433" y="1627530"/>
                  <a:ext cx="586984" cy="368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2ECEB6-F922-1DFD-EFE5-6C16D5EC3893}"/>
                    </a:ext>
                  </a:extLst>
                </p14:cNvPr>
                <p14:cNvContentPartPr/>
                <p14:nvPr/>
              </p14:nvContentPartPr>
              <p14:xfrm>
                <a:off x="6124648" y="1808139"/>
                <a:ext cx="286" cy="286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D2ECEB6-F922-1DFD-EFE5-6C16D5EC38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17498" y="1800989"/>
                  <a:ext cx="14300" cy="14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6160C1-C4F5-484A-5AE1-1A29AF5B4DA3}"/>
                    </a:ext>
                  </a:extLst>
                </p14:cNvPr>
                <p14:cNvContentPartPr/>
                <p14:nvPr/>
              </p14:nvContentPartPr>
              <p14:xfrm>
                <a:off x="5674997" y="1808710"/>
                <a:ext cx="366520" cy="36566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6160C1-C4F5-484A-5AE1-1A29AF5B4DA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65996" y="1799748"/>
                  <a:ext cx="384162" cy="54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979C92-6E5C-036D-B0B8-5536BF4C0B81}"/>
                    </a:ext>
                  </a:extLst>
                </p14:cNvPr>
                <p14:cNvContentPartPr/>
                <p14:nvPr/>
              </p14:nvContentPartPr>
              <p14:xfrm>
                <a:off x="6458316" y="1642733"/>
                <a:ext cx="1075564" cy="308814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979C92-6E5C-036D-B0B8-5536BF4C0B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49317" y="1633735"/>
                  <a:ext cx="1093202" cy="326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B8E403E-85CB-4E20-6C1B-D5A3E4E420C3}"/>
                    </a:ext>
                  </a:extLst>
                </p14:cNvPr>
                <p14:cNvContentPartPr/>
                <p14:nvPr/>
              </p14:nvContentPartPr>
              <p14:xfrm>
                <a:off x="7515882" y="1575600"/>
                <a:ext cx="1096990" cy="38109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B8E403E-85CB-4E20-6C1B-D5A3E4E420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07241" y="1566604"/>
                  <a:ext cx="1114631" cy="398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673154B-C01C-42FE-7200-DAA7A31B28EB}"/>
                    </a:ext>
                  </a:extLst>
                </p14:cNvPr>
                <p14:cNvContentPartPr/>
                <p14:nvPr/>
              </p14:nvContentPartPr>
              <p14:xfrm>
                <a:off x="8320056" y="1800140"/>
                <a:ext cx="121697" cy="18569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673154B-C01C-42FE-7200-DAA7A31B28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11055" y="1791213"/>
                  <a:ext cx="139339" cy="36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3D1BEA0-1AB3-F9D6-CD91-3E414ACA2F8B}"/>
                    </a:ext>
                  </a:extLst>
                </p14:cNvPr>
                <p14:cNvContentPartPr/>
                <p14:nvPr/>
              </p14:nvContentPartPr>
              <p14:xfrm>
                <a:off x="8805702" y="1567601"/>
                <a:ext cx="178547" cy="252822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3D1BEA0-1AB3-F9D6-CD91-3E414ACA2F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97063" y="1558597"/>
                  <a:ext cx="196186" cy="270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CC0651-B8A6-58D0-8A4D-FFE3D45F1708}"/>
                    </a:ext>
                  </a:extLst>
                </p14:cNvPr>
                <p14:cNvContentPartPr/>
                <p14:nvPr/>
              </p14:nvContentPartPr>
              <p14:xfrm>
                <a:off x="8878835" y="1965260"/>
                <a:ext cx="10570" cy="3371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CC0651-B8A6-58D0-8A4D-FFE3D45F170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70027" y="1956295"/>
                  <a:ext cx="27834" cy="51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3AB687-84EB-C1C1-4ABD-35AB276EB6B3}"/>
                    </a:ext>
                  </a:extLst>
                </p14:cNvPr>
                <p14:cNvContentPartPr/>
                <p14:nvPr/>
              </p14:nvContentPartPr>
              <p14:xfrm>
                <a:off x="7935253" y="1701011"/>
                <a:ext cx="360807" cy="15141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3AB687-84EB-C1C1-4ABD-35AB276EB6B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26251" y="1692208"/>
                  <a:ext cx="378451" cy="32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FEB6BD-3604-9462-7DA2-6000BEB86906}"/>
                    </a:ext>
                  </a:extLst>
                </p14:cNvPr>
                <p14:cNvContentPartPr/>
                <p14:nvPr/>
              </p14:nvContentPartPr>
              <p14:xfrm>
                <a:off x="6933964" y="1754718"/>
                <a:ext cx="340524" cy="15712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FEB6BD-3604-9462-7DA2-6000BEB8690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25325" y="1745791"/>
                  <a:ext cx="358162" cy="332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B697BC0-0B20-B48B-8274-75E4ECCCFB4D}"/>
              </a:ext>
            </a:extLst>
          </p:cNvPr>
          <p:cNvGrpSpPr/>
          <p:nvPr/>
        </p:nvGrpSpPr>
        <p:grpSpPr>
          <a:xfrm>
            <a:off x="537325" y="2366507"/>
            <a:ext cx="3481560" cy="461880"/>
            <a:chOff x="696716" y="3054405"/>
            <a:chExt cx="34815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FDC4CE1-5C24-2D80-8EE6-35DA3AE29FE1}"/>
                    </a:ext>
                  </a:extLst>
                </p14:cNvPr>
                <p14:cNvContentPartPr/>
                <p14:nvPr/>
              </p14:nvContentPartPr>
              <p14:xfrm>
                <a:off x="696716" y="3054405"/>
                <a:ext cx="1468080" cy="46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FDC4CE1-5C24-2D80-8EE6-35DA3AE29F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8076" y="3045405"/>
                  <a:ext cx="14857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6ABC5BC-02F2-DE9E-DFC9-6367F627AF3C}"/>
                    </a:ext>
                  </a:extLst>
                </p14:cNvPr>
                <p14:cNvContentPartPr/>
                <p14:nvPr/>
              </p14:nvContentPartPr>
              <p14:xfrm>
                <a:off x="2514356" y="3140445"/>
                <a:ext cx="131760" cy="184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6ABC5BC-02F2-DE9E-DFC9-6367F627AF3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05356" y="3131805"/>
                  <a:ext cx="149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075587-07DA-1411-8F89-2D4B8012F950}"/>
                    </a:ext>
                  </a:extLst>
                </p14:cNvPr>
                <p14:cNvContentPartPr/>
                <p14:nvPr/>
              </p14:nvContentPartPr>
              <p14:xfrm>
                <a:off x="2769596" y="3362565"/>
                <a:ext cx="56160" cy="86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075587-07DA-1411-8F89-2D4B8012F9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60956" y="3353925"/>
                  <a:ext cx="73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7A1387-7269-C88C-4BB4-EDDC0082F67F}"/>
                    </a:ext>
                  </a:extLst>
                </p14:cNvPr>
                <p14:cNvContentPartPr/>
                <p14:nvPr/>
              </p14:nvContentPartPr>
              <p14:xfrm>
                <a:off x="2850956" y="3242325"/>
                <a:ext cx="36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7A1387-7269-C88C-4BB4-EDDC0082F6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41956" y="3233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2B8E6B-51A7-1A00-3EEB-C18A4818AEE9}"/>
                    </a:ext>
                  </a:extLst>
                </p14:cNvPr>
                <p14:cNvContentPartPr/>
                <p14:nvPr/>
              </p14:nvContentPartPr>
              <p14:xfrm>
                <a:off x="3131036" y="3180405"/>
                <a:ext cx="347400" cy="25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2B8E6B-51A7-1A00-3EEB-C18A4818AE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22036" y="3171765"/>
                  <a:ext cx="365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5FF0C2-A163-7D71-882E-EF5EA830121E}"/>
                    </a:ext>
                  </a:extLst>
                </p14:cNvPr>
                <p14:cNvContentPartPr/>
                <p14:nvPr/>
              </p14:nvContentPartPr>
              <p14:xfrm>
                <a:off x="3183956" y="3274725"/>
                <a:ext cx="243720" cy="54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5FF0C2-A163-7D71-882E-EF5EA83012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74956" y="3266085"/>
                  <a:ext cx="261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1842D6B-F74E-2E7D-3591-BC96610890FA}"/>
                    </a:ext>
                  </a:extLst>
                </p14:cNvPr>
                <p14:cNvContentPartPr/>
                <p14:nvPr/>
              </p14:nvContentPartPr>
              <p14:xfrm>
                <a:off x="3275036" y="3092205"/>
                <a:ext cx="73800" cy="315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1842D6B-F74E-2E7D-3591-BC96610890F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66396" y="3083205"/>
                  <a:ext cx="91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646F79E-794E-A9E8-C467-65706BD66299}"/>
                    </a:ext>
                  </a:extLst>
                </p14:cNvPr>
                <p14:cNvContentPartPr/>
                <p14:nvPr/>
              </p14:nvContentPartPr>
              <p14:xfrm>
                <a:off x="3820796" y="3079605"/>
                <a:ext cx="126720" cy="259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646F79E-794E-A9E8-C467-65706BD6629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12156" y="3070605"/>
                  <a:ext cx="144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D988D2B-7E30-76D3-33CA-6857553045B9}"/>
                    </a:ext>
                  </a:extLst>
                </p14:cNvPr>
                <p14:cNvContentPartPr/>
                <p14:nvPr/>
              </p14:nvContentPartPr>
              <p14:xfrm>
                <a:off x="4046516" y="3275805"/>
                <a:ext cx="131760" cy="124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D988D2B-7E30-76D3-33CA-6857553045B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37516" y="3267165"/>
                  <a:ext cx="1494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3F68F9-7D86-7916-F2AB-231B5DCA416E}"/>
              </a:ext>
            </a:extLst>
          </p:cNvPr>
          <p:cNvGrpSpPr/>
          <p:nvPr/>
        </p:nvGrpSpPr>
        <p:grpSpPr>
          <a:xfrm>
            <a:off x="4817496" y="2232555"/>
            <a:ext cx="758160" cy="414360"/>
            <a:chOff x="4817496" y="2232555"/>
            <a:chExt cx="75816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012A74-E96C-5DF5-2ACF-C9841A18172F}"/>
                    </a:ext>
                  </a:extLst>
                </p14:cNvPr>
                <p14:cNvContentPartPr/>
                <p14:nvPr/>
              </p14:nvContentPartPr>
              <p14:xfrm>
                <a:off x="4834776" y="2337675"/>
                <a:ext cx="86040" cy="294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012A74-E96C-5DF5-2ACF-C9841A18172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26136" y="2329035"/>
                  <a:ext cx="103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460A1F-FFEA-1E9B-BDCA-1F2FC3C99C2A}"/>
                    </a:ext>
                  </a:extLst>
                </p14:cNvPr>
                <p14:cNvContentPartPr/>
                <p14:nvPr/>
              </p14:nvContentPartPr>
              <p14:xfrm>
                <a:off x="4817496" y="2318595"/>
                <a:ext cx="225000" cy="3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460A1F-FFEA-1E9B-BDCA-1F2FC3C99C2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08856" y="2309955"/>
                  <a:ext cx="24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1BD1C7-7D67-5BA4-CC02-EF359F251531}"/>
                    </a:ext>
                  </a:extLst>
                </p14:cNvPr>
                <p14:cNvContentPartPr/>
                <p14:nvPr/>
              </p14:nvContentPartPr>
              <p14:xfrm>
                <a:off x="5095056" y="2232555"/>
                <a:ext cx="480600" cy="414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1BD1C7-7D67-5BA4-CC02-EF359F25153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86056" y="2223555"/>
                  <a:ext cx="498240" cy="43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2B850DC-2119-F892-3698-F8649621C43E}"/>
                  </a:ext>
                </a:extLst>
              </p14:cNvPr>
              <p14:cNvContentPartPr/>
              <p14:nvPr/>
            </p14:nvContentPartPr>
            <p14:xfrm>
              <a:off x="6640176" y="2380515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2B850DC-2119-F892-3698-F8649621C43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631176" y="237151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5068423-020F-5AEC-8864-440750C8056C}"/>
              </a:ext>
            </a:extLst>
          </p:cNvPr>
          <p:cNvGrpSpPr/>
          <p:nvPr/>
        </p:nvGrpSpPr>
        <p:grpSpPr>
          <a:xfrm>
            <a:off x="6013776" y="2301675"/>
            <a:ext cx="2878200" cy="726480"/>
            <a:chOff x="6013776" y="2301675"/>
            <a:chExt cx="287820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BA2512-F685-8443-ABAB-679313B43C56}"/>
                    </a:ext>
                  </a:extLst>
                </p14:cNvPr>
                <p14:cNvContentPartPr/>
                <p14:nvPr/>
              </p14:nvContentPartPr>
              <p14:xfrm>
                <a:off x="6013776" y="2301675"/>
                <a:ext cx="186840" cy="40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BA2512-F685-8443-ABAB-679313B43C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05136" y="2293035"/>
                  <a:ext cx="2044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1A773AD-C82B-A517-0910-EDDEFC45F530}"/>
                    </a:ext>
                  </a:extLst>
                </p14:cNvPr>
                <p14:cNvContentPartPr/>
                <p14:nvPr/>
              </p14:nvContentPartPr>
              <p14:xfrm>
                <a:off x="6254256" y="2525595"/>
                <a:ext cx="1131480" cy="198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1A773AD-C82B-A517-0910-EDDEFC45F53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45616" y="2516595"/>
                  <a:ext cx="1149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0A8AC36-7EED-3E99-3AD5-248D048371C3}"/>
                    </a:ext>
                  </a:extLst>
                </p14:cNvPr>
                <p14:cNvContentPartPr/>
                <p14:nvPr/>
              </p14:nvContentPartPr>
              <p14:xfrm>
                <a:off x="7466376" y="2408235"/>
                <a:ext cx="22680" cy="92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0A8AC36-7EED-3E99-3AD5-248D048371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57376" y="2399235"/>
                  <a:ext cx="40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D660BB3-74C2-0B9B-19D0-46CF4748582C}"/>
                    </a:ext>
                  </a:extLst>
                </p14:cNvPr>
                <p14:cNvContentPartPr/>
                <p14:nvPr/>
              </p14:nvContentPartPr>
              <p14:xfrm>
                <a:off x="7548456" y="2511555"/>
                <a:ext cx="221400" cy="217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D660BB3-74C2-0B9B-19D0-46CF474858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39456" y="2502915"/>
                  <a:ext cx="239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2D2C5B0-92C8-F133-94D4-A0195D557C37}"/>
                    </a:ext>
                  </a:extLst>
                </p14:cNvPr>
                <p14:cNvContentPartPr/>
                <p14:nvPr/>
              </p14:nvContentPartPr>
              <p14:xfrm>
                <a:off x="8098176" y="2511555"/>
                <a:ext cx="793800" cy="516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2D2C5B0-92C8-F133-94D4-A0195D557C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89536" y="2502555"/>
                  <a:ext cx="811440" cy="53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E34B8C3-C3FA-C8E2-8EB3-7F0761208E11}"/>
                  </a:ext>
                </a:extLst>
              </p14:cNvPr>
              <p14:cNvContentPartPr/>
              <p14:nvPr/>
            </p14:nvContentPartPr>
            <p14:xfrm>
              <a:off x="2895896" y="3244850"/>
              <a:ext cx="293" cy="3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E34B8C3-C3FA-C8E2-8EB3-7F0761208E1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888571" y="3237650"/>
                <a:ext cx="14650" cy="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0EC7150-5BC6-DBB3-1E24-35921504D047}"/>
              </a:ext>
            </a:extLst>
          </p:cNvPr>
          <p:cNvGrpSpPr/>
          <p:nvPr/>
        </p:nvGrpSpPr>
        <p:grpSpPr>
          <a:xfrm>
            <a:off x="679090" y="3213924"/>
            <a:ext cx="2128017" cy="693274"/>
            <a:chOff x="679090" y="3213924"/>
            <a:chExt cx="2128017" cy="6932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ADE1EBD-14BD-21FE-0BA1-A395CF1037ED}"/>
                    </a:ext>
                  </a:extLst>
                </p14:cNvPr>
                <p14:cNvContentPartPr/>
                <p14:nvPr/>
              </p14:nvContentPartPr>
              <p14:xfrm>
                <a:off x="679090" y="3338827"/>
                <a:ext cx="325268" cy="323367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ADE1EBD-14BD-21FE-0BA1-A395CF1037E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0455" y="3329825"/>
                  <a:ext cx="342899" cy="341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76A92F-3587-9897-73C2-11825F404455}"/>
                    </a:ext>
                  </a:extLst>
                </p14:cNvPr>
                <p14:cNvContentPartPr/>
                <p14:nvPr/>
              </p14:nvContentPartPr>
              <p14:xfrm>
                <a:off x="715719" y="3213924"/>
                <a:ext cx="295379" cy="9908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76A92F-3587-9897-73C2-11825F40445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6714" y="3205431"/>
                  <a:ext cx="313030" cy="27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01A3166-C342-55E8-3F32-47BC7B970206}"/>
                    </a:ext>
                  </a:extLst>
                </p14:cNvPr>
                <p14:cNvContentPartPr/>
                <p14:nvPr/>
              </p14:nvContentPartPr>
              <p14:xfrm>
                <a:off x="1146773" y="3526182"/>
                <a:ext cx="41611" cy="56146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01A3166-C342-55E8-3F32-47BC7B97020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7805" y="3517544"/>
                  <a:ext cx="59188" cy="73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3438D68-428C-0B83-B8C4-506DB0239F38}"/>
                    </a:ext>
                  </a:extLst>
                </p14:cNvPr>
                <p14:cNvContentPartPr/>
                <p14:nvPr/>
              </p14:nvContentPartPr>
              <p14:xfrm>
                <a:off x="1356293" y="3365850"/>
                <a:ext cx="143587" cy="269923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3438D68-428C-0B83-B8C4-506DB0239F3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347656" y="3357212"/>
                  <a:ext cx="161220" cy="287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FF53669-9B17-4D3D-8784-157B18E72EBD}"/>
                    </a:ext>
                  </a:extLst>
                </p14:cNvPr>
                <p14:cNvContentPartPr/>
                <p14:nvPr/>
              </p14:nvContentPartPr>
              <p14:xfrm>
                <a:off x="1399955" y="3491654"/>
                <a:ext cx="130107" cy="37831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FF53669-9B17-4D3D-8784-157B18E72EB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391305" y="3483007"/>
                  <a:ext cx="147767" cy="55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15D0730-F770-9464-40BC-1EA00C696571}"/>
                    </a:ext>
                  </a:extLst>
                </p14:cNvPr>
                <p14:cNvContentPartPr/>
                <p14:nvPr/>
              </p14:nvContentPartPr>
              <p14:xfrm>
                <a:off x="1382373" y="3373056"/>
                <a:ext cx="169081" cy="240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15D0730-F770-9464-40BC-1EA00C69657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373379" y="3364093"/>
                  <a:ext cx="186709" cy="41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4BD35E6-4218-F662-D737-8D6B2A5707FB}"/>
                    </a:ext>
                  </a:extLst>
                </p14:cNvPr>
                <p14:cNvContentPartPr/>
                <p14:nvPr/>
              </p14:nvContentPartPr>
              <p14:xfrm>
                <a:off x="1335780" y="3278778"/>
                <a:ext cx="233842" cy="16514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4BD35E6-4218-F662-D737-8D6B2A5707F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26786" y="3269803"/>
                  <a:ext cx="251470" cy="34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2BEF6B-0632-8F75-BB12-D96CCAE1CDA5}"/>
                    </a:ext>
                  </a:extLst>
                </p14:cNvPr>
                <p14:cNvContentPartPr/>
                <p14:nvPr/>
              </p14:nvContentPartPr>
              <p14:xfrm>
                <a:off x="1867052" y="3437309"/>
                <a:ext cx="247614" cy="54045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2BEF6B-0632-8F75-BB12-D96CCAE1CD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58414" y="3428361"/>
                  <a:ext cx="265249" cy="71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425E57-F09E-910F-17BF-6641C20BF648}"/>
                    </a:ext>
                  </a:extLst>
                </p14:cNvPr>
                <p14:cNvContentPartPr/>
                <p14:nvPr/>
              </p14:nvContentPartPr>
              <p14:xfrm>
                <a:off x="1876136" y="3511170"/>
                <a:ext cx="300653" cy="43836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425E57-F09E-910F-17BF-6641C20BF64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67134" y="3502187"/>
                  <a:ext cx="318296" cy="6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5891FD9-7F39-51BD-C38C-2C0502D317AC}"/>
                    </a:ext>
                  </a:extLst>
                </p14:cNvPr>
                <p14:cNvContentPartPr/>
                <p14:nvPr/>
              </p14:nvContentPartPr>
              <p14:xfrm>
                <a:off x="2364332" y="3570619"/>
                <a:ext cx="395890" cy="22218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5891FD9-7F39-51BD-C38C-2C0502D317A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55694" y="3561660"/>
                  <a:ext cx="413525" cy="39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DE3C7F-89C5-E84F-CE7E-957F8E448F6D}"/>
                    </a:ext>
                  </a:extLst>
                </p14:cNvPr>
                <p14:cNvContentPartPr/>
                <p14:nvPr/>
              </p14:nvContentPartPr>
              <p14:xfrm>
                <a:off x="2463377" y="3676907"/>
                <a:ext cx="196040" cy="166938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DE3C7F-89C5-E84F-CE7E-957F8E448F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54368" y="3668272"/>
                  <a:ext cx="213698" cy="184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9D9D745-9BC7-1556-2B91-78251ED0D07F}"/>
                    </a:ext>
                  </a:extLst>
                </p14:cNvPr>
                <p14:cNvContentPartPr/>
                <p14:nvPr/>
              </p14:nvContentPartPr>
              <p14:xfrm>
                <a:off x="2499714" y="3771185"/>
                <a:ext cx="168202" cy="16213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9D9D745-9BC7-1556-2B91-78251ED0D07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90729" y="3762538"/>
                  <a:ext cx="185813" cy="33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AEED1F-5F30-5EC9-1EB1-588A1D0CB869}"/>
                    </a:ext>
                  </a:extLst>
                </p14:cNvPr>
                <p14:cNvContentPartPr/>
                <p14:nvPr/>
              </p14:nvContentPartPr>
              <p14:xfrm>
                <a:off x="2730918" y="3842044"/>
                <a:ext cx="76189" cy="65154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AEED1F-5F30-5EC9-1EB1-588A1D0CB86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21933" y="3833405"/>
                  <a:ext cx="93799" cy="827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C85AE77-4335-59F8-02DD-1734AEB7F17E}"/>
              </a:ext>
            </a:extLst>
          </p:cNvPr>
          <p:cNvGrpSpPr/>
          <p:nvPr/>
        </p:nvGrpSpPr>
        <p:grpSpPr>
          <a:xfrm>
            <a:off x="458142" y="4128480"/>
            <a:ext cx="3106459" cy="719996"/>
            <a:chOff x="458142" y="4128480"/>
            <a:chExt cx="3106459" cy="7199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422CCE0-AF68-6C7B-6ED9-C80837DD6FB3}"/>
                    </a:ext>
                  </a:extLst>
                </p14:cNvPr>
                <p14:cNvContentPartPr/>
                <p14:nvPr/>
              </p14:nvContentPartPr>
              <p14:xfrm>
                <a:off x="458142" y="4283108"/>
                <a:ext cx="208348" cy="240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422CCE0-AF68-6C7B-6ED9-C80837DD6FB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49146" y="4274504"/>
                  <a:ext cx="225980" cy="41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F5E88C4-0264-D1E8-98A3-3B88D420A653}"/>
                    </a:ext>
                  </a:extLst>
                </p14:cNvPr>
                <p14:cNvContentPartPr/>
                <p14:nvPr/>
              </p14:nvContentPartPr>
              <p14:xfrm>
                <a:off x="784582" y="4201441"/>
                <a:ext cx="225637" cy="324869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F5E88C4-0264-D1E8-98A3-3B88D420A65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5945" y="4192437"/>
                  <a:ext cx="243271" cy="342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3329C23-E782-229F-212A-37ED00A1ECF5}"/>
                    </a:ext>
                  </a:extLst>
                </p14:cNvPr>
                <p14:cNvContentPartPr/>
                <p14:nvPr/>
              </p14:nvContentPartPr>
              <p14:xfrm>
                <a:off x="775791" y="4128480"/>
                <a:ext cx="257870" cy="13811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3329C23-E782-229F-212A-37ED00A1ECF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6787" y="4119394"/>
                  <a:ext cx="275518" cy="31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B227247-C109-623E-524F-C1639B9C2A08}"/>
                    </a:ext>
                  </a:extLst>
                </p14:cNvPr>
                <p14:cNvContentPartPr/>
                <p14:nvPr/>
              </p14:nvContentPartPr>
              <p14:xfrm>
                <a:off x="1086701" y="4359972"/>
                <a:ext cx="31941" cy="35429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B227247-C109-623E-524F-C1639B9C2A0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7729" y="4351383"/>
                  <a:ext cx="49526" cy="52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EAEC16-0D51-6CC5-DA0F-628CB77C3F73}"/>
                    </a:ext>
                  </a:extLst>
                </p14:cNvPr>
                <p14:cNvContentPartPr/>
                <p14:nvPr/>
              </p14:nvContentPartPr>
              <p14:xfrm>
                <a:off x="1240544" y="4263892"/>
                <a:ext cx="200436" cy="294544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EAEC16-0D51-6CC5-DA0F-628CB77C3F7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31548" y="4254890"/>
                  <a:ext cx="218069" cy="312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08B0EA0-4E5D-AD1B-E5DE-F7DDEFA083AC}"/>
                    </a:ext>
                  </a:extLst>
                </p14:cNvPr>
                <p14:cNvContentPartPr/>
                <p14:nvPr/>
              </p14:nvContentPartPr>
              <p14:xfrm>
                <a:off x="1242888" y="4192133"/>
                <a:ext cx="188128" cy="14412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08B0EA0-4E5D-AD1B-E5DE-F7DDEFA083A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234238" y="4183125"/>
                  <a:ext cx="205788" cy="32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00AC621-ECD4-6981-A4B3-3593DF96D360}"/>
                    </a:ext>
                  </a:extLst>
                </p14:cNvPr>
                <p14:cNvContentPartPr/>
                <p14:nvPr/>
              </p14:nvContentPartPr>
              <p14:xfrm>
                <a:off x="1547644" y="4280106"/>
                <a:ext cx="166737" cy="194561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00AC621-ECD4-6981-A4B3-3593DF96D36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38641" y="4271459"/>
                  <a:ext cx="184383" cy="212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2357B7-19D5-FDCB-806A-C38389C1B54E}"/>
                    </a:ext>
                  </a:extLst>
                </p14:cNvPr>
                <p14:cNvContentPartPr/>
                <p14:nvPr/>
              </p14:nvContentPartPr>
              <p14:xfrm>
                <a:off x="1608596" y="4203843"/>
                <a:ext cx="39267" cy="353092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2357B7-19D5-FDCB-806A-C38389C1B5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99590" y="4195205"/>
                  <a:ext cx="56919" cy="370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379C02A-6785-9D4A-8A74-2894071ED8E8}"/>
                    </a:ext>
                  </a:extLst>
                </p14:cNvPr>
                <p14:cNvContentPartPr/>
                <p14:nvPr/>
              </p14:nvContentPartPr>
              <p14:xfrm>
                <a:off x="1955841" y="4317337"/>
                <a:ext cx="221827" cy="22519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379C02A-6785-9D4A-8A74-2894071ED8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46838" y="4308620"/>
                  <a:ext cx="239472" cy="40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6FE6AAB-5EDF-0523-EE8D-E85F34E1878C}"/>
                    </a:ext>
                  </a:extLst>
                </p14:cNvPr>
                <p14:cNvContentPartPr/>
                <p14:nvPr/>
              </p14:nvContentPartPr>
              <p14:xfrm>
                <a:off x="2010053" y="4408312"/>
                <a:ext cx="183440" cy="6305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6FE6AAB-5EDF-0523-EE8D-E85F34E1878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01061" y="4399905"/>
                  <a:ext cx="201065" cy="23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E736F9B-15D9-8E55-DDAB-6A55F8104C8F}"/>
                    </a:ext>
                  </a:extLst>
                </p14:cNvPr>
                <p14:cNvContentPartPr/>
                <p14:nvPr/>
              </p14:nvContentPartPr>
              <p14:xfrm>
                <a:off x="2489457" y="4163610"/>
                <a:ext cx="121023" cy="186754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E736F9B-15D9-8E55-DDAB-6A55F8104C8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480838" y="4154614"/>
                  <a:ext cx="138620" cy="204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DC7D6B0-0198-2D3A-78EA-495D14D9C144}"/>
                    </a:ext>
                  </a:extLst>
                </p14:cNvPr>
                <p14:cNvContentPartPr/>
                <p14:nvPr/>
              </p14:nvContentPartPr>
              <p14:xfrm>
                <a:off x="2722713" y="4305026"/>
                <a:ext cx="26373" cy="72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DC7D6B0-0198-2D3A-78EA-495D14D9C14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13803" y="4296026"/>
                  <a:ext cx="43836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FCC3449-B3FF-C3A8-0D84-35CBB229648B}"/>
                    </a:ext>
                  </a:extLst>
                </p14:cNvPr>
                <p14:cNvContentPartPr/>
                <p14:nvPr/>
              </p14:nvContentPartPr>
              <p14:xfrm>
                <a:off x="2749379" y="4217954"/>
                <a:ext cx="293" cy="3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FCC3449-B3FF-C3A8-0D84-35CBB229648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42347" y="4210454"/>
                  <a:ext cx="14650" cy="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64D8EAF-0454-8D25-4E23-4266521742B5}"/>
                    </a:ext>
                  </a:extLst>
                </p14:cNvPr>
                <p14:cNvContentPartPr/>
                <p14:nvPr/>
              </p14:nvContentPartPr>
              <p14:xfrm>
                <a:off x="2851062" y="4221557"/>
                <a:ext cx="153843" cy="18615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64D8EAF-0454-8D25-4E23-4266521742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42076" y="4212607"/>
                  <a:ext cx="171456" cy="36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142F34B-FE9F-90C0-321D-11394946B086}"/>
                    </a:ext>
                  </a:extLst>
                </p14:cNvPr>
                <p14:cNvContentPartPr/>
                <p14:nvPr/>
              </p14:nvContentPartPr>
              <p14:xfrm>
                <a:off x="3062340" y="4129081"/>
                <a:ext cx="96701" cy="187355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142F34B-FE9F-90C0-321D-11394946B08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53712" y="4120091"/>
                  <a:ext cx="114316" cy="204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BE5D8D9-8BB2-A786-5618-91848591E3B0}"/>
                    </a:ext>
                  </a:extLst>
                </p14:cNvPr>
                <p14:cNvContentPartPr/>
                <p14:nvPr/>
              </p14:nvContentPartPr>
              <p14:xfrm>
                <a:off x="3204169" y="4288513"/>
                <a:ext cx="85273" cy="90375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BE5D8D9-8BB2-A786-5618-91848591E3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95174" y="4279512"/>
                  <a:ext cx="102903" cy="108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11270E6-85B3-6135-B182-C5D8A765CACC}"/>
                    </a:ext>
                  </a:extLst>
                </p14:cNvPr>
                <p14:cNvContentPartPr/>
                <p14:nvPr/>
              </p14:nvContentPartPr>
              <p14:xfrm>
                <a:off x="2437590" y="4477970"/>
                <a:ext cx="838372" cy="45638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11270E6-85B3-6135-B182-C5D8A765CA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28591" y="4469345"/>
                  <a:ext cx="856011" cy="6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E3A53B2-C72E-56B1-18A6-185AC651AD6E}"/>
                    </a:ext>
                  </a:extLst>
                </p14:cNvPr>
                <p14:cNvContentPartPr/>
                <p14:nvPr/>
              </p14:nvContentPartPr>
              <p14:xfrm>
                <a:off x="2724764" y="4587560"/>
                <a:ext cx="239409" cy="180149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E3A53B2-C72E-56B1-18A6-185AC651AD6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15777" y="4578553"/>
                  <a:ext cx="257023" cy="19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1D3F828-395C-0593-07C4-346860E70C33}"/>
                    </a:ext>
                  </a:extLst>
                </p14:cNvPr>
                <p14:cNvContentPartPr/>
                <p14:nvPr/>
              </p14:nvContentPartPr>
              <p14:xfrm>
                <a:off x="2737072" y="4678836"/>
                <a:ext cx="220362" cy="7506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1D3F828-395C-0593-07C4-346860E70C3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28070" y="4670258"/>
                  <a:ext cx="238005" cy="25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64BFE47-19B5-50DA-E66C-775F6CB64379}"/>
                    </a:ext>
                  </a:extLst>
                </p14:cNvPr>
                <p14:cNvContentPartPr/>
                <p14:nvPr/>
              </p14:nvContentPartPr>
              <p14:xfrm>
                <a:off x="3012817" y="4768009"/>
                <a:ext cx="92306" cy="80467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64BFE47-19B5-50DA-E66C-775F6CB643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04163" y="4759388"/>
                  <a:ext cx="109974" cy="98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E6657B8-1275-2980-D2F8-AE3C8C83CD05}"/>
                    </a:ext>
                  </a:extLst>
                </p14:cNvPr>
                <p14:cNvContentPartPr/>
                <p14:nvPr/>
              </p14:nvContentPartPr>
              <p14:xfrm>
                <a:off x="3440940" y="4401706"/>
                <a:ext cx="123661" cy="154928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E6657B8-1275-2980-D2F8-AE3C8C83CD0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31953" y="4392719"/>
                  <a:ext cx="141276" cy="1725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BDD13C0-ACD1-69E6-73A7-6115F5396F0A}"/>
              </a:ext>
            </a:extLst>
          </p:cNvPr>
          <p:cNvGrpSpPr/>
          <p:nvPr/>
        </p:nvGrpSpPr>
        <p:grpSpPr>
          <a:xfrm>
            <a:off x="7286257" y="3244850"/>
            <a:ext cx="1910520" cy="1032840"/>
            <a:chOff x="7286257" y="3244850"/>
            <a:chExt cx="1910520" cy="10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3BC6AB3-D5D3-2B69-D6F6-D5BCCD745D98}"/>
                    </a:ext>
                  </a:extLst>
                </p14:cNvPr>
                <p14:cNvContentPartPr/>
                <p14:nvPr/>
              </p14:nvContentPartPr>
              <p14:xfrm>
                <a:off x="7286257" y="3244850"/>
                <a:ext cx="1203840" cy="500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3BC6AB3-D5D3-2B69-D6F6-D5BCCD745D9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77257" y="3235850"/>
                  <a:ext cx="12214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2FF6F50-8A8A-A8E9-A6EA-52C84090F999}"/>
                    </a:ext>
                  </a:extLst>
                </p14:cNvPr>
                <p14:cNvContentPartPr/>
                <p14:nvPr/>
              </p14:nvContentPartPr>
              <p14:xfrm>
                <a:off x="8280937" y="3369050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2FF6F50-8A8A-A8E9-A6EA-52C84090F99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71937" y="33600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AB3762-9565-9B8C-97BB-6E6573413587}"/>
                    </a:ext>
                  </a:extLst>
                </p14:cNvPr>
                <p14:cNvContentPartPr/>
                <p14:nvPr/>
              </p14:nvContentPartPr>
              <p14:xfrm>
                <a:off x="7523497" y="3405770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AB3762-9565-9B8C-97BB-6E657341358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14497" y="33971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D3BC08B-F8AD-84C2-B874-6BE07D88AF34}"/>
                    </a:ext>
                  </a:extLst>
                </p14:cNvPr>
                <p14:cNvContentPartPr/>
                <p14:nvPr/>
              </p14:nvContentPartPr>
              <p14:xfrm>
                <a:off x="7316857" y="3870530"/>
                <a:ext cx="290880" cy="208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D3BC08B-F8AD-84C2-B874-6BE07D88AF3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08217" y="3861890"/>
                  <a:ext cx="308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9DEF643-1636-E0A9-D9C1-CF6FD54B785C}"/>
                    </a:ext>
                  </a:extLst>
                </p14:cNvPr>
                <p14:cNvContentPartPr/>
                <p14:nvPr/>
              </p14:nvContentPartPr>
              <p14:xfrm>
                <a:off x="7479937" y="3793490"/>
                <a:ext cx="25560" cy="374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9DEF643-1636-E0A9-D9C1-CF6FD54B785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70937" y="3784490"/>
                  <a:ext cx="43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4D547F8-61C8-8F33-1926-EB136758C443}"/>
                    </a:ext>
                  </a:extLst>
                </p14:cNvPr>
                <p14:cNvContentPartPr/>
                <p14:nvPr/>
              </p14:nvContentPartPr>
              <p14:xfrm>
                <a:off x="7775137" y="3931010"/>
                <a:ext cx="193320" cy="9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4D547F8-61C8-8F33-1926-EB136758C44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66497" y="3922370"/>
                  <a:ext cx="210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8C8BEDD-7B7A-A533-2CB4-C3BC818047CC}"/>
                    </a:ext>
                  </a:extLst>
                </p14:cNvPr>
                <p14:cNvContentPartPr/>
                <p14:nvPr/>
              </p14:nvContentPartPr>
              <p14:xfrm>
                <a:off x="7823737" y="4013810"/>
                <a:ext cx="145080" cy="24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8C8BEDD-7B7A-A533-2CB4-C3BC818047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15097" y="4005170"/>
                  <a:ext cx="16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7F9B06D-3130-8603-721E-F6604DB1592D}"/>
                    </a:ext>
                  </a:extLst>
                </p14:cNvPr>
                <p14:cNvContentPartPr/>
                <p14:nvPr/>
              </p14:nvContentPartPr>
              <p14:xfrm>
                <a:off x="8153137" y="3882050"/>
                <a:ext cx="234720" cy="166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7F9B06D-3130-8603-721E-F6604DB1592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44137" y="3873410"/>
                  <a:ext cx="252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19668D2-1C86-6321-F800-09535537BEC4}"/>
                    </a:ext>
                  </a:extLst>
                </p14:cNvPr>
                <p14:cNvContentPartPr/>
                <p14:nvPr/>
              </p14:nvContentPartPr>
              <p14:xfrm>
                <a:off x="8240257" y="3810050"/>
                <a:ext cx="52560" cy="314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19668D2-1C86-6321-F800-09535537BEC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31257" y="3801050"/>
                  <a:ext cx="70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E06EDD0-80A6-8BE8-EF5C-E73063A03EF0}"/>
                    </a:ext>
                  </a:extLst>
                </p14:cNvPr>
                <p14:cNvContentPartPr/>
                <p14:nvPr/>
              </p14:nvContentPartPr>
              <p14:xfrm>
                <a:off x="8392537" y="4068890"/>
                <a:ext cx="82800" cy="90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E06EDD0-80A6-8BE8-EF5C-E73063A03EF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83897" y="4060250"/>
                  <a:ext cx="100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F5B728F-B929-0CAA-D68E-972E593359CF}"/>
                    </a:ext>
                  </a:extLst>
                </p14:cNvPr>
                <p14:cNvContentPartPr/>
                <p14:nvPr/>
              </p14:nvContentPartPr>
              <p14:xfrm>
                <a:off x="8647777" y="3897890"/>
                <a:ext cx="30960" cy="181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F5B728F-B929-0CAA-D68E-972E593359C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39137" y="3888890"/>
                  <a:ext cx="48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D322366-5F54-B366-8080-ECD961C89118}"/>
                    </a:ext>
                  </a:extLst>
                </p14:cNvPr>
                <p14:cNvContentPartPr/>
                <p14:nvPr/>
              </p14:nvContentPartPr>
              <p14:xfrm>
                <a:off x="8607457" y="3950810"/>
                <a:ext cx="181080" cy="31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D322366-5F54-B366-8080-ECD961C8911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98457" y="3942170"/>
                  <a:ext cx="198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D29FCBC-03C4-26C0-F74A-8A2737D3197E}"/>
                    </a:ext>
                  </a:extLst>
                </p14:cNvPr>
                <p14:cNvContentPartPr/>
                <p14:nvPr/>
              </p14:nvContentPartPr>
              <p14:xfrm>
                <a:off x="8876017" y="3891410"/>
                <a:ext cx="260280" cy="210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D29FCBC-03C4-26C0-F74A-8A2737D3197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67377" y="3882410"/>
                  <a:ext cx="277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D1B75C0-DBEE-1A1C-8481-C4EB6F49484D}"/>
                    </a:ext>
                  </a:extLst>
                </p14:cNvPr>
                <p14:cNvContentPartPr/>
                <p14:nvPr/>
              </p14:nvContentPartPr>
              <p14:xfrm>
                <a:off x="9009217" y="3790970"/>
                <a:ext cx="24480" cy="373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D1B75C0-DBEE-1A1C-8481-C4EB6F49484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000577" y="3782330"/>
                  <a:ext cx="421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73CF7F4-31DB-88F3-1D08-6524F38FA4BF}"/>
                    </a:ext>
                  </a:extLst>
                </p14:cNvPr>
                <p14:cNvContentPartPr/>
                <p14:nvPr/>
              </p14:nvContentPartPr>
              <p14:xfrm>
                <a:off x="9173017" y="4138730"/>
                <a:ext cx="23760" cy="138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73CF7F4-31DB-88F3-1D08-6524F38FA4B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164017" y="4129730"/>
                  <a:ext cx="414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190D7F4-9A0C-24CC-2BCA-A0D54322DFDA}"/>
              </a:ext>
            </a:extLst>
          </p:cNvPr>
          <p:cNvGrpSpPr/>
          <p:nvPr/>
        </p:nvGrpSpPr>
        <p:grpSpPr>
          <a:xfrm>
            <a:off x="9568657" y="3792050"/>
            <a:ext cx="1410120" cy="465120"/>
            <a:chOff x="9568657" y="3792050"/>
            <a:chExt cx="141012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5885F36-A206-38DF-7727-93743519A61A}"/>
                    </a:ext>
                  </a:extLst>
                </p14:cNvPr>
                <p14:cNvContentPartPr/>
                <p14:nvPr/>
              </p14:nvContentPartPr>
              <p14:xfrm>
                <a:off x="9568657" y="4068170"/>
                <a:ext cx="75240" cy="161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5885F36-A206-38DF-7727-93743519A61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60017" y="4059530"/>
                  <a:ext cx="92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04FE36F-3F51-A781-363F-49EADC2A8E7D}"/>
                    </a:ext>
                  </a:extLst>
                </p14:cNvPr>
                <p14:cNvContentPartPr/>
                <p14:nvPr/>
              </p14:nvContentPartPr>
              <p14:xfrm>
                <a:off x="9825337" y="3872330"/>
                <a:ext cx="260640" cy="271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04FE36F-3F51-A781-363F-49EADC2A8E7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816697" y="3863690"/>
                  <a:ext cx="278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86252AB-D3BB-BDD0-08D2-79D16AA7C5D1}"/>
                    </a:ext>
                  </a:extLst>
                </p14:cNvPr>
                <p14:cNvContentPartPr/>
                <p14:nvPr/>
              </p14:nvContentPartPr>
              <p14:xfrm>
                <a:off x="9819577" y="3792050"/>
                <a:ext cx="223920" cy="29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86252AB-D3BB-BDD0-08D2-79D16AA7C5D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810937" y="3783050"/>
                  <a:ext cx="24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3B87767-9412-9D6B-A188-9B2C09909F75}"/>
                    </a:ext>
                  </a:extLst>
                </p14:cNvPr>
                <p14:cNvContentPartPr/>
                <p14:nvPr/>
              </p14:nvContentPartPr>
              <p14:xfrm>
                <a:off x="10171297" y="3937490"/>
                <a:ext cx="247320" cy="178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3B87767-9412-9D6B-A188-9B2C09909F7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62297" y="3928850"/>
                  <a:ext cx="264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30AC893-2C9B-0B2E-53A0-844FAD3B2D74}"/>
                    </a:ext>
                  </a:extLst>
                </p14:cNvPr>
                <p14:cNvContentPartPr/>
                <p14:nvPr/>
              </p14:nvContentPartPr>
              <p14:xfrm>
                <a:off x="10267057" y="3807170"/>
                <a:ext cx="86760" cy="410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30AC893-2C9B-0B2E-53A0-844FAD3B2D7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58417" y="3798170"/>
                  <a:ext cx="1044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59EEA98-4A36-5CA6-6DC1-3A20CA41E14D}"/>
                    </a:ext>
                  </a:extLst>
                </p14:cNvPr>
                <p14:cNvContentPartPr/>
                <p14:nvPr/>
              </p14:nvContentPartPr>
              <p14:xfrm>
                <a:off x="10385857" y="4190570"/>
                <a:ext cx="56520" cy="66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59EEA98-4A36-5CA6-6DC1-3A20CA41E14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77217" y="4181570"/>
                  <a:ext cx="7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498C25A-F24E-00ED-4E92-30CE7F6DBA6A}"/>
                    </a:ext>
                  </a:extLst>
                </p14:cNvPr>
                <p14:cNvContentPartPr/>
                <p14:nvPr/>
              </p14:nvContentPartPr>
              <p14:xfrm>
                <a:off x="10597177" y="3963050"/>
                <a:ext cx="150840" cy="11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498C25A-F24E-00ED-4E92-30CE7F6DBA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88537" y="3954410"/>
                  <a:ext cx="168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412753A-4EB5-D179-EC6A-2D072E972ACA}"/>
                    </a:ext>
                  </a:extLst>
                </p14:cNvPr>
                <p14:cNvContentPartPr/>
                <p14:nvPr/>
              </p14:nvContentPartPr>
              <p14:xfrm>
                <a:off x="10601857" y="4060970"/>
                <a:ext cx="146880" cy="29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412753A-4EB5-D179-EC6A-2D072E972AC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92857" y="4052330"/>
                  <a:ext cx="164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C1CACE4-0A70-4647-4340-232CC126E438}"/>
                    </a:ext>
                  </a:extLst>
                </p14:cNvPr>
                <p14:cNvContentPartPr/>
                <p14:nvPr/>
              </p14:nvContentPartPr>
              <p14:xfrm>
                <a:off x="10762057" y="3978170"/>
                <a:ext cx="216720" cy="167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C1CACE4-0A70-4647-4340-232CC126E43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3057" y="3969530"/>
                  <a:ext cx="23436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68FE414-CFB6-5D04-6F89-60A56B6EA39F}"/>
              </a:ext>
            </a:extLst>
          </p:cNvPr>
          <p:cNvGrpSpPr/>
          <p:nvPr/>
        </p:nvGrpSpPr>
        <p:grpSpPr>
          <a:xfrm>
            <a:off x="7417196" y="4540485"/>
            <a:ext cx="1879920" cy="371160"/>
            <a:chOff x="7417196" y="4540485"/>
            <a:chExt cx="187992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636D36B-7DEF-4F83-BF95-454D25F709C7}"/>
                    </a:ext>
                  </a:extLst>
                </p14:cNvPr>
                <p14:cNvContentPartPr/>
                <p14:nvPr/>
              </p14:nvContentPartPr>
              <p14:xfrm>
                <a:off x="7417196" y="4540485"/>
                <a:ext cx="176400" cy="201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636D36B-7DEF-4F83-BF95-454D25F709C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08196" y="4531485"/>
                  <a:ext cx="194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B6BD3A6-AD7E-3941-02CB-E2E36952E3C4}"/>
                    </a:ext>
                  </a:extLst>
                </p14:cNvPr>
                <p14:cNvContentPartPr/>
                <p14:nvPr/>
              </p14:nvContentPartPr>
              <p14:xfrm>
                <a:off x="7681796" y="4813365"/>
                <a:ext cx="45720" cy="91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B6BD3A6-AD7E-3941-02CB-E2E36952E3C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72796" y="4804725"/>
                  <a:ext cx="63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60FE7B-6F6F-B117-6CCF-08E4E59DFC4E}"/>
                    </a:ext>
                  </a:extLst>
                </p14:cNvPr>
                <p14:cNvContentPartPr/>
                <p14:nvPr/>
              </p14:nvContentPartPr>
              <p14:xfrm>
                <a:off x="7736516" y="4721925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60FE7B-6F6F-B117-6CCF-08E4E59DFC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27516" y="4713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9700B9D-98E2-70BE-F94C-59DF73B58A19}"/>
                    </a:ext>
                  </a:extLst>
                </p14:cNvPr>
                <p14:cNvContentPartPr/>
                <p14:nvPr/>
              </p14:nvContentPartPr>
              <p14:xfrm>
                <a:off x="7879436" y="4627965"/>
                <a:ext cx="123120" cy="2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9700B9D-98E2-70BE-F94C-59DF73B58A1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70436" y="4618965"/>
                  <a:ext cx="140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D578D03-AF20-FB54-E251-227E4234C77B}"/>
                    </a:ext>
                  </a:extLst>
                </p14:cNvPr>
                <p14:cNvContentPartPr/>
                <p14:nvPr/>
              </p14:nvContentPartPr>
              <p14:xfrm>
                <a:off x="7920836" y="4671885"/>
                <a:ext cx="142560" cy="31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D578D03-AF20-FB54-E251-227E4234C77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11836" y="4663245"/>
                  <a:ext cx="160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2949FB3-CBD3-5ABB-00C9-CF33D154E50D}"/>
                    </a:ext>
                  </a:extLst>
                </p14:cNvPr>
                <p14:cNvContentPartPr/>
                <p14:nvPr/>
              </p14:nvContentPartPr>
              <p14:xfrm>
                <a:off x="8244116" y="4567125"/>
                <a:ext cx="133560" cy="209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2949FB3-CBD3-5ABB-00C9-CF33D154E50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235476" y="4558485"/>
                  <a:ext cx="151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53EC63D-E07A-9626-473E-2A74ECBB5B3B}"/>
                    </a:ext>
                  </a:extLst>
                </p14:cNvPr>
                <p14:cNvContentPartPr/>
                <p14:nvPr/>
              </p14:nvContentPartPr>
              <p14:xfrm>
                <a:off x="8468756" y="4804725"/>
                <a:ext cx="74880" cy="57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53EC63D-E07A-9626-473E-2A74ECBB5B3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59756" y="4795725"/>
                  <a:ext cx="9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B0A66DD-C68B-EF4A-63AA-9B785D3FE986}"/>
                    </a:ext>
                  </a:extLst>
                </p14:cNvPr>
                <p14:cNvContentPartPr/>
                <p14:nvPr/>
              </p14:nvContentPartPr>
              <p14:xfrm>
                <a:off x="8722916" y="4613925"/>
                <a:ext cx="11160" cy="142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B0A66DD-C68B-EF4A-63AA-9B785D3FE98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14276" y="4604925"/>
                  <a:ext cx="28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EED8C2E-10FC-670B-6938-926F8762DCDA}"/>
                    </a:ext>
                  </a:extLst>
                </p14:cNvPr>
                <p14:cNvContentPartPr/>
                <p14:nvPr/>
              </p14:nvContentPartPr>
              <p14:xfrm>
                <a:off x="8656316" y="4671885"/>
                <a:ext cx="146520" cy="14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EED8C2E-10FC-670B-6938-926F8762DCD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47676" y="4663245"/>
                  <a:ext cx="164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C8983D4-290B-3A5B-DFD1-A1206E5294F9}"/>
                    </a:ext>
                  </a:extLst>
                </p14:cNvPr>
                <p14:cNvContentPartPr/>
                <p14:nvPr/>
              </p14:nvContentPartPr>
              <p14:xfrm>
                <a:off x="8919836" y="4608165"/>
                <a:ext cx="147600" cy="188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C8983D4-290B-3A5B-DFD1-A1206E5294F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10836" y="4599165"/>
                  <a:ext cx="165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3B42DD-C8FB-3AF9-5004-EECBE5440BE2}"/>
                    </a:ext>
                  </a:extLst>
                </p14:cNvPr>
                <p14:cNvContentPartPr/>
                <p14:nvPr/>
              </p14:nvContentPartPr>
              <p14:xfrm>
                <a:off x="9129356" y="4816965"/>
                <a:ext cx="82440" cy="94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3B42DD-C8FB-3AF9-5004-EECBE5440BE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20356" y="4808325"/>
                  <a:ext cx="100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BE7CEE5-7C35-335E-BA8E-A5E6C3AEBE3B}"/>
                    </a:ext>
                  </a:extLst>
                </p14:cNvPr>
                <p14:cNvContentPartPr/>
                <p14:nvPr/>
              </p14:nvContentPartPr>
              <p14:xfrm>
                <a:off x="9212876" y="4747485"/>
                <a:ext cx="360" cy="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BE7CEE5-7C35-335E-BA8E-A5E6C3AEBE3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03876" y="4738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EBE61CC-89F2-6DED-A7B0-57BBC60EE1F6}"/>
                    </a:ext>
                  </a:extLst>
                </p14:cNvPr>
                <p14:cNvContentPartPr/>
                <p14:nvPr/>
              </p14:nvContentPartPr>
              <p14:xfrm>
                <a:off x="9288116" y="4800405"/>
                <a:ext cx="9000" cy="10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EBE61CC-89F2-6DED-A7B0-57BBC60EE1F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279476" y="4791405"/>
                  <a:ext cx="2664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FCC9E21-6876-EFFB-8704-138B4E2E5F8B}"/>
                  </a:ext>
                </a:extLst>
              </p14:cNvPr>
              <p14:cNvContentPartPr/>
              <p14:nvPr/>
            </p14:nvContentPartPr>
            <p14:xfrm>
              <a:off x="9563876" y="4888965"/>
              <a:ext cx="69480" cy="1926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FCC9E21-6876-EFFB-8704-138B4E2E5F8B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554876" y="4879965"/>
                <a:ext cx="8712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2444777-F21F-2267-7237-EC1ACD92DF49}"/>
              </a:ext>
            </a:extLst>
          </p:cNvPr>
          <p:cNvGrpSpPr/>
          <p:nvPr/>
        </p:nvGrpSpPr>
        <p:grpSpPr>
          <a:xfrm>
            <a:off x="9826676" y="4587645"/>
            <a:ext cx="1810800" cy="383040"/>
            <a:chOff x="9826676" y="4587645"/>
            <a:chExt cx="18108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EDDA8FC-AB8F-F3B4-AFAA-4F9CD3F1559D}"/>
                    </a:ext>
                  </a:extLst>
                </p14:cNvPr>
                <p14:cNvContentPartPr/>
                <p14:nvPr/>
              </p14:nvContentPartPr>
              <p14:xfrm>
                <a:off x="9826676" y="4633365"/>
                <a:ext cx="142920" cy="192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EDDA8FC-AB8F-F3B4-AFAA-4F9CD3F1559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17676" y="4624725"/>
                  <a:ext cx="160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BAEAD7-D570-F4AC-D24C-BF3C6B232A67}"/>
                    </a:ext>
                  </a:extLst>
                </p14:cNvPr>
                <p14:cNvContentPartPr/>
                <p14:nvPr/>
              </p14:nvContentPartPr>
              <p14:xfrm>
                <a:off x="10047716" y="4812285"/>
                <a:ext cx="128880" cy="140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BAEAD7-D570-F4AC-D24C-BF3C6B232A6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039076" y="4803645"/>
                  <a:ext cx="14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221F08D-C0FB-672F-0F9E-E75D1923FBFA}"/>
                    </a:ext>
                  </a:extLst>
                </p14:cNvPr>
                <p14:cNvContentPartPr/>
                <p14:nvPr/>
              </p14:nvContentPartPr>
              <p14:xfrm>
                <a:off x="10249676" y="4656045"/>
                <a:ext cx="186480" cy="27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221F08D-C0FB-672F-0F9E-E75D1923FBF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240676" y="4647405"/>
                  <a:ext cx="20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155E90B-79AF-C184-5D70-04DA7658A0E7}"/>
                    </a:ext>
                  </a:extLst>
                </p14:cNvPr>
                <p14:cNvContentPartPr/>
                <p14:nvPr/>
              </p14:nvContentPartPr>
              <p14:xfrm>
                <a:off x="10269116" y="4735245"/>
                <a:ext cx="148320" cy="17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155E90B-79AF-C184-5D70-04DA7658A0E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260116" y="4726245"/>
                  <a:ext cx="16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1AC0B8E-1857-83D5-5854-1D00772FA280}"/>
                    </a:ext>
                  </a:extLst>
                </p14:cNvPr>
                <p14:cNvContentPartPr/>
                <p14:nvPr/>
              </p14:nvContentPartPr>
              <p14:xfrm>
                <a:off x="10560716" y="4587645"/>
                <a:ext cx="138600" cy="210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1AC0B8E-1857-83D5-5854-1D00772FA28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52076" y="4579005"/>
                  <a:ext cx="156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BD91773-915D-F832-CD40-71792D5044C7}"/>
                    </a:ext>
                  </a:extLst>
                </p14:cNvPr>
                <p14:cNvContentPartPr/>
                <p14:nvPr/>
              </p14:nvContentPartPr>
              <p14:xfrm>
                <a:off x="10729916" y="4831725"/>
                <a:ext cx="113400" cy="98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BD91773-915D-F832-CD40-71792D5044C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721276" y="4822725"/>
                  <a:ext cx="131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8D3CFE1-F29D-B58E-5255-8BB69A51A2A9}"/>
                    </a:ext>
                  </a:extLst>
                </p14:cNvPr>
                <p14:cNvContentPartPr/>
                <p14:nvPr/>
              </p14:nvContentPartPr>
              <p14:xfrm>
                <a:off x="11028356" y="4598085"/>
                <a:ext cx="53640" cy="217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8D3CFE1-F29D-B58E-5255-8BB69A51A2A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019716" y="4589085"/>
                  <a:ext cx="71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F4D1FDE-1A61-3BDA-50F3-C5C726EAFE34}"/>
                    </a:ext>
                  </a:extLst>
                </p14:cNvPr>
                <p14:cNvContentPartPr/>
                <p14:nvPr/>
              </p14:nvContentPartPr>
              <p14:xfrm>
                <a:off x="10978676" y="4705365"/>
                <a:ext cx="151560" cy="27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F4D1FDE-1A61-3BDA-50F3-C5C726EAFE3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969676" y="4696725"/>
                  <a:ext cx="169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40815A4-63C9-E175-C403-0A02ED7ECFEB}"/>
                    </a:ext>
                  </a:extLst>
                </p14:cNvPr>
                <p14:cNvContentPartPr/>
                <p14:nvPr/>
              </p14:nvContentPartPr>
              <p14:xfrm>
                <a:off x="11236076" y="4588005"/>
                <a:ext cx="124560" cy="275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40815A4-63C9-E175-C403-0A02ED7ECFE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227436" y="4579365"/>
                  <a:ext cx="142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F516FE8-A6F7-AD81-0660-CE2D8553E222}"/>
                    </a:ext>
                  </a:extLst>
                </p14:cNvPr>
                <p14:cNvContentPartPr/>
                <p14:nvPr/>
              </p14:nvContentPartPr>
              <p14:xfrm>
                <a:off x="11429396" y="4849005"/>
                <a:ext cx="115920" cy="121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F516FE8-A6F7-AD81-0660-CE2D8553E22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420756" y="4840365"/>
                  <a:ext cx="13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63CF29E-7D02-D0FF-B010-5B9E3DEDFE2E}"/>
                    </a:ext>
                  </a:extLst>
                </p14:cNvPr>
                <p14:cNvContentPartPr/>
                <p14:nvPr/>
              </p14:nvContentPartPr>
              <p14:xfrm>
                <a:off x="11616956" y="4801125"/>
                <a:ext cx="20520" cy="167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63CF29E-7D02-D0FF-B010-5B9E3DEDFE2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608316" y="4792125"/>
                  <a:ext cx="381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5F04E1B-B7F0-7DF6-69F9-71118AB8DD36}"/>
              </a:ext>
            </a:extLst>
          </p:cNvPr>
          <p:cNvGrpSpPr/>
          <p:nvPr/>
        </p:nvGrpSpPr>
        <p:grpSpPr>
          <a:xfrm>
            <a:off x="7231436" y="5097045"/>
            <a:ext cx="3764880" cy="838440"/>
            <a:chOff x="7231436" y="5097045"/>
            <a:chExt cx="3764880" cy="83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2333883-B605-3720-372E-8F9C7D1F456A}"/>
                    </a:ext>
                  </a:extLst>
                </p14:cNvPr>
                <p14:cNvContentPartPr/>
                <p14:nvPr/>
              </p14:nvContentPartPr>
              <p14:xfrm>
                <a:off x="7266716" y="5151405"/>
                <a:ext cx="203040" cy="216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2333883-B605-3720-372E-8F9C7D1F456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57716" y="5142405"/>
                  <a:ext cx="220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C76064B-CF96-9F00-D1A1-0398C13B6DDA}"/>
                    </a:ext>
                  </a:extLst>
                </p14:cNvPr>
                <p14:cNvContentPartPr/>
                <p14:nvPr/>
              </p14:nvContentPartPr>
              <p14:xfrm>
                <a:off x="7560836" y="5230605"/>
                <a:ext cx="16200" cy="117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C76064B-CF96-9F00-D1A1-0398C13B6DD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551836" y="5221605"/>
                  <a:ext cx="33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634C6AF-DB65-9D43-F7E7-D4BDA061B2EF}"/>
                    </a:ext>
                  </a:extLst>
                </p14:cNvPr>
                <p14:cNvContentPartPr/>
                <p14:nvPr/>
              </p14:nvContentPartPr>
              <p14:xfrm>
                <a:off x="7563716" y="5135565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634C6AF-DB65-9D43-F7E7-D4BDA061B2E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54716" y="512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DAB397F-6ABC-63B4-0131-826633E56BF8}"/>
                    </a:ext>
                  </a:extLst>
                </p14:cNvPr>
                <p14:cNvContentPartPr/>
                <p14:nvPr/>
              </p14:nvContentPartPr>
              <p14:xfrm>
                <a:off x="7668116" y="5209365"/>
                <a:ext cx="90000" cy="123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DAB397F-6ABC-63B4-0131-826633E56BF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59476" y="5200725"/>
                  <a:ext cx="10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255B21F-1D1A-CB76-9AC2-3E549A16E106}"/>
                    </a:ext>
                  </a:extLst>
                </p14:cNvPr>
                <p14:cNvContentPartPr/>
                <p14:nvPr/>
              </p14:nvContentPartPr>
              <p14:xfrm>
                <a:off x="7802756" y="5097045"/>
                <a:ext cx="387720" cy="425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255B21F-1D1A-CB76-9AC2-3E549A16E10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94116" y="5088405"/>
                  <a:ext cx="4053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FCA5203-7BD0-2730-9271-AB0334A735FF}"/>
                    </a:ext>
                  </a:extLst>
                </p14:cNvPr>
                <p14:cNvContentPartPr/>
                <p14:nvPr/>
              </p14:nvContentPartPr>
              <p14:xfrm>
                <a:off x="8418356" y="5179125"/>
                <a:ext cx="37440" cy="171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FCA5203-7BD0-2730-9271-AB0334A735F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09356" y="5170125"/>
                  <a:ext cx="55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8D6A78A-630F-0162-13CB-DA9D94997BE6}"/>
                    </a:ext>
                  </a:extLst>
                </p14:cNvPr>
                <p14:cNvContentPartPr/>
                <p14:nvPr/>
              </p14:nvContentPartPr>
              <p14:xfrm>
                <a:off x="8469836" y="5133765"/>
                <a:ext cx="132120" cy="22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8D6A78A-630F-0162-13CB-DA9D94997BE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61196" y="5125125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ED1FE70-4017-249B-8BA6-BC3DE9B45857}"/>
                    </a:ext>
                  </a:extLst>
                </p14:cNvPr>
                <p14:cNvContentPartPr/>
                <p14:nvPr/>
              </p14:nvContentPartPr>
              <p14:xfrm>
                <a:off x="8481356" y="5225205"/>
                <a:ext cx="109800" cy="12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ED1FE70-4017-249B-8BA6-BC3DE9B4585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72716" y="5216565"/>
                  <a:ext cx="127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06F13CE-044E-588B-9D44-63817B13ECF0}"/>
                    </a:ext>
                  </a:extLst>
                </p14:cNvPr>
                <p14:cNvContentPartPr/>
                <p14:nvPr/>
              </p14:nvContentPartPr>
              <p14:xfrm>
                <a:off x="8584316" y="5284245"/>
                <a:ext cx="712080" cy="135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06F13CE-044E-588B-9D44-63817B13ECF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75676" y="5275605"/>
                  <a:ext cx="729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52E7AD3-DCCB-624E-B32F-3386AEB2F125}"/>
                    </a:ext>
                  </a:extLst>
                </p14:cNvPr>
                <p14:cNvContentPartPr/>
                <p14:nvPr/>
              </p14:nvContentPartPr>
              <p14:xfrm>
                <a:off x="9287396" y="5340765"/>
                <a:ext cx="75240" cy="88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52E7AD3-DCCB-624E-B32F-3386AEB2F12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78756" y="5332125"/>
                  <a:ext cx="92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31D27D5-1E01-0CC0-E6A0-1EAEEC04B1B5}"/>
                    </a:ext>
                  </a:extLst>
                </p14:cNvPr>
                <p14:cNvContentPartPr/>
                <p14:nvPr/>
              </p14:nvContentPartPr>
              <p14:xfrm>
                <a:off x="9199556" y="5239245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31D27D5-1E01-0CC0-E6A0-1EAEEC04B1B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90916" y="5230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F18B9F7-A32B-8C93-4061-FCE8D0DBC170}"/>
                    </a:ext>
                  </a:extLst>
                </p14:cNvPr>
                <p14:cNvContentPartPr/>
                <p14:nvPr/>
              </p14:nvContentPartPr>
              <p14:xfrm>
                <a:off x="9562436" y="5198925"/>
                <a:ext cx="1374120" cy="340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F18B9F7-A32B-8C93-4061-FCE8D0DBC17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53796" y="5189925"/>
                  <a:ext cx="13917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627320E-E371-E823-27F2-0807A9CA80D1}"/>
                    </a:ext>
                  </a:extLst>
                </p14:cNvPr>
                <p14:cNvContentPartPr/>
                <p14:nvPr/>
              </p14:nvContentPartPr>
              <p14:xfrm>
                <a:off x="10790756" y="5287845"/>
                <a:ext cx="205560" cy="38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627320E-E371-E823-27F2-0807A9CA80D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781756" y="5278845"/>
                  <a:ext cx="223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D82E4A-2A76-6686-C4B6-111874E3D530}"/>
                    </a:ext>
                  </a:extLst>
                </p14:cNvPr>
                <p14:cNvContentPartPr/>
                <p14:nvPr/>
              </p14:nvContentPartPr>
              <p14:xfrm>
                <a:off x="7231436" y="5545965"/>
                <a:ext cx="150480" cy="289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D82E4A-2A76-6686-C4B6-111874E3D53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222436" y="5537325"/>
                  <a:ext cx="168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0B20168-E6DE-DE7B-0EB5-E32082DC609F}"/>
                    </a:ext>
                  </a:extLst>
                </p14:cNvPr>
                <p14:cNvContentPartPr/>
                <p14:nvPr/>
              </p14:nvContentPartPr>
              <p14:xfrm>
                <a:off x="7474796" y="5592405"/>
                <a:ext cx="807480" cy="343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0B20168-E6DE-DE7B-0EB5-E32082DC609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465796" y="5583765"/>
                  <a:ext cx="825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683171A-C8E7-7288-AF9D-59780B67F54D}"/>
                    </a:ext>
                  </a:extLst>
                </p14:cNvPr>
                <p14:cNvContentPartPr/>
                <p14:nvPr/>
              </p14:nvContentPartPr>
              <p14:xfrm>
                <a:off x="8492516" y="5676285"/>
                <a:ext cx="923760" cy="151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683171A-C8E7-7288-AF9D-59780B67F54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483516" y="5667285"/>
                  <a:ext cx="941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2081DD9-A3CD-F0BE-5B59-D8D5C9EAF6C3}"/>
                    </a:ext>
                  </a:extLst>
                </p14:cNvPr>
                <p14:cNvContentPartPr/>
                <p14:nvPr/>
              </p14:nvContentPartPr>
              <p14:xfrm>
                <a:off x="9481796" y="5554965"/>
                <a:ext cx="124200" cy="363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2081DD9-A3CD-F0BE-5B59-D8D5C9EAF6C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73156" y="5545965"/>
                  <a:ext cx="14184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8EABA97-6433-8A19-643A-FC9825437387}"/>
              </a:ext>
            </a:extLst>
          </p:cNvPr>
          <p:cNvGrpSpPr/>
          <p:nvPr/>
        </p:nvGrpSpPr>
        <p:grpSpPr>
          <a:xfrm>
            <a:off x="7905356" y="6069405"/>
            <a:ext cx="317160" cy="397080"/>
            <a:chOff x="7905356" y="6069405"/>
            <a:chExt cx="3171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0C518A7-4D7B-D4F0-883F-191E77703ECD}"/>
                    </a:ext>
                  </a:extLst>
                </p14:cNvPr>
                <p14:cNvContentPartPr/>
                <p14:nvPr/>
              </p14:nvContentPartPr>
              <p14:xfrm>
                <a:off x="7905356" y="6162285"/>
                <a:ext cx="280800" cy="304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0C518A7-4D7B-D4F0-883F-191E77703EC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96716" y="6153285"/>
                  <a:ext cx="298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B2CF6D9-EDF8-94E6-0123-095B7B1D1491}"/>
                    </a:ext>
                  </a:extLst>
                </p14:cNvPr>
                <p14:cNvContentPartPr/>
                <p14:nvPr/>
              </p14:nvContentPartPr>
              <p14:xfrm>
                <a:off x="7911116" y="6069405"/>
                <a:ext cx="311400" cy="25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B2CF6D9-EDF8-94E6-0123-095B7B1D149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902476" y="6060405"/>
                  <a:ext cx="3290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B72BEF1B-B4E5-F18B-BE21-B058E1756E49}"/>
                  </a:ext>
                </a:extLst>
              </p14:cNvPr>
              <p14:cNvContentPartPr/>
              <p14:nvPr/>
            </p14:nvContentPartPr>
            <p14:xfrm>
              <a:off x="9131516" y="6136005"/>
              <a:ext cx="178200" cy="3434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B72BEF1B-B4E5-F18B-BE21-B058E1756E49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122516" y="6127005"/>
                <a:ext cx="195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B6E729F-FFA4-AC85-AA1A-2119B5B5B9B4}"/>
                  </a:ext>
                </a:extLst>
              </p14:cNvPr>
              <p14:cNvContentPartPr/>
              <p14:nvPr/>
            </p14:nvContentPartPr>
            <p14:xfrm>
              <a:off x="9033596" y="6051765"/>
              <a:ext cx="228240" cy="147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B6E729F-FFA4-AC85-AA1A-2119B5B5B9B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9024596" y="6043125"/>
                <a:ext cx="2458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51C3D2D0-604C-5349-AE31-4D68A82374B3}"/>
              </a:ext>
            </a:extLst>
          </p:cNvPr>
          <p:cNvGrpSpPr/>
          <p:nvPr/>
        </p:nvGrpSpPr>
        <p:grpSpPr>
          <a:xfrm>
            <a:off x="8401076" y="6246885"/>
            <a:ext cx="656640" cy="240120"/>
            <a:chOff x="8401076" y="6246885"/>
            <a:chExt cx="656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AA8EF09-6CEF-A110-D8AE-4BC3001B2E31}"/>
                    </a:ext>
                  </a:extLst>
                </p14:cNvPr>
                <p14:cNvContentPartPr/>
                <p14:nvPr/>
              </p14:nvContentPartPr>
              <p14:xfrm>
                <a:off x="9046556" y="6327525"/>
                <a:ext cx="11160" cy="159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AA8EF09-6CEF-A110-D8AE-4BC3001B2E3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037916" y="6318525"/>
                  <a:ext cx="28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62E4FCE-E265-78F8-39B3-BA578E3A6C80}"/>
                    </a:ext>
                  </a:extLst>
                </p14:cNvPr>
                <p14:cNvContentPartPr/>
                <p14:nvPr/>
              </p14:nvContentPartPr>
              <p14:xfrm>
                <a:off x="9010916" y="6246885"/>
                <a:ext cx="26640" cy="16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62E4FCE-E265-78F8-39B3-BA578E3A6C8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002276" y="6238245"/>
                  <a:ext cx="4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23A1617-093F-9DEF-5738-6E2D130BCE8D}"/>
                    </a:ext>
                  </a:extLst>
                </p14:cNvPr>
                <p14:cNvContentPartPr/>
                <p14:nvPr/>
              </p14:nvContentPartPr>
              <p14:xfrm>
                <a:off x="8401076" y="6353445"/>
                <a:ext cx="436320" cy="90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23A1617-093F-9DEF-5738-6E2D130BCE8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92076" y="6344805"/>
                  <a:ext cx="45396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AC2DBD00-4164-9FBF-FC9B-578C22F1816B}"/>
                  </a:ext>
                </a:extLst>
              </p14:cNvPr>
              <p14:cNvContentPartPr/>
              <p14:nvPr/>
            </p14:nvContentPartPr>
            <p14:xfrm>
              <a:off x="219937" y="5472885"/>
              <a:ext cx="275040" cy="349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AC2DBD00-4164-9FBF-FC9B-578C22F1816B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10937" y="5464245"/>
                <a:ext cx="2926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99F04C01-1377-7AF2-1B8B-C1C62B64DBA9}"/>
              </a:ext>
            </a:extLst>
          </p:cNvPr>
          <p:cNvGrpSpPr/>
          <p:nvPr/>
        </p:nvGrpSpPr>
        <p:grpSpPr>
          <a:xfrm>
            <a:off x="635017" y="5184885"/>
            <a:ext cx="1562040" cy="546840"/>
            <a:chOff x="635017" y="5184885"/>
            <a:chExt cx="156204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384C8DF-2DED-E38C-A3B1-DABCFD1F47FC}"/>
                    </a:ext>
                  </a:extLst>
                </p14:cNvPr>
                <p14:cNvContentPartPr/>
                <p14:nvPr/>
              </p14:nvContentPartPr>
              <p14:xfrm>
                <a:off x="635017" y="5224845"/>
                <a:ext cx="93600" cy="453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384C8DF-2DED-E38C-A3B1-DABCFD1F47F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26377" y="5216205"/>
                  <a:ext cx="1112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1549461-D8B4-E293-543C-08E5430ADB19}"/>
                    </a:ext>
                  </a:extLst>
                </p14:cNvPr>
                <p14:cNvContentPartPr/>
                <p14:nvPr/>
              </p14:nvContentPartPr>
              <p14:xfrm>
                <a:off x="815017" y="5441925"/>
                <a:ext cx="49320" cy="145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1549461-D8B4-E293-543C-08E5430ADB1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06017" y="5432925"/>
                  <a:ext cx="66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32C632A-37DE-9E61-474B-15DC5F1EFDA5}"/>
                    </a:ext>
                  </a:extLst>
                </p14:cNvPr>
                <p14:cNvContentPartPr/>
                <p14:nvPr/>
              </p14:nvContentPartPr>
              <p14:xfrm>
                <a:off x="862537" y="5352645"/>
                <a:ext cx="36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32C632A-37DE-9E61-474B-15DC5F1EFDA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3897" y="5343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369E810-F97B-2DA7-36C4-CF50788155C2}"/>
                    </a:ext>
                  </a:extLst>
                </p14:cNvPr>
                <p14:cNvContentPartPr/>
                <p14:nvPr/>
              </p14:nvContentPartPr>
              <p14:xfrm>
                <a:off x="836257" y="5327805"/>
                <a:ext cx="29520" cy="9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369E810-F97B-2DA7-36C4-CF50788155C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7617" y="5319165"/>
                  <a:ext cx="47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FC6316E-253E-E339-B930-365B662BAC12}"/>
                    </a:ext>
                  </a:extLst>
                </p14:cNvPr>
                <p14:cNvContentPartPr/>
                <p14:nvPr/>
              </p14:nvContentPartPr>
              <p14:xfrm>
                <a:off x="1007977" y="5295405"/>
                <a:ext cx="134640" cy="305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FC6316E-253E-E339-B930-365B662BAC1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98977" y="5286405"/>
                  <a:ext cx="152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51A6A2E-20C4-40F0-76B8-D1AF5E297FFE}"/>
                    </a:ext>
                  </a:extLst>
                </p14:cNvPr>
                <p14:cNvContentPartPr/>
                <p14:nvPr/>
              </p14:nvContentPartPr>
              <p14:xfrm>
                <a:off x="976657" y="5206845"/>
                <a:ext cx="149400" cy="22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51A6A2E-20C4-40F0-76B8-D1AF5E297FF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7657" y="5197845"/>
                  <a:ext cx="167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0776D83-098B-8880-4D9D-9A1236010126}"/>
                    </a:ext>
                  </a:extLst>
                </p14:cNvPr>
                <p14:cNvContentPartPr/>
                <p14:nvPr/>
              </p14:nvContentPartPr>
              <p14:xfrm>
                <a:off x="1258897" y="5473605"/>
                <a:ext cx="24120" cy="41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0776D83-098B-8880-4D9D-9A123601012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249897" y="5464965"/>
                  <a:ext cx="41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F0B2A2B-A739-3ECB-2B80-4B7D03B6D7EF}"/>
                    </a:ext>
                  </a:extLst>
                </p14:cNvPr>
                <p14:cNvContentPartPr/>
                <p14:nvPr/>
              </p14:nvContentPartPr>
              <p14:xfrm>
                <a:off x="1427737" y="5426445"/>
                <a:ext cx="56520" cy="146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F0B2A2B-A739-3ECB-2B80-4B7D03B6D7E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418737" y="5417805"/>
                  <a:ext cx="74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A539B49-73A8-2E6C-4887-13EE52A4A8A8}"/>
                    </a:ext>
                  </a:extLst>
                </p14:cNvPr>
                <p14:cNvContentPartPr/>
                <p14:nvPr/>
              </p14:nvContentPartPr>
              <p14:xfrm>
                <a:off x="1435657" y="5305485"/>
                <a:ext cx="360" cy="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A539B49-73A8-2E6C-4887-13EE52A4A8A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27017" y="5296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DBBF394-DFE3-A3D9-FA77-7E71C83EAC31}"/>
                    </a:ext>
                  </a:extLst>
                </p14:cNvPr>
                <p14:cNvContentPartPr/>
                <p14:nvPr/>
              </p14:nvContentPartPr>
              <p14:xfrm>
                <a:off x="1594777" y="5296845"/>
                <a:ext cx="128880" cy="280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DBBF394-DFE3-A3D9-FA77-7E71C83EAC3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85777" y="5287845"/>
                  <a:ext cx="146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742D9F2-C7DA-CF3E-2115-7C94EAD8B0D8}"/>
                    </a:ext>
                  </a:extLst>
                </p14:cNvPr>
                <p14:cNvContentPartPr/>
                <p14:nvPr/>
              </p14:nvContentPartPr>
              <p14:xfrm>
                <a:off x="1551937" y="5236725"/>
                <a:ext cx="173160" cy="19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742D9F2-C7DA-CF3E-2115-7C94EAD8B0D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42937" y="5228085"/>
                  <a:ext cx="19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D414BE5-079A-F779-77D5-4A652B86B9B1}"/>
                    </a:ext>
                  </a:extLst>
                </p14:cNvPr>
                <p14:cNvContentPartPr/>
                <p14:nvPr/>
              </p14:nvContentPartPr>
              <p14:xfrm>
                <a:off x="1707817" y="5184885"/>
                <a:ext cx="162000" cy="546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D414BE5-079A-F779-77D5-4A652B86B9B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99177" y="5176245"/>
                  <a:ext cx="17964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B20D1FB-99C9-2D55-E85E-704F3CEFC3F0}"/>
                    </a:ext>
                  </a:extLst>
                </p14:cNvPr>
                <p14:cNvContentPartPr/>
                <p14:nvPr/>
              </p14:nvContentPartPr>
              <p14:xfrm>
                <a:off x="1967737" y="5317005"/>
                <a:ext cx="181800" cy="180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B20D1FB-99C9-2D55-E85E-704F3CEFC3F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59097" y="5308365"/>
                  <a:ext cx="199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9DB03FE-B053-B0D0-D82F-6B3BAD52E0DC}"/>
                    </a:ext>
                  </a:extLst>
                </p14:cNvPr>
                <p14:cNvContentPartPr/>
                <p14:nvPr/>
              </p14:nvContentPartPr>
              <p14:xfrm>
                <a:off x="2051617" y="5272005"/>
                <a:ext cx="54360" cy="313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9DB03FE-B053-B0D0-D82F-6B3BAD52E0D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42977" y="5263365"/>
                  <a:ext cx="72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3DC9FE8-1A82-72A2-0510-E44F2B7171CD}"/>
                    </a:ext>
                  </a:extLst>
                </p14:cNvPr>
                <p14:cNvContentPartPr/>
                <p14:nvPr/>
              </p14:nvContentPartPr>
              <p14:xfrm>
                <a:off x="2156737" y="5561445"/>
                <a:ext cx="40320" cy="134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3DC9FE8-1A82-72A2-0510-E44F2B7171C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148097" y="5552805"/>
                  <a:ext cx="5796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7F9ADB1D-AF71-1FE4-7E41-EAE4DC26DC05}"/>
              </a:ext>
            </a:extLst>
          </p:cNvPr>
          <p:cNvGrpSpPr/>
          <p:nvPr/>
        </p:nvGrpSpPr>
        <p:grpSpPr>
          <a:xfrm>
            <a:off x="2407297" y="5373165"/>
            <a:ext cx="205560" cy="85680"/>
            <a:chOff x="2407297" y="5373165"/>
            <a:chExt cx="20556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80282B4-A8EE-48FD-49BE-EDED20E2B753}"/>
                    </a:ext>
                  </a:extLst>
                </p14:cNvPr>
                <p14:cNvContentPartPr/>
                <p14:nvPr/>
              </p14:nvContentPartPr>
              <p14:xfrm>
                <a:off x="2407297" y="5373165"/>
                <a:ext cx="172080" cy="9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80282B4-A8EE-48FD-49BE-EDED20E2B75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98297" y="5364165"/>
                  <a:ext cx="189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A5A4259-4936-DE62-9E80-27100BD871C3}"/>
                    </a:ext>
                  </a:extLst>
                </p14:cNvPr>
                <p14:cNvContentPartPr/>
                <p14:nvPr/>
              </p14:nvContentPartPr>
              <p14:xfrm>
                <a:off x="2465977" y="5447685"/>
                <a:ext cx="146880" cy="11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A5A4259-4936-DE62-9E80-27100BD871C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457337" y="5438685"/>
                  <a:ext cx="1645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535AC195-7EC3-F36A-80A1-22760BB6DD06}"/>
                  </a:ext>
                </a:extLst>
              </p14:cNvPr>
              <p14:cNvContentPartPr/>
              <p14:nvPr/>
            </p14:nvContentPartPr>
            <p14:xfrm>
              <a:off x="2878177" y="5130525"/>
              <a:ext cx="168480" cy="1954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535AC195-7EC3-F36A-80A1-22760BB6DD06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869177" y="5121885"/>
                <a:ext cx="18612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445CB91-0A78-0041-446A-9D680E22DA66}"/>
              </a:ext>
            </a:extLst>
          </p:cNvPr>
          <p:cNvGrpSpPr/>
          <p:nvPr/>
        </p:nvGrpSpPr>
        <p:grpSpPr>
          <a:xfrm>
            <a:off x="3179857" y="5081565"/>
            <a:ext cx="915840" cy="344520"/>
            <a:chOff x="3179857" y="5081565"/>
            <a:chExt cx="9158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233953D-9D99-2E58-2C36-BD9DA66D5AAE}"/>
                    </a:ext>
                  </a:extLst>
                </p14:cNvPr>
                <p14:cNvContentPartPr/>
                <p14:nvPr/>
              </p14:nvContentPartPr>
              <p14:xfrm>
                <a:off x="3179857" y="5314845"/>
                <a:ext cx="60840" cy="93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233953D-9D99-2E58-2C36-BD9DA66D5AA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71217" y="5306205"/>
                  <a:ext cx="78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48CF460-B968-B09E-3F48-930FE39D58BB}"/>
                    </a:ext>
                  </a:extLst>
                </p14:cNvPr>
                <p14:cNvContentPartPr/>
                <p14:nvPr/>
              </p14:nvContentPartPr>
              <p14:xfrm>
                <a:off x="3248257" y="5180565"/>
                <a:ext cx="360" cy="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48CF460-B968-B09E-3F48-930FE39D58B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39257" y="5171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A68BA56-0630-58E7-31F3-EA8BF21B9616}"/>
                    </a:ext>
                  </a:extLst>
                </p14:cNvPr>
                <p14:cNvContentPartPr/>
                <p14:nvPr/>
              </p14:nvContentPartPr>
              <p14:xfrm>
                <a:off x="3311977" y="5287485"/>
                <a:ext cx="10800" cy="135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A68BA56-0630-58E7-31F3-EA8BF21B961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02977" y="5278485"/>
                  <a:ext cx="28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B277602-E616-BFFF-718A-4020250D9B40}"/>
                    </a:ext>
                  </a:extLst>
                </p14:cNvPr>
                <p14:cNvContentPartPr/>
                <p14:nvPr/>
              </p14:nvContentPartPr>
              <p14:xfrm>
                <a:off x="3494137" y="5197125"/>
                <a:ext cx="107640" cy="16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B277602-E616-BFFF-718A-4020250D9B4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85137" y="5188125"/>
                  <a:ext cx="125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4C37916-8AC9-FA90-6EC9-88E43DF9858A}"/>
                    </a:ext>
                  </a:extLst>
                </p14:cNvPr>
                <p14:cNvContentPartPr/>
                <p14:nvPr/>
              </p14:nvContentPartPr>
              <p14:xfrm>
                <a:off x="3743617" y="5081565"/>
                <a:ext cx="97200" cy="243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4C37916-8AC9-FA90-6EC9-88E43DF9858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734977" y="5072565"/>
                  <a:ext cx="114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4432E91-4005-24E0-6376-53832DC02816}"/>
                    </a:ext>
                  </a:extLst>
                </p14:cNvPr>
                <p14:cNvContentPartPr/>
                <p14:nvPr/>
              </p14:nvContentPartPr>
              <p14:xfrm>
                <a:off x="3889417" y="5320965"/>
                <a:ext cx="130680" cy="105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4432E91-4005-24E0-6376-53832DC0281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880777" y="5311965"/>
                  <a:ext cx="148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DE1DBE7-BCA8-4F54-43BF-02C1B6AA7E71}"/>
                    </a:ext>
                  </a:extLst>
                </p14:cNvPr>
                <p14:cNvContentPartPr/>
                <p14:nvPr/>
              </p14:nvContentPartPr>
              <p14:xfrm>
                <a:off x="4080937" y="5307645"/>
                <a:ext cx="14760" cy="118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DE1DBE7-BCA8-4F54-43BF-02C1B6AA7E7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72297" y="5298645"/>
                  <a:ext cx="324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EFC8024E-9D33-7236-D938-01CA4FFB934F}"/>
              </a:ext>
            </a:extLst>
          </p:cNvPr>
          <p:cNvGrpSpPr/>
          <p:nvPr/>
        </p:nvGrpSpPr>
        <p:grpSpPr>
          <a:xfrm>
            <a:off x="2867377" y="5530845"/>
            <a:ext cx="1194480" cy="446760"/>
            <a:chOff x="2867377" y="5530845"/>
            <a:chExt cx="119448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1AF0881-781F-1A1A-43F3-3DE1FC587DB3}"/>
                    </a:ext>
                  </a:extLst>
                </p14:cNvPr>
                <p14:cNvContentPartPr/>
                <p14:nvPr/>
              </p14:nvContentPartPr>
              <p14:xfrm>
                <a:off x="2867377" y="5530845"/>
                <a:ext cx="1194480" cy="46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1AF0881-781F-1A1A-43F3-3DE1FC587DB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858377" y="5522205"/>
                  <a:ext cx="1212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BEDF852-AEBB-6410-6496-5D3371A3C959}"/>
                    </a:ext>
                  </a:extLst>
                </p14:cNvPr>
                <p14:cNvContentPartPr/>
                <p14:nvPr/>
              </p14:nvContentPartPr>
              <p14:xfrm>
                <a:off x="3363097" y="5659005"/>
                <a:ext cx="209520" cy="223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BEDF852-AEBB-6410-6496-5D3371A3C95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354097" y="5650365"/>
                  <a:ext cx="227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044E376-FA6C-E132-AA91-D062BF2CFCE1}"/>
                    </a:ext>
                  </a:extLst>
                </p14:cNvPr>
                <p14:cNvContentPartPr/>
                <p14:nvPr/>
              </p14:nvContentPartPr>
              <p14:xfrm>
                <a:off x="3386497" y="5756925"/>
                <a:ext cx="229320" cy="298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044E376-FA6C-E132-AA91-D062BF2CFCE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77857" y="5748285"/>
                  <a:ext cx="246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199E352-0894-137B-A97D-04A0D85DC025}"/>
                    </a:ext>
                  </a:extLst>
                </p14:cNvPr>
                <p14:cNvContentPartPr/>
                <p14:nvPr/>
              </p14:nvContentPartPr>
              <p14:xfrm>
                <a:off x="3612577" y="5893725"/>
                <a:ext cx="125640" cy="83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199E352-0894-137B-A97D-04A0D85DC02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603577" y="5885085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9AEF0070-A4EE-6AA9-20C7-2FA5FEFC697F}"/>
                  </a:ext>
                </a:extLst>
              </p14:cNvPr>
              <p14:cNvContentPartPr/>
              <p14:nvPr/>
            </p14:nvContentPartPr>
            <p14:xfrm>
              <a:off x="4340857" y="5450565"/>
              <a:ext cx="187560" cy="1972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9AEF0070-A4EE-6AA9-20C7-2FA5FEFC697F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332217" y="5441565"/>
                <a:ext cx="20520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76EFCFF5-4878-1B77-BA8B-399680E93F62}"/>
              </a:ext>
            </a:extLst>
          </p:cNvPr>
          <p:cNvGrpSpPr/>
          <p:nvPr/>
        </p:nvGrpSpPr>
        <p:grpSpPr>
          <a:xfrm>
            <a:off x="1277756" y="6200085"/>
            <a:ext cx="1165680" cy="463680"/>
            <a:chOff x="1277756" y="6200085"/>
            <a:chExt cx="116568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A979581-CE6E-5BF0-CEEE-809FECA3A8E0}"/>
                    </a:ext>
                  </a:extLst>
                </p14:cNvPr>
                <p14:cNvContentPartPr/>
                <p14:nvPr/>
              </p14:nvContentPartPr>
              <p14:xfrm>
                <a:off x="1277756" y="6406725"/>
                <a:ext cx="183960" cy="172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A979581-CE6E-5BF0-CEEE-809FECA3A8E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269116" y="6398085"/>
                  <a:ext cx="201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A7675C0-8653-ED19-22DE-24460868C915}"/>
                    </a:ext>
                  </a:extLst>
                </p14:cNvPr>
                <p14:cNvContentPartPr/>
                <p14:nvPr/>
              </p14:nvContentPartPr>
              <p14:xfrm>
                <a:off x="1306196" y="6484485"/>
                <a:ext cx="153000" cy="11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A7675C0-8653-ED19-22DE-24460868C91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297556" y="6475845"/>
                  <a:ext cx="170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9965CCC-F7F1-6292-D1FE-C9A57DA53846}"/>
                    </a:ext>
                  </a:extLst>
                </p14:cNvPr>
                <p14:cNvContentPartPr/>
                <p14:nvPr/>
              </p14:nvContentPartPr>
              <p14:xfrm>
                <a:off x="1578716" y="6570525"/>
                <a:ext cx="65520" cy="53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9965CCC-F7F1-6292-D1FE-C9A57DA5384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69716" y="6561525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A389DA8-5173-9F97-0F3E-793502F74C67}"/>
                    </a:ext>
                  </a:extLst>
                </p14:cNvPr>
                <p14:cNvContentPartPr/>
                <p14:nvPr/>
              </p14:nvContentPartPr>
              <p14:xfrm>
                <a:off x="1773836" y="6273885"/>
                <a:ext cx="145440" cy="301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A389DA8-5173-9F97-0F3E-793502F74C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64836" y="6264885"/>
                  <a:ext cx="163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BD753F0-1A4A-51BC-EEDD-8A47315EDD3B}"/>
                    </a:ext>
                  </a:extLst>
                </p14:cNvPr>
                <p14:cNvContentPartPr/>
                <p14:nvPr/>
              </p14:nvContentPartPr>
              <p14:xfrm>
                <a:off x="1934756" y="6200085"/>
                <a:ext cx="100440" cy="112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BD753F0-1A4A-51BC-EEDD-8A47315EDD3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25756" y="6191445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224D2A9-D6DB-0D08-9BFE-DEB27FD6BD4E}"/>
                    </a:ext>
                  </a:extLst>
                </p14:cNvPr>
                <p14:cNvContentPartPr/>
                <p14:nvPr/>
              </p14:nvContentPartPr>
              <p14:xfrm>
                <a:off x="2195756" y="6375405"/>
                <a:ext cx="188280" cy="1429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224D2A9-D6DB-0D08-9BFE-DEB27FD6BD4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87116" y="6366765"/>
                  <a:ext cx="20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8773E83-E9F7-62EC-B2FA-FFCBE6E2221D}"/>
                    </a:ext>
                  </a:extLst>
                </p14:cNvPr>
                <p14:cNvContentPartPr/>
                <p14:nvPr/>
              </p14:nvContentPartPr>
              <p14:xfrm>
                <a:off x="2279276" y="6307725"/>
                <a:ext cx="24120" cy="323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8773E83-E9F7-62EC-B2FA-FFCBE6E2221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270276" y="6299085"/>
                  <a:ext cx="41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F2E2217-E5BB-132C-3CBD-CB9600AA1C37}"/>
                    </a:ext>
                  </a:extLst>
                </p14:cNvPr>
                <p14:cNvContentPartPr/>
                <p14:nvPr/>
              </p14:nvContentPartPr>
              <p14:xfrm>
                <a:off x="2432996" y="6573045"/>
                <a:ext cx="10440" cy="90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F2E2217-E5BB-132C-3CBD-CB9600AA1C3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423996" y="6564045"/>
                  <a:ext cx="280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22BF29A4-ABF1-7665-672A-070973ED91DE}"/>
              </a:ext>
            </a:extLst>
          </p:cNvPr>
          <p:cNvGrpSpPr/>
          <p:nvPr/>
        </p:nvGrpSpPr>
        <p:grpSpPr>
          <a:xfrm>
            <a:off x="2768156" y="6270285"/>
            <a:ext cx="2210760" cy="462960"/>
            <a:chOff x="2768156" y="6270285"/>
            <a:chExt cx="221076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FF9E7A2-05A2-74AB-CD30-6175A5F580BD}"/>
                    </a:ext>
                  </a:extLst>
                </p14:cNvPr>
                <p14:cNvContentPartPr/>
                <p14:nvPr/>
              </p14:nvContentPartPr>
              <p14:xfrm>
                <a:off x="2768156" y="6433365"/>
                <a:ext cx="210600" cy="5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FF9E7A2-05A2-74AB-CD30-6175A5F580B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759156" y="6424725"/>
                  <a:ext cx="228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44669BC-46A9-4B57-AB79-8A20DDFF6911}"/>
                    </a:ext>
                  </a:extLst>
                </p14:cNvPr>
                <p14:cNvContentPartPr/>
                <p14:nvPr/>
              </p14:nvContentPartPr>
              <p14:xfrm>
                <a:off x="2800196" y="6495285"/>
                <a:ext cx="180360" cy="37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44669BC-46A9-4B57-AB79-8A20DDFF691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91196" y="6486285"/>
                  <a:ext cx="198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6EA3704-6D8D-529B-7242-95D7D78D377D}"/>
                    </a:ext>
                  </a:extLst>
                </p14:cNvPr>
                <p14:cNvContentPartPr/>
                <p14:nvPr/>
              </p14:nvContentPartPr>
              <p14:xfrm>
                <a:off x="3161636" y="6276045"/>
                <a:ext cx="103320" cy="4572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6EA3704-6D8D-529B-7242-95D7D78D377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52636" y="6267045"/>
                  <a:ext cx="1209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629D742-962F-8510-718F-2824284F9CA9}"/>
                    </a:ext>
                  </a:extLst>
                </p14:cNvPr>
                <p14:cNvContentPartPr/>
                <p14:nvPr/>
              </p14:nvContentPartPr>
              <p14:xfrm>
                <a:off x="3324716" y="6434805"/>
                <a:ext cx="142560" cy="183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629D742-962F-8510-718F-2824284F9CA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15716" y="6426165"/>
                  <a:ext cx="160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016898C-2A14-560B-8FD4-2475D3A20D79}"/>
                    </a:ext>
                  </a:extLst>
                </p14:cNvPr>
                <p14:cNvContentPartPr/>
                <p14:nvPr/>
              </p14:nvContentPartPr>
              <p14:xfrm>
                <a:off x="3569876" y="6620565"/>
                <a:ext cx="74520" cy="89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016898C-2A14-560B-8FD4-2475D3A20D7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560876" y="6611565"/>
                  <a:ext cx="92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5FEEEDC-EE89-2DCD-BBDF-F60A605F563E}"/>
                    </a:ext>
                  </a:extLst>
                </p14:cNvPr>
                <p14:cNvContentPartPr/>
                <p14:nvPr/>
              </p14:nvContentPartPr>
              <p14:xfrm>
                <a:off x="3570236" y="6523365"/>
                <a:ext cx="23760" cy="33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5FEEEDC-EE89-2DCD-BBDF-F60A605F563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561596" y="6514365"/>
                  <a:ext cx="41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B90CC1C-F370-6C0F-CEBE-344C0E5F572C}"/>
                    </a:ext>
                  </a:extLst>
                </p14:cNvPr>
                <p14:cNvContentPartPr/>
                <p14:nvPr/>
              </p14:nvContentPartPr>
              <p14:xfrm>
                <a:off x="3720716" y="6604005"/>
                <a:ext cx="6840" cy="1065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B90CC1C-F370-6C0F-CEBE-344C0E5F572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12076" y="6595005"/>
                  <a:ext cx="24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BCA5CC2-5AD2-37BC-7487-6CBE1B0D3AA5}"/>
                    </a:ext>
                  </a:extLst>
                </p14:cNvPr>
                <p14:cNvContentPartPr/>
                <p14:nvPr/>
              </p14:nvContentPartPr>
              <p14:xfrm>
                <a:off x="3862916" y="6503565"/>
                <a:ext cx="157320" cy="15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BCA5CC2-5AD2-37BC-7487-6CBE1B0D3AA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854276" y="6494565"/>
                  <a:ext cx="174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98C1095-CD99-779C-A1E1-F963AD173CF5}"/>
                    </a:ext>
                  </a:extLst>
                </p14:cNvPr>
                <p14:cNvContentPartPr/>
                <p14:nvPr/>
              </p14:nvContentPartPr>
              <p14:xfrm>
                <a:off x="4114916" y="6362445"/>
                <a:ext cx="134640" cy="2178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98C1095-CD99-779C-A1E1-F963AD173CF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105916" y="6353445"/>
                  <a:ext cx="152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E0B4A37-C953-FA30-084B-4AA10500443E}"/>
                    </a:ext>
                  </a:extLst>
                </p14:cNvPr>
                <p14:cNvContentPartPr/>
                <p14:nvPr/>
              </p14:nvContentPartPr>
              <p14:xfrm>
                <a:off x="4324436" y="6564045"/>
                <a:ext cx="99360" cy="110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E0B4A37-C953-FA30-084B-4AA10500443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315436" y="6555405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E471378-170F-9791-34B4-28BE8DCE2750}"/>
                    </a:ext>
                  </a:extLst>
                </p14:cNvPr>
                <p14:cNvContentPartPr/>
                <p14:nvPr/>
              </p14:nvContentPartPr>
              <p14:xfrm>
                <a:off x="4472756" y="6574845"/>
                <a:ext cx="33480" cy="104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E471378-170F-9791-34B4-28BE8DCE275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463756" y="6566205"/>
                  <a:ext cx="51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768E22A-D295-5E68-52EF-4634DD64EF92}"/>
                    </a:ext>
                  </a:extLst>
                </p14:cNvPr>
                <p14:cNvContentPartPr/>
                <p14:nvPr/>
              </p14:nvContentPartPr>
              <p14:xfrm>
                <a:off x="4507316" y="6270285"/>
                <a:ext cx="166320" cy="4399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768E22A-D295-5E68-52EF-4634DD64EF9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498316" y="6261285"/>
                  <a:ext cx="1839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5B6434A-2D3B-81BC-659B-AE47A0F855A7}"/>
                    </a:ext>
                  </a:extLst>
                </p14:cNvPr>
                <p14:cNvContentPartPr/>
                <p14:nvPr/>
              </p14:nvContentPartPr>
              <p14:xfrm>
                <a:off x="4811876" y="6433005"/>
                <a:ext cx="167040" cy="156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5B6434A-2D3B-81BC-659B-AE47A0F855A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803236" y="6424005"/>
                  <a:ext cx="1846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A7AEE094-029B-49D0-C3A3-8F40C718ECAC}"/>
              </a:ext>
            </a:extLst>
          </p:cNvPr>
          <p:cNvGrpSpPr/>
          <p:nvPr/>
        </p:nvGrpSpPr>
        <p:grpSpPr>
          <a:xfrm>
            <a:off x="4916996" y="3274725"/>
            <a:ext cx="2143440" cy="3019680"/>
            <a:chOff x="4916996" y="3274725"/>
            <a:chExt cx="2143440" cy="30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E7C3F2F-62D5-93D1-CE23-9B7ADFD4412B}"/>
                    </a:ext>
                  </a:extLst>
                </p14:cNvPr>
                <p14:cNvContentPartPr/>
                <p14:nvPr/>
              </p14:nvContentPartPr>
              <p14:xfrm>
                <a:off x="6628076" y="3274725"/>
                <a:ext cx="432360" cy="3019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E7C3F2F-62D5-93D1-CE23-9B7ADFD4412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19076" y="3265725"/>
                  <a:ext cx="450000" cy="30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E9AABAC-D9F7-AE8D-348B-DCF5617A9947}"/>
                    </a:ext>
                  </a:extLst>
                </p14:cNvPr>
                <p14:cNvContentPartPr/>
                <p14:nvPr/>
              </p14:nvContentPartPr>
              <p14:xfrm>
                <a:off x="4916996" y="4887525"/>
                <a:ext cx="1501200" cy="4989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E9AABAC-D9F7-AE8D-348B-DCF5617A994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08356" y="4878525"/>
                  <a:ext cx="1518840" cy="51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6A102A40-E858-0240-F273-05FCF31D1BE3}"/>
                  </a:ext>
                </a:extLst>
              </p14:cNvPr>
              <p14:cNvContentPartPr/>
              <p14:nvPr/>
            </p14:nvContentPartPr>
            <p14:xfrm>
              <a:off x="2506076" y="3292365"/>
              <a:ext cx="209880" cy="1407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6A102A40-E858-0240-F273-05FCF31D1BE3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2497436" y="3283725"/>
                <a:ext cx="227520" cy="1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10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42D51F-12C5-C707-2550-4DF1A7E5E23F}"/>
                  </a:ext>
                </a:extLst>
              </p14:cNvPr>
              <p14:cNvContentPartPr/>
              <p14:nvPr/>
            </p14:nvContentPartPr>
            <p14:xfrm>
              <a:off x="7494956" y="541420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42D51F-12C5-C707-2550-4DF1A7E5E2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5956" y="54052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5E863-1C8D-A641-7920-AE4D500FE97B}"/>
                  </a:ext>
                </a:extLst>
              </p14:cNvPr>
              <p14:cNvContentPartPr/>
              <p14:nvPr/>
            </p14:nvContentPartPr>
            <p14:xfrm>
              <a:off x="485756" y="307245"/>
              <a:ext cx="369000" cy="12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5E863-1C8D-A641-7920-AE4D500FE9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756" y="298605"/>
                <a:ext cx="386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F803DC-822F-8A44-212F-B58B6896EAF6}"/>
                  </a:ext>
                </a:extLst>
              </p14:cNvPr>
              <p14:cNvContentPartPr/>
              <p14:nvPr/>
            </p14:nvContentPartPr>
            <p14:xfrm>
              <a:off x="625076" y="379965"/>
              <a:ext cx="110160" cy="232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F803DC-822F-8A44-212F-B58B6896EA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076" y="370965"/>
                <a:ext cx="1278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891800-CC54-7C62-CFC3-6E05BC9233B6}"/>
                  </a:ext>
                </a:extLst>
              </p14:cNvPr>
              <p14:cNvContentPartPr/>
              <p14:nvPr/>
            </p14:nvContentPartPr>
            <p14:xfrm>
              <a:off x="932156" y="319125"/>
              <a:ext cx="384120" cy="30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891800-CC54-7C62-CFC3-6E05BC9233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3156" y="310125"/>
                <a:ext cx="401760" cy="3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7CBFA8C-3F05-9353-CDDC-E91B4CA8946A}"/>
              </a:ext>
            </a:extLst>
          </p:cNvPr>
          <p:cNvGrpSpPr/>
          <p:nvPr/>
        </p:nvGrpSpPr>
        <p:grpSpPr>
          <a:xfrm>
            <a:off x="1518956" y="219765"/>
            <a:ext cx="4587480" cy="446760"/>
            <a:chOff x="1518956" y="219765"/>
            <a:chExt cx="458748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ACF872-65D9-1D5D-05B4-11C8ACA638CB}"/>
                    </a:ext>
                  </a:extLst>
                </p14:cNvPr>
                <p14:cNvContentPartPr/>
                <p14:nvPr/>
              </p14:nvContentPartPr>
              <p14:xfrm>
                <a:off x="1518956" y="219765"/>
                <a:ext cx="1419120" cy="44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ACF872-65D9-1D5D-05B4-11C8ACA638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9956" y="211125"/>
                  <a:ext cx="14367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EB3C71-93EB-081E-A4A4-7DE24AE30608}"/>
                    </a:ext>
                  </a:extLst>
                </p14:cNvPr>
                <p14:cNvContentPartPr/>
                <p14:nvPr/>
              </p14:nvContentPartPr>
              <p14:xfrm>
                <a:off x="2123036" y="258645"/>
                <a:ext cx="467640" cy="10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EB3C71-93EB-081E-A4A4-7DE24AE306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14396" y="250005"/>
                  <a:ext cx="485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10817F-C6C2-F828-3DF8-D6CAF7BE33D1}"/>
                    </a:ext>
                  </a:extLst>
                </p14:cNvPr>
                <p14:cNvContentPartPr/>
                <p14:nvPr/>
              </p14:nvContentPartPr>
              <p14:xfrm>
                <a:off x="3158036" y="261885"/>
                <a:ext cx="2344320" cy="37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10817F-C6C2-F828-3DF8-D6CAF7BE33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9036" y="252885"/>
                  <a:ext cx="23619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8862D2-644B-86C5-71CA-F60445B9EDB5}"/>
                    </a:ext>
                  </a:extLst>
                </p14:cNvPr>
                <p14:cNvContentPartPr/>
                <p14:nvPr/>
              </p14:nvContentPartPr>
              <p14:xfrm>
                <a:off x="5144156" y="418485"/>
                <a:ext cx="4680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8862D2-644B-86C5-71CA-F60445B9ED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35516" y="409485"/>
                  <a:ext cx="64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E970D9-B096-007E-B8E7-FC65A408B478}"/>
                    </a:ext>
                  </a:extLst>
                </p14:cNvPr>
                <p14:cNvContentPartPr/>
                <p14:nvPr/>
              </p14:nvContentPartPr>
              <p14:xfrm>
                <a:off x="4845356" y="375645"/>
                <a:ext cx="310320" cy="5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E970D9-B096-007E-B8E7-FC65A408B4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36356" y="366645"/>
                  <a:ext cx="327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9A54656-F64B-5BA3-76A7-2BCE589AF227}"/>
                    </a:ext>
                  </a:extLst>
                </p14:cNvPr>
                <p14:cNvContentPartPr/>
                <p14:nvPr/>
              </p14:nvContentPartPr>
              <p14:xfrm>
                <a:off x="4274396" y="358725"/>
                <a:ext cx="388440" cy="36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9A54656-F64B-5BA3-76A7-2BCE589AF2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65396" y="350085"/>
                  <a:ext cx="406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89818E-DD0B-7C96-972E-1766219374E4}"/>
                    </a:ext>
                  </a:extLst>
                </p14:cNvPr>
                <p14:cNvContentPartPr/>
                <p14:nvPr/>
              </p14:nvContentPartPr>
              <p14:xfrm>
                <a:off x="5729516" y="426405"/>
                <a:ext cx="376920" cy="20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89818E-DD0B-7C96-972E-1766219374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20876" y="417765"/>
                  <a:ext cx="394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6610FF-0EAC-A662-F5C9-F28CF9DED74E}"/>
                    </a:ext>
                  </a:extLst>
                </p14:cNvPr>
                <p14:cNvContentPartPr/>
                <p14:nvPr/>
              </p14:nvContentPartPr>
              <p14:xfrm>
                <a:off x="5904476" y="329205"/>
                <a:ext cx="45360" cy="3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6610FF-0EAC-A662-F5C9-F28CF9DED7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95836" y="320205"/>
                  <a:ext cx="630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29EFF7-8CF7-E791-9947-4A761EA5C155}"/>
              </a:ext>
            </a:extLst>
          </p:cNvPr>
          <p:cNvGrpSpPr/>
          <p:nvPr/>
        </p:nvGrpSpPr>
        <p:grpSpPr>
          <a:xfrm>
            <a:off x="6367796" y="226245"/>
            <a:ext cx="1671840" cy="577440"/>
            <a:chOff x="6367796" y="226245"/>
            <a:chExt cx="167184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FA9F88-C10D-B994-86D3-148D033FA8DB}"/>
                    </a:ext>
                  </a:extLst>
                </p14:cNvPr>
                <p14:cNvContentPartPr/>
                <p14:nvPr/>
              </p14:nvContentPartPr>
              <p14:xfrm>
                <a:off x="6367796" y="416685"/>
                <a:ext cx="1021320" cy="387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FA9F88-C10D-B994-86D3-148D033FA8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58796" y="408045"/>
                  <a:ext cx="10389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1E3B50-D7FB-B98E-E534-C5D609F0FA6A}"/>
                    </a:ext>
                  </a:extLst>
                </p14:cNvPr>
                <p14:cNvContentPartPr/>
                <p14:nvPr/>
              </p14:nvContentPartPr>
              <p14:xfrm>
                <a:off x="6659036" y="307965"/>
                <a:ext cx="21960" cy="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1E3B50-D7FB-B98E-E534-C5D609F0FA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50036" y="299325"/>
                  <a:ext cx="3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9F430B-B3F5-C307-450C-4702960973FC}"/>
                    </a:ext>
                  </a:extLst>
                </p14:cNvPr>
                <p14:cNvContentPartPr/>
                <p14:nvPr/>
              </p14:nvContentPartPr>
              <p14:xfrm>
                <a:off x="7651556" y="226245"/>
                <a:ext cx="388080" cy="49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9F430B-B3F5-C307-450C-4702960973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42556" y="217245"/>
                  <a:ext cx="405720" cy="51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7FE1AC-68CE-B6E7-F573-09F2E5DD3AB1}"/>
              </a:ext>
            </a:extLst>
          </p:cNvPr>
          <p:cNvGrpSpPr/>
          <p:nvPr/>
        </p:nvGrpSpPr>
        <p:grpSpPr>
          <a:xfrm>
            <a:off x="8251316" y="225525"/>
            <a:ext cx="1738800" cy="504720"/>
            <a:chOff x="8251316" y="225525"/>
            <a:chExt cx="17388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D014D9-DE1A-46EE-6A2E-52B30C69688D}"/>
                    </a:ext>
                  </a:extLst>
                </p14:cNvPr>
                <p14:cNvContentPartPr/>
                <p14:nvPr/>
              </p14:nvContentPartPr>
              <p14:xfrm>
                <a:off x="8251316" y="225525"/>
                <a:ext cx="1738800" cy="504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D014D9-DE1A-46EE-6A2E-52B30C6968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42676" y="216885"/>
                  <a:ext cx="17564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6B13C2-3360-943B-DA24-056F40C1B70A}"/>
                    </a:ext>
                  </a:extLst>
                </p14:cNvPr>
                <p14:cNvContentPartPr/>
                <p14:nvPr/>
              </p14:nvContentPartPr>
              <p14:xfrm>
                <a:off x="9460196" y="343605"/>
                <a:ext cx="48960" cy="1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6B13C2-3360-943B-DA24-056F40C1B7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51196" y="334965"/>
                  <a:ext cx="6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5FC9BD-13AC-AF8A-62CE-AFD0ABC2A5B5}"/>
                    </a:ext>
                  </a:extLst>
                </p14:cNvPr>
                <p14:cNvContentPartPr/>
                <p14:nvPr/>
              </p14:nvContentPartPr>
              <p14:xfrm>
                <a:off x="8717876" y="346485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5FC9BD-13AC-AF8A-62CE-AFD0ABC2A5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09236" y="337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E5C0D9-77CF-F674-B193-5013F1AF1C50}"/>
              </a:ext>
            </a:extLst>
          </p:cNvPr>
          <p:cNvGrpSpPr/>
          <p:nvPr/>
        </p:nvGrpSpPr>
        <p:grpSpPr>
          <a:xfrm>
            <a:off x="607796" y="937605"/>
            <a:ext cx="2371680" cy="522000"/>
            <a:chOff x="607796" y="937605"/>
            <a:chExt cx="23716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353C1C-FD9F-646C-1163-D6276CA2C772}"/>
                    </a:ext>
                  </a:extLst>
                </p14:cNvPr>
                <p14:cNvContentPartPr/>
                <p14:nvPr/>
              </p14:nvContentPartPr>
              <p14:xfrm>
                <a:off x="607796" y="937605"/>
                <a:ext cx="2371680" cy="52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353C1C-FD9F-646C-1163-D6276CA2C7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9156" y="928965"/>
                  <a:ext cx="23893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32F890-F7A1-5200-E5FC-4860494FCA54}"/>
                    </a:ext>
                  </a:extLst>
                </p14:cNvPr>
                <p14:cNvContentPartPr/>
                <p14:nvPr/>
              </p14:nvContentPartPr>
              <p14:xfrm>
                <a:off x="2150396" y="1214085"/>
                <a:ext cx="167040" cy="54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32F890-F7A1-5200-E5FC-4860494FCA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41396" y="1205445"/>
                  <a:ext cx="184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4E0EE3-26E6-78E0-2D3B-B8330BF3B28F}"/>
                    </a:ext>
                  </a:extLst>
                </p14:cNvPr>
                <p14:cNvContentPartPr/>
                <p14:nvPr/>
              </p14:nvContentPartPr>
              <p14:xfrm>
                <a:off x="1218356" y="1112565"/>
                <a:ext cx="35352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4E0EE3-26E6-78E0-2D3B-B8330BF3B28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09716" y="1103925"/>
                  <a:ext cx="371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5DEE3B-525F-3DB2-2DDB-4E254C9235B3}"/>
              </a:ext>
            </a:extLst>
          </p:cNvPr>
          <p:cNvGrpSpPr/>
          <p:nvPr/>
        </p:nvGrpSpPr>
        <p:grpSpPr>
          <a:xfrm>
            <a:off x="3230396" y="844725"/>
            <a:ext cx="4513320" cy="582480"/>
            <a:chOff x="3230396" y="844725"/>
            <a:chExt cx="451332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B99F29-DFB8-B8F7-FCCE-9FD78CDD77E4}"/>
                    </a:ext>
                  </a:extLst>
                </p14:cNvPr>
                <p14:cNvContentPartPr/>
                <p14:nvPr/>
              </p14:nvContentPartPr>
              <p14:xfrm>
                <a:off x="3230396" y="844725"/>
                <a:ext cx="1608120" cy="50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B99F29-DFB8-B8F7-FCCE-9FD78CDD77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21396" y="836085"/>
                  <a:ext cx="16257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D8AC70-A57D-44D2-2E33-D5D8EAFBBCE8}"/>
                    </a:ext>
                  </a:extLst>
                </p14:cNvPr>
                <p14:cNvContentPartPr/>
                <p14:nvPr/>
              </p14:nvContentPartPr>
              <p14:xfrm>
                <a:off x="4471676" y="1051725"/>
                <a:ext cx="70560" cy="25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D8AC70-A57D-44D2-2E33-D5D8EAFBBCE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62676" y="1043085"/>
                  <a:ext cx="88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DF58DE-A548-7A72-EA10-6705494E0B3F}"/>
                    </a:ext>
                  </a:extLst>
                </p14:cNvPr>
                <p14:cNvContentPartPr/>
                <p14:nvPr/>
              </p14:nvContentPartPr>
              <p14:xfrm>
                <a:off x="4142996" y="1000245"/>
                <a:ext cx="469800" cy="51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DF58DE-A548-7A72-EA10-6705494E0B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33996" y="991245"/>
                  <a:ext cx="487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C46084-419B-C394-62D2-C855F355F8D6}"/>
                    </a:ext>
                  </a:extLst>
                </p14:cNvPr>
                <p14:cNvContentPartPr/>
                <p14:nvPr/>
              </p14:nvContentPartPr>
              <p14:xfrm>
                <a:off x="5163956" y="847965"/>
                <a:ext cx="129960" cy="406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C46084-419B-C394-62D2-C855F355F8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55316" y="838965"/>
                  <a:ext cx="1476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6D3C02-1169-CDCD-8986-DB8F278FDEDC}"/>
                    </a:ext>
                  </a:extLst>
                </p14:cNvPr>
                <p14:cNvContentPartPr/>
                <p14:nvPr/>
              </p14:nvContentPartPr>
              <p14:xfrm>
                <a:off x="5321996" y="1045245"/>
                <a:ext cx="531720" cy="172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6D3C02-1169-CDCD-8986-DB8F278FDED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12996" y="1036605"/>
                  <a:ext cx="549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462E2C5-06B1-5A97-19A2-81F5D1F6561C}"/>
                    </a:ext>
                  </a:extLst>
                </p14:cNvPr>
                <p14:cNvContentPartPr/>
                <p14:nvPr/>
              </p14:nvContentPartPr>
              <p14:xfrm>
                <a:off x="6051716" y="1084125"/>
                <a:ext cx="654840" cy="18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462E2C5-06B1-5A97-19A2-81F5D1F656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43076" y="1075485"/>
                  <a:ext cx="672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F9024BC-9C19-12A9-EFD7-3CB310948679}"/>
                    </a:ext>
                  </a:extLst>
                </p14:cNvPr>
                <p14:cNvContentPartPr/>
                <p14:nvPr/>
              </p14:nvContentPartPr>
              <p14:xfrm>
                <a:off x="7116956" y="907365"/>
                <a:ext cx="24120" cy="30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F9024BC-9C19-12A9-EFD7-3CB3109486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07956" y="898365"/>
                  <a:ext cx="41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9AE28D-B41D-E731-D8CC-60D5C801D019}"/>
                    </a:ext>
                  </a:extLst>
                </p14:cNvPr>
                <p14:cNvContentPartPr/>
                <p14:nvPr/>
              </p14:nvContentPartPr>
              <p14:xfrm>
                <a:off x="6938036" y="922485"/>
                <a:ext cx="291600" cy="195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9AE28D-B41D-E731-D8CC-60D5C801D0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9036" y="913845"/>
                  <a:ext cx="30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AC3264A-B35F-6B88-50C0-45526C9F59C0}"/>
                    </a:ext>
                  </a:extLst>
                </p14:cNvPr>
                <p14:cNvContentPartPr/>
                <p14:nvPr/>
              </p14:nvContentPartPr>
              <p14:xfrm>
                <a:off x="7298036" y="1165485"/>
                <a:ext cx="24480" cy="67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AC3264A-B35F-6B88-50C0-45526C9F59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89396" y="1156845"/>
                  <a:ext cx="42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50666E1-8B3A-1A6B-7E36-5843B328C128}"/>
                    </a:ext>
                  </a:extLst>
                </p14:cNvPr>
                <p14:cNvContentPartPr/>
                <p14:nvPr/>
              </p14:nvContentPartPr>
              <p14:xfrm>
                <a:off x="7434836" y="920325"/>
                <a:ext cx="182160" cy="341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50666E1-8B3A-1A6B-7E36-5843B328C1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25836" y="911685"/>
                  <a:ext cx="199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C578A4F-67A9-0F57-AE99-5A48411F2366}"/>
                    </a:ext>
                  </a:extLst>
                </p14:cNvPr>
                <p14:cNvContentPartPr/>
                <p14:nvPr/>
              </p14:nvContentPartPr>
              <p14:xfrm>
                <a:off x="7642916" y="850125"/>
                <a:ext cx="100800" cy="57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C578A4F-67A9-0F57-AE99-5A48411F23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33916" y="841125"/>
                  <a:ext cx="118440" cy="59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CD5956-EFD5-F54B-5090-B25ACE70863E}"/>
              </a:ext>
            </a:extLst>
          </p:cNvPr>
          <p:cNvGrpSpPr/>
          <p:nvPr/>
        </p:nvGrpSpPr>
        <p:grpSpPr>
          <a:xfrm>
            <a:off x="1234556" y="1720605"/>
            <a:ext cx="2622960" cy="881280"/>
            <a:chOff x="1234556" y="1720605"/>
            <a:chExt cx="2622960" cy="88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8F039A5-8584-0AF3-3D97-7FB709A2C05A}"/>
                    </a:ext>
                  </a:extLst>
                </p14:cNvPr>
                <p14:cNvContentPartPr/>
                <p14:nvPr/>
              </p14:nvContentPartPr>
              <p14:xfrm>
                <a:off x="1234556" y="1980525"/>
                <a:ext cx="192240" cy="224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8F039A5-8584-0AF3-3D97-7FB709A2C0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25556" y="1971525"/>
                  <a:ext cx="209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07D58D-CD11-12A8-DE7B-50796136B3CA}"/>
                    </a:ext>
                  </a:extLst>
                </p14:cNvPr>
                <p14:cNvContentPartPr/>
                <p14:nvPr/>
              </p14:nvContentPartPr>
              <p14:xfrm>
                <a:off x="1491956" y="2203725"/>
                <a:ext cx="195480" cy="120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07D58D-CD11-12A8-DE7B-50796136B3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83316" y="2194725"/>
                  <a:ext cx="213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2F432F-E983-4EB1-15AA-CBF90B3DD492}"/>
                    </a:ext>
                  </a:extLst>
                </p14:cNvPr>
                <p14:cNvContentPartPr/>
                <p14:nvPr/>
              </p14:nvContentPartPr>
              <p14:xfrm>
                <a:off x="1742156" y="2234325"/>
                <a:ext cx="27000" cy="175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2F432F-E983-4EB1-15AA-CBF90B3DD4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33516" y="2225325"/>
                  <a:ext cx="44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4AED77-B4FB-3ED7-DA15-2D18E2E9680E}"/>
                    </a:ext>
                  </a:extLst>
                </p14:cNvPr>
                <p14:cNvContentPartPr/>
                <p14:nvPr/>
              </p14:nvContentPartPr>
              <p14:xfrm>
                <a:off x="2052836" y="2059005"/>
                <a:ext cx="249120" cy="1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4AED77-B4FB-3ED7-DA15-2D18E2E968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43836" y="2050005"/>
                  <a:ext cx="266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87924C-D15B-89C2-F0FC-969FDD30D331}"/>
                    </a:ext>
                  </a:extLst>
                </p14:cNvPr>
                <p14:cNvContentPartPr/>
                <p14:nvPr/>
              </p14:nvContentPartPr>
              <p14:xfrm>
                <a:off x="2075876" y="2153325"/>
                <a:ext cx="232200" cy="3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87924C-D15B-89C2-F0FC-969FDD30D3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67236" y="2144325"/>
                  <a:ext cx="249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399D91-D097-2726-E729-2B3EFEC9C10B}"/>
                    </a:ext>
                  </a:extLst>
                </p14:cNvPr>
                <p14:cNvContentPartPr/>
                <p14:nvPr/>
              </p14:nvContentPartPr>
              <p14:xfrm>
                <a:off x="2473316" y="2023725"/>
                <a:ext cx="132120" cy="231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399D91-D097-2726-E729-2B3EFEC9C1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64676" y="2015085"/>
                  <a:ext cx="149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CAFE22C-E810-D2E6-2E56-36185A7BF049}"/>
                    </a:ext>
                  </a:extLst>
                </p14:cNvPr>
                <p14:cNvContentPartPr/>
                <p14:nvPr/>
              </p14:nvContentPartPr>
              <p14:xfrm>
                <a:off x="2675996" y="2271405"/>
                <a:ext cx="66240" cy="62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CAFE22C-E810-D2E6-2E56-36185A7BF0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66996" y="2262405"/>
                  <a:ext cx="83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CE968F9-13EC-551F-83F4-B5DEC83B7814}"/>
                    </a:ext>
                  </a:extLst>
                </p14:cNvPr>
                <p14:cNvContentPartPr/>
                <p14:nvPr/>
              </p14:nvContentPartPr>
              <p14:xfrm>
                <a:off x="2991716" y="1895925"/>
                <a:ext cx="267120" cy="159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CE968F9-13EC-551F-83F4-B5DEC83B78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82716" y="1886925"/>
                  <a:ext cx="284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247557-06C9-0D4E-2946-E4340850C0A3}"/>
                    </a:ext>
                  </a:extLst>
                </p14:cNvPr>
                <p14:cNvContentPartPr/>
                <p14:nvPr/>
              </p14:nvContentPartPr>
              <p14:xfrm>
                <a:off x="3320036" y="1786125"/>
                <a:ext cx="305280" cy="219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247557-06C9-0D4E-2946-E4340850C0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11396" y="1777125"/>
                  <a:ext cx="322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3599E9-EACC-5EB0-A728-35EF8EEB048F}"/>
                    </a:ext>
                  </a:extLst>
                </p14:cNvPr>
                <p14:cNvContentPartPr/>
                <p14:nvPr/>
              </p14:nvContentPartPr>
              <p14:xfrm>
                <a:off x="3467996" y="1720605"/>
                <a:ext cx="32400" cy="327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3599E9-EACC-5EB0-A728-35EF8EEB04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59356" y="1711965"/>
                  <a:ext cx="50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A4B9C3-E46C-7706-ABBA-84B29BC4460F}"/>
                    </a:ext>
                  </a:extLst>
                </p14:cNvPr>
                <p14:cNvContentPartPr/>
                <p14:nvPr/>
              </p14:nvContentPartPr>
              <p14:xfrm>
                <a:off x="3727196" y="1965765"/>
                <a:ext cx="9720" cy="93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A4B9C3-E46C-7706-ABBA-84B29BC446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18556" y="1957125"/>
                  <a:ext cx="27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CB7F18-AC7F-BF7D-FFF1-57B155F5AE3F}"/>
                    </a:ext>
                  </a:extLst>
                </p14:cNvPr>
                <p14:cNvContentPartPr/>
                <p14:nvPr/>
              </p14:nvContentPartPr>
              <p14:xfrm>
                <a:off x="2949596" y="2122005"/>
                <a:ext cx="871920" cy="74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CB7F18-AC7F-BF7D-FFF1-57B155F5AE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40596" y="2113005"/>
                  <a:ext cx="889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168A8A-0DFA-3C75-323D-D756588637E8}"/>
                    </a:ext>
                  </a:extLst>
                </p14:cNvPr>
                <p14:cNvContentPartPr/>
                <p14:nvPr/>
              </p14:nvContentPartPr>
              <p14:xfrm>
                <a:off x="3150476" y="2271405"/>
                <a:ext cx="64080" cy="312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168A8A-0DFA-3C75-323D-D756588637E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41836" y="2262405"/>
                  <a:ext cx="81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ED5534-042B-58B4-73D4-4693DDBDA5B3}"/>
                    </a:ext>
                  </a:extLst>
                </p14:cNvPr>
                <p14:cNvContentPartPr/>
                <p14:nvPr/>
              </p14:nvContentPartPr>
              <p14:xfrm>
                <a:off x="3223916" y="2285805"/>
                <a:ext cx="142920" cy="258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ED5534-042B-58B4-73D4-4693DDBDA5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15276" y="2276805"/>
                  <a:ext cx="160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B1636B-7599-5D70-04B8-2758A3332D7C}"/>
                    </a:ext>
                  </a:extLst>
                </p14:cNvPr>
                <p14:cNvContentPartPr/>
                <p14:nvPr/>
              </p14:nvContentPartPr>
              <p14:xfrm>
                <a:off x="3562676" y="2303805"/>
                <a:ext cx="31320" cy="213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B1636B-7599-5D70-04B8-2758A3332D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53676" y="2295165"/>
                  <a:ext cx="48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501614-DF08-357C-C26C-3AB18E46EFA5}"/>
                    </a:ext>
                  </a:extLst>
                </p14:cNvPr>
                <p14:cNvContentPartPr/>
                <p14:nvPr/>
              </p14:nvContentPartPr>
              <p14:xfrm>
                <a:off x="3440636" y="2249445"/>
                <a:ext cx="310680" cy="34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501614-DF08-357C-C26C-3AB18E46EF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31996" y="2240445"/>
                  <a:ext cx="328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4F4D0D9-A9C6-2915-F904-5ED57ED6EA99}"/>
                    </a:ext>
                  </a:extLst>
                </p14:cNvPr>
                <p14:cNvContentPartPr/>
                <p14:nvPr/>
              </p14:nvContentPartPr>
              <p14:xfrm>
                <a:off x="3682916" y="2506485"/>
                <a:ext cx="174600" cy="9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4F4D0D9-A9C6-2915-F904-5ED57ED6EA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74276" y="2497845"/>
                  <a:ext cx="1922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1A174EE-BCF4-7677-B57B-174D086AA063}"/>
                  </a:ext>
                </a:extLst>
              </p14:cNvPr>
              <p14:cNvContentPartPr/>
              <p14:nvPr/>
            </p14:nvContentPartPr>
            <p14:xfrm>
              <a:off x="5328116" y="1999245"/>
              <a:ext cx="127800" cy="397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1A174EE-BCF4-7677-B57B-174D086AA06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19476" y="1990245"/>
                <a:ext cx="145440" cy="41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028B200B-FF37-0644-115B-3B411DFF6A75}"/>
              </a:ext>
            </a:extLst>
          </p:cNvPr>
          <p:cNvGrpSpPr/>
          <p:nvPr/>
        </p:nvGrpSpPr>
        <p:grpSpPr>
          <a:xfrm>
            <a:off x="5507036" y="1794045"/>
            <a:ext cx="1533600" cy="522720"/>
            <a:chOff x="5507036" y="1794045"/>
            <a:chExt cx="153360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D61FD6-B88C-A300-B731-5DB784DBE9A7}"/>
                    </a:ext>
                  </a:extLst>
                </p14:cNvPr>
                <p14:cNvContentPartPr/>
                <p14:nvPr/>
              </p14:nvContentPartPr>
              <p14:xfrm>
                <a:off x="5507036" y="1794045"/>
                <a:ext cx="1533600" cy="522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D61FD6-B88C-A300-B731-5DB784DBE9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98036" y="1785405"/>
                  <a:ext cx="15512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5E6337-0C64-C5AD-04CA-5DAFB986DEF2}"/>
                    </a:ext>
                  </a:extLst>
                </p14:cNvPr>
                <p14:cNvContentPartPr/>
                <p14:nvPr/>
              </p14:nvContentPartPr>
              <p14:xfrm>
                <a:off x="6099596" y="1908525"/>
                <a:ext cx="3096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5E6337-0C64-C5AD-04CA-5DAFB986DE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90956" y="1899885"/>
                  <a:ext cx="486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5FBEE-BDAB-D60A-96E1-30CADFD75760}"/>
                  </a:ext>
                </a:extLst>
              </p14:cNvPr>
              <p14:cNvContentPartPr/>
              <p14:nvPr/>
            </p14:nvContentPartPr>
            <p14:xfrm>
              <a:off x="7440596" y="1947405"/>
              <a:ext cx="581400" cy="204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5FBEE-BDAB-D60A-96E1-30CADFD757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431596" y="1938405"/>
                <a:ext cx="59904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0B67E0D4-6728-4E50-C1B3-19253B9E14A1}"/>
              </a:ext>
            </a:extLst>
          </p:cNvPr>
          <p:cNvGrpSpPr/>
          <p:nvPr/>
        </p:nvGrpSpPr>
        <p:grpSpPr>
          <a:xfrm>
            <a:off x="8262476" y="1809165"/>
            <a:ext cx="2064600" cy="532080"/>
            <a:chOff x="8262476" y="1809165"/>
            <a:chExt cx="206460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6E9E90B-8918-3447-77AC-D2CF817CA48C}"/>
                    </a:ext>
                  </a:extLst>
                </p14:cNvPr>
                <p14:cNvContentPartPr/>
                <p14:nvPr/>
              </p14:nvContentPartPr>
              <p14:xfrm>
                <a:off x="8262476" y="1809165"/>
                <a:ext cx="1669680" cy="532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6E9E90B-8918-3447-77AC-D2CF817CA4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53476" y="1800165"/>
                  <a:ext cx="16873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477FDD-B674-2AE6-9DEC-5758B4F66795}"/>
                    </a:ext>
                  </a:extLst>
                </p14:cNvPr>
                <p14:cNvContentPartPr/>
                <p14:nvPr/>
              </p14:nvContentPartPr>
              <p14:xfrm>
                <a:off x="10185596" y="1950645"/>
                <a:ext cx="141480" cy="210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477FDD-B674-2AE6-9DEC-5758B4F667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6956" y="1942005"/>
                  <a:ext cx="15912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033248A-8675-7F40-DEBD-0FB1FB3E093A}"/>
              </a:ext>
            </a:extLst>
          </p:cNvPr>
          <p:cNvGrpSpPr/>
          <p:nvPr/>
        </p:nvGrpSpPr>
        <p:grpSpPr>
          <a:xfrm>
            <a:off x="10389356" y="1939845"/>
            <a:ext cx="1189800" cy="430920"/>
            <a:chOff x="10389356" y="1939845"/>
            <a:chExt cx="118980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BA3D15-0B03-FABD-4404-4152F8178842}"/>
                    </a:ext>
                  </a:extLst>
                </p14:cNvPr>
                <p14:cNvContentPartPr/>
                <p14:nvPr/>
              </p14:nvContentPartPr>
              <p14:xfrm>
                <a:off x="10389356" y="2202285"/>
                <a:ext cx="81360" cy="117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BA3D15-0B03-FABD-4404-4152F81788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80716" y="2193645"/>
                  <a:ext cx="99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0EADEFC-C3FF-92A7-9A63-C9CB4CB6A882}"/>
                    </a:ext>
                  </a:extLst>
                </p14:cNvPr>
                <p14:cNvContentPartPr/>
                <p14:nvPr/>
              </p14:nvContentPartPr>
              <p14:xfrm>
                <a:off x="10455596" y="2129205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0EADEFC-C3FF-92A7-9A63-C9CB4CB6A88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46596" y="2120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37AB50B-00DC-3519-BB5C-1E68B062451E}"/>
                    </a:ext>
                  </a:extLst>
                </p14:cNvPr>
                <p14:cNvContentPartPr/>
                <p14:nvPr/>
              </p14:nvContentPartPr>
              <p14:xfrm>
                <a:off x="10575836" y="2192925"/>
                <a:ext cx="2520" cy="149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37AB50B-00DC-3519-BB5C-1E68B06245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67196" y="2183925"/>
                  <a:ext cx="20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75F600B-0C25-9701-3EEC-860932C2F55B}"/>
                    </a:ext>
                  </a:extLst>
                </p14:cNvPr>
                <p14:cNvContentPartPr/>
                <p14:nvPr/>
              </p14:nvContentPartPr>
              <p14:xfrm>
                <a:off x="10824956" y="1995645"/>
                <a:ext cx="136800" cy="11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75F600B-0C25-9701-3EEC-860932C2F5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15956" y="1986645"/>
                  <a:ext cx="154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56413A-AF14-12A7-68C2-9EDFC2E55AC9}"/>
                    </a:ext>
                  </a:extLst>
                </p14:cNvPr>
                <p14:cNvContentPartPr/>
                <p14:nvPr/>
              </p14:nvContentPartPr>
              <p14:xfrm>
                <a:off x="10803716" y="2092125"/>
                <a:ext cx="180720" cy="13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56413A-AF14-12A7-68C2-9EDFC2E55AC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95076" y="2083125"/>
                  <a:ext cx="198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A725FA6-11F6-89F9-7C74-B0FCDC1940B6}"/>
                    </a:ext>
                  </a:extLst>
                </p14:cNvPr>
                <p14:cNvContentPartPr/>
                <p14:nvPr/>
              </p14:nvContentPartPr>
              <p14:xfrm>
                <a:off x="11098916" y="1939845"/>
                <a:ext cx="160200" cy="253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A725FA6-11F6-89F9-7C74-B0FCDC1940B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90276" y="1931205"/>
                  <a:ext cx="177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3CA0BFF-65AA-5B9D-7E7A-39C2E0535C01}"/>
                    </a:ext>
                  </a:extLst>
                </p14:cNvPr>
                <p14:cNvContentPartPr/>
                <p14:nvPr/>
              </p14:nvContentPartPr>
              <p14:xfrm>
                <a:off x="11303036" y="2210205"/>
                <a:ext cx="135360" cy="9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3CA0BFF-65AA-5B9D-7E7A-39C2E0535C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94396" y="2201205"/>
                  <a:ext cx="153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E8EBC0-C1A1-1DB0-8684-880B0BE9EF03}"/>
                    </a:ext>
                  </a:extLst>
                </p14:cNvPr>
                <p14:cNvContentPartPr/>
                <p14:nvPr/>
              </p14:nvContentPartPr>
              <p14:xfrm>
                <a:off x="11551076" y="2206605"/>
                <a:ext cx="28080" cy="164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E8EBC0-C1A1-1DB0-8684-880B0BE9EF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542076" y="2197965"/>
                  <a:ext cx="45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7D1728-4B63-2D22-7C4A-963B934C119B}"/>
                    </a:ext>
                  </a:extLst>
                </p14:cNvPr>
                <p14:cNvContentPartPr/>
                <p14:nvPr/>
              </p14:nvContentPartPr>
              <p14:xfrm>
                <a:off x="11296556" y="2264925"/>
                <a:ext cx="83880" cy="30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7D1728-4B63-2D22-7C4A-963B934C11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87556" y="2255925"/>
                  <a:ext cx="1015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AF14B3A-82F2-5B59-D386-004842481454}"/>
              </a:ext>
            </a:extLst>
          </p:cNvPr>
          <p:cNvGrpSpPr/>
          <p:nvPr/>
        </p:nvGrpSpPr>
        <p:grpSpPr>
          <a:xfrm>
            <a:off x="5418476" y="2590725"/>
            <a:ext cx="3036600" cy="421920"/>
            <a:chOff x="5418476" y="2590725"/>
            <a:chExt cx="30366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4A338F-AC9A-FB26-8847-EAFAA5258C6C}"/>
                    </a:ext>
                  </a:extLst>
                </p14:cNvPr>
                <p14:cNvContentPartPr/>
                <p14:nvPr/>
              </p14:nvContentPartPr>
              <p14:xfrm>
                <a:off x="5418476" y="2598645"/>
                <a:ext cx="672840" cy="387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4A338F-AC9A-FB26-8847-EAFAA5258C6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9836" y="2589645"/>
                  <a:ext cx="6904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D502C7-C577-A7AC-1CA3-D41BA26A8A78}"/>
                    </a:ext>
                  </a:extLst>
                </p14:cNvPr>
                <p14:cNvContentPartPr/>
                <p14:nvPr/>
              </p14:nvContentPartPr>
              <p14:xfrm>
                <a:off x="5930756" y="2720325"/>
                <a:ext cx="226440" cy="42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D502C7-C577-A7AC-1CA3-D41BA26A8A7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21756" y="2711325"/>
                  <a:ext cx="244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178230B-01F1-E61B-C5A9-286750B21654}"/>
                    </a:ext>
                  </a:extLst>
                </p14:cNvPr>
                <p14:cNvContentPartPr/>
                <p14:nvPr/>
              </p14:nvContentPartPr>
              <p14:xfrm>
                <a:off x="6346916" y="2590725"/>
                <a:ext cx="713160" cy="366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178230B-01F1-E61B-C5A9-286750B2165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38276" y="2581725"/>
                  <a:ext cx="7308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0ED3ED-7EF3-D466-2437-517CA2FB5CB2}"/>
                    </a:ext>
                  </a:extLst>
                </p14:cNvPr>
                <p14:cNvContentPartPr/>
                <p14:nvPr/>
              </p14:nvContentPartPr>
              <p14:xfrm>
                <a:off x="6857756" y="2720325"/>
                <a:ext cx="304560" cy="37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0ED3ED-7EF3-D466-2437-517CA2FB5C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49116" y="2711685"/>
                  <a:ext cx="322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F35346-C847-8EC3-E0BF-89ED07D86345}"/>
                    </a:ext>
                  </a:extLst>
                </p14:cNvPr>
                <p14:cNvContentPartPr/>
                <p14:nvPr/>
              </p14:nvContentPartPr>
              <p14:xfrm>
                <a:off x="7370756" y="2753805"/>
                <a:ext cx="1079280" cy="168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F35346-C847-8EC3-E0BF-89ED07D863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61756" y="2744805"/>
                  <a:ext cx="1096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98F167-52D6-865A-FD90-46A82380463F}"/>
                    </a:ext>
                  </a:extLst>
                </p14:cNvPr>
                <p14:cNvContentPartPr/>
                <p14:nvPr/>
              </p14:nvContentPartPr>
              <p14:xfrm>
                <a:off x="8413676" y="2981685"/>
                <a:ext cx="41400" cy="30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98F167-52D6-865A-FD90-46A8238046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04676" y="2972685"/>
                  <a:ext cx="590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1F5B11-F631-E332-B125-A6EE1C6DC744}"/>
              </a:ext>
            </a:extLst>
          </p:cNvPr>
          <p:cNvGrpSpPr/>
          <p:nvPr/>
        </p:nvGrpSpPr>
        <p:grpSpPr>
          <a:xfrm>
            <a:off x="854756" y="3708555"/>
            <a:ext cx="3701160" cy="533160"/>
            <a:chOff x="1277756" y="6200085"/>
            <a:chExt cx="370116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5F77B30-6660-A82B-E05E-B13B2374F6FE}"/>
                    </a:ext>
                  </a:extLst>
                </p14:cNvPr>
                <p14:cNvContentPartPr/>
                <p14:nvPr/>
              </p14:nvContentPartPr>
              <p14:xfrm>
                <a:off x="1277756" y="6406725"/>
                <a:ext cx="183960" cy="172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5F77B30-6660-A82B-E05E-B13B2374F6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69116" y="6398085"/>
                  <a:ext cx="201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9949C2-A213-A77B-4C37-B5EFDD907541}"/>
                    </a:ext>
                  </a:extLst>
                </p14:cNvPr>
                <p14:cNvContentPartPr/>
                <p14:nvPr/>
              </p14:nvContentPartPr>
              <p14:xfrm>
                <a:off x="1306196" y="6484485"/>
                <a:ext cx="153000" cy="11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9949C2-A213-A77B-4C37-B5EFDD9075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97556" y="6475845"/>
                  <a:ext cx="170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C19DC41-E68D-7C99-0733-979E9FCEABF5}"/>
                    </a:ext>
                  </a:extLst>
                </p14:cNvPr>
                <p14:cNvContentPartPr/>
                <p14:nvPr/>
              </p14:nvContentPartPr>
              <p14:xfrm>
                <a:off x="1578716" y="6570525"/>
                <a:ext cx="65520" cy="53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C19DC41-E68D-7C99-0733-979E9FCEAB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69716" y="6561525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93358B-8141-24B0-1A79-219D972B2DD9}"/>
                    </a:ext>
                  </a:extLst>
                </p14:cNvPr>
                <p14:cNvContentPartPr/>
                <p14:nvPr/>
              </p14:nvContentPartPr>
              <p14:xfrm>
                <a:off x="1773836" y="6273885"/>
                <a:ext cx="145440" cy="301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93358B-8141-24B0-1A79-219D972B2DD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64836" y="6264885"/>
                  <a:ext cx="163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C5D46AB-E97F-FD13-A0D8-9895AF6B89BA}"/>
                    </a:ext>
                  </a:extLst>
                </p14:cNvPr>
                <p14:cNvContentPartPr/>
                <p14:nvPr/>
              </p14:nvContentPartPr>
              <p14:xfrm>
                <a:off x="1934756" y="6200085"/>
                <a:ext cx="100440" cy="112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C5D46AB-E97F-FD13-A0D8-9895AF6B89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25756" y="6191445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9FAA3FB-FA8D-E5D8-090E-340B694F6204}"/>
                    </a:ext>
                  </a:extLst>
                </p14:cNvPr>
                <p14:cNvContentPartPr/>
                <p14:nvPr/>
              </p14:nvContentPartPr>
              <p14:xfrm>
                <a:off x="2195756" y="6375405"/>
                <a:ext cx="188280" cy="142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9FAA3FB-FA8D-E5D8-090E-340B694F620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87116" y="6366765"/>
                  <a:ext cx="20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D4F3E03-C403-80EA-4671-D36CE3FDB63E}"/>
                    </a:ext>
                  </a:extLst>
                </p14:cNvPr>
                <p14:cNvContentPartPr/>
                <p14:nvPr/>
              </p14:nvContentPartPr>
              <p14:xfrm>
                <a:off x="2279276" y="6307725"/>
                <a:ext cx="24120" cy="323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D4F3E03-C403-80EA-4671-D36CE3FDB63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70276" y="6299085"/>
                  <a:ext cx="41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7A5DB54-64BB-074B-126E-A84A35833760}"/>
                    </a:ext>
                  </a:extLst>
                </p14:cNvPr>
                <p14:cNvContentPartPr/>
                <p14:nvPr/>
              </p14:nvContentPartPr>
              <p14:xfrm>
                <a:off x="2432996" y="6573045"/>
                <a:ext cx="10440" cy="90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7A5DB54-64BB-074B-126E-A84A358337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23996" y="6564045"/>
                  <a:ext cx="28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0C7C96-F6BE-5B6A-0D76-6C97D173C52A}"/>
                    </a:ext>
                  </a:extLst>
                </p14:cNvPr>
                <p14:cNvContentPartPr/>
                <p14:nvPr/>
              </p14:nvContentPartPr>
              <p14:xfrm>
                <a:off x="2768156" y="6433365"/>
                <a:ext cx="210600" cy="5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0C7C96-F6BE-5B6A-0D76-6C97D173C5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59156" y="6424725"/>
                  <a:ext cx="228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7999DF-01D8-E08E-7C28-43FA4490C52B}"/>
                    </a:ext>
                  </a:extLst>
                </p14:cNvPr>
                <p14:cNvContentPartPr/>
                <p14:nvPr/>
              </p14:nvContentPartPr>
              <p14:xfrm>
                <a:off x="2800196" y="6495285"/>
                <a:ext cx="180360" cy="37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7999DF-01D8-E08E-7C28-43FA4490C5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91196" y="6486285"/>
                  <a:ext cx="198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34910F-6960-03B2-F38C-B899481512A4}"/>
                    </a:ext>
                  </a:extLst>
                </p14:cNvPr>
                <p14:cNvContentPartPr/>
                <p14:nvPr/>
              </p14:nvContentPartPr>
              <p14:xfrm>
                <a:off x="3161636" y="6276045"/>
                <a:ext cx="103320" cy="457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34910F-6960-03B2-F38C-B899481512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52636" y="6267045"/>
                  <a:ext cx="1209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E200A55-6A2F-34E4-3BC6-CA79E65E0E27}"/>
                    </a:ext>
                  </a:extLst>
                </p14:cNvPr>
                <p14:cNvContentPartPr/>
                <p14:nvPr/>
              </p14:nvContentPartPr>
              <p14:xfrm>
                <a:off x="3324716" y="6434805"/>
                <a:ext cx="142560" cy="18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E200A55-6A2F-34E4-3BC6-CA79E65E0E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15716" y="6426165"/>
                  <a:ext cx="160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52FBCBA-FB79-B05E-FE55-C9738F0A6453}"/>
                    </a:ext>
                  </a:extLst>
                </p14:cNvPr>
                <p14:cNvContentPartPr/>
                <p14:nvPr/>
              </p14:nvContentPartPr>
              <p14:xfrm>
                <a:off x="3569876" y="6620565"/>
                <a:ext cx="74520" cy="89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52FBCBA-FB79-B05E-FE55-C9738F0A64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60876" y="6611565"/>
                  <a:ext cx="92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1B3B748-EFB5-3A8A-1E10-DFC37FE3C685}"/>
                    </a:ext>
                  </a:extLst>
                </p14:cNvPr>
                <p14:cNvContentPartPr/>
                <p14:nvPr/>
              </p14:nvContentPartPr>
              <p14:xfrm>
                <a:off x="3570236" y="6523365"/>
                <a:ext cx="23760" cy="33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1B3B748-EFB5-3A8A-1E10-DFC37FE3C6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61596" y="6514365"/>
                  <a:ext cx="41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975BCC9-D311-C078-38BE-D0F62221F58E}"/>
                    </a:ext>
                  </a:extLst>
                </p14:cNvPr>
                <p14:cNvContentPartPr/>
                <p14:nvPr/>
              </p14:nvContentPartPr>
              <p14:xfrm>
                <a:off x="3720716" y="6604005"/>
                <a:ext cx="6840" cy="10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975BCC9-D311-C078-38BE-D0F62221F58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12076" y="6595005"/>
                  <a:ext cx="24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DED514-216A-61ED-6B4F-DA2287D9CFF8}"/>
                    </a:ext>
                  </a:extLst>
                </p14:cNvPr>
                <p14:cNvContentPartPr/>
                <p14:nvPr/>
              </p14:nvContentPartPr>
              <p14:xfrm>
                <a:off x="3862916" y="6503565"/>
                <a:ext cx="157320" cy="15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DED514-216A-61ED-6B4F-DA2287D9CFF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54276" y="6494565"/>
                  <a:ext cx="174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6EC3613-533D-352D-824C-CB6841ACC4DF}"/>
                    </a:ext>
                  </a:extLst>
                </p14:cNvPr>
                <p14:cNvContentPartPr/>
                <p14:nvPr/>
              </p14:nvContentPartPr>
              <p14:xfrm>
                <a:off x="4114916" y="6362445"/>
                <a:ext cx="134640" cy="217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6EC3613-533D-352D-824C-CB6841ACC4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05916" y="6353445"/>
                  <a:ext cx="152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AAACB9-6787-7554-DF74-3A35A47F82C2}"/>
                    </a:ext>
                  </a:extLst>
                </p14:cNvPr>
                <p14:cNvContentPartPr/>
                <p14:nvPr/>
              </p14:nvContentPartPr>
              <p14:xfrm>
                <a:off x="4324436" y="6564045"/>
                <a:ext cx="99360" cy="110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AAACB9-6787-7554-DF74-3A35A47F82C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15436" y="6555405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8514393-6F6A-7E89-1B63-FE31B88FEEC4}"/>
                    </a:ext>
                  </a:extLst>
                </p14:cNvPr>
                <p14:cNvContentPartPr/>
                <p14:nvPr/>
              </p14:nvContentPartPr>
              <p14:xfrm>
                <a:off x="4472756" y="6574845"/>
                <a:ext cx="33480" cy="104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8514393-6F6A-7E89-1B63-FE31B88FEEC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63756" y="6566205"/>
                  <a:ext cx="51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BDA3727-CBF7-79E4-6764-6305245A93A0}"/>
                    </a:ext>
                  </a:extLst>
                </p14:cNvPr>
                <p14:cNvContentPartPr/>
                <p14:nvPr/>
              </p14:nvContentPartPr>
              <p14:xfrm>
                <a:off x="4507316" y="6270285"/>
                <a:ext cx="166320" cy="439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BDA3727-CBF7-79E4-6764-6305245A93A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98316" y="6261285"/>
                  <a:ext cx="1839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DBA830-E805-E46B-925B-9393D898A652}"/>
                    </a:ext>
                  </a:extLst>
                </p14:cNvPr>
                <p14:cNvContentPartPr/>
                <p14:nvPr/>
              </p14:nvContentPartPr>
              <p14:xfrm>
                <a:off x="4811876" y="6433005"/>
                <a:ext cx="167040" cy="156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DBA830-E805-E46B-925B-9393D898A6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03236" y="6424005"/>
                  <a:ext cx="1846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4502279-EDD2-D57E-2972-E4F771C183D7}"/>
              </a:ext>
            </a:extLst>
          </p:cNvPr>
          <p:cNvGrpSpPr/>
          <p:nvPr/>
        </p:nvGrpSpPr>
        <p:grpSpPr>
          <a:xfrm>
            <a:off x="451556" y="2139285"/>
            <a:ext cx="4618080" cy="1645200"/>
            <a:chOff x="451556" y="2139285"/>
            <a:chExt cx="4618080" cy="16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EADA0B-4344-5409-348D-F0332DD631DF}"/>
                    </a:ext>
                  </a:extLst>
                </p14:cNvPr>
                <p14:cNvContentPartPr/>
                <p14:nvPr/>
              </p14:nvContentPartPr>
              <p14:xfrm>
                <a:off x="451556" y="2925165"/>
                <a:ext cx="117360" cy="340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EADA0B-4344-5409-348D-F0332DD631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2556" y="2916525"/>
                  <a:ext cx="1350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BF099E-2051-5590-B8AD-9055D48B3A97}"/>
                    </a:ext>
                  </a:extLst>
                </p14:cNvPr>
                <p14:cNvContentPartPr/>
                <p14:nvPr/>
              </p14:nvContentPartPr>
              <p14:xfrm>
                <a:off x="607796" y="2988165"/>
                <a:ext cx="229680" cy="28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BF099E-2051-5590-B8AD-9055D48B3A9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9156" y="2979525"/>
                  <a:ext cx="247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6EDC677-0047-B8C7-7FAD-FC9C87A11A79}"/>
                    </a:ext>
                  </a:extLst>
                </p14:cNvPr>
                <p14:cNvContentPartPr/>
                <p14:nvPr/>
              </p14:nvContentPartPr>
              <p14:xfrm>
                <a:off x="710036" y="3058365"/>
                <a:ext cx="137520" cy="15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6EDC677-0047-B8C7-7FAD-FC9C87A11A7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1036" y="3049725"/>
                  <a:ext cx="155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77692AA-85E7-AD2E-F81A-DAF45021ED24}"/>
                    </a:ext>
                  </a:extLst>
                </p14:cNvPr>
                <p14:cNvContentPartPr/>
                <p14:nvPr/>
              </p14:nvContentPartPr>
              <p14:xfrm>
                <a:off x="1063916" y="2851365"/>
                <a:ext cx="525240" cy="391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77692AA-85E7-AD2E-F81A-DAF45021ED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5276" y="2842365"/>
                  <a:ext cx="5428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BB9E56-FD14-0423-D951-E2DCA73883E9}"/>
                    </a:ext>
                  </a:extLst>
                </p14:cNvPr>
                <p14:cNvContentPartPr/>
                <p14:nvPr/>
              </p14:nvContentPartPr>
              <p14:xfrm>
                <a:off x="1502756" y="305548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BB9E56-FD14-0423-D951-E2DCA7388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4116" y="3046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9D50F47-1234-6EC4-85D1-A111807A32F0}"/>
                    </a:ext>
                  </a:extLst>
                </p14:cNvPr>
                <p14:cNvContentPartPr/>
                <p14:nvPr/>
              </p14:nvContentPartPr>
              <p14:xfrm>
                <a:off x="1037276" y="3004725"/>
                <a:ext cx="322560" cy="10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9D50F47-1234-6EC4-85D1-A111807A32F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8276" y="2996085"/>
                  <a:ext cx="340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85A8D9-1481-E3C0-1829-BC24E70C16E5}"/>
                    </a:ext>
                  </a:extLst>
                </p14:cNvPr>
                <p14:cNvContentPartPr/>
                <p14:nvPr/>
              </p14:nvContentPartPr>
              <p14:xfrm>
                <a:off x="1696436" y="3116325"/>
                <a:ext cx="277920" cy="160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85A8D9-1481-E3C0-1829-BC24E70C16E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87796" y="3107325"/>
                  <a:ext cx="295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F4308FF-F21E-E7F8-8944-FF6D80852F18}"/>
                    </a:ext>
                  </a:extLst>
                </p14:cNvPr>
                <p14:cNvContentPartPr/>
                <p14:nvPr/>
              </p14:nvContentPartPr>
              <p14:xfrm>
                <a:off x="1834316" y="3031005"/>
                <a:ext cx="96120" cy="14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F4308FF-F21E-E7F8-8944-FF6D80852F1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25676" y="3022005"/>
                  <a:ext cx="11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B9939A-B948-C7DF-A067-9D19865AF287}"/>
                    </a:ext>
                  </a:extLst>
                </p14:cNvPr>
                <p14:cNvContentPartPr/>
                <p14:nvPr/>
              </p14:nvContentPartPr>
              <p14:xfrm>
                <a:off x="2018996" y="2902125"/>
                <a:ext cx="343080" cy="397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B9939A-B948-C7DF-A067-9D19865AF28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009996" y="2893485"/>
                  <a:ext cx="3607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FA20EB4-CD0B-7C35-5DC1-A7ACCE8E6E25}"/>
                    </a:ext>
                  </a:extLst>
                </p14:cNvPr>
                <p14:cNvContentPartPr/>
                <p14:nvPr/>
              </p14:nvContentPartPr>
              <p14:xfrm>
                <a:off x="2029436" y="2996805"/>
                <a:ext cx="358920" cy="91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FA20EB4-CD0B-7C35-5DC1-A7ACCE8E6E2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20796" y="2987805"/>
                  <a:ext cx="376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8CE0C44-D361-2313-425D-E8293179E25E}"/>
                    </a:ext>
                  </a:extLst>
                </p14:cNvPr>
                <p14:cNvContentPartPr/>
                <p14:nvPr/>
              </p14:nvContentPartPr>
              <p14:xfrm>
                <a:off x="2581676" y="2910045"/>
                <a:ext cx="136080" cy="351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8CE0C44-D361-2313-425D-E8293179E25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72676" y="2901045"/>
                  <a:ext cx="1537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B301E4-AFAC-5720-40A6-BB6C49CC4A6F}"/>
                    </a:ext>
                  </a:extLst>
                </p14:cNvPr>
                <p14:cNvContentPartPr/>
                <p14:nvPr/>
              </p14:nvContentPartPr>
              <p14:xfrm>
                <a:off x="2746916" y="3136485"/>
                <a:ext cx="926280" cy="162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B301E4-AFAC-5720-40A6-BB6C49CC4A6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37916" y="3127485"/>
                  <a:ext cx="943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44057C5-1C15-0F36-063C-7B91C48ECD06}"/>
                    </a:ext>
                  </a:extLst>
                </p14:cNvPr>
                <p14:cNvContentPartPr/>
                <p14:nvPr/>
              </p14:nvContentPartPr>
              <p14:xfrm>
                <a:off x="3742676" y="3055485"/>
                <a:ext cx="18360" cy="35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4057C5-1C15-0F36-063C-7B91C48ECD0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33676" y="3046845"/>
                  <a:ext cx="3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D42FED3-274B-FD90-B688-827812CFE459}"/>
                    </a:ext>
                  </a:extLst>
                </p14:cNvPr>
                <p14:cNvContentPartPr/>
                <p14:nvPr/>
              </p14:nvContentPartPr>
              <p14:xfrm>
                <a:off x="3801356" y="3163845"/>
                <a:ext cx="181800" cy="187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D42FED3-274B-FD90-B688-827812CFE45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92356" y="3155205"/>
                  <a:ext cx="199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BC1527-E968-98D2-E723-05D7928D2FF0}"/>
                    </a:ext>
                  </a:extLst>
                </p14:cNvPr>
                <p14:cNvContentPartPr/>
                <p14:nvPr/>
              </p14:nvContentPartPr>
              <p14:xfrm>
                <a:off x="3021236" y="2969805"/>
                <a:ext cx="18360" cy="56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BC1527-E968-98D2-E723-05D7928D2FF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012596" y="2961165"/>
                  <a:ext cx="36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53425CD-27F9-8522-C382-420563BD4148}"/>
                    </a:ext>
                  </a:extLst>
                </p14:cNvPr>
                <p14:cNvContentPartPr/>
                <p14:nvPr/>
              </p14:nvContentPartPr>
              <p14:xfrm>
                <a:off x="4215716" y="3064125"/>
                <a:ext cx="213840" cy="298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53425CD-27F9-8522-C382-420563BD414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206716" y="3055485"/>
                  <a:ext cx="231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59763F-34C9-1701-8B64-CFB00CAC7C73}"/>
                    </a:ext>
                  </a:extLst>
                </p14:cNvPr>
                <p14:cNvContentPartPr/>
                <p14:nvPr/>
              </p14:nvContentPartPr>
              <p14:xfrm>
                <a:off x="4471316" y="3180405"/>
                <a:ext cx="154800" cy="378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59763F-34C9-1701-8B64-CFB00CAC7C7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62676" y="3171405"/>
                  <a:ext cx="1724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BBBBEBF-0E60-C3A0-CF56-53DF83118200}"/>
                    </a:ext>
                  </a:extLst>
                </p14:cNvPr>
                <p14:cNvContentPartPr/>
                <p14:nvPr/>
              </p14:nvContentPartPr>
              <p14:xfrm>
                <a:off x="3909716" y="2139285"/>
                <a:ext cx="1159920" cy="1645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BBBBEBF-0E60-C3A0-CF56-53DF8311820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900716" y="2130285"/>
                  <a:ext cx="1177560" cy="166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4047DA6-371E-AF3D-C9E9-EA44FFA7FAD0}"/>
                  </a:ext>
                </a:extLst>
              </p14:cNvPr>
              <p14:cNvContentPartPr/>
              <p14:nvPr/>
            </p14:nvContentPartPr>
            <p14:xfrm>
              <a:off x="2004956" y="5018205"/>
              <a:ext cx="1015200" cy="370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4047DA6-371E-AF3D-C9E9-EA44FFA7FAD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995956" y="5009565"/>
                <a:ext cx="103284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76A4266-3C0B-E4A9-BBAC-8379AF783E00}"/>
              </a:ext>
            </a:extLst>
          </p:cNvPr>
          <p:cNvGrpSpPr/>
          <p:nvPr/>
        </p:nvGrpSpPr>
        <p:grpSpPr>
          <a:xfrm>
            <a:off x="401516" y="4575405"/>
            <a:ext cx="4258440" cy="1042920"/>
            <a:chOff x="401516" y="4575405"/>
            <a:chExt cx="4258440" cy="10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BCB50AD-8B7A-0979-AACC-30DF6C17AAB8}"/>
                    </a:ext>
                  </a:extLst>
                </p14:cNvPr>
                <p14:cNvContentPartPr/>
                <p14:nvPr/>
              </p14:nvContentPartPr>
              <p14:xfrm>
                <a:off x="401516" y="4864125"/>
                <a:ext cx="164880" cy="247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BCB50AD-8B7A-0979-AACC-30DF6C17AAB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2516" y="4855485"/>
                  <a:ext cx="1825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1C127D-58A5-D984-7F54-E75480317965}"/>
                    </a:ext>
                  </a:extLst>
                </p14:cNvPr>
                <p14:cNvContentPartPr/>
                <p14:nvPr/>
              </p14:nvContentPartPr>
              <p14:xfrm>
                <a:off x="458036" y="4961325"/>
                <a:ext cx="129960" cy="40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1C127D-58A5-D984-7F54-E7548031796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9396" y="4952685"/>
                  <a:ext cx="147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5E4082A-BF4F-8603-0A18-DB9B94A2A237}"/>
                    </a:ext>
                  </a:extLst>
                </p14:cNvPr>
                <p14:cNvContentPartPr/>
                <p14:nvPr/>
              </p14:nvContentPartPr>
              <p14:xfrm>
                <a:off x="648836" y="5098485"/>
                <a:ext cx="74520" cy="91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5E4082A-BF4F-8603-0A18-DB9B94A2A23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40196" y="5089845"/>
                  <a:ext cx="92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A7A9E8-6852-0AA2-C926-AA9A126E85F5}"/>
                    </a:ext>
                  </a:extLst>
                </p14:cNvPr>
                <p14:cNvContentPartPr/>
                <p14:nvPr/>
              </p14:nvContentPartPr>
              <p14:xfrm>
                <a:off x="825596" y="4832805"/>
                <a:ext cx="198720" cy="267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A7A9E8-6852-0AA2-C926-AA9A126E85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6596" y="4823805"/>
                  <a:ext cx="216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7FD90F2-02DB-94D3-4EB2-DE035B989EE0}"/>
                    </a:ext>
                  </a:extLst>
                </p14:cNvPr>
                <p14:cNvContentPartPr/>
                <p14:nvPr/>
              </p14:nvContentPartPr>
              <p14:xfrm>
                <a:off x="929276" y="4764765"/>
                <a:ext cx="18720" cy="461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7FD90F2-02DB-94D3-4EB2-DE035B989EE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0276" y="4756125"/>
                  <a:ext cx="363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A9A872-AA04-C448-ACC9-9A136D859D9C}"/>
                    </a:ext>
                  </a:extLst>
                </p14:cNvPr>
                <p14:cNvContentPartPr/>
                <p14:nvPr/>
              </p14:nvContentPartPr>
              <p14:xfrm>
                <a:off x="1105316" y="5186325"/>
                <a:ext cx="4320" cy="140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A9A872-AA04-C448-ACC9-9A136D859D9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6316" y="5177325"/>
                  <a:ext cx="21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181DED-1B8E-0B56-7580-14A7BCADC645}"/>
                    </a:ext>
                  </a:extLst>
                </p14:cNvPr>
                <p14:cNvContentPartPr/>
                <p14:nvPr/>
              </p14:nvContentPartPr>
              <p14:xfrm>
                <a:off x="1239956" y="4618245"/>
                <a:ext cx="162360" cy="861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181DED-1B8E-0B56-7580-14A7BCADC64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31316" y="4609245"/>
                  <a:ext cx="18000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D575ADE-4445-39CD-84B2-78049C91E820}"/>
                    </a:ext>
                  </a:extLst>
                </p14:cNvPr>
                <p14:cNvContentPartPr/>
                <p14:nvPr/>
              </p14:nvContentPartPr>
              <p14:xfrm>
                <a:off x="1388636" y="4804725"/>
                <a:ext cx="147600" cy="372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D575ADE-4445-39CD-84B2-78049C91E8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79636" y="4795725"/>
                  <a:ext cx="1652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C27E2AF-0317-246F-BA2D-E830B45DB28B}"/>
                    </a:ext>
                  </a:extLst>
                </p14:cNvPr>
                <p14:cNvContentPartPr/>
                <p14:nvPr/>
              </p14:nvContentPartPr>
              <p14:xfrm>
                <a:off x="1496636" y="4739925"/>
                <a:ext cx="108720" cy="161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C27E2AF-0317-246F-BA2D-E830B45DB2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87636" y="4730925"/>
                  <a:ext cx="126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054982-1A8F-2937-AD6B-FB0FDB1DEEA6}"/>
                    </a:ext>
                  </a:extLst>
                </p14:cNvPr>
                <p14:cNvContentPartPr/>
                <p14:nvPr/>
              </p14:nvContentPartPr>
              <p14:xfrm>
                <a:off x="1770596" y="4924965"/>
                <a:ext cx="11880" cy="191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054982-1A8F-2937-AD6B-FB0FDB1DEEA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61596" y="4915965"/>
                  <a:ext cx="29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03851B-C7AE-8140-09BC-11E86C3EA39D}"/>
                    </a:ext>
                  </a:extLst>
                </p14:cNvPr>
                <p14:cNvContentPartPr/>
                <p14:nvPr/>
              </p14:nvContentPartPr>
              <p14:xfrm>
                <a:off x="1697876" y="5041245"/>
                <a:ext cx="179280" cy="32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03851B-C7AE-8140-09BC-11E86C3EA39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689236" y="5032245"/>
                  <a:ext cx="196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32D9EE0-E207-C023-FB5E-AD10358C0347}"/>
                    </a:ext>
                  </a:extLst>
                </p14:cNvPr>
                <p14:cNvContentPartPr/>
                <p14:nvPr/>
              </p14:nvContentPartPr>
              <p14:xfrm>
                <a:off x="2086316" y="4695645"/>
                <a:ext cx="102960" cy="170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32D9EE0-E207-C023-FB5E-AD10358C034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77316" y="4687005"/>
                  <a:ext cx="120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923ED7-B2E1-89FA-DE26-F8836C858130}"/>
                    </a:ext>
                  </a:extLst>
                </p14:cNvPr>
                <p14:cNvContentPartPr/>
                <p14:nvPr/>
              </p14:nvContentPartPr>
              <p14:xfrm>
                <a:off x="2253716" y="4856205"/>
                <a:ext cx="68040" cy="82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923ED7-B2E1-89FA-DE26-F8836C85813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245076" y="4847205"/>
                  <a:ext cx="85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5CE8759-A2CA-E138-2040-D831A2F7A26C}"/>
                    </a:ext>
                  </a:extLst>
                </p14:cNvPr>
                <p14:cNvContentPartPr/>
                <p14:nvPr/>
              </p14:nvContentPartPr>
              <p14:xfrm>
                <a:off x="2411756" y="4713645"/>
                <a:ext cx="186120" cy="163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5CE8759-A2CA-E138-2040-D831A2F7A26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402756" y="4704645"/>
                  <a:ext cx="203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65DF374-4887-9876-321B-F1989A09234A}"/>
                    </a:ext>
                  </a:extLst>
                </p14:cNvPr>
                <p14:cNvContentPartPr/>
                <p14:nvPr/>
              </p14:nvContentPartPr>
              <p14:xfrm>
                <a:off x="2074076" y="5192805"/>
                <a:ext cx="189360" cy="200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65DF374-4887-9876-321B-F1989A09234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065076" y="5183805"/>
                  <a:ext cx="207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D4B41B5-E267-36D7-31E1-9328A23B3AE7}"/>
                    </a:ext>
                  </a:extLst>
                </p14:cNvPr>
                <p14:cNvContentPartPr/>
                <p14:nvPr/>
              </p14:nvContentPartPr>
              <p14:xfrm>
                <a:off x="2117276" y="5293605"/>
                <a:ext cx="133200" cy="33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D4B41B5-E267-36D7-31E1-9328A23B3AE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08636" y="5284965"/>
                  <a:ext cx="150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788C7D6-5C93-60CA-D3D7-21CF74F80020}"/>
                    </a:ext>
                  </a:extLst>
                </p14:cNvPr>
                <p14:cNvContentPartPr/>
                <p14:nvPr/>
              </p14:nvContentPartPr>
              <p14:xfrm>
                <a:off x="2349836" y="5386485"/>
                <a:ext cx="68400" cy="10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788C7D6-5C93-60CA-D3D7-21CF74F8002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41196" y="5377845"/>
                  <a:ext cx="86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BBEAB40-7649-72AD-B4FC-DEBDEAB10008}"/>
                    </a:ext>
                  </a:extLst>
                </p14:cNvPr>
                <p14:cNvContentPartPr/>
                <p14:nvPr/>
              </p14:nvContentPartPr>
              <p14:xfrm>
                <a:off x="2486636" y="5130525"/>
                <a:ext cx="16560" cy="339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BBEAB40-7649-72AD-B4FC-DEBDEAB1000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77636" y="5121525"/>
                  <a:ext cx="342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2C7C596-0FE9-583A-8B98-4542C9FFE82E}"/>
                    </a:ext>
                  </a:extLst>
                </p14:cNvPr>
                <p14:cNvContentPartPr/>
                <p14:nvPr/>
              </p14:nvContentPartPr>
              <p14:xfrm>
                <a:off x="2491316" y="5145645"/>
                <a:ext cx="204480" cy="327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2C7C596-0FE9-583A-8B98-4542C9FFE82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82316" y="5137005"/>
                  <a:ext cx="222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75D88F6-9351-7AA1-2668-9B535F42FB77}"/>
                    </a:ext>
                  </a:extLst>
                </p14:cNvPr>
                <p14:cNvContentPartPr/>
                <p14:nvPr/>
              </p14:nvContentPartPr>
              <p14:xfrm>
                <a:off x="2828636" y="5169765"/>
                <a:ext cx="39600" cy="288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75D88F6-9351-7AA1-2668-9B535F42FB7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19636" y="5160765"/>
                  <a:ext cx="57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4438F6-5667-844F-4855-9CCEDF5EBA80}"/>
                    </a:ext>
                  </a:extLst>
                </p14:cNvPr>
                <p14:cNvContentPartPr/>
                <p14:nvPr/>
              </p14:nvContentPartPr>
              <p14:xfrm>
                <a:off x="2741876" y="5149245"/>
                <a:ext cx="208080" cy="41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4438F6-5667-844F-4855-9CCEDF5EBA8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33236" y="5140605"/>
                  <a:ext cx="225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AEBA1C2-99CC-4EB5-407E-B705CC445220}"/>
                    </a:ext>
                  </a:extLst>
                </p14:cNvPr>
                <p14:cNvContentPartPr/>
                <p14:nvPr/>
              </p14:nvContentPartPr>
              <p14:xfrm>
                <a:off x="2948516" y="5401965"/>
                <a:ext cx="126000" cy="141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AEBA1C2-99CC-4EB5-407E-B705CC44522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39876" y="5393325"/>
                  <a:ext cx="143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2085198-210C-F159-D96E-64D3D27D8D55}"/>
                    </a:ext>
                  </a:extLst>
                </p14:cNvPr>
                <p14:cNvContentPartPr/>
                <p14:nvPr/>
              </p14:nvContentPartPr>
              <p14:xfrm>
                <a:off x="3014756" y="4575405"/>
                <a:ext cx="194400" cy="1042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2085198-210C-F159-D96E-64D3D27D8D5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06116" y="4566765"/>
                  <a:ext cx="212040" cy="10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5CA40F0-694D-6F46-C495-48DFEA9ED47A}"/>
                    </a:ext>
                  </a:extLst>
                </p14:cNvPr>
                <p14:cNvContentPartPr/>
                <p14:nvPr/>
              </p14:nvContentPartPr>
              <p14:xfrm>
                <a:off x="3407876" y="4969245"/>
                <a:ext cx="227160" cy="13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5CA40F0-694D-6F46-C495-48DFEA9ED47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399236" y="4960605"/>
                  <a:ext cx="244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147F131-562A-1FD9-9ABA-AE046719D2DD}"/>
                    </a:ext>
                  </a:extLst>
                </p14:cNvPr>
                <p14:cNvContentPartPr/>
                <p14:nvPr/>
              </p14:nvContentPartPr>
              <p14:xfrm>
                <a:off x="3406796" y="5061405"/>
                <a:ext cx="277920" cy="18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147F131-562A-1FD9-9ABA-AE046719D2D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98156" y="5052765"/>
                  <a:ext cx="295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F538D6A-B6F0-C6B3-A3DB-1FC3EA7B8829}"/>
                    </a:ext>
                  </a:extLst>
                </p14:cNvPr>
                <p14:cNvContentPartPr/>
                <p14:nvPr/>
              </p14:nvContentPartPr>
              <p14:xfrm>
                <a:off x="3833756" y="4872045"/>
                <a:ext cx="198000" cy="254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F538D6A-B6F0-C6B3-A3DB-1FC3EA7B882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25116" y="4863405"/>
                  <a:ext cx="215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1617217-7C24-1923-50C4-12F512EC91E0}"/>
                    </a:ext>
                  </a:extLst>
                </p14:cNvPr>
                <p14:cNvContentPartPr/>
                <p14:nvPr/>
              </p14:nvContentPartPr>
              <p14:xfrm>
                <a:off x="4135436" y="5100645"/>
                <a:ext cx="30240" cy="128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1617217-7C24-1923-50C4-12F512EC91E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26436" y="5092005"/>
                  <a:ext cx="47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C0A7D7C-4D01-8B33-9BD1-1A4D12854344}"/>
                    </a:ext>
                  </a:extLst>
                </p14:cNvPr>
                <p14:cNvContentPartPr/>
                <p14:nvPr/>
              </p14:nvContentPartPr>
              <p14:xfrm>
                <a:off x="4153796" y="4991205"/>
                <a:ext cx="12240" cy="29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C0A7D7C-4D01-8B33-9BD1-1A4D1285434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45156" y="4982565"/>
                  <a:ext cx="29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E512962-B68F-3322-DFBD-19A0B0D2AC64}"/>
                    </a:ext>
                  </a:extLst>
                </p14:cNvPr>
                <p14:cNvContentPartPr/>
                <p14:nvPr/>
              </p14:nvContentPartPr>
              <p14:xfrm>
                <a:off x="4296716" y="5052045"/>
                <a:ext cx="12600" cy="203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E512962-B68F-3322-DFBD-19A0B0D2AC6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88076" y="5043405"/>
                  <a:ext cx="30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0878C2-6E0E-DDA0-416D-4C273B22FFB8}"/>
                    </a:ext>
                  </a:extLst>
                </p14:cNvPr>
                <p14:cNvContentPartPr/>
                <p14:nvPr/>
              </p14:nvContentPartPr>
              <p14:xfrm>
                <a:off x="4432796" y="4849005"/>
                <a:ext cx="227160" cy="233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0878C2-6E0E-DDA0-416D-4C273B22FFB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424156" y="4840365"/>
                  <a:ext cx="24480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0E4280C-6B00-5A44-6B4D-294A9E481A9D}"/>
              </a:ext>
            </a:extLst>
          </p:cNvPr>
          <p:cNvGrpSpPr/>
          <p:nvPr/>
        </p:nvGrpSpPr>
        <p:grpSpPr>
          <a:xfrm>
            <a:off x="6391196" y="3750645"/>
            <a:ext cx="965160" cy="482760"/>
            <a:chOff x="6391196" y="3750645"/>
            <a:chExt cx="9651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11349E5-33AC-42E8-6EE5-F996F2D7073C}"/>
                    </a:ext>
                  </a:extLst>
                </p14:cNvPr>
                <p14:cNvContentPartPr/>
                <p14:nvPr/>
              </p14:nvContentPartPr>
              <p14:xfrm>
                <a:off x="6391196" y="3778725"/>
                <a:ext cx="169920" cy="347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11349E5-33AC-42E8-6EE5-F996F2D7073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82556" y="3770085"/>
                  <a:ext cx="1875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AB4E1E6-1864-F104-61C1-28B7465496CF}"/>
                    </a:ext>
                  </a:extLst>
                </p14:cNvPr>
                <p14:cNvContentPartPr/>
                <p14:nvPr/>
              </p14:nvContentPartPr>
              <p14:xfrm>
                <a:off x="6619076" y="3955485"/>
                <a:ext cx="170280" cy="134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AB4E1E6-1864-F104-61C1-28B7465496C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610076" y="3946845"/>
                  <a:ext cx="187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F8AD9EC-32F0-DFA1-D5A1-0E12EF4820D1}"/>
                    </a:ext>
                  </a:extLst>
                </p14:cNvPr>
                <p14:cNvContentPartPr/>
                <p14:nvPr/>
              </p14:nvContentPartPr>
              <p14:xfrm>
                <a:off x="6776756" y="3750645"/>
                <a:ext cx="139680" cy="367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F8AD9EC-32F0-DFA1-D5A1-0E12EF4820D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767756" y="3741645"/>
                  <a:ext cx="1573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99B0CEA-B909-85C6-4552-F347E1EB6F4F}"/>
                    </a:ext>
                  </a:extLst>
                </p14:cNvPr>
                <p14:cNvContentPartPr/>
                <p14:nvPr/>
              </p14:nvContentPartPr>
              <p14:xfrm>
                <a:off x="6976196" y="3989325"/>
                <a:ext cx="151200" cy="244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99B0CEA-B909-85C6-4552-F347E1EB6F4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67196" y="3980325"/>
                  <a:ext cx="168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3540EF2-60EB-DEB7-6100-81F120AE6D64}"/>
                    </a:ext>
                  </a:extLst>
                </p14:cNvPr>
                <p14:cNvContentPartPr/>
                <p14:nvPr/>
              </p14:nvContentPartPr>
              <p14:xfrm>
                <a:off x="6969356" y="3957285"/>
                <a:ext cx="83880" cy="94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3540EF2-60EB-DEB7-6100-81F120AE6D6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60716" y="3948645"/>
                  <a:ext cx="101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F1E0EB9-354D-8F10-90B0-AA3710C0E11C}"/>
                    </a:ext>
                  </a:extLst>
                </p14:cNvPr>
                <p14:cNvContentPartPr/>
                <p14:nvPr/>
              </p14:nvContentPartPr>
              <p14:xfrm>
                <a:off x="7214876" y="3932805"/>
                <a:ext cx="141480" cy="146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F1E0EB9-354D-8F10-90B0-AA3710C0E11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206236" y="3924165"/>
                  <a:ext cx="1591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FD4E9A1-9D8A-C95C-B6F3-AB87ABB97F79}"/>
              </a:ext>
            </a:extLst>
          </p:cNvPr>
          <p:cNvGrpSpPr/>
          <p:nvPr/>
        </p:nvGrpSpPr>
        <p:grpSpPr>
          <a:xfrm>
            <a:off x="7688996" y="3687285"/>
            <a:ext cx="1290600" cy="664560"/>
            <a:chOff x="7688996" y="3687285"/>
            <a:chExt cx="129060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7CE6412-8329-F10D-6518-8836CEB0B09C}"/>
                    </a:ext>
                  </a:extLst>
                </p14:cNvPr>
                <p14:cNvContentPartPr/>
                <p14:nvPr/>
              </p14:nvContentPartPr>
              <p14:xfrm>
                <a:off x="7688996" y="3884565"/>
                <a:ext cx="127800" cy="155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7CE6412-8329-F10D-6518-8836CEB0B09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679996" y="3875565"/>
                  <a:ext cx="145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17485BD-2D5E-21D9-E9DC-C0C547013639}"/>
                    </a:ext>
                  </a:extLst>
                </p14:cNvPr>
                <p14:cNvContentPartPr/>
                <p14:nvPr/>
              </p14:nvContentPartPr>
              <p14:xfrm>
                <a:off x="7924436" y="3687285"/>
                <a:ext cx="90360" cy="359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17485BD-2D5E-21D9-E9DC-C0C54701363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15436" y="3678645"/>
                  <a:ext cx="1080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6008B9E-D131-3C07-E799-88181D6AB4A0}"/>
                    </a:ext>
                  </a:extLst>
                </p14:cNvPr>
                <p14:cNvContentPartPr/>
                <p14:nvPr/>
              </p14:nvContentPartPr>
              <p14:xfrm>
                <a:off x="8138996" y="3942885"/>
                <a:ext cx="19800" cy="89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6008B9E-D131-3C07-E799-88181D6AB4A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30356" y="3933885"/>
                  <a:ext cx="37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40348D6-9707-AFFF-7B77-096911A00E23}"/>
                    </a:ext>
                  </a:extLst>
                </p14:cNvPr>
                <p14:cNvContentPartPr/>
                <p14:nvPr/>
              </p14:nvContentPartPr>
              <p14:xfrm>
                <a:off x="8149796" y="3828045"/>
                <a:ext cx="11880" cy="38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40348D6-9707-AFFF-7B77-096911A00E2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41156" y="3819405"/>
                  <a:ext cx="29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F7E9814-D0FE-5EFA-77EC-DD1330406E15}"/>
                    </a:ext>
                  </a:extLst>
                </p14:cNvPr>
                <p14:cNvContentPartPr/>
                <p14:nvPr/>
              </p14:nvContentPartPr>
              <p14:xfrm>
                <a:off x="8240516" y="3956205"/>
                <a:ext cx="122760" cy="88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F7E9814-D0FE-5EFA-77EC-DD1330406E1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31876" y="3947565"/>
                  <a:ext cx="140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480C20F-6861-776F-CC67-83827B9CE800}"/>
                    </a:ext>
                  </a:extLst>
                </p14:cNvPr>
                <p14:cNvContentPartPr/>
                <p14:nvPr/>
              </p14:nvContentPartPr>
              <p14:xfrm>
                <a:off x="8396036" y="3712125"/>
                <a:ext cx="14040" cy="347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480C20F-6861-776F-CC67-83827B9CE80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87036" y="3703125"/>
                  <a:ext cx="31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FF0440C-41F8-5B39-2085-D5A1B976A73B}"/>
                    </a:ext>
                  </a:extLst>
                </p14:cNvPr>
                <p14:cNvContentPartPr/>
                <p14:nvPr/>
              </p14:nvContentPartPr>
              <p14:xfrm>
                <a:off x="8457956" y="3786285"/>
                <a:ext cx="103680" cy="280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FF0440C-41F8-5B39-2085-D5A1B976A73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448956" y="3777645"/>
                  <a:ext cx="121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94AB125-26A3-3AD2-E915-8BB56EA66C80}"/>
                    </a:ext>
                  </a:extLst>
                </p14:cNvPr>
                <p14:cNvContentPartPr/>
                <p14:nvPr/>
              </p14:nvContentPartPr>
              <p14:xfrm>
                <a:off x="8640836" y="3960165"/>
                <a:ext cx="7560" cy="95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94AB125-26A3-3AD2-E915-8BB56EA66C8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631836" y="3951525"/>
                  <a:ext cx="25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2BEAB11-C7BF-2748-2B0C-C92F070BCF74}"/>
                    </a:ext>
                  </a:extLst>
                </p14:cNvPr>
                <p14:cNvContentPartPr/>
                <p14:nvPr/>
              </p14:nvContentPartPr>
              <p14:xfrm>
                <a:off x="8689796" y="3860805"/>
                <a:ext cx="10440" cy="30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2BEAB11-C7BF-2748-2B0C-C92F070BCF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80796" y="3852165"/>
                  <a:ext cx="28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A530AE7-CCC0-FB8A-E502-827C9DEC8697}"/>
                    </a:ext>
                  </a:extLst>
                </p14:cNvPr>
                <p14:cNvContentPartPr/>
                <p14:nvPr/>
              </p14:nvContentPartPr>
              <p14:xfrm>
                <a:off x="8735516" y="3972765"/>
                <a:ext cx="88560" cy="106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A530AE7-CCC0-FB8A-E502-827C9DEC869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726516" y="3964125"/>
                  <a:ext cx="106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9890EFB-29B9-D44E-698F-38EF034A1470}"/>
                    </a:ext>
                  </a:extLst>
                </p14:cNvPr>
                <p14:cNvContentPartPr/>
                <p14:nvPr/>
              </p14:nvContentPartPr>
              <p14:xfrm>
                <a:off x="8855756" y="3990045"/>
                <a:ext cx="123840" cy="361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9890EFB-29B9-D44E-698F-38EF034A147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46756" y="3981045"/>
                  <a:ext cx="14148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1E33939-238D-AE56-C6C7-5438CEA7239A}"/>
              </a:ext>
            </a:extLst>
          </p:cNvPr>
          <p:cNvGrpSpPr/>
          <p:nvPr/>
        </p:nvGrpSpPr>
        <p:grpSpPr>
          <a:xfrm>
            <a:off x="9369836" y="3641565"/>
            <a:ext cx="1200240" cy="628200"/>
            <a:chOff x="9369836" y="3641565"/>
            <a:chExt cx="120024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A2F0367-3A9C-D01C-ABA5-4DF4D0C514EA}"/>
                    </a:ext>
                  </a:extLst>
                </p14:cNvPr>
                <p14:cNvContentPartPr/>
                <p14:nvPr/>
              </p14:nvContentPartPr>
              <p14:xfrm>
                <a:off x="9369836" y="3641565"/>
                <a:ext cx="174600" cy="412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A2F0367-3A9C-D01C-ABA5-4DF4D0C514E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361196" y="3632565"/>
                  <a:ext cx="1922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F7DC534-EBDA-0F42-203D-28D6EDC898AD}"/>
                    </a:ext>
                  </a:extLst>
                </p14:cNvPr>
                <p14:cNvContentPartPr/>
                <p14:nvPr/>
              </p14:nvContentPartPr>
              <p14:xfrm>
                <a:off x="9591236" y="3896805"/>
                <a:ext cx="184680" cy="208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F7DC534-EBDA-0F42-203D-28D6EDC898A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82596" y="3888165"/>
                  <a:ext cx="202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8C160A9-8BEE-96CF-7B3E-3C7BF719A166}"/>
                    </a:ext>
                  </a:extLst>
                </p14:cNvPr>
                <p14:cNvContentPartPr/>
                <p14:nvPr/>
              </p14:nvContentPartPr>
              <p14:xfrm>
                <a:off x="9830276" y="3919485"/>
                <a:ext cx="107640" cy="153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8C160A9-8BEE-96CF-7B3E-3C7BF719A16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821636" y="3910845"/>
                  <a:ext cx="12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33804BA-BF6C-A28F-074E-01CFDA986A5F}"/>
                    </a:ext>
                  </a:extLst>
                </p14:cNvPr>
                <p14:cNvContentPartPr/>
                <p14:nvPr/>
              </p14:nvContentPartPr>
              <p14:xfrm>
                <a:off x="9638036" y="3958005"/>
                <a:ext cx="70560" cy="17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33804BA-BF6C-A28F-074E-01CFDA986A5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29396" y="3949365"/>
                  <a:ext cx="88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6CF5F7F-23E5-506D-D0F9-CDA173952E7C}"/>
                    </a:ext>
                  </a:extLst>
                </p14:cNvPr>
                <p14:cNvContentPartPr/>
                <p14:nvPr/>
              </p14:nvContentPartPr>
              <p14:xfrm>
                <a:off x="10030436" y="3922365"/>
                <a:ext cx="179640" cy="347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6CF5F7F-23E5-506D-D0F9-CDA173952E7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021436" y="3913725"/>
                  <a:ext cx="197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978BFA0-B7C2-F3B3-A43E-2463D529CAA3}"/>
                    </a:ext>
                  </a:extLst>
                </p14:cNvPr>
                <p14:cNvContentPartPr/>
                <p14:nvPr/>
              </p14:nvContentPartPr>
              <p14:xfrm>
                <a:off x="10291436" y="3657045"/>
                <a:ext cx="48240" cy="394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978BFA0-B7C2-F3B3-A43E-2463D529CAA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82796" y="3648045"/>
                  <a:ext cx="658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618C0BD-B4E0-7649-6079-D822B174DF3B}"/>
                    </a:ext>
                  </a:extLst>
                </p14:cNvPr>
                <p14:cNvContentPartPr/>
                <p14:nvPr/>
              </p14:nvContentPartPr>
              <p14:xfrm>
                <a:off x="10223396" y="3856485"/>
                <a:ext cx="225000" cy="25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618C0BD-B4E0-7649-6079-D822B174DF3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14756" y="3847845"/>
                  <a:ext cx="242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E98892D-834B-523C-654C-1DB920F32C87}"/>
                    </a:ext>
                  </a:extLst>
                </p14:cNvPr>
                <p14:cNvContentPartPr/>
                <p14:nvPr/>
              </p14:nvContentPartPr>
              <p14:xfrm>
                <a:off x="10461716" y="3671445"/>
                <a:ext cx="108360" cy="419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E98892D-834B-523C-654C-1DB920F32C8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452716" y="3662805"/>
                  <a:ext cx="12600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F004579-8F91-1D9B-63CE-700BBBC06AF3}"/>
              </a:ext>
            </a:extLst>
          </p:cNvPr>
          <p:cNvGrpSpPr/>
          <p:nvPr/>
        </p:nvGrpSpPr>
        <p:grpSpPr>
          <a:xfrm>
            <a:off x="10871756" y="3538605"/>
            <a:ext cx="1092600" cy="633960"/>
            <a:chOff x="10871756" y="3538605"/>
            <a:chExt cx="109260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7468D45-804A-FF00-7338-4F1A9EE68F07}"/>
                    </a:ext>
                  </a:extLst>
                </p14:cNvPr>
                <p14:cNvContentPartPr/>
                <p14:nvPr/>
              </p14:nvContentPartPr>
              <p14:xfrm>
                <a:off x="10871756" y="3654885"/>
                <a:ext cx="203760" cy="517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7468D45-804A-FF00-7338-4F1A9EE68F0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863116" y="3645885"/>
                  <a:ext cx="2214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4BAF2C9-B7D8-2755-A795-F7E643261222}"/>
                    </a:ext>
                  </a:extLst>
                </p14:cNvPr>
                <p14:cNvContentPartPr/>
                <p14:nvPr/>
              </p14:nvContentPartPr>
              <p14:xfrm>
                <a:off x="11120876" y="3772245"/>
                <a:ext cx="95760" cy="225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4BAF2C9-B7D8-2755-A795-F7E64326122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11876" y="3763605"/>
                  <a:ext cx="113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C42D4E8-D049-E06D-7B95-DC46E9B16D96}"/>
                    </a:ext>
                  </a:extLst>
                </p14:cNvPr>
                <p14:cNvContentPartPr/>
                <p14:nvPr/>
              </p14:nvContentPartPr>
              <p14:xfrm>
                <a:off x="11381156" y="3932085"/>
                <a:ext cx="36000" cy="45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C42D4E8-D049-E06D-7B95-DC46E9B16D9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372516" y="3923085"/>
                  <a:ext cx="53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0E427B5-5309-945A-0078-008459F7C366}"/>
                    </a:ext>
                  </a:extLst>
                </p14:cNvPr>
                <p14:cNvContentPartPr/>
                <p14:nvPr/>
              </p14:nvContentPartPr>
              <p14:xfrm>
                <a:off x="11488796" y="3744885"/>
                <a:ext cx="30240" cy="266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0E427B5-5309-945A-0078-008459F7C36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79796" y="3735885"/>
                  <a:ext cx="47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E181BC2-222F-3B98-E8E2-DA1C08CC5EA1}"/>
                    </a:ext>
                  </a:extLst>
                </p14:cNvPr>
                <p14:cNvContentPartPr/>
                <p14:nvPr/>
              </p14:nvContentPartPr>
              <p14:xfrm>
                <a:off x="11641436" y="3707805"/>
                <a:ext cx="148680" cy="307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E181BC2-222F-3B98-E8E2-DA1C08CC5EA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632436" y="3698805"/>
                  <a:ext cx="166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083E999-631C-CF05-88DC-2EB3C82A0393}"/>
                    </a:ext>
                  </a:extLst>
                </p14:cNvPr>
                <p14:cNvContentPartPr/>
                <p14:nvPr/>
              </p14:nvContentPartPr>
              <p14:xfrm>
                <a:off x="11746916" y="3538605"/>
                <a:ext cx="217440" cy="560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083E999-631C-CF05-88DC-2EB3C82A039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738276" y="3529965"/>
                  <a:ext cx="235080" cy="57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3283FEB-254E-EF89-59A5-9C6AC734C3BC}"/>
              </a:ext>
            </a:extLst>
          </p:cNvPr>
          <p:cNvGrpSpPr/>
          <p:nvPr/>
        </p:nvGrpSpPr>
        <p:grpSpPr>
          <a:xfrm>
            <a:off x="7129916" y="4404765"/>
            <a:ext cx="2332440" cy="552600"/>
            <a:chOff x="7129916" y="4404765"/>
            <a:chExt cx="233244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47C4AA7-2095-35DB-F24C-86D635E2CAD3}"/>
                    </a:ext>
                  </a:extLst>
                </p14:cNvPr>
                <p14:cNvContentPartPr/>
                <p14:nvPr/>
              </p14:nvContentPartPr>
              <p14:xfrm>
                <a:off x="7181756" y="4639125"/>
                <a:ext cx="142560" cy="214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47C4AA7-2095-35DB-F24C-86D635E2CAD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73116" y="4630485"/>
                  <a:ext cx="160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5063D8C-CDC5-CFEF-09CD-A6CA2752B6C6}"/>
                    </a:ext>
                  </a:extLst>
                </p14:cNvPr>
                <p14:cNvContentPartPr/>
                <p14:nvPr/>
              </p14:nvContentPartPr>
              <p14:xfrm>
                <a:off x="7129916" y="4541925"/>
                <a:ext cx="269640" cy="262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5063D8C-CDC5-CFEF-09CD-A6CA2752B6C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20916" y="4533285"/>
                  <a:ext cx="287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50426A7-2A1F-A993-3F78-F88BB4E82250}"/>
                    </a:ext>
                  </a:extLst>
                </p14:cNvPr>
                <p14:cNvContentPartPr/>
                <p14:nvPr/>
              </p14:nvContentPartPr>
              <p14:xfrm>
                <a:off x="7446356" y="4793925"/>
                <a:ext cx="165600" cy="163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50426A7-2A1F-A993-3F78-F88BB4E8225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437716" y="4784925"/>
                  <a:ext cx="183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658A4DF-E430-EA9D-FED3-5267617ABBE8}"/>
                    </a:ext>
                  </a:extLst>
                </p14:cNvPr>
                <p14:cNvContentPartPr/>
                <p14:nvPr/>
              </p14:nvContentPartPr>
              <p14:xfrm>
                <a:off x="7462196" y="4451205"/>
                <a:ext cx="142920" cy="126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658A4DF-E430-EA9D-FED3-5267617ABBE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53196" y="4442565"/>
                  <a:ext cx="160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98160B8-04BD-15FB-2F39-AAC08D6D1720}"/>
                    </a:ext>
                  </a:extLst>
                </p14:cNvPr>
                <p14:cNvContentPartPr/>
                <p14:nvPr/>
              </p14:nvContentPartPr>
              <p14:xfrm>
                <a:off x="7869716" y="4656405"/>
                <a:ext cx="120960" cy="17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98160B8-04BD-15FB-2F39-AAC08D6D172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61076" y="4647405"/>
                  <a:ext cx="138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5BA4665-8480-1F99-5480-21552B5E912A}"/>
                    </a:ext>
                  </a:extLst>
                </p14:cNvPr>
                <p14:cNvContentPartPr/>
                <p14:nvPr/>
              </p14:nvContentPartPr>
              <p14:xfrm>
                <a:off x="7835876" y="4727325"/>
                <a:ext cx="155880" cy="27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5BA4665-8480-1F99-5480-21552B5E912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26876" y="4718325"/>
                  <a:ext cx="173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6D19779-F72E-B537-B572-737D652AB81E}"/>
                    </a:ext>
                  </a:extLst>
                </p14:cNvPr>
                <p14:cNvContentPartPr/>
                <p14:nvPr/>
              </p14:nvContentPartPr>
              <p14:xfrm>
                <a:off x="8318996" y="4499805"/>
                <a:ext cx="222120" cy="192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6D19779-F72E-B537-B572-737D652AB81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10356" y="4490805"/>
                  <a:ext cx="239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CFB1B61-6676-62F3-49F9-1FFF3662EFA5}"/>
                    </a:ext>
                  </a:extLst>
                </p14:cNvPr>
                <p14:cNvContentPartPr/>
                <p14:nvPr/>
              </p14:nvContentPartPr>
              <p14:xfrm>
                <a:off x="8306036" y="4612845"/>
                <a:ext cx="231840" cy="25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CFB1B61-6676-62F3-49F9-1FFF3662EFA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97036" y="4604205"/>
                  <a:ext cx="249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EC93053-6334-5B31-ED2E-9ED63F6C93FA}"/>
                    </a:ext>
                  </a:extLst>
                </p14:cNvPr>
                <p14:cNvContentPartPr/>
                <p14:nvPr/>
              </p14:nvContentPartPr>
              <p14:xfrm>
                <a:off x="8615276" y="4681245"/>
                <a:ext cx="105480" cy="72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EC93053-6334-5B31-ED2E-9ED63F6C93F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606276" y="4672605"/>
                  <a:ext cx="123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58721EA-8EEE-5B85-8EB0-4C7A6E8BBCAD}"/>
                    </a:ext>
                  </a:extLst>
                </p14:cNvPr>
                <p14:cNvContentPartPr/>
                <p14:nvPr/>
              </p14:nvContentPartPr>
              <p14:xfrm>
                <a:off x="8812556" y="4442565"/>
                <a:ext cx="6840" cy="25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58721EA-8EEE-5B85-8EB0-4C7A6E8BBCA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803916" y="4433925"/>
                  <a:ext cx="24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DBCB07B-3B4D-7110-5E29-37489F5A2F7D}"/>
                    </a:ext>
                  </a:extLst>
                </p14:cNvPr>
                <p14:cNvContentPartPr/>
                <p14:nvPr/>
              </p14:nvContentPartPr>
              <p14:xfrm>
                <a:off x="8873396" y="4454085"/>
                <a:ext cx="149400" cy="248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DBCB07B-3B4D-7110-5E29-37489F5A2F7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864396" y="4445445"/>
                  <a:ext cx="167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3B64052-3938-7640-8E78-58595066AAF6}"/>
                    </a:ext>
                  </a:extLst>
                </p14:cNvPr>
                <p14:cNvContentPartPr/>
                <p14:nvPr/>
              </p14:nvContentPartPr>
              <p14:xfrm>
                <a:off x="9162116" y="4472445"/>
                <a:ext cx="28080" cy="207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3B64052-3938-7640-8E78-58595066AAF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153116" y="4463445"/>
                  <a:ext cx="45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513AB12-1F1D-F03C-B6AA-4F008A3E1468}"/>
                    </a:ext>
                  </a:extLst>
                </p14:cNvPr>
                <p14:cNvContentPartPr/>
                <p14:nvPr/>
              </p14:nvContentPartPr>
              <p14:xfrm>
                <a:off x="9110636" y="4404765"/>
                <a:ext cx="179640" cy="33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513AB12-1F1D-F03C-B6AA-4F008A3E146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01636" y="4395765"/>
                  <a:ext cx="197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E42D83D-0E5D-A276-4240-79C2CD7A20EB}"/>
                    </a:ext>
                  </a:extLst>
                </p14:cNvPr>
                <p14:cNvContentPartPr/>
                <p14:nvPr/>
              </p14:nvContentPartPr>
              <p14:xfrm>
                <a:off x="9189476" y="4440405"/>
                <a:ext cx="36720" cy="96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E42D83D-0E5D-A276-4240-79C2CD7A20E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180476" y="4431765"/>
                  <a:ext cx="54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0E8A2B6-39DB-7C94-37BC-21021F55850E}"/>
                    </a:ext>
                  </a:extLst>
                </p14:cNvPr>
                <p14:cNvContentPartPr/>
                <p14:nvPr/>
              </p14:nvContentPartPr>
              <p14:xfrm>
                <a:off x="9281636" y="4644165"/>
                <a:ext cx="122760" cy="133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0E8A2B6-39DB-7C94-37BC-21021F55850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272996" y="4635165"/>
                  <a:ext cx="140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44B89A6-51AA-D248-1836-F3DA97EAFB4B}"/>
                    </a:ext>
                  </a:extLst>
                </p14:cNvPr>
                <p14:cNvContentPartPr/>
                <p14:nvPr/>
              </p14:nvContentPartPr>
              <p14:xfrm>
                <a:off x="8187596" y="4843245"/>
                <a:ext cx="1274760" cy="19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44B89A6-51AA-D248-1836-F3DA97EAFB4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178956" y="4834605"/>
                  <a:ext cx="12924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66881E3-6CDA-F962-D577-BADA55156A78}"/>
              </a:ext>
            </a:extLst>
          </p:cNvPr>
          <p:cNvGrpSpPr/>
          <p:nvPr/>
        </p:nvGrpSpPr>
        <p:grpSpPr>
          <a:xfrm>
            <a:off x="8471996" y="4946565"/>
            <a:ext cx="813960" cy="329760"/>
            <a:chOff x="8471996" y="4946565"/>
            <a:chExt cx="8139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4499809-AD34-7688-7CFA-DC69A7B1FB7F}"/>
                    </a:ext>
                  </a:extLst>
                </p14:cNvPr>
                <p14:cNvContentPartPr/>
                <p14:nvPr/>
              </p14:nvContentPartPr>
              <p14:xfrm>
                <a:off x="8471996" y="4974645"/>
                <a:ext cx="114840" cy="205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4499809-AD34-7688-7CFA-DC69A7B1FB7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463356" y="4965645"/>
                  <a:ext cx="132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F1E5BFD-8DF7-0FE1-D3AE-DC7765360099}"/>
                    </a:ext>
                  </a:extLst>
                </p14:cNvPr>
                <p14:cNvContentPartPr/>
                <p14:nvPr/>
              </p14:nvContentPartPr>
              <p14:xfrm>
                <a:off x="8989676" y="5043765"/>
                <a:ext cx="152640" cy="154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F1E5BFD-8DF7-0FE1-D3AE-DC776536009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81036" y="5035125"/>
                  <a:ext cx="170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522C289-428C-6970-F6CC-C87D0B45CEFF}"/>
                    </a:ext>
                  </a:extLst>
                </p14:cNvPr>
                <p14:cNvContentPartPr/>
                <p14:nvPr/>
              </p14:nvContentPartPr>
              <p14:xfrm>
                <a:off x="9172196" y="4946565"/>
                <a:ext cx="113760" cy="99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522C289-428C-6970-F6CC-C87D0B45CEF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163196" y="4937925"/>
                  <a:ext cx="131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D6C7918-0661-6A74-FE3D-31F8ED88B572}"/>
                    </a:ext>
                  </a:extLst>
                </p14:cNvPr>
                <p14:cNvContentPartPr/>
                <p14:nvPr/>
              </p14:nvContentPartPr>
              <p14:xfrm>
                <a:off x="8641556" y="5166885"/>
                <a:ext cx="155520" cy="109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D6C7918-0661-6A74-FE3D-31F8ED88B57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32916" y="5158245"/>
                  <a:ext cx="1731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01C21C5E-864A-E609-466B-693B8700AADC}"/>
                  </a:ext>
                </a:extLst>
              </p14:cNvPr>
              <p14:cNvContentPartPr/>
              <p14:nvPr/>
            </p14:nvContentPartPr>
            <p14:xfrm>
              <a:off x="2611556" y="4544085"/>
              <a:ext cx="117360" cy="1314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01C21C5E-864A-E609-466B-693B8700AADC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602556" y="4535445"/>
                <a:ext cx="13500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522E8B3-ACF3-0D03-C57C-D9F5ACCADE47}"/>
              </a:ext>
            </a:extLst>
          </p:cNvPr>
          <p:cNvGrpSpPr/>
          <p:nvPr/>
        </p:nvGrpSpPr>
        <p:grpSpPr>
          <a:xfrm>
            <a:off x="504836" y="5854485"/>
            <a:ext cx="1459800" cy="695160"/>
            <a:chOff x="504836" y="5854485"/>
            <a:chExt cx="145980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C55A6CE-4C35-94D6-7A6E-F4CE4EAA8CFB}"/>
                    </a:ext>
                  </a:extLst>
                </p14:cNvPr>
                <p14:cNvContentPartPr/>
                <p14:nvPr/>
              </p14:nvContentPartPr>
              <p14:xfrm>
                <a:off x="504836" y="6175245"/>
                <a:ext cx="181440" cy="196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C55A6CE-4C35-94D6-7A6E-F4CE4EAA8CF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96196" y="6166245"/>
                  <a:ext cx="199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BFCF375-92AC-70A0-5BC7-C2BD788C05FA}"/>
                    </a:ext>
                  </a:extLst>
                </p14:cNvPr>
                <p14:cNvContentPartPr/>
                <p14:nvPr/>
              </p14:nvContentPartPr>
              <p14:xfrm>
                <a:off x="526436" y="6267405"/>
                <a:ext cx="168120" cy="11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BFCF375-92AC-70A0-5BC7-C2BD788C05F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7436" y="6258405"/>
                  <a:ext cx="18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E5313C0-CF77-1AA9-BD00-E0715B475A58}"/>
                    </a:ext>
                  </a:extLst>
                </p14:cNvPr>
                <p14:cNvContentPartPr/>
                <p14:nvPr/>
              </p14:nvContentPartPr>
              <p14:xfrm>
                <a:off x="788516" y="6352725"/>
                <a:ext cx="73440" cy="83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E5313C0-CF77-1AA9-BD00-E0715B475A5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79876" y="6344085"/>
                  <a:ext cx="91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A318687-1EDD-52F0-8F29-BC288D47BC71}"/>
                    </a:ext>
                  </a:extLst>
                </p14:cNvPr>
                <p14:cNvContentPartPr/>
                <p14:nvPr/>
              </p14:nvContentPartPr>
              <p14:xfrm>
                <a:off x="923516" y="6098205"/>
                <a:ext cx="234720" cy="261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A318687-1EDD-52F0-8F29-BC288D47BC7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14516" y="6089565"/>
                  <a:ext cx="252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8289B12-4613-6AB8-9B50-E7917F735F8E}"/>
                    </a:ext>
                  </a:extLst>
                </p14:cNvPr>
                <p14:cNvContentPartPr/>
                <p14:nvPr/>
              </p14:nvContentPartPr>
              <p14:xfrm>
                <a:off x="1027916" y="6030885"/>
                <a:ext cx="35640" cy="432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8289B12-4613-6AB8-9B50-E7917F735F8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18916" y="6021885"/>
                  <a:ext cx="532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75C70E9-7CF3-1955-CB43-CC67FF3D3212}"/>
                    </a:ext>
                  </a:extLst>
                </p14:cNvPr>
                <p14:cNvContentPartPr/>
                <p14:nvPr/>
              </p14:nvContentPartPr>
              <p14:xfrm>
                <a:off x="1185236" y="6367485"/>
                <a:ext cx="20520" cy="149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75C70E9-7CF3-1955-CB43-CC67FF3D321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76596" y="6358485"/>
                  <a:ext cx="38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70E2FBE-EB46-4E15-E2B7-A4361D26D3DB}"/>
                    </a:ext>
                  </a:extLst>
                </p14:cNvPr>
                <p14:cNvContentPartPr/>
                <p14:nvPr/>
              </p14:nvContentPartPr>
              <p14:xfrm>
                <a:off x="1333556" y="5854485"/>
                <a:ext cx="204480" cy="695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70E2FBE-EB46-4E15-E2B7-A4361D26D3D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324556" y="5845485"/>
                  <a:ext cx="22212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3F546EE-46C0-440F-CF80-21DE61E9FED7}"/>
                    </a:ext>
                  </a:extLst>
                </p14:cNvPr>
                <p14:cNvContentPartPr/>
                <p14:nvPr/>
              </p14:nvContentPartPr>
              <p14:xfrm>
                <a:off x="1548836" y="6144645"/>
                <a:ext cx="86400" cy="204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3F546EE-46C0-440F-CF80-21DE61E9FED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539836" y="6135645"/>
                  <a:ext cx="104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F5E18AE-CF92-62E8-4F2B-9F4E7CD84B87}"/>
                    </a:ext>
                  </a:extLst>
                </p14:cNvPr>
                <p14:cNvContentPartPr/>
                <p14:nvPr/>
              </p14:nvContentPartPr>
              <p14:xfrm>
                <a:off x="1508516" y="6072645"/>
                <a:ext cx="222120" cy="270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F5E18AE-CF92-62E8-4F2B-9F4E7CD84B8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99876" y="6064005"/>
                  <a:ext cx="239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5AE70A3-7A3D-5067-153D-6CC3D8AD0541}"/>
                    </a:ext>
                  </a:extLst>
                </p14:cNvPr>
                <p14:cNvContentPartPr/>
                <p14:nvPr/>
              </p14:nvContentPartPr>
              <p14:xfrm>
                <a:off x="1831436" y="6303405"/>
                <a:ext cx="133200" cy="176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5AE70A3-7A3D-5067-153D-6CC3D8AD054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822796" y="6294765"/>
                  <a:ext cx="150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25AE204-0776-0760-5B0B-5EAB3A8EA0CB}"/>
                    </a:ext>
                  </a:extLst>
                </p14:cNvPr>
                <p14:cNvContentPartPr/>
                <p14:nvPr/>
              </p14:nvContentPartPr>
              <p14:xfrm>
                <a:off x="1749716" y="5952405"/>
                <a:ext cx="104760" cy="133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25AE204-0776-0760-5B0B-5EAB3A8EA0C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740716" y="5943405"/>
                  <a:ext cx="1224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DE21F41-D990-0227-1E1A-2CB0A9036A46}"/>
              </a:ext>
            </a:extLst>
          </p:cNvPr>
          <p:cNvGrpSpPr/>
          <p:nvPr/>
        </p:nvGrpSpPr>
        <p:grpSpPr>
          <a:xfrm>
            <a:off x="2081996" y="5910645"/>
            <a:ext cx="653760" cy="468720"/>
            <a:chOff x="2081996" y="5910645"/>
            <a:chExt cx="65376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D576BE5-0ED6-611A-DD5D-31BE453544A5}"/>
                    </a:ext>
                  </a:extLst>
                </p14:cNvPr>
                <p14:cNvContentPartPr/>
                <p14:nvPr/>
              </p14:nvContentPartPr>
              <p14:xfrm>
                <a:off x="2081996" y="5995245"/>
                <a:ext cx="163800" cy="384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D576BE5-0ED6-611A-DD5D-31BE453544A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073356" y="5986245"/>
                  <a:ext cx="181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6E60438-8DD9-8A0F-136F-3501BBC50A15}"/>
                    </a:ext>
                  </a:extLst>
                </p14:cNvPr>
                <p14:cNvContentPartPr/>
                <p14:nvPr/>
              </p14:nvContentPartPr>
              <p14:xfrm>
                <a:off x="2232836" y="5910645"/>
                <a:ext cx="97200" cy="119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6E60438-8DD9-8A0F-136F-3501BBC50A1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223836" y="5902005"/>
                  <a:ext cx="114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221358B-D60E-F636-EF7E-EA0A3718612C}"/>
                    </a:ext>
                  </a:extLst>
                </p14:cNvPr>
                <p14:cNvContentPartPr/>
                <p14:nvPr/>
              </p14:nvContentPartPr>
              <p14:xfrm>
                <a:off x="2629556" y="6123765"/>
                <a:ext cx="19800" cy="234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221358B-D60E-F636-EF7E-EA0A3718612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620916" y="6114765"/>
                  <a:ext cx="37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B7910BE-FAD1-FA2A-1F2D-697A453E9F8C}"/>
                    </a:ext>
                  </a:extLst>
                </p14:cNvPr>
                <p14:cNvContentPartPr/>
                <p14:nvPr/>
              </p14:nvContentPartPr>
              <p14:xfrm>
                <a:off x="2543876" y="6227445"/>
                <a:ext cx="191880" cy="21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B7910BE-FAD1-FA2A-1F2D-697A453E9F8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535236" y="6218445"/>
                  <a:ext cx="2095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4FE222E4-5147-D90D-B0B2-15EA61170993}"/>
              </a:ext>
            </a:extLst>
          </p:cNvPr>
          <p:cNvGrpSpPr/>
          <p:nvPr/>
        </p:nvGrpSpPr>
        <p:grpSpPr>
          <a:xfrm>
            <a:off x="2953556" y="5868165"/>
            <a:ext cx="325800" cy="640800"/>
            <a:chOff x="2953556" y="5868165"/>
            <a:chExt cx="32580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3C55E91-51A2-A8C9-5040-32A78C4E6557}"/>
                    </a:ext>
                  </a:extLst>
                </p14:cNvPr>
                <p14:cNvContentPartPr/>
                <p14:nvPr/>
              </p14:nvContentPartPr>
              <p14:xfrm>
                <a:off x="2953556" y="6043125"/>
                <a:ext cx="11520" cy="312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3C55E91-51A2-A8C9-5040-32A78C4E655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944916" y="6034125"/>
                  <a:ext cx="29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A9028E1-9678-8694-977A-A09F1EFBF794}"/>
                    </a:ext>
                  </a:extLst>
                </p14:cNvPr>
                <p14:cNvContentPartPr/>
                <p14:nvPr/>
              </p14:nvContentPartPr>
              <p14:xfrm>
                <a:off x="3043196" y="5868165"/>
                <a:ext cx="236160" cy="640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A9028E1-9678-8694-977A-A09F1EFBF79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034196" y="5859525"/>
                  <a:ext cx="253800" cy="65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D1F91E8-F744-82EB-DEA3-BCCFFEB83919}"/>
              </a:ext>
            </a:extLst>
          </p:cNvPr>
          <p:cNvGrpSpPr/>
          <p:nvPr/>
        </p:nvGrpSpPr>
        <p:grpSpPr>
          <a:xfrm>
            <a:off x="3580676" y="6079125"/>
            <a:ext cx="162000" cy="112320"/>
            <a:chOff x="3580676" y="6079125"/>
            <a:chExt cx="16200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57D76BE-F28E-D2BC-459E-57E6DCA79D5E}"/>
                    </a:ext>
                  </a:extLst>
                </p14:cNvPr>
                <p14:cNvContentPartPr/>
                <p14:nvPr/>
              </p14:nvContentPartPr>
              <p14:xfrm>
                <a:off x="3580676" y="6079125"/>
                <a:ext cx="162000" cy="8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57D76BE-F28E-D2BC-459E-57E6DCA79D5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572036" y="6070125"/>
                  <a:ext cx="179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43F975C-F28F-8D9B-89ED-C0BD3B96F8E6}"/>
                    </a:ext>
                  </a:extLst>
                </p14:cNvPr>
                <p14:cNvContentPartPr/>
                <p14:nvPr/>
              </p14:nvContentPartPr>
              <p14:xfrm>
                <a:off x="3599396" y="6165165"/>
                <a:ext cx="133920" cy="26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43F975C-F28F-8D9B-89ED-C0BD3B96F8E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590756" y="6156525"/>
                  <a:ext cx="1515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7BD59FD-5621-580E-8B7F-7338F69C221F}"/>
              </a:ext>
            </a:extLst>
          </p:cNvPr>
          <p:cNvGrpSpPr/>
          <p:nvPr/>
        </p:nvGrpSpPr>
        <p:grpSpPr>
          <a:xfrm>
            <a:off x="3954716" y="5782485"/>
            <a:ext cx="1244880" cy="561960"/>
            <a:chOff x="3954716" y="5782485"/>
            <a:chExt cx="124488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45A68BE-C14A-7666-875A-41F0E1160492}"/>
                    </a:ext>
                  </a:extLst>
                </p14:cNvPr>
                <p14:cNvContentPartPr/>
                <p14:nvPr/>
              </p14:nvContentPartPr>
              <p14:xfrm>
                <a:off x="3954716" y="6017565"/>
                <a:ext cx="139320" cy="199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45A68BE-C14A-7666-875A-41F0E116049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945716" y="6008565"/>
                  <a:ext cx="156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7513893-5F57-39D9-4131-381C5F1F768F}"/>
                    </a:ext>
                  </a:extLst>
                </p14:cNvPr>
                <p14:cNvContentPartPr/>
                <p14:nvPr/>
              </p14:nvContentPartPr>
              <p14:xfrm>
                <a:off x="4189436" y="6255525"/>
                <a:ext cx="55800" cy="78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7513893-5F57-39D9-4131-381C5F1F768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180436" y="6246885"/>
                  <a:ext cx="73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4EB30DD-B33C-67B2-DA89-9A5CBACBC72C}"/>
                    </a:ext>
                  </a:extLst>
                </p14:cNvPr>
                <p14:cNvContentPartPr/>
                <p14:nvPr/>
              </p14:nvContentPartPr>
              <p14:xfrm>
                <a:off x="4238036" y="6132405"/>
                <a:ext cx="360" cy="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4EB30DD-B33C-67B2-DA89-9A5CBACBC7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29036" y="6123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8E0721A-15A9-9CF5-A0F7-EA389175E833}"/>
                    </a:ext>
                  </a:extLst>
                </p14:cNvPr>
                <p14:cNvContentPartPr/>
                <p14:nvPr/>
              </p14:nvContentPartPr>
              <p14:xfrm>
                <a:off x="4331636" y="6198285"/>
                <a:ext cx="9000" cy="118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8E0721A-15A9-9CF5-A0F7-EA389175E83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22636" y="6189645"/>
                  <a:ext cx="26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04A0847-19C0-2DC5-D458-B7CA7E85AFDA}"/>
                    </a:ext>
                  </a:extLst>
                </p14:cNvPr>
                <p14:cNvContentPartPr/>
                <p14:nvPr/>
              </p14:nvContentPartPr>
              <p14:xfrm>
                <a:off x="4463396" y="6031245"/>
                <a:ext cx="172440" cy="153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04A0847-19C0-2DC5-D458-B7CA7E85AFD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454756" y="6022245"/>
                  <a:ext cx="190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70F21B9-E101-77D6-06C7-583329A45463}"/>
                    </a:ext>
                  </a:extLst>
                </p14:cNvPr>
                <p14:cNvContentPartPr/>
                <p14:nvPr/>
              </p14:nvContentPartPr>
              <p14:xfrm>
                <a:off x="4801076" y="5980125"/>
                <a:ext cx="96480" cy="1616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70F21B9-E101-77D6-06C7-583329A4546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792436" y="5971125"/>
                  <a:ext cx="114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DCA6B5C-6D48-1AEA-2484-C5D60F047047}"/>
                    </a:ext>
                  </a:extLst>
                </p14:cNvPr>
                <p14:cNvContentPartPr/>
                <p14:nvPr/>
              </p14:nvContentPartPr>
              <p14:xfrm>
                <a:off x="4806836" y="5896605"/>
                <a:ext cx="169560" cy="247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DCA6B5C-6D48-1AEA-2484-C5D60F04704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97836" y="5887605"/>
                  <a:ext cx="187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DE2AEBC-C4FE-453F-EEB1-261147049AD3}"/>
                    </a:ext>
                  </a:extLst>
                </p14:cNvPr>
                <p14:cNvContentPartPr/>
                <p14:nvPr/>
              </p14:nvContentPartPr>
              <p14:xfrm>
                <a:off x="4981436" y="6168045"/>
                <a:ext cx="218160" cy="176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DE2AEBC-C4FE-453F-EEB1-261147049AD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72796" y="6159045"/>
                  <a:ext cx="235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076ABC9-05BF-172E-A89F-6E6E0D9A28B9}"/>
                    </a:ext>
                  </a:extLst>
                </p14:cNvPr>
                <p14:cNvContentPartPr/>
                <p14:nvPr/>
              </p14:nvContentPartPr>
              <p14:xfrm>
                <a:off x="5047676" y="5782485"/>
                <a:ext cx="128160" cy="117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076ABC9-05BF-172E-A89F-6E6E0D9A28B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038676" y="5773485"/>
                  <a:ext cx="14580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F7511-CF6E-7272-63A0-11E2D1755A1C}"/>
              </a:ext>
            </a:extLst>
          </p:cNvPr>
          <p:cNvGrpSpPr/>
          <p:nvPr/>
        </p:nvGrpSpPr>
        <p:grpSpPr>
          <a:xfrm>
            <a:off x="220436" y="5617965"/>
            <a:ext cx="5474520" cy="1123920"/>
            <a:chOff x="220436" y="5617965"/>
            <a:chExt cx="5474520" cy="11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793067-49D0-B07A-473D-534CAF43648B}"/>
                    </a:ext>
                  </a:extLst>
                </p14:cNvPr>
                <p14:cNvContentPartPr/>
                <p14:nvPr/>
              </p14:nvContentPartPr>
              <p14:xfrm>
                <a:off x="5609276" y="5694285"/>
                <a:ext cx="85680" cy="959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793067-49D0-B07A-473D-534CAF43648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600636" y="5685285"/>
                  <a:ext cx="10332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546805-8D48-79A7-E216-58D54188BE77}"/>
                    </a:ext>
                  </a:extLst>
                </p14:cNvPr>
                <p14:cNvContentPartPr/>
                <p14:nvPr/>
              </p14:nvContentPartPr>
              <p14:xfrm>
                <a:off x="305036" y="5621565"/>
                <a:ext cx="5303160" cy="72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546805-8D48-79A7-E216-58D54188BE7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96396" y="5612925"/>
                  <a:ext cx="5320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758C4D-7F83-1596-339F-9ABBFCAD89F8}"/>
                    </a:ext>
                  </a:extLst>
                </p14:cNvPr>
                <p14:cNvContentPartPr/>
                <p14:nvPr/>
              </p14:nvContentPartPr>
              <p14:xfrm>
                <a:off x="220436" y="5617965"/>
                <a:ext cx="5375160" cy="1123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758C4D-7F83-1596-339F-9ABBFCAD89F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11436" y="5608965"/>
                  <a:ext cx="5392800" cy="114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943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F58CCAB-6D4F-B1C6-BEF6-DA8B74F653FD}"/>
              </a:ext>
            </a:extLst>
          </p:cNvPr>
          <p:cNvGrpSpPr/>
          <p:nvPr/>
        </p:nvGrpSpPr>
        <p:grpSpPr>
          <a:xfrm>
            <a:off x="436436" y="158205"/>
            <a:ext cx="1597680" cy="349920"/>
            <a:chOff x="436436" y="158205"/>
            <a:chExt cx="159768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AEBF473-733E-1EF6-FEC3-DD7A8319B7CE}"/>
                    </a:ext>
                  </a:extLst>
                </p14:cNvPr>
                <p14:cNvContentPartPr/>
                <p14:nvPr/>
              </p14:nvContentPartPr>
              <p14:xfrm>
                <a:off x="436436" y="158205"/>
                <a:ext cx="1597680" cy="349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AEBF473-733E-1EF6-FEC3-DD7A8319B7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796" y="149565"/>
                  <a:ext cx="16153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85EE6C6-A180-1688-3B96-832664176923}"/>
                    </a:ext>
                  </a:extLst>
                </p14:cNvPr>
                <p14:cNvContentPartPr/>
                <p14:nvPr/>
              </p14:nvContentPartPr>
              <p14:xfrm>
                <a:off x="1755476" y="251445"/>
                <a:ext cx="110520" cy="1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85EE6C6-A180-1688-3B96-8326641769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46476" y="242805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A22846-112C-1C8F-3F25-CD6A4B0231E4}"/>
                    </a:ext>
                  </a:extLst>
                </p14:cNvPr>
                <p14:cNvContentPartPr/>
                <p14:nvPr/>
              </p14:nvContentPartPr>
              <p14:xfrm>
                <a:off x="1656836" y="22120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A22846-112C-1C8F-3F25-CD6A4B0231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7836" y="212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2F1D9F-D441-FDD0-E768-FBB7A0C9E8D3}"/>
                    </a:ext>
                  </a:extLst>
                </p14:cNvPr>
                <p14:cNvContentPartPr/>
                <p14:nvPr/>
              </p14:nvContentPartPr>
              <p14:xfrm>
                <a:off x="1260476" y="23200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2F1D9F-D441-FDD0-E768-FBB7A0C9E8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1836" y="223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9277C7-8F24-8684-FC82-D22EEFF9353E}"/>
                    </a:ext>
                  </a:extLst>
                </p14:cNvPr>
                <p14:cNvContentPartPr/>
                <p14:nvPr/>
              </p14:nvContentPartPr>
              <p14:xfrm>
                <a:off x="1010996" y="210765"/>
                <a:ext cx="264600" cy="54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9277C7-8F24-8684-FC82-D22EEFF9353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1996" y="202125"/>
                  <a:ext cx="2822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58118-900A-2A80-405B-7CBE544D22E8}"/>
              </a:ext>
            </a:extLst>
          </p:cNvPr>
          <p:cNvGrpSpPr/>
          <p:nvPr/>
        </p:nvGrpSpPr>
        <p:grpSpPr>
          <a:xfrm>
            <a:off x="2353436" y="178365"/>
            <a:ext cx="2667240" cy="430920"/>
            <a:chOff x="2353436" y="178365"/>
            <a:chExt cx="26672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4A83D4-A667-FCAC-2C61-2FB2DC821082}"/>
                    </a:ext>
                  </a:extLst>
                </p14:cNvPr>
                <p14:cNvContentPartPr/>
                <p14:nvPr/>
              </p14:nvContentPartPr>
              <p14:xfrm>
                <a:off x="2353436" y="201045"/>
                <a:ext cx="1251360" cy="408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4A83D4-A667-FCAC-2C61-2FB2DC8210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44436" y="192405"/>
                  <a:ext cx="12690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A84D53-4046-B5A5-09F8-B07E25D6FEA0}"/>
                    </a:ext>
                  </a:extLst>
                </p14:cNvPr>
                <p14:cNvContentPartPr/>
                <p14:nvPr/>
              </p14:nvContentPartPr>
              <p14:xfrm>
                <a:off x="3363236" y="265485"/>
                <a:ext cx="26640" cy="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A84D53-4046-B5A5-09F8-B07E25D6FE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54236" y="256485"/>
                  <a:ext cx="44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9DF987-DB95-B413-75E8-A307CE7E7CBE}"/>
                    </a:ext>
                  </a:extLst>
                </p14:cNvPr>
                <p14:cNvContentPartPr/>
                <p14:nvPr/>
              </p14:nvContentPartPr>
              <p14:xfrm>
                <a:off x="3129596" y="233445"/>
                <a:ext cx="289800" cy="3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9DF987-DB95-B413-75E8-A307CE7E7C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20596" y="224445"/>
                  <a:ext cx="307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741E71-5FFF-6AFB-2A35-E42E02264DCA}"/>
                    </a:ext>
                  </a:extLst>
                </p14:cNvPr>
                <p14:cNvContentPartPr/>
                <p14:nvPr/>
              </p14:nvContentPartPr>
              <p14:xfrm>
                <a:off x="3802796" y="178365"/>
                <a:ext cx="404640" cy="40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741E71-5FFF-6AFB-2A35-E42E02264DC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94156" y="169365"/>
                  <a:ext cx="4222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A9931A-0A2A-233F-9B67-7DD4D736E8A9}"/>
                    </a:ext>
                  </a:extLst>
                </p14:cNvPr>
                <p14:cNvContentPartPr/>
                <p14:nvPr/>
              </p14:nvContentPartPr>
              <p14:xfrm>
                <a:off x="4430276" y="329205"/>
                <a:ext cx="590400" cy="17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A9931A-0A2A-233F-9B67-7DD4D736E8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21276" y="320205"/>
                  <a:ext cx="608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996D7E-20E3-5348-4894-51CDC919B72B}"/>
                    </a:ext>
                  </a:extLst>
                </p14:cNvPr>
                <p14:cNvContentPartPr/>
                <p14:nvPr/>
              </p14:nvContentPartPr>
              <p14:xfrm>
                <a:off x="4531076" y="189165"/>
                <a:ext cx="51120" cy="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996D7E-20E3-5348-4894-51CDC919B72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22436" y="180165"/>
                  <a:ext cx="6876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EFE959-B78A-2EC1-99FF-B278A0E93B21}"/>
                  </a:ext>
                </a:extLst>
              </p14:cNvPr>
              <p14:cNvContentPartPr/>
              <p14:nvPr/>
            </p14:nvContentPartPr>
            <p14:xfrm>
              <a:off x="5242796" y="342165"/>
              <a:ext cx="818280" cy="152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EFE959-B78A-2EC1-99FF-B278A0E93B2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34156" y="333525"/>
                <a:ext cx="83592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7661539-E996-06E1-7C88-53BDACBD650F}"/>
              </a:ext>
            </a:extLst>
          </p:cNvPr>
          <p:cNvGrpSpPr/>
          <p:nvPr/>
        </p:nvGrpSpPr>
        <p:grpSpPr>
          <a:xfrm>
            <a:off x="6257636" y="185205"/>
            <a:ext cx="1040040" cy="428400"/>
            <a:chOff x="6257636" y="185205"/>
            <a:chExt cx="104004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78C4B3E-CEEE-137C-BD88-FBD03CC7D5FC}"/>
                    </a:ext>
                  </a:extLst>
                </p14:cNvPr>
                <p14:cNvContentPartPr/>
                <p14:nvPr/>
              </p14:nvContentPartPr>
              <p14:xfrm>
                <a:off x="6257636" y="185205"/>
                <a:ext cx="1040040" cy="428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78C4B3E-CEEE-137C-BD88-FBD03CC7D5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48996" y="176565"/>
                  <a:ext cx="10576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985F1E0-DB46-4F5F-EC12-93D4BDC23A01}"/>
                    </a:ext>
                  </a:extLst>
                </p14:cNvPr>
                <p14:cNvContentPartPr/>
                <p14:nvPr/>
              </p14:nvContentPartPr>
              <p14:xfrm>
                <a:off x="6994196" y="289245"/>
                <a:ext cx="251280" cy="1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985F1E0-DB46-4F5F-EC12-93D4BDC23A0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85196" y="280605"/>
                  <a:ext cx="268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74F1609-9279-B5DD-84BA-AAAB7422D3C9}"/>
                    </a:ext>
                  </a:extLst>
                </p14:cNvPr>
                <p14:cNvContentPartPr/>
                <p14:nvPr/>
              </p14:nvContentPartPr>
              <p14:xfrm>
                <a:off x="7004276" y="271965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74F1609-9279-B5DD-84BA-AAAB7422D3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95636" y="26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DF05BB-FB7E-8ADB-8D36-C7715F465B9F}"/>
              </a:ext>
            </a:extLst>
          </p:cNvPr>
          <p:cNvGrpSpPr/>
          <p:nvPr/>
        </p:nvGrpSpPr>
        <p:grpSpPr>
          <a:xfrm>
            <a:off x="861596" y="816285"/>
            <a:ext cx="550440" cy="806040"/>
            <a:chOff x="861596" y="816285"/>
            <a:chExt cx="55044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A3B09C-AD46-1136-CBE9-95BFED8AEA8C}"/>
                    </a:ext>
                  </a:extLst>
                </p14:cNvPr>
                <p14:cNvContentPartPr/>
                <p14:nvPr/>
              </p14:nvContentPartPr>
              <p14:xfrm>
                <a:off x="933956" y="816285"/>
                <a:ext cx="177840" cy="29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A3B09C-AD46-1136-CBE9-95BFED8AEA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4956" y="807285"/>
                  <a:ext cx="1954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48139C-CA83-8A23-A468-128C943F792E}"/>
                    </a:ext>
                  </a:extLst>
                </p14:cNvPr>
                <p14:cNvContentPartPr/>
                <p14:nvPr/>
              </p14:nvContentPartPr>
              <p14:xfrm>
                <a:off x="1100276" y="931125"/>
                <a:ext cx="236880" cy="293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48139C-CA83-8A23-A468-128C943F79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1276" y="922485"/>
                  <a:ext cx="254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759CCB-4427-26C0-4984-DD27DDBDA41F}"/>
                    </a:ext>
                  </a:extLst>
                </p14:cNvPr>
                <p14:cNvContentPartPr/>
                <p14:nvPr/>
              </p14:nvContentPartPr>
              <p14:xfrm>
                <a:off x="861596" y="1224525"/>
                <a:ext cx="533520" cy="64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759CCB-4427-26C0-4984-DD27DDBDA4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2596" y="1215525"/>
                  <a:ext cx="551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FC6134-1482-BC9E-666B-B975F99879BA}"/>
                    </a:ext>
                  </a:extLst>
                </p14:cNvPr>
                <p14:cNvContentPartPr/>
                <p14:nvPr/>
              </p14:nvContentPartPr>
              <p14:xfrm>
                <a:off x="871676" y="1414245"/>
                <a:ext cx="200880" cy="19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FC6134-1482-BC9E-666B-B975F99879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2676" y="1405605"/>
                  <a:ext cx="218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931C0F-D501-BF36-5656-9018CFF2A43E}"/>
                    </a:ext>
                  </a:extLst>
                </p14:cNvPr>
                <p14:cNvContentPartPr/>
                <p14:nvPr/>
              </p14:nvContentPartPr>
              <p14:xfrm>
                <a:off x="1194236" y="1381125"/>
                <a:ext cx="180000" cy="241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931C0F-D501-BF36-5656-9018CFF2A4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85596" y="1372125"/>
                  <a:ext cx="197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3F59C7-5ACB-96D9-8B61-A810640CCA17}"/>
                    </a:ext>
                  </a:extLst>
                </p14:cNvPr>
                <p14:cNvContentPartPr/>
                <p14:nvPr/>
              </p14:nvContentPartPr>
              <p14:xfrm>
                <a:off x="1148156" y="1416045"/>
                <a:ext cx="263880" cy="4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3F59C7-5ACB-96D9-8B61-A810640CCA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9156" y="1407045"/>
                  <a:ext cx="28152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966A58-7AEE-6ED7-B0D1-C7F7B81D5C6A}"/>
                  </a:ext>
                </a:extLst>
              </p14:cNvPr>
              <p14:cNvContentPartPr/>
              <p14:nvPr/>
            </p14:nvContentPartPr>
            <p14:xfrm>
              <a:off x="2598236" y="1092045"/>
              <a:ext cx="188280" cy="408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966A58-7AEE-6ED7-B0D1-C7F7B81D5C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89596" y="1083045"/>
                <a:ext cx="2059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ECA45E-5528-A217-EAC1-A69F441E16C9}"/>
                  </a:ext>
                </a:extLst>
              </p14:cNvPr>
              <p14:cNvContentPartPr/>
              <p14:nvPr/>
            </p14:nvContentPartPr>
            <p14:xfrm>
              <a:off x="2911796" y="1098885"/>
              <a:ext cx="245160" cy="173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ECA45E-5528-A217-EAC1-A69F441E16C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03156" y="1090245"/>
                <a:ext cx="2628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3B607-795C-F754-4E8C-F2FE45A290DD}"/>
                  </a:ext>
                </a:extLst>
              </p14:cNvPr>
              <p14:cNvContentPartPr/>
              <p14:nvPr/>
            </p14:nvContentPartPr>
            <p14:xfrm>
              <a:off x="2888756" y="1032645"/>
              <a:ext cx="212400" cy="4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3B607-795C-F754-4E8C-F2FE45A290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79756" y="1023645"/>
                <a:ext cx="2300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D2E4A1-7C9E-02E8-68E1-857DDAEDA501}"/>
                  </a:ext>
                </a:extLst>
              </p14:cNvPr>
              <p14:cNvContentPartPr/>
              <p14:nvPr/>
            </p14:nvContentPartPr>
            <p14:xfrm>
              <a:off x="3216356" y="919605"/>
              <a:ext cx="87120" cy="484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D2E4A1-7C9E-02E8-68E1-857DDAEDA50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07716" y="910965"/>
                <a:ext cx="1047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A0CD9EA-A940-C09D-D6DC-45F3F88C6A27}"/>
                  </a:ext>
                </a:extLst>
              </p14:cNvPr>
              <p14:cNvContentPartPr/>
              <p14:nvPr/>
            </p14:nvContentPartPr>
            <p14:xfrm>
              <a:off x="3609476" y="1118325"/>
              <a:ext cx="197280" cy="7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A0CD9EA-A940-C09D-D6DC-45F3F88C6A2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00476" y="1109685"/>
                <a:ext cx="2149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A1CDAC0-C70F-FE43-8F2F-DA888AA34B0B}"/>
                  </a:ext>
                </a:extLst>
              </p14:cNvPr>
              <p14:cNvContentPartPr/>
              <p14:nvPr/>
            </p14:nvContentPartPr>
            <p14:xfrm>
              <a:off x="3606956" y="1199325"/>
              <a:ext cx="234360" cy="9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A1CDAC0-C70F-FE43-8F2F-DA888AA34B0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97956" y="1190685"/>
                <a:ext cx="252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22AE240-9002-17DC-4088-534191D7A75B}"/>
                  </a:ext>
                </a:extLst>
              </p14:cNvPr>
              <p14:cNvContentPartPr/>
              <p14:nvPr/>
            </p14:nvContentPartPr>
            <p14:xfrm>
              <a:off x="3930236" y="1051005"/>
              <a:ext cx="188280" cy="192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22AE240-9002-17DC-4088-534191D7A75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21236" y="1042005"/>
                <a:ext cx="20592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F3D1D5E8-CF58-3837-8209-C605939F0E48}"/>
              </a:ext>
            </a:extLst>
          </p:cNvPr>
          <p:cNvGrpSpPr/>
          <p:nvPr/>
        </p:nvGrpSpPr>
        <p:grpSpPr>
          <a:xfrm>
            <a:off x="6521156" y="788565"/>
            <a:ext cx="1369440" cy="493560"/>
            <a:chOff x="6521156" y="788565"/>
            <a:chExt cx="136944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93CA8A-8341-F76D-A1FF-4A2F35953379}"/>
                    </a:ext>
                  </a:extLst>
                </p14:cNvPr>
                <p14:cNvContentPartPr/>
                <p14:nvPr/>
              </p14:nvContentPartPr>
              <p14:xfrm>
                <a:off x="6521156" y="788565"/>
                <a:ext cx="1369440" cy="493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93CA8A-8341-F76D-A1FF-4A2F359533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12516" y="779565"/>
                  <a:ext cx="13870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FFF6600-7262-B91B-F293-2599A837AF5C}"/>
                    </a:ext>
                  </a:extLst>
                </p14:cNvPr>
                <p14:cNvContentPartPr/>
                <p14:nvPr/>
              </p14:nvContentPartPr>
              <p14:xfrm>
                <a:off x="6731396" y="96388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FFF6600-7262-B91B-F293-2599A837AF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22756" y="95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927574-6A3D-BD79-A53E-2E33D21DA6A0}"/>
              </a:ext>
            </a:extLst>
          </p:cNvPr>
          <p:cNvGrpSpPr/>
          <p:nvPr/>
        </p:nvGrpSpPr>
        <p:grpSpPr>
          <a:xfrm>
            <a:off x="8189756" y="823845"/>
            <a:ext cx="2613960" cy="511560"/>
            <a:chOff x="8189756" y="823845"/>
            <a:chExt cx="261396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27F8A0-4CEC-8F7F-9AB9-CA56BC55815B}"/>
                    </a:ext>
                  </a:extLst>
                </p14:cNvPr>
                <p14:cNvContentPartPr/>
                <p14:nvPr/>
              </p14:nvContentPartPr>
              <p14:xfrm>
                <a:off x="8189756" y="976485"/>
                <a:ext cx="248760" cy="350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27F8A0-4CEC-8F7F-9AB9-CA56BC5581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81116" y="967845"/>
                  <a:ext cx="266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58A5B9-5577-7139-3BD8-E8EBA3EB21BC}"/>
                    </a:ext>
                  </a:extLst>
                </p14:cNvPr>
                <p14:cNvContentPartPr/>
                <p14:nvPr/>
              </p14:nvContentPartPr>
              <p14:xfrm>
                <a:off x="8569196" y="1029045"/>
                <a:ext cx="196920" cy="22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58A5B9-5577-7139-3BD8-E8EBA3EB21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60556" y="1020045"/>
                  <a:ext cx="214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E88D7-7569-6BB8-4CAC-889F0590FE1A}"/>
                    </a:ext>
                  </a:extLst>
                </p14:cNvPr>
                <p14:cNvContentPartPr/>
                <p14:nvPr/>
              </p14:nvContentPartPr>
              <p14:xfrm>
                <a:off x="8564876" y="1119405"/>
                <a:ext cx="187200" cy="18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E88D7-7569-6BB8-4CAC-889F0590FE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56236" y="1110765"/>
                  <a:ext cx="204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D91A4B-32DE-2377-62C9-E757B860D2BE}"/>
                    </a:ext>
                  </a:extLst>
                </p14:cNvPr>
                <p14:cNvContentPartPr/>
                <p14:nvPr/>
              </p14:nvContentPartPr>
              <p14:xfrm>
                <a:off x="8868716" y="883965"/>
                <a:ext cx="202680" cy="259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D91A4B-32DE-2377-62C9-E757B860D2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60076" y="875325"/>
                  <a:ext cx="220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9936DF4-DA4B-987B-D8F2-F2186ACF2048}"/>
                    </a:ext>
                  </a:extLst>
                </p14:cNvPr>
                <p14:cNvContentPartPr/>
                <p14:nvPr/>
              </p14:nvContentPartPr>
              <p14:xfrm>
                <a:off x="9198116" y="993045"/>
                <a:ext cx="149040" cy="171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9936DF4-DA4B-987B-D8F2-F2186ACF204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89476" y="984045"/>
                  <a:ext cx="166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B0D455-871E-B307-300A-7C180EDC237B}"/>
                    </a:ext>
                  </a:extLst>
                </p14:cNvPr>
                <p14:cNvContentPartPr/>
                <p14:nvPr/>
              </p14:nvContentPartPr>
              <p14:xfrm>
                <a:off x="9385676" y="1224525"/>
                <a:ext cx="50760" cy="110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B0D455-871E-B307-300A-7C180EDC23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76676" y="1215525"/>
                  <a:ext cx="68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4CBC16-DF5E-8068-95E8-415E0E1B86E5}"/>
                    </a:ext>
                  </a:extLst>
                </p14:cNvPr>
                <p14:cNvContentPartPr/>
                <p14:nvPr/>
              </p14:nvContentPartPr>
              <p14:xfrm>
                <a:off x="9462356" y="1128045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4CBC16-DF5E-8068-95E8-415E0E1B86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53356" y="111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28D304E-62FB-C862-5A1B-3EFD2E69D5FC}"/>
                    </a:ext>
                  </a:extLst>
                </p14:cNvPr>
                <p14:cNvContentPartPr/>
                <p14:nvPr/>
              </p14:nvContentPartPr>
              <p14:xfrm>
                <a:off x="9650636" y="1024005"/>
                <a:ext cx="123120" cy="13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28D304E-62FB-C862-5A1B-3EFD2E69D5F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41996" y="1015365"/>
                  <a:ext cx="14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182804-B892-2BBA-07EC-A54296253C2F}"/>
                    </a:ext>
                  </a:extLst>
                </p14:cNvPr>
                <p14:cNvContentPartPr/>
                <p14:nvPr/>
              </p14:nvContentPartPr>
              <p14:xfrm>
                <a:off x="9625436" y="1120485"/>
                <a:ext cx="192600" cy="9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182804-B892-2BBA-07EC-A54296253C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16796" y="1111845"/>
                  <a:ext cx="210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E15F584-88EC-8FAA-F5F5-74AE681A2B23}"/>
                    </a:ext>
                  </a:extLst>
                </p14:cNvPr>
                <p14:cNvContentPartPr/>
                <p14:nvPr/>
              </p14:nvContentPartPr>
              <p14:xfrm>
                <a:off x="9937556" y="850485"/>
                <a:ext cx="264600" cy="300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E15F584-88EC-8FAA-F5F5-74AE681A2B2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28916" y="841845"/>
                  <a:ext cx="282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21DFB1-D5E0-B5CE-D04F-46B9A05EF892}"/>
                    </a:ext>
                  </a:extLst>
                </p14:cNvPr>
                <p14:cNvContentPartPr/>
                <p14:nvPr/>
              </p14:nvContentPartPr>
              <p14:xfrm>
                <a:off x="10349396" y="823845"/>
                <a:ext cx="96840" cy="40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21DFB1-D5E0-B5CE-D04F-46B9A05EF89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40756" y="815205"/>
                  <a:ext cx="1144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BDD1D5-4226-266F-8F17-3711B836182C}"/>
                    </a:ext>
                  </a:extLst>
                </p14:cNvPr>
                <p14:cNvContentPartPr/>
                <p14:nvPr/>
              </p14:nvContentPartPr>
              <p14:xfrm>
                <a:off x="10485836" y="973605"/>
                <a:ext cx="118440" cy="20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BDD1D5-4226-266F-8F17-3711B83618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76836" y="964965"/>
                  <a:ext cx="136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9B1BB1-6775-791F-CE0D-D14086F1E436}"/>
                    </a:ext>
                  </a:extLst>
                </p14:cNvPr>
                <p14:cNvContentPartPr/>
                <p14:nvPr/>
              </p14:nvContentPartPr>
              <p14:xfrm>
                <a:off x="10740716" y="1096005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9B1BB1-6775-791F-CE0D-D14086F1E4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31716" y="108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0961BC-AB24-72D0-B2F4-9A26146EE4CD}"/>
                    </a:ext>
                  </a:extLst>
                </p14:cNvPr>
                <p14:cNvContentPartPr/>
                <p14:nvPr/>
              </p14:nvContentPartPr>
              <p14:xfrm>
                <a:off x="10695716" y="1182405"/>
                <a:ext cx="108000" cy="101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0961BC-AB24-72D0-B2F4-9A26146EE4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86716" y="1173405"/>
                  <a:ext cx="1256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D0DC540-B8F8-6838-9AEE-23E14E56A7BC}"/>
              </a:ext>
            </a:extLst>
          </p:cNvPr>
          <p:cNvGrpSpPr/>
          <p:nvPr/>
        </p:nvGrpSpPr>
        <p:grpSpPr>
          <a:xfrm>
            <a:off x="10959236" y="732765"/>
            <a:ext cx="890280" cy="651960"/>
            <a:chOff x="10959236" y="732765"/>
            <a:chExt cx="89028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60D4757-85BA-540B-0D3C-C159027B42BC}"/>
                    </a:ext>
                  </a:extLst>
                </p14:cNvPr>
                <p14:cNvContentPartPr/>
                <p14:nvPr/>
              </p14:nvContentPartPr>
              <p14:xfrm>
                <a:off x="10959236" y="1072605"/>
                <a:ext cx="201960" cy="12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60D4757-85BA-540B-0D3C-C159027B42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50236" y="1063965"/>
                  <a:ext cx="21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0A43DA7-52BC-2290-C21A-ECD27CEFF1E1}"/>
                    </a:ext>
                  </a:extLst>
                </p14:cNvPr>
                <p14:cNvContentPartPr/>
                <p14:nvPr/>
              </p14:nvContentPartPr>
              <p14:xfrm>
                <a:off x="11045996" y="987285"/>
                <a:ext cx="17640" cy="217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0A43DA7-52BC-2290-C21A-ECD27CEFF1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37356" y="978285"/>
                  <a:ext cx="35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7BCD394-6826-E802-25A8-320EDDD0BC34}"/>
                    </a:ext>
                  </a:extLst>
                </p14:cNvPr>
                <p14:cNvContentPartPr/>
                <p14:nvPr/>
              </p14:nvContentPartPr>
              <p14:xfrm>
                <a:off x="11307716" y="943725"/>
                <a:ext cx="120960" cy="262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7BCD394-6826-E802-25A8-320EDDD0BC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98716" y="934725"/>
                  <a:ext cx="138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26534EE-0FC6-2090-DF95-B83194136331}"/>
                    </a:ext>
                  </a:extLst>
                </p14:cNvPr>
                <p14:cNvContentPartPr/>
                <p14:nvPr/>
              </p14:nvContentPartPr>
              <p14:xfrm>
                <a:off x="11493116" y="1210485"/>
                <a:ext cx="36720" cy="95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26534EE-0FC6-2090-DF95-B831941363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84476" y="1201845"/>
                  <a:ext cx="54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CD92798-0153-91A7-58A4-1550A064CC71}"/>
                    </a:ext>
                  </a:extLst>
                </p14:cNvPr>
                <p14:cNvContentPartPr/>
                <p14:nvPr/>
              </p14:nvContentPartPr>
              <p14:xfrm>
                <a:off x="11551076" y="110464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CD92798-0153-91A7-58A4-1550A064CC7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42076" y="1096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C2C8E6-6260-41CA-9539-A1DF91A4BD57}"/>
                    </a:ext>
                  </a:extLst>
                </p14:cNvPr>
                <p14:cNvContentPartPr/>
                <p14:nvPr/>
              </p14:nvContentPartPr>
              <p14:xfrm>
                <a:off x="11610116" y="1180965"/>
                <a:ext cx="17640" cy="151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C2C8E6-6260-41CA-9539-A1DF91A4BD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01116" y="1171965"/>
                  <a:ext cx="35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A9D6D7-4A41-C186-AAD5-FB21C38A2869}"/>
                    </a:ext>
                  </a:extLst>
                </p14:cNvPr>
                <p14:cNvContentPartPr/>
                <p14:nvPr/>
              </p14:nvContentPartPr>
              <p14:xfrm>
                <a:off x="11686796" y="732765"/>
                <a:ext cx="162720" cy="65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A9D6D7-4A41-C186-AAD5-FB21C38A286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77796" y="724125"/>
                  <a:ext cx="180360" cy="66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41BD0D6-F3BD-498D-7CD7-9162E5A1F1F2}"/>
              </a:ext>
            </a:extLst>
          </p:cNvPr>
          <p:cNvGrpSpPr/>
          <p:nvPr/>
        </p:nvGrpSpPr>
        <p:grpSpPr>
          <a:xfrm>
            <a:off x="8106956" y="1675245"/>
            <a:ext cx="639000" cy="200520"/>
            <a:chOff x="8106956" y="1675245"/>
            <a:chExt cx="63900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30E9716-4CC2-BE05-601C-BB2D8DF93CEC}"/>
                    </a:ext>
                  </a:extLst>
                </p14:cNvPr>
                <p14:cNvContentPartPr/>
                <p14:nvPr/>
              </p14:nvContentPartPr>
              <p14:xfrm>
                <a:off x="8106956" y="1675245"/>
                <a:ext cx="353520" cy="200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30E9716-4CC2-BE05-601C-BB2D8DF93CE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98316" y="1666605"/>
                  <a:ext cx="371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C38978D-6A37-5462-04B4-AF310D0250F0}"/>
                    </a:ext>
                  </a:extLst>
                </p14:cNvPr>
                <p14:cNvContentPartPr/>
                <p14:nvPr/>
              </p14:nvContentPartPr>
              <p14:xfrm>
                <a:off x="8566316" y="1751925"/>
                <a:ext cx="172440" cy="1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C38978D-6A37-5462-04B4-AF310D0250F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57676" y="1743285"/>
                  <a:ext cx="19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8D75116-7CAD-7F96-B1FC-FC14102E848E}"/>
                    </a:ext>
                  </a:extLst>
                </p14:cNvPr>
                <p14:cNvContentPartPr/>
                <p14:nvPr/>
              </p14:nvContentPartPr>
              <p14:xfrm>
                <a:off x="8594756" y="1828605"/>
                <a:ext cx="151200" cy="34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8D75116-7CAD-7F96-B1FC-FC14102E84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85756" y="1819965"/>
                  <a:ext cx="1688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1370C23-21EF-9309-B0A7-1F9F65B4B08A}"/>
              </a:ext>
            </a:extLst>
          </p:cNvPr>
          <p:cNvGrpSpPr/>
          <p:nvPr/>
        </p:nvGrpSpPr>
        <p:grpSpPr>
          <a:xfrm>
            <a:off x="8991476" y="1662285"/>
            <a:ext cx="363960" cy="307080"/>
            <a:chOff x="8991476" y="1662285"/>
            <a:chExt cx="3639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7B64717-D9C8-184A-457D-415EC956F78C}"/>
                    </a:ext>
                  </a:extLst>
                </p14:cNvPr>
                <p14:cNvContentPartPr/>
                <p14:nvPr/>
              </p14:nvContentPartPr>
              <p14:xfrm>
                <a:off x="8991476" y="1662285"/>
                <a:ext cx="363960" cy="196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7B64717-D9C8-184A-457D-415EC956F7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82836" y="1653285"/>
                  <a:ext cx="381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17E4AF1-7FC7-74DA-75AD-0F8EBFEAD100}"/>
                    </a:ext>
                  </a:extLst>
                </p14:cNvPr>
                <p14:cNvContentPartPr/>
                <p14:nvPr/>
              </p14:nvContentPartPr>
              <p14:xfrm>
                <a:off x="9268676" y="1875765"/>
                <a:ext cx="82440" cy="93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17E4AF1-7FC7-74DA-75AD-0F8EBFEAD10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60036" y="1866765"/>
                  <a:ext cx="1000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8FEDC82-A86E-F60B-1800-6DD26F48B698}"/>
              </a:ext>
            </a:extLst>
          </p:cNvPr>
          <p:cNvGrpSpPr/>
          <p:nvPr/>
        </p:nvGrpSpPr>
        <p:grpSpPr>
          <a:xfrm>
            <a:off x="9594476" y="1646085"/>
            <a:ext cx="669960" cy="401760"/>
            <a:chOff x="9594476" y="1646085"/>
            <a:chExt cx="6699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13FDC3D-AEAA-F6FD-1873-9BB5C256DCA2}"/>
                    </a:ext>
                  </a:extLst>
                </p14:cNvPr>
                <p14:cNvContentPartPr/>
                <p14:nvPr/>
              </p14:nvContentPartPr>
              <p14:xfrm>
                <a:off x="9677996" y="1646085"/>
                <a:ext cx="6480" cy="19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13FDC3D-AEAA-F6FD-1873-9BB5C256DC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69356" y="1637085"/>
                  <a:ext cx="24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038FF3-7382-90B7-EE1E-87C3A114AC6E}"/>
                    </a:ext>
                  </a:extLst>
                </p14:cNvPr>
                <p14:cNvContentPartPr/>
                <p14:nvPr/>
              </p14:nvContentPartPr>
              <p14:xfrm>
                <a:off x="9594476" y="1758045"/>
                <a:ext cx="201600" cy="4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038FF3-7382-90B7-EE1E-87C3A114AC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85476" y="1749405"/>
                  <a:ext cx="219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3C4BFA3-9726-F0A5-19B9-278654135CBE}"/>
                    </a:ext>
                  </a:extLst>
                </p14:cNvPr>
                <p14:cNvContentPartPr/>
                <p14:nvPr/>
              </p14:nvContentPartPr>
              <p14:xfrm>
                <a:off x="9911276" y="1683885"/>
                <a:ext cx="305640" cy="240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3C4BFA3-9726-F0A5-19B9-278654135CB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02636" y="1675245"/>
                  <a:ext cx="323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CE3E6B0-08AE-0696-40E0-0306E341A310}"/>
                    </a:ext>
                  </a:extLst>
                </p14:cNvPr>
                <p14:cNvContentPartPr/>
                <p14:nvPr/>
              </p14:nvContentPartPr>
              <p14:xfrm>
                <a:off x="10246796" y="1882965"/>
                <a:ext cx="17640" cy="16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CE3E6B0-08AE-0696-40E0-0306E341A31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37796" y="1874325"/>
                  <a:ext cx="3528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901A4A-D243-5AF2-0F6E-7B8008B36D38}"/>
              </a:ext>
            </a:extLst>
          </p:cNvPr>
          <p:cNvGrpSpPr/>
          <p:nvPr/>
        </p:nvGrpSpPr>
        <p:grpSpPr>
          <a:xfrm>
            <a:off x="8903636" y="1489845"/>
            <a:ext cx="695520" cy="550440"/>
            <a:chOff x="8903636" y="1489845"/>
            <a:chExt cx="69552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C07703-B1DD-8DB1-7842-1D12A0E33749}"/>
                    </a:ext>
                  </a:extLst>
                </p14:cNvPr>
                <p14:cNvContentPartPr/>
                <p14:nvPr/>
              </p14:nvContentPartPr>
              <p14:xfrm>
                <a:off x="8903636" y="1602885"/>
                <a:ext cx="527040" cy="437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C07703-B1DD-8DB1-7842-1D12A0E3374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94996" y="1594245"/>
                  <a:ext cx="5446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3691DF-A512-00E6-22C3-248607CE7169}"/>
                    </a:ext>
                  </a:extLst>
                </p14:cNvPr>
                <p14:cNvContentPartPr/>
                <p14:nvPr/>
              </p14:nvContentPartPr>
              <p14:xfrm>
                <a:off x="9522116" y="1489845"/>
                <a:ext cx="77040" cy="73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3691DF-A512-00E6-22C3-248607CE716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13476" y="1481205"/>
                  <a:ext cx="9468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0609CF6-D627-0DFF-2665-C5CAD610E06F}"/>
              </a:ext>
            </a:extLst>
          </p:cNvPr>
          <p:cNvGrpSpPr/>
          <p:nvPr/>
        </p:nvGrpSpPr>
        <p:grpSpPr>
          <a:xfrm>
            <a:off x="8151956" y="2330085"/>
            <a:ext cx="554760" cy="770400"/>
            <a:chOff x="8151956" y="2330085"/>
            <a:chExt cx="554760" cy="77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CF43AE1-5CEE-F5B4-9107-5D33FB640176}"/>
                    </a:ext>
                  </a:extLst>
                </p14:cNvPr>
                <p14:cNvContentPartPr/>
                <p14:nvPr/>
              </p14:nvContentPartPr>
              <p14:xfrm>
                <a:off x="8220716" y="2330085"/>
                <a:ext cx="115920" cy="238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CF43AE1-5CEE-F5B4-9107-5D33FB6401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11716" y="2321445"/>
                  <a:ext cx="133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5C90FE0-7C56-F33F-EB3C-A1FA0FD7841B}"/>
                    </a:ext>
                  </a:extLst>
                </p14:cNvPr>
                <p14:cNvContentPartPr/>
                <p14:nvPr/>
              </p14:nvContentPartPr>
              <p14:xfrm>
                <a:off x="8445716" y="2430525"/>
                <a:ext cx="69120" cy="136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5C90FE0-7C56-F33F-EB3C-A1FA0FD784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37076" y="2421885"/>
                  <a:ext cx="8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93243D-79FF-387D-F5F7-B56EC52A47A4}"/>
                    </a:ext>
                  </a:extLst>
                </p14:cNvPr>
                <p14:cNvContentPartPr/>
                <p14:nvPr/>
              </p14:nvContentPartPr>
              <p14:xfrm>
                <a:off x="8612756" y="2589645"/>
                <a:ext cx="29880" cy="84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93243D-79FF-387D-F5F7-B56EC52A47A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04116" y="2581005"/>
                  <a:ext cx="47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014A70A-0854-9712-32A0-C5A5D202498A}"/>
                    </a:ext>
                  </a:extLst>
                </p14:cNvPr>
                <p14:cNvContentPartPr/>
                <p14:nvPr/>
              </p14:nvContentPartPr>
              <p14:xfrm>
                <a:off x="8606636" y="2599725"/>
                <a:ext cx="100080" cy="78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014A70A-0854-9712-32A0-C5A5D202498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97996" y="2590725"/>
                  <a:ext cx="117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2E771A-97E2-2EB2-04CC-23378E4CF57C}"/>
                    </a:ext>
                  </a:extLst>
                </p14:cNvPr>
                <p14:cNvContentPartPr/>
                <p14:nvPr/>
              </p14:nvContentPartPr>
              <p14:xfrm>
                <a:off x="8151956" y="2760285"/>
                <a:ext cx="542160" cy="56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2E771A-97E2-2EB2-04CC-23378E4CF57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43316" y="2751285"/>
                  <a:ext cx="559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F53C7F-9BE8-87EB-3547-8F953E9B5462}"/>
                    </a:ext>
                  </a:extLst>
                </p14:cNvPr>
                <p14:cNvContentPartPr/>
                <p14:nvPr/>
              </p14:nvContentPartPr>
              <p14:xfrm>
                <a:off x="8248796" y="2874045"/>
                <a:ext cx="152640" cy="222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F53C7F-9BE8-87EB-3547-8F953E9B546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40156" y="2865405"/>
                  <a:ext cx="170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B2F27A-1C37-2321-7A42-B62A0CF0CADD}"/>
                    </a:ext>
                  </a:extLst>
                </p14:cNvPr>
                <p14:cNvContentPartPr/>
                <p14:nvPr/>
              </p14:nvContentPartPr>
              <p14:xfrm>
                <a:off x="8524916" y="2897445"/>
                <a:ext cx="127440" cy="203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B2F27A-1C37-2321-7A42-B62A0CF0CAD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16276" y="2888445"/>
                  <a:ext cx="145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5E4CCCC-C356-676A-7B8E-5C0014BCEC22}"/>
                    </a:ext>
                  </a:extLst>
                </p14:cNvPr>
                <p14:cNvContentPartPr/>
                <p14:nvPr/>
              </p14:nvContentPartPr>
              <p14:xfrm>
                <a:off x="8465516" y="2976645"/>
                <a:ext cx="205920" cy="32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5E4CCCC-C356-676A-7B8E-5C0014BCEC2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56516" y="2968005"/>
                  <a:ext cx="223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0876850-18CC-E9E9-48BC-4C4E07D9B229}"/>
              </a:ext>
            </a:extLst>
          </p:cNvPr>
          <p:cNvGrpSpPr/>
          <p:nvPr/>
        </p:nvGrpSpPr>
        <p:grpSpPr>
          <a:xfrm>
            <a:off x="9066356" y="2644725"/>
            <a:ext cx="246240" cy="145080"/>
            <a:chOff x="9066356" y="2644725"/>
            <a:chExt cx="24624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97644B7-C2DF-C0C5-9FFC-183A62C38E2F}"/>
                    </a:ext>
                  </a:extLst>
                </p14:cNvPr>
                <p14:cNvContentPartPr/>
                <p14:nvPr/>
              </p14:nvContentPartPr>
              <p14:xfrm>
                <a:off x="9066356" y="2644725"/>
                <a:ext cx="212760" cy="39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97644B7-C2DF-C0C5-9FFC-183A62C38E2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57356" y="2636085"/>
                  <a:ext cx="230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2E51D84-AD03-38A6-D3A7-39D4AA58D7F1}"/>
                    </a:ext>
                  </a:extLst>
                </p14:cNvPr>
                <p14:cNvContentPartPr/>
                <p14:nvPr/>
              </p14:nvContentPartPr>
              <p14:xfrm>
                <a:off x="9072836" y="2766405"/>
                <a:ext cx="239760" cy="23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2E51D84-AD03-38A6-D3A7-39D4AA58D7F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63836" y="2757405"/>
                  <a:ext cx="2574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2AC129E-054A-029C-2590-D237066D8F14}"/>
              </a:ext>
            </a:extLst>
          </p:cNvPr>
          <p:cNvGrpSpPr/>
          <p:nvPr/>
        </p:nvGrpSpPr>
        <p:grpSpPr>
          <a:xfrm>
            <a:off x="9510956" y="2475885"/>
            <a:ext cx="1305360" cy="400680"/>
            <a:chOff x="9510956" y="2475885"/>
            <a:chExt cx="130536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7ABEE44-0F5C-C424-072F-E4CD835873A2}"/>
                    </a:ext>
                  </a:extLst>
                </p14:cNvPr>
                <p14:cNvContentPartPr/>
                <p14:nvPr/>
              </p14:nvContentPartPr>
              <p14:xfrm>
                <a:off x="9518516" y="2563725"/>
                <a:ext cx="265680" cy="302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ABEE44-0F5C-C424-072F-E4CD835873A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09876" y="2555085"/>
                  <a:ext cx="2833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F6187E0-F7FC-D149-9665-4480B641CA80}"/>
                    </a:ext>
                  </a:extLst>
                </p14:cNvPr>
                <p14:cNvContentPartPr/>
                <p14:nvPr/>
              </p14:nvContentPartPr>
              <p14:xfrm>
                <a:off x="9865556" y="2606565"/>
                <a:ext cx="108360" cy="20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F6187E0-F7FC-D149-9665-4480B641CA8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56916" y="2597565"/>
                  <a:ext cx="126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991975-A92C-7EE8-705F-89AD01464EA3}"/>
                    </a:ext>
                  </a:extLst>
                </p14:cNvPr>
                <p14:cNvContentPartPr/>
                <p14:nvPr/>
              </p14:nvContentPartPr>
              <p14:xfrm>
                <a:off x="10053836" y="2818245"/>
                <a:ext cx="68760" cy="58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991975-A92C-7EE8-705F-89AD01464EA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45196" y="2809605"/>
                  <a:ext cx="86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11DB22E-1681-A422-37EA-280FA99BC9CF}"/>
                    </a:ext>
                  </a:extLst>
                </p14:cNvPr>
                <p14:cNvContentPartPr/>
                <p14:nvPr/>
              </p14:nvContentPartPr>
              <p14:xfrm>
                <a:off x="10309076" y="2671365"/>
                <a:ext cx="185760" cy="20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11DB22E-1681-A422-37EA-280FA99BC9C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00076" y="2662725"/>
                  <a:ext cx="203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B42C928-C8B8-8918-2F8B-A4C69906674B}"/>
                    </a:ext>
                  </a:extLst>
                </p14:cNvPr>
                <p14:cNvContentPartPr/>
                <p14:nvPr/>
              </p14:nvContentPartPr>
              <p14:xfrm>
                <a:off x="10269116" y="2798085"/>
                <a:ext cx="203400" cy="6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B42C928-C8B8-8918-2F8B-A4C69906674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60116" y="2789445"/>
                  <a:ext cx="221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9F03280-A8F4-94FE-2FEF-D3C4EE1E8E34}"/>
                    </a:ext>
                  </a:extLst>
                </p14:cNvPr>
                <p14:cNvContentPartPr/>
                <p14:nvPr/>
              </p14:nvContentPartPr>
              <p14:xfrm>
                <a:off x="10646396" y="2647965"/>
                <a:ext cx="169920" cy="174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9F03280-A8F4-94FE-2FEF-D3C4EE1E8E3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37396" y="2638965"/>
                  <a:ext cx="187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92C9217-3A40-91C9-1AE9-CFC831026873}"/>
                    </a:ext>
                  </a:extLst>
                </p14:cNvPr>
                <p14:cNvContentPartPr/>
                <p14:nvPr/>
              </p14:nvContentPartPr>
              <p14:xfrm>
                <a:off x="9510956" y="2475885"/>
                <a:ext cx="331920" cy="49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92C9217-3A40-91C9-1AE9-CFC8310268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02316" y="2466885"/>
                  <a:ext cx="34956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94FFBBA-1242-3ED9-8F5F-5490C6286B77}"/>
              </a:ext>
            </a:extLst>
          </p:cNvPr>
          <p:cNvGrpSpPr/>
          <p:nvPr/>
        </p:nvGrpSpPr>
        <p:grpSpPr>
          <a:xfrm>
            <a:off x="1129687" y="2016885"/>
            <a:ext cx="883080" cy="476640"/>
            <a:chOff x="1129687" y="2016885"/>
            <a:chExt cx="88308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73767EA-B979-52B3-4561-003FB92A0CC1}"/>
                    </a:ext>
                  </a:extLst>
                </p14:cNvPr>
                <p14:cNvContentPartPr/>
                <p14:nvPr/>
              </p14:nvContentPartPr>
              <p14:xfrm>
                <a:off x="1129687" y="2075565"/>
                <a:ext cx="140040" cy="243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73767EA-B979-52B3-4561-003FB92A0C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1047" y="2066925"/>
                  <a:ext cx="157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CAE0B15-A4D4-4E0D-159F-5D713EFBAAE7}"/>
                    </a:ext>
                  </a:extLst>
                </p14:cNvPr>
                <p14:cNvContentPartPr/>
                <p14:nvPr/>
              </p14:nvContentPartPr>
              <p14:xfrm>
                <a:off x="1367647" y="2313165"/>
                <a:ext cx="60840" cy="111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CAE0B15-A4D4-4E0D-159F-5D713EFBAA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59007" y="2304165"/>
                  <a:ext cx="78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4856F3-11F8-FA78-7C4E-D4C820F4CFA5}"/>
                    </a:ext>
                  </a:extLst>
                </p14:cNvPr>
                <p14:cNvContentPartPr/>
                <p14:nvPr/>
              </p14:nvContentPartPr>
              <p14:xfrm>
                <a:off x="1407247" y="2226045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4856F3-11F8-FA78-7C4E-D4C820F4CF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8607" y="221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71C5D41-4B3C-0D77-530A-52691E2C5207}"/>
                    </a:ext>
                  </a:extLst>
                </p14:cNvPr>
                <p14:cNvContentPartPr/>
                <p14:nvPr/>
              </p14:nvContentPartPr>
              <p14:xfrm>
                <a:off x="1557007" y="2325405"/>
                <a:ext cx="9000" cy="168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71C5D41-4B3C-0D77-530A-52691E2C52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48007" y="2316405"/>
                  <a:ext cx="26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95B47B8-DE6A-369A-1E73-574D034D7973}"/>
                    </a:ext>
                  </a:extLst>
                </p14:cNvPr>
                <p14:cNvContentPartPr/>
                <p14:nvPr/>
              </p14:nvContentPartPr>
              <p14:xfrm>
                <a:off x="1830607" y="2016885"/>
                <a:ext cx="12960" cy="229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95B47B8-DE6A-369A-1E73-574D034D79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21607" y="2008245"/>
                  <a:ext cx="30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4939DA4-2CBF-3249-77BD-D7524696A09A}"/>
                    </a:ext>
                  </a:extLst>
                </p14:cNvPr>
                <p14:cNvContentPartPr/>
                <p14:nvPr/>
              </p14:nvContentPartPr>
              <p14:xfrm>
                <a:off x="1709287" y="2109765"/>
                <a:ext cx="303480" cy="29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4939DA4-2CBF-3249-77BD-D7524696A09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00287" y="2101125"/>
                  <a:ext cx="32112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D8296BE-14C2-82D7-0AA3-E1736FC10837}"/>
                  </a:ext>
                </a:extLst>
              </p14:cNvPr>
              <p14:cNvContentPartPr/>
              <p14:nvPr/>
            </p14:nvContentPartPr>
            <p14:xfrm>
              <a:off x="6886196" y="3189765"/>
              <a:ext cx="767160" cy="495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D8296BE-14C2-82D7-0AA3-E1736FC1083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877556" y="3180765"/>
                <a:ext cx="784800" cy="51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AEB7DF9-D2BA-62EB-2485-254901A19F71}"/>
              </a:ext>
            </a:extLst>
          </p:cNvPr>
          <p:cNvGrpSpPr/>
          <p:nvPr/>
        </p:nvGrpSpPr>
        <p:grpSpPr>
          <a:xfrm>
            <a:off x="7916516" y="3364725"/>
            <a:ext cx="807480" cy="209880"/>
            <a:chOff x="7916516" y="3364725"/>
            <a:chExt cx="80748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6D37911-2BA4-619A-4AF3-C0EBEA904FBB}"/>
                    </a:ext>
                  </a:extLst>
                </p14:cNvPr>
                <p14:cNvContentPartPr/>
                <p14:nvPr/>
              </p14:nvContentPartPr>
              <p14:xfrm>
                <a:off x="7919756" y="3364725"/>
                <a:ext cx="5400" cy="64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D37911-2BA4-619A-4AF3-C0EBEA904FB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11116" y="3355725"/>
                  <a:ext cx="23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AF22E0A-76E7-1F3D-49F5-C645FE6E43C4}"/>
                    </a:ext>
                  </a:extLst>
                </p14:cNvPr>
                <p14:cNvContentPartPr/>
                <p14:nvPr/>
              </p14:nvContentPartPr>
              <p14:xfrm>
                <a:off x="7916516" y="3431325"/>
                <a:ext cx="807480" cy="143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AF22E0A-76E7-1F3D-49F5-C645FE6E43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07876" y="3422685"/>
                  <a:ext cx="82512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2A38674-3489-7CAF-C6CB-7E4D318515A7}"/>
                  </a:ext>
                </a:extLst>
              </p14:cNvPr>
              <p14:cNvContentPartPr/>
              <p14:nvPr/>
            </p14:nvContentPartPr>
            <p14:xfrm>
              <a:off x="2405996" y="1218045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2A38674-3489-7CAF-C6CB-7E4D318515A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97356" y="12090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C48B67B-DC2F-A18C-645E-C3333EDCC56C}"/>
              </a:ext>
            </a:extLst>
          </p:cNvPr>
          <p:cNvGrpSpPr/>
          <p:nvPr/>
        </p:nvGrpSpPr>
        <p:grpSpPr>
          <a:xfrm>
            <a:off x="1757636" y="964605"/>
            <a:ext cx="866520" cy="443160"/>
            <a:chOff x="1757636" y="964605"/>
            <a:chExt cx="86652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4430354-7EEC-3F6F-37F8-0123DFE70189}"/>
                    </a:ext>
                  </a:extLst>
                </p14:cNvPr>
                <p14:cNvContentPartPr/>
                <p14:nvPr/>
              </p14:nvContentPartPr>
              <p14:xfrm>
                <a:off x="1832516" y="1102485"/>
                <a:ext cx="32760" cy="19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4430354-7EEC-3F6F-37F8-0123DFE701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23876" y="1093845"/>
                  <a:ext cx="50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622886-FF28-83CD-D19E-7B8856BF5283}"/>
                    </a:ext>
                  </a:extLst>
                </p14:cNvPr>
                <p14:cNvContentPartPr/>
                <p14:nvPr/>
              </p14:nvContentPartPr>
              <p14:xfrm>
                <a:off x="1757636" y="1212285"/>
                <a:ext cx="178920" cy="6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622886-FF28-83CD-D19E-7B8856BF528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48636" y="1203645"/>
                  <a:ext cx="196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6A479E-E171-A6DF-EB07-D8F1032E2AD5}"/>
                    </a:ext>
                  </a:extLst>
                </p14:cNvPr>
                <p14:cNvContentPartPr/>
                <p14:nvPr/>
              </p14:nvContentPartPr>
              <p14:xfrm>
                <a:off x="2130236" y="1072245"/>
                <a:ext cx="236160" cy="243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6A479E-E171-A6DF-EB07-D8F1032E2A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121596" y="1063605"/>
                  <a:ext cx="253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64E8D2-A6C0-5B3B-F766-18056A84B3A7}"/>
                    </a:ext>
                  </a:extLst>
                </p14:cNvPr>
                <p14:cNvContentPartPr/>
                <p14:nvPr/>
              </p14:nvContentPartPr>
              <p14:xfrm>
                <a:off x="2115116" y="985845"/>
                <a:ext cx="205200" cy="2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64E8D2-A6C0-5B3B-F766-18056A84B3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06476" y="977205"/>
                  <a:ext cx="22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56EA22-A048-EC13-EA30-E13BA89DDCFB}"/>
                    </a:ext>
                  </a:extLst>
                </p14:cNvPr>
                <p14:cNvContentPartPr/>
                <p14:nvPr/>
              </p14:nvContentPartPr>
              <p14:xfrm>
                <a:off x="2454236" y="964605"/>
                <a:ext cx="169920" cy="443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56EA22-A048-EC13-EA30-E13BA89DDCF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45596" y="955965"/>
                  <a:ext cx="1875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A3BA615-52FF-18BC-4E00-FB31D00D5133}"/>
                    </a:ext>
                  </a:extLst>
                </p14:cNvPr>
                <p14:cNvContentPartPr/>
                <p14:nvPr/>
              </p14:nvContentPartPr>
              <p14:xfrm>
                <a:off x="2327876" y="1228125"/>
                <a:ext cx="58320" cy="34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A3BA615-52FF-18BC-4E00-FB31D00D51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18876" y="1219485"/>
                  <a:ext cx="759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AC502CB-6A36-18CE-CC12-791581FC6B57}"/>
                  </a:ext>
                </a:extLst>
              </p14:cNvPr>
              <p14:cNvContentPartPr/>
              <p14:nvPr/>
            </p14:nvContentPartPr>
            <p14:xfrm>
              <a:off x="9609596" y="3511245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AC502CB-6A36-18CE-CC12-791581FC6B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00956" y="35022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0ED8AB3-54B1-04FB-3BAC-6B027220F3DC}"/>
              </a:ext>
            </a:extLst>
          </p:cNvPr>
          <p:cNvGrpSpPr/>
          <p:nvPr/>
        </p:nvGrpSpPr>
        <p:grpSpPr>
          <a:xfrm>
            <a:off x="9144476" y="3249525"/>
            <a:ext cx="1352160" cy="405360"/>
            <a:chOff x="9144476" y="3249525"/>
            <a:chExt cx="13521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69065FD-381A-4762-43FB-0E01CE0F1563}"/>
                    </a:ext>
                  </a:extLst>
                </p14:cNvPr>
                <p14:cNvContentPartPr/>
                <p14:nvPr/>
              </p14:nvContentPartPr>
              <p14:xfrm>
                <a:off x="9200996" y="3369045"/>
                <a:ext cx="305640" cy="285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69065FD-381A-4762-43FB-0E01CE0F156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91996" y="3360045"/>
                  <a:ext cx="323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D4CB87B-0E29-72B3-5A9D-83E706327B4C}"/>
                    </a:ext>
                  </a:extLst>
                </p14:cNvPr>
                <p14:cNvContentPartPr/>
                <p14:nvPr/>
              </p14:nvContentPartPr>
              <p14:xfrm>
                <a:off x="9144476" y="3313605"/>
                <a:ext cx="392760" cy="20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D4CB87B-0E29-72B3-5A9D-83E706327B4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35836" y="3304605"/>
                  <a:ext cx="410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BD1DA5E-8CA1-11E8-791D-AE733865DA98}"/>
                    </a:ext>
                  </a:extLst>
                </p14:cNvPr>
                <p14:cNvContentPartPr/>
                <p14:nvPr/>
              </p14:nvContentPartPr>
              <p14:xfrm>
                <a:off x="10249676" y="3310005"/>
                <a:ext cx="166320" cy="319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BD1DA5E-8CA1-11E8-791D-AE733865DA9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40676" y="3301365"/>
                  <a:ext cx="1839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56DA4FD-4ECE-1AEB-E62B-BDE59EA49DEF}"/>
                    </a:ext>
                  </a:extLst>
                </p14:cNvPr>
                <p14:cNvContentPartPr/>
                <p14:nvPr/>
              </p14:nvContentPartPr>
              <p14:xfrm>
                <a:off x="10177676" y="3249525"/>
                <a:ext cx="318960" cy="24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56DA4FD-4ECE-1AEB-E62B-BDE59EA49D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69036" y="3240885"/>
                  <a:ext cx="33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1B6362-6F1C-66AC-F36D-13ECABCF8E2E}"/>
                    </a:ext>
                  </a:extLst>
                </p14:cNvPr>
                <p14:cNvContentPartPr/>
                <p14:nvPr/>
              </p14:nvContentPartPr>
              <p14:xfrm>
                <a:off x="9841796" y="3484245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1B6362-6F1C-66AC-F36D-13ECABCF8E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32796" y="347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BAA3973-1A2A-43E6-3F6C-EBA2DB1C4F65}"/>
                    </a:ext>
                  </a:extLst>
                </p14:cNvPr>
                <p14:cNvContentPartPr/>
                <p14:nvPr/>
              </p14:nvContentPartPr>
              <p14:xfrm>
                <a:off x="9647396" y="3510885"/>
                <a:ext cx="227520" cy="20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BAA3973-1A2A-43E6-3F6C-EBA2DB1C4F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638396" y="3501885"/>
                  <a:ext cx="245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CB99922-AB4F-C302-CE96-F763626839BC}"/>
                    </a:ext>
                  </a:extLst>
                </p14:cNvPr>
                <p14:cNvContentPartPr/>
                <p14:nvPr/>
              </p14:nvContentPartPr>
              <p14:xfrm>
                <a:off x="9762956" y="3450045"/>
                <a:ext cx="120240" cy="12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CB99922-AB4F-C302-CE96-F763626839B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54316" y="3441405"/>
                  <a:ext cx="137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0C27E08-6111-41F7-840E-AEA865FB95F3}"/>
                    </a:ext>
                  </a:extLst>
                </p14:cNvPr>
                <p14:cNvContentPartPr/>
                <p14:nvPr/>
              </p14:nvContentPartPr>
              <p14:xfrm>
                <a:off x="10027916" y="3494325"/>
                <a:ext cx="61200" cy="139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0C27E08-6111-41F7-840E-AEA865FB95F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18916" y="3485685"/>
                  <a:ext cx="78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5FF9550-555A-E9E0-7DEC-DCB479EDEC67}"/>
                    </a:ext>
                  </a:extLst>
                </p14:cNvPr>
                <p14:cNvContentPartPr/>
                <p14:nvPr/>
              </p14:nvContentPartPr>
              <p14:xfrm>
                <a:off x="10059596" y="3394245"/>
                <a:ext cx="32040" cy="8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5FF9550-555A-E9E0-7DEC-DCB479EDEC6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050956" y="3385245"/>
                  <a:ext cx="496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066358B-AD0C-1CB9-A638-638A6AB5F24B}"/>
                  </a:ext>
                </a:extLst>
              </p14:cNvPr>
              <p14:cNvContentPartPr/>
              <p14:nvPr/>
            </p14:nvContentPartPr>
            <p14:xfrm>
              <a:off x="3511447" y="2173125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066358B-AD0C-1CB9-A638-638A6AB5F24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02447" y="21641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6AE6922-5A3D-B6E9-C15E-CFFED6A8A086}"/>
              </a:ext>
            </a:extLst>
          </p:cNvPr>
          <p:cNvGrpSpPr/>
          <p:nvPr/>
        </p:nvGrpSpPr>
        <p:grpSpPr>
          <a:xfrm>
            <a:off x="348127" y="2080965"/>
            <a:ext cx="628920" cy="232560"/>
            <a:chOff x="348127" y="2080965"/>
            <a:chExt cx="62892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01E0F5C-B7D5-7EC0-3A87-525531E0816C}"/>
                    </a:ext>
                  </a:extLst>
                </p14:cNvPr>
                <p14:cNvContentPartPr/>
                <p14:nvPr/>
              </p14:nvContentPartPr>
              <p14:xfrm>
                <a:off x="348127" y="2228205"/>
                <a:ext cx="205200" cy="63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01E0F5C-B7D5-7EC0-3A87-525531E081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9487" y="2219205"/>
                  <a:ext cx="222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697851D-57C1-DC2E-9F4E-6256125860E6}"/>
                    </a:ext>
                  </a:extLst>
                </p14:cNvPr>
                <p14:cNvContentPartPr/>
                <p14:nvPr/>
              </p14:nvContentPartPr>
              <p14:xfrm>
                <a:off x="621007" y="2188245"/>
                <a:ext cx="61920" cy="125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697851D-57C1-DC2E-9F4E-6256125860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2007" y="2179245"/>
                  <a:ext cx="79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A812770-8FCF-00F4-96F9-00B993BF67C6}"/>
                    </a:ext>
                  </a:extLst>
                </p14:cNvPr>
                <p14:cNvContentPartPr/>
                <p14:nvPr/>
              </p14:nvContentPartPr>
              <p14:xfrm>
                <a:off x="679687" y="2080965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A812770-8FCF-00F4-96F9-00B993BF67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1047" y="207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4195459-5E5F-5730-05C4-68EB402F7713}"/>
                    </a:ext>
                  </a:extLst>
                </p14:cNvPr>
                <p14:cNvContentPartPr/>
                <p14:nvPr/>
              </p14:nvContentPartPr>
              <p14:xfrm>
                <a:off x="800287" y="2137125"/>
                <a:ext cx="176760" cy="154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4195459-5E5F-5730-05C4-68EB402F771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1287" y="2128485"/>
                  <a:ext cx="1944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19DB3E0-44D1-091D-546F-E262951EB86F}"/>
              </a:ext>
            </a:extLst>
          </p:cNvPr>
          <p:cNvGrpSpPr/>
          <p:nvPr/>
        </p:nvGrpSpPr>
        <p:grpSpPr>
          <a:xfrm>
            <a:off x="2288527" y="1880445"/>
            <a:ext cx="432720" cy="354960"/>
            <a:chOff x="2288527" y="1880445"/>
            <a:chExt cx="43272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6808812-29FE-525A-3CFA-785D4321B312}"/>
                    </a:ext>
                  </a:extLst>
                </p14:cNvPr>
                <p14:cNvContentPartPr/>
                <p14:nvPr/>
              </p14:nvContentPartPr>
              <p14:xfrm>
                <a:off x="2288527" y="2076645"/>
                <a:ext cx="71280" cy="153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6808812-29FE-525A-3CFA-785D4321B31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79527" y="2067645"/>
                  <a:ext cx="88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B61A1E-6D44-EB8A-2366-55E3F41B473E}"/>
                    </a:ext>
                  </a:extLst>
                </p14:cNvPr>
                <p14:cNvContentPartPr/>
                <p14:nvPr/>
              </p14:nvContentPartPr>
              <p14:xfrm>
                <a:off x="2340367" y="1936605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B61A1E-6D44-EB8A-2366-55E3F41B47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31727" y="1927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C774133-6EA5-2640-7A0B-E4CB9A77630D}"/>
                    </a:ext>
                  </a:extLst>
                </p14:cNvPr>
                <p14:cNvContentPartPr/>
                <p14:nvPr/>
              </p14:nvContentPartPr>
              <p14:xfrm>
                <a:off x="2485087" y="1880445"/>
                <a:ext cx="236160" cy="354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C774133-6EA5-2640-7A0B-E4CB9A77630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76447" y="1871805"/>
                  <a:ext cx="25380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FBE67D0-6832-258A-1D46-68DF0107F631}"/>
              </a:ext>
            </a:extLst>
          </p:cNvPr>
          <p:cNvGrpSpPr/>
          <p:nvPr/>
        </p:nvGrpSpPr>
        <p:grpSpPr>
          <a:xfrm>
            <a:off x="2866327" y="1990965"/>
            <a:ext cx="702000" cy="372960"/>
            <a:chOff x="2866327" y="1990965"/>
            <a:chExt cx="70200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F871C59-FD1E-52FA-262D-F97D3E0B6B42}"/>
                    </a:ext>
                  </a:extLst>
                </p14:cNvPr>
                <p14:cNvContentPartPr/>
                <p14:nvPr/>
              </p14:nvContentPartPr>
              <p14:xfrm>
                <a:off x="2866327" y="2038485"/>
                <a:ext cx="134280" cy="212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F871C59-FD1E-52FA-262D-F97D3E0B6B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57687" y="2029845"/>
                  <a:ext cx="151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4AA3D44-8B48-436B-37F4-F9745D0F1678}"/>
                    </a:ext>
                  </a:extLst>
                </p14:cNvPr>
                <p14:cNvContentPartPr/>
                <p14:nvPr/>
              </p14:nvContentPartPr>
              <p14:xfrm>
                <a:off x="3095287" y="2283285"/>
                <a:ext cx="77760" cy="80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4AA3D44-8B48-436B-37F4-F9745D0F16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86647" y="2274285"/>
                  <a:ext cx="95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9F80833-57A8-A166-0FCE-16F139C99F35}"/>
                    </a:ext>
                  </a:extLst>
                </p14:cNvPr>
                <p14:cNvContentPartPr/>
                <p14:nvPr/>
              </p14:nvContentPartPr>
              <p14:xfrm>
                <a:off x="3287167" y="1990965"/>
                <a:ext cx="281160" cy="201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9F80833-57A8-A166-0FCE-16F139C99F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78527" y="1982325"/>
                  <a:ext cx="2988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B8664C5-0BF2-5488-2496-113AA7B8CED5}"/>
              </a:ext>
            </a:extLst>
          </p:cNvPr>
          <p:cNvGrpSpPr/>
          <p:nvPr/>
        </p:nvGrpSpPr>
        <p:grpSpPr>
          <a:xfrm>
            <a:off x="3488047" y="2212005"/>
            <a:ext cx="191160" cy="291600"/>
            <a:chOff x="3488047" y="2212005"/>
            <a:chExt cx="19116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8A731B2-0808-5C14-1ABC-36DA69A4523F}"/>
                    </a:ext>
                  </a:extLst>
                </p14:cNvPr>
                <p14:cNvContentPartPr/>
                <p14:nvPr/>
              </p14:nvContentPartPr>
              <p14:xfrm>
                <a:off x="3488047" y="2286165"/>
                <a:ext cx="55800" cy="127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8A731B2-0808-5C14-1ABC-36DA69A4523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79047" y="2277165"/>
                  <a:ext cx="7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E454D87-6065-8F8D-1B46-2F02E6141EE9}"/>
                    </a:ext>
                  </a:extLst>
                </p14:cNvPr>
                <p14:cNvContentPartPr/>
                <p14:nvPr/>
              </p14:nvContentPartPr>
              <p14:xfrm>
                <a:off x="3524407" y="2212005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E454D87-6065-8F8D-1B46-2F02E6141E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15767" y="220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4EE01A6-5503-2803-C7CD-4E2D6B8267BB}"/>
                    </a:ext>
                  </a:extLst>
                </p14:cNvPr>
                <p14:cNvContentPartPr/>
                <p14:nvPr/>
              </p14:nvContentPartPr>
              <p14:xfrm>
                <a:off x="3666247" y="2271045"/>
                <a:ext cx="12960" cy="232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4EE01A6-5503-2803-C7CD-4E2D6B8267B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57247" y="2262045"/>
                  <a:ext cx="3060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61F098E-FC4F-1892-1C32-334FB8F5B532}"/>
              </a:ext>
            </a:extLst>
          </p:cNvPr>
          <p:cNvGrpSpPr/>
          <p:nvPr/>
        </p:nvGrpSpPr>
        <p:grpSpPr>
          <a:xfrm>
            <a:off x="3904567" y="2034525"/>
            <a:ext cx="522000" cy="207720"/>
            <a:chOff x="3904567" y="2034525"/>
            <a:chExt cx="5220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1528850-BA33-8889-0750-D225B77E870A}"/>
                    </a:ext>
                  </a:extLst>
                </p14:cNvPr>
                <p14:cNvContentPartPr/>
                <p14:nvPr/>
              </p14:nvContentPartPr>
              <p14:xfrm>
                <a:off x="3911407" y="2046045"/>
                <a:ext cx="187200" cy="25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1528850-BA33-8889-0750-D225B77E870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02407" y="2037045"/>
                  <a:ext cx="204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3C7AEB7-1E5A-C6C4-D590-D646376710CB}"/>
                    </a:ext>
                  </a:extLst>
                </p14:cNvPr>
                <p14:cNvContentPartPr/>
                <p14:nvPr/>
              </p14:nvContentPartPr>
              <p14:xfrm>
                <a:off x="3904567" y="2187165"/>
                <a:ext cx="199800" cy="6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3C7AEB7-1E5A-C6C4-D590-D646376710C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95927" y="2178525"/>
                  <a:ext cx="217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9B5436A-5D2A-7903-C8F8-8D1C34FFE214}"/>
                    </a:ext>
                  </a:extLst>
                </p14:cNvPr>
                <p14:cNvContentPartPr/>
                <p14:nvPr/>
              </p14:nvContentPartPr>
              <p14:xfrm>
                <a:off x="4200487" y="2034525"/>
                <a:ext cx="226080" cy="20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9B5436A-5D2A-7903-C8F8-8D1C34FFE21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91847" y="2025885"/>
                  <a:ext cx="24372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244E496-F5EE-597E-1795-AEB3AED0838E}"/>
              </a:ext>
            </a:extLst>
          </p:cNvPr>
          <p:cNvGrpSpPr/>
          <p:nvPr/>
        </p:nvGrpSpPr>
        <p:grpSpPr>
          <a:xfrm>
            <a:off x="3034807" y="3144765"/>
            <a:ext cx="495720" cy="469800"/>
            <a:chOff x="3034807" y="3144765"/>
            <a:chExt cx="49572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4DAC840-7D47-626F-A2EA-60BDB40F5DD6}"/>
                    </a:ext>
                  </a:extLst>
                </p14:cNvPr>
                <p14:cNvContentPartPr/>
                <p14:nvPr/>
              </p14:nvContentPartPr>
              <p14:xfrm>
                <a:off x="3034807" y="3144765"/>
                <a:ext cx="187200" cy="214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4DAC840-7D47-626F-A2EA-60BDB40F5DD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25807" y="3136125"/>
                  <a:ext cx="204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0A3FD4E-E097-84F6-7754-0E756E122B57}"/>
                    </a:ext>
                  </a:extLst>
                </p14:cNvPr>
                <p14:cNvContentPartPr/>
                <p14:nvPr/>
              </p14:nvContentPartPr>
              <p14:xfrm>
                <a:off x="3356647" y="3386685"/>
                <a:ext cx="81720" cy="115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0A3FD4E-E097-84F6-7754-0E756E122B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48007" y="3378045"/>
                  <a:ext cx="99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D26752E-3B31-BBB5-AE89-77D98A05E1FE}"/>
                    </a:ext>
                  </a:extLst>
                </p14:cNvPr>
                <p14:cNvContentPartPr/>
                <p14:nvPr/>
              </p14:nvContentPartPr>
              <p14:xfrm>
                <a:off x="3405607" y="3254565"/>
                <a:ext cx="36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D26752E-3B31-BBB5-AE89-77D98A05E1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96607" y="3245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DD53AC9-CA2A-B390-36F6-66093E2AC093}"/>
                    </a:ext>
                  </a:extLst>
                </p14:cNvPr>
                <p14:cNvContentPartPr/>
                <p14:nvPr/>
              </p14:nvContentPartPr>
              <p14:xfrm>
                <a:off x="3517567" y="3438885"/>
                <a:ext cx="12960" cy="175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DD53AC9-CA2A-B390-36F6-66093E2AC0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08927" y="3430245"/>
                  <a:ext cx="3060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76FCDCA-387D-DE31-3624-122CB3B49760}"/>
                  </a:ext>
                </a:extLst>
              </p14:cNvPr>
              <p14:cNvContentPartPr/>
              <p14:nvPr/>
            </p14:nvContentPartPr>
            <p14:xfrm>
              <a:off x="3920407" y="3209925"/>
              <a:ext cx="164160" cy="100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76FCDCA-387D-DE31-3624-122CB3B4976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911767" y="3201285"/>
                <a:ext cx="181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C11AFD46-65D6-6BE9-BF8F-501A59C73F71}"/>
                  </a:ext>
                </a:extLst>
              </p14:cNvPr>
              <p14:cNvContentPartPr/>
              <p14:nvPr/>
            </p14:nvContentPartPr>
            <p14:xfrm>
              <a:off x="3900247" y="3324405"/>
              <a:ext cx="208800" cy="248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C11AFD46-65D6-6BE9-BF8F-501A59C73F7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891247" y="3315405"/>
                <a:ext cx="22644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AF71FF6-B5C4-0B63-E75C-F84763BD5B40}"/>
              </a:ext>
            </a:extLst>
          </p:cNvPr>
          <p:cNvGrpSpPr/>
          <p:nvPr/>
        </p:nvGrpSpPr>
        <p:grpSpPr>
          <a:xfrm>
            <a:off x="4463287" y="2987085"/>
            <a:ext cx="1096920" cy="753120"/>
            <a:chOff x="4463287" y="2987085"/>
            <a:chExt cx="109692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D0BF90D-19E5-4ABB-3CB9-B4C193E63210}"/>
                    </a:ext>
                  </a:extLst>
                </p14:cNvPr>
                <p14:cNvContentPartPr/>
                <p14:nvPr/>
              </p14:nvContentPartPr>
              <p14:xfrm>
                <a:off x="4469767" y="2987085"/>
                <a:ext cx="185400" cy="263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D0BF90D-19E5-4ABB-3CB9-B4C193E6321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60767" y="2978085"/>
                  <a:ext cx="203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5839273-546F-5664-14F4-2B1F21B42E06}"/>
                    </a:ext>
                  </a:extLst>
                </p14:cNvPr>
                <p14:cNvContentPartPr/>
                <p14:nvPr/>
              </p14:nvContentPartPr>
              <p14:xfrm>
                <a:off x="4791967" y="3065925"/>
                <a:ext cx="132120" cy="173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5839273-546F-5664-14F4-2B1F21B42E0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82967" y="3056925"/>
                  <a:ext cx="149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14C048A-98CA-E367-EA03-19EE94CA6DA6}"/>
                    </a:ext>
                  </a:extLst>
                </p14:cNvPr>
                <p14:cNvContentPartPr/>
                <p14:nvPr/>
              </p14:nvContentPartPr>
              <p14:xfrm>
                <a:off x="4996087" y="3188325"/>
                <a:ext cx="90360" cy="90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14C048A-98CA-E367-EA03-19EE94CA6D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87087" y="3179685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15932D4-7345-750B-5930-8F41B08EBFB6}"/>
                    </a:ext>
                  </a:extLst>
                </p14:cNvPr>
                <p14:cNvContentPartPr/>
                <p14:nvPr/>
              </p14:nvContentPartPr>
              <p14:xfrm>
                <a:off x="5191567" y="3037485"/>
                <a:ext cx="239040" cy="198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15932D4-7345-750B-5930-8F41B08EBF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82927" y="3028845"/>
                  <a:ext cx="256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EE6941D-283C-F50E-6243-4661E2299D39}"/>
                    </a:ext>
                  </a:extLst>
                </p14:cNvPr>
                <p14:cNvContentPartPr/>
                <p14:nvPr/>
              </p14:nvContentPartPr>
              <p14:xfrm>
                <a:off x="5410087" y="3298125"/>
                <a:ext cx="28440" cy="92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EE6941D-283C-F50E-6243-4661E2299D3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01447" y="3289485"/>
                  <a:ext cx="46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6D02539-38F3-72BF-037D-9FF94B48CCD8}"/>
                    </a:ext>
                  </a:extLst>
                </p14:cNvPr>
                <p14:cNvContentPartPr/>
                <p14:nvPr/>
              </p14:nvContentPartPr>
              <p14:xfrm>
                <a:off x="5438167" y="3210285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6D02539-38F3-72BF-037D-9FF94B48CC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29527" y="320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DD23AC4-63DF-C2C1-6641-3ADDA6C7A965}"/>
                    </a:ext>
                  </a:extLst>
                </p14:cNvPr>
                <p14:cNvContentPartPr/>
                <p14:nvPr/>
              </p14:nvContentPartPr>
              <p14:xfrm>
                <a:off x="5556607" y="3267885"/>
                <a:ext cx="3600" cy="137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DD23AC4-63DF-C2C1-6641-3ADDA6C7A9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547967" y="3258885"/>
                  <a:ext cx="21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BAFE5B0-3405-26A1-B909-406FB7304363}"/>
                    </a:ext>
                  </a:extLst>
                </p14:cNvPr>
                <p14:cNvContentPartPr/>
                <p14:nvPr/>
              </p14:nvContentPartPr>
              <p14:xfrm>
                <a:off x="4463287" y="3487845"/>
                <a:ext cx="1036800" cy="50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BAFE5B0-3405-26A1-B909-406FB730436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54287" y="3478845"/>
                  <a:ext cx="1054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08A1F38-F0C5-6686-C3EF-6106CA2BCBFC}"/>
                    </a:ext>
                  </a:extLst>
                </p14:cNvPr>
                <p14:cNvContentPartPr/>
                <p14:nvPr/>
              </p14:nvContentPartPr>
              <p14:xfrm>
                <a:off x="4865047" y="3592605"/>
                <a:ext cx="261720" cy="147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08A1F38-F0C5-6686-C3EF-6106CA2BCBF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856407" y="3583965"/>
                  <a:ext cx="2793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4651874-7DCF-7E27-E10E-F9DBCDB25420}"/>
              </a:ext>
            </a:extLst>
          </p:cNvPr>
          <p:cNvGrpSpPr/>
          <p:nvPr/>
        </p:nvGrpSpPr>
        <p:grpSpPr>
          <a:xfrm>
            <a:off x="321437" y="4139445"/>
            <a:ext cx="406080" cy="311760"/>
            <a:chOff x="321437" y="4139445"/>
            <a:chExt cx="40608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F113D44-380F-FD35-82E5-4766D78213EE}"/>
                    </a:ext>
                  </a:extLst>
                </p14:cNvPr>
                <p14:cNvContentPartPr/>
                <p14:nvPr/>
              </p14:nvContentPartPr>
              <p14:xfrm>
                <a:off x="321437" y="4139445"/>
                <a:ext cx="93240" cy="286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F113D44-380F-FD35-82E5-4766D78213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2437" y="4130805"/>
                  <a:ext cx="1108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82AE9A2-124A-CE5D-3FCD-8D8FB1B5F4D1}"/>
                    </a:ext>
                  </a:extLst>
                </p14:cNvPr>
                <p14:cNvContentPartPr/>
                <p14:nvPr/>
              </p14:nvContentPartPr>
              <p14:xfrm>
                <a:off x="435917" y="4289565"/>
                <a:ext cx="291600" cy="161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82AE9A2-124A-CE5D-3FCD-8D8FB1B5F4D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26917" y="4280925"/>
                  <a:ext cx="30924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A3D8BBCD-A1DE-56BD-9EC0-B974E42B4018}"/>
                  </a:ext>
                </a:extLst>
              </p14:cNvPr>
              <p14:cNvContentPartPr/>
              <p14:nvPr/>
            </p14:nvContentPartPr>
            <p14:xfrm>
              <a:off x="993917" y="4282725"/>
              <a:ext cx="475920" cy="3556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A3D8BBCD-A1DE-56BD-9EC0-B974E42B401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85277" y="4274085"/>
                <a:ext cx="49356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3154EE7-CAB5-513C-BAFE-D71DE10A30A9}"/>
              </a:ext>
            </a:extLst>
          </p:cNvPr>
          <p:cNvGrpSpPr/>
          <p:nvPr/>
        </p:nvGrpSpPr>
        <p:grpSpPr>
          <a:xfrm>
            <a:off x="1761437" y="4120005"/>
            <a:ext cx="1385640" cy="559080"/>
            <a:chOff x="1761437" y="4120005"/>
            <a:chExt cx="138564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F89F3DB-D08B-62DD-ED4A-0AE39F4035C6}"/>
                    </a:ext>
                  </a:extLst>
                </p14:cNvPr>
                <p14:cNvContentPartPr/>
                <p14:nvPr/>
              </p14:nvContentPartPr>
              <p14:xfrm>
                <a:off x="1761437" y="4196325"/>
                <a:ext cx="240840" cy="482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F89F3DB-D08B-62DD-ED4A-0AE39F4035C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52797" y="4187325"/>
                  <a:ext cx="2584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9A51CCB-FDA6-45DE-C448-EE6E6760B2EC}"/>
                    </a:ext>
                  </a:extLst>
                </p14:cNvPr>
                <p14:cNvContentPartPr/>
                <p14:nvPr/>
              </p14:nvContentPartPr>
              <p14:xfrm>
                <a:off x="2204597" y="4120005"/>
                <a:ext cx="942480" cy="374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9A51CCB-FDA6-45DE-C448-EE6E6760B2E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95957" y="4111005"/>
                  <a:ext cx="960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4011F87-101A-6041-CE4D-CB72737884B2}"/>
                    </a:ext>
                  </a:extLst>
                </p14:cNvPr>
                <p14:cNvContentPartPr/>
                <p14:nvPr/>
              </p14:nvContentPartPr>
              <p14:xfrm>
                <a:off x="3041237" y="4201005"/>
                <a:ext cx="36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4011F87-101A-6041-CE4D-CB72737884B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32237" y="4192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A0B3DE3-9539-8C0E-B958-1F88D84E22FA}"/>
                    </a:ext>
                  </a:extLst>
                </p14:cNvPr>
                <p14:cNvContentPartPr/>
                <p14:nvPr/>
              </p14:nvContentPartPr>
              <p14:xfrm>
                <a:off x="2545517" y="4262925"/>
                <a:ext cx="439200" cy="59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A0B3DE3-9539-8C0E-B958-1F88D84E22F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36877" y="4253925"/>
                  <a:ext cx="45684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6900DDC6-0BC5-8C04-2AA7-9FA5BF5A045D}"/>
                  </a:ext>
                </a:extLst>
              </p14:cNvPr>
              <p14:cNvContentPartPr/>
              <p14:nvPr/>
            </p14:nvContentPartPr>
            <p14:xfrm>
              <a:off x="1101917" y="5213325"/>
              <a:ext cx="4680" cy="316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6900DDC6-0BC5-8C04-2AA7-9FA5BF5A045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92917" y="5204325"/>
                <a:ext cx="2232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2C6E032-3C03-D08D-9958-612112E45489}"/>
              </a:ext>
            </a:extLst>
          </p:cNvPr>
          <p:cNvGrpSpPr/>
          <p:nvPr/>
        </p:nvGrpSpPr>
        <p:grpSpPr>
          <a:xfrm>
            <a:off x="562997" y="4842525"/>
            <a:ext cx="1726200" cy="899280"/>
            <a:chOff x="562997" y="4842525"/>
            <a:chExt cx="1726200" cy="89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71958B8-10CF-E13F-1B98-72E1ED535A00}"/>
                    </a:ext>
                  </a:extLst>
                </p14:cNvPr>
                <p14:cNvContentPartPr/>
                <p14:nvPr/>
              </p14:nvContentPartPr>
              <p14:xfrm>
                <a:off x="1443917" y="4842525"/>
                <a:ext cx="101520" cy="735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71958B8-10CF-E13F-1B98-72E1ED535A0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435277" y="4833525"/>
                  <a:ext cx="11916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7640B35-3D35-5CCF-E49C-E6464BC4105B}"/>
                    </a:ext>
                  </a:extLst>
                </p14:cNvPr>
                <p14:cNvContentPartPr/>
                <p14:nvPr/>
              </p14:nvContentPartPr>
              <p14:xfrm>
                <a:off x="1689437" y="4933965"/>
                <a:ext cx="115560" cy="228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7640B35-3D35-5CCF-E49C-E6464BC4105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80797" y="4924965"/>
                  <a:ext cx="133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18DF4C6-4CD9-EBC5-BD10-509F3B288EED}"/>
                    </a:ext>
                  </a:extLst>
                </p14:cNvPr>
                <p14:cNvContentPartPr/>
                <p14:nvPr/>
              </p14:nvContentPartPr>
              <p14:xfrm>
                <a:off x="562997" y="5038005"/>
                <a:ext cx="379440" cy="384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18DF4C6-4CD9-EBC5-BD10-509F3B288EE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3997" y="5029005"/>
                  <a:ext cx="397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48D1DAE-6180-5823-E38A-1300023EDAA0}"/>
                    </a:ext>
                  </a:extLst>
                </p14:cNvPr>
                <p14:cNvContentPartPr/>
                <p14:nvPr/>
              </p14:nvContentPartPr>
              <p14:xfrm>
                <a:off x="1086437" y="5135925"/>
                <a:ext cx="140760" cy="250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48D1DAE-6180-5823-E38A-1300023EDAA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7437" y="5126925"/>
                  <a:ext cx="158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BC03AAB-62AA-3AED-78C7-3BA1EE8E97A9}"/>
                    </a:ext>
                  </a:extLst>
                </p14:cNvPr>
                <p14:cNvContentPartPr/>
                <p14:nvPr/>
              </p14:nvContentPartPr>
              <p14:xfrm>
                <a:off x="1322597" y="5426445"/>
                <a:ext cx="58320" cy="105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BC03AAB-62AA-3AED-78C7-3BA1EE8E97A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313597" y="5417805"/>
                  <a:ext cx="75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23F411B-20CC-7B03-5DF5-F0A2E20F728D}"/>
                    </a:ext>
                  </a:extLst>
                </p14:cNvPr>
                <p14:cNvContentPartPr/>
                <p14:nvPr/>
              </p14:nvContentPartPr>
              <p14:xfrm>
                <a:off x="1382717" y="5254005"/>
                <a:ext cx="360" cy="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23F411B-20CC-7B03-5DF5-F0A2E20F728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73717" y="524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EEFA6DB-E1BA-C052-FE08-46109B30C1BA}"/>
                    </a:ext>
                  </a:extLst>
                </p14:cNvPr>
                <p14:cNvContentPartPr/>
                <p14:nvPr/>
              </p14:nvContentPartPr>
              <p14:xfrm>
                <a:off x="1956557" y="4983285"/>
                <a:ext cx="262800" cy="160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EEFA6DB-E1BA-C052-FE08-46109B30C1B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47557" y="4974645"/>
                  <a:ext cx="280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D13B59D-79FC-E57B-DB1B-91A26143BAE4}"/>
                    </a:ext>
                  </a:extLst>
                </p14:cNvPr>
                <p14:cNvContentPartPr/>
                <p14:nvPr/>
              </p14:nvContentPartPr>
              <p14:xfrm>
                <a:off x="2218277" y="5189205"/>
                <a:ext cx="46080" cy="99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D13B59D-79FC-E57B-DB1B-91A26143BAE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09637" y="5180565"/>
                  <a:ext cx="6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6B00C55-F075-C7DF-6D6F-CC60656F103F}"/>
                    </a:ext>
                  </a:extLst>
                </p14:cNvPr>
                <p14:cNvContentPartPr/>
                <p14:nvPr/>
              </p14:nvContentPartPr>
              <p14:xfrm>
                <a:off x="2288837" y="5094165"/>
                <a:ext cx="360" cy="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6B00C55-F075-C7DF-6D6F-CC60656F103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79837" y="5085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E09970C-7217-F124-B30F-BC56FE138A7D}"/>
                    </a:ext>
                  </a:extLst>
                </p14:cNvPr>
                <p14:cNvContentPartPr/>
                <p14:nvPr/>
              </p14:nvContentPartPr>
              <p14:xfrm>
                <a:off x="1927397" y="4891845"/>
                <a:ext cx="324000" cy="46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E09970C-7217-F124-B30F-BC56FE138A7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918757" y="4882845"/>
                  <a:ext cx="341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47310B6-08AA-8336-0348-984281A7656F}"/>
                    </a:ext>
                  </a:extLst>
                </p14:cNvPr>
                <p14:cNvContentPartPr/>
                <p14:nvPr/>
              </p14:nvContentPartPr>
              <p14:xfrm>
                <a:off x="1678637" y="5329965"/>
                <a:ext cx="573120" cy="58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47310B6-08AA-8336-0348-984281A7656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69997" y="5321325"/>
                  <a:ext cx="590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B0DF13A-0AB9-59CA-9ADC-96CD5418DCE5}"/>
                    </a:ext>
                  </a:extLst>
                </p14:cNvPr>
                <p14:cNvContentPartPr/>
                <p14:nvPr/>
              </p14:nvContentPartPr>
              <p14:xfrm>
                <a:off x="1753877" y="5465685"/>
                <a:ext cx="202320" cy="273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B0DF13A-0AB9-59CA-9ADC-96CD5418DCE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44877" y="5456685"/>
                  <a:ext cx="219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8F2B8D1-3B63-D6BA-EC6B-ED6C172DFCCB}"/>
                    </a:ext>
                  </a:extLst>
                </p14:cNvPr>
                <p14:cNvContentPartPr/>
                <p14:nvPr/>
              </p14:nvContentPartPr>
              <p14:xfrm>
                <a:off x="2078957" y="5475045"/>
                <a:ext cx="136440" cy="266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8F2B8D1-3B63-D6BA-EC6B-ED6C172DFCC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69957" y="5466405"/>
                  <a:ext cx="154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2EB2598-35D1-887D-5312-26C492914CC9}"/>
                    </a:ext>
                  </a:extLst>
                </p14:cNvPr>
                <p14:cNvContentPartPr/>
                <p14:nvPr/>
              </p14:nvContentPartPr>
              <p14:xfrm>
                <a:off x="2037197" y="5609325"/>
                <a:ext cx="197640" cy="18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2EB2598-35D1-887D-5312-26C492914CC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028197" y="5600685"/>
                  <a:ext cx="2152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B4C4DE1-5D28-7563-EB08-56A4472A150B}"/>
              </a:ext>
            </a:extLst>
          </p:cNvPr>
          <p:cNvGrpSpPr/>
          <p:nvPr/>
        </p:nvGrpSpPr>
        <p:grpSpPr>
          <a:xfrm>
            <a:off x="2580437" y="4734525"/>
            <a:ext cx="1845360" cy="982800"/>
            <a:chOff x="2580437" y="4734525"/>
            <a:chExt cx="1845360" cy="9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F94A2D8-D1A7-AFEB-E0D8-0CAC4FB5D108}"/>
                    </a:ext>
                  </a:extLst>
                </p14:cNvPr>
                <p14:cNvContentPartPr/>
                <p14:nvPr/>
              </p14:nvContentPartPr>
              <p14:xfrm>
                <a:off x="2626157" y="5166885"/>
                <a:ext cx="12240" cy="259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F94A2D8-D1A7-AFEB-E0D8-0CAC4FB5D10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17157" y="5157885"/>
                  <a:ext cx="29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358CEC1-1D48-4F8B-C8E1-9F5F6F776FF0}"/>
                    </a:ext>
                  </a:extLst>
                </p14:cNvPr>
                <p14:cNvContentPartPr/>
                <p14:nvPr/>
              </p14:nvContentPartPr>
              <p14:xfrm>
                <a:off x="2580437" y="5297925"/>
                <a:ext cx="127800" cy="18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358CEC1-1D48-4F8B-C8E1-9F5F6F776FF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71797" y="5288925"/>
                  <a:ext cx="14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07E7EF0-A5AD-FA59-64E3-A1AED1929C05}"/>
                    </a:ext>
                  </a:extLst>
                </p14:cNvPr>
                <p14:cNvContentPartPr/>
                <p14:nvPr/>
              </p14:nvContentPartPr>
              <p14:xfrm>
                <a:off x="2909117" y="5087325"/>
                <a:ext cx="240840" cy="206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07E7EF0-A5AD-FA59-64E3-A1AED1929C0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900477" y="5078325"/>
                  <a:ext cx="258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D06EEAD-2535-81FF-EE2A-E78C06581E14}"/>
                    </a:ext>
                  </a:extLst>
                </p14:cNvPr>
                <p14:cNvContentPartPr/>
                <p14:nvPr/>
              </p14:nvContentPartPr>
              <p14:xfrm>
                <a:off x="3150677" y="5331405"/>
                <a:ext cx="33840" cy="88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D06EEAD-2535-81FF-EE2A-E78C06581E1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142037" y="5322765"/>
                  <a:ext cx="51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E408C06-78D7-58B1-4952-56E2D8A529F7}"/>
                    </a:ext>
                  </a:extLst>
                </p14:cNvPr>
                <p14:cNvContentPartPr/>
                <p14:nvPr/>
              </p14:nvContentPartPr>
              <p14:xfrm>
                <a:off x="3194957" y="5224125"/>
                <a:ext cx="360" cy="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E408C06-78D7-58B1-4952-56E2D8A529F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85957" y="521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8826E86-DD32-D98E-BF95-6690A08902BF}"/>
                    </a:ext>
                  </a:extLst>
                </p14:cNvPr>
                <p14:cNvContentPartPr/>
                <p14:nvPr/>
              </p14:nvContentPartPr>
              <p14:xfrm>
                <a:off x="2916317" y="5009925"/>
                <a:ext cx="249120" cy="27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8826E86-DD32-D98E-BF95-6690A08902B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07677" y="5001285"/>
                  <a:ext cx="266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EF2650C-5BE4-6E75-86AB-7E941B2C5383}"/>
                    </a:ext>
                  </a:extLst>
                </p14:cNvPr>
                <p14:cNvContentPartPr/>
                <p14:nvPr/>
              </p14:nvContentPartPr>
              <p14:xfrm>
                <a:off x="3352637" y="5258685"/>
                <a:ext cx="45720" cy="37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EF2650C-5BE4-6E75-86AB-7E941B2C538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43637" y="5250045"/>
                  <a:ext cx="63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F88A723-5D41-0918-0620-F562521F045A}"/>
                    </a:ext>
                  </a:extLst>
                </p14:cNvPr>
                <p14:cNvContentPartPr/>
                <p14:nvPr/>
              </p14:nvContentPartPr>
              <p14:xfrm>
                <a:off x="3454877" y="5088405"/>
                <a:ext cx="234720" cy="312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F88A723-5D41-0918-0620-F562521F045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45877" y="5079405"/>
                  <a:ext cx="252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B7FBDDB-CCDA-8298-E8AD-D38463BD3B1A}"/>
                    </a:ext>
                  </a:extLst>
                </p14:cNvPr>
                <p14:cNvContentPartPr/>
                <p14:nvPr/>
              </p14:nvContentPartPr>
              <p14:xfrm>
                <a:off x="3448757" y="5004885"/>
                <a:ext cx="222840" cy="5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B7FBDDB-CCDA-8298-E8AD-D38463BD3B1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40117" y="4996245"/>
                  <a:ext cx="240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DC3B7E3-16AE-9DFB-1CED-E30C0FB217B1}"/>
                    </a:ext>
                  </a:extLst>
                </p14:cNvPr>
                <p14:cNvContentPartPr/>
                <p14:nvPr/>
              </p14:nvContentPartPr>
              <p14:xfrm>
                <a:off x="2830997" y="4899045"/>
                <a:ext cx="150480" cy="538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DC3B7E3-16AE-9DFB-1CED-E30C0FB217B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22357" y="4890405"/>
                  <a:ext cx="1681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3872FC0-D265-9E56-FAE4-860B44D0162D}"/>
                    </a:ext>
                  </a:extLst>
                </p14:cNvPr>
                <p14:cNvContentPartPr/>
                <p14:nvPr/>
              </p14:nvContentPartPr>
              <p14:xfrm>
                <a:off x="3634517" y="4916325"/>
                <a:ext cx="181440" cy="591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3872FC0-D265-9E56-FAE4-860B44D016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25877" y="4907685"/>
                  <a:ext cx="19908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938E5BF-B6EA-5C92-5319-520B128952AF}"/>
                    </a:ext>
                  </a:extLst>
                </p14:cNvPr>
                <p14:cNvContentPartPr/>
                <p14:nvPr/>
              </p14:nvContentPartPr>
              <p14:xfrm>
                <a:off x="3921077" y="5139165"/>
                <a:ext cx="250200" cy="208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938E5BF-B6EA-5C92-5319-520B128952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12437" y="5130165"/>
                  <a:ext cx="267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166B67D-DAE5-A6B8-6B6D-8E5DE3D2E69C}"/>
                    </a:ext>
                  </a:extLst>
                </p14:cNvPr>
                <p14:cNvContentPartPr/>
                <p14:nvPr/>
              </p14:nvContentPartPr>
              <p14:xfrm>
                <a:off x="4193957" y="5359125"/>
                <a:ext cx="26280" cy="112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166B67D-DAE5-A6B8-6B6D-8E5DE3D2E69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85317" y="5350125"/>
                  <a:ext cx="43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A487CE2-9E97-C19D-7BF3-23DCBE46689A}"/>
                    </a:ext>
                  </a:extLst>
                </p14:cNvPr>
                <p14:cNvContentPartPr/>
                <p14:nvPr/>
              </p14:nvContentPartPr>
              <p14:xfrm>
                <a:off x="4224557" y="5289285"/>
                <a:ext cx="360" cy="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A487CE2-9E97-C19D-7BF3-23DCBE46689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15557" y="528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AA30005-5178-D510-C314-5EBEF3806202}"/>
                    </a:ext>
                  </a:extLst>
                </p14:cNvPr>
                <p14:cNvContentPartPr/>
                <p14:nvPr/>
              </p14:nvContentPartPr>
              <p14:xfrm>
                <a:off x="3949157" y="5037645"/>
                <a:ext cx="283680" cy="31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AA30005-5178-D510-C314-5EBEF380620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40157" y="5029005"/>
                  <a:ext cx="301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A6D2645-BB2C-1FE4-031E-F95B5AD290CA}"/>
                    </a:ext>
                  </a:extLst>
                </p14:cNvPr>
                <p14:cNvContentPartPr/>
                <p14:nvPr/>
              </p14:nvContentPartPr>
              <p14:xfrm>
                <a:off x="4259837" y="4734525"/>
                <a:ext cx="165960" cy="982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A6D2645-BB2C-1FE4-031E-F95B5AD290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50837" y="4725525"/>
                  <a:ext cx="183600" cy="10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EBF4C49-BF40-C045-6D59-99274D83AA21}"/>
              </a:ext>
            </a:extLst>
          </p:cNvPr>
          <p:cNvGrpSpPr/>
          <p:nvPr/>
        </p:nvGrpSpPr>
        <p:grpSpPr>
          <a:xfrm>
            <a:off x="4666277" y="5158245"/>
            <a:ext cx="211680" cy="127080"/>
            <a:chOff x="4666277" y="5158245"/>
            <a:chExt cx="21168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2EB1FB1-58DE-C6B2-63A0-A6B175038369}"/>
                    </a:ext>
                  </a:extLst>
                </p14:cNvPr>
                <p14:cNvContentPartPr/>
                <p14:nvPr/>
              </p14:nvContentPartPr>
              <p14:xfrm>
                <a:off x="4666277" y="5158245"/>
                <a:ext cx="184680" cy="5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2EB1FB1-58DE-C6B2-63A0-A6B17503836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657277" y="5149245"/>
                  <a:ext cx="202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9FFB1F7-3F2B-C04C-9B43-03D0880E6210}"/>
                    </a:ext>
                  </a:extLst>
                </p14:cNvPr>
                <p14:cNvContentPartPr/>
                <p14:nvPr/>
              </p14:nvContentPartPr>
              <p14:xfrm>
                <a:off x="4666997" y="5241045"/>
                <a:ext cx="210960" cy="44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9FFB1F7-3F2B-C04C-9B43-03D0880E621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57997" y="5232045"/>
                  <a:ext cx="2286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8FD7584-073F-D168-FA8A-AB60B94E2BDE}"/>
              </a:ext>
            </a:extLst>
          </p:cNvPr>
          <p:cNvGrpSpPr/>
          <p:nvPr/>
        </p:nvGrpSpPr>
        <p:grpSpPr>
          <a:xfrm>
            <a:off x="5141477" y="4834605"/>
            <a:ext cx="960120" cy="626760"/>
            <a:chOff x="5141477" y="4834605"/>
            <a:chExt cx="96012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BE01A6D-42EB-1C71-536F-48F7A595166C}"/>
                    </a:ext>
                  </a:extLst>
                </p14:cNvPr>
                <p14:cNvContentPartPr/>
                <p14:nvPr/>
              </p14:nvContentPartPr>
              <p14:xfrm>
                <a:off x="5141477" y="5033325"/>
                <a:ext cx="145440" cy="254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BE01A6D-42EB-1C71-536F-48F7A595166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132477" y="5024685"/>
                  <a:ext cx="163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ABAF72A-1565-FE80-32AD-196A06DC6614}"/>
                    </a:ext>
                  </a:extLst>
                </p14:cNvPr>
                <p14:cNvContentPartPr/>
                <p14:nvPr/>
              </p14:nvContentPartPr>
              <p14:xfrm>
                <a:off x="5374757" y="5327085"/>
                <a:ext cx="36000" cy="134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ABAF72A-1565-FE80-32AD-196A06DC661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365757" y="5318445"/>
                  <a:ext cx="53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D048E36-7A60-1084-B8FE-58030D3696B3}"/>
                    </a:ext>
                  </a:extLst>
                </p14:cNvPr>
                <p14:cNvContentPartPr/>
                <p14:nvPr/>
              </p14:nvContentPartPr>
              <p14:xfrm>
                <a:off x="5407877" y="5246445"/>
                <a:ext cx="360" cy="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D048E36-7A60-1084-B8FE-58030D3696B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398877" y="5237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864C1D5-D626-EA71-A98B-1D06DA86115C}"/>
                    </a:ext>
                  </a:extLst>
                </p14:cNvPr>
                <p14:cNvContentPartPr/>
                <p14:nvPr/>
              </p14:nvContentPartPr>
              <p14:xfrm>
                <a:off x="5541077" y="5149965"/>
                <a:ext cx="360" cy="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864C1D5-D626-EA71-A98B-1D06DA86115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32437" y="514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7E0CF66-ADF8-5FED-1C9B-D68FC61CCA32}"/>
                    </a:ext>
                  </a:extLst>
                </p14:cNvPr>
                <p14:cNvContentPartPr/>
                <p14:nvPr/>
              </p14:nvContentPartPr>
              <p14:xfrm>
                <a:off x="5631077" y="5293605"/>
                <a:ext cx="360" cy="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7E0CF66-ADF8-5FED-1C9B-D68FC61CCA3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22437" y="5284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3CB461C-CDD7-F5A4-1BDA-1EF312146A9E}"/>
                    </a:ext>
                  </a:extLst>
                </p14:cNvPr>
                <p14:cNvContentPartPr/>
                <p14:nvPr/>
              </p14:nvContentPartPr>
              <p14:xfrm>
                <a:off x="5513357" y="5091645"/>
                <a:ext cx="184320" cy="174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3CB461C-CDD7-F5A4-1BDA-1EF312146A9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04357" y="5082645"/>
                  <a:ext cx="20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34CE2E5-8CBB-15FE-F803-5AC71B3939B0}"/>
                    </a:ext>
                  </a:extLst>
                </p14:cNvPr>
                <p14:cNvContentPartPr/>
                <p14:nvPr/>
              </p14:nvContentPartPr>
              <p14:xfrm>
                <a:off x="5818997" y="4921005"/>
                <a:ext cx="131040" cy="413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34CE2E5-8CBB-15FE-F803-5AC71B3939B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10357" y="4912005"/>
                  <a:ext cx="1486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F74A5A2-5893-4928-EC8B-2574065C45E8}"/>
                    </a:ext>
                  </a:extLst>
                </p14:cNvPr>
                <p14:cNvContentPartPr/>
                <p14:nvPr/>
              </p14:nvContentPartPr>
              <p14:xfrm>
                <a:off x="5842397" y="5134845"/>
                <a:ext cx="112320" cy="29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F74A5A2-5893-4928-EC8B-2574065C45E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33397" y="5126205"/>
                  <a:ext cx="129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59590E8-50EE-5F04-8AB5-844DFB42FDEB}"/>
                    </a:ext>
                  </a:extLst>
                </p14:cNvPr>
                <p14:cNvContentPartPr/>
                <p14:nvPr/>
              </p14:nvContentPartPr>
              <p14:xfrm>
                <a:off x="5873357" y="4940445"/>
                <a:ext cx="149760" cy="34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59590E8-50EE-5F04-8AB5-844DFB42FDE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64717" y="4931445"/>
                  <a:ext cx="167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937864E-88F0-8DB6-C156-BAB305933DFA}"/>
                    </a:ext>
                  </a:extLst>
                </p14:cNvPr>
                <p14:cNvContentPartPr/>
                <p14:nvPr/>
              </p14:nvContentPartPr>
              <p14:xfrm>
                <a:off x="5794517" y="4834605"/>
                <a:ext cx="307080" cy="29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937864E-88F0-8DB6-C156-BAB305933DF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85517" y="4825605"/>
                  <a:ext cx="32472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54FE5681-4DD0-EC67-86B3-B0253E16C78D}"/>
                  </a:ext>
                </a:extLst>
              </p14:cNvPr>
              <p14:cNvContentPartPr/>
              <p14:nvPr/>
            </p14:nvContentPartPr>
            <p14:xfrm>
              <a:off x="8071676" y="1616205"/>
              <a:ext cx="232560" cy="219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54FE5681-4DD0-EC67-86B3-B0253E16C78D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062676" y="1607205"/>
                <a:ext cx="2502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A284F723-B077-F1AD-4DD7-FEB9EA0969C1}"/>
                  </a:ext>
                </a:extLst>
              </p14:cNvPr>
              <p14:cNvContentPartPr/>
              <p14:nvPr/>
            </p14:nvContentPartPr>
            <p14:xfrm>
              <a:off x="8958716" y="1576605"/>
              <a:ext cx="206280" cy="338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A284F723-B077-F1AD-4DD7-FEB9EA0969C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950076" y="1567965"/>
                <a:ext cx="223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A64F5324-278E-998B-8E57-706CDF326FF9}"/>
                  </a:ext>
                </a:extLst>
              </p14:cNvPr>
              <p14:cNvContentPartPr/>
              <p14:nvPr/>
            </p14:nvContentPartPr>
            <p14:xfrm>
              <a:off x="9928916" y="1610085"/>
              <a:ext cx="268200" cy="1908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A64F5324-278E-998B-8E57-706CDF326FF9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919916" y="1601445"/>
                <a:ext cx="28584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B8BB0339-489D-204D-BB57-7D913EB891F2}"/>
              </a:ext>
            </a:extLst>
          </p:cNvPr>
          <p:cNvGrpSpPr/>
          <p:nvPr/>
        </p:nvGrpSpPr>
        <p:grpSpPr>
          <a:xfrm>
            <a:off x="10549916" y="1546365"/>
            <a:ext cx="503640" cy="453240"/>
            <a:chOff x="10549916" y="1546365"/>
            <a:chExt cx="50364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5741CCD-72F2-8D52-AD9D-6D9004813B26}"/>
                    </a:ext>
                  </a:extLst>
                </p14:cNvPr>
                <p14:cNvContentPartPr/>
                <p14:nvPr/>
              </p14:nvContentPartPr>
              <p14:xfrm>
                <a:off x="10549916" y="1546365"/>
                <a:ext cx="82800" cy="451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5741CCD-72F2-8D52-AD9D-6D9004813B2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41276" y="1537725"/>
                  <a:ext cx="1004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E438619-9A61-09E5-DB1A-C8ECFC73E69E}"/>
                    </a:ext>
                  </a:extLst>
                </p14:cNvPr>
                <p14:cNvContentPartPr/>
                <p14:nvPr/>
              </p14:nvContentPartPr>
              <p14:xfrm>
                <a:off x="10618316" y="1580565"/>
                <a:ext cx="98280" cy="419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E438619-9A61-09E5-DB1A-C8ECFC73E69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09316" y="1571925"/>
                  <a:ext cx="1159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89829FC-258D-B587-5F41-65259888EA4F}"/>
                    </a:ext>
                  </a:extLst>
                </p14:cNvPr>
                <p14:cNvContentPartPr/>
                <p14:nvPr/>
              </p14:nvContentPartPr>
              <p14:xfrm>
                <a:off x="10808036" y="1768485"/>
                <a:ext cx="169920" cy="148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89829FC-258D-B587-5F41-65259888EA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99396" y="1759845"/>
                  <a:ext cx="187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BC7E5A7-BD05-2A32-53CC-A06D186F93D0}"/>
                    </a:ext>
                  </a:extLst>
                </p14:cNvPr>
                <p14:cNvContentPartPr/>
                <p14:nvPr/>
              </p14:nvContentPartPr>
              <p14:xfrm>
                <a:off x="10765916" y="1741845"/>
                <a:ext cx="287640" cy="186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BC7E5A7-BD05-2A32-53CC-A06D186F93D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757276" y="1732845"/>
                  <a:ext cx="305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A82B28C-59FB-4450-9413-F055AEDF9DBC}"/>
                    </a:ext>
                  </a:extLst>
                </p14:cNvPr>
                <p14:cNvContentPartPr/>
                <p14:nvPr/>
              </p14:nvContentPartPr>
              <p14:xfrm>
                <a:off x="10885076" y="1594965"/>
                <a:ext cx="115920" cy="1659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A82B28C-59FB-4450-9413-F055AEDF9DB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76076" y="1585965"/>
                  <a:ext cx="1335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DF06C8E-C262-02A6-27F3-BCBD2C1C672F}"/>
              </a:ext>
            </a:extLst>
          </p:cNvPr>
          <p:cNvGrpSpPr/>
          <p:nvPr/>
        </p:nvGrpSpPr>
        <p:grpSpPr>
          <a:xfrm>
            <a:off x="10716956" y="3163125"/>
            <a:ext cx="572040" cy="499320"/>
            <a:chOff x="10716956" y="3163125"/>
            <a:chExt cx="57204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C90C5F3-D12E-52E8-0B4C-C87841C8A2B1}"/>
                    </a:ext>
                  </a:extLst>
                </p14:cNvPr>
                <p14:cNvContentPartPr/>
                <p14:nvPr/>
              </p14:nvContentPartPr>
              <p14:xfrm>
                <a:off x="10716956" y="3211725"/>
                <a:ext cx="62640" cy="450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C90C5F3-D12E-52E8-0B4C-C87841C8A2B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708316" y="3202725"/>
                  <a:ext cx="802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4CAE7D3-D685-0E9E-CA46-AFA68E2E40EB}"/>
                    </a:ext>
                  </a:extLst>
                </p14:cNvPr>
                <p14:cNvContentPartPr/>
                <p14:nvPr/>
              </p14:nvContentPartPr>
              <p14:xfrm>
                <a:off x="10849436" y="3198405"/>
                <a:ext cx="88200" cy="453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4CAE7D3-D685-0E9E-CA46-AFA68E2E40E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40796" y="3189765"/>
                  <a:ext cx="1058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F99D824-351B-E173-0517-25C08B22092F}"/>
                    </a:ext>
                  </a:extLst>
                </p14:cNvPr>
                <p14:cNvContentPartPr/>
                <p14:nvPr/>
              </p14:nvContentPartPr>
              <p14:xfrm>
                <a:off x="10996676" y="3384525"/>
                <a:ext cx="181080" cy="146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F99D824-351B-E173-0517-25C08B22092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988036" y="3375885"/>
                  <a:ext cx="198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9E6A85D-C6B1-37B6-FDB8-057DE27A6E10}"/>
                    </a:ext>
                  </a:extLst>
                </p14:cNvPr>
                <p14:cNvContentPartPr/>
                <p14:nvPr/>
              </p14:nvContentPartPr>
              <p14:xfrm>
                <a:off x="11007116" y="3374085"/>
                <a:ext cx="281880" cy="1796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9E6A85D-C6B1-37B6-FDB8-057DE27A6E1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98116" y="3365085"/>
                  <a:ext cx="299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667D0D2-3EC8-697A-F554-65D4F229AC3C}"/>
                    </a:ext>
                  </a:extLst>
                </p14:cNvPr>
                <p14:cNvContentPartPr/>
                <p14:nvPr/>
              </p14:nvContentPartPr>
              <p14:xfrm>
                <a:off x="11162276" y="3163125"/>
                <a:ext cx="73800" cy="137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667D0D2-3EC8-697A-F554-65D4F229AC3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53276" y="3154485"/>
                  <a:ext cx="914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6A7E04D-DF15-DD3B-FE11-C0E072C76335}"/>
              </a:ext>
            </a:extLst>
          </p:cNvPr>
          <p:cNvGrpSpPr/>
          <p:nvPr/>
        </p:nvGrpSpPr>
        <p:grpSpPr>
          <a:xfrm>
            <a:off x="8121716" y="3973125"/>
            <a:ext cx="657360" cy="653400"/>
            <a:chOff x="8121716" y="3973125"/>
            <a:chExt cx="65736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5499281-4C03-8FD0-C4B3-D7F805AB9024}"/>
                    </a:ext>
                  </a:extLst>
                </p14:cNvPr>
                <p14:cNvContentPartPr/>
                <p14:nvPr/>
              </p14:nvContentPartPr>
              <p14:xfrm>
                <a:off x="8281556" y="3973125"/>
                <a:ext cx="152280" cy="241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5499281-4C03-8FD0-C4B3-D7F805AB902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272916" y="3964485"/>
                  <a:ext cx="169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6915A1A-9807-3DDB-BDE6-C14684E35F9C}"/>
                    </a:ext>
                  </a:extLst>
                </p14:cNvPr>
                <p14:cNvContentPartPr/>
                <p14:nvPr/>
              </p14:nvContentPartPr>
              <p14:xfrm>
                <a:off x="8121716" y="4131165"/>
                <a:ext cx="657360" cy="211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6915A1A-9807-3DDB-BDE6-C14684E35F9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112716" y="4122525"/>
                  <a:ext cx="675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51E6A26-373D-B52A-475C-FF8B9206D1BB}"/>
                    </a:ext>
                  </a:extLst>
                </p14:cNvPr>
                <p14:cNvContentPartPr/>
                <p14:nvPr/>
              </p14:nvContentPartPr>
              <p14:xfrm>
                <a:off x="8249156" y="4409445"/>
                <a:ext cx="144360" cy="217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51E6A26-373D-B52A-475C-FF8B9206D1B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40516" y="4400445"/>
                  <a:ext cx="162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77C9E1F-A274-D7A5-E304-79EA57909CE0}"/>
                    </a:ext>
                  </a:extLst>
                </p14:cNvPr>
                <p14:cNvContentPartPr/>
                <p14:nvPr/>
              </p14:nvContentPartPr>
              <p14:xfrm>
                <a:off x="8530676" y="4341045"/>
                <a:ext cx="131040" cy="2156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77C9E1F-A274-D7A5-E304-79EA57909C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21676" y="4332405"/>
                  <a:ext cx="148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D7ABD67-A003-ABC0-F150-91646599EE40}"/>
                    </a:ext>
                  </a:extLst>
                </p14:cNvPr>
                <p14:cNvContentPartPr/>
                <p14:nvPr/>
              </p14:nvContentPartPr>
              <p14:xfrm>
                <a:off x="8503316" y="4440405"/>
                <a:ext cx="203760" cy="136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D7ABD67-A003-ABC0-F150-91646599EE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494316" y="4431405"/>
                  <a:ext cx="22140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7706F3F5-8047-919D-55BB-0FCA3846CD1D}"/>
                  </a:ext>
                </a:extLst>
              </p14:cNvPr>
              <p14:cNvContentPartPr/>
              <p14:nvPr/>
            </p14:nvContentPartPr>
            <p14:xfrm>
              <a:off x="9137996" y="4219365"/>
              <a:ext cx="520920" cy="15732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7706F3F5-8047-919D-55BB-0FCA3846CD1D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129356" y="4210725"/>
                <a:ext cx="53856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4EB3B826-269D-8ECC-78EF-4DBB3EC89188}"/>
              </a:ext>
            </a:extLst>
          </p:cNvPr>
          <p:cNvGrpSpPr/>
          <p:nvPr/>
        </p:nvGrpSpPr>
        <p:grpSpPr>
          <a:xfrm>
            <a:off x="9953756" y="4127925"/>
            <a:ext cx="775440" cy="242640"/>
            <a:chOff x="9953756" y="4127925"/>
            <a:chExt cx="7754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76D03B6-349A-DE57-C634-984C962B2358}"/>
                    </a:ext>
                  </a:extLst>
                </p14:cNvPr>
                <p14:cNvContentPartPr/>
                <p14:nvPr/>
              </p14:nvContentPartPr>
              <p14:xfrm>
                <a:off x="9953756" y="4263645"/>
                <a:ext cx="177840" cy="14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76D03B6-349A-DE57-C634-984C962B235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944756" y="4254645"/>
                  <a:ext cx="195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7EC1239-C7A8-4195-A443-7283D9E5474A}"/>
                    </a:ext>
                  </a:extLst>
                </p14:cNvPr>
                <p14:cNvContentPartPr/>
                <p14:nvPr/>
              </p14:nvContentPartPr>
              <p14:xfrm>
                <a:off x="10247516" y="4247445"/>
                <a:ext cx="83160" cy="91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7EC1239-C7A8-4195-A443-7283D9E5474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238516" y="4238805"/>
                  <a:ext cx="100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B4ECC83-6B1D-0BC9-9C68-F74E55FF2D01}"/>
                    </a:ext>
                  </a:extLst>
                </p14:cNvPr>
                <p14:cNvContentPartPr/>
                <p14:nvPr/>
              </p14:nvContentPartPr>
              <p14:xfrm>
                <a:off x="10361276" y="4127925"/>
                <a:ext cx="360" cy="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B4ECC83-6B1D-0BC9-9C68-F74E55FF2D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52276" y="411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2EAF5E3-92BA-3F83-4A0C-AEE9F3791C6A}"/>
                    </a:ext>
                  </a:extLst>
                </p14:cNvPr>
                <p14:cNvContentPartPr/>
                <p14:nvPr/>
              </p14:nvContentPartPr>
              <p14:xfrm>
                <a:off x="10432196" y="4198845"/>
                <a:ext cx="297000" cy="171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2EAF5E3-92BA-3F83-4A0C-AEE9F3791C6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423556" y="4190205"/>
                  <a:ext cx="3146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B786AED-519B-4365-F1A4-F00ADFB4D5CE}"/>
              </a:ext>
            </a:extLst>
          </p:cNvPr>
          <p:cNvGrpSpPr/>
          <p:nvPr/>
        </p:nvGrpSpPr>
        <p:grpSpPr>
          <a:xfrm>
            <a:off x="6280517" y="4945485"/>
            <a:ext cx="997560" cy="458280"/>
            <a:chOff x="6280517" y="4945485"/>
            <a:chExt cx="99756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06E732D-AE84-C69F-AB3A-0376A99C27CC}"/>
                    </a:ext>
                  </a:extLst>
                </p14:cNvPr>
                <p14:cNvContentPartPr/>
                <p14:nvPr/>
              </p14:nvContentPartPr>
              <p14:xfrm>
                <a:off x="6280517" y="5164725"/>
                <a:ext cx="249120" cy="36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06E732D-AE84-C69F-AB3A-0376A99C27C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271517" y="5156085"/>
                  <a:ext cx="266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F7E9A90-4494-6B91-4B30-7CFD4108B0EA}"/>
                    </a:ext>
                  </a:extLst>
                </p14:cNvPr>
                <p14:cNvContentPartPr/>
                <p14:nvPr/>
              </p14:nvContentPartPr>
              <p14:xfrm>
                <a:off x="6708917" y="5037645"/>
                <a:ext cx="222480" cy="2653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F7E9A90-4494-6B91-4B30-7CFD4108B0E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700277" y="5029005"/>
                  <a:ext cx="240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7D94392-F417-C6A6-19F9-01B121A2D58F}"/>
                    </a:ext>
                  </a:extLst>
                </p14:cNvPr>
                <p14:cNvContentPartPr/>
                <p14:nvPr/>
              </p14:nvContentPartPr>
              <p14:xfrm>
                <a:off x="6739877" y="4945485"/>
                <a:ext cx="165600" cy="17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7D94392-F417-C6A6-19F9-01B121A2D58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730877" y="4936845"/>
                  <a:ext cx="183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6AA04C9-F6C0-7A23-F533-08ED3A6D6CAA}"/>
                    </a:ext>
                  </a:extLst>
                </p14:cNvPr>
                <p14:cNvContentPartPr/>
                <p14:nvPr/>
              </p14:nvContentPartPr>
              <p14:xfrm>
                <a:off x="7102397" y="5083005"/>
                <a:ext cx="175680" cy="3207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6AA04C9-F6C0-7A23-F533-08ED3A6D6CA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93757" y="5074005"/>
                  <a:ext cx="19332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D21FC9D5-E271-B9F3-C0ED-59E32BD4E1CD}"/>
              </a:ext>
            </a:extLst>
          </p:cNvPr>
          <p:cNvGrpSpPr/>
          <p:nvPr/>
        </p:nvGrpSpPr>
        <p:grpSpPr>
          <a:xfrm>
            <a:off x="3318077" y="3991485"/>
            <a:ext cx="1083600" cy="515520"/>
            <a:chOff x="3318077" y="3991485"/>
            <a:chExt cx="10836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835DFEB-2AF0-64E9-2DE0-BA44D6D8B685}"/>
                    </a:ext>
                  </a:extLst>
                </p14:cNvPr>
                <p14:cNvContentPartPr/>
                <p14:nvPr/>
              </p14:nvContentPartPr>
              <p14:xfrm>
                <a:off x="3318077" y="3991485"/>
                <a:ext cx="139320" cy="411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835DFEB-2AF0-64E9-2DE0-BA44D6D8B68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309077" y="3982845"/>
                  <a:ext cx="1569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8BDC950-9624-9D94-E4B9-897000A47F43}"/>
                    </a:ext>
                  </a:extLst>
                </p14:cNvPr>
                <p14:cNvContentPartPr/>
                <p14:nvPr/>
              </p14:nvContentPartPr>
              <p14:xfrm>
                <a:off x="3485477" y="4120365"/>
                <a:ext cx="236880" cy="290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8BDC950-9624-9D94-E4B9-897000A47F4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476837" y="4111725"/>
                  <a:ext cx="254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BBCFEAA-857A-AE65-1A04-EF1A1FEC0093}"/>
                    </a:ext>
                  </a:extLst>
                </p14:cNvPr>
                <p14:cNvContentPartPr/>
                <p14:nvPr/>
              </p14:nvContentPartPr>
              <p14:xfrm>
                <a:off x="3792917" y="4207125"/>
                <a:ext cx="168840" cy="48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BBCFEAA-857A-AE65-1A04-EF1A1FEC009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783917" y="4198125"/>
                  <a:ext cx="186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388F23E-81EB-0FCD-99A6-677E12B36A0F}"/>
                    </a:ext>
                  </a:extLst>
                </p14:cNvPr>
                <p14:cNvContentPartPr/>
                <p14:nvPr/>
              </p14:nvContentPartPr>
              <p14:xfrm>
                <a:off x="3802997" y="4307205"/>
                <a:ext cx="118440" cy="9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388F23E-81EB-0FCD-99A6-677E12B36A0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93997" y="4298205"/>
                  <a:ext cx="136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F096234-3A8A-8DFC-F5A7-9FF828D7E4DD}"/>
                    </a:ext>
                  </a:extLst>
                </p14:cNvPr>
                <p14:cNvContentPartPr/>
                <p14:nvPr/>
              </p14:nvContentPartPr>
              <p14:xfrm>
                <a:off x="4037717" y="4203165"/>
                <a:ext cx="182880" cy="1447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F096234-3A8A-8DFC-F5A7-9FF828D7E4D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029077" y="4194525"/>
                  <a:ext cx="200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6D3A8A5-1DCC-5071-1593-500BFB5121AB}"/>
                    </a:ext>
                  </a:extLst>
                </p14:cNvPr>
                <p14:cNvContentPartPr/>
                <p14:nvPr/>
              </p14:nvContentPartPr>
              <p14:xfrm>
                <a:off x="4186757" y="4046565"/>
                <a:ext cx="214920" cy="460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6D3A8A5-1DCC-5071-1593-500BFB5121A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77757" y="4037925"/>
                  <a:ext cx="23256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B8005123-7E2F-63E7-CA61-E23D397F5D7D}"/>
              </a:ext>
            </a:extLst>
          </p:cNvPr>
          <p:cNvGrpSpPr/>
          <p:nvPr/>
        </p:nvGrpSpPr>
        <p:grpSpPr>
          <a:xfrm>
            <a:off x="608876" y="6155805"/>
            <a:ext cx="1681200" cy="373680"/>
            <a:chOff x="608876" y="6155805"/>
            <a:chExt cx="168120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3C35EC0-056F-7505-95FF-488FC72DCBC3}"/>
                    </a:ext>
                  </a:extLst>
                </p14:cNvPr>
                <p14:cNvContentPartPr/>
                <p14:nvPr/>
              </p14:nvContentPartPr>
              <p14:xfrm>
                <a:off x="608876" y="6354165"/>
                <a:ext cx="311760" cy="34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3C35EC0-056F-7505-95FF-488FC72DCBC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00236" y="6345525"/>
                  <a:ext cx="329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B712839-0FE6-AF4D-EF71-338B6DEB91E3}"/>
                    </a:ext>
                  </a:extLst>
                </p14:cNvPr>
                <p14:cNvContentPartPr/>
                <p14:nvPr/>
              </p14:nvContentPartPr>
              <p14:xfrm>
                <a:off x="1058156" y="6354885"/>
                <a:ext cx="52200" cy="141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B712839-0FE6-AF4D-EF71-338B6DEB91E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49516" y="6346245"/>
                  <a:ext cx="69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2CACA46-0E30-C368-1436-4545D2C1E811}"/>
                    </a:ext>
                  </a:extLst>
                </p14:cNvPr>
                <p14:cNvContentPartPr/>
                <p14:nvPr/>
              </p14:nvContentPartPr>
              <p14:xfrm>
                <a:off x="1095956" y="6159045"/>
                <a:ext cx="360" cy="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2CACA46-0E30-C368-1436-4545D2C1E81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6956" y="6150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57EE823-4ABC-E409-F64D-05A2DA1E6142}"/>
                    </a:ext>
                  </a:extLst>
                </p14:cNvPr>
                <p14:cNvContentPartPr/>
                <p14:nvPr/>
              </p14:nvContentPartPr>
              <p14:xfrm>
                <a:off x="1241036" y="6344445"/>
                <a:ext cx="254880" cy="165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57EE823-4ABC-E409-F64D-05A2DA1E614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232036" y="6335805"/>
                  <a:ext cx="272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EB4DE72-2422-B70F-9EC1-525469DC01EA}"/>
                    </a:ext>
                  </a:extLst>
                </p14:cNvPr>
                <p14:cNvContentPartPr/>
                <p14:nvPr/>
              </p14:nvContentPartPr>
              <p14:xfrm>
                <a:off x="1663316" y="6155805"/>
                <a:ext cx="274320" cy="373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EB4DE72-2422-B70F-9EC1-525469DC01E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654676" y="6147165"/>
                  <a:ext cx="291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00CB12D-BDE6-5115-055F-77B4CE3B3939}"/>
                    </a:ext>
                  </a:extLst>
                </p14:cNvPr>
                <p14:cNvContentPartPr/>
                <p14:nvPr/>
              </p14:nvContentPartPr>
              <p14:xfrm>
                <a:off x="2093516" y="6298005"/>
                <a:ext cx="196560" cy="217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00CB12D-BDE6-5115-055F-77B4CE3B393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084516" y="6289365"/>
                  <a:ext cx="21420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141062C5-E8AD-2C81-A9F6-1C5602F0BD3A}"/>
              </a:ext>
            </a:extLst>
          </p:cNvPr>
          <p:cNvGrpSpPr/>
          <p:nvPr/>
        </p:nvGrpSpPr>
        <p:grpSpPr>
          <a:xfrm>
            <a:off x="2375396" y="6244005"/>
            <a:ext cx="600480" cy="418680"/>
            <a:chOff x="2375396" y="6244005"/>
            <a:chExt cx="60048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8CEC7C5-1B48-4EB4-0415-FD4B665D1244}"/>
                    </a:ext>
                  </a:extLst>
                </p14:cNvPr>
                <p14:cNvContentPartPr/>
                <p14:nvPr/>
              </p14:nvContentPartPr>
              <p14:xfrm>
                <a:off x="2375396" y="6529845"/>
                <a:ext cx="162000" cy="132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8CEC7C5-1B48-4EB4-0415-FD4B665D124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366396" y="6521205"/>
                  <a:ext cx="179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4CB5E4F-3F4F-9301-D207-51424FA786D6}"/>
                    </a:ext>
                  </a:extLst>
                </p14:cNvPr>
                <p14:cNvContentPartPr/>
                <p14:nvPr/>
              </p14:nvContentPartPr>
              <p14:xfrm>
                <a:off x="2668796" y="6244005"/>
                <a:ext cx="307080" cy="2574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4CB5E4F-3F4F-9301-D207-51424FA786D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59796" y="6235005"/>
                  <a:ext cx="32472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7CA2BA52-760A-470B-A981-A3BD89D883F6}"/>
                  </a:ext>
                </a:extLst>
              </p14:cNvPr>
              <p14:cNvContentPartPr/>
              <p14:nvPr/>
            </p14:nvContentPartPr>
            <p14:xfrm>
              <a:off x="3127436" y="6473325"/>
              <a:ext cx="32400" cy="16992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7CA2BA52-760A-470B-A981-A3BD89D883F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3118436" y="6464325"/>
                <a:ext cx="5004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1C5ABF11-FFCD-607B-C45E-ED51510D66C8}"/>
              </a:ext>
            </a:extLst>
          </p:cNvPr>
          <p:cNvGrpSpPr/>
          <p:nvPr/>
        </p:nvGrpSpPr>
        <p:grpSpPr>
          <a:xfrm>
            <a:off x="3606236" y="6233925"/>
            <a:ext cx="484200" cy="243000"/>
            <a:chOff x="3606236" y="6233925"/>
            <a:chExt cx="48420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8AE5205-C41E-5D16-F741-15D4268DC26D}"/>
                    </a:ext>
                  </a:extLst>
                </p14:cNvPr>
                <p14:cNvContentPartPr/>
                <p14:nvPr/>
              </p14:nvContentPartPr>
              <p14:xfrm>
                <a:off x="3664556" y="6233925"/>
                <a:ext cx="9000" cy="243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8AE5205-C41E-5D16-F741-15D4268DC26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655916" y="6224925"/>
                  <a:ext cx="26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A7E5164-1E8D-B665-5C10-6D0C60A57433}"/>
                    </a:ext>
                  </a:extLst>
                </p14:cNvPr>
                <p14:cNvContentPartPr/>
                <p14:nvPr/>
              </p14:nvContentPartPr>
              <p14:xfrm>
                <a:off x="3606236" y="6332565"/>
                <a:ext cx="177840" cy="496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A7E5164-1E8D-B665-5C10-6D0C60A5743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597236" y="6323925"/>
                  <a:ext cx="195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691C7B6-2009-6A6B-B0C4-1261FFB0B975}"/>
                    </a:ext>
                  </a:extLst>
                </p14:cNvPr>
                <p14:cNvContentPartPr/>
                <p14:nvPr/>
              </p14:nvContentPartPr>
              <p14:xfrm>
                <a:off x="3954716" y="6267765"/>
                <a:ext cx="135720" cy="1818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691C7B6-2009-6A6B-B0C4-1261FFB0B97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46076" y="6259125"/>
                  <a:ext cx="1533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14803BD8-6F41-A609-7234-64F209A72C06}"/>
              </a:ext>
            </a:extLst>
          </p:cNvPr>
          <p:cNvGrpSpPr/>
          <p:nvPr/>
        </p:nvGrpSpPr>
        <p:grpSpPr>
          <a:xfrm>
            <a:off x="4583276" y="6258405"/>
            <a:ext cx="249840" cy="121680"/>
            <a:chOff x="4583276" y="6258405"/>
            <a:chExt cx="24984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A03BDB2-F5EB-D153-0771-F578DB66F2E4}"/>
                    </a:ext>
                  </a:extLst>
                </p14:cNvPr>
                <p14:cNvContentPartPr/>
                <p14:nvPr/>
              </p14:nvContentPartPr>
              <p14:xfrm>
                <a:off x="4583276" y="6258405"/>
                <a:ext cx="249840" cy="126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A03BDB2-F5EB-D153-0771-F578DB66F2E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574636" y="6249765"/>
                  <a:ext cx="267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1AE3AA6-4E91-918B-8C89-D567E3E8C20E}"/>
                    </a:ext>
                  </a:extLst>
                </p14:cNvPr>
                <p14:cNvContentPartPr/>
                <p14:nvPr/>
              </p14:nvContentPartPr>
              <p14:xfrm>
                <a:off x="4616756" y="6352005"/>
                <a:ext cx="205560" cy="28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1AE3AA6-4E91-918B-8C89-D567E3E8C20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07756" y="6343365"/>
                  <a:ext cx="2232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F5FD9A39-8A03-9C3A-2682-ED4E30767B0C}"/>
                  </a:ext>
                </a:extLst>
              </p14:cNvPr>
              <p14:cNvContentPartPr/>
              <p14:nvPr/>
            </p14:nvContentPartPr>
            <p14:xfrm>
              <a:off x="5050556" y="6291165"/>
              <a:ext cx="155520" cy="2016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F5FD9A39-8A03-9C3A-2682-ED4E30767B0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5041916" y="6282525"/>
                <a:ext cx="1731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88DB87D0-3425-CB58-D9B1-9050726CF68D}"/>
                  </a:ext>
                </a:extLst>
              </p14:cNvPr>
              <p14:cNvContentPartPr/>
              <p14:nvPr/>
            </p14:nvContentPartPr>
            <p14:xfrm>
              <a:off x="5364116" y="6129525"/>
              <a:ext cx="360" cy="3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88DB87D0-3425-CB58-D9B1-9050726CF68D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355116" y="61205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A86E2436-149D-B4A6-41C4-4E77BFE0DCA9}"/>
                  </a:ext>
                </a:extLst>
              </p14:cNvPr>
              <p14:cNvContentPartPr/>
              <p14:nvPr/>
            </p14:nvContentPartPr>
            <p14:xfrm>
              <a:off x="7001756" y="6011805"/>
              <a:ext cx="164880" cy="3171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A86E2436-149D-B4A6-41C4-4E77BFE0DCA9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992756" y="6003165"/>
                <a:ext cx="18252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oup 373">
            <a:extLst>
              <a:ext uri="{FF2B5EF4-FFF2-40B4-BE49-F238E27FC236}">
                <a16:creationId xmlns:a16="http://schemas.microsoft.com/office/drawing/2014/main" id="{3115547C-FB23-2E75-D090-62D70CCDE8DF}"/>
              </a:ext>
            </a:extLst>
          </p:cNvPr>
          <p:cNvGrpSpPr/>
          <p:nvPr/>
        </p:nvGrpSpPr>
        <p:grpSpPr>
          <a:xfrm>
            <a:off x="7138916" y="5938005"/>
            <a:ext cx="809280" cy="524880"/>
            <a:chOff x="7138916" y="5938005"/>
            <a:chExt cx="80928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7870ECE7-A48B-B620-DBFD-5AED253C90D3}"/>
                    </a:ext>
                  </a:extLst>
                </p14:cNvPr>
                <p14:cNvContentPartPr/>
                <p14:nvPr/>
              </p14:nvContentPartPr>
              <p14:xfrm>
                <a:off x="7138916" y="6377565"/>
                <a:ext cx="50760" cy="85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870ECE7-A48B-B620-DBFD-5AED253C90D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129916" y="6368565"/>
                  <a:ext cx="68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9CAE081-15DF-91AA-32E6-824A72F0C55A}"/>
                    </a:ext>
                  </a:extLst>
                </p14:cNvPr>
                <p14:cNvContentPartPr/>
                <p14:nvPr/>
              </p14:nvContentPartPr>
              <p14:xfrm>
                <a:off x="7202276" y="6251205"/>
                <a:ext cx="28440" cy="338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9CAE081-15DF-91AA-32E6-824A72F0C55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193636" y="6242565"/>
                  <a:ext cx="46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50094C4-79E0-96DC-323B-E1DB91A23724}"/>
                    </a:ext>
                  </a:extLst>
                </p14:cNvPr>
                <p14:cNvContentPartPr/>
                <p14:nvPr/>
              </p14:nvContentPartPr>
              <p14:xfrm>
                <a:off x="7401356" y="5952405"/>
                <a:ext cx="29160" cy="347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50094C4-79E0-96DC-323B-E1DB91A2372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92716" y="5943405"/>
                  <a:ext cx="468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FCEB60E-E435-D1DD-209C-AC70BEF11C77}"/>
                    </a:ext>
                  </a:extLst>
                </p14:cNvPr>
                <p14:cNvContentPartPr/>
                <p14:nvPr/>
              </p14:nvContentPartPr>
              <p14:xfrm>
                <a:off x="7438076" y="5976885"/>
                <a:ext cx="168840" cy="2948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FCEB60E-E435-D1DD-209C-AC70BEF11C7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429076" y="5968245"/>
                  <a:ext cx="1864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3FD5C7F-F431-E0B6-FA4D-D3877FC7FA44}"/>
                    </a:ext>
                  </a:extLst>
                </p14:cNvPr>
                <p14:cNvContentPartPr/>
                <p14:nvPr/>
              </p14:nvContentPartPr>
              <p14:xfrm>
                <a:off x="7754156" y="5976885"/>
                <a:ext cx="50760" cy="2883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3FD5C7F-F431-E0B6-FA4D-D3877FC7FA4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745156" y="5968245"/>
                  <a:ext cx="68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EC99BFB-ADDC-86DA-B976-1106ACB24284}"/>
                    </a:ext>
                  </a:extLst>
                </p14:cNvPr>
                <p14:cNvContentPartPr/>
                <p14:nvPr/>
              </p14:nvContentPartPr>
              <p14:xfrm>
                <a:off x="7698716" y="5938005"/>
                <a:ext cx="249480" cy="655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EC99BFB-ADDC-86DA-B976-1106ACB2428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689716" y="5929365"/>
                  <a:ext cx="267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4E5CF12-B812-C896-3F09-07BCF741ACCA}"/>
                    </a:ext>
                  </a:extLst>
                </p14:cNvPr>
                <p14:cNvContentPartPr/>
                <p14:nvPr/>
              </p14:nvContentPartPr>
              <p14:xfrm>
                <a:off x="7863236" y="6250485"/>
                <a:ext cx="84600" cy="1011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4E5CF12-B812-C896-3F09-07BCF741ACC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854236" y="6241845"/>
                  <a:ext cx="102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BFBF855-527D-6B03-1674-395E40F73329}"/>
                    </a:ext>
                  </a:extLst>
                </p14:cNvPr>
                <p14:cNvContentPartPr/>
                <p14:nvPr/>
              </p14:nvContentPartPr>
              <p14:xfrm>
                <a:off x="7913996" y="6136005"/>
                <a:ext cx="25920" cy="54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BFBF855-527D-6B03-1674-395E40F7332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905356" y="6127005"/>
                  <a:ext cx="435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8DDC35BD-3946-1074-D913-C923E18CED50}"/>
              </a:ext>
            </a:extLst>
          </p:cNvPr>
          <p:cNvGrpSpPr/>
          <p:nvPr/>
        </p:nvGrpSpPr>
        <p:grpSpPr>
          <a:xfrm>
            <a:off x="8174636" y="5943765"/>
            <a:ext cx="515880" cy="297720"/>
            <a:chOff x="8174636" y="5943765"/>
            <a:chExt cx="5158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1CCEEF6-00B6-3754-DD7E-7A11BAC126E6}"/>
                    </a:ext>
                  </a:extLst>
                </p14:cNvPr>
                <p14:cNvContentPartPr/>
                <p14:nvPr/>
              </p14:nvContentPartPr>
              <p14:xfrm>
                <a:off x="8174636" y="6105765"/>
                <a:ext cx="64080" cy="1357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1CCEEF6-00B6-3754-DD7E-7A11BAC126E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165636" y="6097125"/>
                  <a:ext cx="81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553BC0B-FC27-CCDA-29DE-96CE4CE277C2}"/>
                    </a:ext>
                  </a:extLst>
                </p14:cNvPr>
                <p14:cNvContentPartPr/>
                <p14:nvPr/>
              </p14:nvContentPartPr>
              <p14:xfrm>
                <a:off x="8201276" y="5974725"/>
                <a:ext cx="30240" cy="417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553BC0B-FC27-CCDA-29DE-96CE4CE277C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192636" y="5966085"/>
                  <a:ext cx="47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64870F7-5911-4CF0-C0DF-545C5ACC384C}"/>
                    </a:ext>
                  </a:extLst>
                </p14:cNvPr>
                <p14:cNvContentPartPr/>
                <p14:nvPr/>
              </p14:nvContentPartPr>
              <p14:xfrm>
                <a:off x="8327996" y="5943765"/>
                <a:ext cx="147600" cy="2721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64870F7-5911-4CF0-C0DF-545C5ACC384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319356" y="5934765"/>
                  <a:ext cx="165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ED442F8-AD06-66E0-6B35-7290D50C57E7}"/>
                    </a:ext>
                  </a:extLst>
                </p14:cNvPr>
                <p14:cNvContentPartPr/>
                <p14:nvPr/>
              </p14:nvContentPartPr>
              <p14:xfrm>
                <a:off x="8559836" y="6043125"/>
                <a:ext cx="130680" cy="1562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ED442F8-AD06-66E0-6B35-7290D50C57E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551196" y="6034485"/>
                  <a:ext cx="1483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EB55DB25-75C8-1412-98F2-7958DDB6A7D4}"/>
              </a:ext>
            </a:extLst>
          </p:cNvPr>
          <p:cNvGrpSpPr/>
          <p:nvPr/>
        </p:nvGrpSpPr>
        <p:grpSpPr>
          <a:xfrm>
            <a:off x="5311916" y="6061845"/>
            <a:ext cx="1445040" cy="440640"/>
            <a:chOff x="5311916" y="6061845"/>
            <a:chExt cx="14450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ECBC47F-0749-74DE-28CF-ECCA8AC2B300}"/>
                    </a:ext>
                  </a:extLst>
                </p14:cNvPr>
                <p14:cNvContentPartPr/>
                <p14:nvPr/>
              </p14:nvContentPartPr>
              <p14:xfrm>
                <a:off x="6159356" y="6163005"/>
                <a:ext cx="172440" cy="1962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ECBC47F-0749-74DE-28CF-ECCA8AC2B30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150716" y="6154005"/>
                  <a:ext cx="190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C2E6211-3182-C616-5707-0188B8A106E5}"/>
                    </a:ext>
                  </a:extLst>
                </p14:cNvPr>
                <p14:cNvContentPartPr/>
                <p14:nvPr/>
              </p14:nvContentPartPr>
              <p14:xfrm>
                <a:off x="6222356" y="6079485"/>
                <a:ext cx="35640" cy="364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C2E6211-3182-C616-5707-0188B8A106E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213356" y="6070485"/>
                  <a:ext cx="53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6452CDC-B65F-A938-A3BD-7962DFE98653}"/>
                    </a:ext>
                  </a:extLst>
                </p14:cNvPr>
                <p14:cNvContentPartPr/>
                <p14:nvPr/>
              </p14:nvContentPartPr>
              <p14:xfrm>
                <a:off x="6346556" y="6394125"/>
                <a:ext cx="32040" cy="1083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6452CDC-B65F-A938-A3BD-7962DFE9865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337556" y="6385485"/>
                  <a:ext cx="49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19A8B2B-9C7D-D40C-13A0-A528B72FD16C}"/>
                    </a:ext>
                  </a:extLst>
                </p14:cNvPr>
                <p14:cNvContentPartPr/>
                <p14:nvPr/>
              </p14:nvContentPartPr>
              <p14:xfrm>
                <a:off x="6531956" y="6207285"/>
                <a:ext cx="225000" cy="28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19A8B2B-9C7D-D40C-13A0-A528B72FD16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523316" y="6198645"/>
                  <a:ext cx="24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39CC43A-A57F-D8E0-3961-4AD66D5C071A}"/>
                    </a:ext>
                  </a:extLst>
                </p14:cNvPr>
                <p14:cNvContentPartPr/>
                <p14:nvPr/>
              </p14:nvContentPartPr>
              <p14:xfrm>
                <a:off x="5311916" y="6235005"/>
                <a:ext cx="138960" cy="1749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39CC43A-A57F-D8E0-3961-4AD66D5C071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302916" y="6226365"/>
                  <a:ext cx="156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447AFD5-5479-3479-CA21-6762D8448EAF}"/>
                    </a:ext>
                  </a:extLst>
                </p14:cNvPr>
                <p14:cNvContentPartPr/>
                <p14:nvPr/>
              </p14:nvContentPartPr>
              <p14:xfrm>
                <a:off x="5512436" y="6395925"/>
                <a:ext cx="82440" cy="734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447AFD5-5479-3479-CA21-6762D8448EA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03796" y="6387285"/>
                  <a:ext cx="100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F8B9703-395B-EC05-70C7-4F936D77A377}"/>
                    </a:ext>
                  </a:extLst>
                </p14:cNvPr>
                <p14:cNvContentPartPr/>
                <p14:nvPr/>
              </p14:nvContentPartPr>
              <p14:xfrm>
                <a:off x="5619356" y="6196845"/>
                <a:ext cx="155520" cy="1699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F8B9703-395B-EC05-70C7-4F936D77A37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610356" y="6188205"/>
                  <a:ext cx="173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D9BD029-7C6C-A020-2809-276AB1CA0B7B}"/>
                    </a:ext>
                  </a:extLst>
                </p14:cNvPr>
                <p14:cNvContentPartPr/>
                <p14:nvPr/>
              </p14:nvContentPartPr>
              <p14:xfrm>
                <a:off x="5863796" y="6205485"/>
                <a:ext cx="52560" cy="1220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D9BD029-7C6C-A020-2809-276AB1CA0B7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855156" y="6196845"/>
                  <a:ext cx="70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0435B3B-5982-40CC-99E7-165AACEBFE8F}"/>
                    </a:ext>
                  </a:extLst>
                </p14:cNvPr>
                <p14:cNvContentPartPr/>
                <p14:nvPr/>
              </p14:nvContentPartPr>
              <p14:xfrm>
                <a:off x="5918156" y="6083805"/>
                <a:ext cx="21960" cy="10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0435B3B-5982-40CC-99E7-165AACEBFE8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909516" y="6074805"/>
                  <a:ext cx="39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A7D9396F-DE01-80DD-E1FB-59700F84EF5D}"/>
                    </a:ext>
                  </a:extLst>
                </p14:cNvPr>
                <p14:cNvContentPartPr/>
                <p14:nvPr/>
              </p14:nvContentPartPr>
              <p14:xfrm>
                <a:off x="6009956" y="6061845"/>
                <a:ext cx="106560" cy="2980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A7D9396F-DE01-80DD-E1FB-59700F84EF5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000956" y="6053205"/>
                  <a:ext cx="12420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74F3FF-2068-A6F9-4B6B-C101B10CC25A}"/>
                  </a:ext>
                </a:extLst>
              </p14:cNvPr>
              <p14:cNvContentPartPr/>
              <p14:nvPr/>
            </p14:nvContentPartPr>
            <p14:xfrm>
              <a:off x="2783276" y="2790885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74F3FF-2068-A6F9-4B6B-C101B10CC25A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2774636" y="2781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274C6FB-7EF0-A9B8-352A-FA987FA838F2}"/>
                  </a:ext>
                </a:extLst>
              </p14:cNvPr>
              <p14:cNvContentPartPr/>
              <p14:nvPr/>
            </p14:nvContentPartPr>
            <p14:xfrm>
              <a:off x="2662316" y="2771805"/>
              <a:ext cx="3070800" cy="1200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274C6FB-7EF0-A9B8-352A-FA987FA838F2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653316" y="2763165"/>
                <a:ext cx="3088440" cy="12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F2DBAC0-3CC1-B969-F986-16303E294E51}"/>
              </a:ext>
            </a:extLst>
          </p:cNvPr>
          <p:cNvGrpSpPr/>
          <p:nvPr/>
        </p:nvGrpSpPr>
        <p:grpSpPr>
          <a:xfrm>
            <a:off x="274436" y="5635965"/>
            <a:ext cx="8908920" cy="1134720"/>
            <a:chOff x="274436" y="5635965"/>
            <a:chExt cx="8908920" cy="11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9ABD84-8F57-9068-8ED3-A8296960F484}"/>
                    </a:ext>
                  </a:extLst>
                </p14:cNvPr>
                <p14:cNvContentPartPr/>
                <p14:nvPr/>
              </p14:nvContentPartPr>
              <p14:xfrm>
                <a:off x="284516" y="5827485"/>
                <a:ext cx="88200" cy="943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9ABD84-8F57-9068-8ED3-A8296960F48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75516" y="5818845"/>
                  <a:ext cx="10584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1BAB3C-A187-F6F5-EB31-2B435CFD92F6}"/>
                    </a:ext>
                  </a:extLst>
                </p14:cNvPr>
                <p14:cNvContentPartPr/>
                <p14:nvPr/>
              </p14:nvContentPartPr>
              <p14:xfrm>
                <a:off x="274436" y="5635965"/>
                <a:ext cx="8908920" cy="972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1BAB3C-A187-F6F5-EB31-2B435CFD92F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65796" y="5627325"/>
                  <a:ext cx="8926560" cy="9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CC5FCB-F5F3-526E-11C6-E21B7C29C014}"/>
                  </a:ext>
                </a:extLst>
              </p14:cNvPr>
              <p14:cNvContentPartPr/>
              <p14:nvPr/>
            </p14:nvContentPartPr>
            <p14:xfrm>
              <a:off x="407996" y="6625965"/>
              <a:ext cx="8632080" cy="181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CC5FCB-F5F3-526E-11C6-E21B7C29C014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399356" y="6617325"/>
                <a:ext cx="864972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785E0A1-C28D-333E-8F24-72FD477F1275}"/>
              </a:ext>
            </a:extLst>
          </p:cNvPr>
          <p:cNvGrpSpPr/>
          <p:nvPr/>
        </p:nvGrpSpPr>
        <p:grpSpPr>
          <a:xfrm>
            <a:off x="2969756" y="6405645"/>
            <a:ext cx="110160" cy="229320"/>
            <a:chOff x="2969756" y="6405645"/>
            <a:chExt cx="11016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884CF7-314E-E0BE-3C96-7A96B602BF06}"/>
                    </a:ext>
                  </a:extLst>
                </p14:cNvPr>
                <p14:cNvContentPartPr/>
                <p14:nvPr/>
              </p14:nvContentPartPr>
              <p14:xfrm>
                <a:off x="2969756" y="6509685"/>
                <a:ext cx="110160" cy="125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884CF7-314E-E0BE-3C96-7A96B602BF0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961116" y="6500685"/>
                  <a:ext cx="127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ED4CDB-7796-AA25-854E-F387B8156FCD}"/>
                    </a:ext>
                  </a:extLst>
                </p14:cNvPr>
                <p14:cNvContentPartPr/>
                <p14:nvPr/>
              </p14:nvContentPartPr>
              <p14:xfrm>
                <a:off x="2993876" y="6405645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ED4CDB-7796-AA25-854E-F387B8156FC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984876" y="639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0676ACE-31BB-9B74-F3CE-1AFD6154A386}"/>
                  </a:ext>
                </a:extLst>
              </p14:cNvPr>
              <p14:cNvContentPartPr/>
              <p14:nvPr/>
            </p14:nvContentPartPr>
            <p14:xfrm>
              <a:off x="8779796" y="6240405"/>
              <a:ext cx="45360" cy="124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0676ACE-31BB-9B74-F3CE-1AFD6154A386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8770796" y="6231765"/>
                <a:ext cx="63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FE55C6A-63A7-2AC5-A335-50A1A8AE8EAE}"/>
                  </a:ext>
                </a:extLst>
              </p14:cNvPr>
              <p14:cNvContentPartPr/>
              <p14:nvPr/>
            </p14:nvContentPartPr>
            <p14:xfrm>
              <a:off x="8805716" y="6142125"/>
              <a:ext cx="19800" cy="345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FE55C6A-63A7-2AC5-A335-50A1A8AE8EAE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8796716" y="6133125"/>
                <a:ext cx="37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FDA093F-35FD-887E-DA8E-E589F64A2067}"/>
                  </a:ext>
                </a:extLst>
              </p14:cNvPr>
              <p14:cNvContentPartPr/>
              <p14:nvPr/>
            </p14:nvContentPartPr>
            <p14:xfrm>
              <a:off x="8910476" y="6219525"/>
              <a:ext cx="24840" cy="131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FDA093F-35FD-887E-DA8E-E589F64A2067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8901476" y="6210525"/>
                <a:ext cx="4248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129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8DE54-BB35-4C16-E9CB-E54563729CEC}"/>
              </a:ext>
            </a:extLst>
          </p:cNvPr>
          <p:cNvGrpSpPr/>
          <p:nvPr/>
        </p:nvGrpSpPr>
        <p:grpSpPr>
          <a:xfrm>
            <a:off x="1678030" y="194892"/>
            <a:ext cx="3640932" cy="594956"/>
            <a:chOff x="-285229" y="5860537"/>
            <a:chExt cx="4694760" cy="7671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583E81F-6F25-B731-70B7-84AC184C5FF6}"/>
                    </a:ext>
                  </a:extLst>
                </p14:cNvPr>
                <p14:cNvContentPartPr/>
                <p14:nvPr/>
              </p14:nvContentPartPr>
              <p14:xfrm>
                <a:off x="-285229" y="6253298"/>
                <a:ext cx="181440" cy="196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583E81F-6F25-B731-70B7-84AC184C5F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296830" y="6241702"/>
                  <a:ext cx="204178" cy="218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72A60D9-A5A1-7B87-927F-FFB2E32AD094}"/>
                    </a:ext>
                  </a:extLst>
                </p14:cNvPr>
                <p14:cNvContentPartPr/>
                <p14:nvPr/>
              </p14:nvContentPartPr>
              <p14:xfrm>
                <a:off x="-263630" y="6345456"/>
                <a:ext cx="168120" cy="11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72A60D9-A5A1-7B87-927F-FFB2E32AD0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75240" y="6333831"/>
                  <a:ext cx="190877" cy="33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A00F57-3B16-ACC3-FE1E-8CA1463C408D}"/>
                    </a:ext>
                  </a:extLst>
                </p14:cNvPr>
                <p14:cNvContentPartPr/>
                <p14:nvPr/>
              </p14:nvContentPartPr>
              <p14:xfrm>
                <a:off x="-1549" y="6430775"/>
                <a:ext cx="73440" cy="83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A00F57-3B16-ACC3-FE1E-8CA1463C40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3169" y="6419160"/>
                  <a:ext cx="96216" cy="105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EB5AFC-2F9F-DEED-B417-52421C559BB8}"/>
                    </a:ext>
                  </a:extLst>
                </p14:cNvPr>
                <p14:cNvContentPartPr/>
                <p14:nvPr/>
              </p14:nvContentPartPr>
              <p14:xfrm>
                <a:off x="133451" y="6176250"/>
                <a:ext cx="234720" cy="261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EB5AFC-2F9F-DEED-B417-52421C559B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854" y="6164649"/>
                  <a:ext cx="257450" cy="284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135435-0E3C-3CB7-97E8-058B5EA7AC72}"/>
                    </a:ext>
                  </a:extLst>
                </p14:cNvPr>
                <p14:cNvContentPartPr/>
                <p14:nvPr/>
              </p14:nvContentPartPr>
              <p14:xfrm>
                <a:off x="237851" y="6108937"/>
                <a:ext cx="35640" cy="432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135435-0E3C-3CB7-97E8-058B5EA7AC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6280" y="6097330"/>
                  <a:ext cx="58320" cy="455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0195C82-6716-55CD-57D5-B7BACF1C329D}"/>
                    </a:ext>
                  </a:extLst>
                </p14:cNvPr>
                <p14:cNvContentPartPr/>
                <p14:nvPr/>
              </p14:nvContentPartPr>
              <p14:xfrm>
                <a:off x="395171" y="6445530"/>
                <a:ext cx="20520" cy="149401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0195C82-6716-55CD-57D5-B7BACF1C32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3512" y="6433966"/>
                  <a:ext cx="43372" cy="172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06AB23-8840-65A4-FB41-A773F20A3A5B}"/>
                    </a:ext>
                  </a:extLst>
                </p14:cNvPr>
                <p14:cNvContentPartPr/>
                <p14:nvPr/>
              </p14:nvContentPartPr>
              <p14:xfrm>
                <a:off x="543491" y="5932535"/>
                <a:ext cx="204481" cy="695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06AB23-8840-65A4-FB41-A773F20A3A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1925" y="5920941"/>
                  <a:ext cx="227150" cy="717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228B68-D439-D106-B191-025574F39FCF}"/>
                    </a:ext>
                  </a:extLst>
                </p14:cNvPr>
                <p14:cNvContentPartPr/>
                <p14:nvPr/>
              </p14:nvContentPartPr>
              <p14:xfrm>
                <a:off x="758771" y="6222696"/>
                <a:ext cx="86400" cy="204121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228B68-D439-D106-B191-025574F39F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7220" y="6211098"/>
                  <a:ext cx="109040" cy="226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FE6678-14CF-3C92-6110-0B6ABDAE2D23}"/>
                    </a:ext>
                  </a:extLst>
                </p14:cNvPr>
                <p14:cNvContentPartPr/>
                <p14:nvPr/>
              </p14:nvContentPartPr>
              <p14:xfrm>
                <a:off x="718451" y="6150690"/>
                <a:ext cx="222120" cy="270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FE6678-14CF-3C92-6110-0B6ABDAE2D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6858" y="6139097"/>
                  <a:ext cx="244842" cy="293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08D38C-575A-E729-D501-6FF223409784}"/>
                    </a:ext>
                  </a:extLst>
                </p14:cNvPr>
                <p14:cNvContentPartPr/>
                <p14:nvPr/>
              </p14:nvContentPartPr>
              <p14:xfrm>
                <a:off x="1041372" y="6381450"/>
                <a:ext cx="133200" cy="176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08D38C-575A-E729-D501-6FF2234097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9729" y="6369838"/>
                  <a:ext cx="156021" cy="1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652B232-E1A7-5385-2E46-FB9B0B9ECFD2}"/>
                    </a:ext>
                  </a:extLst>
                </p14:cNvPr>
                <p14:cNvContentPartPr/>
                <p14:nvPr/>
              </p14:nvContentPartPr>
              <p14:xfrm>
                <a:off x="959651" y="6030455"/>
                <a:ext cx="104760" cy="133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652B232-E1A7-5385-2E46-FB9B0B9ECF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8063" y="6018901"/>
                  <a:ext cx="127473" cy="156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9C4B0A-4E6E-21E3-D90F-4738DC0B2F6E}"/>
                    </a:ext>
                  </a:extLst>
                </p14:cNvPr>
                <p14:cNvContentPartPr/>
                <p14:nvPr/>
              </p14:nvContentPartPr>
              <p14:xfrm>
                <a:off x="1291931" y="6073290"/>
                <a:ext cx="163800" cy="384121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9C4B0A-4E6E-21E3-D90F-4738DC0B2F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80330" y="6061692"/>
                  <a:ext cx="186537" cy="406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F6FCE1-85D0-E3B4-69EE-F47B96D7CC37}"/>
                    </a:ext>
                  </a:extLst>
                </p14:cNvPr>
                <p14:cNvContentPartPr/>
                <p14:nvPr/>
              </p14:nvContentPartPr>
              <p14:xfrm>
                <a:off x="1442771" y="5988695"/>
                <a:ext cx="97200" cy="119159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F6FCE1-85D0-E3B4-69EE-F47B96D7CC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31200" y="5977104"/>
                  <a:ext cx="119880" cy="141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0E0071-516D-1CFC-336E-860ABC049C94}"/>
                    </a:ext>
                  </a:extLst>
                </p14:cNvPr>
                <p14:cNvContentPartPr/>
                <p14:nvPr/>
              </p14:nvContentPartPr>
              <p14:xfrm>
                <a:off x="1839492" y="6201811"/>
                <a:ext cx="19801" cy="234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0E0071-516D-1CFC-336E-860ABC049C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27980" y="6190204"/>
                  <a:ext cx="42365" cy="256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7CE303-9791-36CE-665C-257978E0AE6A}"/>
                    </a:ext>
                  </a:extLst>
                </p14:cNvPr>
                <p14:cNvContentPartPr/>
                <p14:nvPr/>
              </p14:nvContentPartPr>
              <p14:xfrm>
                <a:off x="1753811" y="6305491"/>
                <a:ext cx="191880" cy="21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7CE303-9791-36CE-665C-257978E0AE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42224" y="6294053"/>
                  <a:ext cx="214590" cy="44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9F9458-B6BA-B98E-6897-A1AC658311DE}"/>
                    </a:ext>
                  </a:extLst>
                </p14:cNvPr>
                <p14:cNvContentPartPr/>
                <p14:nvPr/>
              </p14:nvContentPartPr>
              <p14:xfrm>
                <a:off x="2163492" y="6121171"/>
                <a:ext cx="11520" cy="312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9F9458-B6BA-B98E-6897-A1AC658311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51972" y="6109577"/>
                  <a:ext cx="34099" cy="334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4D0D67-4BB2-9441-F4AE-F79B76080303}"/>
                    </a:ext>
                  </a:extLst>
                </p14:cNvPr>
                <p14:cNvContentPartPr/>
                <p14:nvPr/>
              </p14:nvContentPartPr>
              <p14:xfrm>
                <a:off x="2253130" y="5946217"/>
                <a:ext cx="236159" cy="640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4D0D67-4BB2-9441-F4AE-F79B760803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41531" y="5934617"/>
                  <a:ext cx="258893" cy="663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9BBE34-EBBD-B358-5CCF-057547E64E20}"/>
                    </a:ext>
                  </a:extLst>
                </p14:cNvPr>
                <p14:cNvContentPartPr/>
                <p14:nvPr/>
              </p14:nvContentPartPr>
              <p14:xfrm>
                <a:off x="2790611" y="6157176"/>
                <a:ext cx="162000" cy="8641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9BBE34-EBBD-B358-5CCF-057547E64E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9006" y="6145806"/>
                  <a:ext cx="184745" cy="30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24BD04-7779-064A-9653-4F840E1F1B1D}"/>
                    </a:ext>
                  </a:extLst>
                </p14:cNvPr>
                <p14:cNvContentPartPr/>
                <p14:nvPr/>
              </p14:nvContentPartPr>
              <p14:xfrm>
                <a:off x="2809332" y="6243211"/>
                <a:ext cx="133920" cy="26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24BD04-7779-064A-9653-4F840E1F1B1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97747" y="6231479"/>
                  <a:ext cx="156626" cy="49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35432B-ECD0-C620-7379-52B4927DDA07}"/>
                    </a:ext>
                  </a:extLst>
                </p14:cNvPr>
                <p14:cNvContentPartPr/>
                <p14:nvPr/>
              </p14:nvContentPartPr>
              <p14:xfrm>
                <a:off x="3164651" y="6095616"/>
                <a:ext cx="139320" cy="199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35432B-ECD0-C620-7379-52B4927DDA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3041" y="6084021"/>
                  <a:ext cx="162076" cy="222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5A38E0-3B2A-7FFE-8EB3-A9BF9560DD77}"/>
                    </a:ext>
                  </a:extLst>
                </p14:cNvPr>
                <p14:cNvContentPartPr/>
                <p14:nvPr/>
              </p14:nvContentPartPr>
              <p14:xfrm>
                <a:off x="3399370" y="6333576"/>
                <a:ext cx="55800" cy="78121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5A38E0-3B2A-7FFE-8EB3-A9BF9560DD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87841" y="6322020"/>
                  <a:ext cx="78397" cy="100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9ACEE3-B048-E755-F77A-5F3F378FD477}"/>
                    </a:ext>
                  </a:extLst>
                </p14:cNvPr>
                <p14:cNvContentPartPr/>
                <p14:nvPr/>
              </p14:nvContentPartPr>
              <p14:xfrm>
                <a:off x="3447972" y="6210450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9ACEE3-B048-E755-F77A-5F3F378FD4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8972" y="62014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603832-5D88-A2B9-DFB3-F4E524FD4F75}"/>
                    </a:ext>
                  </a:extLst>
                </p14:cNvPr>
                <p14:cNvContentPartPr/>
                <p14:nvPr/>
              </p14:nvContentPartPr>
              <p14:xfrm>
                <a:off x="3541572" y="6276330"/>
                <a:ext cx="9000" cy="118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603832-5D88-A2B9-DFB3-F4E524FD4F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30322" y="6264718"/>
                  <a:ext cx="31050" cy="141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81F421-D7AC-93B5-F660-77234274D123}"/>
                    </a:ext>
                  </a:extLst>
                </p14:cNvPr>
                <p14:cNvContentPartPr/>
                <p14:nvPr/>
              </p14:nvContentPartPr>
              <p14:xfrm>
                <a:off x="3673331" y="6109296"/>
                <a:ext cx="172441" cy="153361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81F421-D7AC-93B5-F660-77234274D1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61742" y="6097713"/>
                  <a:ext cx="195155" cy="176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630D71-AC70-B340-F3B5-B44AF47ABCD1}"/>
                    </a:ext>
                  </a:extLst>
                </p14:cNvPr>
                <p14:cNvContentPartPr/>
                <p14:nvPr/>
              </p14:nvContentPartPr>
              <p14:xfrm>
                <a:off x="4011011" y="6058170"/>
                <a:ext cx="96480" cy="161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630D71-AC70-B340-F3B5-B44AF47ABC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99415" y="6046558"/>
                  <a:ext cx="119208" cy="1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672147-9FDE-BB8C-2007-F07728981C3E}"/>
                    </a:ext>
                  </a:extLst>
                </p14:cNvPr>
                <p14:cNvContentPartPr/>
                <p14:nvPr/>
              </p14:nvContentPartPr>
              <p14:xfrm>
                <a:off x="4016771" y="5974651"/>
                <a:ext cx="169560" cy="247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672147-9FDE-BB8C-2007-F07728981C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5157" y="5963055"/>
                  <a:ext cx="192323" cy="270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6BD189C-0C0D-0949-AD38-04D5E2E6490D}"/>
                    </a:ext>
                  </a:extLst>
                </p14:cNvPr>
                <p14:cNvContentPartPr/>
                <p14:nvPr/>
              </p14:nvContentPartPr>
              <p14:xfrm>
                <a:off x="4191371" y="6246097"/>
                <a:ext cx="218160" cy="176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6BD189C-0C0D-0949-AD38-04D5E2E649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79767" y="6234492"/>
                  <a:ext cx="240904" cy="199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AE1D873-6641-AB08-ABA4-FD7250D446B7}"/>
                    </a:ext>
                  </a:extLst>
                </p14:cNvPr>
                <p14:cNvContentPartPr/>
                <p14:nvPr/>
              </p14:nvContentPartPr>
              <p14:xfrm>
                <a:off x="4257611" y="5860537"/>
                <a:ext cx="128160" cy="117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E1D873-6641-AB08-ABA4-FD7250D446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46002" y="5848930"/>
                  <a:ext cx="150913" cy="1397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EE1B8F-1347-B797-E8AA-B7D3E155E147}"/>
              </a:ext>
            </a:extLst>
          </p:cNvPr>
          <p:cNvGrpSpPr/>
          <p:nvPr/>
        </p:nvGrpSpPr>
        <p:grpSpPr>
          <a:xfrm>
            <a:off x="3408178" y="925260"/>
            <a:ext cx="1851352" cy="552107"/>
            <a:chOff x="2199007" y="3069654"/>
            <a:chExt cx="2525399" cy="7531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4D89EB-D5C3-3748-6292-D952F65CEA0F}"/>
                    </a:ext>
                  </a:extLst>
                </p14:cNvPr>
                <p14:cNvContentPartPr/>
                <p14:nvPr/>
              </p14:nvContentPartPr>
              <p14:xfrm>
                <a:off x="2199007" y="3227334"/>
                <a:ext cx="187200" cy="214559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4D89EB-D5C3-3748-6292-D952F65CEA0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86724" y="3215059"/>
                  <a:ext cx="211276" cy="238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6DE04C0-0749-08F9-3A59-5AB01E691DFF}"/>
                    </a:ext>
                  </a:extLst>
                </p14:cNvPr>
                <p14:cNvContentPartPr/>
                <p14:nvPr/>
              </p14:nvContentPartPr>
              <p14:xfrm>
                <a:off x="2520848" y="3469254"/>
                <a:ext cx="81720" cy="115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6DE04C0-0749-08F9-3A59-5AB01E691D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08614" y="3456946"/>
                  <a:ext cx="105698" cy="139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1910B5-E1DE-F3B9-0F23-23293CA03172}"/>
                    </a:ext>
                  </a:extLst>
                </p14:cNvPr>
                <p14:cNvContentPartPr/>
                <p14:nvPr/>
              </p14:nvContentPartPr>
              <p14:xfrm>
                <a:off x="2569807" y="3337137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1910B5-E1DE-F3B9-0F23-23293CA031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60807" y="33281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3D68DC-B145-E377-E0BA-F8ABB398599E}"/>
                    </a:ext>
                  </a:extLst>
                </p14:cNvPr>
                <p14:cNvContentPartPr/>
                <p14:nvPr/>
              </p14:nvContentPartPr>
              <p14:xfrm>
                <a:off x="2681767" y="3521456"/>
                <a:ext cx="12960" cy="175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3D68DC-B145-E377-E0BA-F8ABB39859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69767" y="3509188"/>
                  <a:ext cx="36480" cy="199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22842A-2797-BB84-13F8-3111611E5960}"/>
                    </a:ext>
                  </a:extLst>
                </p14:cNvPr>
                <p14:cNvContentPartPr/>
                <p14:nvPr/>
              </p14:nvContentPartPr>
              <p14:xfrm>
                <a:off x="3084607" y="3292496"/>
                <a:ext cx="164161" cy="10081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22842A-2797-BB84-13F8-3111611E59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72356" y="3280495"/>
                  <a:ext cx="188173" cy="33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7EB77CA-A261-B725-D470-5F0FC0833079}"/>
                    </a:ext>
                  </a:extLst>
                </p14:cNvPr>
                <p14:cNvContentPartPr/>
                <p14:nvPr/>
              </p14:nvContentPartPr>
              <p14:xfrm>
                <a:off x="3064447" y="3406974"/>
                <a:ext cx="208800" cy="24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7EB77CA-A261-B725-D470-5F0FC08330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52193" y="3394798"/>
                  <a:ext cx="232817" cy="48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B7C82C-6F55-5D08-1D87-566EB66040D9}"/>
                    </a:ext>
                  </a:extLst>
                </p14:cNvPr>
                <p14:cNvContentPartPr/>
                <p14:nvPr/>
              </p14:nvContentPartPr>
              <p14:xfrm>
                <a:off x="3633967" y="3069654"/>
                <a:ext cx="185399" cy="263881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B7C82C-6F55-5D08-1D87-566EB66040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21705" y="3057392"/>
                  <a:ext cx="209432" cy="287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C567C0-9F1F-D9D7-E24F-534AB3C0A209}"/>
                    </a:ext>
                  </a:extLst>
                </p14:cNvPr>
                <p14:cNvContentPartPr/>
                <p14:nvPr/>
              </p14:nvContentPartPr>
              <p14:xfrm>
                <a:off x="3956168" y="3148495"/>
                <a:ext cx="132120" cy="173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C567C0-9F1F-D9D7-E24F-534AB3C0A2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43889" y="3136232"/>
                  <a:ext cx="156186" cy="197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1A0400-B050-DEED-2916-41389937C1CB}"/>
                    </a:ext>
                  </a:extLst>
                </p14:cNvPr>
                <p14:cNvContentPartPr/>
                <p14:nvPr/>
              </p14:nvContentPartPr>
              <p14:xfrm>
                <a:off x="4160288" y="3270895"/>
                <a:ext cx="90360" cy="90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1A0400-B050-DEED-2916-41389937C1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48011" y="3258618"/>
                  <a:ext cx="114423" cy="114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7E65C6-A31D-B4DA-6DE6-F1B7E6445D67}"/>
                    </a:ext>
                  </a:extLst>
                </p14:cNvPr>
                <p14:cNvContentPartPr/>
                <p14:nvPr/>
              </p14:nvContentPartPr>
              <p14:xfrm>
                <a:off x="4355768" y="3120056"/>
                <a:ext cx="239041" cy="198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7E65C6-A31D-B4DA-6DE6-F1B7E6445D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43472" y="3107781"/>
                  <a:ext cx="263142" cy="222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14C8BC-AB34-0A5D-291B-BDBC2845D86A}"/>
                    </a:ext>
                  </a:extLst>
                </p14:cNvPr>
                <p14:cNvContentPartPr/>
                <p14:nvPr/>
              </p14:nvContentPartPr>
              <p14:xfrm>
                <a:off x="4574287" y="3380697"/>
                <a:ext cx="28440" cy="92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14C8BC-AB34-0A5D-291B-BDBC2845D8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62028" y="3368442"/>
                  <a:ext cx="52467" cy="116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FAD195-BA82-1CA4-3650-BF5DD6F5251D}"/>
                    </a:ext>
                  </a:extLst>
                </p14:cNvPr>
                <p14:cNvContentPartPr/>
                <p14:nvPr/>
              </p14:nvContentPartPr>
              <p14:xfrm>
                <a:off x="4602367" y="3292855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FAD195-BA82-1CA4-3650-BF5DD6F525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93367" y="32838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35A68C-A224-62C6-658D-7E663BD4D861}"/>
                    </a:ext>
                  </a:extLst>
                </p14:cNvPr>
                <p14:cNvContentPartPr/>
                <p14:nvPr/>
              </p14:nvContentPartPr>
              <p14:xfrm>
                <a:off x="4720806" y="3350455"/>
                <a:ext cx="3600" cy="137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35A68C-A224-62C6-658D-7E663BD4D86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09556" y="3338176"/>
                  <a:ext cx="25650" cy="161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0FB8859-22C6-ECC7-E7C5-167821C50711}"/>
                    </a:ext>
                  </a:extLst>
                </p14:cNvPr>
                <p14:cNvContentPartPr/>
                <p14:nvPr/>
              </p14:nvContentPartPr>
              <p14:xfrm>
                <a:off x="3627488" y="3570415"/>
                <a:ext cx="1036801" cy="50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0FB8859-22C6-ECC7-E7C5-167821C5071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15215" y="3558213"/>
                  <a:ext cx="1060856" cy="74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326CCF-133F-0AA3-CF76-5AB027DD3BB0}"/>
                    </a:ext>
                  </a:extLst>
                </p14:cNvPr>
                <p14:cNvContentPartPr/>
                <p14:nvPr/>
              </p14:nvContentPartPr>
              <p14:xfrm>
                <a:off x="4029247" y="3675176"/>
                <a:ext cx="261720" cy="147599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326CCF-133F-0AA3-CF76-5AB027DD3B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16948" y="3662917"/>
                  <a:ext cx="285826" cy="1716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9254327-0565-1E3D-CDE0-7AF38BD7F9D2}"/>
              </a:ext>
            </a:extLst>
          </p:cNvPr>
          <p:cNvGrpSpPr/>
          <p:nvPr/>
        </p:nvGrpSpPr>
        <p:grpSpPr>
          <a:xfrm>
            <a:off x="1723737" y="1750818"/>
            <a:ext cx="5765204" cy="469480"/>
            <a:chOff x="815635" y="6012742"/>
            <a:chExt cx="7118350" cy="57967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0E8906-D120-D10E-3577-EF2DC0DF3C27}"/>
                    </a:ext>
                  </a:extLst>
                </p14:cNvPr>
                <p14:cNvContentPartPr/>
                <p14:nvPr/>
              </p14:nvContentPartPr>
              <p14:xfrm>
                <a:off x="815635" y="6283890"/>
                <a:ext cx="311760" cy="34559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0E8906-D120-D10E-3577-EF2DC0DF3C2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4517" y="6272813"/>
                  <a:ext cx="333552" cy="56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59AFAB-DC6C-AE33-B1F1-2729DA8BF6FB}"/>
                    </a:ext>
                  </a:extLst>
                </p14:cNvPr>
                <p14:cNvContentPartPr/>
                <p14:nvPr/>
              </p14:nvContentPartPr>
              <p14:xfrm>
                <a:off x="1264915" y="6284611"/>
                <a:ext cx="52200" cy="141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59AFAB-DC6C-AE33-B1F1-2729DA8BF6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53856" y="6273517"/>
                  <a:ext cx="73876" cy="162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A6C667-A214-49B8-9799-CA00B97A9613}"/>
                    </a:ext>
                  </a:extLst>
                </p14:cNvPr>
                <p14:cNvContentPartPr/>
                <p14:nvPr/>
              </p14:nvContentPartPr>
              <p14:xfrm>
                <a:off x="1302716" y="6088772"/>
                <a:ext cx="361" cy="361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A6C667-A214-49B8-9799-CA00B97A961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93691" y="6079747"/>
                  <a:ext cx="18050" cy="18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517BB0-5EF6-D7D7-5AEA-979F4BFDF563}"/>
                    </a:ext>
                  </a:extLst>
                </p14:cNvPr>
                <p14:cNvContentPartPr/>
                <p14:nvPr/>
              </p14:nvContentPartPr>
              <p14:xfrm>
                <a:off x="1447795" y="6274172"/>
                <a:ext cx="254880" cy="165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517BB0-5EF6-D7D7-5AEA-979F4BFDF56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36694" y="6263073"/>
                  <a:ext cx="276638" cy="187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C24681-7739-C214-7BC0-996C0C2350B5}"/>
                    </a:ext>
                  </a:extLst>
                </p14:cNvPr>
                <p14:cNvContentPartPr/>
                <p14:nvPr/>
              </p14:nvContentPartPr>
              <p14:xfrm>
                <a:off x="1870077" y="6085532"/>
                <a:ext cx="274320" cy="373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C24681-7739-C214-7BC0-996C0C2350B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58962" y="6074424"/>
                  <a:ext cx="296106" cy="395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303C1B8-9A2E-8433-5FE6-ACF92F726C7F}"/>
                    </a:ext>
                  </a:extLst>
                </p14:cNvPr>
                <p14:cNvContentPartPr/>
                <p14:nvPr/>
              </p14:nvContentPartPr>
              <p14:xfrm>
                <a:off x="2300275" y="6227734"/>
                <a:ext cx="196560" cy="217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303C1B8-9A2E-8433-5FE6-ACF92F726C7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89182" y="6216622"/>
                  <a:ext cx="218301" cy="239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0FB6B96-0479-C5BA-0FE7-651FA23E964E}"/>
                    </a:ext>
                  </a:extLst>
                </p14:cNvPr>
                <p14:cNvContentPartPr/>
                <p14:nvPr/>
              </p14:nvContentPartPr>
              <p14:xfrm>
                <a:off x="2582156" y="6459573"/>
                <a:ext cx="162000" cy="132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0FB6B96-0479-C5BA-0FE7-651FA23E964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71060" y="6448466"/>
                  <a:ext cx="183748" cy="154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FFC512A-266B-35EC-FD6E-74AEB0A3AB7A}"/>
                    </a:ext>
                  </a:extLst>
                </p14:cNvPr>
                <p14:cNvContentPartPr/>
                <p14:nvPr/>
              </p14:nvContentPartPr>
              <p14:xfrm>
                <a:off x="2875555" y="6173736"/>
                <a:ext cx="307080" cy="257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FFC512A-266B-35EC-FD6E-74AEB0A3AB7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64445" y="6162622"/>
                  <a:ext cx="328856" cy="279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5B163A-CB6A-E7B1-B503-1B8317C3EF4C}"/>
                    </a:ext>
                  </a:extLst>
                </p14:cNvPr>
                <p14:cNvContentPartPr/>
                <p14:nvPr/>
              </p14:nvContentPartPr>
              <p14:xfrm>
                <a:off x="3334195" y="6403052"/>
                <a:ext cx="32400" cy="169921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5B163A-CB6A-E7B1-B503-1B8317C3EF4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23099" y="6391932"/>
                  <a:ext cx="54148" cy="191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DC9FAA-E97D-79C9-FB83-14A838AC855E}"/>
                    </a:ext>
                  </a:extLst>
                </p14:cNvPr>
                <p14:cNvContentPartPr/>
                <p14:nvPr/>
              </p14:nvContentPartPr>
              <p14:xfrm>
                <a:off x="3826745" y="6333141"/>
                <a:ext cx="249840" cy="12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DC9FAA-E97D-79C9-FB83-14A838AC855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15611" y="6321891"/>
                  <a:ext cx="271662" cy="34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6D4529-77DA-2A86-F883-DBA113B8831C}"/>
                    </a:ext>
                  </a:extLst>
                </p14:cNvPr>
                <p14:cNvContentPartPr/>
                <p14:nvPr/>
              </p14:nvContentPartPr>
              <p14:xfrm>
                <a:off x="3860225" y="6426742"/>
                <a:ext cx="205561" cy="28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6D4529-77DA-2A86-F883-DBA113B883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49126" y="6415599"/>
                  <a:ext cx="227316" cy="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B200BAB-3E64-C110-CB25-4AEC95B65FCF}"/>
                    </a:ext>
                  </a:extLst>
                </p14:cNvPr>
                <p14:cNvContentPartPr/>
                <p14:nvPr/>
              </p14:nvContentPartPr>
              <p14:xfrm>
                <a:off x="4294025" y="6365903"/>
                <a:ext cx="155520" cy="20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B200BAB-3E64-C110-CB25-4AEC95B65FC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82916" y="6354703"/>
                  <a:ext cx="177293" cy="42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9A0914-F71C-EDA1-059E-8FC1DE30E4F3}"/>
                    </a:ext>
                  </a:extLst>
                </p14:cNvPr>
                <p14:cNvContentPartPr/>
                <p14:nvPr/>
              </p14:nvContentPartPr>
              <p14:xfrm>
                <a:off x="4607585" y="6204261"/>
                <a:ext cx="361" cy="361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9A0914-F71C-EDA1-059E-8FC1DE30E4F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98560" y="6195236"/>
                  <a:ext cx="18050" cy="18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96395F-9718-4B8B-BB01-0C9E86962007}"/>
                    </a:ext>
                  </a:extLst>
                </p14:cNvPr>
                <p14:cNvContentPartPr/>
                <p14:nvPr/>
              </p14:nvContentPartPr>
              <p14:xfrm>
                <a:off x="6245225" y="6086542"/>
                <a:ext cx="164881" cy="317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96395F-9718-4B8B-BB01-0C9E869620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34144" y="6075437"/>
                  <a:ext cx="186599" cy="338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5CEADD-94FB-D7C3-4A79-334C80CB2338}"/>
                    </a:ext>
                  </a:extLst>
                </p14:cNvPr>
                <p14:cNvContentPartPr/>
                <p14:nvPr/>
              </p14:nvContentPartPr>
              <p14:xfrm>
                <a:off x="6382385" y="6452302"/>
                <a:ext cx="50760" cy="85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5CEADD-94FB-D7C3-4A79-334C80CB233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71253" y="6441250"/>
                  <a:ext cx="72578" cy="106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41A2208-5FEA-4978-2C3D-DAF1A103C9B7}"/>
                    </a:ext>
                  </a:extLst>
                </p14:cNvPr>
                <p14:cNvContentPartPr/>
                <p14:nvPr/>
              </p14:nvContentPartPr>
              <p14:xfrm>
                <a:off x="6445744" y="6325943"/>
                <a:ext cx="28440" cy="33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41A2208-5FEA-4978-2C3D-DAF1A103C9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34458" y="6314811"/>
                  <a:ext cx="50560" cy="55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3A7650B-EE8F-B9A7-93C7-28104A2ABFC2}"/>
                    </a:ext>
                  </a:extLst>
                </p14:cNvPr>
                <p14:cNvContentPartPr/>
                <p14:nvPr/>
              </p14:nvContentPartPr>
              <p14:xfrm>
                <a:off x="6644825" y="6027142"/>
                <a:ext cx="29160" cy="347759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3A7650B-EE8F-B9A7-93C7-28104A2ABF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33780" y="6016039"/>
                  <a:ext cx="50809" cy="369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D9BD389-B30B-5F09-4C12-8E89B911C3E6}"/>
                    </a:ext>
                  </a:extLst>
                </p14:cNvPr>
                <p14:cNvContentPartPr/>
                <p14:nvPr/>
              </p14:nvContentPartPr>
              <p14:xfrm>
                <a:off x="6681545" y="6051622"/>
                <a:ext cx="168840" cy="294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D9BD389-B30B-5F09-4C12-8E89B911C3E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70437" y="6040521"/>
                  <a:ext cx="190611" cy="316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E6BFB5-176F-1E1D-FF67-9EAF9C233E1F}"/>
                    </a:ext>
                  </a:extLst>
                </p14:cNvPr>
                <p14:cNvContentPartPr/>
                <p14:nvPr/>
              </p14:nvContentPartPr>
              <p14:xfrm>
                <a:off x="6997625" y="6051622"/>
                <a:ext cx="50760" cy="288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E6BFB5-176F-1E1D-FF67-9EAF9C233E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86590" y="6040514"/>
                  <a:ext cx="72388" cy="31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B1FAC1-1F6B-0810-EB36-7E24F0C5EA0E}"/>
                    </a:ext>
                  </a:extLst>
                </p14:cNvPr>
                <p14:cNvContentPartPr/>
                <p14:nvPr/>
              </p14:nvContentPartPr>
              <p14:xfrm>
                <a:off x="6942185" y="6012742"/>
                <a:ext cx="249480" cy="65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B1FAC1-1F6B-0810-EB36-7E24F0C5EA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31067" y="6001674"/>
                  <a:ext cx="271271" cy="87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8B4B2D3-FC4F-A2BD-6C8C-7178D36847D7}"/>
                    </a:ext>
                  </a:extLst>
                </p14:cNvPr>
                <p14:cNvContentPartPr/>
                <p14:nvPr/>
              </p14:nvContentPartPr>
              <p14:xfrm>
                <a:off x="7106705" y="6325222"/>
                <a:ext cx="84600" cy="101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8B4B2D3-FC4F-A2BD-6C8C-7178D36847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95632" y="6314130"/>
                  <a:ext cx="106304" cy="122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BC80FE1-7963-88E9-596C-799DAC7CB2F3}"/>
                    </a:ext>
                  </a:extLst>
                </p14:cNvPr>
                <p14:cNvContentPartPr/>
                <p14:nvPr/>
              </p14:nvContentPartPr>
              <p14:xfrm>
                <a:off x="7157465" y="6210742"/>
                <a:ext cx="25920" cy="5401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BC80FE1-7963-88E9-596C-799DAC7CB2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46293" y="6199490"/>
                  <a:ext cx="47818" cy="27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259D118-4373-A3F8-1F5A-00B7ADA18D12}"/>
                    </a:ext>
                  </a:extLst>
                </p14:cNvPr>
                <p14:cNvContentPartPr/>
                <p14:nvPr/>
              </p14:nvContentPartPr>
              <p14:xfrm>
                <a:off x="7418105" y="6180502"/>
                <a:ext cx="64080" cy="135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259D118-4373-A3F8-1F5A-00B7ADA18D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07057" y="6169414"/>
                  <a:ext cx="85735" cy="157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05B85EB-3EE6-C53B-682C-C318EFEEA5D2}"/>
                    </a:ext>
                  </a:extLst>
                </p14:cNvPr>
                <p14:cNvContentPartPr/>
                <p14:nvPr/>
              </p14:nvContentPartPr>
              <p14:xfrm>
                <a:off x="7444745" y="6049462"/>
                <a:ext cx="30240" cy="41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05B85EB-3EE6-C53B-682C-C318EFEEA5D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33627" y="6038356"/>
                  <a:ext cx="52031" cy="63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81DF0A-4328-7375-6F81-4FBE302220D2}"/>
                    </a:ext>
                  </a:extLst>
                </p14:cNvPr>
                <p14:cNvContentPartPr/>
                <p14:nvPr/>
              </p14:nvContentPartPr>
              <p14:xfrm>
                <a:off x="7571464" y="6018502"/>
                <a:ext cx="147600" cy="272159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81DF0A-4328-7375-6F81-4FBE302220D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60350" y="6007403"/>
                  <a:ext cx="169384" cy="293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42F3B90-E289-E730-EA87-F71A99C927D4}"/>
                    </a:ext>
                  </a:extLst>
                </p14:cNvPr>
                <p14:cNvContentPartPr/>
                <p14:nvPr/>
              </p14:nvContentPartPr>
              <p14:xfrm>
                <a:off x="7803305" y="6117861"/>
                <a:ext cx="130680" cy="156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42F3B90-E289-E730-EA87-F71A99C927D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92193" y="6106764"/>
                  <a:ext cx="152460" cy="177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C17324-F30B-0F13-4486-4375C2B49E7D}"/>
                    </a:ext>
                  </a:extLst>
                </p14:cNvPr>
                <p14:cNvContentPartPr/>
                <p14:nvPr/>
              </p14:nvContentPartPr>
              <p14:xfrm>
                <a:off x="5402825" y="6237742"/>
                <a:ext cx="172439" cy="196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C17324-F30B-0F13-4486-4375C2B49E7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91686" y="6226645"/>
                  <a:ext cx="194272" cy="217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02F5058-BD49-03BF-A873-39928B4D334A}"/>
                    </a:ext>
                  </a:extLst>
                </p14:cNvPr>
                <p14:cNvContentPartPr/>
                <p14:nvPr/>
              </p14:nvContentPartPr>
              <p14:xfrm>
                <a:off x="5465825" y="6154222"/>
                <a:ext cx="35640" cy="364321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02F5058-BD49-03BF-A873-39928B4D33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54825" y="6143115"/>
                  <a:ext cx="57200" cy="386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F398DE3-06E4-DC2D-B536-85041AA472CD}"/>
                    </a:ext>
                  </a:extLst>
                </p14:cNvPr>
                <p14:cNvContentPartPr/>
                <p14:nvPr/>
              </p14:nvContentPartPr>
              <p14:xfrm>
                <a:off x="5590026" y="6468862"/>
                <a:ext cx="32039" cy="108361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F398DE3-06E4-DC2D-B536-85041AA472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79054" y="6457714"/>
                  <a:ext cx="53545" cy="130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AE3706E-BF82-3C5D-D9BC-347EDB85A62E}"/>
                    </a:ext>
                  </a:extLst>
                </p14:cNvPr>
                <p14:cNvContentPartPr/>
                <p14:nvPr/>
              </p14:nvContentPartPr>
              <p14:xfrm>
                <a:off x="5775424" y="6282022"/>
                <a:ext cx="225000" cy="28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AE3706E-BF82-3C5D-D9BC-347EDB85A62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64307" y="6270913"/>
                  <a:ext cx="246789" cy="50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F9F6FD-6F61-B881-1B25-C355D983B36A}"/>
                    </a:ext>
                  </a:extLst>
                </p14:cNvPr>
                <p14:cNvContentPartPr/>
                <p14:nvPr/>
              </p14:nvContentPartPr>
              <p14:xfrm>
                <a:off x="4555385" y="6309741"/>
                <a:ext cx="138960" cy="174959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F9F6FD-6F61-B881-1B25-C355D983B3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44286" y="6298611"/>
                  <a:ext cx="160714" cy="196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4108884-F80D-6355-387A-25D6D09AB4CC}"/>
                    </a:ext>
                  </a:extLst>
                </p14:cNvPr>
                <p14:cNvContentPartPr/>
                <p14:nvPr/>
              </p14:nvContentPartPr>
              <p14:xfrm>
                <a:off x="4755905" y="6470662"/>
                <a:ext cx="82440" cy="73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4108884-F80D-6355-387A-25D6D09AB4C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44764" y="6459535"/>
                  <a:ext cx="104275" cy="95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9D263F6-320D-C6CC-75AB-61B60F6203DD}"/>
                    </a:ext>
                  </a:extLst>
                </p14:cNvPr>
                <p14:cNvContentPartPr/>
                <p14:nvPr/>
              </p14:nvContentPartPr>
              <p14:xfrm>
                <a:off x="4862825" y="6271581"/>
                <a:ext cx="155520" cy="169919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9D263F6-320D-C6CC-75AB-61B60F6203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51716" y="6260905"/>
                  <a:ext cx="177293" cy="191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A760DAD-2CAF-26D0-6FD7-7CAC2B9D2732}"/>
                    </a:ext>
                  </a:extLst>
                </p14:cNvPr>
                <p14:cNvContentPartPr/>
                <p14:nvPr/>
              </p14:nvContentPartPr>
              <p14:xfrm>
                <a:off x="5107265" y="6280221"/>
                <a:ext cx="52560" cy="122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A760DAD-2CAF-26D0-6FD7-7CAC2B9D27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96129" y="6269086"/>
                  <a:ext cx="74386" cy="143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A05F162-8928-FFAC-DB88-1D7CF2C158FA}"/>
                    </a:ext>
                  </a:extLst>
                </p14:cNvPr>
                <p14:cNvContentPartPr/>
                <p14:nvPr/>
              </p14:nvContentPartPr>
              <p14:xfrm>
                <a:off x="5161625" y="6158543"/>
                <a:ext cx="21961" cy="10439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A05F162-8928-FFAC-DB88-1D7CF2C158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50644" y="6147669"/>
                  <a:ext cx="43483" cy="31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01ECA1F-3D47-8CE9-EB6D-72729ECD0C1F}"/>
                    </a:ext>
                  </a:extLst>
                </p14:cNvPr>
                <p14:cNvContentPartPr/>
                <p14:nvPr/>
              </p14:nvContentPartPr>
              <p14:xfrm>
                <a:off x="5253425" y="6136582"/>
                <a:ext cx="106560" cy="298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01ECA1F-3D47-8CE9-EB6D-72729ECD0C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42325" y="6125460"/>
                  <a:ext cx="128316" cy="3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DBF06FC-C3C8-03C6-ACEB-DBC9B74247EE}"/>
                  </a:ext>
                </a:extLst>
              </p14:cNvPr>
              <p14:cNvContentPartPr/>
              <p14:nvPr/>
            </p14:nvContentPartPr>
            <p14:xfrm>
              <a:off x="7888076" y="125085"/>
              <a:ext cx="112320" cy="3690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DBF06FC-C3C8-03C6-ACEB-DBC9B74247E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79076" y="116445"/>
                <a:ext cx="12996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00AFDF6-D5A7-5123-C9EA-8C3CDD70ADEE}"/>
              </a:ext>
            </a:extLst>
          </p:cNvPr>
          <p:cNvGrpSpPr/>
          <p:nvPr/>
        </p:nvGrpSpPr>
        <p:grpSpPr>
          <a:xfrm>
            <a:off x="8002196" y="175845"/>
            <a:ext cx="2804400" cy="492840"/>
            <a:chOff x="8002196" y="175845"/>
            <a:chExt cx="280440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71FB02-EDEA-3C84-7956-C8E763FD1539}"/>
                    </a:ext>
                  </a:extLst>
                </p14:cNvPr>
                <p14:cNvContentPartPr/>
                <p14:nvPr/>
              </p14:nvContentPartPr>
              <p14:xfrm>
                <a:off x="8002196" y="359445"/>
                <a:ext cx="903960" cy="169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71FB02-EDEA-3C84-7956-C8E763FD15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93196" y="350445"/>
                  <a:ext cx="921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E4F14E-506B-E7AC-891C-272CF1D27352}"/>
                    </a:ext>
                  </a:extLst>
                </p14:cNvPr>
                <p14:cNvContentPartPr/>
                <p14:nvPr/>
              </p14:nvContentPartPr>
              <p14:xfrm>
                <a:off x="8955476" y="258645"/>
                <a:ext cx="9720" cy="51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E4F14E-506B-E7AC-891C-272CF1D273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46836" y="250005"/>
                  <a:ext cx="27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207BFA-0E99-2074-593B-A750175A8261}"/>
                    </a:ext>
                  </a:extLst>
                </p14:cNvPr>
                <p14:cNvContentPartPr/>
                <p14:nvPr/>
              </p14:nvContentPartPr>
              <p14:xfrm>
                <a:off x="8952956" y="320205"/>
                <a:ext cx="345240" cy="235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207BFA-0E99-2074-593B-A750175A826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44316" y="311205"/>
                  <a:ext cx="362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FE43F0-CC76-ECDF-D21E-FB53F2C9C63A}"/>
                    </a:ext>
                  </a:extLst>
                </p14:cNvPr>
                <p14:cNvContentPartPr/>
                <p14:nvPr/>
              </p14:nvContentPartPr>
              <p14:xfrm>
                <a:off x="8358236" y="178365"/>
                <a:ext cx="360" cy="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FE43F0-CC76-ECDF-D21E-FB53F2C9C63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49236" y="16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ED5E6E4-B756-5DFF-98F0-71461AAC9D2B}"/>
                    </a:ext>
                  </a:extLst>
                </p14:cNvPr>
                <p14:cNvContentPartPr/>
                <p14:nvPr/>
              </p14:nvContentPartPr>
              <p14:xfrm>
                <a:off x="9480356" y="255405"/>
                <a:ext cx="166680" cy="220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ED5E6E4-B756-5DFF-98F0-71461AAC9D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71356" y="246405"/>
                  <a:ext cx="184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1754B5C-3A9B-343C-E35B-7FE182C9E9E3}"/>
                    </a:ext>
                  </a:extLst>
                </p14:cNvPr>
                <p14:cNvContentPartPr/>
                <p14:nvPr/>
              </p14:nvContentPartPr>
              <p14:xfrm>
                <a:off x="9701396" y="379965"/>
                <a:ext cx="143640" cy="288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1754B5C-3A9B-343C-E35B-7FE182C9E9E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92396" y="370965"/>
                  <a:ext cx="161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373B014-0801-716E-8DB0-28ECE30A38A1}"/>
                    </a:ext>
                  </a:extLst>
                </p14:cNvPr>
                <p14:cNvContentPartPr/>
                <p14:nvPr/>
              </p14:nvContentPartPr>
              <p14:xfrm>
                <a:off x="9939716" y="537285"/>
                <a:ext cx="19080" cy="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373B014-0801-716E-8DB0-28ECE30A38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1076" y="528645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472C16-ACAD-EBD8-0944-992E5FE9AF71}"/>
                    </a:ext>
                  </a:extLst>
                </p14:cNvPr>
                <p14:cNvContentPartPr/>
                <p14:nvPr/>
              </p14:nvContentPartPr>
              <p14:xfrm>
                <a:off x="10296476" y="268365"/>
                <a:ext cx="29520" cy="221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472C16-ACAD-EBD8-0944-992E5FE9AF7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87836" y="259365"/>
                  <a:ext cx="47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689AA10-4AD6-2B3A-993A-26C8C287CFCC}"/>
                    </a:ext>
                  </a:extLst>
                </p14:cNvPr>
                <p14:cNvContentPartPr/>
                <p14:nvPr/>
              </p14:nvContentPartPr>
              <p14:xfrm>
                <a:off x="10186316" y="377805"/>
                <a:ext cx="253800" cy="14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89AA10-4AD6-2B3A-993A-26C8C287CFC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77676" y="368805"/>
                  <a:ext cx="271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B457EC-DE26-7A19-8FDA-A89864EAAC53}"/>
                    </a:ext>
                  </a:extLst>
                </p14:cNvPr>
                <p14:cNvContentPartPr/>
                <p14:nvPr/>
              </p14:nvContentPartPr>
              <p14:xfrm>
                <a:off x="10618316" y="175845"/>
                <a:ext cx="188280" cy="323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B457EC-DE26-7A19-8FDA-A89864EAAC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09676" y="167205"/>
                  <a:ext cx="20592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534EFAC-B465-0F4B-7060-FCDD9F733A11}"/>
              </a:ext>
            </a:extLst>
          </p:cNvPr>
          <p:cNvGrpSpPr/>
          <p:nvPr/>
        </p:nvGrpSpPr>
        <p:grpSpPr>
          <a:xfrm>
            <a:off x="10850516" y="113205"/>
            <a:ext cx="1260000" cy="480240"/>
            <a:chOff x="10850516" y="113205"/>
            <a:chExt cx="126000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3735DE3-758C-F507-3BFD-1DC97584983C}"/>
                    </a:ext>
                  </a:extLst>
                </p14:cNvPr>
                <p14:cNvContentPartPr/>
                <p14:nvPr/>
              </p14:nvContentPartPr>
              <p14:xfrm>
                <a:off x="10850516" y="113205"/>
                <a:ext cx="1260000" cy="480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3735DE3-758C-F507-3BFD-1DC97584983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41516" y="104565"/>
                  <a:ext cx="12776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76E9A65-3FDC-BF86-0A0F-73B8C357D532}"/>
                    </a:ext>
                  </a:extLst>
                </p14:cNvPr>
                <p14:cNvContentPartPr/>
                <p14:nvPr/>
              </p14:nvContentPartPr>
              <p14:xfrm>
                <a:off x="11191076" y="240645"/>
                <a:ext cx="220320" cy="36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76E9A65-3FDC-BF86-0A0F-73B8C357D5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82436" y="231645"/>
                  <a:ext cx="2379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EE1AD3B-EF78-4879-543C-8AC7A99E8D6D}"/>
              </a:ext>
            </a:extLst>
          </p:cNvPr>
          <p:cNvGrpSpPr/>
          <p:nvPr/>
        </p:nvGrpSpPr>
        <p:grpSpPr>
          <a:xfrm>
            <a:off x="7880876" y="791445"/>
            <a:ext cx="1917720" cy="424800"/>
            <a:chOff x="7880876" y="791445"/>
            <a:chExt cx="191772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C9A30A-A3B4-4DBC-88A3-949E9D80FCB1}"/>
                    </a:ext>
                  </a:extLst>
                </p14:cNvPr>
                <p14:cNvContentPartPr/>
                <p14:nvPr/>
              </p14:nvContentPartPr>
              <p14:xfrm>
                <a:off x="7880876" y="791445"/>
                <a:ext cx="1917720" cy="424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C9A30A-A3B4-4DBC-88A3-949E9D80FCB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72236" y="782805"/>
                  <a:ext cx="19353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2F7F4DF-C61D-34BD-960F-8F1F5C215724}"/>
                    </a:ext>
                  </a:extLst>
                </p14:cNvPr>
                <p14:cNvContentPartPr/>
                <p14:nvPr/>
              </p14:nvContentPartPr>
              <p14:xfrm>
                <a:off x="9468836" y="919965"/>
                <a:ext cx="265320" cy="28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2F7F4DF-C61D-34BD-960F-8F1F5C21572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60196" y="910965"/>
                  <a:ext cx="282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40B74BE-5023-9E3D-5D55-AD17F6F8A299}"/>
                    </a:ext>
                  </a:extLst>
                </p14:cNvPr>
                <p14:cNvContentPartPr/>
                <p14:nvPr/>
              </p14:nvContentPartPr>
              <p14:xfrm>
                <a:off x="9460196" y="894405"/>
                <a:ext cx="360" cy="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40B74BE-5023-9E3D-5D55-AD17F6F8A2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51196" y="885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A79713-6FE8-EE11-2784-FF671D03F296}"/>
                    </a:ext>
                  </a:extLst>
                </p14:cNvPr>
                <p14:cNvContentPartPr/>
                <p14:nvPr/>
              </p14:nvContentPartPr>
              <p14:xfrm>
                <a:off x="8871956" y="947325"/>
                <a:ext cx="41040" cy="36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A79713-6FE8-EE11-2784-FF671D03F29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862956" y="938325"/>
                  <a:ext cx="58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17FF01E-5F37-7917-1759-B204AA5C3EDA}"/>
                    </a:ext>
                  </a:extLst>
                </p14:cNvPr>
                <p14:cNvContentPartPr/>
                <p14:nvPr/>
              </p14:nvContentPartPr>
              <p14:xfrm>
                <a:off x="8519156" y="865245"/>
                <a:ext cx="494280" cy="97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17FF01E-5F37-7917-1759-B204AA5C3ED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510516" y="856605"/>
                  <a:ext cx="5119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D176602-B9D8-0EC0-C3AE-7D7F7ABC4AB2}"/>
              </a:ext>
            </a:extLst>
          </p:cNvPr>
          <p:cNvGrpSpPr/>
          <p:nvPr/>
        </p:nvGrpSpPr>
        <p:grpSpPr>
          <a:xfrm>
            <a:off x="8269336" y="1521568"/>
            <a:ext cx="2583360" cy="639360"/>
            <a:chOff x="9015956" y="1462845"/>
            <a:chExt cx="2583360" cy="63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555C737-90CE-DBD4-59F4-1EFA5D2F3ED7}"/>
                    </a:ext>
                  </a:extLst>
                </p14:cNvPr>
                <p14:cNvContentPartPr/>
                <p14:nvPr/>
              </p14:nvContentPartPr>
              <p14:xfrm>
                <a:off x="9015956" y="1661565"/>
                <a:ext cx="289080" cy="283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555C737-90CE-DBD4-59F4-1EFA5D2F3ED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006956" y="1652925"/>
                  <a:ext cx="3067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A2E3946-BFB4-6D9D-5ABE-C67DC7249262}"/>
                    </a:ext>
                  </a:extLst>
                </p14:cNvPr>
                <p14:cNvContentPartPr/>
                <p14:nvPr/>
              </p14:nvContentPartPr>
              <p14:xfrm>
                <a:off x="9261116" y="1799805"/>
                <a:ext cx="377640" cy="298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A2E3946-BFB4-6D9D-5ABE-C67DC724926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252476" y="1790805"/>
                  <a:ext cx="395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60684AE-819D-30CE-B6C7-1D50AC106129}"/>
                    </a:ext>
                  </a:extLst>
                </p14:cNvPr>
                <p14:cNvContentPartPr/>
                <p14:nvPr/>
              </p14:nvContentPartPr>
              <p14:xfrm>
                <a:off x="9774476" y="1896285"/>
                <a:ext cx="360" cy="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60684AE-819D-30CE-B6C7-1D50AC10612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65476" y="1887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6A0A991-9B54-3A9C-D537-FC10436D5BE8}"/>
                    </a:ext>
                  </a:extLst>
                </p14:cNvPr>
                <p14:cNvContentPartPr/>
                <p14:nvPr/>
              </p14:nvContentPartPr>
              <p14:xfrm>
                <a:off x="9942956" y="1596765"/>
                <a:ext cx="293760" cy="505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6A0A991-9B54-3A9C-D537-FC10436D5BE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34316" y="1587765"/>
                  <a:ext cx="3114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8837D31-A02F-2961-5041-439732E69DD5}"/>
                    </a:ext>
                  </a:extLst>
                </p14:cNvPr>
                <p14:cNvContentPartPr/>
                <p14:nvPr/>
              </p14:nvContentPartPr>
              <p14:xfrm>
                <a:off x="10416356" y="1462845"/>
                <a:ext cx="1182960" cy="465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8837D31-A02F-2961-5041-439732E69DD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07716" y="1453845"/>
                  <a:ext cx="12006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08ED68F-FAE1-76B2-AC49-6458CB63D6A4}"/>
                    </a:ext>
                  </a:extLst>
                </p14:cNvPr>
                <p14:cNvContentPartPr/>
                <p14:nvPr/>
              </p14:nvContentPartPr>
              <p14:xfrm>
                <a:off x="10884356" y="1566165"/>
                <a:ext cx="545760" cy="37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08ED68F-FAE1-76B2-AC49-6458CB63D6A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75356" y="1557165"/>
                  <a:ext cx="5634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85BC471-F4C0-3180-F943-C9422921C2F9}"/>
              </a:ext>
            </a:extLst>
          </p:cNvPr>
          <p:cNvGrpSpPr/>
          <p:nvPr/>
        </p:nvGrpSpPr>
        <p:grpSpPr>
          <a:xfrm>
            <a:off x="208556" y="271965"/>
            <a:ext cx="1213920" cy="445680"/>
            <a:chOff x="208556" y="271965"/>
            <a:chExt cx="121392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160B892-CAFF-E328-0F62-2AC0CF3ACC19}"/>
                    </a:ext>
                  </a:extLst>
                </p14:cNvPr>
                <p14:cNvContentPartPr/>
                <p14:nvPr/>
              </p14:nvContentPartPr>
              <p14:xfrm>
                <a:off x="208556" y="315165"/>
                <a:ext cx="161280" cy="264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160B892-CAFF-E328-0F62-2AC0CF3ACC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9916" y="306165"/>
                  <a:ext cx="178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DC5276-AA3C-A3A2-1B9F-4E30BC97FE0B}"/>
                    </a:ext>
                  </a:extLst>
                </p14:cNvPr>
                <p14:cNvContentPartPr/>
                <p14:nvPr/>
              </p14:nvContentPartPr>
              <p14:xfrm>
                <a:off x="527156" y="271965"/>
                <a:ext cx="712800" cy="384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DC5276-AA3C-A3A2-1B9F-4E30BC97FE0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8516" y="262965"/>
                  <a:ext cx="7304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E5A03CC-5299-1B2E-6AC5-7C82090FE01C}"/>
                    </a:ext>
                  </a:extLst>
                </p14:cNvPr>
                <p14:cNvContentPartPr/>
                <p14:nvPr/>
              </p14:nvContentPartPr>
              <p14:xfrm>
                <a:off x="281996" y="388245"/>
                <a:ext cx="1140480" cy="329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E5A03CC-5299-1B2E-6AC5-7C82090FE01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2996" y="379605"/>
                  <a:ext cx="115812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AAD9C2B-17BB-25E0-E169-7AFB30026EAB}"/>
              </a:ext>
            </a:extLst>
          </p:cNvPr>
          <p:cNvGrpSpPr/>
          <p:nvPr/>
        </p:nvGrpSpPr>
        <p:grpSpPr>
          <a:xfrm>
            <a:off x="3637972" y="2062571"/>
            <a:ext cx="72720" cy="196920"/>
            <a:chOff x="3637972" y="2062571"/>
            <a:chExt cx="7272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568AD24-46FB-6CFB-20B5-6C2FC6187479}"/>
                    </a:ext>
                  </a:extLst>
                </p14:cNvPr>
                <p14:cNvContentPartPr/>
                <p14:nvPr/>
              </p14:nvContentPartPr>
              <p14:xfrm>
                <a:off x="3637972" y="2149691"/>
                <a:ext cx="72720" cy="109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568AD24-46FB-6CFB-20B5-6C2FC618747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28972" y="2141051"/>
                  <a:ext cx="90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94F8D4-B56D-CA53-DEE0-F2D35EB4B87E}"/>
                    </a:ext>
                  </a:extLst>
                </p14:cNvPr>
                <p14:cNvContentPartPr/>
                <p14:nvPr/>
              </p14:nvContentPartPr>
              <p14:xfrm>
                <a:off x="3664972" y="2062571"/>
                <a:ext cx="29160" cy="20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94F8D4-B56D-CA53-DEE0-F2D35EB4B8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56332" y="2053931"/>
                  <a:ext cx="468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3E8D51B-301F-BB55-6D17-4A0D50C179C1}"/>
              </a:ext>
            </a:extLst>
          </p:cNvPr>
          <p:cNvGrpSpPr/>
          <p:nvPr/>
        </p:nvGrpSpPr>
        <p:grpSpPr>
          <a:xfrm>
            <a:off x="7586036" y="1843416"/>
            <a:ext cx="201600" cy="334800"/>
            <a:chOff x="7586036" y="1843416"/>
            <a:chExt cx="2016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9DAFEF-6696-5534-4D31-B2DE2F53E273}"/>
                    </a:ext>
                  </a:extLst>
                </p14:cNvPr>
                <p14:cNvContentPartPr/>
                <p14:nvPr/>
              </p14:nvContentPartPr>
              <p14:xfrm>
                <a:off x="7586036" y="1977696"/>
                <a:ext cx="67320" cy="129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9DAFEF-6696-5534-4D31-B2DE2F53E2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77036" y="1969056"/>
                  <a:ext cx="84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844C31-AD00-D545-8DBF-8BA139EAF798}"/>
                    </a:ext>
                  </a:extLst>
                </p14:cNvPr>
                <p14:cNvContentPartPr/>
                <p14:nvPr/>
              </p14:nvContentPartPr>
              <p14:xfrm>
                <a:off x="7620596" y="1843416"/>
                <a:ext cx="11160" cy="35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844C31-AD00-D545-8DBF-8BA139EAF79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11956" y="1834776"/>
                  <a:ext cx="28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06E0C3B-1926-18DE-02ED-E5E22D38CBCE}"/>
                    </a:ext>
                  </a:extLst>
                </p14:cNvPr>
                <p14:cNvContentPartPr/>
                <p14:nvPr/>
              </p14:nvContentPartPr>
              <p14:xfrm>
                <a:off x="7769276" y="1975536"/>
                <a:ext cx="18360" cy="202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06E0C3B-1926-18DE-02ED-E5E22D38CB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60636" y="1966896"/>
                  <a:ext cx="3600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4DBE2CA-6BEF-185E-9E17-BD7403BB7C1D}"/>
              </a:ext>
            </a:extLst>
          </p:cNvPr>
          <p:cNvGrpSpPr/>
          <p:nvPr/>
        </p:nvGrpSpPr>
        <p:grpSpPr>
          <a:xfrm>
            <a:off x="433556" y="2628165"/>
            <a:ext cx="1385280" cy="369720"/>
            <a:chOff x="433556" y="2628165"/>
            <a:chExt cx="138528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D5B9AC3-6997-3F75-D585-B5D97E2FAAEE}"/>
                    </a:ext>
                  </a:extLst>
                </p14:cNvPr>
                <p14:cNvContentPartPr/>
                <p14:nvPr/>
              </p14:nvContentPartPr>
              <p14:xfrm>
                <a:off x="433556" y="2628165"/>
                <a:ext cx="1385280" cy="369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D5B9AC3-6997-3F75-D585-B5D97E2FAA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4556" y="2619165"/>
                  <a:ext cx="14029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341AA7B-373B-4BF8-24B6-6FE536F8E894}"/>
                    </a:ext>
                  </a:extLst>
                </p14:cNvPr>
                <p14:cNvContentPartPr/>
                <p14:nvPr/>
              </p14:nvContentPartPr>
              <p14:xfrm>
                <a:off x="1481876" y="2753085"/>
                <a:ext cx="173160" cy="38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341AA7B-373B-4BF8-24B6-6FE536F8E8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72876" y="2744085"/>
                  <a:ext cx="190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F523EE-D8E1-E40F-6111-002C14BD3A7A}"/>
                    </a:ext>
                  </a:extLst>
                </p14:cNvPr>
                <p14:cNvContentPartPr/>
                <p14:nvPr/>
              </p14:nvContentPartPr>
              <p14:xfrm>
                <a:off x="1066076" y="2714565"/>
                <a:ext cx="360" cy="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F523EE-D8E1-E40F-6111-002C14BD3A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7436" y="2705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F261B45-3E0A-15E9-B527-80A3F83C8658}"/>
                    </a:ext>
                  </a:extLst>
                </p14:cNvPr>
                <p14:cNvContentPartPr/>
                <p14:nvPr/>
              </p14:nvContentPartPr>
              <p14:xfrm>
                <a:off x="743876" y="2712405"/>
                <a:ext cx="28080" cy="20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F261B45-3E0A-15E9-B527-80A3F83C865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35236" y="2703405"/>
                  <a:ext cx="457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AE4D12B-1536-4607-7741-308D35C47924}"/>
              </a:ext>
            </a:extLst>
          </p:cNvPr>
          <p:cNvGrpSpPr/>
          <p:nvPr/>
        </p:nvGrpSpPr>
        <p:grpSpPr>
          <a:xfrm>
            <a:off x="2125556" y="2593965"/>
            <a:ext cx="282960" cy="498600"/>
            <a:chOff x="2125556" y="2593965"/>
            <a:chExt cx="28296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6354485-FEC8-E10C-50C6-343652757AB6}"/>
                    </a:ext>
                  </a:extLst>
                </p14:cNvPr>
                <p14:cNvContentPartPr/>
                <p14:nvPr/>
              </p14:nvContentPartPr>
              <p14:xfrm>
                <a:off x="2125556" y="2714205"/>
                <a:ext cx="214560" cy="225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6354485-FEC8-E10C-50C6-343652757AB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16556" y="2705565"/>
                  <a:ext cx="232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64853E-2867-B304-4339-AEAD0E4800F1}"/>
                    </a:ext>
                  </a:extLst>
                </p14:cNvPr>
                <p14:cNvContentPartPr/>
                <p14:nvPr/>
              </p14:nvContentPartPr>
              <p14:xfrm>
                <a:off x="2237156" y="2593965"/>
                <a:ext cx="24120" cy="438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64853E-2867-B304-4339-AEAD0E4800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28516" y="2585325"/>
                  <a:ext cx="417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7E164AE-B248-749B-960E-35BD0F67EE7F}"/>
                    </a:ext>
                  </a:extLst>
                </p14:cNvPr>
                <p14:cNvContentPartPr/>
                <p14:nvPr/>
              </p14:nvContentPartPr>
              <p14:xfrm>
                <a:off x="2389796" y="2959005"/>
                <a:ext cx="18720" cy="133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7E164AE-B248-749B-960E-35BD0F67EE7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81156" y="2950365"/>
                  <a:ext cx="363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AAF3740-4DD2-BB08-FA26-EA31B94CCFFC}"/>
              </a:ext>
            </a:extLst>
          </p:cNvPr>
          <p:cNvGrpSpPr/>
          <p:nvPr/>
        </p:nvGrpSpPr>
        <p:grpSpPr>
          <a:xfrm>
            <a:off x="2787596" y="2609085"/>
            <a:ext cx="1080720" cy="473400"/>
            <a:chOff x="2787596" y="2609085"/>
            <a:chExt cx="108072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6308063-EF63-6A10-256C-BF6A74FA4E01}"/>
                    </a:ext>
                  </a:extLst>
                </p14:cNvPr>
                <p14:cNvContentPartPr/>
                <p14:nvPr/>
              </p14:nvContentPartPr>
              <p14:xfrm>
                <a:off x="2787596" y="2609085"/>
                <a:ext cx="614880" cy="333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6308063-EF63-6A10-256C-BF6A74FA4E0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78596" y="2600445"/>
                  <a:ext cx="6325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FF26532-9D13-1F9E-351F-EE8540298367}"/>
                    </a:ext>
                  </a:extLst>
                </p14:cNvPr>
                <p14:cNvContentPartPr/>
                <p14:nvPr/>
              </p14:nvContentPartPr>
              <p14:xfrm>
                <a:off x="3595076" y="2726805"/>
                <a:ext cx="141480" cy="230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FF26532-9D13-1F9E-351F-EE854029836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586436" y="2717805"/>
                  <a:ext cx="159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40EC54A-671E-6D4D-FDE8-3A9D99DF0468}"/>
                    </a:ext>
                  </a:extLst>
                </p14:cNvPr>
                <p14:cNvContentPartPr/>
                <p14:nvPr/>
              </p14:nvContentPartPr>
              <p14:xfrm>
                <a:off x="3831596" y="2974845"/>
                <a:ext cx="36720" cy="107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40EC54A-671E-6D4D-FDE8-3A9D99DF046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822956" y="2966205"/>
                  <a:ext cx="5436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8E7E786-EB17-C396-E519-CFFD194BCF52}"/>
              </a:ext>
            </a:extLst>
          </p:cNvPr>
          <p:cNvGrpSpPr/>
          <p:nvPr/>
        </p:nvGrpSpPr>
        <p:grpSpPr>
          <a:xfrm>
            <a:off x="706436" y="3473445"/>
            <a:ext cx="1945440" cy="428400"/>
            <a:chOff x="706436" y="3473445"/>
            <a:chExt cx="194544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A927395-D811-2D25-09F9-46AE73D316DD}"/>
                    </a:ext>
                  </a:extLst>
                </p14:cNvPr>
                <p14:cNvContentPartPr/>
                <p14:nvPr/>
              </p14:nvContentPartPr>
              <p14:xfrm>
                <a:off x="1036196" y="3527805"/>
                <a:ext cx="360" cy="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A927395-D811-2D25-09F9-46AE73D316D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7556" y="351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3C248E3-E6FD-3F81-F16D-3569EA472776}"/>
                    </a:ext>
                  </a:extLst>
                </p14:cNvPr>
                <p14:cNvContentPartPr/>
                <p14:nvPr/>
              </p14:nvContentPartPr>
              <p14:xfrm>
                <a:off x="706436" y="3654885"/>
                <a:ext cx="206640" cy="37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3C248E3-E6FD-3F81-F16D-3569EA47277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7436" y="3645885"/>
                  <a:ext cx="224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CCACE8E-988A-FA8A-2936-6D60437552D6}"/>
                    </a:ext>
                  </a:extLst>
                </p14:cNvPr>
                <p14:cNvContentPartPr/>
                <p14:nvPr/>
              </p14:nvContentPartPr>
              <p14:xfrm>
                <a:off x="1022876" y="3654885"/>
                <a:ext cx="83520" cy="101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CCACE8E-988A-FA8A-2936-6D60437552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3876" y="3645885"/>
                  <a:ext cx="101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144E8A-AE6B-B6E8-7562-60A9067B4961}"/>
                    </a:ext>
                  </a:extLst>
                </p14:cNvPr>
                <p14:cNvContentPartPr/>
                <p14:nvPr/>
              </p14:nvContentPartPr>
              <p14:xfrm>
                <a:off x="1239956" y="3637965"/>
                <a:ext cx="180720" cy="1501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144E8A-AE6B-B6E8-7562-60A9067B496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30956" y="3628965"/>
                  <a:ext cx="198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2EA2F0B-AD89-5851-1ED2-CC5A22340D9D}"/>
                    </a:ext>
                  </a:extLst>
                </p14:cNvPr>
                <p14:cNvContentPartPr/>
                <p14:nvPr/>
              </p14:nvContentPartPr>
              <p14:xfrm>
                <a:off x="1541276" y="3473445"/>
                <a:ext cx="268560" cy="308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2EA2F0B-AD89-5851-1ED2-CC5A22340D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532636" y="3464805"/>
                  <a:ext cx="286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CB525BA-E7E4-BB41-8B95-C23AB0E06188}"/>
                    </a:ext>
                  </a:extLst>
                </p14:cNvPr>
                <p14:cNvContentPartPr/>
                <p14:nvPr/>
              </p14:nvContentPartPr>
              <p14:xfrm>
                <a:off x="1899836" y="3534645"/>
                <a:ext cx="157320" cy="187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CB525BA-E7E4-BB41-8B95-C23AB0E0618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90836" y="3525645"/>
                  <a:ext cx="174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4083D0E-0F34-1054-3EF0-7C8999805202}"/>
                    </a:ext>
                  </a:extLst>
                </p14:cNvPr>
                <p14:cNvContentPartPr/>
                <p14:nvPr/>
              </p14:nvContentPartPr>
              <p14:xfrm>
                <a:off x="2140316" y="3770805"/>
                <a:ext cx="55800" cy="87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4083D0E-0F34-1054-3EF0-7C89998052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31316" y="3762165"/>
                  <a:ext cx="73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F3A7164-F7C7-4C24-408F-72430F2FA958}"/>
                    </a:ext>
                  </a:extLst>
                </p14:cNvPr>
                <p14:cNvContentPartPr/>
                <p14:nvPr/>
              </p14:nvContentPartPr>
              <p14:xfrm>
                <a:off x="2213036" y="3549045"/>
                <a:ext cx="290520" cy="174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F3A7164-F7C7-4C24-408F-72430F2FA9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04396" y="3540405"/>
                  <a:ext cx="308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7D2900F-6143-5A2B-FC62-2B9C52407367}"/>
                    </a:ext>
                  </a:extLst>
                </p14:cNvPr>
                <p14:cNvContentPartPr/>
                <p14:nvPr/>
              </p14:nvContentPartPr>
              <p14:xfrm>
                <a:off x="2465036" y="3789165"/>
                <a:ext cx="46440" cy="83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7D2900F-6143-5A2B-FC62-2B9C524073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56036" y="3780165"/>
                  <a:ext cx="64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E94A683-CBE1-F121-7BDD-D3B0B62B5782}"/>
                    </a:ext>
                  </a:extLst>
                </p14:cNvPr>
                <p14:cNvContentPartPr/>
                <p14:nvPr/>
              </p14:nvContentPartPr>
              <p14:xfrm>
                <a:off x="2480156" y="3668565"/>
                <a:ext cx="360" cy="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E94A683-CBE1-F121-7BDD-D3B0B62B57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71156" y="3659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D11CE79-59D0-3594-D93D-55A851762187}"/>
                    </a:ext>
                  </a:extLst>
                </p14:cNvPr>
                <p14:cNvContentPartPr/>
                <p14:nvPr/>
              </p14:nvContentPartPr>
              <p14:xfrm>
                <a:off x="2631716" y="3782325"/>
                <a:ext cx="20160" cy="119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D11CE79-59D0-3594-D93D-55A85176218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623076" y="3773685"/>
                  <a:ext cx="378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9FC26E5-41DD-7DAC-4B40-3BBDB1429030}"/>
              </a:ext>
            </a:extLst>
          </p:cNvPr>
          <p:cNvGrpSpPr/>
          <p:nvPr/>
        </p:nvGrpSpPr>
        <p:grpSpPr>
          <a:xfrm>
            <a:off x="2923316" y="3355005"/>
            <a:ext cx="1590120" cy="440280"/>
            <a:chOff x="2923316" y="3355005"/>
            <a:chExt cx="159012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A9BC299-59B6-849A-8A6D-FA9AC0733AA1}"/>
                    </a:ext>
                  </a:extLst>
                </p14:cNvPr>
                <p14:cNvContentPartPr/>
                <p14:nvPr/>
              </p14:nvContentPartPr>
              <p14:xfrm>
                <a:off x="2923316" y="3559485"/>
                <a:ext cx="212760" cy="30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A9BC299-59B6-849A-8A6D-FA9AC0733AA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14676" y="3550845"/>
                  <a:ext cx="23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FE1659B-7CB6-2EA3-9343-F1F19EC24A30}"/>
                    </a:ext>
                  </a:extLst>
                </p14:cNvPr>
                <p14:cNvContentPartPr/>
                <p14:nvPr/>
              </p14:nvContentPartPr>
              <p14:xfrm>
                <a:off x="2987396" y="3649125"/>
                <a:ext cx="174240" cy="34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FE1659B-7CB6-2EA3-9343-F1F19EC24A3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78396" y="3640125"/>
                  <a:ext cx="191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8E47156-ECE2-B8CC-6B25-198243DC40F2}"/>
                    </a:ext>
                  </a:extLst>
                </p14:cNvPr>
                <p14:cNvContentPartPr/>
                <p14:nvPr/>
              </p14:nvContentPartPr>
              <p14:xfrm>
                <a:off x="3299876" y="3604845"/>
                <a:ext cx="162000" cy="12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8E47156-ECE2-B8CC-6B25-198243DC40F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91236" y="3595845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2BABAD0-C474-820B-2BD1-3EBCDC3CBF46}"/>
                    </a:ext>
                  </a:extLst>
                </p14:cNvPr>
                <p14:cNvContentPartPr/>
                <p14:nvPr/>
              </p14:nvContentPartPr>
              <p14:xfrm>
                <a:off x="3582836" y="3528525"/>
                <a:ext cx="160920" cy="162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2BABAD0-C474-820B-2BD1-3EBCDC3CBF4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574196" y="3519885"/>
                  <a:ext cx="178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06D8A4E-1A17-079F-EE4A-7BB8820D663C}"/>
                    </a:ext>
                  </a:extLst>
                </p14:cNvPr>
                <p14:cNvContentPartPr/>
                <p14:nvPr/>
              </p14:nvContentPartPr>
              <p14:xfrm>
                <a:off x="3812516" y="3706365"/>
                <a:ext cx="74160" cy="88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06D8A4E-1A17-079F-EE4A-7BB8820D663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03516" y="3697365"/>
                  <a:ext cx="91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A5DF82A-7B38-DC49-4C07-BF0C78DB9205}"/>
                    </a:ext>
                  </a:extLst>
                </p14:cNvPr>
                <p14:cNvContentPartPr/>
                <p14:nvPr/>
              </p14:nvContentPartPr>
              <p14:xfrm>
                <a:off x="3983516" y="3483885"/>
                <a:ext cx="146880" cy="1929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A5DF82A-7B38-DC49-4C07-BF0C78DB920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74516" y="3474885"/>
                  <a:ext cx="164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4261B7B-AD3B-72F2-ACA1-815074DAC022}"/>
                    </a:ext>
                  </a:extLst>
                </p14:cNvPr>
                <p14:cNvContentPartPr/>
                <p14:nvPr/>
              </p14:nvContentPartPr>
              <p14:xfrm>
                <a:off x="4212476" y="3574245"/>
                <a:ext cx="55800" cy="102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4261B7B-AD3B-72F2-ACA1-815074DAC02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03836" y="3565605"/>
                  <a:ext cx="73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E022454-F59A-CC06-62D2-F266B301741B}"/>
                    </a:ext>
                  </a:extLst>
                </p14:cNvPr>
                <p14:cNvContentPartPr/>
                <p14:nvPr/>
              </p14:nvContentPartPr>
              <p14:xfrm>
                <a:off x="4250996" y="3433485"/>
                <a:ext cx="360" cy="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E022454-F59A-CC06-62D2-F266B301741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42356" y="342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356564B-DAA1-B314-B50C-69E35ADD09AC}"/>
                    </a:ext>
                  </a:extLst>
                </p14:cNvPr>
                <p14:cNvContentPartPr/>
                <p14:nvPr/>
              </p14:nvContentPartPr>
              <p14:xfrm>
                <a:off x="4381676" y="3355005"/>
                <a:ext cx="131760" cy="319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356564B-DAA1-B314-B50C-69E35ADD09A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72676" y="3346365"/>
                  <a:ext cx="14940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C26FFFC-624B-6A76-198E-91949FD88E92}"/>
                  </a:ext>
                </a:extLst>
              </p14:cNvPr>
              <p14:cNvContentPartPr/>
              <p14:nvPr/>
            </p14:nvContentPartPr>
            <p14:xfrm>
              <a:off x="4736996" y="3486405"/>
              <a:ext cx="1073880" cy="1090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C26FFFC-624B-6A76-198E-91949FD88E9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728356" y="3477765"/>
                <a:ext cx="109152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0DF06EB-E8CE-3308-F534-E8DA7B167FFA}"/>
              </a:ext>
            </a:extLst>
          </p:cNvPr>
          <p:cNvGrpSpPr/>
          <p:nvPr/>
        </p:nvGrpSpPr>
        <p:grpSpPr>
          <a:xfrm>
            <a:off x="4817636" y="3041805"/>
            <a:ext cx="1680120" cy="942120"/>
            <a:chOff x="4817636" y="3041805"/>
            <a:chExt cx="1680120" cy="94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3B1DE85-8143-08FB-9448-9057C9EA43E8}"/>
                    </a:ext>
                  </a:extLst>
                </p14:cNvPr>
                <p14:cNvContentPartPr/>
                <p14:nvPr/>
              </p14:nvContentPartPr>
              <p14:xfrm>
                <a:off x="4841396" y="3344925"/>
                <a:ext cx="120240" cy="133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3B1DE85-8143-08FB-9448-9057C9EA43E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32396" y="3335925"/>
                  <a:ext cx="137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A91207D-BDF9-C1B3-5AD9-8739EE1500C5}"/>
                    </a:ext>
                  </a:extLst>
                </p14:cNvPr>
                <p14:cNvContentPartPr/>
                <p14:nvPr/>
              </p14:nvContentPartPr>
              <p14:xfrm>
                <a:off x="5066036" y="3286245"/>
                <a:ext cx="116280" cy="161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A91207D-BDF9-C1B3-5AD9-8739EE1500C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57036" y="3277245"/>
                  <a:ext cx="133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3706764-2980-C30F-76C9-7E5FDA054341}"/>
                    </a:ext>
                  </a:extLst>
                </p14:cNvPr>
                <p14:cNvContentPartPr/>
                <p14:nvPr/>
              </p14:nvContentPartPr>
              <p14:xfrm>
                <a:off x="5054156" y="3190125"/>
                <a:ext cx="207000" cy="246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3706764-2980-C30F-76C9-7E5FDA0543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45516" y="3181485"/>
                  <a:ext cx="224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AAE0ACF-0E03-4411-FFD7-DE2DEDDE87FD}"/>
                    </a:ext>
                  </a:extLst>
                </p14:cNvPr>
                <p14:cNvContentPartPr/>
                <p14:nvPr/>
              </p14:nvContentPartPr>
              <p14:xfrm>
                <a:off x="5359076" y="3329085"/>
                <a:ext cx="85320" cy="137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AAE0ACF-0E03-4411-FFD7-DE2DEDDE87F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50076" y="3320085"/>
                  <a:ext cx="102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6F53CF5-0BC9-9344-A059-945DF3BE71FF}"/>
                    </a:ext>
                  </a:extLst>
                </p14:cNvPr>
                <p14:cNvContentPartPr/>
                <p14:nvPr/>
              </p14:nvContentPartPr>
              <p14:xfrm>
                <a:off x="5414156" y="3041805"/>
                <a:ext cx="117000" cy="114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6F53CF5-0BC9-9344-A059-945DF3BE71F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05156" y="3033165"/>
                  <a:ext cx="134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995156C-85E4-6A66-3671-4C6B38157491}"/>
                    </a:ext>
                  </a:extLst>
                </p14:cNvPr>
                <p14:cNvContentPartPr/>
                <p14:nvPr/>
              </p14:nvContentPartPr>
              <p14:xfrm>
                <a:off x="4817636" y="3731565"/>
                <a:ext cx="138600" cy="182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995156C-85E4-6A66-3671-4C6B381574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08996" y="3722925"/>
                  <a:ext cx="156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7B7891D-47DB-0EE4-8AE2-AAF719B5C9FE}"/>
                    </a:ext>
                  </a:extLst>
                </p14:cNvPr>
                <p14:cNvContentPartPr/>
                <p14:nvPr/>
              </p14:nvContentPartPr>
              <p14:xfrm>
                <a:off x="4873436" y="3820845"/>
                <a:ext cx="109800" cy="8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7B7891D-47DB-0EE4-8AE2-AAF719B5C9F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64796" y="3811845"/>
                  <a:ext cx="127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F56B439-CFE6-75E8-FA56-1EA94C271A2B}"/>
                    </a:ext>
                  </a:extLst>
                </p14:cNvPr>
                <p14:cNvContentPartPr/>
                <p14:nvPr/>
              </p14:nvContentPartPr>
              <p14:xfrm>
                <a:off x="5080076" y="3910845"/>
                <a:ext cx="72000" cy="55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F56B439-CFE6-75E8-FA56-1EA94C271A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71436" y="3902205"/>
                  <a:ext cx="89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689FD3A-952A-59AF-8173-72BD4EB5771B}"/>
                    </a:ext>
                  </a:extLst>
                </p14:cNvPr>
                <p14:cNvContentPartPr/>
                <p14:nvPr/>
              </p14:nvContentPartPr>
              <p14:xfrm>
                <a:off x="5222636" y="3621405"/>
                <a:ext cx="183240" cy="362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689FD3A-952A-59AF-8173-72BD4EB5771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13636" y="3612405"/>
                  <a:ext cx="200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F56A07-D307-BF1C-16E8-A3CBC995E776}"/>
                    </a:ext>
                  </a:extLst>
                </p14:cNvPr>
                <p14:cNvContentPartPr/>
                <p14:nvPr/>
              </p14:nvContentPartPr>
              <p14:xfrm>
                <a:off x="5423156" y="3735885"/>
                <a:ext cx="79200" cy="162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F56A07-D307-BF1C-16E8-A3CBC995E77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14156" y="3727245"/>
                  <a:ext cx="96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1DF2525-38C7-49E2-6776-B0898A0B389A}"/>
                    </a:ext>
                  </a:extLst>
                </p14:cNvPr>
                <p14:cNvContentPartPr/>
                <p14:nvPr/>
              </p14:nvContentPartPr>
              <p14:xfrm>
                <a:off x="5378516" y="3653445"/>
                <a:ext cx="195480" cy="233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1DF2525-38C7-49E2-6776-B0898A0B389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69516" y="3644445"/>
                  <a:ext cx="213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0116FFA-625D-39E6-9AFB-5672F7925957}"/>
                    </a:ext>
                  </a:extLst>
                </p14:cNvPr>
                <p14:cNvContentPartPr/>
                <p14:nvPr/>
              </p14:nvContentPartPr>
              <p14:xfrm>
                <a:off x="5644196" y="3855765"/>
                <a:ext cx="120960" cy="125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0116FFA-625D-39E6-9AFB-5672F792595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35196" y="3846765"/>
                  <a:ext cx="138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B3FC6DE-5280-5839-6FAF-5D06A23A51DF}"/>
                    </a:ext>
                  </a:extLst>
                </p14:cNvPr>
                <p14:cNvContentPartPr/>
                <p14:nvPr/>
              </p14:nvContentPartPr>
              <p14:xfrm>
                <a:off x="5604956" y="3628245"/>
                <a:ext cx="108720" cy="80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B3FC6DE-5280-5839-6FAF-5D06A23A51D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95956" y="3619245"/>
                  <a:ext cx="126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43ABF43-1CA9-3497-09B2-A60E5653DA22}"/>
                    </a:ext>
                  </a:extLst>
                </p14:cNvPr>
                <p14:cNvContentPartPr/>
                <p14:nvPr/>
              </p14:nvContentPartPr>
              <p14:xfrm>
                <a:off x="5848676" y="3653445"/>
                <a:ext cx="119520" cy="250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43ABF43-1CA9-3497-09B2-A60E5653DA2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39676" y="3644445"/>
                  <a:ext cx="137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E21EAB5-FDDE-1516-E581-729F8B24C1DC}"/>
                    </a:ext>
                  </a:extLst>
                </p14:cNvPr>
                <p14:cNvContentPartPr/>
                <p14:nvPr/>
              </p14:nvContentPartPr>
              <p14:xfrm>
                <a:off x="5945876" y="3572085"/>
                <a:ext cx="63720" cy="928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E21EAB5-FDDE-1516-E581-729F8B24C1D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36876" y="3563085"/>
                  <a:ext cx="81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73802B4-4BA2-4610-5B00-A1B4E0A9836B}"/>
                    </a:ext>
                  </a:extLst>
                </p14:cNvPr>
                <p14:cNvContentPartPr/>
                <p14:nvPr/>
              </p14:nvContentPartPr>
              <p14:xfrm>
                <a:off x="6146036" y="3705645"/>
                <a:ext cx="48600" cy="1573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73802B4-4BA2-4610-5B00-A1B4E0A983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37396" y="3696645"/>
                  <a:ext cx="66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D9DC05C-463A-7767-DE11-D774AF58BFBF}"/>
                    </a:ext>
                  </a:extLst>
                </p14:cNvPr>
                <p14:cNvContentPartPr/>
                <p14:nvPr/>
              </p14:nvContentPartPr>
              <p14:xfrm>
                <a:off x="6106076" y="3782325"/>
                <a:ext cx="136800" cy="28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D9DC05C-463A-7767-DE11-D774AF58BFB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97436" y="3773685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12F79B1-9611-EA93-2200-EE553804C365}"/>
                    </a:ext>
                  </a:extLst>
                </p14:cNvPr>
                <p14:cNvContentPartPr/>
                <p14:nvPr/>
              </p14:nvContentPartPr>
              <p14:xfrm>
                <a:off x="6307316" y="3664245"/>
                <a:ext cx="20520" cy="1764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12F79B1-9611-EA93-2200-EE553804C36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98676" y="3655245"/>
                  <a:ext cx="38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BB84A6B-5C0A-7DA7-50FC-120A1AE04471}"/>
                    </a:ext>
                  </a:extLst>
                </p14:cNvPr>
                <p14:cNvContentPartPr/>
                <p14:nvPr/>
              </p14:nvContentPartPr>
              <p14:xfrm>
                <a:off x="6295436" y="3538605"/>
                <a:ext cx="202320" cy="405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BB84A6B-5C0A-7DA7-50FC-120A1AE0447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86796" y="3529965"/>
                  <a:ext cx="2199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F9E80EB-65DD-9CBE-3E8E-E0CC8C908D45}"/>
                    </a:ext>
                  </a:extLst>
                </p14:cNvPr>
                <p14:cNvContentPartPr/>
                <p14:nvPr/>
              </p14:nvContentPartPr>
              <p14:xfrm>
                <a:off x="5782436" y="3424845"/>
                <a:ext cx="649080" cy="59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F9E80EB-65DD-9CBE-3E8E-E0CC8C908D4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73796" y="3415845"/>
                  <a:ext cx="666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C947001-6701-A1DA-95DF-6DF1E24FE6F3}"/>
              </a:ext>
            </a:extLst>
          </p:cNvPr>
          <p:cNvGrpSpPr/>
          <p:nvPr/>
        </p:nvGrpSpPr>
        <p:grpSpPr>
          <a:xfrm>
            <a:off x="6603596" y="3056205"/>
            <a:ext cx="966240" cy="255240"/>
            <a:chOff x="6603596" y="3056205"/>
            <a:chExt cx="9662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9C1F085-7689-D137-E575-0C1E7747F4BF}"/>
                    </a:ext>
                  </a:extLst>
                </p14:cNvPr>
                <p14:cNvContentPartPr/>
                <p14:nvPr/>
              </p14:nvContentPartPr>
              <p14:xfrm>
                <a:off x="6603596" y="3060525"/>
                <a:ext cx="165600" cy="234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9C1F085-7689-D137-E575-0C1E7747F4B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94956" y="3051885"/>
                  <a:ext cx="183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AE4872C-0EE2-4625-2923-CD3B4A6ACD08}"/>
                    </a:ext>
                  </a:extLst>
                </p14:cNvPr>
                <p14:cNvContentPartPr/>
                <p14:nvPr/>
              </p14:nvContentPartPr>
              <p14:xfrm>
                <a:off x="6862796" y="3144045"/>
                <a:ext cx="106920" cy="116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AE4872C-0EE2-4625-2923-CD3B4A6ACD0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54156" y="3135405"/>
                  <a:ext cx="124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16DDBD2-6674-5E5C-F0FD-B50F791A9524}"/>
                    </a:ext>
                  </a:extLst>
                </p14:cNvPr>
                <p14:cNvContentPartPr/>
                <p14:nvPr/>
              </p14:nvContentPartPr>
              <p14:xfrm>
                <a:off x="7058276" y="3217845"/>
                <a:ext cx="57600" cy="59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16DDBD2-6674-5E5C-F0FD-B50F791A952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49276" y="3208845"/>
                  <a:ext cx="75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3159BCD-B0D4-2E27-8590-54B9479014E6}"/>
                    </a:ext>
                  </a:extLst>
                </p14:cNvPr>
                <p14:cNvContentPartPr/>
                <p14:nvPr/>
              </p14:nvContentPartPr>
              <p14:xfrm>
                <a:off x="7151516" y="3056205"/>
                <a:ext cx="260640" cy="157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3159BCD-B0D4-2E27-8590-54B9479014E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142876" y="3047205"/>
                  <a:ext cx="278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93D9511-7288-8526-0451-6AA6F7C4208E}"/>
                    </a:ext>
                  </a:extLst>
                </p14:cNvPr>
                <p14:cNvContentPartPr/>
                <p14:nvPr/>
              </p14:nvContentPartPr>
              <p14:xfrm>
                <a:off x="7420436" y="3234045"/>
                <a:ext cx="30600" cy="77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93D9511-7288-8526-0451-6AA6F7C4208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11796" y="3225045"/>
                  <a:ext cx="48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AA8FD66-5D9C-B687-AF9C-835C6DA67A2B}"/>
                    </a:ext>
                  </a:extLst>
                </p14:cNvPr>
                <p14:cNvContentPartPr/>
                <p14:nvPr/>
              </p14:nvContentPartPr>
              <p14:xfrm>
                <a:off x="7427276" y="3176805"/>
                <a:ext cx="360" cy="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AA8FD66-5D9C-B687-AF9C-835C6DA67A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18636" y="3167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D51982E-638F-0C61-F316-5958840BB112}"/>
                    </a:ext>
                  </a:extLst>
                </p14:cNvPr>
                <p14:cNvContentPartPr/>
                <p14:nvPr/>
              </p14:nvContentPartPr>
              <p14:xfrm>
                <a:off x="7560836" y="3191205"/>
                <a:ext cx="9000" cy="98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D51982E-638F-0C61-F316-5958840BB11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51836" y="3182205"/>
                  <a:ext cx="2664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021D459-525B-3568-D3EA-C568766473EC}"/>
                  </a:ext>
                </a:extLst>
              </p14:cNvPr>
              <p14:cNvContentPartPr/>
              <p14:nvPr/>
            </p14:nvContentPartPr>
            <p14:xfrm>
              <a:off x="6649676" y="3413325"/>
              <a:ext cx="1086840" cy="3852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021D459-525B-3568-D3EA-C568766473E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640676" y="3404325"/>
                <a:ext cx="1104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030871C0-F1B0-C123-D156-4EEDA3DB1D81}"/>
                  </a:ext>
                </a:extLst>
              </p14:cNvPr>
              <p14:cNvContentPartPr/>
              <p14:nvPr/>
            </p14:nvContentPartPr>
            <p14:xfrm>
              <a:off x="7044596" y="3559845"/>
              <a:ext cx="307800" cy="18648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030871C0-F1B0-C123-D156-4EEDA3DB1D81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035956" y="3550845"/>
                <a:ext cx="32544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A983C34-0132-2771-1673-9F8D5FFB822B}"/>
              </a:ext>
            </a:extLst>
          </p:cNvPr>
          <p:cNvGrpSpPr/>
          <p:nvPr/>
        </p:nvGrpSpPr>
        <p:grpSpPr>
          <a:xfrm>
            <a:off x="7983836" y="3064125"/>
            <a:ext cx="1707480" cy="567000"/>
            <a:chOff x="7983836" y="3064125"/>
            <a:chExt cx="170748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28BD6F5-B592-7CE4-83C3-EE385D3D38D9}"/>
                    </a:ext>
                  </a:extLst>
                </p14:cNvPr>
                <p14:cNvContentPartPr/>
                <p14:nvPr/>
              </p14:nvContentPartPr>
              <p14:xfrm>
                <a:off x="7983836" y="3378405"/>
                <a:ext cx="216000" cy="25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28BD6F5-B592-7CE4-83C3-EE385D3D38D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74836" y="3369405"/>
                  <a:ext cx="233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9627B0E-5BAA-B9BE-24E7-0E51CC141F3D}"/>
                    </a:ext>
                  </a:extLst>
                </p14:cNvPr>
                <p14:cNvContentPartPr/>
                <p14:nvPr/>
              </p14:nvContentPartPr>
              <p14:xfrm>
                <a:off x="8306756" y="3161685"/>
                <a:ext cx="159480" cy="332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9627B0E-5BAA-B9BE-24E7-0E51CC141F3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297756" y="3152685"/>
                  <a:ext cx="1771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E7743BA-3CC5-A721-D5D2-2FE96D0E88D1}"/>
                    </a:ext>
                  </a:extLst>
                </p14:cNvPr>
                <p14:cNvContentPartPr/>
                <p14:nvPr/>
              </p14:nvContentPartPr>
              <p14:xfrm>
                <a:off x="8422316" y="3530685"/>
                <a:ext cx="71280" cy="100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E7743BA-3CC5-A721-D5D2-2FE96D0E88D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413316" y="3522045"/>
                  <a:ext cx="88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AB68B42-E2E3-CEC8-8481-601E12400468}"/>
                    </a:ext>
                  </a:extLst>
                </p14:cNvPr>
                <p14:cNvContentPartPr/>
                <p14:nvPr/>
              </p14:nvContentPartPr>
              <p14:xfrm>
                <a:off x="8465516" y="3424845"/>
                <a:ext cx="360" cy="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AB68B42-E2E3-CEC8-8481-601E1240046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56516" y="3415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247D1D0-1104-7E0D-517A-D772911D1252}"/>
                    </a:ext>
                  </a:extLst>
                </p14:cNvPr>
                <p14:cNvContentPartPr/>
                <p14:nvPr/>
              </p14:nvContentPartPr>
              <p14:xfrm>
                <a:off x="8615636" y="3144765"/>
                <a:ext cx="15840" cy="3398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247D1D0-1104-7E0D-517A-D772911D125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606636" y="3135765"/>
                  <a:ext cx="334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3BE2C65-BEFC-C867-8F55-B785EF6618FC}"/>
                    </a:ext>
                  </a:extLst>
                </p14:cNvPr>
                <p14:cNvContentPartPr/>
                <p14:nvPr/>
              </p14:nvContentPartPr>
              <p14:xfrm>
                <a:off x="8637596" y="3143325"/>
                <a:ext cx="196200" cy="2984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3BE2C65-BEFC-C867-8F55-B785EF6618F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628956" y="3134325"/>
                  <a:ext cx="213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66BEA03-D11A-1796-D75A-2E36D6C02619}"/>
                    </a:ext>
                  </a:extLst>
                </p14:cNvPr>
                <p14:cNvContentPartPr/>
                <p14:nvPr/>
              </p14:nvContentPartPr>
              <p14:xfrm>
                <a:off x="9041516" y="3161325"/>
                <a:ext cx="27360" cy="288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66BEA03-D11A-1796-D75A-2E36D6C0261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032876" y="3152685"/>
                  <a:ext cx="45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3A32E1-2ED5-5629-B310-307B83DCE675}"/>
                    </a:ext>
                  </a:extLst>
                </p14:cNvPr>
                <p14:cNvContentPartPr/>
                <p14:nvPr/>
              </p14:nvContentPartPr>
              <p14:xfrm>
                <a:off x="8923436" y="3110925"/>
                <a:ext cx="239760" cy="32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3A32E1-2ED5-5629-B310-307B83DCE6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14436" y="3101925"/>
                  <a:ext cx="257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5389A5F-3992-42C3-E0BE-D6028ECB6A32}"/>
                    </a:ext>
                  </a:extLst>
                </p14:cNvPr>
                <p14:cNvContentPartPr/>
                <p14:nvPr/>
              </p14:nvContentPartPr>
              <p14:xfrm>
                <a:off x="9212156" y="3496485"/>
                <a:ext cx="81000" cy="99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5389A5F-3992-42C3-E0BE-D6028ECB6A3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03156" y="3487845"/>
                  <a:ext cx="98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C21D441-20DD-0D27-83A1-92CE26C273AA}"/>
                    </a:ext>
                  </a:extLst>
                </p14:cNvPr>
                <p14:cNvContentPartPr/>
                <p14:nvPr/>
              </p14:nvContentPartPr>
              <p14:xfrm>
                <a:off x="9261476" y="3386325"/>
                <a:ext cx="360" cy="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C21D441-20DD-0D27-83A1-92CE26C273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52476" y="3377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E4037C-F691-E424-0EE3-7793BAF99D84}"/>
                    </a:ext>
                  </a:extLst>
                </p14:cNvPr>
                <p14:cNvContentPartPr/>
                <p14:nvPr/>
              </p14:nvContentPartPr>
              <p14:xfrm>
                <a:off x="9418796" y="3217485"/>
                <a:ext cx="66240" cy="1332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E4037C-F691-E424-0EE3-7793BAF99D8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410156" y="3208485"/>
                  <a:ext cx="83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4C8A3B1-016D-C7AC-6474-2F1E5DE1F805}"/>
                    </a:ext>
                  </a:extLst>
                </p14:cNvPr>
                <p14:cNvContentPartPr/>
                <p14:nvPr/>
              </p14:nvContentPartPr>
              <p14:xfrm>
                <a:off x="9452276" y="3149805"/>
                <a:ext cx="360" cy="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4C8A3B1-016D-C7AC-6474-2F1E5DE1F8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43276" y="3141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A8690AB-0738-8A9A-9036-B4DC4989BB5A}"/>
                    </a:ext>
                  </a:extLst>
                </p14:cNvPr>
                <p14:cNvContentPartPr/>
                <p14:nvPr/>
              </p14:nvContentPartPr>
              <p14:xfrm>
                <a:off x="9582956" y="3064125"/>
                <a:ext cx="108360" cy="289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A8690AB-0738-8A9A-9036-B4DC4989BB5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573956" y="3055485"/>
                  <a:ext cx="12600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8E9E978-3C12-380E-2442-F0224DA41E4A}"/>
              </a:ext>
            </a:extLst>
          </p:cNvPr>
          <p:cNvGrpSpPr/>
          <p:nvPr/>
        </p:nvGrpSpPr>
        <p:grpSpPr>
          <a:xfrm>
            <a:off x="10007756" y="2889525"/>
            <a:ext cx="977760" cy="286920"/>
            <a:chOff x="10007756" y="2889525"/>
            <a:chExt cx="97776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80D964B-44FE-79C2-855D-F7AF04547883}"/>
                    </a:ext>
                  </a:extLst>
                </p14:cNvPr>
                <p14:cNvContentPartPr/>
                <p14:nvPr/>
              </p14:nvContentPartPr>
              <p14:xfrm>
                <a:off x="10007756" y="2956845"/>
                <a:ext cx="129960" cy="201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80D964B-44FE-79C2-855D-F7AF0454788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99116" y="2948205"/>
                  <a:ext cx="147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84B48D2-046B-A57D-A6D1-35392E40F684}"/>
                    </a:ext>
                  </a:extLst>
                </p14:cNvPr>
                <p14:cNvContentPartPr/>
                <p14:nvPr/>
              </p14:nvContentPartPr>
              <p14:xfrm>
                <a:off x="10227716" y="2973405"/>
                <a:ext cx="150840" cy="144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84B48D2-046B-A57D-A6D1-35392E40F6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219076" y="2964405"/>
                  <a:ext cx="168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EBB2E72-4D81-211C-E4AC-64ECE35DE72D}"/>
                    </a:ext>
                  </a:extLst>
                </p14:cNvPr>
                <p14:cNvContentPartPr/>
                <p14:nvPr/>
              </p14:nvContentPartPr>
              <p14:xfrm>
                <a:off x="10469276" y="3109125"/>
                <a:ext cx="54000" cy="67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EBB2E72-4D81-211C-E4AC-64ECE35DE72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460276" y="3100485"/>
                  <a:ext cx="71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0FB8148-7731-5B4B-24A1-7A1AD7E5DF8E}"/>
                    </a:ext>
                  </a:extLst>
                </p14:cNvPr>
                <p14:cNvContentPartPr/>
                <p14:nvPr/>
              </p14:nvContentPartPr>
              <p14:xfrm>
                <a:off x="10577996" y="2889525"/>
                <a:ext cx="249120" cy="1544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0FB8148-7731-5B4B-24A1-7A1AD7E5DF8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69356" y="2880885"/>
                  <a:ext cx="266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33D3A63-5A7E-5436-C29C-8E39F29BB450}"/>
                    </a:ext>
                  </a:extLst>
                </p14:cNvPr>
                <p14:cNvContentPartPr/>
                <p14:nvPr/>
              </p14:nvContentPartPr>
              <p14:xfrm>
                <a:off x="10817396" y="3088245"/>
                <a:ext cx="65160" cy="59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33D3A63-5A7E-5436-C29C-8E39F29BB45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08396" y="3079245"/>
                  <a:ext cx="82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9A74DCC-B9D7-BA69-EE94-C99F51E082F6}"/>
                    </a:ext>
                  </a:extLst>
                </p14:cNvPr>
                <p14:cNvContentPartPr/>
                <p14:nvPr/>
              </p14:nvContentPartPr>
              <p14:xfrm>
                <a:off x="10838636" y="3018405"/>
                <a:ext cx="360" cy="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9A74DCC-B9D7-BA69-EE94-C99F51E082F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29636" y="3009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3339DA5-2AA6-725D-9469-4E0D1C7D7901}"/>
                    </a:ext>
                  </a:extLst>
                </p14:cNvPr>
                <p14:cNvContentPartPr/>
                <p14:nvPr/>
              </p14:nvContentPartPr>
              <p14:xfrm>
                <a:off x="10976516" y="3043245"/>
                <a:ext cx="9000" cy="1018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3339DA5-2AA6-725D-9469-4E0D1C7D790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967516" y="3034245"/>
                  <a:ext cx="2664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B08E97E-A869-8C64-7117-25CF53DD89B5}"/>
                  </a:ext>
                </a:extLst>
              </p14:cNvPr>
              <p14:cNvContentPartPr/>
              <p14:nvPr/>
            </p14:nvContentPartPr>
            <p14:xfrm>
              <a:off x="9949076" y="3269325"/>
              <a:ext cx="1165680" cy="6228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B08E97E-A869-8C64-7117-25CF53DD89B5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940436" y="3260325"/>
                <a:ext cx="118332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CC45AA9-DA44-E4A2-011C-AA79B5808D44}"/>
              </a:ext>
            </a:extLst>
          </p:cNvPr>
          <p:cNvGrpSpPr/>
          <p:nvPr/>
        </p:nvGrpSpPr>
        <p:grpSpPr>
          <a:xfrm>
            <a:off x="10274876" y="3438165"/>
            <a:ext cx="411480" cy="163440"/>
            <a:chOff x="10274876" y="3438165"/>
            <a:chExt cx="41148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8CF4D25-94B5-9BDB-5A2C-3ADE0012C3F5}"/>
                    </a:ext>
                  </a:extLst>
                </p14:cNvPr>
                <p14:cNvContentPartPr/>
                <p14:nvPr/>
              </p14:nvContentPartPr>
              <p14:xfrm>
                <a:off x="10274876" y="3562725"/>
                <a:ext cx="360" cy="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8CF4D25-94B5-9BDB-5A2C-3ADE0012C3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6236" y="3553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9727669-DC01-2ACA-92D2-47BF31B7CF27}"/>
                    </a:ext>
                  </a:extLst>
                </p14:cNvPr>
                <p14:cNvContentPartPr/>
                <p14:nvPr/>
              </p14:nvContentPartPr>
              <p14:xfrm>
                <a:off x="10314116" y="3438165"/>
                <a:ext cx="372240" cy="163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9727669-DC01-2ACA-92D2-47BF31B7CF2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305476" y="3429165"/>
                  <a:ext cx="38988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2ED6C903-3169-DF4F-3E2A-01B246E6E4F3}"/>
                  </a:ext>
                </a:extLst>
              </p14:cNvPr>
              <p14:cNvContentPartPr/>
              <p14:nvPr/>
            </p14:nvContentPartPr>
            <p14:xfrm>
              <a:off x="2403836" y="4823445"/>
              <a:ext cx="250560" cy="17208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2ED6C903-3169-DF4F-3E2A-01B246E6E4F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395196" y="4814805"/>
                <a:ext cx="2682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6A2FA9C-9FD6-B513-0C69-A1BFAB3A4786}"/>
                  </a:ext>
                </a:extLst>
              </p14:cNvPr>
              <p14:cNvContentPartPr/>
              <p14:nvPr/>
            </p14:nvContentPartPr>
            <p14:xfrm>
              <a:off x="2737556" y="4577565"/>
              <a:ext cx="200520" cy="14904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6A2FA9C-9FD6-B513-0C69-A1BFAB3A4786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2728916" y="4568925"/>
                <a:ext cx="218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EB98AF7-042E-6E07-F9AC-DC8546623AB6}"/>
                  </a:ext>
                </a:extLst>
              </p14:cNvPr>
              <p14:cNvContentPartPr/>
              <p14:nvPr/>
            </p14:nvContentPartPr>
            <p14:xfrm>
              <a:off x="3077036" y="4860165"/>
              <a:ext cx="206640" cy="2304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EB98AF7-042E-6E07-F9AC-DC8546623AB6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068396" y="4851525"/>
                <a:ext cx="224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B390BC9-1FF0-C4ED-EE39-51FF19943CD9}"/>
                  </a:ext>
                </a:extLst>
              </p14:cNvPr>
              <p14:cNvContentPartPr/>
              <p14:nvPr/>
            </p14:nvContentPartPr>
            <p14:xfrm>
              <a:off x="3053996" y="4985805"/>
              <a:ext cx="225360" cy="1584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B390BC9-1FF0-C4ED-EE39-51FF19943CD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044996" y="4976805"/>
                <a:ext cx="243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BDF46B08-A127-B346-5CDE-84A5B77009E0}"/>
                  </a:ext>
                </a:extLst>
              </p14:cNvPr>
              <p14:cNvContentPartPr/>
              <p14:nvPr/>
            </p14:nvContentPartPr>
            <p14:xfrm>
              <a:off x="3928796" y="4445445"/>
              <a:ext cx="149400" cy="13356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BDF46B08-A127-B346-5CDE-84A5B77009E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920156" y="4436445"/>
                <a:ext cx="1670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479A63F9-04E0-A81D-A524-2DDADBA649EA}"/>
                  </a:ext>
                </a:extLst>
              </p14:cNvPr>
              <p14:cNvContentPartPr/>
              <p14:nvPr/>
            </p14:nvContentPartPr>
            <p14:xfrm>
              <a:off x="6292556" y="4831365"/>
              <a:ext cx="338040" cy="2772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479A63F9-04E0-A81D-A524-2DDADBA649EA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283916" y="4822725"/>
                <a:ext cx="35568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E943D48A-684B-6C00-3792-5D3CD1E7ECA5}"/>
              </a:ext>
            </a:extLst>
          </p:cNvPr>
          <p:cNvGrpSpPr/>
          <p:nvPr/>
        </p:nvGrpSpPr>
        <p:grpSpPr>
          <a:xfrm>
            <a:off x="6970796" y="4504485"/>
            <a:ext cx="255240" cy="434520"/>
            <a:chOff x="6970796" y="4504485"/>
            <a:chExt cx="25524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4A52865-0519-5706-0467-061ACAAD4069}"/>
                    </a:ext>
                  </a:extLst>
                </p14:cNvPr>
                <p14:cNvContentPartPr/>
                <p14:nvPr/>
              </p14:nvContentPartPr>
              <p14:xfrm>
                <a:off x="6970796" y="4504485"/>
                <a:ext cx="164880" cy="2818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4A52865-0519-5706-0467-061ACAAD406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961796" y="4495845"/>
                  <a:ext cx="182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5509B00-335D-E3B4-5C37-41C07586DE48}"/>
                    </a:ext>
                  </a:extLst>
                </p14:cNvPr>
                <p14:cNvContentPartPr/>
                <p14:nvPr/>
              </p14:nvContentPartPr>
              <p14:xfrm>
                <a:off x="7168436" y="4846845"/>
                <a:ext cx="44640" cy="921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5509B00-335D-E3B4-5C37-41C07586DE4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159796" y="4837845"/>
                  <a:ext cx="62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8FA4222-E1EF-AE73-CDC9-2282BF64EA68}"/>
                    </a:ext>
                  </a:extLst>
                </p14:cNvPr>
                <p14:cNvContentPartPr/>
                <p14:nvPr/>
              </p14:nvContentPartPr>
              <p14:xfrm>
                <a:off x="7225676" y="4720485"/>
                <a:ext cx="360" cy="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8FA4222-E1EF-AE73-CDC9-2282BF64EA6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16676" y="4711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F60922B-3F03-C8A7-F3F5-1F4CD70D896B}"/>
              </a:ext>
            </a:extLst>
          </p:cNvPr>
          <p:cNvGrpSpPr/>
          <p:nvPr/>
        </p:nvGrpSpPr>
        <p:grpSpPr>
          <a:xfrm>
            <a:off x="7467236" y="4409085"/>
            <a:ext cx="651600" cy="484920"/>
            <a:chOff x="7467236" y="4409085"/>
            <a:chExt cx="651600" cy="48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4F3E00F-026B-BD1B-B6C3-4C49DC6AA07E}"/>
                    </a:ext>
                  </a:extLst>
                </p14:cNvPr>
                <p14:cNvContentPartPr/>
                <p14:nvPr/>
              </p14:nvContentPartPr>
              <p14:xfrm>
                <a:off x="7467236" y="4455885"/>
                <a:ext cx="63360" cy="3657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4F3E00F-026B-BD1B-B6C3-4C49DC6AA07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58236" y="4446885"/>
                  <a:ext cx="810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210A9AD-4DA6-1474-63AD-E73B6A27B243}"/>
                    </a:ext>
                  </a:extLst>
                </p14:cNvPr>
                <p14:cNvContentPartPr/>
                <p14:nvPr/>
              </p14:nvContentPartPr>
              <p14:xfrm>
                <a:off x="7524116" y="4462365"/>
                <a:ext cx="195840" cy="2934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210A9AD-4DA6-1474-63AD-E73B6A27B24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515116" y="4453365"/>
                  <a:ext cx="213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8BE9589-BAAF-291F-432A-86451CF06F93}"/>
                    </a:ext>
                  </a:extLst>
                </p14:cNvPr>
                <p14:cNvContentPartPr/>
                <p14:nvPr/>
              </p14:nvContentPartPr>
              <p14:xfrm>
                <a:off x="7885916" y="4474605"/>
                <a:ext cx="34920" cy="2775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8BE9589-BAAF-291F-432A-86451CF06F9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876916" y="4465605"/>
                  <a:ext cx="52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45B28FC-7EB9-1BF4-3707-2C84D754EE5B}"/>
                    </a:ext>
                  </a:extLst>
                </p14:cNvPr>
                <p14:cNvContentPartPr/>
                <p14:nvPr/>
              </p14:nvContentPartPr>
              <p14:xfrm>
                <a:off x="7764596" y="4409085"/>
                <a:ext cx="282240" cy="40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45B28FC-7EB9-1BF4-3707-2C84D754EE5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55956" y="4400445"/>
                  <a:ext cx="299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CAAC9B6-F760-22D1-2A61-209F98079FBF}"/>
                    </a:ext>
                  </a:extLst>
                </p14:cNvPr>
                <p14:cNvContentPartPr/>
                <p14:nvPr/>
              </p14:nvContentPartPr>
              <p14:xfrm>
                <a:off x="8056556" y="4796085"/>
                <a:ext cx="62280" cy="979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CAAC9B6-F760-22D1-2A61-209F98079FB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047916" y="4787085"/>
                  <a:ext cx="79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58AF220-D20C-9863-341B-B6664448DE03}"/>
                    </a:ext>
                  </a:extLst>
                </p14:cNvPr>
                <p14:cNvContentPartPr/>
                <p14:nvPr/>
              </p14:nvContentPartPr>
              <p14:xfrm>
                <a:off x="8097596" y="4631205"/>
                <a:ext cx="360" cy="3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58AF220-D20C-9863-341B-B6664448DE0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88956" y="4622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A27EA80-4C3F-5448-F239-2A1659A70DCA}"/>
              </a:ext>
            </a:extLst>
          </p:cNvPr>
          <p:cNvGrpSpPr/>
          <p:nvPr/>
        </p:nvGrpSpPr>
        <p:grpSpPr>
          <a:xfrm>
            <a:off x="8509796" y="4203525"/>
            <a:ext cx="341280" cy="434880"/>
            <a:chOff x="8509796" y="4203525"/>
            <a:chExt cx="34128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2A445EF-8290-8A42-BA44-4C6C1DC1DF82}"/>
                    </a:ext>
                  </a:extLst>
                </p14:cNvPr>
                <p14:cNvContentPartPr/>
                <p14:nvPr/>
              </p14:nvContentPartPr>
              <p14:xfrm>
                <a:off x="8509796" y="4375245"/>
                <a:ext cx="171720" cy="2631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2A445EF-8290-8A42-BA44-4C6C1DC1DF8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500796" y="4366245"/>
                  <a:ext cx="189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D1737BE-765C-6508-532F-8DE883A68356}"/>
                    </a:ext>
                  </a:extLst>
                </p14:cNvPr>
                <p14:cNvContentPartPr/>
                <p14:nvPr/>
              </p14:nvContentPartPr>
              <p14:xfrm>
                <a:off x="8685476" y="4203525"/>
                <a:ext cx="165600" cy="143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D1737BE-765C-6508-532F-8DE883A6835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676476" y="4194525"/>
                  <a:ext cx="1832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413B7AC-A204-3A73-27A9-58A3891E1DD6}"/>
              </a:ext>
            </a:extLst>
          </p:cNvPr>
          <p:cNvGrpSpPr/>
          <p:nvPr/>
        </p:nvGrpSpPr>
        <p:grpSpPr>
          <a:xfrm>
            <a:off x="7465076" y="4975725"/>
            <a:ext cx="671760" cy="353520"/>
            <a:chOff x="7465076" y="4975725"/>
            <a:chExt cx="67176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4386186-AE5F-C4A7-D5D8-3EBDFD644AAB}"/>
                    </a:ext>
                  </a:extLst>
                </p14:cNvPr>
                <p14:cNvContentPartPr/>
                <p14:nvPr/>
              </p14:nvContentPartPr>
              <p14:xfrm>
                <a:off x="7465076" y="4975725"/>
                <a:ext cx="671760" cy="374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4386186-AE5F-C4A7-D5D8-3EBDFD644AA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56076" y="4967085"/>
                  <a:ext cx="689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FDAE637-E3B9-6165-EAD7-89DBC157A8FC}"/>
                    </a:ext>
                  </a:extLst>
                </p14:cNvPr>
                <p14:cNvContentPartPr/>
                <p14:nvPr/>
              </p14:nvContentPartPr>
              <p14:xfrm>
                <a:off x="7636436" y="5083725"/>
                <a:ext cx="288000" cy="2455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FDAE637-E3B9-6165-EAD7-89DBC157A8F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27436" y="5075085"/>
                  <a:ext cx="30564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93B42EF-FDE9-2258-7CA0-6CB1D9DDE8AF}"/>
              </a:ext>
            </a:extLst>
          </p:cNvPr>
          <p:cNvGrpSpPr/>
          <p:nvPr/>
        </p:nvGrpSpPr>
        <p:grpSpPr>
          <a:xfrm>
            <a:off x="3595796" y="4315845"/>
            <a:ext cx="2333160" cy="1134720"/>
            <a:chOff x="3595796" y="4315845"/>
            <a:chExt cx="2333160" cy="11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9A6984D-57A3-39E6-C6A5-C3417139772C}"/>
                    </a:ext>
                  </a:extLst>
                </p14:cNvPr>
                <p14:cNvContentPartPr/>
                <p14:nvPr/>
              </p14:nvContentPartPr>
              <p14:xfrm>
                <a:off x="3751316" y="4636965"/>
                <a:ext cx="234360" cy="2674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9A6984D-57A3-39E6-C6A5-C3417139772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742316" y="4628325"/>
                  <a:ext cx="252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7234AEC-910A-CBEA-95B4-5EF1EDEDDA68}"/>
                    </a:ext>
                  </a:extLst>
                </p14:cNvPr>
                <p14:cNvContentPartPr/>
                <p14:nvPr/>
              </p14:nvContentPartPr>
              <p14:xfrm>
                <a:off x="4108076" y="4690965"/>
                <a:ext cx="196200" cy="178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7234AEC-910A-CBEA-95B4-5EF1EDEDDA6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099436" y="4682325"/>
                  <a:ext cx="213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48F5ECB-8C7C-1F7B-F85F-3614670509D6}"/>
                    </a:ext>
                  </a:extLst>
                </p14:cNvPr>
                <p14:cNvContentPartPr/>
                <p14:nvPr/>
              </p14:nvContentPartPr>
              <p14:xfrm>
                <a:off x="4231556" y="4440045"/>
                <a:ext cx="169200" cy="1162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48F5ECB-8C7C-1F7B-F85F-3614670509D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222556" y="4431405"/>
                  <a:ext cx="186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8D2B7D1-C858-0093-AB3A-848DECAE3B5F}"/>
                    </a:ext>
                  </a:extLst>
                </p14:cNvPr>
                <p14:cNvContentPartPr/>
                <p14:nvPr/>
              </p14:nvContentPartPr>
              <p14:xfrm>
                <a:off x="4507316" y="4621125"/>
                <a:ext cx="166320" cy="195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8D2B7D1-C858-0093-AB3A-848DECAE3B5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98316" y="4612125"/>
                  <a:ext cx="183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4955FC7-322D-6B5C-9ADB-48865C58E85E}"/>
                    </a:ext>
                  </a:extLst>
                </p14:cNvPr>
                <p14:cNvContentPartPr/>
                <p14:nvPr/>
              </p14:nvContentPartPr>
              <p14:xfrm>
                <a:off x="4491836" y="4467765"/>
                <a:ext cx="260280" cy="3052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4955FC7-322D-6B5C-9ADB-48865C58E85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483196" y="4458765"/>
                  <a:ext cx="277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8AF7992-AA93-1E25-D2D3-238DC879FAAB}"/>
                    </a:ext>
                  </a:extLst>
                </p14:cNvPr>
                <p14:cNvContentPartPr/>
                <p14:nvPr/>
              </p14:nvContentPartPr>
              <p14:xfrm>
                <a:off x="4857596" y="4705005"/>
                <a:ext cx="142560" cy="1447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8AF7992-AA93-1E25-D2D3-238DC879FAA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848596" y="4696005"/>
                  <a:ext cx="160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E189127-3B27-383B-C87F-9897BCF516A9}"/>
                    </a:ext>
                  </a:extLst>
                </p14:cNvPr>
                <p14:cNvContentPartPr/>
                <p14:nvPr/>
              </p14:nvContentPartPr>
              <p14:xfrm>
                <a:off x="4811156" y="4315845"/>
                <a:ext cx="135360" cy="113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E189127-3B27-383B-C87F-9897BCF516A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802516" y="4306845"/>
                  <a:ext cx="153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1BA1BFE-CA2A-68A3-9C75-420ADB7A14D4}"/>
                    </a:ext>
                  </a:extLst>
                </p14:cNvPr>
                <p14:cNvContentPartPr/>
                <p14:nvPr/>
              </p14:nvContentPartPr>
              <p14:xfrm>
                <a:off x="3595796" y="4901565"/>
                <a:ext cx="1644120" cy="1436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1BA1BFE-CA2A-68A3-9C75-420ADB7A14D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587156" y="4892925"/>
                  <a:ext cx="166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D9AAA13-620B-D0CD-5C1C-15F3B6E5275A}"/>
                    </a:ext>
                  </a:extLst>
                </p14:cNvPr>
                <p14:cNvContentPartPr/>
                <p14:nvPr/>
              </p14:nvContentPartPr>
              <p14:xfrm>
                <a:off x="3745196" y="5233845"/>
                <a:ext cx="205560" cy="1440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D9AAA13-620B-D0CD-5C1C-15F3B6E5275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36556" y="5224845"/>
                  <a:ext cx="223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10D0BFC-0963-ED1B-DF8C-379309B5CBCC}"/>
                    </a:ext>
                  </a:extLst>
                </p14:cNvPr>
                <p14:cNvContentPartPr/>
                <p14:nvPr/>
              </p14:nvContentPartPr>
              <p14:xfrm>
                <a:off x="3777956" y="5291805"/>
                <a:ext cx="147960" cy="378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10D0BFC-0963-ED1B-DF8C-379309B5CBC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69316" y="5282805"/>
                  <a:ext cx="165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1716500-C610-680D-DD70-0F4436B58397}"/>
                    </a:ext>
                  </a:extLst>
                </p14:cNvPr>
                <p14:cNvContentPartPr/>
                <p14:nvPr/>
              </p14:nvContentPartPr>
              <p14:xfrm>
                <a:off x="4064516" y="5345085"/>
                <a:ext cx="65880" cy="882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1716500-C610-680D-DD70-0F4436B5839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55516" y="5336445"/>
                  <a:ext cx="83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942E671-6339-3121-3FCC-6BCED04A1654}"/>
                    </a:ext>
                  </a:extLst>
                </p14:cNvPr>
                <p14:cNvContentPartPr/>
                <p14:nvPr/>
              </p14:nvContentPartPr>
              <p14:xfrm>
                <a:off x="4241636" y="5115765"/>
                <a:ext cx="275040" cy="275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942E671-6339-3121-3FCC-6BCED04A165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32996" y="5106765"/>
                  <a:ext cx="292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D3FC57E-4F9A-7011-D188-21692C270504}"/>
                    </a:ext>
                  </a:extLst>
                </p14:cNvPr>
                <p14:cNvContentPartPr/>
                <p14:nvPr/>
              </p14:nvContentPartPr>
              <p14:xfrm>
                <a:off x="4611356" y="5065725"/>
                <a:ext cx="148680" cy="384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D3FC57E-4F9A-7011-D188-21692C27050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602716" y="5057085"/>
                  <a:ext cx="1663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64EBD92-38B2-82F7-3110-860AA5B47C57}"/>
                    </a:ext>
                  </a:extLst>
                </p14:cNvPr>
                <p14:cNvContentPartPr/>
                <p14:nvPr/>
              </p14:nvContentPartPr>
              <p14:xfrm>
                <a:off x="4816196" y="5212965"/>
                <a:ext cx="86040" cy="127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64EBD92-38B2-82F7-3110-860AA5B47C5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07196" y="5204325"/>
                  <a:ext cx="103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81FB889-F91C-45A9-E1F4-434A91D2C56B}"/>
                    </a:ext>
                  </a:extLst>
                </p14:cNvPr>
                <p14:cNvContentPartPr/>
                <p14:nvPr/>
              </p14:nvContentPartPr>
              <p14:xfrm>
                <a:off x="4784876" y="5112165"/>
                <a:ext cx="151200" cy="2005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81FB889-F91C-45A9-E1F4-434A91D2C56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776236" y="5103525"/>
                  <a:ext cx="168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E508FA8-9E22-749B-AEED-4755A16C82BA}"/>
                    </a:ext>
                  </a:extLst>
                </p14:cNvPr>
                <p14:cNvContentPartPr/>
                <p14:nvPr/>
              </p14:nvContentPartPr>
              <p14:xfrm>
                <a:off x="5007356" y="5263725"/>
                <a:ext cx="107280" cy="148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E508FA8-9E22-749B-AEED-4755A16C82B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998356" y="5255085"/>
                  <a:ext cx="124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FCE8AF0-D58D-EB45-5706-A0EC3FABECF3}"/>
                    </a:ext>
                  </a:extLst>
                </p14:cNvPr>
                <p14:cNvContentPartPr/>
                <p14:nvPr/>
              </p14:nvContentPartPr>
              <p14:xfrm>
                <a:off x="5002676" y="5043405"/>
                <a:ext cx="109080" cy="957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FCE8AF0-D58D-EB45-5706-A0EC3FABECF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994036" y="5034765"/>
                  <a:ext cx="126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79AF37E-19FA-E66E-F298-72279CBD8AD3}"/>
                    </a:ext>
                  </a:extLst>
                </p14:cNvPr>
                <p14:cNvContentPartPr/>
                <p14:nvPr/>
              </p14:nvContentPartPr>
              <p14:xfrm>
                <a:off x="5233076" y="5019645"/>
                <a:ext cx="129960" cy="2905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79AF37E-19FA-E66E-F298-72279CBD8AD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224436" y="5010645"/>
                  <a:ext cx="147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2B1A873-1233-76A8-BC26-AD950A83506B}"/>
                    </a:ext>
                  </a:extLst>
                </p14:cNvPr>
                <p14:cNvContentPartPr/>
                <p14:nvPr/>
              </p14:nvContentPartPr>
              <p14:xfrm>
                <a:off x="5354036" y="4962045"/>
                <a:ext cx="84240" cy="734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2B1A873-1233-76A8-BC26-AD950A83506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345396" y="4953405"/>
                  <a:ext cx="101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DC31D1C-664F-1EF3-2B59-8356B2F3DE15}"/>
                    </a:ext>
                  </a:extLst>
                </p14:cNvPr>
                <p14:cNvContentPartPr/>
                <p14:nvPr/>
              </p14:nvContentPartPr>
              <p14:xfrm>
                <a:off x="5543036" y="5109285"/>
                <a:ext cx="5760" cy="154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DC31D1C-664F-1EF3-2B59-8356B2F3DE1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534036" y="5100645"/>
                  <a:ext cx="23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AE72C76-F75E-99C2-24CB-5A69419E6285}"/>
                    </a:ext>
                  </a:extLst>
                </p14:cNvPr>
                <p14:cNvContentPartPr/>
                <p14:nvPr/>
              </p14:nvContentPartPr>
              <p14:xfrm>
                <a:off x="5475716" y="5178045"/>
                <a:ext cx="152640" cy="122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AE72C76-F75E-99C2-24CB-5A69419E628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67076" y="5169405"/>
                  <a:ext cx="170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6A830D6-026B-C14F-6BFC-A7023E2438CA}"/>
                    </a:ext>
                  </a:extLst>
                </p14:cNvPr>
                <p14:cNvContentPartPr/>
                <p14:nvPr/>
              </p14:nvContentPartPr>
              <p14:xfrm>
                <a:off x="5739236" y="5065005"/>
                <a:ext cx="13680" cy="185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6A830D6-026B-C14F-6BFC-A7023E2438C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730236" y="5056365"/>
                  <a:ext cx="31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F1E59FB-D8A0-C38D-3E9D-CBC4F921CA81}"/>
                    </a:ext>
                  </a:extLst>
                </p14:cNvPr>
                <p14:cNvContentPartPr/>
                <p14:nvPr/>
              </p14:nvContentPartPr>
              <p14:xfrm>
                <a:off x="5157116" y="4858005"/>
                <a:ext cx="629280" cy="338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F1E59FB-D8A0-C38D-3E9D-CBC4F921CA8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148476" y="4849005"/>
                  <a:ext cx="646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D09999B-7872-170B-F9C5-3060441E0028}"/>
                    </a:ext>
                  </a:extLst>
                </p14:cNvPr>
                <p14:cNvContentPartPr/>
                <p14:nvPr/>
              </p14:nvContentPartPr>
              <p14:xfrm>
                <a:off x="5271956" y="4537245"/>
                <a:ext cx="146880" cy="2113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D09999B-7872-170B-F9C5-3060441E002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263316" y="4528605"/>
                  <a:ext cx="164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F650B86-7525-DCAD-4C9D-C4DE4477626E}"/>
                    </a:ext>
                  </a:extLst>
                </p14:cNvPr>
                <p14:cNvContentPartPr/>
                <p14:nvPr/>
              </p14:nvContentPartPr>
              <p14:xfrm>
                <a:off x="5502356" y="4685565"/>
                <a:ext cx="123480" cy="874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F650B86-7525-DCAD-4C9D-C4DE4477626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493356" y="4676925"/>
                  <a:ext cx="141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5CBF73B-A465-C99D-F638-EFEA0822F8D0}"/>
                    </a:ext>
                  </a:extLst>
                </p14:cNvPr>
                <p14:cNvContentPartPr/>
                <p14:nvPr/>
              </p14:nvContentPartPr>
              <p14:xfrm>
                <a:off x="5746796" y="4989045"/>
                <a:ext cx="182160" cy="4276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5CBF73B-A465-C99D-F638-EFEA0822F8D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737796" y="4980045"/>
                  <a:ext cx="19980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66BA91D2-0D19-7773-506B-9E6130764E53}"/>
              </a:ext>
            </a:extLst>
          </p:cNvPr>
          <p:cNvGrpSpPr/>
          <p:nvPr/>
        </p:nvGrpSpPr>
        <p:grpSpPr>
          <a:xfrm>
            <a:off x="9849052" y="4216305"/>
            <a:ext cx="1710552" cy="639180"/>
            <a:chOff x="7129916" y="4404765"/>
            <a:chExt cx="2332440" cy="87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84F8931-3BC2-5F62-BE3C-4E6B74A90E45}"/>
                    </a:ext>
                  </a:extLst>
                </p14:cNvPr>
                <p14:cNvContentPartPr/>
                <p14:nvPr/>
              </p14:nvContentPartPr>
              <p14:xfrm>
                <a:off x="7181756" y="4639125"/>
                <a:ext cx="142560" cy="2145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84F8931-3BC2-5F62-BE3C-4E6B74A90E4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169509" y="4626850"/>
                  <a:ext cx="166565" cy="238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AAD0871-C39C-D2EA-A86E-34C542819606}"/>
                    </a:ext>
                  </a:extLst>
                </p14:cNvPr>
                <p14:cNvContentPartPr/>
                <p14:nvPr/>
              </p14:nvContentPartPr>
              <p14:xfrm>
                <a:off x="7129916" y="4541925"/>
                <a:ext cx="269640" cy="2620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AAD0871-C39C-D2EA-A86E-34C54281960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117660" y="4529655"/>
                  <a:ext cx="293662" cy="286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3F11EDB-42A1-2D26-FB1F-8BDD14D08562}"/>
                    </a:ext>
                  </a:extLst>
                </p14:cNvPr>
                <p14:cNvContentPartPr/>
                <p14:nvPr/>
              </p14:nvContentPartPr>
              <p14:xfrm>
                <a:off x="7446356" y="4793925"/>
                <a:ext cx="165600" cy="1634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3F11EDB-42A1-2D26-FB1F-8BDD14D0856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434107" y="4781691"/>
                  <a:ext cx="189607" cy="187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D044851-6F28-6A59-E628-E725BED0C8C5}"/>
                    </a:ext>
                  </a:extLst>
                </p14:cNvPr>
                <p14:cNvContentPartPr/>
                <p14:nvPr/>
              </p14:nvContentPartPr>
              <p14:xfrm>
                <a:off x="7462196" y="4451205"/>
                <a:ext cx="142920" cy="1263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D044851-6F28-6A59-E628-E725BED0C8C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449918" y="4438961"/>
                  <a:ext cx="166986" cy="150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37969FD-8DBA-FABA-D0A6-283350D85060}"/>
                    </a:ext>
                  </a:extLst>
                </p14:cNvPr>
                <p14:cNvContentPartPr/>
                <p14:nvPr/>
              </p14:nvContentPartPr>
              <p14:xfrm>
                <a:off x="7869716" y="4656405"/>
                <a:ext cx="120960" cy="172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37969FD-8DBA-FABA-D0A6-283350D8506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857473" y="4644062"/>
                  <a:ext cx="144956" cy="41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DA98CC2-7873-978A-F0F8-78A6667629EF}"/>
                    </a:ext>
                  </a:extLst>
                </p14:cNvPr>
                <p14:cNvContentPartPr/>
                <p14:nvPr/>
              </p14:nvContentPartPr>
              <p14:xfrm>
                <a:off x="7835876" y="4727325"/>
                <a:ext cx="155880" cy="277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DA98CC2-7873-978A-F0F8-78A6667629E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823660" y="4715167"/>
                  <a:ext cx="179824" cy="51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BCB7D1C-30B3-539F-EC1F-3B24C90FB670}"/>
                    </a:ext>
                  </a:extLst>
                </p14:cNvPr>
                <p14:cNvContentPartPr/>
                <p14:nvPr/>
              </p14:nvContentPartPr>
              <p14:xfrm>
                <a:off x="8318996" y="4499805"/>
                <a:ext cx="222120" cy="1929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BCB7D1C-30B3-539F-EC1F-3B24C90FB67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306711" y="4487530"/>
                  <a:ext cx="246199" cy="217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B2C8D83-4FB0-CA65-3808-594C913D306B}"/>
                    </a:ext>
                  </a:extLst>
                </p14:cNvPr>
                <p14:cNvContentPartPr/>
                <p14:nvPr/>
              </p14:nvContentPartPr>
              <p14:xfrm>
                <a:off x="8306036" y="4612845"/>
                <a:ext cx="231840" cy="252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B2C8D83-4FB0-CA65-3808-594C913D306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293782" y="4600730"/>
                  <a:ext cx="255857" cy="48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641CA3E-6803-2EF0-6FA9-3CEE4B92E574}"/>
                    </a:ext>
                  </a:extLst>
                </p14:cNvPr>
                <p14:cNvContentPartPr/>
                <p14:nvPr/>
              </p14:nvContentPartPr>
              <p14:xfrm>
                <a:off x="8615276" y="4681245"/>
                <a:ext cx="105480" cy="727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641CA3E-6803-2EF0-6FA9-3CEE4B92E57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603011" y="4668961"/>
                  <a:ext cx="129520" cy="96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19CFE4D-0B83-3B80-A530-F044ADA174CD}"/>
                    </a:ext>
                  </a:extLst>
                </p14:cNvPr>
                <p14:cNvContentPartPr/>
                <p14:nvPr/>
              </p14:nvContentPartPr>
              <p14:xfrm>
                <a:off x="8812556" y="4442565"/>
                <a:ext cx="6840" cy="2574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19CFE4D-0B83-3B80-A530-F044ADA174C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00342" y="4430284"/>
                  <a:ext cx="30780" cy="281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A72CCC8-B57F-53C8-22E2-87975C12EF63}"/>
                    </a:ext>
                  </a:extLst>
                </p14:cNvPr>
                <p14:cNvContentPartPr/>
                <p14:nvPr/>
              </p14:nvContentPartPr>
              <p14:xfrm>
                <a:off x="8873396" y="4454085"/>
                <a:ext cx="149400" cy="2484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A72CCC8-B57F-53C8-22E2-87975C12EF6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861150" y="4441812"/>
                  <a:ext cx="173402" cy="272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AF2E165-27F8-68C4-D00C-5D75B0BD26FD}"/>
                    </a:ext>
                  </a:extLst>
                </p14:cNvPr>
                <p14:cNvContentPartPr/>
                <p14:nvPr/>
              </p14:nvContentPartPr>
              <p14:xfrm>
                <a:off x="9162116" y="4472445"/>
                <a:ext cx="28080" cy="2073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AF2E165-27F8-68C4-D00C-5D75B0BD26F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149800" y="4460190"/>
                  <a:ext cx="52219" cy="231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69FF85D-E973-E1BA-FC5A-1D57C86CAD88}"/>
                    </a:ext>
                  </a:extLst>
                </p14:cNvPr>
                <p14:cNvContentPartPr/>
                <p14:nvPr/>
              </p14:nvContentPartPr>
              <p14:xfrm>
                <a:off x="9110636" y="4404765"/>
                <a:ext cx="179640" cy="338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69FF85D-E973-E1BA-FC5A-1D57C86CAD8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098366" y="4392679"/>
                  <a:ext cx="203690" cy="57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24FD0ED-335B-CAF5-8639-08350965C6D3}"/>
                    </a:ext>
                  </a:extLst>
                </p14:cNvPr>
                <p14:cNvContentPartPr/>
                <p14:nvPr/>
              </p14:nvContentPartPr>
              <p14:xfrm>
                <a:off x="9189476" y="4440405"/>
                <a:ext cx="36720" cy="968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24FD0ED-335B-CAF5-8639-08350965C6D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177397" y="4428116"/>
                  <a:ext cx="60395" cy="120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EA4524D-0D69-A4EA-2349-7A93E98D9166}"/>
                    </a:ext>
                  </a:extLst>
                </p14:cNvPr>
                <p14:cNvContentPartPr/>
                <p14:nvPr/>
              </p14:nvContentPartPr>
              <p14:xfrm>
                <a:off x="9281636" y="4644165"/>
                <a:ext cx="122760" cy="1335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EA4524D-0D69-A4EA-2349-7A93E98D916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269360" y="4631889"/>
                  <a:ext cx="146821" cy="157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A7F60F5-08BC-A995-8355-705E9A8E8C83}"/>
                    </a:ext>
                  </a:extLst>
                </p14:cNvPr>
                <p14:cNvContentPartPr/>
                <p14:nvPr/>
              </p14:nvContentPartPr>
              <p14:xfrm>
                <a:off x="8187596" y="4843245"/>
                <a:ext cx="1274760" cy="194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A7F60F5-08BC-A995-8355-705E9A8E8C8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175325" y="4830783"/>
                  <a:ext cx="1298812" cy="43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27BB6EF-D0C6-4C3B-B26F-427FB1DDD6D7}"/>
                    </a:ext>
                  </a:extLst>
                </p14:cNvPr>
                <p14:cNvContentPartPr/>
                <p14:nvPr/>
              </p14:nvContentPartPr>
              <p14:xfrm>
                <a:off x="8471996" y="4974645"/>
                <a:ext cx="114840" cy="2059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27BB6EF-D0C6-4C3B-B26F-427FB1DDD6D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459727" y="4962388"/>
                  <a:ext cx="138888" cy="229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C874AA8-F954-3200-9BEC-CB7C8475B919}"/>
                    </a:ext>
                  </a:extLst>
                </p14:cNvPr>
                <p14:cNvContentPartPr/>
                <p14:nvPr/>
              </p14:nvContentPartPr>
              <p14:xfrm>
                <a:off x="8989676" y="5043765"/>
                <a:ext cx="152640" cy="1544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C874AA8-F954-3200-9BEC-CB7C8475B91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977406" y="5031508"/>
                  <a:ext cx="176689" cy="178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34138F1-0402-DC06-052E-B850F082F65C}"/>
                    </a:ext>
                  </a:extLst>
                </p14:cNvPr>
                <p14:cNvContentPartPr/>
                <p14:nvPr/>
              </p14:nvContentPartPr>
              <p14:xfrm>
                <a:off x="9172196" y="4946565"/>
                <a:ext cx="113760" cy="990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34138F1-0402-DC06-052E-B850F082F65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159990" y="4934313"/>
                  <a:ext cx="137684" cy="123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215C127-ED8B-7614-A100-A3C8DDABE40E}"/>
                    </a:ext>
                  </a:extLst>
                </p14:cNvPr>
                <p14:cNvContentPartPr/>
                <p14:nvPr/>
              </p14:nvContentPartPr>
              <p14:xfrm>
                <a:off x="8641556" y="5166885"/>
                <a:ext cx="155520" cy="1094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215C127-ED8B-7614-A100-A3C8DDABE40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629252" y="5154616"/>
                  <a:ext cx="179635" cy="1334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BC6EE57-3330-4B3A-5D79-0CF9EE262C04}"/>
                  </a:ext>
                </a:extLst>
              </p14:cNvPr>
              <p14:cNvContentPartPr/>
              <p14:nvPr/>
            </p14:nvContentPartPr>
            <p14:xfrm>
              <a:off x="9696356" y="4110285"/>
              <a:ext cx="227880" cy="81756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BC6EE57-3330-4B3A-5D79-0CF9EE262C0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9687356" y="4101645"/>
                <a:ext cx="2455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C2FCB69A-AB12-2739-0A76-AB8FD4C1741A}"/>
                  </a:ext>
                </a:extLst>
              </p14:cNvPr>
              <p14:cNvContentPartPr/>
              <p14:nvPr/>
            </p14:nvContentPartPr>
            <p14:xfrm>
              <a:off x="11543876" y="4101645"/>
              <a:ext cx="162000" cy="89352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C2FCB69A-AB12-2739-0A76-AB8FD4C1741A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1534876" y="4093005"/>
                <a:ext cx="17964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0570D4E4-8D78-C375-F4DA-8BBF3B453E4C}"/>
                  </a:ext>
                </a:extLst>
              </p14:cNvPr>
              <p14:cNvContentPartPr/>
              <p14:nvPr/>
            </p14:nvContentPartPr>
            <p14:xfrm>
              <a:off x="5014556" y="3998685"/>
              <a:ext cx="4595400" cy="40536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0570D4E4-8D78-C375-F4DA-8BBF3B453E4C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5005556" y="3989685"/>
                <a:ext cx="46130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861F142C-5EEC-FDAF-4425-F387E64FAA78}"/>
                  </a:ext>
                </a:extLst>
              </p14:cNvPr>
              <p14:cNvContentPartPr/>
              <p14:nvPr/>
            </p14:nvContentPartPr>
            <p14:xfrm>
              <a:off x="1859516" y="5986605"/>
              <a:ext cx="273240" cy="18324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861F142C-5EEC-FDAF-4425-F387E64FAA78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850876" y="5977965"/>
                <a:ext cx="2908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310F50CF-A0BF-DDCC-04B3-FCA5CED18304}"/>
                  </a:ext>
                </a:extLst>
              </p14:cNvPr>
              <p14:cNvContentPartPr/>
              <p14:nvPr/>
            </p14:nvContentPartPr>
            <p14:xfrm>
              <a:off x="1747196" y="6266685"/>
              <a:ext cx="468000" cy="3456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310F50CF-A0BF-DDCC-04B3-FCA5CED18304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738556" y="6257685"/>
                <a:ext cx="4856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CB201F3D-85B8-5413-F16D-6E4F8418B6AF}"/>
                  </a:ext>
                </a:extLst>
              </p14:cNvPr>
              <p14:cNvContentPartPr/>
              <p14:nvPr/>
            </p14:nvContentPartPr>
            <p14:xfrm>
              <a:off x="1926476" y="6418245"/>
              <a:ext cx="199800" cy="26064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CB201F3D-85B8-5413-F16D-6E4F8418B6AF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917836" y="6409245"/>
                <a:ext cx="2174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3260A5AA-088C-5015-C3CB-4D63515DDF0B}"/>
                  </a:ext>
                </a:extLst>
              </p14:cNvPr>
              <p14:cNvContentPartPr/>
              <p14:nvPr/>
            </p14:nvContentPartPr>
            <p14:xfrm>
              <a:off x="2474396" y="6268845"/>
              <a:ext cx="281160" cy="2052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3260A5AA-088C-5015-C3CB-4D63515DDF0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465396" y="6259845"/>
                <a:ext cx="2988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4D72464E-0374-18BD-7561-94D8AE281C71}"/>
                  </a:ext>
                </a:extLst>
              </p14:cNvPr>
              <p14:cNvContentPartPr/>
              <p14:nvPr/>
            </p14:nvContentPartPr>
            <p14:xfrm>
              <a:off x="2482316" y="6401685"/>
              <a:ext cx="234000" cy="1008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4D72464E-0374-18BD-7561-94D8AE281C71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473316" y="6392685"/>
                <a:ext cx="2516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F62CB172-E8C7-E889-173D-F1ED4B88D10D}"/>
                  </a:ext>
                </a:extLst>
              </p14:cNvPr>
              <p14:cNvContentPartPr/>
              <p14:nvPr/>
            </p14:nvContentPartPr>
            <p14:xfrm>
              <a:off x="2943116" y="5824605"/>
              <a:ext cx="363600" cy="93492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F62CB172-E8C7-E889-173D-F1ED4B88D10D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2934116" y="5815965"/>
                <a:ext cx="381240" cy="9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A6B956AB-6B33-C891-2118-441E6F4A8F54}"/>
                  </a:ext>
                </a:extLst>
              </p14:cNvPr>
              <p14:cNvContentPartPr/>
              <p14:nvPr/>
            </p14:nvContentPartPr>
            <p14:xfrm>
              <a:off x="6448796" y="4737045"/>
              <a:ext cx="33840" cy="23796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A6B956AB-6B33-C891-2118-441E6F4A8F54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439796" y="4728405"/>
                <a:ext cx="514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C7A5EDD7-3299-6CC1-B5FE-9FB6C64F3B9A}"/>
                  </a:ext>
                </a:extLst>
              </p14:cNvPr>
              <p14:cNvContentPartPr/>
              <p14:nvPr/>
            </p14:nvContentPartPr>
            <p14:xfrm>
              <a:off x="5320556" y="5898765"/>
              <a:ext cx="21960" cy="18360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C7A5EDD7-3299-6CC1-B5FE-9FB6C64F3B9A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5311916" y="5889765"/>
                <a:ext cx="3960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oup 371">
            <a:extLst>
              <a:ext uri="{FF2B5EF4-FFF2-40B4-BE49-F238E27FC236}">
                <a16:creationId xmlns:a16="http://schemas.microsoft.com/office/drawing/2014/main" id="{74382AF4-E5A9-E032-8219-12B89AC19C3E}"/>
              </a:ext>
            </a:extLst>
          </p:cNvPr>
          <p:cNvGrpSpPr/>
          <p:nvPr/>
        </p:nvGrpSpPr>
        <p:grpSpPr>
          <a:xfrm>
            <a:off x="3308516" y="5601765"/>
            <a:ext cx="5537880" cy="1079280"/>
            <a:chOff x="3308516" y="5601765"/>
            <a:chExt cx="5537880" cy="10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0E1D6FC-C6CD-AEAB-9A6B-C53A548447D9}"/>
                    </a:ext>
                  </a:extLst>
                </p14:cNvPr>
                <p14:cNvContentPartPr/>
                <p14:nvPr/>
              </p14:nvContentPartPr>
              <p14:xfrm>
                <a:off x="3732236" y="5920365"/>
                <a:ext cx="47880" cy="2941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0E1D6FC-C6CD-AEAB-9A6B-C53A548447D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723596" y="5911725"/>
                  <a:ext cx="655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023F0CC-6FD8-0903-DAED-9D20FED929DC}"/>
                    </a:ext>
                  </a:extLst>
                </p14:cNvPr>
                <p14:cNvContentPartPr/>
                <p14:nvPr/>
              </p14:nvContentPartPr>
              <p14:xfrm>
                <a:off x="3787676" y="5951685"/>
                <a:ext cx="180720" cy="2642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023F0CC-6FD8-0903-DAED-9D20FED929D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779036" y="5942685"/>
                  <a:ext cx="198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3A0E02E-2B3B-C185-1EAD-06F3532BB3D6}"/>
                    </a:ext>
                  </a:extLst>
                </p14:cNvPr>
                <p14:cNvContentPartPr/>
                <p14:nvPr/>
              </p14:nvContentPartPr>
              <p14:xfrm>
                <a:off x="4124996" y="5961045"/>
                <a:ext cx="31680" cy="2678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3A0E02E-2B3B-C185-1EAD-06F3532BB3D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116356" y="5952405"/>
                  <a:ext cx="49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96D9CF4-8C9B-E52F-1DCE-428BFA8DD3E1}"/>
                    </a:ext>
                  </a:extLst>
                </p14:cNvPr>
                <p14:cNvContentPartPr/>
                <p14:nvPr/>
              </p14:nvContentPartPr>
              <p14:xfrm>
                <a:off x="4002956" y="5925405"/>
                <a:ext cx="260640" cy="140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96D9CF4-8C9B-E52F-1DCE-428BFA8DD3E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993956" y="5916405"/>
                  <a:ext cx="278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19006C0-5BF2-57F6-624A-441CEE65512C}"/>
                    </a:ext>
                  </a:extLst>
                </p14:cNvPr>
                <p14:cNvContentPartPr/>
                <p14:nvPr/>
              </p14:nvContentPartPr>
              <p14:xfrm>
                <a:off x="4277636" y="6113325"/>
                <a:ext cx="125640" cy="1299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19006C0-5BF2-57F6-624A-441CEE65512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268996" y="6104685"/>
                  <a:ext cx="143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241F7E3-6CDB-F5AA-4E55-518F524B2995}"/>
                    </a:ext>
                  </a:extLst>
                </p14:cNvPr>
                <p14:cNvContentPartPr/>
                <p14:nvPr/>
              </p14:nvContentPartPr>
              <p14:xfrm>
                <a:off x="3749876" y="6335445"/>
                <a:ext cx="719640" cy="381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241F7E3-6CDB-F5AA-4E55-518F524B299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740876" y="6326445"/>
                  <a:ext cx="737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AE6D653-E819-169B-979E-3F78994E4E77}"/>
                    </a:ext>
                  </a:extLst>
                </p14:cNvPr>
                <p14:cNvContentPartPr/>
                <p14:nvPr/>
              </p14:nvContentPartPr>
              <p14:xfrm>
                <a:off x="4006196" y="6422925"/>
                <a:ext cx="338760" cy="2581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AE6D653-E819-169B-979E-3F78994E4E7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997556" y="6413925"/>
                  <a:ext cx="356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24B457D-0991-DABF-8CF2-1B8D1CBF8DBD}"/>
                    </a:ext>
                  </a:extLst>
                </p14:cNvPr>
                <p14:cNvContentPartPr/>
                <p14:nvPr/>
              </p14:nvContentPartPr>
              <p14:xfrm>
                <a:off x="7599716" y="5965365"/>
                <a:ext cx="203760" cy="3031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24B457D-0991-DABF-8CF2-1B8D1CBF8DB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591076" y="5956365"/>
                  <a:ext cx="221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08BC2AC-F4E0-9B0A-8991-3926C524F1B3}"/>
                    </a:ext>
                  </a:extLst>
                </p14:cNvPr>
                <p14:cNvContentPartPr/>
                <p14:nvPr/>
              </p14:nvContentPartPr>
              <p14:xfrm>
                <a:off x="7796996" y="6287205"/>
                <a:ext cx="71280" cy="1105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08BC2AC-F4E0-9B0A-8991-3926C524F1B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787996" y="6278565"/>
                  <a:ext cx="88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24EF3BE-2D6C-A88F-AB32-EFEB968C9CE1}"/>
                    </a:ext>
                  </a:extLst>
                </p14:cNvPr>
                <p14:cNvContentPartPr/>
                <p14:nvPr/>
              </p14:nvContentPartPr>
              <p14:xfrm>
                <a:off x="7833356" y="6211245"/>
                <a:ext cx="11880" cy="234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24EF3BE-2D6C-A88F-AB32-EFEB968C9CE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824356" y="6202245"/>
                  <a:ext cx="29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488A2D8-D964-4C5C-A244-860F9988DDF0}"/>
                    </a:ext>
                  </a:extLst>
                </p14:cNvPr>
                <p14:cNvContentPartPr/>
                <p14:nvPr/>
              </p14:nvContentPartPr>
              <p14:xfrm>
                <a:off x="8109836" y="5842605"/>
                <a:ext cx="39600" cy="2628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488A2D8-D964-4C5C-A244-860F9988DDF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100836" y="5833965"/>
                  <a:ext cx="57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55D38FD-DCCA-6D47-535E-95BB8A157939}"/>
                    </a:ext>
                  </a:extLst>
                </p14:cNvPr>
                <p14:cNvContentPartPr/>
                <p14:nvPr/>
              </p14:nvContentPartPr>
              <p14:xfrm>
                <a:off x="8157356" y="5857725"/>
                <a:ext cx="124920" cy="2332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55D38FD-DCCA-6D47-535E-95BB8A15793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148716" y="5849085"/>
                  <a:ext cx="142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9593D5D-A731-62D2-9594-6B9D2B0CF4DE}"/>
                    </a:ext>
                  </a:extLst>
                </p14:cNvPr>
                <p14:cNvContentPartPr/>
                <p14:nvPr/>
              </p14:nvContentPartPr>
              <p14:xfrm>
                <a:off x="8417996" y="5834685"/>
                <a:ext cx="25200" cy="2016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9593D5D-A731-62D2-9594-6B9D2B0CF4D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409356" y="5825685"/>
                  <a:ext cx="42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F7E7F54-910E-93A5-EA33-50006631B1F2}"/>
                    </a:ext>
                  </a:extLst>
                </p14:cNvPr>
                <p14:cNvContentPartPr/>
                <p14:nvPr/>
              </p14:nvContentPartPr>
              <p14:xfrm>
                <a:off x="8302796" y="5787525"/>
                <a:ext cx="228240" cy="331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F7E7F54-910E-93A5-EA33-50006631B1F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293796" y="5778525"/>
                  <a:ext cx="245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6AF23E9-503D-F081-F320-E8CE3FC559AC}"/>
                    </a:ext>
                  </a:extLst>
                </p14:cNvPr>
                <p14:cNvContentPartPr/>
                <p14:nvPr/>
              </p14:nvContentPartPr>
              <p14:xfrm>
                <a:off x="8569556" y="6084885"/>
                <a:ext cx="48240" cy="1342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6AF23E9-503D-F081-F320-E8CE3FC559A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560556" y="6075885"/>
                  <a:ext cx="65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97F942E-3B7C-B59C-6CF5-D198E5D6A137}"/>
                    </a:ext>
                  </a:extLst>
                </p14:cNvPr>
                <p14:cNvContentPartPr/>
                <p14:nvPr/>
              </p14:nvContentPartPr>
              <p14:xfrm>
                <a:off x="8596556" y="6003525"/>
                <a:ext cx="360" cy="3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97F942E-3B7C-B59C-6CF5-D198E5D6A13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87556" y="599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02F9FA7-5B01-AFA8-D368-7F72B42C3AE5}"/>
                    </a:ext>
                  </a:extLst>
                </p14:cNvPr>
                <p14:cNvContentPartPr/>
                <p14:nvPr/>
              </p14:nvContentPartPr>
              <p14:xfrm>
                <a:off x="8113436" y="6280365"/>
                <a:ext cx="528480" cy="356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02F9FA7-5B01-AFA8-D368-7F72B42C3AE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104436" y="6271365"/>
                  <a:ext cx="546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5874B9C-7240-2303-4432-644FBF9F6EB9}"/>
                    </a:ext>
                  </a:extLst>
                </p14:cNvPr>
                <p14:cNvContentPartPr/>
                <p14:nvPr/>
              </p14:nvContentPartPr>
              <p14:xfrm>
                <a:off x="8296316" y="6404205"/>
                <a:ext cx="323640" cy="2311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5874B9C-7240-2303-4432-644FBF9F6EB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287676" y="6395205"/>
                  <a:ext cx="341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481F233-0B0A-1D9E-5AAA-98B2A705CDDB}"/>
                    </a:ext>
                  </a:extLst>
                </p14:cNvPr>
                <p14:cNvContentPartPr/>
                <p14:nvPr/>
              </p14:nvContentPartPr>
              <p14:xfrm>
                <a:off x="4754636" y="6150405"/>
                <a:ext cx="1186920" cy="734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481F233-0B0A-1D9E-5AAA-98B2A705CDD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745636" y="6141765"/>
                  <a:ext cx="1204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51F1436-681B-BC75-CF57-36B6DA58503A}"/>
                    </a:ext>
                  </a:extLst>
                </p14:cNvPr>
                <p14:cNvContentPartPr/>
                <p14:nvPr/>
              </p14:nvContentPartPr>
              <p14:xfrm>
                <a:off x="4988636" y="6356325"/>
                <a:ext cx="5040" cy="2224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51F1436-681B-BC75-CF57-36B6DA58503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979996" y="6347685"/>
                  <a:ext cx="22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7A5ADD0-02C3-3BBB-8ED4-C6C8513CA9F1}"/>
                    </a:ext>
                  </a:extLst>
                </p14:cNvPr>
                <p14:cNvContentPartPr/>
                <p14:nvPr/>
              </p14:nvContentPartPr>
              <p14:xfrm>
                <a:off x="5226236" y="6390525"/>
                <a:ext cx="32040" cy="1738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7A5ADD0-02C3-3BBB-8ED4-C6C8513CA9F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217236" y="6381885"/>
                  <a:ext cx="49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B643F6E-A4E7-6A34-9830-7D30953C1602}"/>
                    </a:ext>
                  </a:extLst>
                </p14:cNvPr>
                <p14:cNvContentPartPr/>
                <p14:nvPr/>
              </p14:nvContentPartPr>
              <p14:xfrm>
                <a:off x="5157116" y="6466125"/>
                <a:ext cx="206280" cy="302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B643F6E-A4E7-6A34-9830-7D30953C160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148476" y="6457125"/>
                  <a:ext cx="223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0ECF821-24F1-5DC3-B5B9-03E3745C454F}"/>
                    </a:ext>
                  </a:extLst>
                </p14:cNvPr>
                <p14:cNvContentPartPr/>
                <p14:nvPr/>
              </p14:nvContentPartPr>
              <p14:xfrm>
                <a:off x="5459876" y="6399165"/>
                <a:ext cx="87840" cy="1504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0ECF821-24F1-5DC3-B5B9-03E3745C454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451236" y="6390525"/>
                  <a:ext cx="105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3870CC3-6020-E797-6501-56A4BA9945DE}"/>
                    </a:ext>
                  </a:extLst>
                </p14:cNvPr>
                <p14:cNvContentPartPr/>
                <p14:nvPr/>
              </p14:nvContentPartPr>
              <p14:xfrm>
                <a:off x="5438636" y="6337605"/>
                <a:ext cx="193320" cy="2091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3870CC3-6020-E797-6501-56A4BA9945D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429996" y="6328965"/>
                  <a:ext cx="210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3712ED8-13CB-D15D-F23E-EF01AC4F1CFE}"/>
                    </a:ext>
                  </a:extLst>
                </p14:cNvPr>
                <p14:cNvContentPartPr/>
                <p14:nvPr/>
              </p14:nvContentPartPr>
              <p14:xfrm>
                <a:off x="5694956" y="6493485"/>
                <a:ext cx="118800" cy="1342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3712ED8-13CB-D15D-F23E-EF01AC4F1CF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685956" y="6484845"/>
                  <a:ext cx="136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7A926AC-7FAA-66EB-BC22-82E94176F76E}"/>
                    </a:ext>
                  </a:extLst>
                </p14:cNvPr>
                <p14:cNvContentPartPr/>
                <p14:nvPr/>
              </p14:nvContentPartPr>
              <p14:xfrm>
                <a:off x="5710076" y="6267765"/>
                <a:ext cx="110880" cy="1083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7A926AC-7FAA-66EB-BC22-82E94176F76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701076" y="6259125"/>
                  <a:ext cx="128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0E2239D-2FD6-5C4C-ED02-1FA72020DE28}"/>
                    </a:ext>
                  </a:extLst>
                </p14:cNvPr>
                <p14:cNvContentPartPr/>
                <p14:nvPr/>
              </p14:nvContentPartPr>
              <p14:xfrm>
                <a:off x="5924636" y="6309165"/>
                <a:ext cx="138960" cy="2394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0E2239D-2FD6-5C4C-ED02-1FA72020DE2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915996" y="6300525"/>
                  <a:ext cx="156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81E8635-AC74-BBA5-F6EC-CC045F837489}"/>
                    </a:ext>
                  </a:extLst>
                </p14:cNvPr>
                <p14:cNvContentPartPr/>
                <p14:nvPr/>
              </p14:nvContentPartPr>
              <p14:xfrm>
                <a:off x="6021476" y="6256605"/>
                <a:ext cx="81360" cy="640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81E8635-AC74-BBA5-F6EC-CC045F83748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012476" y="6247965"/>
                  <a:ext cx="99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E430A22-D7F5-9500-869B-865A385896B8}"/>
                    </a:ext>
                  </a:extLst>
                </p14:cNvPr>
                <p14:cNvContentPartPr/>
                <p14:nvPr/>
              </p14:nvContentPartPr>
              <p14:xfrm>
                <a:off x="6824276" y="6007845"/>
                <a:ext cx="60120" cy="2142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E430A22-D7F5-9500-869B-865A385896B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815636" y="5998845"/>
                  <a:ext cx="77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43E4B13-2152-5AB9-0F15-EBD118B123B9}"/>
                    </a:ext>
                  </a:extLst>
                </p14:cNvPr>
                <p14:cNvContentPartPr/>
                <p14:nvPr/>
              </p14:nvContentPartPr>
              <p14:xfrm>
                <a:off x="6783236" y="6077685"/>
                <a:ext cx="230040" cy="342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43E4B13-2152-5AB9-0F15-EBD118B123B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774236" y="6069045"/>
                  <a:ext cx="247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D2DFBCF-E7BA-D7C6-FB36-65F150E080C6}"/>
                    </a:ext>
                  </a:extLst>
                </p14:cNvPr>
                <p14:cNvContentPartPr/>
                <p14:nvPr/>
              </p14:nvContentPartPr>
              <p14:xfrm>
                <a:off x="3308516" y="5601765"/>
                <a:ext cx="5537880" cy="2808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D2DFBCF-E7BA-D7C6-FB36-65F150E080C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299876" y="5592765"/>
                  <a:ext cx="5555520" cy="29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956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4544565-2B1C-0830-9E44-ED8015C16BDC}"/>
              </a:ext>
            </a:extLst>
          </p:cNvPr>
          <p:cNvGrpSpPr/>
          <p:nvPr/>
        </p:nvGrpSpPr>
        <p:grpSpPr>
          <a:xfrm>
            <a:off x="279123" y="216033"/>
            <a:ext cx="4930441" cy="804072"/>
            <a:chOff x="1747196" y="5601765"/>
            <a:chExt cx="7099200" cy="11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4AC14B-E433-34B7-57C4-343D1B8C015C}"/>
                    </a:ext>
                  </a:extLst>
                </p14:cNvPr>
                <p14:cNvContentPartPr/>
                <p14:nvPr/>
              </p14:nvContentPartPr>
              <p14:xfrm>
                <a:off x="1859516" y="5986605"/>
                <a:ext cx="273240" cy="183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4AC14B-E433-34B7-57C4-343D1B8C01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47072" y="5974182"/>
                  <a:ext cx="298646" cy="208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FF32AA-1D95-625F-542A-ABC95CD29791}"/>
                    </a:ext>
                  </a:extLst>
                </p14:cNvPr>
                <p14:cNvContentPartPr/>
                <p14:nvPr/>
              </p14:nvContentPartPr>
              <p14:xfrm>
                <a:off x="1747196" y="6266685"/>
                <a:ext cx="468000" cy="34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FF32AA-1D95-625F-542A-ABC95CD297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34757" y="6253789"/>
                  <a:ext cx="493395" cy="59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BE1E50C-0811-80C0-91D3-5B89A1178BAE}"/>
                    </a:ext>
                  </a:extLst>
                </p14:cNvPr>
                <p14:cNvContentPartPr/>
                <p14:nvPr/>
              </p14:nvContentPartPr>
              <p14:xfrm>
                <a:off x="1926476" y="6418245"/>
                <a:ext cx="199800" cy="260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BE1E50C-0811-80C0-91D3-5B89A1178B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14053" y="6405291"/>
                  <a:ext cx="225163" cy="286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833ECA-4B02-5CDD-4593-196676A2B670}"/>
                    </a:ext>
                  </a:extLst>
                </p14:cNvPr>
                <p14:cNvContentPartPr/>
                <p14:nvPr/>
              </p14:nvContentPartPr>
              <p14:xfrm>
                <a:off x="2474396" y="6268845"/>
                <a:ext cx="281160" cy="20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833ECA-4B02-5CDD-4593-196676A2B6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61427" y="6256020"/>
                  <a:ext cx="306579" cy="45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FC3AD86-729B-C63E-E525-764EE02E06E7}"/>
                    </a:ext>
                  </a:extLst>
                </p14:cNvPr>
                <p14:cNvContentPartPr/>
                <p14:nvPr/>
              </p14:nvContentPartPr>
              <p14:xfrm>
                <a:off x="2482316" y="6401685"/>
                <a:ext cx="234000" cy="10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FC3AD86-729B-C63E-E525-764EE02E06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9374" y="6389085"/>
                  <a:ext cx="259367" cy="34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182898-B52E-0B7E-ABB4-D457E53D4E8D}"/>
                    </a:ext>
                  </a:extLst>
                </p14:cNvPr>
                <p14:cNvContentPartPr/>
                <p14:nvPr/>
              </p14:nvContentPartPr>
              <p14:xfrm>
                <a:off x="2943116" y="5824605"/>
                <a:ext cx="363600" cy="934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182898-B52E-0B7E-ABB4-D457E53D4E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30167" y="5812167"/>
                  <a:ext cx="388979" cy="960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EDC0D0-DCF1-7E97-7871-54E46883BF44}"/>
                    </a:ext>
                  </a:extLst>
                </p14:cNvPr>
                <p14:cNvContentPartPr/>
                <p14:nvPr/>
              </p14:nvContentPartPr>
              <p14:xfrm>
                <a:off x="5320556" y="5898765"/>
                <a:ext cx="21960" cy="183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EDC0D0-DCF1-7E97-7871-54E46883BF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08299" y="5885799"/>
                  <a:ext cx="46984" cy="209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A0A780-8BC4-8936-703C-9A72851ED1D2}"/>
                    </a:ext>
                  </a:extLst>
                </p14:cNvPr>
                <p14:cNvContentPartPr/>
                <p14:nvPr/>
              </p14:nvContentPartPr>
              <p14:xfrm>
                <a:off x="3732236" y="5920365"/>
                <a:ext cx="47880" cy="294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A0A780-8BC4-8936-703C-9A72851ED1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19880" y="5907937"/>
                  <a:ext cx="73107" cy="319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2CC680-4618-A9BF-BA79-60954320FB1D}"/>
                    </a:ext>
                  </a:extLst>
                </p14:cNvPr>
                <p14:cNvContentPartPr/>
                <p14:nvPr/>
              </p14:nvContentPartPr>
              <p14:xfrm>
                <a:off x="3787676" y="5951685"/>
                <a:ext cx="180720" cy="264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2CC680-4618-A9BF-BA79-60954320FB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74730" y="5938732"/>
                  <a:ext cx="206093" cy="28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B69774-5284-0F9B-0848-C28D956920F8}"/>
                    </a:ext>
                  </a:extLst>
                </p14:cNvPr>
                <p14:cNvContentPartPr/>
                <p14:nvPr/>
              </p14:nvContentPartPr>
              <p14:xfrm>
                <a:off x="4124996" y="5961045"/>
                <a:ext cx="31680" cy="267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B69774-5284-0F9B-0848-C28D956920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12532" y="5948093"/>
                  <a:ext cx="57128" cy="293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D82928-A41D-29D5-F790-90F9E45A0727}"/>
                    </a:ext>
                  </a:extLst>
                </p14:cNvPr>
                <p14:cNvContentPartPr/>
                <p14:nvPr/>
              </p14:nvContentPartPr>
              <p14:xfrm>
                <a:off x="4002956" y="5925405"/>
                <a:ext cx="260640" cy="14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D82928-A41D-29D5-F790-90F9E45A07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90002" y="5912869"/>
                  <a:ext cx="286030" cy="38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307907-2787-69C4-DBD2-F7C84EDEBE7D}"/>
                    </a:ext>
                  </a:extLst>
                </p14:cNvPr>
                <p14:cNvContentPartPr/>
                <p14:nvPr/>
              </p14:nvContentPartPr>
              <p14:xfrm>
                <a:off x="4277636" y="6113325"/>
                <a:ext cx="125640" cy="129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307907-2787-69C4-DBD2-F7C84EDEBE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4710" y="6100899"/>
                  <a:ext cx="150975" cy="155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DA66BB-26ED-B680-799A-F174529F6B7D}"/>
                    </a:ext>
                  </a:extLst>
                </p14:cNvPr>
                <p14:cNvContentPartPr/>
                <p14:nvPr/>
              </p14:nvContentPartPr>
              <p14:xfrm>
                <a:off x="3749876" y="6335445"/>
                <a:ext cx="719640" cy="3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DA66BB-26ED-B680-799A-F174529F6B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36924" y="6322553"/>
                  <a:ext cx="745027" cy="63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289EAA-BB7E-D4DB-B767-7C8E627113F9}"/>
                    </a:ext>
                  </a:extLst>
                </p14:cNvPr>
                <p14:cNvContentPartPr/>
                <p14:nvPr/>
              </p14:nvContentPartPr>
              <p14:xfrm>
                <a:off x="4006196" y="6422925"/>
                <a:ext cx="338760" cy="258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289EAA-BB7E-D4DB-B767-7C8E627113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3764" y="6409967"/>
                  <a:ext cx="364141" cy="283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820613-CA53-D6FE-D0BA-46F2DA7158A9}"/>
                    </a:ext>
                  </a:extLst>
                </p14:cNvPr>
                <p14:cNvContentPartPr/>
                <p14:nvPr/>
              </p14:nvContentPartPr>
              <p14:xfrm>
                <a:off x="7599716" y="5965365"/>
                <a:ext cx="203760" cy="303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820613-CA53-D6FE-D0BA-46F2DA7158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86787" y="5952411"/>
                  <a:ext cx="229101" cy="328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3FD613-624C-DDA7-360C-7BEB7E28E348}"/>
                    </a:ext>
                  </a:extLst>
                </p14:cNvPr>
                <p14:cNvContentPartPr/>
                <p14:nvPr/>
              </p14:nvContentPartPr>
              <p14:xfrm>
                <a:off x="7796996" y="6287205"/>
                <a:ext cx="71280" cy="110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3FD613-624C-DDA7-360C-7BEB7E28E3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84083" y="6274233"/>
                  <a:ext cx="96590" cy="135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065745-EF14-A6E6-A13B-F584A5C41413}"/>
                    </a:ext>
                  </a:extLst>
                </p14:cNvPr>
                <p14:cNvContentPartPr/>
                <p14:nvPr/>
              </p14:nvContentPartPr>
              <p14:xfrm>
                <a:off x="7833356" y="6211245"/>
                <a:ext cx="11880" cy="23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065745-EF14-A6E6-A13B-F584A5C414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20443" y="6198528"/>
                  <a:ext cx="37190" cy="48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E4B8D9-FAD2-A65C-FE34-7BEA839AA909}"/>
                    </a:ext>
                  </a:extLst>
                </p14:cNvPr>
                <p14:cNvContentPartPr/>
                <p14:nvPr/>
              </p14:nvContentPartPr>
              <p14:xfrm>
                <a:off x="8109836" y="5842605"/>
                <a:ext cx="39600" cy="262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E4B8D9-FAD2-A65C-FE34-7BEA839AA90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96979" y="5830165"/>
                  <a:ext cx="64800" cy="288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B461DA-8B0B-7C56-2519-49BAC9B1E2F6}"/>
                    </a:ext>
                  </a:extLst>
                </p14:cNvPr>
                <p14:cNvContentPartPr/>
                <p14:nvPr/>
              </p14:nvContentPartPr>
              <p14:xfrm>
                <a:off x="8157356" y="5857725"/>
                <a:ext cx="124920" cy="233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B461DA-8B0B-7C56-2519-49BAC9B1E2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44397" y="5844765"/>
                  <a:ext cx="150319" cy="258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96DBBF-604D-F47D-E941-834D4DD3D8AE}"/>
                    </a:ext>
                  </a:extLst>
                </p14:cNvPr>
                <p14:cNvContentPartPr/>
                <p14:nvPr/>
              </p14:nvContentPartPr>
              <p14:xfrm>
                <a:off x="8417996" y="5834685"/>
                <a:ext cx="25200" cy="201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96DBBF-604D-F47D-E941-834D4DD3D8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05139" y="5821729"/>
                  <a:ext cx="50400" cy="226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A5A2EF-7B1A-880E-7946-8BD0BADC201B}"/>
                    </a:ext>
                  </a:extLst>
                </p14:cNvPr>
                <p14:cNvContentPartPr/>
                <p14:nvPr/>
              </p14:nvContentPartPr>
              <p14:xfrm>
                <a:off x="8302796" y="5787525"/>
                <a:ext cx="228240" cy="33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A5A2EF-7B1A-880E-7946-8BD0BADC20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89828" y="5774587"/>
                  <a:ext cx="253658" cy="58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27852C-3152-2470-C2BF-30E4ADC93D9E}"/>
                    </a:ext>
                  </a:extLst>
                </p14:cNvPr>
                <p14:cNvContentPartPr/>
                <p14:nvPr/>
              </p14:nvContentPartPr>
              <p14:xfrm>
                <a:off x="8569556" y="6084885"/>
                <a:ext cx="48240" cy="134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27852C-3152-2470-C2BF-30E4ADC93D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56726" y="6071973"/>
                  <a:ext cx="73386" cy="159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3E2DB6-3F11-1176-EEDC-0AC4D9B2F042}"/>
                    </a:ext>
                  </a:extLst>
                </p14:cNvPr>
                <p14:cNvContentPartPr/>
                <p14:nvPr/>
              </p14:nvContentPartPr>
              <p14:xfrm>
                <a:off x="8596556" y="6003525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3E2DB6-3F11-1176-EEDC-0AC4D9B2F0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87556" y="599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32EEFA-B14E-4E4C-55A7-3EB4F5AD7E7F}"/>
                    </a:ext>
                  </a:extLst>
                </p14:cNvPr>
                <p14:cNvContentPartPr/>
                <p14:nvPr/>
              </p14:nvContentPartPr>
              <p14:xfrm>
                <a:off x="8113436" y="6280365"/>
                <a:ext cx="528480" cy="35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32EEFA-B14E-4E4C-55A7-3EB4F5AD7E7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00483" y="6267452"/>
                  <a:ext cx="553868" cy="60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339CB7-4087-3A81-FAD0-755484626BD0}"/>
                    </a:ext>
                  </a:extLst>
                </p14:cNvPr>
                <p14:cNvContentPartPr/>
                <p14:nvPr/>
              </p14:nvContentPartPr>
              <p14:xfrm>
                <a:off x="8296316" y="6404205"/>
                <a:ext cx="323640" cy="231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339CB7-4087-3A81-FAD0-755484626B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83888" y="6391250"/>
                  <a:ext cx="349013" cy="256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A2BA5B-D22E-D3A9-3165-07D918CE549E}"/>
                    </a:ext>
                  </a:extLst>
                </p14:cNvPr>
                <p14:cNvContentPartPr/>
                <p14:nvPr/>
              </p14:nvContentPartPr>
              <p14:xfrm>
                <a:off x="4754636" y="6150405"/>
                <a:ext cx="1186920" cy="73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A2BA5B-D22E-D3A9-3165-07D918CE54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41678" y="6137475"/>
                  <a:ext cx="1212317" cy="98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447281-3038-C6AC-F1CD-83A6753D5BBE}"/>
                    </a:ext>
                  </a:extLst>
                </p14:cNvPr>
                <p14:cNvContentPartPr/>
                <p14:nvPr/>
              </p14:nvContentPartPr>
              <p14:xfrm>
                <a:off x="4988636" y="6356325"/>
                <a:ext cx="5040" cy="222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447281-3038-C6AC-F1CD-83A6753D5B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76540" y="6343879"/>
                  <a:ext cx="29736" cy="247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2477F49-502B-8684-DF3D-02922258C882}"/>
                    </a:ext>
                  </a:extLst>
                </p14:cNvPr>
                <p14:cNvContentPartPr/>
                <p14:nvPr/>
              </p14:nvContentPartPr>
              <p14:xfrm>
                <a:off x="5226236" y="6390525"/>
                <a:ext cx="32040" cy="173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2477F49-502B-8684-DF3D-02922258C8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13317" y="6377587"/>
                  <a:ext cx="57362" cy="199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F8A4522-5161-25DE-8E20-0E171DD2F46A}"/>
                    </a:ext>
                  </a:extLst>
                </p14:cNvPr>
                <p14:cNvContentPartPr/>
                <p14:nvPr/>
              </p14:nvContentPartPr>
              <p14:xfrm>
                <a:off x="5157116" y="6466125"/>
                <a:ext cx="206280" cy="30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F8A4522-5161-25DE-8E20-0E171DD2F46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44677" y="6453091"/>
                  <a:ext cx="231676" cy="55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213854-E364-3F47-F9D9-F6E345DF6613}"/>
                    </a:ext>
                  </a:extLst>
                </p14:cNvPr>
                <p14:cNvContentPartPr/>
                <p14:nvPr/>
              </p14:nvContentPartPr>
              <p14:xfrm>
                <a:off x="5459876" y="6399165"/>
                <a:ext cx="87840" cy="150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213854-E364-3F47-F9D9-F6E345DF66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47475" y="6386754"/>
                  <a:ext cx="113159" cy="175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0C545A-484D-B5BA-C188-342827584D91}"/>
                    </a:ext>
                  </a:extLst>
                </p14:cNvPr>
                <p14:cNvContentPartPr/>
                <p14:nvPr/>
              </p14:nvContentPartPr>
              <p14:xfrm>
                <a:off x="5438636" y="6337605"/>
                <a:ext cx="193320" cy="209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0C545A-484D-B5BA-C188-342827584D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26197" y="6324662"/>
                  <a:ext cx="218716" cy="234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7EBC3B8-BE9C-C46C-0296-2EADCB762F17}"/>
                    </a:ext>
                  </a:extLst>
                </p14:cNvPr>
                <p14:cNvContentPartPr/>
                <p14:nvPr/>
              </p14:nvContentPartPr>
              <p14:xfrm>
                <a:off x="5694956" y="6493485"/>
                <a:ext cx="118800" cy="134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7EBC3B8-BE9C-C46C-0296-2EADCB762F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82043" y="6480573"/>
                  <a:ext cx="144110" cy="159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166AFA-2FB7-2817-8565-D6DF6E727A5C}"/>
                    </a:ext>
                  </a:extLst>
                </p14:cNvPr>
                <p14:cNvContentPartPr/>
                <p14:nvPr/>
              </p14:nvContentPartPr>
              <p14:xfrm>
                <a:off x="5710076" y="6267765"/>
                <a:ext cx="110880" cy="108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166AFA-2FB7-2817-8565-D6DF6E727A5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97123" y="6255322"/>
                  <a:ext cx="136268" cy="133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F0CD6A0-935C-EE8C-6B25-3035767CBA58}"/>
                    </a:ext>
                  </a:extLst>
                </p14:cNvPr>
                <p14:cNvContentPartPr/>
                <p14:nvPr/>
              </p14:nvContentPartPr>
              <p14:xfrm>
                <a:off x="5924636" y="6309165"/>
                <a:ext cx="138960" cy="239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F0CD6A0-935C-EE8C-6B25-3035767CBA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12192" y="6296729"/>
                  <a:ext cx="164367" cy="264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53FB24A-9FDD-5FEE-614D-769EF55C883E}"/>
                    </a:ext>
                  </a:extLst>
                </p14:cNvPr>
                <p14:cNvContentPartPr/>
                <p14:nvPr/>
              </p14:nvContentPartPr>
              <p14:xfrm>
                <a:off x="6021476" y="6256605"/>
                <a:ext cx="81360" cy="64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53FB24A-9FDD-5FEE-614D-769EF55C88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08603" y="6244202"/>
                  <a:ext cx="106592" cy="89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1662EF1-7FF4-6173-CA80-196ED4438B30}"/>
                    </a:ext>
                  </a:extLst>
                </p14:cNvPr>
                <p14:cNvContentPartPr/>
                <p14:nvPr/>
              </p14:nvContentPartPr>
              <p14:xfrm>
                <a:off x="6824276" y="6007845"/>
                <a:ext cx="60120" cy="214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1662EF1-7FF4-6173-CA80-196ED4438B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11837" y="5994910"/>
                  <a:ext cx="85516" cy="239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0B422B5-3131-00AF-7DE5-2B341F62341D}"/>
                    </a:ext>
                  </a:extLst>
                </p14:cNvPr>
                <p14:cNvContentPartPr/>
                <p14:nvPr/>
              </p14:nvContentPartPr>
              <p14:xfrm>
                <a:off x="6783236" y="6077685"/>
                <a:ext cx="230040" cy="34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0B422B5-3131-00AF-7DE5-2B341F6234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70283" y="6065249"/>
                  <a:ext cx="255427" cy="59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BB0AEE0-CB34-655E-997E-A1A445C40FF1}"/>
                    </a:ext>
                  </a:extLst>
                </p14:cNvPr>
                <p14:cNvContentPartPr/>
                <p14:nvPr/>
              </p14:nvContentPartPr>
              <p14:xfrm>
                <a:off x="3308516" y="5601765"/>
                <a:ext cx="5537880" cy="280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BB0AEE0-CB34-655E-997E-A1A445C40F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96076" y="5588813"/>
                  <a:ext cx="5563278" cy="3061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1B926D-C26E-2ABB-515C-73AD45508AD1}"/>
              </a:ext>
            </a:extLst>
          </p:cNvPr>
          <p:cNvGrpSpPr/>
          <p:nvPr/>
        </p:nvGrpSpPr>
        <p:grpSpPr>
          <a:xfrm>
            <a:off x="5712236" y="68925"/>
            <a:ext cx="2031480" cy="777600"/>
            <a:chOff x="5712236" y="68925"/>
            <a:chExt cx="2031480" cy="77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A4B0049-89D5-45AA-A652-4E31B8247557}"/>
                    </a:ext>
                  </a:extLst>
                </p14:cNvPr>
                <p14:cNvContentPartPr/>
                <p14:nvPr/>
              </p14:nvContentPartPr>
              <p14:xfrm>
                <a:off x="5712236" y="68925"/>
                <a:ext cx="155520" cy="282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A4B0049-89D5-45AA-A652-4E31B82475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03236" y="59925"/>
                  <a:ext cx="173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2D05A36-CDE1-00B5-6072-FB13FF5829DA}"/>
                    </a:ext>
                  </a:extLst>
                </p14:cNvPr>
                <p14:cNvContentPartPr/>
                <p14:nvPr/>
              </p14:nvContentPartPr>
              <p14:xfrm>
                <a:off x="5813036" y="198525"/>
                <a:ext cx="956160" cy="183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2D05A36-CDE1-00B5-6072-FB13FF5829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04396" y="189885"/>
                  <a:ext cx="973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FA486B-433D-6DC9-E2F0-D47AE7A926E0}"/>
                    </a:ext>
                  </a:extLst>
                </p14:cNvPr>
                <p14:cNvContentPartPr/>
                <p14:nvPr/>
              </p14:nvContentPartPr>
              <p14:xfrm>
                <a:off x="6338996" y="91965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FA486B-433D-6DC9-E2F0-D47AE7A926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30356" y="8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D62907-42F5-88CB-EDB2-8B3ED8A25F1A}"/>
                    </a:ext>
                  </a:extLst>
                </p14:cNvPr>
                <p14:cNvContentPartPr/>
                <p14:nvPr/>
              </p14:nvContentPartPr>
              <p14:xfrm>
                <a:off x="6899156" y="93045"/>
                <a:ext cx="821520" cy="282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D62907-42F5-88CB-EDB2-8B3ED8A25F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90156" y="84405"/>
                  <a:ext cx="839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219B58-3B56-CD72-EBB8-69C1FEAC30F2}"/>
                    </a:ext>
                  </a:extLst>
                </p14:cNvPr>
                <p14:cNvContentPartPr/>
                <p14:nvPr/>
              </p14:nvContentPartPr>
              <p14:xfrm>
                <a:off x="7584596" y="176925"/>
                <a:ext cx="159120" cy="38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219B58-3B56-CD72-EBB8-69C1FEAC30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75956" y="167925"/>
                  <a:ext cx="176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5183F2A-45AA-A858-2D71-20287F953D38}"/>
                    </a:ext>
                  </a:extLst>
                </p14:cNvPr>
                <p14:cNvContentPartPr/>
                <p14:nvPr/>
              </p14:nvContentPartPr>
              <p14:xfrm>
                <a:off x="5754716" y="471405"/>
                <a:ext cx="437040" cy="375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5183F2A-45AA-A858-2D71-20287F953D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45716" y="462405"/>
                  <a:ext cx="4546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0F70F7-C49E-6CF6-35BE-34F0EDB02B0D}"/>
                    </a:ext>
                  </a:extLst>
                </p14:cNvPr>
                <p14:cNvContentPartPr/>
                <p14:nvPr/>
              </p14:nvContentPartPr>
              <p14:xfrm>
                <a:off x="6399836" y="596325"/>
                <a:ext cx="462240" cy="147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0F70F7-C49E-6CF6-35BE-34F0EDB02B0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91196" y="587685"/>
                  <a:ext cx="479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217272-78AE-C647-50A7-D39E1583AB1A}"/>
                    </a:ext>
                  </a:extLst>
                </p14:cNvPr>
                <p14:cNvContentPartPr/>
                <p14:nvPr/>
              </p14:nvContentPartPr>
              <p14:xfrm>
                <a:off x="6557516" y="479325"/>
                <a:ext cx="26640" cy="51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217272-78AE-C647-50A7-D39E1583AB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48516" y="470685"/>
                  <a:ext cx="442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24B8B4-9718-0A0C-AD02-944D7E1499AB}"/>
              </a:ext>
            </a:extLst>
          </p:cNvPr>
          <p:cNvGrpSpPr/>
          <p:nvPr/>
        </p:nvGrpSpPr>
        <p:grpSpPr>
          <a:xfrm>
            <a:off x="7100756" y="373125"/>
            <a:ext cx="1026360" cy="336960"/>
            <a:chOff x="7100756" y="373125"/>
            <a:chExt cx="102636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54151A3-1D41-18DD-8F3F-47A7D54E0E7F}"/>
                    </a:ext>
                  </a:extLst>
                </p14:cNvPr>
                <p14:cNvContentPartPr/>
                <p14:nvPr/>
              </p14:nvContentPartPr>
              <p14:xfrm>
                <a:off x="7100756" y="373125"/>
                <a:ext cx="1026360" cy="336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54151A3-1D41-18DD-8F3F-47A7D54E0E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91756" y="364485"/>
                  <a:ext cx="10440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F378A84-885C-A6A9-77E0-FE9261809B3C}"/>
                    </a:ext>
                  </a:extLst>
                </p14:cNvPr>
                <p14:cNvContentPartPr/>
                <p14:nvPr/>
              </p14:nvContentPartPr>
              <p14:xfrm>
                <a:off x="8061236" y="532245"/>
                <a:ext cx="24480" cy="6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F378A84-885C-A6A9-77E0-FE9261809B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52596" y="523605"/>
                  <a:ext cx="42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C8AD8E-8127-97FD-6B3E-EFE9394CF2D6}"/>
                    </a:ext>
                  </a:extLst>
                </p14:cNvPr>
                <p14:cNvContentPartPr/>
                <p14:nvPr/>
              </p14:nvContentPartPr>
              <p14:xfrm>
                <a:off x="7845956" y="460605"/>
                <a:ext cx="257040" cy="56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C8AD8E-8127-97FD-6B3E-EFE9394CF2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36956" y="451605"/>
                  <a:ext cx="27468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B25909-CC22-5592-83C6-2FB90FD94095}"/>
                  </a:ext>
                </a:extLst>
              </p14:cNvPr>
              <p14:cNvContentPartPr/>
              <p14:nvPr/>
            </p14:nvContentPartPr>
            <p14:xfrm>
              <a:off x="5786756" y="968925"/>
              <a:ext cx="1065240" cy="149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B25909-CC22-5592-83C6-2FB90FD9409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78116" y="959925"/>
                <a:ext cx="10828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FF38984-9CD2-2EDA-18C6-B154505643D8}"/>
                  </a:ext>
                </a:extLst>
              </p14:cNvPr>
              <p14:cNvContentPartPr/>
              <p14:nvPr/>
            </p14:nvContentPartPr>
            <p14:xfrm>
              <a:off x="10602116" y="514965"/>
              <a:ext cx="39240" cy="2080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FF38984-9CD2-2EDA-18C6-B154505643D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593476" y="505965"/>
                <a:ext cx="5688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322951F-A009-592D-A6FE-EC25FEC6968D}"/>
              </a:ext>
            </a:extLst>
          </p:cNvPr>
          <p:cNvGrpSpPr/>
          <p:nvPr/>
        </p:nvGrpSpPr>
        <p:grpSpPr>
          <a:xfrm>
            <a:off x="6411356" y="1282125"/>
            <a:ext cx="1112400" cy="379440"/>
            <a:chOff x="6411356" y="1282125"/>
            <a:chExt cx="111240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B122644-4479-E94C-0B24-D859DB1D11CD}"/>
                    </a:ext>
                  </a:extLst>
                </p14:cNvPr>
                <p14:cNvContentPartPr/>
                <p14:nvPr/>
              </p14:nvContentPartPr>
              <p14:xfrm>
                <a:off x="6411356" y="1282125"/>
                <a:ext cx="1112400" cy="379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B122644-4479-E94C-0B24-D859DB1D11C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02716" y="1273485"/>
                  <a:ext cx="11300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00049B8-5697-5C89-28CA-25933C6EDE6F}"/>
                    </a:ext>
                  </a:extLst>
                </p14:cNvPr>
                <p14:cNvContentPartPr/>
                <p14:nvPr/>
              </p14:nvContentPartPr>
              <p14:xfrm>
                <a:off x="6987716" y="1328205"/>
                <a:ext cx="9000" cy="21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00049B8-5697-5C89-28CA-25933C6EDE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78716" y="1319205"/>
                  <a:ext cx="266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C7C725F-EDFD-4BB1-2959-17D250BAABB9}"/>
                  </a:ext>
                </a:extLst>
              </p14:cNvPr>
              <p14:cNvContentPartPr/>
              <p14:nvPr/>
            </p14:nvContentPartPr>
            <p14:xfrm>
              <a:off x="6491276" y="1758765"/>
              <a:ext cx="1379880" cy="5284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C7C725F-EDFD-4BB1-2959-17D250BAABB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482636" y="1750125"/>
                <a:ext cx="1397520" cy="54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E6BBF15-0024-92EF-3CE6-6D55BB2AE68F}"/>
              </a:ext>
            </a:extLst>
          </p:cNvPr>
          <p:cNvGrpSpPr/>
          <p:nvPr/>
        </p:nvGrpSpPr>
        <p:grpSpPr>
          <a:xfrm>
            <a:off x="7761716" y="1251165"/>
            <a:ext cx="2966040" cy="1040040"/>
            <a:chOff x="7761716" y="1251165"/>
            <a:chExt cx="2966040" cy="10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76FBDB1-05CA-75D1-8B8F-2C7B8C5FFF1B}"/>
                    </a:ext>
                  </a:extLst>
                </p14:cNvPr>
                <p14:cNvContentPartPr/>
                <p14:nvPr/>
              </p14:nvContentPartPr>
              <p14:xfrm>
                <a:off x="7761716" y="1457445"/>
                <a:ext cx="1331280" cy="439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76FBDB1-05CA-75D1-8B8F-2C7B8C5FFF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53076" y="1448805"/>
                  <a:ext cx="13489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77C89A-0D62-CFEE-29BA-13C4C97A050C}"/>
                    </a:ext>
                  </a:extLst>
                </p14:cNvPr>
                <p14:cNvContentPartPr/>
                <p14:nvPr/>
              </p14:nvContentPartPr>
              <p14:xfrm>
                <a:off x="8798516" y="1280325"/>
                <a:ext cx="24480" cy="42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77C89A-0D62-CFEE-29BA-13C4C97A05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89876" y="1271325"/>
                  <a:ext cx="42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AED9D0-6731-DCF8-2DF4-98672CEB16B7}"/>
                    </a:ext>
                  </a:extLst>
                </p14:cNvPr>
                <p14:cNvContentPartPr/>
                <p14:nvPr/>
              </p14:nvContentPartPr>
              <p14:xfrm>
                <a:off x="9335276" y="1251165"/>
                <a:ext cx="551160" cy="344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AED9D0-6731-DCF8-2DF4-98672CEB16B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26636" y="1242165"/>
                  <a:ext cx="5688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BA3918A-19F7-8F30-F2D2-391A422DC877}"/>
                    </a:ext>
                  </a:extLst>
                </p14:cNvPr>
                <p14:cNvContentPartPr/>
                <p14:nvPr/>
              </p14:nvContentPartPr>
              <p14:xfrm>
                <a:off x="9373076" y="1341165"/>
                <a:ext cx="490680" cy="146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BA3918A-19F7-8F30-F2D2-391A422DC87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64436" y="1332525"/>
                  <a:ext cx="508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CBAB8A5-6522-930E-E988-3A5E1E54AFD9}"/>
                    </a:ext>
                  </a:extLst>
                </p14:cNvPr>
                <p14:cNvContentPartPr/>
                <p14:nvPr/>
              </p14:nvContentPartPr>
              <p14:xfrm>
                <a:off x="8192276" y="1987365"/>
                <a:ext cx="1245240" cy="303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CBAB8A5-6522-930E-E988-3A5E1E54AF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83276" y="1978725"/>
                  <a:ext cx="1262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D1BF77-3FA3-2BB7-7BA6-C5AE34DD4E11}"/>
                    </a:ext>
                  </a:extLst>
                </p14:cNvPr>
                <p14:cNvContentPartPr/>
                <p14:nvPr/>
              </p14:nvContentPartPr>
              <p14:xfrm>
                <a:off x="9253196" y="1946325"/>
                <a:ext cx="207360" cy="159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D1BF77-3FA3-2BB7-7BA6-C5AE34DD4E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44196" y="1937325"/>
                  <a:ext cx="225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3C7EAFA-BB5A-DED0-F118-2ED52805A53E}"/>
                    </a:ext>
                  </a:extLst>
                </p14:cNvPr>
                <p14:cNvContentPartPr/>
                <p14:nvPr/>
              </p14:nvContentPartPr>
              <p14:xfrm>
                <a:off x="9393596" y="1686405"/>
                <a:ext cx="1334160" cy="439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3C7EAFA-BB5A-DED0-F118-2ED52805A5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84596" y="1677765"/>
                  <a:ext cx="13518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05942E4-F204-9BBA-E197-120F7949917C}"/>
                    </a:ext>
                  </a:extLst>
                </p14:cNvPr>
                <p14:cNvContentPartPr/>
                <p14:nvPr/>
              </p14:nvContentPartPr>
              <p14:xfrm>
                <a:off x="10506356" y="1838325"/>
                <a:ext cx="45360" cy="9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05942E4-F204-9BBA-E197-120F794991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97356" y="1829325"/>
                  <a:ext cx="63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68B5593-C45E-46D3-EAD0-D3A918580223}"/>
                    </a:ext>
                  </a:extLst>
                </p14:cNvPr>
                <p14:cNvContentPartPr/>
                <p14:nvPr/>
              </p14:nvContentPartPr>
              <p14:xfrm>
                <a:off x="10226996" y="1828605"/>
                <a:ext cx="304920" cy="7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68B5593-C45E-46D3-EAD0-D3A9185802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18356" y="1819965"/>
                  <a:ext cx="322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E9C3D8D-E6B8-BD3B-EC8F-04791F8B53AA}"/>
                    </a:ext>
                  </a:extLst>
                </p14:cNvPr>
                <p14:cNvContentPartPr/>
                <p14:nvPr/>
              </p14:nvContentPartPr>
              <p14:xfrm>
                <a:off x="9557396" y="1785045"/>
                <a:ext cx="360" cy="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E9C3D8D-E6B8-BD3B-EC8F-04791F8B53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48396" y="1776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A73C096-5DEE-773B-9F15-B2A0B7EA0E61}"/>
              </a:ext>
            </a:extLst>
          </p:cNvPr>
          <p:cNvGrpSpPr/>
          <p:nvPr/>
        </p:nvGrpSpPr>
        <p:grpSpPr>
          <a:xfrm>
            <a:off x="6669836" y="2386965"/>
            <a:ext cx="1203840" cy="340560"/>
            <a:chOff x="6669836" y="2386965"/>
            <a:chExt cx="120384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553BBC-F90E-157B-316B-E03877F9E584}"/>
                    </a:ext>
                  </a:extLst>
                </p14:cNvPr>
                <p14:cNvContentPartPr/>
                <p14:nvPr/>
              </p14:nvContentPartPr>
              <p14:xfrm>
                <a:off x="6669836" y="2433405"/>
                <a:ext cx="201600" cy="165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553BBC-F90E-157B-316B-E03877F9E58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61196" y="2424405"/>
                  <a:ext cx="219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957A605-AFC4-EAFB-FF92-2688C02B510A}"/>
                    </a:ext>
                  </a:extLst>
                </p14:cNvPr>
                <p14:cNvContentPartPr/>
                <p14:nvPr/>
              </p14:nvContentPartPr>
              <p14:xfrm>
                <a:off x="6926156" y="2599005"/>
                <a:ext cx="184680" cy="128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957A605-AFC4-EAFB-FF92-2688C02B510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17156" y="2590365"/>
                  <a:ext cx="202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721B2A8-3B54-E056-2C38-426F888E1FEC}"/>
                    </a:ext>
                  </a:extLst>
                </p14:cNvPr>
                <p14:cNvContentPartPr/>
                <p14:nvPr/>
              </p14:nvContentPartPr>
              <p14:xfrm>
                <a:off x="7189316" y="2450325"/>
                <a:ext cx="200880" cy="13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721B2A8-3B54-E056-2C38-426F888E1F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80676" y="2441685"/>
                  <a:ext cx="218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A28AC54-4928-1438-A093-7B631C16E9E5}"/>
                    </a:ext>
                  </a:extLst>
                </p14:cNvPr>
                <p14:cNvContentPartPr/>
                <p14:nvPr/>
              </p14:nvContentPartPr>
              <p14:xfrm>
                <a:off x="7213436" y="2539605"/>
                <a:ext cx="178560" cy="4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A28AC54-4928-1438-A093-7B631C16E9E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04436" y="2530965"/>
                  <a:ext cx="196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8D0E7B-60DE-6E29-B001-B96BFC1AD1B5}"/>
                    </a:ext>
                  </a:extLst>
                </p14:cNvPr>
                <p14:cNvContentPartPr/>
                <p14:nvPr/>
              </p14:nvContentPartPr>
              <p14:xfrm>
                <a:off x="7499276" y="2386965"/>
                <a:ext cx="147600" cy="198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8D0E7B-60DE-6E29-B001-B96BFC1AD1B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90276" y="2377965"/>
                  <a:ext cx="165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25CAB4-5081-2D5E-2D2A-F512CDE76152}"/>
                    </a:ext>
                  </a:extLst>
                </p14:cNvPr>
                <p14:cNvContentPartPr/>
                <p14:nvPr/>
              </p14:nvContentPartPr>
              <p14:xfrm>
                <a:off x="7771796" y="2617365"/>
                <a:ext cx="101880" cy="95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25CAB4-5081-2D5E-2D2A-F512CDE761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63156" y="2608365"/>
                  <a:ext cx="119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CD9AE6-B8EE-D45D-8668-4E4BAB621EB6}"/>
                    </a:ext>
                  </a:extLst>
                </p14:cNvPr>
                <p14:cNvContentPartPr/>
                <p14:nvPr/>
              </p14:nvContentPartPr>
              <p14:xfrm>
                <a:off x="7839476" y="2444565"/>
                <a:ext cx="360" cy="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CD9AE6-B8EE-D45D-8668-4E4BAB621E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30476" y="2435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FA452D8-9C27-4465-4F16-EF6FC5B48AA9}"/>
                  </a:ext>
                </a:extLst>
              </p14:cNvPr>
              <p14:cNvContentPartPr/>
              <p14:nvPr/>
            </p14:nvContentPartPr>
            <p14:xfrm>
              <a:off x="360836" y="1374285"/>
              <a:ext cx="1040760" cy="352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FA452D8-9C27-4465-4F16-EF6FC5B48AA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51836" y="1365645"/>
                <a:ext cx="10584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68E1A0B-C878-04B8-5489-E445066D7D3D}"/>
                  </a:ext>
                </a:extLst>
              </p14:cNvPr>
              <p14:cNvContentPartPr/>
              <p14:nvPr/>
            </p14:nvContentPartPr>
            <p14:xfrm>
              <a:off x="879596" y="1454925"/>
              <a:ext cx="48240" cy="140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68E1A0B-C878-04B8-5489-E445066D7D3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70956" y="1446285"/>
                <a:ext cx="6588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F55BBEB-8817-7BB9-696B-8AD729F5F4B8}"/>
              </a:ext>
            </a:extLst>
          </p:cNvPr>
          <p:cNvGrpSpPr/>
          <p:nvPr/>
        </p:nvGrpSpPr>
        <p:grpSpPr>
          <a:xfrm>
            <a:off x="1619036" y="1282125"/>
            <a:ext cx="1673280" cy="667800"/>
            <a:chOff x="1619036" y="1282125"/>
            <a:chExt cx="1673280" cy="6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2D4505-81A9-8400-7566-30D7B2405446}"/>
                    </a:ext>
                  </a:extLst>
                </p14:cNvPr>
                <p14:cNvContentPartPr/>
                <p14:nvPr/>
              </p14:nvContentPartPr>
              <p14:xfrm>
                <a:off x="1619036" y="1282125"/>
                <a:ext cx="1218600" cy="667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2D4505-81A9-8400-7566-30D7B24054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10396" y="1273485"/>
                  <a:ext cx="123624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C82602C-64C1-2764-1A8B-B410ED86F534}"/>
                    </a:ext>
                  </a:extLst>
                </p14:cNvPr>
                <p14:cNvContentPartPr/>
                <p14:nvPr/>
              </p14:nvContentPartPr>
              <p14:xfrm>
                <a:off x="2474396" y="1347645"/>
                <a:ext cx="31680" cy="34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C82602C-64C1-2764-1A8B-B410ED86F53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65396" y="1339005"/>
                  <a:ext cx="4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7BB4278-8EF9-2683-2861-CD1DF7F6FBC8}"/>
                    </a:ext>
                  </a:extLst>
                </p14:cNvPr>
                <p14:cNvContentPartPr/>
                <p14:nvPr/>
              </p14:nvContentPartPr>
              <p14:xfrm>
                <a:off x="3142556" y="1408485"/>
                <a:ext cx="149760" cy="243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7BB4278-8EF9-2683-2861-CD1DF7F6FBC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33556" y="1399485"/>
                  <a:ext cx="16740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082F23F-9290-39C0-7182-365DC7D27EB5}"/>
              </a:ext>
            </a:extLst>
          </p:cNvPr>
          <p:cNvGrpSpPr/>
          <p:nvPr/>
        </p:nvGrpSpPr>
        <p:grpSpPr>
          <a:xfrm>
            <a:off x="3388796" y="1393365"/>
            <a:ext cx="1073160" cy="369720"/>
            <a:chOff x="3388796" y="1393365"/>
            <a:chExt cx="107316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485262C-4701-D828-A5A4-CF64F9FCDEDE}"/>
                    </a:ext>
                  </a:extLst>
                </p14:cNvPr>
                <p14:cNvContentPartPr/>
                <p14:nvPr/>
              </p14:nvContentPartPr>
              <p14:xfrm>
                <a:off x="3388796" y="1660485"/>
                <a:ext cx="182520" cy="102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485262C-4701-D828-A5A4-CF64F9FCDE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79796" y="1651485"/>
                  <a:ext cx="200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A60121A-168B-4E62-DFFA-EC39ED2F02F5}"/>
                    </a:ext>
                  </a:extLst>
                </p14:cNvPr>
                <p14:cNvContentPartPr/>
                <p14:nvPr/>
              </p14:nvContentPartPr>
              <p14:xfrm>
                <a:off x="3678596" y="1630965"/>
                <a:ext cx="230760" cy="23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A60121A-168B-4E62-DFFA-EC39ED2F02F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69956" y="1621965"/>
                  <a:ext cx="248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6881D0-95B0-CF80-97D4-D1B35087B8E2}"/>
                    </a:ext>
                  </a:extLst>
                </p14:cNvPr>
                <p14:cNvContentPartPr/>
                <p14:nvPr/>
              </p14:nvContentPartPr>
              <p14:xfrm>
                <a:off x="3645836" y="1537725"/>
                <a:ext cx="246240" cy="24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6881D0-95B0-CF80-97D4-D1B35087B8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37196" y="1529085"/>
                  <a:ext cx="263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FDF2420-0D44-D3F5-CD3A-8C785295B340}"/>
                    </a:ext>
                  </a:extLst>
                </p14:cNvPr>
                <p14:cNvContentPartPr/>
                <p14:nvPr/>
              </p14:nvContentPartPr>
              <p14:xfrm>
                <a:off x="4090796" y="1393365"/>
                <a:ext cx="150480" cy="249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FDF2420-0D44-D3F5-CD3A-8C785295B3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82156" y="1384365"/>
                  <a:ext cx="168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724B79C-A76E-2C63-6694-9F31DBAC91D0}"/>
                    </a:ext>
                  </a:extLst>
                </p14:cNvPr>
                <p14:cNvContentPartPr/>
                <p14:nvPr/>
              </p14:nvContentPartPr>
              <p14:xfrm>
                <a:off x="4376636" y="1612605"/>
                <a:ext cx="44640" cy="96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724B79C-A76E-2C63-6694-9F31DBAC91D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67996" y="1603605"/>
                  <a:ext cx="62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983A1B7-9E24-3896-44AD-13A82A36C62B}"/>
                    </a:ext>
                  </a:extLst>
                </p14:cNvPr>
                <p14:cNvContentPartPr/>
                <p14:nvPr/>
              </p14:nvContentPartPr>
              <p14:xfrm>
                <a:off x="4461596" y="1442685"/>
                <a:ext cx="360" cy="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983A1B7-9E24-3896-44AD-13A82A36C6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52596" y="1434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02FAF4E-1C7F-B6B5-6D7B-9B6B5DE47C1E}"/>
              </a:ext>
            </a:extLst>
          </p:cNvPr>
          <p:cNvGrpSpPr/>
          <p:nvPr/>
        </p:nvGrpSpPr>
        <p:grpSpPr>
          <a:xfrm>
            <a:off x="886076" y="2113725"/>
            <a:ext cx="4383000" cy="917640"/>
            <a:chOff x="886076" y="2113725"/>
            <a:chExt cx="4383000" cy="91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22AE276-8B53-03EB-4E8C-1EC899FF3E84}"/>
                    </a:ext>
                  </a:extLst>
                </p14:cNvPr>
                <p14:cNvContentPartPr/>
                <p14:nvPr/>
              </p14:nvContentPartPr>
              <p14:xfrm>
                <a:off x="886076" y="2470485"/>
                <a:ext cx="190080" cy="79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22AE276-8B53-03EB-4E8C-1EC899FF3E8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7436" y="2461485"/>
                  <a:ext cx="20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B365EC8-B95C-7344-7825-7BFC046C16D9}"/>
                    </a:ext>
                  </a:extLst>
                </p14:cNvPr>
                <p14:cNvContentPartPr/>
                <p14:nvPr/>
              </p14:nvContentPartPr>
              <p14:xfrm>
                <a:off x="918116" y="2605845"/>
                <a:ext cx="180720" cy="91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B365EC8-B95C-7344-7825-7BFC046C16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9476" y="2596845"/>
                  <a:ext cx="198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D59EE65-CDB6-64CB-257E-0C80986B5675}"/>
                    </a:ext>
                  </a:extLst>
                </p14:cNvPr>
                <p14:cNvContentPartPr/>
                <p14:nvPr/>
              </p14:nvContentPartPr>
              <p14:xfrm>
                <a:off x="1166876" y="2264565"/>
                <a:ext cx="248040" cy="599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D59EE65-CDB6-64CB-257E-0C80986B567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57876" y="2255565"/>
                  <a:ext cx="2656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0FF2108-DB3A-8B13-5B9E-258BA7B8D5E9}"/>
                    </a:ext>
                  </a:extLst>
                </p14:cNvPr>
                <p14:cNvContentPartPr/>
                <p14:nvPr/>
              </p14:nvContentPartPr>
              <p14:xfrm>
                <a:off x="1579076" y="2353125"/>
                <a:ext cx="29160" cy="209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0FF2108-DB3A-8B13-5B9E-258BA7B8D5E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70076" y="2344485"/>
                  <a:ext cx="46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5ACA492-8860-1B83-6DCA-8C2F2D8F4AD9}"/>
                    </a:ext>
                  </a:extLst>
                </p14:cNvPr>
                <p14:cNvContentPartPr/>
                <p14:nvPr/>
              </p14:nvContentPartPr>
              <p14:xfrm>
                <a:off x="1622276" y="2354565"/>
                <a:ext cx="122040" cy="228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5ACA492-8860-1B83-6DCA-8C2F2D8F4AD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13276" y="2345925"/>
                  <a:ext cx="139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ADD0766-3EAB-168E-0613-593A08682B9D}"/>
                    </a:ext>
                  </a:extLst>
                </p14:cNvPr>
                <p14:cNvContentPartPr/>
                <p14:nvPr/>
              </p14:nvContentPartPr>
              <p14:xfrm>
                <a:off x="1917836" y="2382285"/>
                <a:ext cx="19440" cy="180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ADD0766-3EAB-168E-0613-593A08682B9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09196" y="2373285"/>
                  <a:ext cx="37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8ED299E-ADB6-E022-B4DC-EF1E3706B55B}"/>
                    </a:ext>
                  </a:extLst>
                </p14:cNvPr>
                <p14:cNvContentPartPr/>
                <p14:nvPr/>
              </p14:nvContentPartPr>
              <p14:xfrm>
                <a:off x="1827836" y="2308125"/>
                <a:ext cx="208080" cy="30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8ED299E-ADB6-E022-B4DC-EF1E3706B55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819196" y="2299485"/>
                  <a:ext cx="22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71F4957-D2F7-FECA-7828-CB2391D67B6D}"/>
                    </a:ext>
                  </a:extLst>
                </p14:cNvPr>
                <p14:cNvContentPartPr/>
                <p14:nvPr/>
              </p14:nvContentPartPr>
              <p14:xfrm>
                <a:off x="2034116" y="2498925"/>
                <a:ext cx="126720" cy="68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71F4957-D2F7-FECA-7828-CB2391D67B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25116" y="2489925"/>
                  <a:ext cx="144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E6EE65E-CE17-C20E-212B-0CBBB3B0828E}"/>
                    </a:ext>
                  </a:extLst>
                </p14:cNvPr>
                <p14:cNvContentPartPr/>
                <p14:nvPr/>
              </p14:nvContentPartPr>
              <p14:xfrm>
                <a:off x="1527596" y="2674605"/>
                <a:ext cx="582840" cy="49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E6EE65E-CE17-C20E-212B-0CBBB3B0828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518596" y="2665965"/>
                  <a:ext cx="600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1A2F324-F50B-6C0F-CA53-FE7C29D44DE0}"/>
                    </a:ext>
                  </a:extLst>
                </p14:cNvPr>
                <p14:cNvContentPartPr/>
                <p14:nvPr/>
              </p14:nvContentPartPr>
              <p14:xfrm>
                <a:off x="1739636" y="2811045"/>
                <a:ext cx="236520" cy="217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1A2F324-F50B-6C0F-CA53-FE7C29D44DE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30996" y="2802045"/>
                  <a:ext cx="254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334995D-67F5-69FE-35DA-3F09568F34A3}"/>
                    </a:ext>
                  </a:extLst>
                </p14:cNvPr>
                <p14:cNvContentPartPr/>
                <p14:nvPr/>
              </p14:nvContentPartPr>
              <p14:xfrm>
                <a:off x="2331116" y="2408565"/>
                <a:ext cx="104040" cy="420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334995D-67F5-69FE-35DA-3F09568F34A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22116" y="2399565"/>
                  <a:ext cx="1216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9B36225-E311-A8AA-C2AA-0504EF35DFAB}"/>
                    </a:ext>
                  </a:extLst>
                </p14:cNvPr>
                <p14:cNvContentPartPr/>
                <p14:nvPr/>
              </p14:nvContentPartPr>
              <p14:xfrm>
                <a:off x="2515436" y="2546085"/>
                <a:ext cx="10080" cy="189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9B36225-E311-A8AA-C2AA-0504EF35DFA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06436" y="2537445"/>
                  <a:ext cx="27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BE1B9BC-6895-4522-0DC8-AF7CA4AE92A6}"/>
                    </a:ext>
                  </a:extLst>
                </p14:cNvPr>
                <p14:cNvContentPartPr/>
                <p14:nvPr/>
              </p14:nvContentPartPr>
              <p14:xfrm>
                <a:off x="2660876" y="2609445"/>
                <a:ext cx="133920" cy="17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BE1B9BC-6895-4522-0DC8-AF7CA4AE92A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51876" y="2600805"/>
                  <a:ext cx="151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082A968-45DA-9266-E450-8445CC079EF4}"/>
                    </a:ext>
                  </a:extLst>
                </p14:cNvPr>
                <p14:cNvContentPartPr/>
                <p14:nvPr/>
              </p14:nvContentPartPr>
              <p14:xfrm>
                <a:off x="2907476" y="2577405"/>
                <a:ext cx="79200" cy="153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082A968-45DA-9266-E450-8445CC079E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98836" y="2568765"/>
                  <a:ext cx="96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278ABCE-3822-6304-1150-B60CE776D5A0}"/>
                    </a:ext>
                  </a:extLst>
                </p14:cNvPr>
                <p14:cNvContentPartPr/>
                <p14:nvPr/>
              </p14:nvContentPartPr>
              <p14:xfrm>
                <a:off x="2860316" y="2496405"/>
                <a:ext cx="192600" cy="241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278ABCE-3822-6304-1150-B60CE776D5A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51316" y="2487405"/>
                  <a:ext cx="210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4D424D6-EBB7-63E6-F467-983D84D05117}"/>
                    </a:ext>
                  </a:extLst>
                </p14:cNvPr>
                <p14:cNvContentPartPr/>
                <p14:nvPr/>
              </p14:nvContentPartPr>
              <p14:xfrm>
                <a:off x="3083876" y="2703045"/>
                <a:ext cx="125640" cy="130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4D424D6-EBB7-63E6-F467-983D84D0511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74876" y="2694405"/>
                  <a:ext cx="143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8FA269F-BD64-88B8-8DF0-77A6A393A5DA}"/>
                    </a:ext>
                  </a:extLst>
                </p14:cNvPr>
                <p14:cNvContentPartPr/>
                <p14:nvPr/>
              </p14:nvContentPartPr>
              <p14:xfrm>
                <a:off x="3046076" y="2419005"/>
                <a:ext cx="127440" cy="102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8FA269F-BD64-88B8-8DF0-77A6A393A5D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37076" y="2410005"/>
                  <a:ext cx="145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6B2807-F465-8DBE-F81A-6346377D9898}"/>
                    </a:ext>
                  </a:extLst>
                </p14:cNvPr>
                <p14:cNvContentPartPr/>
                <p14:nvPr/>
              </p14:nvContentPartPr>
              <p14:xfrm>
                <a:off x="3263516" y="2496765"/>
                <a:ext cx="127080" cy="253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6B2807-F465-8DBE-F81A-6346377D98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54876" y="2488125"/>
                  <a:ext cx="144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FC5C5BF-E79A-F686-E9BC-265AF18374A8}"/>
                    </a:ext>
                  </a:extLst>
                </p14:cNvPr>
                <p14:cNvContentPartPr/>
                <p14:nvPr/>
              </p14:nvContentPartPr>
              <p14:xfrm>
                <a:off x="3321836" y="2388045"/>
                <a:ext cx="111240" cy="88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FC5C5BF-E79A-F686-E9BC-265AF18374A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12836" y="2379405"/>
                  <a:ext cx="128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33C697A-BE34-093C-080D-88C4AF10DC0D}"/>
                    </a:ext>
                  </a:extLst>
                </p14:cNvPr>
                <p14:cNvContentPartPr/>
                <p14:nvPr/>
              </p14:nvContentPartPr>
              <p14:xfrm>
                <a:off x="3464756" y="2338005"/>
                <a:ext cx="105120" cy="540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33C697A-BE34-093C-080D-88C4AF10DC0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55756" y="2329365"/>
                  <a:ext cx="1227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4B00860-F776-CEAC-6B4A-B93973F37010}"/>
                    </a:ext>
                  </a:extLst>
                </p14:cNvPr>
                <p14:cNvContentPartPr/>
                <p14:nvPr/>
              </p14:nvContentPartPr>
              <p14:xfrm>
                <a:off x="3766436" y="2463645"/>
                <a:ext cx="14040" cy="151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4B00860-F776-CEAC-6B4A-B93973F3701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57796" y="2454645"/>
                  <a:ext cx="31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6FBC16A-B62C-2C3B-7226-3BE095315713}"/>
                    </a:ext>
                  </a:extLst>
                </p14:cNvPr>
                <p14:cNvContentPartPr/>
                <p14:nvPr/>
              </p14:nvContentPartPr>
              <p14:xfrm>
                <a:off x="3681476" y="2514405"/>
                <a:ext cx="191880" cy="48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6FBC16A-B62C-2C3B-7226-3BE09531571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72836" y="2505765"/>
                  <a:ext cx="209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C4B2E4D-D132-79F0-8897-BF6EDF87E2F0}"/>
                    </a:ext>
                  </a:extLst>
                </p14:cNvPr>
                <p14:cNvContentPartPr/>
                <p14:nvPr/>
              </p14:nvContentPartPr>
              <p14:xfrm>
                <a:off x="4014476" y="2354205"/>
                <a:ext cx="184680" cy="280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C4B2E4D-D132-79F0-8897-BF6EDF87E2F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05836" y="2345205"/>
                  <a:ext cx="202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D778298-449D-9C20-219A-03AF8812D1E2}"/>
                    </a:ext>
                  </a:extLst>
                </p14:cNvPr>
                <p14:cNvContentPartPr/>
                <p14:nvPr/>
              </p14:nvContentPartPr>
              <p14:xfrm>
                <a:off x="4188716" y="2660205"/>
                <a:ext cx="48240" cy="103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D778298-449D-9C20-219A-03AF8812D1E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79716" y="2651205"/>
                  <a:ext cx="65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D96CF6A-3759-773C-B43E-3463CC5C8707}"/>
                    </a:ext>
                  </a:extLst>
                </p14:cNvPr>
                <p14:cNvContentPartPr/>
                <p14:nvPr/>
              </p14:nvContentPartPr>
              <p14:xfrm>
                <a:off x="4241636" y="2524485"/>
                <a:ext cx="360" cy="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D96CF6A-3759-773C-B43E-3463CC5C87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32996" y="2515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B9B97AB-AF2C-B7C0-A6BA-9D42E4C8936B}"/>
                    </a:ext>
                  </a:extLst>
                </p14:cNvPr>
                <p14:cNvContentPartPr/>
                <p14:nvPr/>
              </p14:nvContentPartPr>
              <p14:xfrm>
                <a:off x="4410476" y="2323605"/>
                <a:ext cx="8640" cy="290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9B97AB-AF2C-B7C0-A6BA-9D42E4C8936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01476" y="2314605"/>
                  <a:ext cx="26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34E0BFB-08B5-29B1-E4D6-0588FC52FBA4}"/>
                    </a:ext>
                  </a:extLst>
                </p14:cNvPr>
                <p14:cNvContentPartPr/>
                <p14:nvPr/>
              </p14:nvContentPartPr>
              <p14:xfrm>
                <a:off x="4434236" y="2352405"/>
                <a:ext cx="141480" cy="232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34E0BFB-08B5-29B1-E4D6-0588FC52FB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5236" y="2343765"/>
                  <a:ext cx="159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F764801-7BF8-DF54-6D1F-E750E8118393}"/>
                    </a:ext>
                  </a:extLst>
                </p14:cNvPr>
                <p14:cNvContentPartPr/>
                <p14:nvPr/>
              </p14:nvContentPartPr>
              <p14:xfrm>
                <a:off x="4742036" y="2336565"/>
                <a:ext cx="25920" cy="224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F764801-7BF8-DF54-6D1F-E750E811839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33036" y="2327925"/>
                  <a:ext cx="43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5BC05FA-E61C-7563-7865-B4844CB135C6}"/>
                    </a:ext>
                  </a:extLst>
                </p14:cNvPr>
                <p14:cNvContentPartPr/>
                <p14:nvPr/>
              </p14:nvContentPartPr>
              <p14:xfrm>
                <a:off x="4649516" y="2277165"/>
                <a:ext cx="211680" cy="27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5BC05FA-E61C-7563-7865-B4844CB135C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40516" y="2268525"/>
                  <a:ext cx="229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9BD4045-F218-6D69-1450-580637D30073}"/>
                    </a:ext>
                  </a:extLst>
                </p14:cNvPr>
                <p14:cNvContentPartPr/>
                <p14:nvPr/>
              </p14:nvContentPartPr>
              <p14:xfrm>
                <a:off x="4859036" y="2552205"/>
                <a:ext cx="88200" cy="91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9BD4045-F218-6D69-1450-580637D3007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50036" y="2543205"/>
                  <a:ext cx="105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D16739B-17DA-504A-4F4B-BB6E267690E7}"/>
                    </a:ext>
                  </a:extLst>
                </p14:cNvPr>
                <p14:cNvContentPartPr/>
                <p14:nvPr/>
              </p14:nvContentPartPr>
              <p14:xfrm>
                <a:off x="4931756" y="2385165"/>
                <a:ext cx="360" cy="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D16739B-17DA-504A-4F4B-BB6E267690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2756" y="237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E13C12A-CDDF-94AB-34B4-7F7AABF4D541}"/>
                    </a:ext>
                  </a:extLst>
                </p14:cNvPr>
                <p14:cNvContentPartPr/>
                <p14:nvPr/>
              </p14:nvContentPartPr>
              <p14:xfrm>
                <a:off x="4355396" y="2678925"/>
                <a:ext cx="442800" cy="62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E13C12A-CDDF-94AB-34B4-7F7AABF4D54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46756" y="2669925"/>
                  <a:ext cx="460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3410550-C618-6A5F-50E7-6F1143EC2356}"/>
                    </a:ext>
                  </a:extLst>
                </p14:cNvPr>
                <p14:cNvContentPartPr/>
                <p14:nvPr/>
              </p14:nvContentPartPr>
              <p14:xfrm>
                <a:off x="4476356" y="2782605"/>
                <a:ext cx="258840" cy="248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3410550-C618-6A5F-50E7-6F1143EC235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67716" y="2773965"/>
                  <a:ext cx="276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C6E41E2-D956-6D66-04B5-F5543A361846}"/>
                    </a:ext>
                  </a:extLst>
                </p14:cNvPr>
                <p14:cNvContentPartPr/>
                <p14:nvPr/>
              </p14:nvContentPartPr>
              <p14:xfrm>
                <a:off x="1331036" y="2855325"/>
                <a:ext cx="21240" cy="159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C6E41E2-D956-6D66-04B5-F5543A3618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22396" y="2846325"/>
                  <a:ext cx="3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191615B-CAC6-D842-4AD0-8F2735CDC580}"/>
                    </a:ext>
                  </a:extLst>
                </p14:cNvPr>
                <p14:cNvContentPartPr/>
                <p14:nvPr/>
              </p14:nvContentPartPr>
              <p14:xfrm>
                <a:off x="1411316" y="2113725"/>
                <a:ext cx="3857760" cy="202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191615B-CAC6-D842-4AD0-8F2735CDC58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402676" y="2104725"/>
                  <a:ext cx="387540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7BEE9C8-6FBC-7F88-4BD3-603E88A2240A}"/>
              </a:ext>
            </a:extLst>
          </p:cNvPr>
          <p:cNvGrpSpPr/>
          <p:nvPr/>
        </p:nvGrpSpPr>
        <p:grpSpPr>
          <a:xfrm>
            <a:off x="8590436" y="135165"/>
            <a:ext cx="3433680" cy="928080"/>
            <a:chOff x="8590436" y="135165"/>
            <a:chExt cx="3433680" cy="9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161603-3B64-F3D9-5CA9-03ECB0B74B02}"/>
                    </a:ext>
                  </a:extLst>
                </p14:cNvPr>
                <p14:cNvContentPartPr/>
                <p14:nvPr/>
              </p14:nvContentPartPr>
              <p14:xfrm>
                <a:off x="8631116" y="337845"/>
                <a:ext cx="251640" cy="119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161603-3B64-F3D9-5CA9-03ECB0B74B0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22116" y="329205"/>
                  <a:ext cx="269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A925DD-E83C-7A99-EA15-CE7E92D15C13}"/>
                    </a:ext>
                  </a:extLst>
                </p14:cNvPr>
                <p14:cNvContentPartPr/>
                <p14:nvPr/>
              </p14:nvContentPartPr>
              <p14:xfrm>
                <a:off x="8590436" y="542325"/>
                <a:ext cx="387360" cy="54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A925DD-E83C-7A99-EA15-CE7E92D15C1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81436" y="533685"/>
                  <a:ext cx="405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F79193A-3563-F328-C086-0B196C53512C}"/>
                    </a:ext>
                  </a:extLst>
                </p14:cNvPr>
                <p14:cNvContentPartPr/>
                <p14:nvPr/>
              </p14:nvContentPartPr>
              <p14:xfrm>
                <a:off x="8725076" y="663645"/>
                <a:ext cx="210240" cy="203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F79193A-3563-F328-C086-0B196C53512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16436" y="654645"/>
                  <a:ext cx="227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B30F7E-0A05-B76B-2F36-B7F571F79979}"/>
                    </a:ext>
                  </a:extLst>
                </p14:cNvPr>
                <p14:cNvContentPartPr/>
                <p14:nvPr/>
              </p14:nvContentPartPr>
              <p14:xfrm>
                <a:off x="9114956" y="158925"/>
                <a:ext cx="339840" cy="757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B30F7E-0A05-B76B-2F36-B7F571F7997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05956" y="149925"/>
                  <a:ext cx="35748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192FEF-39F1-2069-D5A9-8083E594C807}"/>
                    </a:ext>
                  </a:extLst>
                </p14:cNvPr>
                <p14:cNvContentPartPr/>
                <p14:nvPr/>
              </p14:nvContentPartPr>
              <p14:xfrm>
                <a:off x="9598796" y="271965"/>
                <a:ext cx="211680" cy="269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192FEF-39F1-2069-D5A9-8083E594C80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89796" y="262965"/>
                  <a:ext cx="229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387F8D-C84C-8DFB-097D-2BC3410399C9}"/>
                    </a:ext>
                  </a:extLst>
                </p14:cNvPr>
                <p14:cNvContentPartPr/>
                <p14:nvPr/>
              </p14:nvContentPartPr>
              <p14:xfrm>
                <a:off x="9935396" y="304365"/>
                <a:ext cx="27360" cy="207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387F8D-C84C-8DFB-097D-2BC3410399C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26396" y="295725"/>
                  <a:ext cx="45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E5482FC-BBA4-3E43-4487-1A15F6120B1A}"/>
                    </a:ext>
                  </a:extLst>
                </p14:cNvPr>
                <p14:cNvContentPartPr/>
                <p14:nvPr/>
              </p14:nvContentPartPr>
              <p14:xfrm>
                <a:off x="9855476" y="264045"/>
                <a:ext cx="230760" cy="16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E5482FC-BBA4-3E43-4487-1A15F6120B1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46836" y="255405"/>
                  <a:ext cx="248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A68C4E-CDC6-A030-F09D-6BC116CB5DA6}"/>
                    </a:ext>
                  </a:extLst>
                </p14:cNvPr>
                <p14:cNvContentPartPr/>
                <p14:nvPr/>
              </p14:nvContentPartPr>
              <p14:xfrm>
                <a:off x="10044836" y="446205"/>
                <a:ext cx="171360" cy="122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A68C4E-CDC6-A030-F09D-6BC116CB5DA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36196" y="437565"/>
                  <a:ext cx="189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359C9B8-7E64-EB28-1173-72A9A2FAAA90}"/>
                    </a:ext>
                  </a:extLst>
                </p14:cNvPr>
                <p14:cNvContentPartPr/>
                <p14:nvPr/>
              </p14:nvContentPartPr>
              <p14:xfrm>
                <a:off x="9552716" y="607125"/>
                <a:ext cx="749880" cy="71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359C9B8-7E64-EB28-1173-72A9A2FAAA9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43716" y="598485"/>
                  <a:ext cx="767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A34D213-CF3F-B9F9-927C-075A91AF05EB}"/>
                    </a:ext>
                  </a:extLst>
                </p14:cNvPr>
                <p14:cNvContentPartPr/>
                <p14:nvPr/>
              </p14:nvContentPartPr>
              <p14:xfrm>
                <a:off x="9765476" y="697845"/>
                <a:ext cx="310320" cy="324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A34D213-CF3F-B9F9-927C-075A91AF05E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56476" y="688845"/>
                  <a:ext cx="327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183C567-15C7-9A6B-087E-0B973B794373}"/>
                    </a:ext>
                  </a:extLst>
                </p14:cNvPr>
                <p14:cNvContentPartPr/>
                <p14:nvPr/>
              </p14:nvContentPartPr>
              <p14:xfrm>
                <a:off x="10494116" y="586605"/>
                <a:ext cx="224640" cy="20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183C567-15C7-9A6B-087E-0B973B79437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485116" y="577605"/>
                  <a:ext cx="242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6AB72E-DDD9-981D-7983-B69C1D1F2C80}"/>
                    </a:ext>
                  </a:extLst>
                </p14:cNvPr>
                <p14:cNvContentPartPr/>
                <p14:nvPr/>
              </p14:nvContentPartPr>
              <p14:xfrm>
                <a:off x="10953836" y="393285"/>
                <a:ext cx="184320" cy="303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6AB72E-DDD9-981D-7983-B69C1D1F2C8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45196" y="384645"/>
                  <a:ext cx="201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FDAF2DA-521A-9FAA-7A1B-B365E10819D2}"/>
                    </a:ext>
                  </a:extLst>
                </p14:cNvPr>
                <p14:cNvContentPartPr/>
                <p14:nvPr/>
              </p14:nvContentPartPr>
              <p14:xfrm>
                <a:off x="11139236" y="689565"/>
                <a:ext cx="36360" cy="131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FDAF2DA-521A-9FAA-7A1B-B365E10819D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30236" y="680925"/>
                  <a:ext cx="5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B878341-8D9A-8D35-0ED6-06E480404626}"/>
                    </a:ext>
                  </a:extLst>
                </p14:cNvPr>
                <p14:cNvContentPartPr/>
                <p14:nvPr/>
              </p14:nvContentPartPr>
              <p14:xfrm>
                <a:off x="11178836" y="620805"/>
                <a:ext cx="360" cy="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B878341-8D9A-8D35-0ED6-06E48040462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70196" y="61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3852ED-234D-BA2F-9BEC-FAAB031E2CE9}"/>
                    </a:ext>
                  </a:extLst>
                </p14:cNvPr>
                <p14:cNvContentPartPr/>
                <p14:nvPr/>
              </p14:nvContentPartPr>
              <p14:xfrm>
                <a:off x="11354876" y="350805"/>
                <a:ext cx="18360" cy="255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3852ED-234D-BA2F-9BEC-FAAB031E2CE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46236" y="342165"/>
                  <a:ext cx="36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CA975D-FB2D-F101-5CF1-88448D89246B}"/>
                    </a:ext>
                  </a:extLst>
                </p14:cNvPr>
                <p14:cNvContentPartPr/>
                <p14:nvPr/>
              </p14:nvContentPartPr>
              <p14:xfrm>
                <a:off x="11375396" y="327045"/>
                <a:ext cx="151560" cy="276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CA975D-FB2D-F101-5CF1-88448D89246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66396" y="318045"/>
                  <a:ext cx="169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EBE029-E8E2-03E2-BC90-98ED5E845D38}"/>
                    </a:ext>
                  </a:extLst>
                </p14:cNvPr>
                <p14:cNvContentPartPr/>
                <p14:nvPr/>
              </p14:nvContentPartPr>
              <p14:xfrm>
                <a:off x="11706236" y="378525"/>
                <a:ext cx="10440" cy="227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EBE029-E8E2-03E2-BC90-98ED5E845D3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697596" y="369525"/>
                  <a:ext cx="28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F4F5667-C566-5439-9F44-9DF751006CF8}"/>
                    </a:ext>
                  </a:extLst>
                </p14:cNvPr>
                <p14:cNvContentPartPr/>
                <p14:nvPr/>
              </p14:nvContentPartPr>
              <p14:xfrm>
                <a:off x="11580956" y="343605"/>
                <a:ext cx="251640" cy="14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F4F5667-C566-5439-9F44-9DF751006CF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571956" y="334965"/>
                  <a:ext cx="269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5B3CC2D-6880-F210-2936-62980EF34F82}"/>
                    </a:ext>
                  </a:extLst>
                </p14:cNvPr>
                <p14:cNvContentPartPr/>
                <p14:nvPr/>
              </p14:nvContentPartPr>
              <p14:xfrm>
                <a:off x="11864636" y="598485"/>
                <a:ext cx="31320" cy="59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5B3CC2D-6880-F210-2936-62980EF34F8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855996" y="589485"/>
                  <a:ext cx="48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692CA86-C593-6C6C-4CCF-1162B974DD8E}"/>
                    </a:ext>
                  </a:extLst>
                </p14:cNvPr>
                <p14:cNvContentPartPr/>
                <p14:nvPr/>
              </p14:nvContentPartPr>
              <p14:xfrm>
                <a:off x="11920436" y="477885"/>
                <a:ext cx="360" cy="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692CA86-C593-6C6C-4CCF-1162B974DD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11436" y="468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04AAE4F-B9AC-2482-F960-3EB7FAB1A33C}"/>
                    </a:ext>
                  </a:extLst>
                </p14:cNvPr>
                <p14:cNvContentPartPr/>
                <p14:nvPr/>
              </p14:nvContentPartPr>
              <p14:xfrm>
                <a:off x="11331836" y="731325"/>
                <a:ext cx="497160" cy="27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04AAE4F-B9AC-2482-F960-3EB7FAB1A3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323196" y="722325"/>
                  <a:ext cx="514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41B2EE-C7A8-C2C1-67A0-C2376A86F92E}"/>
                    </a:ext>
                  </a:extLst>
                </p14:cNvPr>
                <p14:cNvContentPartPr/>
                <p14:nvPr/>
              </p14:nvContentPartPr>
              <p14:xfrm>
                <a:off x="11501036" y="836445"/>
                <a:ext cx="262080" cy="226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41B2EE-C7A8-C2C1-67A0-C2376A86F92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92396" y="827805"/>
                  <a:ext cx="279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CF4FAB-408E-841B-99F1-EA8666794D23}"/>
                    </a:ext>
                  </a:extLst>
                </p14:cNvPr>
                <p14:cNvContentPartPr/>
                <p14:nvPr/>
              </p14:nvContentPartPr>
              <p14:xfrm>
                <a:off x="9431756" y="135165"/>
                <a:ext cx="2592360" cy="219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CF4FAB-408E-841B-99F1-EA8666794D2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23116" y="126165"/>
                  <a:ext cx="2610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D448DA9-A50F-AD16-5CE6-64B67481C99C}"/>
                    </a:ext>
                  </a:extLst>
                </p14:cNvPr>
                <p14:cNvContentPartPr/>
                <p14:nvPr/>
              </p14:nvContentPartPr>
              <p14:xfrm>
                <a:off x="9017756" y="577965"/>
                <a:ext cx="103320" cy="7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D448DA9-A50F-AD16-5CE6-64B67481C99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008756" y="569325"/>
                  <a:ext cx="120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77AEFCE-AB7B-06FF-38D0-736759D4FA88}"/>
                    </a:ext>
                  </a:extLst>
                </p14:cNvPr>
                <p14:cNvContentPartPr/>
                <p14:nvPr/>
              </p14:nvContentPartPr>
              <p14:xfrm>
                <a:off x="8987876" y="657885"/>
                <a:ext cx="155520" cy="14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77AEFCE-AB7B-06FF-38D0-736759D4FA8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78876" y="648885"/>
                  <a:ext cx="1731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2F79A4D-5F0E-445A-7106-2D28B9ECF9A3}"/>
              </a:ext>
            </a:extLst>
          </p:cNvPr>
          <p:cNvGrpSpPr/>
          <p:nvPr/>
        </p:nvGrpSpPr>
        <p:grpSpPr>
          <a:xfrm>
            <a:off x="1140236" y="3263205"/>
            <a:ext cx="5198040" cy="1004040"/>
            <a:chOff x="1140236" y="3263205"/>
            <a:chExt cx="5198040" cy="10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D8E94A1-391B-B5FB-8D26-E871B1BC59FC}"/>
                    </a:ext>
                  </a:extLst>
                </p14:cNvPr>
                <p14:cNvContentPartPr/>
                <p14:nvPr/>
              </p14:nvContentPartPr>
              <p14:xfrm>
                <a:off x="1140236" y="3498645"/>
                <a:ext cx="254160" cy="709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D8E94A1-391B-B5FB-8D26-E871B1BC59F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1236" y="3490005"/>
                  <a:ext cx="271800" cy="7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2C5ED00-7C6F-F4D0-843C-5C31FA66BB72}"/>
                    </a:ext>
                  </a:extLst>
                </p14:cNvPr>
                <p14:cNvContentPartPr/>
                <p14:nvPr/>
              </p14:nvContentPartPr>
              <p14:xfrm>
                <a:off x="1577636" y="3587205"/>
                <a:ext cx="40320" cy="286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2C5ED00-7C6F-F4D0-843C-5C31FA66BB7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568636" y="3578565"/>
                  <a:ext cx="579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0D290C0-0321-4F1C-0D25-1DD7F7967DE6}"/>
                    </a:ext>
                  </a:extLst>
                </p14:cNvPr>
                <p14:cNvContentPartPr/>
                <p14:nvPr/>
              </p14:nvContentPartPr>
              <p14:xfrm>
                <a:off x="1612556" y="3556245"/>
                <a:ext cx="168480" cy="291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0D290C0-0321-4F1C-0D25-1DD7F7967DE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603916" y="3547245"/>
                  <a:ext cx="186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EFC8E93-CCFF-1DDA-3F45-AFD52946EA58}"/>
                    </a:ext>
                  </a:extLst>
                </p14:cNvPr>
                <p14:cNvContentPartPr/>
                <p14:nvPr/>
              </p14:nvContentPartPr>
              <p14:xfrm>
                <a:off x="1952756" y="3613485"/>
                <a:ext cx="23400" cy="212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EFC8E93-CCFF-1DDA-3F45-AFD52946EA5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943756" y="3604485"/>
                  <a:ext cx="41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6531DED-6676-3537-E575-CEB4D2B1D3A9}"/>
                    </a:ext>
                  </a:extLst>
                </p14:cNvPr>
                <p14:cNvContentPartPr/>
                <p14:nvPr/>
              </p14:nvContentPartPr>
              <p14:xfrm>
                <a:off x="1856276" y="3549765"/>
                <a:ext cx="217800" cy="48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6531DED-6676-3537-E575-CEB4D2B1D3A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847276" y="3541125"/>
                  <a:ext cx="235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DFB6E46-802E-55FD-8E81-24B1D5274BA0}"/>
                    </a:ext>
                  </a:extLst>
                </p14:cNvPr>
                <p14:cNvContentPartPr/>
                <p14:nvPr/>
              </p14:nvContentPartPr>
              <p14:xfrm>
                <a:off x="2092796" y="3776565"/>
                <a:ext cx="128880" cy="93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DFB6E46-802E-55FD-8E81-24B1D5274BA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083796" y="3767565"/>
                  <a:ext cx="146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049BC65-0577-C04B-4BAD-6E2EA6041F00}"/>
                    </a:ext>
                  </a:extLst>
                </p14:cNvPr>
                <p14:cNvContentPartPr/>
                <p14:nvPr/>
              </p14:nvContentPartPr>
              <p14:xfrm>
                <a:off x="1575476" y="3922005"/>
                <a:ext cx="605520" cy="60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049BC65-0577-C04B-4BAD-6E2EA6041F0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566476" y="3913365"/>
                  <a:ext cx="623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3DF990F-E55E-DA4A-0BC6-A729490C3CA0}"/>
                    </a:ext>
                  </a:extLst>
                </p14:cNvPr>
                <p14:cNvContentPartPr/>
                <p14:nvPr/>
              </p14:nvContentPartPr>
              <p14:xfrm>
                <a:off x="1844036" y="4022445"/>
                <a:ext cx="277920" cy="244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3DF990F-E55E-DA4A-0BC6-A729490C3CA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835396" y="4013805"/>
                  <a:ext cx="295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26D2CA3-7968-80CE-9C0B-490F08A0D1FF}"/>
                    </a:ext>
                  </a:extLst>
                </p14:cNvPr>
                <p14:cNvContentPartPr/>
                <p14:nvPr/>
              </p14:nvContentPartPr>
              <p14:xfrm>
                <a:off x="2398796" y="3820125"/>
                <a:ext cx="262800" cy="38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26D2CA3-7968-80CE-9C0B-490F08A0D1F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89796" y="3811485"/>
                  <a:ext cx="280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E500387-3C2B-0D5C-2121-559B4AD9C8E7}"/>
                    </a:ext>
                  </a:extLst>
                </p14:cNvPr>
                <p14:cNvContentPartPr/>
                <p14:nvPr/>
              </p14:nvContentPartPr>
              <p14:xfrm>
                <a:off x="2543876" y="3731565"/>
                <a:ext cx="26640" cy="2203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E500387-3C2B-0D5C-2121-559B4AD9C8E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535236" y="3722925"/>
                  <a:ext cx="44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2DE1A99-3EC3-78A8-4426-CDFD704C8DCF}"/>
                    </a:ext>
                  </a:extLst>
                </p14:cNvPr>
                <p14:cNvContentPartPr/>
                <p14:nvPr/>
              </p14:nvContentPartPr>
              <p14:xfrm>
                <a:off x="2834756" y="3616005"/>
                <a:ext cx="200520" cy="215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2DE1A99-3EC3-78A8-4426-CDFD704C8DC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825756" y="3607365"/>
                  <a:ext cx="218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8D57EA-9CA2-358D-D02F-79D9B58B3D3F}"/>
                    </a:ext>
                  </a:extLst>
                </p14:cNvPr>
                <p14:cNvContentPartPr/>
                <p14:nvPr/>
              </p14:nvContentPartPr>
              <p14:xfrm>
                <a:off x="3032396" y="3873765"/>
                <a:ext cx="63720" cy="111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8D57EA-9CA2-358D-D02F-79D9B58B3D3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23396" y="3865125"/>
                  <a:ext cx="8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4794331-16C5-189E-F41B-8437B52263DF}"/>
                    </a:ext>
                  </a:extLst>
                </p14:cNvPr>
                <p14:cNvContentPartPr/>
                <p14:nvPr/>
              </p14:nvContentPartPr>
              <p14:xfrm>
                <a:off x="3067676" y="3777285"/>
                <a:ext cx="360" cy="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4794331-16C5-189E-F41B-8437B52263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59036" y="3768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3C8C232-EC05-ECA1-444E-B75E9794939E}"/>
                    </a:ext>
                  </a:extLst>
                </p14:cNvPr>
                <p14:cNvContentPartPr/>
                <p14:nvPr/>
              </p14:nvContentPartPr>
              <p14:xfrm>
                <a:off x="3244796" y="3519885"/>
                <a:ext cx="64080" cy="316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3C8C232-EC05-ECA1-444E-B75E9794939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36156" y="3510885"/>
                  <a:ext cx="81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C140AC0-BEC7-D422-5CA2-403522B98FDB}"/>
                    </a:ext>
                  </a:extLst>
                </p14:cNvPr>
                <p14:cNvContentPartPr/>
                <p14:nvPr/>
              </p14:nvContentPartPr>
              <p14:xfrm>
                <a:off x="3296276" y="3570645"/>
                <a:ext cx="141480" cy="269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C140AC0-BEC7-D422-5CA2-403522B98FD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287636" y="3561645"/>
                  <a:ext cx="159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81AD8C8-E6F6-B561-4A53-C566126705AD}"/>
                    </a:ext>
                  </a:extLst>
                </p14:cNvPr>
                <p14:cNvContentPartPr/>
                <p14:nvPr/>
              </p14:nvContentPartPr>
              <p14:xfrm>
                <a:off x="3633596" y="3519165"/>
                <a:ext cx="34920" cy="289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81AD8C8-E6F6-B561-4A53-C566126705A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624956" y="3510165"/>
                  <a:ext cx="52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4C6163C-58F5-06B8-5E3E-DC6D3B017B42}"/>
                    </a:ext>
                  </a:extLst>
                </p14:cNvPr>
                <p14:cNvContentPartPr/>
                <p14:nvPr/>
              </p14:nvContentPartPr>
              <p14:xfrm>
                <a:off x="3534236" y="3458325"/>
                <a:ext cx="280080" cy="601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4C6163C-58F5-06B8-5E3E-DC6D3B017B4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525596" y="3449325"/>
                  <a:ext cx="297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C002D1C-25CA-68FB-AB3D-EF83763421D1}"/>
                    </a:ext>
                  </a:extLst>
                </p14:cNvPr>
                <p14:cNvContentPartPr/>
                <p14:nvPr/>
              </p14:nvContentPartPr>
              <p14:xfrm>
                <a:off x="3878756" y="3761445"/>
                <a:ext cx="57240" cy="98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C002D1C-25CA-68FB-AB3D-EF83763421D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69756" y="3752445"/>
                  <a:ext cx="74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64255AF-CD86-1CD5-09BA-E3DCC886BF3D}"/>
                    </a:ext>
                  </a:extLst>
                </p14:cNvPr>
                <p14:cNvContentPartPr/>
                <p14:nvPr/>
              </p14:nvContentPartPr>
              <p14:xfrm>
                <a:off x="3941396" y="3648405"/>
                <a:ext cx="360" cy="3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64255AF-CD86-1CD5-09BA-E3DCC886BF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2396" y="363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ED227E6-E100-34A9-3334-E4DFE427AEA2}"/>
                    </a:ext>
                  </a:extLst>
                </p14:cNvPr>
                <p14:cNvContentPartPr/>
                <p14:nvPr/>
              </p14:nvContentPartPr>
              <p14:xfrm>
                <a:off x="3306356" y="3894645"/>
                <a:ext cx="554040" cy="49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ED227E6-E100-34A9-3334-E4DFE427AEA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297716" y="3886005"/>
                  <a:ext cx="571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22F7F93-3B59-E07F-C907-2983838EE517}"/>
                    </a:ext>
                  </a:extLst>
                </p14:cNvPr>
                <p14:cNvContentPartPr/>
                <p14:nvPr/>
              </p14:nvContentPartPr>
              <p14:xfrm>
                <a:off x="3534236" y="3981045"/>
                <a:ext cx="274320" cy="2070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22F7F93-3B59-E07F-C907-2983838EE51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525596" y="3972045"/>
                  <a:ext cx="291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7776725-B757-212C-F277-AC3E7102DB46}"/>
                    </a:ext>
                  </a:extLst>
                </p14:cNvPr>
                <p14:cNvContentPartPr/>
                <p14:nvPr/>
              </p14:nvContentPartPr>
              <p14:xfrm>
                <a:off x="4174316" y="3725085"/>
                <a:ext cx="319320" cy="59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7776725-B757-212C-F277-AC3E7102DB4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165316" y="3716445"/>
                  <a:ext cx="336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EA5C1B5-DB17-084C-A871-237AF9DB1956}"/>
                    </a:ext>
                  </a:extLst>
                </p14:cNvPr>
                <p14:cNvContentPartPr/>
                <p14:nvPr/>
              </p14:nvContentPartPr>
              <p14:xfrm>
                <a:off x="4688396" y="3450045"/>
                <a:ext cx="55440" cy="319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EA5C1B5-DB17-084C-A871-237AF9DB195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679756" y="3441405"/>
                  <a:ext cx="73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84FCD7C-B12B-470B-A89B-AA5C9E1F401F}"/>
                    </a:ext>
                  </a:extLst>
                </p14:cNvPr>
                <p14:cNvContentPartPr/>
                <p14:nvPr/>
              </p14:nvContentPartPr>
              <p14:xfrm>
                <a:off x="4740236" y="3503325"/>
                <a:ext cx="132480" cy="2286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84FCD7C-B12B-470B-A89B-AA5C9E1F401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31596" y="3494325"/>
                  <a:ext cx="150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678F597-0FE6-DCDE-AD85-6EDA6109ED04}"/>
                    </a:ext>
                  </a:extLst>
                </p14:cNvPr>
                <p14:cNvContentPartPr/>
                <p14:nvPr/>
              </p14:nvContentPartPr>
              <p14:xfrm>
                <a:off x="5019236" y="3486405"/>
                <a:ext cx="55440" cy="235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678F597-0FE6-DCDE-AD85-6EDA6109ED0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010596" y="3477765"/>
                  <a:ext cx="73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62487C2-92BE-F2F6-1471-C071883B3477}"/>
                    </a:ext>
                  </a:extLst>
                </p14:cNvPr>
                <p14:cNvContentPartPr/>
                <p14:nvPr/>
              </p14:nvContentPartPr>
              <p14:xfrm>
                <a:off x="4963436" y="3460485"/>
                <a:ext cx="179280" cy="33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62487C2-92BE-F2F6-1471-C071883B347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954796" y="3451845"/>
                  <a:ext cx="196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3BED22B-A14B-047F-69AF-8B9C93691AE2}"/>
                    </a:ext>
                  </a:extLst>
                </p14:cNvPr>
                <p14:cNvContentPartPr/>
                <p14:nvPr/>
              </p14:nvContentPartPr>
              <p14:xfrm>
                <a:off x="5148116" y="3662085"/>
                <a:ext cx="125640" cy="896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3BED22B-A14B-047F-69AF-8B9C93691AE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139116" y="3653085"/>
                  <a:ext cx="143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8A6ECC5-DA60-4AD1-80AA-46C64DAB57E4}"/>
                    </a:ext>
                  </a:extLst>
                </p14:cNvPr>
                <p14:cNvContentPartPr/>
                <p14:nvPr/>
              </p14:nvContentPartPr>
              <p14:xfrm>
                <a:off x="4708916" y="3765045"/>
                <a:ext cx="534600" cy="56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8A6ECC5-DA60-4AD1-80AA-46C64DAB57E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699916" y="3756405"/>
                  <a:ext cx="552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8E0C356-0BCD-133F-0073-6E0DC911E994}"/>
                    </a:ext>
                  </a:extLst>
                </p14:cNvPr>
                <p14:cNvContentPartPr/>
                <p14:nvPr/>
              </p14:nvContentPartPr>
              <p14:xfrm>
                <a:off x="4893236" y="3817245"/>
                <a:ext cx="302760" cy="269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8E0C356-0BCD-133F-0073-6E0DC911E99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84236" y="3808245"/>
                  <a:ext cx="320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319222E-D7D2-2A42-0D40-67F8646F8540}"/>
                    </a:ext>
                  </a:extLst>
                </p14:cNvPr>
                <p14:cNvContentPartPr/>
                <p14:nvPr/>
              </p14:nvContentPartPr>
              <p14:xfrm>
                <a:off x="5474636" y="3618525"/>
                <a:ext cx="80640" cy="1530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319222E-D7D2-2A42-0D40-67F8646F854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465996" y="3609525"/>
                  <a:ext cx="98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5E40C89-C395-45A6-C6B4-EC717BB56706}"/>
                    </a:ext>
                  </a:extLst>
                </p14:cNvPr>
                <p14:cNvContentPartPr/>
                <p14:nvPr/>
              </p14:nvContentPartPr>
              <p14:xfrm>
                <a:off x="5409836" y="3511245"/>
                <a:ext cx="250560" cy="274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5E40C89-C395-45A6-C6B4-EC717BB5670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400836" y="3502245"/>
                  <a:ext cx="268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9C7744F-D965-6D35-599E-6D1A2943B91D}"/>
                    </a:ext>
                  </a:extLst>
                </p14:cNvPr>
                <p14:cNvContentPartPr/>
                <p14:nvPr/>
              </p14:nvContentPartPr>
              <p14:xfrm>
                <a:off x="5701436" y="3767205"/>
                <a:ext cx="145800" cy="160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9C7744F-D965-6D35-599E-6D1A2943B91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692436" y="3758565"/>
                  <a:ext cx="163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7AA9ED9-F2AE-AA6A-6D19-49B2F33ED60A}"/>
                    </a:ext>
                  </a:extLst>
                </p14:cNvPr>
                <p14:cNvContentPartPr/>
                <p14:nvPr/>
              </p14:nvContentPartPr>
              <p14:xfrm>
                <a:off x="5659316" y="3394605"/>
                <a:ext cx="163800" cy="1101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7AA9ED9-F2AE-AA6A-6D19-49B2F33ED60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650316" y="3385965"/>
                  <a:ext cx="181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9CF2BDF-4262-9156-E637-4371F2090CEB}"/>
                    </a:ext>
                  </a:extLst>
                </p14:cNvPr>
                <p14:cNvContentPartPr/>
                <p14:nvPr/>
              </p14:nvContentPartPr>
              <p14:xfrm>
                <a:off x="5933636" y="3464085"/>
                <a:ext cx="144360" cy="297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9CF2BDF-4262-9156-E637-4371F2090CE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924636" y="3455085"/>
                  <a:ext cx="162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FE8D762-2DDA-3758-539C-52A6DD4DA7F7}"/>
                    </a:ext>
                  </a:extLst>
                </p14:cNvPr>
                <p14:cNvContentPartPr/>
                <p14:nvPr/>
              </p14:nvContentPartPr>
              <p14:xfrm>
                <a:off x="6000956" y="3386685"/>
                <a:ext cx="124560" cy="968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FE8D762-2DDA-3758-539C-52A6DD4DA7F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992316" y="3378045"/>
                  <a:ext cx="142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DD9259C-71C1-5BE9-7B7E-28A1098C3F10}"/>
                    </a:ext>
                  </a:extLst>
                </p14:cNvPr>
                <p14:cNvContentPartPr/>
                <p14:nvPr/>
              </p14:nvContentPartPr>
              <p14:xfrm>
                <a:off x="1409876" y="3263205"/>
                <a:ext cx="4928400" cy="2264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DD9259C-71C1-5BE9-7B7E-28A1098C3F1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01236" y="3254205"/>
                  <a:ext cx="494604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D1277C91-C1C1-02B7-23E7-D354020216E8}"/>
                  </a:ext>
                </a:extLst>
              </p14:cNvPr>
              <p14:cNvContentPartPr/>
              <p14:nvPr/>
            </p14:nvContentPartPr>
            <p14:xfrm>
              <a:off x="688796" y="3790245"/>
              <a:ext cx="237600" cy="1800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D1277C91-C1C1-02B7-23E7-D354020216E8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80156" y="3781245"/>
                <a:ext cx="255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20762CB1-09BE-5323-5CF9-DDF31A255CF9}"/>
                  </a:ext>
                </a:extLst>
              </p14:cNvPr>
              <p14:cNvContentPartPr/>
              <p14:nvPr/>
            </p14:nvContentPartPr>
            <p14:xfrm>
              <a:off x="680156" y="3919485"/>
              <a:ext cx="322200" cy="75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20762CB1-09BE-5323-5CF9-DDF31A255CF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71156" y="3910845"/>
                <a:ext cx="3398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D3D20D0E-64AB-A086-569D-178AC7B2DA6D}"/>
              </a:ext>
            </a:extLst>
          </p:cNvPr>
          <p:cNvGrpSpPr/>
          <p:nvPr/>
        </p:nvGrpSpPr>
        <p:grpSpPr>
          <a:xfrm>
            <a:off x="706436" y="4542645"/>
            <a:ext cx="3647160" cy="1005120"/>
            <a:chOff x="706436" y="4542645"/>
            <a:chExt cx="3647160" cy="10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1F156A7-8725-E4EF-E40D-891272B00340}"/>
                    </a:ext>
                  </a:extLst>
                </p14:cNvPr>
                <p14:cNvContentPartPr/>
                <p14:nvPr/>
              </p14:nvContentPartPr>
              <p14:xfrm>
                <a:off x="706436" y="5124045"/>
                <a:ext cx="310320" cy="51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1F156A7-8725-E4EF-E40D-891272B0034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97436" y="5115045"/>
                  <a:ext cx="327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F09D00E-F6E8-75BE-D810-42E90A7A2789}"/>
                    </a:ext>
                  </a:extLst>
                </p14:cNvPr>
                <p14:cNvContentPartPr/>
                <p14:nvPr/>
              </p14:nvContentPartPr>
              <p14:xfrm>
                <a:off x="853676" y="4995165"/>
                <a:ext cx="152640" cy="18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F09D00E-F6E8-75BE-D810-42E90A7A278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44676" y="4986165"/>
                  <a:ext cx="170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F5B3FB9-F75D-BC38-3486-9411FC6C7796}"/>
                    </a:ext>
                  </a:extLst>
                </p14:cNvPr>
                <p14:cNvContentPartPr/>
                <p14:nvPr/>
              </p14:nvContentPartPr>
              <p14:xfrm>
                <a:off x="721556" y="4841805"/>
                <a:ext cx="209520" cy="64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F5B3FB9-F75D-BC38-3486-9411FC6C779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2556" y="4832805"/>
                  <a:ext cx="227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BCDAB07-075B-BD6E-A9C6-0BF0802325F0}"/>
                    </a:ext>
                  </a:extLst>
                </p14:cNvPr>
                <p14:cNvContentPartPr/>
                <p14:nvPr/>
              </p14:nvContentPartPr>
              <p14:xfrm>
                <a:off x="725876" y="4994805"/>
                <a:ext cx="157680" cy="11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BCDAB07-075B-BD6E-A9C6-0BF0802325F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16876" y="4985805"/>
                  <a:ext cx="175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500AF19-6AB6-C120-91AD-75F5D8D1E32E}"/>
                    </a:ext>
                  </a:extLst>
                </p14:cNvPr>
                <p14:cNvContentPartPr/>
                <p14:nvPr/>
              </p14:nvContentPartPr>
              <p14:xfrm>
                <a:off x="1185956" y="4780605"/>
                <a:ext cx="152280" cy="5576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500AF19-6AB6-C120-91AD-75F5D8D1E32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76956" y="4771965"/>
                  <a:ext cx="1699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0427C2-8EF9-A10C-6C5F-78BCDB8D293E}"/>
                    </a:ext>
                  </a:extLst>
                </p14:cNvPr>
                <p14:cNvContentPartPr/>
                <p14:nvPr/>
              </p14:nvContentPartPr>
              <p14:xfrm>
                <a:off x="1304756" y="4722645"/>
                <a:ext cx="1884240" cy="97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0427C2-8EF9-A10C-6C5F-78BCDB8D293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296116" y="4714005"/>
                  <a:ext cx="1901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85AF814-893F-B22E-F011-668277AA14FB}"/>
                    </a:ext>
                  </a:extLst>
                </p14:cNvPr>
                <p14:cNvContentPartPr/>
                <p14:nvPr/>
              </p14:nvContentPartPr>
              <p14:xfrm>
                <a:off x="1528316" y="4920645"/>
                <a:ext cx="42480" cy="193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85AF814-893F-B22E-F011-668277AA14F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519316" y="4912005"/>
                  <a:ext cx="60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9D96424-657A-9C93-E226-A2E12329E428}"/>
                    </a:ext>
                  </a:extLst>
                </p14:cNvPr>
                <p14:cNvContentPartPr/>
                <p14:nvPr/>
              </p14:nvContentPartPr>
              <p14:xfrm>
                <a:off x="1599596" y="4877085"/>
                <a:ext cx="129240" cy="2116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9D96424-657A-9C93-E226-A2E12329E42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590596" y="4868445"/>
                  <a:ext cx="146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7CDCE51-812D-DD45-5C9E-72FE65BF87C2}"/>
                    </a:ext>
                  </a:extLst>
                </p14:cNvPr>
                <p14:cNvContentPartPr/>
                <p14:nvPr/>
              </p14:nvContentPartPr>
              <p14:xfrm>
                <a:off x="1835756" y="4924965"/>
                <a:ext cx="16560" cy="150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7CDCE51-812D-DD45-5C9E-72FE65BF87C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827116" y="4916325"/>
                  <a:ext cx="34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D42A2A6-6AAF-A7F8-B2F3-F5592D588B2F}"/>
                    </a:ext>
                  </a:extLst>
                </p14:cNvPr>
                <p14:cNvContentPartPr/>
                <p14:nvPr/>
              </p14:nvContentPartPr>
              <p14:xfrm>
                <a:off x="1769156" y="4888965"/>
                <a:ext cx="171720" cy="11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D42A2A6-6AAF-A7F8-B2F3-F5592D588B2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760156" y="4880325"/>
                  <a:ext cx="189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364B793-7DB4-8674-4CDD-C55DD935018B}"/>
                    </a:ext>
                  </a:extLst>
                </p14:cNvPr>
                <p14:cNvContentPartPr/>
                <p14:nvPr/>
              </p14:nvContentPartPr>
              <p14:xfrm>
                <a:off x="1937276" y="5027925"/>
                <a:ext cx="149040" cy="88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364B793-7DB4-8674-4CDD-C55DD935018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928636" y="5018925"/>
                  <a:ext cx="166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C617869-8E4B-1011-F148-358867FF5F83}"/>
                    </a:ext>
                  </a:extLst>
                </p14:cNvPr>
                <p14:cNvContentPartPr/>
                <p14:nvPr/>
              </p14:nvContentPartPr>
              <p14:xfrm>
                <a:off x="1551356" y="5174805"/>
                <a:ext cx="425880" cy="298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C617869-8E4B-1011-F148-358867FF5F8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542716" y="5165805"/>
                  <a:ext cx="443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BF5F14B-9F68-2022-A137-16512F186985}"/>
                    </a:ext>
                  </a:extLst>
                </p14:cNvPr>
                <p14:cNvContentPartPr/>
                <p14:nvPr/>
              </p14:nvContentPartPr>
              <p14:xfrm>
                <a:off x="1713716" y="5272725"/>
                <a:ext cx="241920" cy="189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BF5F14B-9F68-2022-A137-16512F18698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704716" y="5264085"/>
                  <a:ext cx="259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27D5176-2D5C-22FB-3EB3-589005D7631B}"/>
                    </a:ext>
                  </a:extLst>
                </p14:cNvPr>
                <p14:cNvContentPartPr/>
                <p14:nvPr/>
              </p14:nvContentPartPr>
              <p14:xfrm>
                <a:off x="2250116" y="5065725"/>
                <a:ext cx="57960" cy="163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27D5176-2D5C-22FB-3EB3-589005D7631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241476" y="5057085"/>
                  <a:ext cx="75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35BFDC7-014D-CFFF-D66B-9A4311DC006C}"/>
                    </a:ext>
                  </a:extLst>
                </p14:cNvPr>
                <p14:cNvContentPartPr/>
                <p14:nvPr/>
              </p14:nvContentPartPr>
              <p14:xfrm>
                <a:off x="2221676" y="5144205"/>
                <a:ext cx="155520" cy="14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35BFDC7-014D-CFFF-D66B-9A4311DC006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213036" y="5135205"/>
                  <a:ext cx="173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C3AA2ED-162B-EDDF-0ABF-8BD5F2E84093}"/>
                    </a:ext>
                  </a:extLst>
                </p14:cNvPr>
                <p14:cNvContentPartPr/>
                <p14:nvPr/>
              </p14:nvContentPartPr>
              <p14:xfrm>
                <a:off x="2475836" y="4973565"/>
                <a:ext cx="182520" cy="195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C3AA2ED-162B-EDDF-0ABF-8BD5F2E8409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466836" y="4964565"/>
                  <a:ext cx="200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5F5EC50-A145-23D6-94D6-3A9E6183C818}"/>
                    </a:ext>
                  </a:extLst>
                </p14:cNvPr>
                <p14:cNvContentPartPr/>
                <p14:nvPr/>
              </p14:nvContentPartPr>
              <p14:xfrm>
                <a:off x="2665196" y="5181285"/>
                <a:ext cx="53640" cy="684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5F5EC50-A145-23D6-94D6-3A9E6183C81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656196" y="5172285"/>
                  <a:ext cx="71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B66207D-18FA-EAE7-CCED-BE89A21A22B4}"/>
                    </a:ext>
                  </a:extLst>
                </p14:cNvPr>
                <p14:cNvContentPartPr/>
                <p14:nvPr/>
              </p14:nvContentPartPr>
              <p14:xfrm>
                <a:off x="2693276" y="5062845"/>
                <a:ext cx="57600" cy="147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B66207D-18FA-EAE7-CCED-BE89A21A22B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684636" y="5054205"/>
                  <a:ext cx="75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9390E1F-E38D-7856-7F14-AE42FFEB595E}"/>
                    </a:ext>
                  </a:extLst>
                </p14:cNvPr>
                <p14:cNvContentPartPr/>
                <p14:nvPr/>
              </p14:nvContentPartPr>
              <p14:xfrm>
                <a:off x="2868236" y="4847565"/>
                <a:ext cx="52200" cy="267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9390E1F-E38D-7856-7F14-AE42FFEB595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859596" y="4838565"/>
                  <a:ext cx="69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4C70F24-A752-D3DE-8CEB-36091DE1230A}"/>
                    </a:ext>
                  </a:extLst>
                </p14:cNvPr>
                <p14:cNvContentPartPr/>
                <p14:nvPr/>
              </p14:nvContentPartPr>
              <p14:xfrm>
                <a:off x="2932316" y="4854045"/>
                <a:ext cx="134640" cy="2502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4C70F24-A752-D3DE-8CEB-36091DE1230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923676" y="4845045"/>
                  <a:ext cx="152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B2D4F88-A9AA-56C8-C71F-414646F1A4CF}"/>
                    </a:ext>
                  </a:extLst>
                </p14:cNvPr>
                <p14:cNvContentPartPr/>
                <p14:nvPr/>
              </p14:nvContentPartPr>
              <p14:xfrm>
                <a:off x="3221036" y="4886805"/>
                <a:ext cx="35640" cy="1796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B2D4F88-A9AA-56C8-C71F-414646F1A4C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212036" y="4877805"/>
                  <a:ext cx="53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11776DA-EDDB-51C5-01E3-60622D6B3401}"/>
                    </a:ext>
                  </a:extLst>
                </p14:cNvPr>
                <p14:cNvContentPartPr/>
                <p14:nvPr/>
              </p14:nvContentPartPr>
              <p14:xfrm>
                <a:off x="3083876" y="4825605"/>
                <a:ext cx="276840" cy="37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11776DA-EDDB-51C5-01E3-60622D6B340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074876" y="4816965"/>
                  <a:ext cx="294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5DDED72-9459-2503-413F-AC23A228FFA2}"/>
                    </a:ext>
                  </a:extLst>
                </p14:cNvPr>
                <p14:cNvContentPartPr/>
                <p14:nvPr/>
              </p14:nvContentPartPr>
              <p14:xfrm>
                <a:off x="3397076" y="4994805"/>
                <a:ext cx="32760" cy="1090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5DDED72-9459-2503-413F-AC23A228FFA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88436" y="4985805"/>
                  <a:ext cx="50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EE487EE-2F88-9F35-3FCC-BC22310C77A5}"/>
                    </a:ext>
                  </a:extLst>
                </p14:cNvPr>
                <p14:cNvContentPartPr/>
                <p14:nvPr/>
              </p14:nvContentPartPr>
              <p14:xfrm>
                <a:off x="3433436" y="4899765"/>
                <a:ext cx="360" cy="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EE487EE-2F88-9F35-3FCC-BC22310C77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24436" y="4890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8E84BEF-4429-05D3-C9C4-18FB68A2CA7C}"/>
                    </a:ext>
                  </a:extLst>
                </p14:cNvPr>
                <p14:cNvContentPartPr/>
                <p14:nvPr/>
              </p14:nvContentPartPr>
              <p14:xfrm>
                <a:off x="2883356" y="5185605"/>
                <a:ext cx="489240" cy="558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8E84BEF-4429-05D3-C9C4-18FB68A2CA7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874716" y="5176605"/>
                  <a:ext cx="506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F266407-7C69-F1E9-E35B-3FA923211C32}"/>
                    </a:ext>
                  </a:extLst>
                </p14:cNvPr>
                <p14:cNvContentPartPr/>
                <p14:nvPr/>
              </p14:nvContentPartPr>
              <p14:xfrm>
                <a:off x="3033116" y="5286045"/>
                <a:ext cx="261000" cy="261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F266407-7C69-F1E9-E35B-3FA923211C3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024476" y="5277045"/>
                  <a:ext cx="278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93A87DD-15F4-EA0E-8553-CA72B6CCD8A9}"/>
                    </a:ext>
                  </a:extLst>
                </p14:cNvPr>
                <p14:cNvContentPartPr/>
                <p14:nvPr/>
              </p14:nvContentPartPr>
              <p14:xfrm>
                <a:off x="3109076" y="4685565"/>
                <a:ext cx="372240" cy="831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93A87DD-15F4-EA0E-8553-CA72B6CCD8A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00436" y="4676565"/>
                  <a:ext cx="389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FF51F18-A3B1-0112-8E97-5B039C466AFD}"/>
                    </a:ext>
                  </a:extLst>
                </p14:cNvPr>
                <p14:cNvContentPartPr/>
                <p14:nvPr/>
              </p14:nvContentPartPr>
              <p14:xfrm>
                <a:off x="3665636" y="4542645"/>
                <a:ext cx="177480" cy="884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FF51F18-A3B1-0112-8E97-5B039C466AF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656996" y="4534005"/>
                  <a:ext cx="195120" cy="9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2ACC49B-E995-FE52-A035-DC8E59161924}"/>
                    </a:ext>
                  </a:extLst>
                </p14:cNvPr>
                <p14:cNvContentPartPr/>
                <p14:nvPr/>
              </p14:nvContentPartPr>
              <p14:xfrm>
                <a:off x="3827996" y="4785645"/>
                <a:ext cx="78840" cy="3794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2ACC49B-E995-FE52-A035-DC8E5916192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19356" y="4777005"/>
                  <a:ext cx="964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10BEBF6-3BCA-9A48-15A1-837FE2A2DA34}"/>
                    </a:ext>
                  </a:extLst>
                </p14:cNvPr>
                <p14:cNvContentPartPr/>
                <p14:nvPr/>
              </p14:nvContentPartPr>
              <p14:xfrm>
                <a:off x="4052996" y="4918845"/>
                <a:ext cx="300600" cy="414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10BEBF6-3BCA-9A48-15A1-837FE2A2DA3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44356" y="4909845"/>
                  <a:ext cx="3182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AF2A8993-694D-7A26-CC30-6FC861B23A4D}"/>
              </a:ext>
            </a:extLst>
          </p:cNvPr>
          <p:cNvGrpSpPr/>
          <p:nvPr/>
        </p:nvGrpSpPr>
        <p:grpSpPr>
          <a:xfrm>
            <a:off x="4531796" y="4106685"/>
            <a:ext cx="3453480" cy="1270440"/>
            <a:chOff x="4531796" y="4106685"/>
            <a:chExt cx="3453480" cy="12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45822B5-F62E-BABB-47B7-00E6284A59E7}"/>
                    </a:ext>
                  </a:extLst>
                </p14:cNvPr>
                <p14:cNvContentPartPr/>
                <p14:nvPr/>
              </p14:nvContentPartPr>
              <p14:xfrm>
                <a:off x="4603796" y="4648845"/>
                <a:ext cx="46080" cy="1803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45822B5-F62E-BABB-47B7-00E6284A59E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594796" y="4639845"/>
                  <a:ext cx="63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8B091CC-2BFD-2C36-675C-F3F34DFBC59E}"/>
                    </a:ext>
                  </a:extLst>
                </p14:cNvPr>
                <p14:cNvContentPartPr/>
                <p14:nvPr/>
              </p14:nvContentPartPr>
              <p14:xfrm>
                <a:off x="4531796" y="4911645"/>
                <a:ext cx="325800" cy="21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8B091CC-2BFD-2C36-675C-F3F34DFBC59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523156" y="4902645"/>
                  <a:ext cx="343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0CE6580-5068-F3B3-6635-98E5A614999C}"/>
                    </a:ext>
                  </a:extLst>
                </p14:cNvPr>
                <p14:cNvContentPartPr/>
                <p14:nvPr/>
              </p14:nvContentPartPr>
              <p14:xfrm>
                <a:off x="4616756" y="5020725"/>
                <a:ext cx="216720" cy="1551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0CE6580-5068-F3B3-6635-98E5A614999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607756" y="5011725"/>
                  <a:ext cx="234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078946A-E25D-DBD8-1AF9-6C5D4182FFB2}"/>
                    </a:ext>
                  </a:extLst>
                </p14:cNvPr>
                <p14:cNvContentPartPr/>
                <p14:nvPr/>
              </p14:nvContentPartPr>
              <p14:xfrm>
                <a:off x="5399036" y="4432485"/>
                <a:ext cx="9720" cy="3121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078946A-E25D-DBD8-1AF9-6C5D4182FFB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390036" y="4423845"/>
                  <a:ext cx="27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6FC7D6A-5ED3-1FDD-71D6-48A706FFA6D3}"/>
                    </a:ext>
                  </a:extLst>
                </p14:cNvPr>
                <p14:cNvContentPartPr/>
                <p14:nvPr/>
              </p14:nvContentPartPr>
              <p14:xfrm>
                <a:off x="5242796" y="4397925"/>
                <a:ext cx="388800" cy="190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6FC7D6A-5ED3-1FDD-71D6-48A706FFA6D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34156" y="4388925"/>
                  <a:ext cx="406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F80BFBC-3DE3-34A8-F848-1320BB28521E}"/>
                    </a:ext>
                  </a:extLst>
                </p14:cNvPr>
                <p14:cNvContentPartPr/>
                <p14:nvPr/>
              </p14:nvContentPartPr>
              <p14:xfrm>
                <a:off x="5555636" y="4608885"/>
                <a:ext cx="196920" cy="1245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F80BFBC-3DE3-34A8-F848-1320BB28521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46996" y="4599885"/>
                  <a:ext cx="214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FB1F60B-AF64-BCBC-9151-548EF03D6D14}"/>
                    </a:ext>
                  </a:extLst>
                </p14:cNvPr>
                <p14:cNvContentPartPr/>
                <p14:nvPr/>
              </p14:nvContentPartPr>
              <p14:xfrm>
                <a:off x="4995476" y="4777365"/>
                <a:ext cx="1063800" cy="1227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FB1F60B-AF64-BCBC-9151-548EF03D6D1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986476" y="4768725"/>
                  <a:ext cx="1081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6C9D92C-5152-3CC7-6286-340FC624CC90}"/>
                    </a:ext>
                  </a:extLst>
                </p14:cNvPr>
                <p14:cNvContentPartPr/>
                <p14:nvPr/>
              </p14:nvContentPartPr>
              <p14:xfrm>
                <a:off x="5247116" y="5031165"/>
                <a:ext cx="21960" cy="254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6C9D92C-5152-3CC7-6286-340FC624CC9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238476" y="5022165"/>
                  <a:ext cx="39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1B5F6FC-3366-578C-CE41-DAD5571803AF}"/>
                    </a:ext>
                  </a:extLst>
                </p14:cNvPr>
                <p14:cNvContentPartPr/>
                <p14:nvPr/>
              </p14:nvContentPartPr>
              <p14:xfrm>
                <a:off x="5107076" y="4994085"/>
                <a:ext cx="360000" cy="248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1B5F6FC-3366-578C-CE41-DAD5571803A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98436" y="4985445"/>
                  <a:ext cx="377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5447E51-2A31-A022-F6D7-3C6ED7FF14AD}"/>
                    </a:ext>
                  </a:extLst>
                </p14:cNvPr>
                <p14:cNvContentPartPr/>
                <p14:nvPr/>
              </p14:nvContentPartPr>
              <p14:xfrm>
                <a:off x="5332436" y="5251845"/>
                <a:ext cx="194760" cy="1252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5447E51-2A31-A022-F6D7-3C6ED7FF14A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323796" y="5242845"/>
                  <a:ext cx="212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B25CC88-E3B3-CE9D-9611-3C2F9DF4DDAA}"/>
                    </a:ext>
                  </a:extLst>
                </p14:cNvPr>
                <p14:cNvContentPartPr/>
                <p14:nvPr/>
              </p14:nvContentPartPr>
              <p14:xfrm>
                <a:off x="5639516" y="5022885"/>
                <a:ext cx="38520" cy="174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B25CC88-E3B3-CE9D-9611-3C2F9DF4DDA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630516" y="5014245"/>
                  <a:ext cx="56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C2434F1-2EE3-11F8-F8FB-F2F56ADDE9DC}"/>
                    </a:ext>
                  </a:extLst>
                </p14:cNvPr>
                <p14:cNvContentPartPr/>
                <p14:nvPr/>
              </p14:nvContentPartPr>
              <p14:xfrm>
                <a:off x="5554196" y="5100645"/>
                <a:ext cx="228960" cy="32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C2434F1-2EE3-11F8-F8FB-F2F56ADDE9D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545196" y="5092005"/>
                  <a:ext cx="246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B45597D-3D0B-AEF5-CBC3-7F4B54D38D62}"/>
                    </a:ext>
                  </a:extLst>
                </p14:cNvPr>
                <p14:cNvContentPartPr/>
                <p14:nvPr/>
              </p14:nvContentPartPr>
              <p14:xfrm>
                <a:off x="5827436" y="4936845"/>
                <a:ext cx="177120" cy="2624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B45597D-3D0B-AEF5-CBC3-7F4B54D38D6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18436" y="4927845"/>
                  <a:ext cx="194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74ECEEE-52E3-CB65-0E91-F3DD3B9F72EC}"/>
                    </a:ext>
                  </a:extLst>
                </p14:cNvPr>
                <p14:cNvContentPartPr/>
                <p14:nvPr/>
              </p14:nvContentPartPr>
              <p14:xfrm>
                <a:off x="6016796" y="5184165"/>
                <a:ext cx="75600" cy="1098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74ECEEE-52E3-CB65-0E91-F3DD3B9F72E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008156" y="5175165"/>
                  <a:ext cx="93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65EEC64-F852-B586-7AD2-263E10A45A0F}"/>
                    </a:ext>
                  </a:extLst>
                </p14:cNvPr>
                <p14:cNvContentPartPr/>
                <p14:nvPr/>
              </p14:nvContentPartPr>
              <p14:xfrm>
                <a:off x="6038756" y="5074005"/>
                <a:ext cx="360" cy="3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65EEC64-F852-B586-7AD2-263E10A45A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29756" y="506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74672FD-F95D-989C-FEB3-1C90A3765CE0}"/>
                    </a:ext>
                  </a:extLst>
                </p14:cNvPr>
                <p14:cNvContentPartPr/>
                <p14:nvPr/>
              </p14:nvContentPartPr>
              <p14:xfrm>
                <a:off x="6203636" y="4967085"/>
                <a:ext cx="34200" cy="2019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74672FD-F95D-989C-FEB3-1C90A3765CE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194636" y="4958085"/>
                  <a:ext cx="51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6766BF6-C7DE-5D0C-677E-93A1593520C9}"/>
                    </a:ext>
                  </a:extLst>
                </p14:cNvPr>
                <p14:cNvContentPartPr/>
                <p14:nvPr/>
              </p14:nvContentPartPr>
              <p14:xfrm>
                <a:off x="6090956" y="4930725"/>
                <a:ext cx="261720" cy="144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6766BF6-C7DE-5D0C-677E-93A1593520C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081956" y="4921725"/>
                  <a:ext cx="279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4DB1323-985A-7A14-C30A-1CAF6CC51C34}"/>
                    </a:ext>
                  </a:extLst>
                </p14:cNvPr>
                <p14:cNvContentPartPr/>
                <p14:nvPr/>
              </p14:nvContentPartPr>
              <p14:xfrm>
                <a:off x="6403436" y="5130525"/>
                <a:ext cx="64800" cy="1602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4DB1323-985A-7A14-C30A-1CAF6CC51C3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394436" y="5121525"/>
                  <a:ext cx="82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5655E30-0AC6-2C69-A794-4D46E0B60D83}"/>
                    </a:ext>
                  </a:extLst>
                </p14:cNvPr>
                <p14:cNvContentPartPr/>
                <p14:nvPr/>
              </p14:nvContentPartPr>
              <p14:xfrm>
                <a:off x="6431156" y="5022165"/>
                <a:ext cx="36720" cy="68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5655E30-0AC6-2C69-A794-4D46E0B60D8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22516" y="5013525"/>
                  <a:ext cx="54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79ADA4C-71F2-68B4-5112-B371C29B8F08}"/>
                    </a:ext>
                  </a:extLst>
                </p14:cNvPr>
                <p14:cNvContentPartPr/>
                <p14:nvPr/>
              </p14:nvContentPartPr>
              <p14:xfrm>
                <a:off x="6617996" y="4640565"/>
                <a:ext cx="155160" cy="1947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79ADA4C-71F2-68B4-5112-B371C29B8F0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609356" y="4631925"/>
                  <a:ext cx="172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35B4383-2711-5374-4BAE-BDEB51CB0E19}"/>
                    </a:ext>
                  </a:extLst>
                </p14:cNvPr>
                <p14:cNvContentPartPr/>
                <p14:nvPr/>
              </p14:nvContentPartPr>
              <p14:xfrm>
                <a:off x="6584156" y="4508085"/>
                <a:ext cx="293400" cy="2952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35B4383-2711-5374-4BAE-BDEB51CB0E1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575516" y="4499085"/>
                  <a:ext cx="311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9EF8344-1610-982C-9B66-B32073D2205F}"/>
                    </a:ext>
                  </a:extLst>
                </p14:cNvPr>
                <p14:cNvContentPartPr/>
                <p14:nvPr/>
              </p14:nvContentPartPr>
              <p14:xfrm>
                <a:off x="6987716" y="4825245"/>
                <a:ext cx="147960" cy="1641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9EF8344-1610-982C-9B66-B32073D2205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978716" y="4816605"/>
                  <a:ext cx="165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FD8BA1A-8AE8-0D11-A8FC-E964869BB516}"/>
                    </a:ext>
                  </a:extLst>
                </p14:cNvPr>
                <p14:cNvContentPartPr/>
                <p14:nvPr/>
              </p14:nvContentPartPr>
              <p14:xfrm>
                <a:off x="6869276" y="4402965"/>
                <a:ext cx="194040" cy="1267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FD8BA1A-8AE8-0D11-A8FC-E964869BB51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860636" y="4394325"/>
                  <a:ext cx="211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2250A32-238E-E32E-2D7E-14BCD46B2960}"/>
                    </a:ext>
                  </a:extLst>
                </p14:cNvPr>
                <p14:cNvContentPartPr/>
                <p14:nvPr/>
              </p14:nvContentPartPr>
              <p14:xfrm>
                <a:off x="7318916" y="4460205"/>
                <a:ext cx="175320" cy="3538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2250A32-238E-E32E-2D7E-14BCD46B296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10276" y="4451205"/>
                  <a:ext cx="1929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AEAF587-91FB-978E-A246-1766DB270985}"/>
                    </a:ext>
                  </a:extLst>
                </p14:cNvPr>
                <p14:cNvContentPartPr/>
                <p14:nvPr/>
              </p14:nvContentPartPr>
              <p14:xfrm>
                <a:off x="7419356" y="4330965"/>
                <a:ext cx="148680" cy="1490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AEAF587-91FB-978E-A246-1766DB27098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410356" y="4321965"/>
                  <a:ext cx="166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7056481-B92F-5FC2-7242-D89FA0B0654F}"/>
                    </a:ext>
                  </a:extLst>
                </p14:cNvPr>
                <p14:cNvContentPartPr/>
                <p14:nvPr/>
              </p14:nvContentPartPr>
              <p14:xfrm>
                <a:off x="7578836" y="4106685"/>
                <a:ext cx="406440" cy="11714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7056481-B92F-5FC2-7242-D89FA0B0654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570196" y="4098045"/>
                  <a:ext cx="424080" cy="11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8AEF39F9-F49B-29A5-FA23-359C2F6ED0F0}"/>
                  </a:ext>
                </a:extLst>
              </p14:cNvPr>
              <p14:cNvContentPartPr/>
              <p14:nvPr/>
            </p14:nvContentPartPr>
            <p14:xfrm>
              <a:off x="4614596" y="5203245"/>
              <a:ext cx="2888640" cy="47556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8AEF39F9-F49B-29A5-FA23-359C2F6ED0F0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605596" y="5194605"/>
                <a:ext cx="2906280" cy="49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A5E8157-6429-1C68-D691-1CDD523E05A4}"/>
              </a:ext>
            </a:extLst>
          </p:cNvPr>
          <p:cNvGrpSpPr/>
          <p:nvPr/>
        </p:nvGrpSpPr>
        <p:grpSpPr>
          <a:xfrm>
            <a:off x="428876" y="5859165"/>
            <a:ext cx="3095280" cy="554040"/>
            <a:chOff x="428876" y="5859165"/>
            <a:chExt cx="309528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3AB3EA2-C760-A473-4D8E-C4624CF52F5B}"/>
                    </a:ext>
                  </a:extLst>
                </p14:cNvPr>
                <p14:cNvContentPartPr/>
                <p14:nvPr/>
              </p14:nvContentPartPr>
              <p14:xfrm>
                <a:off x="428876" y="5961045"/>
                <a:ext cx="95760" cy="2498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3AB3EA2-C760-A473-4D8E-C4624CF52F5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19876" y="5952405"/>
                  <a:ext cx="113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13BBED9-D4FF-5EE1-CE72-A30654764705}"/>
                    </a:ext>
                  </a:extLst>
                </p14:cNvPr>
                <p14:cNvContentPartPr/>
                <p14:nvPr/>
              </p14:nvContentPartPr>
              <p14:xfrm>
                <a:off x="450116" y="5910285"/>
                <a:ext cx="255960" cy="824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13BBED9-D4FF-5EE1-CE72-A3065476470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41476" y="5901285"/>
                  <a:ext cx="273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7B03A5A-2D42-756C-5614-33BC60CE97AD}"/>
                    </a:ext>
                  </a:extLst>
                </p14:cNvPr>
                <p14:cNvContentPartPr/>
                <p14:nvPr/>
              </p14:nvContentPartPr>
              <p14:xfrm>
                <a:off x="471356" y="6018285"/>
                <a:ext cx="191160" cy="824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7B03A5A-2D42-756C-5614-33BC60CE97A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2356" y="6009645"/>
                  <a:ext cx="208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203198F-8583-ED75-6DF0-D4EA0BE04975}"/>
                    </a:ext>
                  </a:extLst>
                </p14:cNvPr>
                <p14:cNvContentPartPr/>
                <p14:nvPr/>
              </p14:nvContentPartPr>
              <p14:xfrm>
                <a:off x="603116" y="5859165"/>
                <a:ext cx="1301040" cy="4086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203198F-8583-ED75-6DF0-D4EA0BE0497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94476" y="5850165"/>
                  <a:ext cx="1318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CD288A4-174F-DC27-2248-508F1591B5D9}"/>
                    </a:ext>
                  </a:extLst>
                </p14:cNvPr>
                <p14:cNvContentPartPr/>
                <p14:nvPr/>
              </p14:nvContentPartPr>
              <p14:xfrm>
                <a:off x="1413476" y="5992365"/>
                <a:ext cx="360" cy="3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CD288A4-174F-DC27-2248-508F1591B5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04836" y="598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467F067-2FDB-80AA-3D3B-0BA263E144D4}"/>
                    </a:ext>
                  </a:extLst>
                </p14:cNvPr>
                <p14:cNvContentPartPr/>
                <p14:nvPr/>
              </p14:nvContentPartPr>
              <p14:xfrm>
                <a:off x="1087316" y="5940165"/>
                <a:ext cx="375480" cy="259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467F067-2FDB-80AA-3D3B-0BA263E144D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78316" y="5931165"/>
                  <a:ext cx="393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5E39AFE-97DC-5321-EB6F-91FC6ADA620D}"/>
                    </a:ext>
                  </a:extLst>
                </p14:cNvPr>
                <p14:cNvContentPartPr/>
                <p14:nvPr/>
              </p14:nvContentPartPr>
              <p14:xfrm>
                <a:off x="2090636" y="6042045"/>
                <a:ext cx="893160" cy="1746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5E39AFE-97DC-5321-EB6F-91FC6ADA620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081636" y="6033045"/>
                  <a:ext cx="910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430EE6D-C713-CD8D-E783-706F3990D54D}"/>
                    </a:ext>
                  </a:extLst>
                </p14:cNvPr>
                <p14:cNvContentPartPr/>
                <p14:nvPr/>
              </p14:nvContentPartPr>
              <p14:xfrm>
                <a:off x="3225356" y="5886525"/>
                <a:ext cx="298800" cy="5266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430EE6D-C713-CD8D-E783-706F3990D54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216716" y="5877885"/>
                  <a:ext cx="316440" cy="54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C5E32FF7-8AD5-5065-9864-4787C78D2121}"/>
              </a:ext>
            </a:extLst>
          </p:cNvPr>
          <p:cNvGrpSpPr/>
          <p:nvPr/>
        </p:nvGrpSpPr>
        <p:grpSpPr>
          <a:xfrm>
            <a:off x="3816476" y="5853405"/>
            <a:ext cx="2298600" cy="412920"/>
            <a:chOff x="3816476" y="5853405"/>
            <a:chExt cx="229860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C1D5DF0-8C2C-EEE2-EA21-961294696391}"/>
                    </a:ext>
                  </a:extLst>
                </p14:cNvPr>
                <p14:cNvContentPartPr/>
                <p14:nvPr/>
              </p14:nvContentPartPr>
              <p14:xfrm>
                <a:off x="3816476" y="5893725"/>
                <a:ext cx="147240" cy="2887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C1D5DF0-8C2C-EEE2-EA21-96129469639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807836" y="5885085"/>
                  <a:ext cx="164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3C1BA9D-6A5C-D5FC-9C76-73CCE6C8F320}"/>
                    </a:ext>
                  </a:extLst>
                </p14:cNvPr>
                <p14:cNvContentPartPr/>
                <p14:nvPr/>
              </p14:nvContentPartPr>
              <p14:xfrm>
                <a:off x="3922316" y="5853405"/>
                <a:ext cx="1025280" cy="3589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3C1BA9D-6A5C-D5FC-9C76-73CCE6C8F32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913676" y="5844765"/>
                  <a:ext cx="1042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F76E750-C212-3CFE-09C1-B00134345314}"/>
                    </a:ext>
                  </a:extLst>
                </p14:cNvPr>
                <p14:cNvContentPartPr/>
                <p14:nvPr/>
              </p14:nvContentPartPr>
              <p14:xfrm>
                <a:off x="5155676" y="5895165"/>
                <a:ext cx="959400" cy="3711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F76E750-C212-3CFE-09C1-B0013434531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46676" y="5886165"/>
                  <a:ext cx="9770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2FD3DDB-7A84-577D-8BBA-CAAE23B72453}"/>
                    </a:ext>
                  </a:extLst>
                </p14:cNvPr>
                <p14:cNvContentPartPr/>
                <p14:nvPr/>
              </p14:nvContentPartPr>
              <p14:xfrm>
                <a:off x="5838236" y="5940165"/>
                <a:ext cx="253800" cy="2552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2FD3DDB-7A84-577D-8BBA-CAAE23B7245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829236" y="5931165"/>
                  <a:ext cx="27144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4B03554C-FECB-4A6B-F5AD-2749E72E096F}"/>
              </a:ext>
            </a:extLst>
          </p:cNvPr>
          <p:cNvGrpSpPr/>
          <p:nvPr/>
        </p:nvGrpSpPr>
        <p:grpSpPr>
          <a:xfrm>
            <a:off x="6463196" y="5324205"/>
            <a:ext cx="3381840" cy="1261080"/>
            <a:chOff x="6463196" y="5324205"/>
            <a:chExt cx="3381840" cy="12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80EDE5E-208A-3951-4FAC-21BA608FE63F}"/>
                    </a:ext>
                  </a:extLst>
                </p14:cNvPr>
                <p14:cNvContentPartPr/>
                <p14:nvPr/>
              </p14:nvContentPartPr>
              <p14:xfrm>
                <a:off x="6463196" y="5937285"/>
                <a:ext cx="194760" cy="511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80EDE5E-208A-3951-4FAC-21BA608FE63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54196" y="5928645"/>
                  <a:ext cx="212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B565F2A-1B91-9BC1-D961-01E4078AEE99}"/>
                    </a:ext>
                  </a:extLst>
                </p14:cNvPr>
                <p14:cNvContentPartPr/>
                <p14:nvPr/>
              </p14:nvContentPartPr>
              <p14:xfrm>
                <a:off x="6476876" y="6034845"/>
                <a:ext cx="229320" cy="766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B565F2A-1B91-9BC1-D961-01E4078AEE9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468236" y="6026205"/>
                  <a:ext cx="246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DEA24B4-00B1-BAF8-E82B-DDC91A3B0DCC}"/>
                    </a:ext>
                  </a:extLst>
                </p14:cNvPr>
                <p14:cNvContentPartPr/>
                <p14:nvPr/>
              </p14:nvContentPartPr>
              <p14:xfrm>
                <a:off x="6938036" y="5930445"/>
                <a:ext cx="135000" cy="1803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DEA24B4-00B1-BAF8-E82B-DDC91A3B0DC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29396" y="5921805"/>
                  <a:ext cx="152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1338615-1B7F-F835-4C14-1C20035AE024}"/>
                    </a:ext>
                  </a:extLst>
                </p14:cNvPr>
                <p14:cNvContentPartPr/>
                <p14:nvPr/>
              </p14:nvContentPartPr>
              <p14:xfrm>
                <a:off x="6892676" y="5835765"/>
                <a:ext cx="251640" cy="2584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1338615-1B7F-F835-4C14-1C20035AE02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83676" y="5826765"/>
                  <a:ext cx="269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1A2562E-1F5D-5A60-C949-7505F33D28A8}"/>
                    </a:ext>
                  </a:extLst>
                </p14:cNvPr>
                <p14:cNvContentPartPr/>
                <p14:nvPr/>
              </p14:nvContentPartPr>
              <p14:xfrm>
                <a:off x="7193636" y="6080925"/>
                <a:ext cx="151200" cy="1656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1A2562E-1F5D-5A60-C949-7505F33D28A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184636" y="6071925"/>
                  <a:ext cx="168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943064D-8A04-1B63-C293-C307A7766E0C}"/>
                    </a:ext>
                  </a:extLst>
                </p14:cNvPr>
                <p14:cNvContentPartPr/>
                <p14:nvPr/>
              </p14:nvContentPartPr>
              <p14:xfrm>
                <a:off x="7210556" y="5762685"/>
                <a:ext cx="126360" cy="997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943064D-8A04-1B63-C293-C307A7766E0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201556" y="5753685"/>
                  <a:ext cx="144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44C9E9F-5465-DE47-170F-23D6E9ABA308}"/>
                    </a:ext>
                  </a:extLst>
                </p14:cNvPr>
                <p14:cNvContentPartPr/>
                <p14:nvPr/>
              </p14:nvContentPartPr>
              <p14:xfrm>
                <a:off x="7506476" y="5772405"/>
                <a:ext cx="208800" cy="3078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44C9E9F-5465-DE47-170F-23D6E9ABA30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497476" y="5763765"/>
                  <a:ext cx="226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BD011ED-B2DC-511F-480A-10F22637A08E}"/>
                    </a:ext>
                  </a:extLst>
                </p14:cNvPr>
                <p14:cNvContentPartPr/>
                <p14:nvPr/>
              </p14:nvContentPartPr>
              <p14:xfrm>
                <a:off x="7683596" y="5651445"/>
                <a:ext cx="132840" cy="1004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BD011ED-B2DC-511F-480A-10F22637A08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674596" y="5642445"/>
                  <a:ext cx="150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3D0D313-3CF6-8D56-517B-8C24BDF8ED8F}"/>
                    </a:ext>
                  </a:extLst>
                </p14:cNvPr>
                <p14:cNvContentPartPr/>
                <p14:nvPr/>
              </p14:nvContentPartPr>
              <p14:xfrm>
                <a:off x="7973756" y="5941605"/>
                <a:ext cx="360" cy="3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3D0D313-3CF6-8D56-517B-8C24BDF8ED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64756" y="5932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0D48681-0457-DED8-0F9F-B7234D6D767F}"/>
                    </a:ext>
                  </a:extLst>
                </p14:cNvPr>
                <p14:cNvContentPartPr/>
                <p14:nvPr/>
              </p14:nvContentPartPr>
              <p14:xfrm>
                <a:off x="7930916" y="5910285"/>
                <a:ext cx="201600" cy="295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0D48681-0457-DED8-0F9F-B7234D6D767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921916" y="5901645"/>
                  <a:ext cx="219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360FAA8-6BE7-1A5D-365B-1C6D0A026A0A}"/>
                    </a:ext>
                  </a:extLst>
                </p14:cNvPr>
                <p14:cNvContentPartPr/>
                <p14:nvPr/>
              </p14:nvContentPartPr>
              <p14:xfrm>
                <a:off x="7901036" y="5983725"/>
                <a:ext cx="203040" cy="475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360FAA8-6BE7-1A5D-365B-1C6D0A026A0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892396" y="5974725"/>
                  <a:ext cx="220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9BBBFA9-7E2F-CE44-2ED8-D3BE42AF8277}"/>
                    </a:ext>
                  </a:extLst>
                </p14:cNvPr>
                <p14:cNvContentPartPr/>
                <p14:nvPr/>
              </p14:nvContentPartPr>
              <p14:xfrm>
                <a:off x="8435996" y="5596365"/>
                <a:ext cx="194760" cy="2282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9BBBFA9-7E2F-CE44-2ED8-D3BE42AF827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427356" y="5587725"/>
                  <a:ext cx="212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4D89C97-761E-04B1-4F7B-F87838EB7D46}"/>
                    </a:ext>
                  </a:extLst>
                </p14:cNvPr>
                <p14:cNvContentPartPr/>
                <p14:nvPr/>
              </p14:nvContentPartPr>
              <p14:xfrm>
                <a:off x="8761436" y="5668005"/>
                <a:ext cx="11880" cy="1368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4D89C97-761E-04B1-4F7B-F87838EB7D4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752436" y="5659005"/>
                  <a:ext cx="29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7685C5D-9EA3-4ED9-54DC-6899B8F2A9F4}"/>
                    </a:ext>
                  </a:extLst>
                </p14:cNvPr>
                <p14:cNvContentPartPr/>
                <p14:nvPr/>
              </p14:nvContentPartPr>
              <p14:xfrm>
                <a:off x="8824796" y="5656845"/>
                <a:ext cx="43920" cy="1476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7685C5D-9EA3-4ED9-54DC-6899B8F2A9F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815796" y="5647845"/>
                  <a:ext cx="6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95325FE-C041-5F9D-056E-B035B1977FBA}"/>
                    </a:ext>
                  </a:extLst>
                </p14:cNvPr>
                <p14:cNvContentPartPr/>
                <p14:nvPr/>
              </p14:nvContentPartPr>
              <p14:xfrm>
                <a:off x="8742716" y="5633085"/>
                <a:ext cx="234720" cy="259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95325FE-C041-5F9D-056E-B035B1977FB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733716" y="5624085"/>
                  <a:ext cx="252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65D953F-F456-C148-6FC3-D1498E861A57}"/>
                    </a:ext>
                  </a:extLst>
                </p14:cNvPr>
                <p14:cNvContentPartPr/>
                <p14:nvPr/>
              </p14:nvContentPartPr>
              <p14:xfrm>
                <a:off x="9052316" y="5569365"/>
                <a:ext cx="105480" cy="1792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65D953F-F456-C148-6FC3-D1498E861A5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043676" y="5560365"/>
                  <a:ext cx="123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CBDDA88-E82B-0F5A-4F1C-DD894E35B1B4}"/>
                    </a:ext>
                  </a:extLst>
                </p14:cNvPr>
                <p14:cNvContentPartPr/>
                <p14:nvPr/>
              </p14:nvContentPartPr>
              <p14:xfrm>
                <a:off x="8955116" y="5461005"/>
                <a:ext cx="277200" cy="2149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CBDDA88-E82B-0F5A-4F1C-DD894E35B1B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946476" y="5452005"/>
                  <a:ext cx="294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E0FA26C-6F01-1B1B-E9E9-A1FF401231EB}"/>
                    </a:ext>
                  </a:extLst>
                </p14:cNvPr>
                <p14:cNvContentPartPr/>
                <p14:nvPr/>
              </p14:nvContentPartPr>
              <p14:xfrm>
                <a:off x="9240956" y="5657925"/>
                <a:ext cx="212040" cy="1857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E0FA26C-6F01-1B1B-E9E9-A1FF401231E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232316" y="5648925"/>
                  <a:ext cx="229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B75FD43-E1FF-3434-575A-2EEBA8D4D022}"/>
                    </a:ext>
                  </a:extLst>
                </p14:cNvPr>
                <p14:cNvContentPartPr/>
                <p14:nvPr/>
              </p14:nvContentPartPr>
              <p14:xfrm>
                <a:off x="8446076" y="5843685"/>
                <a:ext cx="1086840" cy="1976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B75FD43-E1FF-3434-575A-2EEBA8D4D02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437076" y="5834685"/>
                  <a:ext cx="1104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9069D59-99C4-1550-7E7A-9FB766264A32}"/>
                    </a:ext>
                  </a:extLst>
                </p14:cNvPr>
                <p14:cNvContentPartPr/>
                <p14:nvPr/>
              </p14:nvContentPartPr>
              <p14:xfrm>
                <a:off x="8905796" y="6156885"/>
                <a:ext cx="110880" cy="2055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9069D59-99C4-1550-7E7A-9FB766264A3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896796" y="6148245"/>
                  <a:ext cx="128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8776D85-4412-4AF4-97EB-5C36C1B89182}"/>
                    </a:ext>
                  </a:extLst>
                </p14:cNvPr>
                <p14:cNvContentPartPr/>
                <p14:nvPr/>
              </p14:nvContentPartPr>
              <p14:xfrm>
                <a:off x="8851436" y="6072285"/>
                <a:ext cx="249480" cy="2473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8776D85-4412-4AF4-97EB-5C36C1B8918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842796" y="6063645"/>
                  <a:ext cx="267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DA17015-0460-6CC7-1BDA-2DBFC72D6E10}"/>
                    </a:ext>
                  </a:extLst>
                </p14:cNvPr>
                <p14:cNvContentPartPr/>
                <p14:nvPr/>
              </p14:nvContentPartPr>
              <p14:xfrm>
                <a:off x="8255636" y="5484405"/>
                <a:ext cx="256680" cy="11008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DA17015-0460-6CC7-1BDA-2DBFC72D6E1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246996" y="5475765"/>
                  <a:ext cx="274320" cy="11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F3C2C31-B9A4-366F-AFBB-4BAB23A669A2}"/>
                    </a:ext>
                  </a:extLst>
                </p14:cNvPr>
                <p14:cNvContentPartPr/>
                <p14:nvPr/>
              </p14:nvContentPartPr>
              <p14:xfrm>
                <a:off x="9430676" y="5324205"/>
                <a:ext cx="178920" cy="11419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F3C2C31-B9A4-366F-AFBB-4BAB23A669A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422036" y="5315205"/>
                  <a:ext cx="196560" cy="11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656817C-E662-D126-FFF5-4D15B8C73EF6}"/>
                    </a:ext>
                  </a:extLst>
                </p14:cNvPr>
                <p14:cNvContentPartPr/>
                <p14:nvPr/>
              </p14:nvContentPartPr>
              <p14:xfrm>
                <a:off x="9624716" y="5361645"/>
                <a:ext cx="220320" cy="2134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656817C-E662-D126-FFF5-4D15B8C73EF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616076" y="5353005"/>
                  <a:ext cx="2379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E09188A6-2C30-B575-7F75-05698A939CF5}"/>
              </a:ext>
            </a:extLst>
          </p:cNvPr>
          <p:cNvGrpSpPr/>
          <p:nvPr/>
        </p:nvGrpSpPr>
        <p:grpSpPr>
          <a:xfrm>
            <a:off x="9007316" y="3139005"/>
            <a:ext cx="456120" cy="453960"/>
            <a:chOff x="9007316" y="3139005"/>
            <a:chExt cx="45612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079DF70-35A0-92E3-B001-DA83BC6D89BF}"/>
                    </a:ext>
                  </a:extLst>
                </p14:cNvPr>
                <p14:cNvContentPartPr/>
                <p14:nvPr/>
              </p14:nvContentPartPr>
              <p14:xfrm>
                <a:off x="9024236" y="3296325"/>
                <a:ext cx="156960" cy="21600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079DF70-35A0-92E3-B001-DA83BC6D89B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015596" y="3287325"/>
                  <a:ext cx="174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C066150-A2CB-3382-743B-B634E2B2BD4C}"/>
                    </a:ext>
                  </a:extLst>
                </p14:cNvPr>
                <p14:cNvContentPartPr/>
                <p14:nvPr/>
              </p14:nvContentPartPr>
              <p14:xfrm>
                <a:off x="9007316" y="3139005"/>
                <a:ext cx="234000" cy="3690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C066150-A2CB-3382-743B-B634E2B2BD4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998676" y="3130005"/>
                  <a:ext cx="2516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7BFC431-53AF-5EA2-9528-C1CAC2C0A342}"/>
                    </a:ext>
                  </a:extLst>
                </p14:cNvPr>
                <p14:cNvContentPartPr/>
                <p14:nvPr/>
              </p14:nvContentPartPr>
              <p14:xfrm>
                <a:off x="9312596" y="3424485"/>
                <a:ext cx="150840" cy="1684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7BFC431-53AF-5EA2-9528-C1CAC2C0A34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303956" y="3415845"/>
                  <a:ext cx="1684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C022C998-DAF5-0818-340A-A33D25BDF64D}"/>
              </a:ext>
            </a:extLst>
          </p:cNvPr>
          <p:cNvGrpSpPr/>
          <p:nvPr/>
        </p:nvGrpSpPr>
        <p:grpSpPr>
          <a:xfrm>
            <a:off x="9714356" y="2914005"/>
            <a:ext cx="2232000" cy="602280"/>
            <a:chOff x="9714356" y="2914005"/>
            <a:chExt cx="223200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8D8B745-0917-EF2A-EAEE-21F1F33EB032}"/>
                    </a:ext>
                  </a:extLst>
                </p14:cNvPr>
                <p14:cNvContentPartPr/>
                <p14:nvPr/>
              </p14:nvContentPartPr>
              <p14:xfrm>
                <a:off x="9714356" y="3261405"/>
                <a:ext cx="129600" cy="1504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8D8B745-0917-EF2A-EAEE-21F1F33EB03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705716" y="3252765"/>
                  <a:ext cx="147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A2E169D-ECB1-8C2A-E071-6C4D738D3A5E}"/>
                    </a:ext>
                  </a:extLst>
                </p14:cNvPr>
                <p14:cNvContentPartPr/>
                <p14:nvPr/>
              </p14:nvContentPartPr>
              <p14:xfrm>
                <a:off x="9916316" y="3226125"/>
                <a:ext cx="128520" cy="1681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A2E169D-ECB1-8C2A-E071-6C4D738D3A5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907316" y="3217125"/>
                  <a:ext cx="146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069A50E-C753-AD74-BABC-92B66180121C}"/>
                    </a:ext>
                  </a:extLst>
                </p14:cNvPr>
                <p14:cNvContentPartPr/>
                <p14:nvPr/>
              </p14:nvContentPartPr>
              <p14:xfrm>
                <a:off x="10126916" y="3210645"/>
                <a:ext cx="90720" cy="1692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069A50E-C753-AD74-BABC-92B66180121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117916" y="3201645"/>
                  <a:ext cx="108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1134AC2-E7A1-BE93-09BB-F2310F7713AE}"/>
                    </a:ext>
                  </a:extLst>
                </p14:cNvPr>
                <p14:cNvContentPartPr/>
                <p14:nvPr/>
              </p14:nvContentPartPr>
              <p14:xfrm>
                <a:off x="10292156" y="3262845"/>
                <a:ext cx="128160" cy="1054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1134AC2-E7A1-BE93-09BB-F2310F7713A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283156" y="3254205"/>
                  <a:ext cx="145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C6B8C50-134E-0DD5-6340-24E4ABEEA270}"/>
                    </a:ext>
                  </a:extLst>
                </p14:cNvPr>
                <p14:cNvContentPartPr/>
                <p14:nvPr/>
              </p14:nvContentPartPr>
              <p14:xfrm>
                <a:off x="10516436" y="2979525"/>
                <a:ext cx="50400" cy="3884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C6B8C50-134E-0DD5-6340-24E4ABEEA27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507796" y="2970525"/>
                  <a:ext cx="680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75AAB40-DE4D-CE10-3DBC-C4DCCCEE2510}"/>
                    </a:ext>
                  </a:extLst>
                </p14:cNvPr>
                <p14:cNvContentPartPr/>
                <p14:nvPr/>
              </p14:nvContentPartPr>
              <p14:xfrm>
                <a:off x="10637036" y="2969085"/>
                <a:ext cx="62280" cy="3956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75AAB40-DE4D-CE10-3DBC-C4DCCCEE251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628036" y="2960445"/>
                  <a:ext cx="79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70722A9-EBA9-C0B4-0E9C-BF82A028128F}"/>
                    </a:ext>
                  </a:extLst>
                </p14:cNvPr>
                <p14:cNvContentPartPr/>
                <p14:nvPr/>
              </p14:nvContentPartPr>
              <p14:xfrm>
                <a:off x="10797956" y="3199845"/>
                <a:ext cx="123840" cy="3164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70722A9-EBA9-C0B4-0E9C-BF82A028128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788956" y="3191205"/>
                  <a:ext cx="1414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921812E-F3DB-7FA6-F10B-A03AEF7C1CD9}"/>
                    </a:ext>
                  </a:extLst>
                </p14:cNvPr>
                <p14:cNvContentPartPr/>
                <p14:nvPr/>
              </p14:nvContentPartPr>
              <p14:xfrm>
                <a:off x="10790036" y="3208485"/>
                <a:ext cx="78120" cy="1526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921812E-F3DB-7FA6-F10B-A03AEF7C1CD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781036" y="3199845"/>
                  <a:ext cx="95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85B7E10-4B23-DD85-73BE-175957FDB0DE}"/>
                    </a:ext>
                  </a:extLst>
                </p14:cNvPr>
                <p14:cNvContentPartPr/>
                <p14:nvPr/>
              </p14:nvContentPartPr>
              <p14:xfrm>
                <a:off x="11191076" y="3077445"/>
                <a:ext cx="157680" cy="2736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85B7E10-4B23-DD85-73BE-175957FDB0D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182436" y="3068445"/>
                  <a:ext cx="1753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6137B75-176F-2A79-E415-31DE445114D7}"/>
                    </a:ext>
                  </a:extLst>
                </p14:cNvPr>
                <p14:cNvContentPartPr/>
                <p14:nvPr/>
              </p14:nvContentPartPr>
              <p14:xfrm>
                <a:off x="11395196" y="3083925"/>
                <a:ext cx="136800" cy="2181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6137B75-176F-2A79-E415-31DE445114D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386196" y="3074925"/>
                  <a:ext cx="154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561D219-FA3B-2D13-8853-6A0E4C4FD4A4}"/>
                    </a:ext>
                  </a:extLst>
                </p14:cNvPr>
                <p14:cNvContentPartPr/>
                <p14:nvPr/>
              </p14:nvContentPartPr>
              <p14:xfrm>
                <a:off x="11737556" y="3123885"/>
                <a:ext cx="78840" cy="2124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561D219-FA3B-2D13-8853-6A0E4C4FD4A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728556" y="3114885"/>
                  <a:ext cx="96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3B1178C-CF8B-9C4A-B7EA-30D1BDDE2346}"/>
                    </a:ext>
                  </a:extLst>
                </p14:cNvPr>
                <p14:cNvContentPartPr/>
                <p14:nvPr/>
              </p14:nvContentPartPr>
              <p14:xfrm>
                <a:off x="11673116" y="2914005"/>
                <a:ext cx="273240" cy="4647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3B1178C-CF8B-9C4A-B7EA-30D1BDDE234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664116" y="2905365"/>
                  <a:ext cx="290880" cy="48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7E13B405-23F0-732A-0D1C-7059B08A4B4A}"/>
                  </a:ext>
                </a:extLst>
              </p14:cNvPr>
              <p14:cNvContentPartPr/>
              <p14:nvPr/>
            </p14:nvContentPartPr>
            <p14:xfrm>
              <a:off x="9059516" y="3871605"/>
              <a:ext cx="247680" cy="20844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7E13B405-23F0-732A-0D1C-7059B08A4B4A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9050516" y="3862965"/>
                <a:ext cx="2653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C4992C6E-62BD-6000-FC1C-FC2AFF1890CF}"/>
                  </a:ext>
                </a:extLst>
              </p14:cNvPr>
              <p14:cNvContentPartPr/>
              <p14:nvPr/>
            </p14:nvContentPartPr>
            <p14:xfrm>
              <a:off x="8970956" y="3710325"/>
              <a:ext cx="151200" cy="21312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C4992C6E-62BD-6000-FC1C-FC2AFF1890CF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8961956" y="3701325"/>
                <a:ext cx="16884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Group 382">
            <a:extLst>
              <a:ext uri="{FF2B5EF4-FFF2-40B4-BE49-F238E27FC236}">
                <a16:creationId xmlns:a16="http://schemas.microsoft.com/office/drawing/2014/main" id="{3658B578-B97A-8C29-E95A-953220E2972B}"/>
              </a:ext>
            </a:extLst>
          </p:cNvPr>
          <p:cNvGrpSpPr/>
          <p:nvPr/>
        </p:nvGrpSpPr>
        <p:grpSpPr>
          <a:xfrm>
            <a:off x="9444716" y="3694125"/>
            <a:ext cx="1468800" cy="523080"/>
            <a:chOff x="9444716" y="3694125"/>
            <a:chExt cx="146880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4B09073-9BBC-983F-57D9-BFCACE93C35B}"/>
                    </a:ext>
                  </a:extLst>
                </p14:cNvPr>
                <p14:cNvContentPartPr/>
                <p14:nvPr/>
              </p14:nvContentPartPr>
              <p14:xfrm>
                <a:off x="9444716" y="3694125"/>
                <a:ext cx="1050840" cy="5230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4B09073-9BBC-983F-57D9-BFCACE93C35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435716" y="3685125"/>
                  <a:ext cx="106848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EECECED-D383-DE4D-2CDA-936172B3919F}"/>
                    </a:ext>
                  </a:extLst>
                </p14:cNvPr>
                <p14:cNvContentPartPr/>
                <p14:nvPr/>
              </p14:nvContentPartPr>
              <p14:xfrm>
                <a:off x="10205396" y="3783765"/>
                <a:ext cx="24480" cy="352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EECECED-D383-DE4D-2CDA-936172B3919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196396" y="3775125"/>
                  <a:ext cx="42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A62EF9B-3FB0-ECEC-E355-38C908EBD9B8}"/>
                    </a:ext>
                  </a:extLst>
                </p14:cNvPr>
                <p14:cNvContentPartPr/>
                <p14:nvPr/>
              </p14:nvContentPartPr>
              <p14:xfrm>
                <a:off x="10733516" y="3959445"/>
                <a:ext cx="180000" cy="11412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A62EF9B-3FB0-ECEC-E355-38C908EBD9B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724876" y="3950805"/>
                  <a:ext cx="197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1E340C2-A053-CA78-6385-36243F01E514}"/>
                    </a:ext>
                  </a:extLst>
                </p14:cNvPr>
                <p14:cNvContentPartPr/>
                <p14:nvPr/>
              </p14:nvContentPartPr>
              <p14:xfrm>
                <a:off x="10823876" y="3957285"/>
                <a:ext cx="49680" cy="277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1E340C2-A053-CA78-6385-36243F01E51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815236" y="3948645"/>
                  <a:ext cx="673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B9D08BD3-9016-FB6A-7DE0-BADAD87693D8}"/>
              </a:ext>
            </a:extLst>
          </p:cNvPr>
          <p:cNvGrpSpPr/>
          <p:nvPr/>
        </p:nvGrpSpPr>
        <p:grpSpPr>
          <a:xfrm>
            <a:off x="9299276" y="4278045"/>
            <a:ext cx="2377080" cy="859680"/>
            <a:chOff x="9299276" y="4278045"/>
            <a:chExt cx="2377080" cy="85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EFFE9C7-FD6C-0CA7-2144-165D0F5B3E72}"/>
                    </a:ext>
                  </a:extLst>
                </p14:cNvPr>
                <p14:cNvContentPartPr/>
                <p14:nvPr/>
              </p14:nvContentPartPr>
              <p14:xfrm>
                <a:off x="9299276" y="4406925"/>
                <a:ext cx="54000" cy="1198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EFFE9C7-FD6C-0CA7-2144-165D0F5B3E7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290276" y="4398285"/>
                  <a:ext cx="71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D294F62-6628-49A4-8296-757E815EA507}"/>
                    </a:ext>
                  </a:extLst>
                </p14:cNvPr>
                <p14:cNvContentPartPr/>
                <p14:nvPr/>
              </p14:nvContentPartPr>
              <p14:xfrm>
                <a:off x="9391796" y="4354005"/>
                <a:ext cx="101520" cy="16056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D294F62-6628-49A4-8296-757E815EA50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382796" y="4345365"/>
                  <a:ext cx="119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0A8D493-75E8-5E7F-CBC4-BE3E01A17D81}"/>
                    </a:ext>
                  </a:extLst>
                </p14:cNvPr>
                <p14:cNvContentPartPr/>
                <p14:nvPr/>
              </p14:nvContentPartPr>
              <p14:xfrm>
                <a:off x="9391076" y="4321965"/>
                <a:ext cx="1123560" cy="4726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0A8D493-75E8-5E7F-CBC4-BE3E01A17D8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382436" y="4313325"/>
                  <a:ext cx="11412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8BF4D32-1978-A77E-1084-D4272693D7F3}"/>
                    </a:ext>
                  </a:extLst>
                </p14:cNvPr>
                <p14:cNvContentPartPr/>
                <p14:nvPr/>
              </p14:nvContentPartPr>
              <p14:xfrm>
                <a:off x="10161116" y="4517445"/>
                <a:ext cx="194760" cy="4176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8BF4D32-1978-A77E-1084-D4272693D7F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152116" y="4508445"/>
                  <a:ext cx="212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E43C069-04BA-0A43-5F51-F964253F098C}"/>
                    </a:ext>
                  </a:extLst>
                </p14:cNvPr>
                <p14:cNvContentPartPr/>
                <p14:nvPr/>
              </p14:nvContentPartPr>
              <p14:xfrm>
                <a:off x="10545596" y="4304685"/>
                <a:ext cx="41040" cy="1839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E43C069-04BA-0A43-5F51-F964253F098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536596" y="4296045"/>
                  <a:ext cx="5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51D64F6-D85F-992D-03BB-5396E9D9AADB}"/>
                    </a:ext>
                  </a:extLst>
                </p14:cNvPr>
                <p14:cNvContentPartPr/>
                <p14:nvPr/>
              </p14:nvContentPartPr>
              <p14:xfrm>
                <a:off x="10648916" y="4278045"/>
                <a:ext cx="5400" cy="2260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51D64F6-D85F-992D-03BB-5396E9D9AAD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639916" y="4269045"/>
                  <a:ext cx="23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B9E2D60-F31F-B052-62AB-4B8218025E26}"/>
                    </a:ext>
                  </a:extLst>
                </p14:cNvPr>
                <p14:cNvContentPartPr/>
                <p14:nvPr/>
              </p14:nvContentPartPr>
              <p14:xfrm>
                <a:off x="10820996" y="4502325"/>
                <a:ext cx="855360" cy="2163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B9E2D60-F31F-B052-62AB-4B8218025E2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812356" y="4493325"/>
                  <a:ext cx="873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1C0415C-F279-BAD3-5D3E-CE819554858A}"/>
                    </a:ext>
                  </a:extLst>
                </p14:cNvPr>
                <p14:cNvContentPartPr/>
                <p14:nvPr/>
              </p14:nvContentPartPr>
              <p14:xfrm>
                <a:off x="10485836" y="5017125"/>
                <a:ext cx="185760" cy="12060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1C0415C-F279-BAD3-5D3E-CE819554858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476836" y="5008125"/>
                  <a:ext cx="203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6E8F68F-B002-C5DA-A5BD-1BBE63DB3514}"/>
                    </a:ext>
                  </a:extLst>
                </p14:cNvPr>
                <p14:cNvContentPartPr/>
                <p14:nvPr/>
              </p14:nvContentPartPr>
              <p14:xfrm>
                <a:off x="10884356" y="4804005"/>
                <a:ext cx="690480" cy="3045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6E8F68F-B002-C5DA-A5BD-1BBE63DB351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875356" y="4795005"/>
                  <a:ext cx="708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D780028D-4FDD-90CA-BB9A-A2FD78376877}"/>
                    </a:ext>
                  </a:extLst>
                </p14:cNvPr>
                <p14:cNvContentPartPr/>
                <p14:nvPr/>
              </p14:nvContentPartPr>
              <p14:xfrm>
                <a:off x="10577996" y="4991565"/>
                <a:ext cx="28080" cy="914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D780028D-4FDD-90CA-BB9A-A2FD7837687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568996" y="4982565"/>
                  <a:ext cx="4572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EB3403FD-1ADE-357A-56F0-1FBD244967DA}"/>
                  </a:ext>
                </a:extLst>
              </p14:cNvPr>
              <p14:cNvContentPartPr/>
              <p14:nvPr/>
            </p14:nvContentPartPr>
            <p14:xfrm>
              <a:off x="10323476" y="5895885"/>
              <a:ext cx="743760" cy="42372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EB3403FD-1ADE-357A-56F0-1FBD244967DA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0314836" y="5886885"/>
                <a:ext cx="761400" cy="44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" name="Group 413">
            <a:extLst>
              <a:ext uri="{FF2B5EF4-FFF2-40B4-BE49-F238E27FC236}">
                <a16:creationId xmlns:a16="http://schemas.microsoft.com/office/drawing/2014/main" id="{335D1F4E-77D6-C1D7-7AF1-00EB4F6AAEFC}"/>
              </a:ext>
            </a:extLst>
          </p:cNvPr>
          <p:cNvGrpSpPr/>
          <p:nvPr/>
        </p:nvGrpSpPr>
        <p:grpSpPr>
          <a:xfrm>
            <a:off x="10253996" y="5473965"/>
            <a:ext cx="1873080" cy="1147320"/>
            <a:chOff x="10253996" y="5473965"/>
            <a:chExt cx="1873080" cy="11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633F834-9B3A-9FB6-243D-278221C450A0}"/>
                    </a:ext>
                  </a:extLst>
                </p14:cNvPr>
                <p14:cNvContentPartPr/>
                <p14:nvPr/>
              </p14:nvContentPartPr>
              <p14:xfrm>
                <a:off x="10411676" y="5535885"/>
                <a:ext cx="112320" cy="2624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633F834-9B3A-9FB6-243D-278221C450A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402676" y="5526885"/>
                  <a:ext cx="129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F4BC45C-6D5F-B2FA-3A42-519C250B773E}"/>
                    </a:ext>
                  </a:extLst>
                </p14:cNvPr>
                <p14:cNvContentPartPr/>
                <p14:nvPr/>
              </p14:nvContentPartPr>
              <p14:xfrm>
                <a:off x="10505636" y="5486205"/>
                <a:ext cx="831600" cy="2998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F4BC45C-6D5F-B2FA-3A42-519C250B773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496636" y="5477205"/>
                  <a:ext cx="849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AA5433E-BC3F-C049-5737-FC8256A4B676}"/>
                    </a:ext>
                  </a:extLst>
                </p14:cNvPr>
                <p14:cNvContentPartPr/>
                <p14:nvPr/>
              </p14:nvContentPartPr>
              <p14:xfrm>
                <a:off x="11495636" y="5473965"/>
                <a:ext cx="124920" cy="2844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AA5433E-BC3F-C049-5737-FC8256A4B67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486636" y="5464965"/>
                  <a:ext cx="142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3A6E4D16-9EBB-8BD6-F9B2-AF68A6689C40}"/>
                    </a:ext>
                  </a:extLst>
                </p14:cNvPr>
                <p14:cNvContentPartPr/>
                <p14:nvPr/>
              </p14:nvContentPartPr>
              <p14:xfrm>
                <a:off x="11543876" y="5610765"/>
                <a:ext cx="114480" cy="320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3A6E4D16-9EBB-8BD6-F9B2-AF68A6689C4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534876" y="5601765"/>
                  <a:ext cx="132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26F9790C-AD43-AB7A-432E-42E16AB80766}"/>
                    </a:ext>
                  </a:extLst>
                </p14:cNvPr>
                <p14:cNvContentPartPr/>
                <p14:nvPr/>
              </p14:nvContentPartPr>
              <p14:xfrm>
                <a:off x="11701916" y="5589165"/>
                <a:ext cx="63720" cy="2361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6F9790C-AD43-AB7A-432E-42E16AB8076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693276" y="5580165"/>
                  <a:ext cx="81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99B8593-79A2-3BEF-26B9-717AA7623CAA}"/>
                    </a:ext>
                  </a:extLst>
                </p14:cNvPr>
                <p14:cNvContentPartPr/>
                <p14:nvPr/>
              </p14:nvContentPartPr>
              <p14:xfrm>
                <a:off x="11829356" y="5568645"/>
                <a:ext cx="55800" cy="2786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99B8593-79A2-3BEF-26B9-717AA7623CA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820356" y="5559645"/>
                  <a:ext cx="73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88AEE24-621B-D96D-BC3C-767E0112D65E}"/>
                    </a:ext>
                  </a:extLst>
                </p14:cNvPr>
                <p14:cNvContentPartPr/>
                <p14:nvPr/>
              </p14:nvContentPartPr>
              <p14:xfrm>
                <a:off x="11908196" y="5626605"/>
                <a:ext cx="1800" cy="25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88AEE24-621B-D96D-BC3C-767E0112D65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899196" y="5617965"/>
                  <a:ext cx="19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66DEF93-828A-AD8B-0860-ADB340CB53C5}"/>
                    </a:ext>
                  </a:extLst>
                </p14:cNvPr>
                <p14:cNvContentPartPr/>
                <p14:nvPr/>
              </p14:nvContentPartPr>
              <p14:xfrm>
                <a:off x="11954636" y="5496285"/>
                <a:ext cx="86760" cy="1339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66DEF93-828A-AD8B-0860-ADB340CB53C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945636" y="5487645"/>
                  <a:ext cx="104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70B9261-2B76-F2E5-D64B-772242E2E967}"/>
                    </a:ext>
                  </a:extLst>
                </p14:cNvPr>
                <p14:cNvContentPartPr/>
                <p14:nvPr/>
              </p14:nvContentPartPr>
              <p14:xfrm>
                <a:off x="12068396" y="5641005"/>
                <a:ext cx="12240" cy="615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70B9261-2B76-F2E5-D64B-772242E2E96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2059396" y="5632365"/>
                  <a:ext cx="29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BD22E09-DA8B-C9F0-5E0C-86A48713E2F1}"/>
                    </a:ext>
                  </a:extLst>
                </p14:cNvPr>
                <p14:cNvContentPartPr/>
                <p14:nvPr/>
              </p14:nvContentPartPr>
              <p14:xfrm>
                <a:off x="11240036" y="5906325"/>
                <a:ext cx="401760" cy="2293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BD22E09-DA8B-C9F0-5E0C-86A48713E2F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231396" y="5897685"/>
                  <a:ext cx="419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7C54501-E604-1A8A-1377-BD6E5CE99F33}"/>
                    </a:ext>
                  </a:extLst>
                </p14:cNvPr>
                <p14:cNvContentPartPr/>
                <p14:nvPr/>
              </p14:nvContentPartPr>
              <p14:xfrm>
                <a:off x="11505356" y="5972565"/>
                <a:ext cx="185400" cy="115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7C54501-E604-1A8A-1377-BD6E5CE99F3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496716" y="5963925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BFD6F44-4C90-B961-940C-9E1693D520E9}"/>
                    </a:ext>
                  </a:extLst>
                </p14:cNvPr>
                <p14:cNvContentPartPr/>
                <p14:nvPr/>
              </p14:nvContentPartPr>
              <p14:xfrm>
                <a:off x="11623076" y="5893365"/>
                <a:ext cx="387000" cy="2624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BFD6F44-4C90-B961-940C-9E1693D520E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614076" y="5884725"/>
                  <a:ext cx="404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AA6186D9-47F0-D222-E4E2-E84F13028A5A}"/>
                    </a:ext>
                  </a:extLst>
                </p14:cNvPr>
                <p14:cNvContentPartPr/>
                <p14:nvPr/>
              </p14:nvContentPartPr>
              <p14:xfrm>
                <a:off x="11872556" y="5929005"/>
                <a:ext cx="53280" cy="1332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AA6186D9-47F0-D222-E4E2-E84F13028A5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863556" y="5920365"/>
                  <a:ext cx="70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9D7D714-7C02-A061-B1CF-E5EDA323D0DE}"/>
                    </a:ext>
                  </a:extLst>
                </p14:cNvPr>
                <p14:cNvContentPartPr/>
                <p14:nvPr/>
              </p14:nvContentPartPr>
              <p14:xfrm>
                <a:off x="11992796" y="6015765"/>
                <a:ext cx="134280" cy="867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9D7D714-7C02-A061-B1CF-E5EDA323D0D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984156" y="6007125"/>
                  <a:ext cx="151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FA9DDA7-2A6A-F7CA-1EC7-B97BE8E5188C}"/>
                    </a:ext>
                  </a:extLst>
                </p14:cNvPr>
                <p14:cNvContentPartPr/>
                <p14:nvPr/>
              </p14:nvContentPartPr>
              <p14:xfrm>
                <a:off x="10253996" y="6200805"/>
                <a:ext cx="1445760" cy="4204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FA9DDA7-2A6A-F7CA-1EC7-B97BE8E5188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244996" y="6191805"/>
                  <a:ext cx="14634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50B14F5-E40D-C606-31EA-E1434CF9743A}"/>
                    </a:ext>
                  </a:extLst>
                </p14:cNvPr>
                <p14:cNvContentPartPr/>
                <p14:nvPr/>
              </p14:nvContentPartPr>
              <p14:xfrm>
                <a:off x="11144636" y="6347685"/>
                <a:ext cx="367560" cy="453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50B14F5-E40D-C606-31EA-E1434CF9743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135996" y="6339045"/>
                  <a:ext cx="3852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0A1D38FE-6B59-980A-AE46-4B7FFF419F0F}"/>
                  </a:ext>
                </a:extLst>
              </p14:cNvPr>
              <p14:cNvContentPartPr/>
              <p14:nvPr/>
            </p14:nvContentPartPr>
            <p14:xfrm>
              <a:off x="10177080" y="5554269"/>
              <a:ext cx="1086120" cy="68760"/>
            </p14:xfrm>
          </p:contentPart>
        </mc:Choice>
        <mc:Fallback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0A1D38FE-6B59-980A-AE46-4B7FFF419F0F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0105080" y="5410269"/>
                <a:ext cx="12297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E62CC1DD-C460-7AB3-4B36-F4CCDC59F346}"/>
                  </a:ext>
                </a:extLst>
              </p14:cNvPr>
              <p14:cNvContentPartPr/>
              <p14:nvPr/>
            </p14:nvContentPartPr>
            <p14:xfrm>
              <a:off x="10224240" y="5485509"/>
              <a:ext cx="1815840" cy="1067760"/>
            </p14:xfrm>
          </p:contentPart>
        </mc:Choice>
        <mc:Fallback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E62CC1DD-C460-7AB3-4B36-F4CCDC59F346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0152240" y="5341509"/>
                <a:ext cx="1959480" cy="13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33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8E6B41E-8897-2AE5-1174-FD794FA5509D}"/>
              </a:ext>
            </a:extLst>
          </p:cNvPr>
          <p:cNvGrpSpPr/>
          <p:nvPr/>
        </p:nvGrpSpPr>
        <p:grpSpPr>
          <a:xfrm>
            <a:off x="324116" y="239925"/>
            <a:ext cx="3012120" cy="408960"/>
            <a:chOff x="324116" y="239925"/>
            <a:chExt cx="301212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06EE7EB-AC07-B750-3B82-7127A6B35F8F}"/>
                    </a:ext>
                  </a:extLst>
                </p14:cNvPr>
                <p14:cNvContentPartPr/>
                <p14:nvPr/>
              </p14:nvContentPartPr>
              <p14:xfrm>
                <a:off x="419516" y="239925"/>
                <a:ext cx="37440" cy="317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06EE7EB-AC07-B750-3B82-7127A6B35F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0876" y="230925"/>
                  <a:ext cx="55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756094A-F996-128C-3469-D390DDF2EB1E}"/>
                    </a:ext>
                  </a:extLst>
                </p14:cNvPr>
                <p14:cNvContentPartPr/>
                <p14:nvPr/>
              </p14:nvContentPartPr>
              <p14:xfrm>
                <a:off x="324116" y="279165"/>
                <a:ext cx="158760" cy="158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756094A-F996-128C-3469-D390DDF2EB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16" y="270165"/>
                  <a:ext cx="176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812245-196C-32F4-3DCC-32BAAD91C742}"/>
                    </a:ext>
                  </a:extLst>
                </p14:cNvPr>
                <p14:cNvContentPartPr/>
                <p14:nvPr/>
              </p14:nvContentPartPr>
              <p14:xfrm>
                <a:off x="562796" y="540165"/>
                <a:ext cx="29160" cy="15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812245-196C-32F4-3DCC-32BAAD91C7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4156" y="531525"/>
                  <a:ext cx="4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820BAA-BC15-90DB-CC90-1F2190365544}"/>
                    </a:ext>
                  </a:extLst>
                </p14:cNvPr>
                <p14:cNvContentPartPr/>
                <p14:nvPr/>
              </p14:nvContentPartPr>
              <p14:xfrm>
                <a:off x="692036" y="316605"/>
                <a:ext cx="163440" cy="104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820BAA-BC15-90DB-CC90-1F21903655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3036" y="307965"/>
                  <a:ext cx="181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4C8760-64DE-0BAC-B758-71327D0C54F3}"/>
                    </a:ext>
                  </a:extLst>
                </p14:cNvPr>
                <p14:cNvContentPartPr/>
                <p14:nvPr/>
              </p14:nvContentPartPr>
              <p14:xfrm>
                <a:off x="716876" y="429645"/>
                <a:ext cx="138960" cy="138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4C8760-64DE-0BAC-B758-71327D0C54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7876" y="421005"/>
                  <a:ext cx="156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446BB8-8CCD-0F8F-3C20-F83946D9246A}"/>
                    </a:ext>
                  </a:extLst>
                </p14:cNvPr>
                <p14:cNvContentPartPr/>
                <p14:nvPr/>
              </p14:nvContentPartPr>
              <p14:xfrm>
                <a:off x="1222316" y="259005"/>
                <a:ext cx="2113920" cy="389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446BB8-8CCD-0F8F-3C20-F83946D924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13676" y="250005"/>
                  <a:ext cx="21315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1C49D8-7804-1DF3-DFA3-A297DFFF2DD3}"/>
                    </a:ext>
                  </a:extLst>
                </p14:cNvPr>
                <p14:cNvContentPartPr/>
                <p14:nvPr/>
              </p14:nvContentPartPr>
              <p14:xfrm>
                <a:off x="2591756" y="287085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1C49D8-7804-1DF3-DFA3-A297DFFF2D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3116" y="27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867DF-B861-E7AC-558F-7F02AD0F2801}"/>
                  </a:ext>
                </a:extLst>
              </p14:cNvPr>
              <p14:cNvContentPartPr/>
              <p14:nvPr/>
            </p14:nvContentPartPr>
            <p14:xfrm>
              <a:off x="3593276" y="204645"/>
              <a:ext cx="271800" cy="543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867DF-B861-E7AC-558F-7F02AD0F28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84636" y="195645"/>
                <a:ext cx="289440" cy="56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7836F8D-B19A-2168-E2C4-671362B5E84D}"/>
              </a:ext>
            </a:extLst>
          </p:cNvPr>
          <p:cNvGrpSpPr/>
          <p:nvPr/>
        </p:nvGrpSpPr>
        <p:grpSpPr>
          <a:xfrm>
            <a:off x="4138676" y="218325"/>
            <a:ext cx="1380240" cy="314280"/>
            <a:chOff x="4138676" y="218325"/>
            <a:chExt cx="138024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33F8D0-9202-0969-12BA-E51ABF02DF9D}"/>
                    </a:ext>
                  </a:extLst>
                </p14:cNvPr>
                <p14:cNvContentPartPr/>
                <p14:nvPr/>
              </p14:nvContentPartPr>
              <p14:xfrm>
                <a:off x="4138676" y="379245"/>
                <a:ext cx="513000" cy="153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33F8D0-9202-0969-12BA-E51ABF02DF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29676" y="370245"/>
                  <a:ext cx="530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31D04A-60C5-D827-84C9-C679845404B2}"/>
                    </a:ext>
                  </a:extLst>
                </p14:cNvPr>
                <p14:cNvContentPartPr/>
                <p14:nvPr/>
              </p14:nvContentPartPr>
              <p14:xfrm>
                <a:off x="4213196" y="266205"/>
                <a:ext cx="39600" cy="31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31D04A-60C5-D827-84C9-C679845404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04556" y="257205"/>
                  <a:ext cx="57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DFCBCE-93C8-5F8A-973C-36A4E8E87DDF}"/>
                    </a:ext>
                  </a:extLst>
                </p14:cNvPr>
                <p14:cNvContentPartPr/>
                <p14:nvPr/>
              </p14:nvContentPartPr>
              <p14:xfrm>
                <a:off x="4924196" y="218325"/>
                <a:ext cx="594720" cy="28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DFCBCE-93C8-5F8A-973C-36A4E8E87D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15196" y="209325"/>
                  <a:ext cx="61236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05E762-BF3B-9537-1FAA-A11A956252A0}"/>
              </a:ext>
            </a:extLst>
          </p:cNvPr>
          <p:cNvGrpSpPr/>
          <p:nvPr/>
        </p:nvGrpSpPr>
        <p:grpSpPr>
          <a:xfrm>
            <a:off x="5796836" y="89445"/>
            <a:ext cx="3195720" cy="406800"/>
            <a:chOff x="5796836" y="89445"/>
            <a:chExt cx="319572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6E1EBB-E95E-F2A2-7DDA-95F136ADB42D}"/>
                    </a:ext>
                  </a:extLst>
                </p14:cNvPr>
                <p14:cNvContentPartPr/>
                <p14:nvPr/>
              </p14:nvContentPartPr>
              <p14:xfrm>
                <a:off x="5796836" y="89445"/>
                <a:ext cx="1744560" cy="406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6E1EBB-E95E-F2A2-7DDA-95F136ADB4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88196" y="80445"/>
                  <a:ext cx="17622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9DD999-56F7-9706-0B75-4C735179827E}"/>
                    </a:ext>
                  </a:extLst>
                </p14:cNvPr>
                <p14:cNvContentPartPr/>
                <p14:nvPr/>
              </p14:nvContentPartPr>
              <p14:xfrm>
                <a:off x="6439796" y="243525"/>
                <a:ext cx="464040" cy="28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9DD999-56F7-9706-0B75-4C73517982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31156" y="234885"/>
                  <a:ext cx="481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30A733F-35DB-972E-F4DB-5982313BF47E}"/>
                    </a:ext>
                  </a:extLst>
                </p14:cNvPr>
                <p14:cNvContentPartPr/>
                <p14:nvPr/>
              </p14:nvContentPartPr>
              <p14:xfrm>
                <a:off x="7736876" y="245325"/>
                <a:ext cx="1255680" cy="240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30A733F-35DB-972E-F4DB-5982313BF4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28236" y="236325"/>
                  <a:ext cx="12733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A773C1-9971-3854-A983-7534DA11AFBC}"/>
              </a:ext>
            </a:extLst>
          </p:cNvPr>
          <p:cNvGrpSpPr/>
          <p:nvPr/>
        </p:nvGrpSpPr>
        <p:grpSpPr>
          <a:xfrm>
            <a:off x="427436" y="827085"/>
            <a:ext cx="1539000" cy="417960"/>
            <a:chOff x="427436" y="827085"/>
            <a:chExt cx="153900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0B2E7D-2929-6995-E56D-C748A502FE5E}"/>
                    </a:ext>
                  </a:extLst>
                </p14:cNvPr>
                <p14:cNvContentPartPr/>
                <p14:nvPr/>
              </p14:nvContentPartPr>
              <p14:xfrm>
                <a:off x="427436" y="827085"/>
                <a:ext cx="1539000" cy="417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0B2E7D-2929-6995-E56D-C748A502FE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8436" y="818085"/>
                  <a:ext cx="15566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7AC9CF-A6EA-8559-C4BF-92E04A15606C}"/>
                    </a:ext>
                  </a:extLst>
                </p14:cNvPr>
                <p14:cNvContentPartPr/>
                <p14:nvPr/>
              </p14:nvContentPartPr>
              <p14:xfrm>
                <a:off x="1146716" y="962445"/>
                <a:ext cx="61920" cy="31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7AC9CF-A6EA-8559-C4BF-92E04A1560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37716" y="953805"/>
                  <a:ext cx="7956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793461D-EDCE-368C-9D7D-7896FF56E3F3}"/>
                  </a:ext>
                </a:extLst>
              </p14:cNvPr>
              <p14:cNvContentPartPr/>
              <p14:nvPr/>
            </p14:nvContentPartPr>
            <p14:xfrm>
              <a:off x="2217356" y="777405"/>
              <a:ext cx="962640" cy="422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793461D-EDCE-368C-9D7D-7896FF56E3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08716" y="768765"/>
                <a:ext cx="9802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329626B-CBFF-5C2F-C99C-1B282EC680B8}"/>
                  </a:ext>
                </a:extLst>
              </p14:cNvPr>
              <p14:cNvContentPartPr/>
              <p14:nvPr/>
            </p14:nvContentPartPr>
            <p14:xfrm>
              <a:off x="2903876" y="899085"/>
              <a:ext cx="343800" cy="58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329626B-CBFF-5C2F-C99C-1B282EC680B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94876" y="890445"/>
                <a:ext cx="361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CC8C95B-86D2-5988-4AC7-DDA3F6241E78}"/>
                  </a:ext>
                </a:extLst>
              </p14:cNvPr>
              <p14:cNvContentPartPr/>
              <p14:nvPr/>
            </p14:nvContentPartPr>
            <p14:xfrm>
              <a:off x="3420116" y="677685"/>
              <a:ext cx="2493720" cy="676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CC8C95B-86D2-5988-4AC7-DDA3F6241E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11476" y="668685"/>
                <a:ext cx="251136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A9B6A5-C896-49BF-4B07-E85103DB18B2}"/>
                  </a:ext>
                </a:extLst>
              </p14:cNvPr>
              <p14:cNvContentPartPr/>
              <p14:nvPr/>
            </p14:nvContentPartPr>
            <p14:xfrm>
              <a:off x="5227676" y="849405"/>
              <a:ext cx="442440" cy="4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A9B6A5-C896-49BF-4B07-E85103DB18B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18676" y="840405"/>
                <a:ext cx="46008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1B44225-92F8-0F20-F0AB-4B7BA73B9820}"/>
              </a:ext>
            </a:extLst>
          </p:cNvPr>
          <p:cNvGrpSpPr/>
          <p:nvPr/>
        </p:nvGrpSpPr>
        <p:grpSpPr>
          <a:xfrm>
            <a:off x="6584156" y="809445"/>
            <a:ext cx="2034000" cy="524880"/>
            <a:chOff x="6584156" y="809445"/>
            <a:chExt cx="203400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19525D-AFAE-ADA8-479D-81D4048022ED}"/>
                    </a:ext>
                  </a:extLst>
                </p14:cNvPr>
                <p14:cNvContentPartPr/>
                <p14:nvPr/>
              </p14:nvContentPartPr>
              <p14:xfrm>
                <a:off x="6632036" y="958485"/>
                <a:ext cx="186120" cy="168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19525D-AFAE-ADA8-479D-81D4048022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23396" y="949485"/>
                  <a:ext cx="203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355570-BA32-4166-78EC-F00A4A2D34B5}"/>
                    </a:ext>
                  </a:extLst>
                </p14:cNvPr>
                <p14:cNvContentPartPr/>
                <p14:nvPr/>
              </p14:nvContentPartPr>
              <p14:xfrm>
                <a:off x="6584156" y="840045"/>
                <a:ext cx="381960" cy="297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355570-BA32-4166-78EC-F00A4A2D34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75516" y="831045"/>
                  <a:ext cx="399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99C81F-32BA-0BE5-75D4-AB12A2C77474}"/>
                    </a:ext>
                  </a:extLst>
                </p14:cNvPr>
                <p14:cNvContentPartPr/>
                <p14:nvPr/>
              </p14:nvContentPartPr>
              <p14:xfrm>
                <a:off x="7192196" y="896565"/>
                <a:ext cx="286560" cy="200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99C81F-32BA-0BE5-75D4-AB12A2C774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83196" y="887565"/>
                  <a:ext cx="304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CCC339-0A4E-1998-CF2A-08A2311DB58B}"/>
                    </a:ext>
                  </a:extLst>
                </p14:cNvPr>
                <p14:cNvContentPartPr/>
                <p14:nvPr/>
              </p14:nvContentPartPr>
              <p14:xfrm>
                <a:off x="7475156" y="899445"/>
                <a:ext cx="342000" cy="210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CCC339-0A4E-1998-CF2A-08A2311DB5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66516" y="890445"/>
                  <a:ext cx="359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9F8E6A-1371-E07C-B058-05CD72E4F5A1}"/>
                    </a:ext>
                  </a:extLst>
                </p14:cNvPr>
                <p14:cNvContentPartPr/>
                <p14:nvPr/>
              </p14:nvContentPartPr>
              <p14:xfrm>
                <a:off x="8038196" y="907365"/>
                <a:ext cx="209160" cy="203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9F8E6A-1371-E07C-B058-05CD72E4F5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29196" y="898365"/>
                  <a:ext cx="226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9DB9DB-BEB5-8D06-73C8-AA5FB4035C92}"/>
                    </a:ext>
                  </a:extLst>
                </p14:cNvPr>
                <p14:cNvContentPartPr/>
                <p14:nvPr/>
              </p14:nvContentPartPr>
              <p14:xfrm>
                <a:off x="8015156" y="809445"/>
                <a:ext cx="297360" cy="311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9DB9DB-BEB5-8D06-73C8-AA5FB4035C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06156" y="800445"/>
                  <a:ext cx="315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3E1481D-8AA0-CB9B-9416-375C58352C2A}"/>
                    </a:ext>
                  </a:extLst>
                </p14:cNvPr>
                <p14:cNvContentPartPr/>
                <p14:nvPr/>
              </p14:nvContentPartPr>
              <p14:xfrm>
                <a:off x="8409716" y="1098525"/>
                <a:ext cx="208440" cy="235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3E1481D-8AA0-CB9B-9416-375C58352C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00716" y="1089525"/>
                  <a:ext cx="22608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3666E9-7771-3013-E1AB-FCFA25E569E6}"/>
              </a:ext>
            </a:extLst>
          </p:cNvPr>
          <p:cNvGrpSpPr/>
          <p:nvPr/>
        </p:nvGrpSpPr>
        <p:grpSpPr>
          <a:xfrm>
            <a:off x="516356" y="1642125"/>
            <a:ext cx="705960" cy="306360"/>
            <a:chOff x="516356" y="1642125"/>
            <a:chExt cx="70596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1C1C6B6-FA63-CAB2-1774-9DA093506E80}"/>
                    </a:ext>
                  </a:extLst>
                </p14:cNvPr>
                <p14:cNvContentPartPr/>
                <p14:nvPr/>
              </p14:nvContentPartPr>
              <p14:xfrm>
                <a:off x="548756" y="1650405"/>
                <a:ext cx="94680" cy="280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1C1C6B6-FA63-CAB2-1774-9DA093506E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0116" y="1641405"/>
                  <a:ext cx="112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9580660-B784-3E66-9307-61270C9D448E}"/>
                    </a:ext>
                  </a:extLst>
                </p14:cNvPr>
                <p14:cNvContentPartPr/>
                <p14:nvPr/>
              </p14:nvContentPartPr>
              <p14:xfrm>
                <a:off x="516356" y="1701165"/>
                <a:ext cx="173160" cy="16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9580660-B784-3E66-9307-61270C9D44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356" y="1692165"/>
                  <a:ext cx="190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30BD86-8F7C-9FF3-AE30-CBA699DC4975}"/>
                    </a:ext>
                  </a:extLst>
                </p14:cNvPr>
                <p14:cNvContentPartPr/>
                <p14:nvPr/>
              </p14:nvContentPartPr>
              <p14:xfrm>
                <a:off x="705716" y="1642125"/>
                <a:ext cx="516600" cy="306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30BD86-8F7C-9FF3-AE30-CBA699DC49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7076" y="1633485"/>
                  <a:ext cx="53424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B3137C4-C684-6A90-CD22-0DC1A1A43DD6}"/>
              </a:ext>
            </a:extLst>
          </p:cNvPr>
          <p:cNvGrpSpPr/>
          <p:nvPr/>
        </p:nvGrpSpPr>
        <p:grpSpPr>
          <a:xfrm>
            <a:off x="1700036" y="1503525"/>
            <a:ext cx="1781640" cy="561600"/>
            <a:chOff x="1700036" y="1503525"/>
            <a:chExt cx="178164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0F9061-A23F-AF1F-4871-DBB43C86D317}"/>
                    </a:ext>
                  </a:extLst>
                </p14:cNvPr>
                <p14:cNvContentPartPr/>
                <p14:nvPr/>
              </p14:nvContentPartPr>
              <p14:xfrm>
                <a:off x="1700036" y="1614765"/>
                <a:ext cx="195480" cy="366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0F9061-A23F-AF1F-4871-DBB43C86D3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91396" y="1605765"/>
                  <a:ext cx="213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9A41D7-CBA1-7FAE-2639-9628B846D049}"/>
                    </a:ext>
                  </a:extLst>
                </p14:cNvPr>
                <p14:cNvContentPartPr/>
                <p14:nvPr/>
              </p14:nvContentPartPr>
              <p14:xfrm>
                <a:off x="1917836" y="1541685"/>
                <a:ext cx="128880" cy="155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9A41D7-CBA1-7FAE-2639-9628B846D0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09196" y="1532685"/>
                  <a:ext cx="146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B82934-791B-7DC1-F25D-E44C6B757B49}"/>
                    </a:ext>
                  </a:extLst>
                </p14:cNvPr>
                <p14:cNvContentPartPr/>
                <p14:nvPr/>
              </p14:nvContentPartPr>
              <p14:xfrm>
                <a:off x="2111876" y="1770645"/>
                <a:ext cx="178560" cy="198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B82934-791B-7DC1-F25D-E44C6B757B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03236" y="1762005"/>
                  <a:ext cx="196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89EC14-3EAA-3CFC-3D86-3DF8CD529831}"/>
                    </a:ext>
                  </a:extLst>
                </p14:cNvPr>
                <p14:cNvContentPartPr/>
                <p14:nvPr/>
              </p14:nvContentPartPr>
              <p14:xfrm>
                <a:off x="2136356" y="1618365"/>
                <a:ext cx="178200" cy="335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89EC14-3EAA-3CFC-3D86-3DF8CD5298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27356" y="1609725"/>
                  <a:ext cx="195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4D528F-CC77-16BE-26F5-F6148D8E0ECC}"/>
                    </a:ext>
                  </a:extLst>
                </p14:cNvPr>
                <p14:cNvContentPartPr/>
                <p14:nvPr/>
              </p14:nvContentPartPr>
              <p14:xfrm>
                <a:off x="2398436" y="1918965"/>
                <a:ext cx="155160" cy="146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4D528F-CC77-16BE-26F5-F6148D8E0E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89436" y="1910325"/>
                  <a:ext cx="172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1D4C28-CD3B-B9AB-A626-8701A07E8A61}"/>
                    </a:ext>
                  </a:extLst>
                </p14:cNvPr>
                <p14:cNvContentPartPr/>
                <p14:nvPr/>
              </p14:nvContentPartPr>
              <p14:xfrm>
                <a:off x="2424356" y="1503525"/>
                <a:ext cx="165960" cy="172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1D4C28-CD3B-B9AB-A626-8701A07E8A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15356" y="1494525"/>
                  <a:ext cx="183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A2F3B0-C9FE-6191-F433-27814A797961}"/>
                    </a:ext>
                  </a:extLst>
                </p14:cNvPr>
                <p14:cNvContentPartPr/>
                <p14:nvPr/>
              </p14:nvContentPartPr>
              <p14:xfrm>
                <a:off x="2874716" y="1677765"/>
                <a:ext cx="235800" cy="198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A2F3B0-C9FE-6191-F433-27814A79796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66076" y="1669125"/>
                  <a:ext cx="253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1257189-ABD2-1321-AA8A-744518DE254A}"/>
                    </a:ext>
                  </a:extLst>
                </p14:cNvPr>
                <p14:cNvContentPartPr/>
                <p14:nvPr/>
              </p14:nvContentPartPr>
              <p14:xfrm>
                <a:off x="3066236" y="1627005"/>
                <a:ext cx="228240" cy="277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1257189-ABD2-1321-AA8A-744518DE254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57596" y="1618365"/>
                  <a:ext cx="245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22CC47-E88B-A3AC-BD25-287C6101FEE2}"/>
                    </a:ext>
                  </a:extLst>
                </p14:cNvPr>
                <p14:cNvContentPartPr/>
                <p14:nvPr/>
              </p14:nvContentPartPr>
              <p14:xfrm>
                <a:off x="3431996" y="1584885"/>
                <a:ext cx="49680" cy="458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22CC47-E88B-A3AC-BD25-287C6101FEE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22996" y="1576245"/>
                  <a:ext cx="67320" cy="47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5DD1096-6FE9-3EA9-10A7-68B291217828}"/>
                  </a:ext>
                </a:extLst>
              </p14:cNvPr>
              <p14:cNvContentPartPr/>
              <p14:nvPr/>
            </p14:nvContentPartPr>
            <p14:xfrm>
              <a:off x="568556" y="2505765"/>
              <a:ext cx="601920" cy="2700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5DD1096-6FE9-3EA9-10A7-68B29121782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9556" y="2496765"/>
                <a:ext cx="61956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CC9AE2A-F0CD-AB76-F1C6-E1AD34051107}"/>
              </a:ext>
            </a:extLst>
          </p:cNvPr>
          <p:cNvGrpSpPr/>
          <p:nvPr/>
        </p:nvGrpSpPr>
        <p:grpSpPr>
          <a:xfrm>
            <a:off x="1699894" y="2463645"/>
            <a:ext cx="6447240" cy="1247040"/>
            <a:chOff x="2403836" y="4203525"/>
            <a:chExt cx="6447240" cy="12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662915-0813-D6E7-0909-3017CF3D315B}"/>
                    </a:ext>
                  </a:extLst>
                </p14:cNvPr>
                <p14:cNvContentPartPr/>
                <p14:nvPr/>
              </p14:nvContentPartPr>
              <p14:xfrm>
                <a:off x="2403836" y="4823445"/>
                <a:ext cx="250560" cy="172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662915-0813-D6E7-0909-3017CF3D31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95196" y="4814805"/>
                  <a:ext cx="268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68DC7E-3A04-0CAB-FC3F-EA6521360168}"/>
                    </a:ext>
                  </a:extLst>
                </p14:cNvPr>
                <p14:cNvContentPartPr/>
                <p14:nvPr/>
              </p14:nvContentPartPr>
              <p14:xfrm>
                <a:off x="2737556" y="4577565"/>
                <a:ext cx="200520" cy="149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68DC7E-3A04-0CAB-FC3F-EA65213601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28916" y="4568925"/>
                  <a:ext cx="218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08371E-ABFE-3A44-25DD-D9692E68039E}"/>
                    </a:ext>
                  </a:extLst>
                </p14:cNvPr>
                <p14:cNvContentPartPr/>
                <p14:nvPr/>
              </p14:nvContentPartPr>
              <p14:xfrm>
                <a:off x="3077036" y="4860165"/>
                <a:ext cx="206640" cy="23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08371E-ABFE-3A44-25DD-D9692E6803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68396" y="4851525"/>
                  <a:ext cx="224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A444258-B6AD-3244-EAD6-EDF670B817D1}"/>
                    </a:ext>
                  </a:extLst>
                </p14:cNvPr>
                <p14:cNvContentPartPr/>
                <p14:nvPr/>
              </p14:nvContentPartPr>
              <p14:xfrm>
                <a:off x="3053996" y="4985805"/>
                <a:ext cx="225360" cy="15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A444258-B6AD-3244-EAD6-EDF670B817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44996" y="4976805"/>
                  <a:ext cx="24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A59046-8CE0-58D4-959D-9F7BDE8D7AD6}"/>
                    </a:ext>
                  </a:extLst>
                </p14:cNvPr>
                <p14:cNvContentPartPr/>
                <p14:nvPr/>
              </p14:nvContentPartPr>
              <p14:xfrm>
                <a:off x="3928796" y="4445445"/>
                <a:ext cx="149400" cy="133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A59046-8CE0-58D4-959D-9F7BDE8D7A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20156" y="4436445"/>
                  <a:ext cx="167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3D05CE-E035-AA05-F8B8-727CF3205679}"/>
                    </a:ext>
                  </a:extLst>
                </p14:cNvPr>
                <p14:cNvContentPartPr/>
                <p14:nvPr/>
              </p14:nvContentPartPr>
              <p14:xfrm>
                <a:off x="6292556" y="4831365"/>
                <a:ext cx="338040" cy="27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3D05CE-E035-AA05-F8B8-727CF32056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83916" y="4822725"/>
                  <a:ext cx="355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FE58E1F-04D7-7170-60F2-099DDA88DDF0}"/>
                    </a:ext>
                  </a:extLst>
                </p14:cNvPr>
                <p14:cNvContentPartPr/>
                <p14:nvPr/>
              </p14:nvContentPartPr>
              <p14:xfrm>
                <a:off x="6970796" y="4504485"/>
                <a:ext cx="164880" cy="281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FE58E1F-04D7-7170-60F2-099DDA88DD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61796" y="4495845"/>
                  <a:ext cx="182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530B68A-63E5-EAB9-0786-9CC090E21955}"/>
                    </a:ext>
                  </a:extLst>
                </p14:cNvPr>
                <p14:cNvContentPartPr/>
                <p14:nvPr/>
              </p14:nvContentPartPr>
              <p14:xfrm>
                <a:off x="7168436" y="4846845"/>
                <a:ext cx="44640" cy="92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530B68A-63E5-EAB9-0786-9CC090E219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59796" y="4837845"/>
                  <a:ext cx="62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39E921A-1047-99CA-D6F2-B43A7251BDD9}"/>
                    </a:ext>
                  </a:extLst>
                </p14:cNvPr>
                <p14:cNvContentPartPr/>
                <p14:nvPr/>
              </p14:nvContentPartPr>
              <p14:xfrm>
                <a:off x="7225676" y="4720485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39E921A-1047-99CA-D6F2-B43A7251BDD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16676" y="4711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EE22215-D39D-2ADB-7583-7FD766EE824F}"/>
                    </a:ext>
                  </a:extLst>
                </p14:cNvPr>
                <p14:cNvContentPartPr/>
                <p14:nvPr/>
              </p14:nvContentPartPr>
              <p14:xfrm>
                <a:off x="7467236" y="4455885"/>
                <a:ext cx="63360" cy="365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EE22215-D39D-2ADB-7583-7FD766EE82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58236" y="4446885"/>
                  <a:ext cx="810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BCB98F-58B6-7668-CB2B-0ABA7486298A}"/>
                    </a:ext>
                  </a:extLst>
                </p14:cNvPr>
                <p14:cNvContentPartPr/>
                <p14:nvPr/>
              </p14:nvContentPartPr>
              <p14:xfrm>
                <a:off x="7524116" y="4462365"/>
                <a:ext cx="195840" cy="293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BCB98F-58B6-7668-CB2B-0ABA748629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15116" y="4453365"/>
                  <a:ext cx="213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ACC458-0339-9CF2-D4BC-DC8580FBE342}"/>
                    </a:ext>
                  </a:extLst>
                </p14:cNvPr>
                <p14:cNvContentPartPr/>
                <p14:nvPr/>
              </p14:nvContentPartPr>
              <p14:xfrm>
                <a:off x="7885916" y="4474605"/>
                <a:ext cx="34920" cy="27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ACC458-0339-9CF2-D4BC-DC8580FBE3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76916" y="4465605"/>
                  <a:ext cx="52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3CA5861-CCC7-BC62-0B50-E2913A4D8D9E}"/>
                    </a:ext>
                  </a:extLst>
                </p14:cNvPr>
                <p14:cNvContentPartPr/>
                <p14:nvPr/>
              </p14:nvContentPartPr>
              <p14:xfrm>
                <a:off x="7764596" y="4409085"/>
                <a:ext cx="282240" cy="40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3CA5861-CCC7-BC62-0B50-E2913A4D8D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55956" y="4400445"/>
                  <a:ext cx="299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E092A7E-A153-1570-6223-0DE241D11323}"/>
                    </a:ext>
                  </a:extLst>
                </p14:cNvPr>
                <p14:cNvContentPartPr/>
                <p14:nvPr/>
              </p14:nvContentPartPr>
              <p14:xfrm>
                <a:off x="8056556" y="4796085"/>
                <a:ext cx="62280" cy="97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E092A7E-A153-1570-6223-0DE241D113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47916" y="4787085"/>
                  <a:ext cx="79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99DE222-5AD3-C1DD-1288-F6C0C5F753BE}"/>
                    </a:ext>
                  </a:extLst>
                </p14:cNvPr>
                <p14:cNvContentPartPr/>
                <p14:nvPr/>
              </p14:nvContentPartPr>
              <p14:xfrm>
                <a:off x="8097596" y="4631205"/>
                <a:ext cx="3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99DE222-5AD3-C1DD-1288-F6C0C5F753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88956" y="4622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1E05A9E-8B73-6DC0-C97E-E82EDB3BC512}"/>
                    </a:ext>
                  </a:extLst>
                </p14:cNvPr>
                <p14:cNvContentPartPr/>
                <p14:nvPr/>
              </p14:nvContentPartPr>
              <p14:xfrm>
                <a:off x="8509796" y="4375245"/>
                <a:ext cx="171720" cy="263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1E05A9E-8B73-6DC0-C97E-E82EDB3BC5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00796" y="4366245"/>
                  <a:ext cx="189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10861F0-0B71-AF44-1F69-C237DA5D2952}"/>
                    </a:ext>
                  </a:extLst>
                </p14:cNvPr>
                <p14:cNvContentPartPr/>
                <p14:nvPr/>
              </p14:nvContentPartPr>
              <p14:xfrm>
                <a:off x="8685476" y="4203525"/>
                <a:ext cx="165600" cy="143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10861F0-0B71-AF44-1F69-C237DA5D29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76476" y="4194525"/>
                  <a:ext cx="183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B752DB-553E-A254-AC24-478C3DBE0B57}"/>
                    </a:ext>
                  </a:extLst>
                </p14:cNvPr>
                <p14:cNvContentPartPr/>
                <p14:nvPr/>
              </p14:nvContentPartPr>
              <p14:xfrm>
                <a:off x="7465076" y="4975725"/>
                <a:ext cx="671760" cy="37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B752DB-553E-A254-AC24-478C3DBE0B5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56076" y="4967085"/>
                  <a:ext cx="689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C6B80B-FF70-46CF-FC3B-7F07C70CA480}"/>
                    </a:ext>
                  </a:extLst>
                </p14:cNvPr>
                <p14:cNvContentPartPr/>
                <p14:nvPr/>
              </p14:nvContentPartPr>
              <p14:xfrm>
                <a:off x="7636436" y="5083725"/>
                <a:ext cx="288000" cy="245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C6B80B-FF70-46CF-FC3B-7F07C70CA48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27436" y="5075085"/>
                  <a:ext cx="305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19E79B5-1280-1017-3F34-74FD92292298}"/>
                    </a:ext>
                  </a:extLst>
                </p14:cNvPr>
                <p14:cNvContentPartPr/>
                <p14:nvPr/>
              </p14:nvContentPartPr>
              <p14:xfrm>
                <a:off x="3751316" y="4636965"/>
                <a:ext cx="234360" cy="267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19E79B5-1280-1017-3F34-74FD9229229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42316" y="4628325"/>
                  <a:ext cx="252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C71895-B84F-63A1-FBC4-A941A7F0F3CD}"/>
                    </a:ext>
                  </a:extLst>
                </p14:cNvPr>
                <p14:cNvContentPartPr/>
                <p14:nvPr/>
              </p14:nvContentPartPr>
              <p14:xfrm>
                <a:off x="4108076" y="4690965"/>
                <a:ext cx="196200" cy="178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C71895-B84F-63A1-FBC4-A941A7F0F3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99436" y="4682325"/>
                  <a:ext cx="213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B86D83-4183-482D-E992-6995E8628BB8}"/>
                    </a:ext>
                  </a:extLst>
                </p14:cNvPr>
                <p14:cNvContentPartPr/>
                <p14:nvPr/>
              </p14:nvContentPartPr>
              <p14:xfrm>
                <a:off x="4231556" y="4440045"/>
                <a:ext cx="169200" cy="116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B86D83-4183-482D-E992-6995E8628BB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22556" y="4431405"/>
                  <a:ext cx="186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65D3564-A937-D126-41E6-59A7A4F18EF8}"/>
                    </a:ext>
                  </a:extLst>
                </p14:cNvPr>
                <p14:cNvContentPartPr/>
                <p14:nvPr/>
              </p14:nvContentPartPr>
              <p14:xfrm>
                <a:off x="4507316" y="4621125"/>
                <a:ext cx="166320" cy="195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65D3564-A937-D126-41E6-59A7A4F18E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98316" y="4612125"/>
                  <a:ext cx="183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1F0918C-33E9-A49D-98D6-65ED32004E6D}"/>
                    </a:ext>
                  </a:extLst>
                </p14:cNvPr>
                <p14:cNvContentPartPr/>
                <p14:nvPr/>
              </p14:nvContentPartPr>
              <p14:xfrm>
                <a:off x="4491836" y="4467765"/>
                <a:ext cx="260280" cy="305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1F0918C-33E9-A49D-98D6-65ED32004E6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83196" y="4458765"/>
                  <a:ext cx="277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5D5108C-9143-B33D-7599-0E3A27CC8FCF}"/>
                    </a:ext>
                  </a:extLst>
                </p14:cNvPr>
                <p14:cNvContentPartPr/>
                <p14:nvPr/>
              </p14:nvContentPartPr>
              <p14:xfrm>
                <a:off x="4857596" y="4705005"/>
                <a:ext cx="142560" cy="144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5D5108C-9143-B33D-7599-0E3A27CC8F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48596" y="4696005"/>
                  <a:ext cx="160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51552B-9699-3840-8D93-3C80A8950FBA}"/>
                    </a:ext>
                  </a:extLst>
                </p14:cNvPr>
                <p14:cNvContentPartPr/>
                <p14:nvPr/>
              </p14:nvContentPartPr>
              <p14:xfrm>
                <a:off x="4811156" y="4315845"/>
                <a:ext cx="135360" cy="113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51552B-9699-3840-8D93-3C80A8950F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02516" y="4306845"/>
                  <a:ext cx="153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5BB5DC4-8C3E-93F6-8273-31F0B0B2412F}"/>
                    </a:ext>
                  </a:extLst>
                </p14:cNvPr>
                <p14:cNvContentPartPr/>
                <p14:nvPr/>
              </p14:nvContentPartPr>
              <p14:xfrm>
                <a:off x="3595796" y="4901565"/>
                <a:ext cx="1644120" cy="143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5BB5DC4-8C3E-93F6-8273-31F0B0B2412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87156" y="4892925"/>
                  <a:ext cx="166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AEB7F2C-B709-ECC9-8DFC-2CC2EBE52766}"/>
                    </a:ext>
                  </a:extLst>
                </p14:cNvPr>
                <p14:cNvContentPartPr/>
                <p14:nvPr/>
              </p14:nvContentPartPr>
              <p14:xfrm>
                <a:off x="3745196" y="5233845"/>
                <a:ext cx="205560" cy="144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AEB7F2C-B709-ECC9-8DFC-2CC2EBE5276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36556" y="5224845"/>
                  <a:ext cx="223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082253-CF6C-B6CA-D808-208A59E07D11}"/>
                    </a:ext>
                  </a:extLst>
                </p14:cNvPr>
                <p14:cNvContentPartPr/>
                <p14:nvPr/>
              </p14:nvContentPartPr>
              <p14:xfrm>
                <a:off x="3777956" y="5291805"/>
                <a:ext cx="147960" cy="37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082253-CF6C-B6CA-D808-208A59E07D1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69316" y="5282805"/>
                  <a:ext cx="165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D893674-12DD-A635-E70E-50E778ADDAD7}"/>
                    </a:ext>
                  </a:extLst>
                </p14:cNvPr>
                <p14:cNvContentPartPr/>
                <p14:nvPr/>
              </p14:nvContentPartPr>
              <p14:xfrm>
                <a:off x="4064516" y="5345085"/>
                <a:ext cx="65880" cy="88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D893674-12DD-A635-E70E-50E778ADDA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55516" y="5336445"/>
                  <a:ext cx="83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910755-75BE-9E76-6D6E-10BAF321FB79}"/>
                    </a:ext>
                  </a:extLst>
                </p14:cNvPr>
                <p14:cNvContentPartPr/>
                <p14:nvPr/>
              </p14:nvContentPartPr>
              <p14:xfrm>
                <a:off x="4241636" y="5115765"/>
                <a:ext cx="275040" cy="275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910755-75BE-9E76-6D6E-10BAF321FB7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32996" y="5106765"/>
                  <a:ext cx="292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B948CA-96B7-3434-BA76-6C9B5156B75A}"/>
                    </a:ext>
                  </a:extLst>
                </p14:cNvPr>
                <p14:cNvContentPartPr/>
                <p14:nvPr/>
              </p14:nvContentPartPr>
              <p14:xfrm>
                <a:off x="4611356" y="5065725"/>
                <a:ext cx="148680" cy="384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B948CA-96B7-3434-BA76-6C9B5156B75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02716" y="5057085"/>
                  <a:ext cx="1663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A259AC5-2071-1D2E-8EC0-A85F20F29833}"/>
                    </a:ext>
                  </a:extLst>
                </p14:cNvPr>
                <p14:cNvContentPartPr/>
                <p14:nvPr/>
              </p14:nvContentPartPr>
              <p14:xfrm>
                <a:off x="4816196" y="5212965"/>
                <a:ext cx="86040" cy="127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A259AC5-2071-1D2E-8EC0-A85F20F298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07196" y="5204325"/>
                  <a:ext cx="103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0020558-1446-CCD0-62EE-858E0CD4FC67}"/>
                    </a:ext>
                  </a:extLst>
                </p14:cNvPr>
                <p14:cNvContentPartPr/>
                <p14:nvPr/>
              </p14:nvContentPartPr>
              <p14:xfrm>
                <a:off x="4784876" y="5112165"/>
                <a:ext cx="151200" cy="200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0020558-1446-CCD0-62EE-858E0CD4FC6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76236" y="5103525"/>
                  <a:ext cx="168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27CB75-BE9E-BAA7-992B-A1872B444323}"/>
                    </a:ext>
                  </a:extLst>
                </p14:cNvPr>
                <p14:cNvContentPartPr/>
                <p14:nvPr/>
              </p14:nvContentPartPr>
              <p14:xfrm>
                <a:off x="5007356" y="5263725"/>
                <a:ext cx="107280" cy="148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27CB75-BE9E-BAA7-992B-A1872B44432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98356" y="5255085"/>
                  <a:ext cx="124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AFCBB0-E904-3BC0-4614-086B358E8488}"/>
                    </a:ext>
                  </a:extLst>
                </p14:cNvPr>
                <p14:cNvContentPartPr/>
                <p14:nvPr/>
              </p14:nvContentPartPr>
              <p14:xfrm>
                <a:off x="5002676" y="5043405"/>
                <a:ext cx="109080" cy="95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AFCBB0-E904-3BC0-4614-086B358E848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94036" y="5034765"/>
                  <a:ext cx="126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656FC0-E965-0C5B-D446-70764057D25F}"/>
                    </a:ext>
                  </a:extLst>
                </p14:cNvPr>
                <p14:cNvContentPartPr/>
                <p14:nvPr/>
              </p14:nvContentPartPr>
              <p14:xfrm>
                <a:off x="5233076" y="5019645"/>
                <a:ext cx="129960" cy="290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656FC0-E965-0C5B-D446-70764057D25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24436" y="5010645"/>
                  <a:ext cx="147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410C828-4A82-A404-ACD5-C4196848458B}"/>
                    </a:ext>
                  </a:extLst>
                </p14:cNvPr>
                <p14:cNvContentPartPr/>
                <p14:nvPr/>
              </p14:nvContentPartPr>
              <p14:xfrm>
                <a:off x="5354036" y="4962045"/>
                <a:ext cx="84240" cy="73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410C828-4A82-A404-ACD5-C419684845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45396" y="4953405"/>
                  <a:ext cx="101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A786E2-C591-BAAB-CE21-4D62BFAAEA0D}"/>
                    </a:ext>
                  </a:extLst>
                </p14:cNvPr>
                <p14:cNvContentPartPr/>
                <p14:nvPr/>
              </p14:nvContentPartPr>
              <p14:xfrm>
                <a:off x="5543036" y="5109285"/>
                <a:ext cx="5760" cy="154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A786E2-C591-BAAB-CE21-4D62BFAAEA0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34036" y="5100645"/>
                  <a:ext cx="23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CEF22BD-BEC6-78A0-CDEA-2688FBFA01C4}"/>
                    </a:ext>
                  </a:extLst>
                </p14:cNvPr>
                <p14:cNvContentPartPr/>
                <p14:nvPr/>
              </p14:nvContentPartPr>
              <p14:xfrm>
                <a:off x="5475716" y="5178045"/>
                <a:ext cx="152640" cy="12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CEF22BD-BEC6-78A0-CDEA-2688FBFA01C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67076" y="5169405"/>
                  <a:ext cx="170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0CD30B-254E-C361-FE65-6B760E8805ED}"/>
                    </a:ext>
                  </a:extLst>
                </p14:cNvPr>
                <p14:cNvContentPartPr/>
                <p14:nvPr/>
              </p14:nvContentPartPr>
              <p14:xfrm>
                <a:off x="5739236" y="5065005"/>
                <a:ext cx="13680" cy="185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0CD30B-254E-C361-FE65-6B760E8805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30236" y="5056365"/>
                  <a:ext cx="31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C55255B-B2A0-7074-6418-F867E9E24483}"/>
                    </a:ext>
                  </a:extLst>
                </p14:cNvPr>
                <p14:cNvContentPartPr/>
                <p14:nvPr/>
              </p14:nvContentPartPr>
              <p14:xfrm>
                <a:off x="5157116" y="4858005"/>
                <a:ext cx="629280" cy="33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C55255B-B2A0-7074-6418-F867E9E244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48476" y="4849005"/>
                  <a:ext cx="646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08375E0-4ED9-B536-7996-A127C5C2EE7B}"/>
                    </a:ext>
                  </a:extLst>
                </p14:cNvPr>
                <p14:cNvContentPartPr/>
                <p14:nvPr/>
              </p14:nvContentPartPr>
              <p14:xfrm>
                <a:off x="5271956" y="4537245"/>
                <a:ext cx="146880" cy="211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08375E0-4ED9-B536-7996-A127C5C2EE7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63316" y="4528605"/>
                  <a:ext cx="164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5152301-5619-15EE-F0A6-328C569BB42A}"/>
                    </a:ext>
                  </a:extLst>
                </p14:cNvPr>
                <p14:cNvContentPartPr/>
                <p14:nvPr/>
              </p14:nvContentPartPr>
              <p14:xfrm>
                <a:off x="5502356" y="4685565"/>
                <a:ext cx="123480" cy="87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5152301-5619-15EE-F0A6-328C569BB42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93356" y="4676925"/>
                  <a:ext cx="141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7C25637-DB9A-D263-5793-361A98BBA45C}"/>
                    </a:ext>
                  </a:extLst>
                </p14:cNvPr>
                <p14:cNvContentPartPr/>
                <p14:nvPr/>
              </p14:nvContentPartPr>
              <p14:xfrm>
                <a:off x="5746796" y="4989045"/>
                <a:ext cx="182160" cy="427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7C25637-DB9A-D263-5793-361A98BBA45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37796" y="4980045"/>
                  <a:ext cx="1998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3426F67-4372-95CB-A46D-5E58446CADA5}"/>
                    </a:ext>
                  </a:extLst>
                </p14:cNvPr>
                <p14:cNvContentPartPr/>
                <p14:nvPr/>
              </p14:nvContentPartPr>
              <p14:xfrm>
                <a:off x="6448796" y="4737045"/>
                <a:ext cx="33840" cy="237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3426F67-4372-95CB-A46D-5E58446CAD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39796" y="4728405"/>
                  <a:ext cx="5148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710F9AB-6564-6ECE-38B2-B7E068149364}"/>
                  </a:ext>
                </a:extLst>
              </p14:cNvPr>
              <p14:cNvContentPartPr/>
              <p14:nvPr/>
            </p14:nvContentPartPr>
            <p14:xfrm>
              <a:off x="2483036" y="4181565"/>
              <a:ext cx="223200" cy="936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710F9AB-6564-6ECE-38B2-B7E06814936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474036" y="4172925"/>
                <a:ext cx="240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B2C6DC9-6D21-79EB-CE9D-70E8BF0D7D0C}"/>
                  </a:ext>
                </a:extLst>
              </p14:cNvPr>
              <p14:cNvContentPartPr/>
              <p14:nvPr/>
            </p14:nvContentPartPr>
            <p14:xfrm>
              <a:off x="2497436" y="4302885"/>
              <a:ext cx="244800" cy="684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B2C6DC9-6D21-79EB-CE9D-70E8BF0D7D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488796" y="4294245"/>
                <a:ext cx="262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568E202-B5E4-7EAD-16FA-F25023EE24D4}"/>
                  </a:ext>
                </a:extLst>
              </p14:cNvPr>
              <p14:cNvContentPartPr/>
              <p14:nvPr/>
            </p14:nvContentPartPr>
            <p14:xfrm>
              <a:off x="595196" y="5054925"/>
              <a:ext cx="117360" cy="3142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568E202-B5E4-7EAD-16FA-F25023EE24D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86196" y="5046285"/>
                <a:ext cx="1350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A4443AE-E4F8-8DF0-1009-B357EE7899F6}"/>
                  </a:ext>
                </a:extLst>
              </p14:cNvPr>
              <p14:cNvContentPartPr/>
              <p14:nvPr/>
            </p14:nvContentPartPr>
            <p14:xfrm>
              <a:off x="478556" y="5024685"/>
              <a:ext cx="440640" cy="3924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A4443AE-E4F8-8DF0-1009-B357EE7899F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69556" y="5015685"/>
                <a:ext cx="458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80C3D1F-E437-BED8-35BA-DAB6D4E28797}"/>
                  </a:ext>
                </a:extLst>
              </p14:cNvPr>
              <p14:cNvContentPartPr/>
              <p14:nvPr/>
            </p14:nvContentPartPr>
            <p14:xfrm>
              <a:off x="811916" y="4983645"/>
              <a:ext cx="562320" cy="37980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80C3D1F-E437-BED8-35BA-DAB6D4E2879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03276" y="4975005"/>
                <a:ext cx="57996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CDA034B-5E58-F099-40AC-C89D8D9D00D1}"/>
              </a:ext>
            </a:extLst>
          </p:cNvPr>
          <p:cNvGrpSpPr/>
          <p:nvPr/>
        </p:nvGrpSpPr>
        <p:grpSpPr>
          <a:xfrm>
            <a:off x="1637036" y="4964205"/>
            <a:ext cx="2296440" cy="439560"/>
            <a:chOff x="1637036" y="4964205"/>
            <a:chExt cx="229644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B667834-D8D0-89E2-52CB-96CDFD58549C}"/>
                    </a:ext>
                  </a:extLst>
                </p14:cNvPr>
                <p14:cNvContentPartPr/>
                <p14:nvPr/>
              </p14:nvContentPartPr>
              <p14:xfrm>
                <a:off x="1637036" y="4964205"/>
                <a:ext cx="854280" cy="383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B667834-D8D0-89E2-52CB-96CDFD58549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28396" y="4955565"/>
                  <a:ext cx="871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455B1ED-EABB-EF12-B590-C9FBB4B20990}"/>
                    </a:ext>
                  </a:extLst>
                </p14:cNvPr>
                <p14:cNvContentPartPr/>
                <p14:nvPr/>
              </p14:nvContentPartPr>
              <p14:xfrm>
                <a:off x="2303756" y="5101365"/>
                <a:ext cx="111240" cy="13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455B1ED-EABB-EF12-B590-C9FBB4B209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95116" y="5092725"/>
                  <a:ext cx="128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F364187-1B9C-2829-F70B-3918EA9782CA}"/>
                    </a:ext>
                  </a:extLst>
                </p14:cNvPr>
                <p14:cNvContentPartPr/>
                <p14:nvPr/>
              </p14:nvContentPartPr>
              <p14:xfrm>
                <a:off x="2227076" y="5072925"/>
                <a:ext cx="360" cy="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F364187-1B9C-2829-F70B-3918EA9782C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18076" y="5064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16E960D-F328-37BA-5173-8960689320E2}"/>
                    </a:ext>
                  </a:extLst>
                </p14:cNvPr>
                <p14:cNvContentPartPr/>
                <p14:nvPr/>
              </p14:nvContentPartPr>
              <p14:xfrm>
                <a:off x="1968596" y="5043405"/>
                <a:ext cx="360" cy="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16E960D-F328-37BA-5173-8960689320E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59956" y="5034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12584D3-7BAD-B266-6BD7-E5A05D132797}"/>
                    </a:ext>
                  </a:extLst>
                </p14:cNvPr>
                <p14:cNvContentPartPr/>
                <p14:nvPr/>
              </p14:nvContentPartPr>
              <p14:xfrm>
                <a:off x="2822516" y="5043405"/>
                <a:ext cx="28440" cy="223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12584D3-7BAD-B266-6BD7-E5A05D13279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13876" y="5034405"/>
                  <a:ext cx="46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FAC36A9-0E2B-A274-FC44-24EEDD1D915F}"/>
                    </a:ext>
                  </a:extLst>
                </p14:cNvPr>
                <p14:cNvContentPartPr/>
                <p14:nvPr/>
              </p14:nvContentPartPr>
              <p14:xfrm>
                <a:off x="2662316" y="5005245"/>
                <a:ext cx="316440" cy="26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FAC36A9-0E2B-A274-FC44-24EEDD1D91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53316" y="4996245"/>
                  <a:ext cx="334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6932762-C62E-B277-5378-EAB64A1531CB}"/>
                    </a:ext>
                  </a:extLst>
                </p14:cNvPr>
                <p14:cNvContentPartPr/>
                <p14:nvPr/>
              </p14:nvContentPartPr>
              <p14:xfrm>
                <a:off x="3003596" y="5303685"/>
                <a:ext cx="60120" cy="100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6932762-C62E-B277-5378-EAB64A1531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94596" y="5295045"/>
                  <a:ext cx="7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EF01C6D-FD0E-067A-7E68-B814198DC839}"/>
                    </a:ext>
                  </a:extLst>
                </p14:cNvPr>
                <p14:cNvContentPartPr/>
                <p14:nvPr/>
              </p14:nvContentPartPr>
              <p14:xfrm>
                <a:off x="3006116" y="5183445"/>
                <a:ext cx="29520" cy="36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EF01C6D-FD0E-067A-7E68-B814198DC8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97116" y="5174805"/>
                  <a:ext cx="47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BE16BC2-BF90-013F-4058-5A09F2793235}"/>
                    </a:ext>
                  </a:extLst>
                </p14:cNvPr>
                <p14:cNvContentPartPr/>
                <p14:nvPr/>
              </p14:nvContentPartPr>
              <p14:xfrm>
                <a:off x="3257756" y="5088045"/>
                <a:ext cx="383040" cy="144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BE16BC2-BF90-013F-4058-5A09F27932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49116" y="5079405"/>
                  <a:ext cx="400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4E0851-9728-EA50-D671-B6C96D1D420D}"/>
                    </a:ext>
                  </a:extLst>
                </p14:cNvPr>
                <p14:cNvContentPartPr/>
                <p14:nvPr/>
              </p14:nvContentPartPr>
              <p14:xfrm>
                <a:off x="3736556" y="5094525"/>
                <a:ext cx="196920" cy="207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4E0851-9728-EA50-D671-B6C96D1D420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27556" y="5085885"/>
                  <a:ext cx="21456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F2CA4E0-103E-BCFB-C0A5-C1DD9ED440D9}"/>
              </a:ext>
            </a:extLst>
          </p:cNvPr>
          <p:cNvGrpSpPr/>
          <p:nvPr/>
        </p:nvGrpSpPr>
        <p:grpSpPr>
          <a:xfrm>
            <a:off x="1959956" y="5774925"/>
            <a:ext cx="424440" cy="408240"/>
            <a:chOff x="1959956" y="5774925"/>
            <a:chExt cx="42444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73CF1FC-159C-0BF4-C451-C47D0F90A729}"/>
                    </a:ext>
                  </a:extLst>
                </p14:cNvPr>
                <p14:cNvContentPartPr/>
                <p14:nvPr/>
              </p14:nvContentPartPr>
              <p14:xfrm>
                <a:off x="1959956" y="5961045"/>
                <a:ext cx="254160" cy="222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73CF1FC-159C-0BF4-C451-C47D0F90A72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50956" y="5952405"/>
                  <a:ext cx="271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688AE28-D91B-39E6-A8EA-F89A7C64D3A5}"/>
                    </a:ext>
                  </a:extLst>
                </p14:cNvPr>
                <p14:cNvContentPartPr/>
                <p14:nvPr/>
              </p14:nvContentPartPr>
              <p14:xfrm>
                <a:off x="2224916" y="5774925"/>
                <a:ext cx="159480" cy="90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688AE28-D91B-39E6-A8EA-F89A7C64D3A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15916" y="5766285"/>
                  <a:ext cx="17712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EDDD124-138F-819D-46F2-414CCC171A69}"/>
                  </a:ext>
                </a:extLst>
              </p14:cNvPr>
              <p14:cNvContentPartPr/>
              <p14:nvPr/>
            </p14:nvContentPartPr>
            <p14:xfrm>
              <a:off x="3442076" y="3950085"/>
              <a:ext cx="291960" cy="8636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EDDD124-138F-819D-46F2-414CCC171A6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433076" y="3941085"/>
                <a:ext cx="30960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0187083-EF94-6305-C2BC-66E4F0CB0A6D}"/>
                  </a:ext>
                </a:extLst>
              </p14:cNvPr>
              <p14:cNvContentPartPr/>
              <p14:nvPr/>
            </p14:nvContentPartPr>
            <p14:xfrm>
              <a:off x="6489116" y="3773685"/>
              <a:ext cx="221400" cy="10756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0187083-EF94-6305-C2BC-66E4F0CB0A6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480476" y="3765045"/>
                <a:ext cx="239040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6CF7FCC-9497-C6EC-E71C-7DE134C7D2BE}"/>
                  </a:ext>
                </a:extLst>
              </p14:cNvPr>
              <p14:cNvContentPartPr/>
              <p14:nvPr/>
            </p14:nvContentPartPr>
            <p14:xfrm>
              <a:off x="6391196" y="4264725"/>
              <a:ext cx="36000" cy="201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6CF7FCC-9497-C6EC-E71C-7DE134C7D2B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382556" y="4256085"/>
                <a:ext cx="53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72DAE5A-192F-C5EA-CFB6-3590898FB6F3}"/>
                  </a:ext>
                </a:extLst>
              </p14:cNvPr>
              <p14:cNvContentPartPr/>
              <p14:nvPr/>
            </p14:nvContentPartPr>
            <p14:xfrm>
              <a:off x="5879276" y="4531485"/>
              <a:ext cx="303480" cy="2880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72DAE5A-192F-C5EA-CFB6-3590898FB6F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870276" y="4522845"/>
                <a:ext cx="32112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B051DE7-C90E-4779-95DB-E8376B5280F4}"/>
              </a:ext>
            </a:extLst>
          </p:cNvPr>
          <p:cNvGrpSpPr/>
          <p:nvPr/>
        </p:nvGrpSpPr>
        <p:grpSpPr>
          <a:xfrm>
            <a:off x="3051116" y="3993645"/>
            <a:ext cx="2148120" cy="744840"/>
            <a:chOff x="3051116" y="3993645"/>
            <a:chExt cx="2148120" cy="74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EC1D922-A0B5-A8A8-013D-31D0D35AEC58}"/>
                    </a:ext>
                  </a:extLst>
                </p14:cNvPr>
                <p14:cNvContentPartPr/>
                <p14:nvPr/>
              </p14:nvContentPartPr>
              <p14:xfrm>
                <a:off x="3051116" y="4125045"/>
                <a:ext cx="188280" cy="379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EC1D922-A0B5-A8A8-013D-31D0D35AEC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42116" y="4116045"/>
                  <a:ext cx="2059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9D0041-0422-E27E-A3CF-DDBC002C90F6}"/>
                    </a:ext>
                  </a:extLst>
                </p14:cNvPr>
                <p14:cNvContentPartPr/>
                <p14:nvPr/>
              </p14:nvContentPartPr>
              <p14:xfrm>
                <a:off x="3196916" y="3993645"/>
                <a:ext cx="118080" cy="113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9D0041-0422-E27E-A3CF-DDBC002C90F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88276" y="3985005"/>
                  <a:ext cx="135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248B7F-F205-C9E3-55FA-6DD3485B1A90}"/>
                    </a:ext>
                  </a:extLst>
                </p14:cNvPr>
                <p14:cNvContentPartPr/>
                <p14:nvPr/>
              </p14:nvContentPartPr>
              <p14:xfrm>
                <a:off x="3841316" y="4230885"/>
                <a:ext cx="360" cy="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248B7F-F205-C9E3-55FA-6DD3485B1A9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32316" y="4221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DA7366-7104-86D7-527F-A8867F98BEFD}"/>
                    </a:ext>
                  </a:extLst>
                </p14:cNvPr>
                <p14:cNvContentPartPr/>
                <p14:nvPr/>
              </p14:nvContentPartPr>
              <p14:xfrm>
                <a:off x="3611276" y="4183365"/>
                <a:ext cx="229320" cy="164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DA7366-7104-86D7-527F-A8867F98BEF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02276" y="4174365"/>
                  <a:ext cx="246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43B845A-260E-F9C3-A5F1-04978AB22202}"/>
                    </a:ext>
                  </a:extLst>
                </p14:cNvPr>
                <p14:cNvContentPartPr/>
                <p14:nvPr/>
              </p14:nvContentPartPr>
              <p14:xfrm>
                <a:off x="3839156" y="4012365"/>
                <a:ext cx="104400" cy="117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43B845A-260E-F9C3-A5F1-04978AB222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30156" y="4003725"/>
                  <a:ext cx="122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8921FB3-012D-CE68-3142-0D26AF562C10}"/>
                    </a:ext>
                  </a:extLst>
                </p14:cNvPr>
                <p14:cNvContentPartPr/>
                <p14:nvPr/>
              </p14:nvContentPartPr>
              <p14:xfrm>
                <a:off x="4069556" y="4087245"/>
                <a:ext cx="147960" cy="178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8921FB3-012D-CE68-3142-0D26AF562C1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60916" y="4078605"/>
                  <a:ext cx="165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4184F47-979E-2C17-99CC-45116EE03DBE}"/>
                    </a:ext>
                  </a:extLst>
                </p14:cNvPr>
                <p14:cNvContentPartPr/>
                <p14:nvPr/>
              </p14:nvContentPartPr>
              <p14:xfrm>
                <a:off x="4305716" y="4213965"/>
                <a:ext cx="90360" cy="109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4184F47-979E-2C17-99CC-45116EE03DB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97076" y="4204965"/>
                  <a:ext cx="108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D851A14-29A7-4F0D-83CD-4C1D12CEB749}"/>
                    </a:ext>
                  </a:extLst>
                </p14:cNvPr>
                <p14:cNvContentPartPr/>
                <p14:nvPr/>
              </p14:nvContentPartPr>
              <p14:xfrm>
                <a:off x="3528476" y="4328805"/>
                <a:ext cx="1004760" cy="99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D851A14-29A7-4F0D-83CD-4C1D12CEB74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19476" y="4319805"/>
                  <a:ext cx="1022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17B86E1-5708-9119-3AF5-B111504AB3AC}"/>
                    </a:ext>
                  </a:extLst>
                </p14:cNvPr>
                <p14:cNvContentPartPr/>
                <p14:nvPr/>
              </p14:nvContentPartPr>
              <p14:xfrm>
                <a:off x="3687956" y="4470285"/>
                <a:ext cx="203400" cy="186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17B86E1-5708-9119-3AF5-B111504AB3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79316" y="4461285"/>
                  <a:ext cx="221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E06EFEF-0E4E-371F-9F7C-DE81A5F308B9}"/>
                    </a:ext>
                  </a:extLst>
                </p14:cNvPr>
                <p14:cNvContentPartPr/>
                <p14:nvPr/>
              </p14:nvContentPartPr>
              <p14:xfrm>
                <a:off x="3699116" y="4558845"/>
                <a:ext cx="224280" cy="46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E06EFEF-0E4E-371F-9F7C-DE81A5F308B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90116" y="4550205"/>
                  <a:ext cx="241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C088146-4716-D75F-E8F3-DE1199C444C3}"/>
                    </a:ext>
                  </a:extLst>
                </p14:cNvPr>
                <p14:cNvContentPartPr/>
                <p14:nvPr/>
              </p14:nvContentPartPr>
              <p14:xfrm>
                <a:off x="3994676" y="4611765"/>
                <a:ext cx="93600" cy="98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088146-4716-D75F-E8F3-DE1199C444C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85676" y="4602765"/>
                  <a:ext cx="111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15BC949-49C3-1BF1-0A92-69AE88AD4F99}"/>
                    </a:ext>
                  </a:extLst>
                </p14:cNvPr>
                <p14:cNvContentPartPr/>
                <p14:nvPr/>
              </p14:nvContentPartPr>
              <p14:xfrm>
                <a:off x="4213916" y="4382805"/>
                <a:ext cx="245520" cy="267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15BC949-49C3-1BF1-0A92-69AE88AD4F9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05276" y="4374165"/>
                  <a:ext cx="263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2E567F-8C97-A7D1-5A3C-E7123CBDB871}"/>
                    </a:ext>
                  </a:extLst>
                </p14:cNvPr>
                <p14:cNvContentPartPr/>
                <p14:nvPr/>
              </p14:nvContentPartPr>
              <p14:xfrm>
                <a:off x="4608116" y="4453365"/>
                <a:ext cx="104760" cy="285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2E567F-8C97-A7D1-5A3C-E7123CBDB8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99476" y="4444725"/>
                  <a:ext cx="122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AC0683D-3F00-BFA1-9628-7277F8325FB2}"/>
                    </a:ext>
                  </a:extLst>
                </p14:cNvPr>
                <p14:cNvContentPartPr/>
                <p14:nvPr/>
              </p14:nvContentPartPr>
              <p14:xfrm>
                <a:off x="4704596" y="4377765"/>
                <a:ext cx="104760" cy="102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AC0683D-3F00-BFA1-9628-7277F8325FB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95596" y="4368765"/>
                  <a:ext cx="122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24B59EC-F71E-2D8F-A7D9-02B568D49968}"/>
                    </a:ext>
                  </a:extLst>
                </p14:cNvPr>
                <p14:cNvContentPartPr/>
                <p14:nvPr/>
              </p14:nvContentPartPr>
              <p14:xfrm>
                <a:off x="4496156" y="4307205"/>
                <a:ext cx="301680" cy="39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24B59EC-F71E-2D8F-A7D9-02B568D4996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87516" y="4298565"/>
                  <a:ext cx="319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671EF88-185F-9EB8-9621-278D4587B459}"/>
                    </a:ext>
                  </a:extLst>
                </p14:cNvPr>
                <p14:cNvContentPartPr/>
                <p14:nvPr/>
              </p14:nvContentPartPr>
              <p14:xfrm>
                <a:off x="5073236" y="4222965"/>
                <a:ext cx="25920" cy="173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671EF88-185F-9EB8-9621-278D4587B45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64236" y="4213965"/>
                  <a:ext cx="43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4D8C069-6C59-A1C4-2E3B-76142459B7DC}"/>
                    </a:ext>
                  </a:extLst>
                </p14:cNvPr>
                <p14:cNvContentPartPr/>
                <p14:nvPr/>
              </p14:nvContentPartPr>
              <p14:xfrm>
                <a:off x="4963436" y="4274805"/>
                <a:ext cx="235800" cy="34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4D8C069-6C59-A1C4-2E3B-76142459B7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54796" y="4266165"/>
                  <a:ext cx="2534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1343E33-C872-364F-FBF1-EF56CDB43C7E}"/>
              </a:ext>
            </a:extLst>
          </p:cNvPr>
          <p:cNvGrpSpPr/>
          <p:nvPr/>
        </p:nvGrpSpPr>
        <p:grpSpPr>
          <a:xfrm>
            <a:off x="5373476" y="3965925"/>
            <a:ext cx="1162080" cy="643680"/>
            <a:chOff x="5373476" y="3965925"/>
            <a:chExt cx="116208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A7C38DD-159C-13FC-D49C-ED76CB576BDB}"/>
                    </a:ext>
                  </a:extLst>
                </p14:cNvPr>
                <p14:cNvContentPartPr/>
                <p14:nvPr/>
              </p14:nvContentPartPr>
              <p14:xfrm>
                <a:off x="5571476" y="4245285"/>
                <a:ext cx="360" cy="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A7C38DD-159C-13FC-D49C-ED76CB576BD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62836" y="4236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27EAB3D-CEE8-8127-B8ED-3D181CC3F467}"/>
                    </a:ext>
                  </a:extLst>
                </p14:cNvPr>
                <p14:cNvContentPartPr/>
                <p14:nvPr/>
              </p14:nvContentPartPr>
              <p14:xfrm>
                <a:off x="5751476" y="4018845"/>
                <a:ext cx="19080" cy="345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27EAB3D-CEE8-8127-B8ED-3D181CC3F46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42476" y="4009845"/>
                  <a:ext cx="367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949074-4528-FE98-6A5A-8FBFBE2D441D}"/>
                    </a:ext>
                  </a:extLst>
                </p14:cNvPr>
                <p14:cNvContentPartPr/>
                <p14:nvPr/>
              </p14:nvContentPartPr>
              <p14:xfrm>
                <a:off x="5797916" y="4030005"/>
                <a:ext cx="179640" cy="313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949074-4528-FE98-6A5A-8FBFBE2D441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88916" y="4021005"/>
                  <a:ext cx="197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A7FBA0F-76F5-39C5-4067-D00BCBF5E014}"/>
                    </a:ext>
                  </a:extLst>
                </p14:cNvPr>
                <p14:cNvContentPartPr/>
                <p14:nvPr/>
              </p14:nvContentPartPr>
              <p14:xfrm>
                <a:off x="6201116" y="4023885"/>
                <a:ext cx="29880" cy="295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A7FBA0F-76F5-39C5-4067-D00BCBF5E01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92476" y="4015245"/>
                  <a:ext cx="47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F0372B5-FF05-7827-079C-8308B343932B}"/>
                    </a:ext>
                  </a:extLst>
                </p14:cNvPr>
                <p14:cNvContentPartPr/>
                <p14:nvPr/>
              </p14:nvContentPartPr>
              <p14:xfrm>
                <a:off x="6102476" y="3965925"/>
                <a:ext cx="287640" cy="20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F0372B5-FF05-7827-079C-8308B343932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93836" y="3957285"/>
                  <a:ext cx="30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B0BFB30-4164-BE9A-B249-55A786B63F68}"/>
                    </a:ext>
                  </a:extLst>
                </p14:cNvPr>
                <p14:cNvContentPartPr/>
                <p14:nvPr/>
              </p14:nvContentPartPr>
              <p14:xfrm>
                <a:off x="6341876" y="4360845"/>
                <a:ext cx="47160" cy="113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B0BFB30-4164-BE9A-B249-55A786B63F6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32876" y="4351845"/>
                  <a:ext cx="64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89B0FD4-8973-0736-589A-1532BB968165}"/>
                    </a:ext>
                  </a:extLst>
                </p14:cNvPr>
                <p14:cNvContentPartPr/>
                <p14:nvPr/>
              </p14:nvContentPartPr>
              <p14:xfrm>
                <a:off x="6379676" y="4226565"/>
                <a:ext cx="360" cy="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89B0FD4-8973-0736-589A-1532BB9681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71036" y="4217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C49B510-FB6F-EC70-5EED-B454E8A87744}"/>
                    </a:ext>
                  </a:extLst>
                </p14:cNvPr>
                <p14:cNvContentPartPr/>
                <p14:nvPr/>
              </p14:nvContentPartPr>
              <p14:xfrm>
                <a:off x="5723756" y="4496205"/>
                <a:ext cx="811800" cy="14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C49B510-FB6F-EC70-5EED-B454E8A877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15116" y="4487565"/>
                  <a:ext cx="829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10F606F-D0B9-6E2D-4D51-02FAE64F32A6}"/>
                    </a:ext>
                  </a:extLst>
                </p14:cNvPr>
                <p14:cNvContentPartPr/>
                <p14:nvPr/>
              </p14:nvContentPartPr>
              <p14:xfrm>
                <a:off x="5373476" y="4201725"/>
                <a:ext cx="117720" cy="308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10F606F-D0B9-6E2D-4D51-02FAE64F32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64836" y="4192725"/>
                  <a:ext cx="1353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3A7471F-0826-E707-503B-1936CCD00AA5}"/>
                    </a:ext>
                  </a:extLst>
                </p14:cNvPr>
                <p14:cNvContentPartPr/>
                <p14:nvPr/>
              </p14:nvContentPartPr>
              <p14:xfrm>
                <a:off x="5542316" y="4510245"/>
                <a:ext cx="55800" cy="99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3A7471F-0826-E707-503B-1936CCD00AA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33676" y="4501245"/>
                  <a:ext cx="73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6916954-24C6-1857-E810-00F159D936A1}"/>
                    </a:ext>
                  </a:extLst>
                </p14:cNvPr>
                <p14:cNvContentPartPr/>
                <p14:nvPr/>
              </p14:nvContentPartPr>
              <p14:xfrm>
                <a:off x="5530436" y="4403325"/>
                <a:ext cx="28440" cy="24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6916954-24C6-1857-E810-00F159D936A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21436" y="4394685"/>
                  <a:ext cx="46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098939E-A4F9-52DB-EE47-D296D7BDD32A}"/>
              </a:ext>
            </a:extLst>
          </p:cNvPr>
          <p:cNvGrpSpPr/>
          <p:nvPr/>
        </p:nvGrpSpPr>
        <p:grpSpPr>
          <a:xfrm>
            <a:off x="2675276" y="5912445"/>
            <a:ext cx="224280" cy="186120"/>
            <a:chOff x="2675276" y="5912445"/>
            <a:chExt cx="22428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84DA0A5-4086-B768-BE47-3DFC8D1428BE}"/>
                    </a:ext>
                  </a:extLst>
                </p14:cNvPr>
                <p14:cNvContentPartPr/>
                <p14:nvPr/>
              </p14:nvContentPartPr>
              <p14:xfrm>
                <a:off x="2693276" y="5912445"/>
                <a:ext cx="206280" cy="44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84DA0A5-4086-B768-BE47-3DFC8D1428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84636" y="5903445"/>
                  <a:ext cx="223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C7ED55D-3666-30BD-4B3B-372FD4D902C7}"/>
                    </a:ext>
                  </a:extLst>
                </p14:cNvPr>
                <p14:cNvContentPartPr/>
                <p14:nvPr/>
              </p14:nvContentPartPr>
              <p14:xfrm>
                <a:off x="2675276" y="6021885"/>
                <a:ext cx="188280" cy="76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C7ED55D-3666-30BD-4B3B-372FD4D902C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66636" y="6013245"/>
                  <a:ext cx="20592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8E6E2C9-CC7C-BB00-9386-CAF3E022FB34}"/>
              </a:ext>
            </a:extLst>
          </p:cNvPr>
          <p:cNvGrpSpPr/>
          <p:nvPr/>
        </p:nvGrpSpPr>
        <p:grpSpPr>
          <a:xfrm>
            <a:off x="3257756" y="5611485"/>
            <a:ext cx="744120" cy="383760"/>
            <a:chOff x="3257756" y="5611485"/>
            <a:chExt cx="74412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B6B48A9-60FD-EA16-B26E-320CB8854565}"/>
                    </a:ext>
                  </a:extLst>
                </p14:cNvPr>
                <p14:cNvContentPartPr/>
                <p14:nvPr/>
              </p14:nvContentPartPr>
              <p14:xfrm>
                <a:off x="3257756" y="5781765"/>
                <a:ext cx="165240" cy="194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B6B48A9-60FD-EA16-B26E-320CB885456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49116" y="5773125"/>
                  <a:ext cx="182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B621DF9-210C-C7DE-682D-16C7205DB72C}"/>
                    </a:ext>
                  </a:extLst>
                </p14:cNvPr>
                <p14:cNvContentPartPr/>
                <p14:nvPr/>
              </p14:nvContentPartPr>
              <p14:xfrm>
                <a:off x="3464756" y="5611485"/>
                <a:ext cx="98280" cy="131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B621DF9-210C-C7DE-682D-16C7205DB72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455756" y="5602485"/>
                  <a:ext cx="115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A9A1F04-23E3-0DFC-E671-829D9B3E7D02}"/>
                    </a:ext>
                  </a:extLst>
                </p14:cNvPr>
                <p14:cNvContentPartPr/>
                <p14:nvPr/>
              </p14:nvContentPartPr>
              <p14:xfrm>
                <a:off x="3666356" y="5723085"/>
                <a:ext cx="155520" cy="207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A9A1F04-23E3-0DFC-E671-829D9B3E7D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57356" y="5714445"/>
                  <a:ext cx="173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58FE7A9-7E61-B26F-4BF2-A5F5D0F1725B}"/>
                    </a:ext>
                  </a:extLst>
                </p14:cNvPr>
                <p14:cNvContentPartPr/>
                <p14:nvPr/>
              </p14:nvContentPartPr>
              <p14:xfrm>
                <a:off x="3906836" y="5901645"/>
                <a:ext cx="95040" cy="93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58FE7A9-7E61-B26F-4BF2-A5F5D0F1725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97836" y="5892645"/>
                  <a:ext cx="1126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52032A5-F080-F4EE-7DED-3EFE8299AC0B}"/>
              </a:ext>
            </a:extLst>
          </p:cNvPr>
          <p:cNvGrpSpPr/>
          <p:nvPr/>
        </p:nvGrpSpPr>
        <p:grpSpPr>
          <a:xfrm>
            <a:off x="3182516" y="6115125"/>
            <a:ext cx="919440" cy="505440"/>
            <a:chOff x="3182516" y="6115125"/>
            <a:chExt cx="91944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97D72C5-40C9-C30F-D8BC-7D6918F76CBC}"/>
                    </a:ext>
                  </a:extLst>
                </p14:cNvPr>
                <p14:cNvContentPartPr/>
                <p14:nvPr/>
              </p14:nvContentPartPr>
              <p14:xfrm>
                <a:off x="3182516" y="6115125"/>
                <a:ext cx="851760" cy="32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97D72C5-40C9-C30F-D8BC-7D6918F76CB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73516" y="6106485"/>
                  <a:ext cx="869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358A766-DCA0-2D37-E1CC-087417C4F808}"/>
                    </a:ext>
                  </a:extLst>
                </p14:cNvPr>
                <p14:cNvContentPartPr/>
                <p14:nvPr/>
              </p14:nvContentPartPr>
              <p14:xfrm>
                <a:off x="3296996" y="6267405"/>
                <a:ext cx="214560" cy="241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358A766-DCA0-2D37-E1CC-087417C4F8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87996" y="6258405"/>
                  <a:ext cx="232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345AE47-5B8E-1A4B-2A7B-DF668992515F}"/>
                    </a:ext>
                  </a:extLst>
                </p14:cNvPr>
                <p14:cNvContentPartPr/>
                <p14:nvPr/>
              </p14:nvContentPartPr>
              <p14:xfrm>
                <a:off x="3322556" y="6374325"/>
                <a:ext cx="231120" cy="331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345AE47-5B8E-1A4B-2A7B-DF668992515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13556" y="6365685"/>
                  <a:ext cx="248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11D96E8-FD87-B858-3919-4BBA785D52CA}"/>
                    </a:ext>
                  </a:extLst>
                </p14:cNvPr>
                <p14:cNvContentPartPr/>
                <p14:nvPr/>
              </p14:nvContentPartPr>
              <p14:xfrm>
                <a:off x="3633956" y="6521925"/>
                <a:ext cx="84240" cy="986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11D96E8-FD87-B858-3919-4BBA785D52C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24956" y="6512925"/>
                  <a:ext cx="101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04FD657-C1FF-578C-3699-5618AA4A8216}"/>
                    </a:ext>
                  </a:extLst>
                </p14:cNvPr>
                <p14:cNvContentPartPr/>
                <p14:nvPr/>
              </p14:nvContentPartPr>
              <p14:xfrm>
                <a:off x="3803876" y="6217005"/>
                <a:ext cx="298080" cy="290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04FD657-C1FF-578C-3699-5618AA4A821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794876" y="6208005"/>
                  <a:ext cx="31572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A0B42D9-AD58-850A-B175-DAE715122BEB}"/>
              </a:ext>
            </a:extLst>
          </p:cNvPr>
          <p:cNvGrpSpPr/>
          <p:nvPr/>
        </p:nvGrpSpPr>
        <p:grpSpPr>
          <a:xfrm>
            <a:off x="4565996" y="5891565"/>
            <a:ext cx="318240" cy="122400"/>
            <a:chOff x="4565996" y="5891565"/>
            <a:chExt cx="31824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25FA5BC-6631-F01D-5DD4-B88D9FDCE29D}"/>
                    </a:ext>
                  </a:extLst>
                </p14:cNvPr>
                <p14:cNvContentPartPr/>
                <p14:nvPr/>
              </p14:nvContentPartPr>
              <p14:xfrm>
                <a:off x="4565996" y="5891565"/>
                <a:ext cx="318240" cy="19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25FA5BC-6631-F01D-5DD4-B88D9FDCE29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56996" y="5882925"/>
                  <a:ext cx="335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CD6E60D-5A6B-F52A-441C-BCD05F2DBD0D}"/>
                    </a:ext>
                  </a:extLst>
                </p14:cNvPr>
                <p14:cNvContentPartPr/>
                <p14:nvPr/>
              </p14:nvContentPartPr>
              <p14:xfrm>
                <a:off x="4600916" y="5983725"/>
                <a:ext cx="254880" cy="30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CD6E60D-5A6B-F52A-441C-BCD05F2DBD0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91916" y="5974725"/>
                  <a:ext cx="2725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BB7EB1C0-E63E-4BA9-EE48-A1333E3BBCA2}"/>
                  </a:ext>
                </a:extLst>
              </p14:cNvPr>
              <p14:cNvContentPartPr/>
              <p14:nvPr/>
            </p14:nvContentPartPr>
            <p14:xfrm>
              <a:off x="4544036" y="6134205"/>
              <a:ext cx="358200" cy="1512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BB7EB1C0-E63E-4BA9-EE48-A1333E3BBCA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535396" y="6125205"/>
                <a:ext cx="37584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FD969AC-8DE3-182F-9326-D85BFEF56D9E}"/>
              </a:ext>
            </a:extLst>
          </p:cNvPr>
          <p:cNvGrpSpPr/>
          <p:nvPr/>
        </p:nvGrpSpPr>
        <p:grpSpPr>
          <a:xfrm>
            <a:off x="5140556" y="5589165"/>
            <a:ext cx="834840" cy="816840"/>
            <a:chOff x="5140556" y="5589165"/>
            <a:chExt cx="834840" cy="81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E982FD-F3AC-8549-6260-B8010F10EF9A}"/>
                    </a:ext>
                  </a:extLst>
                </p14:cNvPr>
                <p14:cNvContentPartPr/>
                <p14:nvPr/>
              </p14:nvContentPartPr>
              <p14:xfrm>
                <a:off x="5140556" y="5797245"/>
                <a:ext cx="526680" cy="447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E982FD-F3AC-8549-6260-B8010F10EF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131556" y="5788605"/>
                  <a:ext cx="5443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974B777-9E6C-AAFE-A4D3-31B46CA1B8FE}"/>
                    </a:ext>
                  </a:extLst>
                </p14:cNvPr>
                <p14:cNvContentPartPr/>
                <p14:nvPr/>
              </p14:nvContentPartPr>
              <p14:xfrm>
                <a:off x="5786396" y="6120885"/>
                <a:ext cx="189000" cy="285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974B777-9E6C-AAFE-A4D3-31B46CA1B8F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77396" y="6111885"/>
                  <a:ext cx="206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4F1B8B1-0002-133D-A134-E934FB6FDF4E}"/>
                    </a:ext>
                  </a:extLst>
                </p14:cNvPr>
                <p14:cNvContentPartPr/>
                <p14:nvPr/>
              </p14:nvContentPartPr>
              <p14:xfrm>
                <a:off x="5639516" y="5589165"/>
                <a:ext cx="184680" cy="164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4F1B8B1-0002-133D-A134-E934FB6FDF4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30876" y="5580165"/>
                  <a:ext cx="20232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9A51ECCD-9B62-B196-EDF5-6CBBB3AECF08}"/>
                  </a:ext>
                </a:extLst>
              </p14:cNvPr>
              <p14:cNvContentPartPr/>
              <p14:nvPr/>
            </p14:nvContentPartPr>
            <p14:xfrm>
              <a:off x="7076636" y="5786805"/>
              <a:ext cx="218160" cy="15552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9A51ECCD-9B62-B196-EDF5-6CBBB3AECF0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067996" y="5778165"/>
                <a:ext cx="235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47DE7DFD-D3C8-868B-8207-0AADC6FE4329}"/>
                  </a:ext>
                </a:extLst>
              </p14:cNvPr>
              <p14:cNvContentPartPr/>
              <p14:nvPr/>
            </p14:nvContentPartPr>
            <p14:xfrm>
              <a:off x="7589996" y="5398725"/>
              <a:ext cx="1350720" cy="76284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47DE7DFD-D3C8-868B-8207-0AADC6FE4329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581356" y="5389725"/>
                <a:ext cx="1368360" cy="78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DBB1F72-D707-5B73-AFE5-8229152F9BE7}"/>
              </a:ext>
            </a:extLst>
          </p:cNvPr>
          <p:cNvGrpSpPr/>
          <p:nvPr/>
        </p:nvGrpSpPr>
        <p:grpSpPr>
          <a:xfrm>
            <a:off x="7064396" y="5376765"/>
            <a:ext cx="3963960" cy="1241280"/>
            <a:chOff x="7064396" y="5376765"/>
            <a:chExt cx="3963960" cy="12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BB67B0B-AE2D-E11C-2AB3-7941F1CEB41C}"/>
                    </a:ext>
                  </a:extLst>
                </p14:cNvPr>
                <p14:cNvContentPartPr/>
                <p14:nvPr/>
              </p14:nvContentPartPr>
              <p14:xfrm>
                <a:off x="9157436" y="5376765"/>
                <a:ext cx="1870920" cy="679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BB67B0B-AE2D-E11C-2AB3-7941F1CEB41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48796" y="5368125"/>
                  <a:ext cx="188856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0D60FA0-5795-1E80-94B6-66E9C981252C}"/>
                    </a:ext>
                  </a:extLst>
                </p14:cNvPr>
                <p14:cNvContentPartPr/>
                <p14:nvPr/>
              </p14:nvContentPartPr>
              <p14:xfrm>
                <a:off x="7064396" y="6100725"/>
                <a:ext cx="590040" cy="517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0D60FA0-5795-1E80-94B6-66E9C981252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55756" y="6092085"/>
                  <a:ext cx="6076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90A062C-A818-39A7-1B0B-CDAB2A3158D8}"/>
                    </a:ext>
                  </a:extLst>
                </p14:cNvPr>
                <p14:cNvContentPartPr/>
                <p14:nvPr/>
              </p14:nvContentPartPr>
              <p14:xfrm>
                <a:off x="7944596" y="6238965"/>
                <a:ext cx="1189800" cy="2682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90A062C-A818-39A7-1B0B-CDAB2A3158D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35956" y="6229965"/>
                  <a:ext cx="1207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6AF8C64-C382-BB81-A9E2-0FFA24368184}"/>
                    </a:ext>
                  </a:extLst>
                </p14:cNvPr>
                <p14:cNvContentPartPr/>
                <p14:nvPr/>
              </p14:nvContentPartPr>
              <p14:xfrm>
                <a:off x="8230076" y="6087045"/>
                <a:ext cx="36720" cy="43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6AF8C64-C382-BB81-A9E2-0FFA2436818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221076" y="6078045"/>
                  <a:ext cx="543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0E9A43D-CB34-5B1F-E655-5CF7F483FBA4}"/>
              </a:ext>
            </a:extLst>
          </p:cNvPr>
          <p:cNvGrpSpPr/>
          <p:nvPr/>
        </p:nvGrpSpPr>
        <p:grpSpPr>
          <a:xfrm>
            <a:off x="9434636" y="6120165"/>
            <a:ext cx="1638000" cy="317880"/>
            <a:chOff x="9434636" y="6120165"/>
            <a:chExt cx="16380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DA40DEF-05EE-D1A9-532F-21A8AC692752}"/>
                    </a:ext>
                  </a:extLst>
                </p14:cNvPr>
                <p14:cNvContentPartPr/>
                <p14:nvPr/>
              </p14:nvContentPartPr>
              <p14:xfrm>
                <a:off x="9455156" y="6284685"/>
                <a:ext cx="327240" cy="35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DA40DEF-05EE-D1A9-532F-21A8AC69275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46516" y="6275685"/>
                  <a:ext cx="344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B337C54-51D7-2FF9-72BC-A86C1B1EE83F}"/>
                    </a:ext>
                  </a:extLst>
                </p14:cNvPr>
                <p14:cNvContentPartPr/>
                <p14:nvPr/>
              </p14:nvContentPartPr>
              <p14:xfrm>
                <a:off x="9434636" y="6366765"/>
                <a:ext cx="292320" cy="34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B337C54-51D7-2FF9-72BC-A86C1B1EE83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425996" y="6357765"/>
                  <a:ext cx="309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686D273-8605-FDBC-104E-1A17935F8070}"/>
                    </a:ext>
                  </a:extLst>
                </p14:cNvPr>
                <p14:cNvContentPartPr/>
                <p14:nvPr/>
              </p14:nvContentPartPr>
              <p14:xfrm>
                <a:off x="9936836" y="6120165"/>
                <a:ext cx="1029240" cy="317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686D273-8605-FDBC-104E-1A17935F807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27836" y="6111525"/>
                  <a:ext cx="10468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101B081-AAF8-DA0C-3FAE-11DAC6FD8A85}"/>
                    </a:ext>
                  </a:extLst>
                </p14:cNvPr>
                <p14:cNvContentPartPr/>
                <p14:nvPr/>
              </p14:nvContentPartPr>
              <p14:xfrm>
                <a:off x="10687076" y="6210525"/>
                <a:ext cx="385560" cy="19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101B081-AAF8-DA0C-3FAE-11DAC6FD8A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678076" y="6201885"/>
                  <a:ext cx="4032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EBE0C77-85F6-7FA9-0409-F55A0D64462A}"/>
              </a:ext>
            </a:extLst>
          </p:cNvPr>
          <p:cNvGrpSpPr/>
          <p:nvPr/>
        </p:nvGrpSpPr>
        <p:grpSpPr>
          <a:xfrm>
            <a:off x="4328756" y="4972125"/>
            <a:ext cx="721080" cy="362880"/>
            <a:chOff x="4328756" y="4972125"/>
            <a:chExt cx="72108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2FD0AE3-023F-CFE1-9D22-C74AE8626661}"/>
                    </a:ext>
                  </a:extLst>
                </p14:cNvPr>
                <p14:cNvContentPartPr/>
                <p14:nvPr/>
              </p14:nvContentPartPr>
              <p14:xfrm>
                <a:off x="4328756" y="4972125"/>
                <a:ext cx="112680" cy="3628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2FD0AE3-023F-CFE1-9D22-C74AE862666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20116" y="4963485"/>
                  <a:ext cx="1303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0DC17CF-8235-FCA6-7991-E13EE6C064A9}"/>
                    </a:ext>
                  </a:extLst>
                </p14:cNvPr>
                <p14:cNvContentPartPr/>
                <p14:nvPr/>
              </p14:nvContentPartPr>
              <p14:xfrm>
                <a:off x="4428836" y="5020365"/>
                <a:ext cx="621000" cy="297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0DC17CF-8235-FCA6-7991-E13EE6C064A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19836" y="5011725"/>
                  <a:ext cx="63864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3973A92-A9FC-DEC6-1331-AE7352E50F73}"/>
              </a:ext>
            </a:extLst>
          </p:cNvPr>
          <p:cNvGrpSpPr/>
          <p:nvPr/>
        </p:nvGrpSpPr>
        <p:grpSpPr>
          <a:xfrm>
            <a:off x="5144156" y="4938285"/>
            <a:ext cx="1252440" cy="356400"/>
            <a:chOff x="5144156" y="4938285"/>
            <a:chExt cx="125244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9B352F0-6137-4ABB-B33B-F9AFB3B8CBE1}"/>
                    </a:ext>
                  </a:extLst>
                </p14:cNvPr>
                <p14:cNvContentPartPr/>
                <p14:nvPr/>
              </p14:nvContentPartPr>
              <p14:xfrm>
                <a:off x="5155676" y="4938285"/>
                <a:ext cx="1240920" cy="356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9B352F0-6137-4ABB-B33B-F9AFB3B8CBE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147036" y="4929285"/>
                  <a:ext cx="12585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CE2D895-721F-6907-CD64-0654D47BA59F}"/>
                    </a:ext>
                  </a:extLst>
                </p14:cNvPr>
                <p14:cNvContentPartPr/>
                <p14:nvPr/>
              </p14:nvContentPartPr>
              <p14:xfrm>
                <a:off x="5144156" y="5058885"/>
                <a:ext cx="324000" cy="633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CE2D895-721F-6907-CD64-0654D47BA59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35516" y="5049885"/>
                  <a:ext cx="34164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6B09C9F-E13E-C4C8-692D-059932847D42}"/>
              </a:ext>
            </a:extLst>
          </p:cNvPr>
          <p:cNvGrpSpPr/>
          <p:nvPr/>
        </p:nvGrpSpPr>
        <p:grpSpPr>
          <a:xfrm>
            <a:off x="6498116" y="4728405"/>
            <a:ext cx="3086280" cy="532440"/>
            <a:chOff x="6498116" y="4728405"/>
            <a:chExt cx="308628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D5500B3-E49F-EB4E-6D61-1F442467E87C}"/>
                    </a:ext>
                  </a:extLst>
                </p14:cNvPr>
                <p14:cNvContentPartPr/>
                <p14:nvPr/>
              </p14:nvContentPartPr>
              <p14:xfrm>
                <a:off x="6498116" y="4826685"/>
                <a:ext cx="1214640" cy="4341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D5500B3-E49F-EB4E-6D61-1F442467E87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89116" y="4817685"/>
                  <a:ext cx="12322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4E95411-4BD4-B674-3824-68C303A0741E}"/>
                    </a:ext>
                  </a:extLst>
                </p14:cNvPr>
                <p14:cNvContentPartPr/>
                <p14:nvPr/>
              </p14:nvContentPartPr>
              <p14:xfrm>
                <a:off x="7364276" y="5031165"/>
                <a:ext cx="67680" cy="198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4E95411-4BD4-B674-3824-68C303A0741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55276" y="5022165"/>
                  <a:ext cx="85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3C75B7F-AF40-91EC-B20B-E5873AC2B1D2}"/>
                    </a:ext>
                  </a:extLst>
                </p14:cNvPr>
                <p14:cNvContentPartPr/>
                <p14:nvPr/>
              </p14:nvContentPartPr>
              <p14:xfrm>
                <a:off x="7066196" y="4935405"/>
                <a:ext cx="406080" cy="640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3C75B7F-AF40-91EC-B20B-E5873AC2B1D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57196" y="4926405"/>
                  <a:ext cx="423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FADE163-261B-E52F-DED6-700ACB747A82}"/>
                    </a:ext>
                  </a:extLst>
                </p14:cNvPr>
                <p14:cNvContentPartPr/>
                <p14:nvPr/>
              </p14:nvContentPartPr>
              <p14:xfrm>
                <a:off x="7910036" y="4819125"/>
                <a:ext cx="584640" cy="433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FADE163-261B-E52F-DED6-700ACB747A8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901396" y="4810125"/>
                  <a:ext cx="6022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E793C23-FE2C-48A2-63DE-7B90A815E65A}"/>
                    </a:ext>
                  </a:extLst>
                </p14:cNvPr>
                <p14:cNvContentPartPr/>
                <p14:nvPr/>
              </p14:nvContentPartPr>
              <p14:xfrm>
                <a:off x="8671436" y="4918845"/>
                <a:ext cx="803160" cy="2235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E793C23-FE2C-48A2-63DE-7B90A815E65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62796" y="4909845"/>
                  <a:ext cx="820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C88FBD1-FFF0-CEC1-6204-BCEE9A8B4C76}"/>
                    </a:ext>
                  </a:extLst>
                </p14:cNvPr>
                <p14:cNvContentPartPr/>
                <p14:nvPr/>
              </p14:nvContentPartPr>
              <p14:xfrm>
                <a:off x="8816876" y="4849005"/>
                <a:ext cx="35640" cy="45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C88FBD1-FFF0-CEC1-6204-BCEE9A8B4C7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807876" y="4840005"/>
                  <a:ext cx="53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6EAA55F-7064-D684-1CB2-1E50C5A55DED}"/>
                    </a:ext>
                  </a:extLst>
                </p14:cNvPr>
                <p14:cNvContentPartPr/>
                <p14:nvPr/>
              </p14:nvContentPartPr>
              <p14:xfrm>
                <a:off x="9425996" y="4728405"/>
                <a:ext cx="158400" cy="409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6EAA55F-7064-D684-1CB2-1E50C5A55DE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417356" y="4719765"/>
                  <a:ext cx="176040" cy="42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272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386A78D-A69E-93E9-47CE-31C5F26BD0DE}"/>
                  </a:ext>
                </a:extLst>
              </p14:cNvPr>
              <p14:cNvContentPartPr/>
              <p14:nvPr/>
            </p14:nvContentPartPr>
            <p14:xfrm>
              <a:off x="1531916" y="265485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386A78D-A69E-93E9-47CE-31C5F26BD0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916" y="2564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BE897C-2C60-ACF6-132E-DA43881C0A9F}"/>
                  </a:ext>
                </a:extLst>
              </p14:cNvPr>
              <p14:cNvContentPartPr/>
              <p14:nvPr/>
            </p14:nvContentPartPr>
            <p14:xfrm>
              <a:off x="549476" y="297885"/>
              <a:ext cx="200880" cy="279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BE897C-2C60-ACF6-132E-DA43881C0A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476" y="289245"/>
                <a:ext cx="2185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73A8B7-C989-3F53-9FFB-02091463F4B3}"/>
                  </a:ext>
                </a:extLst>
              </p14:cNvPr>
              <p14:cNvContentPartPr/>
              <p14:nvPr/>
            </p14:nvContentPartPr>
            <p14:xfrm>
              <a:off x="557396" y="324165"/>
              <a:ext cx="244800" cy="21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73A8B7-C989-3F53-9FFB-02091463F4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756" y="315525"/>
                <a:ext cx="262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F826120-8923-8E5D-0BAA-1FCC2D7A55D7}"/>
                  </a:ext>
                </a:extLst>
              </p14:cNvPr>
              <p14:cNvContentPartPr/>
              <p14:nvPr/>
            </p14:nvContentPartPr>
            <p14:xfrm>
              <a:off x="855116" y="479325"/>
              <a:ext cx="261360" cy="132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F826120-8923-8E5D-0BAA-1FCC2D7A55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116" y="470685"/>
                <a:ext cx="2790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8166E29-A4AE-846C-8825-58FD37AA2854}"/>
                  </a:ext>
                </a:extLst>
              </p14:cNvPr>
              <p14:cNvContentPartPr/>
              <p14:nvPr/>
            </p14:nvContentPartPr>
            <p14:xfrm>
              <a:off x="9270261" y="297885"/>
              <a:ext cx="253800" cy="421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8166E29-A4AE-846C-8825-58FD37AA28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61621" y="288885"/>
                <a:ext cx="27144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057C4B-8D79-CA13-B46F-CF0EE59CFD3E}"/>
                  </a:ext>
                </a:extLst>
              </p14:cNvPr>
              <p14:cNvContentPartPr/>
              <p14:nvPr/>
            </p14:nvContentPartPr>
            <p14:xfrm>
              <a:off x="9751221" y="365565"/>
              <a:ext cx="491400" cy="167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8057C4B-8D79-CA13-B46F-CF0EE59CFD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42221" y="356925"/>
                <a:ext cx="509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2B9FB6-1816-F14B-D296-E1C33DBE6C08}"/>
                  </a:ext>
                </a:extLst>
              </p14:cNvPr>
              <p14:cNvContentPartPr/>
              <p14:nvPr/>
            </p14:nvContentPartPr>
            <p14:xfrm>
              <a:off x="9892701" y="251445"/>
              <a:ext cx="39600" cy="38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2B9FB6-1816-F14B-D296-E1C33DBE6C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83701" y="242445"/>
                <a:ext cx="5724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1B8D024-40D6-D0A5-413A-A2926B6FB243}"/>
              </a:ext>
            </a:extLst>
          </p:cNvPr>
          <p:cNvGrpSpPr/>
          <p:nvPr/>
        </p:nvGrpSpPr>
        <p:grpSpPr>
          <a:xfrm>
            <a:off x="10597581" y="328845"/>
            <a:ext cx="1216800" cy="365040"/>
            <a:chOff x="10597581" y="328845"/>
            <a:chExt cx="121680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CB8145-0BA4-F0F2-DF81-AD047AA89C03}"/>
                    </a:ext>
                  </a:extLst>
                </p14:cNvPr>
                <p14:cNvContentPartPr/>
                <p14:nvPr/>
              </p14:nvContentPartPr>
              <p14:xfrm>
                <a:off x="10597581" y="328845"/>
                <a:ext cx="1037520" cy="215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CB8145-0BA4-F0F2-DF81-AD047AA89C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88941" y="320205"/>
                  <a:ext cx="1055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004163-2082-405C-1A0D-A43178BEF5C9}"/>
                    </a:ext>
                  </a:extLst>
                </p14:cNvPr>
                <p14:cNvContentPartPr/>
                <p14:nvPr/>
              </p14:nvContentPartPr>
              <p14:xfrm>
                <a:off x="11690901" y="545565"/>
                <a:ext cx="123480" cy="148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004163-2082-405C-1A0D-A43178BEF5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82261" y="536565"/>
                  <a:ext cx="1411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357657-D0CF-63E6-5661-2DA156AC66EC}"/>
              </a:ext>
            </a:extLst>
          </p:cNvPr>
          <p:cNvGrpSpPr/>
          <p:nvPr/>
        </p:nvGrpSpPr>
        <p:grpSpPr>
          <a:xfrm>
            <a:off x="1409156" y="175485"/>
            <a:ext cx="3668400" cy="559800"/>
            <a:chOff x="1409156" y="175485"/>
            <a:chExt cx="3668400" cy="55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EC4323-6FB9-7940-DA2B-A38117242E73}"/>
                    </a:ext>
                  </a:extLst>
                </p14:cNvPr>
                <p14:cNvContentPartPr/>
                <p14:nvPr/>
              </p14:nvContentPartPr>
              <p14:xfrm>
                <a:off x="1409156" y="226605"/>
                <a:ext cx="925200" cy="424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EC4323-6FB9-7940-DA2B-A38117242E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00516" y="217605"/>
                  <a:ext cx="9428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04D0E7-29A9-FC27-7347-6BCABF2C301A}"/>
                    </a:ext>
                  </a:extLst>
                </p14:cNvPr>
                <p14:cNvContentPartPr/>
                <p14:nvPr/>
              </p14:nvContentPartPr>
              <p14:xfrm>
                <a:off x="2145716" y="349725"/>
                <a:ext cx="234720" cy="16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04D0E7-29A9-FC27-7347-6BCABF2C30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36716" y="341085"/>
                  <a:ext cx="252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BC60F9-9F66-1402-6EE7-B62A8ED2AAA8}"/>
                    </a:ext>
                  </a:extLst>
                </p14:cNvPr>
                <p14:cNvContentPartPr/>
                <p14:nvPr/>
              </p14:nvContentPartPr>
              <p14:xfrm>
                <a:off x="2528756" y="392925"/>
                <a:ext cx="939960" cy="214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BC60F9-9F66-1402-6EE7-B62A8ED2AA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20116" y="383925"/>
                  <a:ext cx="957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4DBBD18-85FE-D4D3-66B7-8023716908D9}"/>
                    </a:ext>
                  </a:extLst>
                </p14:cNvPr>
                <p14:cNvContentPartPr/>
                <p14:nvPr/>
              </p14:nvContentPartPr>
              <p14:xfrm>
                <a:off x="3667796" y="243885"/>
                <a:ext cx="981720" cy="354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4DBBD18-85FE-D4D3-66B7-8023716908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58796" y="235245"/>
                  <a:ext cx="999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A833AFB-B7BF-AD88-B93D-482E72CAEED5}"/>
                    </a:ext>
                  </a:extLst>
                </p14:cNvPr>
                <p14:cNvContentPartPr/>
                <p14:nvPr/>
              </p14:nvContentPartPr>
              <p14:xfrm>
                <a:off x="4445396" y="345045"/>
                <a:ext cx="183960" cy="30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A833AFB-B7BF-AD88-B93D-482E72CAEE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36756" y="336405"/>
                  <a:ext cx="201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925B82-D9F5-93A6-B069-A318EBBA3C36}"/>
                    </a:ext>
                  </a:extLst>
                </p14:cNvPr>
                <p14:cNvContentPartPr/>
                <p14:nvPr/>
              </p14:nvContentPartPr>
              <p14:xfrm>
                <a:off x="4346756" y="321285"/>
                <a:ext cx="27360" cy="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925B82-D9F5-93A6-B069-A318EBBA3C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38116" y="312285"/>
                  <a:ext cx="45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B127F7-C785-DC8D-F38E-783FF32A0F85}"/>
                    </a:ext>
                  </a:extLst>
                </p14:cNvPr>
                <p14:cNvContentPartPr/>
                <p14:nvPr/>
              </p14:nvContentPartPr>
              <p14:xfrm>
                <a:off x="4020236" y="358005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B127F7-C785-DC8D-F38E-783FF32A0F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11596" y="34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533AFE-952E-651B-D920-AEA727BA9D06}"/>
                    </a:ext>
                  </a:extLst>
                </p14:cNvPr>
                <p14:cNvContentPartPr/>
                <p14:nvPr/>
              </p14:nvContentPartPr>
              <p14:xfrm>
                <a:off x="4936796" y="175485"/>
                <a:ext cx="140760" cy="559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533AFE-952E-651B-D920-AEA727BA9D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28156" y="166485"/>
                  <a:ext cx="158400" cy="57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7E67EC-DD08-5339-5B9F-208E9D6FA482}"/>
                  </a:ext>
                </a:extLst>
              </p14:cNvPr>
              <p14:cNvContentPartPr/>
              <p14:nvPr/>
            </p14:nvContentPartPr>
            <p14:xfrm>
              <a:off x="5073236" y="210045"/>
              <a:ext cx="829800" cy="470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7E67EC-DD08-5339-5B9F-208E9D6FA48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64236" y="201405"/>
                <a:ext cx="847440" cy="48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6664F93-1315-31AE-2635-146BCC9C142C}"/>
              </a:ext>
            </a:extLst>
          </p:cNvPr>
          <p:cNvGrpSpPr/>
          <p:nvPr/>
        </p:nvGrpSpPr>
        <p:grpSpPr>
          <a:xfrm>
            <a:off x="6173036" y="154965"/>
            <a:ext cx="2533680" cy="493920"/>
            <a:chOff x="6173036" y="154965"/>
            <a:chExt cx="253368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42D2BFD-CDC1-1292-2574-889F9A5BEC28}"/>
                    </a:ext>
                  </a:extLst>
                </p14:cNvPr>
                <p14:cNvContentPartPr/>
                <p14:nvPr/>
              </p14:nvContentPartPr>
              <p14:xfrm>
                <a:off x="6173036" y="238125"/>
                <a:ext cx="1854000" cy="280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42D2BFD-CDC1-1292-2574-889F9A5BEC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64036" y="229125"/>
                  <a:ext cx="1871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03BB1E-FA0F-F9CB-0F5E-E0A8F7A5AF13}"/>
                    </a:ext>
                  </a:extLst>
                </p14:cNvPr>
                <p14:cNvContentPartPr/>
                <p14:nvPr/>
              </p14:nvContentPartPr>
              <p14:xfrm>
                <a:off x="8286596" y="263685"/>
                <a:ext cx="181800" cy="296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03BB1E-FA0F-F9CB-0F5E-E0A8F7A5AF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77956" y="255045"/>
                  <a:ext cx="199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AE5D57-B99E-07B2-A3C7-56D890F4A717}"/>
                    </a:ext>
                  </a:extLst>
                </p14:cNvPr>
                <p14:cNvContentPartPr/>
                <p14:nvPr/>
              </p14:nvContentPartPr>
              <p14:xfrm>
                <a:off x="8516996" y="154965"/>
                <a:ext cx="189720" cy="493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AE5D57-B99E-07B2-A3C7-56D890F4A7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08356" y="146325"/>
                  <a:ext cx="20736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6E173B-C3D3-E62E-3DF7-DD728794A994}"/>
              </a:ext>
            </a:extLst>
          </p:cNvPr>
          <p:cNvGrpSpPr/>
          <p:nvPr/>
        </p:nvGrpSpPr>
        <p:grpSpPr>
          <a:xfrm>
            <a:off x="3468716" y="1054605"/>
            <a:ext cx="5585760" cy="657086"/>
            <a:chOff x="3468716" y="1054605"/>
            <a:chExt cx="5585760" cy="65708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BF2395-5047-8FEB-80AA-59C749FB4255}"/>
                    </a:ext>
                  </a:extLst>
                </p14:cNvPr>
                <p14:cNvContentPartPr/>
                <p14:nvPr/>
              </p14:nvContentPartPr>
              <p14:xfrm>
                <a:off x="3468716" y="1335131"/>
                <a:ext cx="273240" cy="134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BF2395-5047-8FEB-80AA-59C749FB42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60076" y="1326131"/>
                  <a:ext cx="290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AE0176-4CAB-5AA0-7F27-1E2FEA6E41AB}"/>
                    </a:ext>
                  </a:extLst>
                </p14:cNvPr>
                <p14:cNvContentPartPr/>
                <p14:nvPr/>
              </p14:nvContentPartPr>
              <p14:xfrm>
                <a:off x="3978476" y="1324691"/>
                <a:ext cx="592200" cy="173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AE0176-4CAB-5AA0-7F27-1E2FEA6E41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69476" y="1316051"/>
                  <a:ext cx="609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88EBB5-9498-FE52-A73B-2279C3FEA74A}"/>
                    </a:ext>
                  </a:extLst>
                </p14:cNvPr>
                <p14:cNvContentPartPr/>
                <p14:nvPr/>
              </p14:nvContentPartPr>
              <p14:xfrm>
                <a:off x="4730156" y="1210211"/>
                <a:ext cx="453600" cy="316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88EBB5-9498-FE52-A73B-2279C3FEA7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21156" y="1201211"/>
                  <a:ext cx="471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FF7FEA-0F2E-ED3D-A5F8-9F64CBA77F63}"/>
                    </a:ext>
                  </a:extLst>
                </p14:cNvPr>
                <p14:cNvContentPartPr/>
                <p14:nvPr/>
              </p14:nvContentPartPr>
              <p14:xfrm>
                <a:off x="5271236" y="1449251"/>
                <a:ext cx="124920" cy="262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FF7FEA-0F2E-ED3D-A5F8-9F64CBA77F6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62236" y="1440251"/>
                  <a:ext cx="142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DF4DEEF-2FDD-AF86-B1D2-DADCE40CC725}"/>
                    </a:ext>
                  </a:extLst>
                </p14:cNvPr>
                <p14:cNvContentPartPr/>
                <p14:nvPr/>
              </p14:nvContentPartPr>
              <p14:xfrm>
                <a:off x="5720156" y="1278251"/>
                <a:ext cx="214560" cy="42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DF4DEEF-2FDD-AF86-B1D2-DADCE40CC7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11516" y="1269611"/>
                  <a:ext cx="232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A0A80D-8345-F0FB-C489-8C39A0353F22}"/>
                    </a:ext>
                  </a:extLst>
                </p14:cNvPr>
                <p14:cNvContentPartPr/>
                <p14:nvPr/>
              </p14:nvContentPartPr>
              <p14:xfrm>
                <a:off x="5750036" y="1368251"/>
                <a:ext cx="180000" cy="14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A0A80D-8345-F0FB-C489-8C39A0353F2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41396" y="1359251"/>
                  <a:ext cx="197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2EF403-CE5E-EBF0-2A8D-9095F0CB8CE9}"/>
                    </a:ext>
                  </a:extLst>
                </p14:cNvPr>
                <p14:cNvContentPartPr/>
                <p14:nvPr/>
              </p14:nvContentPartPr>
              <p14:xfrm>
                <a:off x="6162596" y="1143611"/>
                <a:ext cx="894240" cy="371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2EF403-CE5E-EBF0-2A8D-9095F0CB8C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53956" y="1134971"/>
                  <a:ext cx="911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45844B-073A-ED74-B80C-4A718A8AD682}"/>
                    </a:ext>
                  </a:extLst>
                </p14:cNvPr>
                <p14:cNvContentPartPr/>
                <p14:nvPr/>
              </p14:nvContentPartPr>
              <p14:xfrm>
                <a:off x="6954956" y="1312451"/>
                <a:ext cx="163440" cy="4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45844B-073A-ED74-B80C-4A718A8AD6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46316" y="1303451"/>
                  <a:ext cx="181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65D299-DBF0-CD7E-A9D3-9A5728991F5E}"/>
                    </a:ext>
                  </a:extLst>
                </p14:cNvPr>
                <p14:cNvContentPartPr/>
                <p14:nvPr/>
              </p14:nvContentPartPr>
              <p14:xfrm>
                <a:off x="7445996" y="1054605"/>
                <a:ext cx="1608480" cy="486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65D299-DBF0-CD7E-A9D3-9A5728991F5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37356" y="1045965"/>
                  <a:ext cx="1626120" cy="50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E0355AC-D52A-234D-22BC-611C578CB18A}"/>
                  </a:ext>
                </a:extLst>
              </p14:cNvPr>
              <p14:cNvContentPartPr/>
              <p14:nvPr/>
            </p14:nvContentPartPr>
            <p14:xfrm>
              <a:off x="9780236" y="325605"/>
              <a:ext cx="546480" cy="173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E0355AC-D52A-234D-22BC-611C578CB18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708236" y="181605"/>
                <a:ext cx="6901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C18FB08-89BB-42A3-C95D-DA86BBD316C6}"/>
                  </a:ext>
                </a:extLst>
              </p14:cNvPr>
              <p14:cNvContentPartPr/>
              <p14:nvPr/>
            </p14:nvContentPartPr>
            <p14:xfrm>
              <a:off x="621476" y="1927605"/>
              <a:ext cx="345960" cy="564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C18FB08-89BB-42A3-C95D-DA86BBD316C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2476" y="1918605"/>
                <a:ext cx="36360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FF97687-28D8-C326-A2F5-7C99956924CD}"/>
                  </a:ext>
                </a:extLst>
              </p14:cNvPr>
              <p14:cNvContentPartPr/>
              <p14:nvPr/>
            </p14:nvContentPartPr>
            <p14:xfrm>
              <a:off x="1299716" y="2148285"/>
              <a:ext cx="911160" cy="204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FF97687-28D8-C326-A2F5-7C99956924C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291076" y="2139285"/>
                <a:ext cx="92880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F863A77F-7C4E-24A9-2E37-9F76915837BF}"/>
              </a:ext>
            </a:extLst>
          </p:cNvPr>
          <p:cNvGrpSpPr/>
          <p:nvPr/>
        </p:nvGrpSpPr>
        <p:grpSpPr>
          <a:xfrm>
            <a:off x="2439476" y="1958205"/>
            <a:ext cx="1636560" cy="554400"/>
            <a:chOff x="2439476" y="1958205"/>
            <a:chExt cx="1636560" cy="5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A94E7B0-3956-314A-0E5A-E4951D37BE97}"/>
                    </a:ext>
                  </a:extLst>
                </p14:cNvPr>
                <p14:cNvContentPartPr/>
                <p14:nvPr/>
              </p14:nvContentPartPr>
              <p14:xfrm>
                <a:off x="2439476" y="1980165"/>
                <a:ext cx="897480" cy="374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A94E7B0-3956-314A-0E5A-E4951D37BE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30836" y="1971165"/>
                  <a:ext cx="9151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D8666A-030B-7DE1-8548-5AA4BC8C85FB}"/>
                    </a:ext>
                  </a:extLst>
                </p14:cNvPr>
                <p14:cNvContentPartPr/>
                <p14:nvPr/>
              </p14:nvContentPartPr>
              <p14:xfrm>
                <a:off x="3166316" y="2160165"/>
                <a:ext cx="145800" cy="44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D8666A-030B-7DE1-8548-5AA4BC8C85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57676" y="2151525"/>
                  <a:ext cx="163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242267A-CBAD-0F1F-0366-CE0A1CA38102}"/>
                    </a:ext>
                  </a:extLst>
                </p14:cNvPr>
                <p14:cNvContentPartPr/>
                <p14:nvPr/>
              </p14:nvContentPartPr>
              <p14:xfrm>
                <a:off x="3109796" y="2120205"/>
                <a:ext cx="360" cy="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242267A-CBAD-0F1F-0366-CE0A1CA381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01156" y="211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B68CB5-A665-1369-050B-21BB3F2E39DF}"/>
                    </a:ext>
                  </a:extLst>
                </p14:cNvPr>
                <p14:cNvContentPartPr/>
                <p14:nvPr/>
              </p14:nvContentPartPr>
              <p14:xfrm>
                <a:off x="2688236" y="2059365"/>
                <a:ext cx="48960" cy="14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B68CB5-A665-1369-050B-21BB3F2E39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79596" y="2050725"/>
                  <a:ext cx="66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A10754A-D934-5E65-DEA5-E0A3B6FFF44D}"/>
                    </a:ext>
                  </a:extLst>
                </p14:cNvPr>
                <p14:cNvContentPartPr/>
                <p14:nvPr/>
              </p14:nvContentPartPr>
              <p14:xfrm>
                <a:off x="3552596" y="1958205"/>
                <a:ext cx="523440" cy="554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A10754A-D934-5E65-DEA5-E0A3B6FFF4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43956" y="1949205"/>
                  <a:ext cx="541080" cy="57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E4D87B8-F0BF-0D7E-EA94-D3E5200EB8D1}"/>
              </a:ext>
            </a:extLst>
          </p:cNvPr>
          <p:cNvGrpSpPr/>
          <p:nvPr/>
        </p:nvGrpSpPr>
        <p:grpSpPr>
          <a:xfrm>
            <a:off x="4404716" y="1957845"/>
            <a:ext cx="1575000" cy="467280"/>
            <a:chOff x="4404716" y="1957845"/>
            <a:chExt cx="1575000" cy="46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4689F7-79AF-A686-5CF1-D85359E3F7A5}"/>
                    </a:ext>
                  </a:extLst>
                </p14:cNvPr>
                <p14:cNvContentPartPr/>
                <p14:nvPr/>
              </p14:nvContentPartPr>
              <p14:xfrm>
                <a:off x="4404716" y="1957845"/>
                <a:ext cx="1575000" cy="467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4689F7-79AF-A686-5CF1-D85359E3F7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95716" y="1948845"/>
                  <a:ext cx="1592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1C3853-FB9E-FA84-E371-83B6840F3245}"/>
                    </a:ext>
                  </a:extLst>
                </p14:cNvPr>
                <p14:cNvContentPartPr/>
                <p14:nvPr/>
              </p14:nvContentPartPr>
              <p14:xfrm>
                <a:off x="5112116" y="2069445"/>
                <a:ext cx="400680" cy="21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1C3853-FB9E-FA84-E371-83B6840F32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03476" y="2060805"/>
                  <a:ext cx="41832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04CDEE8-45F9-FC7B-CEFB-9F48EEE1A59C}"/>
                  </a:ext>
                </a:extLst>
              </p14:cNvPr>
              <p14:cNvContentPartPr/>
              <p14:nvPr/>
            </p14:nvContentPartPr>
            <p14:xfrm>
              <a:off x="6309116" y="2153685"/>
              <a:ext cx="1129680" cy="1807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04CDEE8-45F9-FC7B-CEFB-9F48EEE1A59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0116" y="2145045"/>
                <a:ext cx="1147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A1EEA84-086C-931F-14BE-47F00ABB9A3C}"/>
                  </a:ext>
                </a:extLst>
              </p14:cNvPr>
              <p14:cNvContentPartPr/>
              <p14:nvPr/>
            </p14:nvContentPartPr>
            <p14:xfrm>
              <a:off x="3574556" y="3054405"/>
              <a:ext cx="345240" cy="1958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A1EEA84-086C-931F-14BE-47F00ABB9A3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65556" y="3045405"/>
                <a:ext cx="3628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3AF99CA-6E0D-99A4-0765-27F8142C79F8}"/>
                  </a:ext>
                </a:extLst>
              </p14:cNvPr>
              <p14:cNvContentPartPr/>
              <p14:nvPr/>
            </p14:nvContentPartPr>
            <p14:xfrm>
              <a:off x="4155956" y="3164205"/>
              <a:ext cx="492840" cy="7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3AF99CA-6E0D-99A4-0765-27F8142C79F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46956" y="3146205"/>
                <a:ext cx="510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15B1003-8E56-51A9-EDB4-B9E13B0F3930}"/>
                  </a:ext>
                </a:extLst>
              </p14:cNvPr>
              <p14:cNvContentPartPr/>
              <p14:nvPr/>
            </p14:nvContentPartPr>
            <p14:xfrm>
              <a:off x="4505516" y="3096525"/>
              <a:ext cx="192600" cy="189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15B1003-8E56-51A9-EDB4-B9E13B0F393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96516" y="3087525"/>
                <a:ext cx="21024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6B216ED5-A511-D6B0-E14E-EB42BBA24C04}"/>
              </a:ext>
            </a:extLst>
          </p:cNvPr>
          <p:cNvGrpSpPr/>
          <p:nvPr/>
        </p:nvGrpSpPr>
        <p:grpSpPr>
          <a:xfrm>
            <a:off x="4743836" y="2665965"/>
            <a:ext cx="1476000" cy="707040"/>
            <a:chOff x="4743836" y="2665965"/>
            <a:chExt cx="1476000" cy="70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5658E68-6FE5-1B2B-AFAF-742E6ACBAAB6}"/>
                    </a:ext>
                  </a:extLst>
                </p14:cNvPr>
                <p14:cNvContentPartPr/>
                <p14:nvPr/>
              </p14:nvContentPartPr>
              <p14:xfrm>
                <a:off x="4743836" y="2665965"/>
                <a:ext cx="538560" cy="707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5658E68-6FE5-1B2B-AFAF-742E6ACBAA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34836" y="2657325"/>
                  <a:ext cx="55620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D6F6A1-4DED-B572-A0FF-98D3BA0B279E}"/>
                    </a:ext>
                  </a:extLst>
                </p14:cNvPr>
                <p14:cNvContentPartPr/>
                <p14:nvPr/>
              </p14:nvContentPartPr>
              <p14:xfrm>
                <a:off x="5075396" y="2772885"/>
                <a:ext cx="131760" cy="181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D6F6A1-4DED-B572-A0FF-98D3BA0B27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66396" y="2764245"/>
                  <a:ext cx="149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0A7CE3F-5D52-E045-F40D-E1B795403A41}"/>
                    </a:ext>
                  </a:extLst>
                </p14:cNvPr>
                <p14:cNvContentPartPr/>
                <p14:nvPr/>
              </p14:nvContentPartPr>
              <p14:xfrm>
                <a:off x="5019236" y="3061605"/>
                <a:ext cx="189720" cy="19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0A7CE3F-5D52-E045-F40D-E1B795403A4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10596" y="3052605"/>
                  <a:ext cx="207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4DDD8A-E26B-3407-607A-4D7B43296689}"/>
                    </a:ext>
                  </a:extLst>
                </p14:cNvPr>
                <p14:cNvContentPartPr/>
                <p14:nvPr/>
              </p14:nvContentPartPr>
              <p14:xfrm>
                <a:off x="5059916" y="3166725"/>
                <a:ext cx="160200" cy="138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4DDD8A-E26B-3407-607A-4D7B4329668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51276" y="3157725"/>
                  <a:ext cx="177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A87CD9-F26A-6969-8663-BC73B4C4D138}"/>
                    </a:ext>
                  </a:extLst>
                </p14:cNvPr>
                <p14:cNvContentPartPr/>
                <p14:nvPr/>
              </p14:nvContentPartPr>
              <p14:xfrm>
                <a:off x="5456276" y="2942445"/>
                <a:ext cx="256320" cy="201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A87CD9-F26A-6969-8663-BC73B4C4D1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47276" y="2933805"/>
                  <a:ext cx="273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608A74B-DCEA-8A3F-B94F-0D6DC4C764CF}"/>
                    </a:ext>
                  </a:extLst>
                </p14:cNvPr>
                <p14:cNvContentPartPr/>
                <p14:nvPr/>
              </p14:nvContentPartPr>
              <p14:xfrm>
                <a:off x="5675156" y="3119205"/>
                <a:ext cx="84600" cy="152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608A74B-DCEA-8A3F-B94F-0D6DC4C764C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66516" y="3110565"/>
                  <a:ext cx="102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7616D3-A180-E4E6-0D55-98270EEB5D3B}"/>
                    </a:ext>
                  </a:extLst>
                </p14:cNvPr>
                <p14:cNvContentPartPr/>
                <p14:nvPr/>
              </p14:nvContentPartPr>
              <p14:xfrm>
                <a:off x="5599916" y="3179325"/>
                <a:ext cx="189360" cy="5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7616D3-A180-E4E6-0D55-98270EEB5D3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90916" y="3170685"/>
                  <a:ext cx="207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381D4B0-BB10-8874-21B7-D09EA971A59D}"/>
                    </a:ext>
                  </a:extLst>
                </p14:cNvPr>
                <p14:cNvContentPartPr/>
                <p14:nvPr/>
              </p14:nvContentPartPr>
              <p14:xfrm>
                <a:off x="5820956" y="3055485"/>
                <a:ext cx="120600" cy="213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381D4B0-BB10-8874-21B7-D09EA971A5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12316" y="3046845"/>
                  <a:ext cx="138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0E644FF-FE0A-9122-599C-7029F48EFC02}"/>
                    </a:ext>
                  </a:extLst>
                </p14:cNvPr>
                <p14:cNvContentPartPr/>
                <p14:nvPr/>
              </p14:nvContentPartPr>
              <p14:xfrm>
                <a:off x="6061076" y="2734725"/>
                <a:ext cx="158760" cy="438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0E644FF-FE0A-9122-599C-7029F48EFC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52436" y="2726085"/>
                  <a:ext cx="17640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D4E2D43-540D-A6BA-5FA6-2F436E8219A2}"/>
                  </a:ext>
                </a:extLst>
              </p14:cNvPr>
              <p14:cNvContentPartPr/>
              <p14:nvPr/>
            </p14:nvContentPartPr>
            <p14:xfrm>
              <a:off x="6581636" y="2766045"/>
              <a:ext cx="145800" cy="5882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D4E2D43-540D-A6BA-5FA6-2F436E8219A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72996" y="2757405"/>
                <a:ext cx="16344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18A02A5-1C7E-7A74-D92B-51DB5D2C5A95}"/>
                  </a:ext>
                </a:extLst>
              </p14:cNvPr>
              <p14:cNvContentPartPr/>
              <p14:nvPr/>
            </p14:nvContentPartPr>
            <p14:xfrm>
              <a:off x="6636716" y="2833725"/>
              <a:ext cx="969840" cy="367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18A02A5-1C7E-7A74-D92B-51DB5D2C5A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627716" y="2824725"/>
                <a:ext cx="9874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ABF9FD2-4FD7-9886-ABE9-FFE595A6DC88}"/>
                  </a:ext>
                </a:extLst>
              </p14:cNvPr>
              <p14:cNvContentPartPr/>
              <p14:nvPr/>
            </p14:nvContentPartPr>
            <p14:xfrm>
              <a:off x="7309916" y="2916885"/>
              <a:ext cx="303480" cy="381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ABF9FD2-4FD7-9886-ABE9-FFE595A6DC8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300916" y="2908245"/>
                <a:ext cx="32112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AD45D9F-F431-175C-0B4A-AD07A816AFF1}"/>
              </a:ext>
            </a:extLst>
          </p:cNvPr>
          <p:cNvGrpSpPr/>
          <p:nvPr/>
        </p:nvGrpSpPr>
        <p:grpSpPr>
          <a:xfrm>
            <a:off x="7919756" y="2390925"/>
            <a:ext cx="4021920" cy="867600"/>
            <a:chOff x="7919756" y="2390925"/>
            <a:chExt cx="4021920" cy="86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A6DEE9E-03B6-72BE-5462-1D4EBEA5C7E3}"/>
                    </a:ext>
                  </a:extLst>
                </p14:cNvPr>
                <p14:cNvContentPartPr/>
                <p14:nvPr/>
              </p14:nvContentPartPr>
              <p14:xfrm>
                <a:off x="7919756" y="2626365"/>
                <a:ext cx="1779840" cy="632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A6DEE9E-03B6-72BE-5462-1D4EBEA5C7E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11116" y="2617725"/>
                  <a:ext cx="179748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2C60B3-55BF-60AF-34D5-B4E1503AE923}"/>
                    </a:ext>
                  </a:extLst>
                </p14:cNvPr>
                <p14:cNvContentPartPr/>
                <p14:nvPr/>
              </p14:nvContentPartPr>
              <p14:xfrm>
                <a:off x="9140156" y="2816085"/>
                <a:ext cx="537840" cy="6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2C60B3-55BF-60AF-34D5-B4E1503AE9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31516" y="2807445"/>
                  <a:ext cx="555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57E543-5B67-6519-E485-5C18CEA9D83D}"/>
                    </a:ext>
                  </a:extLst>
                </p14:cNvPr>
                <p14:cNvContentPartPr/>
                <p14:nvPr/>
              </p14:nvContentPartPr>
              <p14:xfrm>
                <a:off x="9094436" y="2631045"/>
                <a:ext cx="24480" cy="12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57E543-5B67-6519-E485-5C18CEA9D8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85796" y="2622405"/>
                  <a:ext cx="42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3981228-0EC6-9573-8777-FF000C067BA1}"/>
                    </a:ext>
                  </a:extLst>
                </p14:cNvPr>
                <p14:cNvContentPartPr/>
                <p14:nvPr/>
              </p14:nvContentPartPr>
              <p14:xfrm>
                <a:off x="9962396" y="2858925"/>
                <a:ext cx="195480" cy="23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3981228-0EC6-9573-8777-FF000C067BA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53396" y="2849925"/>
                  <a:ext cx="213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534E209-282F-607E-EF49-2007A49B047D}"/>
                    </a:ext>
                  </a:extLst>
                </p14:cNvPr>
                <p14:cNvContentPartPr/>
                <p14:nvPr/>
              </p14:nvContentPartPr>
              <p14:xfrm>
                <a:off x="9979676" y="2938125"/>
                <a:ext cx="189000" cy="32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534E209-282F-607E-EF49-2007A49B047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70676" y="2929485"/>
                  <a:ext cx="206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87CAB00-DD8A-E65D-0816-56201EFB0390}"/>
                    </a:ext>
                  </a:extLst>
                </p14:cNvPr>
                <p14:cNvContentPartPr/>
                <p14:nvPr/>
              </p14:nvContentPartPr>
              <p14:xfrm>
                <a:off x="10334276" y="2410725"/>
                <a:ext cx="537120" cy="675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87CAB00-DD8A-E65D-0816-56201EFB039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25636" y="2401725"/>
                  <a:ext cx="55476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E7DF0AF-B9A6-1801-1EE4-9E7DDF75E9CD}"/>
                    </a:ext>
                  </a:extLst>
                </p14:cNvPr>
                <p14:cNvContentPartPr/>
                <p14:nvPr/>
              </p14:nvContentPartPr>
              <p14:xfrm>
                <a:off x="10663676" y="2597565"/>
                <a:ext cx="138600" cy="204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E7DF0AF-B9A6-1801-1EE4-9E7DDF75E9C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55036" y="2588565"/>
                  <a:ext cx="156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B680B87-4B93-BFF6-3AC7-9BA2F1A2C57C}"/>
                    </a:ext>
                  </a:extLst>
                </p14:cNvPr>
                <p14:cNvContentPartPr/>
                <p14:nvPr/>
              </p14:nvContentPartPr>
              <p14:xfrm>
                <a:off x="10597076" y="2874765"/>
                <a:ext cx="273240" cy="24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B680B87-4B93-BFF6-3AC7-9BA2F1A2C5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88076" y="2866125"/>
                  <a:ext cx="290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577D3C-A0B2-EC13-0157-D639C7569AE0}"/>
                    </a:ext>
                  </a:extLst>
                </p14:cNvPr>
                <p14:cNvContentPartPr/>
                <p14:nvPr/>
              </p14:nvContentPartPr>
              <p14:xfrm>
                <a:off x="10639916" y="3014805"/>
                <a:ext cx="216720" cy="122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577D3C-A0B2-EC13-0157-D639C7569A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30916" y="3006165"/>
                  <a:ext cx="234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A6510C-E5DF-961A-457A-2760CEDDB735}"/>
                    </a:ext>
                  </a:extLst>
                </p14:cNvPr>
                <p14:cNvContentPartPr/>
                <p14:nvPr/>
              </p14:nvContentPartPr>
              <p14:xfrm>
                <a:off x="11067236" y="2643645"/>
                <a:ext cx="387000" cy="230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A6510C-E5DF-961A-457A-2760CEDDB7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58236" y="2634645"/>
                  <a:ext cx="404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95E389-73DC-F243-F37B-D7A1D276C118}"/>
                    </a:ext>
                  </a:extLst>
                </p14:cNvPr>
                <p14:cNvContentPartPr/>
                <p14:nvPr/>
              </p14:nvContentPartPr>
              <p14:xfrm>
                <a:off x="11361356" y="2840925"/>
                <a:ext cx="140040" cy="173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95E389-73DC-F243-F37B-D7A1D276C11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52356" y="2831925"/>
                  <a:ext cx="157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5BE219-FE07-A2E8-B3D3-BF1EAEB365A0}"/>
                    </a:ext>
                  </a:extLst>
                </p14:cNvPr>
                <p14:cNvContentPartPr/>
                <p14:nvPr/>
              </p14:nvContentPartPr>
              <p14:xfrm>
                <a:off x="11324636" y="2950005"/>
                <a:ext cx="170640" cy="19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5BE219-FE07-A2E8-B3D3-BF1EAEB365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15996" y="2941365"/>
                  <a:ext cx="188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35046A7-2302-3FCD-C96C-06649E5536E6}"/>
                    </a:ext>
                  </a:extLst>
                </p14:cNvPr>
                <p14:cNvContentPartPr/>
                <p14:nvPr/>
              </p14:nvContentPartPr>
              <p14:xfrm>
                <a:off x="11567636" y="2814645"/>
                <a:ext cx="114840" cy="215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35046A7-2302-3FCD-C96C-06649E5536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58996" y="2806005"/>
                  <a:ext cx="132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F5AF2AB-F638-542D-F0CF-54F4C33F4AD6}"/>
                    </a:ext>
                  </a:extLst>
                </p14:cNvPr>
                <p14:cNvContentPartPr/>
                <p14:nvPr/>
              </p14:nvContentPartPr>
              <p14:xfrm>
                <a:off x="11766716" y="2390925"/>
                <a:ext cx="174960" cy="858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F5AF2AB-F638-542D-F0CF-54F4C33F4AD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758076" y="2382285"/>
                  <a:ext cx="192600" cy="87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B68382-06C7-C7F3-A1E6-CFD7B254E6A9}"/>
              </a:ext>
            </a:extLst>
          </p:cNvPr>
          <p:cNvGrpSpPr/>
          <p:nvPr/>
        </p:nvGrpSpPr>
        <p:grpSpPr>
          <a:xfrm>
            <a:off x="643796" y="3745605"/>
            <a:ext cx="9965880" cy="970200"/>
            <a:chOff x="643796" y="3745605"/>
            <a:chExt cx="9965880" cy="9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60C056-9798-893E-89A4-956A30168797}"/>
                    </a:ext>
                  </a:extLst>
                </p14:cNvPr>
                <p14:cNvContentPartPr/>
                <p14:nvPr/>
              </p14:nvContentPartPr>
              <p14:xfrm>
                <a:off x="643796" y="4019565"/>
                <a:ext cx="374040" cy="540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60C056-9798-893E-89A4-956A3016879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5156" y="4010565"/>
                  <a:ext cx="3916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8C98836-46A9-C5B4-9183-769F31800DF2}"/>
                    </a:ext>
                  </a:extLst>
                </p14:cNvPr>
                <p14:cNvContentPartPr/>
                <p14:nvPr/>
              </p14:nvContentPartPr>
              <p14:xfrm>
                <a:off x="1310516" y="4104885"/>
                <a:ext cx="740160" cy="610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8C98836-46A9-C5B4-9183-769F31800DF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301876" y="4095885"/>
                  <a:ext cx="75780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5E9E484-B992-9886-26B5-1560434106C9}"/>
                    </a:ext>
                  </a:extLst>
                </p14:cNvPr>
                <p14:cNvContentPartPr/>
                <p14:nvPr/>
              </p14:nvContentPartPr>
              <p14:xfrm>
                <a:off x="2204396" y="4348965"/>
                <a:ext cx="836280" cy="199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5E9E484-B992-9886-26B5-1560434106C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95756" y="4339965"/>
                  <a:ext cx="853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754835D-9D17-AD09-8F74-61721FE7678A}"/>
                    </a:ext>
                  </a:extLst>
                </p14:cNvPr>
                <p14:cNvContentPartPr/>
                <p14:nvPr/>
              </p14:nvContentPartPr>
              <p14:xfrm>
                <a:off x="3339836" y="4086885"/>
                <a:ext cx="871200" cy="395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754835D-9D17-AD09-8F74-61721FE7678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31196" y="4077885"/>
                  <a:ext cx="8888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6247B5C-620A-5760-CEC2-7257726F06EB}"/>
                    </a:ext>
                  </a:extLst>
                </p14:cNvPr>
                <p14:cNvContentPartPr/>
                <p14:nvPr/>
              </p14:nvContentPartPr>
              <p14:xfrm>
                <a:off x="4070996" y="4271565"/>
                <a:ext cx="61920" cy="15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6247B5C-620A-5760-CEC2-7257726F06E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62356" y="4262565"/>
                  <a:ext cx="79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D37EDAB-88FF-0244-60D7-3FFC08455E3C}"/>
                    </a:ext>
                  </a:extLst>
                </p14:cNvPr>
                <p14:cNvContentPartPr/>
                <p14:nvPr/>
              </p14:nvContentPartPr>
              <p14:xfrm>
                <a:off x="3998636" y="4215405"/>
                <a:ext cx="360" cy="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D37EDAB-88FF-0244-60D7-3FFC08455E3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89636" y="4206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8042EBF-9AFA-8C1E-F61E-96BFD30E7B2C}"/>
                    </a:ext>
                  </a:extLst>
                </p14:cNvPr>
                <p14:cNvContentPartPr/>
                <p14:nvPr/>
              </p14:nvContentPartPr>
              <p14:xfrm>
                <a:off x="3700556" y="4229445"/>
                <a:ext cx="360" cy="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8042EBF-9AFA-8C1E-F61E-96BFD30E7B2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91556" y="422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DB2E0BE-AE39-DE34-756D-51B828A8BB31}"/>
                    </a:ext>
                  </a:extLst>
                </p14:cNvPr>
                <p14:cNvContentPartPr/>
                <p14:nvPr/>
              </p14:nvContentPartPr>
              <p14:xfrm>
                <a:off x="4632236" y="4013085"/>
                <a:ext cx="103320" cy="503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DB2E0BE-AE39-DE34-756D-51B828A8BB3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23236" y="4004445"/>
                  <a:ext cx="1209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FB9E647-3597-C167-9FB9-59B7FCE4A398}"/>
                    </a:ext>
                  </a:extLst>
                </p14:cNvPr>
                <p14:cNvContentPartPr/>
                <p14:nvPr/>
              </p14:nvContentPartPr>
              <p14:xfrm>
                <a:off x="4826276" y="4017405"/>
                <a:ext cx="1161720" cy="415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FB9E647-3597-C167-9FB9-59B7FCE4A3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17636" y="4008765"/>
                  <a:ext cx="11793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4C84A04-BBA5-37AD-CDCA-D39A4C843755}"/>
                    </a:ext>
                  </a:extLst>
                </p14:cNvPr>
                <p14:cNvContentPartPr/>
                <p14:nvPr/>
              </p14:nvContentPartPr>
              <p14:xfrm>
                <a:off x="6413876" y="3960165"/>
                <a:ext cx="162360" cy="380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4C84A04-BBA5-37AD-CDCA-D39A4C8437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04876" y="3951525"/>
                  <a:ext cx="1800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FAB3BBA-2424-F1CE-CD41-E316FA8E34FD}"/>
                    </a:ext>
                  </a:extLst>
                </p14:cNvPr>
                <p14:cNvContentPartPr/>
                <p14:nvPr/>
              </p14:nvContentPartPr>
              <p14:xfrm>
                <a:off x="6564716" y="3890685"/>
                <a:ext cx="293400" cy="574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FAB3BBA-2424-F1CE-CD41-E316FA8E34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55716" y="3881685"/>
                  <a:ext cx="31104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3AF74D5-E8D7-C946-A0BA-E347A63C20AE}"/>
                    </a:ext>
                  </a:extLst>
                </p14:cNvPr>
                <p14:cNvContentPartPr/>
                <p14:nvPr/>
              </p14:nvContentPartPr>
              <p14:xfrm>
                <a:off x="7312076" y="3745605"/>
                <a:ext cx="570960" cy="542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3AF74D5-E8D7-C946-A0BA-E347A63C20A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03076" y="3736605"/>
                  <a:ext cx="5886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7C13D3-B1DC-B21C-2DC6-00B18E2A7B7D}"/>
                    </a:ext>
                  </a:extLst>
                </p14:cNvPr>
                <p14:cNvContentPartPr/>
                <p14:nvPr/>
              </p14:nvContentPartPr>
              <p14:xfrm>
                <a:off x="7539596" y="3981405"/>
                <a:ext cx="264240" cy="27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7C13D3-B1DC-B21C-2DC6-00B18E2A7B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30956" y="3972405"/>
                  <a:ext cx="281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9A3A587-5000-EE8C-917B-DFC07368DCF9}"/>
                    </a:ext>
                  </a:extLst>
                </p14:cNvPr>
                <p14:cNvContentPartPr/>
                <p14:nvPr/>
              </p14:nvContentPartPr>
              <p14:xfrm>
                <a:off x="7399196" y="3852165"/>
                <a:ext cx="131760" cy="6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9A3A587-5000-EE8C-917B-DFC07368DC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90196" y="3843165"/>
                  <a:ext cx="14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D164391-E542-9982-93EF-ADF7D32DA29D}"/>
                    </a:ext>
                  </a:extLst>
                </p14:cNvPr>
                <p14:cNvContentPartPr/>
                <p14:nvPr/>
              </p14:nvContentPartPr>
              <p14:xfrm>
                <a:off x="8126756" y="3759285"/>
                <a:ext cx="619920" cy="514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D164391-E542-9982-93EF-ADF7D32DA29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17756" y="3750285"/>
                  <a:ext cx="63756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0911686-AEC1-1F58-E91B-5758B70CA54C}"/>
                    </a:ext>
                  </a:extLst>
                </p14:cNvPr>
                <p14:cNvContentPartPr/>
                <p14:nvPr/>
              </p14:nvContentPartPr>
              <p14:xfrm>
                <a:off x="8144036" y="4015245"/>
                <a:ext cx="427680" cy="59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0911686-AEC1-1F58-E91B-5758B70CA54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35396" y="4006605"/>
                  <a:ext cx="445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B7E5857-75A6-2EC4-BDFC-6C97B7F1A678}"/>
                    </a:ext>
                  </a:extLst>
                </p14:cNvPr>
                <p14:cNvContentPartPr/>
                <p14:nvPr/>
              </p14:nvContentPartPr>
              <p14:xfrm>
                <a:off x="8969876" y="4008045"/>
                <a:ext cx="1639800" cy="244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B7E5857-75A6-2EC4-BDFC-6C97B7F1A6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60876" y="3999045"/>
                  <a:ext cx="16574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2F60941-1DF2-C741-A2E3-C3121E680D5A}"/>
              </a:ext>
            </a:extLst>
          </p:cNvPr>
          <p:cNvGrpSpPr/>
          <p:nvPr/>
        </p:nvGrpSpPr>
        <p:grpSpPr>
          <a:xfrm>
            <a:off x="7701956" y="4684125"/>
            <a:ext cx="2016720" cy="417240"/>
            <a:chOff x="7701956" y="4684125"/>
            <a:chExt cx="201672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D590852-8CCB-AD4F-9C6D-84CAE649F066}"/>
                    </a:ext>
                  </a:extLst>
                </p14:cNvPr>
                <p14:cNvContentPartPr/>
                <p14:nvPr/>
              </p14:nvContentPartPr>
              <p14:xfrm>
                <a:off x="7701956" y="4684125"/>
                <a:ext cx="2016720" cy="417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D590852-8CCB-AD4F-9C6D-84CAE649F06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93316" y="4675485"/>
                  <a:ext cx="20343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93F63C3-40DA-DBBE-7F4A-7277E4B89D74}"/>
                    </a:ext>
                  </a:extLst>
                </p14:cNvPr>
                <p14:cNvContentPartPr/>
                <p14:nvPr/>
              </p14:nvContentPartPr>
              <p14:xfrm>
                <a:off x="8485676" y="4808325"/>
                <a:ext cx="594000" cy="31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93F63C3-40DA-DBBE-7F4A-7277E4B89D7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77036" y="4799325"/>
                  <a:ext cx="6116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1785AF-E11C-D6B2-2569-985E37EDCE44}"/>
              </a:ext>
            </a:extLst>
          </p:cNvPr>
          <p:cNvGrpSpPr/>
          <p:nvPr/>
        </p:nvGrpSpPr>
        <p:grpSpPr>
          <a:xfrm>
            <a:off x="7904061" y="5547570"/>
            <a:ext cx="1620000" cy="537480"/>
            <a:chOff x="7928756" y="5673405"/>
            <a:chExt cx="162000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6FA9D59-9C88-99B7-365E-691ED984F076}"/>
                    </a:ext>
                  </a:extLst>
                </p14:cNvPr>
                <p14:cNvContentPartPr/>
                <p14:nvPr/>
              </p14:nvContentPartPr>
              <p14:xfrm>
                <a:off x="7928756" y="5707965"/>
                <a:ext cx="327960" cy="187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6FA9D59-9C88-99B7-365E-691ED984F07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19756" y="5699325"/>
                  <a:ext cx="345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BAD1F67-D3F1-3232-E3A4-3302BBE75C00}"/>
                    </a:ext>
                  </a:extLst>
                </p14:cNvPr>
                <p14:cNvContentPartPr/>
                <p14:nvPr/>
              </p14:nvContentPartPr>
              <p14:xfrm>
                <a:off x="8493956" y="5768085"/>
                <a:ext cx="234360" cy="24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BAD1F67-D3F1-3232-E3A4-3302BBE75C0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84956" y="5759445"/>
                  <a:ext cx="252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31FFB6B-FE97-421D-65FC-26B86479DA43}"/>
                    </a:ext>
                  </a:extLst>
                </p14:cNvPr>
                <p14:cNvContentPartPr/>
                <p14:nvPr/>
              </p14:nvContentPartPr>
              <p14:xfrm>
                <a:off x="8491796" y="5865285"/>
                <a:ext cx="263520" cy="14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31FFB6B-FE97-421D-65FC-26B86479DA4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82796" y="5856645"/>
                  <a:ext cx="281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F95A7C6-AB42-EDB1-DE5E-3574E22B2998}"/>
                    </a:ext>
                  </a:extLst>
                </p14:cNvPr>
                <p14:cNvContentPartPr/>
                <p14:nvPr/>
              </p14:nvContentPartPr>
              <p14:xfrm>
                <a:off x="8965556" y="5673405"/>
                <a:ext cx="397440" cy="246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95A7C6-AB42-EDB1-DE5E-3574E22B29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56916" y="5664765"/>
                  <a:ext cx="415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213AF09-784B-F317-6225-ADEB6D2D0C0F}"/>
                    </a:ext>
                  </a:extLst>
                </p14:cNvPr>
                <p14:cNvContentPartPr/>
                <p14:nvPr/>
              </p14:nvContentPartPr>
              <p14:xfrm>
                <a:off x="9365516" y="5912805"/>
                <a:ext cx="183240" cy="298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213AF09-784B-F317-6225-ADEB6D2D0C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56876" y="5903805"/>
                  <a:ext cx="20088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6FAD270-1D8C-412E-7EA8-10FB22FA3F63}"/>
              </a:ext>
            </a:extLst>
          </p:cNvPr>
          <p:cNvGrpSpPr/>
          <p:nvPr/>
        </p:nvGrpSpPr>
        <p:grpSpPr>
          <a:xfrm>
            <a:off x="1656476" y="5382165"/>
            <a:ext cx="1840320" cy="568800"/>
            <a:chOff x="1656476" y="5382165"/>
            <a:chExt cx="1840320" cy="56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4F7FF94-C7F1-61E5-E5B4-01ADA14AB64E}"/>
                    </a:ext>
                  </a:extLst>
                </p14:cNvPr>
                <p14:cNvContentPartPr/>
                <p14:nvPr/>
              </p14:nvContentPartPr>
              <p14:xfrm>
                <a:off x="1656476" y="5671965"/>
                <a:ext cx="338040" cy="191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4F7FF94-C7F1-61E5-E5B4-01ADA14AB64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47476" y="5662965"/>
                  <a:ext cx="355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6921DCA-841D-D1ED-5BA3-72744F372878}"/>
                    </a:ext>
                  </a:extLst>
                </p14:cNvPr>
                <p14:cNvContentPartPr/>
                <p14:nvPr/>
              </p14:nvContentPartPr>
              <p14:xfrm>
                <a:off x="2244356" y="5685285"/>
                <a:ext cx="168480" cy="40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6921DCA-841D-D1ED-5BA3-72744F37287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35716" y="5676285"/>
                  <a:ext cx="186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D0B94D0-311D-111E-3BE7-F8FBF790EF01}"/>
                    </a:ext>
                  </a:extLst>
                </p14:cNvPr>
                <p14:cNvContentPartPr/>
                <p14:nvPr/>
              </p14:nvContentPartPr>
              <p14:xfrm>
                <a:off x="2245076" y="5771325"/>
                <a:ext cx="154440" cy="41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D0B94D0-311D-111E-3BE7-F8FBF790EF0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36436" y="5762325"/>
                  <a:ext cx="172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46B3BD7-28A8-4AAD-FE47-2D8E97B2D544}"/>
                    </a:ext>
                  </a:extLst>
                </p14:cNvPr>
                <p14:cNvContentPartPr/>
                <p14:nvPr/>
              </p14:nvContentPartPr>
              <p14:xfrm>
                <a:off x="2638556" y="5569725"/>
                <a:ext cx="344160" cy="216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46B3BD7-28A8-4AAD-FE47-2D8E97B2D5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29556" y="5560725"/>
                  <a:ext cx="361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F5C0C7B-C374-3908-894F-C4856043DC62}"/>
                    </a:ext>
                  </a:extLst>
                </p14:cNvPr>
                <p14:cNvContentPartPr/>
                <p14:nvPr/>
              </p14:nvContentPartPr>
              <p14:xfrm>
                <a:off x="2927276" y="5811645"/>
                <a:ext cx="101160" cy="139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F5C0C7B-C374-3908-894F-C4856043DC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18276" y="5803005"/>
                  <a:ext cx="118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FBFEA7C-62C9-A014-5678-D38D71D4227A}"/>
                    </a:ext>
                  </a:extLst>
                </p14:cNvPr>
                <p14:cNvContentPartPr/>
                <p14:nvPr/>
              </p14:nvContentPartPr>
              <p14:xfrm>
                <a:off x="3277916" y="5382165"/>
                <a:ext cx="218880" cy="381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FBFEA7C-62C9-A014-5678-D38D71D4227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68916" y="5373525"/>
                  <a:ext cx="23652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62C9DAE-BDF4-89A4-8635-E6938CCE624A}"/>
              </a:ext>
            </a:extLst>
          </p:cNvPr>
          <p:cNvGrpSpPr/>
          <p:nvPr/>
        </p:nvGrpSpPr>
        <p:grpSpPr>
          <a:xfrm>
            <a:off x="811916" y="6083085"/>
            <a:ext cx="3101400" cy="564840"/>
            <a:chOff x="811916" y="6083085"/>
            <a:chExt cx="310140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8CC864-B83F-8EAB-5D4E-8DEB174A1CD1}"/>
                    </a:ext>
                  </a:extLst>
                </p14:cNvPr>
                <p14:cNvContentPartPr/>
                <p14:nvPr/>
              </p14:nvContentPartPr>
              <p14:xfrm>
                <a:off x="811916" y="6235005"/>
                <a:ext cx="1265040" cy="351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8CC864-B83F-8EAB-5D4E-8DEB174A1CD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3276" y="6226365"/>
                  <a:ext cx="12826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FED3C08-AAA4-05A7-D3EE-04CD382F75EF}"/>
                    </a:ext>
                  </a:extLst>
                </p14:cNvPr>
                <p14:cNvContentPartPr/>
                <p14:nvPr/>
              </p14:nvContentPartPr>
              <p14:xfrm>
                <a:off x="1901996" y="6379725"/>
                <a:ext cx="243360" cy="39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FED3C08-AAA4-05A7-D3EE-04CD382F75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92996" y="6370725"/>
                  <a:ext cx="261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3757FE-5EC6-8F9F-CBBF-5214805BB0ED}"/>
                    </a:ext>
                  </a:extLst>
                </p14:cNvPr>
                <p14:cNvContentPartPr/>
                <p14:nvPr/>
              </p14:nvContentPartPr>
              <p14:xfrm>
                <a:off x="1362716" y="6311325"/>
                <a:ext cx="367560" cy="18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3757FE-5EC6-8F9F-CBBF-5214805BB0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54076" y="6302685"/>
                  <a:ext cx="38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4741599-B611-4A0C-3C64-AC9AEF6CA68B}"/>
                    </a:ext>
                  </a:extLst>
                </p14:cNvPr>
                <p14:cNvContentPartPr/>
                <p14:nvPr/>
              </p14:nvContentPartPr>
              <p14:xfrm>
                <a:off x="2384396" y="6165165"/>
                <a:ext cx="1528920" cy="482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4741599-B611-4A0C-3C64-AC9AEF6CA68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75396" y="6156525"/>
                  <a:ext cx="15465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02447CA-45B0-7EB2-9CCB-0CB8CD56D3F7}"/>
                    </a:ext>
                  </a:extLst>
                </p14:cNvPr>
                <p14:cNvContentPartPr/>
                <p14:nvPr/>
              </p14:nvContentPartPr>
              <p14:xfrm>
                <a:off x="3580676" y="6307725"/>
                <a:ext cx="277560" cy="42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02447CA-45B0-7EB2-9CCB-0CB8CD56D3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72036" y="6299085"/>
                  <a:ext cx="295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EAD887C-34A6-9825-EEA5-01C364AF021D}"/>
                    </a:ext>
                  </a:extLst>
                </p14:cNvPr>
                <p14:cNvContentPartPr/>
                <p14:nvPr/>
              </p14:nvContentPartPr>
              <p14:xfrm>
                <a:off x="3530636" y="6083085"/>
                <a:ext cx="43920" cy="6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EAD887C-34A6-9825-EEA5-01C364AF021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21996" y="6074445"/>
                  <a:ext cx="615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0C010F0-4648-EAC2-7EC8-9315BF9B2681}"/>
              </a:ext>
            </a:extLst>
          </p:cNvPr>
          <p:cNvGrpSpPr/>
          <p:nvPr/>
        </p:nvGrpSpPr>
        <p:grpSpPr>
          <a:xfrm>
            <a:off x="7633196" y="6171645"/>
            <a:ext cx="3623760" cy="619920"/>
            <a:chOff x="7633196" y="6171645"/>
            <a:chExt cx="362376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4A97A58-12E3-5474-413E-65CF44F6E280}"/>
                    </a:ext>
                  </a:extLst>
                </p14:cNvPr>
                <p14:cNvContentPartPr/>
                <p14:nvPr/>
              </p14:nvContentPartPr>
              <p14:xfrm>
                <a:off x="7633196" y="6190365"/>
                <a:ext cx="1461960" cy="408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4A97A58-12E3-5474-413E-65CF44F6E2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24556" y="6181725"/>
                  <a:ext cx="14796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D74AC29-D3F5-64BF-C79F-08AF98B25C61}"/>
                    </a:ext>
                  </a:extLst>
                </p14:cNvPr>
                <p14:cNvContentPartPr/>
                <p14:nvPr/>
              </p14:nvContentPartPr>
              <p14:xfrm>
                <a:off x="8925596" y="6341925"/>
                <a:ext cx="193320" cy="43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D74AC29-D3F5-64BF-C79F-08AF98B25C6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16596" y="6333285"/>
                  <a:ext cx="210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E3755D4-80A6-9373-6864-F985B19D0196}"/>
                    </a:ext>
                  </a:extLst>
                </p14:cNvPr>
                <p14:cNvContentPartPr/>
                <p14:nvPr/>
              </p14:nvContentPartPr>
              <p14:xfrm>
                <a:off x="8398916" y="6251205"/>
                <a:ext cx="405360" cy="53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E3755D4-80A6-9373-6864-F985B19D01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89916" y="6242565"/>
                  <a:ext cx="423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D2D25B8-501A-1F30-8BD3-467AF436D264}"/>
                    </a:ext>
                  </a:extLst>
                </p14:cNvPr>
                <p14:cNvContentPartPr/>
                <p14:nvPr/>
              </p14:nvContentPartPr>
              <p14:xfrm>
                <a:off x="9381716" y="6171645"/>
                <a:ext cx="1875240" cy="619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D2D25B8-501A-1F30-8BD3-467AF436D2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73076" y="6162645"/>
                  <a:ext cx="1892880" cy="63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A94FA9B-406C-303F-F7B2-87F81A60E4D5}"/>
              </a:ext>
            </a:extLst>
          </p:cNvPr>
          <p:cNvGrpSpPr/>
          <p:nvPr/>
        </p:nvGrpSpPr>
        <p:grpSpPr>
          <a:xfrm>
            <a:off x="2181716" y="4946205"/>
            <a:ext cx="937800" cy="251640"/>
            <a:chOff x="2181716" y="4946205"/>
            <a:chExt cx="93780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A28C8C7-F739-9A97-576D-4A5E1D8AD018}"/>
                    </a:ext>
                  </a:extLst>
                </p14:cNvPr>
                <p14:cNvContentPartPr/>
                <p14:nvPr/>
              </p14:nvContentPartPr>
              <p14:xfrm>
                <a:off x="2181716" y="4950165"/>
                <a:ext cx="214200" cy="225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A28C8C7-F739-9A97-576D-4A5E1D8AD01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72716" y="4941165"/>
                  <a:ext cx="231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91F995A-36A6-71EA-43ED-FF0EF345BDBD}"/>
                    </a:ext>
                  </a:extLst>
                </p14:cNvPr>
                <p14:cNvContentPartPr/>
                <p14:nvPr/>
              </p14:nvContentPartPr>
              <p14:xfrm>
                <a:off x="2209436" y="4946205"/>
                <a:ext cx="268920" cy="23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91F995A-36A6-71EA-43ED-FF0EF345BD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00796" y="4937205"/>
                  <a:ext cx="286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DDA4EB-D14E-B645-49E3-04F3A6B241D5}"/>
                    </a:ext>
                  </a:extLst>
                </p14:cNvPr>
                <p14:cNvContentPartPr/>
                <p14:nvPr/>
              </p14:nvContentPartPr>
              <p14:xfrm>
                <a:off x="2496356" y="5008485"/>
                <a:ext cx="623160" cy="189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DDA4EB-D14E-B645-49E3-04F3A6B241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87356" y="4999485"/>
                  <a:ext cx="64080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A3EC056-BDDD-12CE-F80B-A429446427D6}"/>
                  </a:ext>
                </a:extLst>
              </p14:cNvPr>
              <p14:cNvContentPartPr/>
              <p14:nvPr/>
            </p14:nvContentPartPr>
            <p14:xfrm>
              <a:off x="7723916" y="5131245"/>
              <a:ext cx="1946520" cy="1202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A3EC056-BDDD-12CE-F80B-A429446427D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715276" y="5122605"/>
                <a:ext cx="19641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E1A7D59-D697-F61A-CF5A-63454E0D9683}"/>
                  </a:ext>
                </a:extLst>
              </p14:cNvPr>
              <p14:cNvContentPartPr/>
              <p14:nvPr/>
            </p14:nvContentPartPr>
            <p14:xfrm>
              <a:off x="2121596" y="5340045"/>
              <a:ext cx="1207080" cy="4212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E1A7D59-D697-F61A-CF5A-63454E0D968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112956" y="5331405"/>
                <a:ext cx="122472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049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192</Words>
  <Application>Microsoft Office PowerPoint</Application>
  <PresentationFormat>Widescreen</PresentationFormat>
  <Paragraphs>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JkqqxnRjyvkbGhwfskAdvP6960</vt:lpstr>
      <vt:lpstr>KymlsnVppgvcBcpdgpAdvP6975</vt:lpstr>
      <vt:lpstr>MxrqcjRspnppDmvplbAdvTT5843c571+20</vt:lpstr>
      <vt:lpstr>RgtltvVwghtkGhhdmxAdvP696A</vt:lpstr>
      <vt:lpstr>Office Theme</vt:lpstr>
      <vt:lpstr>Plasma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3</cp:revision>
  <dcterms:created xsi:type="dcterms:W3CDTF">2025-12-21T20:55:15Z</dcterms:created>
  <dcterms:modified xsi:type="dcterms:W3CDTF">2025-12-23T21:49:45Z</dcterms:modified>
</cp:coreProperties>
</file>