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8:5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219 176 9536,'0'0'9054,"-4"14"-8815,0 0-171,2-5-25,1-1 0,-2 0 0,1 0-1,-2-1 1,1 1 0,-1 0 0,0-1-1,-9 14 1,8-15 48,0 0 0,-1 0 0,1 0 1,-1 0-1,0-1 0,-9 6 0,13-9-59,0-1-1,0-1 1,0 1 0,0 0 0,0 0-1,0-1 1,0 1 0,0-1 0,-1 1-1,1-1 1,0 0 0,0 0 0,0 0-1,-1 0 1,1-1 0,0 1 0,0-1-1,0 1 1,0-1 0,0 1 0,0-1-1,0 0 1,0 0 0,0 0 0,0 0-1,0-1 1,0 1 0,-1-2 0,-3-2 88,0-1 1,1 1 0,-1-1 0,1 0 0,1 0 0,-1-1-1,1 1 1,0-1 0,1 0 0,0 0 0,-4-12-1,5 13-43,0 1 0,1-1 0,0 0-1,1 0 1,-1 0 0,1 0-1,0 0 1,0 0 0,1 0 0,0 0-1,0 0 1,0 0 0,1 0 0,0 1-1,4-11 1,0 6 30,-1 0 0,1 0 0,0 1 0,1 0 0,0 0 0,11-10 0,-14 16-55,0-1 0,1 1 0,-1 0 0,1 0 0,0 1 0,0-1 0,0 1 0,0 0 0,0 0 0,0 1 0,1 0 0,-1 0 0,1 0 0,-1 0 0,8 1 0,-9 0-20,1 0-1,-1 0 0,1 0 1,-1 1-1,0 0 0,1 0 1,-1 0-1,0 0 0,0 1 1,0-1-1,0 1 0,0 0 1,0 0-1,0 1 0,-1-1 1,1 1-1,-1 0 0,1 0 1,-1 0-1,0 0 0,0 1 1,-1-1-1,1 1 0,-1 0 1,0-1-1,0 1 0,0 0 1,0 0-1,-1 1 0,1-1 1,1 9-1,0 10 49,-2 1 1,0-1 0,-1 1-1,-1 0 1,-8 39-1,8-55-58,-49 241 461,25-141-227,19-74-176,4-21 12,0-1-1,-1 1 1,-4 12-1,2-17 169,3-9 40,3-18-62,6-28-124,1 1 0,2 1 1,3 0-1,1 0 0,2 1 0,3 1 1,1 1-1,1 1 0,3 0 0,1 2 1,3 1-1,56-62 0,-60 72-26,-18 20-51,0 1 0,0-1 0,0 1 0,1 1 0,0-1 0,0 1 0,1 1 0,0-1 0,0 1 0,16-7 0,-23 12-28,1-1-1,0 1 1,-1 0 0,1-1 0,0 1-1,-1 0 1,1 0 0,0 0 0,-1 1-1,1-1 1,0 0 0,-1 1 0,1-1 0,0 1-1,-1-1 1,1 1 0,-1 0 0,1-1-1,-1 1 1,1 0 0,-1 0 0,0 0-1,1 0 1,-1 0 0,0 1 0,0-1 0,0 0-1,0 1 1,0-1 0,0 0 0,0 1-1,0-1 1,-1 1 0,2 2 0,2 6 5,-1-1 0,0 1-1,-1 0 1,2 14 0,-4-24-13,4 27 10,-2 0 0,-2 0 0,-2 29 0,-13 82 10,10-101-15,-17 65 131,21-90-57,6-24 45,68-187 129,-55 159-173,1 1 0,48-69-1,-38 65-23,-16 23-1,0 1 0,30-31 1,-43 49-55,0 1 0,1-1 1,-1 0-1,0 1 1,1-1-1,-1 1 0,1-1 1,-1 1-1,1-1 0,-1 1 1,1-1-1,-1 1 1,1 0-1,-1-1 0,1 1 1,0 0-1,-1 0 0,1-1 1,0 1-1,-1 0 1,1 0-1,0 0 0,-1 0 1,1 0-1,0-1 0,-1 1 1,1 1-1,0-1 1,-1 0-1,1 0 0,0 0 1,-1 0-1,1 0 0,0 1 1,-1-1-1,1 0 0,0 1 1,-1-1-1,1 0 1,-1 1-1,1-1 0,-1 1 1,1-1-1,-1 0 0,1 1 1,-1 0-1,1-1 1,-1 1-1,0-1 0,1 1 1,-1-1-1,0 1 0,1 0 1,-1-1-1,0 1 1,0 0-1,1 0 0,0 5-3,1 0 1,-1 0-1,0 1 0,1 10 0,-9 156-32,3-127 38,2 0-1,2 1 1,11 87-1,-7-111 12,-2-9 0,0 0 0,9 25-1,-9-36-12,-1 1 0,1-1 0,0 1 0,-1-1 0,2 1 0,-1-1 0,0 0 0,1 0 0,-1 0-1,1 0 1,0-1 0,0 1 0,0-1 0,7 4 0,-5-3 4,1-1 1,0 0-1,1 0 0,-1-1 1,0 0-1,0 0 0,1 0 1,-1-1-1,0 0 0,1 0 1,-1-1-1,0 0 0,1 0 1,-1 0-1,0 0 0,0-1 1,11-5-1,2-2 27,-2 1 0,1-2 0,-2-1-1,25-18 1,-10-3 30,-25 26-50,0 0 1,0 0-1,0 0 1,0 1-1,15-10 1,-27 34-15,0-6 0,0 1 0,1-1 0,1 1 0,0 0 0,-3 23 0,6-28 0,1 0 0,0 1 0,0-1 0,1 0 0,0 0 0,1 0 0,0 0 0,0 0 0,8 18 0,-10-26 0,1 1 0,0 0 0,0 0 0,0 0 0,0-1 0,0 1 0,0 0 0,0-1 0,1 1 0,-1-1 0,0 1 0,1-1 0,-1 0 0,1 1 0,0-1 0,0 0 0,-1 0 0,1 0 0,0-1 0,0 1 0,0 0 0,0-1 0,0 1 0,0-1 0,0 1 0,0-1 0,0 0 0,0 0 0,0 0 0,0 0 0,0 0 0,0-1 0,0 1 0,0-1 0,0 1 0,0-1 0,-1 0 0,1 1 0,0-1 0,0 0 0,0 0 0,-1 0 0,1-1 0,-1 1 0,1 0 0,-1-1 0,1 1 0,-1-1 0,0 1 0,1-1 0,1-2 0,0-4 0,1 0 0,-1 0 0,0-1 0,-1 1 0,0 0 0,0-1 0,-1 1 0,0-1 0,0-15 0,-1 17 0,-1 0 0,1 0 0,-1-1 0,-1 1 0,1 0 0,-1 0 0,0 0 0,-1 0 0,0 1 0,0-1 0,-8-12 0,10 18 0,0 0 0,0 1 0,0-1 0,0 0 0,0 0 0,-1 0 0,1 1 0,0-1 0,0 1 0,-1-1 0,1 1 0,0-1 0,-1 1 0,1 0 0,-1-1 0,-1 1 0,1 1 0,19 0 0,17-2 0,1-2 0,-2 0 0,1-3 0,0 0 0,-1-3 0,58-22 0,-67 22 0,1 0 0,-1 2 0,47-8 0,-68 15 0,-1 1 0,0-1 0,0 0 0,0 1 0,0-1 0,0 1 0,0 0 0,0-1 0,0 1 0,0 0 0,0 0 0,-1 0 0,1 1 0,0-1 0,-1 0 0,1 1 0,0-1 0,-1 1 0,0 0 0,1-1 0,-1 1 0,0 0 0,0 0 0,1 2 0,4 8 0,0-1 0,6 22 0,-10-26 0,20 70 0,-17-55 0,1 0 0,1 0 0,17 38 0,-17-48 0,-2-1 0,1-1 0,0 0 0,1 0 0,11 12 0,-15-19 0,0 0 0,0 0 0,1-1 0,-1 1 0,1-1 0,0 0 0,-1 0 0,1 0 0,0-1 0,0 1 0,0-1 0,1 0 0,-1 0 0,0 0 0,0-1 0,5 1 0,2-1 0,-1-1 0,1 0 0,0 0 0,-1-1 0,1 0 0,-1-1 0,0 0 0,0-1 0,0 0 0,0-1 0,14-8 0,-9 3 0,-1 0 0,0-1 0,0-1 0,-1 0 0,-1-1 0,14-17 0,-21 23 0,1 0 0,-2 0 0,1-1 0,-1 1 0,-1-1 0,1 0 0,-1 0 0,0 0 0,-1 0 0,0-1 0,-1 1 0,1-1 0,-1-15 0,-1 23 0,0 1 0,0-1 0,0 1 0,0 0 0,0-1 0,0 1 0,0-1 0,0 1 0,0 0 0,0-1 0,-1 1 0,1-1 0,0 1 0,0 0 0,0-1 0,-1 1 0,1 0 0,0-1 0,0 1 0,-1 0 0,1-1 0,0 1 0,-1 0 0,1 0 0,0-1 0,-1 1 0,1 0 0,0 0 0,-2-1 0,-11 5 0,-14 19 0,25-21 0,-8 8 0,0 0 0,1 0 0,0 1 0,0 1 0,1-1 0,-9 19 0,15-26 0,1 0 0,-1 0 0,0 0 0,1 0 0,0 0 0,0 0 0,0 0 0,1 0 0,-1 1 0,1-1 0,0 0 0,0 1 0,1-1 0,-1 0 0,1 0 0,0 0 0,0 1 0,0-1 0,1 0 0,-1 0 0,1 0 0,0-1 0,0 1 0,0 0 0,5 5 0,1-1 0,-1-1 0,1 0 0,0-1 0,1 1 0,-1-2 0,1 1 0,0-1 0,1-1 0,-1 1 0,1-2 0,0 1 0,0-1 0,0-1 0,0 0 0,1 0 0,-1-1 0,1 0 0,11-1 0,-11 0 0,0-1 0,0 0 0,-1-1 0,1 0 0,0-1 0,-1 0 0,0 0 0,0-1 0,0-1 0,0 0 0,-1 0 0,1 0 0,-1-1 0,0-1 0,-1 0 0,0 0 0,11-12 0,-5 1 430,22-39 1,-14 12-5277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1361 6928,'0'0'7377,"4"-11"-6945,23-54 71,37-96 585,-30 76-194,66-121 1,-9 25 311,-72 136-821,-1 0 0,12-53 0,-19 61-124,-6 23-47,-1 1 1,-1-1-1,0 0 0,1-20 0,-7 35 277,-2 8-322,-6 14-64,-99 307 459,92-269-479,6-20-3,-7 44 0,17-73-58,0 1 1,1-1 0,1 0-1,0 1 1,1-1 0,0 1 0,1-1-1,4 14 1,-6-23-16,1 0 0,0-1 0,0 1 0,0 0 0,1 0 0,-1 0 0,1-1 0,-1 1-1,1-1 1,0 1 0,0-1 0,0 0 0,0 0 0,0 0 0,3 2 0,-3-3-4,0 0-1,0 0 1,0-1-1,0 1 1,0-1-1,0 1 1,0-1-1,0 0 1,1 0-1,-1 0 1,0 0-1,0 0 1,0 0-1,0-1 1,0 1-1,0-1 1,0 1-1,0-1 1,0 0-1,0 0 1,0 1-1,2-3 1,11-6 19,0-2 0,-1 0 1,0 0-1,0-2 1,20-22-1,-10 9 12,30-31 49,-4-2 0,-2-3-1,42-70 1,-62 83-26,-2-2 0,-2 0-1,-3-2 1,-2 0 0,-2-1 0,-3-1 0,15-112 0,-27 120 95,-2 44-137,0 0 0,0-1 0,-1 1 0,1-1 0,-1 1 0,0 0-1,0 0 1,0-1 0,-1 1 0,1 0 0,-3-3 0,4 5-14,0 1 0,0 0 0,0 0 0,-1 0 0,1-1-1,0 1 1,0 0 0,-1 0 0,1 0 0,0-1 0,-1 1 0,1 0 0,0 0 0,0 0 0,-1 0 0,1 0 0,0 0 0,-1 0 0,1 0 0,0 0-1,-1 0 1,1 0 0,0 0 0,-1 0 0,1 0 0,0 0 0,-1 0 0,1 0 0,0 0 0,0 0 0,-1 0 0,1 1 0,0-1 0,-1 0 0,1 0-1,0 0 1,0 0 0,-1 1 0,1-1 0,0 1 0,-10 10 22,-3 12 3,1 1 0,0 0-1,-13 47 1,-1 0-3,-5 13-39,4 1-1,-25 141 0,39-178 32,10-37 0,0-1 0,0 1 0,1 0 0,-1 19 0,1-21 180,5-24-58,8-13-4,-6 13-70,1 1 0,1 1 1,15-26-1,-20 36-59,-1 1-1,1-1 1,0 1-1,0 0 1,0 0-1,1 0 0,-1 0 1,1 0-1,-1 0 1,1 0-1,-1 1 1,1-1-1,0 1 1,0 0-1,0 0 1,0 0-1,0 0 1,0 0-1,0 1 1,0-1-1,0 1 0,0 0 1,0 0-1,6 1 1,-7 0-6,-1 0 1,0 0-1,1 0 1,-1 0-1,0 0 1,0 1-1,0-1 1,0 0-1,0 1 1,0-1-1,0 1 1,0-1-1,-1 1 1,1 0-1,0-1 1,-1 1-1,0-1 1,1 4-1,2 3 0,54 163-54,-44-126 20,-11-40 33,0 0-1,0 0 1,1 0-1,0 0 1,0 0-1,0-1 1,0 1 0,1-1-1,0 0 1,-1 0-1,2 0 1,-1-1-1,6 4 1,-8-5 7,1 0-1,0 0 1,-1-1 0,1 1 0,0-1 0,0 0-1,0 0 1,1 0 0,-1 0 0,0-1 0,0 1-1,0-1 1,1 0 0,-1 0 0,0 0 0,0 0-1,0 0 1,1-1 0,-1 0 0,0 1-1,0-1 1,0 0 0,5-3 0,6-4 34,0-1 0,-1 0 1,-1-1-1,20-19 0,-26 23-16,0-1-1,0 0 0,-1 0 0,0 0 1,-1 0-1,1-1 0,-2 0 0,1 0 1,-1 0-1,3-11 0,-6 18-19,1 1-1,-1-1 1,0 1 0,0-1-1,0 0 1,0 1-1,0-1 1,0 1 0,0-1-1,0 0 1,0 1 0,0-1-1,0 1 1,0-1-1,0 1 1,-1-1 0,1 1-1,0-1 1,0 1-1,-1-1 1,1 1 0,0-1-1,-1 1 1,1-1 0,0 1-1,-1-1 1,1 1-1,-1-1 1,1 1 0,-1 0-1,1-1 1,-1 1-1,1 0 1,-1 0 0,1-1-1,-1 1 1,1 0-1,-1 0 1,1 0 0,-2-1-1,1 1 0,0 0 0,0 0 0,-1 0 1,1 0-1,0 0 0,0 0 0,-1 1 0,1-1 0,0 0 0,0 1 0,0-1 0,-1 1 0,1-1 0,0 1 0,0-1 0,-2 2 0,-1 2-3,1-1-1,0 1 1,0 0-1,0 0 1,0 0-1,1 0 0,0 0 1,0 1-1,0-1 1,0 1-1,0 0 1,1-1-1,0 1 1,0 0-1,0 0 1,1 0-1,0-1 1,0 1-1,0 0 1,0 0-1,2 8 0,0-4 0,0 0 0,1 0 0,0-1 0,0 1 0,1-1 0,0 1 0,0-1 0,1 0-1,0 0 1,11 12 0,-14-18 3,-1-1-1,1 1 1,0-1-1,0 1 1,-1-1-1,1 0 1,0 0-1,0 0 1,0 0-1,0 0 1,1 0-1,-1 0 1,0-1 0,0 1-1,0-1 1,1 1-1,2-1 1,-1 0 0,0 0 0,0-1 0,0 0 0,0 0 1,0 0-1,0 0 0,-1 0 0,1-1 1,4-1-1,4-5 17,0 0 0,0 0 0,-1-1 0,15-14 1,-8 5 23,-1-1 1,-1-1 0,-1 0 0,0-2-1,11-22 1,20-48 201,-46 91-240,0 0-1,1 1 1,-1-1-1,1 0 0,-1 0 1,1 0-1,0 0 0,-1 0 1,1 0-1,0 1 0,0-1 1,-1 0-1,1 1 0,0-1 1,0 0-1,0 1 0,0-1 1,0 1-1,0-1 0,0 1 1,0 0-1,0-1 0,1 1 1,-1 0-5,0 1 0,0-1 1,0 1-1,0-1 0,0 1 0,-1-1 1,1 1-1,0 0 0,0-1 1,-1 1-1,1 0 0,0 0 1,-1-1-1,1 1 0,-1 0 0,1 0 1,-1 0-1,0 0 0,1 1 1,3 10-20,-1-1 0,0 1 0,1 13 0,-3-19 18,5 26-15,2 0 1,11 31-1,-11-45 4,-1-1 0,2 0 0,1-1 0,0 1 0,1-2 0,14 17 0,-20-27 22,1 0 1,0-1-1,0 1 0,0-1 1,1-1-1,-1 1 0,1-1 1,0 0-1,0 0 0,0-1 1,1 0-1,-1 0 0,0-1 1,1 0-1,-1 0 0,1-1 1,-1 0-1,10-1 0,-5 0 14,1 0-1,-1-1 0,0-1 1,0 0-1,0 0 1,0-1-1,-1-1 0,1 0 1,-1-1-1,13-8 0,-18 9-9,1-1-1,-1 1 1,0-1-1,0 0 1,-1-1-1,1 0 0,-2 0 1,1 0-1,-1 0 1,0 0-1,0-1 0,-1 0 1,0 0-1,-1 0 1,1 0-1,-1 0 0,0-10 1,-1 16-9,-1 1 1,0-1-1,0 1 1,1-1-1,-1 1 1,0-1-1,0 1 1,-1-1-1,1 1 1,0-1-1,0 1 1,-1-1 0,1 1-1,-1-1 1,1 1-1,-1 0 1,0-1-1,1 1 1,-1 0-1,0 0 1,0-1-1,0 1 1,0 0-1,0 0 1,-2-2-1,2 3-2,-1 0-1,1 0 1,0-1-1,-1 1 0,1 0 1,0 0-1,-1 0 1,1 0-1,0 0 1,0 1-1,-1-1 0,1 0 1,0 1-1,0-1 1,-1 1-1,1-1 0,0 1 1,0-1-1,0 1 1,0 0-1,0 0 1,0-1-1,0 1 0,0 0 1,0 0-1,0 0 1,0 0-1,0 0 1,1 0-1,-2 2 0,-2 3 0,0-1 0,0 1 0,1-1-1,0 1 1,0 0 0,0 1 0,1-1-1,0 0 1,0 1 0,1-1 0,0 1-1,-1 11 1,2-9-1,1 0 0,0 0 0,0 1 0,1-1 0,0 0-1,1 0 1,0-1 0,7 15 0,-6-14 10,0 0-1,1 0 1,0 0-1,1-1 0,0 0 1,0 0-1,1 0 1,13 12-1,-16-17 7,1 0-1,-1-1 0,1 1 0,-1-1 0,1 0 1,0 0-1,0 0 0,0-1 0,0 1 1,0-1-1,0 0 0,0-1 0,0 1 1,0-1-1,1 0 0,-1-1 0,0 1 1,9-3-1,16-5 140,0-1 1,0-2-1,-1-1 1,-1-1-1,36-22 0,-56 29-100,-7 6-42,0-1 0,0 0-1,0 0 1,1 0 0,-1 0-1,0 1 1,1-1-1,-1 1 1,0-1 0,1 1-1,-1 0 1,1-1-1,1 1 1,-2 0-16,-1 0 1,1 0-1,-1 0 0,1 0 0,-1-1 1,1 1-1,-1 0 0,0 0 1,1 0-1,-1 0 0,1-1 0,-1 1 1,0 0-1,1 0 0,-1-1 0,1 1 1,-1 0-1,0-1 0,1 1 0,-1 0 1,0-1-1,0 1 0,1 0 1,-1-1-1,0 1 0,0-1 0,0 1 1,1-1-1,-1 1 0,0 0 0,0-1 1,0 1-1,0-1 0,0 1 1,0-1-1,0 1 0,0-1 0,0 1 1,0-1-1,0 1 0,0-1 0,0 1 1,0 0-1,-1-1 0,1 1 0,0-1 1,0 1-1,0-1 0,-1 1 1,1 0-1,0-1 0,-1 1 0,0-6-4096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1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12456,'0'0'888,"111"-38"-296,-21 5 0,9 7-56,20 4 0,16-6 48,0 4-1,-2 8 81,-18 3 8,-16 1-24,-13 4 8,-9-2-176,-5 4 8,-15-6-208,-17-4-8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18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9240,'0'0'1506,"11"8"-1078,27 19 19,-2 1-1,43 43 0,-54-43-168,0 1-1,-2 1 1,-1 1-1,-1 1 1,29 64 0,-42-79-91,-1 0 1,-1 1-1,-1-1 1,0 1 0,-1 0-1,-1 1 1,-1-1 0,-1 0-1,0 1 1,-1-1-1,-1 1 1,-1-1 0,-1 1-1,-5 19 1,3-21 25,0-1-1,-1 0 1,-1-1 0,-1 0 0,0 0-1,-1 0 1,0-1 0,-1-1 0,-1 1 0,0-2-1,-13 13 1,9-12 76,9-7-186,-1 1 0,1-1 0,-2-1 0,1 1-1,0-1 1,-1-1 0,0 1 0,-11 3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21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277 852 6224,'0'0'5518,"-9"-6"-4902,-3-4-390,7 6-90,-1 0 0,0 0 0,1 0 0,-1 1 1,0 0-1,-8-3 0,9 4 70,0 1 0,0 0 0,0 0 0,0 0 0,0 1 0,-1 0 0,1 0 0,-9 1 0,-46 9 1136,45-7-937,10-2-248,0 1 0,0-1 0,0 1 1,0 0-1,0 0 0,-6 5 0,9-6-65,0 0 0,0 1 1,0-1-1,0 1 0,0 0 1,1-1-1,-1 1 0,1 0 0,-1 0 1,1 0-1,0 0 0,-1 0 0,1 1 1,0-1-1,-1 4 0,-1 6 420,1 1-1,0 0 1,-1 24-1,3-33-440,0 0-1,1 0 1,-1 1-1,1-1 1,0 0-1,0 0 1,1 0-1,-1 0 1,1 0-1,0-1 1,0 1 0,0 0-1,0-1 1,1 1-1,5 5 1,-3-4 24,0 0 0,0 0 0,0 0 1,0-1-1,1 0 0,0 0 0,0 0 1,0-1-1,0 0 0,0 0 0,1 0 1,-1-1-1,1 0 0,0 0 0,0-1 1,0 0-1,-1 0 0,1-1 0,0 0 0,0 0 1,0 0-1,9-2 0,-2-1-2,0 0-1,0-1 1,-1 0 0,1-1-1,-1 0 1,0-1 0,0-1-1,-1 0 1,0-1-1,0 0 1,-1-1 0,20-19-1,39-47 346,-56 57-344,-1-2 0,-1 1 0,14-32 1,-22 42-59,2 1 140,-10 23-51,-1 6-82,3 2 23,0-1 0,2 1-1,0 0 1,7 43 0,-7-64-50,1 0 0,-1 1 1,1-1-1,0 0 0,-1 0 0,1 0 0,0 0 0,0 0 0,0 0 0,1 0 1,-1-1-1,0 1 0,2 1 0,-2-2-9,0 0 1,0 0-1,0-1 0,0 1 1,0-1-1,0 1 1,0-1-1,0 1 0,0-1 1,0 0-1,0 1 1,0-1-1,0 0 0,0 0 1,0 0-1,0 0 0,0 0 1,0 0-1,0 0 1,1 0-1,-1 0 0,0 0 1,0-1-1,0 1 1,0 0-1,0-1 0,0 1 1,1-2-1,5-2 30,0-1 0,0 0 0,-1 0 0,0-1 0,0 1 0,0-2 0,7-10 0,32-54 192,-32 49-115,-8 13-79,5-10 212,-7 18-117,-4 13-50,-59 257 84,35-162-142,-18 43-14,34-124 2,-2-1 1,0 0-1,-25 37 1,13-16 18,20-39-21,0 1 1,-1-1 0,0 0-1,0 0 1,0 0 0,-1-1 0,0 1-1,0-1 1,-9 7 0,14-12-7,-1-1 1,0 1-1,0-1 1,0 0 0,0 1-1,0-1 1,0 0-1,0 0 1,0 1-1,0-1 1,0 0 0,0 0-1,0 0 1,0 0-1,0-1 1,0 1-1,0 0 1,0 0 0,1 0-1,-1-1 1,0 1-1,0 0 1,0-1-1,0 1 1,0-1 0,0 1-1,1-1 1,-1 0-1,0 1 1,0-1 0,1 0-1,-1 1 1,1-1-1,-1 0 1,0 0-1,1 0 1,-1-1 0,-18-32 16,15 24-17,0 0 0,1 0-1,1-1 1,0 1 0,0-1 0,1 1 0,0-1 0,1 1-1,0-1 1,0 0 0,1 1 0,1-1 0,0 1-1,7-20 1,-4 15-8,1 1 0,1 1 0,0-1 0,1 1 0,0 0 0,1 1 0,0 0 0,1 0 0,22-19 0,-8 11-32,0 1 0,1 0 0,1 3 0,0 0 0,38-16 0,-42 21 17,-1 0 1,0-1-1,0 0 1,20-19-1,-5 0-8,35-38 1,-47 44-2,-13 16 17,-1-2 0,0 1 0,14-21 0,-19 22 8,0 1-1,1-1 0,0 1 0,1 1 0,0 0 0,14-13 0,-12 13 19,0 1 36,7 16-14,-12-5-26,1 0 0,0 1-1,-1-1 1,0 1-1,-1 0 1,1 0 0,-1 0-1,0 0 1,4 13 0,-4-12 16,-3-7-22,0 0-1,0 1 0,0-1 0,0 0 0,0 0 0,0 0 0,0 1 0,0-1 0,0 0 1,0 0-1,0 1 0,0-1 0,0 0 0,0 0 0,0 0 0,0 1 0,0-1 0,0 0 1,0 0-1,-1 0 0,1 1 0,0-1 0,0 0 0,0 0 0,0 0 0,0 0 1,0 1-1,-1-1 0,1 0 0,0 0 0,0 0 0,0 0 0,0 0 0,-1 1 0,1-1 1,0 0-1,0 0 0,0 0 0,-1 0 0,1 0 0,0 0 0,0 0 0,0 0 0,-1 0 1,1 0-1,0 0 0,0 0 0,-1 0 0,1 0 0,0 0 0,0 0 0,0 0 1,-1 0-1,1 0 0,-15-3 72,12 3-81,-7-2 37,2 0-18,0 1 0,-1 0 0,1 0 0,-1 1 1,1 0-1,-1 0 0,1 1 0,-1 0 0,-13 4 0,18-4-3,0 1 0,1 0-1,-1 0 1,0 0 0,1 1 0,0-1-1,0 1 1,-6 5 0,8-6-4,0 0 0,-1 0 1,1 0-1,0 0 0,0 0 1,0 0-1,0 1 0,1-1 1,-1 0-1,1 1 0,-1-1 1,1 0-1,0 1 0,0-1 1,0 0-1,0 5 0,1-4 1,0-1 0,0 0 1,0 1-1,0-1 0,0 0 0,1 0 0,-1 0 0,1 0 0,-1 0 0,1 0 0,0 0 0,-1-1 0,4 3 0,29 20 67,-26-20-64,0 0 0,1-1-1,0 0 1,0 0 0,0-1 0,0-1 0,0 1 0,0-1 0,1-1 0,-1 1 0,0-2-1,0 1 1,1-1 0,-1-1 0,0 0 0,0 0 0,0-1 0,-1 0 0,1 0 0,14-8-1,3-4 9,-2-2-1,0 0 1,-1-1-1,0-1 0,-2-1 1,37-45-1,-42 44-8,0-2-1,-2 0 1,0-1 0,-2 0-1,-1-1 1,14-44-1,10-59-5,36-151 2,-50 143 40,-20 132-37,-1 0 0,0 0 1,0 0-1,0 0 0,-1 1 1,1-1-1,-1 0 0,0 0 1,0 0-1,0 1 0,-1-1 1,1 0-1,-1 1 0,0-1 1,-2-2-1,3 6-6,0-1 0,0 1 0,0 0 0,1 0 0,-1 0 0,0 0 0,0 0 0,0 0 0,1 1 0,-1-1 0,0 0 0,0 0 0,0 0 0,1 1 0,-1-1 0,0 0 0,1 1 0,-1-1 0,0 1 0,1-1 0,-1 1 0,0-1 0,1 1 0,-1 0 0,1-1 0,-1 1 0,1-1 0,-1 1 0,0 1 0,-16 22 2,7-6-15,1 0 0,1 1 0,1-1 0,0 2 0,-6 33-1,-10 104-107,18-109 97,1 6-13,3 0 0,2 0-1,15 106 1,-14-145 28,1 0 0,1-1 0,0 1 1,1-1-1,13 28 0,-15-37 10,-1-1 1,1 1 0,0-1-1,0 0 1,0 0 0,1 0-1,0 0 1,-1 0-1,1-1 1,1 0 0,-1 0-1,0 0 1,1 0 0,-1-1-1,1 0 1,0 0 0,0 0-1,0 0 1,0-1-1,8 2 1,-5-2 6,1 0 1,0 0-1,0 0 1,-1-1-1,1-1 1,0 0-1,0 0 0,-1 0 1,1-1-1,-1-1 1,1 1-1,-1-1 0,0-1 1,0 1-1,0-2 1,12-7-1,-10 3 9,0 1 1,0-2-1,-1 1 0,0-2 1,13-19-1,-19 26-10,-1 0-1,0 0 1,0 0 0,0 0 0,0 0-1,-1-1 1,0 1 0,0 0-1,0-1 1,0 1 0,-1-1 0,0 1-1,0-1 1,0 1 0,0-1-1,-1 0 1,0 1 0,0 0 0,0-1-1,-3-6 1,4 10-1,-1-1 0,0 1-1,1-1 1,-1 1 0,0-1-1,0 1 1,0 0 0,0 0 0,0-1-1,-1 1 1,1 0 0,0 0-1,0 0 1,-1 0 0,1 0 0,-1 0-1,1 1 1,-1-1 0,1 0-1,-3 0 1,1 1 2,1-1 1,-1 1-1,0 0 0,0 0 0,1 0 0,-1 1 1,0-1-1,1 1 0,-1-1 0,0 1 1,-3 1-1,0 1 6,-1 0 0,1 0 0,0 1 0,1 0 0,-1 0 0,0 0 0,1 1 0,-9 9 0,10-9-8,0 0 0,1 1 0,0-1 1,0 1-1,0 0 0,0 0 0,1-1 1,0 2-1,0-1 0,-1 9 0,3-12-5,0 0-1,0 0 0,0 1 1,0-1-1,0 0 0,1 0 1,-1 0-1,1 1 0,0-1 1,0 0-1,0 0 1,0 0-1,1 0 0,-1-1 1,1 1-1,-1 0 0,1 0 1,0-1-1,0 1 0,1-1 1,-1 0-1,4 3 0,5 3 23,0-1 1,1 0-1,0-1 0,1 0 0,-1-1 0,1 0 0,0-1 0,0 0 0,0-1 0,1-1 0,-1 0 0,1-1 0,-1-1 0,1 0 1,0 0-1,20-4 0,-26 2 0,38-5 385,61-18 0,-46 12-206,-51 10 681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08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0 896 4416,'0'0'8606,"15"-3"-8276,-5 0-270,-2 2-15,0-1 0,0 0 0,-1-1 0,1 0-1,0 0 1,-1 0 0,0-1 0,0 0 0,0-1 0,0 1-1,8-9 1,18-19 369,-2-2 0,-1-1 1,-2-1-1,32-53 0,-37 52 34,-2-1 1,-1-1-1,-3-1 1,23-75-1,-28 66-36,1 2 83,-3 0 0,-2-1 0,4-79 0,-10 104-207,-2 23-283,0 0 1,0 0 0,0 0 0,0 0-1,0 0 1,0 0 0,1-1 0,-1 1-1,0 0 1,0 0 0,0 0 0,0 0 0,0 0-1,0 0 1,0 0 0,1 0 0,-1 0-1,0 0 1,0 0 0,0 0 0,0 0-1,0 0 1,1 0 0,-1 0 0,0 0-1,0 0 1,0 0 0,0 0 0,0 0 0,0 0-1,0 0 1,1 0 0,-1 1 0,0-1-1,0 0 1,0 0 0,0 0 0,0 0-1,0 0 1,0 0 0,0 0 0,0 0-1,1 0 1,-1 1 0,0-1 0,0 0 0,0 0-1,0 0 1,0 0 0,0 0 0,0 0-1,0 1 1,0-1 0,0 0 0,0 0-1,0 0 1,0 0 0,0 0 0,0 0-1,0 1 1,0-1 0,0 0 0,0 0 0,11 43 256,14 88-56,28 162 149,-38-134-183,-14-131-114,-2 1-1,-1-1 0,-9 47 1,10-70-35,0 0 0,0 0 1,-1 0-1,0 0 0,0 0 1,0 0-1,0-1 0,-1 1 1,0-1-1,0 1 0,0-1 1,-1 0-1,1 0 0,-1 0 1,-8 6-1,7-7 14,-1 1-1,1-1 1,-1 0 0,0 0-1,0-1 1,0 0-1,0 0 1,-1 0 0,1-1-1,0 0 1,-1 0 0,1 0-1,-1-1 1,1 0 0,-1 0-1,1-1 1,-1 0 0,1 0-1,-1-1 1,1 1-1,-11-5 1,8 2 8,-1-1 0,1 0 0,0 0 0,1 0 0,-1-1-1,1-1 1,0 1 0,0-1 0,1-1 0,0 1 0,0-1 0,1-1 0,-6-8 0,9 12-36,1 1 0,-1-1 0,1 0 1,0 0-1,0 0 0,-2-8 0,4 10-14,0 0-1,0 0 1,0 1-1,0-1 1,1 0-1,-1 1 0,1-1 1,0 0-1,0 1 1,0-1-1,0 1 1,0-1-1,0 1 0,3-4 1,-4 6 0,1-1 1,0 1-1,0-1 0,0 0 0,-1 1 1,1 0-1,0-1 0,0 1 1,0 0-1,0-1 0,0 1 1,0 0-1,0 0 0,0 0 1,-1-1-1,1 1 0,0 0 1,0 1-1,0-1 0,0 0 0,2 0 1,21 6-78,-10 1 37,0-1 1,23 17 0,-22-13-9,0-1 1,19 8-1,7 2-15,-32-14 58,1 1 0,-1-2 0,1 0 0,0 0 0,1-1 0,-1 0 0,1-1 0,-1 0 1,1 0-1,20-1 0,3-5 45,0-1 1,-1-2 0,60-20-1,-46 11-16,-5 3-19,60-29 1,-91 37 16,0-1-1,0-1 1,0 0 0,-1 0-1,0-1 1,-1 0 0,0-1 0,0 0-1,14-19 1,-21 24-3,0 1-1,0-1 1,0 0-1,0 0 1,0 0-1,-1 0 1,0 0 0,0 0-1,0 0 1,0-1-1,-1 1 1,0 0 0,0 0-1,0-1 1,0 1-1,0 0 1,-1 0 0,0 0-1,0 0 1,0-1-1,-1 1 1,1 0-1,-1 1 1,-3-7 0,2 5 2,0 1 1,0-1-1,-1 1 1,0 0 0,0 0-1,0 0 1,0 0 0,-1 1-1,1-1 1,-1 1-1,0 0 1,0 1 0,0-1-1,0 1 1,0 0-1,-1 0 1,-9-1 0,9 2-18,1 0 1,0 1 0,-1 0 0,1 0 0,-1 0 0,1 0-1,-1 1 1,1 0 0,0 0 0,0 1 0,-1-1-1,1 1 1,0 0 0,0 1 0,0-1 0,1 1 0,-1 0-1,1 0 1,-1 0 0,1 1 0,0 0 0,0 0 0,1 0-1,-1 0 1,1 0 0,0 1 0,0-1 0,0 1-1,1 0 1,0 0 0,0 0 0,0 0 0,0 0 0,1 0-1,0 1 1,0-1 0,-1 11 0,1 0-34,1 1 0,1 0 1,0-1-1,1 1 0,1-1 1,0 1-1,2-1 0,-1 0 0,10 18 1,-11-27 19,0 0 0,0 0 0,1 0 0,0-1 0,1 0 0,-1 0 0,1 0 0,0 0 0,1-1 0,-1 0 0,1 0 0,0 0 0,0-1 0,1 1 0,-1-2 0,1 1 0,0-1 0,0 0 0,0 0 0,1-1 0,-1 0 0,12 2 0,-11-4 24,0 0-1,0 0 0,0-1 0,0 0 1,0 0-1,0-1 0,0 0 0,0 0 1,0-1-1,10-5 0,9-6 81,38-28-1,-8 5-19,-42 27-38,0 0 1,0-2 0,23-24-1,20-16 39,-51 47-69,-1 1-1,1 0 1,1 0-1,-1 1 1,0 0-1,1 0 0,0 1 1,0 0-1,-1 0 1,1 1-1,0 0 1,0 0-1,1 1 1,-1 0-1,0 0 1,0 1-1,0 0 0,0 1 1,0 0-1,-1 0 1,11 4-1,1-1 14,-17-6 34,-12-3 14,1 2-37,-1 0 0,0 1 0,0 0 0,0 0 0,0 1 0,0 1 1,0-1-1,0 2 0,1-1 0,-1 2 0,0-1 0,1 1 0,-11 5 0,16-6-24,-1 1-1,1-1 1,0 1 0,1 0-1,-1 0 1,0 1 0,1-1-1,0 1 1,0 0 0,0 0-1,0 0 1,0 0-1,1 0 1,0 0 0,0 1-1,-2 6 1,-1 5-47,1 1 0,1-1 0,-1 24 0,3-35 29,1 2 2,0 0-1,0 0 0,1-1 0,-1 1 1,1 0-1,1-1 0,-1 1 0,1-1 1,1 1-1,-1-1 0,1 0 1,0 0-1,0 0 0,1 0 0,-1-1 1,8 9-1,-7-10 6,0 0-1,0 0 1,0 0 0,0-1-1,1 1 1,0-1 0,-1 0 0,1 0-1,0-1 1,1 0 0,-1 0 0,0 0-1,1 0 1,-1-1 0,1 0-1,-1 0 1,1 0 0,-1-1 0,11 0-1,5-1 56,0-2 0,0 0-1,-1-2 1,1 0 0,-1-1 0,22-10-1,-39 15-8,0 0-1,0 0 1,0 0 0,0 0-1,-1 1 1,2-1-1,-1 1 1,3 0 0,21-12 120,-16 8-148,0-1-1,0 0 1,-1-1 0,0 0 0,0 0-1,0-1 1,-1 0 0,0-1-1,-1 0 1,12-13 0,-16 16-1,0 0 1,1 0 0,-1 1-1,1 0 1,0-1-1,9-4 1,-13 8-5,0 0 0,0 1 1,-1-1-1,1 0 0,-1 0 0,1 0 1,-1 0-1,1 0 0,-1 0 0,1 0 1,-1 0-1,0 0 0,1 0 0,-1 0 1,0 0-1,0 0 0,0 0 0,0 0 0,0 0 1,0 0-1,0 0 0,0 0 0,-1 0 1,1 0-1,-1-2 0,1 3-3,0 0 0,0 0 0,0-1 1,0 1-1,0 0 0,0 0 0,0 0 0,0-1 0,0 1 0,0 0 0,-1 0 0,1 0 0,0-1 0,0 1 1,0 0-1,0 0 0,0 0 0,-1 0 0,1 0 0,0-1 0,0 1 0,0 0 0,0 0 0,-1 0 0,1 0 1,0 0-1,0 0 0,-1 0 0,1 0 0,0 0 0,0 0 0,0 0 0,-1 0 0,1 0 0,0 0 0,0 0 1,0 0-1,-1 0 0,0 1-1,0-1 0,0 1 1,1 0-1,-1 0 0,0 0 1,1 0-1,-1 0 0,0 0 1,1 0-1,-1 0 0,1 1 1,0-1-1,-1 2 0,-3 10-21,1 0-1,0 0 0,1 0 1,1 0-1,0 0 1,1 0-1,1 18 0,0-22 1,1 0 0,0 0 0,0 0 0,1-1 0,0 1 0,0-1 0,1 0 0,0 0 0,1 0 0,0 0 0,10 12 0,-14-19 22,-1 0 1,1 0 0,0-1-1,0 1 1,0 0-1,0 0 1,0-1-1,0 1 1,0-1 0,0 1-1,0-1 1,0 1-1,0-1 1,1 1-1,-1-1 1,0 0 0,0 0-1,0 0 1,0 0-1,1 1 1,-1-2-1,0 1 1,0 0 0,0 0-1,1 0 1,-1 0-1,0-1 1,0 1-1,0-1 1,0 1 0,0-1-1,0 1 1,0-1-1,0 1 1,0-1-1,0 0 1,0 0 0,0 0-1,0 1 1,0-1-1,-1 0 1,1 0-1,0 0 1,-1 0 0,1 0-1,-1 0 1,1 0-1,-1 0 1,1-1-1,-1 1 1,0 0 0,0 0-1,1 0 1,-1 0-1,0-1 1,0 1-1,0 0 1,0 0 0,0 0-1,-1-1 1,1-1-1,-3-13 37,1 1 0,-2-1 0,0 1 0,-1 0-1,0 0 1,-2 0 0,1 1 0,-2 0 0,0 0-1,-15-19 1,19 30-28,0-1 0,0 1 0,-1 1 0,1-1-1,-1 1 1,1 0 0,-1 0 0,0 0 0,0 0 0,0 1 0,0 0-1,-1 0 1,1 0 0,0 1 0,0 0 0,0 0 0,-10 1 0,5 2-23,0 0 1,0 0-1,1 1 1,0 0-1,-1 1 1,1 0-1,1 0 1,-11 8 0,13-3-70,6-9 73,0 0 1,-1-1 0,1 1-1,0 0 1,0-1 0,-1 1-1,1-1 1,0 1 0,-1 0-1,1-1 1,-1 1 0,1-1-1,0 1 1,-1-1 0,1 1-1,-1-1 1,1 0 0,-1 1-1,0-1 1,1 0 0,-1 1-1,1-1 1,-1 0 0,0 1-1,0-1 1,8-1-5,1 0 0,0-1 0,-1 0 0,0 0 0,1-1 0,-1 0 1,0 0-1,6-5 0,30-11-3,68-23-68,27-8 37,-122 46 34,0 0 1,0 1-1,0 1 1,0 0-1,1 1 1,28 2-1,-41 0 8,0 0-1,0-1 0,0 1 0,0 1 1,0-1-1,0 1 0,0-1 0,0 1 1,0 0-1,-1 0 0,1 1 1,-1-1-1,1 1 0,-1 0 0,0 0 1,0 0-1,4 5 0,-4-2 6,0-1 1,0 1-1,0-1 0,0 1 0,-1 0 0,0 0 0,0 0 0,-1 1 0,0-1 1,0 0-1,0 8 0,-1 1 32,-1 0 0,0-1 0,-1 1 1,-1-1-1,-1 1 0,0-1 0,-10 24 0,10-21 138,4-14 7,2-10-58,-1 1-104,1 1 1,0 0 0,0 1 0,0-1 0,1 0 0,0 1 0,6-9 0,28-29 2,-29 34-15,11-12-6,1 1 1,1 1 0,1 1 0,0 1 0,1 1 0,1 1-1,33-14 1,-29 14-53,-22 10 49,-1 1 0,0 1 0,1-1 0,0 1 0,-1 0 0,1 0 0,8-1 1,-13 3 4,0 0 1,0 0 0,0 0 0,1 0 0,-1 0 0,0 0 0,0 0 0,1 0 0,-1 0-1,0 0 1,0 1 0,1-1 0,-1 0 0,0 1 0,0-1 0,0 1 0,0-1 0,0 1-1,0 0 1,0 0 0,0-1 0,0 1 0,2 2 0,-2 0 1,1 0 1,0 0-1,-1 1 1,1-1-1,-1 1 1,1 6-1,0-3 8,0 3 2,0 0 0,-1-1 0,-1 1 0,0 13 1,0-14-3,0 0 0,0 0 0,1 0 0,0 0 0,4 15 0,-1-13-3,-3-7 5,0 1 0,0-1 0,1 0 0,0 0 0,0 0 0,3 5 0,-4-8-9,-1-1 0,1 1 0,0 0 0,0-1 0,-1 1 0,1 0 0,0-1 0,0 1 0,0-1 0,0 1 0,0-1 0,0 0 0,0 1 1,0-1-1,0 0 0,0 0 0,0 1 0,0-1 0,0 0 0,0 0 0,0 0 0,0 0 0,0-1 0,0 1 0,0 0 0,0 0 0,0 0 0,0-1 0,0 1 0,0-1 0,1 0 0,11-3 34,-11 3-28,0 1-1,0-1 0,0 0 1,0 0-1,0 0 0,0 0 0,0 0 1,-1 0-1,1 0 0,0-1 0,-1 1 1,3-3-1,19-24 98,26-40 0,-17 21-7,-22 32-57,-1 3-1,0 0 1,0 0-1,17-15 1,-23 24-40,1 0-1,0 0 1,0 1 0,0-1 0,0 1-1,0 0 1,1 0 0,-1 0-1,1 1 1,-1-1 0,1 1 0,0 0-1,-1 0 1,1 1 0,5-1 0,-1 2-11,-1 0 1,1 0 0,-1 0-1,0 1 1,1 0 0,13 6 0,47 27-92,-32-15 51,-26-17 53,-12-5 60,-18-9 71,12 10-119,0-1 1,-1 1-1,1 1 1,-1-1-1,0 1 1,1 1 0,-1-1-1,1 1 1,-1 1-1,1-1 1,0 1-1,0 1 1,-1-1 0,2 1-1,-13 7 1,7-3-14,1 0 1,0 1-1,0 0 0,1 1 1,1 0-1,-1 1 0,1 0 1,-9 14-1,2-2-25,-22 44 1,34-59 13,1 0 0,0 1 0,0 0 0,0-1 0,1 1 1,1 0-1,-1 0 0,1 0 0,1 0 0,0 15 1,0-21 3,0 0 1,0 1 0,0-1 0,1 0 0,-1 1 0,1-1 0,0 0 0,0 0 0,0 1 0,0-1 0,0 0 0,0 0 0,0 0 0,1 0 0,-1-1 0,1 1 0,-1 0-1,1 0 1,0-1 0,-1 1 0,1-1 0,0 0 0,0 1 0,0-1 0,0 0 0,0 0 0,1 0 0,-1-1 0,0 1 0,0 0 0,1-1 0,-1 1 0,0-1 0,1 0-1,2 0 1,2 0 4,-1-1-1,1 0 1,-1-1-1,0 1 0,0-1 1,1 0-1,-1 0 1,0-1-1,-1 0 0,1 0 1,8-7-1,0-1 13,-1-1 0,0-1 0,-1 0 0,0-1 0,-1 0-1,-1-1 1,0 0 0,10-22 0,0-7 72,28-85 0,-29 56 81,18-140 0,-29 152-90,-3 20-23,-1-1 0,-3 0-1,-1 0 1,-2 0 0,-15-80 0,12 106-60,5 15 7,0 1 0,0 0 0,0 0 0,0 0 0,0 0 0,0 0 0,0 0 0,0-1 0,0 1 0,0 0 0,0 0 0,0 0 0,-1 0 0,1 0 1,0 0-1,0 0 0,0 0 0,0 0 0,0-1 0,0 1 0,0 0 0,0 0 0,-1 0 0,1 0 0,0 0 0,0 0 0,0 0 0,0 0 0,0 0 0,0 0 1,0 0-1,-1 0 0,1 0 0,0 0 0,0 0 0,0 0 0,0 0 0,0 0 0,0 0 0,-1 0 0,1 0 0,0 0 0,0 0 0,0 0 0,0 0 0,0 0 1,0 1-1,-9 21-98,6-13 91,-15 66-159,3 0-1,3 1 1,-2 77 0,11-107 35,3-1 0,9 86 0,-5-105 102,1-1 1,1 0 0,1 0-1,1 0 1,1-1 0,20 36-1,-25-53 38,0 0-1,1 0 1,-1-1 0,1 1-1,1-1 1,-1-1 0,1 1-1,0-1 1,1 0-1,10 7 1,-12-10 5,0 0 1,0 0-1,0 0 1,1 0-1,-1-1 1,0 1-1,1-1 0,-1-1 1,1 1-1,-1-1 1,1 0-1,0 0 0,-1-1 1,1 0-1,-1 0 1,7-2-1,47-19 359,-23 8-4054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18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0 941 6520,'0'0'8854,"3"10"-8523,12 33 5,-14-41-294,0 0-1,-1-1 1,1 1 0,0 0 0,0-1-1,1 1 1,-1-1 0,0 1 0,0-1 0,1 0-1,-1 0 1,1 1 0,-1-1 0,1 0-1,-1 0 1,1 0 0,0 0 0,-1-1-1,1 1 1,0 0 0,0-1 0,-1 1 0,1-1-1,0 0 1,0 0 0,0 1 0,4-2-1,0 1 83,1-1 0,-1 0 0,0-1-1,1 1 1,9-5 0,-15 6-107,10-6 149,1 0 0,-1-1-1,0 0 1,-1 0 0,1-1-1,-1 0 1,-1-1 0,0 0-1,0-1 1,13-19 0,-20 25-85,0 1 1,0-1 0,0 0-1,0 0 1,-1 1 0,0-1-1,0 0 1,0 0-1,0 0 1,-1 0 0,0-1-1,1 1 1,-1 0 0,-1 0-1,1 0 1,-1 0 0,1 0-1,-1 0 1,0 0-1,-1 0 1,-2-6 0,3 9-69,1 0 0,-1 0 0,0 1-1,0-1 1,0 0 0,0 1 0,0-1 0,0 0 0,0 1 0,0-1 0,0 1 0,0-1 0,0 1 0,0 0 0,-1 0 0,1-1 0,0 1 0,0 0 0,0 0 0,0 0 0,-1 0 0,1 0 0,0 0-1,0 1 1,0-1 0,0 0 0,-3 1 0,-32 15 150,28-12-119,1 0-17,0 1 0,-1-1 0,2 1 0,-1 0 0,0 0 0,1 1 0,0 0 0,0 0 0,1 1 0,0-1 0,0 1 0,1 0 0,-1 1 0,1-1 0,1 1 0,-5 13 0,-7 13 53,13-30-63,0 0 1,0 0-1,0 0 1,0 0-1,1 0 1,-1 0-1,1 0 1,0 1-1,1-1 1,-1 0-1,1 1 1,0-1-1,0 0 1,0 1-1,2 7 1,-1-6 1,1 1 0,0 0 0,0-1 0,0 1 0,1-1 0,0 0 0,0 0 0,1 0 1,0 0-1,0 0 0,0-1 0,1 0 0,-1 0 0,1 0 0,1 0 0,-1-1 0,1 0 0,-1 0 0,1 0 1,0-1-1,0 0 0,1 0 0,-1-1 0,1 1 0,-1-1 0,1-1 0,0 1 0,0-1 0,0-1 1,0 1-1,-1-1 0,1 0 0,12-2 0,1-2 31,1-1-1,-1-1 1,0-1-1,0 0 1,-1-2 0,0 0-1,-1-1 1,26-18 0,-13 2 31,-1 0 0,-1-2 0,36-45 0,-21 16 68,40-67 0,-68 95-102,-2-1-1,0 0 1,-2-1-1,10-40 1,24-133 151,-24 50-67,-21 133-98,0-1 0,-1 0 1,-2 1-1,0-1 0,-6-24 1,7 41-21,0 1 1,-1-1 0,0 0 0,0 1-1,0 0 1,0-1 0,-1 1-1,-3-5 1,5 8-11,0 0-1,0 0 1,0 1-1,0-1 1,0 0-1,0 0 1,0 0-1,0 1 1,0-1 0,0 0-1,0 1 1,0-1-1,-1 1 1,1-1-1,0 1 1,0 0-1,-1-1 1,1 1-1,0 0 1,0 0-1,-1 0 1,1 0-1,0 0 1,0 0 0,-1 1-1,1-1 1,0 0-1,-1 1 1,1-1-1,0 0 1,0 1-1,0 0 1,0-1-1,0 1 1,-1 0-1,0 1 1,-7 5-17,1 0 1,0 1-1,1 0 0,-1 1 1,2-1-1,-10 17 1,-29 61-119,35-62 96,1 0-1,1 1 1,-7 43 0,-4 78-121,11-69 35,4-37 49,2-1 0,2 1 0,2 0 0,7 47 0,-6-65 56,0 1-27,9 35 0,-9-50 34,0 1-1,0-1 1,1 0-1,0 0 1,0-1 0,1 1-1,9 10 1,-7-9 3,1 0 1,0-1 0,0 0-1,1-1 1,0 0-1,18 10 1,-20-13 7,0-1 1,0 0-1,1 0 1,0-1 0,-1 0-1,1 0 1,0-1-1,0 0 1,0-1-1,15 0 1,-1-1 42,0-2 0,0-1 0,0 0 0,0-1 0,-1-2 0,37-15 0,-47 17 8,-1-1 0,1 0 1,-1-1-1,-1 0 0,1 0 0,-1-1 0,0 0 0,-1 0 1,0-1-1,0-1 0,-1 1 0,0-1 0,-1 0 0,7-15 1,-10 20-17,-1-1 0,0 0 0,-1 1 0,1-1 1,-1 0-1,0 0 0,0-7 0,-1 11-26,0 1-1,0-1 1,0 1-1,0 0 1,0-1 0,-1 1-1,1-1 1,0 1-1,-1 0 1,1-1-1,-1 1 1,1 0 0,-1-1-1,0 1 1,1 0-1,-1 0 1,0 0 0,0 0-1,0-1 1,0 1-1,0 0 1,0 1-1,0-1 1,0 0 0,0 0-1,-1 0 1,1 1-1,0-1 1,0 0-1,-1 1 1,1-1 0,-1 1-1,1 0 1,0-1-1,-1 1 1,-1 0 0,-1-1-5,0 1 0,0 0 0,-1 0 0,1 0 0,0 0 0,-1 0 0,1 1 0,0 0 1,0 0-1,-1 0 0,1 1 0,0-1 0,0 1 0,0 0 0,1 0 0,-1 0 1,0 1-1,1-1 0,0 1 0,-1 0 0,1 0 0,0 0 0,0 0 0,1 0 1,-1 1-1,1 0 0,-1-1 0,1 1 0,0 0 0,-2 7 0,1-1-21,-1 1 0,2 0 0,-1 0-1,1 1 1,1-1 0,0 0 0,1 1 0,0-1-1,1 0 1,0 1 0,1-1 0,4 16-1,-4-19 4,1 0 0,0 0 0,0 0 0,0 0 0,1-1 0,0 1 0,1-1 0,0 0 0,0-1-1,0 1 1,1-1 0,0 0 0,0 0 0,1 0 0,0-1 0,0 0 0,9 4 0,-10-6 16,0-1 0,0 0 0,0 0 0,1-1 0,-1 1 1,1-1-1,-1-1 0,1 1 0,-1-1 0,1-1 0,-1 1 1,1-1-1,-1 0 0,10-3 0,7-3 16,-1-1 1,33-17-1,51-33 57,-70 37-36,0 1 1,1 2-1,42-14 0,-62 26-26,-1-1 0,30-16 0,-30 16 12,-14 9 14,-9 5-12,-35 26 28,26-22-30,1 1-1,0 1 1,-22 23 0,34-32-21,0-1 0,1 1 0,-1-1 0,1 1 1,-1 0-1,1 0 0,1 0 0,-1 0 0,0 0 0,1 1 1,0-1-1,0 0 0,0 1 0,1-1 0,-1 0 0,1 1 0,0-1 1,1 1-1,-1-1 0,1 1 0,1 4 0,-2-6-8,1-1 0,0 1-1,0-1 1,1 1 0,-1-1 0,0 0-1,1 0 1,0 0 0,-1 0-1,1 0 1,0 0 0,0 0 0,0 0-1,0-1 1,0 1 0,0-1 0,1 1-1,-1-1 1,1 0 0,-1 0-1,1 0 1,-1 0 0,1-1 0,-1 1-1,1-1 1,0 1 0,-1-1 0,1 0-1,-1 0 1,1 0 0,3-1-1,2 1 2,1-2 0,-1 1 0,0-1 0,0 0 0,-1-1-1,1 1 1,0-2 0,-1 1 0,8-6 0,10-8 24,-1-2 1,0-1-1,-2 0 1,-1-2-1,35-45 1,-24 23 51,-2-2 1,33-69-1,-32 45 3,-3 0 0,-4-2-1,-2-1 1,-4-1 0,11-95-1,-28 163-68,0 2-3,0 1 1,-1-1-1,1 0 1,-1 1-1,0-1 1,0 0-1,0 0 1,-1 1-1,1-1 1,-3-6-1,3 9-5,0 1 0,0 0-1,0 0 1,0 0 0,0 0-1,0 0 1,-1 0 0,1 0 0,0 0-1,0 0 1,0-1 0,0 1-1,0 0 1,0 0 0,0 0 0,-1 0-1,1 0 1,0 0 0,0 0 0,0 0-1,0 0 1,0 0 0,0 0-1,-1 0 1,1 0 0,0 0 0,0 0-1,0 0 1,0 0 0,0 0-1,0 0 1,-1 0 0,1 0 0,0 0-1,0 1 1,0-1 0,0 0-1,0 0 1,0 0 0,0 0 0,-1 0-1,1 0 1,0 0 0,0 0-1,0 0 1,0 1 0,0-1 0,-7 9-33,-3 13-41,-10 29-42,2 1 0,2 0 0,3 2 0,-9 68 0,17-76 44,2 0-1,2 0 1,2 0-1,2 0 1,13 68 0,-14-105 60,0 0 0,0 1 0,1-1 0,1 0 0,-1 0 0,11 15 0,-13-22 13,0 0 1,0-1-1,1 1 1,-1 0-1,0-1 0,1 1 1,0-1-1,-1 0 1,1 1-1,0-1 0,0 0 1,-1 0-1,1 0 1,0-1-1,0 1 0,0 0 1,0-1-1,0 1 0,0-1 1,0 1-1,1-1 1,-1 0-1,0 0 0,0 0 1,0 0-1,0-1 1,0 1-1,0 0 0,0-1 1,0 1-1,0-1 1,0 0-1,0 0 0,0 0 1,0 0-1,3-2 1,5-4 23,1-1 1,-1 1 0,-1-2-1,0 1 1,0-1 0,0-1-1,-1 0 1,-1 0 0,8-14 0,-4 6 90,-2-1 0,0 0 1,-1 0-1,10-37 0,-18 56-110,9-27 141,-3 22-135,0 17-40,8 52-124,6 82-1,-20-136 137,2-1-1,-1 1 1,1 0 0,1-1-1,0 1 1,0-1 0,7 14-1,-8-19 15,0-1 0,1 0 0,-1 0 0,1 0 0,-1 0 0,1 0-1,0-1 1,0 1 0,0-1 0,1 0 0,-1 0 0,0 0 0,1 0 0,-1-1 0,1 1-1,0-1 1,-1 0 0,1 0 0,0 0 0,0 0 0,5-1 0,0 0 9,0 0 0,0-1 0,-1 0-1,1-1 1,0 0 0,0 0 0,-1-1 0,0 0 0,1-1 0,-1 1 0,0-2 0,8-5 0,8-6 67,0-1 1,28-28-1,36-49 351,-82 89-334,-4 2-23,-2 5-45,-7 16-39,3 1-17,-7 39-41,10-53 67,1 0 1,-1-1-1,2 1 0,-1 0 0,0 0 0,1 0 1,0-1-1,0 1 0,3 7 0,-4-11 9,1 1 1,0-1-1,0 0 0,0 0 1,0 0-1,0 0 0,0 0 1,0 0-1,0 0 0,1-1 0,-1 1 1,0 0-1,0 0 0,1-1 1,-1 1-1,0-1 0,1 1 1,-1-1-1,1 0 0,-1 0 1,0 1-1,1-1 0,-1 0 0,1 0 1,-1 0-1,1-1 0,-1 1 1,0 0-1,1 0 0,1-2 1,2 1 6,-1 0 0,0 0 0,0-1 0,0 1 0,0-1 0,0 0 0,-1 0 0,1-1 0,3-2 0,-1-2 7,0 0 0,-1 0 0,0 0-1,0-1 1,-1 1 0,1-1 0,-2-1 0,1 1 0,-1 0 0,-1-1 0,0 1 0,2-16 0,-3 21-1,-1-1-1,1 1 1,-1-1-1,0 0 1,0 1-1,-1-1 0,1 1 1,-1-1-1,0 1 1,0-1-1,0 1 1,0 0-1,0-1 0,-1 1 1,0 0-1,0 0 1,1 0-1,-2 0 1,1 0-1,0 1 0,-1-1 1,1 0-1,-1 1 1,0 0-1,1 0 1,-1 0-1,-7-3 0,-1-1 12,10 5-31,-1 0-1,0 1 1,0-1-1,0 0 1,0 1-1,0-1 1,1 1-1,-1-1 1,-3 1-1,5 0-9,31-8-10,-2 0 34,0 1 0,0 1-1,0 2 1,1 1 0,-1 1 0,1 1-1,0 2 1,37 5 0,-63-5-5,0 0 0,0 0 1,-1 1-1,1-1 0,0 1 0,-1 0 1,1 0-1,-1 0 0,0 0 0,1 0 1,-1 1-1,0 0 0,0 0 0,-1-1 1,1 2-1,-1-1 0,1 0 1,-1 0-1,0 1 0,0-1 0,-1 1 1,3 5-1,-2-2 8,0 0 1,0 1-1,-1-1 1,0 0-1,0 1 0,-1-1 1,1 1-1,-2-1 1,1 1-1,-3 12 0,2-15 12,-1 0-1,1-1 0,-1 1 1,0 0-1,0-1 0,0 1 1,-4 5-1,2 3 132,5-13-148,-1 0-1,0 0 0,0 0 0,0 1 1,1-1-1,-1 0 0,0 0 1,0 0-1,1 0 0,-1 0 0,0 0 1,0 0-1,1 0 0,-1 0 0,0 0 1,0 0-1,1 0 0,-1 0 1,0 0-1,1 0 0,-1 0 0,0 0 1,0 0-1,1 0 0,-1 0 1,0 0-1,0 0 0,0-1 0,1 1 1,-1 0-1,0 0 0,0 0 0,0 0 1,1-1-1,-1 1 0,0 0 1,0 0-1,0 0 0,0-1 0,1 1 1,-1 0-1,0 0 0,0-1 1,0 1-1,0-1 0,115-115 546,-114 114-539,1 0 0,-1 1 0,1-1 0,0 0 0,0 1 0,0-1 0,0 1 0,0-1 0,0 1 0,0 0 0,0 0 0,0 0 0,0 0 0,1 0 0,-1 1 0,1-1 0,-1 1 0,4-1 0,-4 1-9,0 1 0,0-1 0,0 1 0,0 0-1,0 0 1,0 0 0,-1 0 0,1 0 0,0 0 0,0 0 0,-1 0 0,1 1 0,-1-1 0,1 1 0,-1-1 0,0 1 0,0-1 0,0 1 0,1 0 0,-1 0-1,1 3 1,3 4-9,1 0-1,0 0 1,1 0-1,0 0 0,0-1 1,1 0-1,0-1 0,16 12 1,-19-15 2,0-1-1,0 0 1,0 0 0,1-1-1,-1 1 1,1-1 0,-1 0 0,1-1-1,0 1 1,0-1 0,0 0 0,0 0-1,0-1 1,0 0 0,0 0 0,0-1-1,7-1 1,-4-1 224,11-3-548,-20 6 218,0 0 0,0 0-1,1 0 1,-1 0 0,0 0-1,1 0 1,-1 0 0,0 0 0,0 0-1,1 0 1,-1 0 0,0 0-1,1 0 1,-1 0 0,0 0 0,1 0-1,-1 0 1,0 0 0,0 0-1,1 0 1,-1 0 0,0 1 0,1-1-1,-1 0 1,0 0 0,0 0-1,1 1 1,-1-1 0,0 0 0,0 0-1,0 0 1,0 1 0,1-1-1,-1 0 1,0 0 0,0 1 0,0-1-1,0 0 1,0 1 0,1-1-1,-1 0 1,0 1 0,0-1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19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9648,'0'0'2544,"11"-5"-2080,20-5-40,0 1 0,1 1 1,58-6-1,517-69 4697,-562 77-4618,0 1 0,64 1-1,-83 5-1711,27 6-1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22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240 826 5824,'0'0'9366,"-8"-10"-8894,-29-32-4,36 41-425,-1 0-1,0-1 1,0 1-1,0 0 1,1 0-1,-1 1 1,0-1-1,0 0 1,0 1-1,0-1 1,0 1-1,-1-1 1,1 1-1,0 0 1,0 0-1,0 0 1,0 0-1,0 0 1,0 1-1,0-1 1,0 1-1,0-1 1,0 1-1,0 0 1,0 0-1,-3 1 1,-5 2 225,2-2-114,1 0-1,0 1 0,0 0 1,0 1-1,1 0 1,-1 0-1,1 0 1,0 0-1,0 1 1,0 0-1,1 1 1,-1-1-1,1 1 1,1 0-1,-1 0 0,1 1 1,0-1-1,0 1 1,1 0-1,-4 10 1,6-13-104,-1-1 0,1 0 1,0 1-1,0-1 0,0 0 1,1 1-1,-1-1 0,1 1 0,0-1 1,0 1-1,0-1 0,0 1 1,1 0-1,0-1 0,-1 0 1,1 1-1,0-1 0,1 1 1,-1-1-1,0 0 0,1 0 0,0 0 1,0 0-1,0 0 0,0 0 1,0 0-1,1-1 0,-1 1 1,1-1-1,0 0 0,-1 0 1,1 0-1,0 0 0,0 0 1,0 0-1,1-1 0,-1 0 0,0 1 1,1-1-1,-1 0 0,0-1 1,1 1-1,-1-1 0,5 1 1,-1 0 25,1-1-1,-1 0 1,1-1 0,-1 1 0,1-1 0,-1 0 0,0-1 0,12-4 0,-16 5-54,-1-1 1,1 1-1,0-1 1,-1 0-1,1 0 1,-1 0-1,1 0 0,-1 0 1,0-1-1,0 1 1,0-1-1,0 1 1,0-1-1,-1 0 1,1 0-1,-1 1 1,0-1-1,0 0 1,0 0-1,0-1 1,-1 1-1,2-6 1,-2 7-7,6-60 283,-6 56-242,-1 0 0,1 0 0,-1 0 0,0 0 0,0 1 1,0-1-1,-1 1 0,-3-10 0,4 15-42,0-1 0,1 1-1,-1-1 1,1 1 0,-1 0 0,0-1 0,1 1 0,-1 0 0,0-1-1,1 1 1,-1 0 0,0 0 0,0 0 0,1-1 0,-1 1-1,0 0 1,0 0 0,1 0 0,-1 0 0,0 0 0,0 1 0,1-1-1,-1 0 1,0 0 0,0 0 0,1 1 0,-1-1 0,0 0-1,1 1 1,-1-1 0,0 0 0,0 2 0,-21 13 211,22-14-225,-1-1 0,1 0-1,0 1 1,0-1 0,0 1 0,0-1 0,0 0 0,0 1 0,0-1 0,0 1-1,0-1 1,0 1 0,0-1 0,0 0 0,0 1 0,0-1 0,0 1 0,0-1-1,0 1 1,0-1 0,0 0 0,1 1 0,-1-1 0,0 1 0,0-1 0,1 0-1,-1 1 1,0-1 0,0 0 0,1 1 0,-1-1 0,0 0 0,1 0-1,-1 1 1,1-1 0,-1 0 0,0 0 0,1 0 0,-1 1 0,1-1 0,-1 0-1,0 0 1,1 0 0,0 0 0,20 7-28,-5-5 20,0-1 1,0 0 0,1-1-1,-1-1 1,0 0-1,0-1 1,0-1 0,0-1-1,24-8 1,-25 5 16,-1-2 0,1 1 0,23-21 0,-33 25 1,-3 2-3,1 0 1,-1-1 0,0 1 0,0-1 0,0 1 0,0-1-1,-1 0 1,1 0 0,0 0 0,-1 0 0,0 0-1,0 0 1,0 0 0,0 0 0,0-5 0,0-4 66,0 0 0,-1-22 0,-1 14 45,1 19-109,0-1-1,0 1 0,0-1 1,0 1-1,1-1 0,-1 1 1,0 0-1,1-1 0,-1 1 1,1 0-1,-1-1 0,1 1 1,0 0-1,0-1 0,-1 1 1,1 0-1,0 0 0,0 0 1,0 0-1,2-2 0,0 2-2,-1 0-1,1-1 1,-1 1-1,1 0 0,-1 0 1,1 1-1,-1-1 1,1 1-1,0-1 1,4 1-1,4 0 4,0 0 0,0 1 0,0 1 0,15 3 0,-25-5-11,24 6 18,0 1-1,0 1 1,29 14-1,-49-20-16,-1 1 0,0 0 0,0 1 0,0-1 0,-1 1 0,1-1 1,-1 1-1,0 0 0,0 1 0,0-1 0,0 0 0,-1 1 0,0 0 0,0-1 0,0 1 0,2 10 0,1 6 13,-2 0 0,3 38 1,-5-39 20,-1-19-36,0 4 13,1 0 0,-1 0 1,1-1-1,0 1 0,0 0 0,3 6 0,-4-10-8,1 0-1,0 0 1,0 0-1,-1 0 1,1 0-1,0 0 1,0 0-1,0 0 1,0 0-1,0-1 1,0 1-1,0 0 1,0-1-1,0 1 1,1 0-1,-1-1 1,0 0-1,0 1 1,0-1-1,1 0 1,-1 1-1,0-1 1,1 0-1,-1 0 1,0 0-1,0 0 1,1 0-1,1-1 1,9-1 6,-1 0 0,1-1 0,-1-1 1,0 0-1,0 0 0,-1-1 0,0 0 1,1-1-1,-2-1 0,1 1 0,-1-1 1,0-1-1,0 0 0,15-17 0,0-5 15,-1-1-1,-2-1 1,22-44 0,-23 35-13,-1-1 0,-3-1 1,22-87-1,-37 125-12,11-42 33,8-62 0,-20 82 83,0 27-114,0 0-1,0 0 1,0 0-1,0 0 0,0 0 1,0 0-1,0 0 0,0 0 1,0 0-1,0-1 0,0 1 1,0 0-1,0 0 1,0 0-1,0 0 0,0 0 1,0 0-1,-1 0 0,1 0 1,0 0-1,0 0 0,0 0 1,0 0-1,0 0 1,0 0-1,0-1 0,0 1 1,0 0-1,0 0 0,0 0 1,0 0-1,0 0 0,-1 0 1,1 0-1,0 0 1,0 0-1,0 0 0,0 0 1,0 0-1,0 0 0,0 0 1,0 0-1,0 0 0,0 0 1,0 0-1,-1 0 1,1 0-1,0 0 0,0 0 1,0 0-1,0 0 0,0 0 1,0 0-1,0 1 0,0-1 1,0 0-1,0 0 1,0 0-1,0 0 0,0 0 1,-1 0-1,1 0 0,0 0 1,-6 14 19,-8 37-53,2 0 1,2 1 0,2 0-1,3 0 1,2 1 0,2-1 0,3 1-1,8 53 1,-10-100 20,1-1 0,1 1 0,-1 0 0,1-1 0,0 1 0,0-1 0,0 0 0,1 1 0,0-1 0,4 5 0,-6-8 9,0 0-1,1-1 1,0 1-1,-1 0 1,1-1-1,0 0 1,-1 1 0,1-1-1,0 0 1,0 0-1,0 0 1,0 0-1,1 0 1,-1 0-1,0-1 1,0 1 0,0-1-1,0 0 1,1 1-1,-1-1 1,0 0-1,1 0 1,-1 0-1,0-1 1,0 1 0,0 0-1,1-1 1,1-1-1,3 0 6,-2 0 0,1-1 1,0 0-1,0 0 0,-1 0 0,1-1 0,-1 0 0,0 0 0,0 0 0,7-10 1,-1 0 15,-1-1 1,13-23 0,-4 4 31,-14 26-23,-1 1 0,0-1 0,0 0 0,-1 0 0,-1 0 0,1-1 0,-1 1 0,0-1 1,0-11-2,-4 7 60,1 1-42,2 11-47,0 1 1,-1 0-1,1 0 1,-1 0 0,1-1-1,0 1 1,-1 0-1,1 0 1,0 0-1,-1 0 1,1 0 0,0 0-1,-1 0 1,1 0-1,0 1 1,-1-1 0,1 0-1,0 0 1,-1 0-1,1 1 1,-1-1 0,1 0-1,0 1 1,21 9-12,-19-8 11,1 0-1,0 0 0,0 0 0,0-1 1,0 0-1,0 1 0,1-2 1,-1 1-1,0 0 0,0-1 0,1 0 1,-1 0-1,6 0 0,1-1-12,0 1 0,0 0-1,23 4 1,-24-2-4,0-1 0,-1 0 0,1-1 0,0 0 0,13-1 0,26-1-58,-49 2 79,0 0 0,1 0 0,-1 0 0,0 0 0,1 0 0,-1 0 0,0 0 0,1 1-1,-1-1 1,0 0 0,0 0 0,1 0 0,-1 0 0,0 1 0,0-1 0,1 0 0,-1 0 0,0 1 0,0-1 0,0 0-1,1 1 1,-1-1 0,0 0 0,0 0 0,0 1 0,0-1 0,0 0 0,0 1 0,1-1 0,-1 0 0,0 1 0,0-1 0,0 0-1,0 1 1,0-1 0,0 0 0,-1 1 0,1-1 0,0 0 0,0 1 0,0-1 0,0 0 0,0 1 0,-4 23 14,2-16-9,-4 27-1,2-11 14,-2 38-1,5-55-5,1-1 0,1 1 0,-1 0 1,1 0-1,1 0 0,-1 0 0,1-1 1,0 1-1,1-1 0,3 8 0,-5-12-8,0-1-1,1 1 0,-1-1 0,1 1 0,0-1 0,-1 1 0,1-1 1,0 0-1,0 0 0,-1 0 0,1 0 0,0 0 0,0 0 0,0-1 1,0 1-1,1-1 0,-1 1 0,0-1 0,0 0 0,0 1 0,0-1 1,0-1-1,0 1 0,1 0 0,-1 0 0,0-1 0,0 1 0,0-1 1,2-1-1,7-1 4,0-1 1,0 0 0,-1 0-1,11-8 1,-5 2 2,0-1 1,-1-1-1,0 0 0,-1-1 0,-1 0 0,0-1 0,-1 0 1,0-2-1,-1 1 0,-1-1 0,15-30 0,0-12 32,-3-1-1,18-73 0,-31 102-26,13-52 151,19-141 0,-41 222-161,1-2 10,-1 1 0,1-1 1,-1 1-1,0 0 0,0-1 0,0 1 1,0 0-1,0-1 0,-1 1 0,1 0 1,-1-1-1,1 1 0,-3-4 0,2 6-12,1 1 0,-1-1 0,0 1 0,0-1 0,0 1 0,1-1 0,-1 1 0,0 0 0,1-1 0,-1 1 0,0 0 0,1 0 0,-1 0 0,1-1 0,-1 1 0,1 0 0,0 0 0,-1 0 0,1 0 0,0 2 0,-1-3-3,-19 53-7,2 0-1,2 1 1,3 1 0,2 0-1,2 1 1,3 0 0,1 69-1,6-107 3,-2 2 0,2 1-1,0 0 0,2-1 1,8 35-1,-10-50 4,1 0 0,0 0 0,0-1 0,0 1 0,0-1 0,1 1 0,0-1 0,-1 0 0,2 0 0,-1 0 0,0 0 0,1-1-1,0 1 1,0-1 0,0 0 0,0 0 0,0 0 0,1-1 0,-1 1 0,1-1 0,0 0 0,0-1 0,-1 1 0,11 1 0,4 0 18,0-1 1,0-1 0,-1-1 0,23-1-1,-33 0 0,0 0 0,0-1 0,0 0 0,0 0 0,0 0 0,0-1 0,0 0 0,-1-1 0,1 0 0,-1 0 0,13-10 0,-6 3 19,11-14-154,-22 17-770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22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13968,'0'0'1930,"10"4"-1492,14 5-201,0-1 1,1-2-1,44 7 1,-6-11 40,-36-2-18,-1 2 1,43 6 0,-67-7-236,-1-1 0,1 1 0,-1-1 0,1 1-1,-1 0 1,1-1 0,-1 1 0,0 0 0,1 0 0,-1 0 0,0 0-1,0 0 1,0 0 0,0 0 0,0 1 0,0-1 0,0 0 0,0 0-1,0 1 1,1 1 0,2 10-2321,-4-13 2203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12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140 172 5016,'0'0'8476,"0"17"-8080,-24 285 1534,-48 136 830,63-396-2357,4-24-136,1 0 0,-1 21 0,-5 22 451,7-48-337,1 1-1,-3 28 1,4-41 154,2-10-242,14-58-67,26-100 96,-33 142-262,1 0 1,1 1 0,1 0 0,22-34 0,-18 40-40,0 0 1,0 2 0,2-1-1,0 2 1,1 0-1,26-16 1,-43 31-24,-1-1 1,1 1 0,0 0 0,-1-1 0,1 1-1,0 0 1,-1-1 0,1 1 0,0 0 0,-1 0-1,1-1 1,0 1 0,0 0 0,-1 0 0,1 0-1,0 0 1,0 0 0,-1 0 0,1 0 0,0 0-1,0 0 1,-1 1 0,1-1 0,0 0 0,-1 0-1,1 1 1,0-1 0,1 1 0,-1 1-6,1-1 0,0 1 0,-1 0 0,0-1 0,1 1 0,-1 0 1,0 0-1,0 0 0,2 4 0,0 3-17,1 0-1,-2 0 1,3 16-1,2 82 132,-7-80-54,1-1 0,2 1 0,10 48 0,-10-63-3,1 0 0,1-1 0,0 1 0,13 19 1,-17-30-44,0 1 0,1-1 0,0 0 0,-1 0 0,1 0 0,0 0 1,-1 0-1,1 0 0,0 0 0,0 0 0,0-1 0,0 1 0,0-1 1,-1 1-1,1-1 0,0 0 0,0 0 0,0 0 0,0 0 0,0 0 1,0 0-1,0 0 0,4-2 0,3 0 18,1 0 1,-1 0-1,15-7 1,-10 2-6,1-1 1,-2-1-1,1 0 0,-1-1 1,22-20-1,52-64 121,-86 94-140,25-30 130,1 2-1,50-39 1,-71 63-114,-1 0 0,1 0-1,0 1 1,0 0 0,0 0 0,0 1 0,1 0-1,-1 0 1,1 0 0,-1 1 0,1 0 0,9 0-1,-11 1-23,-1 0 0,1 0-1,0 1 1,-1 0-1,1 0 1,-1 0-1,1 0 1,-1 1 0,0 0-1,1 0 1,-1 0-1,0 0 1,0 1-1,0-1 1,-1 1 0,1 0-1,-1 0 1,6 7-1,-3-4-31,-5-5 39,0-1 0,0 1-1,0 0 1,0 0 0,0-1 0,0 1 0,-1 0-1,1 0 1,0 0 0,-1 0 0,1 0 0,0 0 0,-1 0-1,1 0 1,-1 0 0,0 0 0,1 0 0,-1 0-1,0 0 1,0 0 0,1 1 0,-1-1 0,0 0-1,0 2 1,-25-9 166,-26-6-18,32 7-57,-1 0 0,-34-2 0,46 6-75,1 1 0,-1 1-1,1 0 1,-1 0 0,1 0 0,0 1-1,0 0 1,-1 0 0,1 1 0,0 0-1,-7 4 1,6-2-8,-1 0 0,1 0 0,1 1 0,-1 0 0,1 1 0,0 0-1,0 0 1,1 0 0,0 1 0,0 0 0,0 0 0,1 1 0,1-1 0,0 1 0,0 0-1,0 0 1,1 0 0,1 1 0,-1-1 0,2 1 0,-1 0 0,1 0 0,1 18 0,0-19 2,1 3-3,0-1 0,1 1 1,3 14-1,-4-22-2,0-1 0,0 0 0,1 0 0,-1 0 0,1 0 0,-1 0 0,1 0 0,0-1 0,0 1 0,1 0 0,-1-1 0,0 0 0,1 1 0,-1-1 0,1 0 0,4 2 0,-5-3-1,1 0 0,-1-1 0,1 1 1,0-1-1,-1 1 0,1-1 0,0 0 1,-1 0-1,1 0 0,0 0 0,-1-1 1,1 1-1,0-1 0,-1 0 0,1 1 1,-1-1-1,1 0 0,-1-1 1,1 1-1,-1 0 0,0-1 0,0 1 1,3-3-1,5-4 25,1 0 0,-2-1 0,12-12 0,-9 6 28,-1 1 1,-1-2-1,9-17 0,-9 17 64,0-1 0,20-25 0,-25 36-67,8-5 75,-13 11-130,1 0 1,-1 0-1,1 0 0,0 0 1,-1 1-1,1-1 0,0 0 1,-1 0-1,1 1 0,-1-1 1,1 0-1,-1 1 0,1-1 1,-1 0-1,1 1 0,-1-1 1,1 1-1,-1-1 0,1 1 1,-1-1-1,0 1 0,1-1 1,-1 1-1,0 0 0,0-1 1,1 1-1,-1-1 0,0 1 1,0 0-1,25 55-117,-18-39 83,-1 0 0,2-1 0,1 0-1,0-1 1,0 1 0,19 20 0,-25-33 27,-1-1 0,1 1 1,0-1-1,0 0 0,0 1 1,1-1-1,-1-1 0,0 1 1,1 0-1,-1-1 0,1 0 1,-1 0-1,1 0 0,0 0 1,-1-1-1,6 1 0,-3-1 9,-1-1-1,0 1 0,0-1 1,0-1-1,0 1 1,0-1-1,0 1 0,0-1 1,0-1-1,6-3 0,5-5 20,0-1-1,-1-1 1,0 0-1,24-30 1,-7 2 9,-2-1 1,-2-1-1,-2-2 1,-2 0-1,25-65 1,-27 53 30,-2-1 0,-3-1 0,-2-1 0,-3 0 0,-3 0 0,-2-1 0,-2-64 0,-11-10 72,6 134-134,0 1 0,1 0 0,-1 0 0,0 0 0,0-1 0,0 1 0,0 0-1,0 0 1,0 0 0,0 0 0,0-1 0,0 1 0,0 0 0,0 0 0,0 0 0,0-1 0,0 1 0,0 0 0,0 0 0,0 0 0,0-1 0,0 1 0,0 0 0,-1 0 0,1 0 0,0 0 0,0-1 0,0 1-1,0 0 1,0 0 0,0 0 0,-1 0 0,1 0 0,0-1 0,0 1 0,0 0 0,0 0 0,-1 0 0,1 0 0,0 0 0,0 0 0,0 0 0,0 0 0,-1 0 0,1 0 0,0 0 0,0 0 0,-1 0 0,-6 11-72,-8 28-21,12-33 77,-11 36-81,2 1 0,-8 59 0,-4 90-101,21-158 161,-1-2-19,3 1-1,0-1 0,8 59 1,-4-73 24,0-1 1,1-1 0,1 1 0,1-1 0,0 1-1,1-1 1,1-1 0,17 27 0,-17-31 11,0 0 0,1-1 0,1 1 0,-1-2 0,1 1 0,16 9 0,-23-16 28,0-1-1,0-1 0,0 1 0,0 0 0,0-1 0,0 1 0,1-1 0,-1 0 0,1 0 0,-1-1 0,0 1 0,1-1 0,0 1 0,-1-1 0,1 0 0,-1 0 0,1-1 0,-1 1 0,1-1 0,-1 0 0,1 0 0,-1 0 0,0 0 0,0 0 0,1-1 0,-1 0 0,0 1 0,0-1 0,4-4 0,2-2 24,-1 0 0,0-1-1,-1 0 1,0-1 0,0 1 0,7-16-1,29-68 131,-39 83-141,12-33 93,-2 0 0,17-88 0,-1-94 191,-21 145-201,-8 71-84,11-130 111,-20 277-407,1-36 215,-8 141 32,-60 306 0,68-508 90,-2 0-1,-1-1 0,-24 59 1,32-96-34,1 0 1,-1 0 0,1 0 0,-1-1 0,0 1 0,0 0 0,0-1 0,0 1 0,0-1 0,-1 0 0,1 0 0,-1 0 0,0 0 0,-4 3 0,6-5-12,0-1-1,-1 1 1,1 0 0,0 0-1,0-1 1,0 1 0,0-1-1,0 1 1,0-1 0,-1 1-1,1-1 1,0 0 0,1 1-1,-1-1 1,0 0 0,0 0-1,0 0 1,0 0 0,1 0-1,-1 0 1,0 0 0,1 0-1,-1 0 1,1 0 0,-1-1-1,0-8 15,0 1-1,1 0 0,0 0 0,0 0 0,1 0 1,0 0-1,3-10 0,22-62 159,-19 64-179,1 1 1,1 0-1,1 1 0,0 0 1,1 0-1,0 1 0,1 1 1,0 0-1,2 1 0,-1 0 1,1 1-1,1 0 0,0 1 1,1 1-1,29-14 0,-36 20-7,-4 0-12,1 1 1,-1-1-1,1 1 1,10-2-1,-14 4 4,-1 0-1,0 0 0,1 0 0,-1 0 0,0 0 0,1 0 1,-1 0-1,0 1 0,0-1 0,1 0 0,-1 1 1,0-1-1,1 1 0,-1-1 0,0 1 0,0-1 1,0 1-1,0 0 0,0 0 0,0 0 0,0 0 1,0-1-1,0 1 0,0 0 0,0 1 0,0-1 1,0 1-1,6 10-329,10 17 226,-8-14-3447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14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130 667 5720,'0'0'6818,"-3"-10"-6320,-8-31 18,10 39-410,0 0 0,0 0 0,-1 0 1,1 0-1,-1 0 0,1 0 0,-1 1 1,0-1-1,0 0 0,0 1 0,0-1 1,0 1-1,0 0 0,0 0 0,0 0 1,0 0-1,-1 0 0,1 0 0,0 1 1,-1-1-1,1 1 0,-1 0 0,1-1 1,0 1-1,-5 0 0,4 1-2,0-1-1,0 1 0,1 0 1,-1 0-1,0 0 0,0 0 1,1 0-1,-1 0 0,0 1 1,1 0-1,-1-1 1,1 1-1,0 0 0,0 0 1,0 0-1,0 0 0,0 1 1,0-1-1,0 0 0,1 1 1,-1-1-1,1 1 0,-1 0 1,1 0-1,0-1 1,0 1-1,1 0 0,-1 0 1,0 0-1,1 0 0,0 0 1,0 0-1,0 0 0,0 0 1,0 0-1,0 0 1,1-1-1,0 1 0,-1 0 1,1 0-1,3 5 0,-1-3 13,1 0 0,-1 1-1,1-2 1,1 1 0,5 5-1,-8-8-80,0 0-1,0-1 0,0 1 1,0-1-1,0 0 0,0 1 1,0-1-1,0 0 0,0 0 0,1-1 1,-1 1-1,0 0 0,1-1 1,-1 1-1,1-1 0,3 0 1,-1 0-2,-1-1 1,1 0-1,0 0 1,-1 0 0,0-1-1,1 1 1,-1-1-1,0 0 1,0 0-1,1-1 1,-2 1 0,1-1-1,0 0 1,-1 0-1,1 0 1,-1-1-1,0 1 1,0-1 0,0 1-1,0-1 1,-1 0-1,0 0 1,0-1-1,0 1 1,0 0 0,0-1-1,1-8 1,-2 9 4,-1-1 0,1 1 0,-1-1 0,0 1 0,0 0 0,-1-1 1,1 1-1,-3-7 0,3 9-16,-1 0 1,0 0-1,0 0 1,0 0 0,0 0-1,0 0 1,0 1-1,0-1 1,-1 0-1,1 1 1,-1-1 0,1 1-1,-1-1 1,0 1-1,1 0 1,-1-1-1,0 1 1,-2-1 0,-8-5 94,11 6-102,-1 0-1,1 0 1,-1 0 0,1 1-1,-1-1 1,1 0 0,-1 1-1,0-1 1,1 1 0,-1-1-1,0 1 1,1 0 0,-4 0-1,1-1 22,-14-1 120,13 4-88,9 5-40,-3-6-30,1-1-1,-1 1 0,0 0 1,1 0-1,-1-1 1,1 1-1,-1-1 0,1 1 1,-1-1-1,1 0 0,-1 0 1,1 0-1,-1 1 1,1-1-1,0-1 0,-1 1 1,3 0-1,28-7-22,-30 7 24,9-4-3,0 1 0,-1-2 0,1 1 1,-1-1-1,0-1 0,0 0 0,0 0 0,14-14 0,-12 8 14,0 0 0,0-1 0,-2 0 0,0-1 1,11-18-1,0-10 47,-1-1 1,-2-1 0,15-58 0,-19 53 10,-8 25 21,0 1 1,19-39-1,-17 48 35,-7 14-122,-1 0-1,0 0 0,0 0 0,0-1 1,0 1-1,0 0 0,0 0 1,0 0-1,0 0 0,0 0 0,1 0 1,-1 0-1,0 0 0,0 0 0,0 0 1,0 0-1,0 0 0,0 0 0,1-1 1,-1 1-1,0 0 0,0 0 0,0 0 1,0 0-1,0 0 0,1 0 1,-1 0-1,0 1 0,0-1 0,0 0 1,0 0-1,0 0 0,0 0 0,1 0 1,-1 0-1,0 0 0,0 0 0,0 0 1,0 0-1,0 0 0,0 0 0,0 0 1,0 1-1,1-1 0,-1 0 0,0 0 1,5 29 20,1 51-19,-5 109 1,-22 83-1,-12-33-44,19-148 34,6-46 18,-1 1 1,-2-1-1,-2-1 0,-20 44 0,29-79-13,-6 11 179,10-19-174,0-1 0,0 0 0,0 0 0,-1 0 0,1 0 0,0 0 0,0 0 0,0 0 0,0 0 0,0 0 0,0 0 0,-1 0 0,1 0 0,0 0 0,0 0 0,0 0 0,0 0 0,0 0 0,-1 0 0,1 0 0,0 0 0,0 0 0,0 0 0,0 0 0,0 0 0,0 0 0,-1 0 0,1 0 0,0 0 1,0 0-1,0 0 0,0 0 0,0 0 0,0 0 0,-1 0 0,1 0 0,0-1 0,0 1 0,0 0 0,0 0 0,0 0 0,-5-14 107,3 4-78,1 1-1,0-1 0,1 1 1,0-1-1,0 0 0,1 1 1,0-1-1,1 1 1,0-1-1,1 1 0,0 0 1,0 0-1,1 0 0,0 0 1,0 0-1,1 1 1,0 0-1,1 0 0,0 0 1,0 1-1,1 0 0,0 0 1,0 1-1,0-1 1,1 2-1,0-1 0,0 1 1,0 0-1,1 1 0,0 0 1,14-5-1,-1 2-37,-16 4-19,1 1 1,-1 0-1,1 0 0,-1 1 1,1-1-1,-1 2 0,1-1 1,-1 1-1,1 0 0,0 0 1,-1 0-1,10 3 1,32 13-546,-30-10-2940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34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5261 107 4416,'0'0'12517,"4"11"-12283,8 30 466,9 63-1,-16-59-180,-2 1 1,-2-1-1,-10 87 0,4-44-178,4-52-194,-8 45 0,-15 66 130,21-137-251,0-1-1,-1 1 1,0-1-1,-1 0 1,-7 12-1,-3 6 77,5-8-38,-1-1 0,-1 0 0,-1-1 1,-1 0-1,-19 18 0,-84 69 38,72-67-81,-34 24 86,50-40 11,2 1-1,-47 46 1,47-39-18,-2-2 0,-44 33 0,-70 39 135,-5-8 56,-62 42 107,-33 42 91,188-136-398,-3-2 1,-1-3-1,-1-2 0,-91 33 0,42-28 47,-150 31-1,127-51 10,40-6-65,24-2-32,-328 43 235,147-29 19,164-23-149,0-2 0,-131-22 0,201 22-133,-35-6 130,1-3 0,0-1 0,0-3 0,-85-38-1,91 31-69,1-3-1,1-1 0,2-2 1,0-2-1,-59-60 0,68 58 32,-43-56 0,-34-79 123,65 98-116,-33-56-3,51 84-130,-26-66-1,42 90 4,-15-36-22,-113-232 137,29 83 6,83 157-100,-52-103 35,60 113-56,2-1 0,-14-52-1,19 19-78,6 58 82,2-1 0,0 0 0,0 0 0,1 0 0,1 0 0,3-24 0,23-72-181,-11 51 41,-7 31 102,-7 22 21,0 0 0,0 0 0,-1-1 0,0 1 0,0-1 0,0 1 0,0-6 0,-1 10-3,-8-20-220,5 18 229,0 1 0,0 0-1,0 0 1,-1 0 0,1 1-1,0-1 1,0 1 0,-1 0-1,1 0 1,0 0 0,-4 0-1,1 0 6,-4 0 6,6 0-2,0-1 1,0 1 0,0 0-1,0 0 1,0 1-1,0-1 1,0 1 0,0 0-1,1 0 1,-1 0-1,0 0 1,0 1 0,1-1-1,-1 1 1,1 0-1,-1 0 1,-4 4 0,-37 32-18,30-18 80,0 1 0,1 0 0,1 0-1,-18 43 1,-21 35 105,36-77-105,11-16-16,0 1 1,0 1-1,1-1 0,-7 14 0,7-9 62,4-12-96,0 0 0,1 0 0,-1 0 0,0 0 0,0 0 0,0 0 0,0 0 1,0 0-1,0 0 0,0 0 0,0 0 0,0 0 0,0 0 0,0 0 0,0 0 0,0 0 0,0 1 0,0-1 0,0 0 0,0 0 0,0 0 0,0 0 0,9-20 133,1-2-107,10-24 4,-1 0 0,-3-1 0,11-54 0,19-54 53,-39 130-68,-6 20-10,0 0 0,0 0 1,0 0-1,1 0 0,0 1 1,0-1-1,0 0 0,1 1 1,0-1-1,3-3 0,-5 7-7,-1 1-1,1 0 0,0-1 0,0 1 0,0 0 0,-1 0 0,1 0 0,0 0 0,0 0 1,0 0-1,0 0 0,-1 0 0,1 0 0,0 0 0,0 0 0,0 0 0,0 0 0,-1 1 1,1-1-1,0 0 0,0 1 0,-1-1 0,1 1 0,0-1 0,-1 1 0,1-1 0,0 1 1,-1-1-1,2 2 0,22 23 3,-17-18 0,151 164 9,-140-150 17,27 40-1,-5-6 9,-39-53-34,0-1-1,1 1 0,-1 0 0,0-1 1,0 1-1,0 0 0,0 0 0,0-1 1,-1 1-1,1 0 0,-1 0 0,1 0 1,-1 0-1,1 0 0,-1 0 0,0 0 1,0 0-1,0 0 0,0 0 0,0 0 1,-1 0-1,0 3 0,0-3 7,0 1-1,-1 0 1,1-1-1,-1 0 1,0 1-1,0-1 1,0 0 0,0 0-1,0 0 1,0 0-1,-1 0 1,1 0 0,-5 2-1,-1 0 22,-1 1 0,-1-1-1,1-1 1,0 0 0,-1 0 0,0-1-1,-19 2 1,19-3-16,5 0-31,-1-1 0,0 0 0,0 0 1,0 0-1,1-1 0,-10-2 0,15 3 5,-1 0 0,1 0 0,0-1 0,0 1 1,0 0-1,0 0 0,0-1 0,0 1 0,0 0 0,0-1 0,1 1 0,-1 0 0,0 0 0,0-1 0,0 1 1,0 0-1,0 0 0,0-1 0,0 1 0,1 0 0,-1 0 0,0-1 0,0 1 0,0 0 0,1 0 0,-1 0 0,0-1 1,0 1-1,0 0 0,1 0 0,-1 0 0,0 0 0,0 0 0,1 0 0,-1-1 0,0 1 0,1 0 0,-1 0 1,0 0-1,0 0 0,1 0 0,10-6-3693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2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98 4416,'0'0'10914,"-13"-7"-10512,-41-21-14,47 26-269,-1-1 1,1 1 0,0 0-1,-1 1 1,0 0 0,1 0 0,-1 0-1,1 1 1,-1 0 0,0 1 0,1 0-1,-12 2 1,-2 0 150,13-1-156,0-1 1,0 1-1,0 1 1,1-1-1,-1 1 0,1 1 1,0-1-1,-1 1 0,2 1 1,-13 8-1,-1 5 293,-35 38-1,28-26-184,20-22-138,0 1 0,1-1 0,0 2 0,0-1 0,1 1 0,0-1 0,1 1-1,-5 16 1,1 3 304,-7 54-1,15-70-278,0 0 0,1 0 0,0 0 0,1 0 1,1 0-1,0-1 0,0 1 0,1-1 1,9 18-1,3 13 92,-12-30-145,0-1 0,2 0 0,-1 0 1,2-1-1,-1 0 0,2 0 0,-1 0 0,1-1 0,12 11 1,-13-14-17,0-1 1,1 0-1,0 0 0,0-1 1,0 0-1,1 0 1,-1-1-1,1 0 1,0-1-1,1 0 1,-1 0-1,19 2 1,-17-4 2,0 0 0,0-1 0,0 0 0,-1-1 0,1 0 0,0-1-1,-1 0 1,1-1 0,-1 0 0,1-1 0,-1 0 0,0 0 0,-1-1 0,1 0 0,-1-1 0,0 0 0,0-1 0,-1 0 0,12-12 0,2-5 130,-1-2 1,-2 0 0,18-30 0,-29 41-95,-1 1 0,-1-1 0,0 0 0,-1 0 1,0-1-1,-1 1 0,-1-1 0,1-18 1,-3 24-41,2-25 211,-3-43 1,-1 65-176,0 1 0,-1 0 0,-1 0 0,0 0 0,0 1 1,-1-1-1,-7-14 0,-4-6 111,10 21-128,1 1 0,-1-1 0,-1 1 1,0 0-1,0 0 0,-1 0 0,-1 1 1,1 0-1,-1 1 0,-17-14 0,19 18-35,1 0-9,0 0 0,0 0 0,-1 1 1,1 0-1,-1 0 0,0 0 1,0 1-1,0 0 0,0 0 1,0 0-1,0 1 0,-10-1 0,3 2-75,-1 0-1,1 1 0,-1 1 0,1 0 1,-15 5-1,27-7 50,1 0 1,0 0-1,0 0 1,-1 1-1,1-1 1,0 0 0,0 0-1,0 0 1,-1 0-1,1 0 1,0 0-1,0 0 1,0 0-1,-1 1 1,1-1-1,0 0 1,0 0-1,0 0 1,0 0 0,0 1-1,-1-1 1,1 0-1,0 0 1,0 0-1,0 1 1,0-1-1,0 0 1,0 0-1,0 1 1,0-1-1,0 0 1,0 0-1,0 0 1,0 1 0,0-1-1,0 0 1,0 0-1,0 1 1,0-1-1,0 0 1,0 0-1,0 0 1,0 1-1,0-1 1,0 0-1,0 0 1,1 0 0,-1 1-1,0-1 1,0 0-1,0 0 1,0 0-1,1 0 1,-1 1-1,0-1 1,0 0-1,0 0 1,0 0-1,1 0 1,-1 0-1,0 0 1,0 1 0,1-1-1,16 10-498,33 8-574,-34-13-2048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50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0 288 4008,'0'0'11690,"11"7"-11491,36 23-2,-40-27-155,-1-1 1,1 0-1,0 0 0,0-1 0,0 1 0,0-2 1,0 1-1,0-1 0,0 0 0,0 0 0,0-1 1,0 0-1,0 0 0,0-1 0,7-2 0,1 1 38,72-18 307,48-9 195,-27 23-127,-71 7-240,39-7 0,-18 2 3,1 2 0,68 5-1,26-1-52,-71-1-44,116 16 0,-173-13-114,146 12 41,-129-13-28,0-3 1,48-6-1,309-40 71,-146 14 90,-191 25-93,121 0 0,-116 8-30,92-13 0,-102 4-41,16-3 13,79-3 1,88 0 93,3 0 101,-222 14-201,108-2 214,151-24 0,106-31 150,-244 48-229,-14 2 110,-113 7-220,-1 0 0,0 2 0,25 3 0,-3-6 44,-31 1-76,0 0 0,0 1-1,1 0 1,-1 0 0,10 1-1,23 3 70,63 0-1,-52-5-87,-26 0 7,1 0 0,29 5 0,-48-4 6,11 5 2,-16-4-16,0-1 0,0 1 0,0 0 0,0-1 0,0 1 0,0-1 1,0 1-1,-1 0 0,1-1 0,0 1 0,0 0 0,-1-1 0,1 1 0,0-1 1,-1 1-1,1-1 0,0 1 0,-1-1 0,1 1 0,-1-1 0,1 1 0,-1-1 1,1 0-1,-1 1 0,1-1 0,-1 0 0,1 1 0,-2-1 0,-6 6-509,0-1 0,-1 0 0,1 0-1,-1-1 1,-15 5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52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75 626 6424,'0'0'3706,"9"-13"-3151,1-4-363,-1 2 84,1 1 0,12-16 0,22-25 1369,-17 19-501,2 2-1,1 1 0,53-45 0,-33 34-261,-35 30-563,0 1 0,0 0 0,1 1 0,1 1 0,22-12 0,-17 12 438,38-27 1,-37 22-51,26-12 1,-43 25-485,23-14 459,-28 17-660,0-1 0,0 1 0,-1-1 0,1 1 0,0-1 0,0 0 0,-1 1 0,1-1 0,0 0 0,-1 0 0,1 0 0,-1 1 0,1-1-1,-1 0 1,1 0 0,-1 0 0,0 0 0,0 0 0,1 0 0,-1 0 0,0 0 0,0 0 0,0 0 0,0 0 0,0 0 0,0 0 0,0-1 0,-13 18 340,-5 7-300,-1-2 1,0 0-1,-1-2 0,-2 0 0,-39 28 0,14-12 3,-81 56 75,25-20-48,-7 4 10,-8 7 74,102-73-126,14-9-34,0 1 0,0 0 0,1 0 0,-1 0 0,0-1 0,1 1 0,-1 1 0,1-1 0,-1 0 0,1 0 0,-2 3 0,3-4 53,22-8 284,5 4-315,1 1 1,-1 0-1,1 2 0,0 2 0,0 0 0,-1 2 0,50 11 0,93 16 49,-77-15-28,-50-3-53,-36-9-8,0 0 0,0-1 1,0 0-1,1-1 0,-1 0 1,0 0-1,1 0 0,7-1 0,-14 0 6,1-1-1,-1 1 0,0-1 0,0 1 0,1-1 0,-1 1 0,0-1 0,0 0 0,0 0 0,0 0 1,0 0-1,0 1 0,0-1 0,0 0 0,-1-1 0,1 1 0,0 0 0,0 0 0,-1 0 0,1 0 1,-1 0-1,1-1 0,-1 1 0,0 0 0,1-1 0,-1 1 0,0 0 0,0-1 0,0 0 0,1-48 46,-1 38-33,-4-42 116,-11-59 0,5 49-19,9 53-97,0 0 0,1 1 0,0-1 0,1 0 0,0 0 0,0 1-1,2-1 1,-1 1 0,1-1 0,1 1 0,-1 0 0,9-15 0,0 6-51,0-1 1,2 1-1,0 1 0,29-28 0,6-4-3587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05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0 882 7232,'0'0'5964,"13"0"-5295,-2 1-486,-7-1-116,1 1 0,-1-1 0,1 0 0,-1 0 0,1-1 0,-1 1 0,0-1 0,1 0 0,-1 0 0,1 0 0,-1-1 0,0 0 0,0 1 0,0-1 0,6-5 0,0-1 173,-1-1 1,0 0 0,0-1 0,-1 0 0,0 0-1,-1-1 1,11-20 0,35-89 1053,-46 101-1072,13-37 783,-3-1 0,9-63 0,-26 120-986,0 0 0,0-1 0,0 1 0,0 0 1,0 0-1,0 0 0,0 0 0,0 0 0,0 0 0,0 0 1,0 0-1,0-1 0,0 1 0,1 0 0,-1 0 0,0 0 1,0 0-1,0 0 0,0 0 0,0 0 0,0 0 1,0-1-1,0 1 0,0 0 0,0 0 0,0 0 0,0 0 1,0 0-1,1 0 0,-1 0 0,0 0 0,0 0 0,0 0 1,0 0-1,0 0 0,0 0 0,0 0 0,0 0 1,1 0-1,-1 0 0,0 0 0,0 0 0,0 0 0,0 0 1,0 0-1,0 0 0,0 0 0,1 0 0,-1 0 0,0 0 1,0 0-1,0 0 0,0 0 0,0 0 0,0 0 0,0 0 1,0 0-1,1 1 0,6 8 414,9 22-363,-12-24 57,16 32-10,-2 0 1,-2 0-1,-1 2 0,-3 0 1,-1 0-1,8 65 0,-18-95-87,1 1 20,-1 1 0,-1-1 0,0 1 0,-1-1 0,-2 14-1,3-23-34,-1-1-1,0 1 0,0 0 0,0 0 0,0-1 0,0 1 0,0 0 0,-1-1 0,1 0 0,-1 1 1,0-1-1,0 0 0,0 0 0,0 0 0,0 0 0,0 0 0,-1 0 0,1 0 0,-1-1 0,1 1 1,-1-1-1,1 0 0,-1 0 0,0 0 0,0 0 0,1 0 0,-6 0 0,5-1 10,0 0 0,-1 0 0,1 0 0,-1-1 0,1 1 0,0-1 0,-1 0 0,1 0-1,0 0 1,-1 0 0,1-1 0,0 1 0,-5-4 0,-37-30 241,37 28-202,-11-8 223,1-2-1,0 0 1,-20-28 0,29 39-126,8 8-77,8 2-48,36 19-61,-14-7-51,37 14 0,-55-27 62,-1 1 1,1-1-1,-1-1 1,1 0 0,0-1-1,0 0 1,19-1-1,-12-1 1,0-2-1,-1 0 0,1-1 1,-1 0-1,24-10 0,-10-1 23,58-34 0,-71 38 21,0 0 0,0-2 0,-1 0 0,-1-1 0,0-1 0,-1 0 0,22-29 0,-31 34-20,0 0 1,-2 0-1,1-1 0,-1 1 0,3-12 1,-6 18-3,0-1 0,0 1 0,0 0 1,-1 0-1,1 0 0,-1-1 0,0 1 1,0 0-1,-1 0 0,1-1 0,-1 1 1,0 0-1,0 0 0,0 0 0,-1 0 1,-2-5-1,3 7-3,1 1-1,-1 0 1,0-1 0,0 1 0,0 0 0,-1 0-1,1 0 1,0 0 0,0 0 0,0 0-1,-1 1 1,1-1 0,-1 0 0,1 0 0,0 1-1,-1-1 1,1 1 0,-1 0 0,1-1-1,-1 1 1,-1 0 0,0 0-1,0 0 0,0 1 0,0-1 0,0 1 0,0 0 0,0 0 0,1 0 0,-1 0 0,0 0 0,-3 3 0,-5 3 1,0 1-1,1 0 1,-17 18-1,25-24-1,-1 1-2,1 0 0,-1 0 0,1 1 0,0-1 0,0 1 0,1-1 0,-1 1 0,1 0 0,-1-1 0,1 1 0,1 0 0,-1 0 0,0 0 0,1 0 0,0 5 1,0 8-14,1 0 1,4 22 0,-3-26-4,0-1 10,0 1-1,0-1 1,1-1 0,1 1-1,0 0 1,0-1 0,7 11-1,-5-12 4,-4-4 1,1-1 0,-1 0 1,1 0-1,1 0 0,-1-1 1,1 1-1,-1-1 0,1 1 1,1-1-1,-1-1 0,0 1 1,1 0-1,0-1 0,0 0 1,0 0-1,7 2 0,-6-3 3,0 0 0,0 0-1,0 0 1,0-1 0,0 0 0,0 0-1,1-1 1,-1 0 0,0 0 0,1 0-1,-1-1 1,0 0 0,0 0 0,1-1-1,-1 1 1,0-1 0,-1-1 0,1 1-1,0-1 1,-1 0 0,1 0 0,-1-1-1,0 1 1,6-6 0,13-11 20,-5 6 17,0-2 0,-1 0 1,0-1-1,25-34 0,-31 35-15,11-17 71,23-44 1,-45 74-88,0 0 0,1 0 0,-1 1 1,1-1-1,0 1 0,-1 0 0,1-1 0,0 1 1,0 0-1,1 0 0,-1 0 0,0 0 1,1 1-1,-1-1 0,1 0 0,0 1 0,-1 0 1,1 0-1,0 0 0,0 0 0,0 0 0,0 0 1,0 1-1,-1 0 0,1-1 0,0 1 0,0 0 1,0 0-1,0 1 0,0-1 0,0 1 0,0-1 1,0 1-1,0 0 0,0 0 0,-1 0 0,1 0 1,0 1-1,-1-1 0,1 1 0,4 3 0,38 22 48,8 5-14,-37-23 16,-16-9-55,1 0 1,-1 0-1,0 0 1,0 0-1,0 0 1,0 0-1,1 0 0,-1-1 1,0 1-1,0 0 1,0 0-1,0 0 1,0 0-1,0 0 0,1 0 1,-1-1-1,0 1 1,0 0-1,0 0 0,0 0 1,0 0-1,0-1 1,0 1-1,0 0 1,0 0-1,0 0 0,0 0 1,0-1-1,0 1 1,0 0-1,0 0 0,0 0 1,0-1-1,0 1 1,0 0-1,0 0 1,0 0-1,0 0 0,0-1 1,0 1-1,0 0 1,0 0-1,0 0 1,-15-31 111,10 22-97,-1 1 0,0 0 1,-1 1-1,1-1 0,-1 1 0,-1 1 0,0-1 1,0 1-1,-16-9 0,19 12-5,0 0 0,-1 0 0,1 1 0,-1 0 0,1 0 0,-1 0 0,0 1 1,0 0-1,0 0 0,0 0 0,0 1 0,0 0 0,0 0 0,0 0 0,1 1 0,-1 0 0,0 0 0,-7 3 0,7-2-6,1 0 1,0 1-1,0 0 0,0 0 1,0 0-1,1 1 0,0-1 1,-1 1-1,1 0 0,0 1 1,1-1-1,-1 1 0,1-1 1,0 1-1,0 0 0,0 0 0,1 0 1,-1 1-1,1-1 0,1 0 1,-1 1-1,1 0 0,0-1 1,0 1-1,1 0 0,-1-1 1,2 7-1,-1 1-9,1-1 0,1 0 1,0 0-1,1 0 0,0 0 0,1 0 1,0-1-1,1 1 0,0-1 1,1 0-1,10 14 0,-8-13-6,1-1 0,0 0 0,1-1 0,0 0 0,1-1 0,0 0 0,1-1 0,-1 0 0,2-1 0,-1 0 0,23 9 0,-24-12 6,1-1 1,0 0-1,0-1 0,0 0 1,0 0-1,0-1 0,0-1 1,0 0-1,0-1 0,0 0 1,0-1-1,0 0 0,22-8 1,-11 1 12,-1-1-1,0-1 1,0-1 0,-2 0 0,1-2 0,26-23 0,-5-2 60,60-71 0,-82 85 39,27-43 1,-47 68-105,1-1 1,-1 1-1,1-1 1,-1 0-1,1 1 1,-1-1-1,0 0 1,1 1-1,-1-1 0,0 0 1,1 0-1,-1 1 1,0-1-1,0 0 1,0 0-1,0 1 1,0-1-1,0 0 1,0 0-1,0 0 1,0 1-1,0-1 0,0 0 1,-1-1-1,1 2 0,-1 0-1,0 0 0,0-1 0,1 1 0,-1 0 1,0 0-1,1 0 0,-1 1 0,0-1 0,0 0 1,1 0-1,-1 0 0,0 0 0,1 1 0,-1-1 1,0 0-1,1 1 0,-1-1 0,1 0 1,-1 1-1,0-1 0,0 2 0,-9 6 6,1 1 0,0 0 0,0 1 1,1 0-1,0 1 0,1-1 0,-7 14 0,8-14-7,2-3-2,0 0 1,0-1-1,1 1 1,0 0-1,1 1 0,0-1 1,0 0-1,0 1 1,0 12-1,2-16 0,0 0-1,0 1 1,0-1-1,1 0 1,0 0-1,-1 1 1,2-1-1,-1 0 1,0 0-1,1 0 1,0 0-1,0 0 1,0 0-1,0-1 1,1 1 0,0-1-1,-1 0 1,5 4-1,-2-1-5,1-1 1,-1-1-1,1 1 0,1-1 1,-1 0-1,0 0 0,1 0 1,0-1-1,0 0 0,0-1 1,0 1-1,0-1 0,1-1 1,-1 0-1,0 0 0,1 0 1,-1-1-1,1 0 0,-1 0 1,1 0-1,-1-1 0,1-1 1,8-2-1,-13 3 4,0-1 1,0 0-1,0 0 0,0 0 0,0-1 1,0 1-1,-1-1 0,1 1 0,-1-1 1,0 0-1,0 0 0,0 0 0,0 0 1,0 0-1,0 0 0,-1-1 0,2-5 1,0 1 5,-1 0 0,0-1 0,-1 1 0,0 0 0,0 0 1,-1-15-1,-1 15 1,0 0 0,0 0 1,-1 0-1,0 0 0,-1 0 0,0 0 1,0 1-1,-1-1 0,0 1 0,-9-13 1,4 8 10,-1 1 0,0 0 0,0 0 0,-1 1 1,-15-10-1,21 18 4,1-1-1,-1 1 1,0 0 0,0 0 0,-1 0 0,1 1 0,0 0-1,0 0 1,-1 0 0,1 0 0,-1 1 0,-5 1-1,6 0 25,12 2-23,16 2-11,156-2-71,-119-5 28,69 8 0,-124-6 31,0 1 0,1 0 0,-1 0 1,0 1-1,0-1 0,0 1 0,0 0 0,0 1 1,-1-1-1,1 1 0,4 3 0,-6-4 4,-1 1 0,1 0-1,-1-1 1,1 1 0,-1 0-1,0 0 1,0 1 0,0-1-1,0 0 1,-1 1 0,1-1-1,-1 1 1,0-1 0,0 1-1,-1 0 1,2 4 0,-1 4 2,0-1 0,0 1 1,-1 0-1,-1 0 0,0-1 0,0 1 1,-1 0-1,-1-1 0,0 1 0,0-1 1,-1 0-1,-1 0 0,0 0 0,0-1 1,-1 0-1,-9 13 0,15-23-2,-1 1-1,1-1 0,-1 1 1,1-1-1,0 1 1,-1-1-1,1 1 1,-1-1-1,1 1 1,-1-1-1,0 0 1,1 1-1,-1-1 0,1 0 1,-1 0-1,0 1 1,1-1-1,-1 0 1,1 0-1,-1 0 1,0 0-1,1 0 0,-1 0 1,0 0-1,1 0 1,-1 0-1,0 0 1,1 0-1,-1 0 1,1 0-1,-1-1 1,0 1-1,1 0 0,-1 0 1,1-1-1,-1 1 1,0 0-1,1-1 1,-1 1-1,1-1 1,0 1-1,-1-1 0,1 1 1,-1-1-1,1 1 1,-1-1-1,1 1 1,0-1-1,0 1 1,-1-1-1,1 0 1,0 1-1,0-1 0,0 1 1,-1-1-1,1 0 1,0 1-1,0-1 1,0 0-1,0 1 1,0-2-1,3-12 40,1 0-1,0 1 1,1-1 0,0 1-1,1 0 1,0 0 0,1 1-1,12-17 1,-6 11 11,2 1 0,0 1 0,0 0 0,30-22 0,-44 36-49,0 1 0,0 0 0,1 0 0,-1 0 1,1 0-1,-1 0 0,1 0 0,-1 1 0,1-1 0,0 0 0,-1 1 0,1-1 0,0 1 0,-1 0 0,1 0 0,0-1 1,0 1-1,-1 0 0,1 0 0,0 1 0,-1-1 0,1 0 0,0 0 0,0 1 0,-1-1 0,1 1 0,-1 0 0,1-1 1,0 1-1,-1 0 0,1 0 0,-1 0 0,0 0 0,1 0 0,-1 0 0,0 1 0,0-1 0,0 0 0,1 1 0,-1-1 1,-1 1-1,1-1 0,0 1 0,0-1 0,0 1 0,-1-1 0,1 4 0,9 28 1,25 98 10,-35-129-14,0-1 0,1 1 0,-1 0 0,1 0 0,-1 0 0,1 0 0,0 0 0,-1-1 0,1 1 0,0 0 0,0-1 0,0 1 0,1 0 0,-1-1 0,0 0 0,0 1 0,1-1 0,-1 0-1,1 1 1,-1-1 0,4 1 0,-3-1 3,1 0-1,-1-1 0,1 1 0,-1-1 1,1 0-1,0 0 0,-1 0 1,1 0-1,-1 0 0,1 0 0,-1-1 1,1 1-1,-1-1 0,3-1 0,9-3 16,-1-1-1,-1-1 0,1 0 1,15-12-1,-27 18-17,140-97 167,-111 76-75,0-1-1,43-44 1,-66 61 44,-16 17-58,-56 43 7,37-32-36,-46 48 1,70-65-46,-13 13 4,0 1-1,2 0 1,0 1-1,-18 35 1,30-50-5,1 0 0,1 0-1,-1 0 1,1 1 0,0-1-1,0 0 1,0 0 0,1 1 0,0-1-1,0 7 1,0-10-3,1 0 0,-1 0 0,1 0-1,-1 0 1,1 0 0,0 0 0,0 0-1,-1 0 1,1 0 0,1-1 0,-1 1-1,0 0 1,0 0 0,1-1 0,-1 1-1,1-1 1,-1 0 0,1 1 0,-1-1 0,1 0-1,0 0 1,0 0 0,0 0 0,0 0-1,0 0 1,0-1 0,3 2 0,3-1-6,0 0 1,0 0 0,0-1-1,0 0 1,0 0 0,-1-1-1,1 0 1,0-1 0,0 1-1,-1-1 1,1-1 0,-1 0-1,0 0 1,0 0 0,0-1-1,0 0 1,0 0 0,8-7-1,1-3-8,0 0 0,-1-1-1,0-1 1,-1 0-1,19-30 1,-21 25 11,0 0 0,-1-1 1,-2 0-1,0-1 0,-1 0 0,6-34 1,-3-5 12,5-78 1,-6-147 146,-11 282-150,-2-49 72,2 51-71,1-1 0,-1 1 1,0-1-1,0 1 0,0 0 0,-1-1 1,1 1-1,-1 0 0,0 0 0,0 0 1,-4-5-1,5 7-5,0 0 0,1 1 0,-1-1 0,0 0 0,0 1 0,0 0-1,0-1 1,0 1 0,0-1 0,0 1 0,0 0 0,0 0 0,0 0 0,0-1 0,0 1 0,0 0 0,0 0 0,0 0 0,0 1-1,0-1 1,0 0 0,0 0 0,0 0 0,0 1 0,0-1 0,0 1 0,0-1 0,-1 1 0,-1 1 1,-1 0 1,1 1 0,0-1-1,0 0 1,1 1 0,-6 5-1,-1 4-8,1 0 0,0 0 0,1 1 0,1 0 0,0 1 0,1-1-1,0 1 1,-3 15 0,1 1-27,2 0 0,-2 57 0,8-60 3,1 1 0,1-1 0,1 0 0,1 1 0,2-2 0,1 1-1,1-1 1,1 0 0,1-1 0,27 43 0,-33-60 6,0 0-1,1 0 1,0-1-1,0 0 1,1 0-1,0-1 0,0 0 1,1 0-1,-1 0 1,1-1-1,1-1 1,-1 1-1,1-1 0,-1 0 1,1-1-1,16 4 1,-14-4-280,6 1 187,-5-3-4380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09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5016,'0'0'8697,"-2"17"-8218,-54 281 1437,-5 80 1502,55-274 70,-2-126-1792,5 11-1621,2-1-1,-1 1 1,2-1 0,-1 1-1,2 0 1,0-1 0,0 1-1,1-1 1,0 1 0,0 0-1,2 0 1,4-12 0,-1 7 26,0 1 1,1-1-1,10-14 1,-16 27-73,0-1 1,1 1-1,0-1 0,0 1 1,0 0-1,0 0 1,0 0-1,1 0 1,-1 1-1,1 0 0,-1-1 1,1 1-1,0 0 1,0 1-1,0-1 1,0 1-1,9-2 1,-10 3-20,0 0 0,0 0 1,-1 1-1,1-1 0,0 1 1,0 0-1,0 0 1,0 0-1,0 0 0,-1 0 1,1 1-1,0-1 0,-1 1 1,0-1-1,1 1 1,-1 0-1,0 0 0,0 0 1,0 0-1,0 1 0,0-1 1,0 1-1,-1-1 1,1 1-1,-1-1 0,2 5 1,2 3-4,-1 1 0,0 0 1,0 0-1,-1 0 0,1 15 1,17 169 108,-17-161-101,-3-17 11,0-1 0,7 26 1,-7-38-22,-1-1 0,1 0 0,0 0 0,1 0 0,-1 0 0,0 0 0,1-1 0,0 1 0,-1 0 0,1-1 0,0 1 0,1-1 0,-1 0 0,0 1 0,1-1 0,-1 0 0,1 0 0,-1-1 0,4 3 0,-3-4 3,-1 1 1,1 0-1,-1-1 0,1 1 1,0-1-1,-1 0 0,1 0 1,0 0-1,-1 0 0,1 0 1,0-1-1,-1 1 0,1-1 1,-1 0-1,5-1 0,35-22 47,-38 22-52,24-18 36,0-1 0,-2-1 0,0-2-1,-1 0 1,-2-2 0,-1 0 0,0-2 0,-2 0 0,-2-1 0,22-45 0,-36 65-3,-1-1 1,0 1 0,3-14-1,-3 9 56,-1 4 21,-4 7-51,-4 6-7,-14 20-18,2 1 0,0 0 0,1 2 0,-15 32 0,20-37-29,2 0 0,0 1 0,-9 29 0,17-43-4,0 0-1,1-1 1,-1 1 0,2 0 0,-1 0-1,1 0 1,0 0 0,1 0 0,-1 0-1,2-1 1,-1 1 0,1 0-1,5 12 1,-7-19-2,1-1 0,-1 1 0,1 0 0,-1-1 0,1 1 0,-1 0 0,1-1 1,0 1-1,-1 0 0,1-1 0,0 1 0,0-1 0,-1 0 0,1 1 0,0-1 0,0 1 0,0-1 0,0 0 0,-1 0 0,1 0 0,0 1 0,0-1 0,0 0 0,0 0 0,0 0 0,0 0 0,0 0 0,0-1 0,-1 1 0,1 0 1,0 0-1,0-1 0,0 1 0,0 0 0,-1-1 0,1 1 0,1-2 0,3 0 9,-1 0 0,1-1 1,-1 0-1,0 0 0,7-6 0,0-4 27,0 0-1,-1-1 0,0-1 1,-1 1-1,-1-2 0,-1 1 1,0-1-1,-1 0 0,5-17 1,-11 29 1,1 1 0,0 0-1,0 0 1,0 0 0,0 0 0,1 0 0,-1 0 0,1 1 0,0-1-1,0 0 1,0 1 0,4-5 0,-5 7-32,-1 0 1,1 0-1,-1 1 0,1-1 0,-1 0 0,1 0 1,0 1-1,-1-1 0,1 0 0,-1 0 1,1 1-1,-1-1 0,0 1 0,1-1 0,-1 1 1,1-1-1,-1 0 0,0 1 0,1-1 1,-1 1-1,0-1 0,1 1 0,-1 0 0,10 17 35,15 40-2,-14-30-45,0-1-1,2-1 1,1 0 0,2 0 0,22 29 0,-35-53 3,-1 0 0,0 0 0,1 0 0,-1 0 0,1 0 0,-1-1 0,1 1 0,0-1-1,0 0 1,0 1 0,0-1 0,0-1 0,0 1 0,0 0 0,0-1 0,0 1 0,0-1 0,0 0 0,0 0 0,0 0 0,1-1 0,-1 1 0,0-1-1,0 0 1,0 1 0,0-1 0,0-1 0,-1 1 0,5-2 0,0-1 9,0 1 1,-1-1-1,0-1 0,1 1 1,-2-1-1,1 0 0,0 0 1,-1-1-1,0 1 0,8-14 1,-2 1 22,-4 6 9,0 0 1,0-1-1,4-14 1,-9 22 11,0 0 1,0-1-1,-1 1 1,0 0-1,0-1 1,0 0-1,-1-9 1,0 15-19,-1-3-26,1 0 0,0 0 0,0-1 0,0 1 0,0 0 0,0 0 0,1 0 0,-1 0 0,1-1 0,1-4 0,6-13-4,-1 0-1,3-24 0,7-20 2,-6 31 14,-1 0-1,-2 0 1,-2-1-1,3-41 1,-7 40 4,1-1 1,-1-1 1,-3 1 0,0-1-1,-10-47 1,7 56-8,-2-10 30,5 37-41,0 0 1,1 0 0,-1 0-1,0 0 1,0 0-1,0 0 1,-1 0-1,1 0 1,0 0 0,-1 1-1,1-1 1,-1 0-1,0 1 1,-1-2-1,1 4-6,1 0 0,0 1 0,-1-1-1,1 0 1,0 1 0,0-1-1,0 1 1,0-1 0,0 1-1,0 0 1,1 0 0,-2 3 0,2-4 0,-13 31-21,1 1 1,2 0-1,2 1 1,-7 50-1,9-16-87,2 89 1,6-110 34,3-1 0,1 1 1,20 70-1,-24-109 62,1 0 0,-1-1-1,1 1 1,1-1 0,0 1 0,0-1-1,0-1 1,11 14 0,-13-18 5,0 0 0,0 0 0,1 0 0,-1 0 0,1 0 0,-1 0 0,1 0 0,0-1 0,0 0 0,0 1 1,0-1-1,0 0 0,0-1 0,0 1 0,0 0 0,0-1 0,0 0 0,0 0 0,0 1 0,1-2 0,-1 1 0,0 0 0,0-1 1,0 0-1,0 1 0,5-3 0,2-2 7,1 0 0,-1 0 0,0-2 0,0 1 0,0-1 0,-1 0 0,0-1 0,-1 0 1,0-1-1,0 1 0,-1-2 0,12-17 0,3-11 32,-1-1 0,16-44 0,-23 51-11,20-53 106,-3-2 0,-3-1-1,22-134 1,-47 194-18,-3 23 20,-2 20-74,-52 383-87,-6 12-57,39-309 9,-3-1 1,-39 97-1,43-137 40,16-42 26,-2-1 1,0 0-1,-1 0 1,0-1-1,-16 24 1,23-39 13,-1 0-1,1 0 1,-1 0 0,0 0-1,0 0 1,1 0 0,-1 0 0,0 0-1,0 0 1,0-1 0,0 1-1,0 0 1,0-1 0,0 1-1,0-1 1,0 1 0,0-1-1,0 1 1,-1-1 0,1 0-1,-1 1 1,1-1 2,0-1 0,0 1 1,0 0-1,1-1 0,-1 1 0,0-1 0,0 1 0,0-1 1,1 1-1,-1-1 0,0 0 0,1 1 0,-1-1 1,1 0-1,-1 1 0,0-1 0,1 0 0,0 0 0,-1 0 1,0-1-1,-2-7 22,0-1 1,0 1-1,-2-19 0,4 22-23,-6-45 114,3 0-1,3-77 0,2 118-92,0 0 0,0 1 0,1-1-1,0 1 1,1-1 0,0 1 0,1 0 0,-1 0 0,2 1 0,-1-1-1,1 1 1,1 0 0,-1 0 0,9-9 0,-5 8-2,0 0 1,0 1 0,1 0-1,0 0 1,1 1 0,-1 0-1,1 1 1,1 1-1,-1-1 1,20-5 0,-18 8-5,0 0 0,1 1 1,-1 0-1,1 1 0,14 1 0,70 9 114,-81-7-96,29 7 193,-44-9-221,0 1 0,-1-1 0,1 1 0,0 0 0,0 0 0,-1 0 0,1 0 0,0 0 0,-1 0 0,1 0 0,-1 1-1,0-1 1,1 0 0,-1 1 0,0-1 0,0 1 0,0-1 0,0 1 0,0 0 0,1 3 0,4 28-593,-5-21-3535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1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178 710 3712,'0'0'11545,"-12"-8"-11006,-36-21-15,45 28-476,1 1 0,0-1 0,-1 1 0,1 0 0,0 0 0,-1 0 0,1 0 1,0 0-1,0 1 0,-1-1 0,1 1 0,0-1 0,0 1 0,-1 0 1,1 0-1,0 0 0,0 0 0,0 0 0,0 0 0,0 1 0,1-1 0,-1 1 1,-3 2-1,-5 4 276,6-6-227,0 1-1,0 0 0,0 1 0,1-1 0,-1 1 1,1-1-1,0 1 0,0 0 0,0 0 0,1 0 1,-1 1-1,1-1 0,0 0 0,0 1 0,1 0 1,-1-1-1,1 1 0,0 0 0,0 0 0,1 0 1,-1 0-1,1 0 0,0 0 0,0-1 0,1 1 1,0 0-1,0 0 0,2 8 0,-1-8-21,-1 0 0,1 0 0,0 0 0,0 0-1,0 0 1,1 0 0,0-1 0,0 0 0,0 1 0,0-1-1,1 0 1,-1-1 0,1 1 0,0 0 0,0-1 0,1 0 0,-1 0-1,1 0 1,-1-1 0,1 0 0,0 0 0,0 0 0,0 0-1,0-1 1,0 1 0,9 0 0,-7-2 5,-1 0 1,1 0-1,-1-1 0,1 0 1,-1 0-1,1 0 0,-1-1 1,0 0-1,1 0 0,-1 0 1,0-1-1,-1 0 0,1-1 1,0 1-1,-1-1 0,0 0 1,0 0-1,0 0 0,0-1 1,-1 0-1,1 0 0,-1 0 1,0-1-1,-1 1 0,0-1 1,0 0-1,0 0 0,0 0 1,-1 0-1,0 0 0,0-1 1,-1 1-1,0 0 0,0-1 1,0-12-1,-1 13-20,-1-1-1,0 1 1,0-1 0,0 1-1,-1 0 1,0-1 0,0 1-1,0 0 1,-1 0 0,0 1 0,0-1-1,-1 1 1,-5-8 0,6 9-25,-1 1 0,1 0-1,0 0 1,-1 0 0,0 0 0,0 1 0,1 0 0,-1-1 0,-1 1 0,1 1 0,0-1 0,0 1 0,-1-1 0,1 1 0,-1 1 0,1-1-1,-1 0 1,1 1 0,-1 0 0,-5 1 0,2 0 15,0 0-1,-1 1 0,1 1 1,0-1-1,0 1 1,-13 8-1,16-9-32,0 1-1,1 0 1,0-1-1,-1 2 0,1-1 1,0 0-1,1 1 1,-1 0-1,1 0 1,-1 0-1,1 0 1,-3 6-1,5-8-13,1 0-1,-1 1 0,1-1 1,-1 0-1,1 0 1,0 1-1,-1-1 0,1 0 1,0 0-1,1 1 1,-1-1-1,0 0 1,1 0-1,-1 1 0,1-1 1,-1 0-1,1 0 1,0 0-1,0 0 0,0 0 1,0 0-1,1 0 1,-1 0-1,1-1 1,-1 1-1,1 0 0,-1-1 1,1 1-1,0-1 1,0 1-1,3 1 0,4 3 4,0-1 0,1 0 0,0 0 0,-1-1 0,15 4 0,-17-7 1,-1 1-1,0-1 1,1 0-1,-1-1 0,1 1 1,-1-1-1,1-1 0,-1 1 1,1-1-1,-1 0 0,0 0 1,8-3-1,-5 0 15,1 0-1,-1-1 1,0 1 0,0-2 0,0 1-1,-1-1 1,9-9 0,-3 2 24,0-1 1,-1-1 0,-1 0-1,0-1 1,-1 0 0,-1-1-1,13-30 1,-6 0 86,-2 0 1,15-81-1,-1-3 153,-8 34-14,-16 69-109,1 0 1,1 1 0,15-39 0,-22 66-151,0-1 0,1 0 0,-1 1 1,0-1-1,0 0 0,1 1 0,-1-1 1,1 1-1,-1-1 0,0 1 0,1-1 0,-1 1 1,1-1-1,-1 1 0,1-1 0,0 1 1,-1-1-1,1 1 0,0-1 0,0 1-6,-1 1-1,0-1 0,1 0 0,-1 0 1,1 0-1,-1 0 0,0 0 1,1 0-1,-1 0 0,1 1 1,-1-1-1,0 0 0,1 0 0,-1 1 1,0-1-1,1 0 0,-1 0 1,0 1-1,0-1 0,1 0 1,-1 1-1,0-1 0,1 1 0,12 30 70,-10-24-61,10 33-9,-2 1 0,-1 0 0,-2 0 0,3 56 0,-5 174 3,-11-146-8,-6 0 0,-5-1 0,-33 123 0,38-200 10,-3 0-1,-1-1 1,-3-1-1,-29 54 1,20-58 62,25-38-55,0 0-1,-1-1 1,1 1-1,-1-1 1,0 0-1,1 0 0,-1 0 1,0 0-1,0 0 1,-1 0-1,-4 1 0,6-3-5,1 0-1,0 0 1,0 0-1,-1 0 0,1 0 1,0-1-1,-1 1 1,1 0-1,0-1 0,0 1 1,0-1-1,0 1 1,-1-1-1,1 0 0,0 1 1,0-1-1,0 0 1,0 0-1,0 0 0,0 0 1,1 0-1,-1 0 1,0 0-1,0 0 0,0-2 1,-16-32 98,13 23-78,1-1-1,1 0 0,0 0 1,1 0-1,0 0 0,1 0 1,1 0-1,0 0 0,1 0 1,3-13-1,0 5 18,1 0 0,1 0 0,1 1 0,0 0 0,16-25 0,-15 32-24,1 0-1,0 0 1,0 1 0,2 0 0,-1 1 0,1 0 0,1 1-1,0 1 1,0 0 0,1 0 0,17-6 0,-11 5-13,2 1-1,-1 2 1,1 0 0,0 1-1,0 1 1,1 1 0,27-1 0,-48 5-25,0-1 1,0 1-1,0 0 1,0 0 0,0 0-1,0 0 1,0 0-1,0 1 1,0-1-1,0 0 1,0 1 0,0 0-1,0-1 1,0 1-1,0 0 1,0 0-1,0 0 1,1 2 0,-1-1-44,-1 1 0,0 0 0,1 0 0,-1 0 0,-1 0 0,1 0 1,0 0-1,-1 0 0,1 0 0,-1 0 0,0 4 0,4 117-3180,-4-112 1072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3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93 186 5920,'0'0'1589,"4"-10"-961,11-29 32,-11 28 793,-4-11 2386,0 19-3527,0 0 1,0 0-1,1 0 0,0 0 0,0 0 1,0 0-1,0 0 0,0 0 1,2-3-1,-2 3-83,1 0 0,-1 0 0,0 0 0,0 0 0,0 0 1,0 0-1,0-5 0,1-3 260,-1 9-376,-1 1 0,1-1 0,-1 1 0,0 0 0,1-1 0,-1 1 0,0-1 0,0 1 1,0-1-1,0 1 0,-1-1 0,1 1 0,0-1 0,0 1 0,-2-3 0,0-1 2048,0 17-1218,-19 29-557,1 1-1,3 1 1,1 1-1,2 1 1,-8 49 0,12-33 145,-1 79 0,10-134-452,1 0-1,0 0 1,0 0 0,1 0-1,0-1 1,0 1 0,0 0-1,0 0 1,1-1 0,3 9-1,1-3 161,-6-10-224,1 0 0,-1 0 0,0-1 0,0 1 1,1 0-1,-1-1 0,1 1 0,-1 0 0,0 0 1,1-1-1,0 1 0,-1-1 0,1 1 0,-1-1 1,1 1-1,0-1 0,-1 1 0,1-1 0,0 1 1,-1-1-1,1 0 0,0 1 0,0-1 0,-1 0 1,1 0-1,0 0 0,0 1 0,0-1 0,-1 0 1,2 0-1,28 2 219,0-1 0,37-3-1,-6 0-29,93 9 241,-152-7-444,0 0 0,-1 0 0,1 0-1,0 1 1,0-1 0,-1 1 0,1-1 0,-1 1-1,1 0 1,0-1 0,-1 1 0,1 0-1,-1 0 1,0 0 0,1 0 0,-1 0-1,0 1 1,1-1 0,-1 0 0,0 1 0,0-1-1,0 0 1,0 1 0,-1-1 0,2 3-1,3 4-620,1 5-849,-10-2-3552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4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64 202 10040,'0'0'937,"-3"-11"-678,-24-84 1213,24 86-881,2 4 3,0 0-1,-1 0 0,0 0 1,0 1-1,-5-8 0,7 11-102,-4-5 1927,-5-9-1054,8 15-1320,1 0 0,0 0 0,0 0 0,0-1 0,0 1 1,0 0-1,-1 0 0,1 0 0,0-1 0,0 1 0,0 0 0,0 0 0,0-1 0,0 1 0,0 0 0,0 0 1,0-1-1,0 1 0,0 0 0,0 0 0,0-1 0,0 1 0,0 0 0,0 0 0,0 0 0,0-1 0,0 1 1,1 0-1,-1 0 0,0-1 0,0 1 0,0 0 0,0 0 0,0 0 0,0 0 0,1-1 0,-1 1 0,0 0 1,0 0-1,0 0 0,1 0 0,-1 0 0,0-1 0,0 1 0,1 0 0,-1 0 0,0 0 0,0 0 1,1 0-1,58-9 743,-41 5-593,0 1 0,1 1-1,-1 1 1,1 0 0,22 3 0,12-1 495,-26-2-167,24 6 676,-51-5-1178,0 0-1,1-1 0,-1 1 1,1 0-1,-1 0 0,0 0 1,1 0-1,-1 0 0,1 0 1,-1 0-1,0 0 0,1 0 0,-1 0 1,1 0-1,-1 0 0,0 0 1,1 1-1,-1-1 0,0 0 1,1 0-1,-1 0 0,1 0 0,-1 1 1,0-1-1,0 0 0,1 0 1,-1 1-1,0-1 0,1 0 1,-1 1-1,0-1 0,0 0 0,1 1 1,-1-1-1,0 0 0,0 1 1,0-1-1,0 1 0,0-1 1,1 0-1,-1 1 0,0-1 0,0 0 1,0 2-1,-9 13-1673,6-10-1886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11152,'0'0'2865,"3"-9"-2354,-1 0-361,-2 6-103,1 0 1,-1 0 0,1 0 0,0 0 0,0 0 0,1 0 0,-1 0 0,1 0 0,-1 1 0,1-1-1,0 0 1,0 1 0,0-1 0,0 1 0,0 0 0,1 0 0,-1 0 0,0 0 0,4-2 0,23-12 703,1 1 1,51-20 0,-62 29-330,1 0-1,0 2 1,0 0 0,1 1 0,31-1 0,13 4 2181,-64 0-2517,0 1-1,0-1 1,0 1 0,0-1 0,0 1 0,0-1 0,0 1 0,0-1 0,0 1 0,0 0 0,0 0 0,0-1 0,-1 1-1,2 2 1,-1-2-309,-1 0-1,1 0 0,0-1 0,0 1 0,0 0 1,0 0-1,0 0 0,0-1 0,0 1 0,0 0 1,0-1-1,0 1 0,0-1 0,0 0 1,1 1-1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5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8640,'0'0'6402,"12"-3"-5708,26-3 4,0 1 1,39 1-1,-3 0 341,-49 1-355,1 2 0,42 3 0,-60-2-346,0 0 0,0 0 0,11-2 0,10 0 1597,-27 3-1845,0-1-1,0 1 1,1 0 0,-1 0 0,-1 0 0,1 0 0,0 1 0,3 1 0,0 6-3289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6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0 5320,'0'0'8685,"-7"12"-7980,-44 71 383,-101 186 1751,138-239-2517,1 1-1,2 0 1,1 1-1,1 0 0,2 0 1,1 1-1,-2 47 1,7-50-37,2-1 1,1 1-1,1 0 1,10 39 0,-10-58-163,0 1 1,1-1-1,1 0 1,0 0 0,0 0-1,1 0 1,0-1 0,1 0-1,0 0 1,1-1-1,0 0 1,0-1 0,16 13-1,-11-10 49,-4-4 12,0-1 0,0 0 0,15 9 1,-21-14-131,0 0 1,0 0-1,0 0 1,0 0-1,0 0 1,-1-1-1,1 1 1,0-1-1,0 0 1,0 0-1,0 0 1,0 0-1,0-1 1,0 1-1,0-1 1,0 0-1,0 1 1,3-3-1,27-14-111,-22 8-3487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2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1288 10752,'0'0'2329,"12"-6"-1760,5-2-322,-1-1 0,0 0 0,-1-1 0,0-1-1,-1 0 1,14-14 0,59-64 1384,-76 77-1399,0 1 1,0-1-1,-1-1 1,-1 0-1,0-1 1,10-19-1,33-93 1693,-45 106-1572,-2 8 352,1 1 0,0 0 0,11-16 0,-17 26-673,0 1 0,0 0 0,0 0 0,0 0 1,0 0-1,0 0 0,0-1 0,0 1 0,1 0 0,-1 0 0,0 0 0,0 0 1,0 0-1,0 0 0,0 0 0,1 0 0,-1-1 0,0 1 0,0 0 1,0 0-1,0 0 0,1 0 0,-1 0 0,0 0 0,0 0 0,0 0 0,0 0 1,1 0-1,-1 0 0,0 0 0,0 0 0,0 0 0,0 0 0,1 0 0,-1 0 1,0 0-1,0 1 0,0-1 0,0 0 0,1 0 0,-1 0 0,0 0 0,0 0 1,0 0-1,0 0 0,0 1 0,0-1 0,1 0 0,-1 0 0,0 0 1,7 15 533,5 24-566,-11-33 155,5 15-71,-1 1 1,-1-1-1,-1 1 1,0 0-1,-2 27 1,-1-42-61,-1 0-1,1 1 1,-1-1-1,-1 0 1,0 0 0,0 0-1,0 0 1,-1-1-1,0 1 1,0-1 0,0 1-1,-1-1 1,0 0-1,0 0 1,-1-1 0,0 1-1,0-1 1,0 0-1,-1 0 1,-6 4 0,7-7-6,0 1 1,0-1 0,0-1 0,0 1-1,-1-1 1,1 0 0,-1 0 0,1 0-1,0-1 1,-1 0 0,1 0 0,-8-1-1,-11-2 100,-31-7-1,31-2 40,22 11-129,0 0-1,0-1 1,0 1-1,0 0 1,0 0-1,-1 0 1,1 1-1,0-1 1,-4 0-1,209-8 134,-173 7-177,-1-2-1,1-1 1,-1-1-1,0-1 0,32-13 1,135-67-28,-150 65 41,3-2-6,-19 8 35,1 2 0,1 0 1,63-16-1,-75 25-6,-13 3-13,0 0 1,0 1-1,0 0 1,9 0-1,-15 1 40,-15 0 3,1 2-34,0 1-1,0 1 1,-18 7-1,-15 4 33,38-13-38,0 1 0,0 0 0,0 0 0,0 1 0,1 0 0,0 0 0,-1 1 0,2 0 0,-11 8 0,4-2-12,3-4 1,6-4 0,1-1 0,0 1 0,0-1 0,0 1 0,0 0 0,0 0 0,0 0 0,-3 6 0,1 0-3,-1 1 1,2 0-1,-1 0 0,1 0 1,-4 19-1,7-25 6,0 0-1,1 0 1,0 0-1,0 0 1,0 0-1,0 0 1,1 0 0,-1 0-1,1 0 1,0 0-1,0 0 1,0 0-1,1 0 1,0-1-1,-1 1 1,1-1-1,0 1 1,1-1 0,3 5-1,-2-3-3,1-1 0,0 1 1,1-1-1,-1 0 0,1 0 0,0 0 0,0-1 0,0 0 1,0 0-1,1-1 0,-1 1 0,1-1 0,-1-1 0,1 1 1,13 0-1,-2-1 14,0-1 0,0-1 0,0 0 0,35-8 0,-41 5 5,0 0 0,0-1 0,0 0 0,20-13 1,17-7 78,-36 19-58,-1-1 0,1-1 0,-1 0 0,-1-1 0,1-1 0,17-18-1,-14 13 55,1 0 0,20-13-1,-30 23-52,-1 1 0,0-1 0,0 0 0,7-10 0,6-6 93,-25 67-156,-28 107-141,33-144 137,0 0 0,0 0 0,1 0 0,1 1 0,0 17 0,0-23 12,1 0 1,-1 0 0,1 1 0,0-1-1,0 0 1,0 0 0,0 0 0,1 0-1,-1 0 1,1 0 0,0-1 0,0 1-1,1 0 1,-1-1 0,5 5 0,-5-7 12,0 0 0,0 0 0,0 0 0,0-1 0,0 1 0,0 0 0,0-1 0,0 1 0,0-1 0,1 0 0,-1 0 0,0 1 0,0-2 0,0 1-1,1 0 1,-1 0 0,0-1 0,0 1 0,0-1 0,0 0 0,3-1 0,5-2 2,0 0 0,-1-1-1,11-7 1,10-9 0,0-1 0,51-52 0,46-65 50,-118 129-45,12-16 16,-1-1 0,-1-1 0,-1-1-1,-2-1 1,0 0 0,19-58-1,-15 21 47,-2 0 0,11-88-1,-27 143-34,-1 0 1,0 1-1,0-1 0,-2 0 0,1 0 1,-5-22-1,5 33-23,0 0 0,0 0 0,-1 1 0,1-1 0,0 0 1,0 0-1,-1 0 0,1 0 0,-1 1 0,1-1 0,0 0 0,-1 0 0,1 1 1,-1-1-1,0 0 0,1 1 0,-2-2 0,1 2-7,1 0-1,-1 0 1,1 0-1,-1 0 1,1 0 0,-1 0-1,1 0 1,0 0 0,-1 0-1,1 0 1,-1 0-1,1 0 1,-1 0 0,1 0-1,0 1 1,-1-1-1,1 0 1,-1 0 0,1 1-1,0-1 1,-1 0-1,1 0 1,0 1 0,-1 0-1,-20 28-50,21-28 51,-20 36-62,3 1 1,1 1 0,1 0 0,3 1-1,-14 74 1,-9 211-518,34-312 538,0-1 1,2 1-1,-1-1 0,2 1 1,2 13-1,-2-20 9,0 0-1,0 1 1,0-1-1,1-1 1,0 1-1,0 0 0,0-1 1,1 1-1,0-1 1,0 0-1,8 8 1,-9-11 21,-1-1 0,1 1 1,0 0-1,0-1 0,-1 0 1,1 1-1,0-1 0,0 0 1,1-1-1,-1 1 0,0 0 1,0-1-1,0 0 0,0 0 1,1 0-1,-1 0 0,0 0 1,0-1-1,0 1 0,0-1 1,1 0-1,-1 0 0,4-2 1,6-3 1,1 0 1,-2 0 0,23-16-1,-20 10 21,1 0-1,-2-1 1,0-1-1,0 0 1,11-17-1,53-84 95,-46 59-61,-2-1 1,-3-2-1,-3-1 1,-2-1-1,-3-1 1,-2-1-1,-4 0 1,7-67-1,-17 106 0,-1-1 0,-2 1 0,0-1 0,-1 1 0,-1 0 0,-11-47 0,12 70-46,1 1 0,0-1 0,0 1 0,0-1 0,-1 1 0,1-1 0,0 1 0,-1-1 1,1 1-1,0-1 0,-1 1 0,1-1 0,0 1 0,-1 0 0,1-1 0,-1 1 0,1 0 0,-1-1 0,1 1 1,-1 0-1,1 0 0,-1-1 0,0 1 0,1 0 0,-1 0 0,1 0 0,-1 0 0,1 0 0,-1 0 0,0 0 0,1 0 1,-1 0-1,1 0 0,-1 0 0,1 0 0,-1 0 0,0 0 0,1 0 0,-1 1 0,1-1 0,-1 0 0,1 0 0,-1 1 1,1-1-1,-1 0 0,1 1 0,-1-1 0,1 1 0,0-1 0,-1 0 0,0 2 0,-23 23-110,13-8 63,0 0 0,1 0 0,1 1 0,-7 21 0,-22 79-206,32-97 219,-2 8-13,1 1 0,-5 61-1,-3 187-16,17-234 113,1-1-1,12 58 0,-11-79-7,10 43 145,-13-60-159,1 1-1,0-1 0,1 1 0,-1-1 1,1 0-1,0 0 0,0 0 0,8 9 0,-9-12-15,-1-1-1,0 0 0,1 0 1,-1 0-1,1 0 0,-1 0 1,1 0-1,0 0 0,-1 0 1,1-1-1,0 1 0,-1-1 1,1 1-1,0-1 0,0 1 1,0-1-1,-1 0 0,1 0 1,0 0-1,0 0 0,0 0 1,0-1-1,-1 1 0,1-1 0,0 1 1,0-1-1,-1 1 0,1-1 1,0 0-1,-1 0 0,1 0 1,-1 0-1,1 0 0,2-2 1,4-4 22,0-1 1,-1 0-1,1 0 1,8-14-1,-12 17-18,123-158 376,-116 149-312,25-23 0,-19 21 30,-16 15-100,1 0-1,0 1 1,0-1 0,-1 0 0,1 1 0,0-1 0,0 1-1,0 0 1,0-1 0,0 1 0,-1 0 0,1 0 0,0 0 0,0 0-1,0 1 1,0-1 0,0 1 0,1 0 0,36 11 68,-24-6-57,-1 1-1,15 11 1,-14-9-1,28 14-1,-24-12 7,-16-9-19,-1 0-1,1 0 1,-1 0 0,1-1-1,-1 1 1,1-1 0,0 1-1,0-1 1,0 0-1,0 0 1,0-1 0,0 1-1,0-1 1,3 1-1,-5-1-2,-1 0-1,1 0 1,-1-1-1,0 1 0,1 0 1,-1 0-1,1 0 0,-1-1 1,0 1-1,1 0 0,-1 0 1,1-1-1,-1 1 1,0 0-1,1-1 0,-1 1 1,0 0-1,0-1 0,1 1 1,-1-1-1,0 1 1,0-1-1,0 1 0,1 0 1,-1-1-1,0 1 0,0-1 1,0 1-1,0-1 0,0 1 1,0-1-1,0 1 1,0-1-1,0 1 0,0 0 1,0-1-1,0 1 0,0-1 1,-1 1-1,1-1 1,0 1-1,-1-1 0,0-1 7,0 0-1,0 0 0,0 1 1,0-1-1,0 1 0,-1-1 1,1 1-1,-1-1 0,-1 0 1,-9-7 9,-1 1 0,0 0 0,0 1 0,-1 0 0,-23-8 0,30 14-16,0-1 1,0 1-1,0 0 1,0 0 0,0 1-1,0 0 1,0 0-1,-1 0 1,1 1-1,0 0 1,0 1 0,1 0-1,-1 0 1,-11 5-1,8-2-12,0-1-1,0 2 0,1 0 0,-1 0 0,1 1 1,1 0-1,0 0 0,0 1 0,0 0 0,1 0 1,0 1-1,0 0 0,1 0 0,0 1 0,1-1 0,0 1 1,1 1-1,0-1 0,0 0 0,1 1 0,1 0 1,0 0-1,0 0 0,1 0 0,0 0 0,1 0 1,1 15-1,0-22 5,0 0 0,0-1 1,1 1-1,-1 0 0,1-1 1,0 1-1,0-1 0,0 0 1,0 1-1,0-1 0,1 0 1,0 0-1,-1-1 0,1 1 0,0 0 1,0-1-1,1 0 0,2 2 1,-4-3 4,0 0 0,0 0 0,0-1 0,0 1 1,0-1-1,0 1 0,0-1 0,0 0 0,0 0 0,0 0 1,0 0-1,0 0 0,0 0 0,0 0 0,0-1 0,0 1 1,0-1-1,0 0 0,0 1 0,0-1 0,2-2 0,1 1 0,-1 0-1,1-1 1,-1 0-1,0 0 1,0 0-1,0 0 1,5-6-1,2-7 21,-2 0 0,0-1 0,-1 0 0,0-1 0,-2 1 0,8-32 0,0 23 190,-4 17-27,-10 9-178,0 0 1,0 0-1,0 0 0,1 0 1,-1 0-1,0 0 1,0 0-1,0 0 1,1 0-1,-1 0 1,0 0-1,0 0 1,1 0-1,-1 0 0,0 0 1,0 0-1,0 0 1,1 0-1,-1 0 1,0 0-1,0 0 1,0 0-1,1 0 1,-1 1-1,0-1 0,0 0 1,0 0-1,0 0 1,1 0-1,-1 0 1,0 1-1,0-1 1,0 0-1,0 0 1,0 0-1,0 1 1,1-1-1,-1 0 0,9 15-5,0-1-1,2 0 0,-1 0 1,16 14-1,-7-8-20,-11-10 12,1-1 1,0 0 0,1-1 0,10 7-1,-15-11 7,0-2 0,0 1 0,0-1 0,0 1 0,0-1 0,0-1 0,1 1 0,-1-1 0,0 0 0,1 0 0,8 0 0,-6-1 2,0 0 1,1 0-1,-1-1 1,0 0-1,0-1 0,0 1 1,0-2-1,0 1 1,-1-1-1,1 0 0,-1-1 1,9-4-1,10-9 10,0-1-1,-2-2 0,0 0 1,-1-2-1,-1 0 1,-1-1-1,-1-2 1,-1 0-1,-2-1 1,0 0-1,-2-2 1,-1 0-1,16-42 1,-10 4 35,-4-1 1,-2 0-1,-3-1 1,4-120-1,-21 23 13,2 101-46,4 61-19,0 0-1,0 1 1,0-1-1,0 1 0,-1-1 1,1 1-1,-1-1 1,0 1-1,0-1 0,1 1 1,-2-1-1,1 1 1,0 0-1,0-1 1,-1 1-1,1 0 0,-4-3 1,3 6-10,1 0 0,-1-1 0,1 1 0,-1 0 0,1 0 0,-1 1 0,1-1 0,0 0 0,0 0 0,0 1 0,0-1 0,0 1 0,-1 1 0,-17 27-74,1 1 0,1 0 1,2 1-1,2 1 0,1 0 1,1 1-1,-12 68 0,9 0-174,-2 150 0,15-222 223,1-1 0,1 1 0,2 0 0,1-1 0,11 41 0,-14-65 36,1 0 0,0 0 0,0 0 1,0 0-1,1 0 0,0 0 0,0-1 0,0 1 1,0-1-1,1 0 0,0 0 0,6 5 0,-8-7 13,1-1-1,0 1 0,-1-1 0,1 1 0,0-1 1,0 0-1,0 0 0,0-1 0,-1 1 0,1-1 0,0 1 1,1-1-1,-1 0 0,0 0 0,0 0 0,0 0 1,0-1-1,0 1 0,0-1 0,-1 0 0,1 0 1,0 0-1,0 0 0,2-2 0,6-3 25,0 0 1,-1-1-1,-1 0 0,1-1 0,-1 0 1,0 0-1,-1-1 0,9-11 0,6-12 95,22-38-1,-33 47 9,-1 0 0,13-39 0,-13 31 140,-6 22-25,-1 10-99,1 15-48,-2-7-95,54 150-12,-52-147-27,-1 0 1,1-1-1,13 21 1,-16-28 21,0-1 1,1 0-1,-1 0 1,1 0 0,0 0-1,-1-1 1,1 1 0,1-1-1,-1 0 1,0 1-1,0-2 1,1 1 0,-1 0-1,1-1 1,0 1-1,7 1 1,-9-3 10,0 0-1,0 0 1,-1 0-1,1 0 1,0-1-1,0 1 1,0 0-1,-1-1 1,1 1-1,0-1 1,-1 0-1,1 1 1,0-1-1,-1 0 1,1 0-1,-1 0 1,2-2-1,24-24 65,-20 19-55,15-19 90,-1-1 1,-2-1-1,0-1 1,-2-1-1,-2 0 1,20-56-1,-35 86-90,0 0 0,0 1 0,0-1 1,1 0-1,-1 1 0,0-1 0,0 0 0,1 1 0,-1-1 0,0 0 0,1 1 1,-1-1-1,0 0 0,1 1 0,-1-1 0,1 1 0,-1-1 0,1 1 0,-1-1 1,1 1-1,1-1 0,0 15 65,-4 29-76,-5 7-19,2-19-24,0 42-1,1-26-104,4-46 148,0-1 1,0 0 0,0 0 0,0 0-1,0 0 1,0 1 0,0-1-1,0 0 1,1 0 0,-1 0-1,0 0 1,0 0 0,0 1 0,0-1-1,0 0 1,1 0 0,-1 0-1,0 0 1,0 0 0,0 0 0,1 0-1,-1 0 1,0 0 0,0 0-1,0 0 1,1 0 0,-1 1-1,0-1 1,0 0 0,0-1 0,1 1-1,-1 0 1,0 0 0,0 0-1,0 0 1,0 0 0,1 0 0,-1 0-1,0 0 1,0 0 0,0 0-1,1 0 1,-1 0 0,0-1-1,0 1 1,0 0 0,0 0 0,0 0-1,1 0 1,-1 0 0,0-1-1,0 1 1,0 0 0,0 0-1,0 0 1,0 0 0,0-1 0,0 1-1,11-10 1,-11 10 0,13-15 14,0 0 1,14-24-1,-14 20-4,23-27 1,-13 22 5,1 0 1,43-32-1,-65 55-14,1-1 0,-1 0 0,1 1-1,0-1 1,-1 1 0,1 0 0,0 0-1,0 0 1,0 0 0,-1 0 0,1 0-1,3 1 1,-4 0-1,-1 0 0,1 0 0,-1 1 0,1-1 0,-1 1 0,0-1 0,1 1 0,-1-1 0,0 1 0,0 0 0,1 0 1,-1-1-1,0 1 0,0 0 0,0 0 0,0 0 0,0 0 0,0 1 0,0-1 0,0 0 0,0 0 0,-1 1 0,1-1 0,0 2 0,5 12 0,-1-1 1,0 1-1,-1 1 1,-1-1-1,0 0 0,-2 1 1,1 27-1,-1-22-8,0 0-1,1-1 1,10 37-1,-11-53-4,1 0-1,-1 0 0,1 0 0,0 0 1,0 0-1,1 0 0,-1-1 1,6 7-1,-7-9 11,0 0 0,0 0 0,0 0-1,1 0 1,-1 0 0,0 0 0,1 0 0,-1-1 0,1 1 0,-1 0 0,1-1 0,-1 1-1,1-1 1,-1 0 0,1 1 0,-1-1 0,1 0 0,0 0 0,-1 0 0,1 0 0,-1 0-1,1-1 1,-1 1 0,1 0 0,-1-1 0,1 1 0,1-1 0,26-14-16,0 0 0,-2-2 0,0-1 0,-1-1 0,0-2 0,-2 0 0,-1-1 0,0-2 0,-2 0 0,-1-1 0,21-35 0,-34 51 11,-2-1 1,1 0-1,-2-1 1,1 1-1,-1-1 1,-1 0-1,0 1 1,0-2 0,0-11-1,-3 22 7,0 1 0,1-1 1,-1 1-1,0-1 0,0 1 0,0-1 0,0 1 1,0-1-1,0 1 0,0-1 0,0 1 0,0-1 0,0 1 1,-1-1-1,1 1 0,0-1 0,0 1 0,0-1 1,-1 1-1,1-1 0,0 1 0,-1-1 0,1 1 1,0-1-1,-1 1 0,1 0 0,0-1 0,-1 0 0,0 1-1,0 0 0,0 0-1,0 0 1,0 0 0,1 1-1,-1-1 1,0 0 0,0 0-1,0 0 1,0 1 0,1-1 0,-1 0-1,0 1 1,0-1 0,1 0-1,-2 1 1,-29 25-56,14-7 19,1 0 1,1 1 0,1 0-1,1 1 1,0 1 0,2 0-1,1 0 1,0 1 0,2 1-1,0 0 1,2 0 0,1 0-1,0 0 1,2 1 0,0 30-1,3-49 22,0 0 0,1 0-1,-1-1 1,1 1 0,0 0-1,1-1 1,0 1 0,0-1 0,0 0-1,5 9 1,-6-12 16,0 0 1,0 0 0,1-1-1,-1 1 1,1 0-1,0-1 1,-1 1 0,1-1-1,0 0 1,0 0-1,0 0 1,0 1 0,0-2-1,0 1 1,0 0-1,0 0 1,0-1 0,0 1-1,0-1 1,1 1-1,-1-1 1,0 0 0,0 0-1,1 0 1,-1 0-1,0-1 1,0 1 0,0-1-1,4 0 1,2-2 7,-1 1 1,0-1 0,0 0-1,0-1 1,-1 1-1,1-2 1,-1 1 0,0 0-1,0-1 1,10-11-1,-9 7 19,0-1-1,0 1 1,-1-1-1,0 0 1,-1-1-1,7-16 1,-4 3 63,-2 0 0,0-1 0,-1 0 0,-2 0 0,1-50 0,-7 68 148,-3 16-94,-11 100-125,-7 180 0,19-186-15,-4 0-1,-25 117 1,25-184 27,-13 34 1,17-58-9,0-1 1,0 1-1,-1-1 1,0-1-1,-1 1 1,-14 17-1,14-23 0,1 1-1,-1-1 0,0-1 0,-1 1 1,1-1-1,-1 0 0,0-1 1,0 0-1,0 0 0,0-1 0,0 0 1,-1 0-1,1-1 0,-1 0 1,-9 0-1,-6-1 36,0 0 0,0-2 1,0-1-1,-26-6 0,19 0 48,-1-1 0,2-2 1,-1-1-1,2-2 0,0 0 0,1-2 0,-38-30 0,54 38-103,-1-1 0,2 0 0,-1-1 0,2 0 0,-1-1 0,2 0 0,-1 0-1,2-1 1,0 0 0,0-1 0,-6-18 0,13 29-2,0 0 0,1 0 0,0 0 0,0 0 0,0 0 0,0 0 0,0 0 0,1 0 0,0 1 0,-1-1 0,1 0 0,0 0 0,0 0 0,0 1 0,1-1 0,-1 0 0,1 1 0,-1-1 0,1 1 0,0 0 0,2-3 0,3-2 0,0 0 0,0 0 0,1 0 0,15-9 0,-7 6 0,1 1 0,1 1 0,0 1 0,0 0 0,19-4 0,98-16 0,-110 23 0,16-2 0,0 2 0,48 1 0,-89 3 0,-1 0 0,1 0 0,0 0 0,0-1 0,0 1 0,0 0 0,0 0 0,-1 0 0,1 0 0,0 0 0,0-1 0,0 1 0,0 0 0,0 0 0,0 0 0,0 0 0,0-1 0,0 1 0,-1 0 0,1 0 0,0 0 0,0-1 0,0 1 0,0 0 0,0 0 0,0 0 0,0-1 0,0 1 0,0 0 0,1 0 0,-1 0 0,0-1 0,0 1 0,0 0 0,0 0 0,0 0 0,0 0 0,0-1 0,0 1 0,0 0 0,1 0 0,-1 0 0,0 0 0,0 0 0,0-1 0,0 1 0,0 0 0,1 0 0,-1 0 0,0 0 0,0 0 0,0 0 0,0 0 0,1 0 0,-1 0 0,0 0 0,0 0 0,0-1 0,1 1 0,-1 0 0,0 0 0,0 0 0,0 1 0,1-1 0,-1 0 0,0 0 0,0 0 0,-10-9 0,10 9 0,-149-105-307,129 93-379,-28-12 0,25 14-3224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7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8640,'0'0'8201,"4"14"-7627,1 0-411,-1 0-1,0 0 1,-2 0-1,1 0 1,-2 1-1,0 23 1,-25 157 2027,16-143-547,-2 93 0,9-140-1514,1 0 1,1 0 0,-1 0-1,1 0 1,0-1 0,0 1-1,0 0 1,1 0 0,-1 0 0,1-1-1,0 1 1,1-1 0,-1 0-1,1 0 1,0 1 0,6 5-1,-5-7-55,0 0 0,0 0 0,0 0 0,1 0 0,-1-1 0,1 0 0,0 0 0,-1 0 0,1 0 0,0-1 0,0 0 0,0 0 0,0 0 0,0-1 0,10 0-1,117-10 545,-112 8-909,0-2 0,0 0 1,0-1-1,-1-1 1,27-11-1,-35 12-3418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7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1 196 10848,'0'0'2506,"8"-11"-1870,-2 2-500,-1 2-34,-1 0 0,1 1 0,0 0 0,0 0 0,1 0 0,0 1 0,0 0 1,0 0-1,1 0 0,13-6 0,21-9 510,2 3 1,0 2 0,1 1-1,0 2 1,1 3-1,0 1 1,1 2-1,56 1 1,-95 5-492,0 0 1,0 1-1,1 0 0,6 2 1,2 3-2890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18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9344,'0'0'2496,"10"13"-1962,25 31 200,48 83-1,-59-79-318,-2 2-1,-1 0 1,-4 1 0,-1 0 0,10 67-1,-19-76-81,-2 1 0,-2-1 0,-1 1 0,-3 0 0,-1-1 0,-3 1 0,-9 43 0,5-55 79,-2-1 0,0-1-1,-2 0 1,-2-1 0,-32 51 0,39-68-241,2 0 117,-2-1 1,1 0-1,-15 14 0,19-21-197,0 0 1,-1 0-1,1 0 1,-1 0-1,0-1 1,0 1-1,0-1 0,0 0 1,0-1-1,0 1 1,-1-1-1,-6 2 1,10-3-111,0 0 1,0 0-1,0 0 1,0 0 0,0 0-1,0 0 1,0 0-1,0-1 1,0 1-1,0 0 1,0-1 0,0 1-1,1 0 1,-1-1-1,0 0 1,0 1 0,0-1-1,1 1 1,-1-1-1,0 0 1,1 1 0,-1-1-1,0 0 1,1 0-1,-1 0 1,1 1-1,-1-2 1,-2-3-2381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6:21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219 903 5016,'0'0'9344,"-13"-1"-8706,2-1-468,6 0-110,1 1 0,-1 1 0,1-1 0,-1 1 0,1-1 0,-1 1 0,1 0 0,0 1 0,-1-1 0,1 1 0,-1 0 0,1 0 0,0 0 0,-1 1 0,1 0 0,-8 4 0,4-2 120,0 1 0,1 1 1,-1-1-1,1 1 1,0 0-1,1 1 1,-1 0-1,1 0 1,1 0-1,-1 1 1,1 0-1,1 0 1,-6 11-1,7-11 54,0 1 0,0 0 0,0 0 0,2 0-1,-1 0 1,1 0 0,0 15 0,1-20-150,0 1-1,1-1 0,-1 1 1,1-1-1,0 1 1,1-1-1,-1 0 1,1 1-1,0-1 0,0 0 1,0 0-1,0 0 1,1 0-1,-1-1 0,1 1 1,6 5-1,-4-3 11,0-1-1,1 0 0,0 0 1,0-1-1,0 0 0,0 0 1,1 0-1,-1-1 0,1 0 1,0 0-1,0 0 0,0-1 1,1 0-1,13 1 0,-14-2-23,0-1 0,0 0 0,0-1 0,0 0-1,0 0 1,-1 0 0,1-1 0,0 0 0,-1 0-1,1 0 1,7-5 0,-4 1 16,-1 0 0,0 0 0,0-1 0,0-1 0,-1 1-1,10-12 1,2-7 71,0-1 0,-2-1 0,22-45 0,-8 8 150,-26 54-179,-3 12-27,-8 22-5,2-13-82,-9 24 41,1-1 0,1 1 0,-7 55-1,17-85-43,-1 3 20,0-1 1,1 1-1,-1-1 1,1 1 0,1-1-1,-1 1 1,1-1-1,3 10 1,-4-15-28,0-1 0,1 0 0,-1 1 0,0-1 0,0 0 0,1 0 0,-1 1 0,0-1 0,0 0 0,1 0 1,-1 0-1,0 0 0,1 1 0,-1-1 0,0 0 0,1 0 0,-1 0 0,0 0 0,1 0 0,-1 0 0,0 0 0,1 0 0,-1 0 0,0 0 0,1 0 1,-1 0-1,0 0 0,1 0 0,-1 0 0,0 0 0,1 0 0,-1-1 0,0 1 0,1 0 0,15-7 76,-13 5-59,13-8 32,1 0 0,-1-1 0,0-1 0,-1-1 0,22-24 0,59-81 262,-72 87-166,-23 29-122,0 1-1,0-1 1,0 1 0,0-1-1,1 1 1,-1 0 0,0-1-1,0 1 1,1 0 0,-1 0-1,1 0 1,-1 0 0,1 0-1,-1 1 1,1-1 0,0 0-1,-1 1 1,1-1 0,0 1-1,0 0 1,-1-1 0,1 1-1,2 0 1,-3 1-20,-1-1-1,1 0 0,-1 1 1,1-1-1,-1 1 1,0 0-1,1-1 0,-1 1 1,0-1-1,1 1 0,-1 0 1,0-1-1,0 1 1,1-1-1,-1 1 0,0 0 1,0-1-1,0 1 1,0 0-1,0-1 0,0 1 1,0 0-1,0 0 1,0 5 22,3 23 24,-2 1-1,-2-1 1,-5 45 0,-22 88 28,19-121-68,-2-1 1,-2-1 0,-23 50-1,24-64-6,-1-1-1,-1 0 1,-1-1-1,-1 0 1,-35 38-1,15-32 50,34-28-52,0 1 1,0-1 0,0 0-1,0 1 1,-1-1-1,1-1 1,0 1 0,-1 0-1,1 0 1,0-1-1,-1 1 1,1-1 0,-1 0-1,1 0 1,-5 0-1,6-1 4,-1 0-1,1 1 0,-1-1 0,1 0 0,-1 0 1,1 0-1,0 0 0,0-1 0,-1 1 0,1 0 0,0-1 1,0 1-1,0 0 0,-1-4 0,-10-21 77,9 19-71,1 0-1,0 0 1,1 0 0,0 0-1,0-1 1,0 1-1,1 0 1,0 0-1,0-1 1,1 1-1,0 0 1,0 0-1,1 0 1,0 0-1,0 0 1,1 0-1,0 0 1,0 1-1,0-1 1,1 1-1,6-9 1,7-5-12,1 1 0,1 0 0,0 2 0,35-25 0,1-2-56,18-14-37,-43 35 67,-1 0 0,-2-1 0,0-2 0,34-44-1,-22 15 36,49-94 0,-80 134 5,0 0 1,1 1-1,1 1 0,0-1 0,1 1 0,21-20 0,-31 33-13,0-1 0,0 1 0,0-1 0,0 1 0,0-1 0,-1 1 0,1 0 1,0 0-1,0-1 0,0 1 0,0 0 0,0 0 0,0 0 0,0 0 0,0 0 0,0 0 0,0 0 0,0 0 1,0 1-1,0-1 0,0 0 0,0 1 0,0-1 0,0 0 0,0 1 0,0-1 0,0 1 0,0 0 0,-1-1 1,1 1-1,0 0 0,0-1 0,-1 1 0,2 1 0,14 7 22,-13-7-15,-1-1-1,1 0 1,-1 1-1,1-1 1,-1 1 0,0 0-1,1-1 1,-1 1-1,0 0 1,0 1 0,0-1-1,-1 0 1,1 0-1,-1 1 1,1-1 0,-1 1-1,2 4 1,-26-6 167,17 0-162,-1-1 0,1 1 1,-1 0-1,1 1 1,0 0-1,-1 0 0,1 0 1,0 1-1,0-1 0,1 1 1,-1 1-1,-5 3 0,1 1-2,4-4-3,0 1-1,0 0 0,1 1 1,-1-1-1,-4 8 0,8-11-7,0 1 0,1 0 0,-1 0 0,1 0 0,0 1 0,0-1-1,0 0 1,1 0 0,-1 0 0,1 1 0,0-1 0,0 0 0,0 1 0,0-1 0,1 5-1,0-2 1,0-1-1,1 1 0,0 0 0,0-1 0,1 1 1,-1-1-1,1 1 0,0-1 0,0 0 0,1 0 1,0-1-1,0 1 0,0-1 0,0 0 0,0 0 1,1 0-1,0 0 0,0-1 0,0 0 0,0 0 1,1 0-1,-1-1 0,1 0 0,-1 0 0,1 0 1,0-1-1,0 1 0,0-2 0,0 1 0,0 0 1,-1-1-1,1 0 0,6-1 0,6-3 7,0 0 0,-1-1-1,0-1 1,0 0 0,29-16-1,-21 7 10,0-2-1,38-33 1,-27 21-7,-18 15-8,0-1-1,-2-1 0,27-30 0,-20 15 3,-2-1 0,-1-2 0,-1 0 0,-2-1 0,-1 0 0,-2-1 0,-2-1 0,-1 0 0,10-65 0,-16 64-1,17-155 8,-20 156-8,-1 0 1,-3 0-1,-6-45 0,8 80 0,0 1-1,0 0 1,-1 0 0,1-1 0,0 1-1,-1 0 1,1 0 0,0-1-1,-1 1 1,1 0 0,-1 0 0,0 0-1,1 0 1,-1 0 0,0 0-1,0 0 1,0 0 0,0 0 0,-1-1-1,1 2-1,0-1-1,0 1 1,1 0 0,-1 0-1,0 0 1,0 0 0,1 0-1,-1 0 1,0 1 0,0-1-1,0 0 1,1 0-1,-1 1 1,0-1 0,1 0-1,-1 1 1,0-1 0,1 0-1,-1 1 1,0-1-1,1 1 1,-2 0 0,-3 5-3,0 0 0,0 0 0,0 0 0,-7 13 0,-4 12-13,1 1-1,1 0 1,2 1 0,2 0 0,0 1 0,-5 45 0,9-30-19,2 0 0,2 0-1,9 96 1,-3-117 29,1 0 0,1 1 0,12 29 0,37 79 62,-51-126-45,-3-9-6,0 1 0,0-1 0,1 1 0,-1-1 0,1 1-1,-1-1 1,1 0 0,0 0 0,0 0 0,0 0 0,3 3 0,-1-3 5,1 1 0,0-1 1,0 0-1,0 0 0,6 0 0,-9-1-7,15 5 12,-11-4-6,0 0 0,0 0-1,1 0 1,-1-1 0,0 0 0,0 0 0,1-1 0,-1 1 0,0-1 0,1-1 0,-1 1 0,12-3-1,-5-2 12,0 0-1,0-1 0,-1 0 0,0 0 1,0-2-1,0 1 0,-1-1 0,15-15 0,-21 19-8,0-1 0,0 0 0,-1 0 0,1 0 0,-1-1-1,0 1 1,-1-1 0,1 0 0,-1 0 0,0-1-1,-1 1 1,0 0 0,0-1 0,0 0 0,-1 1 0,0-1-1,0 0 1,0-11 0,-1 16-5,-1 0-1,1-1 1,0 1 0,-1 0 0,0-1-1,1 1 1,-1 0 0,0 0-1,0-1 1,0 1 0,-1 0 0,1 0-1,0 0 1,-1 1 0,1-1-1,-1 0 1,0 0 0,0 1-1,0-1 1,1 1 0,-1 0 0,0-1-1,-1 1 1,1 0 0,0 0-1,0 0 1,0 1 0,-1-1 0,1 0-1,0 1 1,-1-1 0,1 1-1,0 0 1,-1 0 0,1 0-1,-5 1 1,1-1 8,0 1 0,0 0 1,0 0-1,0 1 0,0-1 0,0 1 0,0 1 0,1-1 0,-1 1 0,1 0 0,0 0 1,-10 8-1,11-7-5,0 0 0,1 0 0,-1 1 1,1-1-1,0 1 0,0 0 0,0 0 1,1 0-1,-1 0 0,2 1 0,-1-1 1,0 0-1,1 1 0,0 0 0,0-1 0,1 1 1,-1-1-1,1 1 0,1 6 0,0-4 4,0-1-1,1 1 1,0 0-1,0-1 1,1 0 0,0 1-1,0-1 1,1 0-1,-1-1 1,2 1-1,-1-1 1,1 1-1,7 6 1,-3-4 14,1 0 0,1 0 1,0-2-1,0 1 0,0-1 1,1-1-1,0 0 0,0-1 1,1 0-1,-1-1 0,1 0 1,25 3-1,-12-3 88,0-2 0,0-1 1,1-1-1,-1-2 0,43-7 0,-52 4 160,-17 5-371,0 0 1,0 0 0,1 0 0,-1-1 0,0 1 0,0 0 0,0 0 0,0 0 0,1 0 0,-1-1 0,0 1-1,0 0 1,0 0 0,0 0 0,0-1 0,0 1 0,0 0 0,1 0 0,-1-1 0,0 1 0,0 0 0,0 0-1,0-1 1,0 1 0,0 0 0,0 0 0,0 0 0,0-1 0,0 1 0,0 0 0,-1 0 0,1-1 0,0 1-1,0 0 1,0 0 0,0 0 0,0-1 0,0 1 0,0 0 0,-1 0 0,1 0 0,0-1 0,0 1 0,0 0-1,0 0 1,-1 0 0,1 0 0,-1-1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6824,'0'0'13930,"11"-8"-13589,77-53 678,-76 55-837,0-1 0,0 2 0,1-1 1,0 2-1,0 0 0,0 0 0,0 1 0,0 1 0,1 0 1,-1 1-1,24 1 0,-31 0-135,1 1 0,-1 0 0,0 0 1,1 0-1,-1 1 0,0 0 0,0 1 0,0-1 1,0 1-1,0 0 0,0 0 0,-1 1 0,0 0 0,1 0 1,-1 0-1,-1 0 0,1 1 0,-1 0 0,0 0 1,0 0-1,0 1 0,-1-1 0,1 1 0,-1 0 0,-1 0 1,3 6-1,3 19 127,-1 0 0,-2 1 0,3 44-1,-5-42-5,-3 1 32,0-29-141,0 0 0,0 0 0,0 0 0,0 0 0,1 0 0,0 0 0,1 0 0,-1 0 0,1-1 0,3 9 0,-4-14-48,-1 1 0,1-1-1,-1 1 1,1-1 0,0 1 0,-1-1 0,1 0 0,0 1 0,-1-1-1,1 0 1,0 0 0,-1 1 0,1-1 0,0 0 0,0 0 0,-1 0-1,1 0 1,0 0 0,0 0 0,-1 0 0,1 0 0,0 0 0,0 0 0,-1-1-1,1 1 1,0 0 0,-1 0 0,1-1 0,0 1 0,-1 0 0,1-1-1,0 1 1,-1-1 0,1 1 0,-1-1 0,1 1 0,0-2 0,22-19 145,-10 3-59,-1-1 1,-1 0-1,13-30 0,20-66 235,-9 22-133,-23 61-133,-6 17 15,0 0 0,0 0 0,2 1 0,14-23 0,-20 35-75,0-2 8,0 0 0,1 1 0,0-1-1,0 1 1,0 0 0,0 0 0,0 0 0,1 0-1,-1 0 1,1 1 0,-1 0 0,1-1 0,0 1 0,0 1-1,0-1 1,7-1 0,-4 1 14,0 1-1,1 0 0,-1 1 1,1 0-1,-1 0 1,0 0-1,1 1 1,-1 0-1,0 0 1,1 1-1,7 3 0,-3-2-110,2 1 363,-26-3-5496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10152,'0'0'9837,"10"4"-9369,1 0-325,-5-2-67,-1 0 0,1 0 0,-1 0 0,1-1 0,0 1 1,0-1-1,0-1 0,-1 1 0,11-2 0,28 2 766,76 10 0,-44-2-320,-17-3-149,57 4 310,-74-8-400,-32 0-139,1-1 0,0 0-1,0-1 1,-1-1 0,1 1-1,0-2 1,0 1 0,-1-1 0,14-5-1,-24 7-148,1-1-1,0 1 1,-1 0-1,1-1 1,-1 1 0,1-1-1,-1 1 1,1-1-1,-1 1 1,1-1-1,-1 1 1,1-1 0,-1 1-1,1-1 1,-1 0-1,0 1 1,1-1-1,-1 0 1,0 0 0,1-5-3359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6520,'0'0'8508,"-12"5"-7946,6-3-516,-12 6 300,0 1-1,-19 13 0,32-19-148,0 0-1,1 0 1,-1 1 0,1-1-1,0 1 1,0 0-1,1 0 1,-1 1-1,1-1 1,0 1-1,0-1 1,0 1 0,0 0-1,-2 9 1,3-8 180,-3 21 787,4-26-1138,1-1 0,0 1 0,0-1 0,0 1 1,0-1-1,0 1 0,0-1 0,1 1 0,-1-1 0,0 1 1,0-1-1,0 1 0,0-1 0,0 1 0,1-1 0,-1 0 1,0 1-1,0-1 0,1 1 0,-1-1 0,0 0 0,1 1 1,-1-1-1,0 0 0,1 1 0,-1-1 0,1 0 0,-1 0 1,0 1-1,1-1 0,-1 0 0,1 0 0,-1 0 1,1 0-1,-1 1 0,1-1 0,-1 0 0,1 0 0,-1 0 1,0 0-1,1 0 0,-1 0 0,1 0 0,-1 0 0,1 0 1,-1-1-1,1 1 0,9-2 109,1 0 0,-2-1 0,1-1 0,0 1 0,-1-1-1,1-1 1,-1 0 0,0 0 0,-1-1 0,1 0 0,-1-1 0,-1 1 0,1-2 0,-1 1 0,8-12 0,-14 19-117,0 0 1,-1-1-1,1 1 1,-1-1 0,1 1-1,-1-1 1,0 1-1,1-1 1,-1 0 0,0 1-1,1-1 1,-1 0-1,0 1 1,1-1-1,-1 0 1,0 1 0,0-1-1,0 0 1,0 1-1,0-1 1,0 0 0,0 1-1,0-1 1,0 0-1,0 1 1,0-1 0,0 0-1,0 1 1,-1-1-1,1 0 1,0 1 0,0-1-1,-1 0 1,0 0-1,0 1 0,1-1 1,-1 1-1,0 0 0,0 0 0,1 0 0,-1 0 0,0 0 0,0 0 1,1 0-1,-1 0 0,0 0 0,0 0 0,1 1 0,-1-1 1,0 0-1,0 0 0,1 1 0,-1-1 0,0 0 0,1 1 0,-1-1 1,1 1-1,-1-1 0,0 1 0,1-1 0,-1 1 0,1-1 0,-1 1 1,1 0-1,-1 0 0,-3 4 43,1-1 0,-1 1 0,1 0 0,0 0 0,-3 7 0,6-10-274,-1 0-1,0-1 0,1 1 1,0 0-1,-1 0 0,1 0 0,0 0 1,0-1-1,0 1 0,0 0 1,0 0-1,1 0 0,-1 0 0,1 0 1,-1-1-1,1 1 0,-1 0 0,1 0 1,1 2-1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7528,'0'0'9414,"-1"11"-8798,-64 381 3361,48-318-3397,4-22 44,2 2-1,-6 75 1,10-46 597,7-82-1198,0 0 0,0-1 0,0 1 0,1 0 0,-1 0 0,0-1 1,0 1-1,0 0 0,1-1 0,-1 1 0,0 0 0,1-1 0,-1 1 0,1-1 0,-1 1 0,0-1 0,1 1 0,-1 0 0,1-1 0,0 0 0,-1 1 0,1-1 0,-1 1 0,1-1 0,0 0 0,-1 1 0,1-1 0,0 0 0,-1 0 0,1 1 0,0-1 1,-1 0-1,1 0 0,0 0 0,-1 0 0,1 0 0,0 0 0,0 0 0,-1 0 0,1 0 0,0-1 0,1 1 0,38-11 319,-27 7-259,0 0-29,28-7 128,43-5-1,-70 15-151,0-1 0,0 2-1,0 0 1,-1 1 0,1 0 0,0 1 0,16 4 0,4 5 23,-26-7-29,0-1 1,1 0-1,0-1 1,-1 1-1,1-2 1,0 1-1,0-2 1,0 1-1,16-2 0,-25 1-51,1 0 0,0-1 0,0 1 0,-1-1 0,1 1 0,0 0 0,-1-1 0,1 0 0,-1 1 0,1-1 0,-1 1 0,1-1 0,-1 0 0,1 1 0,-1-1 0,1 0 0,-1 0 0,0 1-1,1-1 1,-1 0 0,0 0 0,0 1 0,0-1 0,0 0 0,0 0 0,0-1 0,0-24-494,-8-13-311,4 24-2479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8936,'0'0'5426,"13"-2"-4735,189-38 1955,-29 5-666,-137 26-1532,-27 6-180,0 1 1,1 0 0,-1 0-1,13 0 1,-11 0 637,-9 0-909,-6 2-2689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8536,'0'0'5432,"15"-2"-4920,241-17 2057,-187 9-1847,-55 6-427,1 2 0,-1 0 1,1 0-1,-1 1 1,1 1-1,0 1 1,28 3-1,-20 0 538,-19-3-681,1-1-1,-1 1 1,0-1-1,0 1 1,6 3 0,-12 1-3055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29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14464,'0'0'2847,"71"8"-2623,-53-2-24,-6 0 8,-4 0-56,-2-4 0,-2 2-136,-8-2 16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7832,'0'0'7874,"16"3"-7134,231 32 2380,-172-26-2296,116 8 1472,-154-18-1257,-35 1-972,1-1 0,-1 1 0,1 0 0,-1-1 0,1 0 0,-1 1 0,1-1 0,-1 0 0,0 0 0,1-1 0,2-1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7232,'0'0'17247,"4"10"-16905,-1-1-251,-1-4-48,-1-1 1,1 1-1,0-1 0,0 1 0,0-1 0,0 0 1,1 0-1,0 0 0,0 0 0,0-1 0,0 1 1,8 5-1,7 5 170,13 10 187,1 0 0,1-3 1,1-1-1,37 17 0,-10-9 130,-38-16-112,43 15 0,-58-25-262,0 0 0,-1 0 0,1-1 0,0 0 0,14 0 0,-22-1-153,0 0 0,0 0 1,0 0-1,0 0 0,0 0 1,0-1-1,0 1 0,1 0 0,-1 0 1,0 0-1,0 0 0,0 0 1,0 0-1,0 0 0,0 0 1,1 0-1,-1 0 0,0 0 0,0 0 1,0 0-1,0 0 0,0 0 1,0 0-1,1 0 0,-1 0 1,0 0-1,0 0 0,0 0 0,0 0 1,0 0-1,0 0 0,0 0 1,1 1-1,-1-1 0,0 0 1,0 0-1,0 0 0,0 0 0,0 0 1,0 0-1,0 0 0,0 0 1,0 0-1,0 1 0,0-1 0,1 0 1,-1 0-1,0 0 0,0 0 1,0 0-1,0 0 0,0 1 1,0-1-1,0 0 0,0 0 0,0 0 1,0 0-1,0 0 0,0 0 1,0 0-1,0 1 0,0-1 1,0 0-1,0 0 0,-1 0 0,1 0 1,0 0-1,-8 7 278,-75 53-119,40-27-129,14-12-22,1 1 0,1 1 1,-39 43-1,20-19-38,17-21-13,11-11-719,16-15-377,13-9 209,-2 3-3008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108 107 4720,'0'0'12537,"-11"2"-12039,-33 8-15,42-10-313,-1 1 0,1 0 0,0 0 0,0 1 0,-1-1 0,1 0 0,0 1 0,0-1 0,0 1 0,1 0 0,-1-1 0,0 1 0,1 0 0,-1 0 0,1 0 0,-1 0 0,1 0 0,0 1 0,0-1 0,0 0 0,0 1 0,1-1 0,-1 0 0,0 1 0,1-1 0,0 1 0,-1 3 0,0 4 53,-2 1 0,0 0 1,1 0 0,1 1-1,0-1 1,1 1-1,0-1 1,1 1 0,0-1-1,0 1 1,6 18 0,0-6 121,2 0 1,0 0-1,2 0 1,22 35-1,-24-45-189,1-1-1,0 0 1,1-1-1,1 0 0,0-1 1,0 0-1,1-1 1,18 11-1,-27-19-122,0 0 0,0 0 0,0 0 0,0-1 0,0 0 0,0 1 0,0-1 0,1-1 0,-1 1 0,0-1 0,0 0 0,1 0 0,5 0 0,-3-1 10,0-1 1,0 1-1,0-2 1,0 1-1,0-1 0,0 0 1,8-4-1,-1-2 27,-1-1 0,1 0 0,-1 0 0,-1-1 0,0-1 0,11-15 0,-11 12 0,0 0-1,-2-1 1,0-1 0,-1 0 0,0 0 0,-2 0 0,10-31-1,-14 33-26,1 0-1,-2 0 1,0 0-1,-1-1 0,-1 1 1,0 0-1,-1-1 1,0 1-1,-8-30 0,7 37-23,0-1-1,-1 0 1,1 1 0,-2 0-1,1 0 1,-1 0-1,-1 0 1,0 0-1,0 1 1,0 0-1,-11-12 1,9 14 1,1-1 0,-1 1 0,0 1 0,0-1 0,-1 1 0,1 0 0,-1 1 0,0 0-1,0 0 1,0 1 0,0 0 0,-1 0 0,1 1 0,-1 0 0,1 0 0,0 1 0,-17 1 0,14 1-29,0-1 1,0 1 0,0 1-1,1 0 1,-1 0 0,1 1-1,0 0 1,0 1-1,0 0 1,1 1 0,-1 0-1,1 0 1,-12 13-1,12-11-442,-7 6 631,16-14-305,0 0-1,-1 0 1,1 0 0,0 0 0,0 0 0,0 1 0,-1-1 0,1 0 0,0 0 0,0 0-1,0 0 1,0 0 0,-1 0 0,1 0 0,0 1 0,0-1 0,0 0 0,0 0 0,0 0-1,-1 0 1,1 0 0,0 1 0,0-1 0,0 0 0,0 0 0,0 0 0,0 1 0,0-1-1,0 0 1,0 0 0,0 0 0,0 1 0,0-1 0,0 0 0,0 0 0,0 0 0,0 1 0,0-1-1,0 0 1,0 0 0,0 0 0,0 1 0,0-1 0,0 0 0,0 0 0,0 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71 4912,'0'0'7464,"-9"-10"-7036,-31-30 17,38 38-360,0 0-1,-1 0 1,1 0 0,-1 0 0,1 1-1,-1-1 1,0 1 0,1 0 0,-1 0 0,0 0-1,0 0 1,0 0 0,0 0 0,0 1-1,0 0 1,0-1 0,0 1 0,0 0-1,0 0 1,-4 1 0,-1 1 151,1 0-1,0 1 1,-1 0 0,1 0-1,-10 6 1,13-7-128,-38 27 817,24-16-546,14-9-291,0 0 0,1 0 0,-1 0-1,1 0 1,0 0 0,0 1 0,0-1-1,1 1 1,-4 9 0,0 1 177,1 0 0,-4 17-1,8-25-138,0 0-1,0 0 1,0 0-1,1 0 1,0 0-1,0 0 1,2 11-1,-1-16-100,-1 0 1,0 0-1,1-1 0,0 1 0,-1 0 1,1-1-1,0 1 0,0 0 1,0-1-1,0 1 0,0-1 1,0 1-1,1-1 0,-1 0 1,0 1-1,1-1 0,-1 0 0,1 0 1,0 0-1,-1 0 0,1 0 1,0 0-1,-1-1 0,1 1 1,0 0-1,0-1 0,-1 0 0,1 1 1,0-1-1,0 0 0,0 0 1,2 0-1,29-2 69,0-2 1,0-1-1,0-1 1,32-12-1,-32 9-47,0 1 0,0 1 0,0 2 0,37-1 0,-66 6-32,-1 0 0,1 0-1,-1 1 1,0-1 0,1 1 0,-1 0 0,1 0 0,-1 1 0,0-1 0,0 1 0,0-1 0,0 1 0,0 0 0,0 0 0,0 0 0,-1 1 0,1-1 0,-1 0 0,0 1 0,1 0 0,-1 0-1,0-1 1,-1 1 0,1 1 0,0-1 0,-1 0 0,0 0 0,1 0 0,-1 5 0,1-4 13,-2 0 0,1 0 0,0 0 0,-1 0 0,0 1 0,0-1 0,0 0-1,0 0 1,-1 0 0,0 1 0,0-1 0,0 0 0,0 0 0,-1 0 0,1-1 0,-1 1 0,0 0 0,0 0 0,0-1 0,-1 1 0,1-1 0,-1 0-1,0 0 1,-4 4 0,-26 17 186,0-2-1,-2-1 0,-63 28 1,91-46-157,0-1 0,0 0 0,-15 2 0,-11 3 180,19-5 67,20-3-3773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7:1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10952,'0'0'5709,"-7"12"-5347,-21 38 6,27-48-328,0-1 0,0 1 0,0 0-1,1 0 1,-1 0 0,0 0-1,1 1 1,0-1 0,-1 0-1,1 0 1,0 0 0,0 0 0,0 0-1,1 0 1,-1 1 0,0-1-1,1 0 1,-1 0 0,1 0-1,0 0 1,0 0 0,-1 0 0,1 0-1,1-1 1,-1 1 0,0 0-1,0 0 1,1-1 0,-1 1-1,1-1 1,-1 1 0,1-1 0,2 2-1,1 0 64,0 0-1,0 0 1,0-1-1,0 0 1,1 1-1,-1-2 1,1 1-1,-1-1 1,10 1-1,-9-2-30,0 0 1,1-1-1,-1 0 0,0 0 1,1-1-1,-1 0 0,0 0 0,0 0 1,0-1-1,-1 0 0,1 0 1,-1 0-1,7-6 0,-7 6 3,-1 0-1,1-1 0,-1 0 1,0 0-1,0 0 0,0 0 1,0-1-1,-1 0 1,0 1-1,0-1 0,0 0 1,0-1-1,-1 1 1,3-10-1,-5 13-25,0-1-1,0 0 1,0 1 0,0-1-1,-1 1 1,1-1 0,-1 0 0,0 1-1,1-1 1,-1 1 0,0 0-1,0-1 1,-1 1 0,1 0-1,-1 0 1,1 0 0,-1-1-1,1 2 1,-1-1 0,0 0-1,0 0 1,0 0 0,0 1 0,0-1-1,-1 1 1,-3-2 0,4 2-34,1 0 0,-1 0 0,0 1 0,1-1 0,-1 0 0,0 1 0,1 0 0,-1-1 1,0 1-1,0 0 0,1 0 0,-1 0 0,0 0 0,0 0 0,1 0 0,-1 1 0,0-1 0,1 0 1,-1 1-1,0-1 0,1 1 0,-1 0 0,0 0 0,1-1 0,-1 1 0,1 0 0,0 0 0,-1 1 1,1-1-1,0 0 0,-1 0 0,1 1 0,0-1 0,0 0 0,0 1 0,0-1 0,1 1 0,-1 0 0,-1 2 1,2-2-12,-1 0 0,1 0 1,0 0-1,0 0 0,0 0 1,0 0-1,0 0 0,0 0 1,0 0-1,1 0 0,-1 0 1,1 0-1,0 0 0,-1-1 1,1 1-1,0 0 1,0 0-1,1 1 0,20 26-3365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1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97 844 1400,'0'0'14154,"11"-5"-13804,37-15-8,-42 17-183,-1 0-1,1 0 0,-1 0 0,1-1 1,-1 0-1,8-8 0,6-4 250,-17 15-349,0-1 0,0 0 0,0 1 0,0-1-1,0 0 1,0 0 0,-1 0 0,1 0 0,-1 0 0,0 0-1,1-1 1,-1 1 0,0 0 0,0-1 0,0 1 0,-1-1 0,1 1-1,-1-1 1,1 1 0,-1-1 0,0 0 0,0 1 0,0-1-1,0 1 1,-1-5 0,0 4-12,0 0 1,0-1-1,0 1 1,-1 0-1,1 0 0,-1 0 1,1 0-1,-1 0 0,0 1 1,0-1-1,0 0 0,-1 1 1,1-1-1,-1 1 1,1 0-1,-1 0 0,0 0 1,0 0-1,-4-1 0,-2-2 104,0 1-1,-1 0 1,0 1-1,1 0 1,-15-2-1,20 5-81,-1 0 0,1 0 0,0 0 0,-1 0 0,1 1 0,0 0-1,-1-1 1,1 2 0,0-1 0,0 0 0,0 1 0,-1 0 0,2 0 0,-1 0 0,-5 4 0,4-3-16,1 0 1,0 0 0,0 0-1,0 1 1,0 0-1,0-1 1,1 1 0,0 0-1,0 1 1,0-1 0,0 1-1,0-1 1,1 1 0,0 0-1,0 0 1,1 0 0,-1 0-1,1 0 1,0 0-1,0 0 1,1 1 0,-1-1-1,1 0 1,0 0 0,2 11-1,-1-11 7,-1 1-1,2-1 1,-1 1-1,0-1 0,1 1 1,0-1-1,0 1 1,1-1-1,-1 0 1,1 0-1,0-1 0,0 1 1,6 6-1,6 8 115,-13-16-147,0 0 1,-1 0-1,1 0 1,1-1 0,-1 1-1,0-1 1,0 0-1,1 1 1,0-1-1,-1 0 1,1 0-1,0-1 1,0 1-1,6 2 1,2-1 38,1 0 1,0-1-1,-1-1 1,1 0-1,0 0 1,0-1-1,0-1 1,-1 0-1,1 0 1,0-1-1,-1-1 1,1 0-1,-1 0 1,15-7-1,-1-4 0,1 0 1,-2-2-1,0 0 0,-1-2 0,-1-1 0,0 0 0,30-37 1,19-17 52,-48 52-60,-2 0 1,0-2-1,-1-1 0,22-35 1,-31 38-18,-2 0 0,0-1 0,-1 0 0,-1-1 0,-2 1 0,0-1 0,-1-1 0,1-39 0,-4 49-12,-2 0 0,1 0 1,-1 0-1,-5-20 0,5 28-18,-1 0 0,1 0 1,-1 0-1,-1 0 0,1 0 0,-1 1 0,0-1 1,0 1-1,0-1 0,-1 1 0,0 0 0,-6-5 0,10 9-11,-1 0 0,0 1 0,0-1 0,1 1 0,-1-1 0,0 1 0,0 0 0,0-1 0,0 1-1,1 0 1,-1-1 0,0 1 0,0 0 0,0 0 0,0 0 0,0 0 0,0 0 0,0 0 0,0 0-1,0 0 1,0 0 0,1 0 0,-1 0 0,0 1 0,0-1 0,0 0 0,0 1 0,0-1 0,1 1-1,-1-1 1,-1 2 0,-2 1-4,0 1-1,0-1 0,1 1 0,-6 8 1,-3 3-37,-58 64-141,64-72 166,0 0-1,1 0 1,0 1 0,0-1-1,1 1 1,0 0 0,-4 14-1,-14 24-42,11-24 22,0 0 0,2 0 0,1 1 0,1 0 1,-7 37-1,11-44 3,2 1 1,-1-1-1,2 1 0,2 26 1,14 64-21,-13-90 84,0 0 0,2 0 0,0 0 0,0-1 0,2 0 0,0 0 0,0-1 0,2 0 0,12 17 1,-8-14 8,-11-14-23,0-1-1,0 0 1,0 0-1,0 0 0,1 0 1,-1-1-1,1 1 1,0-1-1,0 1 1,0-1-1,0 0 0,0 0 1,0 0-1,0 0 1,1-1-1,4 2 0,-1-1 8,0 0-1,0 0 1,-1-1-1,1 0 1,0 0-1,0-1 0,0 0 1,0 0-1,0 0 1,0-1-1,0 0 1,0-1-1,12-3 0,2-4 19,-1 0-1,-1-1 0,1-2 1,-2 1-1,0-2 0,0-1 1,15-15-1,-18 16-9,-9 8-12,1-1-1,0-1 1,-1 1-1,9-13 0,-14 17-13,1-1 0,-1 1-1,0-1 1,0 1 0,0-1-1,0 1 1,-1-1 0,1 1-1,-1-1 1,1 0 0,-1 1-1,0-1 1,0 0 0,0 1-1,0-1 1,-1 0 0,1 1-1,-1-1 1,0 0-1,-1-2 1,1 2 7,1 0 0,-2 0-1,1 0 1,0 1 0,-1-1 0,1 1-1,-1-1 1,0 1 0,1-1 0,-1 1-1,-5-4 1,6 5-9,-1 1 0,0-1-1,0 0 1,0 0 0,0 1-1,0 0 1,0-1 0,0 1 0,0 0-1,0 0 1,0 0 0,0 0 0,0 0-1,-1 0 1,1 1 0,0-1 0,0 1-1,-3 1 1,-5 0-26,6-1 15,1 0 1,0 0-1,-1 0 1,1 0-1,0 1 0,0-1 1,0 1-1,0 0 1,0 0-1,0 0 0,0 0 1,-4 5-1,1 0 1,-1 0 0,1 1-1,0 0 1,1 0 0,0 0 0,0 1 0,-4 11-1,7-15 12,1 0 0,-1-1-1,1 1 1,1 0 0,-1 0 0,1 0-1,0 0 1,0 0 0,0 0 0,0 0-1,1 0 1,0 0 0,0 0 0,1 0-1,-1-1 1,4 8 0,-1-4 4,0 0 1,0-1-1,1 1 0,0-1 1,0 0-1,0-1 1,1 1-1,0-1 0,13 10 1,-15-13-9,1-1 0,-1 1 0,1-1 0,0 0 1,0 0-1,0 0 0,0-1 0,0 1 0,0-1 0,0 0 0,1-1 1,-1 0-1,0 0 0,1 0 0,-1 0 0,0-1 0,8-1 0,0-1 5,-1-1-1,1 0 1,-1-1-1,-1-1 1,22-12-1,49-41-29,-16 9 86,-61 47-44,0-1-1,-1 0 1,0 0-1,0-1 1,5-7 0,16-14 69,-6 6-3,-17 17-72,0 1 1,-1-1-1,1 1 1,1 0-1,-1 0 1,0 0-1,0 0 1,1 1-1,-1-1 1,1 1 0,-1-1-1,1 1 1,3-1-1,11-5 53,-16 6-64,0 1 1,-1-1-1,1 1 1,0 0-1,-1-1 1,1 1-1,0 0 1,0 0-1,0 0 1,-1-1-1,1 1 1,0 0-1,0 0 1,0 0-1,-1 0 1,1 0-1,0 1 1,0-1-1,0 0 1,-1 0-1,1 0 1,0 1-1,0-1 1,-1 0-1,1 1 1,0-1-1,1 2 1,5 0 2,-6-2-5,0 0 0,-1 1 0,1-1 0,0 0-1,0 0 1,0 1 0,0-1 0,0 1 0,0-1 0,0 1-1,0-1 1,-1 1 0,1-1 0,0 1 0,0 0-1,-1 0 1,1-1 0,0 1 0,-1 0 0,1 0 0,-1 0-1,1-1 1,-1 1 0,1 0 0,-1 0 0,0 0 0,0 0-1,1 0 1,-1 0 0,0 2 0,0-3-27,-4 1 14,-1-1 0,0 1 0,1 0 0,-1 0 0,1 1 0,0-1 0,-1 1 0,1 0 0,0 0 0,0 0 0,0 1 0,-3 2 0,1-1 22,0 0 0,0-1-1,-13 5 1,13-5 14,0-1 1,0 1-1,0 0 0,0 1 1,-9 6-1,13-8-18,0 0 0,0-1 0,0 1 0,0 0 0,0 1 0,0-1 0,0 0 0,1 0 0,-1 1 0,1-1 0,0 1 0,-1-1 0,1 1-1,0 0 1,0 4 0,-1 2-2,1-7-5,1 0 0,0-1-1,0 1 1,-1 0 0,1-1-1,0 1 1,0 0 0,0 0-1,1-1 1,0 3 0,1 4-9,-2-4 7,1 0 1,0 0 0,1 0 0,-1 0-1,1 0 1,-1-1 0,1 1-1,0-1 1,1 1 0,-1-1 0,1 1-1,-1-1 1,5 3 0,-2-1 11,1 0 0,0-1-1,0 1 1,1-2 0,-1 1 0,1-1 0,0 0 0,0 0 0,0 0 0,0-1 0,0 0 0,1-1 0,-1 0-1,12 1 1,-9-2 11,0-1 0,1 0-1,-1 0 1,0-1-1,-1 0 1,1-1 0,0 0-1,-1-1 1,1 0-1,13-8 1,-10 5 4,0-1-1,-1 0 1,0-1-1,0 0 1,-1-1-1,13-14 1,14-16 37,-26 30-42,-2-1 0,1 0 0,-2-1 0,10-14 0,-5 3-2,29-48 124,52-114 0,-81 146-111,-1 0-1,-3-1 1,-1 0-1,-2-1 1,-1 1-1,-3-1 1,-1-55-1,-9 35-632,-6 3-3776,12 57 4300,1 0 0,0 1 0,0-1 0,0 0 0,0 1 0,-1-1 0,1 1 0,0-1 0,-1 0 0,1 1 0,0-1 0,-1 1 0,1-1 0,-1 1 0,1-1 0,0 1 0,-1-1 0,0 1 1,1-1-1,-1 1 0,1 0 0,-1-1 0,1 1 0,-1 0 0,0 0 0,1-1 0,-1 1 0,0 0 0,1 0 0,-1 0 0,0 0 0,1 0 0,-2 0 0,0 0 23,1 1-1,-1 0 0,0-1 1,0 1-1,1 0 0,-1 0 1,0 0-1,1 0 0,-1 1 0,1-1 1,-3 3-1,-3 4 44,1 0-1,0 0 1,-9 15-1,1 9-58,1-1 0,2 1 0,1 1 0,1 0 0,2 1-1,-5 64 1,3-40 6,5-37 18,-2 31 0,-8 130-35,13-165 106,0-6-10,1 1-1,0 0 1,3 20 0,1 4 19,-3-24-45,0-1 1,1 1-1,0-1 0,8 22 0,-7-23 2,0-3 15,0 1 1,0-1 0,1 0 0,-1-1 0,8 11 0,-9-15-4,0 0 0,-1-1-1,1 1 1,0-1 0,0 1 0,0-1 0,0 1 0,0-1 0,1 0 0,-1 0 0,0 0 0,0 0 0,1-1 0,-1 1-1,1-1 1,-1 1 0,0-1 0,1 0 0,-1 0 0,1 0 0,-1 0 0,5-1 0,3-1 12,0 0 1,0-1 0,0 0-1,0 0 1,-1-1 0,1-1-1,-1 1 1,0-2-1,0 1 1,-1-1 0,0 0-1,0-1 1,0 0 0,12-15-1,-3 2 80,0 0 0,-2-1-1,24-42 1,-36 55-81,0 1-1,0-1 1,-1 0-1,-1 0 1,1 0-1,-1 0 1,0-9-1,-12-11-74,11 27 42,18 12-213,-11-7 229,0 1 1,0 0-1,10 10 1,-15-12 5,0 0 1,0-1 0,0 1-1,0 0 1,-1 0 0,1 0-1,-1 0 1,0 1 0,0-1-1,0 0 1,0 0 0,0 5-1,2 15-33,-2-10 20,1-1 0,0 1 0,0-1 0,2 0 0,-1 0 0,8 17 0,-10-27 14,0 0-1,0 0 1,0-1-1,0 1 1,1 0-1,-1 0 1,1-1-1,-1 1 1,1 0-1,-1-1 1,1 0 0,0 1-1,0-1 1,-1 0-1,1 0 1,0 0-1,0 0 1,0 0-1,4 1 1,-2-2 2,0 0 0,1-1 0,-1 1 0,0 0 0,0-1 0,0 0 0,0 0 0,0-1 0,5-1 0,6-2 14,-1-1 0,1 0-1,-1 0 1,-1-2 0,1 0 0,17-14 0,-30 22-13,-1-1 0,0 1 0,1 0 0,-1-1-1,0 1 1,1 0 0,-1-1 0,0 1 0,1 0 0,-1 0 0,1-1 0,-1 1 0,0 0 0,1 0 0,-1 0 0,1 0 0,-1-1 0,1 1 0,-1 0 0,1 0 0,-1 0 0,1 0 0,-1 0 0,1 0 0,-1 0 0,0 0 0,1 1 0,-1-1 0,1 0 0,3 13 11,-10 26-59,5-33 47,0 2-14,-1 1 9,1-1 0,0 1-1,0-1 1,1 1 0,0 11-1,1-19 7,-1 1-1,0-1 0,0 0 1,1 1-1,-1-1 1,0 0-1,1 0 0,-1 0 1,1 1-1,0-1 0,-1 0 1,1 0-1,0 0 1,0 0-1,0 0 0,0 0 1,0 0-1,0-1 0,0 1 1,0 0-1,0 0 1,0-1-1,0 1 0,0-1 1,0 1-1,1-1 1,-1 1-1,0-1 0,0 0 1,1 1-1,-1-1 0,0 0 1,1 0-1,-1 0 1,0 0-1,0 0 0,1 0 1,-1-1-1,0 1 0,1 0 1,-1-1-1,0 1 1,2-2-1,2 1 7,-1-1 1,0 1-1,0-1 0,0 0 0,0 0 1,0-1-1,0 1 0,-1-1 0,1 0 0,-1 0 1,1 0-1,-1 0 0,0 0 0,-1-1 1,1 0-1,3-5 0,-3 3 1,0 0-1,0-1 0,-1 1 1,0-1-1,0 0 0,-1 0 1,1 1-1,-2-1 0,1-13 1,-1 18-3,0-1 1,0 1-1,-1 0 1,1-1-1,-1 1 0,0 0 1,0 0-1,0-1 1,0 1-1,0 0 1,0 0-1,-1 0 1,1 0-1,-1 0 1,1 0-1,-1 1 1,0-1-1,1 0 1,-1 1-1,-2-2 0,-3-1 19,1 0-1,-1 1 1,0-1-1,-13-4 1,18 8-24,0 0 0,1-1 1,-1 1-1,0 0 0,0 0 1,1 0-1,-1 0 0,0 0 1,0 1-1,1-1 0,-1 0 0,0 1 1,1-1-1,-1 1 0,0 0 1,1-1-1,-1 1 0,1 0 1,-1 0-1,-1 1 0,1 0-10,1-1 0,-1 0-1,0 0 1,-1 0 0,1 0 0,0 0-1,0-1 1,0 1 0,0 0-1,-5 0 1,7 1-12,0-2 19,-1 0 1,1 0-1,0 0 1,0 0-1,0 0 1,0 1-1,0-1 1,0 0-1,0 0 1,0 0-1,-1 0 1,1 1-1,0-1 1,0 0 0,0 0-1,0 0 1,0 0-1,0 1 1,0-1-1,0 0 1,0 0-1,0 0 1,0 1-1,0-1 1,0 0-1,0 0 1,0 0-1,0 0 1,1 1-1,-1-1 1,0 0-1,0 0 1,0 0-1,0 0 1,0 1-1,0-1 1,0 0-1,0 0 1,1 0-1,-1 0 1,0 0-1,0 0 1,0 1-1,0-1 1,1 0-1,-1 0 1,0 0-1,0 0 1,0 0-1,0 0 1,1 0-1,-1 0 1,0 0-1,0 0 1,0 0-1,0 0 1,1 0-1,-1 0 1,0 0-1,0 0 1,1 0-1,57-21 33,-28 11 5,35-17 0,-65 27-37,17-9 16,30-10 1,-42 17-16,-1 1 0,0 0 0,0 0 1,1 0-1,-1 0 0,0 1 0,1 0 1,-1 0-1,1 0 0,-1 0 1,0 1-1,1 0 0,6 2 0,-9-3 6,-1 1-1,0 0 1,0 1-1,0-1 1,1 0-1,-1 0 0,0 0 1,0 1-1,0-1 1,-1 0-1,1 1 1,0-1-1,-1 1 1,1-1-1,0 1 0,-1-1 1,0 1-1,1-1 1,-1 1-1,0-1 1,0 1-1,0 0 1,0-1-1,0 3 0,-5 39 145,-4-5-81,9-37-69,0-1 1,0 0-1,0 0 1,0 1-1,-1-1 1,1 0 0,0 0-1,0 1 1,0-1-1,0 0 1,0 0-1,0 1 1,0-1-1,0 0 1,0 0 0,0 1-1,0-1 1,0 0-1,0 0 1,0 1-1,0-1 1,0 0 0,0 0-1,0 1 1,1-1-1,-1 0 1,0 0-1,0 1 1,0-1-1,0 0 1,0 0 0,1 0-1,-1 1 1,0-1-1,0 0 1,0 0-1,1 0 1,-1 0 0,0 0-1,0 1 1,0-1-1,1 0 1,-1 0-1,0 0 1,0 0-1,1 0 1,11-3 51,162-107 118,-161 100-158,4-2 36,0 1 0,33-17 0,-32 18 7,-16 9-46,0-1 1,0 1-1,0 0 0,0 0 1,1-1-1,-1 1 1,0 1-1,1-1 0,-1 0 1,0 0-1,1 1 1,-1 0-1,1-1 0,-1 1 1,1 0-1,-1 0 1,1 0-1,3 1 0,-6-1-3,1 1-1,0-1 1,0 1-1,0-1 1,0 1-1,0 0 1,-1-1-1,1 1 1,0 0-1,-1-1 1,1 1-1,0 0 1,-1 0-1,1 0 1,-1 0 0,1-1-1,-1 1 1,1 0-1,-1 0 1,0 0-1,0 0 1,1 0-1,-1 0 1,0 0-1,0 0 1,0 1-1,-3 33 113,1-15-68,0 8 15,1-21-42,0 0 0,1 0-1,1 14 1,0-12 2,0 0 0,1 0 0,1 0 0,-1 0 0,1-1 0,1 1 1,4 7-1,-6-13-19,-1-1 1,1 1-1,0-1 1,-1 0-1,1 0 1,0 0-1,1 0 0,-1 0 1,0 0-1,0-1 1,1 1-1,-1-1 1,1 0-1,0 1 1,-1-1-1,1 0 1,0-1-1,0 1 1,-1 0-1,1-1 1,0 1-1,0-1 1,0 0-1,0 0 1,-1 0-1,6-1 1,-4 0 38,0 0 0,-1-1 1,1 1-1,0-1 0,0 0 1,4-2-1,-7 3-236,1 0 0,-1 1 0,0-1 0,0 0 0,1 0 0,-1 0 0,0 0 0,0 0 1,0 0-1,0 0 0,0-1 0,0 1 0,0 0 0,0-1 0,-1 1 0,1 0 0,0-3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6328,'0'0'4266,"10"-4"-3796,18-5-180,1 2 0,1 1 0,-1 1 0,50-2 0,133 7 836,-194 0-1022,64 3 332,276-3 1486,-347 0-2069,1 0 0,-1-1-1,0-1 1,0 0 0,0 0-1,0-1 1,-1 0 0,1-1-1,18-10 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338 113 4216,'0'0'5952,"-10"-3"-5658,-33-9-3,39 12-217,0-1 0,-1 1 0,1-1 0,-1 1-1,1 1 1,-1-1 0,1 1 0,0-1 0,-1 1 0,-5 2 0,-8 2 206,4-3 20,0 1 0,-19 7 0,28-9-227,0 1 0,0 1 1,0-1-1,0 1 1,0 0-1,1 0 0,-1 0 1,1 1-1,-4 3 1,-17 19 239,17-19-218,1 0 0,0 1 0,0 0 0,1 0 0,-1 1 0,2-1 0,-1 1 0,-7 20 0,11-24-39,1 1 1,-1-1-1,1 1 1,1 0-1,-1-1 0,1 1 1,0 0-1,1 7 1,-1-12-40,0 1-1,1 0 1,-1 0 0,1 0-1,0-1 1,-1 1 0,1 0-1,0-1 1,0 1-1,0-1 1,0 1 0,0-1-1,0 1 1,1-1 0,-1 0-1,0 1 1,1-1 0,-1 0-1,1 0 1,-1 0 0,1 0-1,0-1 1,-1 1 0,1 0-1,0-1 1,0 1 0,-1-1-1,1 1 1,3-1 0,6 1 42,0-1 0,0-1 1,0 0-1,0 0 1,0-1-1,18-6 1,-17 3-18,-1-1 1,0 0 0,0 0 0,0-1-1,-1-1 1,0 0 0,0 0 0,-1-1-1,0 0 1,-1 0 0,0-1 0,0 0-1,-1-1 1,9-17 0,-7 8 54,-1 0 0,-1-1-1,-1 0 1,-1 0 0,3-26 0,-11 18 96,0 6 47,1 11-59,-2 15 68,-6 23-31,-99 412 264,96-392-400,-33 73-1,35-91-32,8-21-29,-1 0 0,1 1 0,-1-1 1,0-1-1,-1 1 0,0 0 0,0-1 1,-9 8-1,12-12 5,0 0 0,0-1 0,0 1 0,0-1 0,0 1 0,-1-1 0,1 0 0,-1 0 0,1 0 0,0-1 0,-1 1 0,1 0 0,-1-1 0,0 0 0,1 1 0,-1-1 0,1 0 0,-1-1 0,1 1 0,-1 0 0,0-1 0,1 1 0,-1-1-1,1 0 1,0 0 0,-1 0 0,1 0 0,-5-3 0,6 4-8,0-2 0,0 1 0,1 0 0,-1 0 0,0 0 0,0 0 0,1 0 0,-1-1 0,1 1 0,-1 0 0,1-1 0,-1 1 0,1 0 0,0-1 0,0 1 0,0 0 0,-1-1 0,1 1 0,1-1 0,-1 1 0,0 0 0,0-1 0,1-1 0,9-39 137,-8 35-138,1-2 4,1 1 1,0-1-1,0 1 1,1 0-1,0 0 0,0 1 1,1-1-1,0 1 1,10-9-1,5-3 86,44-31 0,38-20 54,77-54-51,-127 90-99,-37 26-8,-1-2 1,26-21-1,24-25 5,21-19 84,-69 53-52,-17 21-44,1 1 0,-1-1 0,1 0 0,-1 1 0,0-1 0,1 0 0,-1 0 0,0 1 0,1-1 0,-1 0 0,0 0 0,0 0 0,0 0 0,0 1 0,0-1 0,0 0 0,0 0 0,0 0 0,0 0 0,0 1 0,0-1 0,0 0 0,-1 0 0,1 0 0,-1-1 0,0 4-7,-1 0 0,0-1 0,1 1-1,-1 0 1,0-1 0,0 0 0,0 1 0,0-1 0,0 0 0,-3 1-1,2 0-2,-14 8-9,1 1 1,0 1 0,1 1 0,0 0-1,1 0 1,1 2 0,0-1 0,-14 22-1,-4 5-39,24-33 43,0 0 0,1 0 0,0 1 1,0-1-1,1 2 0,0-1 1,-5 13-1,5-6-10,3-12 21,0 1-1,1-1 0,-1 1 1,1 0-1,0 0 1,0 7-1,1-11 9,0 0 0,0 1 1,0-1-1,1 0 0,-1 0 0,0 0 0,1 0 1,-1 0-1,1 0 0,-1-1 0,1 1 0,-1 0 0,1 0 1,0 0-1,-1 0 0,1-1 0,0 1 0,0 0 0,0-1 1,0 1-1,-1 0 0,1-1 0,0 1 0,0-1 0,0 1 1,0-1-1,0 0 0,0 1 0,0-1 0,0 0 1,1 0-1,-1 0 0,0 0 0,0 0 0,2 0 0,3 0 9,0-1-1,1 1 1,-1-1-1,1-1 1,-1 1-1,0-1 0,0 0 1,0 0-1,0-1 1,0 0-1,0 0 1,9-7-1,-4 2 17,0 0 1,-1-1-1,0 0 0,-1 0 1,11-14-1,-10 9 74,-1-1-1,0 0 1,-1 0-1,0-1 1,-1 1-1,-1-2 1,7-30-1,-12 45-73,1-12 67,-2 13-91,0 1 0,0 0 0,0 0 1,0-1-1,0 1 0,0 0 0,0 0 1,0-1-1,0 1 0,0 0 0,-1 0 1,1-1-1,0 1 0,0 0 0,0 0 1,0 0-1,0-1 0,-1 1 1,1 0-1,0 0 0,0 0 0,0 0 1,-1-1-1,1 1 0,0 0 0,0 0 1,0 0-1,-1 0 0,1 0 0,0 0 1,0 0-1,-1-1 0,1 1 1,0 0-1,0 0 0,-1 0 0,1 0 1,0 0-1,0 0 0,-1 0 0,1 0 1,0 1-1,0-1 0,-1 0 0,1 0 1,0 0-1,0 0 0,-1 0 1,1 0-1,0 1 0,-8 27-215,26 17 55,-14-35 139,1 0-1,1 0 1,0 0-1,0-1 1,1 0-1,1 0 1,8 9-1,-13-16 22,-1 0-1,0 1 0,0-1 1,1 0-1,0 0 0,-1-1 0,1 1 1,0 0-1,0-1 0,0 0 1,-1 0-1,2 0 0,-1 0 0,0 0 1,0 0-1,0-1 0,0 1 1,0-1-1,1 0 0,-1 0 0,0-1 1,0 1-1,0 0 0,0-1 1,5-1-1,-1-1 15,-1 0 0,0-1 0,0 1 1,-1-1-1,1 0 0,-1 0 0,0-1 0,0 0 0,0 0 1,7-10-1,0-2 44,-2 0 0,10-20 0,-12 21 14,1 0 0,16-23 0,-22 36-49,-1-1 0,1-1 0,-1 1 0,0 0-1,2-9 1,-3 10 4,0-1 1,1 1-1,-1-1 0,1 1 0,-1 0 0,1 0 0,0 0 1,3-4-1,-4 7-15,-2 23-47,-8 41 1,4-41 24,2 0 0,0 26 0,3-42 16,0 0 1,1 0 0,0 0-1,0 0 1,0-1 0,1 1-1,0 0 1,1-1 0,-1 0 0,1 1-1,6 8 1,-9-14-7,1 0-1,-1 0 1,1 0-1,0 0 1,0 0-1,-1 0 1,1-1-1,0 1 1,0 0-1,0 0 1,0 0-1,0-1 1,0 1-1,0-1 1,0 1-1,0 0 1,0-1-1,0 0 1,0 1-1,0-1 1,1 0-1,-1 0 1,0 1-1,0-1 1,0 0-1,2 0 1,0-1-5,0 0 0,0-1 0,0 1 0,1-1 0,-2 1 0,1-1 0,6-4 0,1-2 8,0-1 1,14-16 0,12-9 49,8-11 57,-37 37-83,0 0 0,0 1-1,1 0 1,0 0 0,0 0-1,0 1 1,1 1 0,15-8-1,-16 9-4,-6 3-16,1 0 0,-1 0 0,0 0 0,0 1 0,0-1 0,0 0 0,0 1 0,1 0 0,-1-1 1,3 1-1,-4 1-5,1-1 0,-1 1 0,0-1-1,0 1 1,0 0 0,0 0 0,0-1 0,0 1 0,0 0 0,0 0 0,0 0 0,0 0 0,0 0 0,-1 0 0,1 0 0,0 0 0,-1 0 0,1 1 0,-1-1 0,1 0 0,-1 0 0,1 3 0,1 5-16,1 1 0,-2-1 0,0 1 0,0-1-1,0 1 1,-1-1 0,-3 20 0,1 12-148,4-43 156,-1-1 1,0 1-1,1 0 1,-1 0-1,1 0 0,0 0 1,0 0-1,0 0 1,3-2-1,3-4 14,18-28 27,-20 27-16,0 0 0,0 1 0,0-1-1,10-8 1,-4 6 17,16-14 78,-27 23-102,0 1 0,1 0-1,-1 0 1,1 0-1,0 0 1,-1 0-1,1 1 1,0-1-1,-1 0 1,1 1 0,0-1-1,0 1 1,0 0-1,-1 0 1,5-1-1,-5 2-8,0 0 0,0-1 1,-1 1-1,1 0 0,0-1 0,0 1 0,0 0 0,0 0 0,0 0 0,-1 0 0,1-1 0,-1 1 0,1 0 0,0 0 0,-1 1 0,1-1 0,-1 0 0,0 0 1,1 0-1,-1 2 0,6 27 33,-5-26-34,4 38-15,5 27-36,-9-64 47,0 0-1,0 0 1,1 0-1,0-1 1,0 1-1,1-1 1,-1 1-1,1-1 1,0 0-1,5 6 1,-7-9 2,0 0 0,0-1 1,0 1-1,-1-1 0,1 1 1,0-1-1,0 0 0,0 1 1,0-1-1,0 0 0,0 0 1,0 0-1,0 0 0,0 0 1,1 0-1,-1 0 0,0 0 1,0 0-1,0 0 0,0 0 1,0-1-1,0 1 0,0 0 1,0-1-1,0 1 0,-1-1 1,1 1-1,0-1 0,0 1 1,0-1-1,0 0 0,-1 1 1,1-1-1,0-1 0,4-2 8,0-1-1,0 0 1,-1 0-1,4-6 1,44-73 82,-35 53-7,2 0 0,23-27 0,-42 58-80,0-1 1,0 1-1,0 0 1,1 0-1,-1 0 1,0-1-1,0 1 1,1 0-1,-1 0 1,0 0-1,0-1 1,1 1-1,-1 0 1,0 0-1,0 0 1,1 0-1,-1 0 1,0 0-1,1 0 1,-1-1-1,0 1 1,0 0-1,1 0 1,-1 0-1,0 0 1,1 0-1,-1 0 1,0 1-1,1-1 1,-1 0-1,0 0 1,0 0-1,1 0 1,-1 0-1,0 0 1,0 0-1,1 1 1,-1-1-1,0 0 1,10 14 38,1 24-30,-8-24-20,0 1 1,-1-1-1,-1 1 1,0 0-1,-1 0 1,-1-1 0,-1 1-1,-4 21 1,6-35 6,0-1-1,0 1 1,0 0 0,0 0 0,0 0 0,0-1 0,0 1 0,-1 0 0,1 0 0,0-1 0,-1 1 0,1 0 0,0-1-1,-1 1 1,1 0 0,-1-1 0,1 1 0,-1-1 0,1 1 0,-1-1 0,1 1 0,-1-1 0,0 1 0,1-1-1,-1 1 1,0-1 0,0 0 0,1 1 0,-1-1 0,0 0 0,1 0 0,-1 0 0,0 1 0,0-1 0,0 0 0,1 0-1,-1 0 1,0 0 0,0 0 0,1-1 0,-1 1 0,0 0 0,0 0 0,1 0 0,-1-1 0,0 1 0,0 0 0,1-1-1,-1 1 1,0 0 0,1-1 0,-1 1 0,1-1 0,-1 1 0,0-1 0,1 0 0,-1 0 0,-6-5 49,0-1 0,1 0 0,-9-12 0,13 16-25,-8-5 85,8 9-87,4 5-11,0-4-13,0 0 0,1 0 1,-1 0-1,0 0 0,1-1 0,-1 1 0,1-1 1,-1 1-1,1-1 0,0 0 0,-1 0 0,1 0 1,5 1-1,8 3-6,0 2-30,2 0 1,-1-1-1,1-1 0,0-1 0,0-1 0,30 3 1,-48-6 4,1 0 1,-1 0-1,0 0 1,0 0-1,0 0 1,0 0-1,0-1 1,0 1-1,0 0 1,1 0-1,-1 0 1,0 0-1,0 0 0,0 0 1,0 0-1,0 0 1,0 0-1,0 0 1,0 0-1,0-1 1,0 1-1,0 0 1,0 0-1,0 0 1,1 0-1,-1 0 1,0 0-1,0 0 1,0-1-1,0 1 1,0 0-1,0 0 1,0 0-1,0 0 1,0 0-1,0 0 1,0-1-1,-1 1 1,1 0-1,0 0 1,0 0-1,0 0 1,0 0-1,0 0 1,0 0-1,0 0 1,0-1-1,0 1 1,0 0-1,0 0 1,0 0-1,0 0 1,0 0-1,-1 0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11352,'0'0'1232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5416,'0'0'4814,"13"0"-4588,40 1-4,-49-1-178,1-1 0,-1 1 0,0-1-1,0 1 1,0-2 0,1 1 0,-1 0-1,0-1 1,-1 1 0,1-1 0,0 0-1,0-1 1,-1 1 0,1-1 0,-1 1 0,6-6-1,2-2 81,3-1-23,-8 7-9,1-1 0,-1 0 0,0 0 0,0-1 0,4-6 0,-8 10-55,-1-1 0,1 1 0,-1-1 0,0 1 0,0-1 0,0 1 0,0-1 0,0 0 0,-1 0 0,1 1 0,-1-1 0,0 0 0,0 0 0,0 0 0,0 1 0,0-1 0,0 0 0,-2-3 0,2 2 4,-1 1 0,0 0 0,-1 0 0,1-1-1,0 1 1,-1 0 0,0 0 0,0 0 0,0 0 0,0 1-1,-3-4 1,4 5-20,0-1-1,-1 1 0,1 0 1,-1 0-1,1 0 0,-1 1 1,1-1-1,-1 0 0,1 1 1,-1-1-1,0 0 0,0 1 1,1 0-1,-1-1 0,0 1 1,1 0-1,-1 0 0,0 0 1,0 0-1,1 0 0,-1 1 1,0-1-1,0 0 0,1 1 1,-3 0-1,-4 3 27,0 0 0,0 0 0,1 1-1,0 0 1,0 0 0,0 1 0,0 0 0,1 0 0,0 1 0,1-1 0,-1 1-1,1 0 1,0 1 0,1-1 0,0 1 0,0 0 0,1 0 0,-4 13 0,3-11 20,2 0 1,-1 1 0,2-1 0,-1 1-1,1-1 1,1 1 0,0 0 0,0-1-1,1 1 1,0 0 0,1-1 0,0 0-1,1 1 1,0-1 0,6 12 0,15 17 276,-22-36-306,0 0 0,0-1 1,0 1-1,0-1 0,0 0 0,1 0 1,-1 0-1,1 0 0,-1 0 0,1 0 0,0-1 1,3 2-1,-3-2-4,0-1 1,1 0 0,-1 0-1,1 0 1,-1-1-1,0 1 1,0-1-1,1 0 1,-1 0 0,0 0-1,0 0 1,5-3-1,35-21 149,-14 3-31,-1-2 0,43-46 1,-19 18 70,-43 43-147,1 0 0,0 0 0,1 1 0,-1 0 1,2 1-1,-1 1 0,1-1 0,19-6 0,-30 12-67,0 1 0,-1 0 0,1 0 0,0 0 0,-1 0 0,1 1 0,-1-1-1,1 0 1,0 0 0,-1 0 0,1 0 0,-1 1 0,1-1 0,0 0 0,-1 1 0,1-1 0,-1 0 0,1 1 0,-1-1-1,1 0 1,-1 1 0,0-1 0,1 1 0,-1-1 0,1 1 0,-1-1 0,0 1 0,1 0 0,-1-1 0,0 1 0,0-1-1,0 1 1,1 0 0,-1-1 0,0 1 0,0-1 0,0 1 0,0 1 0,2 27 70,-2-27-58,-14 111 356,25-127-206,-3 5-124,19-29 159,1 0 1,54-53 0,-79 89-176,0-1 0,0 0 0,1 1 0,-1 0 1,1 0-1,-1 0 0,7-2 0,-9 3-26,0 1 0,-1 0 0,1 0 1,0 0-1,-1-1 0,1 1 0,0 0 0,0 0 0,-1 0 0,1 0 0,0 0 0,-1 1 0,1-1 1,0 0-1,0 0 0,-1 0 0,1 1 0,0-1 0,-1 0 0,1 1 0,0-1 0,-1 0 1,1 1-1,-1-1 0,1 1 0,-1-1 0,1 1 0,-1-1 0,1 1 0,-1-1 0,1 1 1,-1 0-1,0-1 0,1 1 0,-1 0 0,0-1 0,1 1 0,-1 0 0,0-1 0,0 1 1,0 0-1,0 0 0,0-1 0,0 1 0,0 0 0,0-1 0,0 2 0,1 20-7,-1 0 1,-4 23-1,3-34-3,1-3 6,0 1 0,0-1 0,0 0 1,1 0-1,0 0 0,1 1 0,0-1 1,0 0-1,1-1 0,0 1 0,0 0 0,8 12 1,-10-18 0,0-1 1,0 0-1,0 0 1,0 1-1,0-1 0,0 0 1,0 0-1,0 0 1,1 0-1,-1 0 1,0 0-1,1-1 1,-1 1-1,1 0 1,-1-1-1,1 1 1,-1-1-1,1 1 1,2-1-1,-1 1 5,1-1 0,0 0-1,-1 0 1,1-1 0,-1 1-1,1-1 1,0 0 0,4-1 0,0-1 10,0-1 1,0 1-1,-1-1 0,1-1 1,-1 1-1,13-12 1,-8 4 21,-1 0 0,0-1 0,-1-1 0,-1 0-1,0 0 1,0-1 0,-2 0 0,8-20 0,-14 31-23,0 0 0,0 0 0,-1-1 0,0 1 0,1 0 0,-2 0 0,1 0 0,0-1 0,-1 1-1,-1-4 1,2 6-3,0 1 0,-1-1 0,1 1-1,-1-1 1,1 1 0,-1-1 0,1 1 0,-1 0-1,0-1 1,0 1 0,0 0 0,0-1 0,0 1-1,0 0 1,0 0 0,0 0 0,0 0 0,-1 0-1,1 0 1,0 0 0,-1 0 0,1 1-1,0-1 1,-1 0 0,1 1 0,-1-1 0,1 1-1,-1 0 1,-2-1 0,2 2-10,1 0 1,-1 1-1,0-1 0,1 0 1,-1 1-1,1-1 0,-1 1 0,1-1 1,0 1-1,0 0 0,-1 0 1,1 0-1,1-1 0,-1 1 1,-1 3-1,-3 3 1,0 1-2,0 0-1,0 1 1,1-1 0,0 1-1,0 0 1,1 0-1,1 1 1,-3 13-1,4-18 0,1 0 0,0 0-1,0 0 1,0 0-1,1 0 1,0 0-1,0 0 1,0 0 0,1-1-1,0 1 1,0 0-1,1-1 1,-1 1 0,1-1-1,0 0 1,5 7-1,-4-8 0,1 4-17,1-1 0,1 0 1,-1 0-1,11 8 1,-14-13 10,0 0 0,1 0 0,-1-1 0,1 1 0,-1-1 0,1 1 0,0-1 0,0 0 0,-1-1 0,1 1 0,0-1 0,0 1 0,0-1 0,3-1 0,6 0 9,-1 0 1,0-1-1,-1-1 1,1 0-1,0-1 0,-1 0 1,0 0-1,0-1 0,0-1 1,0 0-1,-1 0 1,0-1-1,-1-1 0,16-14 1,15-10 36,-28 23 25,1-1 0,19-21-1,-21 23 161,-11 8-220,0 1-1,1-1 1,-1 0 0,0 0 0,0 1 0,0-1-1,1 0 1,-1 1 0,0-1 0,0 0-1,0 0 1,0 1 0,0-1 0,0 0-1,0 1 1,0-1 0,0 0 0,0 1-1,0-1 1,0 0 0,0 1 0,0-1 0,0 0-1,0 1 1,0-1 0,0 0 0,0 1-1,0-1 1,0 0 0,0 1 0,-1-1-1,1 0 1,0 1 0,-7 20 28,1-3-34,1 0 1,0 1-1,1 0 0,-2 35 0,6-51 2,0-1 0,0 0 0,1 0 0,-1 1 0,1-1 0,-1 0 0,1 0 0,0 0 0,-1 1 0,1-1 0,0 0 0,1 0 0,-1 0 0,0-1 0,1 1 0,-1 0 0,4 3 0,-2-3 0,0 1 1,1-1-1,-1 0 0,1 0 0,-1 0 1,1 0-1,0-1 0,0 0 0,6 2 0,-2-2 6,1 1-1,-1-1 1,1-1-1,-1 0 1,1 0-1,0-1 1,-1 0-1,1 0 1,8-3-1,-5 0 8,0-1 0,-1-1 1,1 0-1,-1 0 0,0-1 0,-1-1 0,0 0 0,0 0 1,-1-1-1,15-16 0,17-16 77,-30 31-59,0-1-1,-1 1 1,0-2 0,14-22-1,-21 30-22,-1 0-1,0 0 0,-1-1 1,1 1-1,-1 0 1,0-1-1,1-5 0,-2 10-6,0-1-1,1 0 1,-1 1-1,0-1 1,0 0-1,-1 1 1,1-1-1,0 0 1,0 1-1,0-1 1,0 1-1,0-1 1,-1 0-1,1 1 1,0-1-1,-1 1 1,1-1-1,0 0 1,-1 1-1,1-1 1,-1 1-1,0-1 1,0 0-2,0 1 1,0 0 0,-1-1 0,1 1-1,0 0 1,0 0 0,0 0 0,0 0 0,-1 0-1,1 0 1,0 0 0,0 1 0,0-1-1,0 0 1,0 0 0,0 1 0,-1-1-1,0 2 1,-6 2-1,0 0 0,0 0 1,0 1-1,1 0 0,0 1 0,0 0 0,0 0 0,1 0 0,0 1 0,-7 9 0,-5 9-2,-22 46-1,35-62-8,1 1 0,0 0 0,-4 18-1,7-26 7,0 0 1,0 1-1,1-1 0,-1 1 0,1-1 0,0 1 0,0-1 0,0 1 0,0-1 0,0 1 0,0-1 0,1 1 0,-1-1 0,1 1 0,0-1 1,0 1-1,0-1 0,0 0 0,0 0 0,0 1 0,3 2 0,-1-3 3,0 0 1,0-1-1,0 1 0,1-1 0,-1 1 1,0-1-1,1 0 0,-1 0 1,1-1-1,-1 1 0,1-1 0,-1 0 1,1 1-1,0-2 0,-1 1 1,1 0-1,-1-1 0,1 1 0,-1-1 1,1 0-1,-1 0 0,1-1 1,-1 1-1,0-1 0,0 0 0,0 1 1,5-5-1,0 0 20,-1-1 0,0 0 0,0-1 0,0 1 0,-1-1 0,0-1 0,-1 1 0,0-1 0,0 0 0,-1 0 0,4-13 0,1-2 75,-9 23-78,0 14 9,-2 13-37,-2 0 0,0 0-1,-2 0 1,-1-1 0,-16 40 0,12-33 5,-5 10-15,-1-1-1,-2-1 0,-2-1 0,-42 59 1,59-92 26,0 0 0,-1-1 0,1 1 0,-1-1-1,0 0 1,-1 0 0,1-1 0,-1 0 0,0 0 0,0 0 0,0 0 0,-9 3 0,14-7-1,-1 0 0,1 0 0,-1 0 0,1-1 0,0 1-1,-1 0 1,1-1 0,0 1 0,-1-1 0,1 1 0,0-1 0,0 1-1,-1-1 1,1 0 0,0 0 0,0 1 0,0-1 0,0 0-1,0 0 1,0 0 0,0 0 0,0-1 0,0 1 0,1 0 0,-2-2-1,-1-1 15,1 0-1,-1 0 1,1 0-1,0-1 0,1 1 1,-3-6-1,4 6-6,0-1 1,0 1-1,0 0 0,1 0 0,0 0 0,-1 0 1,1 0-1,1 0 0,-1 0 0,0 1 0,1-1 1,4-6-1,-1 0 16,1 1 1,0 0-1,12-14 1,5 2 13,1 1 0,0 0 0,47-26 0,-29 19-17,1-1 17,-8 5-3,37-30 0,45-54-16,-98 89-10,-1-2 0,-1 1 0,-1-2 0,-1 0 0,21-41 0,4 4 115,-44 66-143,1 0-1,1 0 0,-1 0 1,-2 16-1,1-2-6,-5 8-2,-8 41-53,16-64 59,0 0 0,0 0 0,1 0 0,0 0 0,0 0 0,1 0 0,0-1 0,1 9 0,-2-14 18,1-1 0,-1 0 0,0 1 1,0-1-1,0 1 0,0-1 1,1 1-1,-1-1 0,0 1 0,0-1 1,1 0-1,-1 1 0,0-1 1,1 0-1,-1 1 0,0-1 0,1 0 1,-1 1-1,0-1 0,1 0 1,-1 0-1,1 1 0,-1-1 1,1 0-1,-1 0 0,1 0 0,-1 0 1,1 1-1,-1-1 0,0 0 1,1 0-1,-1 0 0,1 0 0,-1 0 1,1 0-1,-1 0 0,1-1 1,0 1-1,2-1-1,-1 0 1,1 0-1,-1-1 1,1 1-1,-1-1 1,0 1-1,4-4 1,32-36 1,-26 25 22,1 0 0,1 1 1,27-24-1,-35 33 0,18-11 65,-23 16-83,-1 1 1,1 0 0,-1 0-1,1 0 1,0-1-1,-1 1 1,1 0-1,-1 0 1,1 0 0,-1 0-1,1 0 1,0 0-1,-1 0 1,1 0 0,-1 1-1,1-1 1,-1 0-1,1 0 1,-1 0 0,1 1-1,-1-1 1,1 0-1,-1 0 1,1 1 0,-1-1-1,1 0 1,-1 1-1,1-1 1,-1 1-1,0-1 1,1 1 0,-1-1-1,0 0 1,1 1-1,-1-1 1,0 1 0,0 0-1,1-1 1,-1 1-1,0-1 1,0 1 0,0-1-1,0 1 1,0-1-1,0 2 1,3 14 6,0-1-1,-2 1 1,0 0-1,-1 0 1,0 0 0,-4 18-1,-1 0-23,-17 59 1,9-53-12,-2-1 0,-35 66 1,-56 66-116,99-162 133,1 1 0,-2-1 0,1 0 0,-1 0 0,-1-1 0,1 0-1,-1-1 1,-1 1 0,1-2 0,-1 0 0,-19 9 0,27-14 11,0 0 0,0 0 0,1-1 0,-1 1 0,0-1 1,0 0-1,0 1 0,0-1 0,0 0 0,0 0 0,0 0 0,0-1 0,1 1 0,-1 0 0,0-1 0,0 1 1,0-1-1,0 1 0,0-1 0,1 0 0,-1 0 0,0 0 0,1 0 0,-1 0 0,1 0 0,-1-1 0,1 1 1,-1 0-1,1-1 0,0 1 0,0-1 0,0 1 0,0-1 0,0 0 0,0 1 0,0-1 0,0 0 1,1 0-1,-1 0 0,1 1 0,-1-1 0,1-4 0,-1 0 7,0 0 0,0 0 0,1 0 0,0 0 0,0 0 0,1 0 1,0 0-1,0 0 0,0 0 0,1 0 0,-1 0 0,6-9 0,1 2 5,0 0 1,2 0-1,-1 1 1,1 0-1,1 1 1,0 1 0,14-11-1,92-57 79,-36 27-21,-80 50-72,197-128 107,-197 128-200,24-17 121,-20 7-3165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2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10656,'0'0'4046,"12"0"-3259,537 25 2501,-409-20-1601,-117-5-358,-38 0-3983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3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191 678 4720,'0'0'6257,"9"-11"-5898,30-36 204,41-68 0,-23 25 79,62-105 726,-112 182-1268,37-74 565,-40 77-522,0 0 0,-1 0 1,0-1-1,0 1 0,-1-1 0,1-20 1,-3 30-117,0 0 0,0-1 0,0 1 0,0 0 0,0-1 1,0 1-1,-1 0 0,1-1 0,0 1 0,-1 0 0,1 0 1,-1-1-1,1 1 0,-1 0 0,0 0 0,1 0 0,-2-2 0,1 3-7,0-1-1,1 1 0,-1 0 0,0-1 0,1 1 0,-1 0 0,0 0 0,0 0 0,1 0 0,-1-1 0,0 1 1,1 0-1,-1 0 0,0 0 0,0 0 0,1 0 0,-1 1 0,0-1 0,0 0 0,1 0 0,-1 0 1,-1 1-1,-2 1 18,0 0 0,0 1 1,1-1-1,-1 1 0,0 0 1,1 0-1,0 0 0,-4 5 0,-46 69 162,15-20-110,6-7-19,2 2 0,-34 79 0,61-125-68,-81 159 53,49-87-26,-26 66 42,42-98 38,-44 78 0,50-99-14,1-4 194,17-28 112,17-27-192,22-22 45,91-88 1,-16 19 52,-97 99-234,110-114 429,-98 112-281,-34 27-217,0 1-1,1 0 1,-1 0-1,0-1 0,0 1 1,1 0-1,-1 0 1,0 0-1,0-1 1,1 1-1,-1 0 1,0 0-1,0 0 1,1 0-1,-1 0 1,0 0-1,1 0 1,-1 0-1,0 0 1,1 0-1,-1 0 1,0 0-1,0 0 1,1 0-1,-1 0 1,0 0-1,1 0 1,-1 0-1,0 0 1,1 0-1,-1 0 1,0 0-1,0 0 1,1 1-1,-1 10 30,-9 19-79,8-27 41,-7 18-14,-48 143-65,33-85 51,22-78 31,1-1 1,0 1-1,0 0 1,-1-1-1,1 1 1,0 0-1,0 0 0,0-1 1,0 1-1,0 0 1,0 0-1,0-1 0,0 1 1,1 0-1,-1 0 1,0-1-1,0 1 1,0 0-1,1 0 0,-1-1 1,0 1-1,1 0 1,-1-1-1,1 1 0,-1-1 1,1 1-1,-1-1 1,1 1-1,-1-1 1,1 1-1,0-1 0,-1 1 1,1-1-1,0 1 1,-1-1-1,1 0 0,0 0 1,-1 1-1,1-1 1,0 0-1,0 0 1,-1 0-1,1 0 0,0 0 1,0 0-1,-1 0 1,1 0-1,1 0 0,4-1 7,0 0-1,-1 0 0,1 0 0,-1-1 1,6-2-1,10-6 32,-2-1 0,0-1 0,0 0 0,-1-2 0,28-26 0,-4 4 33,16-16 32,-34 30 68,42-31 0,-66 53-162,1 0 0,-1 0 0,0 0 0,0 0 0,0 0 0,0 0 0,1 0 0,-1 0 1,0 0-1,0 0 0,0 1 0,0-1 0,0 0 0,1 0 0,-1 0 0,0 0 0,0 0 0,0 0 0,0 0 0,0 1 0,0-1 0,0 0 0,0 0 0,0 0 1,1 0-1,-1 0 0,0 1 0,0-1 0,0 0 0,0 0 0,0 0 0,0 0 0,0 1 0,0-1 0,0 0 0,0 0 0,0 0 0,0 0 0,0 1 0,0-1 1,0 0-1,0 0 0,-1 0 0,1 0 0,0 0 0,0 1 0,0-1 0,0 0 0,0 0 0,0 0 0,0 0 0,-4 21 83,-5 19-83,6-32-4,1 0 1,0 0-1,1-1 0,0 1 0,0 13 1,1-19-4,0 1 1,0-1-1,1 0 1,-1 0-1,1-1 1,-1 1-1,1 0 1,0 0-1,-1 0 1,1 0-1,0 0 1,0-1-1,1 1 0,-1 0 1,0-1-1,0 1 1,1-1-1,-1 1 1,1-1-1,-1 0 1,1 0-1,0 1 1,-1-1-1,1 0 1,0-1-1,0 1 1,3 1-1,-3-2 4,0 0 0,0-1 0,0 1-1,1-1 1,-1 1 0,0-1 0,0 0 0,0 1-1,0-1 1,0 0 0,0 0 0,0-1-1,-1 1 1,1 0 0,0-1 0,-1 1 0,1-1-1,-1 1 1,1-1 0,-1 0 0,0 0-1,1 1 1,0-3 0,-1 0 1,1-1 0,-1 1-1,0 0 1,-1 0 0,1-1 0,-1 1 0,1 0 0,-1-1-1,-1 1 1,1-1 0,-1 1 0,1 0 0,-1 0-1,0-1 1,-1 1 0,1 0 0,-1 0 0,0 0 0,0 0-1,0 0 1,0 1 0,-1-1 0,1 1 0,-1-1-1,0 1 1,0 0 0,-1 0 0,1 0 0,0 1 0,-1-1-1,0 1 1,1 0 0,-1 0 0,0 0 0,0 0 0,0 1-1,-1-1 1,-3 0 0,-5 0-4,-14-6 5,67 0-9,56-9-22,104-15-141,-197 31 167,-1 1-1,0 0 0,0-1 1,0 1-1,0 0 0,1 1 1,-1-1-1,0 0 0,0 1 1,0-1-1,0 1 0,0-1 1,0 1-1,0 0 0,0 0 1,3 2-1,-4-2 1,0 0 0,0 0 1,0 0-1,0 1 0,0-1 1,0 0-1,-1 1 0,1-1 0,0 0 1,-1 1-1,0-1 0,1 1 1,-1-1-1,0 0 0,1 1 0,-1-1 1,0 1-1,0 2 0,-1 3-2,0 0 0,-1 0 0,1 0 0,-1 0 0,-1 0 1,1 0-1,-1-1 0,-4 8 0,-2 3-11,5-9 10,0-1 1,0 1 0,0-1-1,-1 0 1,0 0 0,-1 0-1,1-1 1,-1 0 0,-8 6-1,14-12 3,0 0 0,0 0 0,0 0-1,0 0 1,0-1 0,0 1 0,0 0 0,0 0-1,0 0 1,0 0 0,0 0 0,0 0 0,0 0-1,0 0 1,0-1 0,0 1 0,0 0-1,0 0 1,0 0 0,0 0 0,0 0 0,0 0-1,0 0 1,0 0 0,0 0 0,0-1 0,0 1-1,0 0 1,0 0 0,0 0 0,0 0 0,0 0-1,0 0 1,-1 0 0,1 0 0,0 0-1,0 0 1,0 0 0,0 0 0,0 0 0,0 0-1,0 0 1,0 0 0,0 0 0,-1-1 0,1 1-1,0 0 1,0 0 0,0 0 0,0 0-1,0 1 1,0-1 0,0 0 0,0 0 0,-1 0-1,1 0 1,0 0 0,0 0 0,0 0 0,0 0-1,0 0 1,0 0 0,0 0 0,0 0-1,0 0 1,0 0 0,-1 0 0,5-10 31,19-20 6,0 2 1,1 1 0,2 0-1,38-29 1,-33 30 26,-20 16-25,1 0 0,-1 2 0,23-14 0,-33 22-34,0-1-1,0 1 1,0-1-1,0 0 1,0 1-1,0 0 1,0-1-1,0 1 1,0 0-1,0-1 1,0 1 0,0 0-1,0 0 1,0 0-1,0 0 1,1 0-1,-1 0 1,0 0-1,0 1 1,0-1-1,0 0 1,0 1-1,0-1 1,0 0-1,2 2 1,-2-1-1,0 0-1,0 1 1,0-1 0,-1 0 0,1 1 0,0-1-1,-1 1 1,1-1 0,-1 1 0,1-1 0,-1 1 0,0-1-1,1 1 1,-1-1 0,0 4 0,-1 3 0,1 1 1,-1-1 0,-1 0 0,1 1-1,-6 12 1,1-4 6,2-6 4,0 0 1,0-1-1,-1 0 1,0 0-1,-1 0 1,0 0-1,-10 12 1,12-20 38,4-5 13,8-8 18,12-12-41,67-66 85,-74 77-104,1 0 0,0 2 1,1 0-1,31-17 0,-10 12 39,-35 16-61,0-1-1,-1 0 1,1 1 0,0-1 0,-1 0-1,1 1 1,-1-1 0,1 1 0,0-1-1,-1 1 1,1-1 0,-1 1-1,0 0 1,1-1 0,-1 1 0,1-1-1,-1 1 1,0 0 0,0-1 0,1 1-1,-1 0 1,0 0 0,0-1 0,0 2-1,4 18 19,-4 5 16,-1 0 0,-9 46 0,4-30 41,6-35-67,0 0 0,0 0 0,0 0 1,1 0-1,0 0 0,1-1 0,-1 1 0,1 0 0,0-1 0,0 1 1,1-1-1,5 9 0,-3-6 8,1 0-1,0 0 1,0 0 0,1 0-1,0-1 1,12 10 0,-15-14 11,1 0 1,-1 0-1,1-1 0,0 0 0,0 0 1,0 0-1,0 0 0,0-1 1,0 0-1,1 0 0,-1 0 1,0-1-1,8 0 0,-3 0-602,0-1 0,0-1 0,0 1 0,0-2 0,14-5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3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4008,'0'0'10032,"-3"13"-9839,-15 38 114,-2-1-1,-37 65 1,-8 15 262,51-100-373,-4 3 28,11-20-85,1-1 0,0 1-1,-7 24 1,9-22-47,2-5-15,-1-1 0,0 1 0,0-1-1,-1 1 1,-5 8 0,1 3 155,8-19-179,-1 0 1,1 0-1,-1 1 1,0-1-1,0 0 1,0 0-1,0 0 1,0 0-1,-1 0 1,1 0-1,-2 1 0,2-2-23,1 0 0,-1 0 0,1 0 0,-1 0 0,1 0 0,-1 0-1,1 0 1,0 0 0,0 0 0,-1 0 0,1 0 0,0 0 0,0 0 0,0 0-1,0 1 1,0-1 0,1 1 0,-3 14 1220,17-18-1007,36-10-84,54-19-1,-83 25-94,-1 1 0,38-4 0,22-5 130,-45 4-94,-22 5-52,0 1 1,0 1-1,0 0 1,25-1-1,-18 10 0,-21 0-110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9144,'0'0'3233,"12"-5"-2854,25-9 174,69-14-1,-85 23-168,1 2-1,-1 0 1,1 2-1,0 0 1,35 4-1,-48-1-229,-1-2 82,0 1 1,-1 1 0,1-1-1,0 1 1,0 1 0,-1 0-1,11 5 1,-17-8-202,-1 0 1,1 0-1,-1 0 1,1 1-1,-1-1 1,1 0-1,-1 0 0,1 0 1,-1 0-1,1 0 1,-1 0-1,1 0 1,-1 0-1,1 0 1,-1 0-1,1-1 1,-1 1-1,1 0 1,-1 0-1,1 0 0,-1 0 1,1-1-1,-1 1 1,0 0-1,1-1 1,-1 1-1,1-1 1,-1 1-73,0 0 1,0 0 0,0 0 0,0 0 0,-1 0 0,1 0 0,0 0-1,0 0 1,0 0 0,0 0 0,-1 0 0,1 0 0,0 0 0,0 0-1,0 0 1,0 0 0,0 0 0,-1 0 0,1 0 0,0-1 0,0 1-1,0 0 1,0 0 0,0 0 0,0 0 0,0 0 0,-1 0 0,1-1-1,0 1 1,0 0 0,0 0 0,0 0 0,0 0 0,0 0 0,0-1-1,0 1 1,0 0 0,0 0 0,0 0 0,0 0 0,0 0 0,0-1-1,0 1 1,0 0 0,0 0 0,0 0 0,0 0 0,0-1 0,0 1-1,0 0 1,0 0 0,0 0 0,1 0 0,-1 0 0,0-1 0,0 1-1,0 0 1,0 0 0,0 0 0,0 0 0,0 0 0,1 0-1,-1 0 1,0 0 0,0 0 0,0-1 0,0 1 0,0 0 0,1 0-1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3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8640,'0'0'2561,"13"-1"-2274,230-15 1610,-232 15-1652,0 1 1,0 0-1,-1 1 0,1 0 1,0 1-1,-1 0 0,1 1 1,-1 0-1,1 0 0,-1 1 1,18 11-1,-28-15-228,0 0 1,0 0-1,1 0 1,-1 0 0,0 0-1,0 0 1,0 0-1,0 1 1,0-1-1,0 0 1,1 0-1,-1 0 1,0 0-1,0 0 1,0 0-1,0 0 1,0 0 0,1 0-1,-1 0 1,0 0-1,0 0 1,0 0-1,0 0 1,1 0-1,-1 0 1,0 0-1,0 0 1,0 0 0,0 0-1,0 0 1,1 0-1,-1 0 1,0 0-1,0-1 1,0 1-1,0 0 1,0 0-1,0 0 1,1 0-1,-1 0 1,0 0 0,0 0-1,0-1 1,0 1-1,0 0 1,0 0-1,0 0 1,0 0-1,0 0 1,0-1-1,0 1 1,0 0-1,0 0 1,0 0 0,0 0-1,0 0 1,0-1-1,2-2-2123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3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8432,'0'0'2702,"13"-2"-2347,255-11 1666,-135 10-490,-109 0-1144,-20 2-449,0 1 0,0-1 0,0 1-1,0-1 1,0 1 0,-1 0 0,1 1 0,0-1-1,0 1 1,0-1 0,0 1 0,4 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4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279 731 5320,'0'0'5558,"-10"-1"-5316,-5 0-61,0 1 1,-23 1 0,32 0-75,0-1 0,0 1 0,0 1 1,0-1-1,0 1 0,0 0 0,1 1 1,-1-1-1,1 1 0,-1 0 0,-6 5 1,3 0 57,-8 6 242,-21 23 0,32-30-324,1 0-1,0 0 0,0 0 0,0 0 0,1 1 0,-6 15 0,6-12 25,0 1-1,0 0 1,2 1-1,-1-1 1,1 0-1,1 1 1,0 23-1,2-30-68,0 1 0,0-1 0,0 0 0,1 0-1,0 0 1,0 0 0,1 0 0,-1-1 0,1 1 0,0-1 0,1 1-1,-1-1 1,1 0 0,0-1 0,1 1 0,-1-1 0,9 7 0,-8-8-10,0 0 1,0 0 0,0 0-1,1-1 1,0 0 0,-1 0-1,1-1 1,0 1 0,0-1-1,0 0 1,0-1-1,0 0 1,0 0 0,8-1-1,10-1 80,0-2-1,26-7 0,-41 9-81,15-5 62,-1-1 0,0-1 1,26-14-1,-8 3 53,-29 14-68,0 0-1,-1-1 0,0-1 0,0 0 0,0 0 0,-1-1 0,0-1 1,-1 1-1,16-23 0,-24 31-46,0 0 0,0 0 1,-1-1-1,1 1 0,-1 0 1,1 0-1,-1-1 0,1 1 1,-1 0-1,0-1 0,0 1 1,1-1-1,-1-1 0,-5 0 246,-5 10-123,7-4-137,0 1-1,0 0 1,0 1-1,0-1 1,1 0-1,0 1 1,-1-1 0,2 1-1,-1 0 1,1 0-1,-2 8 1,2-11-10,1 0 1,0 0-1,0 0 1,-1-1-1,1 1 1,0 0-1,1 0 1,-1 0-1,0 0 1,1-1-1,-1 1 1,1 0-1,-1 0 0,1-1 1,0 1-1,-1 0 1,1-1-1,0 1 1,0 0-1,0-1 1,1 0-1,-1 1 1,0-1-1,0 0 1,1 1-1,-1-1 1,1 0-1,-1 0 1,1 0-1,0 0 1,-1 0-1,1-1 0,0 1 1,3 0-1,-2 0 13,1 0-1,-1 0 0,1 0 0,-1-1 0,1 1 0,0-1 0,-1 0 0,1-1 1,-1 1-1,1 0 0,-1-1 0,1 0 0,-1 0 0,1 0 0,-1 0 0,1 0 1,-1-1-1,0 0 0,0 1 0,0-1 0,0 0 0,0-1 0,0 1 0,-1 0 1,1-1-1,-1 0 0,0 1 0,1-1 0,-1 0 0,0 0 0,-1 0 0,1-1 1,0 1-1,-1 0 0,0 0 0,0-1 0,0 1 0,0-1 0,0 1 0,-1-1 1,0-7-1,0 9-4,0-1 0,0 0 1,-1 0-1,1 1 0,-1-1 0,0 0 1,0 1-1,0-1 0,0 1 0,0-1 1,0 1-1,-1-1 0,0 1 1,1 0-1,-1 0 0,0-1 0,0 1 1,0 1-1,0-1 0,0 0 0,0 0 1,-1 1-1,1-1 0,-1 1 1,1 0-1,-1 0 0,-4-2 0,1 1 7,-1 0-1,0 0 1,1 0-1,-1 1 1,0 0-1,0 0 1,0 1 0,0 0-1,0 0 1,-9 2-1,11-1-7,0-1 0,0 2-1,0-1 1,1 0 0,-1 1 0,0 0-1,1 0 1,-1 1 0,1-1 0,-1 1-1,1 0 1,0 0 0,-5 6 0,22-13-3,0 0 1,23-11 0,26-16 58,2 3 0,127-37 1,-188 64-62,1 0 1,-1 1-1,1-1 1,0 1-1,-1 0 1,1 0-1,-1 0 1,1 0-1,0 1 1,-1 0-1,1-1 1,4 3-1,-6-2-4,-1-1 0,1 1 0,0 0 0,-1 0 0,1 0 0,-1 1-1,1-1 1,-1 0 0,0 0 0,0 1 0,1-1 0,-1 1-1,0-1 1,0 1 0,0-1 0,-1 1 0,1 0 0,0 0-1,-1-1 1,1 1 0,-1 0 0,1 0 0,-1-1 0,0 1 0,0 2-1,0 8-7,0 0 0,-2 0 0,1 0 0,-2-1 0,1 1 0,-1 0-1,-1-1 1,0 0 0,-7 13 0,1 0-5,3 2 195,65-92 164,16-15-146,-65 73-155,1 0 1,-1 0 0,2 1 0,-1 0-1,1 1 1,17-8 0,-27 13-38,0 1 0,-1 0 0,1-1 0,0 1 0,-1 0 0,1 0 0,0 0 1,-1-1-1,1 1 0,0 0 0,-1 0 0,1 0 0,0 0 0,-1 0 0,1 0 0,0 1 1,0-1-1,-1 0 0,1 0 0,0 0 0,-1 1 0,1-1 0,-1 0 0,1 1 0,0-1 1,-1 0-1,1 1 0,0 0 0,0 1 0,0-1 0,0 1 0,0 0 0,0-1 0,-1 1 0,1 0 0,-1 0 0,1-1 0,-1 1 0,0 0 0,1 3 0,-1 8-9,-1 1-1,-2 22 1,1-22 2,1 38-51,0-49 44,2 1-1,-1-1 0,0 1 0,1-1 0,0 1 0,0-1 0,0 1 0,0-1 0,0 0 0,1 1 1,2 4-1,-2-7 7,-1 0 1,0 0-1,1 0 1,-1 0 0,1 0-1,-1-1 1,1 1 0,0 0-1,-1-1 1,1 0-1,0 1 1,-1-1 0,1 0-1,0 1 1,0-1-1,-1 0 1,1 0 0,0-1-1,-1 1 1,1 0-1,0 0 1,0-1 0,-1 1-1,1-1 1,2-1-1,3-1 10,0 0 0,0 0 0,-1-1 0,11-7 0,-14 9-8,17-12 18,-1-1 1,0-1-1,24-27 1,-37 35-14,75-95 83,-68 83-57,0 0 1,-1-1-1,13-32 1,6-25 59,9-20 96,52-196-1,-86 261-145,-3 17-10,0 0 1,1-1 0,0 1 0,10-19 0,-5 6 28,-9 28-63,0 0 1,1 0 0,-1 0 0,0 0 0,0 0 0,0 0 0,0 0 0,0 1 0,0-1 0,0 0 0,0 0 0,0 0-1,-1 0 1,1 0 0,0 0 0,0 0 0,-1 1 0,1-1 0,0 0 0,-1 0 0,1 0 0,-1 1 0,0-1 0,1 0-1,-1 1 1,1-1 0,-1 0 0,0 1 0,1-1 0,-2 0 0,-2 5-13,1-1 0,0 1 0,-1 0 0,1 0 0,1 0 1,-4 4-1,2-1-2,-17 23-39,2 0 0,1 1 0,-16 38 0,-56 146-256,73-170 270,2 0 0,3 2 0,1 0 0,3 0 0,-4 65 0,10-91 31,-2 96-88,5-104 84,0 0-1,1-1 1,0 1 0,1-1-1,0 1 1,10 22-1,-10-29 9,0 0-1,0-1 0,1 1 0,0-1 1,0 0-1,7 7 0,-9-11 6,-1 1 0,1-1-1,-1 1 1,1-1-1,0 0 1,0 1-1,0-1 1,0 0 0,0 0-1,0-1 1,0 1-1,0 0 1,0-1 0,0 1-1,0-1 1,0 1-1,1-1 1,-1 0 0,0 0-1,0 0 1,0 0-1,4-1 1,6-3 10,1 0-1,-1-1 1,0-1-1,0 1 1,-1-2 0,0 0-1,0 0 1,0-1-1,9-9 1,-3 1 7,0-1 0,-2 0 0,0-1 1,-1-1-1,-1 0 0,11-22 0,-10 18 16,-11 19-22,0 0 1,-1 0 0,0 0 0,1-1 0,-1 1 0,-1-1-1,1 1 1,-1-1 0,1 1 0,0-10 0,-11 25 50,-4 9-55,2 5-3,1 0 0,1 1 1,-6 27-1,10-35-4,3-12-5,1 0 0,0-1-1,1 1 1,-1 0 0,1 0 0,0 0-1,0 0 1,1 0 0,0 0-1,0 0 1,2 5 0,-2-8 2,0-1 1,0 0 0,0 1 0,0-1-1,0 0 1,0 0 0,1 0 0,-1 0-1,1 0 1,-1 0 0,1 0-1,0 0 1,0-1 0,-1 1 0,1-1-1,1 1 1,-1-1 0,0 0 0,0 0-1,0 0 1,1 0 0,-1 0 0,0 0-1,1 0 1,-1-1 0,1 0 0,-1 1-1,4-1 1,4 0-5,0-1 1,0 0-1,0-1 1,0 0-1,0-1 1,-1 1-1,1-2 0,-1 1 1,12-8-1,5-4 23,43-34-1,-26 17 44,15-16 26,-36 29 7,-22 18-89,1 1 0,-1-1 0,0 1-1,0 0 1,1-1 0,-1 1 0,1 0-1,-1-1 1,0 1 0,1 0 0,-1-1 0,1 1-1,-1 0 1,1 0 0,-1-1 0,1 1-1,-1 0 1,1 0 0,-1 0 0,1 0-1,-1 0 1,1-1 0,-1 1 0,1 0 0,-1 0-1,1 0 1,-1 1 0,1-1 0,-1 0-1,1 0 1,-1 0 0,1 0 0,-1 0-1,1 1 1,-1-1 0,1 0 0,-1 0 0,1 1-1,-1-1 1,0 0 0,1 1 0,-1-1-1,0 0 1,1 1 0,-1-1 0,0 1-1,1-1 1,-1 0 0,0 1 0,0-1 0,1 1-1,-1-1 1,0 1 0,0-1 0,1 2-1,-1 1 3,1 0 0,-1 0-1,1 0 1,-1 0-1,0 0 1,0 0 0,-1 5-1,-2 13-1,-2 0-1,0-1 0,-1 0 0,-1 0 1,-1 0-1,-11 20 0,14-29-2,4-9 0,0 0 0,1-1 0,-1 1 0,0-1 0,0 1 0,0-1 0,0 0 0,0 1 0,0-1 0,0 0 0,-3 3 0,45-45 31,16-11 28,-37 32-6,1 1 0,48-33 1,33-21 192,-101 72-243,0 1 0,0-1-1,0 0 1,0 0 0,0 1 0,0-1-1,0 1 1,1-1 0,-1 1-1,0-1 1,0 1 0,0 0-1,1 0 1,-1-1 0,0 1 0,0 0-1,1 0 1,-1 0 0,0 0-1,0 0 1,2 1 0,-2 0-2,0-1 0,0 1 0,0 0 0,-1-1 0,1 1 0,0 0 0,0 0 0,-1-1 0,1 1 0,-1 0 0,1 0 0,-1 0 0,1 0 0,-1 0 0,1 0 0,-1 0 0,0 0 0,1 0 0,-1 2 1,1 2-3,-1 0 1,0 0-1,0 1 1,0-1-1,0 0 1,-1 0 0,0 0-1,0 0 1,-2 6-1,-66 146-128,68-156 129,1 1 1,-1-1-1,0 0 1,1 0-1,0 0 0,-1 1 1,1-1-1,0 0 0,0 0 1,-1 1-1,1-1 1,0 0-1,0 0 0,1 1 1,-1-1-1,0 0 1,0 1-1,0-1 0,1 0 1,-1 0-1,1 0 1,-1 1-1,1-1 0,0 0 1,-1 0-1,1 0 0,0 0 1,0 0-1,-1 0 1,1 0-1,0 0 0,0 0 1,0-1-1,0 1 1,0 0-1,0-1 0,1 1 1,-1 0-1,0-1 1,0 1-1,0-1 0,1 0 1,-1 1-1,0-1 0,0 0 1,1 0-1,-1 0 1,0 0-1,0 0 0,1 0 1,-1 0-1,0 0 1,1-1-1,0 1 0,25-4 39,-23 4-30,0-1-1,0 1 1,0-1 0,0 1-1,0-1 1,0-1-1,0 1 1,0 0-1,-1-1 1,5-2 0,1-2 1,6-2 12,-1-1-1,0-1 1,-1 0-1,1-1 1,-2 0-1,0-1 1,0-1-1,11-16 1,3-9 6,-18 28-9,0-1 0,-1 0 0,-1 0-1,0-1 1,9-23 0,-9 17-9,-3 10-42,-6 16 6,-21 50-18,11-29-6,-15 55 1,25-74 31,1 0 0,1 1 0,0-1 0,0 0-1,1 0 1,0 1 0,1-1 0,0 0 0,4 17 0,-5-24 15,1-1-1,0 0 1,0 0 0,0 0-1,0 0 1,0 0 0,0 0-1,1 0 1,-1-1 0,1 1-1,-1 0 1,1-1 0,0 1-1,-1-1 1,1 0 0,0 1-1,0-1 1,0 0 0,0 0-1,0 0 1,0 0 0,0-1-1,1 1 1,-1-1 0,0 1-1,0-1 1,1 0 0,-1 1-1,0-1 1,3-1 0,0 1 3,1 0 1,0-1-1,0 0 1,-1 0-1,1 0 1,0-1-1,-1 0 1,0 0 0,1 0-1,7-5 1,1-5 1,1 1 1,-2-1 0,14-16 0,4-4 8,-18 21 31,-2 0 0,0-1 0,0 0 0,-1-1 0,-1-1 0,0 1 0,-1-2 0,11-24 0,-17 34-17,-2 4-18,1 1 0,-1-1 0,0 1 0,0-1 0,0 0 0,1 1 0,-1-1 0,0 1 0,0-1 0,0 0 0,0 1 0,0-1 0,0 1 0,0-1 0,0 0 0,0 1 0,0-1 0,0 0 0,-1 1 0,1-1 0,0 1 0,0-1 0,-1 1 0,1-1 0,0 1 0,-1-2 0,-1 7-18,-1 0 0,0 0 0,0-1 0,0 1 0,-1-1 0,-3 5 0,0-1-13,1 1 0,0 0 1,0 0-1,1 1 0,1 0 0,0-1 0,-5 16 1,7-17-2,0 0 1,0-1 0,1 1 0,0 0-1,0 0 1,1 0 0,0 0-1,0 0 1,1 0 0,2 13 0,-2-19 21,-1-1 1,1 1-1,-1 0 1,1-1-1,0 1 1,0 0-1,0-1 1,0 1 0,0-1-1,0 0 1,0 1-1,0-1 1,1 0-1,-1 1 1,0-1-1,1 0 1,-1 0 0,1 0-1,-1-1 1,1 1-1,0 0 1,-1 0-1,1-1 1,0 1-1,2 0 1,2-1-5,1 0 0,-1 0 0,0 0 0,0 0-1,0-1 1,8-2 0,-3 0 13,0 0 0,0-1 0,0 0 0,0-1 0,-1 0 0,1-1 0,-1 0 0,-1-1 0,1 1 0,8-10 0,14-6 28,-25 18-21,0-1 1,0 0 0,0 0 0,-1-1 0,1 1 0,-1-1 0,9-12 0,21-25 243,-35 40-192,-8 8-43,-9 10-41,1 4-6,1 0 0,-17 31 0,24-38 15,5-10 7,1 0-1,0 0 1,-1 1-1,1-1 1,0 0 0,1 1-1,-1-1 1,0 1-1,1 0 1,-1-1 0,1 1-1,0-1 1,0 1-1,0 0 1,0-1 0,0 1-1,0 0 1,1-1-1,-1 1 1,1-1 0,0 1-1,0-1 1,0 1-1,0-1 1,0 0 0,1 1-1,-1-1 1,0 0-1,1 0 1,0 0 0,0 0-1,-1 0 1,1-1-1,0 1 1,1 0 0,-1-1-1,0 1 1,0-1-1,1 0 1,-1 0 0,0 0-1,1 0 1,-1 0 0,1-1-1,-1 1 1,1-1-1,0 1 1,-1-1 0,1 0-1,0 0 1,-1 0-1,5-1 1,-1 0 5,1 0-1,-1-1 1,1 0-1,-1 0 1,0 0-1,0-1 1,0 0-1,0 0 1,0 0 0,-1-1-1,1 0 1,7-8-1,-10 10 4,0-1-1,0-1 1,-1 1-1,1 0 0,-1-1 1,0 1-1,1-1 1,-2 0-1,1 1 1,0-1-1,-1 0 0,0 0 1,0 0-1,0 0 1,0 0-1,-1-1 1,1 1-1,-1 0 0,0 0 1,-1-8-1,-1 5 5,1 1 1,-1-1-1,0 1 0,0 0 0,0 0 0,-5-8 1,6 12-11,0 0 1,-1 1 0,1-1 0,-1 0-1,1 0 1,-1 1 0,1-1 0,-1 1-1,0-1 1,0 1 0,0 0 0,0 0-1,0 0 1,0 0 0,0 0 0,0 0-1,0 0 1,-1 1 0,1-1-1,0 1 1,-3-1 0,-4 1 0,0 0 0,0 0 0,0 1 0,1 0 0,-1 0 0,0 1 0,1 0 0,-1 1 0,1 0 0,0 0 0,0 0 0,-13 8 0,13-7-4,7-4 3,0 1 1,0-1 0,0 0 0,0 1-1,0-1 1,0 1 0,0-1-1,0 1 1,0-1 0,0 1 0,0 0-1,1-1 1,-1 1 0,0 0-1,0 0 1,0 0 0,1 0 0,-1 0-1,1-1 1,-1 1 0,1 0 0,-1 2-1,1-3 0,0 1 0,0 0 0,0-1 0,0 1 0,1-1 0,-1 1-1,0-1 1,0 1 0,1-1 0,-1 1 0,1-1 0,-1 1 0,0-1 0,1 0-1,-1 1 1,1-1 0,-1 1 0,1-1 0,-1 0 0,1 0 0,-1 1 0,1-1-1,-1 0 1,1 0 0,-1 0 0,1 1 0,-1-1 0,1 0 0,0 0 0,-1 0-1,2 0 1,18 0-48,-19 0 46,13-1-9,0-1-1,0 0 0,0-1 0,0-1 1,-1 0-1,1-1 0,18-10 0,-8 2-5,0-1-1,-2-2 1,22-17-1,-28 21 8,30-16-1,-7 3 58,-25 12-3,-11 11 30,-5 12-17,0-3-48,-25 81-14,4-13 3,21-69-3,1-1 1,1 1 0,-1-1 0,1 1-1,1 10 1,-1-13 0,0-1 0,0 0-1,1 1 1,-1-1 0,1 0-1,0 0 1,0 1 0,-1-1 0,1 0-1,1 0 1,-1 0 0,0 0-1,0 0 1,1 0 0,-1 0 0,4 2-1,-5-4 4,1 1 1,0-1-1,0 0 0,0 1 0,-1-1 0,1 0 0,0 0 0,0 1 0,0-1 1,0 0-1,0 0 0,0 0 0,0 0 0,-1 0 0,1 0 0,0-1 1,0 1-1,0 0 0,0 0 0,0-1 0,-1 1 0,3-1 0,18-13-15,-12 8 13,8-5 5,0 0-1,-2-1 0,19-18 1,72-69 204,-97 85-41,-12 26-39,0-1-118,0 0 0,-1-1 0,0 0 1,-8 15-1,7-13-13,-1-1 1,2 1 0,-5 14-1,8-22-3,1 0-1,-1 0 1,0 0 0,1 0-1,0 1 1,0-1-1,1 0 1,-1 0-1,1 1 1,0-1-1,0 0 1,0 0-1,2 6 1,-1-9 5,-1 1 1,0 0 0,1-1-1,-1 1 1,0-1 0,1 1-1,0-1 1,-1 0 0,1 0-1,0 1 1,0-1 0,-1 0-1,1-1 1,0 1 0,0 0-1,0 0 1,0-1 0,0 1-1,1-1 1,-1 0 0,0 0-1,0 0 1,0 0-1,0 0 1,0 0 0,0 0-1,4-1 1,3-1-2,0 0 0,0 0-1,0 0 1,17-8 0,-11 2 20,0-1 0,0-1 0,0 0 0,-2-1 0,1 0 0,-1-1 0,-1 0 0,0-1 0,13-19 0,-8 13 25,-14 15-30,0 1 0,0 0 0,0-1 0,0 0 0,-1 1 0,1-1 0,-1 0 0,4-9 0,-6 12-7,0 1 0,0-1 1,0 0-1,0 0 1,1 0-1,-1 1 0,0-1 1,1 0-1,-1 1 0,1-1 1,-1 0-1,0 1 1,1-1-1,0 0 0,-1 1 1,1-1-1,-1 1 0,1-1 1,0 1-1,-1-1 1,1 1-1,1-1 0,-2 1-3,1 1-1,-1-1 0,1 0 1,-1 1-1,1-1 1,-1 0-1,1 1 0,-1-1 1,0 1-1,1-1 0,-1 0 1,0 1-1,1-1 1,-1 1-1,0-1 0,1 1 1,-1 0-1,0-1 1,0 1-1,0-1 0,0 1 1,0-1-1,0 1 0,0 0 1,0-1-1,0 1 1,0-1-1,0 1 0,0-1 1,0 1-1,0 0 0,0-1 1,0 1-1,-1 0 1,0 17-16,0 0 1,-2-1 0,0 1 0,-1-1-1,-1 1 1,0-1 0,-1-1 0,-13 26-1,3-15-2,12-19 15,1-1 0,-1 0 0,-1 0 0,1 0 1,-1-1-1,0 1 0,-1-1 0,1-1 0,-1 1 0,-1-1 0,1 0 0,-12 7 0,15-11 8,1 0 0,-1-1 0,1 0-1,-1 1 1,0-1 0,1 0 0,-1 0 0,1-1-1,-1 1 1,1 0 0,-1-1 0,1 1 0,-1-1-1,1 0 1,-1 0 0,1 0 0,0 0-1,-1-1 1,1 1 0,0 0 0,-2-3 0,3 4 0,0-1 1,0 0 0,0 0 0,-1 1 0,1-1 0,1 0 0,-1 0-1,0 0 1,0 0 0,0 0 0,0 0 0,1 0 0,-1 0-1,0-1 1,1 1 0,-1 0 0,1 0 0,-1-1 0,1 1-1,0 0 1,0 0 0,-1-1 0,1 1 0,0 0 0,0-1 0,0 1-1,0 0 1,1-1 0,-1 1 0,0 0 0,0-1 0,1 1-1,-1 0 1,1 0 0,-1-1 0,1 1 0,0 0 0,-1 0-1,1 0 1,0 0 0,1-1 0,0 1-1,-1 1 1,1 0-1,-1 0 1,1 0-1,-1 1 0,1-1 1,-1 0-1,0 0 1,1 1-1,-1-1 0,1 1 1,-1-1-1,0 1 1,2 1-1,17 4 33,-15-5-35,20 2 7,0-1 0,0-1 0,32-3 1,-34 0-14,0-1 1,0-1 0,-1-2 0,1 0-1,-1-1 1,-1-1 0,1-1 0,-1-1 0,-1-1-1,0-1 1,33-25 0,-24 11 24,-1-1 0,-2-2 0,-1 0 0,-1-1 0,27-46-1,-12 8 54,49-118 0,-81 167-67,0 0 0,-1-1 0,-1 0 0,-1 0 0,-1 0 0,0 0 0,-2 0 0,0 0 0,-1-1 0,-6-37 0,6 57-10,0-1-1,-1 1 0,1-1 0,0 0 1,-1 1-1,1-1 0,-1 1 1,0-1-1,0 1 0,0 0 0,1-1 1,-1 1-1,0 0 0,-1-1 1,1 1-1,0 0 0,0 0 0,0 0 1,-2-1-1,1 2 0,1-1 0,0 1 0,0 0 0,-1 0 0,1 0 1,0-1-1,-1 1 0,1 1 0,0-1 0,-1 0 0,1 0 0,0 0 0,0 1 0,-1-1 1,1 1-1,0-1 0,0 1 0,0-1 0,-1 1 0,1 0 0,0-1 0,0 1 0,0 0 1,-1 2-1,-12 9-32,1 0-1,1 2 1,0 0 0,1 0 0,0 1 0,2 0 0,-1 1 0,-13 32 0,4 5-67,-21 83 0,32-102 88,1-5-21,3-1 0,-3 40-1,2-10-30,4-47 44,0 0-1,1 0 1,0 0-1,1 1 1,0-1-1,1 0 0,0 0 1,1-1-1,0 1 1,0 0-1,7 11 1,-9-19 15,1 1 1,1-1-1,-1-1 1,0 1-1,1 0 1,-1 0-1,1-1 1,0 0-1,0 1 1,0-1-1,0 0 1,1 0-1,-1-1 0,0 1 1,1-1-1,-1 0 1,1 0-1,-1 0 1,1 0-1,5 0 1,-4-1 7,1 0 1,-1-1-1,1 1 0,-1-1 0,0 0 1,0-1-1,0 0 0,0 1 1,0-2-1,0 1 0,0 0 0,0-1 1,7-6-1,23-19 54,-28 21-39,1 0-1,0 0 1,0 1 0,0 1-1,1-1 1,0 2 0,0-1-1,17-5 1,-26 10-16,1 0 0,-1 0 1,1 0-1,-1 0 0,1 0 0,0 0 0,-1 0 1,1 1-1,-1-1 0,1 0 0,-1 0 0,1 1 0,-1-1 1,1 0-1,-1 1 0,1-1 0,-1 0 0,1 1 1,-1-1-1,0 1 0,1-1 0,-1 1 0,0-1 1,1 1-1,-1-1 0,0 1 0,0-1 0,1 1 1,-1-1-1,0 1 0,0 0 0,0-1 0,0 1 1,0-1-1,0 1 0,0-1 0,0 1 0,0 0 1,0 0-1,0 33 8,-1-26-7,0 16-18,0-19 12,0 0-1,1-1 0,-1 1 1,1 0-1,0 0 0,1 0 1,-1-1-1,1 1 1,0 0-1,0-1 0,1 1 1,-1-1-1,5 9 0,-5-12 11,-1-1 0,1 1 0,0-1 0,0 0 0,0 1 0,0-1 0,0 0 0,0 0 0,0 0 0,0 0 0,-1 1 0,1-1-1,0 0 1,0-1 0,0 1 0,0 0 0,0 0 0,0 0 0,0-1 0,0 1 0,0 0 0,0-1 0,-1 1 0,1 0 0,0-1 0,1 0 0,26-15 118,-27 15-109,19-12 142,-1 0 1,32-31-1,-51 44-152,0 0-1,0 0 0,0 0 0,0 0 0,0 0 1,0 0-1,0 0 0,0 0 0,0 0 1,0 0-1,0 0 0,0 0 0,1 0 1,-1 1-1,0-1 0,0 0 0,0 0 1,0 0-1,0 0 0,0 0 0,0 0 1,0 0-1,0 0 0,0 0 0,0 0 1,0 0-1,0 0 0,0 0 0,0 0 0,0 0 1,0 0-1,0 0 0,0 0 0,0 0 1,1 0-1,-1 0 0,0 0 0,0 0 1,0 0-1,0 0 0,0 0 0,0 0 1,0 0-1,0 0 0,0 0 0,0 0 1,0-1-1,0 1 0,0 0 0,0 0 1,0 0-1,0 0 0,0 0 0,0 0 0,0 0 1,-2 9 62,-8 15-60,7-19 12,-21 44 19,-57 86 0,17-34-25,33-43-6,18-33-7,0 0 0,-30 38-1,-11-12-78,54-50 82,-1 0-1,1 0 1,-1-1-1,0 1 0,1 0 1,-1 0-1,0-1 1,0 1-1,0 0 1,0-1-1,1 1 0,-1-1 1,0 1-1,0-1 1,0 0-1,0 1 1,0-1-1,0 0 1,0 0-1,0 1 0,0-1 1,0 0-1,0 0 1,0 0-1,0 0 1,0-1-1,0 1 0,0 0 1,0 0-1,0 0 1,0-1-1,0 1 1,0-1-1,0 1 0,0-1 1,0 1-1,0-1 1,-1 0-1,1-1 2,0 1 1,0 0-1,0-1 0,0 1 0,0-1 0,0 1 1,0-1-1,0 0 0,1 1 0,-1-1 0,1 0 0,-1 1 1,1-1-1,0 0 0,0 0 0,0 1 0,0-1 1,0 0-1,0 0 0,0 1 0,0-1 0,1-2 1,3-6 9,0 0 0,1 0 0,0 1 1,0 0-1,1 0 0,0 0 0,0 1 0,1 0 1,1 0-1,-1 1 0,1-1 0,0 2 1,1-1-1,9-5 0,9-4 30,1 0 0,1 2 0,42-14 0,-17 9-3,-15 6 5,59-29 1,-86 36-66,-1 1 0,1 0 0,0 0 0,0 1 0,16-3 0,-28 7 14,0 1 1,1-1-1,-1 0 0,1 0 1,-1 0-1,1 0 0,-1 0 1,0 0-1,1 0 0,-1-1 1,1 1-1,-1 0 0,0 0 1,1 0-1,-1 0 0,0 0 1,1-1-1,-1 1 0,0 0 1,1 0-1,-1-1 1,0 1-1,1 0 0,-1 0 1,0-1-1,0 1 0,1 0 1,-1-1-1,0 1 0,0 0 1,0-1-1,1 1 0,-1-1 1,-9-6-1303,4 4-916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10248,'0'0'4408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4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9648,'0'0'112,"76"-18"8,19 4 40,22-4 16,10-4 80,2 4 16,-2 7 104,-4 5 8,-4 0-32,-8-6 8,-1-12-72,-1-10 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6728,'0'0'9894,"10"4"-9741,34 10 2,-42-14-129,0 0 0,0 1 0,1-1 1,-1 0-1,0-1 0,0 1 0,1 0 0,-1-1 0,0 1 0,0-1 0,0 0 0,0 1 0,0-1 0,0 0 1,0 0-1,0-1 0,0 1 0,0 0 0,-1-1 0,1 1 0,2-3 0,0 1 27,-4 3-52,19-20 328,-18 20-316,-1-1 0,0 0 0,1 1-1,-1-1 1,0 1 0,1-1 0,-1 1 0,0-1 0,0 0 0,1 1-1,-1-1 1,0 0 0,0 1 0,0-1 0,0 1 0,0-1-1,0 0 1,0 1 0,0-1 0,0 0 0,0 1 0,0-1-1,0 0 1,-1 1 0,1-1 0,0 0 0,0 1 0,-1-1 0,1 1-1,0-1 1,-1 1 0,1-1 0,-1 1 0,1-1 0,0 1-1,-1-1 1,1 1 0,-1-1 0,0 0 0,-30 7 1075,30-6-1072,-1 0 0,1 0 0,0 0 0,-1 0 0,1 1 0,0-1 0,0 1 0,-1-1 0,1 1 0,0-1 0,0 1 1,0-1-1,-1 1 0,1 0 0,-1 1 0,-5 5-2492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67 6928,'0'0'10903,"1"-10"-10771,2-31-16,-2 41-107,-1-1-1,0 1 0,0-1 0,0 1 0,0-1 0,0 1 0,0-1 0,0 1 0,0-1 0,0 0 0,-1 1 0,1-1 0,0 1 1,0-1-1,0 1 0,-1-1 0,1 1 0,0-1 0,0 1 0,-1 0 0,1-1 0,0 1 0,-1-1 0,1 1 0,-1 0 0,1-1 1,0 1-1,-1 0 0,1-1 0,-1 1 0,1 0 0,-1 0 0,1 0 0,-1-1 0,1 1 0,-1 0 0,1 0 0,-1 0 0,0 0 1,1 0-1,-1 0 0,1 0 0,-1 0 0,1 0 0,-1 0 0,1 0 0,-1 0 0,1 0 0,-1 1 0,1-1 0,-1 0 1,0 1-1,-21 9 207,14-5-117,5-3-51,0 0 0,0 0 0,0 0 0,0 0 0,0 0 0,1 1 0,-1-1 0,1 1 0,-1 0 0,1 0 0,-3 6 0,5-8 490,4-4-74,-1 1 94,-3 2-547,0 0 0,0 1 0,1-1 1,-1 0-1,0 0 0,0 0 0,0 0 0,1 0 0,-1 0 1,0 0-1,0 0 0,0 0 0,1 0 0,-1 0 0,0 0 0,0 0 1,0 0-1,1 0 0,-1 0 0,0 0 0,0 0 0,0 0 0,1 0 1,-1 0-1,0 0 0,0-1 0,0 1 0,1 0 0,-1 0 1,0 0-1,0 0 0,0 0 0,0-1 0,0 1 0,1 0 0,-1 0 1,0 0-1,0 0 0,0-1 0,0 1 0,3-6-2787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0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13968,'0'0'2320,"103"-12"-2400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5520,'0'0'6382,"5"-13"-6166,-2 8-171,3-10 136,1 0 1,0 1-1,1 0 1,17-22-1,-9 16 52,-2 3-23,1-1 1,0 2-1,1 0 0,1 1 1,27-19-1,-14 15 146,2 1 0,48-21 0,-78 38-301,1 0 1,0 0 0,-1 1-1,1-1 1,0 1 0,0-1-1,0 1 1,-1 0-1,1 0 1,0 0 0,0 0-1,-1 1 1,4 0-1,-5-1-36,0 1-1,0-1 0,0 1 0,-1-1 0,1 1 0,0-1 0,0 1 0,-1 0 0,1-1 0,0 1 1,-1 0-1,1 0 0,-1-1 0,1 1 0,-1 0 0,1 0 0,-1 0 0,0 0 0,1 0 0,-1-1 1,0 1-1,0 0 0,0 0 0,1 0 0,-1 0 0,0 0 0,0 0 0,0 0 0,0 0 0,-1 0 1,1 0-1,0 0 0,0 0 0,-1 0 0,1-1 0,0 1 0,-1 0 0,1 0 0,-1 1 0,-43 97 322,27-61-262,0 0 1,-16 62-1,29-85-64,1-3 4,0 0 1,0 0-1,1 1 0,0-1 0,1 1 0,1-1 0,0 1 0,3 19 0,-2-29-6,0 1-1,1-1 1,0 0-1,-1 0 1,1 0-1,1 0 0,-1 0 1,0 0-1,1-1 1,-1 1-1,1-1 1,0 1-1,0-1 0,0 0 1,0 0-1,0 0 1,0-1-1,1 1 1,-1-1-1,0 0 0,1 0 1,-1 0-1,1 0 1,-1 0-1,1-1 1,0 0-1,5 0 0,1-2 27,0 0-1,1-1 0,-1 0 1,0 0-1,0-1 0,0-1 0,-1 0 1,17-11-1,-12 6 19,-2-1 1,1 0-1,-2-1 1,1 0-1,11-17 1,-5 3 48,-1-2 0,-1 0 0,-2-1 0,-1-1 1,14-42-1,-18 38 41,7-55 0,5-18 64,-18 97-175,1 0 0,0 0 0,0 1 0,1-1 0,0 1 0,1 0 0,0 0 0,11-11 0,-15 18-30,-1 1-1,1 0 1,0-1-1,0 1 1,0 0-1,0 0 1,0 0-1,0 0 1,0 0 0,0 0-1,0 1 1,0-1-1,0 1 1,1 0-1,-1-1 1,0 1-1,0 0 1,0 0 0,1 0-1,-1 1 1,0-1-1,3 1 1,5 2-25,-1 0 1,0 1-1,17 9 1,5 2-9,-19-11 19,-7-3 5,0 1 0,0 0-1,0 0 1,0 0 0,0 1 0,-1 0 0,1 0-1,-1 0 1,5 4 0,4 2-80,1 1 236,-13-9-241,-1-1-1,0 1 1,0-1 0,1 1 0,-1-1 0,0 0-1,0 1 1,0-1 0,0 1 0,0-1 0,1 1-1,-1-1 1,0 1 0,0-1 0,0 1 0,0-1-1,0 1 1,0-1 0,0 1 0,-1-1 0,1 1 0,0-1-1,0 0 1,0 1 0,0-1 0,-1 1 0,1-1-1,0 1 1,0-1 0,-1 1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5416,'0'0'6224,"10"-10"-5808,-3 3-348,2-3 184,0 1-1,0 0 1,1 1-1,1 0 1,-1 0-1,17-8 1,-25 15-191,0 0-1,0 1 1,0-1 0,1 0 0,-1 0-1,0 1 1,0 0 0,0-1 0,0 1-1,1 0 1,-1 0 0,0 0-1,0 0 1,0 1 0,1-1 0,-1 0-1,0 1 1,0 0 0,0-1 0,0 1-1,0 0 1,3 2 0,-3-1-2,0 0 1,0 0-1,0 0 1,0 1-1,0-1 1,-1 1-1,1-1 1,0 1-1,-1 0 1,0 0-1,0 0 1,0-1-1,0 1 1,1 6-1,8 55 508,4 18 138,-12-76-612,0-1-1,0 0 1,0 0-1,1 1 1,0-1 0,0-1-1,0 1 1,1 0-1,-1-1 1,1 0 0,8 7-1,-9-9-59,-1 1 0,1-1 0,0 0 0,0 0 0,0-1 0,0 1 0,0 0-1,0-1 1,1 0 0,-1 0 0,0 0 0,1 0 0,-1 0 0,1-1 0,-1 0 0,1 1 0,-1-1 0,1 0 0,3-1-1,5 0-2522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 7832,'0'0'2048,"-10"6"-1654,-24 16-158,-82 51 292,83-54-316,-49 39 0,-10 6 351,10-12 111,-52 31 1107,133-83-1813,-9 5 516,10-5-504,0 0 0,1 0 0,-1 0 0,0 0 1,0 0-1,0-1 0,0 1 0,0 0 0,0 0 0,0 0 0,0 0 1,0 0-1,0 0 0,0 0 0,0 0 0,0 0 0,0-1 0,0 1 1,0 0-1,0 0 0,0 0 0,-1 0 0,1 0 0,0 0 0,0 0 1,0 0-1,0 0 0,0 0 0,0-1 0,0 1 0,0 0 0,0 0 1,0 0-1,0 0 0,0 0 0,0 0 0,0 0 0,-1 0 0,1 0 1,0 0-1,0 0 0,0 0 0,0 0 0,0 0 0,0 0 0,0 0 1,0 0-1,0 0 0,-1 0 0,1 0 0,0 0 0,0 0 0,0 0 1,0 0-1,0 0 0,0 0 0,0 0 0,0 0 0,0 0 0,-1 0 0,1 0 1,0 0-1,0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5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5624,'0'0'7225,"15"-6"-6944,12-3-89,-1 1-1,1 1 0,0 2 1,1 0-1,47-1 0,-16 10 271,-1 3 1,61 15-1,-79-16-187,0-2 0,1-2 0,-1-1 0,64-8 1,-18 1 185,-49 2-282,-30 2-141,0 1 0,0 0-1,0 0 1,1 1-1,-1 0 1,9 1 0,15-1 184,-12 2 70,-7 0-53,-12-6 19,-1 3-242,-1 0 1,1 0-1,0-1 0,-1 1 1,1 0-1,-1 0 0,1 0 0,-1 0 1,0 1-1,-1-2 0,-20-7 42,-33-18-1,48 23-40,-19-16 20,23 17-21,0 0 0,0 0 0,0 0 0,0 0 0,0 1 0,0 0 1,-1 0-1,-8-3 0,6 3 18,0 0 0,1-1 0,-1 0 0,-9-5 0,-19-8 164,16 6 72,15 5-84,7 1-65,47-11 91,-36 14-190,-1 0-1,1 1 1,-1 1-1,1 0 1,-1 1-1,1 1 1,-1 0-1,17 6 1,25 5 72,-49-12-88,0 0 0,0 0 0,0 0 0,0 1 0,-1 0 0,1 0 0,-1 1 0,1-1 0,-1 1 0,0 0 0,5 7 0,-8-10 2,-1 1-1,1 0 1,-1 0-1,0-1 1,1 1 0,-1 0-1,0 0 1,0 0-1,-1 1 1,1-1 0,0 0-1,-1 0 1,1 0-1,-1 0 1,0 1-1,1-1 1,-1 0 0,0 0-1,-1 1 1,1-1-1,0 0 1,-1 0 0,1 1-1,-1-1 1,1 0-1,-1 0 1,0 0 0,0 0-1,0 0 1,0 0-1,-1 0 1,1 0-1,0 0 1,-3 2 0,-3 3-5,1 0 0,-1 0 1,-1-1-1,1 0 1,-1 0-1,-16 9 0,12-9-3,-6 3 14,1 1 1,-1 1-1,2 0 1,-29 25-1,36-29-7,0 0 0,0-1 0,0 0 0,-17 7 0,-15 10 13,16-5 1,-40 37 1,43-38 48,33-25-2768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2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80 571 5920,'0'0'7241,"7"-14"-6940,83-141 866,-47 88-700,-20 30-170,1 1-1,3 0 0,0 2 1,43-40-1,-66 70-265,3-3 44,1 0-1,-1 1 1,1 0-1,0 1 1,0 0-1,0 0 1,1 0-1,14-4 0,-6 2 107,-14 6-143,1-1 0,-1 1 0,0 0-1,0 0 1,1 1 0,-1-1 0,0 0 0,5 1 0,-6 0-25,-1 1 0,1-1 0,-1 0 1,0 1-1,1 0 0,-1-1 0,1 1 0,-1 0 0,0 0 1,0-1-1,1 1 0,-1 0 0,0 0 0,0 1 0,0-1 1,0 0-1,0 0 0,0 0 0,-1 1 0,1-1 0,0 0 1,-1 1-1,1-1 0,0 2 0,4 13 22,-1 0 1,0 0-1,-1 0 0,-1 1 1,-1-1-1,0 21 0,3 30 18,-2-46-27,1 0 0,1 0 0,1 0 0,1 0 0,0-1 0,2 0 0,0-1 0,16 29-1,-22-46-7,0 0 0,0 0 0,-1 1 0,1-1 0,1-1 0,-1 1-1,0 0 1,0-1 0,1 1 0,-1-1 0,1 1 0,-1-1 0,1 0-1,0 0 1,-1 0 0,1-1 0,0 1 0,0-1 0,-1 1-1,1-1 1,0 0 0,0 0 0,0 0 0,-1-1 0,1 1 0,0-1-1,0 1 1,-1-1 0,5-2 0,0 1 11,-1 0-1,0-1 1,0 0 0,-1 0-1,1 0 1,-1-1 0,1 0-1,-1 0 1,0 0-1,-1-1 1,1 1 0,3-7-1,5-7 38,-1 0 0,-1-1-1,0-1 1,-2 0-1,0 0 1,-2-1-1,0 0 1,-1-1-1,-1 1 1,-1-1-1,1-25 1,-4 16 79,-2-1 1,-1 0-1,-7-36 0,9 67-137,0 0-1,0 0 0,0 1 0,-1-1 0,1 0 0,0 0 0,0 0 1,-1 1-1,1-1 0,0 0 0,-1 0 0,1 0 0,-1 1 1,1-1-1,-1 0 0,1 1 0,-1-1 0,0 1 0,1-1 1,-1 0-1,0 1 0,1-1 0,-1 1 0,0 0 0,0-1 0,1 1 1,-1 0-1,0-1 0,0 1 0,0 0 0,1 0 0,-1 0 1,0-1-1,0 1 0,0 0 0,0 0 0,0 0 0,1 1 1,-2-1-1,-3 1-1,0 1 0,0 0 1,0 0-1,0 0 0,-6 5 0,3-3-22,-2 2 3,0 1-1,1 0 1,0 1-1,0 0 1,0 0-1,-13 19 1,-40 63-78,62-90 91,-16 24-43,1 1 1,1 1 0,1 0-1,-14 40 1,16-25-63,-3 0 1,-1 0-1,-30 53 0,42-89 102,0 0 1,0-1-1,-1 0 0,0 0 0,0 0 0,0 0 0,0 0 0,-1-1 0,1 0 0,-1 0 0,0 0 0,0 0 0,0-1 0,0 0 0,0 0 0,-1 0 1,-7 1-1,-7 0 23,0-1 1,-1-1 0,-28-1 0,37-1-10,-15-1 39,1-2 1,0 0 0,-43-14-1,19 4-36,35 10-14,-1 0 0,1-2 0,-18-9 1,6-1-2660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13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3408,'0'0'7365,"-11"6"-7137,-35 21 3,42-24-187,0-1 0,1 1 1,0 0-1,0 0 0,0 0 0,0 0 1,0 0-1,0 1 0,1-1 1,-3 6-1,-5 7 142,4-8-86,1 0 0,-1 1 0,2-1 1,-1 1-1,1 0 0,1 1 0,0-1 0,0 1 0,0 0 1,2-1-1,-1 1 0,1 0 0,0 0 0,1 0 0,0 0 0,3 13 1,-3-21-71,0 0 1,1 0-1,-1 0 1,1 0 0,0-1-1,0 1 1,0 0-1,0 0 1,0-1 0,0 1-1,0 0 1,0-1-1,0 1 1,1-1 0,-1 0-1,1 1 1,-1-1-1,1 0 1,0 0 0,-1 0-1,4 2 1,-1-2 11,-1-1 0,0 1 0,0-1 0,0 1 0,1-1 0,-1 0 0,0 0 0,0-1 0,1 1 0,-1-1 0,0 1 0,4-2 0,4-2 66,-1 0 0,0-1 0,0 0 0,0 0 0,0-1 0,14-12 1,-11 8 89,-1-1 1,0 0-1,-1 0 1,0-1-1,-1-1 1,0 1-1,-1-2 1,12-22-1,-19 28 132,-5 12-185,-5 14-52,6-9-69,0 0 1,1 0-1,0 0 0,1 0 1,-1 0-1,3 12 0,-2-18-14,1 1 0,0-1-1,0 0 1,0 1 0,0-1-1,1 0 1,-1 0 0,1 0-1,0 0 1,0 0 0,0 0 0,0 0-1,0-1 1,1 1 0,-1-1-1,1 0 1,0 0 0,-1 1-1,7 2 1,-3-2 20,1 0 0,-1 0 0,1-1 0,-1 1 0,1-2 0,0 1 0,0-1 0,0 0 0,0 0 1,0-1-1,0 1 0,0-2 0,0 1 0,0-1 0,0 0 0,0-1 0,0 1 0,0-1 0,-1-1 0,1 1 0,-1-1 0,1 0 0,-1-1 0,0 0 0,0 0 0,-1 0 0,1 0 0,-1-1 0,0 0 0,0 0 0,8-11 0,-8 8 31,0 1 0,0-1 0,-1 0 0,6-15 0,-9 19-13,0 0-1,0-1 1,0 1 0,0-1 0,-1 1-1,0-1 1,0 0 0,0 1 0,0-1-1,-1 1 1,-1-7 0,1 10-35,1-1 11,0 0-1,-1 0 1,1 0-1,-1 1 1,1-1 0,-1 0-1,0 0 1,1 1-1,-1-1 1,0 1-1,0-1 1,0 1-1,-1-1 1,1 1-1,0-1 1,-1 1-1,1 0 1,0 0-1,-3-2 1,-5-4 343,9 7-366,0 0 0,0-1 1,0 1-1,0 0 0,0 0 1,0 0-1,0-1 0,0 1 1,0 0-1,0 0 0,0 0 1,0-1-1,0 1 0,1 0 1,-1 0-1,0 0 0,0 0 1,0-1-1,0 1 0,0 0 1,1 0-1,-1 0 0,0 0 0,0 0 1,0 0-1,0-1 0,1 1 1,-1 0-1,0 0 0,0 0 1,0 0-1,1 0 0,-1 0 1,0 0-1,0 0 0,0 0 1,1 0-1,-1 0 0,0 0 1,0 0-1,1 0 0,6-3-2683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1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5120,'0'0'8873,"14"-7"-8520,0-1-239,-8 3-52,1 1 1,0 1 0,1-1-1,-1 1 1,0 0 0,1 1-1,0 0 1,-1 0 0,16-1-1,244-9 2339,-241 11-2065,0-2-1,0-1 0,49-13 1,-43 1 137,-31 16-278,-2 14-311,0-10-2579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7328,'0'0'5129,"13"-3"-4684,1 1-354,223-31 2226,-143 36-1327,12 0-40,-64-7-2994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1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235 192 5720,'0'0'6953,"-13"5"-6457,-9 6-151,0-1 1,1 2-1,-28 21 0,37-24-87,1 0-1,0 1 1,0 1-1,1 0 1,1 0-1,0 1 1,0 1-1,-10 21 0,17-32-215,1 1 0,1-1-1,-1 1 1,0-1 0,1 1-1,-1 0 1,1-1-1,0 1 1,0-1 0,0 1-1,0 0 1,0-1 0,0 1-1,1 0 1,0-1-1,-1 1 1,1-1 0,0 1-1,0-1 1,0 1-1,0-1 1,1 0 0,-1 0-1,1 1 1,-1-1 0,1 0-1,0 0 1,0-1-1,0 1 1,0 0 0,2 1-1,0-1 3,-1 0 0,1 0 0,0 0-1,0-1 1,-1 1 0,1-1 0,0 0 0,0 0 0,0 0-1,0-1 1,0 1 0,1-1 0,-1 0 0,0 0-1,0-1 1,0 1 0,0-1 0,0 0 0,5-2-1,13-7 133,-2-1-1,1 0 0,-2-2 0,1-1 0,33-31 1,-26 22 170,-27 23-337,1 0 0,-1 0 0,0 0 1,0 0-1,1-1 0,-1 1 0,0 0 0,1 0 1,-1 0-1,0 0 0,0 0 0,1 0 0,-1 0 1,0 0-1,1 0 0,-1 0 0,0 0 0,0 0 1,1 0-1,-1 1 0,0-1 0,1 0 0,-1 0 1,0 0-1,0 0 0,1 0 0,-1 1 0,0-1 1,0 0-1,1 0 0,-1 0 0,0 1 1,0-1-1,0 0 0,1 0 0,-1 0 0,0 1 1,0-1-1,0 0 0,0 1 0,0-1 0,0 0 1,0 0-1,1 1 0,-1-1 0,0 0 0,0 1 1,0-1-1,0 0 0,0 1 0,0-1 0,0 0 1,0 0-1,-1 1 0,5 29 16,-1-9 20,-1-15-34,-1 0 0,2 0 0,-1 1 0,1-2 0,0 1 0,0 0-1,1 0 1,-1-1 0,1 0 0,6 6 0,-7-8-5,-1-1-1,1 0 1,0 0-1,0 0 0,-1 0 1,1 0-1,1-1 1,-1 1-1,0-1 1,0 0-1,0 0 0,1 0 1,-1 0-1,0-1 1,1 0-1,-1 1 1,0-1-1,1 0 0,-1 0 1,1-1-1,4 0 1,12-4 40,0-1 0,0-1 1,-1-1-1,0-1 0,-1 0 1,0-1-1,0-1 0,-1-1 0,0 0 1,-1-2-1,-1 1 0,0-2 1,-1 0-1,15-21 0,-23 27 7,-1-1-1,0 1 0,-1-1 1,1-1-1,-2 1 0,0 0 1,0-1-1,-1 0 1,0 0-1,-1 1 0,0-1 1,-1 0-1,0 0 0,-1 0 1,0 0-1,-1 0 0,0 0 1,0 1-1,-1-1 0,-1 1 1,0 0-1,0 0 1,-1 0-1,0 0 0,-10-13 1,13 20-11,-1 0 1,1 0 0,-1 1 0,0-1 0,0 1-1,0 0 1,0 0 0,0 0 0,0 0-1,-5-2 1,8 5-249,0 3 314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1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9432,'0'0'7129,"-11"2"-6887,-35 10-11,41-10-180,0 0 0,0 0 1,0 1-1,0-1 0,1 1 0,0 1 0,-1-1 1,1 0-1,0 1 0,1 0 0,-1 0 0,-4 7 0,-3 3 91,8-12-120,-10 13 184,-18 26 1,27-35-157,0 0-1,1 1 0,0 0 1,0-1-1,1 1 1,0 1-1,-3 11 0,4-13 5,0 0 0,1 0 0,-1 0-1,1 0 1,0 0 0,2 8-1,-2-12-36,1-1 1,-1 1-1,1 0 0,0 0 0,-1-1 0,1 1 0,0-1 0,0 1 0,0 0 0,0-1 0,1 0 0,-1 1 0,0-1 0,0 0 0,1 0 0,-1 1 1,1-1-1,-1 0 0,1 0 0,0-1 0,-1 1 0,1 0 0,0 0 0,2 0 0,9 2 84,0 0-1,1-1 1,-1-1 0,0 0 0,1 0-1,22-3 1,-8-2 135,0-1 0,28-9 0,-48 13-154,0 0 0,0 1-1,1 0 1,-1 0 0,0 1-1,0-1 1,0 2 0,0-1-1,-1 1 1,1 1 0,12 4-1,-9-1 62,-9-2-2990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61 147 6016,'0'0'7296,"-3"-10"-6688,-9-32 33,8 35 488,2 11-708,-1 7-7,3 19 219,2 0 0,8 55 0,-2-30-186,5 38 198,15 187 1369,-27-255-1808,0-12 101,-1-1 0,0 1 0,-1 0 0,-4 23 0,1-6 690,4-26-113,4-22-410,0-19-271,-2 0 0,-1 1 0,-2-1 0,-9-60 0,-43-144 524,45 206-475,2 0 0,1 0-1,0-62 1,5 92-218,0 1 0,0-1 0,0 0 0,1 0 0,0 0 0,0 1 0,0-1 1,1 0-1,-1 1 0,1 0 0,0-1 0,1 1 0,-1 0 0,1 0 0,-1 0 0,1 0 0,1 0 0,-1 1 0,0-1 0,1 1 0,0 0 0,-1 0 0,1 1 0,0-1 0,1 1 0,-1-1 0,0 1 1,1 1-1,-1-1 0,1 1 0,0-1 0,-1 1 0,1 1 0,0-1 0,0 1 0,-1-1 0,1 1 0,5 1 0,4 1-14,-1 1 1,0 0-1,0 0 0,0 1 0,-1 1 0,1 0 1,-1 1-1,0 0 0,0 1 0,-1 1 1,0-1-1,-1 2 0,1-1 0,-2 2 0,1-1 1,-1 1-1,9 13 0,-16-20-16,0 1 0,0 0 0,-1 0 0,1 0 0,-1-1 0,0 1 0,0 1 0,0-1 0,-1 0 1,1 0-1,-1 0 0,0 0 0,0 6 0,-2-3 2,1 0 0,-1 0 1,0 0-1,0 0 0,-1 0 1,1-1-1,-6 8 0,-4 5 10,-1-1 0,0 0 0,-31 30 0,31-36-5,0-1-1,-29 19 1,4-3 5,36-26-17,1-1 0,0 1 0,0 0 1,0 0-1,-1 0 0,1 0 0,0 0 0,1 0 1,-1 1-1,0-1 0,0 0 0,0 0 1,1 1-1,-1-1 0,1 0 0,-1 1 0,1-1 1,-1 0-1,1 1 0,0-1 0,0 1 0,-1-1 1,1 1-1,0-1 0,1 1 0,-1-1 1,0 1-1,0-1 0,0 0 0,1 1 0,-1-1 1,1 1-1,-1-1 0,1 0 0,0 1 0,-1-1 1,1 0-1,0 0 0,0 0 0,2 3 1,4 3-18,1 0 0,0 0 0,0 0 0,16 9 0,-12-8 5,97 65-132,42 30-61,-146-99 191,0 0 0,1 0 0,-2 1 0,1-1-1,0 1 1,-1 0 0,0 1 0,0-1 0,5 10 0,-8-13 10,-1 0 1,1 0 0,0 0 0,-1 1 0,1-1 0,-1 0 0,0 0 0,0 1-1,0-1 1,0 0 0,0 0 0,0 1 0,-1-1 0,1 0 0,-1 0-1,0 0 1,1 1 0,-1-1 0,0 0 0,0 0 0,0 0 0,-1 0 0,1-1-1,0 1 1,-1 0 0,1 0 0,-1-1 0,0 1 0,1-1 0,-1 1 0,-3 1-1,-5 3 15,0 0 0,0 0 0,0-1-1,-1 0 1,0-1 0,0-1-1,0 1 1,0-2 0,-1 0 0,1 0-1,-15 0 1,-4-1 70,1-1 0,0-2 0,-37-7-1,8-2 98,31 5-20,0 1-1,-48-1 1,55 7-321,26 2-609,33 2-361,-6-3-2911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2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0 548 6424,'0'0'2709,"9"-10"-2320,127-162 1567,-106 136-1205,-1-2-1,-2-1 0,-2-1 0,-2-1 1,-1-1-1,23-66 0,-40 86 460,-5 23-370,0 11-762,-1 40 245,0-28-219,0 0 0,2 0 0,1 0 0,6 28 0,-6-44-76,0 0 1,0 0 0,1 0-1,0 0 1,1-1 0,0 1-1,0-1 1,1 0-1,-1 0 1,1-1 0,1 1-1,-1-1 1,1-1 0,0 1-1,1-1 1,-1 0 0,1 0-1,0 0 1,1-1-1,-1 0 1,0-1 0,14 5-1,-8-5-4,-1 0-1,1-1 0,0 0 0,-1-1 0,1 0 0,0-1 0,0-1 1,0 0-1,0 0 0,-1-2 0,22-5 0,-10 0 43,0 0 0,0-2 0,-1-1 0,42-26 0,-57 31-29,1 0-1,-1 0 0,0-1 0,-1 0 1,0 0-1,9-12 0,-13 15-15,-1 1 0,0 0 0,0-1 0,0 1 0,0-1 0,-1 0 0,0 0 0,1 0 0,-1 1 0,0-1 0,-1 0 0,1 0 0,-1 0 0,0 0 0,0 0 0,0 0 0,0-1 0,-1 1 0,-1-4 0,2 7-13,-1-1 1,1 0 0,-1 0 0,0 1 0,0-1-1,0 1 1,0-1 0,0 0 0,0 1 0,0 0-1,-1-1 1,1 1 0,0 0 0,-1 0-1,1 0 1,-1-1 0,1 1 0,-1 1 0,0-1-1,1 0 1,-1 0 0,0 1 0,0-1-1,1 1 1,-1-1 0,0 1 0,0 0 0,0 0-1,0 0 1,1 0 0,-1 0 0,0 0 0,0 0-1,-2 1 1,-2 0-3,1 1 1,0-1-1,-1 1 0,1 0 0,0 0 0,0 0 1,0 1-1,0 0 0,1 0 0,-7 5 1,4-2-9,0 2 1,0-1 0,1 0 0,0 1-1,0 1 1,1-1 0,0 1 0,0-1 0,1 1-1,-5 16 1,7-19 4,1-1-1,0 0 1,0 0 0,1 1-1,-1-1 1,1 0 0,1 1-1,-1-1 1,1 0 0,-1 1 0,1-1-1,1 0 1,-1 0 0,1 0-1,0 0 1,0 0 0,1 0-1,-1 0 1,1-1 0,0 1-1,6 5 1,-4-4-3,1 0-1,-1 0 1,1-1 0,1 0 0,-1-1-1,1 1 1,-1-1 0,1 0-1,0-1 1,1 0 0,-1 0-1,1 0 1,11 1 0,-8-2 10,0-1 1,0 0 0,0-1-1,1 0 1,-1-1-1,0 0 1,0-1 0,18-5-1,-4-2 46,-1 0 0,0-2 0,-1 0 1,-1-2-1,0 0 0,0-2 0,30-25 0,-28 18 75,-1-1-1,38-50 1,27-58 298,-73 108-341,3 0 75,-17 23-124,-1 7 41,-2 59-41,-2 0 1,-4 0 0,-27 114-1,18-128-104,16-48 53,-1 0 1,0 0 0,0 0-1,0 0 1,0 0 0,-1-1-1,1 1 1,-1-1-1,0 0 1,-4 4 0,6-6 11,0-1 1,-1 1-1,1-1 0,0 0 1,0 1-1,-1-1 1,1 0-1,0 1 1,0-1-1,-1 0 1,1 0-1,0 0 1,0 0-1,-1-1 0,1 1 1,0 0-1,0 0 1,-1-1-1,1 1 1,0-1-1,0 1 1,0-1-1,0 1 1,-1-1-1,1 0 0,0 0 1,-1-1-1,-31-30 77,23 21-14,3 5-3,5 4-47,1 1 0,-1 0 0,1 0-1,-1-1 1,1 1 0,0 0 0,0-1-1,-1 1 1,1-1 0,0 0-1,1 1 1,-1-1 0,0 0 0,0 0-1,1 0 1,-2-3 0,1-1 29,1 3-8,11-1-11,17-1 6,37-2 0,4 0-41,-12-3-1,-2-2-1,0-2 0,97-40 1,-103 34 11,-20 9 2,-1-2 0,43-25 0,-62 31 0,-8 6 0,-1 0 0,1 0 0,0 0 0,0 0 0,0 0 0,0 1 0,-1-1 0,1 0 0,1 0 0,-1 1 0,0-1 0,0 1 0,0-1 0,0 1 0,0-1 0,0 1 0,0 0 0,1 0 0,1-1 0,-4 4 0,-1 0-1,1 0 1,-1-1-1,1 1 1,-1-1-1,0 1 1,-3 2-1,-21 22-42,12-14 18,1 1-1,-19 26 1,29-36 19,1 0-1,-1 0 0,1 0 0,0 1 0,0-1 0,0 1 1,1-1-1,0 1 0,0 0 0,0-1 0,0 1 1,1 0-1,0 0 0,0-1 0,1 9 0,-1-10 7,1 0-1,0 0 1,0-1-1,0 1 0,0 0 1,0-1-1,1 1 1,-1-1-1,1 0 1,-1 1-1,1-1 0,0 0 1,0 0-1,0 0 1,0 0-1,0 0 1,1-1-1,-1 1 1,1-1-1,-1 1 0,1-1 1,-1 0-1,1 0 1,0 0-1,-1 0 1,1-1-1,0 1 0,0-1 1,-1 0-1,6 1 1,-2-1 12,1 0 1,-1-1-1,1 1 1,-1-1-1,1 0 1,-1-1-1,0 1 1,0-1-1,0 0 1,0-1 0,0 0-1,7-4 1,-10 4 3,1 0 1,-1-1-1,1 1 1,-1-1-1,0 0 1,-1 0-1,1 0 1,-1 0-1,0-1 1,0 1 0,0-1-1,0 1 1,-1-1-1,0 0 1,0 1-1,0-1 1,0 0-1,-1 0 1,0 0-1,0 0 1,0 0 0,0 0-1,-1 1 1,0-1-1,0 0 1,-2-6-1,1 9-7,1-1 0,0 1-1,-1 0 1,1-1 0,-1 1-1,0 0 1,0 0 0,0 0-1,0 0 1,0 0 0,0 1 0,-1-1-1,1 1 1,0-1 0,-1 1-1,1 0 1,-1 0 0,0 0-1,-3-1 1,-2-1 34,0 1 0,0 1 0,0-1 0,0 1 0,-9 0 0,42 7 0,91-24-32,24-1-1,-131 18-16,0 1 0,0 1-1,-1-1 1,1 1 0,0 1 0,-1-1-1,1 2 1,10 3 0,-16-5 4,1 1 0,-1-1 0,0 1 0,0 0 0,0-1 0,0 2 0,0-1 0,0 0 0,-1 0 0,1 1 0,-1 0 0,0-1 0,1 1 0,-1 0 0,-1 0 0,1 0 0,0 0 0,-1 1 0,1-1 0,-1 0 0,0 1 0,1 4 0,-3 33 94,-1-14 86,2-27-175,0 0 0,-1 0 1,1 1-1,0-1 0,0 0 0,0 0 0,0 0 0,0 1 0,1-1 0,-1 0 0,0 0 0,0 1 1,0-1-1,0 0 0,0 0 0,0 0 0,0 1 0,0-1 0,0 0 0,1 0 0,-1 0 0,0 1 1,0-1-1,0 0 0,0 0 0,1 0 0,-1 0 0,0 0 0,0 1 0,0-1 0,1 0 0,-1 0 1,0 0-1,0 0 0,1 0 0,-1 0 0,0 0 0,0 0 0,1 0 0,10-4 58,10-11 8,139-110 414,-102 81-284,-55 42-187,-1 0-1,1 1 1,-1 0-1,1-1 1,0 1-1,0 0 1,5-1-1,-7 2-9,-1 0 0,1 0-1,0-1 1,-1 1 0,1 0-1,-1 0 1,1 0 0,0 0-1,-1 0 1,1 0 0,0 0-1,-1 0 1,1 0 0,-1 1-1,1-1 1,0 0 0,-1 0-1,1 0 1,-1 1-1,1-1 1,-1 0 0,1 1-1,0-1 1,-1 0 0,1 1-1,-1-1 1,0 1 0,1-1-1,-1 1 1,1-1 0,-1 1-1,0-1 1,1 1 0,-1-1-1,0 1 1,0-1 0,1 1-1,-1 0 1,0-1 0,0 2-1,1 7 2,1 1 0,-1-1 0,2 0 0,-1 0 1,1 0-1,1 0 0,-1 0 0,2 0 0,-1-1 0,7 9 0,-9-13 2,1-1 1,-1 0-1,1-1 1,0 1-1,0 0 1,0-1-1,0 1 1,0-1-1,1 0 1,-1 0-1,1-1 0,-1 1 1,1 0-1,0-1 1,-1 0-1,1 0 1,0 0-1,0-1 1,0 1-1,0-1 1,0 0-1,0 0 1,-1 0-1,1-1 0,0 1 1,0-1-1,5-1 1,13-6 47,-1-1 0,1-1 1,-2-1-1,0 0 0,28-22 0,36-19 97,-79 49-139,0 0-1,0 1 1,-1-1 0,1 1-1,1 1 1,-1-1-1,0 1 1,0 0 0,1 0-1,-1 0 1,0 1-1,1-1 1,-1 1 0,0 1-1,1-1 1,-1 1-1,1 0 1,-1 0 0,0 1-1,9 3 1,-11-3-6,2 0-17,0 1 0,0-1 1,0 1-1,-1 1 1,0-1-1,1 1 1,-1-1-1,0 1 1,3 6-1,-7-10 12,1 0 0,-1 0 1,0 0-1,0 0 0,0 0 0,0 0 0,0 0 0,0 0 0,0 0 0,0 0 1,0 0-1,0 1 0,0-1 0,0 0 0,0 0 0,0 0 0,0 0 0,0 0 1,0 0-1,0 0 0,0 0 0,0 1 0,0-1 0,0 0 0,0 0 1,0 0-1,0 0 0,0 0 0,0 0 0,0 0 0,0 0 0,0 0 0,0 1 1,0-1-1,0 0 0,0 0 0,0 0 0,-1 0 0,1 0 0,0 0 0,0 0 1,0 0-1,0 0 0,0 0 0,0 0 0,0 0 0,0 0 0,0 0 0,0 0 1,-1 0-1,1 0 0,0 1 0,-9-1 22,-12-4 15,18 4-40,-9-3 17,-1 0 1,0 1 0,0 1 0,0 1-1,0 0 1,0 0 0,0 1-1,0 1 1,1 0 0,-18 5-1,22-4-9,1-1 1,0 2-1,0-1 0,1 1 1,-1 0-1,1 0 0,0 0 0,0 1 1,0 0-1,1 1 0,-9 9 0,12-12 0,0 0 0,0 0 0,0 0-1,1 0 1,0 0 0,-1 0-1,1 0 1,0 0 0,0 0 0,1 1-1,-1-1 1,1 0 0,0 1-1,-1-1 1,1 0 0,1 1 0,-1-1-1,0 1 1,1-1 0,0 0-1,0 0 1,0 1 0,0-1 0,0 0-1,1 0 1,-1 0 0,1 0-1,4 4 1,-4-3-2,1-1-1,-1 0 1,1 0-1,0 0 0,0 0 1,0-1-1,1 1 1,-1-1-1,1 0 1,-1 0-1,1 0 1,0 0-1,-1 0 1,1-1-1,0 0 1,0 0-1,0 0 0,0 0 1,1-1-1,-1 1 1,0-1-1,0 0 1,0-1-1,0 1 1,0-1-1,0 1 1,0-1-1,0 0 1,0-1-1,8-3 1,-4 1 7,1 0 1,0-1 0,-1 0 0,0 0 0,-1-1 0,1 0-1,-1 0 1,0-1 0,0 0 0,-1-1 0,0 1 0,8-14-1,-7 8 0,7-12 19,-9 17-33,-3 8-31,-1 4 32,-1 0 0,1-1 0,0 1 0,0-1 0,0 1-1,1-1 1,-1 1 0,1-1 0,-1 0 0,1 0 0,0 0-1,1 0 1,-1 0 0,0 0 0,1 0 0,0-1 0,0 1-1,-1-1 1,1 0 0,1 0 0,-1 0 0,0 0-1,6 2 1,-4-2 12,1-1-1,0 1 1,1-1-1,-1 0 1,0 0-1,0-1 1,0 0-1,1 0 1,-1 0-1,0-1 1,0 0-1,0 0 1,8-3-1,23-9 83,54-29-1,-61 28-55,43-24 28,-71 37-61,0 0 1,0 0-1,1 1 1,-1-1-1,0 0 1,0 1-1,0 0 1,0-1-1,1 1 1,-1 0 0,0 0-1,0 0 1,1 1-1,-1-1 1,0 0-1,4 2 1,-5-1-3,1 0 0,-1 0 0,1 0 0,-1 0 0,0 0 0,0 0 0,1 1 0,-1-1 0,0 0 1,0 1-1,0-1 0,0 1 0,0-1 0,-1 1 0,1-1 0,1 4 0,0 6-3,0 0-1,-1-1 1,0 1-1,0 0 1,-2 17-1,0-10 13,1-17-8,0-1 1,0 0-1,0 1 1,0-1-1,0 0 0,0 1 1,0-1-1,0 0 1,0 1-1,0-1 0,0 0 1,0 1-1,1-1 1,-1 0-1,0 0 1,0 1-1,0-1 0,0 0 1,1 1-1,-1-1 1,0 0-1,0 0 1,0 1-1,1-1 0,-1 0 1,0 0-1,1 0 1,-1 1-1,0-1 1,0 0-1,1 0 0,-1 0 1,0 0-1,1 0 1,-1 1-1,14-5 25,13-15 1,19-27 46,-37 35-52,1 1 0,-1 1 1,2-1-1,-1 1 0,1 1 0,0 0 0,1 1 1,0 0-1,18-8 0,-29 15-20,0 0 0,0 0 0,0 0 0,1-1-1,-1 1 1,0 0 0,0 1 0,1-1 0,-1 0 0,0 0-1,0 0 1,0 1 0,1-1 0,-1 1 0,0-1 0,0 1 0,0-1-1,0 1 1,0-1 0,0 1 0,0 0 0,0 0 0,0 0-1,0-1 1,0 1 0,-1 0 0,1 0 0,0 0 0,0 2 0,4 4-3,-1 1 1,0 0 0,4 11 0,-1-1-43,-1-6 21,-4-8 19,0 0-1,-1 0 1,1-1-1,1 1 1,-1-1 0,0 1-1,1-1 1,0 0-1,0 0 1,5 4-1,3 2 2,-8-6 2,1 0 1,0 0-1,0 0 1,0-1 0,0 0-1,0 1 1,0-1-1,1-1 1,-1 1-1,1-1 1,5 2-1,4-2 11,-1 0 0,0-1 0,0 0-1,0-1 1,0 0 0,1-1 0,17-5 0,89-35 129,-34 10-69,-72 27-38,-1-1-1,23-13 1,-19 12-13,-15 9-9,-9 7-6,0-3-13,1 1-1,0 0 1,0 1 0,1 0-1,0-1 1,0 2 0,1-1-1,0 0 1,0 1 0,-4 14-1,8-21 11,0 0 0,0 1-1,0-1 1,0 0 0,0 0-1,0 0 1,1 0 0,-1 0-1,1 0 1,-1 0 0,1 0-1,0 0 1,0 0 0,0 0-1,0 0 1,0 0 0,0-1-1,0 1 1,1 0 0,-1-1-1,1 1 1,-1-1 0,1 0-1,-1 1 1,1-1 0,0 0-1,0 0 1,0 0-1,-1 0 1,5 1 0,1 1 6,0-1 0,0 0 0,0 0 0,0-1 0,1 0 1,-1 0-1,13-1 0,6-2-2,1-1 0,-2-1 1,1-2-1,39-13 0,-12-1 31,55-28 0,-94 41-7,0 0-1,-1-1 0,0 0 0,0-1 0,-1 0 0,0-1 0,0 0 1,-1-1-1,11-14 0,-22 24-27,0 1 0,1-1 0,-1 1-1,0 0 1,1-1 0,-1 1 0,0-1 0,1 1 0,-1-1 0,0 1 0,0-1 0,0 1 0,0-1 0,1 1-1,-1-1 1,0 1 0,0-1 0,0 1 0,0-1 0,0 1 0,0-1 0,0 1 0,0-1 0,-1 1 0,1-1 0,0 1-1,0-1 1,0 1 0,0-1 0,-1 1 0,1 0 0,0-1 0,0 1 0,-1-1 0,1 1 0,0 0 0,-1-1 0,1 1-1,-1-1 1,1 1 0,0 0 0,-1 0 0,1-1 0,-1 1 0,1 0 0,-1 0 0,1-1 0,-1 1 0,1 0-1,-1 0 1,1 0 0,-1 0 0,1 0 0,-1 0 0,1 0 0,-1 0 0,1 0 0,-1 0 0,1 0 0,-1 0 0,1 0-1,-1 0 1,1 1 0,-1-1 0,1 0 0,-1 0 0,1 1 0,-1-1 0,1 0 0,-14 6-22,0 1 1,0 0 0,1 1-1,0 0 1,1 1 0,0 0-1,-13 13 1,24-21 16,-1 1 0,1-1-1,0 0 1,0 0 0,1 0 0,-1 1-1,0-1 1,0 1 0,1-1 0,-1 0-1,0 1 1,1-1 0,0 1 0,-1-1-1,1 1 1,0 0 0,0-1 0,0 1-1,0-1 1,0 1 0,0-1 0,0 1-1,0-1 1,1 1 0,-1-1 0,1 1-1,-1-1 1,1 1 0,-1-1 0,1 1-1,0-1 1,0 0 0,0 1 0,0-1-1,0 0 1,0 0 0,0 0 0,0 0-1,0 0 1,1 0 0,-1 0 0,2 1-1,4 3 2,1 0 1,0-1-1,1 0 0,-1 0 0,15 4 0,-3-3 32,-1 0 0,2-2 0,-1 0-1,0-2 1,29 0 0,-10-3 124,72-14 0,-110 16-215,34-9 28,-23 3-3883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262 129 4312,'0'0'2921,"5"-11"-2449,11-34-88,-16 43-314,1 1 1,0-1-1,-1 0 0,1 0 1,-1 0-1,1 0 0,-1 0 1,0 0-1,0 0 0,0 0 0,0 0 1,0 0-1,-1 0 0,1 0 1,0 1-1,-1-1 0,1 0 1,-1 0-1,-1-3 0,1 4-25,-1 0-1,1 0 1,0 0-1,0 0 1,-1 0-1,1 0 1,0 0 0,-1 0-1,1 1 1,-1-1-1,1 0 1,-1 1-1,0-1 1,1 1-1,-1 0 1,1 0-1,-4-1 1,-3 1 58,0 1 1,0 0-1,-1 0 1,1 0-1,1 1 1,-13 4-1,4 1 43,0 1 0,1 0 0,0 2 0,0-1 0,1 2 0,0 0 0,1 1 0,0 0 0,-11 15 0,22-25-98,0 0 0,0 0 0,0 1 0,0-1-1,0 1 1,0-1 0,1 1 0,-1 0 0,1 0 0,0-1 0,0 1 0,0 0 0,0 0-1,0 0 1,1 0 0,0 0 0,-1 1 0,1-1 0,0 3 0,1-4-8,0 1 1,0-1 0,-1 0-1,1 0 1,1 0 0,-1 0-1,0 0 1,0 0 0,1 0-1,-1 0 1,1-1 0,0 1-1,-1 0 1,1-1-1,0 1 1,0-1 0,0 0-1,0 0 1,0 0 0,0 0-1,0 0 1,1 0 0,-1 0-1,0-1 1,3 1 0,3 0 31,-1 0 0,0 0 1,1-1-1,-1 0 1,0 0-1,1-1 1,-1 0-1,1 0 0,-1-1 1,0 0-1,0 0 1,0 0-1,8-5 0,1-1 115,-1 0 0,0-1-1,0-1 1,19-17-1,-19 13 20,-1-1 0,-1-1 0,0 0-1,14-23 1,2-4 365,-21 24-112,-7 15-130,-4 12-128,-178 454 487,160-410-615,9-19 21,-2-1 1,-1 0-1,-1-1 0,-33 46 0,47-75-71,0 0-1,0 0 0,0 0 0,0 0 0,0 0 1,0-1-1,-1 1 0,1-1 0,0 0 0,-1 1 1,0-1-1,1 0 0,-1 0 0,-2 0 1,4-1-13,0 0 0,0 0 1,0 0-1,0 0 0,0 0 1,0 0-1,0 0 1,0 0-1,0-1 0,0 1 1,0 0-1,0-1 0,0 1 1,0-1-1,0 1 1,0-1-1,0 1 0,0-1 1,1 0-1,-1 1 0,0-1 1,0 0-1,1 1 1,-1-1-1,1 0 0,-1 0 1,1 0-1,-1 0 0,1 0 1,-1 0-1,1 0 1,0 0-1,-1 0 0,1 0 1,0 0-1,0 0 1,0 0-1,0 0 0,0 0 1,0-2-1,0-4 16,0 0-1,1 0 1,-1-1-1,2 1 1,-1 0-1,1 0 1,0 0-1,0 0 1,1 1-1,0-1 1,0 1-1,1-1 1,5-7-1,2-1 25,2-1 0,-1 2-1,28-25 1,242-188 390,-218 183-349,-27 19-4,62-53-1,-11 3-1,-40 37-17,-30 25-41,-14 11-11,-1 0 0,1-1 0,-1 1 0,0-1 1,0 0-1,0 0 0,3-4 0,-14 25 15,1 0 0,1 0 0,1 0 0,0 1 0,-3 32 0,7-46-20,1-1 0,0 1 0,0 0 0,1-1 0,0 1 1,-1 0-1,1-1 0,1 1 0,1 5 0,-2-8-3,0-1-1,-1 1 0,1-1 1,0 1-1,0-1 1,0 1-1,0-1 0,0 0 1,1 1-1,-1-1 1,0 0-1,0 0 0,1 0 1,-1 0-1,1 0 1,-1 0-1,1 0 0,-1-1 1,1 1-1,0-1 1,-1 1-1,1-1 0,0 1 1,-1-1-1,1 0 1,0 0-1,3 0 0,7-2 46,1 0 0,-1 0 0,0-2 0,0 1 0,0-2 0,0 0 0,-1 0-1,0-1 1,0 0 0,0-1 0,-1 0 0,0-1 0,0 0 0,15-16 0,20-13 237,-49 54-221,-4 31 0,8-46-66,0 0 0,0 1 0,0-1 1,0 0-1,0 0 0,1 0 0,-1 0 1,1 1-1,0-1 0,-1 0 0,1 0 1,0 0-1,0 0 0,0 0 1,1-1-1,-1 1 0,0 0 0,1 0 1,-1-1-1,4 4 0,-3-4-1,0 0-1,0 0 1,1 0-1,-1-1 1,0 1-1,1 0 1,-1-1-1,1 0 1,-1 1-1,1-1 1,-1 0-1,1 0 1,-1 0-1,0-1 1,1 1-1,-1-1 1,1 1-1,2-2 1,3-1-2,-1-1 0,0 1 0,1-1 1,-1-1-1,-1 1 0,1-1 0,-1-1 0,8-6 0,18-15 0,22-19 87,-53 46-85,-1-1 0,0 1 0,1-1 0,-1 1 0,1 0 0,-1-1 0,1 1 0,-1 0 0,1-1 0,-1 1 1,1 0-1,0 0 0,-1-1 0,1 1 0,-1 0 0,1 0 0,0 0 0,-1 0 0,1 0 0,-1 0 0,1 0 0,0 0 0,0 0 0,7 12 9,-5-7-14,-1 0 10,0-1 0,1 0 0,0-1-1,0 1 1,0 0 0,0-1 0,0 0 0,1 0 0,4 3-1,-7-4-2,1-1-1,0 0 1,0 0-1,0 0 0,0 0 1,1 0-1,-1 0 1,0 0-1,0-1 0,1 1 1,-1-1-1,0 1 0,0-1 1,1 0-1,-1 0 1,0 0-1,1 0 0,-1-1 1,3 0-1,17-6 55,-16 6-41,0-1 0,0 1-1,0-2 1,-1 1 0,1-1-1,0 0 1,-1 0 0,0 0-1,0-1 1,8-6 0,-1-2-1,-5 6 1,-1 0 0,1-1 0,-1 0-1,-1 0 1,6-9 0,-10 16-16,-1-1 0,1 1 0,-1-1 1,0 1-1,1-1 0,-1 1 0,0-1 0,0 1 0,1-1 1,-1 1-1,0-1 0,0 1 0,0-1 0,0 1 0,0-1 1,0 0-1,0 1 0,0-1 0,0 1 0,0-1 1,0 0-1,0 1 0,0-1 0,0 1 0,0-1 0,0 1 1,-1-1-1,1 1 0,0-1 0,0 1 0,-1-1 0,1 1 1,0-1-1,-1 1 0,1-1 0,-1 1 0,1 0 0,0-1 1,-1 1-1,1-1 0,-1 1 0,1 0 0,-1 0 0,1-1 1,-1 1-1,1 0 0,-1 0 0,0 0 0,1-1 1,-1 1-1,1 0 0,-1 0 0,1 0 0,-1 0 0,0 0 1,1 0-1,-1 0 0,1 0 0,-1 1 0,1-1 0,-1 0 1,1 0-1,-2 1 0,-3-1-8,0 1 0,0 0 0,1 1 0,-1-1 0,0 1 0,-5 3 1,4-2-2,1 0 0,0 1 1,1-1-1,-1 1 1,1 1-1,0-1 1,0 1-1,0-1 1,0 1-1,1 0 1,0 0-1,0 1 0,0-1 1,-3 10-1,5-13 7,1 1-1,-1 0 1,1-1 0,-1 1-1,1 0 1,0 0-1,0-1 1,0 1-1,0 0 1,1 0-1,-1-1 1,1 1-1,-1 0 1,1-1 0,0 1-1,0-1 1,0 1-1,1-1 1,-1 1-1,1-1 1,-1 0-1,1 1 1,0-1-1,-1 0 1,1 0 0,0 0-1,1-1 1,-1 1-1,0 0 1,0-1-1,1 1 1,-1-1-1,5 2 1,0 0-2,0-1 0,-1 0 1,1 0-1,0 0 0,0-1 0,0 0 1,1 0-1,-1-1 0,0 1 0,0-2 1,0 1-1,0-1 0,0 0 0,0-1 1,9-2-1,8-5 40,-1 0 0,-1-2 0,23-14 0,-28 16 12,91-62 386,-107 70-433,-1 1-1,0 0 1,0 0 0,0 0 0,0 0-1,0-1 1,0 1 0,1 0 0,-1 0-1,0 0 1,0 0 0,0 0-1,0 0 1,1 0 0,-1-1 0,0 1-1,0 0 1,0 0 0,1 0 0,-1 0-1,0 0 1,0 0 0,0 0 0,0 0-1,1 0 1,-1 0 0,0 0 0,0 0-1,0 0 1,1 0 0,-1 0-1,0 0 1,0 1 0,0-1 0,1 0-1,-1 0 1,0 0 0,0 0 0,0 0-1,0 0 1,0 0 0,1 1 0,-1-1-1,0 0 1,0 0 0,0 0-1,0 0 1,0 0 0,0 1 0,0-1-1,1 0 1,-2 15 40,-7 19 2,-4-5-19,-2 0 0,0-1 0,-2-1 0,-1 0 0,-36 43 1,35-51-13,43-28 19,-11 2-19,1 1-1,0 0 1,0 1 0,1 1 0,-1 0 0,33-2-1,99 3 6,-90 4-16,10-1-479,-67 0 469,0 0 0,0 0 0,-1 0 0,1 0-1,0-1 1,0 1 0,0 0 0,0 0 0,0 0 0,0 0 0,0 0 0,0 0 0,0 0 0,0 0 0,0 0 0,0 0 0,0 0-1,0-1 1,0 1 0,0 0 0,0 0 0,0 0 0,0 0 0,0 0 0,0 0 0,0 0 0,1 0 0,-1 0 0,0 0 0,0 0-1,0-1 1,0 1 0,0 0 0,0 0 0,0 0 0,0 0 0,0 0 0,0 0 0,0 0 0,0 0 0,0 0 0,0 0 0,0 0-1,1 0 1,-1 0 0,0 0 0,0 0 0,0 0 0,0 0 0,0 0 0,0 0 0,0 0 0,0 0 0,0 0 0,0 0 0,1 0-1,-1 0 1,0 0 0,0 0 0,0 0 0,0 0 0,-4-3-3486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12760,'0'0'1392,"0"-75"-1208,24 59-8,12 4-344,12 4-8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1 305 4008,'0'0'6906,"9"-11"-6502,60-68 312,-53 63-224,0 0 0,1 1 0,27-19 0,-43 34-440,-1-1 0,1 1 0,-1-1 0,1 1 0,0-1-1,-1 1 1,1-1 0,0 1 0,-1 0 0,1-1 0,0 1-1,0 0 1,-1-1 0,1 1 0,0 0 0,0 0 0,-1 0 0,1 0-1,0 0 1,0 0 0,0 0 0,-1 0 0,1 0 0,0 0 0,0 0-1,0 1 1,-1-1 0,1 0 0,1 1 0,-1 1 43,0 0 1,0 0 0,0 1-1,-1-1 1,1 0 0,0 1-1,-1-1 1,1 0 0,-1 4-1,1 12 88,0 0 0,-1 0 0,-1 0 0,-4 21 0,2-16 32,1-1 0,1 25-1,2-39-149,0 0 0,0 0-1,0-1 1,1 1 0,0 0-1,1-1 1,0 0 0,0 0-1,0 0 1,5 7 0,-6-11-27,0 0 0,0 0 0,0 0-1,0-1 1,1 1 0,-1-1 0,1 1 0,-1-1 0,1 0 0,0 0 0,0 0 0,0-1 0,0 1 0,0-1 0,0 1 0,1-1 0,4 1 0,-4-2 12,1 1 1,-1-1-1,1 0 1,0 0-1,-1-1 1,1 0-1,-1 1 1,1-1-1,-1-1 1,0 1-1,8-4 1,0-1 45,-1-1 1,1 0-1,-1-1 1,0-1-1,-1 1 1,0-1-1,16-21 1,-10 9 37,-1-1 0,0 0 0,-2-1 0,14-34 1,29-102 607,-53 151-704,-2 1 6,2 0 1,-1 1-1,1-1 1,0 0-1,6-10 1,-7 15-35,0 0 0,1-1 0,-1 1-1,0 0 1,1 1 0,-1-1 0,1 0 0,-1 1 0,1-1 0,0 1 0,0 0 0,-1 0 0,1 0 0,0 0 0,0 1 0,6-1 0,27-2 15,0 2 1,58 5 0,-70-3-21,8 3 14,1 1 0,-1 1 0,0 2 0,-1 1 0,39 17 0,-58-23 8,-10-2-13,0-1 0,0 1 0,0 0 0,0-1 0,1 1-1,-1 0 1,0 0 0,-1 1 0,1-1 0,0 0 0,0 1 0,0-1 0,2 3 0,-4-3-8,0-1-1,0 1 0,0 0 1,0-1-1,0 1 0,0-1 1,0 1-1,0 0 0,-1-1 1,1 1-1,0 0 0,0-1 1,0 1-1,-1-1 1,1 1-1,0-1 0,-1 1 1,1-1-1,0 1 0,-1-1 1,1 1-1,-1-1 0,1 1 1,-1-1-1,1 1 0,-1-1 1,0 1-1,-16 12 19,13-11-166,-59 39-140,42-24-2762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9744,'0'0'1184,"10"-6"-824,31-15-7,-39 21-324,-1-1 0,0 1 0,0 0 0,1-1-1,-1 1 1,0 0 0,0 0 0,1 0 0,-1 0 0,0 0 0,1 0 0,-1 0 0,0 0 0,0 1 0,1-1-1,-1 0 1,0 1 0,0-1 0,0 1 0,1-1 0,-1 1 0,0 0 0,0-1 0,0 1 0,0 0-1,0 0 1,0 0 0,0 0 0,-1 0 0,1 0 0,0 0 0,1 2 0,0 0 74,8 10 141,-2 0-1,0 1 0,0-1 1,9 27-1,5 7 244,3 8 147,13 21 1067,-38-75-1668,1-1 0,-1 1 0,1-1 0,-1 1 0,1-1 0,-1 0 0,1 1 0,0-1 0,-1 1 0,1-1 0,0 0 0,-1 0 0,1 0 0,0 1 0,-1-1 0,1 0 0,0 0 0,-1 0 0,1 0 0,0 0 0,-1 0 0,1 0 0,0 0 0,0 0 0,-1-1 0,1 1 0,0 0 0,-1 0 0,1 0 0,-1-1 0,1 1 0,0 0 0,-1-1 0,1 1 0,-1-1 0,1 1 0,0-2 0,24-19 40,-22 18-92,35-38-2582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745 0 10312,'0'0'164,"-15"10"-179,-18 14 33,-113 75 207,110-78-86,-303 171 1922,171-111 741,160-75-1621,19-9-3156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6728,'0'0'5940,"14"-7"-5543,-10 5-361,8-4 60,-1 1-1,1-1 1,1 2 0,-1 0-1,1 0 1,0 1 0,20-2-1,562-7 4424,-562 11-4236,-24 0-151,0 0 0,0 1 0,1 0 0,-1 1 1,0 0-1,15 4 0,12 3 512,-21-2 20,-19-13-200,-21-16-203,23 21-294,1 1 36,-42-35 3,-66-44-1,103 78 1,1-1 0,-1 1 0,0 0 0,0 0-1,0 1 1,-10-2 0,9 2 43,0-1 1,0 1-1,0-1 1,-11-5-1,2 2 109,8 3-56,16 3 48,71 13-81,64 12 71,-116-19-100,0 1 0,-1 1 0,33 16 0,-48-19-7,0 0 0,0 1-1,-1 0 1,13 12 0,-15-12-7,-7-6-22,0-1 0,0 1-1,0-1 1,0 1 0,0 0 0,0-1 0,0 1 0,0 0 0,-1 0 0,1 0-1,0 0 1,-1 0 0,1 0 0,0 0 0,-1 0 0,0 0 0,1 0 0,-1 0-1,1 0 1,-1 0 0,0 0 0,0 0 0,0 1 0,0-1 0,0 0 0,0 0-1,0 0 1,0 0 0,0 0 0,0 1 0,0-1 0,-1 0 0,1 0 0,0 0-1,-2 2 1,-2 5 12,0 1 0,0-1 0,-1 0 0,0 0 0,0-1-1,-1 1 1,0-1 0,-8 7 0,-7 5 47,-31 23 1,26-23 6,1 2 0,2 1 0,-32 38 0,0-5 122,52-50-359,1-3 289,4-3-499,3-2-2573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3:38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89 389 12720,'0'0'88,"9"-12"-36,-3 5-36,25-32 350,44-42 0,-45 53 59,1 1 1,1 1-1,1 2 1,43-24 0,-66 43-332,-4 2 79,0-1 1,1 1 0,-1 1 0,13-4-1,-18 5-137,1 1 1,-1 0-1,1 0 0,-1 0 0,1 0 0,-1 0 0,1 0 0,-1 0 0,1 0 0,-1 0 0,1 1 0,-1-1 1,1 1-1,-1-1 0,1 1 0,-1 0 0,0-1 0,1 1 0,-1 0 0,0 0 0,0 0 0,1 0 0,-1 0 1,0 0-1,0 0 0,1 3 0,5 7 179,-1 0 1,10 25 0,-11-24-43,0 0 0,12 19 0,-15-27-133,1-1 1,0 1-1,0-1 1,0 1 0,0-1-1,1 0 1,-1 0 0,1-1-1,0 1 1,0-1-1,6 3 1,0-1 31,-1-1 1,0-1-1,1 1 0,-1-2 1,1 1-1,0-1 0,-1-1 1,1 0-1,0 0 0,0-1 1,-1 0-1,1-1 0,-1 0 1,13-4-1,-15 4-28,0-1 0,0 0 0,0 0 0,0-1 0,0 0 0,-1 0 0,0 0 0,0-1 0,0 1 0,-1-2 0,1 1 0,-1 0 0,0-1 0,-1 0 0,1 0 0,-1-1 0,-1 1 0,6-13 0,-5 10 8,-1-1-1,-1 0 0,0 1 0,0-1 0,-1 0 0,0 0 0,-1 0 1,0 0-1,0 0 0,-2-11 0,1 20-40,1 0 0,0 0-1,-1 0 1,1 0 0,-1 0 0,1-1 0,-1 1-1,1 0 1,-1 0 0,0 0 0,1 0 0,-1 1 0,0-1-1,0 0 1,0 0 0,0 0 0,0 0 0,0 1-1,0-1 1,0 1 0,0-1 0,0 1 0,-2-1-1,1 0 7,-1 0 0,0 1 0,0 0 0,0 0 0,1 0-1,-1 0 1,0 0 0,0 0 0,-5 2 0,0 1 7,-1-1 1,1 2-1,0-1 1,0 1-1,-13 8 1,10-3 4,-1 0 0,1 1 0,1 0 0,0 1 1,0 0-1,1 0 0,1 1 0,-10 17 0,6-6 38,1 1-1,1 0 0,-12 46 1,18-54-34,-2 7 63,0-1 1,-17 38 0,20-55-72,1 0 0,-1 0 0,0 0-1,0 0 1,-1-1 0,1 1 0,-1-1 0,0 0 0,0 0 0,-1 0 0,1-1 0,-1 1 0,1-1 0,-1 0-1,0-1 1,-10 5 0,-2-3 21,0 0-1,0-2 1,0 0 0,0 0-1,0-2 1,0 0-1,0-1 1,-19-4-1,-22-5 190,-56-20 0,41 11 40,60 15-210,6 3-13,-1 0 0,1-1 1,0 0-1,0-1 1,1 1-1,-1-1 0,1 0 1,-10-7-1,15 9-132,1 0 1,0 1-1,0-1 0,0 0 1,0 0-1,0 0 1,0 1-1,0-1 0,0 0 1,0 0-1,0 0 1,0 0-1,0 1 0,1-1 1,-1 0-1,0 0 0,1 1 1,-1-1-1,0 0 1,1 1-1,-1-1 0,1 0 1,-1 1-1,1-1 1,-1 0-1,2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27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513 141 4216,'0'0'7126,"-9"-10"-6811,8 9-297,-19-20 589,-39-32-1,47 45-230,0 1 0,-1 0 0,0 1 0,-20-7 0,12 5 142,15 6-389,0 1 1,0-1-1,0 2 0,0-1 0,0 1 0,0-1 0,-1 2 0,1-1 1,0 1-1,0 0 0,0 0 0,0 0 0,0 1 0,-6 3 0,6-3-36,0 0-1,0 0 0,0 1 0,0 0 0,0 0 1,1 1-1,0-1 0,-1 1 0,1 1 0,1-1 0,-1 0 1,1 1-1,0 0 0,-7 11 0,-36 47 797,35-41-666,4-7-12,0 0-1,-11 32 0,4-8 167,11-31-266,0 1 0,1-1 0,1 1 0,-1 0 0,-1 17-1,0 17 171,2-25-167,0 0 0,1 0 0,1 0 0,1-1 0,0 1 0,7 29 0,2-9 43,-8-27-105,0 0 1,1 0-1,1 0 0,-1 0 0,2 0 0,0-1 0,0 1 0,10 13 1,-5-13-29,1-1 0,-1 0 0,2-1 1,-1 0-1,1-1 0,0 0 1,1-1-1,0-1 0,0 0 0,1 0 1,-1-1-1,1-1 0,0 0 0,0-1 1,1-1-1,-1 0 0,1-1 1,-1 0-1,1-2 0,-1 1 0,1-2 1,-1 0-1,24-6 0,-17 1 44,0 0 1,-1-1-1,0-1 0,0-1 0,-1-1 0,33-25 0,-41 27-23,-1 0 0,0-1 0,0-1 0,-1 1 0,0-1 0,-1-1 0,0 0 0,-1 0-1,-1 0 1,0-1 0,8-23 0,-4 8 41,-7 21-55,0 1-1,-1-2 1,1 1-1,-2 0 0,1 0 1,-1-1-1,0 1 1,0-11-1,-7-46 220,-24-110-1,25 162-210,-1-1 0,0 1 0,0 0 1,-1 0-1,-1 1 0,0 0 0,-16-17 0,17 20-21,1 0-6,-1 1 1,0 1 0,0-1 0,0 1-1,-1 0 1,0 1 0,0 0 0,0 0-1,-1 1 1,1 0 0,-1 0 0,0 1-1,-16-4 1,4 3-6,0 1-1,-1 1 1,1 1-1,0 1 1,-1 1-1,1 1 1,0 0 0,0 2-1,0 0 1,-30 12-1,28-6 346,22-9-568,1-1-1,-1 0 0,1 1 1,-1-1-1,1 1 1,-1-1-1,1 1 1,-1-1-1,1 1 1,-1-1-1,1 1 1,-1-1-1,1 1 0,0-1 1,0 1-1,-1 0 1,1-1-1,0 2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29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6824,'0'0'6958,"4"14"-6499,-1-2-349,4 12 157,-1-1 0,4 32 1,0 98 1147,-1-13 368,0-62 177,-6-71-1214,-4-10 167,-1-2-854,0 0-1,1 0 1,-1 0 0,1-1-1,0 1 1,0 0 0,0-1 0,1 1-1,0-10 1,-1-2 38,-6-66 241,-18-159 367,23 231-685,-7-75 218,8 75-199,1 0 0,0 0 0,1 0 1,0 0-1,5-18 0,-5 27-35,1 0 1,-1-1-1,0 1 0,1 0 1,0 0-1,-1 0 0,1 0 1,0 0-1,0 0 0,0 1 0,0-1 1,0 1-1,1-1 0,-1 1 1,0 0-1,1 0 0,-1 0 1,1 0-1,-1 0 0,1 0 1,0 1-1,4-1 0,3 0-4,0 0-1,0 0 1,-1 1-1,1 0 0,10 2 1,-8 1-1,0 0 1,-1 0-1,0 1 1,1 1 0,-1 0-1,-1 0 1,1 1-1,-1 1 1,0 0-1,0 0 1,-1 1-1,0 0 1,9 10-1,-14-13 9,0 1 1,0 0-1,-1 0 0,1 0 0,-1 1 0,-1-1 0,1 1 0,-1-1 0,0 1 1,-1 0-1,1 0 0,-1 10 0,0-11-1,-1-1 1,-1 1-1,1-1 1,-1 1-1,0-1 1,0 0-1,0 1 1,-1-1 0,0 0-1,0 0 1,0 0-1,-1 0 1,1-1-1,-1 1 1,0 0-1,-6 5 1,1-2 18,-3 5 57,0-2 0,-1 1 0,0-2 0,-1 1 1,-18 10-1,14-15 243,14-5-126,8 2-82,4 1-122,112 45-64,-110-44 44,0 1 1,0 1-1,-1 0 0,0 0 1,0 1-1,0 0 0,-1 0 1,-1 1-1,1 1 0,-1-1 1,10 19-1,-15-23 15,-1 0 1,-1 0-1,1 0 1,-1 1-1,0-1 1,0 1-1,0-1 0,-1 1 1,0-1-1,0 1 1,0-1-1,-2 10 1,1-12 12,1 1 0,-1-1 0,0 0 0,0 0 1,0 0-1,0 0 0,-1 0 0,1 0 0,-1 0 1,0 0-1,0-1 0,0 1 0,0 0 0,0-1 1,0 0-1,-1 1 0,1-1 0,-1 0 0,0 0 1,0-1-1,1 1 0,-6 1 0,-8 3 35,0-1 1,0 0-1,-1-2 0,1 0 0,-1 0 0,0-2 1,0 0-1,0-1 0,-29-4 0,32 2 5,0 0-1,-1-1 0,1-1 1,1 0-1,-1-1 1,1-1-1,0 0 0,-24-15 1,30 13 147,7 8-275,0 0 0,0 0 1,0 0-1,0 0 0,-1 0 0,1 0 1,0 0-1,0 0 0,0 0 0,0-1 0,0 1 1,0 0-1,0 0 0,-1 0 0,1 0 1,0 0-1,0 0 0,0-1 0,0 1 1,0 0-1,0 0 0,0 0 0,0 0 1,0-1-1,0 1 0,0 0 0,0 0 1,0 0-1,0 0 0,0 0 0,0-1 1,0 1-1,0 0 0,0 0 0,0 0 1,0 0-1,0 0 0,0-1 0,1 1 1,-1 0-1,0 0 0,0 0 0,0 0 0,0 0 1,0 0-1,0-1 0,0 1 0,1 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13360,'0'0'1858,"12"4"-1198,37 15 39,-45-18-557,0 1-1,0 0 1,0 0 0,0 1-1,0-1 1,0 1 0,-1 0-1,1 0 1,-1 0 0,0 1 0,0-1-1,0 1 1,-1-1 0,1 1-1,-1 0 1,3 5 0,-1 2 238,0 1 0,-1-1 1,0 1-1,1 16 0,-1-9-4,1 5 389,-2-1-1,0 1 1,-2-1-1,-2 28 1,0-37 414,2-20-1712,0-4-2617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5:2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98 135 9648,'0'0'7394,"10"5"-7131,-5-3-231,-1 0-7,-1 0 1,0 0-1,1-1 0,0 1 0,-1-1 0,1 0 0,0 0 0,-1 0 1,1-1-1,0 1 0,0-1 0,0 0 0,0 0 0,0 0 1,-1-1-1,1 1 0,0-1 0,0 0 0,-1 0 0,1 0 0,0 0 1,-1-1-1,1 0 0,3-2 0,5-4 102,-1-1-1,0-1 0,10-10 1,-19 18-95,0 0-1,0 0 1,0 0 0,0 0-1,-1 0 1,1-1 0,-1 1-1,1-1 1,-1 1 0,0-1 0,0 1-1,0-1 1,0 0 0,-1 1-1,1-1 1,-1 0 0,0 0 0,1 1-1,-1-1 1,0 0 0,-1 0-1,1 1 1,-1-5 0,0 5-4,-1 0 0,1 0 0,-1 0 0,1 1 0,-1-1 1,1 1-1,-1-1 0,0 1 0,0-1 0,0 1 0,0 0 0,0 0 0,0 0 1,0 0-1,0 0 0,0 0 0,0 1 0,-1-1 0,-2 1 0,-5-2 97,1 0 0,-21 1 0,21 1-64,1 1 0,-1 0 0,0 0 0,1 1 1,-1 0-1,1 0 0,0 1 0,0 0 0,0 1 0,0 0 0,0 0 0,1 1 0,0 0 1,0 0-1,0 0 0,-12 13 0,14-12-45,0 0 0,0 1 0,1-1 0,0 1 0,0 0 0,0 0 0,1 0 0,0 0 0,0 1 0,1-1 0,0 1 0,1 0 0,-1-1 0,1 1 0,1 0 0,0 0 0,0 0 0,2 15 0,6 11-2776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4:02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67 3616,'0'0'9065,"-3"10"-8924,-9 32-2,9-30 2,3-12 127,12-6 83,-9 4-300,-1 1 0,0-1 0,0 0 0,0 0 0,0 0 1,0-1-1,-1 1 0,1 0 0,-1 0 0,2-4 0,-2 6-24,-1-1 1,1-1-1,-1 1 0,1 0 1,-1 0-1,1 0 0,-1 0 0,0 0 1,1 0-1,-1 0 0,0-1 0,0 1 1,0 0-1,0 0 0,0 0 1,0 0-1,0-1 0,-1 1 0,1 0 1,0 0-1,-1 0 0,1 0 0,0 0 1,-1 0-1,1 0 0,-2-2 1,1 1 316,-1 3-75,1-1-192,-5 6 171,3-44 801,-9 56-783,-3 3-92,13-16-140,1-1 0,0 1 0,0-1 0,1 1 0,-1-1 0,1 1 0,0 0 0,0-1-1,0 1 1,1-1 0,0 1 0,0-1 0,0 1 0,0-1 0,1 1 0,3 7-1,-5-11-23,1-1-1,-1 1 0,0-1 0,1 1 1,-1-1-1,0 0 0,1 1 0,-1-1 1,1 0-1,-1 1 0,1-1 0,-1 0 1,1 1-1,-1-1 0,1 0 0,-1 0 1,1 1-1,-1-1 0,1 0 0,-1 0 1,1 0-1,-1 0 0,1 0 0,-1 0 1,1 0-1,0 0 0,-1 0 0,1 0 1,-1 0-1,1 0 0,-1 0 0,1 0 1,-1-1-1,1 1 0,-1 0 0,1 0 1,-1-1-1,1 1 0,-1 0 0,1-1 1,-1 1-1,1 0 0,-1-1 0,0 1 1,1-1-1,-1 1 0,0-1 0,1 1 0,-1-1 1,2-1 12,-1 0-1,0 1 1,1-1 0,-1 0 0,0 0 0,0 0-1,0 0 1,0 0 0,-1 0 0,1 0 0,0-4-1,-1 3-9,0 0 0,0 1-1,0-1 1,-1 1-1,1-1 1,-1 0-1,0 1 1,1-1 0,-1 1-1,0 0 1,-1-1-1,1 1 1,0 0-1,-3-4 1,3 6-8,1-1 0,-1 1 0,1-1 0,-1 1 0,0-1 0,1 1 0,-1 0 0,0-1 0,1 1 1,-1 0-1,0-1 0,1 1 0,-1 0 0,0 0 0,0 0 0,1 0 0,-1 0 0,0 0 0,0 0 0,-1 0 0,1 0 4,0 1 0,-1-1 0,1 1 0,-1 0 0,1-1 0,0 1 0,-1 0 0,1 0 0,0 0 0,0 0 0,-1 0 0,1 0 0,-1 2 0,0 0 8,0 0 0,0 0 1,1 0-1,-1 0 0,1 1 0,0-1 0,0 0 1,0 1-1,0-1 0,0 7 0,-4 15 157,5-25-166,0 1 0,0-1 1,0 1-1,0-1 1,0 1-1,0-1 0,0 0 1,0 1-1,0-1 0,0 1 1,0-1-1,0 1 0,0-1 1,1 0-1,-1 1 1,0-1-1,0 1 0,0-1 1,1 0-1,-1 1 0,0-1 1,1 0-1,-1 1 0,0-1 1,1 0-1,-1 0 0,0 1 1,1-1-1,-1 0 1,0 0-1,1 1 0,-1-1 1,1 0-1,-1 0 0,0 0 1,1 0-1,-1 0 0,1 0 1,-1 0-1,1 0 1,-1 0-1,1 0 0,-1 0 1,0 0-1,1 0 0,-1 0 1,1 0-1,-1 0 0,1 0 1,-1-1-1,0 1 1,1 0-1,-1 0 0,0 0 1,1-1-1,-1 1 0,1 0 1,-1-1-1,0 1 0,0 0 1,1 0-1,-1-1 0,0 1 1,0-1-1,1 1 1,-1 0-1,0-1 0,0 0 1,3-5 30,0 0 0,0 0 0,-1-1 1,0 1-1,-1-1 0,0 1 0,0-1 1,0 0-1,0 1 0,-1-1 1,-1-9-1,1 9 15,0 7-51,0 0 1,0 0-1,-1 0 1,1 0-1,0 1 1,0-1-1,0 0 1,0 0-1,0 0 1,-1 0-1,1 0 1,0 0-1,0 0 1,0 0-1,0 0 1,-1 0-1,1 0 0,0 0 1,0 0-1,0 0 1,0 0-1,0 0 1,-1 0-1,1 0 1,0 0-1,0 0 1,0 0-1,0 0 1,-1 0-1,1 0 1,0-1-1,0 1 1,0 0-1,0 0 1,0 0-1,0 0 1,-1 0-1,1 0 1,0 0-1,0-1 1,0 1-1,0 0 1,0 0-1,0 0 1,0 0-1,0 0 1,0-1-1,0 1 1,0 0-1,0 0 1,0 0-1,-6 4 45,6-4-22,-4 14 43,4-8-59,0-1 0,0 0 0,1 0 0,0 0 0,1 5 0,-2-9-6,0-1 0,0 1 1,1-1-1,-1 1 0,0 0 0,0-1 1,1 1-1,-1-1 0,0 1 0,1-1 1,-1 1-1,1-1 0,-1 1 0,0-1 1,1 1-1,-1-1 0,1 1 1,-1-1-1,1 0 0,0 1 0,-1-1 1,1 0-1,-1 0 0,1 1 0,0-1 1,-1 0-1,1 0 0,-1 0 0,1 0 1,0 0-1,-1 0 0,1 0 0,0 0 1,-1 0-1,1 0 0,0 0 0,-1 0 1,1 0-1,-1 0 0,1-1 1,0 1-1,-1 0 0,1 0 0,-1-1 1,1 1-1,-1-1 0,1 1 0,-1 0 1,1-1-1,-1 1 0,1-1 0,0 0 1,1 0 7,0-1 0,0 1 0,0-1 1,-1 0-1,1 0 0,0 1 0,-1-1 1,1 0-1,-1-1 0,1 1 1,-1 0-1,0 0 0,0 0 0,1-4 1,-1 2 0,-1 0 1,0 0 0,0 1 0,0-1 0,0 0 0,-1 0-1,1 0 1,-1 0 0,-1-3 0,1 4-6,0 0 0,1 0 0,-1 0 0,-1 1 0,1-1-1,0 0 1,-1 1 0,1-1 0,-1 1 0,0 0 0,0-1 0,0 1 0,-3-3 0,4 5-6,0-1-1,1 1 1,-1-1 0,0 1 0,1 0 0,-1-1-1,0 1 1,0 0 0,0 0 0,1 0 0,-1 0 0,0 0-1,0-1 1,0 1 0,1 1 0,-1-1 0,0 0-1,0 0 1,0 0 0,0 1 0,-1-1-1,1 1 0,-1 0 1,1 0-1,0 0 0,-1 0 0,1 0 1,0 0-1,0 1 0,0-1 0,0 0 1,0 1-1,0-1 0,-1 2 0,0 0 9,0 1 0,0-1 0,0 1 0,0-1 0,1 1 0,0-1 0,-1 1-1,2 0 1,-1 0 0,0-1 0,1 1 0,-1 0 0,1 0 0,0 0 0,0 0 0,1-1-1,-1 1 1,1 0 0,0 0 0,0 0 0,0-1 0,1 1 0,2 6 0,-3-10-8,0 1 1,-1-1-1,1 1 1,0-1-1,-1 1 1,1-1-1,0 0 0,0 1 1,0-1-1,-1 0 1,1 1-1,0-1 1,0 0-1,0 0 1,0 0-1,-1 0 1,1 0-1,0 0 1,0 0-1,0 0 1,0 0-1,-1 0 1,1-1-1,0 1 1,0 0-1,0-1 0,-1 1 1,1 0-1,0-1 1,0 1-1,-1-1 1,1 1-1,0-1 1,-1 1-1,2-2 1,23-21 13,-22 19-15,0 0 1,-1 0-1,1 0 1,-1 0-1,0-1 1,-1 1-1,1-1 1,-1 1-1,0-1 1,1-7-1,-2 11-2,1 0 1,-1-1-1,0 1 0,0 0 1,0-1-1,0 1 0,-1 0 0,1 0 1,0-1-1,0 1 0,-1 0 0,1-1 1,-1 1-1,1 0 0,-1 0 1,1 0-1,-1-1 0,0 1 0,0 0 1,1 0-1,-1 0 0,0 0 1,0 0-1,0 1 0,0-1 0,0 0 1,0 0-1,-1 1 0,1-1 1,0 0-1,0 1 0,0-1 0,-1 1 1,1 0-1,0-1 0,0 1 1,-1 0-1,1 0 0,0 0 0,-1 0 1,-2 0-1,1 0 1,-1 0 1,0 1-1,1 0 0,-1 0 1,1 0-1,-1 0 0,1 0 1,0 1-1,-1-1 0,1 1 1,0 0-1,0 0 0,0 0 1,0 1-1,0-1 0,1 1 1,-3 3-1,-3 2-1,2 1 0,0 0 0,0 0 1,-6 13-1,11-21 1,1 0 0,-1 0 1,1 0-1,-1 0 1,1 0-1,0 0 0,0 0 1,0 0-1,-1 0 1,1 0-1,0 0 0,0 0 1,0 0-1,0 0 1,0-1-1,1 1 0,-1 0 1,0 0-1,0 0 1,1 0-1,-1 0 0,0 0 1,1 0-1,-1 0 0,1 0 1,1 1 2,-1 0 0,1-1 0,0 0-1,-1 1 1,1-1 0,0 0 0,0 0 0,0 0 0,-1 0 0,1 0 0,3 0-1,0 1 9,0-1 0,0 1 0,0-2 0,0 1-1,0 0 1,1-1 0,-1 0 0,10-1-1,-11 0 8,0 0 0,0-1 0,0 1 0,0-1 0,-1 0 0,1 0 0,-1 0 0,1 0 0,-1-1 0,1 1 0,3-5 0,-6 5-8,0 1 0,1-1-1,-1 0 1,0 0 0,0 0-1,0 0 1,0 0 0,0 0 0,0 0-1,-1 0 1,1 0 0,-1 0 0,1 0-1,-1 0 1,0 0 0,0 0 0,0-1-1,0 1 1,0 0 0,-1 0-1,1 0 1,-1 0 0,0-3 0,0 3 1,0 1 0,0-1 0,-1 1 0,1-1 0,0 1 0,-1 0 0,1-1 0,-1 1 1,1 0-1,-1 0 0,1 0 0,-1 0 0,-3-1 0,-26-10 65,31 12-74,-3-1 0,0 1 1,1 0-1,-1 0 0,0-1 1,0 2-1,1-1 0,-1 0 1,0 0-1,1 1 0,-1 0 1,0-1-1,1 1 0,-1 0 1,1 0-1,-1 0 0,1 1 1,0-1-1,-1 1 0,1-1 1,0 1-1,0 0 1,-2 2-1,2-2 4,0 0 0,0 0 0,0 0 0,0 0 0,1 0 0,-1 1 0,1-1 0,-1 1 0,1-1-1,0 1 1,0-1 0,0 1 0,0 0 0,0-1 0,1 1 0,-1 0 0,1 0 0,0 0 0,0-1 0,0 1 0,1 4 0,0-3 1,0 0-1,0 0 1,1 0-1,-1 0 1,1-1 0,0 1-1,0-1 1,1 1-1,-1-1 1,1 0 0,-1 0-1,5 4 1,-6-6 0,1 0 0,-1 0 0,1 0-1,0 0 1,-1 0 0,1-1 0,0 1 0,0 0 0,0-1 0,-1 1 0,1-1-1,0 0 1,0 0 0,0 1 0,0-1 0,0 0 0,0-1 0,0 1 0,-1 0-1,1 0 1,0-1 0,0 1 0,0-1 0,-1 0 0,1 0 0,0 1 0,0-1 0,-1 0-1,3-2 1,-2 1-1,0 0 1,1 0-1,-1 0 0,0 0 0,-1-1 0,1 1 0,0-1 1,-1 1-1,1-1 0,-1 0 0,0 1 0,0-1 0,0 0 1,0 0-1,0 0 0,-1 0 0,1 0 0,-1-5 0,1 1-3,-1 0-1,-1 0 1,1 0-1,-1 1 0,0-1 1,-1 0-1,-2-7 1,3 11-6,0 0 1,-1 0-1,1 0 0,-1 0 1,1 0-1,-1 1 1,0-1-1,0 1 1,0-1-1,0 1 0,0-1 1,-1 1-1,1 0 1,-1 0-1,0 0 1,1 1-1,-1-1 0,0 1 1,0-1-1,0 1 1,0 0-1,0 0 1,0 0-1,0 1 0,-1-1 1,1 1-1,0-1 1,0 1-1,-1 0 1,1 0-1,0 1 1,0-1-1,0 1 0,-1-1 1,1 1-1,0 0 1,0 0-1,0 1 1,0-1-1,0 1 0,1-1 1,-5 4-1,-2 1 5,1 1 1,0 0-1,0 0 0,0 1 0,1 0 0,0 0 0,1 1 1,0 0-1,0 0 0,1 1 0,0-1 0,0 1 0,1 0 0,-4 16 1,8-25 3,0 0 0,0 0 0,0 0 1,0 0-1,0 0 0,0 0 0,0 0 1,1 0-1,-1 0 0,0 0 0,1 0 1,-1 0-1,1 0 0,-1 0 0,1 0 1,-1 0-1,1 0 0,-1 0 0,1-1 1,0 1-1,0 0 0,-1 0 0,1-1 1,0 1-1,0 0 0,0-1 0,0 1 1,0-1-1,1 1 0,30 10 55,-28-10-52,0 0 0,0-1 0,0 1 0,0-1 0,0 0 0,0 0 0,0 0 0,0-1 0,0 1 0,0-1 0,-1 0 1,1 0-1,0-1 0,0 1 0,-1-1 0,1 0 0,-1 0 0,1 0 0,-1 0 0,0 0 0,0-1 0,0 0 0,0 1 0,0-1 0,-1 0 0,1 0 0,-1-1 0,0 1 0,3-6 0,-4 7-4,0-1-1,0 1 1,-1-1 0,1 0-1,-1 1 1,1-1-1,-1 0 1,0 0-1,0 1 1,-1-1 0,1 0-1,0 0 1,-1 1-1,0-1 1,1 1-1,-1-1 1,0 0 0,0 1-1,-1-1 1,1 1-1,0 0 1,-1-1-1,0 1 1,-2-2 0,1-1-11,-1 1 0,-1-1 0,1 1 0,-1 0 1,1 0-1,-1 1 0,0-1 0,0 1 0,-10-4 1,14 6 5,0 1-1,0 0 1,0 0 0,0 0 0,0 0 0,0 0 0,0 0 0,0 0 0,0 0 0,1 1 0,-1-1 0,0 0 0,0 0 0,0 1-1,0-1 1,0 0 0,1 1 0,-1-1 0,0 1 0,0 0 0,0 0 0,0-1 1,1 0-1,-1 1 1,1-1-1,0 1 1,-1-1-1,1 0 1,-1 1 0,1-1-1,0 1 1,-1-1-1,1 1 1,0-1 0,0 1-1,-1 0 1,1-1-1,0 1 1,0-1-1,0 1 1,0-1 0,0 1-1,0 0 1,0-1-1,0 1 1,0-1 0,0 1-1,0 0 1,0-1-1,0 1 1,0-1 0,1 1-1,-1-1 1,1 2-1,14 26-41,-14-24 45,1-1 1,-1 0 0,1 1 0,-1-1-1,1 0 1,0 0 0,0 0-1,1-1 1,-1 1 0,1 0 0,-1-1-1,1 0 1,0 0 0,0 1-1,0-1 1,0-1 0,0 1 0,4 1-1,-4-2 8,0 0-1,0 0 0,0 0 0,0 0 0,0-1 1,0 1-1,1-1 0,-1 0 0,0 0 1,0 0-1,0-1 0,1 1 0,-1-1 1,0 1-1,0-1 0,0 0 0,0 0 1,0-1-1,0 1 0,0 0 0,3-3 1,-3 1 3,0 0 0,1 0 0,-1 0 0,-1 0 0,1-1 0,0 1 1,-1-1-1,1 0 0,-1 1 0,0-1 0,-1 0 0,1 0 0,0-1 0,0-6 1,-1 9-8,-2-1 0,1 1 0,0 0 0,0 0 0,-1-1 0,1 1 0,-1 0 0,0 0 0,1 0 0,-1 0 0,0 0 0,0 0 0,-1 0 0,-1-3 0,-19-22 65,21 26-69,0 1 0,0-1 0,1 1 0,-1 0 0,0 0 0,0-1 0,0 1 0,0 0 0,0 0 0,0 0 0,0 0-1,0 0 1,0 0 0,0 0 0,0 0 0,1 0 0,-1 0 0,0 1 0,0-1 0,0 0 0,0 0 0,0 1 0,0-1 0,1 1 0,-1-1 0,0 1 0,-1 1 0,-20 17 15,19-15-12,0 1 1,0 0-1,0 0 0,1 0 0,-1 0 0,2 0 0,-1 0 1,0 0-1,1 1 0,-1 5 0,2-9 3,0 1 0,-1-1 1,1 0-1,1 0 0,-1 1 0,0-1 0,0 0 1,1 0-1,-1 0 0,1 0 0,0 1 0,0-1 1,0 0-1,0 0 0,0 0 0,0 0 0,0-1 1,1 1-1,-1 0 0,1 0 0,-1-1 0,1 1 1,-1-1-1,1 0 0,0 1 0,0-1 0,3 1 1,-2 0 26,0-1 1,0-1-1,0 1 1,0 0-1,0-1 1,0 0-1,0 1 1,0-1-1,0-1 1,1 1-1,-1 0 1,0-1-1,4-1 1,-5 2-29,-1 0 0,0 0-1,0-1 1,0 1 0,0 0 0,0-1-1,-1 1 1,1-1 0,0 1 0,0-1-1,0 1 1,0-1 0,0 0 0,-1 0-1,1 1 1,0-1 0,0 0 0,-1 0 0,1 0-1,-1 0 1,1 0 0,-1 1 0,1-1-1,-1 0 1,0 0 0,1 0 0,-1 0-1,0 0 1,0-1 0,0 1 0,0 0-1,0 0 1,0 0 0,0 0 0,0 0 0,0 0-1,0 0 1,0 0 0,-1 0 0,1 0-1,0 0 1,-2-1 0,-3-7-233,-1 2 1,0-1-1,-1 1 0,1 0 1,-2 0-1,-11-9 0,11 10-1873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15976,'0'0'1967,"47"17"-2095,-25-7 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9536,'0'0'16213,"9"0"-15905,6-1-4,-1 0 0,28-6 0,7-4 574,62-7 1,-103 17-659,0 1 1,0 0-1,0 1 0,0 0 1,0 0-1,0 1 0,0 0 1,0 0-1,-1 1 0,12 5 1,-18-8-122,0 0 0,-1 1 0,1-1 1,0 1-1,-1-1 0,1 1 0,0-1 1,-1 1-1,1-1 0,-1 1 0,1-1 1,-1 1-1,1 0 0,-1-1 0,1 1 1,-1 0-1,0-1 0,1 2 0,-4 1-564,-5-4-3387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0 10448,'0'0'13697,"-7"8"-13219,-23 26 1,27-31-341,0 0 1,1 1 0,-1 0-1,1-1 1,0 1-1,0 0 1,1 0 0,-1 0-1,1 0 1,0 0-1,0 0 1,0 0-1,0 1 1,1-1 0,-1 0-1,1 0 1,0 1-1,1-1 1,-1 0-1,1 0 1,0 1 0,0-1-1,0 0 1,0 0-1,1 0 1,0 0-1,0 0 1,0 0 0,0-1-1,5 7 1,-2-3 96,-1-1 0,1 0 0,11 10-1,-12-13-152,-1-1-1,0 0 0,1 1 0,-1-1 1,1-1-1,-1 1 0,1-1 0,0 1 0,6 0 1,-1 1 12,-2-2-83,-5-9-4605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11 11352,'0'0'9889,"-4"9"-9264,3-7-610,-6 13 449,0 0 0,1 1 0,1-1 0,-5 23 0,8-26-194,0 0 0,2 0 0,-1 0 0,2 0 1,-1 0-1,2 0 0,0 0 0,4 14 1,-6-24-215,0-1 0,1 1 0,0-1 0,-1 0 0,1 1 0,0-1 0,0 1 0,-1-1 1,1 0-1,0 0 0,0 0 0,0 1 0,1-1 0,-1 0 0,0 0 0,0 0 1,1-1-1,-1 1 0,0 0 0,1 0 0,-1-1 0,1 1 0,-1-1 0,1 1 1,-1-1-1,1 0 0,-1 1 0,1-1 0,-1 0 0,1 0 0,-1 0 0,1 0 0,0 0 1,-1-1-1,1 1 0,-1 0 0,1-1 0,-1 1 0,1-1 0,1-1 0,4-1 79,-1 0-1,0-1 0,0 0 0,0 0 0,0-1 1,-1 1-1,7-8 0,-1 0 187,1-1 1,-2 0-1,0-1 0,14-24 1,-23 35-161,0 1 0,0 0 0,0 0 0,-1 0 0,1-1 1,0-3-1,1 13-158,-1 0 0,1 1 1,1-1-1,-1 0 0,6 9 0,0 3-5,-6-14 2,0 0 0,0-1 0,0 1 0,0-1 0,1 0 0,-1 0 0,1 0 0,0 0 0,1 0 0,-1 0 0,1-1 0,-1 0 0,1 1 0,0-1 0,0-1 0,9 5 0,-8-4 0,0-1 0,0 0 0,0 0 0,0 0 0,1-1 0,9 2 0,-13-3 0,0 0 0,1 0 0,-1 0 0,0-1 0,1 1 0,-1-1 0,0 1 0,0-1 0,1 0 0,-1 0 0,0 0 0,0 0 0,0 0 0,0 0 0,0-1 0,0 1 0,-1 0 0,1-1 0,1-1 0,2-3 0,0 1 0,-1-1 0,0 0 0,-1 0 0,1 0 0,-1-1 0,0 1 0,-1-1 0,0 1 0,0-1 0,0 0 0,-1 0 0,1 0 0,-2 0 0,1 0 0,-1 0 0,0 0 0,-1-1 0,0 1 0,0 0 0,0 0 0,-1 1 0,0-1 0,0 0 0,-4-7 0,3 8 0,0 0 0,0 1 0,0-1 0,-1 1 0,0 0 0,0 0 0,0 0 0,-1 1 0,0-1 0,-5-3 0,7 6 0,0 0 0,0 0 0,-1 1 0,1 0 0,0-1 0,0 1 0,-1 0 0,1 1 0,-1-1 0,1 1 0,0-1 0,-1 1 0,1 0 0,-1 0 0,1 1 0,-1-1 0,1 1 0,-1 0 0,1-1 0,-5 3 0,7-2 39,-1-1 0,1 1 0,0-1 1,0 1-1,0 0 0,0-1 0,-1 1 0,1 0 0,0 0 0,0 0 1,0 0-1,1 0 0,-1 0 0,0 0 0,0 0 0,0 0 0,1 1 1,-1-1-1,1 0 0,-1 0 0,0 3 0,1-3-308,0 0-1,0 0 1,0 0 0,0 0 0,0 0-1,0 0 1,0 0 0,0 1-1,1-1 1,-1 0 0,0 0-1,1 0 1,-1-1 0,1 1-1,-1 0 1,1 0 0,0 2-1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9848,'0'0'11133,"7"4"-10673,-3-1-388,-1-2-28,-1 1 0,1-1 0,-1 1 0,0 0 0,1 0 1,-1 0-1,0 0 0,0 0 0,0 0 0,-1 1 0,1-1 0,0 1 0,-1-1 1,1 1-1,-1 0 0,0-1 0,0 1 0,1 5 0,15 110 3576,-16-105-176,-1-28-2960,-1 11-224,1 0 0,0 0 0,0 0 0,0 0 0,1-1 0,-1 1 0,1 0 0,0 0 0,0 0 0,4-7 0,46-77-260,-43 77 0,1-1 0,14-13 0,-13 14 0,-8 8 0,1 0 0,0 0 0,1 0 0,-1 0 0,1 1 0,-1-1 0,1 1 0,0 0 0,-1 0 0,1 0 0,0 1 0,0-1 0,1 1 0,4-1 0,6 0 0,-13 2 0,-1-1 0,1 1 0,-1 0 0,1 0 0,-1-1 0,1 1 0,-1 0 0,1 0 0,0 1 0,-1-1 0,1 0 0,-1 0 0,1 1 0,-1-1 0,0 1 0,1-1 0,-1 1 0,1-1 0,-1 1 0,0 0 0,1 0 0,-1 0 0,1 1 0,1 1 0,0 1 0,-1-1 0,1 1 0,-1-1 0,0 1 0,0 0 0,-1 0 0,1 0 0,-1 0 0,2 6 0,0 7 0,2 24 0,-2-14 0,2 44 0,-3-32 0,-1-29 0,0-9 0,-1 0 0,0 0 0,0 1 0,1-1 0,-1 0 0,0 0 0,0 0 0,0 0 0,0 0 0,0 0 0,-1 0 0,1 0 0,0 0 0,-1 2 0,0 2 633,-1 1-597,2-6-640,0 0 529,0 0-1,0 0 1,0 0-1,-1 0 1,1 0-1,0 0 1,0 0-1,0 0 1,0 0-1,0 0 1,0 0 0,0 0-1,0 0 1,0 0-1,0 0 1,0 0-1,-1 0 1,1 0-1,0 0 1,0 0-1,0 0 1,0 0-1,0 0 1,0 0-1,0 0 1,-1-1-831,1 1 831,0 0 0,0 0-1,0 0 1,0 0-1,0 0 1,0 0-1,0-1 1,0 1-1,0 0 1,0 0-1,0 0 1,0 0-1,0 0 1,0 0-1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8240,'0'0'6986,"-7"5"-6596,-19 14 6,19-14 879,6-5 79,4 0 467,10-7-453,-7 4-1096,-1 1 0,1 0 0,0 0-1,0 0 1,1 1 0,10-1 0,40 2 976,-26 1-636,98 7 2157,-109-11-2147,-18 2-538,-1 1 0,1-1 1,-1 1-1,0 0 0,1-1 1,-1 1-1,1 0 0,-1 0 1,1 0-1,-1 0 0,0 0 0,1 1 1,-1-1-1,1 0 0,-1 1 1,1-1-1,-1 1 0,0-1 0,2 2 1,2-4 814,-10 4-277,0 2-4902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14064,'0'0'6582,"8"0"-6182,6 0-252,73-1 1549,-22-4-476,-16 2 112,-1-2 0,54-12 0,-77 14-429,-2 0-406,-10-2-3868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9344,'0'0'18430,"10"5"-18232,1 1-137,-7-3-33,1 0 0,0 0 0,0-1 0,0 0 0,0 0 0,1 0 0,-1 0 0,1-1 0,-1 0 0,7 0-1,100 14 968,-48-7 61,-47-8-671,-14-1-272,-1 1 1,0 0-1,1 0 0,-1 0 1,1 0-1,-1 0 1,4 1-1,3-2 852,-2-1-1517,1 2-2881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5720,'0'0'9873,"17"3"-9154,52 11-76,140 33 1395,10 6 248,-125-33-1143,-48-4-260,-39-13-446,0 0 1,1 0 0,-1-1-1,1 0 1,-1 0 0,16 1 0,-13-6 62,-6 1-4059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 9536,'0'0'12295,"6"9"-11827,21 31-14,-25-37-371,-1-1-1,1 1 1,-1 0 0,0 0 0,0 1 0,0-1 0,0 0 0,-1 0 0,1 0 0,-1 1-1,1 5 1,-1 4 265,11 60 1959,-3-37-765,-7-27-1238,-1-8-254,0 0 1,0 0 0,0 1 0,0-1 0,0 0 0,0 0-1,1 0 1,-1 0 0,0 0 0,1 0 0,-1 0-1,1 0 1,0 2 0,1 9 1026,-1-4 274,5-17-835,-1-3-351,0-1-1,6-26 1,-7 23 16,11-28 0,-9 29-181,6-30 0,-10 35 0,1 0 0,-1 0 0,2 0 0,-1 0 0,2 1 0,-1-1 0,9-12 0,-7 13 0,0 0 0,0 0 0,7-18 0,-12 26 0,0-1 0,-1 0 0,1 1 0,1-1 0,-1 1 0,0 0 0,0-1 0,0 1 0,1 0 0,-1 0 0,1 0 0,-1 0 0,1 0 0,-1 0 0,1 0 0,-1 0 0,1 0 0,0 1 0,0-1 0,-1 1 0,1-1 0,0 1 0,0 0 0,2 0 0,-2 0 0,1 0 0,-1 0 0,0 1 0,1-1 0,-1 1 0,1-1 0,-1 1 0,0 0 0,0 0 0,0 0 0,1 0 0,-1 1 0,0-1 0,0 0 0,0 1 0,-1 0 0,1-1 0,0 1 0,-1 0 0,1 0 0,1 3 0,11 11 0,-10-12 0,0 0 0,-1 0 0,1 0 0,-1 1 0,0-1 0,0 1 0,3 8 0,0 0 0,-2-6 0,-1 0 0,0 0 0,-1 0 0,4 14 0,-5-16 0,0 1 0,-1 0 0,1 0 0,-2 11 0,-3 22 0,-2 26 0,6-48 0,0-15 0,0 1 0,0-1 0,0 1 0,0 0 0,0-1 0,-1 1 0,1-1 0,-2 4 0,0 9 0,2-10 0,0-5 0,-1 0 0,1 0 0,0 1 0,-1-1 0,1 0 0,-1 0 0,1 0 0,-1 0 0,1 0 0,-1 0 0,1 0 0,-1 0 0,1 0 0,-1 0 0,1 0 0,-1 0 0,1 0 0,-1 0 0,1 0 0,-1 0 0,1-1 0,-1 1 0,1 0 0,-1-1 0,-11-5 850,6 3-5635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61 8136,'0'0'13499,"-8"0"-12837,-24-3 3,30 3-555,1 0 0,0 0 0,0 0-1,-1 0 1,1 0 0,0 0 0,0 0 0,0 1 0,-1-1 0,1 0-1,0 1 1,0-1 0,0 1 0,0-1 0,0 1 0,-1 0 0,1-1 0,0 1-1,1 0 1,-1 0 0,0 0 0,0 0 0,0 0 0,0-1 0,0 3-1,-6 5 682,6-7-655,0 0 0,0 1 0,0-1 0,0 1 0,0-1 0,0 1 0,1 0 0,-1-1 0,0 1 0,1 0 0,-1-1 0,1 1 0,0 0 0,0-1 0,0 1 0,-1 0 0,2 0 0,-1-1 0,0 1 0,0 0 0,0 0 0,1-1 0,0 4 0,0-2-15,0-1 1,0 1 0,0 0-1,0-1 1,1 1 0,-1-1-1,0 1 1,1-1 0,0 0 0,0 1-1,0-1 1,0 0 0,4 3-1,0-2-81,-1 0 0,1 0 0,0-1 0,0 0-1,0 0 1,0-1 0,0 0 0,0 0-1,1 0 1,-1 0 0,0-1 0,0 0 0,1-1-1,-1 1 1,0-1 0,7-2 0,0-1 32,1 0 0,-2-1 1,1-1-1,-1 0 0,1-1 1,14-10-1,-24 14-72,0 1 0,0-1 0,0 0 0,0-1 0,0 1 0,0 0 0,-1-1 0,0 1 0,0-1 0,0 0 0,0 0 0,0 0 0,-1 0 0,2-5 0,-3 7 0,1 0 0,-1 0 0,0 0 0,1 0 0,-1 0 0,0 0 0,0 0 0,0 0 0,-1 0 0,1 0 0,0 0 0,-1 0 0,1 1 0,-1-1 0,0 0 0,1 0 0,-1 0 0,0 0 0,0 1 0,0-1 0,0 0 0,-1 1 0,1-1 0,0 1 0,-1-1 0,1 1 0,-1 0 0,1 0 0,-1 0 0,0 0 0,-3-2 0,-1 1 0,-1-1 0,1 1 0,-1 1 0,0 0 0,1-1 0,-1 2 0,0-1 0,0 1 0,0 0 0,0 1 0,-8 1 0,2 0 0,1 2 0,-1-1 0,0 1 0,-21 12 0,31-15 0,0 1 0,0 0 0,0 0 0,1 1 0,-1-1 0,-3 4 0,6-5 0,-1 0 0,0 0 0,0 0 0,1 0 0,-1-1 0,0 1 0,1 0 0,-1 0 0,1 0 0,-1 0 0,1 1 0,0-1 0,-1 0 0,1 0 0,0 0 0,0 0 0,0 0 0,0 0 0,0 0 0,0 1 0,0-1 0,0 0 0,1 2 0,-1-3 54,1 1 0,-1 0 0,0-1-1,1 1 1,-1-1 0,1 0 0,-1 1 0,1-1 0,-1 1-1,1-1 1,-1 0 0,1 1 0,-1-1 0,1 0 0,0 0-1,-1 1 1,2-1 0,5 1-3152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94 8536,'0'0'2753,"-2"-8"-1841,-19-57 1823,15 45-1050,6 19-859,0 7 1565,6 38-1296,24 150 1931,-2 5 4,-22-133-1585,-6-61-1264,0 1 1,0-1 0,0 0-1,-1 1 1,0-1 0,-2 7-1,1-6-29,1 0 0,0 1 0,-1 7-1,-6 46 2072,15-71-1999,12-113-224,-16 105 0,2 1 0,0 0 0,0 0 0,2 0 0,0 1 0,12-20 0,-16 32 0,1-1 0,-1 1 0,1 0 0,0 0 0,1 0 0,-1 1 0,1-1 0,0 1 0,0 0 0,0 1 0,0-1 0,1 1 0,-1 0 0,1 1 0,10-4 0,-11 4 0,-1 1 0,0 0 0,1 1 0,-1-1 0,0 1 0,1 0 0,-1 0 0,1 0 0,-1 1 0,0 0 0,1 0 0,-1 0 0,0 0 0,0 0 0,1 1 0,-1 0 0,0 0 0,-1 0 0,1 0 0,0 1 0,-1-1 0,1 1 0,3 4 0,-3-4 0,-1 1 0,0-1 0,0 1 0,0 0 0,0 0 0,-1 0 0,0 1 0,4 8 0,-5-12 0,-1 1 0,0-1 0,1 1 0,-1 0 0,0-1 0,0 1 0,0-1 0,0 1 0,0 0 0,0-1 0,-1 1 0,1-1 0,0 1 0,-1-1 0,1 1 0,-1-1 0,0 1 0,0-1 0,1 1 0,-1-1 0,0 0 0,0 0 0,0 1 0,0-1 0,0 0 0,0 0 0,-1 0 0,1 0 0,0 0 0,-3 1 0,-4 2 0,-1 0 0,0 0 0,0-1 0,0 0 0,-1 0 0,1-1 0,-19 1 0,10-5 0,16 1 0,0 1 0,0 0 0,0-1 0,0 1 0,-1 0 0,1 0 0,0 0 0,0 0 0,-4 1 0,6-1 0,0 0 0,0 0 0,0 0 0,-1 0 0,1 0 0,0 0 0,0 0 0,0 0 0,0 1 0,-1-1 0,1 0 0,0 0 0,0 0 0,0 0 0,0 0 0,-1 0 0,1 1 0,0-1 0,0 0 0,0 0 0,0 0 0,0 1 0,0-1 0,0 0 0,0 0 0,0 0 0,0 0 0,0 1 0,0-1 0,-1 0 0,1 0 0,0 1 0,1-1 0,3 5 0,2 3 0,-1 1 0,1-1 0,-1 1 0,1-1 0,1 0 0,0-1 0,14 13 0,13 15 0,-25-22 0,-7-10 0,0-1 0,0 1 0,1 0 0,-1-1 0,5 5 0,-1 2 0,-5-7 0,-4-8 0,-12-28 966,7 16-1764,1 4-3305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12056,'0'0'7902,"3"-7"-7307,6-23-11,-8 29-539,-1 0 0,1 1 1,0-1-1,-1 0 0,1 1 0,0-1 1,-1 0-1,1 1 0,0-1 1,0 1-1,-1-1 0,1 1 1,0-1-1,0 1 0,0 0 1,0-1-1,0 1 0,0 0 0,0 0 1,-1 0-1,1 0 0,0 0 1,0 0-1,0 0 0,0 0 1,0 0-1,0 0 0,0 0 0,0 0 1,1 1-1,3 0 176,53 1 1185,55 4-20,113 4 1482,-216-10-2379,-1 1 0,0 1 0,0-1 1,11 5-1,-5-2 530,-15-4-948,1 0 1,0 0-1,-1 0 0,1 0 0,-1 0 1,1 0-1,-1 0 0,1 0 0,-1 0 1,1 0-1,0 0 0,-1-1 1,1 1-1,-1 0 0,2-1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95 9744,'0'0'11750,"-7"-4"-11165,-24-14-2,30 18-546,1-1-1,-1 1 1,0 0-1,0 0 1,0 0-1,0 0 1,0 0-1,1 0 1,-1 0-1,0 0 1,0 0-1,0 0 1,0 0 0,0 0-1,1 1 1,-1-1-1,0 0 1,0 1-1,0-1 1,1 0-1,-2 2 1,-13 13 1112,10-9-307,5-6-805,-1 0-1,1 0 1,0 0 0,0 1 0,0-1 0,-1 0 0,1 0 0,0 0 0,0 1 0,0-1 0,-1 0 0,1 0 0,0 1 0,0-1 0,0 0 0,0 0 0,0 1 0,0-1 0,0 0 0,0 0 0,0 1 0,0-1 0,0 0 0,0 0 0,0 1 0,0-1 0,0 0 0,0 1 0,0-1 0,0 0 0,0 0 0,0 1 0,0-1 0,0 0 0,1 1 0,9 3 1003,-6-3-835,-1-1 0,1 0 0,-1 0 0,0 0 0,1 0 0,3-1 0,-2-1 27,0 0 0,-1 0-1,1 0 1,-1-1 0,8-5 0,-10 6-124,0 1 1,-1 0-1,1-1 1,-1 0 0,1 1-1,-1-1 1,2-3 0,-2 4-55,-1 0 0,0 1 0,1-1 1,-1 0-1,0 0 0,0 1 0,0-1 1,0 0-1,0 0 0,0 1 0,0-1 1,0 0-1,0 0 0,0 1 0,0-1 1,0 0-1,0 0 0,0 1 1,-1-1-1,1 0 0,-1-1 0,0 2-52,1-1 0,-1 1 0,0-1 1,0 1-1,1 0 0,-1 0 0,0-1 0,0 1 0,1 0 0,-1 0 0,0 0 0,0-1 0,1 1 0,-1 0 0,0 0 0,0 0 0,0 1 0,1-1 0,-1 0 0,0 0 0,0 0 0,0 1 1,1-1-1,-1 0 0,-1 1 0,-19 9-13,20-10 11,1 0 0,-1 0 0,1 0 0,0 0 0,-1 0 0,1 1 0,-1-1 0,1 0 0,0 1 0,-1-1 0,1 0 0,0 0 0,-1 1 0,1-1 0,0 0 0,-1 1 0,1-1 0,0 1 0,0-1 0,0 0 0,-1 1 0,1-1 0,0 1 0,0-1 0,0 1 0,0-1 0,0 1 0,0-1 0,0 1 0,0-1 0,0 0 0,0 1 0,0-1 0,0 1 0,0-1 0,0 1 0,0-1 0,0 1 0,0-1 0,1 0 0,-1 1 0,0-1 0,0 1 0,1-1 0,-1 0 0,0 1 0,0-1 0,1 0 0,-1 1 0,1-1 0,-1 0 0,0 1 0,1-1 0,-1 0 0,0 0 0,1 1 0,-1-1 0,1 0 0,-1 0 0,1 0 0,0 0 0,0 0 0,-1 0 0,1 0 0,0 0 0,0 0 0,0 0 0,0 0 0,-1 0 0,1-1 0,0 1 0,0 0 0,0-1 0,-1 1 0,1 0 0,0-1 0,-1 1 0,1-1 0,0 1 0,-1-1 0,1 1 0,0-1 0,-1 0 0,1 1 0,0-2 0,11-16 0,-12 17 0,0 0 0,0 0 0,0 1 0,0-1 0,0 0 0,0 0 0,-1 1 0,1-1 0,0 0 0,0 0 0,0 1 0,-1-1 0,0-1 0,1 2 0,0 0 0,0-1 0,0 1 0,0 0 0,0 0 0,0-1 0,0 1 0,0 0 0,-1 0 0,1 0 0,0-1 0,0 1 0,0 0 0,0 0 0,-1 0 0,1 0 0,0-1 0,0 1 0,0 0 0,-1 0 0,1 0 0,0 0 0,0 0 0,0 0 0,-1 0 0,1 0 0,0 0 0,0-1 0,-1 1 0,1 0 0,0 0 0,0 0 0,-1 0 0,1 0 0,0 1 0,0-1 0,-1 0 0,1 0 0,0 0 0,-1 0 0,0 1 0,-1-1 0,1 1 0,-1-1 0,1 1 0,-1-1 0,1 0 0,-1 1 0,1-1 0,-1 0 0,0 0 0,-2-1 0,3 1 0,-1 0 0,1 0 0,0 0 0,-1 0 0,1 0 0,-1 0 0,1 0 0,-1 1 0,1-1 0,0 0 0,-1 1 0,1-1 0,0 1 0,-1-1 0,1 1 0,0 0 0,0 0 0,-3 1 0,-6 11 0,19-35 0,-6 18 0,-1-1 0,0 1 0,0-1 0,1-6 0,-3 10 0,0 0 0,0 1 0,0-1 0,0 0 0,0 0 0,0 0 0,0 1 0,0-1 0,0 0 0,-1 0 0,1 1 0,0-1 0,-1 0 0,1 0 0,-1-1 0,1 2 0,0 0 0,-1 0 0,1 0 0,0 0 0,0-1 0,0 1 0,0 0 0,-1 0 0,1 0 0,0 0 0,0 0 0,0 0 0,-1-1 0,1 1 0,0 0 0,0 0 0,0 0 0,-1 0 0,1 0 0,0 0 0,0 0 0,-1 0 0,1 0 0,0 0 0,0 0 0,0 0 0,-1 0 0,1 0 0,0 0 0,0 0 0,0 0 0,-1 1 0,1-1 0,0 0 0,0 0 0,0 0 0,-1 0 0,1 0 0,0 0 0,0 1 0,0-1 0,0 0 0,-1 0 0,1 0 0,0 0 0,0 1 0,0-1 0,0 0 0,0 0 0,0 0 0,0 1 0,-1-1 0,-3 6 0,3-6 0,1 1 0,0-1 0,-1 0 0,1 1 0,0-1 0,-1 1 0,1-1 0,0 0 0,0 1 0,0-1 0,-1 1 0,1-1 0,0 1 0,0-1 0,0 1 0,0-1 0,0 1 0,0-1 0,0 1 0,0-1 0,0 1 0,0-1 0,0 1 0,0 3-3935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0 202 9848,'0'0'11863,"1"-8"-11332,-1 1-382,0 3-77,0 0 0,0 1 0,0-1 1,1 0-1,-1 1 0,1-1 0,0 0 1,0 1-1,1-1 0,-1 1 0,1-1 1,2-2-1,6-12 478,-1 5-36,0-1-1,12-14 1,-18 25-273,0-1 1,0 1-1,1 0 1,-1 0-1,1 0 1,0 1-1,0-1 1,0 1-1,0 0 1,0 0-1,0 1 1,7-3-1,-10 4-152,0 0 0,-1 0 0,1 0-1,0 0 1,-1 0 0,1 1 0,0-1 0,0 0-1,-1 0 1,1 0 0,0 1 0,-1-1-1,1 0 1,0 1 0,-1-1 0,1 1-1,0-1 1,-1 1 0,1-1 0,-1 1-1,1-1 1,-1 1 0,1-1 0,-1 1-1,0 0 1,1-1 0,-1 1 0,0 0-1,1-1 1,-1 1 0,0 0 0,0 0-1,1 0 1,5 31 325,-5-25-179,4 42-60,-2-20-49,8 35 1,-9-56-117,0-1 1,0 1-1,1 0 0,0-1 1,1 1-1,-1-1 1,2 0-1,-1 0 1,6 7-1,-7-11-10,1 1 0,-1-1 0,0 0 0,1 0 0,0 0 0,0 0 0,0-1 0,0 0 0,0 0 0,0 0 0,1 0 0,-1 0 0,1-1 0,7 2 0,-9-3 0,1 0 0,0 0 0,-1 0 0,1 0 0,-1-1 0,1 0 0,-1 1 0,1-1 0,-1 0 0,1-1 0,-1 1 0,0-1 0,0 1 0,1-1 0,-1 0 0,-1 0 0,1-1 0,0 1 0,4-5 0,1-1 0,-2 0 0,1-1 0,-1 0 0,0 0 0,-1 0 0,0-1 0,0 0 0,-1 0 0,-1 0 0,4-15 0,-4 9 0,0-1 0,-1 1 0,-1-1 0,-1 1 0,-1-1 0,-2-18 0,3 31 0,-1-2 0,0 1 0,1-1 0,-1 0 0,2-11 0,-1 16 0,1 0 0,-1 0 0,0 0 0,0 1 0,0-1 0,1 0 0,-1 0 0,0 0 0,1 0 0,-1 0 0,1 0 0,-1 1 0,1-1 0,-1 0 0,1 0 0,0 1 0,-1-1 0,1 0 0,0 1 0,0-1 0,-1 1 0,1-1 0,0 1 0,0-1 0,0 1 0,0 0 0,0-1 0,-1 1 0,1 0 0,0 0 0,0 0 0,0-1 0,0 1 0,0 0 0,0 0 0,0 0 0,0 1 0,1-1 0,13 3 0,-1 0 0,1 1 0,-1 1 0,0 1 0,0 0 0,0 0 0,-1 2 0,21 14 0,-28-19 0,-5-3 0,0 1 0,0-1 0,1 1 0,-1-1 0,0 1 0,0 0 0,0-1 0,0 1 0,1 2 0,-2-3 0,0 1 0,0-1 0,0 1 0,0-1 0,-1 1 0,1-1 0,0 1 0,0-1 0,-1 1 0,1-1 0,0 1 0,-1-1 0,1 1 0,0-1 0,-1 0 0,1 1 0,-1-1 0,1 1 0,-1-1 0,1 0 0,-1 0 0,1 1 0,-2-1 0,0 1 89,0-1 0,0 1 0,0-1 0,0 0 0,-1 0 0,1 0-1,0 0 1,0 0 0,0-1 0,-4 0 0,-9-3-2478,11 3-135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12256,'0'0'10687,"7"-1"-9961,96-3 1646,41-3 1362,-122 7-2668,34 2 0,-2 1-214,-29 0-852,-22-2 0,1 0 0,0 0 0,-1-1 0,1 1 0,0-1 0,0 0 0,5-1 0,4 1 915,-3 0-1994,-3-2-2693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8432,'0'0'6044,"1"-8"-5576,1-2-273,-1 3 210,0 0-1,0 0 1,-1-8 0,0 15-366,0 0 0,0 0 0,1 0 0,-1 0 0,0 0 1,0 0-1,0 0 0,0 0 0,1 0 0,-1 0 0,0 0 0,0 0 0,0 0 0,0 0 0,0 1 0,1-1 0,-1 0 0,0 0 0,0 0 0,0 0 0,0 0 0,0 0 0,1 0 1,-1 1-1,0-1 0,0 0 0,0 0 0,0 0 0,0 0 0,0 0 0,0 1 0,0-1 0,0 0 0,0 0 0,0 0 0,1 0 0,-1 1 0,0-1 0,0 0 0,0 0 1,0 0-1,0 0 0,0 1 0,0-1 0,-1 0 0,1 0 0,0 0 0,0 0 0,0 1 0,0-1 0,6 128 2200,-1 5-795,-2 70 597,4-27 1733,-7-166-3190,-1-1 1053,3-10-953,1-5-386,-1 2-195,0-1 0,0 0-1,-1 1 1,0-1 0,0 0 0,1-7 0,2-11 101,3 3-130,1 0 0,1 0 0,1 1 0,24-35 0,-19 30-60,-8 14-14,0 0 0,1 0 0,0 1 0,1 0 0,11-10 0,-13 14 0,-1 0 0,1 0 0,0 1 0,0 0 0,1 0 0,-1 1 0,1 0 0,12-4 0,-18 7 0,-1-1 0,1 1 0,-1-1 0,1 1 0,-1 0 0,1 0 0,-1 0 0,1 0 0,-1 0 0,1 0 0,-1 0 0,1 0 0,-1 1 0,1-1 0,-1 1 0,0-1 0,1 1 0,-1-1 0,1 1 0,-1 0 0,0-1 0,0 1 0,1 0 0,-1 0 0,0 0 0,0 0 0,0 0 0,0 1 0,0-1 0,0 0 0,0 0 0,-1 1 0,1-1 0,0 0 0,-1 1 0,1-1 0,-1 1 0,1-1 0,0 3 0,-1 0 0,0-1 0,1 1 0,-1-1 0,0 1 0,-1 0 0,1-1 0,-1 1 0,0 0 0,1-1 0,-2 1 0,1-1 0,0 1 0,-1-1 0,1 0 0,-4 6 0,-3 0 0,-1 0 0,1 0 0,-2-1 0,1 0 0,-1 0 0,-11 6 0,17-12 0,1 0 0,-1 0 0,1-1 0,-1 1 0,0-1 0,1 0 0,-1 0 0,0 0 0,0-1 0,-4 1 0,7-1 0,-4 0 0,5 0 0,0 0 0,0 1 0,0-1 0,0 0 0,0 0 0,0 0 0,0 0 0,0 1 0,0-1 0,0 0 0,0 0 0,0 0 0,0 0 0,0 1 0,0-1 0,0 0 0,0 0 0,0 0 0,0 0 0,0 0 0,1 1 0,-1-1 0,0 0 0,0 0 0,0 0 0,0 0 0,0 0 0,0 0 0,1 0 0,-1 0 0,0 1 0,0-1 0,0 0 0,0 0 0,0 0 0,1 0 0,-1 0 0,0 0 0,0 0 0,0 0 0,0 0 0,1 0 0,18 16 0,-7-4 0,66 44 0,-58-40 0,-18-13 0,1 0 0,0 0 0,-1-1 0,1 1 0,1-1 0,-1 0 0,0 0 0,5 2 0,-7-4 0,-1 0 0,0 0 0,1 0 0,-1 0 0,1 0 0,-1 0 0,0-1 0,1 1 0,-1 0 0,0 0 0,0 0 0,1 0 0,-1 0 0,0-1 0,1 1 0,-1 0 0,0 0 0,0-1 0,1 1 0,-1 0 0,0 0 0,0-1 0,0 1 0,1 0 0,-1-1 0,0 1 0,0 0 0,0-1 0,0 1 0,0 0 0,0-1 0,0 1 0,1 0 0,-1-1 0,2-14 0,-2 15 0,2-32 982,-2 13-3133,0 13-615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14776,'0'0'6065,"14"-1"-5289,219-12 1565,-182 10-1577,1 2 0,52 6 0,-100-4-613,1-1 0,0 0 1,-1 1-1,1 0 0,-1 0 0,1 1 1,-1-1-1,1 1 0,-1 0 1,5 3-1,-8-3-9,1 1-1,-1-1 1,0 1 0,0 0 0,0 0-1,0-1 1,0 1 0,-1 0 0,1 0 0,-1 0-1,1 6 1,-1 46-91,0-38-3636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6 139 30518,'76'-38'0,"-46"-51"0,-142 79 0,118 147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12 8536,'0'0'1808,"-79"-10"-2440,61 8 216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8432,'0'0'14973,"-1"14"-14361,-19 227 2441,4-81-350,12-106-1293,5-33-733,-1-16-527,0-1 0,0 1-1,0 0 1,0-1 0,-2 9 0,2-13-150,0 1 0,0 0 0,0-1 0,0 1 0,0-1 0,0 1 0,0-1 0,0 1 0,1-1 0,-1 1 0,0-1 0,0 1 0,0-1 0,1 1 0,-1-1 0,0 1 0,1-1 0,-1 0 0,0 1 0,1-1 0,-1 1 0,1-1 0,-1 0 0,1 0 0,-1 1 0,1-1 0,-1 0 0,1 1 0,-1-1 0,3 0 0,0 1 0,-1-1 0,1 0 0,0 0 0,0 0 0,-1 0 0,1 0 0,0 0 0,0-1 0,-1 1 0,5-3 0,3 1 0,104-20 0,-78 15 0,32-3 0,-49 4 0,-16 6 0,-10-10 0,-3-14-622,8 20-2727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15472,'0'0'4025,"7"0"-3488,32-2 308,1-2 0,47-12 0,47-5 1844,-119 19-2203,-12 1-259,0 1 0,0-1-1,0 1 1,0 0 0,0-1 0,0 1 0,0 0-1,0 1 1,0-1 0,0 1 0,0-1 0,6 3-1,-7-3 1095,0 0 892,-6 2-2107,-11-1-939,7 0-3753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14368,'0'0'4383,"8"-6"-3692,-7 6-663,8-6 189,0 1 1,0 0-1,0 0 1,1 1 0,17-5-1,142-29 2449,-151 37-2091,0 0 0,0 1 1,0 1-1,27 5 1,-27-4 472,-15-1-426,2 1 160,-5-2-768,0 0 0,0 0 0,0 0 0,0 0 1,0 0-1,0 0 0,0 0 0,0 0 0,0 0 0,0 0 0,0 0 0,0 0 0,0 0 0,0-1 0,0 1 1,0 0-1,0 0 0,0 0 0,0 0 0,0 0 0,0 0 0,0 0 0,0 0 0,0 0 0,0 0 0,0 0 1,0 0-1,0 0 0,0 0 0,0 0 0,0 0 0,0 0 0,0 0 0,0 0 0,0 0 0,0 0 0,0 0 1,0 0-1,0 0 0,0 0 0,0 0 0,0 0 0,0 0 0,0 0 0,0 0 0,0 0 0,-3-1-684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10752,'0'0'14929,"9"-5"-14421,-6 4-463,5-2 66,-1-1 0,1 1-1,0 1 1,-1-1-1,1 2 1,1-1 0,11 0-1,25 0 535,141-11 4270,-184 13-4908,0-1 1,1 1-1,-1 0 0,0 0 0,1 0 1,-1 0-1,0 0 0,1 1 0,-1-1 1,3 2-1,-4-2-7,-1 0 0,0 0 0,1 0 0,-1 0 0,0 0 0,1 0 0,-1 0 0,0 0 0,0 0 0,1 0 0,-1 0 0,0 0 0,1-1 0,-1 1 0,0 0 0,0 0 0,1 0 0,-1 0 0,0-1 0,0 1 0,1 0 0,-1 0 0,1-2 0,-4 4 0,-15 10 874,9-6-5793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17383,'0'0'2147,"7"-1"-1444,27-3-101,164-28 1622,-147 19-514,84-11 0,-129 24-1542,20-3 955,-25 3-1043,1-1 1,-1 1-1,0 0 0,1-1 1,-1 1-1,0-1 0,0 1 1,1-1-1,-1 1 0,0-1 1,0 0-1,0 0 0,0 1 1,2-3-1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9440,'0'0'18635,"9"2"-18327,65 14 292,-57-14-354,1-1 0,0-1 0,0 0-1,-1-1 1,21-4 0,42-2 1082,-51 3-390,-29 4-931,0 0-1,-1 0 0,1 0 0,0 0 0,0 0 0,0-1 1,0 1-1,0 0 0,0 0 0,0 0 0,0 0 0,0 0 1,0 0-1,0 0 0,0 0 0,0 0 0,0 0 1,0 0-1,0 0 0,0 0 0,0 0 0,0 0 0,0 0 1,0 0-1,0 0 0,0 0 0,0-1 0,0 1 1,0 0-1,0 0 0,0 0 0,0 0 0,0 0 0,0 0 1,1 0-1,-1 0 0,0 0 0,0 0 0,0 0 1,0 0-1,0 0 0,0 0 0,0 0 0,0 0 0,0 0 1,0 0-1,0 0 0,0 0 0,0 0 0,0 0 0,0 0 1,0 0-1,0 0 0,0 0 0,0 0 0,0 0 1,1 0-1,-1 0 0,0 0 0,0 0 0,0 0 0,0 0 1,0 0-1,0 0-88,0 0-1,0 0 1,0 0 0,-1 0 0,1 0-1,0 0 1,0 0 0,0 0 0,0 0-1,0 0 1,0 0 0,0 0 0,0 0 0,0 0-1,-1 0 1,1 0 0,0 0 0,0 0-1,0 0 1,0 0 0,0 0 0,0 0-1,0 0 1,0 0 0,0 1-165,0-1 165,-1 0 0,1 0 0,0 0-1,0 0 1,0 0 0,0 0 0,0 0-1,0 0 1,0 0 0,0 0 0,0 1-1,0-1 1,0 0 0,0 0 0,0 0-1,0 0 1,0 0 0,0 0 0,0 0 0,0 0-1,0 0 1,0 1 0,0-1 0,0 0-1,0 0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9848,'0'0'16705,"9"1"-16241,4 1-145,0-1 0,1 0 0,23-2 1,-24 0 146,24 2 0,-24 0-74,25-2 0,-20-1-77,2 0 174,26-6 1,-40 6-338,0 1 1,-1-1 0,1-1-1,0 1 1,-1-1 0,0 0-1,0 0 1,10-8 0,-13 9-151,0 0 1,-1 0 0,1 0-1,-1 0 1,1 0-1,-1-1 1,0 1 0,0-1-1,0 1 1,0-1 0,0 1-1,0-1 1,-1 0-1,1 1 1,-1-1 0,0 0-1,0 0 1,0 1 0,0-1-1,0 0 1,-1 1 0,1-1-1,-1 0 1,0 1-1,0-1 1,0 1 0,-1-4-1,0 2-1,0-1-1,-1 0 1,1 1 0,-1-1-1,0 1 1,0 0-1,-1 0 1,1 0-1,-1 1 1,0-1-1,0 1 1,0-1-1,-7-2 1,7 3-1,-1 1 0,0 0 0,0 1 0,0-1 0,0 1 0,0 0 0,0 0 0,0 1 0,0-1 0,0 1 0,-1 0 0,1 0 0,-5 2 0,-1 0 0,0 1 0,1 1 0,0 0 0,0 0 0,-11 7 0,10-6 0,-3 2 0,0 1 0,-21 16 0,31-21 0,0 1 0,0 0 0,0 0 0,0 0 0,1 1 0,-1 0 0,1-1 0,0 1 0,1 0 0,-1 0 0,-2 8 0,0 3 0,0-2 0,0 0 0,-2 17 0,6-26 0,1-1 0,-1 0 0,1 1 0,0-1 0,1 1 0,-1-1 0,1 0 0,-1 1 0,1-1 0,1 0 0,2 8 0,0-5 0,0 0 0,0 0 0,0 0 0,1-1 0,0 1 0,0-1 0,1-1 0,0 1 0,0-1 0,0 0 0,0 0 0,1-1 0,13 7 0,-11-7 0,1 0 0,0-1 0,-1 0 0,2-1 0,-1 0 0,0 0 0,0-1 0,0 0 0,1-1 0,14-2 0,18-1 0,30-4 0,-59 8 0,-13-1 0,-1 0 0,1 1 0,0-1 0,-1 0 0,1 0 0,0 0 0,-1 0 0,1 0 0,0 0 0,-1 0 0,1 0 0,0 0 0,-1 0 0,1 0 0,0 0 0,0-1 0,-1 1 0,1 0 0,-1 0 0,1-1 0,0 1 0,-1 0 0,1-1 0,-1 1 0,1-1 0,0 1 0,-1-1 0,0 1 0,1-1 0,0 0 0,2-2 850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10952,'0'0'12711,"4"9"-12169,1 1-380,-2-5-63,0 0 1,-1 1 0,0-1-1,0 1 1,0-1-1,0 1 1,-1 0 0,1 11-1,-1 28 891,-1-23-1,1 0 0,6 30 0,-3-40-116,-4-11-766,0 0-1,1 0 1,-1 0 0,0 0-1,1 0 1,-1 0 0,0 0-1,0 0 1,0 0-1,0 0 1,0 0 0,0 0-1,0 0 1,0 0 0,0 0-1,0 0 1,-1 0 0,1 0-1,0 0 1,-1 0-1,1 0 1,-1 0 0,1 0-1,-1 0 1,0 1-107,0 0 0,0 0 0,1 0 0,-1 0 0,1 0 0,-1 0 0,1 0 0,0 2 0,-4 12 0,4-15 0,0-1 0,0 0 0,-1 1 0,1-1 0,0 1 0,0-1 0,0 1 0,0-1 0,0 1 0,0-1 0,0 1 0,0-1 0,0 1 0,0-1 0,1 1 0,-1-1 0,0 1 0,0-1 0,0 1 0,1-1 0,1 9 0,-2-11 0,1 0 0,0 1 0,-1-1 0,1 0 0,0 1 0,0-1 0,0 1 0,0-1 0,3-1 0,6-11 0,-2-3 0,-1-1 0,-1 0 0,8-33 0,-10 31 0,1 1 0,1 0 0,16-33 0,-11 31 0,33-57 0,-39 70 0,1 1 0,0-1 0,13-12 0,-15 17 0,-1 0 0,1 0 0,0 0 0,0 0 0,0 1 0,0 0 0,1 0 0,-1 0 0,7-2 0,-10 4 0,0 0 0,0 0 0,0 0 0,0 0 0,0 0 0,0 0 0,0 0 0,0 0 0,0 0 0,0 0 0,0 1 0,0-1 0,0 0 0,0 1 0,0-1 0,0 1 0,0-1 0,1 2 0,0-1 0,0 1 0,-1 0 0,1 0 0,0 0 0,-1 0 0,0 0 0,3 3 0,-1 4 0,1-1 0,-1 1 0,2 9 0,3 13 0,-1 1 0,4 42 0,-10-64 0,-1 0 0,0 0 0,0 0 0,-1 0 0,0 0 0,-1 0 0,0 0 0,0 0 0,-1-1 0,-1 1 0,-8 16 0,10-23 850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15 130 9536,'0'0'14109,"-2"-10"-13635,1 8-422,-3-14 835,1 0 0,-1-31 1,4 46-720,1 0 0,-1 0 0,1 0 0,0 0 0,-1-1 1,1 1-1,0 0 0,0 0 0,0 0 0,0 0 0,0 1 1,0-1-1,0 0 0,0 0 0,0 1 0,0-1 0,0 0 1,0 1-1,1-1 0,-1 1 0,0 0 0,0-1 1,1 1-1,-1 0 0,2-1 0,37-4 547,173-2 124,-183 4-571,-3 1-115,35 0-1,-53 3-1054,0 0-1,0 0 0,0 1 1,11 3-1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7736,'0'0'18617,"4"-10"-18249,3-4-235,-4 7-34,1 1 0,-2 0 0,1-1 0,-1 0-1,2-7 1,2-26 1673,-4 29-1121,-4 9 555,1 2-1107,0 1 0,1-1 0,-1 1 0,0 0 0,1-1 0,-1 1 0,1 0 0,-1 0 0,1 0 0,-1-1 0,1 1 0,-1 0 0,1 0 0,0 0 0,0 0 0,-1 1 0,-1 9-99,0-1 0,1 1 0,0 0 0,1-1 0,0 1 0,1 0 0,0-1 0,1 1 0,0-1 0,6 19 0,0-7 0,2 0 0,0-1 0,24 36 0,-31-52 0,1 0 0,0 0 0,0-1 0,0 1 0,1-1 0,-1 0 0,1 0 0,10 6 0,-15-10 24,1 0-1,-1 0 1,1 1-1,-1-1 1,0 0 0,1 0-1,-1 0 1,1 0-1,-1 0 1,0 0 0,1 0-1,-1 0 1,1-1 0,-1 1-1,0 0 1,1 0-1,-1 0 1,1 0 0,-1 0-1,0-1 1,1 1-1,-1 0 1,0 0 0,1-1-1,-1 1 1,0 0-1,0 0 1,1-1 0,-1 1-1,0 0 1,0-1-1,1 1 1,-1-1 0,0 1-1,0-1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6728,'0'0'5289,"1"12"-4889,-1-8-359,0 0 1,1 0-1,-1 0 0,1 0 0,0 0 1,0-1-1,0 1 0,0 0 0,1 0 1,-1-1-1,1 1 0,0-1 1,0 1-1,1-1 0,-1 0 0,1 0 1,-1 0-1,1 0 0,0 0 0,0-1 1,0 1-1,1-1 0,5 3 1,28 14 484,1-2 1,2-2-1,-1-1 1,1-2-1,1-2 1,0-2 0,1-2-1,48 2 1,-55-7-1051,0-1-1,63-9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71 6224,'0'0'10617,"-10"2"-9904,-3 1-992,-12 3 2400,28-5-1927,0 0 1,0-1-1,1 1 0,-1-1 0,0 1 0,0-1 0,0 0 1,0 0-1,6-1 0,523-21 2573,-425 14-2250,-84 7-405,44-3 756,123-24 0,-137 20-271,-40 7-180,-1-1 1,25-6-1,-23 8 500,-11 0-274,-7 0 85,-5-1-704,0 0-1,0 1 0,0 0 1,0 0-1,0 1 1,0 1-1,0 0 1,1 0-1,-10 3 1,-9 5-1269,-34 19 1,37-17-1478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60 13056,'0'0'17504,"-2"-12"-16953,-5-35-4072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12 8032,'0'0'9339,"-10"-2"-9072,1 1-249,-55-7 566,58 8-468,-1 0 1,1 0-1,0 0 0,0 1 1,0 0-1,-1 0 0,1 1 1,0 0-1,-8 3 0,-4 6 215,1 0 0,1 1-1,0 1 1,0 0 0,1 1-1,1 1 1,0 0 0,-13 22-1,23-31-197,0 0-1,0 0 0,1 1 1,0-1-1,1 1 0,-1 0 0,1 0 1,1 0-1,-2 10 0,2-14-89,1 1 0,0-1 0,0 1-1,0-1 1,0 0 0,1 1 0,-1-1-1,1 0 1,0 1 0,0-1 0,0 0 0,1 0-1,-1 0 1,1 0 0,-1 0 0,1 0-1,0 0 1,0-1 0,0 1 0,1-1-1,-1 1 1,4 2 0,14 11 125,-16-12-133,1 0 0,0 0 1,0 0-1,1-1 0,-1 1 0,1-1 1,0-1-1,7 4 0,6-1 63,9 4 163,37 15 0,-47-17 143,28 9-1,-44-16-661,10 5 1059,-7-7-4125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10152,'0'0'8158,"11"-6"-7754,24-12 369,2 1 0,53-18 0,-66 29-218,-1 2 0,1 1-1,0 1 1,34 1 0,-57 1-500,0 0 0,-1 0 0,1 0 0,0 0 1,-1 1-1,1-1 0,0 0 0,-1 0 0,1 1 0,-1-1 0,1 0 0,-1 1 0,1-1 0,-1 1 0,1-1 0,-1 1 0,2 0 0,4 4-3216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42 13056,'0'0'4786,"-8"11"-4118,-21 34-96,28-45-543,1 1 0,-1 0-1,1-1 1,0 1 0,-1 0 0,1 0-1,0-1 1,-1 1 0,1 0 0,0 0-1,0-1 1,0 1 0,-1 0 0,1 0-1,0 0 1,0-1 0,0 1 0,0 0-1,1 0 1,-1 0 0,0 0 0,0-1-1,0 1 1,1 0 0,-1 0 0,0-1 0,1 1-1,-1 0 1,0-1 0,1 1 0,-1 0-1,1-1 1,-1 1 0,1 0 0,0-1-1,-1 1 1,1-1 0,0 1 0,-1-1-1,1 0 1,0 1 0,-1-1 0,2 1-1,2 0 93,0 0 0,0 1 0,0-2 0,0 1 0,8 0 0,-11-1-64,8 1 102,0-2-1,-1 1 0,1-1 1,-1-1-1,1 1 1,-1-1-1,0-1 1,10-3-1,-13 4-46,0 0 0,1-1 0,-2 1-1,1-1 1,0 0 0,0-1-1,-1 1 1,0-1 0,0 1 0,0-1-1,0 0 1,0-1 0,4-7 0,-7 10-73,0 1 0,0-1 0,0 1 0,-1-1 0,1 1 0,-1-1 0,1 0 0,-1 1 0,0-1 0,0 1 0,1-1 0,-1 0 0,0 1 0,0-1 0,-1 0 0,1 1 0,0-1 0,0 0 0,-1 1 1,1-1-1,-2-2 0,1 3 4,-1-1 0,1 0 0,-1 1 0,1-1 0,-1 1 0,1-1 0,-1 1 0,0 0 0,0 0 0,0 0 0,0 0 0,0 0 0,0 0 0,-3 0 0,-4-2 62,0 2 1,-1-1-1,1 1 0,-1 0 0,0 1 1,-10 1-1,10 0 15,1 0 0,0 1 0,-1 0-1,1 1 1,0 0 0,0 0 0,-13 8 0,17-9-330,1 1 0,-1-1-1,1 1 1,0 1 0,0-1 0,1 1 0,-1-1-1,1 1 1,-1 0 0,1 0 0,0 0 0,1 1-1,-1-1 1,1 1 0,-2 5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7432,'0'0'12826,"3"11"-12257,9 33-14,-11-39-357,0 1-1,0-1 1,0 1 0,-1-1 0,0 1-1,0-1 1,0 1 0,-1 0-1,0-1 1,-2 10 0,-2 5 314,4-10-228,0-1 1,0 1 0,1 0-1,0 0 1,1-1 0,0 1 0,3 14-1,-3-21-172,0 0 0,1 1 0,-1-1 0,1 0 0,0 0 0,-1 0 0,2 0 0,-1 0 0,0 0 0,0 0-1,1-1 1,0 1 0,-1-1 0,1 0 0,0 0 0,0 0 0,0 0 0,1 0 0,-1-1 0,0 1 0,1-1 0,-1 0 0,5 1-1,7 2 16,17 3 1384,-11-4-5344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1:5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95 13056,'0'0'7418,"-10"-4"-6925,-35-14 35,41 16-201,-1 0-1,0 1 1,1 0-1,-1 0 1,0 0-1,0 1 0,0-1 1,0 1-1,0 0 1,-7 2-1,-6-1 3504,23-3-3576,0 0-1,-1-1 1,1 1-1,-1-1 1,0 0-1,0 0 1,0 0-1,0-1 0,-1 1 1,1-1-1,4-7 1,-7 11-232,-1 0 1,0-1 0,1 1-1,-1 0 1,0-1-1,1 1 1,-1-1 0,0 1-1,1 0 1,-1-1-1,0 1 1,0-1 0,0 1-1,1-1 1,-1 1 0,0-1-1,0 1 1,0-1-1,0 0 1,0 1 0,0-1-1,0 1 1,0-1-1,0 1 1,0-1 0,0 1-1,0-1 1,-1 1 0,1-1-1,0 1 1,0-1-1,0 1 1,-1-1 0,1 1-1,0 0 1,-1-1 0,1 1-1,0-1 1,-1 1-1,1 0 1,0-1 0,-1 1-1,1 0 1,-1-1-1,1 1 1,-1 0 0,1 0-1,-1-1 1,0 1 0,-25-3-3132,24 3 1808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5520,'0'0'4406,"11"-6"-4216,1 0-105,0-2 0,0 0 0,-1 0 0,0-1 0,17-17 0,-13 6 147,0-1 0,-2 0 0,0-1 0,14-34 0,-6 12 275,-17 32 35,-7 26-249,-24 125 5,-9 39-54,0-1 90,29-130-170,5-30-4,0 1 1,-9 26-1,9-24 172,2-14 69,0-15-94,2-17-133,1 0 1,1-1 0,8-24-1,-6 27-93,36-110 299,-6 26-155,-19 47-125,3 0 0,3 2 0,31-60 0,-51 113-91,4-7 14,1-1-1,0 1 1,11-14 0,-17 25-31,1-1 1,-1 1-1,0-1 0,1 1 1,-1 0-1,1 0 1,0 0-1,-1 0 1,1 0-1,0 1 1,0-1-1,0 1 1,1 0-1,-1 0 0,0 0 1,0 0-1,1 0 1,-1 1-1,0-1 1,7 1-1,-8 1 2,0 0-1,1 0 1,-1 0 0,0 0-1,1 0 1,-1 0 0,0 1-1,0-1 1,0 1-1,0-1 1,0 1 0,0 0-1,-1 0 1,1-1 0,-1 2-1,1-1 1,-1 0-1,1 0 1,-1 0 0,0 0-1,1 5 1,2 4-11,0 0 1,-1 1-1,3 13 0,-2 1-5,-1 0-1,-2 0 0,0-1 1,-2 1-1,0 0 0,-2 0 1,-12 48-1,12-62 14,-2 0 1,1-1-1,-1 0 1,-1 0-1,-13 20 0,15-26 13,0 1-1,-1-1 1,0 0-1,0 0 1,0 0 0,0-1-1,-1 1 1,1-1-1,-1-1 1,0 1-1,-13 4 1,-1-1 53,0-1 0,0-1 0,-1-1 0,0-1 0,-33 1 0,53-4-54,-1 0-1,1 0 0,0 0 0,-1 0 0,1 0 0,-1 0 0,1 0 0,-1 1 0,1-1 0,0 0 0,-1 1 0,1-1 0,0 1 0,0 0 0,-1-1 1,1 1-1,0 0 0,0 0 0,0 0 0,0 0 0,0 0 0,0 0 0,0 0 0,0 0 0,0 0 0,0 0 0,1 1 0,-1-1 0,0 0 0,1 0 0,-1 1 1,1-1-1,0 0 0,-1 1 0,1-1 0,0 1 0,0-1 0,0 1 0,0-1 0,0 0 0,0 1 0,0-1 0,0 1 0,1-1 0,-1 0 0,0 1 1,1-1-1,-1 0 0,1 1 0,1 1 0,3 11-1,1 1 0,0-1 0,1-1 0,1 1 0,0-1 0,1-1 0,0 1 0,19 18 0,-19-24 35,0 0 1,1 0-1,0-2 1,0 1-1,0-1 0,0 0 1,1-1-1,0 0 0,0-1 1,0 0-1,0-1 0,1 0 1,-1-1-1,1 0 0,-1-1 1,1 0-1,15-3 0,-18 2-13,-1 0-1,1 0 0,-1-1 0,1-1 1,-1 1-1,0-2 0,0 1 0,0-1 1,0 0-1,-1 0 0,0-1 0,0 0 1,0 0-1,0-1 0,-1 0 0,0 0 0,0-1 1,0 1-1,-1-1 0,0-1 0,-1 1 1,1-1-1,3-10 0,3-6 55,-9 20-64,0 1 0,0-1 0,-1 0-1,1 0 1,-1 1 0,0-1 0,0 0 0,0 0 0,0 0 0,-1 0-1,0 0 1,0 0 0,0 0 0,0 0 0,-1-5 0,0 5 2,0 1-1,1 0 1,-1 0 0,0 0 0,-1 1 0,1-1-1,0 0 1,-1 0 0,0 1 0,1-1 0,-1 1-1,0-1 1,-4-3 0,4 5-8,0 0-1,0 0 1,1 0 0,-1 0 0,0 0-1,0 1 1,0-1 0,0 1 0,0-1-1,0 1 1,0 0 0,0 0 0,0 0 0,0 0-1,0 0 1,0 0 0,0 0 0,0 1-1,0-1 1,0 1 0,0-1 0,0 1-1,-3 1 1,2 0-9,-1 0-1,1 0 1,-1 0-1,1 0 1,0 1-1,0 0 1,0-1 0,0 1-1,0 0 1,0 0-1,1 1 1,0-1-1,-1 0 1,1 1-1,1-1 1,-1 1 0,0 0-1,1 0 1,0 0-1,0 0 1,0 0-1,0 0 1,1 0-1,-1 0 1,1 0 0,0 0-1,1 5 1,0 2-20,0 0 1,1-1-1,0 1 1,1-1 0,0 0-1,0 0 1,1 0-1,1 0 1,8 13-1,-10-18 18,0-1-1,1 0 1,-1 0-1,1 0 1,0 0-1,1 0 0,-1-1 1,1 0-1,-1 0 1,1 0-1,0 0 1,0-1-1,6 2 0,-9-4 7,0 1 0,0-1 0,0 0 0,0 0 0,0-1 0,0 1 0,0 0 0,0-1 0,0 1 0,0-1 0,-1 1 0,1-1 0,0 0 0,0 0 0,0 0 0,-1 0 0,1 0 0,2-2 0,27-28 57,-24 23-49,66-76 106,-38 43 1,52-50-1,-77 82-89,1 0-1,1 1 1,0 1-1,16-9 0,-27 15-24,1 0-1,-1 1 0,1-1 0,-1 0 0,1 1 0,0-1 0,-1 1 1,1-1-1,0 1 0,0 0 0,-1 0 0,1-1 0,0 1 1,-1 1-1,1-1 0,0 0 0,0 0 0,-1 1 0,1-1 0,0 1 1,-1-1-1,1 1 0,-1 0 0,1-1 0,-1 1 0,1 0 1,-1 0-1,1 0 0,-1 0 0,0 0 0,1 1 0,-1-1 0,0 0 1,0 1-1,0-1 0,0 1 0,0-1 0,0 1 0,-1-1 1,1 1-1,0-1 0,-1 1 0,1 2 0,1 3 2,0 1 0,-1 0 1,0 1-1,0-1 0,-1 0 0,0 0 0,-2 14 0,-1 4 13,2-10 4,-1 0 1,-1 0-1,0-1 0,-1 0 0,-10 24 1,14-37 101,3-6-37,9-11 9,16-22 18,-12 17 10,1 1 0,28-24 1,8-10 85,-52 52-206,0 0 1,0 0-1,0-1 1,1 1-1,-1 0 1,0 0-1,0 0 1,1 0-1,-1 1 1,1-1-1,-1 0 1,0 0-1,1 1 1,-1-1-1,1 1 1,0-1-1,-1 1 0,1 0 1,-1 0-1,1 0 1,-1 0-1,4 0 1,-4 0-4,0 1-1,0 0 1,0 0-1,0-1 1,0 1-1,0 0 1,0 0 0,0 0-1,-1 0 1,1 0-1,0 0 1,0 0 0,-1 0-1,1 0 1,-1 0-1,1 1 1,-1-1-1,0 0 1,1 0 0,-1 1-1,0-1 1,0 0-1,0 0 1,0 1 0,0-1-1,0 0 1,0 0-1,0 1 1,0-1-1,-1 2 1,-22 134-79,23-137 82,0 0-1,0 0 1,0-1 0,0 1 0,0 0-1,0 0 1,0 0 0,0 0 0,0 0-1,1 0 1,-1 0 0,0 0 0,0 0-1,0 0 1,0 0 0,0 0-1,0 0 1,0 0 0,1 0 0,-1 0-1,0 0 1,0 0 0,0 0 0,0 0-1,0 0 1,0 0 0,0 0-1,1 0 1,-1 0 0,0 0 0,0 0-1,0 1 1,0-1 0,0 0 0,0 0-1,0 0 1,0 0 0,0 0-1,1 0 1,-1 0 0,0 0 0,0 0-1,0 0 1,0 1 0,0-1 0,0 0-1,0 0 1,0 0 0,0 0-1,0 0 1,0 0 0,0 0 0,0 1-1,0-1 1,0 0 0,0 0 0,0 0-1,0 0 1,12-15 49,14-25 3,-11 13 59,1 1 0,2 0 1,41-45-1,-59 71-114,0 1 0,1-1 0,-1 0 0,1 0 0,-1 0 0,0 1 0,1-1 0,-1 0 0,0 0 0,1 1 0,-1-1 0,0 0 0,0 1 0,1-1 0,-1 0 0,0 1 0,0-1-1,1 0 1,-1 1 0,0-1 0,0 1 0,0-1 0,0 0 0,0 1 0,0-1 0,0 1 0,0-1 0,0 1 0,0-1 0,0 0 0,0 1 0,0 0 0,5 25-29,-4-18 23,4 20-1,-3-11 5,2 0 1,4 17-1,-6-29 3,0 0 0,0 0 1,1 0-1,-1 0 0,1-1 1,0 1-1,0-1 0,1 0 0,-1 0 1,8 7-1,-10-11 2,1 1-1,-1 0 1,0-1-1,1 1 1,-1-1-1,1 1 1,-1-1-1,0 0 1,1 0-1,-1 0 1,1 0-1,-1 0 1,1 0-1,-1 0 1,1 0-1,-1 0 1,1-1-1,-1 1 1,1-1-1,-1 1 1,2-1-1,29-15 5,-30 15-1,91-54 85,89-67 0,-157 99-24,-19 17-43,0 0 0,1 1 1,10-7-1,-17 12-23,0 0 1,0-1-1,0 1 1,0 0-1,1 0 1,-1 0-1,0 0 0,0 0 1,0 0-1,0 0 1,1 0-1,-1 0 1,0-1-1,0 1 1,0 0-1,0 0 1,0 0-1,0 0 1,1 0-1,-1 0 1,0-1-1,0 1 1,0 0-1,0 0 1,0 0-1,0-1 0,0 1 1,0 0-1,0 0 1,0 0-1,0 0 1,0-1-1,0 1 1,0 0-1,0 0 1,0 0-1,0 0 1,0-1-1,0 1 1,0 0-1,0 0 1,0 0-1,0-1 1,0 1-1,-1 0 0,1 0 1,-1 0-1,1 0 1,0-1-1,-1 1 1,1 0-1,0 0 0,-1 0 1,1 0-1,-1 0 1,1 0-1,0 0 0,-1 0 1,1 0-1,0 0 1,-1 1-1,1-1 0,0 0 1,-1 0-1,1 0 1,0 0-1,-1 1 0,1-1 1,0 0-1,-1 1 1,-33 22-23,0 1 1,-31 32 0,52-43 13,0 0 0,1 1-1,0 1 1,1 0 0,1 0 0,1 1 0,-10 20-1,5 15 9,12-40-4,1-10 3,1-1-1,0 1 1,0-1-1,0 1 1,0-1-1,0 1 1,0-1-1,0 1 1,0-1-1,0 1 1,0-1-1,0 1 1,0-1-1,0 1 1,0-1-1,0 1 1,0-1-1,0 1 0,1-1 1,-1 0-1,0 1 1,0-1-1,1 1 1,-1-1-1,0 1 1,1-1-1,-1 0 1,0 1-1,1-1 1,-1 0-1,0 1 1,1-1-1,-1 0 1,1 0-1,-1 1 1,1-1-1,-1 0 1,1 0-1,-1 0 1,1 0-1,-1 1 1,1-1-1,-1 0 0,1 0 1,-1 0-1,1 0 1,-1 0-1,1 0 1,-1 0-1,1-1 1,-1 1-1,1 0 1,-1 0-1,1 0 1,-1 0-1,1-1 1,0 1-1,28-13-26,-14 1 44,1-1 0,-2-1 0,0 0 0,0-1 0,-2 0-1,0-1 1,19-33 0,5-9 112,-31 50-46,-6 17-15,-2 11-20,4-12-52,0 0-1,0 0 1,1 0-1,0-1 1,0 1-1,1-1 1,0 0-1,1 0 1,-1 0-1,1 0 1,1 0-1,-1-1 1,8 9-1,-9-12 2,0 0 1,0-1-1,0 1 0,0-1 0,1 0 0,-1 1 0,1-1 0,-1-1 0,1 1 1,0-1-1,-1 1 0,1-1 0,0 0 0,0 0 0,0-1 0,0 1 0,0-1 0,0 0 1,0 0-1,0 0 0,0-1 0,0 1 0,0-1 0,0 0 0,0 0 0,0 0 1,6-4-1,2 0 13,1-2-1,-2 1 1,1-2 0,-1 1 0,0-2 0,0 1 0,-1-2 0,0 1 0,-1-1 0,0-1-1,0 1 1,-1-2 0,-1 1 0,11-22 0,-14 23-4,-1 7 2,-2-1 1,1 0-1,0 0 1,-1 0-1,1 0 1,-1 0-1,0-1 1,0-7-1,-13 30 50,7-9-62,1 1 0,0-1 0,1 1 0,0-1 0,1 1 0,0 0 0,0 0 0,1 0 0,1 0 0,-1 1 0,2-1 0,-1 0 0,1 0 0,1 0 0,0 0 0,0 0 0,1 0 0,0-1 0,1 1 0,0-1 0,1 0 0,0 0 0,8 12 0,-12-20 7,0 0-1,1 0 1,-1 0 0,0 0-1,1 0 1,-1-1-1,0 1 1,1 0 0,-1-1-1,1 1 1,-1-1-1,1 0 1,-1 1-1,1-1 1,-1 0 0,1 0-1,0 0 1,-1 0-1,1 0 1,-1 0-1,1 0 1,-1 0 0,1-1-1,-1 1 1,1-1-1,-1 1 1,1-1 0,-1 0-1,3-1 1,3-1 8,-1-1-1,0 0 1,0 0 0,0 0 0,6-5 0,-2-2 13,-1 0 1,0-1-1,0 0 1,7-13-1,-9 13 19,0 0-1,1 1 1,1 0 0,15-16-1,-22 25-35,0 1-1,-1-1 0,1 1 1,0 0-1,0 0 1,0-1-1,0 1 0,0 0 1,0 1-1,0-1 0,0 0 1,0 1-1,0-1 0,5 0 1,-6 1-8,0 1 1,0-1-1,1 0 0,-1 1 1,0-1-1,0 0 1,0 1-1,0-1 0,0 1 1,1 0-1,-1-1 1,0 1-1,0 0 0,-1 0 1,1 0-1,0-1 0,0 1 1,0 0-1,0 0 1,-1 0-1,1 0 0,0 1 1,-1-1-1,1 0 1,0 2-1,2 7 1,-1 0-1,1 0 1,-2 0-1,1 1 1,-2-1-1,1 0 1,-2 17-1,0-2 65,1-25-63,0 0 1,0 0 0,0 0 0,0 1-1,0-1 1,0 0 0,0 0-1,0 0 1,0 0 0,0 0-1,0 1 1,0-1 0,0 0 0,0 0-1,0 0 1,0 0 0,0 0-1,0 1 1,0-1 0,0 0 0,0 0-1,0 0 1,0 0 0,0 0-1,0 1 1,1-1 0,-1 0 0,0 0-1,0 0 1,0 0 0,0 0-1,0 0 1,0 0 0,0 0 0,1 1-1,-1-1 1,0 0 0,0 0-1,0 0 1,0 0 0,0 0 0,1 0-1,-1 0 1,0 0 0,0 0-1,0 0 1,0 0 0,0 0-1,1 0 1,-1 0 0,0 0 0,0 0-1,0 0 1,1 0 0,8-8 33,8-13 26,5-9 80,52-51 0,-72 79-128,1-1 0,-1 1 1,1 0-1,-1 0 0,1 0 0,0 0 0,4-2 1,-6 4-11,0-1 0,-1 1 0,1 0 1,0 0-1,-1 0 0,1 0 1,0 0-1,-1 0 0,1 1 0,0-1 1,0 0-1,-1 0 0,1 0 0,0 1 1,-1-1-1,1 0 0,-1 0 1,1 1-1,0-1 0,-1 1 0,1-1 1,-1 1-1,1-1 0,-1 1 0,1-1 1,-1 1-1,0-1 0,1 1 1,-1-1-1,1 1 0,-1 0 0,0-1 1,0 1-1,1 0 0,-1-1 0,0 1 1,0 1-1,10 22 5,-2-2 21,1 0 0,16 28 0,-23-48-27,-1 1 0,1-1 1,-1 0-1,1 1 1,0-1-1,0 0 1,0 0-1,0 0 1,1-1-1,-1 1 0,0 0 1,1-1-1,-1 1 1,1-1-1,-1 0 1,1 0-1,0 0 0,0 0 1,-1-1-1,1 1 1,0-1-1,0 1 1,0-1-1,0 0 0,-1 0 1,1 0-1,0-1 1,0 1-1,0 0 1,0-1-1,-1 0 0,1 0 1,0 0-1,-1 0 1,1 0-1,-1-1 1,1 1-1,-1-1 1,3-2-1,4-3 13,0-1 1,0-1-1,-1 0 1,0 0-1,0-1 0,-1 0 1,-1 0-1,8-16 1,16-22 6,-20 28-17,-10 18-2,-3 13-2,-4 23-10,-3 59-1,9-82 7,1 0-9,0-1 0,0 0 0,1 1 1,3 17-1,-2-23 9,-1 1 0,1-1 0,-1 0 0,2 1 0,-1-1 0,0 0 0,1 0 0,0-1 0,0 1 0,6 6 0,-9-11 5,1 1 1,0-1-1,0 1 0,0-1 0,0 0 1,0 1-1,0-1 0,0 0 1,-1 0-1,1 0 0,0 1 1,0-1-1,0 0 0,0 0 1,0 0-1,0-1 0,0 1 0,0 0 1,0 0-1,0 0 0,0-1 1,0 1-1,0 0 0,0-1 1,22-12 26,-9 1 6,-2 1 0,1-1 0,-2-1 0,0 0 0,16-24 0,-15 19 38,1 0 0,29-28 0,-40 44-69,3-3 5,0 1 0,1 0 0,-1-1 0,1 2 0,6-5 1,-11 8-9,0-1 1,0 1 0,0-1 0,0 1 0,1 0-1,-1-1 1,0 1 0,0 0 0,0 0 0,0 0 0,0 0-1,0 0 1,0 0 0,0 0 0,1 0 0,-1 1-1,0-1 1,0 0 0,0 1 0,0-1 0,0 0 0,0 1-1,0-1 1,0 1 0,0 0 0,0-1 0,-1 1-1,1 0 1,0-1 0,0 1 0,0 0 0,-1 0 0,1 0-1,0 0 1,-1 0 0,1 0 0,-1 0 0,1 0-1,-1 1 1,6 13 8,-2-1 0,0 1 0,-1 0 0,0 0 0,0 16 0,-3-31-7,0 1 0,0 0 1,0 0-1,0 0 1,0 0-1,0-1 0,0 1 1,1 0-1,-1 0 0,0 0 1,0 0-1,1-1 1,-1 1-1,1 0 0,-1 0 1,0-1-1,1 1 0,-1 0 1,1-1-1,0 1 1,-1 0-1,1-1 0,-1 1 1,1-1-1,0 1 1,0-1-1,-1 1 0,1-1 1,0 0-1,0 1 0,-1-1 1,1 0-1,0 0 1,0 0-1,0 1 0,0-1 1,-1 0-1,1 0 0,0 0 1,0 0-1,0 0 1,0 0-1,-1-1 0,1 1 1,0 0-1,0 0 1,0-1-1,-1 1 0,1 0 1,1-1-1,6-3 14,-1-1 1,1 1-1,-1-1 0,7-7 1,-7 7-16,110-98 259,-115 101-256,-1 1-1,1-1 1,0 1 0,0 0 0,0-1 0,0 1 0,0 0 0,1 1 0,-1-1 0,0 0 0,4 0 0,-5 1-4,0 0 0,0 0 0,0 1 1,0-1-1,-1 0 0,1 1 0,0-1 1,0 0-1,-1 1 0,1-1 0,0 1 0,0-1 1,-1 1-1,1 0 0,-1-1 0,1 1 1,-1 0-1,1-1 0,-1 1 0,1 0 0,-1 0 1,1-1-1,-1 1 0,0 0 0,1 0 1,-1 0-1,0 0 0,0-1 0,0 1 0,0 0 1,0 0-1,0 0 0,0 1 0,3 22-38,-2-14 24,0 0 1,0 0 0,1 0-1,1 0 1,5 16-1,-7-24 14,0 0-1,1 1 1,-1-1 0,1 0-1,-1 0 1,1 0 0,0 0-1,-1-1 1,1 1-1,0 0 1,0-1 0,0 1-1,0-1 1,1 0 0,-1 1-1,0-1 1,1 0 0,-1 0-1,0-1 1,1 1-1,-1 0 1,1-1 0,-1 0-1,1 1 1,0-1 0,-1 0-1,5-1 1,0 0 8,-1 0 0,1-1 0,-1 1 0,1-1 0,-1-1 1,0 1-1,0-1 0,11-7 0,44-35 61,-57 42-62,12-10 24,0-1 0,-1 0-1,-1-1 1,0-1 0,20-30-1,-33 44-24,-1 1 0,1-1-1,0 0 1,0 1 0,-1-1 0,1 0-1,-1 1 1,1-1 0,-1 0-1,0 0 1,0-2 0,0 4-5,0 0 0,0 0 0,0 0 0,0 0-1,0-1 1,0 1 0,0 0 0,0 0 0,0 0 0,0 0 0,0 0 0,0-1 0,0 1 0,0 0 0,0 0 0,-1 0 0,1 0 0,0 0 0,0 0 0,0-1-1,0 1 1,0 0 0,0 0 0,-1 0 0,1 0 0,0 0 0,0 0 0,0 0 0,0 0 0,0 0 0,-1 0 0,1 0 0,0 0 0,0 0 0,0-1 0,0 1 0,-1 0-1,1 1 1,0-1 0,-12 7-4,1 3-6,2 0 0,0 1 1,0 0-1,1 0 0,0 1 0,1 0 1,0 0-1,1 1 0,1 0 0,0 0 1,0 0-1,1 1 0,1-1 0,0 1 1,-1 20-1,4-31 3,0-1-1,1 1 1,-1-1 0,0 0 0,1 1-1,-1-1 1,1 1 0,0-1 0,0 0-1,0 0 1,0 1 0,0-1 0,0 0 0,0 0-1,1 0 1,2 3 0,-3-4 4,0-1 1,0 1 0,0 0 0,0-1-1,0 0 1,0 1 0,0-1 0,0 1-1,1-1 1,-1 0 0,0 0-1,0 0 1,0 0 0,0 0 0,0 0-1,0 0 1,1 0 0,-1 0 0,0 0-1,0-1 1,0 1 0,0 0-1,0-1 1,0 1 0,0-1 0,0 1-1,0-1 1,0 0 0,0 1 0,0-1-1,0 0 1,-1 0 0,1 1-1,0-1 1,0 0 0,0-2 0,8-8 11,-1 0 0,-1-1 1,0 0-1,-1-1 0,-1 1 1,0-1-1,0 0 0,-1 0 1,-1-1-1,0 1 1,-1-1-1,1-23 0,6 277-11,-3-131-66,-14 216 1,7-317 66,0-1 0,-1 0 0,1 1 1,-1-1-1,-1 0 0,0 0 0,0 0 1,0 0-1,-6 9 0,7-13 3,0-1 1,-1 1-1,1-1 0,-1 1 1,1-1-1,-1 0 1,1 0-1,-1 0 0,0-1 1,0 1-1,0 0 0,0-1 1,0 0-1,0 0 0,-1 0 1,1 0-1,0-1 0,-1 1 1,1-1-1,0 0 0,-1 1 1,1-2-1,-5 1 0,1-1 8,-1-1 0,1 0 0,1 0 0,-1 0 0,0 0 0,1-1 0,-1 0 0,1-1 0,0 0 0,0 1 0,0-2-1,0 1 1,1-1 0,-6-6 0,8 8-3,0-1 0,0 1-1,0-1 1,1 0 0,0 1 0,0-1-1,0 0 1,0 0 0,0 0-1,1-1 1,0 1 0,0 0 0,0-1-1,0 1 1,1 0 0,0-1 0,0 1-1,0-1 1,0 1 0,1 0-1,-1-1 1,1 1 0,3-9 0,0 4 0,1 0 1,0-1 0,0 2-1,1-1 1,0 1-1,1 0 1,8-9 0,58-47 22,-42 38-19,-14 12-35,1 2 0,1-1 0,20-9 0,-29 14 216,-1 0-4072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11952,'0'0'1952,"61"-61"-1776,-31 39-288,-4 4 0,-4 8-88,-8 4 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2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8936,'0'0'1072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2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6128,'0'0'2998,"11"-7"-2604,2-2-301,86-60 924,-76 52-656,-1-1 0,28-30 0,14-31 1844,-65 81-2149,0 0 0,0 0 0,0 0 0,0 0 0,0 0 1,0 0-1,0 0 0,1 1 0,-1 2 0,-3 9 51,-39 115 332,-82 257 318,102-315-549,-8 27 395,29-82-413,2-14-123,0 0 0,0 1 1,-1-1-1,1 0 0,-1 0 0,1 0 0,-1 0 0,0 0 0,0 0 0,0 0 1,0 0-1,0 0 0,0 0 0,-2 2 527,8-32 121,1 6-593,9-57 345,49-144 0,-52 186-386,3-8 32,2 1 1,2 0 0,33-55-1,-42 85-51,1 1-1,0 0 0,1 1 1,0 1-1,23-18 0,-28 23-30,-4 3-10,1 1 0,-1 0 1,0 0-1,1 0 0,-1 0 0,1 0 0,0 1 1,0-1-1,0 1 0,-1 0 0,1 0 0,0 0 1,0 1-1,0 0 0,0 0 0,1 0 0,-1 0 1,0 0-1,0 1 0,0-1 0,0 1 0,-1 0 1,1 1-1,0-1 0,0 1 0,-1-1 0,1 1 1,6 5-1,-5-3-6,1 0 1,-1 0-1,0 1 1,0 0-1,-1 0 1,0 0-1,0 1 0,0-1 1,0 1-1,-1 0 1,0 0-1,0 0 1,-1 1-1,1-1 0,-1 1 1,2 11-1,-3-3-12,1 0 0,-2 0 1,0 0-1,-1-1 0,0 1 0,-1 0 0,-8 27 0,9-38 2,0 1 0,-1-1 0,1 0 0,-1 0 0,0-1 0,0 1 0,-1 0 0,1-1 0,-1 1 0,1-1 0,-1 0 0,0 0 0,-1 0 0,1 0 0,0-1 0,-1 1 0,1-1 0,-1 0 0,0 0 0,0 0 0,0 0 0,0-1 0,0 1 1,0-1-1,0 0 0,-1-1 0,1 1 0,0-1 0,-1 1 0,1-1 0,-8-2 0,5 2 10,1-1 1,-1 0 0,1 0 0,0-1 0,0 1 0,0-1-1,0-1 1,0 1 0,0-1 0,0 0 0,1-1-1,0 1 1,-9-8 0,14 10-14,-1 1 0,1-1 0,-1 1 0,1-1 0,-1 1 1,1-1-1,0 1 0,-1-1 0,1 0 0,0 1 0,0-1 0,-1 0 0,1 1 0,0-1 0,0 1 0,0-1 0,0 0 1,0 1-1,0-1 0,0 0 0,0 0 0,0 1 0,0-1 0,0 1 0,1-1 0,-1 0 0,0 1 0,0-1 0,1 0 1,-1 1-1,0-1 0,1 1 0,-1-1 0,1 1 0,-1-1 0,0 1 0,1-1 0,-1 1 0,1-1 0,-1 1 1,1-1-1,0 1 0,0-1 0,32-12 33,-28 11-27,50-16-9,-5 3 20,-1-3 1,50-25-1,63-39-66,-62 34 87,28-15-4,-113 54-23,1 2-1,20-8 0,-13 6 102,-56 29-94,1 2-1,1 1 1,-29 27 0,42-33-41,0 1 1,1 1 0,1 1 0,0 0 0,2 1 0,0 1-1,-10 23 1,20-36 26,1-1 0,0 1 0,-3 14 0,5-20-3,0 0 1,1 0-1,0 0 0,-1 1 0,1-1 0,0 0 0,0 0 0,1 0 0,-1 0 0,1 0 1,-1 0-1,1 0 0,0 0 0,2 3 0,-3-5 0,1 0 0,-1-1 0,1 1 0,0-1 0,-1 1 0,1-1 0,0 1 0,-1-1 0,1 0 0,0 1 0,0-1 0,-1 0 0,1 1 0,0-1 0,0 0 1,0 0-1,-1 0 0,1 0 0,0 0 0,0 0 0,0 0 0,0 0 0,-1 0 0,1 0 0,0 0 0,0 0 0,0-1 0,1 0 0,24-10 61,-11 1-25,0-1 0,0-1 0,-1 0-1,0-1 1,-1 0 0,-1-1 0,12-16 0,-7 6 65,-1 0 0,-2-1 1,22-49-1,-30 55 32,-8 17-59,-5 11-46,3-4-26,1 1 0,0 0 1,0 1-1,0-1 0,1 0 1,0 1-1,0 0 0,-1 9 0,2-12-10,1 1-1,0-1 0,1 0 0,-1 1 1,1-1-1,-1 1 0,1-1 0,0 0 1,1 0-1,-1 0 0,1 0 0,0 0 1,0 0-1,3 5 0,-2-4 6,0-1 0,1 1 0,-1 0 0,1-1 0,0 0 0,0 0 0,0 0 1,7 4-1,-8-7 9,0 1 0,0-1 0,0 0 0,0 0 0,1 0 0,-1-1 0,0 1 0,1-1 0,-1 1 0,0-1 0,1 0 0,-1-1 0,0 1 0,1-1 1,3 0-1,10-2 41,0-1 1,-1 0-1,1-2 1,-1 1-1,-1-2 1,1 0-1,-1-1 1,27-19-1,-35 21-43,-1-1-1,-1 1 0,1-1 0,-1 0 1,0 0-1,-1 0 0,0-1 1,0 0-1,3-8 0,4-8-5,-10 22-1,2-12 0,-13 68 0,9-44 0,2-1 0,-1 0 0,1 1 0,1-1 0,0 0 0,0 0 0,4 10 0,-5-17 0,-1 0 0,1 0 0,0-1 0,1 1 0,-1 0 0,0-1 0,0 1 0,1-1 0,-1 1 0,1-1 0,-1 1 0,1-1 0,0 0 0,-1 0 0,1 0 0,2 1 0,-2-2 0,1 1 0,-1-1 0,1 1 0,-1-1 0,1 0 0,-1 0 0,1 0 0,-1 0 0,1-1 0,-1 1 0,0-1 0,1 1 0,-1-1 0,1 0 0,-1 0 0,3-2 0,20-11 31,-2 0-1,1-2 1,-2-1-1,31-29 0,21-16 70,-34 39 26,-39 60 4,-1-27-125,1 0-1,0 0 1,1 0 0,-1 0-1,2 0 1,0 0-1,0-1 1,1 1 0,0-1-1,0 0 1,10 14 0,-6-11 2,1-1 1,0-1 0,1 0 0,0 0 0,0 0 0,1-1 0,23 14 0,-30-21-12,6 5-31,-1-2 1,1 1-1,0-2 1,0 1 0,15 4-1,-22-10-615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63 158 11856,'0'0'2601,"-10"-5"-2212,-1-3-239,6 5-22,0-1-1,0 1 1,0 1-1,-1-1 0,-10-3 1,23 1 403,-1 1 1,1 0-1,0 0 1,12-4-1,10-3-223,0 1-1,0 2 1,1 1 0,0 2-1,1 1 1,-1 1 0,37 1-1,391-5 3439,-447 7-3493,1-1 0,20-6 0,-25 6-77,1-1 0,-1 1 0,1 0 0,-1 0 0,0 1 0,1 0 0,9 1 1,-16-1-78,0 0 0,1 0 0,-1 0 0,1 0 0,-1 0 0,0 0 0,1 0 1,-1-1-1,0 1 0,1 0 0,-1-1 0,3 0 0,-2-3 1007,-13 1-589,-94-10-1178,68 7-3331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2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12456,'0'0'1848,"27"-66"-1624,-3 44-296,0 4 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2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358 449 4616,'0'0'6728,"-14"-3"-6440,1 0-211,7 1-43,0 1-1,0-1 1,0 1-1,0 0 0,0 1 1,0-1-1,0 1 1,0 0-1,-1 1 0,1 0 1,0 0-1,0 0 1,-11 4-1,-10 7 226,0 1 1,1 2-1,0 0 1,1 2-1,1 1 0,-32 30 1,54-46-212,0 0 1,0 0-1,0 0 1,0 1-1,0-1 0,1 1 1,-1-1-1,1 1 1,-1-1-1,1 1 1,0 0-1,0 0 0,0 0 1,1 0-1,-1 0 1,1 0-1,-1 3 1,1-4-12,1 1 1,-1-1 0,1 0-1,-1 0 1,1 1 0,0-1-1,-1 0 1,1 0 0,0 0 0,1 0-1,-1 0 1,0 0 0,0 0-1,1 0 1,-1-1 0,1 1-1,0 0 1,-1-1 0,1 1-1,0-1 1,0 0 0,4 2 0,-1-1 18,0 1 1,1-2 0,0 1 0,-1-1 0,1 0 0,0 0 0,0 0 0,-1-1 0,1 0 0,0 0 0,0 0-1,0-1 1,0 0 0,-1 0 0,1 0 0,0-1 0,-1 0 0,1 0 0,-1-1 0,0 1 0,10-7 0,-11 6-5,1 1 0,-1-1 0,0 0 0,-1-1 1,1 1-1,0 0 0,-1-1 0,0 0 0,0 0 0,0 0 1,0 0-1,-1 0 0,1-1 0,-1 1 0,0-1 1,-1 0-1,1 1 0,-1-1 0,0 0 0,0 0 1,0 0-1,-1 0 0,0 0 0,0 0 0,0 0 1,-1-6-1,-1 5 2,1 0 1,-1 1-1,0-1 1,-1 1 0,0-1-1,1 1 1,-2 0-1,1 0 1,-1 0-1,1 1 1,-1-1-1,0 1 1,-1 0 0,1 0-1,-1 0 1,0 1-1,0 0 1,0 0-1,0 0 1,-1 0-1,1 1 1,-1 0-1,-7-2 1,8 3-15,1 0 0,-1 0-1,1 0 1,-1 1 0,0 0-1,1 0 1,-1 0 0,1 1 0,-8 1-1,-1 1 42,14-1-38,25-3-24,3-3 18,-1-1 1,0-2-1,-1-1 1,0-1-1,0-1 1,0-1-1,-2-1 0,1-2 1,-2-1-1,0 0 1,0-2-1,-2-1 0,0 0 1,-1-2-1,20-25 1,-26 23 40,-1-1 0,-1 0 0,-1 0 0,-1-2 0,9-29 0,-1 5 164,-32 124 30,-22 112-136,-25 117-69,-21-7-15,29-174-24,52-123-27,0 1 0,0-1 0,0 0 0,0 0 0,0 0 0,0 1 0,-1-1 0,1 0 0,0 0 0,0 0 0,0 1 0,0-1 0,0 0 0,-1 0 0,1 0 0,0 0 0,0 0 0,0 1 0,-1-1 0,1 0 0,0 0 1,0 0-1,0 0 0,-1 0 0,1 0 0,0 0 0,0 0 0,-1 0 0,1 0 0,0 0 0,0 0 0,0 0 0,-1 0 0,1 0 0,0 0 0,0 0 0,-1 0 0,1 0 0,0 0 0,0 0 0,0 0 0,-1 0 0,1 0 0,0 0 0,0-1 0,0 1 0,-1 0 0,1 0 0,0 0 0,0 0 0,0-1 0,0 1 0,0 0 0,-1 0 0,1 0 0,0-1 0,0 1 0,0 0 0,-8-12 40,8 6-27,-1 0-1,1 1 0,0-1 0,0 1 1,1-1-1,0 0 0,0 1 0,2-7 1,16-44 79,-19 54-90,8-16 27,0 0 0,1 1 0,0 0 0,1 0 0,1 1 0,1 1 0,0 0 0,1 0 0,1 1 0,0 1 0,1 0 0,18-12 0,-26 22-8,-1-1 1,1 1 0,-1 0 0,1 1-1,0-1 1,0 1 0,0 1-1,0-1 1,1 1 0,-1 1 0,0-1-1,0 1 1,1 0 0,8 2-1,8 2-1205,-1 1 0,44 14-1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3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1 938 5824,'0'0'4421,"14"-8"-4049,-9 5-337,9-4 61,0-1-1,-1-1 0,0 0 0,0-1 0,-1 0 0,13-14 0,-16 14-23,262-310 2100,-242 281-1898,-2 0 0,-2-2-1,27-56 1,-40 68-59,0-1 0,-2 0 0,-1-1-1,-1 0 1,7-62 0,-15 90-170,0-1-1,0 0 0,0 0 1,0 0-1,-1 0 0,0 0 1,0 0-1,0 0 1,0 1-1,-2-5 0,3 7-31,-1 0 0,1 0-1,-1 1 1,1-1 0,-1 0 0,0 0-1,0 0 1,1 1 0,-1-1-1,0 0 1,0 1 0,0-1-1,0 0 1,1 1 0,-1-1-1,0 1 1,0 0 0,0-1 0,0 1-1,0 0 1,0-1 0,0 1-1,0 0 1,-1 0 0,1 0-1,0 0 1,0 0 0,0 0-1,0 0 1,0 1 0,0-1 0,0 0-1,0 0 1,0 1 0,0-1-1,0 1 1,0-1 0,0 1-1,1-1 1,-1 1 0,-1 0-1,-4 4 8,0 0 0,1 0-1,-1 1 1,1-1 0,1 1-1,-1 0 1,-5 10 0,3-5 0,-11 18 18,3 1 0,0 0 1,-19 60-1,17-41-14,2-5 18,3 0-1,1 1 1,2 0 0,-4 68-1,12-94 6,1 1 0,0-1-1,2 0 1,5 31 0,-5-41 8,0-1 0,1 1 0,0-1 0,0 1 0,1-1 1,0 0-1,0 0 0,1-1 0,0 1 0,0-1 0,1 0 1,7 7-1,-12-13-35,0 0 0,1 0 0,0 0 0,-1 0-1,1 0 1,0 0 0,-1 0 0,1-1 0,0 1 0,0-1 0,0 1 0,-1-1 0,1 0 0,0 1 0,0-1 0,0 0 0,2 0 0,1-1 19,-1 0 0,0 0 1,0 0-1,0 0 0,0-1 1,0 1-1,5-5 1,2 0 56,-2-1 0,1 0 0,-1-1 0,15-14 0,-1-6 187,23-35-1,-27 37-53,-12 14-65,1-1 1,-2 1-1,1-1 1,7-25-1,-11 27 16,-6 13-51,-8 18-58,6-6-66,0 0 1,1 0-1,1 0 0,0 1 0,1-1 0,1 1 0,0 17 0,1-27-1,0 0 0,0 0 1,1 0-1,-1 0 0,1 0 0,0 0 1,1 0-1,-1 0 0,1 0 0,0 0 1,0-1-1,1 1 0,-1-1 0,1 1 1,0-1-1,0 0 0,1 0 0,-1-1 1,1 1-1,0 0 0,0-1 0,0 0 1,0 0-1,5 2 0,-6-4 3,0 0 1,0 0-1,0-1 0,0 1 1,0-1-1,-1 0 0,1 0 0,0 0 1,0 0-1,0 0 0,0-1 1,0 1-1,0-1 0,0 0 1,-1 0-1,1 0 0,0 0 0,-1-1 1,5-2-1,5-3 34,0-1 1,18-16-1,-24 18-26,5-5 27,1 0 1,11-18-1,-15 18 0,1 1 0,0 0 0,0 1 0,14-11 1,-5 4 45,-16 13-67,0 1 1,0 0-1,0 0 1,0 0 0,0 0-1,1 0 1,-1 0-1,1 1 1,-1-1 0,1 1-1,0-1 1,0 1-1,-1 0 1,6-1 0,-8 21 71,-3 3-85,-3 22 23,-1 52-1,7-96-29,0 0-1,0 1 0,0-1 0,0 0 0,0 0 1,0 1-1,0-1 0,0 0 0,0 0 1,0 1-1,0-1 0,0 0 0,0 0 1,0 0-1,0 1 0,0-1 0,0 0 1,0 0-1,1 0 0,-1 1 0,0-1 1,0 0-1,0 0 0,0 0 0,0 1 1,1-1-1,-1 0 0,0 0 0,0 0 1,0 0-1,1 0 0,-1 0 0,0 1 0,0-1 1,0 0-1,1 0 0,-1 0 0,0 0 1,1 0-1,9-5 22,10-13 20,15-27 23,-22 28-18,1 0 0,0 1 0,29-25 0,-41 39-33,0 0 0,1 0 0,0 0 1,-1 1-1,1-1 0,0 1 0,3-1 0,-5 1-11,-1 1-1,1 0 1,0 0-1,-1 0 1,1 0-1,0 0 1,-1 0-1,1 0 1,0 1-1,-1-1 1,1 0-1,-1 0 1,1 0-1,0 1 1,-1-1-1,1 0 1,-1 1-1,1-1 1,-1 0-1,1 1 1,-1-1-1,1 1 1,-1-1-1,1 1 1,-1-1-1,0 1 1,1-1-1,-1 1 1,0-1-1,1 1 1,-1 0-1,0-1 1,0 1-1,0-1 1,1 1-1,-1 0 1,0-1-1,0 2 1,2 8 8,1 0-1,1 0 1,-1-1 0,2 1 0,-1-1 0,1 0 0,0 0 0,8 8 0,-11-14-8,1 0 0,0-1 1,0 1-1,0-1 0,0 0 0,0 0 1,0 0-1,0 0 0,1 0 0,-1-1 1,1 1-1,-1-1 0,1 0 0,0 0 1,-1 0-1,1-1 0,0 1 0,0-1 1,-1 0-1,1 0 0,0 0 0,0-1 1,0 1-1,-1-1 0,5-1 0,3-2 8,-1 1 0,1-2 0,-1 1 0,1-1 0,-1-1 1,-1 0-1,16-12 0,-2-2 40,33-36 0,-51 50-31,0 0 0,-1 0-1,0-1 1,0 0 0,0 0 0,-1 0 0,5-14 0,-9 21-20,1 0 1,0 0-1,0 1 1,-1-1-1,1 0 1,0 0-1,-1 0 1,1 1 0,0-1-1,-1 0 1,1 0-1,0 0 1,-1 0-1,1 0 1,-1 0-1,1 0 1,0 0-1,-1 1 1,1-1 0,0-1-1,-1 1 1,1 0-1,-1 0 1,1 0-1,0 0 1,-1 0-1,1 0 1,0 0-1,-1 0 1,1-1 0,0 1-1,-1 0 1,1 0-1,0 0 1,0-1-1,-1 1 1,1 0-1,0 0 1,0-1-1,-1 1 1,1 0 0,0-1-1,0 1 1,0 0-1,-1-1 1,1 1-1,0 0 1,0-1-1,0 1 1,0 0-1,0-1 1,0 1 0,0-1-1,0 1 1,0 0-1,0-1 1,0 1-1,0 0 1,0-1-1,0 1 1,0 0 0,0-1-1,0 1 1,0-1-1,1 1 1,-1 0-1,0 0 1,0-1-1,1 0 1,-25 16-35,20-12 29,0 1 0,0-1 0,1 0 0,-1 1 1,1 0-1,0 0 0,0 0 0,0 0 0,0 1 1,1-1-1,0 1 0,0-1 0,0 1 1,0 0-1,1 0 0,0 0 0,0 0 0,0 0 1,0 0-1,1 0 0,0 0 0,0 0 0,0 0 1,1 0-1,0 0 0,1 6 0,-1-7 3,0 1 0,1-1 0,-1 0 0,1 0 0,0-1 0,0 1 0,0 0 0,0-1 0,1 1 0,-1-1 0,1 0 0,0 1 0,0-1-1,0-1 1,1 1 0,-1 0 0,1-1 0,-1 0 0,1 0 0,0 0 0,0 0 0,0 0 0,0-1 0,0 0 0,0 0 0,0 0 0,0 0 0,1-1 0,5 1 0,3-1 9,1 0 1,-1 0-1,0-2 1,1 1 0,-1-2-1,0 0 1,0 0-1,16-7 1,36-20 50,-2-4 1,69-47-1,-103 63-33,-14 9 4,26-18 151,-61 37-106,-3 8-73,0 0 0,1 1 0,1 1 0,1 1 0,-23 32 0,41-50 0,0 1 0,1-1 0,-1 1 0,1 0-1,0 0 1,0-1 0,0 1 0,1 0 0,-1 0 0,1 0 0,0 0-1,0 0 1,0 0 0,1 5 0,0-8 1,-1 1 1,0-1-1,1 0 1,-1 0-1,1 1 1,-1-1-1,1 0 0,-1 0 1,1 0-1,0 0 1,0 0-1,0 0 1,-1 0-1,1 0 1,0 0-1,0 0 0,0 0 1,2 1-1,-1-2 2,-1 1-1,1-1 0,-1 0 1,1 0-1,0 1 1,-1-1-1,1 0 0,-1 0 1,1 0-1,0-1 0,-1 1 1,1 0-1,-1-1 1,1 1-1,-1-1 0,1 1 1,-1-1-1,1 0 1,1 0-1,6-4 12,0 0 1,-1-1-1,1 0 1,-1-1-1,0 1 1,-1-1-1,14-16 1,-8 5 53,0-1 0,16-31 0,7-1 243,-38 55-310,0-1-1,0 1 1,1 0 0,-1-1 0,1 1 0,0 0 0,0 0 0,1 0 0,-1 0 0,1 0 0,0 0 0,0 0 0,0 0 0,0 0 0,1 0 0,-1-1 0,1 1 0,0 0 0,0 0 0,1 0-1,-1-1 1,1 1 0,0-1 0,0 1 0,0-1 0,0 0 0,5 5 0,-5-5-2,1 0 0,0 0 0,0 0 0,0 0-1,0 0 1,1-1 0,-1 1 0,1-1 0,0 0 0,-1 0 0,1-1-1,0 1 1,0-1 0,0 0 0,0 0 0,0 0 0,1 0 0,-1-1-1,0 1 1,0-1 0,0-1 0,1 1 0,-1 0 0,0-1 0,0 0 0,0 0-1,6-2 1,9-5 34,0-1 1,32-21-1,-41 23-17,0 0-1,0-1 1,-1 0 0,0 0 0,-1-1-1,10-12 1,-9 7 22,0-1-1,-1 0 0,12-30 1,-19 43-36,-1 1 1,1-1 0,-1 0 0,0 0 0,1 0 0,-1 1 0,0-1 0,0 0 0,0 0 0,-1 0 0,1 1 0,0-1 0,-1 0 0,1 0 0,-1 0 0,1 1 0,-1-1-1,0 0 1,0 1 0,0-1 0,0 1 0,-2-3 0,3 3 23,-4-1 13,4 4-59,0 4 15,2 10 1,0-1-1,2 0 1,0 0 0,0 0-1,1 0 1,9 16-1,-12-27 4,-1 0-1,1-1 1,-1 1-1,1 0 0,1 0 0,-1-1 1,0 1-1,1-1 0,0 0 0,-1 0 1,1 0-1,0 0 0,1 0 0,-1-1 1,0 1-1,1-1 0,0 0 0,-1 0 0,1-1 1,0 1-1,0-1 0,0 1 0,0-1 1,0 0-1,0-1 0,0 1 0,1-1 1,-1 0-1,0 0 0,0 0 0,0 0 1,1-1-1,-1 1 0,5-3 0,6-1-2,0-1 1,0-1-1,0 0 0,-1-1 0,0-1 1,0 0-1,18-15 0,34-33 77,-21 16 76,-36 34-77,-6 8-18,-9 17 11,0-2-50,4-9-14,0 0 1,1 0-1,0 0 1,1 0 0,-1 0-1,2 9 1,-1-14-3,1-1 1,-1 0-1,1 0 1,0 1-1,0-1 1,0 0-1,0 0 1,0 0-1,0 0 0,0 0 1,1 0-1,-1-1 1,1 1-1,-1 0 1,1-1-1,0 1 1,0-1-1,0 1 1,-1-1-1,1 0 0,0 0 1,1 0-1,-1 0 1,0 0-1,0 0 1,5 0-1,1 1 5,1-1 0,-1 0 0,1-1 0,-1 0-1,1 0 1,-1-1 0,1 0 0,-1-1 0,1 1 0,15-7-1,8-4 37,41-22-1,-64 29-35,118-57 263,-126 62-268,-1 0 0,0 0 1,0-1-1,0 1 0,0 0 1,1 0-1,-1 0 0,0 0 1,0 0-1,1-1 0,-1 1 1,0 0-1,0 0 0,1 0 1,-1 0-1,0 0 0,0 0 1,1 0-1,-1 0 0,0 0 1,0 0-1,1 0 0,-1 0 1,0 0-1,0 0 0,1 0 1,-1 0-1,0 1 0,0-1 0,1 0 1,-1 0-1,0 0 0,0 0 1,0 0-1,1 0 0,-1 1 1,0-1-1,0 0 0,0 0 1,0 0-1,1 1 0,-1-1 1,0 0-1,0 0 0,0 1 1,0-1-1,0 0 0,0 0 1,0 0-1,0 1 0,1-1 1,-1 0-1,0 0 0,0 1 0,0-1 1,0 0-1,0 1 0,0-1 1,0 0-1,-1 0 0,1 1 1,0-1-1,0 0 0,0 0 1,0 1-1,-8 20 4,6-16-4,-30 64-46,21-46 17,1 0-1,-14 44 1,24-67 29,0 0 1,0 1 0,0-1 0,0 1 0,0-1-1,0 0 1,0 1 0,0-1 0,0 0 0,0 1-1,0-1 1,0 0 0,1 1 0,-1-1 0,0 0-1,0 1 1,0-1 0,1 0 0,-1 1 0,0-1-1,0 0 1,1 0 0,-1 1 0,0-1 0,0 0-1,1 0 1,-1 0 0,0 1 0,1-1 0,-1 0 0,0 0-1,1 0 1,-1 0 0,1 0 0,-1 0 0,0 0-1,1 0 1,-1 0 0,0 0 0,1 0 0,-1 0-1,0 0 1,1 0 0,-1 0 0,1 0 0,-1 0-1,0 0 1,1-1 0,23-3 35,-20 3-29,5-2 13,-1 1 0,1 1 0,0 0-1,0 0 1,0 1 0,16 1 0,-22-1-18,-1 1-1,1-1 1,-1 1 0,0 0-1,1 0 1,-1 0 0,0 0-1,0 0 1,1 0-1,-1 1 1,0-1 0,0 1-1,-1-1 1,1 1 0,0 0-1,0 0 1,-1 0 0,1 0-1,-1 0 1,0 0 0,0 0-1,1 0 1,-1 1 0,-1-1-1,1 0 1,0 1 0,0-1-1,0 6 1,0 3-2,0 1 1,-1 0-1,0 0 1,-1-1-1,0 1 1,0-1-1,-2 1 1,1-1-1,-2 1 1,-5 13-1,4-12 7,-1 0-1,0-1 1,-1 1-1,-1-1 1,0 0-1,-1-1 1,0 0-1,-12 11 1,-5-3 23,25-18-26,1-1 0,-1 1-1,0 0 1,0-1 0,0 1-1,0-1 1,0 1-1,0-1 1,0 0 0,0 1-1,0-1 1,0 0 0,0 0-1,0 0 1,0 0 0,0 0-1,0 0 1,0 0 0,0 0-1,0 0 1,0 0 0,0 0-1,0-1 1,0 1 0,-1-1-1,1 0 0,1 1-1,0-1 0,-1 0 1,1 0-1,0 0 1,0 0-1,0 1 0,0-1 1,0 0-1,0 0 1,0 0-1,0 0 1,0 0-1,0 0 0,0 1 1,0-1-1,1 0 1,-1 0-1,0 0 0,1 1 1,-1-1-1,1-1 1,10-18 13,-10 19-14,9-12 2,1-1 0,1 2 0,0-1 0,28-20 0,-21 17-3,42-30-39,86-50 1,-36 25 12,-55 36 44,42-32 10,-85 57-19,0-1 0,-1 0 0,0-1-1,19-26 1,-29 36-4,1-2-1,-1 1 1,0 0 0,-1 0 0,1-1-1,-1 1 1,1 0 0,-1-1-1,1-3 1,-2 6-5,0 1 0,0-1 1,0 1-1,0-1 0,0 1 1,0-1-1,0 1 0,0 0 1,0-1-1,-1 1 0,1-1 1,0 1-1,0-1 0,0 1 0,-1 0 1,1-1-1,0 1 0,-1-1 1,1 1-1,0 0 0,-1-1 1,1 1-1,0 0 0,-1 0 0,1-1 1,0 1-1,-1 0 0,-1-1 1,0 1-1,0-1 0,0 1 0,1 0 0,-1-1 1,0 1-1,0 0 0,0 0 0,0 1 1,-3-1-1,-9 3 6,1 1 0,-1 0 1,1 1-1,-15 7 0,-19 7-3,42-16-12,1-1 1,-1 0-1,0 1 1,1 0-1,-8 6 0,11-8 6,0 0 0,1-1 0,-1 1 0,0 0 0,0 0-1,0 0 1,1 1 0,-1-1 0,0 0 0,1 0 0,-1 0-1,1 0 1,-1 2 0,1-2 1,0-1 0,0 1 0,0 0 0,0-1 0,0 1 0,1 0 0,-1-1 0,0 1 0,0-1 0,0 1 0,1 0 0,-1-1 0,0 1 0,1-1 0,-1 1 0,1-1 0,-1 1 0,0-1 0,1 1 0,-1-1 0,1 0 0,-1 1 0,1-1 0,0 1 0,-1-1 0,1 0 0,-1 0 0,2 1 0,3 1-1,1 0 0,0 0 1,0 0-1,0-1 1,1 0-1,-1 0 0,0-1 1,8 0-1,55-4 5,-43 1 10,16-1 32,65-16 1,-53 14-21,-54 6-25,0 0 0,0 0 0,1 0 0,-1 0 0,0 0 0,0 0 0,1 0 0,-1 0 0,0 0 0,0 0 0,1 0 0,-1 0 0,0 0 0,0 0 0,1 0 0,-1 1 0,0-1 0,0 0 0,0 0 0,1 0 0,-1 0 1,0 0-1,0 0 0,0 1 0,1-1 0,-1 0 0,0 0 0,0 0 0,0 1 0,0-1 0,0 0 0,0 0 0,1 0 0,-1 1 0,0-1 0,0 0 0,0 0 0,0 1 0,0-1 0,0 0 0,0 1 0,-2 14 1,-11 15-2,-17 14 1,25-39 0,0 1 0,0 0 0,1 1 0,0-1 0,0 1 0,0 0 0,1 0 0,0 0 0,0 0 0,-1 10 0,3-16 0,1-1 0,0 1 0,0 0 0,-1 0 0,1 0 0,0 0 0,0 0 0,0 0 0,0 0 0,0 0 0,0 0 0,0 0 0,0 0 0,1 0 0,-1 0 0,0-1 0,1 1 0,-1 0 0,0 0 0,1 0 0,-1 0 0,1 0 0,-1-1 0,1 1 0,0 0 0,-1-1 0,1 1 0,0 0 0,-1-1 0,1 1 0,0-1 0,0 1 0,0-1 0,-1 1 0,1-1 0,0 1 0,0-1 0,0 0 0,0 0 0,0 1 0,1-1 0,2 0 0,-1 0 0,0-1 0,0 1 0,0-1 0,1 1 0,-1-1 0,0 0 0,0 0 0,0-1 0,5-2 0,9-8 4,0-1-1,0-1 1,-1-1-1,22-25 1,-21 21 4,9-10 10,-2-1 1,-1-2-1,-1 0 1,17-36 0,57-146 85,-88 191-81,4-5 42,-2-2 0,10-42 0,-20 60-22,-5 11 4,-10 16 5,-13 27-53,2 2 0,-24 58 0,-32 101-153,81-200 151,-68 142-926,48-103-2781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12864,'0'0'1112,"2"-65"-1048,8 55 8,-2 8-72,2-2 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9240,'0'0'3488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56 750 6224,'0'0'3968,"16"-3"-3536,-7 2-401,133-27 1029,-125 23-802,1 0 1,-1-1 0,0 0 0,0-2 0,-1 0-1,27-18 1,-39 23-168,-1 0 0,0 0 0,0-1-1,0 1 1,0-1 0,-1 1 0,1-1 0,3-8-1,-6 11-74,1 1 0,-1-1 0,0 0 0,0 0 0,1 1 0,-1-1 0,0 0-1,0 0 1,0 0 0,0 1 0,0-1 0,0 0 0,0 0 0,0 0 0,0 1-1,0-1 1,0 0 0,0 0 0,-1 0 0,1 1 0,0-1 0,-1 0 0,1 0-1,0 1 1,-1-1 0,1 0 0,-1 1 0,1-1 0,-1 0 0,1 1 0,-1-1-1,0 1 1,1-1 0,-1 1 0,0-1 0,1 1 0,-1 0 0,0-1 0,0 1-1,1 0 1,-1-1 0,0 1 0,0 0 0,0 0 0,1 0 0,-1 0 0,0 0-1,0 0 1,0 0 0,1 0 0,-3 0 0,-13 0 61,-1 1 0,1 0 0,0 2 1,-1 0-1,1 0 0,0 1 0,1 1 1,-1 1-1,-14 8 0,7-3-16,0 1 1,1 2 0,1 0-1,0 1 1,-20 20-1,36-31-36,0 1 0,0 0-1,1 1 1,0-1 0,0 1-1,0 0 1,0 0 0,1 0-1,0 0 1,-4 14 0,6-17-10,1 1 0,-1-1 0,1 0 0,0 0 0,0 1 0,0-1 0,0 0 0,0 1 0,1-1 0,0 0 0,-1 0 0,1 1 0,0-1 1,1 0-1,-1 0 0,1 0 0,-1 0 0,1 0 0,0-1 0,0 1 0,0-1 0,0 1 0,0-1 0,5 4 0,0 0 27,1-2 0,-1 1 0,0-1 0,1 0 0,0-1 0,0 0 0,0 0 0,0 0-1,17 2 1,-9-3 56,1 0 0,0-1 0,34-2 0,-21-4 44,-1-2 1,0 0 0,0-2 0,0-1-1,44-23 1,5-1 130,-7 4 186,111-64 1,-170 87-321,-1 0 0,0-1 1,19-19-1,-31 27-135,1 0 0,0 0 0,0 0 0,0 0 0,0 0 0,0 0-1,0 0 1,0 0 0,0 0 0,-1 0 0,1 0 0,0 0 0,0 0 0,0 0 0,0 0 0,0 0 0,0 0 0,0 0 0,0 0-1,-1-1 1,1 1 0,0 0 0,0 0 0,0 0 0,0 0 0,0 0 0,0 0 0,0 0 0,0 0 0,0 0 0,0 0-1,0 0 1,0 0 0,0-1 0,-1 1 0,1 0 0,0 0 0,0 0 0,0 0 0,0 0 0,0 0 0,0 0 0,0 0 0,0-1-1,0 1 1,0 0 0,0 0 0,0 0 0,0 0 0,0 0 0,0 0 0,0 0 0,0 0 0,1-1 0,-1 1 0,0 0-1,0 0 1,0 0 0,0 0 0,0 0 0,-10 2 68,-21 10-29,1 2 0,0 1 1,1 2-1,1 0 0,0 2 0,1 1 1,2 1-1,0 2 0,1 0 1,1 2-1,1 0 0,-18 29 0,35-47-27,1-1 0,0 1 0,0 0 1,1 0-1,0 0 0,-3 12 0,5-18-12,1 1 1,-1-1-1,1 1 1,0-1 0,0 1-1,0-1 1,0 1-1,0-1 1,0 1 0,0-1-1,0 1 1,1-1-1,-1 1 1,0-1 0,1 0-1,-1 1 1,1-1-1,0 1 1,-1-1-1,1 0 1,0 0 0,0 1-1,0-1 1,0 0-1,0 0 1,0 0 0,0 0-1,0 0 1,1 0-1,-1 0 1,0-1 0,0 1-1,1 0 1,-1-1-1,1 1 1,-1 0 0,1-1-1,-1 0 1,3 1-1,1-1 8,0 1 0,0-1 0,1 0 0,-1-1 0,0 1 0,0-1-1,0 0 1,0-1 0,0 1 0,8-4 0,50-26 81,-58 28-85,17-10 64,0-1 0,-1-2 0,0 0-1,-1-1 1,-1-1 0,-1-1-1,0 0 1,-2-1 0,21-32 0,-34 47-39,6-9 127,-8 13-61,-6 8-5,-272 379 121,41-90-190,233-293-25,-2 3 0,0 0 0,1 0 0,-8 12 0,12-15 9,6-5 13,8-7-3,-1-1-1,1 0 1,11-12 0,6-5 13,531-458 594,-315 241-316,-164 143-10,-78 97-269,2-2 52,-7 6-81,0 0-1,0 0 1,0 0 0,0 0-1,0 0 1,0 0 0,0 0-1,0 0 1,0 0 0,0 0 0,0 0-1,0 0 1,-1-1 0,1 1-1,0 0 1,0 0 0,0 0-1,0 0 1,0 0 0,0 0-1,0 0 1,0 0 0,0 0 0,0 0-1,0 0 1,0 0 0,0 0-1,0 0 1,0 0 0,0 0-1,0 0 1,0 0 0,0-1-1,0 1 1,0 0 0,0 0 0,0 0-1,0 0 1,0 0 0,0 0-1,0 0 1,0 0 0,0 0-1,0 0 1,0 0 0,0 0-1,0 0 1,0 0 0,0-1 0,0 1-1,0 0 1,0 0 0,0 0-1,0 0 1,0 0 0,0 0-1,0 0 1,0 0 0,0 0 0,0 0-1,0 0 1,0 0 0,1 0-1,-3 1 7,0 1-1,0 0 0,0 0 1,1 0-1,-1 0 1,1 0-1,-1 0 1,1 0-1,0 1 0,-1 2 1,-3 2 1,-17 29 4,1 1 0,-20 47 0,34-65-20,0 0 1,1 0-1,1 1 1,0 0-1,2-1 1,-2 38-1,5-56 8,-1 0 0,1 1 0,0-1 0,0 0 0,0 1 0,0-1-1,1 0 1,-1 0 0,0 1 0,1-1 0,-1 0 0,0 0 0,1 1 0,-1-1 0,1 0-1,0 0 1,-1 0 0,1 0 0,0 0 0,0 0 0,0 0 0,0 0 0,0 0 0,0 0-1,0 0 1,0-1 0,0 1 0,1 1 0,0-2 2,1 0 0,-1 0 0,0 0 1,0 0-1,0 0 0,0 0 0,0-1 0,0 1 0,0-1 1,0 1-1,0-1 0,0 0 0,0 1 0,0-1 0,0 0 1,0-1-1,2 0 0,36-28 61,-1-1 0,63-65 1,-18 16 45,-36 39-30,-17 15 39,31-33-1,-62 58-113,1 0 1,0 0-1,0 0 1,-1 0-1,1 1 1,0-1-1,0 0 1,0 0-1,0 0 1,0 1-1,0-1 1,0 1-1,0-1 1,0 1-1,3-2 1,-4 3-3,0-1-1,0 1 1,1-1 0,-1 1-1,0-1 1,0 1 0,0-1 0,0 0-1,1 1 1,-1-1 0,0 1-1,0-1 1,0 1 0,0-1 0,0 1-1,0-1 1,0 1 0,0-1 0,-1 1-1,1-1 1,0 1 0,0-1-1,0 1 1,-1 0 0,-15 42 4,11-33-15,0 1 1,1-1-1,1 1 0,0 0 1,0 0-1,1 0 1,0 1-1,1-1 1,0 17-1,1-24 8,1-1 0,-1 1-1,0-1 1,1 1 0,0-1-1,0 1 1,0-1 0,0 1-1,0-1 1,1 0 0,0 0-1,-1 0 1,1 0 0,0 0-1,1 0 1,-1 0 0,0 0-1,1-1 1,0 1 0,-1-1-1,1 0 1,0 0 0,0 0-1,0 0 1,0-1 0,1 1-1,-1-1 1,0 1 0,1-1-1,-1 0 1,1-1 0,-1 1-1,7 0 1,6-1 12,-1 0 1,0 0-1,1-2 0,-1 0 1,0 0-1,0-2 0,0 0 1,0 0-1,18-10 0,18-9 43,57-38-1,-64 35-23,12-7 8,-15 8-18,54-24 0,-151 80 2,2 3 0,-87 72 0,128-94-38,-25 27 0,35-36 12,-1 2-1,1-1 1,0 0-1,0 0 1,1 1 0,-1 0-1,1-1 1,0 1 0,1 0-1,-1 0 1,-1 7 0,3-11 2,0 0 0,0 1 0,0-1 0,0 0 0,1 0 0,-1 0 0,0 0 0,1 1 0,-1-1 0,1 0 0,-1 0 0,1 0 0,-1 0 0,1 0 0,-1 0 1,1 0-1,0 0 0,0 0 0,0-1 0,0 1 0,-1 0 0,1 0 0,0-1 0,0 1 0,0 0 0,0-1 0,1 1 0,-1-1 0,0 0 0,0 1 0,0-1 1,0 0-1,0 0 0,0 1 0,1-1 0,-1 0 0,2 0 0,4 0 7,0 0 0,0 0 0,0-1 0,13-2 0,-12 1 6,-1-1-1,1 1 1,0-1 0,-1-1-1,0 1 1,1-1-1,-2-1 1,9-5 0,4-6 42,23-24 1,-26 24 3,0 0 0,21-15 0,-34 29-51,14-7 99,-12 11-48,-6 10-27,0-7-30,1 0 0,-1 0 1,1 0-1,0 0 1,0 1-1,0-1 1,1 0-1,0 0 1,0 0-1,0 0 1,1 0-1,0 0 1,0-1-1,0 1 1,0 0-1,6 7 1,-6-9-2,0-1 1,1 1 0,-1 0 0,1-1 0,0 0 0,0 1 0,0-1 0,0 0 0,0 0 0,0-1 0,0 1 0,1-1 0,-1 0 0,0 1 0,1-2 0,-1 1-1,1 0 1,0-1 0,-1 1 0,1-1 0,-1 0 0,1 0 0,0-1 0,-1 1 0,5-2 0,6-1 9,-1-1 0,0-1 0,-1 0-1,1-1 1,-1 0 0,0-1 0,13-9 0,75-67 57,-78 64-41,5-7-6,0-1 0,-2-2 0,-2 0 0,0-2 0,-2 0 1,-1-2-1,25-56 0,-9 1 81,46-169 0,-81 251-98,1 1-4,0 0 0,-1 0 0,0 0 0,0-1 0,0 1 0,0 0 0,-1-1 0,0 1 0,0 0 0,0 0 0,-1-1 0,-2-8 0,3 14 0,0-1 0,-1 1 1,1 0-1,0-1 0,0 1 0,-1 0 0,1 0 0,-1-1 0,1 1 0,0 0 0,-1 0 1,1-1-1,0 1 0,-1 0 0,1 0 0,-1 0 0,1 0 0,-1 0 0,1 0 1,-1 0-1,1-1 0,0 1 0,-1 0 0,1 1 0,-1-1 0,1 0 0,-1 0 1,1 0-1,0 0 0,-1 0 0,1 0 0,-1 1 0,1-1 0,-1 0 0,1 0 1,0 0-1,-1 1 0,1-1 0,0 0 0,-1 1 0,1 0 0,-17 14-20,3 2 2,2 1 1,0-1 0,1 2 0,1 0-1,-10 24 1,-33 105-83,45-123 77,-4 11-31,2 1-1,1 0 1,2 1 0,2 0-1,1 0 1,2 0 0,5 60-1,-3-88 36,2 0 0,-1 0 0,1 0-1,1 0 1,4 13 0,-6-22 19,0 1 1,0 0-1,0 0 1,0-1 0,0 1-1,0 0 1,0-1-1,1 1 1,-1-1-1,0 0 1,1 1-1,-1-1 1,1 0-1,0 0 1,-1 0-1,1 0 1,0 0-1,0 0 1,-1-1-1,1 1 1,0-1 0,0 1-1,0-1 1,0 0-1,0 1 1,0-1-1,0 0 1,0 0-1,0 0 1,0-1-1,0 1 1,0 0-1,3-2 1,10-4 14,0 0 0,0-1 0,0-1 0,-1 0 0,0-1-1,-1-1 1,13-11 0,15-10 23,-13 7 8,-23 19-33,1 0 1,-1 0-1,1 0 1,0 1 0,0 0-1,1 0 1,-1 0-1,1 1 1,9-4 0,-15 7-13,-1 1 1,1-1 0,-1 0 0,1 0 0,-1 0 0,1 1 0,-1-1 0,1 0-1,-1 1 1,0-1 0,1 0 0,-1 1 0,1-1 0,-1 0 0,0 1 0,1-1-1,-1 1 1,0-1 0,0 1 0,1-1 0,-1 1 0,0-1 0,0 1 0,0-1-1,1 1 1,-1-1 0,0 1 0,0-1 0,0 1 0,0-1 0,0 1 0,0 0-1,1 21 3,-1-21-1,0 15 1,-1 3-1,2 1-1,0-1 1,4 20 0,-4-34-2,0 0 0,1 0-1,-1 0 1,1-1 0,0 1 0,0-1 0,0 1 0,1-1 0,-1 0 0,1 1 0,0-2 0,0 1 0,1 0 0,-1 0 0,1-1 0,0 0 0,5 4 0,-3-4 6,0-1-1,0 0 1,0 0-1,0-1 1,0 0-1,0 0 1,1 0-1,-1 0 1,0-1-1,0 0 1,1-1-1,-1 0 1,0 1-1,0-2 1,0 1-1,7-3 1,9-3 44,0-2-1,39-20 1,-50 24-28,10-5 38,-1-2-1,0 0 1,0-1-1,26-23 1,-29 22 12,-10 9-5,-7 6 7,-11 10-79,1 1 0,0 0 0,-12 19 0,19-26-4,0 0 0,0 0 0,1 1 0,-1-1 0,1 0 0,1 1 0,-1-1 1,1 1-1,0 0 0,0 0 0,0-1 0,1 10 0,0-13 9,0-1-1,0 0 1,0 0-1,1 1 1,-1-1-1,0 0 1,1 0-1,-1 0 0,1 1 1,-1-1-1,1 0 1,0 0-1,-1 0 1,1 0-1,0 0 1,0 0-1,0 0 1,0 0-1,0-1 1,0 1-1,0 0 1,0 0-1,0-1 1,0 1-1,0-1 1,0 1-1,0-1 1,0 1-1,1-1 1,-1 0-1,0 1 1,0-1-1,1 0 1,-1 0-1,0 0 0,0 0 1,1 0-1,-1 0 1,0-1-1,0 1 1,1 0-1,-1 0 1,0-1-1,2 0 1,3-1 9,-1 0 1,0 0 0,1-1-1,-1 1 1,0-1-1,-1 0 1,1-1-1,6-5 1,-4 2 12,0-1 1,0 1-1,-1-2 1,-1 1-1,7-12 0,-10 17-17,-1 1 0,0 0 0,0 0 0,0 0-1,0-1 1,-1 1 0,1 0 0,0-1-1,-1 1 1,0-1 0,1 1 0,-1-1-1,0 1 1,0-1 0,-1 1 0,1-1-1,0 1 1,-1 0 0,0-1 0,1 1-1,-1 0 1,0-1 0,0 1 0,0 0 0,-1 0-1,1 0 1,-3-4 0,2 5-3,0 0 0,1 0 1,-1-1-1,0 1 0,0 1 0,0-1 1,0 0-1,0 0 0,-1 1 1,1-1-1,0 1 0,-3-1 0,3 1-1,0 0-1,0 0 1,0 0-1,0-1 1,0 1-1,0-1 0,0 0 1,1 1-1,-1-1 1,0 0-1,0 0 1,1 0-1,-1 0 0,1 0 1,-1 0-1,1-1 1,-3-2-1,4 4 0,1-1 0,-1 0 0,1 1 0,-1-1 0,1 0 0,-1 1 0,1-1 0,-1 1 0,1-1 0,0 1 0,-1-1 0,1 1 0,0 0 0,0-1 0,-1 1 0,1 0 0,0 0 0,0-1 0,-1 1 0,1 0 0,0 0 0,0 0 0,1 0 0,-1-1 0,43-10 27,0 1 0,1 2 0,0 2 0,67-1 0,-103 8-27,1-1 0,-1 1 0,1 1 0,-1 0-1,0 0 1,12 4 0,-18-4-7,0-1-1,0 1 1,0-1-1,0 1 1,0 0-1,0 0 1,0 0-1,-1 1 1,1-1-1,-1 1 0,0-1 1,0 1-1,0 0 1,0 0-1,0 0 1,0 0-1,-1 0 1,0 0-1,1 0 1,0 6-1,-2-8 8,1 2-15,0 1 0,0-1 0,0 1 0,0-1 0,0 0 0,1 1 0,3 5 0,-4-8 12,0 0-1,0-1 0,0 1 0,0 0 1,0 0-1,0 0 0,0-1 1,1 1-1,-1-1 0,0 1 1,0-1-1,1 1 0,-1-1 1,0 0-1,1 0 0,-1 0 1,1 0-1,-1 0 0,0 0 1,1 0-1,-1 0 0,0 0 1,1 0-1,2-2 0,10-2 19,0-1-1,-1 0 0,1-1 1,-1-1-1,21-14 1,27-12 126,-60 32-140,0 0 0,1 0-1,-1 1 1,0-1 0,1 1-1,-1-1 1,0 1 0,1-1-1,-1 1 1,1 0 0,-1 0-1,1 0 1,-1 0 0,1 0 0,-1 0-1,1 0 1,-1 0 0,0 0-1,1 1 1,-1-1 0,1 1-1,-1-1 1,0 1 0,3 1-1,-1 1 0,-1 0 0,1 0 0,-1 0 0,0 0-1,0 1 1,0-1 0,-1 1 0,2 4 0,-1-5 0,1 5 0,1 0 0,0 0 0,0-1 0,1 0 0,0 1 0,0-2 0,1 1 0,0-1 0,8 8 0,-11-12 0,0 0 0,0 0 0,0 0 0,0-1 0,1 1 0,-1-1 0,1 1 0,-1-1 0,1 0 0,-1 0 0,1-1 0,0 1 0,-1-1 0,1 0 0,0 0 0,0 0 0,-1 0 0,1-1 0,0 0 0,-1 1 0,1-1 0,-1-1 0,1 1 0,3-2 0,24-12 21,-2-1 0,43-30 0,50-48 78,-111 86-85,12-8 41,-15 16-35,-9 13-36,-12 12 1,0-1 0,-1-1 0,-2 0 0,-24 28 0,10-11 64,18-30-16,10-10-10,10-4-15,15-9 4,-1 2-1,2 0 0,-1 2 0,2 0 1,-1 2-1,38-7 0,-21 6 0,-24 4-32,-1 1 0,1 0 1,0 2-1,0 0 0,19 1 1,-30 3-623,-14 0 513,-13 2-2823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2:4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11856,'0'0'1344,"13"-5"-786,260-54 1540,18 23-793,-185 27-270,172 7 0,-252 7-790,-18-1-2546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00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306 488 4816,'0'0'6322,"-10"2"-6140,7-1-171,-14 3 129,0 1-1,1 1 1,-26 12-1,5 1 173,25-14-183,0 1-1,1 0 0,-15 10 0,12-5 79,1 1 0,-21 22 0,30-29-149,0 0-1,0 0 1,0 1 0,1 0 0,-1 0-1,1 0 1,1 0 0,-1 0 0,1 1-1,-1 7 1,1-3 37,0-1 0,1 1-1,0 0 1,1 15-1,1-20-59,0 0-1,1-1 0,-1 1 0,1-1 0,0 1 1,0-1-1,1 0 0,-1 0 0,1 0 0,4 6 1,-1-4 7,0 1 1,1-1 0,0 0 0,0 0 0,0-1 0,1 0-1,0 0 1,0-1 0,12 6 0,-14-8-22,0 0 0,0-1 0,1 1 0,-1-2 0,0 1 0,1-1 0,-1 0 0,1 0 0,0-1 0,-1 1 0,1-1 0,-1-1 0,1 0 0,11-2 1,1-3 40,-1-1 1,0-1-1,0 0 1,0-2-1,-1 0 1,20-16-1,86-82 359,-91 78-288,-23 20-63,0 0-1,-1 0 0,0-1 1,12-22-1,-19 23 152,-1 10-218,-1 0 0,1 0 0,0-1 0,0 1 0,0 0 0,0 0 0,0 0 0,0 0 0,-1 0 0,1 0 0,0 0 0,0 0 0,0 0 0,0 0 0,0-1 0,-1 1 0,1 0 0,0 0 0,0 0 0,0 0 0,0 0 0,-1 0 0,1 0 0,0 0 0,0 0 0,0 0 0,0 0 0,-1 0 0,1 1 0,0-1 0,0 0 0,0 0 0,0 0 0,0 0 0,-1 0 0,1 0 0,0 0 0,0 0 0,0 0 0,0 0 0,0 1 0,0-1 0,-1 0 0,1 0 0,0 0 0,0 0 0,0 0 0,0 1 0,0-1 0,0 0 0,0 0 0,0 0 0,0 0 0,0 0 0,0 1 0,0-1-1,0 0 1,0 0 0,-19 26 99,12-17-49,0 0 1,-9 18-1,14-24-42,0 1 0,1 0 0,-1 1 0,1-1 0,0 0 0,1 0 1,-1 0-1,0 1 0,1-1 0,0 0 0,1 5 0,-1-2 3,1-1 0,0 1 0,1-1 0,0 0 0,0 1 0,0-1 0,0 0 1,1 0-1,4 6 0,-5-9-4,0-1 0,0 0-1,-1 1 1,1-1 0,1 0 0,-1 0 0,0-1 0,0 1 0,1 0 0,-1-1 0,1 1 0,0-1 0,-1 0 0,1 0 0,0 0 0,0 0 0,-1 0 0,1-1 0,0 1 0,0-1 0,0 0 0,5 0-1,-3 0 14,1-1-1,-1 0 1,0 0-1,1 0 0,-1-1 1,0 1-1,0-1 1,0-1-1,0 1 0,0-1 1,-1 1-1,7-6 1,-8 6 1,-1-1 1,1 1-1,0-1 1,-1 0 0,0 0-1,1 0 1,-1 0-1,0-1 1,-1 1 0,1 0-1,-1-1 1,1 1-1,-1-1 1,0 0 0,0 1-1,-1-1 1,1 0-1,-1-6 1,1 7-6,-1 0 0,-1 0-1,1 0 1,0 0 0,-1 0 0,1 1-1,-1-1 1,0 0 0,0 0-1,0 0 1,0 1 0,-1-1 0,1 1-1,-1-1 1,1 1 0,-1-1 0,0 1-1,0 0 1,0 0 0,0 0 0,0 0-1,-1 0 1,1 1 0,-1-1 0,1 0-1,-1 1 1,1 0 0,-1 0 0,0 0-1,0 0 1,1 0 0,-1 0-1,0 1 1,0 0 0,-4-1 0,-12 1 45,13-1-43,1 1 0,-1 0 0,0 0 0,0 1 0,-9 1 0,-21 10 65,113-69-114,-54 45 42,0 0 0,1 2 0,0 0-1,0 2 1,1 0 0,0 2 0,1 1 0,46-4 0,-67 9-9,-1 0 0,1 0 0,0 0 0,-1 1 0,1 0 1,-1 0-1,1 0 0,-1 0 0,1 0 0,-1 1 0,0 0 0,6 3 0,-8-4-4,0 1 0,0 0 0,0-1 1,-1 1-1,1 0 0,0 0 0,-1 0 0,0 0 0,1 0 0,-1 0 0,0 0 0,0 1 0,0-1 0,0 0 1,0 1-1,-1-1 0,1 0 0,-1 1 0,0-1 0,1 1 0,-1-1 0,0 1 0,0-1 0,-1 5 0,-2 12 55,0 1-1,-1-1 0,-13 37 1,18-50 79,6-8-63,9-6 7,2-5 38,26-24-1,-34 27-74,0 1 0,1 0 0,0 1 0,0 0 0,1 1 0,0 0 1,18-7-1,-29 14-41,0-1 1,0 1-1,0 0 1,0 0-1,0 0 0,-1 0 1,1 0-1,0 0 1,0 0-1,0 0 1,0 0-1,0 0 1,0 0-1,0 1 1,0-1-1,0 0 0,-1 1 1,1-1-1,0 0 1,0 1-1,0-1 1,0 1-1,-1 0 1,1-1-1,0 1 1,-1 0-1,1-1 1,0 1-1,-1 0 0,1-1 1,-1 1-1,1 0 1,-1 0-1,0 0 1,1 0-1,-1 0 1,0-1-1,0 1 1,1 0-1,-1 0 1,0 0-1,0 0 0,0 2 1,1 6-2,0 1 1,-1 0-1,-1 14 1,1-11 3,3 48-54,-2-56 44,-1 0 1,1-1 0,0 1-1,1 0 1,-1-1 0,1 1-1,0-1 1,0 0 0,0 0-1,5 7 1,-6-10 6,0 0 1,0-1-1,1 1 1,-1 0-1,0 0 0,0-1 1,1 1-1,-1-1 1,0 1-1,1-1 0,-1 1 1,0-1-1,1 0 1,-1 0-1,1 0 0,-1 0 1,0 0-1,1 0 1,-1 0-1,1 0 1,-1 0-1,0-1 0,1 1 1,-1-1-1,0 1 1,1-1-1,-1 1 0,2-2 1,6-3 11,0 0 0,15-12 0,-18 12-1,42-32 73,-2-1-1,-2-3 1,-1-2-1,-3-2 1,-1-1-1,59-94 1,-85 118-57,8-10 14,-1-1-1,-2-2 0,-1 0 0,18-54 1,-25 55-3,-2 12 22,6-38 0,-14 59-57,1-1 1,-1 1-1,0 0 1,0-1-1,0 1 0,0 0 1,0-1-1,0 1 1,0-1-1,-1 1 0,1 0 1,0 0-1,-1-1 1,1 1-1,-1 0 0,0-2 1,0 3-3,1-1-1,-1 1 1,1 0 0,-1-1 0,1 1 0,-1-1-1,1 1 1,-1 0 0,0-1 0,1 1 0,-1 0-1,1 0 1,-1 0 0,0-1 0,1 1 0,-1 0-1,0 0 1,1 0 0,-1 0 0,0 0 0,1 0-1,-2 1 1,-2-1-6,1 1 1,0 1-1,0-1 0,0 0 0,0 1 0,1-1 1,-1 1-1,0 0 0,0 0 0,1 0 0,-4 4 1,-6 8-32,0 1 1,1 0 0,1 1 0,1 0-1,0 1 1,2 0 0,-8 19 0,-32 131-219,36-122 178,-11 65-92,20-93 128,0 1 1,1-1-1,1 1 1,3 23-1,-2-35 34,1 0 0,0 0 0,0-1 0,0 1 0,0 0 0,1-1 0,0 0 0,0 1 0,0-1 0,1 0 0,0-1 0,0 1 0,0-1 0,0 1 0,1-1 0,0-1 0,0 1 0,9 5 0,-10-7 11,0 0 0,-1-1 0,1 1 0,0-1 0,0 1 0,0-2 1,0 1-1,0 0 0,0-1 0,0 1 0,0-1 0,0 0 0,1 0 0,-1-1 0,0 0 0,0 1 0,0-1 0,0 0 0,0-1 0,-1 1 0,1-1 0,0 0 0,-1 0 0,1 0 0,-1 0 0,1 0 0,-1-1 0,5-4 0,81-94 477,-64 75-215,-25 21-188,0 10-71,-5 31-115,4-30 91,0 1 1,0-1 0,0 1 0,1-1 0,0 9-1,1-1-2,1 1 0,7 22 0,-7-32 24,0 0 0,-1 0-1,2 0 1,-1-1 0,1 1-1,-1-1 1,1 0 0,0 0 0,1 0-1,7 7 1,-10-10-1,1 0 0,-1-1 0,1 1 0,-1-1 0,1 1 0,0-1 0,-1 0 0,1 1 0,0-1 0,-1 0 0,1 0 0,0-1 0,0 1 0,-1 0 0,1 0 0,-1-1 0,1 1 1,0-1-1,-1 1 0,4-3 0,30-16 124,1-7 10,33-32 0,-41 33-49,2 0-1,36-22 1,-63 45-83,0 1 0,0-1 0,1 0-1,-1 1 1,0 0 0,1 0 0,6-2 0,-9 3-6,-1 0 0,1 0 0,0 0 0,0 0 0,0 1 1,0-1-1,0 0 0,-1 0 0,1 0 0,0 1 0,0-1 0,0 0 1,0 1-1,-1-1 0,1 1 0,0-1 0,-1 1 0,1 0 0,0-1 1,-1 1-1,1-1 0,-1 1 0,1 0 0,-1 0 0,1-1 1,-1 1-1,1 0 0,-1 0 0,0-1 0,1 1 0,-1 0 0,0 0 1,0 0-1,0 0 0,1 0 0,-1 0 0,0 1 0,0 11 21,0-1 1,-1 1-1,0-1 0,-1 1 0,0-1 0,-1 1 0,-1-1 0,-5 13 0,-6 25 81,16-49-79,2-3-7,10-9 5,13-14 13,24-20 100,69-49 1,-116 92-129,5-6 14,12-9 16,-19 17-36,0-1 0,0 0 0,0 1 0,0-1 0,0 1 0,0 0 0,0-1-1,1 1 1,-1 0 0,0-1 0,0 1 0,0 0 0,0 0 0,0 0-1,0 0 1,1 0 0,-1 0 0,1 0 0,-1 1-3,-1 0 0,1 0 0,-1 0 0,1 0 0,-1-1 0,1 1 0,-1 0 0,0 0 0,1 0-1,-1 0 1,0 0 0,0 0 0,0 0 0,0 0 0,0 0 0,0 2 0,-1 24-52,1-20 45,0 0 2,-1 11-1,2 0 1,0 1-1,0-1 1,2 0-1,6 25 1,-8-41 7,-1-1 0,1 0 0,-1 0 0,1 1 0,-1-1-1,1 0 1,0 0 0,-1 1 0,1-1 0,0 0 0,0 0 0,0 0 0,0 0 0,0 0 0,0-1 0,0 1 0,0 0 0,1 0 0,-1-1-1,0 1 1,0 0 0,1-1 0,-1 1 0,2-1 0,0 1 3,0-1 0,-1 0-1,1-1 1,0 1 0,0 0 0,-1-1 0,1 1-1,0-1 1,0 0 0,-1 0 0,4-2 0,5-3 9,-1 0-1,0 0 1,-1-1 0,14-12 0,-3-2 4,-1-1 0,-2-1 0,0 0-1,-1-2 1,-2 1 0,13-31 0,-24 53 0,-2 2-16,-1 0 0,0 0 0,0 0 0,0 0 0,1 0 0,-1-1 0,0 1 0,0 0 0,0 0 0,0 0 0,1 0 0,-1 0 0,0 0 0,0 0 0,0-1 0,0 1 0,0 0 0,1 0 0,-1 0 0,0 0 0,0-1 0,0 1 0,0 0 0,0 0 0,0 0-1,0-1 1,0 1 0,0 0 0,0 0 0,0 0 0,0-1 0,0 1 0,0 0 0,0 0 0,0 0 0,0-1 0,0 1 0,0 0 0,0 0 0,0 0 0,0 0 0,0-1 0,0 1 0,0 0 0,0 0 0,0 0 0,-1-1 0,1 1 0,-6 80-57,6-65 36,1 0 1,1 0-1,1 0 1,0 0-1,9 26 1,-12-41 16,0 1 1,0 0-1,1 0 1,-1 0-1,0-1 1,1 1-1,-1 0 1,1-1-1,-1 1 1,1 0-1,0-1 1,-1 1-1,1 0 1,0-1-1,-1 1 1,1-1-1,0 1 1,-1-1-1,1 0 1,0 1-1,0-1 1,0 0-1,-1 0 1,1 1-1,0-1 1,0 0-1,1 0 1,0 0-2,0 0 1,0-1-1,1 1 1,-1-1-1,0 1 1,0-1-1,0 0 1,1 0-1,-1 0 1,2-1-1,3-3-1,1 0 1,-1 0-1,0-1 0,7-7 1,98-115 162,-84 94-74,-34 80-132,2-28 29,1 0-1,-2 28 1,5-42 19,0 1 0,0-1-1,0 0 1,0 0 0,1 0 0,0 0 0,-1 0 0,2 0-1,-1 0 1,0 0 0,1 0 0,0 0 0,-1-1 0,1 1-1,1-1 1,-1 1 0,6 5 0,-7-8 3,1-1 1,-1 1-1,1-1 0,-1 1 1,1-1-1,-1 0 0,1 0 1,-1 1-1,1-1 0,-1 0 1,1 0-1,0-1 0,-1 1 0,1 0 1,-1 0-1,1-1 0,-1 1 1,1-1-1,-1 0 0,0 1 1,3-2-1,31-19 28,-32 20-26,6-7 17,1-1 0,-1 1 0,-1-1 0,0-1 0,0 0 0,-1 0 0,9-16 0,-6 11 31,-1 1-1,23-26 1,-22 28-14,-8 9-31,0 1 1,0-1-1,0 0 1,0 1 0,1-1-1,-1 1 1,6-4 0,-6 5 4,-7 11-16,-1 12-31,-5 45-1,10-58 28,0 0 0,1 1 0,0-1 0,1 0 0,0 0 0,1 0 0,-1 0 0,4 9 0,-4-16 8,-1 0-1,1-1 1,0 1-1,0 0 1,-1 0-1,1-1 1,0 1-1,0-1 0,1 1 1,-1-1-1,0 1 1,1-1-1,-1 1 1,0-1-1,1 0 1,-1 0-1,1 0 1,0 0-1,-1 0 1,1 0-1,3 1 0,-2-2 2,0 0 0,-1 0 0,1 0-1,0 0 1,-1 0 0,1 0-1,0-1 1,-1 0 0,1 1 0,0-1-1,-1 0 1,1 0 0,3-2-1,7-5 9,-1-1 0,1 0 0,-2-1 0,15-13-1,-25 21-8,35-33 57,-2-1 0,-2-2 0,-1-1-1,-2-2 1,32-61 0,-39 63-30,-2 2 23,-1-1-1,26-73 1,3-18 40,-45 112-89,-11 27-37,-12 25-14,-7 23-61,-38 123 1,3 69-101,59-239 202,2 0 0,-1 1 0,2-1 0,0 1 0,1 15 0,-1-22 22,1 0 1,0 0 0,0 0-1,0-1 1,1 1 0,-1 0-1,1-1 1,0 1 0,0-1-1,1 0 1,-1 0 0,1 1 0,0-2-1,0 1 1,4 4 0,-5-7-2,0 0 1,0 0-1,0 0 1,0 0 0,1 0-1,-1-1 1,0 1-1,0-1 1,0 1 0,0-1-1,1 0 1,-1 0 0,0 0-1,0 0 1,1 0-1,-1 0 1,0-1 0,0 1-1,0-1 1,0 0-1,4-1 1,4-2 48,-1 0 1,1-1-1,10-7 1,42-30 268,4 0 146,-66 41-473,1 1 0,-1 0 0,0 0 0,0-1 0,1 1 0,-1 0 0,0 0 0,1-1 0,-1 1 0,0 0 1,0 0-1,1 0 0,-1-1 0,0 1 0,1 0 0,-1 0 0,1 0 0,-1 0 0,0 0 0,1 0 0,-1 0 0,0 0 0,1 0 0,-1 0 0,0 0 0,1 0 0,-1 0 1,1 0-1,-1 0 0,1 1 0,2 10 61,-7 19-8,4-28-46,-2 8-6,1 0 0,0-1 1,1 1-1,0 0 1,0 0-1,1 0 0,1 0 1,-1-1-1,6 18 1,-6-24-7,1 0 0,-1 0 0,0-1 0,1 1 0,-1 0 0,1-1 0,0 1 0,0-1-1,0 1 1,0-1 0,0 0 0,1 0 0,-1 0 0,1 0 0,-1-1 0,1 1 0,0 0 0,-1-1 0,1 0 0,0 0 0,0 0 0,0 0 0,0 0 0,0-1 0,0 1 0,0-1 0,0 0 0,0 0 0,0 0 0,1 0 0,-1 0 0,0-1 0,0 1 0,5-3 0,4 0 14,0-1 0,0-1-1,-1 0 1,1 0 0,-1-1 0,12-10-1,61-50 109,-38 28-23,-10 10-16,-35 29-82,-1-1 1,0 1 0,0-1 0,0 0 0,0 1 0,0-1 0,0 1 0,0-1 0,0 1 0,0-1 0,0 1 0,0-1 0,0 1 0,0-1-1,0 1 1,0-1 0,0 1 0,0-1 0,-1 1 0,1-1 0,0 0 0,-1 1 0,-82 151-45,-21 31-17,79-147 54,0 0 0,-57 57-1,82-92 9,0-1 0,-1 0-1,1 1 1,0-1 0,-1 1 0,1-1-1,-1 1 1,1-1 0,0 0 0,-1 1-1,1-1 1,-1 0 0,1 0 0,-1 1-1,1-1 1,-1 0 0,0 0 0,1 0-1,-1 1 1,1-1 0,-1 0 0,1 0-1,-1 0 1,1 0 0,-1 0 0,0 0-1,1 0 1,-1-1 0,1 1 0,-1 0-1,1 0 1,-1 0 0,1 0 0,-1-1-1,1 1 1,-1 0 0,1 0 0,-1-1-1,1 1 1,-1 0 0,1-1 0,0 1-1,-1-1 1,1 1 0,-1-1 0,1 1-1,0-1 1,0 1 0,-1-1 0,0-1 2,0 0 1,0 0-1,0-1 1,1 1-1,-1 0 1,1 0-1,-1 0 1,1-1 0,0 1-1,0 0 1,0-3-1,2-3 6,-1 0 0,2 0 0,-1 1-1,1-1 1,0 1 0,1-1 0,-1 1 0,2 0 0,-1 1-1,1-1 1,0 1 0,0 0 0,12-11 0,-1 3 15,0 2 1,0 0 0,1 0-1,25-11 1,13-4-124,2 3 0,74-22 0,-125 45-319,8-4 364,-8 0-3910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00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11760,'0'0'606,"11"-1"-307,58-5 63,39-6 440,203 7 1,-299 5-700,-9 0-55,0 0 0,1 0 0,-1 0 0,1 1 0,-1-1 1,1 1-1,-1 0 0,1 0 0,-1 0 0,0 0 0,0 1 1,0-1-1,6 4 0,-9-4-41,0-1 1,0 0-1,0 1 1,1-1-1,-1 0 1,0 1-1,0-1 1,0 0-1,0 1 1,0-1-1,0 0 1,0 1-1,0-1 1,0 0-1,0 1 1,0-1-1,0 0 1,-1 1-1,1-1 1,0 0-1,0 0 1,0 1-1,0-1 1,0 0-1,-1 1 1,1-1-1,0 0 1,0 0-1,0 1 1,-1-1-1,1 0 1,0 0-1,0 0 1,-1 1-1,1-1 1,0 0-1,-1 0 1,1 0-1,-1 0 1,-9 6-1927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00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9240,'0'0'2504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8840,'0'0'8881,"9"12"-8141,-4-6-649,0 0 0,-1 1 0,0-1 0,0 1 0,-1 0 0,0 0 0,0 0 0,0 0 0,-1 1 0,0-1 0,-1 1 0,0-1 0,0 1 0,0 0 0,-2 12 0,-21 197 2008,-3 48 778,25-248-2136,0 0 1,1 0 0,3 19-1,-4-31 526,1-13-775,28-73-985,-20 53-3382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01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8136,'0'0'5464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01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8640,'0'0'1624,"72"-14"-1248,5 0 16,28 2-88,12 4 8,6 4-32,4 2 8,-8 2 40,-13 0 8,-5 0-96,-14 2 16,-3 2-80,-17-2 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07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0 222 5016,'0'0'7300,"3"10"-7062,10 70 277,5 108 0,13 79 566,-24-218-670,-5-29 27,-1-16-13,-2-5 193,-6-48-215,-1-98 0,5 70-224,-2-340 849,5 413-1017,6-64 112,-5 63-116,0 0 0,0 0-1,0 1 1,1-1-1,0 0 1,0 1-1,0-1 1,0 1 0,1-1-1,0 1 1,4-5-1,-4 7-6,0 0 0,0 0 0,0 0 0,0 1 0,0-1 0,0 1 0,0 0 0,0 0 0,1 0 0,-1 0 0,1 1 0,-1-1 0,0 1-1,1 0 1,-1 0 0,1 0 0,2 1 0,8 1-13,-1 0-1,25 7 1,-20-3-8,-1 0 0,1 2-1,-1 0 1,-1 0 0,31 22 0,-40-25 20,0 1 1,1 0-1,-2 0 1,1 1 0,-1 0-1,0 0 1,-1 1-1,1-1 1,-1 1-1,-1 1 1,0-1 0,0 0-1,5 17 1,-8-22 6,-1-1 1,0 1-1,1 0 1,-1-1-1,0 1 0,0-1 1,-1 1-1,1-1 1,0 1-1,-1-1 1,1 1-1,-1-1 0,0 1 1,0-1-1,0 1 1,-3 3-1,2-2 9,-1 0 0,-1-1 1,1 1-1,0-1 0,-1 0 0,0 0 0,0 0 0,-6 4 0,-3 0 32,0-1 1,-1 0-1,0-1 0,-28 7 0,-2-2 60,-134 35 471,177-45-572,1 1 0,-1-1-1,1 0 1,-1 0 0,0 0-1,1 0 1,-1 1 0,1-1-1,-1 0 1,1 1 0,-1-1 0,1 0-1,-1 1 1,1-1 0,0 0-1,-1 1 1,1-1 0,-1 1-1,1-1 1,0 1 0,-1-1-1,1 1 1,0-1 0,0 1-1,-1-1 1,1 1 0,0 1-1,0-2-4,0 1-1,1 0 0,-1 0 0,0 0 1,0 0-1,1 0 0,-1 0 0,1 0 1,-1-1-1,1 1 0,-1 0 0,1 0 1,0-1-1,-1 1 0,2 0 0,29 21-149,33 5-2665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10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158 153 8640,'0'0'1878,"-13"10"-1523,-7 5-98,0 1 0,-26 28 0,40-38-148,0 1 0,1-1 0,-1 1 0,2 0 0,-1 1 0,1-1 0,0 1 0,0 0 0,1 0 0,0 0 0,1 0 0,0 1 0,-2 12 0,3-14 42,1 1 0,0-1 0,1 1-1,0-1 1,0 1 0,4 13 0,-4-19-100,0 1 1,0-1 0,0 0-1,1 1 1,-1-1-1,0 0 1,1 0 0,0 1-1,0-1 1,-1-1-1,1 1 1,0 0 0,0 0-1,1-1 1,-1 1 0,0-1-1,1 0 1,-1 1-1,0-1 1,1 0 0,0-1-1,3 2 1,-4-2-16,0 0 0,-1 0 0,1 0 0,0 0 0,0 0 0,0 0 0,0-1 0,0 1 0,0-1-1,0 1 1,-1-1 0,1 0 0,0 0 0,0 1 0,-1-1 0,1 0 0,-1-1 0,1 1 0,-1 0 0,1 0 0,-1-1 0,0 1 0,1-1 0,-1 1 0,0-1 0,2-3 0,2-4 86,-1 0 0,1 0 1,4-16-1,-6 15-41,0-1 1,-1-1 0,0 1-1,0 0 1,-1-19 0,-1 23 10,0 0 0,-1 0 0,0 0 0,0 0 0,0 0 0,-1 1 0,0-1 0,-1 0 0,1 1 0,-7-11 0,8 16-81,1 0 0,0 1-1,-1-1 1,1 1-1,-1-1 1,1 0-1,-1 1 1,1-1-1,-1 1 1,1-1-1,-1 1 1,0 0-1,1-1 1,-1 1 0,0 0-1,1-1 1,-1 1-1,0 0 1,0 0-1,1-1 1,-1 1-1,0 0 1,1 0-1,-1 0 1,0 0-1,0 0 1,1 0 0,-1 0-1,0 0 1,0 1-1,1-1 1,-1 0-1,0 0 1,0 1-1,1-1 1,-1 0-1,0 1 1,1-1-1,-1 0 1,1 1 0,-2 0-1,2 0-7,1 0-1,-1-1 1,1 1 0,-1-1-1,1 1 1,-1-1 0,1 0-1,-1 1 1,1-1-1,-1 1 1,1-1 0,0 0-1,-1 1 1,1-1 0,0 0-1,-1 0 1,1 0-1,0 0 1,-1 1 0,1-1-1,0 0 1,0 0 0,23 5 20,-11-3-6,0-1-1,0-1 1,0 0-1,0-1 0,0 0 1,0-1-1,0 0 1,0-1-1,0 0 1,-1-1-1,19-9 1,-10 2 42,0 0 0,-1-2 1,-1 0-1,0-1 0,27-26 0,-27 22 40,20-17 25,-37 33-75,0-1 0,-1 1 0,1 0 0,0-1 0,-1 1 0,1-1 1,-1 0-1,0 1 0,0-1 0,0 0 0,0 0 0,-1 0 0,1 0 0,0-3 0,-2 9-24,0-1 1,0 0-1,0 1 0,0-1 0,0 0 0,0 0 1,-1 0-1,1 1 0,-1-1 0,-2 2 1,-7 10 1,6-3-28,0-1 0,0 1 0,1 0 0,0 0 0,1 1 0,0-1 0,1 1 0,0 0 0,1-1 0,0 1 0,1 0 0,0 0 0,1 0 0,0-1 0,1 1 0,0 0 0,1-1 0,0 0 0,1 1 0,1-1 0,10 20 0,-13-28 5,-1 0 1,1-1 0,0 1-1,0 0 1,1-1 0,-1 1-1,0-1 1,1 0 0,0 0-1,-1 0 1,1 0-1,0 0 1,0-1 0,0 1-1,0-1 1,0 0 0,0 0-1,6 1 1,-5-1 4,0-1 0,1 0 0,-1-1 1,0 1-1,1-1 0,-1 1 0,0-1 0,0-1 0,0 1 1,0-1-1,0 1 0,6-4 0,2-3 24,0 0 0,0-1 0,-1 0 0,-1-1 0,1 0 0,-2 0-1,13-18 1,7-16 174,32-63 0,-48 81-109,-11 22-79,1-2 45,0-1 0,1 2 0,-1-1-1,1 0 1,6-6 0,-9 11-57,-1 1 0,1 0 1,-1 0-1,0 0 0,1 0 1,-1 0-1,1 0 0,-1 0 1,1 0-1,-1 0 0,1 0 1,-1 0-1,0 0 1,1 0-1,-1 0 0,1 0 1,-1 0-1,1 0 0,-1 0 1,0 1-1,1-1 0,-1 0 1,1 0-1,-1 1 0,0-1 1,1 0-1,-1 0 0,0 1 1,1-1-1,-1 0 0,0 1 1,1 0-1,8 18 73,0 25-34,-6-12-48,-1 0 1,-2 0 0,-1 0-1,-1 0 1,-14 62 0,15-89-1,0 0 1,-1 0 0,0 0 0,0 0 0,0 0 0,-1 0-1,1-1 1,-1 1 0,0-1 0,-1 0 0,-4 6 0,6-8 7,-1 0 0,1-1 1,-1 1-1,1 0 1,-1-1-1,1 0 0,-1 0 1,0 0-1,0 0 1,0 0-1,0 0 0,0-1 1,1 1-1,-1-1 1,0 0-1,0 0 0,0 0 1,0 0-1,0 0 1,0-1-1,-3 0 0,5 1-4,-13-4 94,0 1-1,0 1 0,-22-1 0,48 12-119,-3-6 21,0 1-1,0-2 1,1 1 0,-1-2-1,1 1 1,-1-1 0,1 0-1,-1-1 1,1 0 0,-1-1-1,1 0 1,-1 0 0,1-1-1,-1-1 1,0 1 0,0-1-1,0-1 1,0 0 0,0 0-1,-1 0 1,0-1 0,0-1-1,0 1 1,-1-1 0,8-7-1,13-18 72,-1-1 0,-2-1-1,36-61 1,-5 8 31,-47 70-15,-8 13-68,0 1 1,0-1 0,0 1-1,1-1 1,-1 0 0,1 1-1,0 0 1,0-1 0,0 1-1,0 0 1,0 0 0,0 0-1,3-1 1,-4 3-16,0 1-1,-1-1 1,1 1 0,0-1-1,0 1 1,-1-1 0,1 1 0,0 0-1,0-1 1,-1 1 0,1 0-1,-1 0 1,1 0 0,-1-1 0,1 1-1,-1 0 1,1 0 0,-1 0-1,0 0 1,0 0 0,1 1 0,8 23 8,-9-25-9,5 19 20,0 0-1,-2 1 1,0-1-1,-1 1 1,-1-1-1,0 1 1,-2-1-1,0 1 1,-2-1-1,-5 26 1,6-38-13,0 0 0,0 0-1,-1-1 1,0 1 0,0 0 0,-1-1 0,0 0 0,0 0 0,0 0-1,-7 7 1,8-11 0,0 1 0,0-1 1,0 0-1,0 0 0,0 0 0,0 0 0,0 0 0,-1-1 0,1 1 0,-1-1 1,1 0-1,-1 0 0,0 0 0,1-1 0,-1 1 0,0-1 0,0 0 0,1 0 1,-1 0-1,0-1 0,-4 0 0,-64-22 270,117 24-157,-5 0-114,-7 1-14,0-1 1,0-1-1,-1-2 1,63-12-1,-75 10-5,0-2 0,-1 0 0,0-1 0,-1-1 0,0-1 0,0 0 0,0-2 0,-1 0 0,19-17 0,-20 15 17,-2-1 0,0-1 1,-1 0-1,0-1 0,-2 0 1,11-19-1,-21 35-3,-1-1 0,0 1 0,0 0-1,1-1 1,-1 1 0,0 0 0,0 0-1,1-1 1,-1 1 0,0 0 0,0-1-1,0 1 1,0-1 0,0 1 0,1 0-1,-1-1 1,0 1 0,0 0 0,0-1-1,0 1 1,0-1 0,0 1 0,0 0 0,0-1-1,0 1 1,0 0 0,-1-1 0,1 1-1,0-1 1,0 1 0,0 0 0,0-1-1,0 1 1,-1 0 0,1-1 0,0 1-1,0 0 1,-1 0 0,1-1 0,0 1-1,-1 0 1,0-1-1,0 1-1,1 0 0,-1 0 1,0 0-1,0 0 0,0 1 1,0-1-1,0 0 1,1 0-1,-1 0 0,0 1 1,0-1-1,0 0 0,1 1 1,-1-1-1,0 1 1,1-1-1,-2 1 0,-11 12-19,-1-1 0,2 2 0,0 0 0,-11 17 0,14-19 12,5-7-1,1 0 0,0 1 0,0-1 0,0 1 0,0-1 0,1 1 0,0 0-1,0 0 1,1 0 0,-2 12 0,2-14 1,1-1 1,0 1-1,1-1 0,-1 0 0,0 1 1,1-1-1,0 1 0,0-1 0,0 0 1,0 1-1,0-1 0,1 0 1,0 0-1,-1 0 0,1 0 0,0 0 1,0-1-1,1 1 0,-1-1 0,4 4 1,-4-4 7,0 0 0,0-1 1,1 1-1,-1-1 1,0 1-1,1-1 1,-1 0-1,1 0 1,-1 0-1,1 0 0,0 0 1,-1-1-1,1 1 1,0-1-1,-1 0 1,1 0-1,0 0 1,0 0-1,-1 0 0,1 0 1,0-1-1,0 1 1,-1-1-1,1 0 1,-1 0-1,1 0 1,-1 0-1,1 0 0,-1-1 1,0 1-1,1-1 1,-1 1-1,0-1 1,0 0-1,0 0 1,0 0-1,0 0 0,-1 0 1,1 0-1,-1-1 1,2-2-1,2-3 20,-1 1-1,0-1 0,-1 0 0,0 0 1,0 0-1,-1-1 0,0 1 1,2-16-1,-4 20-6,0-1 0,0 1 0,0 0-1,-1 0 1,1 0 0,-1 0 0,0 0 0,-1 0 0,1 0-1,-1 0 1,1 0 0,-1 0 0,0 1 0,0-1 0,-1 1 0,1-1-1,-1 1 1,0 0 0,-6-5 0,0-2 44,8 9-51,0-1 0,0 1 0,0 0-1,0 0 1,0 0 0,-1 0 0,1 0 0,0 0-1,-1 0 1,1 0 0,-1 0 0,1 0 0,-1 1-1,1-1 1,-1 1 0,-2-1 0,4 1-6,0-1 1,0 1-1,0 0 1,-1 0-1,1 0 1,0 0-1,0 0 1,0 0-1,0 0 1,-1 0-1,1 0 0,0 0 1,0 0-1,0 0 1,0 0-1,0-1 1,0 1-1,-1 0 1,1 0-1,0 0 1,0 0-1,0 0 1,0-1-1,0 1 0,0 0 1,0 0-1,0 0 1,0 0-1,0-1 1,0 1-1,0 0 1,0 0-1,0 0 1,-1 0-1,2-1 1,-1 1-1,0 0 0,0 0 1,0 0-1,0 0 1,0-1-1,0 1 1,0 0-1,0 0 1,0 0-1,0 0 1,0 0-1,0-1 1,0 1-1,0 0 0,1 0 1,-1 0-1,0 0 1,0 0-1,0-1 1,0 1-1,0 0 1,0 0-1,1 0 1,-1 0-1,0 0 0,0 0 1,0 0-1,0 0 1,1 0-1,-1 0 1,0 0-1,10-9 4,3 1-15,1 2 1,-1-1 0,1 2 0,0 0-1,1 1 1,-1 0 0,1 1-1,0 1 1,22-2 0,-34 4 9,0 0 0,-1 0 0,1 0 0,0 1 0,-1-1 0,1 1 0,-1-1 1,1 1-1,-1 0 0,1 0 0,-1 0 0,1 0 0,-1 0 0,0 1 0,1-1 0,-1 1 0,0-1 0,0 1 0,0 0 0,0 0 1,-1 0-1,1 0 0,0 0 0,-1 0 0,0 1 0,1-1 0,-1 0 0,1 4 0,1 2 1,-1 0 0,0 0 0,0 0 0,0 0 0,-1 0 0,-1 0 0,1 0 0,-2 8 0,0 1 0,0-8 0,0 0 0,1 0 0,2 17 0,-2-26 0,0 1 0,0-1 0,0 0 0,0 0 0,0 0 0,0 0 0,0 1 0,0-1 0,0 0 0,0 0 0,0 0 0,0 1 0,1-1 0,-1 0 0,0 0 0,0 0 0,0 0 0,0 0 0,0 1 0,0-1 0,1 0 0,-1 0 0,0 0 0,0 0 0,0 0 0,0 0 0,1 0 0,-1 0 0,0 0 0,0 1 0,0-1 0,0 0 0,1 0 0,-1 0 0,0 0 0,0 0 0,0 0 0,1 0 0,-1 0 0,0 0 0,0-1 0,10-5 2,5-10 15,0-2 20,28-26 0,4-3 78,-32 31-23,1 1-1,34-25 1,-40 31-59,-7 6-10,1 0 1,-1 1-1,0-1 1,1 1-1,6-4 1,-9 6-22,-1 0 1,0-1-1,1 1 1,-1 0 0,1 0-1,-1 0 1,0 0-1,1 0 1,-1 0 0,0 0-1,1 0 1,-1 0-1,1 0 1,-1 0 0,0 0-1,1 0 1,-1 0-1,0 1 1,1-1 0,-1 0-1,0 0 1,1 0-1,-1 1 1,0-1 0,1 0-1,-1 0 1,0 1-1,1 0 2,0 0 0,-1 0 0,1 0-1,-1 0 1,0 0 0,1 1 0,-1-1-1,0 0 1,0 0 0,1 1-1,-1-1 1,0 0 0,0 2 0,-1 14 47,2 0 1,0 0 0,2 0 0,-1-1 0,2 1 0,0 0 0,1-1 0,1 0-1,1 0 1,15 28 0,-18-40-10,-1 1 0,1-1-1,0-1 1,0 1 0,0-1 0,1 1-1,-1-1 1,1 0 0,9 4 0,7 5 260,-21-12-302,0 1 0,1-1-1,-1 0 1,0 0 0,0 0-1,0 0 1,0 0 0,0 0-1,1 1 1,-1-1 0,0 0-1,0 0 1,0 0 0,1 0-1,-1 0 1,0 0 0,0 0-1,0 0 1,1 0 0,-1 0 0,0 0-1,0 0 1,0 0 0,1 0-1,-1 0 1,0 0 0,0 0-1,0 0 1,0 0 0,1 0-1,-1 0 1,0-1 0,0 1-1,0 0 1,1 0 0,-1 0-1,0 0 1,0 0 0,0 0-1,0-1 1,0 1 0,1 0 0,-1 0-1,0 0 1,0 0 0,0-1-1,0 1 1,0 0 0,0 0-1,0 0 1,0 0 0,0-1-1,0 1 1,0 0 0,1-12-2443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10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11856,'0'0'5503,"8"11"-5127,21 35-5,-27-44-323,-1 0 0,0 0 0,0 0 0,0 0 0,0 0-1,-1 1 1,1-1 0,0 0 0,-1 0 0,0 1 0,1-1 0,-1 3 0,1 8 349,0-10-294,0-1 0,-1 1-1,0 0 1,1 0 0,-1-1 0,0 1 0,0 0-1,-1 4 1,0 6 552,-5-12-1919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11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1 542 7528,'0'0'5342,"14"-3"-4999,-2 2-263,0-1 14,1 0-1,-1-1 1,0 0-1,1 0 1,-1-2-1,15-7 1,-8 1 119,0-2 0,-1 0 0,0-1 0,-1-1 0,0-1 0,-2 0 0,21-27 0,83-138 1721,-110 166-1731,19-37 630,-19 34-360,1 0-1,0 1 1,22-27 0,-23 33-185,-8 10-241,-1 0 0,0 1 0,1-1 0,-1 0 0,0 1 0,1-1 0,-1 1 0,1-1 0,0 0 0,-1 1 0,1-1 0,-1 1 0,1 0 0,0-1 0,-1 1 0,1 0 0,1-1 0,-1 2-23,-1 0 0,1 0 0,0 0 0,-1 0 0,1 0 0,0 0 1,-1 0-1,1 1 0,-1-1 0,0 0 0,1 0 0,-1 1 0,0-1 0,0 0 1,0 2-1,7 45 84,-2-1 1,-3 1-1,-1-1 1,-3 1-1,-2-1 1,-1 0-1,-13 48 1,15-85-55,0-1 1,0 1-1,0-1 1,-2 0-1,1 0 1,-1-1-1,0 0 1,-7 9-1,12-17-43,-1 1-1,0 0 1,0 0-1,0-1 1,0 1-1,1-1 0,-1 1 1,0-1-1,0 1 1,0-1-1,0 1 1,0-1-1,0 0 1,0 0-1,-1 0 1,1 1-1,0-1 0,0 0 1,0 0-1,0 0 1,0-1-1,0 1 1,0 0-1,0 0 1,0 0-1,0-1 1,0 1-1,0-1 0,0 1 1,0-1-1,0 1 1,0-1-1,0 1 1,0-1-1,-1-1 1,-3-2 32,1-1 0,-1 1 0,1-1 0,-6-7 0,-1-2 42,0-2 125,-23-24-1,33 40-157,10 2 6,-1 0 0,1 1 0,-1 0 0,9 5 0,-8-4-8,17 6 140,-1 0-1,1-2 0,1 0 1,34 4-1,-42-12-100,0-1-1,1-1 1,-1-1 0,0 0-1,0-2 1,0 0 0,30-12-1,-22 4 24,34-19-1,-36 17-314,47-18-1,-64 28-3238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3:1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87 4616,'0'0'7652,"-10"-1"-7256,7 1-358,-6 0 96,0 0 1,0 0-1,-16 3 1,23-3-56,0 0 0,-1 1 0,1-1 1,0 1-1,0 0 0,0 0 1,0 0-1,-1 0 0,1 0 1,0 0-1,1 0 0,-1 1 1,0-1-1,0 1 0,0-1 0,1 1 1,-1 0-1,1-1 0,0 1 1,-1 0-1,1 0 0,0 0 1,0 0-1,-1 3 0,5-5 86,0 0 0,0-1-1,0 0 1,0 1 0,0-1-1,-1 0 1,1-1 0,0 1-1,4-3 1,5-5 50,-1 0-1,12-13 1,-20 19-146,1-1 1,-1 1-1,0-1 0,-1 0 1,1 0-1,0-1 0,-1 1 1,0 0-1,0-1 0,2-8 0,-4 13-48,0-1 0,0 1-1,0-1 1,0 0-1,1 1 1,-1-1-1,0 0 1,0 1-1,0-1 1,-1 0-1,1 1 1,0-1-1,0 0 1,0 1 0,0-1-1,-1 1 1,1-1-1,0 0 1,0 1-1,-1-1 1,1 1-1,-1-1 1,1 1-1,0-1 1,-1 1-1,1-1 1,-2 0 0,1 1 3,0-1 1,0 1 0,-1-1-1,1 1 1,0 0 0,-1 0-1,1-1 1,0 1 0,-1 0-1,1 0 1,0 0 0,-3 1 0,-1 0 30,0 0 0,-1 1 0,1-1 1,0 1-1,-8 4 0,9-3-7,-1 0 0,1-1 0,0 1 0,1 1 0,-1-1-1,-6 8 1,10-11-39,-1 1-1,1-1 1,0 1-1,-1 0 0,1-1 1,0 1-1,-1 0 1,1 0-1,0-1 0,0 1 1,0 0-1,-1 0 1,1-1-1,0 1 0,0 0 1,0 0-1,0-1 1,1 1-1,-1 0 1,0 1-1,1-1-3,0 0 0,-1 0-1,1 0 1,0 0 0,0 0 0,0 0 0,0 0-1,0 0 1,0 0 0,0-1 0,0 1 0,0 0-1,1-1 1,-1 1 0,0 0 0,2-1 0,20 7-2480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5016,'0'0'8064,"-6"12"-7664,-13 25 112,2 1 0,-23 79 1,-15 178 1597,33-174-276,20-111-1618,2-3 147,9-19-360,0-5-2525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10544,'0'0'1916,"15"-4"-1512,22-5 87,0 2 1,77-5-1,-4 14 1511,193 28 0,-300-29-1935,-1-1 30,1 0 1,0 0-1,-1 1 1,1-1-1,0 1 1,-1 0-1,1 0 1,0 0-1,-1 0 1,1 0-1,-1 0 1,0 1-1,1-1 1,1 2-1,-4-2 105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0 7024,'0'0'5502,"-12"16"-5022,0-2-365,-8 10 140,1 2 1,-24 41 0,1 17 692,-40 119 0,60-144-622,-39 135 1026,55-170-1024,0 1 497,7-23-456,6-4-173,9-5 22,-4-2-101,-1-1-1,-1 0 1,19-21 0,5-5 108,20-26 187,-39 43-74,33-32 1,-35 44-151,-13 6-182,0 1 0,0 0-1,0 0 1,0 0 0,0 0-1,0 0 1,1 0 0,-1 0-1,0 0 1,0 0-1,0-1 1,0 1 0,0 0-1,0 0 1,0 0 0,0 0-1,1 0 1,-1 0 0,0 0-1,0 0 1,0 0 0,0 0-1,0 0 1,0 0-1,1 0 1,-1 0 0,0 0-1,0 0 1,0 0 0,0 0-1,0 0 1,0 0 0,0 0-1,1 0 1,-1 0-1,0 0 1,0 0 0,0 0-1,0 1 1,0-1 0,0 0-1,0 0 1,1 0 0,-1 0-1,0 0 1,0 0-1,0 0 1,0 0 0,0 0-1,0 1 1,0-1 0,0 0-1,0 0 1,0 0 0,0 0-1,0 0 1,0 0-1,0 1 1,0-1 0,0 0-1,0 0 1,0 0 0,0 0-1,0 0 1,-2 8 30,0 0 0,0 0 0,1 1-1,-1-1 1,2 0 0,0 0 0,0 1 0,1 8 0,-1-9-2,0 0 35,1-1-1,-1 0 1,1 0-1,1 1 1,-1-1 0,1 0-1,1 0 1,-1-1-1,1 1 1,0 0-1,1-1 1,0 0-1,0 1 1,8 9-1,-10-15-45,-1-1 1,1 1-1,-1 0 0,0-1 0,1 1 0,-1-1 1,1 0-1,-1 1 0,1-1 0,-1 0 0,1 0 0,0 0 1,-1 0-1,1 0 0,-1-1 0,1 1 0,-1 0 0,1-1 1,-1 1-1,0-1 0,1 1 0,-1-1 0,1 0 1,-1 1-1,0-1 0,0 0 0,3-2 0,2-2 67,1 0 0,-1 0 0,10-11-1,23-42 662,-20 98-244,-17-36-485,1 0 0,1-1 0,-1 0 0,1 1 0,-1-1 0,1 0 0,0-1 0,0 1 0,0-1 0,0 0 0,0 0 0,1 0 0,-1 0 0,1-1 0,-1 1 0,1-1 0,0-1 0,-1 1 0,1-1 0,0 1 0,0-1 0,-1-1 0,1 1 0,6-2 0,-4 0 9,-1 0 0,0-1 0,-1 1 0,1-1 0,0-1 0,-1 1 0,1-1 0,-1 0 0,0 0 0,-1 0 0,7-8 0,5-7 96,22-33 0,-28 36-62,24-39 136,-23 35 33,27-36 0,-31 48 13,-8 13-22,-4 13-129,1 12-18,-2-1-1,-1 0 1,-1 0-1,-1 0 1,-22 45-1,16-57 159,14-15-84,4-2-41,12-1-115,20-1-66,0-2 1,46-10-1,-63 10 15,-10 2-168,1-1 0,-1 1-1,0-1 1,13-8 0,-1 0-2849,-15 8 1644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36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87 8032,'0'0'7378,"-10"-4"-6458,2 1-705,3 1-101,1 0 0,-1 0 0,0 1 1,0-1-1,1 1 0,-1 0 1,0 1-1,0-1 0,0 1 0,0 0 1,0 0-1,-8 2 0,2 0 192,1 2 0,-1-1 0,1 2 0,0-1 0,0 1 0,1 1 0,-1 0-1,1 0 1,0 1 0,-11 11 0,2 0 157,0 1 0,2 1 0,-20 29 0,29-37-295,0 1-1,0 0 1,2 0-1,-1 0 1,2 0 0,-1 1-1,2 0 1,0 0-1,1 0 1,-1 29-1,2-32-47,2 0-1,-1 0 0,2 0 1,0 0-1,0 0 0,1 0 1,0 0-1,0-1 0,2 1 1,-1-1-1,1 0 0,1 0 1,0-1-1,9 13 1,-4-10 32,0 0 1,1-1 0,0-1-1,0 0 1,1 0 0,1-1-1,-1-1 1,1 0 0,1-1 0,22 7-1,-15-7 43,1-1 0,0-1-1,1-2 1,-1 0 0,1-1-1,34-2 1,-33-2-17,0 0-1,1-2 1,-1-1-1,0 0 1,42-17-1,-50 15-52,0-1 1,-1 0-1,1-1 0,-2-1 0,0-1 0,0 0 1,-1-1-1,22-23 0,-29 27-94,1-1-1,-2 0 1,1-1 0,-2 0-1,1 0 1,-1 0 0,-1 0-1,0-1 1,0 0 0,-1 0-1,0 0 1,-1 0 0,0-1-1,-1 1 1,0 0 0,-1-1-1,-1 1 1,1-1 0,-2 1-1,-3-18 1,0 7-31,-2 1 0,0 0 0,0 1 0,-2-1 0,-22-36 0,24 46 0,-1 0 0,0 1 0,0 0 0,-1 0 0,0 1 0,-1 0 0,0 1 0,0 0 0,-1 0 0,0 1 0,-17-8 0,3 4 0,1 2 0,-2 0 0,1 2 0,-1 1 0,0 1 0,0 1 0,0 1 0,-52 2 0,45 3 0,-1 2 0,-36 9 0,56-10 0,0 2 0,0-1 0,1 2 0,-1 0 0,1 1 0,1 0 0,-18 12 0,-22 24 880,23-16-5835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12960,'0'0'1752,"79"-21"-2344,-37 15 320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1 343 7528,'0'0'3494,"12"-6"-2799,76-43 666,-71 39-874,-1-1-1,0-1 0,27-25 1,-26 19-16,-2 0 1,0-1-1,-1 0 1,-1-2 0,-1 1-1,-1-1 1,12-29 0,-11 18 2001,-13 34-2429,0-1-1,1 0 1,-1 1-1,0-1 1,0 0 0,1 1-1,-1-1 1,0 1 0,1-1-1,0 1 1,-1-1-1,1 1 1,0-1 0,0 1-1,0 0 1,0 1-1,-1 6 73,-4 9 20,2 0 0,0 0 0,1 1 0,1-1 0,1 1 0,2 20 0,-1-32-80,0-1 0,0 1 0,1-1 1,-1 1-1,1-1 0,1 0 0,0 0 1,-1 0-1,2 0 0,-1 0 0,1-1 0,0 1 1,0-1-1,0 0 0,1 0 0,0-1 0,0 1 1,0-1-1,0 0 0,11 5 0,-11-6 5,0-2 0,0 1 0,1 0-1,-1-1 1,0 0 0,1 0 0,-1-1-1,1 0 1,-1 0 0,1 0 0,-1 0-1,1-1 1,-1 0 0,0 0 0,1 0-1,-1-1 1,0 0 0,0 0 0,0 0-1,0-1 1,9-5 0,0-2 71,0 0 1,0 0 0,-1-1-1,-1-1 1,20-24-1,60-92 744,-54 70-433,-37 57-428,0 0 1,-1 0-1,1 1 0,0-1 1,0 0-1,-1 0 0,1 0 1,0 1-1,0-1 0,0 0 1,0 1-1,0-1 0,0 1 1,0-1-1,0 1 0,1-1 1,-1 1-9,-1 0 0,1 0 0,-1 1 0,1-1 0,-1 0 1,0 0-1,1 0 0,-1 1 0,1-1 0,-1 0 0,0 0 1,1 1-1,-1-1 0,0 0 0,1 1 0,-1-1 0,0 0 1,0 1-1,1-1 0,-1 1 0,0-1 0,0 0 0,0 1 1,1-1-1,-1 1 0,0-1 0,0 1 0,0-1 0,0 0 1,0 1-1,0-1 0,0 1 0,0-1 0,0 1 0,0-1 1,0 1-1,0-1 0,0 0 0,-1 1 0,1 0 0,-12 142 234,8-117-186,-1 0-1,-2 0 1,-13 36-1,19-59-44,0-1-1,0 0 0,0 0 1,0 0-1,0 0 1,0 0-1,-1 0 1,1-1-1,-1 1 1,1 0-1,-1-1 0,0 1 1,1-1-1,-1 0 1,-3 2-1,5-3-5,0 1-1,-1-1 1,1 0-1,-1 0 1,1 0 0,-1 0-1,1 0 1,-1 0-1,1 0 1,-1 0-1,1 0 1,-1 0-1,1 0 1,-1 0 0,1 0-1,0-1 1,-1 1-1,1 0 1,-1 0-1,1 0 1,-1-1-1,1 1 1,0 0 0,-1 0-1,0-1 1,0 0-3,1-1 1,-1 1 0,0 0-1,0 0 1,1-1 0,-1 1-1,1 0 1,-1-1 0,1 1-1,0-1 1,-1 1 0,1-3-1,0 3 0,0-1-1,0 0 0,0 1 1,0-1-1,0 1 0,0-1 0,0 1 1,1-1-1,-1 1 0,1-1 0,-1 1 1,1-1-1,-1 1 0,1 0 1,0-1-1,0 1 0,0 0 0,2-3 1,-1 2-1,1 0 1,0-1 0,-1 1-1,1 1 1,0-1 0,0 0-1,0 1 1,5-2 0,2 0 0,-1 0 1,1 1-1,1 0 1,17-1-1,19 2-63,59-4-243,-84 5-734,-14 0-3045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13264,'0'0'1600,"91"-62"-1592,-42 55 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3808,'0'0'12438,"9"11"-11811,4 7-269,-1 0 1,-1 0-1,-1 1 0,13 29 1,27 95 2653,-47-132-2549,0 0 0,-1 0 0,-1 0 0,1 11 1,-4-18 1098,-2-10-1227,-3-14-339,2-19 93,2 0 1,1 0-1,2-1 0,2 1 1,9-55-1,-5 68-47,1-1 1,1 1-1,1 1 1,1 0-1,14-24 1,-23 46-52,1 0 0,0 1 0,0-1 0,0 1 0,0 0 0,0-1 0,1 1 0,-1 0 0,1 0 0,-1 1 0,1-1 0,0 1 0,-1-1 0,1 1 1,0 0-1,0 0 0,0 0 0,0 0 0,6 0 0,-7 1 5,0 0 0,1 0 0,-1 0 0,1 1-1,-1-1 1,0 1 0,0 0 0,1-1 0,-1 1 0,0 0 0,0 1 0,0-1 0,0 0 0,0 0 0,2 3 0,0-1 3,0 0 1,0 1 0,0-1 0,-1 1 0,1 0-1,2 5 1,-2-2 13,-1 1-1,-1-1 0,1 1 1,2 11-1,4 14 40,-6-21-28,0 0 1,-1 0 0,0 1 0,-1-1 0,0 0 0,-1 0 0,-2 19 0,1-16 15,0 0 0,1-1 0,1 1 0,5 26 1,-3-24 31,4 36 1,2-12 18,-7-34-20,0 1 1,0-1-1,-1 0 0,1 9 1,-2-15 93,0 4 32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5624,'0'0'12111,"11"3"-11801,-1 0-189,1-1 0,0 0 1,0 0-1,0-1 0,-1-1 1,23-1-1,-14-2 95,-8 2-32,0 0-1,0-1 1,0-1 0,12-4-1,-20 6-140,0 0-1,-1 0 0,1 0 1,-1-1-1,1 1 0,-1-1 1,0 0-1,0 0 0,1 0 1,-1 0-1,-1 0 0,1 0 1,0 0-1,0-1 0,-1 1 0,1-1 1,-1 1-1,0-1 0,0 0 1,0 1-1,1-5 0,-2 5-10,0-1-1,0 0 0,0 1 0,0-1 0,0 1 0,0-1 0,-1 0 1,1 1-1,-1-1 0,0 1 0,0 0 0,0-1 0,0 1 1,0-1-1,-1 1 0,1 0 0,-1 0 0,1 0 0,-1 0 1,0 0-1,-3-3 0,1 2 3,1 0 1,-1 0-1,0 0 1,0 1 0,0-1-1,0 1 1,0 0-1,0 0 1,-1 1-1,1-1 1,-5 0-1,-9-1 105,13 2-99,1 0 0,-1 1 0,1-1 0,-1 1 0,1 0 0,-1 0 0,1 0 0,-1 1 0,-7 1 0,8 0 4,0 0 0,1 0 1,-1 0-1,1 0 0,-1 0 0,1 1 1,0 0-1,0 0 0,0 0 0,0 0 1,1 0-1,-1 0 0,1 1 0,0-1 1,0 1-1,0-1 0,0 1 0,1 0 1,-1 0-1,0 6 0,-2 4 208,1 1-1,0-1 1,1 0-1,0 25 1,2-30-90,2 0 1,-1 0-1,1-1 1,3 9 0,1 9 301,-4-24-434,-1 0 1,1 0 0,-1 0-1,1-1 1,0 1-1,0 0 1,-1-1 0,1 1-1,1-1 1,-1 0-1,0 1 1,4 1 0,2 1 52,-1 0-43,-1 0-1,1 0 1,1 0 0,-1-1-1,0 0 1,1-1-1,0 1 1,-1-2-1,1 1 1,0-1 0,0 0-1,0-1 1,0 1-1,0-2 1,9 0 0,-8 0 15,-1 1 1,0 0-1,1 0 1,10 3-1,18 0-543,-19 3-4191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7432,'0'0'7934,"-8"10"-7331,-24 33-27,29-38-412,0 1 0,1-1 0,-1 1 0,1-1 0,0 1 0,0 0 0,1 0 0,-1 0 0,1 0 0,1 0 0,-1 7 0,-1 11 392,0-8-152,0 0 1,1 0 0,1 0 0,1 1 0,0-1-1,5 24 1,-5-21 128,-1-17-443,0 0-1,-1 0 1,1 0-1,1 0 1,-1 0-1,0 0 1,0 0-1,1 0 1,-1 1-1,1-1 1,-1-1 0,1 1-1,1 3 1,-1-5-73,1 0 1,-1-1-1,0 1 1,1 0-1,-1 0 0,0 0 1,0-1-1,1 1 1,-1-1-1,0 1 1,0-1-1,0 0 1,0 1-1,0-1 1,0 0-1,0 0 1,0 1-1,0-1 1,1-2-1,2 0-22,13-11-3053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27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24 4416,'0'0'7664,"10"-5"-7070,31-14-19,-46 31 1948,-13 15-2268,8-11 54,-61 91 883,30-48-411,3 2 0,-42 88 0,69-120-492,1 0 0,2 1 0,1-1 0,-4 35 0,5-10 389,2 79 1,8-70-174,2 0 1,17 65 0,-8-68-99,2-1 0,4-1 0,1-1 1,41 73-1,-55-113-248,2 0 0,0 0 0,0-1 0,2-1 1,0 0-1,1 0 0,0-2 0,1 1 0,0-2 0,33 22 0,-37-27-13,-9-6-131,1 0 1,-1 0-1,1 1 0,0-1 1,-1 0-1,1 0 0,0-1 0,0 1 1,0 0-1,0-1 0,0 1 0,-1-1 1,1 1-1,0-1 0,0 0 0,0 0 1,0 0-1,0 0 0,0 0 0,0 0 1,0-1-1,0 1 0,3-2 0,35-16-401,-27 11-2883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34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3712,'0'0'18526,"-10"2"-18429,-47 4 619,60-5-700,-1-1-1,1 0 0,-1 1 0,0 0 1,1-1-1,-1 1 0,0 0 1,1 0-1,-1 1 0,0-1 0,0 0 1,0 1-1,2 1 0,25 26 88,-21-21-56,-3-2-12,0 0 0,0 0 0,0 0 0,-1 1 0,0 0 0,0 0 0,-1 0 0,1 0 0,-2 0 0,1 0 0,-1 1-1,0 0 1,-1-1 0,0 1 0,0 0 0,0 12 0,-2-8 39,-1 0 0,0 0 0,0 0-1,-1 0 1,-1 0 0,0-1 0,-1 0 0,0 0-1,-13 20 1,15-25-26,-6 8 136,0 0-1,-11 12 1,17-22-142,0-1 0,-1 0 0,1 1-1,-1-2 1,1 1 0,-1 0 0,0-1 0,0 0 0,0 1 0,-1-2 0,-7 4 0,11-5-54,1 0 1,-1 0-1,1 0 0,-1 0 1,1 0-1,-1 0 1,0 0-1,1 0 1,-1 0-1,1 0 1,-1 0-1,1 0 1,-1 0-1,1-1 1,-1 1-1,1 0 1,-1 0-1,1-1 1,-1 1-1,1 0 1,-1-1-1,1 1 1,-1-1-1,-1-4-3589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3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3616,'0'0'10694,"-1"11"-10302,-3 32 180,5 73-1,12 56 495,-4-70-423,16 104 748,-21-183-1133,-3-16-119,1-1 0,-1 0-1,-1 1 1,1-1 0,-1 1 0,0-1 0,0 1 0,-3 11 0,2-9 89,1-1 91,0-7-303,0-1-1,0 0 0,0 0 1,0 0-1,0 0 0,0 0 1,0 0-1,-1 0 0,1 1 1,0-1-1,0 0 0,0 0 1,0 0-1,0 0 0,0 0 1,0 0-1,0 0 0,0 0 1,-1 0-1,1 0 0,0 1 1,0-1-1,0 0 0,0 0 1,0 0-1,0 0 0,-1 0 0,1 0 1,0 0-1,0 0 0,0 0 1,0 0-1,0 0 0,-1 0 1,1 0-1,0 0 0,0 0 1,0 0-1,0 0 0,0-1 1,0 1-1,0 0 0,-1 0 1,1 0-1,0 0 0,0 0 1,-2-2 38,1-1 0,-1 1 0,1 0 0,0-1 0,-1 0 0,1 1 0,-1-6 0,1 5-8,-2-7 15,1-1-1,-1 1 1,2-1-1,0 0 1,0-18 0,6-55 175,-4 76-216,0 1 0,0-1-1,1 0 1,0 1 0,0-1-1,0 1 1,1 0-1,0 0 1,1 0 0,0 0-1,0 0 1,0 1 0,1 0-1,0-1 1,0 2 0,0-1-1,1 1 1,8-7 0,-7 6-17,1 0 1,0 0 0,0 1-1,0 0 1,0 0 0,1 1-1,-1 0 1,1 0 0,0 1-1,1 1 1,-1-1 0,0 1-1,1 1 1,-1 0 0,18 0-1,-24 1-7,-1 1 0,0-1 0,1 1-1,-1-1 1,0 1 0,0 0 0,1 0-1,-1 0 1,0 0 0,0 1 0,0-1-1,0 0 1,0 1 0,-1 0 0,1-1-1,0 1 1,-1 0 0,1 0 0,-1 0-1,0 0 1,1 0 0,-1 0 0,0 0-1,1 4 1,0-2-8,-1 0 0,0 1 0,0-1 0,0 0 0,-1 1 0,1-1 0,-1 0 0,0 1 0,0-1 0,-1 1 0,1-1 0,-2 7 0,-1-3 1,0 0 0,0 0 1,-1-1-1,0 1 0,0-1 1,-1 0-1,0 0 0,-6 7 0,8-11 14,0 0 0,0 0 0,-1 0 0,1 0 0,-1 0 0,0-1 0,1 1 0,-1-1 0,0 0-1,-1 0 1,1-1 0,0 1 0,0-1 0,-1 0 0,1 0 0,0-1 0,-5 1 0,8-1 22,3 1-20,-1 0 1,1 0-1,-1 0 0,1 0 0,-1-1 1,1 1-1,0-1 0,-1 1 1,1-1-1,0 1 0,-1-1 0,4 0 1,-2 1 5,15 3 60,0 1 0,0 1 0,21 11 0,19 6 352,-58-23-425,0 0 0,0 1 0,0-1 1,1 0-1,-1 0 0,0 0 0,0 0 1,0 0-1,1 0 0,-1 1 0,0-1 0,0 0 1,0 0-1,1 0 0,-1 0 0,0 0 1,0 0-1,1 0 0,-1 0 0,0 0 1,0 0-1,0 0 0,1 0 0,-1 0 1,0 0-1,0 0 0,1 0 0,-1-1 1,0 1-1,0 0 0,0 0 0,1 0 0,-1 0 1,0 0-1,0 0 0,0-1 0,0 1 1,1 0-1,-1 0 0,0 0 0,0 0 1,0-1-1,0 1 0,0 0 0,1 0 1,-1 0-1,0-1 0,0 1 0,0 0 1,0 0-1,0-1 0,0 1 0,0 0 0,0 0 1,0 0-1,0-1 0,0 1 0,0 0 1,0 0-1,0-1 0,-3-4-3173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3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6632,'0'0'4228,"12"-2"-3790,178-10 1772,-81 7-1048,-23 0 392,138 10-1,-211-5-1273,0 0 0,25-4 1,-14-1-2592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434 274 3712,'0'0'8000,"-11"-9"-7734,-37-26-19,43 32-190,1 1 0,0 0 1,-1 0-1,0 0 0,1 1 0,-1 0 0,0 0 0,0 0 1,0 0-1,1 1 0,-1-1 0,0 1 0,0 1 0,0-1 1,0 1-1,0 0 0,0 0 0,-7 3 0,4-3 28,-6 5 38,-1-1 1,1 2 0,0 0 0,0 1 0,1 0 0,0 1 0,-15 13-1,8-7-7,10-7-70,0 2 0,1-1 0,-1 1-1,2 1 1,0 0 0,0 0 0,1 0 0,0 1-1,1 0 1,0 0 0,1 1 0,-4 13 0,4-8 15,1-1 1,0 1 0,1 0 0,1-1 0,0 1 0,2 0-1,0 0 1,4 29 0,-2-40-34,-1 0-1,1 0 1,0-1-1,1 1 1,-1-1-1,1 1 1,1-1-1,-1 0 1,1 0-1,0-1 1,0 1-1,1-1 1,-1 0-1,1 0 1,0 0-1,1-1 1,-1 0-1,1 0 1,0 0-1,0 0 1,0-1-1,0 0 1,1-1-1,-1 1 1,1-1-1,0 0 1,0-1-1,0 0 1,7 1-1,-6-2 49,1 0-1,0 0 0,14-2 0,13-1 555,-56 25-219,-1 0-325,-15 12 42,2 2 0,-54 74 0,85-105-117,-1 1-1,1 0 1,0 0 0,1 0-1,-1 0 1,1 0-1,1 0 1,-1 1-1,1-1 1,0 1-1,0 8 1,1-11-2,0 0 1,1-1-1,-1 1 1,1 0-1,0 0 1,0 0-1,0 0 1,1-1-1,-1 1 1,1-1-1,0 1 0,0-1 1,0 1-1,1-1 1,-1 0-1,1 0 1,0 0-1,0-1 1,0 1-1,3 2 1,1-1 7,0 0-1,1 0 1,-1 0 0,1-1 0,0 0-1,0-1 1,0 1 0,0-2 0,0 1 0,10 0-1,-2-1 18,0-1-1,0 0 1,0-1-1,24-5 1,-17 0-5,-1-1 0,1-1 1,-1 0-1,-1-2 0,1-1 1,-2 0-1,30-22 0,-6-1 42,-1-2 0,40-44-1,-52 46-12,-2-1-1,-1-1 0,40-69 0,49-127 190,-84 163-148,-20 43-16,0 0 0,-2-1 0,-2 0 0,0-1 1,9-53-1,-18 79-75,1-1 1,-1 0 0,0 1 0,0-1-1,0 1 1,0-1 0,0 1 0,-1-1 0,1 1-1,-1-1 1,0 1 0,0-1 0,1 1-1,-2 0 1,1 0 0,0-1 0,0 1-1,-1 0 1,1 0 0,-1 0 0,0 0-1,1 0 1,-1 1 0,-2-3 0,1 3-7,0 0 0,0 0 0,1 0 0,-1 0 0,0 0 0,0 0 0,0 1 0,0 0 0,0 0 0,0-1 0,0 2 0,0-1 0,0 0 0,0 0 0,1 1 0,-1 0 0,0 0 0,0 0 0,0 0 0,-4 2 0,-5 4-16,1 1 0,0 0-1,0 1 1,0 0 0,1 1 0,0 0-1,-12 18 1,13-17 4,-4 5 2,2 0 1,0 0-1,0 2 1,2-1-1,0 1 1,1 0-1,1 1 1,-5 20-1,5-7-23,0 1 0,2 0-1,2-1 1,0 39 0,3-20-8,3 89-109,-2-126 141,1-1 0,0 1-1,2-1 1,-1 0 0,1 0-1,1 0 1,1-1 0,-1 1-1,2-1 1,0 0 0,0-1-1,1 0 1,10 10 0,-10-13 10,1-2 0,0 1 0,0-1 1,1-1-1,0 0 0,0 0 0,0-1 1,0 0-1,1-1 0,-1 0 0,1 0 1,0-1-1,17 1 0,-16-3 11,-1 0 0,1-1 1,0 0-1,-1 0 0,1-2 0,-1 1 0,0-1 1,0-1-1,0 0 0,0-1 0,13-7 0,-16 7-2,0 0 1,0-1-1,-1 0 0,0 0 0,0-1 1,-1 0-1,0 0 0,0-1 0,0 0 0,-1 0 1,0 0-1,-1 0 0,0-1 0,4-10 0,-6 12 2,-1 0-1,0-1 1,0 1-1,0-1 1,-1 0-1,0 1 0,0-1 1,-1 1-1,0-1 1,0 1-1,-1-1 1,0 1-1,-5-14 1,5 18-11,1 0 0,0 0 0,0 0 0,-1 0 0,0 0 0,1 1 0,-1-1 0,0 1 0,-1-1 0,1 1 0,0 0 0,-1 0 0,1 0 0,-1 0 0,1 0 0,-1 0 0,0 1 0,0-1 0,0 1 0,0 0 0,0 0 0,0 0 0,0 0 0,0 1 0,0-1 0,-1 1 0,1-1 0,0 1 0,0 1 1,-1-1-1,1 0 0,0 1 0,0-1 0,0 1 0,-4 1 0,2 1-11,0 1 0,0-1 0,0 1 0,1 0 0,-1 0 0,1 0 0,0 1 0,1 0 0,-1 0 0,1 0 0,-1 0 0,2 0 0,-5 9 0,4-6-1,1-1 1,0 1 0,0-1 0,1 1-1,0 0 1,0-1 0,1 1-1,0 0 1,0 0 0,1-1-1,0 1 1,0 0 0,1-1 0,0 1-1,0-1 1,1 1 0,5 9-1,-7-15 7,10 17-36,1 0 0,20 23 0,-27-36 41,1-1 0,0 1 0,0-1 0,1 0 0,-1-1 0,1 1 0,0-1 1,0-1-1,0 1 0,10 2 0,-9-3 8,0 0 1,0-1 0,0 0-1,0 0 1,1-1-1,-1 0 1,0 0 0,1-1-1,-1 0 1,1-1-1,-1 0 1,1 0 0,-1-1-1,0 0 1,0 0-1,13-6 1,20-16 51,-1-1 0,-1-2 0,45-41 0,-13 9 81,-64 54-138,0 0-1,0 1 1,1 0-1,-1 0 1,1 0 0,0 1-1,0 0 1,0 1 0,0 0-1,0 0 1,1 0-1,-1 1 1,0 1 0,1-1-1,-1 1 1,1 1-1,-1 0 1,11 2 0,19 1-49,-53 8 159,-35 2-24,36-11-84,1 1-1,-1 0 1,1 0 0,0 1 0,0 1 0,0 0 0,-17 13 0,4-1 2,22-16-15,0 0-1,0 0 1,1 1-1,-1-1 1,1 1-1,-1 0 1,1 0-1,0 0 1,0 1 0,1-1-1,-1 1 1,1-1-1,-1 1 1,1 0-1,0 0 1,-2 7-1,3-7 4,0-1 1,1 1-1,-1-1 1,1 0-1,-1 1 1,1-1-1,0 1 1,1-1-1,-1 0 0,1 1 1,-1-1-1,1 1 1,0-1-1,0 0 1,0 0-1,1 0 1,-1 1-1,1-1 0,0-1 1,0 1-1,0 0 1,0 0-1,0-1 1,1 1-1,-1-1 1,1 0-1,-1 1 0,1-1 1,4 2-1,-3-1 2,1 0 0,0 0 0,1-1-1,-1 1 1,1-1 0,-1 0 0,1 0-1,-1-1 1,1 0 0,0 0-1,11 0 1,-8-1 18,0 0-1,1-1 1,-1-1 0,0 1-1,0-2 1,17-5 0,-8 0 32,-1 0 0,0-1 0,-1-1 0,0-1 0,-1 0 0,26-24 0,-17 10 7,-1-2 0,-2 0 1,-1 0-1,0-2 0,-3-1 0,23-49 0,60-199 48,-55 108-81,-39 122-50,-6 45 25,0-1-1,0 1 0,0 0 1,-1 0-1,1-1 0,-1 1 0,0 0 1,0 0-1,0 0 0,0 0 1,-1 0-1,-1-4 0,2 7 1,1 0 1,-1-1-1,1 1 0,-1 0 0,1 0 0,-1 0 0,0-1 1,1 1-1,-1 0 0,1 0 0,-1 0 0,0 0 0,1 0 0,-1 0 1,1 0-1,-1 0 0,1 0 0,-1 0 0,0 1 0,1-1 1,-1 0-1,1 0 0,-1 0 0,1 1 0,-1-1 0,1 0 0,-1 1 1,1-1-1,-1 0 0,1 1 0,-1-1 0,1 1 0,0-1 1,-1 1-1,1-1 0,-1 1 0,-16 19-28,17-20 29,-9 13-28,1 1-1,0-1 0,1 2 0,1-1 0,0 1 0,-6 22 1,-15 98-117,23-111 130,-23 283-77,26-287 88,2 0 0,0 1 1,1-1-1,5 21 0,-4-30-7,0 0 0,0 0 1,0-1-1,2 0 0,-1 1 0,1-2 1,1 1-1,12 16 0,-16-22 8,1-1 0,0 0 0,0 0 0,1 0-1,-1-1 1,1 1 0,-1-1 0,1 0 0,0 0 0,0 0 0,-1 0 0,1-1 0,1 0-1,-1 1 1,0-1 0,0-1 0,6 1 0,-4-1 9,0 0 1,0-1-1,0 0 1,0 0-1,0 0 1,-1-1-1,1 0 0,-1 0 1,1 0-1,-1-1 1,8-4-1,-5 1 12,0 1 0,0-1 0,-1 0 0,0-1-1,0 0 1,-1 0 0,0 0 0,0-1 0,-1 0 0,0 0-1,0 0 1,-1 0 0,0-1 0,0 0 0,3-14 0,-3-16 35,-4 29-14,1 0-1,0 0 1,0 0-1,4-11 1,-4 18-30,0 0 0,0 0 0,1 1 0,-1-1 1,1 0-1,-1 1 0,1 0 0,0-1 1,0 1-1,0 0 0,0 0 0,0 0 1,0 0-1,1 0 0,-1 1 0,1-1 1,-1 1-1,6-3 0,2 0-12,-1 0-1,1 1 1,0 0 0,0 1 0,13-2-1,-20 4 3,-1 0 0,1 0 0,0 0 1,0 0-1,0 1 0,0-1 0,0 1 0,-1-1 0,1 1 0,0 0 0,-1 0 0,1 1 0,0-1 0,-1 0 0,1 1 0,-1-1 0,0 1 0,0 0 0,1 0 0,-1 0 0,0 0 0,-1 0 0,4 4 0,-1 2 1,0-1 0,0 1 0,-1 0 0,0 0 0,0 0 0,-1 1 0,0-1 0,0 0 0,0 15 0,1-7 0,-2-7 0,1 0-1,0 0 1,0-1-1,1 1 1,7 14-1,-9-21 3,0 0 0,0 1-1,0-1 1,1 0-1,-1 0 1,1 0 0,-1 0-1,1 0 1,0-1 0,0 1-1,0-1 1,0 1 0,0-1-1,0 1 1,0-1 0,0 0-1,1 0 1,-1 0 0,0 0-1,1-1 1,-1 1 0,0-1-1,1 1 1,-1-1 0,3 0-1,4 0 11,0-1 0,0-1-1,0 1 1,-1-2 0,1 1-1,-1-1 1,10-5 0,3-3 32,28-19 0,-47 28-43,20-13 15,-1 0 1,26-26-1,-43 41-15,-2 8-1,-1 10-2,-1-16-1,1 1-3,-1 1 0,1-1 0,0 0 1,0 1-1,1-1 0,-1 0 0,1 0 0,-1 0 0,1 0 0,0 0 0,0 0 0,0 0 0,1-1 0,-1 1 0,1-1 0,-1 0 0,6 4 0,2 0 2,0 1 0,1-1 0,18 7-1,-25-12 12,-1 0 1,0 0-1,1 0 0,-1-1 0,1 1 0,-1-1 0,1 0 0,-1 0 0,1-1 1,-1 1-1,1-1 0,-1 1 0,0-1 0,1 0 0,5-3 0,-7 3 3,-1 1-1,1-1 1,-1 0-1,1 0 1,-1 1 0,0-1-1,1 0 1,-1-1-1,0 1 1,0 0-1,1 0 1,-1 0-1,0-1 1,0 1-1,-1 0 1,1-1 0,0 1-1,0-1 1,-1 1-1,1-1 1,-1 0-1,1 1 1,-1-1-1,0 1 1,1-1-1,-1 0 1,0 1 0,0-1-1,0 0 1,0 1-1,-1-1 1,1 0-1,0 1 1,-1-2-1,0-2 2,-1 1 1,1 0-1,-1 1 0,0-1 0,0 0 0,0 0 0,0 1 1,-1 0-1,1-1 0,-1 1 0,0 0 0,0 0 0,0 0 1,0 0-1,-1 1 0,1 0 0,-1-1 0,-6-2 0,2 2 6,-1 0 0,0 1 0,0-1-1,0 2 1,-1-1 0,1 1 0,0 1-1,-1 0 1,1 0 0,0 1 0,0 0-1,-1 0 1,-13 5 0,19-5-17,0 1 1,1-1-1,-1 1 1,1 0-1,0 0 1,0 0-1,0 1 0,-4 2 1,-11 9-34,17-14 32,1 0 0,0 0 0,0 0 1,0 0-1,0 0 0,0 0 0,0 0 0,0 0 1,0 0-1,0 0 0,-1 0 0,1 0 1,0 0-1,0 0 0,0 0 0,0 0 1,0 0-1,0 0 0,0 0 0,0 0 0,0 0 1,-1 0-1,1 0 0,0 0 0,0 0 1,0 1-1,0-1 0,0 0 0,0 0 1,0 0-1,0 0 0,0 0 0,0 0 0,0 0 1,0 0-1,0 0 0,0 0 0,0 0 1,0 1-1,-1-1 0,1 0 0,0 0 1,0 0-1,0 0 0,0 0 0,0 0 0,0 0 1,0 0-1,0 0 0,0 1 0,0-1 1,1 0-1,-1 0 0,0 0 0,0 0 1,0 0-1,0 0 0,0 0 0,0 0 0,0 0 1,0 0-1,0 1 0,0-1 0,0 0 1,0 0-1,0 0 0,0 0 0,0 0 1,10 0-32,12-4 29,-12 0 9,0 0 1,-1-1 0,0 0-1,9-6 1,15-9-24,89-46-31,-73 37 79,1 3 0,100-38 0,-145 62-33,7-1 8,-1-1 0,1 1 1,15-1-1,-25 4-3,0-1 1,1 1 0,-1 0 0,0 0-1,0 0 1,1 0 0,-1 1 0,0-1 0,1 1-1,-1-1 1,0 1 0,0 0 0,0 0-1,0 0 1,0 0 0,0 0 0,0 0 0,0 1-1,0-1 1,0 1 0,0-1 0,-1 1 0,3 3-1,0 0 0,-1 0-1,0 0 0,-1 1 1,1-1-1,-1 1 0,0 0 1,0 0-1,-1 0 0,1 0 1,-1 0-1,-1 0 1,1 0-1,-1 0 0,0 1 1,-1-1-1,0 7 0,-1 2 3,0 0 3,0 1 1,-1-1-1,-1 0 0,0 0 1,-7 14-1,45-67 163,-24 24-143,1-3 33,1 1 0,1 0 0,21-20 0,-33 34-55,1 1 0,-1 0 0,0 0 0,1 0 0,-1 0 0,1 0 1,-1 0-1,1 0 0,-1 0 0,1 1 0,-1-1 0,1 1 1,0-1-1,-1 1 0,1 0 0,0-1 0,0 1 0,-1 0 0,1 0 1,2 0-1,-3 1-7,0 0 0,0-1 1,1 1-1,-1 0 0,0-1 1,0 1-1,0 0 0,0 0 1,0 0-1,0 0 0,0 0 0,0 0 1,-1 0-1,1 1 0,0-1 1,-1 0-1,1 0 0,-1 0 1,1 1-1,-1-1 0,1 0 1,-1 1-1,0-1 0,0 3 1,1 4-5,-1-1 1,0 1-1,0 0 1,-3 14-1,0 16 66,3-37-59,0-1-1,0 1 1,0-1-1,-1 1 1,1-1-1,0 1 1,0 0-1,0-1 1,1 1-1,-1-1 1,0 1-1,0 0 1,0-1-1,0 1 1,1-1-1,-1 1 1,0-1 0,0 1-1,1-1 1,-1 1-1,0-1 1,1 1-1,-1-1 1,1 1-1,-1-1 1,0 0-1,1 1 1,-1-1-1,1 0 1,-1 1-1,1-1 1,0 1-1,1-2 2,0 1 0,-1 0 0,1 0 0,0-1 0,-1 1 0,1-1 0,-1 1 0,1-1 0,-1 0 1,1 0-1,-1 1 0,3-3 0,21-15 32,39-38 1,-37 31-21,18-22 2,-35 36-13,0 0 0,1 0 0,0 1 0,0 0-1,20-13 1,-29 23-4,-1-1 0,0 0 0,0 0 0,0 1 0,1-1 0,-1 0 0,0 1 0,1 0 0,-1-1 0,0 1 0,1 0 0,-1-1 0,1 1 0,-1 0 0,0 0 0,1 0 0,-1 1 0,1-1 0,-1 0 0,0 0 0,1 1 0,-1-1 0,1 1 0,-1-1 0,0 1 0,2 0 0,-1 2 0,0-1 0,0 0 0,0 1 0,0-1 0,-1 1 0,1-1 0,-1 1 0,1 0 0,-1 0 0,0 0 0,1 4 0,12 52-34,-12-46 22,1 1-1,0-1 0,1 0 0,0 0 1,1-1-1,1 0 0,8 16 0,-12-26 15,0 0 1,0 0-1,0 0 0,1 0 0,-1-1 1,0 1-1,1 0 0,-1-1 0,1 0 0,-1 0 1,1 0-1,0 0 0,-1 0 0,1 0 0,0-1 1,0 1-1,0-1 0,-1 0 0,1 0 0,0 0 1,0 0-1,0 0 0,2-1 0,8-1 16,-1-1 0,0 0 0,23-9-1,0-3 50,0-2 0,53-35 0,59-53 118,-136 97-181,11-9 23,24-22-1,-72 66-38,1 2 0,2 1 1,0 0-1,2 2 0,-26 52 0,45-78 11,-1 1 0,1-1 0,0 0 1,0 1-1,1-1 0,0 1 0,0 0 0,0-1 0,1 1 0,0 0 0,0 0 0,2 7 0,-1-14 4,-1 1-1,1-1 1,0 1 0,-1-1-1,1 1 1,0-1-1,-1 1 1,1-1-1,0 0 1,0 1 0,-1-1-1,1 0 1,0 0-1,0 0 1,0 0-1,-1 0 1,1 0 0,0 0-1,0 0 1,0 0-1,-1 0 1,1 0 0,0 0-1,0 0 1,-1-1-1,1 1 1,0 0-1,0 0 1,1-2 0,27-10 45,-19 3-33,-1 1 1,0-2 0,0 1-1,-1-1 1,0-1 0,-1 1-1,0-1 1,8-19 0,14-18 101,-24 40-93,0 1 34,0 17-33,-4-5-28,0 1 1,1 0-1,0 0 1,0-1-1,1 1 0,-1-1 1,1 0-1,0 0 1,1 0-1,-1 0 0,1 0 1,0-1-1,0 1 1,1-1-1,-1 0 0,1-1 1,0 1-1,0-1 1,0 0-1,0 0 0,1 0 1,-1-1-1,11 3 1,-2-1-1,-1-1 1,1-1 0,-1-1 0,1 1 0,-1-2 0,1 0-1,0-1 1,-1 0 0,21-5 0,-2-3 23,0 0 1,-1-3-1,0 0 1,0-2 0,-2-1-1,29-20 1,-39 23 8,-2 0 1,0-2 0,0 0-1,25-29 1,-36 31-2,-6 12-28,0 0-1,0 0 1,0 0 0,0 0-1,0-1 1,0 1-1,0 0 1,-1 0 0,1 0-1,0 0 1,0 0-1,0-1 1,0 1 0,0 0-1,0 0 1,-1 0 0,1 0-1,0 0 1,0 0-1,0 0 1,0 0 0,0 0-1,-1-1 1,1 1-1,0 0 1,0 0 0,0 0-1,-1 0 1,1 0-1,0 0 1,0 0 0,0 0-1,0 0 1,-1 0-1,1 0 1,0 0 0,0 1-1,-24 8 16,-3 9-10,1 1 1,-32 31-1,46-37-5,0-1 0,0 2 0,1 0 0,1 0 0,0 1-1,-8 16 1,17-28-1,-1 1 0,1-1 0,-1 0 0,1 0 0,0 1 0,1-1 0,-1 1 0,1-1 0,-1 1 0,1-1 0,0 1 0,0-1 0,0 1 0,1-1 0,-1 0 0,1 1 0,0-1 0,2 6 0,-2-7 0,1 0 0,-1 0 0,1 0 0,0 0 0,-1 0 0,1 0 0,0 0 0,0-1 0,0 1 0,0-1 0,1 1 0,-1-1 0,0 0 0,1 0 0,-1 0 0,1 0 0,-1 0 0,1-1 0,-1 1 0,1-1 0,-1 1 0,1-1 0,0 0 0,-1 0 0,5-1 0,-2 1 1,1-1-1,-1 0 1,0 0 0,1 0-1,-1-1 1,0 1 0,0-1-1,0-1 1,0 1-1,-1-1 1,1 0 0,-1 0-1,1 0 1,3-4 0,5-6 18,-2 1 1,1-2 0,9-14 0,-6 6 11,-21 38-19,1-1 0,1 1-1,-4 27 1,-27 200-90,2-11-59,31-218 127,0 0 0,-1 0 0,-1 0 0,0-1 0,-1 0 0,-1 0 0,-9 17 0,14-28 12,-1-1-1,1 1 1,0-1-1,-1 1 1,1-1-1,-1 0 1,1 0-1,-1 0 1,0 0-1,1 0 1,-1 0-1,0 0 1,0 0-1,1-1 0,-1 1 1,0-1-1,0 1 1,0-1-1,0 0 1,0 0-1,0 0 1,0 0-1,0 0 1,0 0-1,0-1 1,1 1-1,-1 0 1,0-1-1,0 0 1,0 1-1,0-1 1,1 0-1,-1 0 1,0 0-1,-1-1 1,-1-1 5,0 1 1,0-1 0,1 0 0,-1 0-1,1 0 1,0 0 0,0-1-1,0 1 1,0-1 0,0 0 0,1 1-1,0-1 1,0-1 0,-2-4 0,1-2 10,1 0 0,0 0 1,1 0-1,0 0 0,0 0 1,2 0-1,-1 0 0,1 0 1,1 0-1,4-18 1,0 14-5,-1-1 1,2 1 0,0 0-1,1 1 1,0 0 0,15-19-1,11-6 3,1 1 0,2 2 1,62-46-1,-98 81-17,345-240 9,-342 238-9,0 1 0,0-1 0,1 1 0,-1 0 0,1 0 0,-1 1 0,9-2 0,-12 3 0,0-1 0,0 1 0,0 0 0,1 0 0,-1 0 0,0 1 0,0-1 0,0 0 0,0 0 0,0 1 0,0-1 0,0 0 0,0 1 0,0-1 0,0 1 0,0 0 0,0-1 0,0 1 0,0 0 0,0-1 0,0 1 0,0 0 0,-1 0 0,1 0 0,0 0 0,-1 0 0,1 0 0,-1 0 0,1 0 0,-1 0 0,1 0 0,-1 0 0,0 0 0,1 0 0,-1 0 0,0 1 0,2 7 0,-1 1 0,-1-1-1,0 15 1,1 16 7,-1-40-6,0 1 0,0-1 0,0 0 1,0 0-1,0 1 0,0-1 1,0 0-1,0 0 0,1 1 0,-1-1 1,0 0-1,0 0 0,0 1 1,0-1-1,0 0 0,0 0 0,1 0 1,-1 1-1,0-1 0,0 0 1,0 0-1,1 0 0,-1 0 0,0 0 1,0 1-1,0-1 0,1 0 1,-1 0-1,0 0 0,0 0 1,1 0-1,-1 0 0,0 0 0,0 0 1,1 0-1,-1 0 0,12-4 29,12-16 8,-21 18-29,35-31 51,-5 3 75,73-49 0,-102 76-125,0 1-1,0 0 1,1 0-1,0 0 1,-1 0-1,1 1 1,0 0-1,-1 0 1,7-1 0,-9 2-4,1 0 0,0 0 0,0 0 0,0 1 0,0-1 0,-1 1 0,1 0 0,0-1 1,0 1-1,-1 0 0,1 1 0,-1-1 0,1 0 0,-1 1 0,1-1 0,-1 1 0,2 2 1,10 9 1,0-1 0,1 0 0,1-1 1,-1 0-1,20 8 0,-28-15-4,1-1-1,-1-1 1,0 0-1,1 0 0,0 0 1,-1-1-1,1 0 1,0 0-1,0-1 1,-1 0-1,1 0 1,0-1-1,0 0 1,-1-1-1,11-2 1,-6-1 0,0 1 0,-1-2 0,1 1 0,-1-2 0,-1 1 0,1-1 0,-1-1 0,0 0 1,0-1-1,-1 0 0,-1 0 0,1-1 0,-2 0 0,1 0 0,-1-1 0,5-11 0,-2-6 10,-10 27-13,0 0-1,1 0 1,-1 0-1,0-1 1,0 1-1,1 0 1,-1 0-1,0 0 1,0 0-1,0-1 1,0 1-1,-1 0 1,1 0-1,0 0 1,0 0-1,-1 0 1,1-1-1,-1 1 1,0-2-1,0 3 0,0 0 0,1 0 0,-1 0-1,0 0 1,1 0 0,-1 0 0,0 0 0,0 0-1,1 1 1,-1-1 0,0 0 0,1 0-1,-1 1 1,0-1 0,1 0 0,-1 1 0,1-1-1,-1 0 1,0 1 0,1-1 0,-1 1 0,1-1-1,-1 1 1,1-1 0,-1 1 0,1 0 0,-14 16-20,11-12 14,0 1 0,0-1 0,1 1 0,-1 0 0,1-1 0,0 1 0,1 0 1,0 0-1,0 1 0,0-1 0,0 0 0,1 0 0,0 0 0,2 11 0,-1-12 2,-1-1-1,2 1 1,-1-1 0,0 0-1,1 1 1,0-1-1,0 0 1,0 0-1,0 0 1,1 0 0,0-1-1,-1 1 1,1-1-1,1 1 1,-1-1 0,0 0-1,1 0 1,0 0-1,0-1 1,7 4 0,-4-2 0,1-1 0,-1 0 0,1-1 0,0 1 0,0-2 0,0 1 0,1-1 0,-1 0 0,0-1 0,0 0 1,1 0-1,13-3 0,-11 1 8,0-1 0,-1-1 1,1 0-1,-1 0 0,0-1 0,0 0 1,-1-1-1,1 0 0,9-9 1,3-3 12,-1-1 1,0-1 0,-2-1-1,0-1 1,-1 0 0,-2-2-1,16-26 1,76-173 57,-89 176-45,-3-1-1,19-93 1,-26 95-9,8-68 55,-19 95-49,-1 12-23,-1 13-15,-20 61-27,14-42 11,1 0 1,-7 30 0,-1 32-60,3 1-1,4 0 1,3 137 0,7-205 76,2 0 1,0 0 0,1 0 0,1 0 0,0-1 0,11 27 0,-14-43 10,1 0 0,-1-1 1,0 1-1,1-1 1,0 1-1,0-1 0,0 1 1,0-1-1,0 0 1,0 0-1,0 0 0,1 0 1,-1-1-1,1 1 1,0 0-1,-1-1 1,1 0-1,4 2 0,-3-2 3,0-1 0,0 1-1,0-1 1,0 0 0,0 0-1,-1 0 1,1-1 0,0 1-1,0-1 1,0 0 0,0 0-1,5-3 1,4-2 19,1-1 0,-1 0 0,-1-1 0,1-1 0,-1 0 0,13-13 1,-4 2 15,57-56 79,-74 71-98,1 0 0,-1 1 0,1 0 0,0 0 0,0 0 0,9-5 0,-13 11-17,-1-1 1,1 1-1,-1-1 1,0 1-1,0-1 1,0 1 0,0-1-1,0 1 1,0-1-1,0 1 1,0-1-1,-1 1 1,0 1-1,-4 18-1,2-9 0,0-1 0,1 1 0,0-1 0,0 1 0,2 0 0,0 14 0,0-23-2,1 0 0,-1-1 1,1 1-1,0 0 0,0 0 0,0-1 1,0 1-1,0-1 0,1 1 1,-1-1-1,1 1 0,0-1 0,0 0 1,0 0-1,0 0 0,0 0 0,0 0 1,0 0-1,0-1 0,1 1 0,-1-1 1,1 1-1,0-1 0,-1 0 0,1 0 1,0 0-1,-1-1 0,1 1 0,0-1 1,0 1-1,5-1 0,2 1 4,0-1-1,0 0 1,0-1-1,1 0 1,-1-1-1,-1 0 0,13-4 1,69-28 36,-75 27-36,222-103 133,-137 62-54,7 0 240,-120 55-312,0 1 0,1 0 0,0 1 0,0 0 0,1 1 0,0 0 0,1 0 0,-14 21-1,21-29-9,1 0 0,0 0 0,0 0 0,-1 0 0,1 0 0,0 0 0,1 0 0,-1 0 0,0 0 0,1 0 0,-1 0 0,1 1 0,0-1 0,-1 0 0,1 0 0,0 1-1,0-1 1,1 0 0,-1 0 0,0 1 0,2 2 0,-1-2 4,1 0 0,0 0-1,-1 1 1,2-1 0,-1-1-1,0 1 1,0 0 0,1 0-1,0-1 1,-1 1 0,1-1-1,4 2 1,2 2 20,0-1-1,1 0 0,0 0 1,0-1-1,0-1 1,1 0-1,-1 0 0,12 1 1,-17-3-16,-1-1-1,0 0 1,1 0 0,-1-1 0,0 1-1,0-1 1,5-1 0,-8 2-25,0 0-1,0 0 1,0-1 0,0 1-1,0-1 1,-1 1-1,1 0 1,0-1 0,0 0-1,0 1 1,0-1 0,-1 1-1,1-1 1,0 0 0,0 0-1,-1 1 1,1-1 0,-1 0-1,1 0 1,-1 0 0,1 0-1,-1 1 1,1-1 0,-1 0-1,0 0 1,0 0 0,1 0-1,-1 0 1,0 0 0,0 0-1,0 0 1,0 0 0,0 0-1,0 0 1,0 0 0,-1-2-1,-6-18-3651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3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5224,'0'0'3345,"2"13"-2906,8 93 706,-6 181 0,-5-87-202,5-59-264,-2 218 1346,-5-205-570,3-112-414,7-57-857,-6-2-2457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3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7632,'0'0'1032,"-3"16"-775,-1 14-148,-19 155 670,18 35 211,4-96-444,4-19 393,22 150 0,-2-52 466,-14 36 774,-10-226-1706,0-9-716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3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7632,'0'0'2064,"13"-7"-1630,-11 5-422,32-18 565,2 1 0,44-16 0,-72 32-407,0 0-1,0 1 1,0 0-1,0 1 1,0-1 0,1 1-1,9 1 1,-15 0-112,0 1 1,0-1-1,0 1 0,0 0 1,-1 0-1,1 0 0,0 1 1,-1-1-1,1 1 0,-1-1 1,1 1-1,-1 0 0,0 0 1,1 0-1,-1 0 0,0 0 1,0 0-1,-1 1 0,1-1 1,0 1-1,-1-1 1,0 1-1,2 5 0,11 26 423,-2 1 0,10 54 0,-1-9 245,-15-43-344,5 17 308,-10-51-635,-1-1 0,1 1-1,0-1 1,0 0 0,1 1 0,-1-1 0,0 0 0,1 1 0,-1-1 0,1 0 0,0 0 0,0 0 0,0-1 0,0 1 0,0 0 0,3 1 0,-5-3-54,1 0 0,0 1 1,-1-1-1,1 0 0,0 0 1,0 1-1,0-1 0,-1 0 1,1 0-1,0 0 0,0 0 1,0 0-1,-1 0 0,1 0 1,0-1-1,0 1 0,-1 0 1,1 0-1,0-1 0,0 1 1,0-1-1,5-3-2454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4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502 1 9040,'0'0'1798,"-13"12"-1348,12-10-431,-25 22 250,0-1 0,-31 21 0,2-5 563,1 2-1,3 2 1,2 2-1,-83 98 1,128-139-665,0 1 0,0-1 0,1 1 0,0 0 0,0 0 0,0 1 0,1-1 1,0 0-1,0 1 0,0 0 0,0-1 0,1 1 0,0 0 0,0 0 0,1 0 1,0 8-1,0-13-155,0 0 1,0 0 0,1-1 0,-1 1-1,0 0 1,1 0 0,-1-1-1,0 1 1,1 0 0,-1-1-1,1 1 1,-1 0 0,1-1 0,0 1-1,-1-1 1,1 1 0,0-1-1,-1 1 1,1-1 0,0 1-1,-1-1 1,1 0 0,0 1 0,0-1-1,-1 0 1,1 0 0,0 1-1,0-1 1,0 0 0,0 0-1,-1 0 1,1 0 0,0 0 0,0 0-1,0 0 1,-1-1 0,1 1-1,0 0 1,0 0 0,0-1-1,-1 1 1,2-1 0,32-13-2016,-32 14 1229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4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5520,'0'0'8025,"11"-7"-7533,-3 1-387,-2 2-33,0 0-1,-1-1 1,1 0-1,-1 0 1,0 0-1,0 0 1,0-1-1,-1 1 1,0-1-1,3-7 1,0-1 178,-2 3 40,0 1 0,1-1 0,0 1 0,1 0 0,0 0-1,1 1 1,14-15 0,-21 24-277,-1 0-1,0 0 1,1-1 0,-1 1-1,1 0 1,-1 0-1,0 0 1,1 0 0,-1 0-1,1 0 1,-1 0-1,1 0 1,-1 0 0,0 0-1,1 0 1,-1 0 0,1 0-1,-1 0 1,1 0-1,-1 0 1,0 1 0,1-1-1,-1 0 1,1 0-1,-1 0 1,0 1 0,1-1-1,-1 0 1,0 0-1,1 1 1,-1-1 0,0 0-1,1 1 1,-1-1 0,0 1-1,1-1 1,10 19 175,-9-15-135,50 94 470,45 78-2319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4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5624,'0'0'9113,"13"5"-8706,13 5-109,-1 1 0,0 1 1,27 19-1,-32-17-110,-2 2 0,0 0 0,0 1 0,-2 1 0,0 0 0,-1 2 0,-1-1 0,-1 2 0,-1 0 0,12 26 0,0 5 14,-3 1 1,-2 2 0,-3-1-1,-1 2 1,-4 0 0,-1 1-1,-3 0 1,-3 0 0,-5 94-1,-8-55 291,-4-1-1,-4-1 1,-4 0-1,-64 169 1,42-164 41,-7 19-115,15-34-379,21-54-3137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1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3808,'0'0'11777,"-11"4"-11492,5-2-242,-7 2 88,1 1-1,0 0 1,1 1 0,-1 0 0,-15 12 0,12-5 102,0 0 0,0 1-1,2 1 1,0 0 0,0 1 0,2 1-1,0-1 1,-14 30 0,22-38-157,1-1 1,0 1-1,0 0 1,1 0-1,0-1 1,0 1-1,1 0 1,0 0-1,2 13 1,1-2 111,0 0 0,12 32 0,-9-38-75,1 0 0,0 0 0,1-1 0,1 0 0,0 0 0,0-1 0,1 0 0,13 10 0,-14-13-22,-8-7-94,0 0-1,0 0 0,0 0 1,0 0-1,0 0 1,0-1-1,1 1 1,-1 0-1,0-1 1,1 1-1,-1-1 1,0 0-1,1 1 1,-1-1-1,0 0 1,1 0-1,-1 0 1,1 0-1,-1 0 1,1 0-1,-1 0 1,0 0-1,1-1 1,-1 1-1,0 0 1,1-1-1,-1 1 1,0-1-1,0 0 1,1 1-1,-1-1 0,0 0 1,0 0-1,0 0 1,0 0-1,0 0 1,0 0-1,0 0 1,0 0-1,0 0 1,0 0-1,-1 0 1,1-1-1,-1 1 1,1 0-1,0-3 1,4-16-2820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1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10248,'0'0'200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5520,'0'0'6073,"-3"12"-5706,1-8-327,-1 7 56,1-1 0,-1 1 0,2 0 1,0 0-1,0 0 0,1 17 0,10 119 833,4 44 46,-7-70 46,-8 121 0,0-219-882,-5 133 760,-2-82-248,3-34-45,4-20-144,1-19-36,1-14-223,49-344 743,-40 310-739,26-77-1,-30 106-170,2 0-1,0 1 1,1 0 0,0 0 0,2 1-1,0 0 1,16-16 0,-17 20 2,-6 7-36,1 0-1,-1 0 1,1 0 0,0 1 0,9-7 0,-13 11-5,0-1 0,1 0 1,-1 1-1,0-1 0,1 1 0,-1-1 1,1 1-1,-1 0 0,0 0 0,1-1 0,-1 1 1,1 0-1,-1 0 0,1 0 0,-1 1 0,1-1 1,-1 0-1,1 1 0,-1-1 0,0 0 1,1 1-1,-1 0 0,0-1 0,1 1 0,-1 0 1,0 0-1,0-1 0,0 1 0,0 0 1,0 0-1,2 2 0,1 2-1,0 0 0,1 1 1,-2-1-1,1 1 0,-1 0 0,0 0 0,0 1 1,0-1-1,-1 1 0,0-1 0,0 1 0,-1 0 1,0-1-1,0 1 0,-1 0 0,0 0 0,0 0 1,0 0-1,-1 0 0,0-1 0,0 1 0,-1 0 1,0-1-1,0 1 0,0-1 0,-7 13 0,5-10 17,-1-1 0,0 1 0,0-1-1,-1 0 1,0 0 0,-1 0 0,1-1 0,-1 0-1,-1-1 1,1 1 0,-1-1 0,0-1-1,-1 1 1,1-2 0,-1 1 0,0-1-1,0 0 1,-19 4 0,19-6 28,6-2-33,0 1 1,0 0 0,0-1-1,0 1 1,0 0 0,1 0-1,-4 2 1,6-3-9,-1 0-1,1 1 1,0-1-1,-1 0 1,1 0 0,0 1-1,0-1 1,0 0-1,-1 0 1,1 1 0,0-1-1,0 0 1,0 1-1,0-1 1,0 0 0,-1 0-1,1 1 1,0-1-1,0 0 1,0 1 0,0-1-1,0 1 1,0-1-1,0 0 1,0 1-1,0-1 1,10 14-52,21 14-6,146 148 310,-159-158-146,9 13 174,-27-32-278,0 1 0,0 0 1,0 0-1,0 0 1,0 0-1,0 0 1,0-1-1,0 1 0,0 0 1,0 0-1,0 0 1,0 0-1,0 0 0,0 0 1,0-1-1,1 1 1,-1 0-1,0 0 0,0 0 1,0 0-1,0 0 1,0 0-1,0 0 0,1 0 1,-1 0-1,0 0 1,0-1-1,0 1 1,0 0-1,0 0 0,1 0 1,-1 0-1,0 0 1,0 0-1,0 0 0,0 0 1,0 0-1,1 0 1,-1 0-1,0 0 0,0 0 1,0 1-1,0-1 1,0 0-1,1 0 1,-1 0-1,0 0 0,0 0 1,0 0-1,0 0 1,0 0-1,0 0 0,0-11-3003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6016,'0'0'8641,"-11"2"-8220,-35 9-35,43-11-266,1 1 1,-1 0 0,1 0-1,0 0 1,-1 0 0,1 0-1,0 0 1,0 1 0,0-1-1,0 1 1,0-1 0,0 1-1,0 0 1,0 0 0,1 0 0,-1 0-1,1 0 1,-1 0 0,1 0-1,0 0 1,0 1 0,0-1-1,0 0 1,-1 5 712,23-11-1,-11-15-547,-10 19-276,0-1 0,0 1 0,1 0 0,-1-1 0,0 1 0,0 0 0,1-1 0,-1 1 0,0 0 0,0-1 0,0 1 0,0-1 0,0 1 0,1 0 0,-1-1 0,0 1 0,0-1 0,0 1 0,0 0 0,0-1 0,0 1 0,-1-1 0,1 1 0,0-1 0,0 1 0,0 0 0,0-1 0,0 1 0,-1 0 0,1-1 1,0 1-1,0-1 0,0 1 0,-1 0 0,1-1 0,0 1 0,-1 0 0,1 0 0,0-1 0,-1 1 0,1 0 0,0 0 0,-1-1 0,1 1 0,0 0 0,-1 0 0,-32 17 611,-3 8-121,24-16-274,12-9-218,0 0 0,0 1 0,0-1 0,-1 0 0,1 0 0,0 0 0,0 0 0,0 0 0,0 0 0,0 1 0,-1-1 0,1 0 0,0 0 0,0 0 0,0 0 0,0 1 0,0-1 0,0 0 0,0 0 0,0 0 0,0 1 1,0-1-1,0 0 0,0 0 0,0 0 0,0 1 0,0-1 0,0 0 0,0 0 0,0 0 0,0 1 0,0-1 0,0 0 0,0 0 0,0 0 0,0 1 0,0-1 0,0 0 0,0 0 0,1 1 0,9 5 118,11 1-22,6-4-91,-14-2-2763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15176,'0'0'3055,"58"-18"-3679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33 5520,'0'0'12351,"-11"-6"-12076,-35-17-22,45 22-240,0 1-1,0 0 0,0-1 1,0 1-1,0 0 1,0-1-1,0 1 0,0 0 1,0 0-1,0 0 0,0 0 1,0 0-1,0 0 0,0 0 1,0 0-1,0 0 0,0 0 1,0 1-1,0-1 0,0 0 1,0 1-1,0-1 0,0 1 1,0-1-1,0 1 0,0 0 1,1-1-1,-1 1 0,0 0 1,0-1-1,1 1 0,-2 1 1,-2 2 67,-26 20 263,-60 53 450,76-62-693,0 0 0,1 0-1,0 2 1,1-1 0,1 2-1,1-1 1,1 2-1,0-1 1,1 1 0,-6 22-1,13-36-75,0-1 0,1 0 0,-1 1 0,1-1 0,-1 0 0,1 1 0,1-1 0,-1 0-1,0 1 1,1-1 0,0 0 0,0 1 0,1-1 0,-1 0 0,3 5 0,-1-4-1,1 1 0,-1-1 1,1 0-1,1 0 1,-1 0-1,1 0 0,-1-1 1,1 1-1,7 3 1,4 2 5,0-1 0,1-1 0,0 0 1,0-1-1,37 9 0,-29-11 28,0-1 0,0-2 0,33 0 0,13 1 258,-63-2-313,-6 0-2,0-1 1,0 1-1,0-1 0,1 0 1,-1 0-1,0 0 0,0 0 1,0 0-1,0 0 0,0 0 0,0-1 1,0 1-1,0-1 0,0 1 1,0-1-1,0 0 0,0 0 0,0 0 1,-1 0-1,1 0 0,0 0 1,0 0-1,-1-1 0,1 1 0,-1-1 1,1 1-1,-1-1 0,2-2 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4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8432,'0'0'7337,"10"5"-6972,0 2-242,-6-5-80,-1 0 0,1 0-1,0 0 1,-1 0-1,1 0 1,0-1-1,0 1 1,1-1-1,-1 0 1,0-1-1,0 1 1,0-1-1,6 0 1,72 1 1259,103 14 1,-132-11-753,-49-4-499,0 0-1,0 0 1,0-1 0,-1 1-1,1-1 1,0 0-1,-1 0 1,1 0 0,0-1-1,-1 1 1,6-4-1,5-1 41,-10 5-2864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10848,'0'0'2208,"-11"10"-1894,-37 35 76,45-42-308,-1 0 1,1 1 0,1-1-1,-1 1 1,0 0 0,1 0 0,0 0-1,0 0 1,-3 7 0,5-9-16,-1 0 0,1 0-1,0 0 1,-1 0 0,1 0 0,0 0 0,0 0 0,0 0 0,1 0 0,-1 0 0,0 0-1,1 0 1,-1 0 0,1 0 0,2 3 0,-2-2 0,1-1-1,0 1 1,0-1 0,1 0-1,-1 0 1,0 0 0,1 0-1,-1 0 1,1-1 0,0 1-1,-1-1 1,1 1 0,0-1-1,0 0 1,0 0 0,0 0-1,0-1 1,0 1 0,0-1-1,0 0 1,1 0-1,-1 0 1,3 0 0,1 0 20,1-1-1,-1 0 1,0 0 0,0 0-1,0-1 1,0 0 0,0 0 0,-1-1-1,1 0 1,-1 0 0,1-1-1,-1 1 1,0-2 0,0 1 0,-1 0-1,1-1 1,-1 0 0,0 0 0,0-1-1,-1 1 1,0-1 0,4-7-1,-7 12-62,-1 0-1,1 1 1,-1-1-1,1 0 1,-1 0-1,0 1 0,1-1 1,-1 0-1,0 0 1,1 0-1,-1 0 1,0 0-1,0 1 0,0-1 1,0 0-1,0 0 1,0 0-1,0 0 1,0 0-1,0 0 1,-1 0-1,1 1 0,0-1 1,-1 0-1,1 0 1,0 0-1,-1 1 1,1-1-1,-1 0 0,1 0 1,-1 1-1,1-1 1,-1 0-1,0 1 1,1-1-1,-1 1 0,0-1 1,1 1-1,-3-2 1,1 1 14,0 1 1,0-1 0,-1 0-1,1 1 1,-1-1 0,1 1-1,0 0 1,-1 0 0,1 0-1,-1 0 1,1 0 0,-1 0-1,1 1 1,-3 0 0,-2 1-11,1 1 0,-1 0 1,1 0-1,-1 1 0,1-1 1,0 2-1,0-1 0,1 1 1,-1-1-1,1 2 0,0-1 1,-5 8-1,-4 6-1054,1 1 0,-13 25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4816,'0'0'11434,"-9"10"-11027,-30 31-6,37-38-335,-1 0 0,1 1 0,-1-1 0,1 1 0,0-1 0,1 1 0,-1 0 0,1 0 0,-1 0 0,1-1-1,0 2 1,0-1 0,1 0 0,-1 0 0,1 0 0,0 0 0,0 0 0,1 6 0,0 5 141,5 97 1143,38 209-1,-5-65-199,-28-119-262,-11-124-706,0 0-1,-3 18 0,-1 14 647,30-57-192,26-16-447,-29 15-135,1 1-1,0 1 0,1 1 0,45-13 0,-49 19-21,0 1 0,1 0 1,-1 1-1,28 2 0,-21 6 72,-15 2-4270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10848,'0'0'3465,"13"-7"-2989,-5 2-391,5-2 46,0 1 0,0 0 0,1 1 0,0 0 0,21-4 0,26-2 596,0 3 1,1 3-1,72 2 1,-124 4-536,-1-1 152,0 0 0,0 1 0,15 3 0,-24-4-334,0 0 0,0 0-1,-1 1 1,1-1 0,0 0 0,0 0 0,0 0-1,0 0 1,0 0 0,0 0 0,0 0-1,0 0 1,0 0 0,0 0 0,0 0 0,0 0-1,-1 1 1,1-1 0,0 0 0,0 0 0,0 0-1,0 0 1,0 0 0,0 0 0,0 0-1,0 0 1,0 1 0,0-1 0,0 0 0,0 0-1,0 0 1,0 0 0,0 0 0,0 0 0,0 0-1,0 0 1,0 1 0,0-1 0,0 0 0,0 0-1,1 0 1,-1 0 0,0 0 0,0 0-1,0 0 1,0 0 0,0 0 0,0 1 0,-12 0-99,0-1-2570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2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11856,'0'0'1096,"64"-14"-520,-13 2-8,9 0-16,9-2-8,7 0-8,-3-2 0,3 4-41,3-3-7,3-7-72,-7 0 8,0 2-248,-9-12 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4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6128,'0'0'12741,"10"-6"-12545,30-17 1,-38 22-154,0 0 0,0 0-1,1 0 1,-1 0 0,0 0 0,1 0-1,-1 1 1,1-1 0,-1 1 0,1 0-1,-1 0 1,1 0 0,3 0 0,8 0 105,116-15 738,-97 12-715,104-14 726,-49 12-131,-81 4-780,6-3 730,-14 6-2098,1-2 1309,0 0 0,0 0 0,0 0 1,0 1-1,0-1 0,0 0 0,0 0 1,0 0-1,0 0 0,0 0 0,1 0 0,-1 0 1,0 0-1,2 1-1528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4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4912,'0'0'12375,"11"-3"-12100,87-30 704,-86 31-833,-1 0-1,1 1 1,0 0 0,0 0 0,19 3 0,-16-1 49,1-1 0,22-2 0,-30 1-61,1-1 0,-1 0 1,1 0-1,-1-1 0,0 0 0,15-8 1,-18 9-18,0 0 0,1 1 0,0-1-1,-1 1 1,1 0 0,9 0 0,-15 1-181,0 0-1,1 0 0,-1 0 0,1 0 0,-1 1 1,0-1-1,1 0 0,-1 0 0,1 0 0,-1 1 1,0-1-1,1 0 0,-1 1 0,0-1 0,0 0 1,1 1-1,-1-1 0,0 0 0,0 1 0,1-1 1,-1 0-1,0 1 0,0-1 0,0 1 0,1-1 1,-1 0-1,0 1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5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5120,'0'0'15049,"12"-3"-14848,30-8-28,-14 2 97,0 1 0,1 2 0,47-5 0,-57 10-48,35-6-1,-36 3 370,35 0-1,-14 15-460,-18-10-1197,-17-1-1130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6:5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5920,'0'0'12186,"12"2"-11925,-9-1-234,8 1 91,1 0 0,0-1 1,-1 0-1,1-1 0,20-2 0,-21 0 19,0 0 0,0-1 0,-1-1 0,1 1 0,-1-2 0,0 1 0,12-8-1,-19 10-93,1-1-1,-1 1 0,1-1 0,-1 1 1,0-1-1,0 0 0,0-1 0,0 1 0,-1 0 1,0-1-1,1 1 0,-1-1 0,0 0 1,-1 0-1,1 0 0,-1 0 0,1 0 0,-1 0 1,0 0-1,-1 0 0,1-7 0,-1 5 26,0 1 0,0-1 0,-1 1 0,0-1 0,0 1 0,0-1-1,-1 1 1,-3-10 0,3 13-36,0-1-1,1 0 0,-1 1 1,0-1-1,0 1 1,0 0-1,-1 0 0,1 0 1,0 0-1,-1 0 1,0 0-1,1 0 0,-1 1 1,0 0-1,0-1 1,0 1-1,-3-1 0,1 1 0,0 0-1,0 0 0,0 0 0,0 0 0,0 1 0,0 0 1,0 0-1,0 0 0,0 1 0,0-1 0,0 1 1,0 0-1,0 1 0,1-1 0,-6 3 0,4 0 21,0-1 0,0 1 0,0 0 0,1 0 0,0 1 0,-1-1 0,2 1 0,-1 0-1,1 1 1,-6 6 0,5-3 34,0-1 0,0 1 0,1 1-1,0-1 1,0 0 0,1 1 0,0 0 0,1 0 0,0 0-1,1 0 1,0 0 0,0 0 0,1 0 0,0 0-1,3 12 1,21 78 784,-20-89-739,0 0 0,0-1 0,1 1-1,0-1 1,1-1 0,14 19 0,-16-24-83,0-1 1,0 1 0,1-1 0,-1 0 0,1 0-1,0 0 1,0-1 0,0 1 0,0-1 0,0 0-1,8 1 1,9 2 147,32 3 0,-28-4-72,-17-3-87,0 0 1,1-1-1,-1 0 0,14-2 0,0-3-4198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11256,'0'0'472,"67"-43"16,9-3 24,17 10 0,10 5 136,-4 9-8,-1 8-88,-9 4-8,-10 4-32,-47 4 7,-10 2-175,-4 0 0,-8 0 32,-12 2-280,-18 2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2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3808,'0'0'11486,"11"0"-11218,34 0 6,-42 0-228,-1 0 0,0 0 1,0 1-1,1-1 0,-1 0 1,0 1-1,0-1 1,0 1-1,0 0 0,0 0 1,0 0-1,4 2 0,-5-3-22,0 1-1,0 0 1,0-1-1,0 1 0,0-1 1,0 1-1,0-1 1,0 0-1,0 1 0,0-1 1,0 0-1,0 0 1,2 0-1,5 0 108,22 0 626,60-7 0,-82 6-669,-1 0 0,0-1 1,0 0-1,0 0 0,0-1 1,0 0-1,0 0 0,-1 0 1,1-1-1,-1 0 0,0 0 1,0-1-1,10-9 0,-15 12-75,0 0 0,0 0 0,0 0 0,-1 0 0,1 1 0,0-1 0,-1 0 0,1 0 0,-1 0 0,0-1 0,0 1 0,0 0 0,0 0 0,0 0 0,0 0 0,0 0 0,-1 0 0,1 0 0,-1 0 0,1 0 0,-2-3 0,0 2 0,1 0 0,0 0 1,-1 0-1,1 1 0,-1-1 1,0 0-1,0 0 0,0 1 1,0 0-1,-1-1 0,1 1 1,-5-4-1,1 3 15,2 0-8,0 1 1,0 0-1,-1 0 0,1 0 0,0 0 0,-1 1 0,1-1 0,-1 1 0,0 0 0,1 1 0,-7-1 0,-14 0 20,20 0-30,0 0 1,0 1-1,0 0 1,0 0-1,1 0 1,-1 1-1,0 0 1,0 0-1,0 0 1,1 0-1,-1 1 1,-8 4-1,-14 6 6,22-10-10,0 0 0,-1 1 0,1 0 0,0 0 0,1 0 0,-8 6 0,5-3 23,0 0 1,1 1-1,-1 1 1,2-1-1,-9 13 1,13-18-12,-1 1 0,1 0 0,0 0 0,0 0 0,0 0 0,0 0 0,0 0 0,1 0 1,0 0-1,-1 0 0,1 0 0,0 0 0,0 0 0,1 0 0,-1 0 0,1 0 0,-1 0 0,1 0 0,0 0 0,0 0 0,2 3 0,8 18 110,-7-15-83,0-1-1,0 0 1,1 1-1,0-2 1,0 1-1,1 0 0,0-1 1,7 6-1,15 11 238,1-1-1,46 28 0,-70-48-239,1-1-1,-1 0 0,1 0 0,0 0 1,0-1-1,0 1 0,-1-1 1,1-1-1,0 1 0,6-1 0,64-6 309,-61 4-275,-13 2-97,1-1 1,-1 0-1,0 1 0,0-1 0,0 0 1,0-1-1,0 1 0,0 0 1,0-1-1,0 1 0,0-1 1,-1 1-1,1-1 0,0 0 0,-1 0 1,0 1-1,1-1 0,0-3 1,7-11-3244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3712,'0'0'9498,"0"11"-9140,-2 93 696,-7 161 1234,6-218-1737,-3 31 261,1-12-100,4-27 542,22-39-666,54-12-256,-55 7-229,0 1 0,39-1-1,-40 5-6,-11-1-19,1 1 1,-1 0 0,1 1-1,0 0 1,14 3 0,-11 2-84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9848,'0'0'4026,"12"-2"-3543,22-4-147,1-1 726,58-2 0,-7 4 1504,-86 5-2562,0 0 1,1 0-1,-1 0 0,0-1 0,0 1 0,1 0 0,-1 0 0,0-1 0,0 1 0,1 0 0,-1-1 0,0 1 1,0 0-1,0-1 0,0 1 0,0 0 0,0-1 0,1 1 0,-1 0 0,0-1 0,0 1 0,0-1 0,0 1 0,0 0 1,0-1-1,0 1 0,0 0 0,-1-1 0,0-5-2968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8032,'0'0'4026,"13"-2"-3531,248-13 3000,-228 15-2967,-14-1 500,38 4 0,-51-2-1264,1 0 1,0 1 0,-1-1-1,0 2 1,9 3-1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0 6128,'0'0'5880,"-6"12"-5527,-22 37 346,-50 66-1,-315 426 2526,332-435-2307,25-40 42,24-40-470,11-22-358,0 0 0,-1 0 0,0 0 0,0-1 0,0 1 0,0 0 0,-5 4 0,5-5-72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4912,'0'0'16478,"-5"11"-16222,-42 95 841,46-103-1053,0-1 1,0 1-1,1 0 0,-1 0 0,1 0 0,-1 0 0,1 0 1,0 0-1,0 0 0,1 0 0,-1 0 0,0 0 0,1 0 1,0 0-1,0 0 0,0 0 0,0 0 0,0 0 0,0-1 0,1 1 1,0 0-1,-1-1 0,1 1 0,0-1 0,0 0 0,2 2 1,-1-1-51,0-1 0,-1 1 1,1-1-1,0 0 1,0 0-1,0 0 1,0 0-1,1 0 1,-1-1-1,0 0 1,1 1-1,-1-1 1,1-1-1,-1 1 0,1 0 1,0-1-1,-1 0 1,1 0-1,-1 0 1,8-1-1,6-4-667,-12 3-2103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12160,'0'0'3576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 6632,'0'0'8154,"-10"7"-7798,-7 5-29,0 0 0,0 2-1,-21 22 1,24-21-74,4-5 111,1 1 0,-13 19 0,20-26-296,0-1 0,0 1 0,0 0 0,1-1 0,0 1 0,-1 0 0,1 0-1,1 0 1,-1 0 0,0 0 0,1 0 0,0 0 0,0 0 0,1 4 0,-1-7-40,0 1 0,0-1 1,1 0-1,-1 1 0,0-1 1,1 0-1,-1 1 0,1-1 1,0 0-1,-1 0 0,1 1 1,0-1-1,0 0 0,0 0 1,0 0-1,0 0 0,0 0 1,0 0-1,0 0 0,0-1 1,1 1-1,1 1 1,0-1 20,0 0 1,0 0-1,1-1 1,-1 1 0,0-1-1,0 0 1,0 0 0,0 0-1,6-1 1,4-1 94,0-1 0,0-1 0,21-9 0,44-25 586,-70 33-416,-3 4 110,2 14-386,-5-10-34,0 1 0,0 0-1,0-1 1,1 1-1,-1-1 1,1 0-1,0 0 1,0 0 0,0 0-1,1 0 1,-1-1-1,0 1 1,1-1 0,0 0-1,-1 0 1,1-1-1,0 1 1,0-1 0,0 1-1,0-1 1,0 0-1,1-1 1,-1 1 0,0-1-1,0 0 1,5 0-1,0-1 21,1 0-1,-1 0 0,0-1 0,0 0 1,0-1-1,-1 0 0,1 0 0,-1-1 1,1 0-1,-1 0 0,9-7 0,-9 6 21,0-1-1,0 0 1,0-1 0,-1 1-1,0-1 1,0-1-1,0 1 1,-1-1-1,0-1 1,-1 1-1,8-16 1,-11 19-27,1-2 51,1-1 0,-1 1 1,0-1-1,-1 0 0,0 0 1,0 0-1,-1 0 0,0-1 1,0-12-1,-2 20-60,1 1 0,0-1 0,-1 0 0,1 1 0,-1-1 0,1 1 1,-1-1-1,1 1 0,-1-1 0,0 1 0,1-1 0,-1 1 0,0 0 0,1-1 0,-1 1 0,0 0 0,1-1 1,-1 1-1,0 0 0,0 0 0,1 0 0,-1 0 0,0 0 0,1 0 0,-1 0 0,0 0 0,0 0 0,1 0 0,-1 0 1,0 0-1,0 0 0,1 1 0,-2 0 0,-1-1-39,0 1-1,0-1 1,0 1-1,0 0 1,0 1 0,0-1-1,-3 2 1,-10 15-166,4-5-3894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38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7024,'0'0'7441,"0"12"-6898,0 100 955,6-5 2549,-5-107-3981,0 0 1,0-1-1,0 1 1,0 0 0,0-1-1,0 1 1,0-1-1,-1 0 1,1 1-1,0-1 1,0 0 0,-1 1-1,2-2 1,5-19 160,1 0-81,0-1 0,1 1 0,1 0 0,23-34 0,-25 44-78,-3 4-12,0 1 0,0-1 0,1 1 1,0 0-1,0 1 0,0-1 0,10-6 0,-15 12-38,0-1 0,0 0 0,0 1-1,0-1 1,0 1 0,0 0 0,0-1-1,0 1 1,0-1 0,0 1 0,0 0 0,0 0-1,0 0 1,0 0 0,0 0 0,0 0-1,0 0 1,0 0 0,0 0 0,0 0-1,0 1 1,0-1 0,0 0 0,0 1-1,0-1 1,0 1 0,0-1 0,0 1 0,0-1-1,0 1 1,0 0 0,0-1 0,-1 1-1,1 0 1,1 1 0,1 2 105,-1 1 1,1 0-1,-1 0 1,0 1-1,3 9 0,3 8 363,-8-23-477,1 0 1,-1 0 0,0 0 0,1 1 0,-1-1 0,0 0 0,1 0 0,-1 0 0,0 1 0,0-1-1,1 0 1,-1 0 0,1 0 0,-1 0 0,0 0 0,1 0 0,-1 0 0,0 0 0,1 0-1,-1 0 1,0 0 0,1 0 0,-1 0 0,0 0 0,1 0 0,-1 0 0,0-1 0,1 1 0,-1 0-1,0 0 1,1 0 0,-1 0 0,0-1 0,1 1 0,13-10 151,-13 9-135,39-29 159,-11 7-4,44-27 1,-72 49-171,1 0 0,0 0 0,-1 0 0,1 0 1,0 0-1,0 1 0,0-1 0,0 1 0,0-1 0,0 1 0,0 0 1,0 0-1,0 0 0,0 0 0,0 0 0,3 0 0,-4 1-4,1 0 0,-1-1 0,0 1 0,0 0 0,0 0 0,0-1 0,0 1 0,0 0 0,0 0 0,0 0 0,0 0 0,0 0 0,-1 1 0,1-1 0,0 0 0,-1 0 0,1 0 0,-1 1 0,1-1 0,-1 0 0,1 1 0,-1-1 0,0 3 0,24 192 1017,-21-187-992,-2 0 0,1 1 0,-2-1 0,1 0 0,-1 0 0,0 1 0,-1-1 0,-2 11 0,1 16-1422,2-29-1594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3616,'0'0'7261,"13"-1"-6962,8 0-174,1 1 395,43-6 1,-42 1-90,-1 1 0,1 1 0,0 1 0,0 1 0,0 1 1,42 5-1,-49-2-274,8 2 66,1-1-1,0-2 1,36 0-1,50 1 177,-3-6-13,-33 3-139,-15 2-97,-39-1-60,40-2 0,93-10 305,-39 4-104,-91 5-220,110-4 230,-54 10-209,-2 0-12,106-7-1,-176 3-79,33-5 7,1 3-1,-1 1 0,53 5 0,-66-2 9,-1-1 0,1-1-1,-1-2 1,41-7-1,-28 4 10,48-1-1,-25 3-47,88-16-1,-127 16 8,5 0 18,55 2 0,-12 2 33,100-17 43,89 0-94,-219 14 19,281-16-75,-233 14 35,107-6 31,99-9 65,-218 14-36,249-25 190,-269 23-191,71-16 59,-82 12-45,52-3-1,337-7 96,-427 19 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9744,'0'0'0,"114"-29"-248,-15 5 208,20-6 408,6 0 8,6 3 192,-8 9 0,-6 10 32,2-4 0,-12-6-32,-5 8 8,-1 16-280,-14-2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4312,'0'0'13945,"7"11"-13651,2 2-200,0-1 58,-1 0-1,0 0 0,-1 1 1,7 17-1,-1 15 304,-3 2-1,-2-1 1,3 80 0,-8-71-72,-3-29-9,1 0-1,7 36 1,-1-13 636,-1-49-842,-4-11-3821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4416,'0'0'13202,"10"-3"-12973,175-32 983,-168 31-988,0 1-1,1 1 1,-1 0-1,1 1 1,-1 1-1,20 3 0,-7-1 180,-18-2-141,1 1 1,-1 1-1,1 0 1,17 5-1,-20-4-24,0-1 1,0 0-1,13 0 0,8 1 520,-22-7-393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152 102 10112,'0'0'5262,"-9"9"-4943,-29 32-10,32-34-124,0 1-1,0-1 0,1 1 1,-1 1-1,-3 10 0,-11 14 406,13-24-387,1 1 0,0 0 0,0 1 0,-6 16 0,10-22-127,0-1 0,1 1 0,0 0 0,0-1 0,0 1 0,0 0 0,1 0 0,0 0 0,0 0 0,0-1 0,1 1 0,-1 0 0,3 8 0,-1-9-34,0-1-1,-1 0 1,1-1 0,1 1 0,-1 0 0,0 0-1,1-1 1,-1 0 0,1 1 0,0-1 0,-1 0-1,1 0 1,0 0 0,0-1 0,1 1 0,-1-1-1,0 1 1,1-1 0,-1 0 0,0-1 0,1 1-1,-1-1 1,1 1 0,-1-1 0,1 0 0,-1 0 0,8-1-1,-5-1 0,1 0-1,0 0 0,-1-1 1,0 0-1,1 0 0,-1 0 1,0-1-1,-1 0 0,1 0 1,-1 0-1,9-9 0,-5 2 32,0 1-1,-1-1 1,0-1-1,12-24 1,-20 36-69,0 0 0,0-1 0,0 1 1,0 0-1,0 0 0,0 0 0,0-1 1,0 1-1,0 0 0,0 0 1,1-1-1,-1 1 0,0 0 0,0 0 1,0 0-1,0 0 0,0-1 0,0 1 1,1 0-1,-1 0 0,0 0 0,0 0 1,0-1-1,1 1 0,-1 0 0,0 0 1,0 0-1,0 0 0,1 0 0,-1 0 1,0 0-1,0 0 0,0 0 0,1 0 1,-1 0-1,0 0 0,0 0 0,1 0 1,-1 0-1,0 0 0,0 0 0,1 0 1,4 10 102,5 7-78,27 12 36,-10-9-21,-23-17-33,0 0 1,1 0-1,-1-1 1,1 1-1,-1-1 1,1 0-1,0 0 0,0 0 1,0-1-1,0 0 1,0 0-1,0 0 1,0 0-1,1-1 1,-1 0-1,0 0 0,0 0 1,0-1-1,1 0 1,-1 0-1,0 0 1,0-1-1,5-1 0,-2-1 12,1 0 0,-1-1 0,0 0 0,-1 0 0,1 0 0,-1-1-1,0 0 1,-1-1 0,1 1 0,-1-1 0,-1-1 0,7-9 0,-5 4 21,0 0 1,-1-1-1,0 1 0,-1-1 1,-1 0-1,0-1 1,-1 1-1,-1-1 1,0 0-1,-1 0 1,0 1-1,-1-1 0,-1 0 1,0 0-1,-1 0 1,-6-19-1,7 31-36,0 0-1,0 0 1,-1 0-1,1 0 1,-1 0-1,1 0 1,-1 1-1,0-1 1,-4-3-1,6 5-15,-1 0-1,0 0 0,0 0 0,0 1 0,0-1 1,0 0-1,0 0 0,0 1 0,0-1 0,0 0 1,0 1-1,0-1 0,0 1 0,0 0 1,-1-1-1,1 1 0,0 0 0,0-1 0,-1 1 1,1 0-1,0 0 0,0 0 0,-1 0 1,1 1-1,-2-1 0,-2 3-64,1-1 0,-1 1 1,0 0-1,1 0 0,0 1 0,0-1 1,-5 6-1,-3 6-2995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4312,'0'0'13842,"-5"10"-13533,-40 84 770,44-92-1015,0 0 0,0 1 0,0-1-1,1 0 1,-1 1 0,1-1 0,0 1 0,0-1-1,0 1 1,0-1 0,0 1 0,0-1 0,0 1-1,1-1 1,0 0 0,-1 1 0,1-1 0,0 0 0,0 1-1,0-1 1,2 3 0,-1-1 3,1 0 0,0 0-1,-1 0 1,2 0 0,-1-1 0,0 1 0,1-1-1,0 0 1,5 5 0,1-3 66,0-1 1,-1 1-1,1-1 1,1-1-1,-1 0 1,0 0-1,1-1 1,-1-1-1,1 0 0,0 0 1,17-1-1,-24 0-77,1 0 1,-1-1-1,0 1 0,0-1 0,0 0 0,0 0 0,0 0 1,0 0-1,6-3 0,5-8-3234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4912,'0'0'10785,"10"-4"-10432,-7 3-337,10-4 270,-1 1 0,1 0-1,0 1 1,0 0 0,22-1 0,-33 4-222,0 0 0,0 0 0,-1 0 1,1 0-1,0 1 0,0-1 0,0 1 0,0-1 1,0 1-1,-1 0 0,1 0 0,0 0 0,-1 0 1,1 0-1,2 2 0,-4-3-42,1 1 0,0 0 0,-1 0 0,1 0 0,-1 0 0,1 0 0,-1 0 1,1-1-1,-1 1 0,0 0 0,1 0 0,-1 0 0,0 0 0,0 0 0,0 0 0,0 0 0,0 0 0,0 1 0,0-1 0,0 0 0,0 0 1,-1 0-1,1 0 0,0 0 0,-1-1 0,1 1 0,0 0 0,-1 0 0,0 1 0,-10 19 195,0-2 0,-1 1-1,-1-2 1,-30 34 0,22-18 420,21-34-629,0 0 0,0 0-1,0 1 1,-1-1-1,1 0 1,0 1 0,0-1-1,0 0 1,0 0 0,0 1-1,0-1 1,0 0 0,-1 1-1,1-1 1,0 0-1,0 1 1,0-1 0,0 0-1,1 1 1,-1-1 0,0 0-1,0 1 1,0-1-1,0 0 1,0 0 0,0 1-1,0-1 1,0 0 0,1 1-1,-1-1 1,0 0-1,0 0 1,0 1 0,1-1-1,-1 0 1,0 0 0,0 0-1,1 1 1,-1-1-1,0 0 1,0 0 0,1 0-1,-1 0 1,0 0 0,1 1-1,-1-1 1,0 0-1,1 0 1,-1 0 0,0 0-1,1 0 1,-1 0 0,0 0-1,1 0 1,22 5 226,-20-5-184,48 4 349,-41-4-257,0 0-1,0 1 1,0 0-1,19 5 1,-19-5 126,4 1-3251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4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0 4720,'0'0'8744,"-6"17"-8275,2-8-395,-7 21 206,-1-1 0,-22 36 1,-104 149 1447,-29 51 185,167-265-1911,-28 47 624,3 2 1,-31 81-1,50-115-424,4-11-57,0 1 1,1 0-1,-1 0 1,1 0-1,0 0 1,-1 9-1,2-14 24,0 5 75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5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52 4616,'0'0'12377,"-6"10"-11993,-54 79 965,52-77-1178,0 0-1,1 0 1,0 0-1,1 1 1,0 0-1,1 0 1,1 1 0,0 0-1,1-1 1,0 1-1,1 0 1,1 0-1,0 23 1,1-34-144,0-1 1,0 1-1,1 0 1,-1 0-1,1-1 1,-1 1-1,1 0 0,0-1 1,0 1-1,0-1 1,0 1-1,0-1 0,1 1 1,-1-1-1,1 0 1,0 1-1,-1-1 1,1 0-1,0 0 0,0-1 1,1 1-1,-1 0 1,0-1-1,0 1 0,1-1 1,-1 0-1,1 1 1,-1-1-1,1 0 1,0-1-1,-1 1 0,1 0 1,0-1-1,0 0 1,-1 1-1,4-1 0,2-1 9,0 1 0,-1-1 0,1 0 0,-1-1 0,1 0 0,-1 0 0,0-1 0,1 0 0,-1 0 0,-1 0-1,12-8 1,-1-2 59,-1 0-1,0-1 1,-1 0-1,26-32 0,-34 39-18,-6 6-62,0 1 0,-1-1 0,1 1 1,0-1-1,-1 0 0,1 1 0,-1-1 1,1 1-1,-1-1 0,1 0 0,-1 0 0,0 1 1,1-1-1,-1 0 0,0 0 0,0 1 1,1-1-1,-1 0 0,0-1 0,0 1 84,-3 23 196,7-5-159,-3-15-128,-1 1-1,0-1 1,1 0 0,-1 0-1,1 0 1,0-1-1,0 1 1,0 0-1,0 0 1,0 0 0,0 0-1,0-1 1,1 1-1,-1-1 1,0 1 0,1-1-1,0 1 1,-1-1-1,1 0 1,0 0 0,1 1-1,6 4 16,0-2-1,1 1 1,-1-1-1,1-1 0,-1 1 1,1-2-1,0 1 1,0-1-1,1-1 0,-1 0 1,0 0-1,0-1 1,1-1-1,-1 0 1,0 0-1,0 0 0,0-2 1,0 1-1,0-1 1,0-1-1,-1 1 0,1-2 1,-1 1-1,0-1 1,0-1-1,-1 0 1,0 0-1,0 0 0,0-1 1,10-12-1,-10 10 37,-1-1 1,1 0-1,-2-1 0,1 0 0,-1 0 0,-1 0 0,0 0 0,-1-1 0,0 0 1,-1 0-1,0 0 0,0 0 0,-2-1 0,1 1 0,-2 0 0,0-1 0,0 1 1,-1-1-1,-5-21 0,6 32-56,-1-1 1,0 0-1,0 0 1,0 0 0,0 1-1,0-1 1,-1 1-1,0-1 1,1 1-1,-1-1 1,0 1-1,0 0 1,0 0-1,0 0 1,-3-2-1,3 3-54,0 0 0,1 1-1,-1-1 1,1 0-1,-1 1 1,0 0 0,0-1-1,1 1 1,-1 0 0,0 0-1,0 0 1,1 0-1,-1 0 1,0 0 0,0 1-1,1-1 1,-1 1 0,0-1-1,1 1 1,-1-1-1,1 1 1,-1 0 0,1 0-1,-1 0 1,-1 1 0,-4 3-3346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5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4216,'0'0'11768,"10"0"-11343,7-2-338,21-1 1250,48 3 0,-83 0-1226,1 0 0,-1 1 1,1 0-1,-1-1 0,1 1 0,-1 1 0,0-1 0,0 0 1,1 1-1,-1 0 0,0 0 0,3 2 0,-5-2-64,-1 1 0,0-1 0,0 0 0,1 0 0,-1 1 0,0-1 0,-1 0 0,1 0 0,0 1 0,-1-1 0,1 0 0,-1 0 0,0 0 0,-1 3 0,-17 30 83,10-21-13,-6 13 204,-1-2 0,-21 26 0,36-51-301,1 1 1,-1 0-1,1-1 1,-1 1-1,1 0 1,-1-1-1,1 1 1,0 0-1,-1-1 1,1 1-1,0 0 1,-1 0-1,1 0 0,0-1 1,0 1-1,0 0 1,0 0-1,0 0 1,0 0-1,0-1 1,0 1-1,0 0 1,0 0-1,0 0 0,1-1 1,0 2-1,0 0 16,0-1 1,0 1-1,0-1 0,0 1 0,1-1 0,-1 0 0,0 0 0,1 0 0,-1 0 0,1 0 0,2 2 0,5 1 85,1-1 0,-1 0 0,13 3 0,60 11 441,-82-17-567,1 0 1,-1 0-1,1 0 0,-1 0 1,1 0-1,-1 0 1,0 1-1,1-1 1,-1 0-1,1 0 1,-1 0-1,0 1 1,1-1-1,-1 0 1,0 1-1,1-1 0,-1 0 1,0 0-1,0 1 1,1-1-1,-1 1 1,0-1-1,0 0 1,0 1-1,1-1 1,-1 1-1,0-1 1,0 1-1,-2 4-3385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5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5520,'0'0'6608,"-13"7"-6051,10-6-491,-88 43 1456,89-43-1359,-1 0 1,1 0-1,-1 1 0,1-1 0,-1 1 1,1-1-1,0 1 0,0 0 1,0 0-1,0 0 0,-3 4 1,1 8-1848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5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6224,'0'0'6422,"7"10"-5815,105 145 2134,-92-124-2370,300 490 4342,-292-457-4187,-2 1-1,-4 2 1,19 86 0,-32-109-273,-2 0 0,-1 0 0,-2 87 0,-7-66 48,-3 1 1,-16 68 0,-16 21 489,-78 202-1,44-171-253,54-145-506,-3-1 1,-34 53 0,53-91-361,-2 6 725,3-2-4193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226 190 5416,'0'0'8445,"-13"11"-8194,-2 1-173,4-4-11,0 0 0,1 1 0,0 0 0,1 1 0,-17 22 0,10-9 69,2 1 0,0 0 0,1 1 0,2 1 0,0 0 0,2 0 0,1 1 0,1 0 0,1 1 0,1-1 0,2 1 0,0 33 0,3-58-106,0 0 0,0 0 0,0 0 0,1 0 0,-1 1 0,1-1 1,0 0-1,0 0 0,0 0 0,0-1 0,0 1 0,1 0 1,-1 0-1,1-1 0,0 1 0,0 0 0,0-1 0,0 0 0,0 0 1,0 1-1,1-1 0,-1 0 0,1-1 0,-1 1 0,1 0 1,0-1-1,0 0 0,0 1 0,0-1 0,0 0 0,0-1 1,0 1-1,0 0 0,0-1 0,0 0 0,0 0 0,0 0 0,0 0 1,1 0-1,-1 0 0,5-2 0,4-1 39,-1-1-1,0 0 1,0 0-1,-1-1 1,1 0-1,-1-1 0,0 0 1,-1-1-1,0 0 1,0 0-1,0-1 1,-1 0-1,13-17 1,2-5 231,-1-1 1,33-65-1,18-57 1031,-69 145-964,-5 8-111,-5 17-91,4 2-153,0 0 1,1 0 0,0 0 0,2 0 0,2 19-1,-1-25-17,1 0 0,-1 0-1,2-1 1,0 1-1,0-1 1,1 0-1,1 0 1,9 15 0,-12-23 3,0 0 0,-1 0 1,2 0-1,-1-1 0,0 1 1,1-1-1,-1 0 1,1 0-1,0 0 0,0 0 1,0 0-1,0-1 0,1 0 1,-1 0-1,0 0 0,1-1 1,0 1-1,-1-1 1,1 0-1,0-1 0,0 1 1,-1-1-1,1 0 0,0 0 1,0 0-1,0 0 0,0-1 1,-1 0-1,1 0 0,0-1 1,-1 1-1,1-1 1,-1 0-1,0 0 0,1 0 1,-1-1-1,0 0 0,4-3 1,5-4 10,0-1 1,-1 0 0,-1-1 0,0 0 0,0-1-1,-1 0 1,11-20 0,49-106 121,-64 126-111,-1 2 2,-1 1 0,0-1 0,-1 0 0,3-16 0,-5 23-13,-1 0 0,1 0 0,-1 0 0,0 0 0,0 0 0,-1 0 1,1 0-1,-1 0 0,0 0 0,0 0 0,0 0 0,-1 1 1,1-1-1,-1 0 0,-3-4 0,-19-25 183,44 30-80,34-7-40,158-18-29,65-2-114,-259 29 31,31 0 0,-31 1-3,-17 0 31,-9 7-36,-31 39 66,1 1-1,-58 97 0,91-135-8,0 0 0,1 0-1,0 1 1,0 0 0,1 0-1,-3 16 1,5-21-1,1 1 1,0-1-1,0 0 1,0 1-1,0-1 0,1 0 1,0 1-1,0-1 1,1 0-1,-1 0 0,1 0 1,0 0-1,0 0 1,5 7-1,-6-10-5,0-1-1,-1 1 1,1-1-1,0 1 1,0-1 0,0 0-1,0 0 1,0 1-1,0-1 1,1 0 0,-1 0-1,0 0 1,1 0 0,-1 0-1,0 0 1,1-1-1,-1 1 1,1 0 0,-1-1-1,1 1 1,-1-1-1,1 0 1,0 1 0,-1-1-1,1 0 1,-1 0-1,1 0 1,0 0 0,-1 0-1,1 0 1,0-1-1,-1 1 1,1-1 0,-1 1-1,1-1 1,-1 1 0,1-1-1,-1 0 1,1 1-1,-1-1 1,0 0 0,1 0-1,-1 0 1,0 0-1,2-2 1,5-6 19,-1 1 0,1-1 0,-2 0 1,12-19-1,-18 28-22,10-17 40,-1-2 1,-1 1 0,11-38-1,9-62 163,-20 77-99,-5 26-29,-3 15-27,-6 48 72,9-26-96,0 0 0,1 0 0,13 37 0,-14-48-19,2 0-1,0 0 0,0 0 1,1 0-1,0-1 1,0 0-1,2 0 0,11 13 1,-15-20-5,-1 1 1,1-1 0,0 0 0,0 0-1,0 0 1,1-1 0,-1 0 0,1 1 0,-1-1-1,1-1 1,0 1 0,0-1 0,0 0-1,0 0 1,-1 0 0,1-1 0,0 1 0,0-1-1,0-1 1,0 1 0,0-1 0,0 1-1,0-2 1,0 1 0,0 0 0,0-1 0,-1 0-1,1 0 1,-1 0 0,1-1 0,6-5-1,6-4 27,-2-1 0,0-1-1,-1 0 1,0-1-1,-1 0 1,17-26-1,-2-4 172,33-70-1,-13 21 132,-40 81-207,-9 19-11,-2 13-85,0 19 12,1 0 0,2 0 0,1 0 0,3 0 0,1 0 0,1 0 0,16 47 0,-22-82-33,1 0 1,0 0-1,1 0 1,-1 0-1,0-1 1,1 1-1,0 0 1,0-1-1,-1 1 1,1-1-1,1 0 1,2 3-1,-4-4-1,0-1-1,0 1 0,0-1 0,0 1 0,1-1 0,-1 0 0,0 1 0,0-1 0,0 0 0,0 0 1,0 0-1,1 0 0,-1 0 0,0 0 0,0 0 0,0 0 0,0-1 0,1 1 0,-1 0 0,0-1 1,0 1-1,0-1 0,0 1 0,0-1 0,0 1 0,0-1 0,0 0 0,0 1 0,0-1 0,0 0 1,-1 0-1,1 0 0,0 0 0,1-1 0,8-11 25,0 0 1,-1-1-1,0 0 1,8-19-1,24-65 96,-15 34-59,-16 39-34,0 0 46,1 1 0,2-1 0,22-33 1,-35 58-75,1-1 1,0 0-1,0 0 1,0 0 0,0 1-1,0-1 1,0 0-1,0 1 1,0-1 0,0 1-1,0-1 1,0 1-1,1-1 1,-1 1 0,0 0-1,0 0 1,0-1-1,0 1 1,1 0 0,-1 0-1,0 0 1,0 0-1,1 1 1,-1-1 0,0 0-1,0 0 1,0 1-1,0-1 1,0 1 0,1-1-1,-1 1 1,0-1-1,1 2 1,6 3 9,0 0 0,-1 1 1,11 9-1,-7-5-3,8 6-15,1-1 1,0-1 0,1-1-1,0-1 1,35 14 0,-50-24 4,0 0 1,0 0 0,0 0 0,0-1 0,0 0 0,1 0-1,-1-1 1,0 1 0,0-2 0,1 1 0,-1-1-1,0 1 1,1-2 0,-1 1 0,0-1 0,0 0 0,0 0-1,-1-1 1,1 1 0,0-1 0,-1-1 0,0 1 0,1-1-1,-2 0 1,1 0 0,8-9 0,-2 2 11,-1-1 0,-1-1 0,11-17-1,-18 26-5,0 0 0,0 0 0,0 0 0,0 0 0,-1 0 0,1 0 0,-1-1 0,0 1 0,-1-1 0,1 1-1,-1-1 1,0 1 0,0-1 0,0 1 0,-1-1 0,0-6 0,0 9-5,1 1 0,-1-1 1,0 0-1,0 0 0,1 0 0,-1 0 1,0 0-1,0 1 0,-1-1 1,1 0-1,0 1 0,0-1 0,-1 1 1,1 0-1,-1-1 0,0 1 0,1 0 1,-1 0-1,0 0 0,1 0 1,-1 0-1,0 0 0,0 1 0,0-1 1,0 1-1,0-1 0,0 1 0,0-1 1,0 1-1,0 0 0,0 0 0,0 0 1,0 0-1,0 1 0,0-1 1,0 1-1,0-1 0,0 1 0,0-1 1,-3 3-1,-2 0 0,1 0 0,-1 0 0,1 1 0,-1 0 0,1 0 0,0 1 1,1 0-1,-1 0 0,1 0 0,-5 7 0,3-3-1,1 1-1,0 1 1,0-1 0,1 1 0,1 0 0,0 0-1,0 0 1,1 1 0,1-1 0,0 1 0,0 0 0,1 0-1,0-1 1,3 24 0,0-20-6,0-1-1,1 0 1,1 1-1,0-1 1,1-1-1,0 1 1,1-1-1,1 0 1,0 0 0,0-1-1,2 0 1,9 11-1,-15-18 5,2-1 1,-1 1-1,0-1 0,1-1 0,-1 1 0,1-1 1,0 1-1,0-1 0,1-1 0,-1 1 1,1-1-1,-1 0 0,1 0 0,0-1 0,-1 1 1,1-1-1,0-1 0,0 1 0,0-1 0,0 0 1,0 0-1,10-2 0,-5-1 6,-1 1-1,1-2 1,0 0 0,-1 0-1,0-1 1,0 0 0,0-1-1,-1 0 1,0 0 0,0-1-1,10-10 1,9-13 53,-2-2 0,-1-1 1,-1-1-1,28-54 0,-12 21 98,-29 51-87,0 0 0,0 0 0,15-13 0,-26 29-66,0-1-1,0 1 1,1 0 0,-1 0-1,0 0 1,1-1 0,-1 1-1,0 0 1,0 0-1,1 0 1,-1 0 0,0 0-1,1-1 1,-1 1-1,1 0 1,-1 0 0,0 0-1,1 0 1,-1 0 0,0 0-1,1 0 1,-1 0-1,0 0 1,1 1 0,-1-1-1,0 0 1,1 0 0,-1 0-1,0 0 1,1 0-1,-1 1 1,0-1 0,1 0-1,-1 0 1,0 0 0,0 1-1,1-1 1,-1 0-1,0 0 1,0 1 0,0-1-1,1 0 1,-1 1 0,0-1-1,0 0 1,0 1-1,0-1 1,0 0 0,1 1-1,5 18 32,-6-19-32,5 22 19,-1 1 0,-1-1 0,0 41 0,-10 70 5,6-115-24,-2 6 16,-1 0 1,-1 1-1,-14 38 0,19-62-15,-1 1 1,1 0-1,-1-1 0,0 1 1,1 0-1,-1-1 1,0 1-1,0-1 1,0 1-1,0-1 1,0 1-1,0-1 1,0 0-1,-1 1 1,1-1-1,0 0 1,-1 0-1,1 0 1,-1 0-1,1 0 1,-1 0-1,1-1 1,-1 1-1,0 0 1,1-1-1,-1 1 1,0-1-1,0 0 1,1 0-1,-1 1 1,0-1-1,0 0 1,0 0-1,1-1 1,-1 1-1,-2-1 1,-6-2 18,1 0 1,0-1 0,0 0-1,0-1 1,-12-8-1,-8-4 63,11 7-11,37 14-28,-2-1-59,130 31-1,27 5 14,-131-31 40,-1-3 0,51 0 0,-27-5 16,-63-1-156,-10-1 133,-9-2-2486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3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4416,'0'0'7106,"-11"12"-6724,-5 5-228,-1-1 297,-27 36 0,23-23-27,-52 73 966,9 18-538,6 2-1,-51 151 1,101-247-748,1 0 0,1 1-1,1-1 1,2 1 0,0 0 0,2 0 0,1 0 0,1 0 0,2 0 0,6 31-1,-3-35 24,2-1-1,11 26 0,-7-22-38,4 7 67,1-1-1,2-1 1,42 52-1,-33-46 0,-13-15 19,2-1-1,0-1 1,1 0 0,2-1-1,-1-1 1,2-1 0,30 19-1,-28-27 65,-23-9-230,1 0-1,0 0 1,-1 0-1,1 0 1,-1 0-1,1 0 1,0 0-1,-1 0 1,1 0-1,-1 0 1,1-1 0,-1 1-1,1 0 1,-1 0-1,1-1 1,0 1-1,-1 0 1,1-1-1,-1 1 1,0 0-1,1-1 1,-1 1-1,1-1 1,-1 1 0,0 0-1,1-1 1,-1 1-1,0-1 1,1 0-1,-1 1 1,0-1-1,0 1 1,1-1-1,-1 1 1,0-1-1,0 0 1,26-96-256,-15 64-2526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3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4216,'0'0'8486,"-6"10"-8203,-33 77 550,32-71-669,1 0 0,1 0 0,0 1 0,1 0 0,1 0-1,1 0 1,0 0 0,1 0 0,3 34 0,2-18 71,0 1 0,-2-1 0,-2 1 1,-4 38-1,0-48 258,-1 50 0,31-80-342,13-4-72,38-16 1,-48 15-18,-1 2 1,2 1 0,48-8-1,-32 7 8,-38 6-37,1 1 0,-1 1 0,1-1 0,-1 1 0,1 1 0,17 0-1,-25 0-20,0 0 0,-1 1-1,1-1 1,0 0 0,0 1-1,-1-1 1,1 0 0,0 1-1,-1-1 1,1 1 0,0-1-1,-1 1 1,1-1 0,-1 1-1,1-1 1,0 2 0,-1-1-19,1-1 1,-1 1-1,0-1 1,0 0 0,1 1-1,-1-1 1,0 0-1,1 1 1,-1-1 0,0 0-1,1 0 1,-1 1-1,0-1 1,1 0 0,-1 0-1,1 1 1,-1-1-1,0 0 1,1 0 0,-1 0-1,1 0 1,-1 0-1,1 0 1,-1 0 0,1 0-1,-1 0 1,0 0-1,1 0 1,-1 0 0,1 0-1,-1 0 1,1 0-1,-1 0 1,0 0 0,1-1-1,-1 1 1,1 0-1,-1 0 1,0-1 0,1 1-1,0-1 1,8-3-2457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3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5920,'0'0'8517,"13"10"-8129,5 3-194,25 14 0,-39-25-155,0-1 1,0 1-1,0-1 0,0 0 1,0 0-1,0 0 0,0-1 1,0 1-1,0-1 1,0 0-1,0 0 0,0-1 1,6 0-1,10-1 163,-1 2-20,5 1 148,1-1 0,-1-2 1,0 0-1,1-1 1,36-11-1,-51 11-134,0 0 1,1 0-1,0 1 0,17-1 0,-21 0 101,-2 0-3107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3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8032,'0'0'3265,"13"-3"-2721,23-3 12,37-2 0,24-7 687,-21 1-266,-14 4-50,36-3 794,-93 13-1599,0-1 0,0 1 0,-1-1 0,1 0 0,0-1 1,-1 1-1,1-1 0,-1 0 0,9-5 0,-5 6-767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38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5624,'0'0'10786,"12"1"-10325,107 13 1203,-69-13-938,0-3 0,-1-1-1,60-13 1,-82 12-471,34-13 401,-58 16-904,-1 1-1,1 0 1,0 0 0,0 0 0,0 1 0,0-1 0,0 1 0,-1 0 0,6 1 0,-6-1-621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3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5520,'0'0'4646,"-6"14"-4211,-8 17-123,1 1 1,2 0-1,-10 53 0,-18 340 1906,46-68-358,-1-221-847,0-65-155,-5-64-176,-2-19-3187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4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5224,'0'0'3550,"-5"12"-3226,-6 22-67,1 0 0,1 1-1,-4 49 1,-6 289 1716,6-133-506,3-103-544,8-108-714,1 4 173,-2 0-1,-8 36 1,11-65-278,-1 1-1,0 0 1,1-1 0,0 1-1,0 0 1,1 6-1,1 9 492,-2-20-586,0 0 0,0 0 0,0 0 0,0 0 0,0 0 0,1-1 0,-1 1 0,0 0 0,0 0 0,0 0-1,0 0 1,0 0 0,1 0 0,-1 0 0,0 0 0,0 0 0,0 0 0,1 0 0,-1 0 0,0-1 0,0 1 0,0 0 0,0 0 0,1 1 0,-1-1 0,0 0-1,0 0 1,0 0 0,0 0 0,1 0 0,-1 0 0,0 0 0,0 0 0,0 0 0,0 0 0,1 0 0,-1 0 0,0 0 0,0 1 0,0-1 0,0 0 0,0 0-1,0 0 1,1 0 0,-1 0 0,0 1 0,0-1 0,0 0 0,0 0 0,0 0 0,0 0 0,0 1 0,0-1 0,0 0 0,0 0 0,0 0 0,0 0 0,0 1-1,0-1 1,0 0 0,0 0 0,0 0 0,0 1 0,0-1 0,10-13 110,10-25-2495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4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5016,'0'0'9052,"0"14"-8727,3 196 1104,8-3-96,-12-69-231,-6-65-158,7-72-839,0 2 284,2-23-359,1-1 0,0 1-1,10-33 1,-13 53-30,3-6 0,-1 0 1,1 0-1,0 1 0,0-1 0,1 0 0,5-6 1,12-20-2,-16 24 1,0 0 0,1 0 0,0 0 0,0 0 0,1 1 0,-1 0 0,14-9 0,-6 5 0,0 1 0,1 1 0,22-11 0,-29 16 10,0 1-1,1 0 0,-1 0 1,1 1-1,14-3 0,-19 5-5,-1-1-1,0 1 0,0 0 1,0 0-1,1 1 1,-1-1-1,0 1 1,0-1-1,0 1 1,0 0-1,0 0 1,0 0-1,0 1 0,0-1 1,0 1-1,-1 0 1,1-1-1,4 5 1,-6-4 7,1 0 0,-1 1-1,0-1 1,1 0 0,-1 1 0,0-1 0,-1 1 0,1-1 0,0 1 0,-1-1 0,1 1 0,-1 0 0,0-1 0,0 1-1,0 0 1,0-1 0,0 1 0,-1 0 0,1-1 0,-1 1 0,1-1 0,-1 1 0,0-1 0,0 1 0,0-1 0,-1 0-1,1 1 1,-1-1 0,1 0 0,-1 0 0,-2 3 0,-7 4 20,0-1-1,0 0 1,0 0-1,-1-1 1,0-1-1,-1 0 1,1-1-1,-1 0 1,0-1 0,0 0-1,-22 3 1,26-4-20,9-3-10,-1 0-1,0 1 1,1-1 0,-1 0-1,0 0 1,0 1-1,1-1 1,-1 0 0,0 0-1,0 0 1,0 0-1,1 0 1,-1 0 0,0 0-1,0-1 1,1 1 0,-1 0-1,0 0 1,0 0-1,1-1 1,-1 1 0,0 0-1,1-1 1,-2 0-1,2 1 4,0 1 0,0-1 0,-1 0 0,1 0-1,0 1 1,0-1 0,0 0 0,0 0-1,0 1 1,0-1 0,-1 0 0,1 0 0,0 1-1,0-1 1,0 0 0,0 0 0,0 1 0,0-1-1,0 0 1,0 1 0,0-1 0,0 0 0,0 0-1,0 1 1,0-1 0,1 0 0,-1 1-1,0-1 1,0 0 0,0 0 0,0 1 0,0-1-1,1 0 1,-1 0 0,0 0 0,0 1 0,0-1-1,1 0 1,-1 0 0,0 0 0,0 0 0,0 1-1,1-1 1,-1 0 0,0 0 0,1 0-1,-1 0 1,0 0 0,0 0 0,1 0 0,-1 0-1,0 0 1,0 0 0,1 0 0,-1 0 0,1 0-1,11 5 51,0 0 0,0 1 0,0 0 0,-1 1 0,16 12 0,49 46 362,-33-26-36,-27-29-204,-14-9-126,0 0 0,0 0 0,0 0-1,0 0 1,-1 1 0,1-1-1,0 0 1,-1 1 0,3 2 0,-4-5-44,0 1 0,0 0 0,0 0 0,0 0 0,0-1 1,0 1-1,0 0 0,0 0 0,0-1 0,0 1 0,0 0 1,0 0-1,0 0 0,0-1 0,0 1 0,1 0 0,-1 0 0,0 0 1,0-1-1,0 1 0,0 0 0,0 0 0,1 0 0,-1 0 1,0-1-1,0 1 0,0 0 0,0 0 0,1 0 0,-1 0 1,0 0-1,0 0 0,0 0 0,1-1 0,-1 1 0,0 0 0,0 0 1,1 0-1,-1 0 0,0 0 0,0 0 0,0 0 0,1 0 1,-1 0-1,0 0 0,0 0 0,1 0 0,-1 1 0,0-1 1,0 0-1,0 0 0,1 0 0,-1 0 0,0 0 0,0 0 0,0 0 1,1 1-1,-1-1 0,0 0 0,0 0 0,0 0 0,0 0 1,0 1-1,1-1 0,-1 0 0,0 0 0,0 0 0,0 1 1,5-26-113,-4 20 57,24-91-314,-12 47-2855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4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6016,'0'0'881,"2"-9"-398,7-31 51,-9 39-393,0-1 0,1 1 0,-1-1 0,1 1-1,-1-1 1,1 1 0,0 0 0,-1-1 0,1 1-1,0 0 1,0 0 0,0 0 0,0-1 0,0 1-1,0 0 1,0 0 0,0 0 0,0 1 0,1-1-1,-1 0 1,0 0 0,0 1 0,1-1 0,-1 1-1,1-1 1,-1 1 0,1-1 0,-1 1-1,0 0 1,1 0 0,-1 0 0,1 0 0,-1 0-1,1 0 1,-1 0 0,1 0 0,-1 0 0,1 1-1,2 0 1,0 1 102,1-1 0,0 0-1,0 0 1,0 0 0,0-1-1,0 0 1,0 0 0,0 0-1,0 0 1,0-1 0,6-1-1,26-1 593,245 26 1762,-262-22-2282,-18-1-248,1 0 1,-1 0 0,0 0-1,0 0 1,1 0 0,-1 1-1,0-1 1,0 1 0,0-1-1,1 1 1,1 1 0,9 4 890,-14-9-1026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8:4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7136,'0'0'3598,"14"11"-2848,1 2-524,69 64 997,-65-57-826,-2 1-1,0 0 1,-1 2-1,-1 0 1,20 42 0,-16-21 123,-1 2 0,17 65 0,-22-48-131,-2 0 1,-3 1-1,-3 0 1,-3 0 0,-11 126-1,0-113 90,-3 0 1,-3-1-1,-36 103 0,45-160-344,0 0 172,-1-1 0,0 0 1,-20 35-1,8-35 429,19-17-863,-1 0 0,0-1 0,0 1 0,0-1-1,0 1 1,0-1 0,0 1 0,0-1 0,0 0-1,0 0 1,0 1 0,0-1 0,0 0 0,0 0 0,0 0-1,0 0 1,0 0 0,0 0 0,0 0 0,0 0-1,0-1 1,-1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0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284 869 6448,'0'0'11630,"-10"-3"-11586,8 3-44,-7-3 32,1 1-1,-1 1 1,1 0 0,-1 0 0,1 0 0,-1 1-1,0 0 1,1 1 0,-1 0 0,-12 3-1,16-2-2,-1-1 0,1 1-1,-1 1 1,1-1 0,0 1-1,0-1 1,0 2 0,0-1-1,1 0 1,-1 1 0,-5 7-1,-21 22 147,25-28-123,0 0 0,1 1 0,0 0 0,0 1 0,0-1 0,1 1 0,0 0 0,0 0 0,-4 11 0,4-5 26,1 0 0,0 0 0,0 1 0,2-1 0,0 1-1,0 15 1,2-20-23,-1 0-1,1-1 0,1 1 1,0-1-1,0 1 0,0-1 1,1 0-1,0 0 0,1 0 0,8 14 1,-8-19-23,-1 1 1,0 0-1,1-1 1,0 0 0,0 0-1,0 0 1,0 0-1,0-1 1,0 1-1,1-1 1,-1 0 0,1 0-1,0-1 1,0 0-1,-1 1 1,1-2-1,0 1 1,0 0-1,0-1 1,0 0 0,0 0-1,8-2 1,-2 1 48,-1-1 0,1 0 0,-1-1 0,0 0 0,0 0-1,0-1 1,0-1 0,-1 0 0,14-8 0,-18 9-47,-1 0 0,0 0 0,0 0-1,0 0 1,-1-1 0,1 1 0,-1-1 0,0 0-1,0 0 1,-1 0 0,0-1 0,0 1-1,0-1 1,0 1 0,0-6 0,0-1 26,0 0 0,-1 1 1,-1-1-1,0 0 0,0 0 1,-3-14-1,0 15-7,0 0 0,0 0 0,-2 1 0,1-1 0,-1 1 0,0 0 0,-1 0 0,-1 1 0,1 0 0,-1 0 0,-1 0 1,0 1-1,-14-13 0,21 21-52,0-1 0,1 1 0,-1 0 0,0 0 0,0-1 0,1 1 0,-1 0 0,0 0 0,1 0 1,-1-1-1,0 1 0,0 0 0,1 0 0,-1 0 0,0 1 0,0-1 0,1 0 0,-1 0 0,0 0 0,0 0 1,1 1-1,-1-1 0,0 0 0,1 1 0,-1-1 0,0 0 0,1 1 0,-1-1 0,1 1 0,-1-1 1,1 1-1,-1-1 0,1 1 0,-1 0 0,1-1 0,-1 1 0,1 0 0,0-1 0,-1 1 0,1 0 0,0-1 1,0 1-1,-1 0 0,1 0 0,0-1 0,0 1 0,0 0 0,0 0 0,0-1 0,0 1 0,0 0 0,0 0 1,0-1-1,0 1 0,1 0 0,-1-1 0,0 1 0,0 0 0,1-1 0,0 2 0,3 3 8,0-1 0,0 0 1,0 0-1,1 0 0,0 0 0,-1-1 0,2 1 0,-1-1 0,0-1 0,1 1 0,-1-1 0,1 0 1,-1 0-1,1 0 0,0-1 0,0 0 0,0 0 0,0-1 0,0 1 0,0-1 0,0-1 0,10-1 1,-2-1 18,0 0 1,-1-1-1,1-1 1,-1 0 0,0-1-1,-1 0 1,1-1-1,16-13 1,-2 2 134,-1-2-1,-1-1 1,-1-1 0,30-34-1,-51 53-123,0-1 0,0 1 0,0 0-1,0 0 1,1 0 0,-1 0 0,6-2 0,-8 4-27,0 1 1,0-1-1,1 1 1,-1-1-1,0 1 0,1-1 1,-1 1-1,1 0 1,-1 0-1,0 0 1,1 0-1,-1 0 1,0 0-1,1 0 1,-1 0-1,1 0 1,-1 1-1,0-1 1,1 1-1,-1-1 1,0 1-1,0-1 0,1 1 1,-1 0-1,2 1 1,2 3-4,1 0 0,-1 1 0,0 0 0,0 0 0,-1 0 1,0 1-1,0-1 0,-1 1 0,1 0 0,-2 0 0,4 12 0,3 11 22,6 42-1,-15-69-28,1-2-2,10 89 60,-10-81-49,-1 0 1,0 0-1,-1-1 0,0 1 0,0 0 1,-1 0-1,0-1 0,-4 10 0,6-17-9,-1 1 0,0-1 0,1 1 0,-1-1 1,0 0-1,0 1 0,0-1 0,0 0 0,0 0 0,0 1 0,-1-1 0,1 0 0,0 0 0,-1 0 0,1-1 0,0 1 0,-1 0 0,1 0 0,-1-1 1,1 1-1,-4 0 0,1-1 3,1 1 0,-1-1 0,1 0 0,-1-1 1,1 1-1,-1-1 0,1 1 0,-1-1 0,-5-2 0,-7-4 28,1 0-1,1-1 0,-20-14 0,29 19-19,-14-10 54,-22-20-1,31 23-36,9 8-23,-1 0 0,0-1-1,0 2 1,0-1 0,0 0 0,0 0 0,0 1 0,0-1-1,-1 1 1,1 0 0,-1-1 0,-4 0 0,7 2-6,0-1 1,0 1 0,0 0-1,0 0 1,0 0-1,0 0 1,0-1-1,0 1 1,0 0 0,0 0-1,0 0 1,0 0-1,0-1 1,0 1-1,0 0 1,0 0 0,0 0-1,0 0 1,0-1-1,0 1 1,0 0-1,0 0 1,0 0-1,0 0 1,0-1 0,1 1-1,-1 0 1,0 0-1,0 0 1,0 0-1,0 0 1,0 0 0,0-1-1,0 1 1,1 0-1,-1 0 1,0 0-1,0 0 1,0 0 0,0 0-1,1 0 1,-1 0-1,0 0 1,0 0-1,0 0 1,0 0 0,1 0-1,-1 0 1,0 0-1,0 0 1,6 0-1,0 1 0,-1 1 1,1-1-1,-1 1 0,1 0 1,-1 0-1,0 1 0,10 5 1,15 7-25,-6-5 2,-1-2 0,1 0-1,1-2 1,-1 0 0,1-2-1,41 2 1,-45-6 22,-1 0 0,1-2 0,-1-1-1,1 0 1,-1-2 0,0 0 0,0-1 0,-1-1 0,0-1 0,0 0 0,0-2 0,-1 0-1,-1-1 1,19-15 0,87-81 119,-119 104-111,1 0 0,0 0 0,0 1 0,0-1 0,1 1 0,-1 0 0,0 1 1,1-1-1,-1 1 0,1 0 0,0 0 0,-1 1 0,1 0 0,0 0 0,8 1 0,1 1 22,0 2-1,0-1 1,0 2 0,18 7 0,-36-13 31,-57-19 52,45 17-102,0 0 0,0 2 1,0 0-1,0 0 0,-1 2 0,1 0 0,0 1 1,0 0-1,0 1 0,0 1 0,-21 7 1,29-8-14,0 0 0,0 1 0,0-1 1,1 1-1,-1 0 0,1 1 0,0 0 1,0 0-1,1 0 0,-1 0 0,1 1 1,0 0-1,1 0 0,-1 1 0,1-1 1,1 1-1,-1 0 0,1 0 0,0 0 1,1 0-1,-1 0 0,2 1 0,-1-1 1,-1 13-1,3-7-11,0 0 0,0 0 0,1-1 0,1 1 0,5 23-1,-5-28 5,1-1 0,0 0 0,0 1 0,0-1-1,0-1 1,1 1 0,1 0 0,-1-1 0,1 0 0,0 0-1,6 6 1,-6-9 6,0 1 0,0-1 0,0 0 0,0 0 0,1-1-1,-1 1 1,1-1 0,0 0 0,0-1 0,0 0 0,0 1 0,0-2-1,0 1 1,11-1 0,-1-1-3,0-1 1,0 0-1,0-1 0,20-7 0,9-5 44,-2-2-1,0-2 0,-2-2 1,54-36-1,-11-5 112,-49 36-69,-20 13 14,24-26 0,-17 17-11,-31 64 18,3-21-82,-2 3-35,2 1 0,1-1 0,0 1 0,2 0 0,0 45 0,3-67 17,0 0 0,0-1 0,1 1 0,-1-1 0,1 1-1,-1-1 1,1 1 0,0-1 0,0 1 0,0-1 0,0 1-1,0-1 1,1 0 0,-1 0 0,1 0 0,-1 0 0,1 0-1,0 0 1,0 0 0,0 0 0,3 1 0,-3-2 2,1 0 0,0 0 1,-1 0-1,1-1 0,0 1 1,0-1-1,-1 0 0,1 0 1,0 0-1,0 0 0,0 0 1,-1 0-1,1-1 0,0 1 1,0-1-1,-1 0 0,1 0 1,-1 0-1,5-3 0,27-14 25,-1-3-1,-1 0 1,-1-2-1,36-35 1,-20 11 19,-3-1-1,61-86 1,-93 119-34,11-18 5,-1-1 0,-2-1 0,28-66 0,-23 36 28,21-93-1,-43 146-37,0 5-3,-1 0 1,-1 0 0,1 0-1,-1 0 1,-1 0 0,1 0-1,-2-7 1,1 14-8,0-1 1,0 1-1,0 0 1,0 0-1,0-1 1,0 1 0,0 0-1,0 0 1,0-1-1,0 1 1,0 0-1,-1 0 1,1 0-1,0-1 1,0 1-1,0 0 1,0 0 0,-1 0-1,1 0 1,0-1-1,0 1 1,0 0-1,-1 0 1,1 0-1,0 0 1,0 0-1,-1 0 1,1 0-1,0 0 1,0-1 0,-1 1-1,1 0 1,0 0-1,0 0 1,-1 0-1,1 0 1,0 0-1,0 1 1,0-1-1,-1 0 1,1 0 0,0 0-1,0 0 1,-1 0-1,1 0 1,0 0-1,0 0 1,-1 0-1,1 1 1,0-1-1,0 0 1,0 0-1,0 0 1,-1 1-1,-12 11-19,12-11 18,-9 11-10,1-1 1,0 2-1,1-1 0,0 1 1,1 0-1,-6 17 0,-27 89-56,33-94 50,-4 15-24,3 0 0,1 0 0,2 1 0,2-1 0,1 1 0,2 0 0,3 0 0,11 68 0,-12-99 34,0-1-1,0 1 1,1 0-1,0-1 0,8 15 1,-10-23 7,-1 1 1,1-1-1,0 0 1,0 1-1,0-1 1,0 0-1,1 0 1,-1 1 0,0-1-1,0 0 1,1 0-1,-1-1 1,0 1-1,1 0 1,-1 0-1,1-1 1,-1 1 0,1 0-1,0-1 1,-1 0-1,1 1 1,-1-1-1,1 0 1,0 0-1,-1 0 1,1 0 0,0 0-1,-1 0 1,1 0-1,-1-1 1,1 1-1,0-1 1,-1 1-1,1-1 1,-1 1 0,1-1-1,-1 0 1,1 0-1,-1 0 1,0 0-1,3-2 1,11-8 11,0-1 0,-1-1 1,0 0-1,0-1 0,-2-1 1,22-31-1,53-108 49,-71 123-37,112-248 96,-110 230-89,-1-1-1,-3-1 1,13-95 0,-27 141-28,0 0 0,0 0 0,-1 0 0,0 0 0,0 0 1,0 0-1,0 0 0,-1 0 0,-2-5 0,3 9-2,1 1 0,0 0 0,0-1 0,-1 1 0,1 0 0,0 0 0,-1-1 0,1 1 0,0 0 0,-1-1 1,1 1-1,-1 0 0,1 0 0,0 0 0,-1 0 0,1-1 0,-1 1 0,1 0 0,0 0 0,-1 0 0,1 0 0,-1 0 0,1 0 0,-1 0 0,1 0 0,-1 0 0,1 0 0,0 0 0,-1 1 0,1-1 0,-1 0 0,1 0 0,0 0 0,-1 0 0,1 1 0,-1-1 0,1 0 0,0 0 0,-1 1 0,-16 11-6,6 0-8,1 1-1,0 0 1,0 0 0,2 1 0,0 0 0,-12 28 0,15-30 7,-13 33-30,2 0-1,-15 68 1,28-98 31,-9 35-19,3 0 0,2 0-1,2 1 1,3 0 0,1 0 0,12 88 0,-9-123 59,-2-11-9,0 0 0,1 1 0,-1-1 0,2 1 0,-1-1 0,0 0 0,1 0 0,0 0 0,0 0 0,4 6 0,-6-11-18,1 1 1,0-1-1,0 1 0,-1-1 0,1 0 0,0 1 0,0-1 1,0 0-1,0 0 0,0 1 0,-1-1 0,1 0 1,0 0-1,0 0 0,0 0 0,0 0 0,0 0 1,0-1-1,-1 1 0,1 0 0,0 0 0,0-1 1,0 1-1,0 0 0,-1-1 0,1 1 0,0-1 0,0 1 1,-1-1-1,1 1 0,1-2 0,24-22 94,-19 17-64,55-61 206,-44 46-140,2 1 1,23-21-1,-37 38-85,0 1 0,1-1 0,-1 1 0,1 0 0,0 0-1,0 1 1,0 0 0,0 0 0,0 1 0,0-1 0,1 2 0,-1-1-1,0 1 1,9 1 0,4 0-5,-1 1 0,0 1 0,0 1 0,21 7-1,-31-8 16,0 1-1,0 0 1,10 7-1,4 2 97,-18-13-53,-7-8-22,-6-8 9,4 12-48,0-1 1,-1 1-1,0 0 0,1 0 0,-1 0 0,-1 1 0,1 0 0,0 0 0,-1 0 0,0 1 0,-8-3 0,10 3-10,0 1 0,-1 0 0,1 0 0,0 0 0,-1 1-1,1 0 1,0 0 0,-1 0 0,1 0 0,0 1 0,-1-1 0,1 1 0,0 0 0,0 0-1,-1 1 1,1-1 0,-4 4 0,0 0-3,1 0-1,0 1 1,0 1-1,1-1 1,-1 1 0,2 0-1,-1 0 1,1 1-1,0 0 1,0 0 0,1 0-1,0 0 1,1 1-1,0-1 1,0 1-1,-2 12 1,3-11 0,0 0 0,1 0 0,0 0 0,1 0 0,0 1 0,1-1 0,0 0 0,0 0-1,1 0 1,1 0 0,-1-1 0,2 1 0,-1 0 0,9 15 0,-11-24 4,-1 0 0,1 0-1,-1-1 1,1 1 0,-1 0 0,1 0 0,0-1 0,-1 1-1,1 0 1,0-1 0,0 1 0,-1-1 0,1 1-1,0-1 1,0 1 0,0-1 0,0 0 0,0 1-1,-1-1 1,1 0 0,0 0 0,0 0 0,0 0-1,0 0 1,0 0 0,0 0 0,0 0 0,0 0-1,0 0 1,0 0 0,0 0 0,-1-1 0,1 1-1,0 0 1,0-1 0,0 1 0,0 0 0,1-2-1,3-1 9,-1-1 0,1 1-1,-1-1 1,1 0-1,3-5 1,10-13 40,0-2 1,-2 0-1,0-1 1,-2-1-1,-1 0 1,-1-1-1,13-43 1,-23 64-36,1-1 1,-1 1 0,1-1-1,5-7 1,-7 15-14,-1 0 0,1 0 0,-1-1 0,1 1 0,-1 0 0,0 0 0,1 0 0,-1 0 0,0 0 0,0 0 0,0 0 0,0 0 0,0 0 0,0 0 0,0 1 0,0 20-18,1-1 0,1 1-1,1-1 1,1 1 0,0-1 0,2 0 0,0-1-1,2 1 1,11 22 0,-17-40 15,0 1 0,0-1-1,0 0 1,0 0 0,1-1-1,-1 1 1,1 0 0,0-1 0,0 1-1,0-1 1,0 0 0,0 0-1,0 0 1,0-1 0,5 3 0,-5-4 0,0 1 0,-1 0 0,1-1 0,0 0 0,0 0 0,0 0 0,0 0 0,-1 0 0,1 0 0,0-1 0,0 1 0,-1-1 0,1 0 0,0 0 0,-1 0 0,1 0 0,-1 0 1,1-1-1,-1 1 0,4-3 0,11-10 15,-1-1 1,0-1 0,-1 0-1,-1-1 1,0-1-1,-1 0 1,-1 0-1,10-22 1,7-20 66,30-88-1,-4-11-23,59-287 0,-113 438-56,9-61 0,-10 63 0,1 0 0,-1 0 0,-1 1 0,1-1 0,-1 0 0,0 0 0,-1 1 0,1-1 0,-4-8 0,4 14 0,1-1 0,0 1 0,0 0 0,0 0 0,0 0 0,-1-1 0,1 1 0,0 0 0,0 0 0,-1 0 0,1 0 0,0 0 0,0 0 0,-1 0 0,1-1 0,0 1 0,0 0 0,-1 0 0,1 0 0,0 0 0,0 0 0,-1 0 0,1 0 0,0 0 0,0 0 0,-1 0 0,1 1 0,0-1 0,0 0 0,-1 0 0,1 0 0,0 0 0,0 0 0,-1 0 0,1 0 0,0 1 0,0-1 0,0 0 0,-1 0 0,1 0 0,0 1 0,0-1 0,0 0 0,0 0 0,-1 1 0,-9 11 0,3 0-10,1 0 0,0 0 1,1 1-1,0 0 0,1 1 0,0-1 0,-2 21 0,1-10-7,-44 346-219,44-307 177,-1 93-50,7-130 94,2 1-1,0 0 1,13 46 0,-15-70 14,1 0 1,-1 0-1,0 0 1,1 0-1,-1 0 1,1 0-1,0-1 1,0 1-1,0 0 0,0-1 1,1 0-1,-1 1 1,5 2-1,-5-4 2,-1 0-1,1 0 0,0 0 0,0 0 0,0-1 0,0 1 0,0 0 1,0-1-1,0 0 0,0 1 0,0-1 0,0 0 0,0 0 0,0 0 0,0 0 1,0-1-1,0 1 0,1 0 0,-1-1 0,0 0 0,-1 1 0,1-1 1,3-1-1,17-12 54,-1-1-1,-1-1 1,30-29 0,-35 31 8,37-38 178,-32 30 1,31-26 1,-47 49-178,-2 6-41,-2 12-11,0-18-6,-3 40 32,3 1-1,1-1 1,2 0-1,15 69 1,-18-107-29,1-1 0,0 1-1,-1-1 1,1 1 0,0-1 0,0 0-1,0 1 1,1-1 0,-1 0 0,1 0-1,-1 0 1,4 3 0,-5-5-5,1 1-1,0-1 1,0 1 0,0-1-1,0 0 1,0 0 0,1 1-1,-1-1 1,0 0 0,0 0 0,0 0-1,0 0 1,0 0 0,0 0-1,0 0 1,0-1 0,0 1-1,0 0 1,0-1 0,0 1-1,0 0 1,0-1 0,0 1 0,0-1-1,0 0 1,-1 1 0,1-1-1,0 0 1,0 1 0,0-1-1,0-1 1,14-14 39,-1 1 0,0-2 1,-1 0-1,14-26 0,16-20 110,-22 30-28,-17 26-83,1 0 1,-1 0-1,1 0 0,1 0 1,6-6-1,-12 13-40,0 0 0,0 0 0,0-1 0,1 1 0,-1 0 0,0 0-1,0 0 1,0-1 0,1 1 0,-1 0 0,0 0 0,1 0 0,-1 0 0,0-1 0,0 1 0,1 0 0,-1 0 0,0 0 0,1 0-1,-1 0 1,0 0 0,1 0 0,-1 0 0,0 0 0,1 0 0,-1 0 0,0 0 0,0 0 0,1 0 0,-1 0 0,0 0 0,1 1-1,-1-1 1,0 0 0,1 0 0,-1 0 0,0 0 0,0 1 0,1-1 0,-1 0 0,0 0 0,0 0 0,0 1 0,1-1 0,-1 0-1,0 0 1,0 1 0,0-1 0,0 0 0,0 1 0,1-1 0,-1 0 0,0 0 0,0 1 0,0-1 0,0 0 0,0 1-1,0-1 1,0 0 0,0 1 0,0-1 0,0 0 0,0 1 0,0-1 0,0 1 0,-1 27 4,1-23 0,-7 50-6,4-43-27,1 1 0,1-1 1,0 1-1,1 24 0,0-37 28,0 1 0,0-1 0,0 0 0,0 0 0,0 1 0,0-1 1,0 0-1,1 0 0,-1 0 0,0 1 0,0-1 0,0 0 0,0 0 0,0 1 0,0-1 0,0 0 0,1 0 0,-1 0 0,0 0 0,0 1 0,0-1 0,0 0 0,1 0 0,-1 0 0,0 0 0,0 0 0,0 1 0,1-1 0,-1 0 0,0 0 0,0 0 0,1 0 0,-1 0 0,0 0 0,0 0 0,0 0 0,1 0 0,-1 0 0,0 0 0,1 0 0,11-6 21,12-17-2,-22 21-16,33-34 34,-13 12-1,26-21 0,-14 13-19,-27 24-27,0 0-1,1 1 1,0 0 0,0 0 0,1 1 0,9-5 0,-17 10 6,0 1 1,-1 0 0,1 0-1,0-1 1,-1 1-1,1 0 1,0 0 0,0 0-1,-1 0 1,1 0 0,0 0-1,-1 0 1,1 0-1,0 0 1,-1 1 0,1-1-1,0 0 1,-1 0-1,1 1 1,0-1 0,-1 0-1,1 1 1,0-1 0,-1 0-1,1 1 1,-1-1-1,1 1 1,-1-1 0,1 1-1,-1-1 1,1 1 0,-1 0-1,0-1 1,1 1-1,-1-1 1,0 1 0,0 0-1,1-1 1,-1 1 0,0 0-1,0-1 1,0 2-1,7 38-46,-6-29 23,-1-8 26,1 9-12,1 0 1,0 0 0,1 0 0,8 22 0,-9-31 9,-1 0 0,1 0 1,0 0-1,0 0 0,0 0 0,0 0 0,0-1 1,1 1-1,-1-1 0,1 1 0,0-1 1,0 0-1,-1 0 0,1-1 0,1 1 0,-1 0 1,0-1-1,0 0 0,1 0 0,-1 0 1,0 0-1,5 0 0,0 0 10,0-1 0,0 0 0,0 0 1,-1 0-1,1-1 0,0-1 0,-1 1 0,1-1 0,-1-1 0,1 1 0,13-8 1,2-3 40,0-1 0,23-19 0,-19 13-27,40-38 234,-58 51-234,-13 10-6,-17 15-1,11-6-27,0 1 1,0 1-1,1-1 1,1 2-1,0-1 0,1 1 1,1 0-1,-8 26 1,12-33 5,0 0 0,0 0 0,1-1 0,0 1 0,1 0 0,-1 0 0,2 0 0,-1 0 0,1 0 1,0 0-1,1 0 0,0 0 0,0-1 0,1 1 0,-1-1 0,2 0 0,-1 1 0,1-1 0,9 12 0,-13-18 6,1 0 0,0 0 0,0-1 0,0 1-1,0 0 1,0 0 0,0 0 0,0-1 0,0 1-1,0 0 1,0-1 0,1 1 0,-1-1-1,0 0 1,0 1 0,1-1 0,-1 0 0,0 0-1,0 1 1,1-1 0,-1 0 0,2-1 0,0 1 4,0-1 1,-1 0-1,1 0 1,0 0 0,0 0-1,-1 0 1,1-1 0,-1 1-1,4-3 1,4-4 36,-1-1 0,0 0 0,11-14 1,-19 23-39,10-17 12,-9 13-16,0 1 1,0 0 0,0-1 0,0 1 0,1 0 0,-1 1 0,1-1-1,0 0 1,0 1 0,4-4 0,-7 6 0,1 0 0,-1 0 0,0 1 0,0-1 0,0 0 0,0 0 0,1 0 0,-1 0 0,0 0 0,0 1 0,0-1 0,0 0 0,0 0 0,0 0 0,1 0 0,-1 1 0,0-1 0,0 0 0,0 0 0,0 0 0,0 1 0,0-1 0,0 0 0,0 0 0,0 0 0,0 1 0,0-1 0,0 0 0,0 0 0,0 0 0,0 1 0,0-1 0,0 0 0,0 0 0,0 0 0,0 1 0,0-1 0,0 0 0,-1 0 0,1 0 0,0 0 0,0 1 0,0-1 0,0 0 0,0 0 0,-31 115 0,-4-2 0,-5-1 0,-88 169 0,100-229 0,-2-2 0,-50 63 0,75-106 0,0-1 0,-1 0 0,1-1 0,-1 1 0,-1-1 0,1 0 0,0-1 0,-1 1 0,0-2 0,-13 7 0,17-9 0,0 0 0,0 0 0,-1-1 0,1 1 0,-1-1 0,1 0 0,-1 0 0,1 0 0,0 0 0,-1 0 0,1-1 0,-1 1 0,1-1 0,0 0 0,-1 0 0,1 0 0,0-1 0,0 1 0,0-1 0,0 0 0,0 0 0,0 0 0,1 0 0,-1 0 0,0 0 0,-3-5 0,1 0 0,1 0 0,-1 0 0,1 0 0,0 0 0,1-1 0,0 1 0,0-1 0,1 0 0,-3-14 0,1 1 0,1 0 0,0-33 0,4 46 0,-1-1 0,1 1 0,0 0 0,1 0 0,0 0 0,0 0 0,1 0 0,0 0 0,0 0 0,0 1 0,1 0 0,1-1 0,-1 2 0,1-1 0,0 0 0,1 1 0,-1 0 0,1 0 0,1 1 0,12-9 0,7-2 0,0 1 0,1 1 0,1 2 0,37-12 0,-6 9 0,-46 13 0,0-1 0,0 0 0,25-11 0,-62 12 463,5-1-3091,15 3-382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0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4912,'0'0'11499,"10"8"-11245,29 22 0,-37-29-232,-1 0-1,0-1 0,0 1 0,0-1 0,0 1 0,1-1 0,-1 0 1,0 0-1,1 1 0,-1-1 0,0 0 0,0 0 0,1 0 0,-1 0 0,0 0 1,1-1-1,-1 1 0,0 0 0,0 0 0,1-1 0,-1 1 0,0-1 1,0 1-1,0-1 0,1 0 0,20-19 450,-21 18-429,3-1 76,-1-1-1,0 0 1,1 0 0,-2-1-1,1 1 1,0 0 0,-1-1-1,0 0 1,0 1 0,0-1-1,0 0 1,-1 0-1,0 0 1,0 0 0,0 0-1,0-6 1,-1 10 86,-5 7 22,1 1 0,1 0-1,0 0 1,0 1 0,-2 7 0,13-2-45,-8-13-167,0 0-1,0 1 0,0-1 1,0 0-1,0 0 0,0 0 0,0 0 1,1 1-1,-1-1 0,0 0 1,0 0-1,0 0 0,0 0 0,0 0 1,0 1-1,0-1 0,1 0 1,-1 0-1,0 0 0,0 0 0,0 0 1,0 0-1,0 0 0,1 1 1,-1-1-1,0 0 0,0 0 0,0 0 1,1 0-1,-1 0 0,0 0 1,0 0-1,0 0 0,0 0 0,1 0 1,-1 0-1,0 0 0,0 0 1,0 0-1,1 0 0,-1 0 0,0 0 1,0-1-1,0 1 0,0 0 1,1 0-1,-1 0 0,0 0 0,0 0 1,0 0-1,0 0 0,0 0 1,1-1-1,-1 1 0,0 0 0,0 0 1,0 0-1,0 0 0,0-1 1,0 1-1,0 0 0,0 0 0,0 0 1,0-1-1,1-4 104,-1 4-96,0 0 0,1-1 1,-1 1-1,0 0 0,0 0 1,0-1-1,0 1 0,0 0 0,0 0 1,0-1-1,-1 1 0,1 0 1,0 0-1,-1-1 0,1 1 1,-1 0-1,1 0 0,-1 0 0,0 0 1,1 0-1,-1 0 0,0 0 1,0 0-1,-1-1 0,-5-4 194,7 6-208,0-1-1,0 1 0,-1 0 0,1 0 0,0 0 1,0 0-1,0-1 0,0 1 0,0 0 1,-1 0-1,1 0 0,0 0 0,0 0 1,0 0-1,-1 0 0,1 0 0,0-1 1,0 1-1,0 0 0,-1 0 0,1 0 0,0 0 1,0 0-1,0 0 0,-1 0 0,1 0 1,0 0-1,0 0 0,0 0 0,-1 1 1,1-1-1,0 0 0,0 0 0,0 0 0,-1 0 1,1 0-1,0 0 0,0 0 0,0 0 1,0 1-1,-1-1 0,1 0 0,0 0 1,0 0-1,0 0 0,0 1 0,-2 0 19,0 0-1,0 1 1,0-1-1,0 1 1,1-1-1,-1 1 1,1 0 0,-1-1-1,1 1 1,0 0-1,-1 0 1,1 0-1,0 0 1,0 0-1,0 1 1,1-1-1,-1 0 1,0 4-1,-6 11 48,2 1 45,5-18-111,0 0-1,0 1 1,1-1 0,-1 1 0,0-1 0,0 0 0,0 1 0,0-1 0,0 0 0,0 1 0,1-1-1,-1 0 1,0 1 0,0-1 0,1 0 0,-1 0 0,0 1 0,0-1 0,1 0 0,-1 0 0,0 0-1,1 1 1,-1-1 0,0 0 0,1 0 0,-1 0 0,0 0 0,1 1 0,-1-1 0,0 0 0,1 0 0,-1 0-1,0 0 1,1 0 0,-1 0 0,1 0 0,-1 0 0,1-23 302,-1 21-278,0-1-1,0 0 1,0 0 0,-1 1 0,1-1-1,-1 0 1,1 0 0,-1 1 0,0-1-1,0 1 1,-1-1 0,0-2 0,-11-6-3272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4:5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3208,'0'0'15767,"6"10"-15628,-3-3-113,2 4 29,0 0 0,-1 0 1,0 0-1,0 0 0,2 19 0,10 109 541,7 56 152,-19-157-495,2 11 142,-5-39-282,1 1 58,1-17 521,4-33-494,13-83 222,-14 56-201,12-92 122,-17 155-330,-1-3 18,1 0 0,0-1-1,0 1 1,0 0 0,1 0 0,0 0-1,0 0 1,1 0 0,0 0 0,0 1-1,0-1 1,7-8 0,-4 7 38,0 0 0,0 0 0,6-12 0,-11 18-60,-1 1 0,1-1-1,0 1 1,-1-1 0,1 1 0,-1-1 0,1 1 0,0-1-1,0 1 1,-1 0 0,1-1 0,0 1 0,-1 0 0,1 0-1,0-1 1,0 1 0,0 0 0,-1 0 0,1 0 0,0 0 0,0 0-1,0 0 1,-1 0 0,1 0 0,0 0 0,0 1 0,0-1-1,-1 0 1,1 0 0,0 1 0,1 0 0,21 13 166,-17-8-141,0-1 0,0 1 0,-1 1 0,0-1 0,0 1 0,-1 0 1,0 0-1,4 10 0,3 10 20,7 29 1,-3-9 38,-6-14 22,-1 0 0,5 50 0,-9-54-33,2 43 372,-6-41-4045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4:5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4912,'0'0'14655,"11"-2"-14444,31-6 343,79-28 0,-111 32-476,0 1 0,-1 0 0,1 0 0,0 1 0,0 1 0,0-1 0,0 2 0,1-1 0,-1 2 0,0-1 0,0 1 0,0 1 0,0 0 0,0 0 0,19 8 0,-17-6 21,1 0 0,17 3 0,14 4 191,-14-8 122,-18-4-3115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00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4312,'0'0'15475,"11"-2"-15200,125-28 901,-105 22-908,0 2 0,0 0 0,0 3 0,33-1 0,81 16 1731,-135-14-2157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0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4720,'0'0'14343,"3"11"-14125,2 1-138,-2 1 0,1 0 0,-2 0 0,3 25 0,23 196 1151,-23-203-1046,18 93 621,-23-101-580,0-7 480,4-32-358,11-93-106,-8 52-77,21-82 0,-10 63-66,12-40 88,-26 103-142,0 1 0,2 0 0,-1 0 0,2 1 0,-1-1-1,15-17 1,-18 26-15,-1 0 0,1 0-1,0 0 1,0 0-1,0 1 1,0-1 0,1 1-1,4-3 1,-6 4-18,-1 1-1,0 0 1,1-1-1,-1 1 1,1 0 0,-1 0-1,0 0 1,1 0 0,-1 0-1,1 0 1,-1 0-1,0 1 1,1-1 0,-1 0-1,0 1 1,1-1-1,-1 1 1,0 0 0,0-1-1,1 1 1,-1 0 0,0 0-1,0-1 1,0 1-1,0 0 1,0 0 0,1 1-1,4 5 20,0 0 0,-1 0-1,0 0 1,0 0 0,0 1-1,-1 0 1,0 0 0,5 16-1,-2 0 57,6 45-1,-9-41 0,10 32-1,7 24 108,-15-54-55,2-1 0,0 0-1,19 39 1,-25-58 427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04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11048,'0'0'4022,"-6"12"-3566,3-7-400,-10 21 593,-19 51-1,30-69-450,0 0 0,0 0-1,1 0 1,0 1 0,0-1-1,1 1 1,1 10-1,-1-17-132,0 0 0,0 0 0,0 0 0,1 0 0,-1-1 0,1 1 0,-1 0-1,1 0 1,0 0 0,0 0 0,0-1 0,0 1 0,0 0 0,0-1 0,1 1 0,-1-1-1,0 1 1,1-1 0,-1 1 0,1-1 0,-1 0 0,1 0 0,0 0 0,0 0 0,-1 0-1,1 0 1,0-1 0,0 1 0,0 0 0,0-1 0,0 0 0,0 1 0,0-1-1,4 0 1,0 0 20,0 0 0,0-1-1,1 0 1,-1 0-1,0-1 1,0 1-1,0-1 1,0 0 0,-1-1-1,9-4 1,-11 5-51,-1 0 0,1 1 0,-1-1 0,1 0 1,-1-1-1,0 1 0,1 0 0,-1-1 0,-1 1 0,1-1 0,0 0 1,-1 1-1,1-1 0,-1 0 0,0 0 0,0 0 0,0 0 1,0 0-1,0 0 0,-1 0 0,1-1 0,-1-2 0,0 2 5,0 0 0,-1 1 0,1-1 0,-1 0 0,0 0-1,0 1 1,0-1 0,0 1 0,-1-1 0,1 1 0,-1-1 0,0 1-1,0 0 1,0 0 0,0 0 0,-1 0 0,1 0 0,-1 0 0,0 1-1,-5-4 1,3 3 21,0 0 0,0 0-1,0 1 1,0 0 0,0 0 0,-1 0-1,1 1 1,-1 0 0,1 0-1,-1 0 1,1 1 0,-1-1 0,-10 2-1,-2 2 110,0 1-1,1 1 0,0 0 1,-17 9-1,12-5-23,15-5 83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25 191 3912,'0'0'3849,"-4"-11"-3573,-2-3-168,4 8-44,-1 0 0,1 1-1,0-1 1,1 0 0,-1 0 0,1-1 0,0-6 0,1 1 475,0 1 1,3-21-1,0 11 239,3-14 1444,-6 36-2187,0-1-1,0 0 1,0 0 0,0 0-1,0 0 1,0 0-1,0 0 1,0 0 0,0 0-1,0 0 1,0 0-1,0 0 1,0 0 0,0 0-1,1 0 1,-1 0-1,0 0 1,0 0 0,0 0-1,0 0 1,0 0-1,0 0 1,0 0 0,0 0-1,0 0 1,0 0-1,0 0 1,1 0 0,-1 0-1,0 0 1,0 0-1,0 0 1,0 0 0,0 0-1,0 0 1,0 0-1,0 0 1,0 0 0,0 0-1,0 0 1,0 0-1,0 0 1,1 0 0,-1 0-1,0 0 1,3 10 431,14 119 989,13 375 1549,-27-433-2642,5 201 1572,2-155-766,-11-109-272,-3-19-685,-1-24-188,4-15 62,2-1 1,8-52 0,-5 73-47,2 1 0,1 0 0,1 1 1,23-55-1,-25 72-16,1 1 1,0-1-1,1 1 0,0 1 1,0-1-1,1 1 0,13-10 1,-19 17-19,1 0 1,-1 0 0,1 0 0,0 0-1,-1 0 1,1 1 0,0-1-1,0 1 1,7-1 0,-9 2-2,0-1 1,0 1 0,1 0-1,-1 0 1,0 0-1,0 0 1,0 0-1,1 1 1,-1-1-1,0 1 1,0-1-1,0 1 1,0 0-1,0 0 1,0 0-1,0 0 1,0 0 0,-1 0-1,4 3 1,-1 0 3,0-1 1,-1 2-1,1-1 1,-1 0 0,0 1-1,3 5 1,-4-7-4,-1 1 0,0-1 0,0 1 0,-1-1 0,1 1 0,-1-1 0,0 1-1,0 0 1,0-1 0,-1 6 0,0 0 9,-1 0 1,0 0-1,-1 0 0,0-1 0,0 1 1,0-1-1,-1 0 0,-1 0 0,1 0 1,-2 0-1,1-1 0,-1 0 0,0 0 1,0 0-1,0-1 0,-1 0 0,0 0 1,-1-1-1,1 0 0,-1 0 0,0-1 1,0 0-1,0 0 0,-11 3 0,15-6 6,0-1 0,0 1 1,0-1-1,0 1 0,-8-2 0,2 1 17,10 0-37,0 0 1,0 0 0,-1 0 0,1 0 0,0 0 0,-1 0-1,1 0 1,0 0 0,0 0 0,-1 0 0,1 0-1,0 0 1,0 0 0,-1 1 0,1-1 0,0 0 0,0 0-1,-1 0 1,1 0 0,0 0 0,0 1 0,0-1 0,-1 0-1,1 0 1,0 0 0,0 1 0,0-1 0,0 0 0,0 0-1,-1 1 1,1-1 0,0 0 0,0 0 0,0 1 0,0-1-1,0 0 1,0 1 0,3 12 18,13 11 32,4-4 97,0-1 1,41 29-1,51 25 808,-107-69-1243,7 2 1044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5624,'0'0'11215,"12"-8"-10792,38-27-38,-48 34-308,0-1-1,0 1 1,1-1-1,-1 1 0,0 0 1,1 0-1,-1 0 1,1 0-1,-1 0 0,1 1 1,-1-1-1,1 1 0,0 0 1,-1-1-1,6 2 1,-7-1-35,0 0 1,1 1-1,-1 0 1,1-1 0,-1 1-1,0 0 1,0-1 0,1 1-1,-1 0 1,0 0-1,0 0 1,0 0 0,0 0-1,0 1 1,0-1 0,0 0-1,-1 0 1,1 0 0,1 3-1,1 5 55,-1-1 0,0 0 0,0 1 0,-1-1 0,0 1 0,-1 12 1,0-19-98,-4 99 436,1 11 96,4-92-365,1 1 0,5 24 1,-6-38-98,1-1 0,0 1 1,0-1-1,1 1 1,0-1-1,0 0 0,0 0 1,1 0-1,-1 0 1,8 7-1,-10-12-53,0-1 1,0 1-1,0-1 1,0 1-1,0-1 0,0 0 1,0 1-1,0-1 1,0 0-1,0 0 0,0 0 1,0 0-1,0 0 1,0 0-1,0 0 0,0 0 1,0-1-1,0 1 1,0 0-1,0 0 0,0-1 1,0 1-1,0-1 1,0 1-1,-1-1 0,1 1 1,0-1-1,0 0 1,0 1-1,-1-1 0,2-1 1,25-24 233,-17 12-183,0 0 0,-1 0 0,-1-1 1,-1 0-1,9-21 0,22-82 207,4-49 234,-40 156-424,0 1 0,1-20 0,0 2 12,-2 23-75,-1 2-1,0 0 0,0 0 0,1 0 0,0 0 0,-1 1 0,1-1-1,0 0 1,3-3 0,-4 5-13,1 0 1,1 0-1,-1 0 0,0 0 1,0 0-1,0 0 0,0 1 0,1-1 1,-1 1-1,0-1 0,1 1 1,-1-1-1,0 1 0,1-1 0,-1 1 1,0 0-1,1 0 0,-1 0 1,1 0-1,1 0 0,14 2 49,-1 1-1,0 0 1,0 1-1,0 0 0,0 1 1,-1 1-1,23 12 1,-8-5 130,-15-3 148,-15-10-324,1 0 0,-1 1 0,0-1-1,0 0 1,1 0 0,-1 1 0,0-1 0,0 0 0,1 0-1,-1 1 1,0-1 0,0 0 0,0 0 0,0 1 0,1-1-1,-1 0 1,0 1 0,0-1 0,0 0 0,0 1 0,0-1-1,0 0 1,0 1 0,0-1 0,0 0 0,0 1 0,0-1-1,0 0 1,0 1 0,0-1 0,0 0 0,0 1 0,-1-1-1,1 0 1,0 0 0,0 1 0,-10 15-623,8-12-2553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9240,'0'0'6529,"12"-2"-6033,34-3-7,-42 5-398,0 0 0,0 1-1,-1 0 1,1 0 0,0 0 0,-1 0-1,1 0 1,-1 1 0,1-1-1,-1 1 1,0 0 0,1 0 0,-1 0-1,0 1 1,0-1 0,2 4 0,7 3 278,-1 0 1,-1 1 1,0 0-1,-1 0 1,0 0-1,0 1 0,9 18 1,25 29 1251,-38-49-1332,1-1 1,-1 1-1,-1 0 0,1 1 1,2 10-1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0 11048,'0'0'1930,"-14"12"-1450,-189 159 1342,2-24 635,175-131-1979,21-13-284,0-1 0,0 1-1,0 1 1,1-1 0,-1 1-1,1-1 1,-4 6 0,8-9-170,0 0 1,-1 0 0,1 1-1,0-1 1,0 0 0,0 0-1,-1 1 1,1-1-1,0 0 1,0 0 0,0 0-1,-1 1 1,1-1 0,0 0-1,-1 0 1,1 0-1,0 0 1,0 0 0,-1 0-1,1 0 1,0 1 0,-1-1-1,1 0 1,0 0 0,0 0-1,-1 0 1,1 0-1,0 0 1,-1 0 0,1-1-1,-1 1 1,-2-2-2472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8640,'0'0'4025,"3"16"-3114,40 226 4442,-31-208-3533,-4-14-4203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15776,'0'0'1455,"73"6"-1271,-61-6-32,-4 0 80,-8 2-144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3312,'0'0'13897,"7"-10"-13424,-2 2-374,-3 4-56,0 0 0,1 1 0,-1-1 0,1 1-1,0-1 1,0 1 0,1 0 0,-1 0 0,0 0 0,1 0 0,0 1 0,0 0 0,0-1 0,0 1 0,0 1 0,0-1 0,7-1 0,78-12 1024,157-4-1,93 21 6,-27 2-176,-50-9 467,-234 9-662,-31-4-706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5:1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32 8136,'0'0'5433,"-12"12"-4844,-75 71 577,67-64-670,2 0 0,-19 26 0,32-38-332,0-1 0,1 1 0,0 0 0,1 0 0,-1 0 0,1 0 0,1 1 0,0-1 0,0 1 0,0 0 1,1-1-1,-1 10 0,2-14-110,0-1 1,0 1-1,0-1 1,0 1-1,1 0 1,-1-1-1,1 1 1,0-1-1,0 0 1,0 1-1,0-1 1,0 0-1,0 1 1,0-1-1,1 0 1,-1 0-1,1 0 1,0 0-1,0 0 1,-1-1-1,1 1 1,0 0-1,0-1 1,1 1-1,-1-1 1,0 0-1,0 0 1,1 0-1,-1 0 1,1 0-1,-1 0 1,1-1-1,4 1 1,3 0 69,0 0-1,-1-1 1,1 0 0,0-1 0,0 0 0,-1-1 0,16-4 0,-5-1 53,-1-1 1,0-1 0,0-1 0,-1-1 0,0 0 0,21-18-1,34-20 1085,-68 47-814,-7 7-125,-3 10-156,5-11-150,0-1 1,0 1-1,1 0 0,-1-1 1,1 1-1,-1-1 1,1 1-1,0-1 1,0 1-1,1-1 1,-1 1-1,1-1 1,0 0-1,-1 0 1,2 0-1,-1 0 1,0 0-1,0 0 1,1-1-1,0 1 0,-1-1 1,1 0-1,6 4 1,-4-3 0,0 0 0,1-1-1,-1 0 1,1 0 0,0 0 0,-1 0 0,1-1-1,0 0 1,0 0 0,0-1 0,0 0 0,0 0 0,0 0-1,7-2 1,-4 0 9,-1 0 0,1-1 0,-1 0 0,1 0 0,-1-1 0,0 0 0,-1-1 0,1 0 0,-1 0 0,0 0 0,0-1 0,-1 0 0,1-1 0,-1 1 0,-1-1 0,6-8 0,-2 1 67,0 0-1,-1-1 1,0 0-1,-2 0 0,0-1 1,0 0-1,5-28 1,-10 39-46,-1-1 1,0 0-1,0 1 0,0-1 1,0 1-1,-1-1 1,0 0-1,0 1 0,-1-1 1,0 1-1,0 0 1,-4-10-1,-3-5-337,8 10-1070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0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5320,'0'0'6529,"13"10"-6394,-11-9-129,109 73 442,-88-60-288,11 6 183,1-2 0,54 21 1,-80-35-254,1 0 0,-1 1 1,15 10-1,12 7 223,-31-20-275,-1 1 0,0 0-1,0 0 1,0 0 0,0 1 0,-1-1-1,1 1 1,-1 0 0,0 0-1,0 0 1,0 0 0,-1 0 0,1 1-1,1 5 1,-1-2 57,0 0 0,0 1-1,-1-1 1,0 1 0,-1 0 0,0 0-1,0 10 1,-2-13-29,1 1-1,-1-1 1,0 1-1,-1-1 1,0 0-1,0 1 1,0-1-1,0 0 1,-1 0-1,0 0 1,-1-1-1,-3 7 1,-8 6 130,0 0 0,-19 17 1,5-5 22,-32 37 141,20-27-217,28-28-84,0 0 1,1 0-1,1 1 1,0 1-1,1 0 0,-10 17 1,2 2 89,-28 36 0,12-18 26,27-39-136,0 1 1,-5 15-1,-7 14 82,13-29-90,1 0 0,0 0 0,1 1 0,0 0 0,1-1 0,1 1 0,-2 23 0,3-11 26,2 0 1,0 0 0,7 33-1,-4-42 58,10 27-1,-7-24 153,-2 7 345,-5-25-20,-24-23-449,4 3-68,1-1 1,2-1-1,0-1 1,-24-38-1,39 55-55,0 0 0,0-1-1,0 1 1,1 0-1,-2-9 1,3 9-22,-1 0 0,0 1-1,0-1 1,-1 0 0,1 0 0,-1 1 0,0-1 0,1 1-1,-5-6 1,5 8 1,-1-1 0,1 0-1,0 1 1,0-1 0,-1 0-1,2 0 1,-1 0 0,0 0-1,0 0 1,0-3 0,-2-2-1,1 2-23,3 3-55,3 3 61,-4-1-10,1 6 9,0 0 0,0 0 0,0-1 0,1 1 0,0 0 0,0 0 1,1-1-1,0 1 0,0-1 0,5 8 0,11 22-57,-3 3 2,-6-15 11,0 1-1,9 41 1,-7-33 277,-12-31 130,3-2-327,0 1-1,0-1 1,0 1 0,0-1-1,0 0 1,0-1-1,0 1 1,0 0 0,-1-1-1,1 1 1,0-1 0,-1 0-1,5-4 1,28-31 28,-34 36-39,9-12 39,-1-1 0,14-25 0,12-18 120,-32 52-137,1-1 0,-1 0 0,0 0 0,2-9 0,5-8 154,-7 18-69,-2 2-30,-8 2-161,-84 8 63,-3 0 32,72-6-11,13-1-9,0 1 1,0-1-1,-11-2 0,20 2 3,0 0 0,0 0 0,0 0 0,0 0 0,0 0 0,1 0 0,-1 0 0,0 0 0,0 0 0,0-1 0,0 1 0,0 0 0,0 0 0,1 0 0,-1 0 0,0 0-1,0 0 1,0 0 0,0 0 0,0 0 0,0 0 0,0 0 0,0 0 0,0-1 0,1 1 0,-1 0 0,0 0 0,0 0 0,0 0 0,0 0 0,0 0 0,0-1 0,0 1 0,0 0 0,0 0 0,0 0 0,0 0-1,0 0 1,0 0 0,0-1 0,0 1 0,0 0 0,0 0 0,0 0 0,0 0 0,0 0 0,0 0 0,0-1 0,0 1 0,0 0 0,0 0 0,-1 0 0,1 0 0,0 0 0,0 0 0,0 0 0,0-1-1,0 1 1,0 0 0,0 0 0,0 0 0,0 0 0,-1 0 0,1 0 0,0 0 0,0 0 0,12-6-46,-3 2-302,0-1-1,0 1 1,-1-1 0,15-11 0,-18 12-866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0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5624,'0'0'9876,"-10"10"-9591,-3 2-185,7-7-35,0 0-1,1 0 1,0 0-1,0 1 1,0 0-1,-7 11 1,-5 13 326,1 0 1,1 0-1,2 2 0,-15 50 1,-20 137 723,40-182-851,3 10-18,1 0 0,2 1 0,8 81-1,-3-73-95,7 52 330,5 0 1,33 124-1,-43-209-336,1-1 0,1 0 0,1 0 0,1 0 0,1-1 0,18 27 0,-13-24 42,-9-13-38,2 0-1,-1-1 1,15 16-1,6 2 375,-28-28-452,1 0-202,3 0 189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0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4416,'0'0'5760,"4"11"-5262,9 31 447,14 76 0,-8-29 353,-10-49-42,6 49 0,-9-53 1139,-6-49-1973,8-77-81,-3 33-214,2-1 1,15-57-1,-11 73-45,19-47 0,-25 77-46,1-1 0,0 2 0,0-1-1,1 1 1,1 0 0,0 0 0,1 1 0,12-13 0,-17 20-15,-1 0 0,0 1 0,0-1 1,1 1-1,-1 0 0,1 0 0,0 0 1,0 0-1,-1 0 0,1 1 0,0 0 1,1 0-1,-1 0 0,5 0 0,-8 1 1,1 1-1,-1-1 0,1 1 1,-1 0-1,0 0 0,1 0 1,-1 0-1,0 0 0,0 0 0,1 0 1,-1 0-1,0 1 0,0-1 1,0 0-1,-1 1 0,1-1 1,1 3-1,14 28 251,-4 6-5,-1 0-1,6 45 0,-11-56-130,12 86 521,-15-90-449,0 1-1,-1 24 1,1-42 149,-1 0-1064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0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25 11256,'0'0'3609,"-7"12"-3246,-22 38-15,27-47-283,0 0 0,1 0 1,-1 0-1,1 1 0,0-1 1,0 0-1,0 1 1,0-1-1,0 0 0,1 1 1,0-1-1,0 1 0,0-1 1,0 1-1,0-1 1,1 1-1,-1-1 0,1 0 1,0 1-1,0-1 1,0 0-1,1 1 0,-1-1 1,1 0-1,0 0 0,2 4 1,-1-4 3,0 0-1,0 0 1,0 0 0,0-1 0,1 1 0,-1-1 0,1 0 0,-1 0-1,1 0 1,0 0 0,0-1 0,0 1 0,0-1 0,0 0-1,0 0 1,0 0 0,0-1 0,8 0 0,-3 0 68,0-1 1,-1 0 0,1 0 0,-1-1-1,1-1 1,11-4 0,-16 5-81,0 0 1,0 0 0,0 0-1,-1 0 1,1-1 0,-1 1-1,1-1 1,-1 0 0,0 0 0,0-1-1,-1 1 1,1-1 0,-1 1-1,5-8 1,-3 1 58,0 0 1,0-1-1,-1 1 1,-1 0-1,1-1 1,0-16-1,-2 25-94,-1-1-1,0 1 1,0 0 0,0 0-1,0-1 1,-1 1 0,1 0-1,0 0 1,-1 0 0,0 0-1,1 0 1,-1-1 0,0 1-1,0 0 1,0 1 0,0-1-1,0 0 1,-1 0 0,1 0-1,-1 1 1,1-1 0,-1 1-1,0-1 1,1 1 0,-1-1-1,0 1 1,0 0 0,0 0-1,0 0 1,0 0 0,0 0-1,0 1 1,0-1 0,0 1-1,0-1 1,-1 1 0,1 0-1,-3-1 1,-1 1-10,0 0 1,0 0-1,1 0 0,-1 1 1,0 0-1,0 0 0,1 0 0,-1 1 1,1 0-1,-1 0 0,1 0 1,0 0-1,0 1 0,0 0 1,-9 7-1,8-5-766,1 0 1,-1 1-1,-7 10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0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5720,'0'0'5073,"-5"16"-4324,2-6-605,-2 4 68,1 1 1,0-1-1,1 1 1,1 0-1,-2 26 1,16 142 2094,-2-67-1274,-6-47-430,10 133 1367,-5-44 1811,-11-165-3543,1-10-173,0 0 1,1 0 0,1 0-1,1 0 1,1 0 0,0 1-1,1-1 1,0 1 0,2-1-1,0 2 1,9-17 0,-7 12-32,2 0 0,0 1 1,1 1-1,1 0 1,16-18-1,-11 15 0,1 2 0,25-21 0,-37 35-25,1 0 0,1 0 0,-1 0 0,0 1 0,1 0 0,0 0 0,0 1 0,0 0-1,1 1 1,16-4 0,-24 6-8,1 0 0,0 0-1,0 0 1,-1 0 0,1 0 0,0 0-1,0 0 1,-1 1 0,1-1 0,0 1-1,0-1 1,-1 1 0,1-1-1,-1 1 1,1 0 0,0 0 0,-1 0-1,0 0 1,1 0 0,-1 0 0,0 1-1,1-1 1,-1 0 0,0 1-1,0-1 1,0 0 0,0 1 0,0 0-1,0-1 1,-1 1 0,1-1 0,0 4-1,0-1 1,0 1 1,0-1-1,0 0 0,-1 1 0,0-1 1,0 1-1,0-1 0,0 1 0,-1-1 1,0 1-1,0-1 0,-1 5 0,-4 4-1,1 0 0,-2 0 0,0-1 0,0 0 0,-1 0 0,0-1 0,-1 0 0,-1-1 0,1 0 0,-18 13 0,11-10 0,-1-1 0,0-1 0,-1-1 0,0-1 0,0 0 0,-33 10 0,48-18 3,1 0 4,0 0 1,0-1 0,0 1-1,0 0 1,-1-1 0,1 1-1,0-1 1,0 0-1,0 0 1,-1 0 0,1 0-1,0 0 1,0 0-1,0 0 1,0-1 0,-4 0-1,6 1-5,0 0-1,0-1 0,0 1 1,0 0-1,-1 0 1,1 0-1,0 0 0,0-1 1,0 1-1,0 0 0,0 0 1,0 0-1,0-1 0,0 1 1,0 0-1,0 0 1,0 0-1,0-1 0,0 1 1,0 0-1,0 0 0,0 0 1,0-1-1,0 1 1,0 0-1,0 0 0,0 0 1,0-1-1,0 1 0,0 0 1,0 0-1,1 0 1,-1 0-1,0-1 0,0 1 1,0 0-1,0 0 0,0 0 1,0 0-1,1 0 1,-1 0-1,0-1 0,0 1 1,0 0-1,1 0 0,-1 0 1,0 0-1,0 0 1,0 0-1,0 0 0,1 0 1,-1 0-1,0 0 0,0 0 1,0 0-1,1 0 1,-1 0-1,0 0 0,1 0 1,13-1 26,6 4 17,-1 0 0,1 2 1,-1 0-1,0 1 0,0 1 0,27 15 0,-34-15-7,0 1 0,0 0 0,-1 0 0,0 1 0,-1 1 0,0 0 1,0 0-1,-1 1 0,0 0 0,7 14 0,3 2 71,-15-22-70,1 1-1,-1 1 0,1-1 1,-2 1-1,1 0 0,-1 0 1,0 0-1,2 8 0,-5-6-519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10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13864,'0'0'0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1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63 5624,'0'0'14009,"-10"11"-13580,-32 40-36,39-46-314,0-1 0,0 0 0,1 1 0,0 0 0,-1-1 0,1 1 0,1 0 0,-1 0 0,1 0 0,0 0 0,0 0 0,0 1 0,1 6 0,-1-1 199,1-8-232,0-1 0,1 0 0,-1 0 0,0 0 0,1 0 0,0 1 0,-1-1 0,1 0 0,0 0 0,0 0 0,0-1 0,0 1 0,1 0 0,-1 0 0,0 0 0,1-1 0,-1 1 0,1-1 0,0 1 0,0-1 0,-1 0 0,1 0 0,0 1 0,0-1 0,0 0 0,0-1 0,0 1 0,4 1 0,3 1 29,-1-1 1,1 0-1,0 0 0,0-1 0,16 1 1,-17-2-20,1-1 0,0 0 0,-1-1 0,1 0 1,-1 0-1,0-1 0,0 0 0,0 0 1,0-1-1,7-4 0,-3 1 36,6-4 287,-16 10-372,0 1-1,0 0 1,0 0-1,0 0 1,0 0-1,0 1 1,0-1 0,0 0-1,-1 1 1,1-1-1,0 1 1,0 0 0,0 0-1,-1 0 1,1 0-1,0 0 1,-1 0 0,3 1-1,4 3 1,-1-1 25,-1-1 0,1 0 0,0-1 0,0 0 0,0 0 0,0 0 0,0-1 0,0 0 0,1 0 0,-1-1 0,0 0 0,1 0 0,-1-1 1,0 0-1,0 0 0,1-1 0,-1 1 0,0-2 0,-1 1 0,1-1 0,0 0 0,-1 0 0,1-1 0,-1 0 0,0 0 0,0 0 0,-1-1 0,1 0 0,8-11 0,-9 11 22,-1 0 0,0-1-1,0 1 1,-1-1 0,0 0 0,0 0-1,0 0 1,-1 0 0,0 0-1,0-1 1,0 1 0,-1-1 0,0 1-1,0-1 1,-1 0 0,0 1-1,0-1 1,0 0 0,-1 1 0,0-1-1,-1 0 1,1 1 0,-4-8 0,2 4-279,-6-11 803,9 20-778,0 1 0,-1-1 0,1 0 0,-1 1 0,1-1 0,-1 0 0,1 1-1,-1-1 1,1 1 0,-1-1 0,0 1 0,1-1 0,-1 1 0,0-1 0,1 1 0,-1 0 0,0-1 0,1 1 0,-1 0 0,0 0 0,0-1 0,-1 1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57:1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5920,'0'0'5760,"11"-5"-5184,-5 2-480,7-3 235,1 1 0,0 0 0,-1 1-1,23-5 1,179-6 2613,272-22 25,-343 39-2066,102-2 120,-168-5-784,-43 2-89,1 1 1,49 4-1,-32-3-8,-42 0-87,0 1-1,0 0 1,17 2-1,26 0 273,-41-2-311,-7 4-131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5824,'0'0'5698,"11"1"-5318,40 2 148,0-2 1,60-7-1,114-21 1072,-121 13-834,-85 13-2581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1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2504,'0'0'11153,"9"10"-10974,24 31-14,-31-40-128,-1 0 0,0 0 0,0 1 0,0-1 0,0 0 0,0 1 0,-1-1 0,1 0 0,0 1 0,-1-1-1,1 1 1,-1-1 0,1 1 0,-1-1 0,0 1 0,0 0 0,1 1 0,-1-2-24,0 0 0,0-1 0,0 1 0,0 0 0,0-1 1,0 1-1,0-1 0,0 1 0,0 0 0,0-1 0,1 1 0,-1-1 0,0 1 0,1 0 0,-1-1 0,0 1 0,1-1 0,0 2 0,2 3 122,-1 1 0,1 0 0,-1 0 0,0 0 0,-1 0 0,1 1 0,-1-1 0,0 12 0,0-13-52,-1-3-20,0 0 0,0 0 0,1 0 1,-1 0-1,1 0 0,-1 0 0,1 0 1,0 0-1,0 0 0,0 0 1,0-1-1,1 3 0,-1-3-20,-1 0 0,1 0-1,-1 0 1,0 0 0,0 1 0,1-1 0,-1 0-1,0 0 1,0 0 0,0 0 0,0 0-1,0 0 1,-1 2 0,1-2-8,0 1 0,0-1 0,-1 0 0,1 0 0,0 1 0,1-1 0,-1 0 0,0 1 0,0-1 0,0 0 0,1 0-1,0 2 1,30 64 1090,-25-51-901,0-1 0,2 1-1,0-1 1,0-1-1,13 16 1,-9-19-35,-11-11-170,0 1 0,1 0 1,-1 0-1,0 1 0,0-1 1,0 0-1,0 0 0,0 0 1,0 1-1,0-1 0,0 1 1,1 2-1,1 2 53,0-1 0,0 1 0,1-1 0,0 0-1,0 0 1,0 0 0,1-1 0,0 1 0,7 5 0,-5-5 46,0 1 1,-1 1 0,0-1-1,9 12 1,-11-12-38,1 0-1,0-1 1,0 0 0,9 8-1,-8-8 14,0 0-1,0 1 1,8 9-1,26 37 401,-38-48-432,1-1 0,0 0-1,0 0 1,0 0 0,1 0 0,-1 0 0,6 3 0,11 10 513,-11-5-350,-7-6 26,-7-6 389,-9-10-553,0-1 0,0-1 0,1 0-1,-13-18 1,-7-6 19,-8-8-18,1-2 0,2-1-1,-33-57 1,58 78-79,0 1-1,2-2 1,-13-46 0,-14-90-452,18 71-2812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5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3912,'0'0'11385,"0"11"-11149,11 209 1188,-6-158-1200,43 390 1668,-47-444-1810,5 29 1018,2 59-1,-19-136-1362,8 30-2207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5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5624,'0'0'11274,"11"3"-10971,9 2-17,1-1 0,0 0 1,29 0-1,-9-6 256,-1-2 0,73-17 0,-67 11-80,72-6-1,-116 16-424,1 0 0,0 0 0,0-1 0,0 1-1,-1-1 1,1 0 0,0 0 0,-1 0-1,1 0 1,-1 0 0,1 0 0,-1-1 0,0 1-1,1-1 1,-1 0 0,3-3 0,9-11-2711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5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159 108 4216,'0'0'7214,"-3"10"-6915,-9 35 1,11-41-213,0 1 0,-1-1 0,0 0-1,0 0 1,0 0 0,0 0 0,-4 4 0,-2 5 125,-16 27 299,14-24-71,0 0-1,-12 33 1,5-12 140,10-23-360,1 0 0,0 1 0,-7 28 1,12-40-168,1 1 1,-1-1-1,1 0 1,0 0-1,-1 0 1,2 0-1,-1 0 1,0 0-1,1 0 1,-1 0-1,1 1 1,0-1-1,0-1 1,0 1-1,0 0 1,0 0 0,1 0-1,0-1 1,-1 1-1,1 0 1,0-1-1,0 0 1,0 1-1,1-1 1,1 2-1,-1-3-26,0 1 1,-1-1-1,1 0 0,0 0 1,0 0-1,0-1 1,0 1-1,0-1 0,0 0 1,0 1-1,0-1 0,0 0 1,0-1-1,0 1 0,4-2 1,3 1 25,-1-2 1,1 0-1,12-5 1,-15 5-24,0-1-1,0-1 1,-1 1-1,1-1 0,-1 0 1,0-1-1,7-8 1,36-48 226,-36 45-151,-8 9-36,4-3 106,-8 11-171,-1 0 0,0 0 1,1 0-1,-1 0 1,1 0-1,-1 0 0,1 0 1,-1 0-1,1 0 1,-1 0-1,0 0 0,1 0 1,-1 1-1,1-1 1,-1 0-1,0 0 0,1 0 1,-1 1-1,0-1 1,1 0-1,-1 0 0,0 1 1,1-1-1,-1 0 1,0 1-1,1-1 0,-1 0 1,0 1-1,0-1 1,1 1-1,-1-1 0,12 16 4,1 0 0,1-1-1,0-1 1,1-1-1,18 13 1,-29-23-3,1 0 0,-1-1 0,1 0 0,0 0 1,-1 0-1,1-1 0,0 1 0,0-1 0,1 0 0,-1-1 0,0 1 1,0-1-1,0 0 0,0-1 0,0 1 0,1-1 0,-1 0 0,0 0 1,0 0-1,0-1 0,-1 0 0,1 0 0,0 0 0,5-3 1,0-2 28,0 1 0,0-1 0,0-1 0,-1 0 0,0 0 1,0-1-1,-1 0 0,0 0 0,6-12 0,4-5 55,-11 19-29,-1-2 0,-1 1 0,1-1 0,-1 1 1,-1-1-1,0-1 0,0 1 0,4-17 0,2-83 280,-9 93-276,-1 0 0,-1 0-1,0 1 1,-8-32-1,8 44-47,0 0-1,-1 0 0,1 0 0,-1 0 0,1 1 0,-1-1 1,0 1-1,0-1 0,0 1 0,0-1 0,-1 1 0,1 0 1,-1 0-1,1 0 0,-1 0 0,0 1 0,0-1 0,1 1 1,-1 0-1,-5-2 0,3 1 2,-1 1-1,0-1 1,0 1 0,0 1-1,0-1 1,0 1 0,0 0-1,0 0 1,-11 2 0,10 0-268,-18 4 593,24-6-470,1 0 0,-1 0-1,0 1 1,0-1 0,1 0 0,-1 1 0,1-1 0,-1 1 0,0-1 0,1 1 0,-1-1-1,1 1 1,-1-1 0,1 1 0,-1-1 0,1 1 0,0 0 0,-1-1 0,1 1 0,0 0-1,-1-1 1,1 1 0,0 0 0,0 0 0,0-1 0,-1 2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1:5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6016,'0'0'8106,"-12"3"-7715,-1 0-256,9-3-82,-1 1 0,1 0 1,-1 0-1,1 0 0,-1 1 1,1 0-1,0 0 0,0 0 1,0 0-1,0 0 0,-7 6 1,1-1 266,1 0 1,-1-2-1,-15 7 1,16-8-112,1 0 0,-1 1 0,1 0 0,0 0 0,-14 13-1,4 10 390,17-27-567,-1 0 1,1 0-1,0 0 0,0 0 1,0 1-1,0-1 0,0 1 1,0-1-1,0 1 1,0-1-1,1 1 0,-1-1 1,1 1-1,-1-1 1,1 1-1,-1 0 0,1-1 1,0 1-1,0 0 1,0-1-1,0 1 0,0 0 1,0 0-1,0-1 0,1 1 1,-1 0-1,1-1 1,-1 1-1,1-1 0,-1 1 1,1-1-1,0 1 1,0-1-1,0 1 0,0-1 1,0 0-1,0 1 1,0-1-1,0 0 0,1 0 1,-1 0-1,3 2 0,3 1 27,-1 0-1,1-1 0,0 1 1,0-2-1,0 1 0,0-1 0,1 0 1,10 2-1,7-1 42,-16-1-35,1 0 0,-1-1 0,1 0 0,-1-1 0,1 0 0,-1 0 0,15-3 0,-13 0 12,-6 3-46,0-1-1,0 0 0,0 0 1,0-1-1,0 1 0,0-1 0,-1 0 1,1 0-1,-1-1 0,1 1 1,-1-1-1,0 0 0,0 0 0,0-1 1,0 1-1,3-5 0,6-13-459,-9 14-2108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00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6224,'0'0'8813,"11"-2"-8514,2-1-195,-1-1 46,-1 1 1,0 1 0,1 0 0,-1 0 0,19 1 0,-28 1-107,1 0 0,-1 0-1,1 0 1,-1 1 0,0-1 0,1 1 0,-1-1 0,0 1-1,1 0 1,-1 0 0,0 0 0,0 0 0,0 1 0,0-1 0,0 0-1,0 1 1,0-1 0,-1 1 0,1 0 0,0 0 0,-1 0-1,1 0 1,1 2 0,-3 0-19,1-1 0,0 0 0,-1 0-1,1 0 1,-1 0 0,0 1 0,0-1 0,0 0-1,-1 0 1,1 0 0,-1 1 0,1-1-1,-1 0 1,0 0 0,-1 0 0,1 0 0,-2 3-1,-3 7 62,-1 0-1,0-1 0,0 0 0,-1 0 0,-17 17 0,20-22-6,-1-1-1,1 1 0,-7 13 1,8-12 66,-1-1 1,1 0 0,-11 11-1,15-18-132,-1 1-1,1-1 1,0 0 0,0 0 0,-1 0-1,1 1 1,0-1 0,0 0-1,0 0 1,0 1 0,-1-1-1,1 0 1,0 0 0,0 1-1,0-1 1,0 0 0,0 1 0,0-1-1,0 0 1,0 0 0,0 1-1,0-1 1,0 0 0,0 1-1,0-1 1,0 0 0,0 1-1,0-1 1,0 0 0,0 0 0,0 1-1,0-1 1,0 0 0,0 1-1,1-1 1,-1 0 0,0 1-1,13 6 203,19-3 12,0-6-263,29-4 683,-57 5-895,1 0 0,-1 0 0,0 0 0,0-1 0,0 1 1,0-1-1,-1 0 0,1 0 0,0-1 0,-1 1 0,5-4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0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5224,'0'0'7394,"11"1"-7036,-7 0-327,9 1 195,1-1 0,-1 0 0,0-1 0,1-1-1,12-2 1,-25 3-213,12-3 259,0 1 1,0 0-1,0 0 1,1 1 0,25 3-1,-19-1-83,-1-1-1,0-1 1,1 0-1,35-8 1,24-2 101,292-3 396,-313 11-599,183-5 208,-220 10-247,34 6 0,-5 1 0,-8-1 0,13 2 48,-51-10-96,0 0-1,-1 0 1,1 0 0,0 0-1,0-1 1,-1 0 0,1 0 0,0 0-1,-1 0 1,1 0 0,6-4-1,-10 5-58,1 0 0,-1-1 0,1 1-1,-1 0 1,0-1 0,1 1-1,-1 0 1,0-1 0,1 1-1,-1-1 1,0 1 0,0-1-1,1 1 1,-1 0 0,0-1-1,0 1 1,0-1 0,0 1 0,1-1-1,-1 1 1,0-1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0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86 5520,'0'0'8158,"-6"11"-7788,-18 29 441,-54 69 0,74-104-738,0 0-1,0 1 0,1 0 1,0 0-1,0 0 0,0 0 1,1 0-1,0 1 0,0-1 1,0 1-1,0 11 0,1-8 86,1 0 0,0-1-1,0 1 1,1 0-1,0-1 1,1 1 0,5 15-1,-6-23-130,0-1 0,0 1-1,0-1 1,0 1-1,0-1 1,1 0-1,-1 1 1,1-1 0,-1 0-1,1 0 1,-1 0-1,1 0 1,0 0-1,-1 0 1,1 0-1,0-1 1,0 1 0,-1-1-1,1 1 1,4-1-1,0 2 30,1-1 0,0-1 0,0 0 0,12 0 0,-13-1-24,1-1-1,0 1 1,0-1 0,-1-1-1,1 1 1,-1-1 0,0 0 0,0 0-1,0-1 1,0 0 0,0 0 0,-1 0-1,5-6 1,8-8 73,-1-1 0,18-27 0,7-9 146,-36 44-127,-1 3 56,-15 51 51,10-41-229,-3 13 13,0 1 0,0 30 1,4-40-19,-1 0 1,1 0-1,0 0 0,0-1 1,1 1-1,0-1 0,0 1 1,0-1-1,0 0 0,1 1 1,6 7-1,-7-10 4,0 0 1,1 1-1,0-1 0,0 0 0,0 0 1,0-1-1,0 1 0,0-1 0,1 0 1,-1 1-1,1-2 0,0 1 1,-1 0-1,1-1 0,0 1 0,0-1 1,0 0-1,0-1 0,5 1 0,-3-1 6,0 0-1,0 0 0,0-1 0,0 0 0,0 0 0,0-1 1,-1 1-1,1-1 0,0-1 0,-1 1 0,1-1 0,6-5 0,-2 1 49,0 0-1,0-1 1,-1-1-1,-1 1 1,1-1-1,-1-1 1,-1 0-1,0 0 1,0 0-1,-1-1 0,-1 0 1,1 0-1,-2 0 1,1-1-1,-2 0 1,0 0-1,0 0 1,-1 0-1,0 0 1,-1 0-1,-1 0 0,0-1 1,0 1-1,-1 0 1,-4-17-1,0 10 73,-2 0-1,0 0 1,0 0-1,-18-29 0,23 46-105,1 0 0,-1 0-1,0 0 1,0 1 0,0-1 0,0 0-1,0 1 1,-3-3 0,3 4-18,0-1-1,1 0 1,-1 0 0,1 0 0,0-1 0,-1 1 0,1 0-1,0 0 1,-2-3 0,-6-3-60,5 3-3479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0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9240,'0'0'4740,"13"3"-4494,0-1-178,3 0 126,1 1 1,-1 0-1,1 2 1,25 10-1,-39-14-147,-1 0 0,0 0 0,0 1 0,0-1 0,0 1-1,-1-1 1,1 1 0,0 0 0,-1 0 0,1 0 0,-1 0 0,0 0 0,1 0 0,-1 0-1,0 0 1,0 1 0,0-1 0,-1 0 0,1 1 0,0-1 0,-1 0 0,0 1-1,0-1 1,1 1 0,-1-1 0,-1 1 0,1-1 0,0 0 0,0 1 0,-1-1 0,0 1-1,1-1 1,-1 0 0,0 0 0,0 1 0,0-1 0,-1 0 0,1 0 0,0 0-1,-1 0 1,1 0 0,-4 3 0,-10 12 143,11-12-145,0 0 0,0 0-1,-1-1 1,1 1 0,-1-1 0,0 0 0,-1 0 0,1-1 0,-6 4 0,-35 11 308,45-18-244,2 1-90,-1-1-1,0 0 1,1 1 0,-1-1-1,1 1 1,-1-1-1,1 0 1,-1 1-1,1-1 1,0 0-1,-1 0 1,1 1-1,-1-1 1,1 0-1,-1 0 1,1 0-1,0 0 1,-1 0-1,1 0 1,-1 0-1,1 0 1,1 0 0,16 1 93,35-3 131,-35 0-120,1 1-1,0 1 1,19 3-1,-33-3-91,-1 1 1,1-1-1,0 0 0,0 0 0,-1 0 0,1-1 0,8-1 0,4-5-2610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0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6128,'0'0'9548,"12"-3"-9231,210-32 1129,-66 26-562,-119 11-609,-24-1-93,0-1-1,21-1 0,-7-1 587,34 0 0,-46 2 9,-14 0-545,-16-1-3533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10248,'0'0'896,"-80"31"-424,67-25 0,11-2 32,4-2 8,9 4-184,9 4 8,18 8-96,16 2 16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0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7936,'0'0'8743,"12"5"-8397,-1 0-261,-3-2-18,0 1 0,1-1 0,-1 0 0,1-1 0,-1 0 0,1-1 0,16 2 0,9-3 237,-1-2-1,48-8 0,-43 4 43,66-1-1,-88 8-272,40 0 387,67-7-1,-91 5-192,8-1 84,-40 2-418,1-1 1,0 1-1,0 0 1,-1-1-1,1 1 1,-1-1-1,1 0 1,0 1-1,-1-1 1,1 1-1,-1-1 1,1 0-1,-1 1 1,0-1-1,1 0 1,-1 0-1,0 1 1,1-1-1,-1-1 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2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4816,'0'0'8208,"2"13"-8002,17 211 972,-11-143-671,-4-47 46,0 62 1,-1-60-213,-2-31-262,0 0 0,-1 1-1,1-1 1,-1 0 0,0 0 0,0 1 0,-1-1 0,0 0 0,-1 6-1,0 3 287,3-13-336,-1 0-1,0 0 1,0-1 0,0 1-1,0 0 1,0 0 0,-1 0 0,1 0-1,0 0 1,0-1 0,0 1-1,-1 0 1,1 0 0,0 0 0,-1-1-1,1 1 1,-2 1 0,2-3-350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2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4616,'0'0'10968,"13"8"-10704,46 22-31,-55-28-198,1 0 0,-1 0 0,1 0 0,0-1 0,-1 0 1,1 0-1,0 0 0,0-1 0,8 1 0,2-1 56,307 7 1169,-251-8-878,-1 5-1,88 14 0,-127-14-163,0-2-1,59-1 0,-73-2-59,33 4 0,-4 0 81,-37-2 8,-11 4-152,-4 2-212,-19 19-2213,24-26 1811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2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59 5520,'0'0'7272,"-5"11"-6935,-5 8 95,0-1 0,-23 33 0,30-45-280,0 0 1,0 0-1,1 0 1,-1 0-1,1 0 1,1 1-1,0-1 0,-1 1 1,2-1-1,-1 1 1,1 10-1,2-11-46,-1 1-1,1-1 0,0 0 1,1 0-1,-1 0 0,1 0 1,0-1-1,1 1 0,-1-1 1,7 7-1,9 18 152,-17-27-233,0 1 0,1 0 0,-1-1 0,1 1 0,0-1 0,0 0 1,0 0-1,0 0 0,1 0 0,-1-1 0,1 1 0,0-1 0,-1 0 0,1 0 0,0 0 0,5 1 0,-5-2-8,-1 0-1,0-1 0,1 0 1,-1 1-1,1-1 1,-1-1-1,0 1 0,1 0 1,-1-1-1,0 0 1,1 1-1,-1-1 0,0-1 1,0 1-1,0 0 1,0-1-1,0 1 0,0-1 1,0 0-1,-1 0 1,4-3-1,13-11 56,-12 11-33,-1 0 1,0 0-1,0-1 1,0 0-1,-1 0 1,0 0 0,0-1-1,0 1 1,-1-1-1,6-13 1,2-6 112,6-15 291,-16 30-114,0 4 35,-2 10 47,1 5-376,-1 0 0,1 0 0,0 0-1,1 0 1,0-1 0,0 1 0,1 0-1,0-1 1,0 1 0,1-1 0,-1 0-1,2 0 1,-1-1 0,1 1 0,0-1-1,10 10 1,-10-12-18,0 0 1,0 0-1,1 0 1,-1 0-1,1-1 1,0 0-1,0 0 0,0-1 1,0 1-1,0-1 1,1-1-1,-1 1 1,1-1-1,-1 0 0,1-1 1,-1 1-1,1-1 1,-1-1-1,1 1 1,10-3-1,-12 2-5,-1-1 0,0 0 0,0 0 0,0 0 0,0 0 0,0 0 0,0-1-1,0 1 1,-1-1 0,1 0 0,4-6 0,3-4 51,16-26 0,-16 23-8,-7 10-38,-1 0-1,0-1 0,0 1 0,0-1 1,-1 0-1,0 0 0,-1 0 0,2-14 0,0-60 95,-3 61-69,0 16-20,1-1 0,-1 1-1,0-1 1,-1 1-1,1-1 1,-1 0 0,0 1-1,0 0 1,0-1 0,-1 1-1,1 0 1,-1-1-1,0 1 1,-5-7 0,5 9-26,1 0 0,-1 0 0,0 1 0,1-1-1,-1 1 1,0-1 0,0 1 0,0 0 0,0 0 0,0 0 0,-1 0 0,1 0 0,0 0 0,0 1 0,-1-1 0,1 1 0,0-1 0,-1 1 0,1 0 0,0 0 0,-5 1 0,6 6-3426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2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8744,'0'0'7675,"11"5"-7416,34 18-12,-40-21-163,-1 0 1,1 0 0,0-1-1,0 1 1,0-1-1,0 0 1,0-1-1,0 0 1,9 0 0,11 1 254,-24 0-312,0-1-1,1 0 0,-1 1 1,0-1-1,1 1 1,-1-1-1,0 1 1,0 0-1,0 0 0,0-1 1,1 1-1,-1 0 1,0 0-1,-1 0 1,1 0-1,0 0 0,0 0 1,0 0-1,0 1 1,-1-1-1,1 0 1,-1 0-1,1 1 1,-1-1-1,1 0 0,-1 1 1,0-1-1,0 0 1,1 1-1,-1-1 1,0 0-1,0 1 0,0-1 1,-1 0-1,1 1 1,-1 2-1,0 1 29,0 1 0,0-1 0,-1 1 0,0-1 0,0 1 0,0-1-1,-6 8 1,-10 17 167,13-21-178,0 0 0,0-1 0,-1 0 0,-10 11 0,3-3 26,11-13-21,0 0 0,-1 0 0,1-1 0,0 1 0,-1-1 0,0 0 0,-3 3 0,6-5-36,0 0 0,-1 0 0,1 0-1,0 0 1,0 1 0,-1-1 0,1 0-1,0 0 1,0 0 0,0 0-1,-1 1 1,1-1 0,0 0 0,0 0-1,0 0 1,-1 1 0,1-1 0,0 0-1,0 0 1,0 1 0,0-1-1,0 0 1,0 0 0,0 1 0,0-1-1,-1 0 1,1 0 0,0 1 0,0-1-1,0 0 1,0 0 0,0 1 0,0-1-1,1 0 1,-1 1 0,0-1-1,0 1 12,1-1-1,-1 0 1,0 0 0,1 0-1,-1 1 1,0-1-1,1 0 1,-1 0-1,1 0 1,-1 0-1,0 0 1,1 1-1,-1-1 1,1 0-1,-1 0 1,1 0-1,-1 0 1,0 0-1,1-1 1,-1 1-1,1 0 1,-1 0-1,1 0 1,-1 0-1,1-1 1,86-20 413,2 0-25,-81 17-484,0 0-1,-1 0 1,1-1-1,-1 0 1,0 0-1,6-7 1,5-4-2902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3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0 4216,'0'0'10952,"-10"3"-10654,-34 7-22,39-9-151,0 1 0,0 0 0,1 0 0,-1 0 0,0 0 0,1 1 0,-6 4-1,-13 5 510,18-9-497,0-1-1,0 1 1,1 0-1,-1 0 0,-7 7 1,9-7-54,-1 0 1,0 1 0,-1-2 0,1 1 0,-9 4 0,7-5 2,1 1 1,-1 0-1,1 1 1,0-1 0,0 1-1,-6 6 1,-16 10 240,22-16-263,0-1 0,1 1 0,0 0 0,0 0 0,0 0 0,-6 8 0,6-6-19,0-1 0,0 0-1,-1 0 1,-5 4 0,7-8-26,1 0 0,0 0 1,0 1-1,0-1 0,0 1 0,0 0 0,0 0 1,1 0-1,-1-1 0,1 2 0,-1-1 0,1 0 0,-1 0 1,1 0-1,0 1 0,0-1 0,0 0 0,1 1 1,-1-1-1,0 1 0,1-1 0,-1 3 0,0 9 101,1-12-99,-1 0-1,1-1 0,0 1 0,0 0 1,0 0-1,0 0 0,0 0 0,1 0 1,-1 0-1,1 2 0,5 24 170,-6-26-171,0 1 0,0 0 0,1 0 0,-1 0 0,1 0 0,-1-1 0,1 1 0,0 0 0,0 0 0,0-1 1,1 1-1,-1-1 0,1 1 0,-1-1 0,1 0 0,0 0 0,0 1 0,0-1 0,0-1 0,0 1 0,0 0 0,5 3 0,7 2 23,-5-3 2,-1 1 0,0-2 0,1 1 0,-1-1 0,1 0-1,10 1 1,15 1 158,3-1 53,39 11 0,-69-13-209,0-1 0,-1 0-1,1-1 1,13 0 0,-13-1 6,0 1 0,0 0 0,0 1 0,9 1 1,-11-1-7,0-1 1,0 0-1,0 0 1,0-1-1,0 0 1,0 0-1,0 0 1,0 0-1,0-1 1,7-3-1,1 0 23,-12 5-110,0-1 0,0 0 0,0 0 0,0 1 0,0-1 0,0 0 0,0 0 1,0 0-1,0 0 0,0 0 0,-1 0 0,1 0 0,0-1 0,-1 1 0,1 0 1,-1 0-1,0 0 0,1-1 0,-1-1 0,1-6-2993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3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6128,'0'0'6396,"10"1"-5906,25 3 519,0-1-1,63-3 1,137-24 1836,-229 23-2767,1 0 8,0 0 0,0 1-1,1-1 1,-1 1 0,0 1-1,0-1 1,8 3 0,-13-3-65,0 1 1,0-1-1,0 0 1,1 0 0,-1 0-1,0 0 1,0-1-1,0 1 1,0 0-1,0-1 1,0 0-1,0 1 1,0-1 0,0 0-1,0 0 1,2-2-1,11-3-23,-6 3-269,5-4-2465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3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53 5520,'0'0'9565,"-5"11"-9193,-16 35-3,10-25 79,9-19-347,1 1 1,0-1-1,-1 0 0,1 1 0,0-1 1,0 1-1,1-1 0,-2 4 0,3-5-55,-1 1 0,0 0 0,1-1 0,-1 1-1,1 0 1,-1-1 0,1 1 0,0-1 0,-1 1 0,1-1-1,0 1 1,0-1 0,0 1 0,2 0 0,2 5 102,-3-3-77,1-1 0,-1 0 0,1 1 0,0-1 0,0 0 0,0 0 0,0 0 0,0-1 0,1 1 0,0-1 0,-1 0 0,1 0 0,0 0 0,7 2 0,-3-2 2,-1 0-1,1 0 1,-1-1 0,1 0-1,0-1 1,-1 1-1,1-2 1,0 1 0,-1-1-1,1 0 1,0-1-1,-1 1 1,9-4 0,-10 3-10,-1-1-1,0 1 1,1-1 0,-1 0 0,0 0 0,-1 0 0,1-1-1,-1 1 1,1-1 0,-1 0 0,0-1 0,-1 1 0,1-1-1,-1 0 1,0 1 0,0-1 0,0-1 0,2-4 0,-3 6-18,-1 0 0,0-1 0,1 1 0,-1 0 0,-1 0 0,1 0 0,0-1 0,-1 1 0,0 0 0,0-1 0,0 1 0,-1 0 1,0 0-1,1-1 0,-1 1 0,-1 0 0,1 0 0,-1 0 0,1 0 0,-1 0 0,0 0 0,-1 1 0,1-1 0,-4-4 0,3 4-6,-1 0 0,1 0 0,0 0 0,-1 0 0,0 1 0,0-1 0,0 1 0,-9-5 0,11 7-31,0 0 1,0 1-1,0-1 0,0 1 1,0-1-1,0 1 1,0 0-1,0-1 1,0 1-1,-1 0 1,1 0-1,0 1 0,0-1 1,0 0-1,0 1 1,0 0-1,0-1 1,0 1-1,0 0 0,0 0 1,0 0-1,0 0 1,1 0-1,-4 2 1,-29 20 59,24-17-55,1 0-1,0 0 1,-13 12-1,2-6-702,30-27-2610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4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5416,'0'0'11351,"8"11"-10933,22 38-13,-28-45-327,0 0 1,0 0-1,0 0 0,0 0 0,-1 0 0,0 1 0,0-1 1,1 5-1,1 9 291,-1-9-185,0-1-1,0 1 0,-2-1 0,1 1 0,-1 9 1,3 27 650,-2-2 1376,11-66-2027,-4 9-135,1-6 5,1-3 65,25-40 0,-16 26 6,-17 30-95,2 0-1,-1 1 0,1-1 0,0 1 0,0-1 0,8-8 1,7-2 91,33-23 1,-15 13 127,-35 25-215,0 1 0,0-1 0,0 1 0,0 0 0,1-1 0,-1 1 0,0 0 0,1 1 0,-1-1 0,1 0 0,-1 1 0,1-1 0,-1 1 0,1 0 0,-1 0 0,1 0 0,-1 0 0,5 1 0,-5-1-2,-1 1 0,1 0 0,0 0 0,0 0 0,0 0 0,-1 0 0,1 0 0,-1 0 0,1 0 1,-1 0-1,1 1 0,-1-1 0,1 1 0,-1-1 0,0 1 0,0 0 0,0-1 0,0 1 0,0 0 0,0 0 1,-1-1-1,1 1 0,-1 0 0,2 3 0,22 141 998,-22-128-690,1-13-46,6-10-174,-6 2-109,-1 0 0,0 1 0,1-2 0,-1 1 0,-1 0 0,1 0 0,2-6 0,2-4 0,9-13 7,26-34 0,-35 51-11,1 1 0,0 0 1,0 1-1,1 0 0,0 0 0,0 0 0,17-9 0,-24 15-3,0 1-1,0-1 0,0 1 1,0 0-1,0-1 1,0 1-1,1 0 1,-1 0-1,0 0 0,0 0 1,0 0-1,0 0 1,0 0-1,0 0 0,1 0 1,-1 0-1,0 0 1,0 1-1,0-1 1,0 1-1,0-1 0,0 1 1,2 0-1,-1 1 5,0 0 0,0 0 0,0 0 0,0 0 0,0 0 0,0 1 0,-1-1-1,1 0 1,1 5 0,1 1 20,-1 1 1,0 0-1,0 0 0,-1 0 1,2 12-1,1 17 82,4 42 385,-9-72-456,0-1 1,0 0-1,-1 1 0,0-1 1,0 0-1,-1 1 0,0-1 0,-3 8 1,3-12-79,1 0 1,-1 0-1,0 0 1,0 0-1,0-1 1,-4 4-1,-3-1-4296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2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22 101 5120,'0'0'6816,"1"12"-6462,7 36-19,-7-47-311,0 1-1,-1-1 1,1 0-1,0 1 1,-1-1-1,1 0 1,0 0 0,0 0-1,0 0 1,0 0-1,0 0 1,1 0 0,-1 0-1,0 0 1,0 0-1,1-1 1,-1 1 0,0 0-1,1-1 1,-1 1-1,2 0 1,30 2 538,-21-2-322,5 1-2,2 0 21,0 0 0,0-1 0,0-1 0,38-4 1,-57 4-254,9-2 167,0 1-1,-1-1 0,1-1 1,-1 1-1,14-8 0,-20 9-113,1-1-1,-1 0 0,1 0 1,-1 0-1,0 0 0,0-1 0,0 1 1,0 0-1,0-1 0,0 0 1,-1 1-1,1-1 0,-1 0 0,0 0 1,0 0-1,0 0 0,0 0 1,-1 0-1,2-5 0,-2 4-15,0-1 1,0 1-1,0-1 0,-1 1 1,1-1-1,-1 1 0,0-1 1,0 1-1,0 0 0,-1-1 0,0 1 1,0 0-1,0 0 0,0 0 1,0 0-1,-1 1 0,0-1 0,0 1 1,0-1-1,0 1 0,0 0 1,-1 0-1,1 1 0,-1-1 1,0 1-1,0-1 0,0 1 0,0 0 1,0 1-1,0-1 0,-1 1 1,1 0-1,0 0 0,-1 0 1,1 0-1,-1 1 0,-6 0 0,-2 1 67,1 0 0,-1 1 0,-21 7 0,28-8-65,1 1 0,0 0 0,0 0 0,0 1 0,0-1 0,0 1 0,1 0 0,-1 1 0,1-1 0,0 1 0,-5 5 0,-14 21 218,1 1 0,2 0-1,-17 36 1,36-61-220,-1 0 0,1 0 1,0 1-1,1-1 0,-1 0 0,1 0 1,0 1-1,1-1 0,0 0 0,0 0 1,0 0-1,0 0 0,4 7 0,-3-4 1,1-1-9,0-1-1,0 1 1,1-1-1,0 0 1,1 0-1,-1 0 1,1 0-1,1-1 1,-1 0-1,1 0 1,0 0-1,1-1 1,-1 0-1,10 5 1,-9-6-15,0-1 0,0 0 0,1-1 0,0 0 0,-1 0 0,1-1 0,0 0 0,0 0 0,0 0 0,10-2 0,10 2 21,-18-1-18,-1 0 1,1-1-1,-1 0 1,12-3-1,29-3 85,73-5 671,-117 9-997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0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41 888 5016,'0'0'6616,"12"-12"-5976,2-2-437,-1 2 17,-1-1 0,-1 0 0,0-1 0,13-22 1,15-29 699,-3-3 0,-2 0 0,-4-2 1,38-133-1,4-82 1440,-69 271-1873,-4 15 93,-7 28-185,-59 269 155,-38 157-130,-39-11 4,138-428-372,0-1 0,-1 0 1,-1 0-1,0-1 1,-2 0-1,-15 20 0,25-34-47,-1 0-1,1 0 0,0 1 1,-1-1-1,1 0 0,-1 0 1,1 0-1,0 1 0,-1-1 1,1 0-1,-1 0 1,1 0-1,0 0 0,-1 0 1,1 0-1,-1 0 0,1 0 1,-1 0-1,1 0 0,-1 0 1,1 0-1,0 0 0,-1 0 1,1 0-1,-1-1 1,1 1-1,0 0 0,-1 0 1,1 0-1,-1-1 0,1 1 1,0 0-1,-1 0 0,1-1 1,0 1-1,0 0 0,-1-1 1,1 1-1,0 0 0,0-1 1,-1 1-1,1-1 1,0 1-1,0 0 0,0-1 1,0 1-1,-1-1 0,1 1 1,0 0-1,0-1 0,0 1 1,0-1-1,-6-25 111,5 12-73,1-1-1,0 0 1,2 1 0,-1-1 0,2 1 0,0-1 0,1 1 0,7-19 0,-1 9 17,0 1-1,2 0 1,0 1 0,17-22-1,-10 20 48,1 0 0,44-39 0,52-31 183,-107 87-269,31-22 193,2 2 1,79-38-1,-105 56-150,-13 7-43,0-1 1,1 1-1,-1 1 0,1-1 0,0 0 0,0 1 0,-1 0 1,1 0-1,0 0 0,7 0 0,-2 3 180,-9 12-154,-8 28-38,1 1 1,3-1 0,2 79-1,2-113 0,2 1 0,-1 0 1,1-1-1,0 1 0,0-1 0,1 0 0,0 0 0,1 0 0,5 8 1,-7-13-4,0-1 1,1 0-1,-1 0 1,1 0 0,0-1-1,-1 1 1,1-1 0,0 1-1,0-1 1,0 0 0,0 0-1,0 0 1,0-1 0,0 1-1,0-1 1,1 1-1,-1-1 1,0 0 0,0 0-1,3-1 1,9-1 26,-1 0-1,26-7 1,-23 3 15,-1-1-1,1-1 1,-1 0 0,0-2 0,-1 1 0,0-2 0,-1 0-1,19-19 1,-27 23 2,1 0 1,-1 0-1,-1-1 0,1 0 0,-1 0 1,-1 0-1,0 0 0,0-1 1,0 0-1,1-9 0,-3 13-32,0-1 1,-1 1-1,0-1 0,0 1 1,-1-1-1,0 1 0,0-1 0,0 0 1,0 1-1,-1-1 0,0 1 1,0-1-1,-1 1 0,1 0 1,-1-1-1,0 1 0,-1 0 0,-2-5 1,4 8-15,-1 0 1,1 1-1,0-1 0,0 1 1,-1-1-1,1 1 0,-1-1 1,1 1-1,-1 0 0,0-1 1,1 1-1,-1 0 0,0 0 1,0 1-1,0-1 0,0 0 1,0 1-1,-3-2 1,3 2-5,1 1-1,-1-1 1,1 0 0,-1 1 0,1-1 0,-1 1 0,1-1 0,-1 1 0,1 0 0,-1 0 0,1 0 0,0 0 0,0 0 0,-1 0 0,1 0 0,0 0 0,0 0 0,0 0-1,0 0 1,0 1 0,0-1 0,0 1 0,1-1 0,-2 3 0,-3 6-7,0 0 0,1 0 0,0 0 1,1 1-1,0-1 0,1 1 0,0 0 0,0 0 0,1 0 0,1 0 0,0 0 1,0 0-1,1 0 0,0 0 0,1 0 0,1 0 0,-1-1 0,2 1 0,-1-1 0,2 1 1,-1-1-1,8 12 0,-9-19 8,-1 1 0,0-1 0,1 0 1,0 0-1,0 0 0,-1-1 0,2 1 1,-1 0-1,0-1 0,0 0 0,1 0 1,0 0-1,-1 0 0,1-1 0,0 1 0,0-1 1,-1 0-1,1 0 0,0-1 0,0 1 1,0-1-1,0 1 0,0-1 0,0-1 1,0 1-1,0 0 0,0-1 0,0 0 0,0 0 1,0 0-1,7-4 0,3-1 10,1-1 0,-2 0 1,1-2-1,-1 1 0,0-2 0,20-18 0,10-16 53,-2-1-1,-3-2 0,45-71 1,-60 81-25,-2 0 1,-2-1-1,25-70 1,-22 41 33,17-102 0,-35 152-64,-3 14-4,1 0 1,-2 0 0,1 0 0,0 0-1,-1 0 1,1 0 0,-1 0 0,0 0-1,0 0 1,0 0 0,0 0 0,-1 0-1,1 0 1,-1 0 0,1 0 0,-3-3-1,3 6-2,0-1-1,0 1 0,-1-1 0,1 1 0,0 0 0,-1-1 0,1 1 1,-1 0-1,1-1 0,0 1 0,-1 0 0,1-1 0,-1 1 0,1 0 0,-1 0 1,1 0-1,-1 0 0,1-1 0,-1 1 0,1 0 0,-1 0 0,1 0 0,-1 0 1,1 0-1,-1 0 0,1 0 0,-2 1 0,-14 8 1,-10 20-17,13-5 0,1 0 0,2 1 0,0 0 0,2 1 0,-7 34-1,4-11-36,3 0 0,-5 89 0,12-104 26,2 0-1,2-1 0,0 1 1,3-1-1,9 34 0,-13-60 25,0 0 0,0-1 0,1 1 0,0-1 0,0 0 0,1 0 0,0 0 1,0 0-1,0 0 0,0-1 0,1 0 0,8 7 0,-9-9 7,1 0 0,0 0 0,0-1 1,0 1-1,0-1 0,0 0 1,0-1-1,0 1 0,1-1 0,-1 0 1,0-1-1,1 1 0,-1-1 1,1 0-1,-1 0 0,8-2 0,6-1 18,0-1-1,0-1 1,-1 0-1,0-2 1,0 0-1,23-13 0,94-66 136,-127 81-145,-5 3-6,88-57 253,-80 52-157,-30 20-42,-8 11-36,0 1 0,-31 37 0,48-49-22,0 0-1,0 1 1,1 0-1,1 1 1,0 0-1,1 0 0,-6 21 1,12-30-2,-1 0 0,2 0-1,-1-1 1,0 1 0,1 0 0,0 0 0,1 0 0,-1 0 0,3 8 0,-3-12 1,1-1 0,-1 1 0,0-1 0,1 0 0,-1 1 0,1-1 1,0 1-1,-1-1 0,1 0 0,0 0 0,0 0 0,0 1 0,0-1 1,0 0-1,0 0 0,0 0 0,0 0 0,0 0 0,1-1 0,-1 1 1,0 0-1,1-1 0,-1 1 0,0 0 0,1-1 0,-1 0 0,1 1 1,-1-1-1,0 0 0,1 0 0,-1 0 0,1 0 0,-1 0 0,1 0 1,-1 0-1,1 0 0,-1 0 0,1-1 0,-1 1 0,0-1 0,3 0 0,6-4 17,-1 1-1,0-1 1,0-1-1,0 0 0,-1 0 1,0 0-1,0-1 0,-1 0 1,0-1-1,0 0 0,0 0 1,8-15-1,6-12 88,30-67 0,-50 99-102,25-57 94,-3 0 1,22-92-1,-37 118-69,-2 0 0,-2 0-1,0-1 1,-3 0 0,-1 1-1,-5-45 1,4 73-14,0 1 0,0 0 0,0 0 0,-1 0 1,0 0-1,-4-9 0,5 14-13,1-1 0,-1 0 1,1 0-1,-1 0 0,0 1 0,1-1 1,-1 0-1,0 1 0,1-1 0,-1 1 1,0-1-1,0 1 0,0-1 1,1 1-1,-1-1 0,0 1 0,0 0 1,-1-1-1,0 1-2,1 0 0,0 0-1,0 1 1,0-1 0,-1 0 0,1 1 0,0-1-1,0 0 1,0 1 0,0-1 0,0 1 0,0 0 0,0-1-1,0 1 1,0 0 0,0 0 0,0 0 0,-1 1-1,-4 4-9,1 1-1,0-1 0,1 1 0,-1 1 0,1-1 1,1 0-1,0 1 0,0 0 0,-4 14 1,2 0-19,1 0 0,-1 34 0,3-24-4,3 0 0,0 0 0,3-1 0,8 43 1,-7-52 26,2 0 1,0 0-1,1 0 1,1-1-1,1-1 1,24 37-1,-32-53 13,1 0 0,-1-1 0,1 1 0,0-1-1,1 0 1,-1 0 0,0 0 0,1 0 0,0 0 0,7 3 0,-8-5-1,0 0 1,0 0 0,0-1-1,0 1 1,0-1 0,0 0 0,0 0-1,0 0 1,0 0 0,0-1-1,0 1 1,0-1 0,0 1-1,0-1 1,0 0 0,0 0-1,3-2 1,10-5 40,-1-1 1,0 0-1,-1-1 0,27-22 0,47-56 234,-41 39-51,-10 11 188,-37 38-415,0-1 0,1 1-1,-1 0 1,0 0 0,0 0 0,0 0-1,0 0 1,1 0 0,-1 0-1,0 0 1,0 0 0,0-1-1,1 1 1,-1 0 0,0 0-1,0 0 1,0 0 0,1 0 0,-1 0-1,0 0 1,0 0 0,0 0-1,1 1 1,-1-1 0,0 0-1,0 0 1,0 0 0,1 0-1,-1 0 1,0 0 0,0 0-1,0 0 1,1 0 0,-1 1 0,0-1-1,0 0 1,0 0 0,0 0-1,0 0 1,0 1 0,1-1-1,-1 0 1,0 0 0,0 0-1,0 1 1,0-1 0,0 0 0,0 0-1,0 0 1,0 1 0,0-1-1,0 0 1,0 0 0,0 0-1,0 1 1,0-1 0,0 0-1,0 0 1,0 0 0,0 1 0,0-1-1,0 19 58,0-16-52,-2 25 41,-2-1 0,0 0 0,-16 49-1,-36 74 90,52-140-128,1-1 0,-1 1 1,0 0 0,-1-1-1,0 0 1,0 0 0,-1 0-1,0-1 1,-1 0 0,-11 12-1,17-19-7,0-1-1,0 1 0,0-1 1,0 1-1,0-1 0,0 1 0,0-1 1,0 1-1,0-1 0,0 0 1,0 1-1,0-1 0,0 0 0,0 0 1,0 0-1,-1 0 0,1 0 1,0 0-1,0 0 0,0-1 0,0 1 1,0 0-1,-2-1 0,1 0 8,0-1 0,0 1-1,0 0 1,0-1 0,0 0-1,0 1 1,0-1 0,0 0 0,1 0-1,-2-2 1,-2-3 39,2 1 0,-1 0 0,1-1 0,0 0 0,0 0-1,-2-10 1,3 6-28,1 7-12,0 0-1,0 0 1,0-1-1,1 1 1,-1 0 0,1-1-1,1-4 1,-1 8-8,1-1 0,-1 1-1,0 0 1,1 0 0,0 0 0,-1 0 0,1 0 0,-1 0 0,1 0-1,0 0 1,0 1 0,-1-1 0,1 0 0,0 0 0,0 1 0,0-1-1,0 0 1,0 1 0,0-1 0,0 1 0,0-1 0,0 1 0,1 0-1,-1-1 1,0 1 0,0 0 0,0 0 0,0 0 0,0-1 0,1 1-1,-1 1 1,0-1 0,1 0 0,14 2-1,-1 0 0,0 1 0,1 0 0,-1 1 0,20 9 0,5 1 0,156 30 0,-193-44-49,12 3-626,-12-4 231,-8-2 69,-8-4-4022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3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5416,'0'0'8724,"10"0"-8327,-10 0-398,15 0 297,1 0 0,-1 1-1,0 1 1,0 0 0,0 1-1,21 7 1,-31-8-190,1 0-1,-1 1 1,0 0-1,0 0 0,0 0 1,-1 1-1,8 6 1,-11-8-77,1-1 1,-1 1 0,0 0-1,0 0 1,0 0 0,0 0-1,0 0 1,-1 0 0,1 0-1,0 0 1,-1 0 0,0 0-1,1 0 1,-1 0 0,0 0-1,0 0 1,0 0 0,0 1-1,-1-1 1,1 0 0,-1 0-1,1 0 1,-1 0 0,-1 3-1,-5 9 66,0-1 0,0 0-1,-1 0 1,-19 21-1,4-4 99,-3-5 10,0 1 36,24-24-201,0 1-1,1-1 0,0 1 0,-1-1 1,1 1-1,0 0 0,0-1 0,1 1 0,-1 0 1,0 5-1,1-7-18,0 0 1,0 0-1,0 1 1,0-1-1,1 0 1,-1 1-1,0-1 1,1 0-1,-1 0 1,1 0-1,0 1 1,-1-1-1,1 0 1,0 0-1,-1 0 1,1 0-1,0 0 1,0 0-1,0 0 1,0-1-1,0 1 0,0 0 1,0 0-1,0-1 1,3 2-1,12 5 140,0-1 0,1-1 0,0 0 0,22 2 0,9 3 625,-41-5-456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3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6128,'0'0'4354,"11"-2"-4028,97-16 1782,-99 16-1731,1 0 0,-1 0 1,10-4-1,-11 3-151,-1 1-1,1 0 1,-1 0-1,1 1 1,9-1-1,31-3 706,-39 3-757,0 1 0,1 0-1,-1 0 1,1 1 0,9 1-1,65 11 718,-68-10-763,0-2-1,0 1 1,1-2 0,-1 0-1,26-6 1,-19 3 26,39-1 1,9 2 29,-30 2-47,41 2 0,-46 2-53,-1-2 0,50-5 0,-9-1 53,90 5 0,-65 2 3,-64-2-44,46-6 0,-68 5-80,0 1 0,1 0 0,-1 1 0,0 1 0,25 6 0,-25-5-2,10 4 39,1-2 1,0-1-1,0-1 1,0-1-1,37-2 0,-55 0-230,-7 0 195,0 0 1,0 0 0,0 0 0,1-1-1,-1 1 1,0 0 0,0 0 0,0-1-1,0 1 1,0 0 0,0-1-1,0 1 1,1-2 0,2-10-3018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5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3408,'0'0'8193,"0"12"-7857,3 47 851,18 101-1,-10-113-565,14 52 737,-17-61-622,-4-16-262,-3-3-111,0-11-61,6-20-93,-2-2-155,0 0 0,-1-1 1,-1 1-1,0-1 0,2-27 1,0-2 61,6-54 163,-9 66-65,2-1 0,1 1 0,13-46 0,-17 75-182,0 1 0,0-1 0,1 0 0,-1 0 1,1 1-1,0-1 0,0 1 0,-1-1 0,2 1 0,-1 0 0,0 0 0,5-3 0,-6 4-29,0 1 1,-1 0 0,0-1 0,1 1 0,-1 0 0,1 0 0,-1 0 0,1 0 0,-1 0 0,1-1 0,-1 1 0,1 0 0,-1 0 0,0 0 0,1 0 0,-1 0 0,1 0 0,-1 1 0,1-1 0,-1 0 0,1 0 0,-1 0 0,1 0-1,-1 0 1,0 1 0,1-1 0,-1 0 0,1 0 0,-1 1 0,0-1 0,1 0 0,-1 1 0,5 2 10,-1 1 10,1 0-1,-1 1 0,0-1 0,0 1 0,-1 0 0,1 0 0,-1 1 0,0-1 1,-1 1-1,1-1 0,-1 1 0,0 0 0,2 11 0,7 17 31,-7-22-4,0 2 1,4 25-1,-7-29-7,1-1-1,0 1 0,0-1 1,1 1-1,1-1 0,8 18 1,-8-19-19,0 1 1,-1 0-1,0 0 1,0 0-1,1 11 1,2 6 61,10 23 306,-13-44-349,0-11-443,6-11-802,-6 14-682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2:5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7232,'0'0'5330,"-5"11"-4939,-1 3-252,-3 4 389,-11 36 1,19-49-385,0 0 0,0 0 0,0 0 0,0 0 0,1 0 0,0 0 0,0 0 0,1 1 0,0-1 0,-1 0 0,1 0 0,1 0 0,-1-1 0,1 1 0,3 7 0,-3-9-69,0 0 1,0 0 0,0-1-1,0 1 1,0 0-1,1-1 1,-1 0 0,1 1-1,0-1 1,-1 0-1,1 0 1,0-1 0,0 1-1,0-1 1,1 1 0,-1-1-1,0 0 1,0 0-1,1 0 1,-1-1 0,1 1-1,-1-1 1,6 0-1,-5 1-17,1-1 0,0-1 0,-1 1 0,1-1 0,-1 0 0,1 0 0,0 0 0,-1 0 0,0-1 0,1 0 0,-1 0 0,0 0 0,0 0 0,0-1 0,0 1 0,0-1 0,-1 0 0,0 0 0,1-1 0,-1 1 0,0-1 0,0 1 0,-1-1 0,1 0 0,-1 0 0,0 0 0,0-1 0,0 1 0,0 0 0,0-6 0,-1 6-28,0 1 0,-1-1 0,0 0 0,1 0 0,-2 0 0,1 0 0,0 1 0,-1-1 0,0 0 0,1 0 0,-2 1 0,1-1 0,0 0 0,-1 1 0,1-1 0,-1 1 0,0 0 0,0 0 0,-1 0 0,1 0 0,-1 0 1,1 0-1,-1 0 0,0 1 0,0-1 0,0 1 0,0 0 0,0 0 0,-1 0 0,1 0 0,-1 1 0,1-1 0,-1 1 0,0 0 0,-7-1 0,-6-1 67,0 1 1,-32-1-1,41 3-90,0 1-1,1 0 1,-1 0-1,1 0 1,-1 1-1,1 0 1,-1 0-1,1 1 1,-7 4-1,12-6-237,-2 0 434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1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39 809 4008,'0'0'8000,"2"15"-7698,1 31 71,-2 0 0,-9 79 0,-2-49 62,-14 135 890,23-199-1455,-1 26 1471,2-34-555,1-22-405,8-80-61,0-38 51,-6 93-184,2 1-1,14-64 1,33-80 541,-16 109-256,-34 72-417,0 0-1,0 0 1,0 0-1,1 1 1,0-1-1,0 1 1,0-1 0,1 1-1,-1 0 1,1 0-1,0 1 1,6-5-1,-9 7-37,1 1-1,0 0 0,-1-1 1,1 1-1,0 0 0,-1 0 1,1 0-1,0 0 0,-1 1 1,1-1-1,0 0 0,-1 1 1,1-1-1,-1 1 0,1-1 0,-1 1 1,1 0-1,-1 0 0,1 0 1,-1 0-1,0 0 0,3 2 1,0 0 13,0 0-1,0 1 1,-1-1 0,1 1 0,-1 0 0,5 6-1,-3 0 13,0 0 0,-1 0-1,0 1 1,-1-1 0,0 1-1,0 0 1,-1 0 0,0 0-1,-1 0 1,-1 1 0,0-1 0,0 0-1,-1 0 1,0 0 0,-1 0-1,0 0 1,-1 0 0,-5 12-1,7-20-28,0 0 1,0 0-1,-1 0 0,0 0 0,1-1 0,-1 1 0,0 0 0,0-1 0,-1 0 0,1 1 0,0-1 0,-5 3 1,2-2 13,0-1 0,0 1 0,-1-1 0,1 0 0,-1-1 0,-5 2 0,3-1 9,1 0 0,-1-1 0,1 0 0,-1-1 0,1 1 0,-1-1 0,1-1 0,-1 1 0,-8-3 0,-21-3 280,37 6-288,19-6-4,279-83-190,-281 83 163,-1 0 1,1-1-1,-1-1 1,0-1-1,-1 0 1,0-1-1,16-14 1,2-5 40,52-61 0,-77 80-36,0 0 0,-1-1 0,-1 1 1,0-2-1,0 1 0,-1-1 0,6-22 1,0-7 6,4-43 0,-7 35-7,-1 12 25,-2-1-1,-1-1 1,-2 1-1,-5-67 0,-1 36 86,4 67-105,0 1 0,0 0-1,0-1 1,-1 1-1,1 0 1,-1 0 0,1-1-1,-1 1 1,1 0 0,-1 0-1,0 0 1,1 0 0,-3-2-1,3 3-4,0 0-1,0 0 0,-1-1 1,1 1-1,0 0 1,-1 0-1,1 0 1,-1 0-1,1 0 0,0 0 1,-1 0-1,1 0 1,0 0-1,-1 0 1,1 0-1,0 0 0,-1 0 1,1 0-1,0 0 1,-1 0-1,1 1 1,0-1-1,-1 0 0,1 0 1,0 0-1,-1 0 1,1 1-1,0-1 0,0 0 1,-1 0-1,1 1 1,0-1-1,0 0 1,0 0-1,-1 1 0,1-1 1,0 0-1,0 1 1,0-1-1,0 0 1,-1 1-1,1-1 0,0 0 1,0 1-1,0-1 1,0 0-1,0 1 0,0-1 1,0 1-1,-12 32 9,-34 97 68,37-97-40,1 1 0,2 0 0,1 0-1,2 1 1,1-1 0,2 1 0,2-1-1,9 60 1,-5-61 7,-4-19-6,0-1-1,2 1 0,8 23 1,3 12 65,-13-40-79,0-1 1,1 1 0,0-1 0,0 0-1,0 0 1,1 0 0,0 0 0,1 0-1,6 7 1,-10-14-17,0 0 1,1 0-1,-1-1 0,1 1 0,-1 0 0,1-1 0,-1 1 1,1-1-1,-1 0 0,1 1 0,-1-1 0,1 0 0,-1 0 1,1 0-1,0 0 0,-1 0 0,1 0 0,-1 0 0,1-1 1,-1 1-1,1 0 0,-1-1 0,1 0 0,-1 1 0,1-1 1,-1 0-1,0 0 0,1 1 0,1-3 0,6-3 31,0-1-1,16-15 1,-22 19-36,6-7 23,-1-1 1,0 1-1,0-1 1,-1-1-1,-1 1 1,0-1 0,0 0-1,-1-1 1,3-13-1,16-36 35,-17 53-45,-1 0-1,1 1 1,0 0 0,1 0 0,0 1-1,18-14 1,-24 20-18,-1 0-1,1 0 1,0 0 0,0 0-1,0 0 1,0 0-1,0 0 1,0 1 0,0-1-1,0 1 1,0-1-1,0 1 1,0 0-1,0 0 1,0 0 0,0 0-1,0 0 1,1 0-1,-1 1 1,0-1 0,0 1-1,0-1 1,0 1-1,0 0 1,3 2 0,3 1-7,0 2 0,0 0 0,0 0-1,9 10 1,-4-5 5,-11-8 3,1-1 0,0 1 0,-1 0 0,0 0 0,1 0 0,-1 0 0,0 0 0,-1 0 0,1 0 0,-1 1 0,1-1 0,1 6 0,-3-7 0,-4-2 14,0-1-1,-1 1 0,2-1 1,-1 0-1,0 0 1,0-1-1,0 1 0,-6-5 1,7 4-1,-1 0 0,1 1 0,-1-1 1,1 1-1,-1-1 0,0 1 0,0 0 0,1 1 1,-1-1-1,0 1 0,0-1 0,0 1 0,-5 1 1,2 0-4,1 0 1,-1 0 0,1 1 0,0 0 0,0 0 0,0 1 0,0 0 0,0 0 0,0 0 0,1 1 0,-1 0 0,1 0-1,0 0 1,0 0 0,-8 11 0,2-1-20,9-11 7,0-1 0,0 1-1,0-1 1,0 1 0,1 0 0,-1 0 0,1 0 0,-1 0 0,1 0 0,0 0 0,0 0 0,0 0 0,1 0 0,-1 7 0,1 2 2,1-1-1,0 0 1,1 1-1,0-1 1,1 0-1,0 0 1,5 11-1,-7-19-1,0 0 0,1 0 0,-1 0 0,1 0 0,-1 0 1,1 0-1,0 0 0,0-1 0,1 1 0,-1-1 0,0 1 0,1-1 0,-1 0 0,1 0 0,0 0 0,0 0 0,0-1 0,0 1 0,0-1 1,0 0-1,0 1 0,0-1 0,1-1 0,-1 1 0,0 0 0,0-1 0,1 0 0,3 0 0,-4-1 4,1 1 0,-1-2 1,0 1-1,0 0 0,0-1 0,1 1 0,-2-1 0,1 0 0,0 0 1,0 0-1,0-1 0,-1 1 0,0-1 0,1 1 0,-1-1 0,0 0 0,0 0 1,0 0-1,-1 0 0,3-5 0,1-3 13,1-1 0,-2 0 0,0 0 0,3-16 0,-5 12 0,0 1 0,-1-1 0,0 0 0,-1 0 0,-1 1 0,-6-32 1,1 30 36,4 14-18,4 14 1,3 16-2,-3-15-13,1 0-1,0 0 0,0-1 1,1 1-1,0-1 1,7 13-1,-10-24-17,5 12 11,2 0 0,-1-1-1,2 0 1,14 15 0,-21-23-1,1-1 0,0 0 1,0 0-1,0 0 0,0 0 0,0 0 0,0-1 0,0 1 0,0-1 0,1 0 0,-1 0 0,1 0 0,-1 0 0,1-1 1,-1 1-1,1-1 0,-1 0 0,1 0 0,-1 0 0,1-1 0,-1 1 0,7-2 0,-7 0 4,0 1-1,0-1 0,0 0 1,-1 0-1,1 0 0,0 0 1,-1 0-1,0-1 1,1 1-1,-1-1 0,0 1 1,0-1-1,2-4 0,20-39 90,2-22 22,8-17 29,-6 46-36,-28 38-118,1 1 1,-1 0-1,0 0 0,1-1 1,-1 1-1,0 0 0,0 0 1,1-1-1,-1 1 1,0 0-1,1 0 0,-1 0 1,1 0-1,-1-1 0,0 1 1,1 0-1,-1 0 1,0 0-1,1 0 0,-1 0 1,1 0-1,-1 0 0,0 0 1,1 0-1,-1 0 1,1 0-1,-1 0 0,0 0 1,1 1-1,-1-1 0,0 0 1,1 0-1,-1 0 1,0 0-1,1 1 0,-1-1 1,0 0-1,1 0 0,-1 1 1,0-1-1,0 0 1,1 0-1,-1 1 0,0-1 1,0 0-1,1 1 0,-1 0 1,12 20-17,-11-19 15,12 21-28,-2 0 0,-1 0 0,-1 1 0,-1 0 0,-1 1 0,5 34 0,-10-43 6,2 40-53,-4-52 70,-1 0 0,1-1 0,0 1 0,-1-1 0,0 1 0,0-1 0,0 1-1,0-1 1,0 0 0,-1 1 0,0-1 0,-3 5 0,4-7 4,0 0 0,0 0 0,0 0-1,0 0 1,0 0 0,0 0 0,-1-1 0,1 1 0,0 0 0,0-1 0,-1 1-1,1-1 1,0 0 0,-1 1 0,1-1 0,0 0 0,-1 0 0,1 0 0,-1 0 0,1 0-1,0 0 1,-1 0 0,1 0 0,0 0 0,-1-1 0,1 1 0,0-1 0,-1 1 0,-1-2-1,-5-2 1,1 0-1,0 0 0,-13-11 1,3 3-1,5 5 4,5 4 3,1-1 0,0 1 0,0-1 1,0-1-1,0 1 0,0-1 0,1 0 0,0 0 0,-8-11 0,-1-2 0,0 2-89,14 16 79,0 0 0,0 0 0,0 0 0,0 0-1,0 0 1,1 0 0,-1 0 0,0 0 0,0 0-1,0 0 1,0 0 0,0 0 0,0 0-1,0-1 1,0 1 0,0 0 0,0 0 0,0 0-1,1 0 1,-1 0 0,0 0 0,0 0 0,0 0-1,0 0 1,0-1 0,0 1 0,0 0 0,0 0-1,0 0 1,0 0 0,0 0 0,0 0 0,0 0-1,0 0 1,0-1 0,0 1 0,0 0-1,0 0 1,0 0 0,0 0 0,31 21-53,-26-17 54,0 0 0,1 0 1,0-1-1,9 5 0,-1-2 1,0-2-1,0 0 1,0 0-1,0-2 1,1 0-1,24 1 1,-30-3 18,0-1 1,0 1 0,-1-1-1,1-1 1,0 0 0,-1 0-1,0-1 1,1 0-1,-1 0 1,0-1 0,-1 0-1,12-7 1,0-4 34,-1 0 1,0-1 0,-1-1-1,0-1 1,-2 0 0,16-24-1,-19 25 33,1 0 0,1 1 0,25-23 0,-33 34-57,-3 2-1,1-1 1,0 0-1,0 1 1,0 0-1,1 0 1,-1 0 0,8-2-1,-11 4-18,1 1 0,0-1 0,0 1 0,0 0 0,-1 0-1,1 0 1,0 0 0,0 0 0,0 1 0,-1-1 0,1 1 0,0-1 0,0 1 0,-1-1-1,1 1 1,0 0 0,-1 0 0,1 0 0,-1 0 0,1 0 0,-1 0 0,1 0 0,-1 0-1,0 1 1,0-1 0,2 2 0,2 4 8,0 0 1,0 0-1,-1 0 0,0 0 1,0 1-1,-1-1 0,3 10 0,0 4 39,6 30-1,-11-43-39,0 1 0,-1-1 0,0 0 0,-1 0 0,0 0 0,0 0 0,-1 0 0,0 0 0,0 0-1,-4 9 1,-7 27 107,13-43-102,-1 1 0,1-1 0,-1 1-1,1-1 1,-1 1 0,0-1-1,1 1 1,-1-1 0,0 1-1,0-1 1,0 0 0,-2 2-1,3-3 111,3-16 131,24-36-152,36-50-1,-63 100-111,1 1-1,0-1 0,0 1 0,0-1 0,0 1 0,0 0 0,0 0 0,1-1 0,-1 1 0,0 0 0,1 0 1,-1 0-1,1 0 0,-1 1 0,1-1 0,-1 0 0,3 0 0,-3 1-1,0 0-1,0 0 0,0 0 1,0 0-1,-1 0 1,1 1-1,0-1 0,0 0 1,0 0-1,0 1 1,0-1-1,0 1 1,-1-1-1,1 1 0,0-1 1,0 1-1,-1 0 1,1-1-1,0 1 1,-1 0-1,1-1 0,0 2 1,3 4-10,-1 0 0,1 0 1,-1 1-1,-1-1 0,1 1 1,1 9-1,-1-4 24,-3-7 4,1-1 0,0 1-1,1-1 1,-1 1 0,1-1-1,0 1 1,4 6 0,-6-11-9,1 0 0,-1 0 0,1 0 0,-1 1 0,1-1 0,0 0 0,-1 0 0,1 0 0,0 0 0,-1 0 0,1 0 0,-1 0 0,1 0 1,0 0-1,-1 0 0,1 0 0,0-1 0,-1 1 0,1 0 0,-1 0 0,1-1 0,-1 1 0,1 0 0,-1-1 0,1 1 0,-1 0 0,1-1 0,0 0 0,15-13 36,8-10-36,0-2 27,2 2 0,50-37-1,-64 51-23,-10 8-5,0 0 0,0 0 0,0 0 0,1 0 1,-1 0-1,1 1 0,0-1 0,-1 1 0,1 0 1,4-2-1,-5 4-2,-1 0 0,0-1 0,0 1 0,0 0 0,1 0 0,-1 0 0,0 0 0,0 0 0,0 0 1,0 0-1,-1 0 0,1 1 0,0-1 0,0 0 0,-1 1 0,1-1 0,-1 0 0,1 2 0,12 31 0,-12-31 0,4 16 22,-1 0 0,4 33 0,-6-32 42,1 0-1,9 32 0,-12-51-56,0 0 0,1 0 0,-1 0 0,1 0 0,-1 1 0,1-1 0,0 0 0,-1-1 0,1 1 0,0 0 0,0 0 0,0 0 0,-1 0 0,1-1 0,0 1 0,0 0 1,0-1-1,0 1 0,0 0 0,1-1 0,-1 0 0,2 1 0,-1 0 0,1-1 0,-1 0-1,1 0 1,-1 0 0,1 0 0,-1 0 0,1-1 0,-1 1 0,1-1 0,2-1 0,2 0-1,-1-1 1,0 0-1,1 0 0,-1-1 0,-1 0 1,1 0-1,6-5 0,8-11 4,5-6-15,36-28 0,-47 42-37,21-23 0,-27 26 13,0 1 0,0 0 0,0 1-1,1-1 1,0 2 0,14-9 0,-12 2-28,-11 12 72,-9 11 3,-39 49 17,32-42-22,1 1 0,-21 33-1,32-44-8,-42 81 77,40-75-59,1 0 1,0 1-1,1 0 1,-4 24 0,8-36-21,-1-1 0,1 1 0,0 0 0,0 0 0,0-1 0,0 1 0,0 0 0,0 0 0,0 0 1,0-1-1,1 1 0,-1 0 0,1 0 0,-1-1 0,1 1 0,0 0 0,0-1 0,0 1 0,0-1 0,0 1 0,0-1 0,0 1 1,0-1-1,1 0 0,-1 0 0,0 1 0,2 0 0,-1-2-3,0 1 1,0 0 0,0-1-1,0 0 1,0 1-1,0-1 1,0 0 0,0 0-1,1 0 1,-1-1-1,0 1 1,0 0-1,0-1 1,0 1 0,0-1-1,0 0 1,-1 1-1,1-1 1,0 0-1,0 0 1,0 0 0,-1-1-1,3-1 1,8-8-30,-1 0-1,0 0 1,-1-1 0,17-27 0,-2 4-37,-21 29 54,-1 3-9,0 0 0,0-1-1,0 1 1,-1-1 0,0 0 0,0 0-1,0 0 1,0 0 0,0 0 0,-1 0-1,0-1 1,2-6 0,-2 4-51,0 3 27,-3 8 46,2-1 11,0-1-1,0 1 1,0-1 0,0 1 0,1 0-1,-1-1 1,2 5 0,1 9 71,0-5-39,0 0 0,1 0-1,0 0 1,0-1 0,1 0 0,1 0-1,7 11 1,-3-3 24,-2-5-3,1-1 0,0 0-1,0 0 1,1-1-1,0 0 1,16 12 0,-21-19-28,0 0 0,0-1 0,0 1 1,0-1-1,1 0 0,-1 0 1,1-1-1,0 1 0,0-1 1,0-1-1,0 1 0,0-1 1,0 0-1,0 0 0,1-1 0,-1 0 1,11-1-1,-16 1-46,0 0 0,0 0 0,0-1 0,-1 1 0,1 0 0,0-1 0,0 1 0,0-1 0,0 1 0,-1-1 0,1 0 0,0 1 0,-1-1 0,1 0 0,0 1 0,-1-1 0,1 0 0,-1 0 1,1 0-1,-1 0 0,1 1 0,-1-1 0,0 0 0,1-2 0,1-18-2795,-2 19 1305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1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0 964 5120,'0'0'5000,"10"-3"-4663,-2 1-259,-2 1-20,-1 0 1,1-1-1,-1 0 0,0 0 0,0 0 1,0 0-1,0-1 0,0 0 1,0 0-1,0 0 0,6-7 0,22-28 718,-1-2 0,47-77-1,-71 104-615,15-26 282,-2-1 0,-1-1 1,-2-1-1,13-49 0,-7 4 429,14-97 0,-37 180-833,2-16 190,1 0 0,-2 1 0,-1-1 0,0 0 1,-4-29-1,2 9 1092,-3 43-1125,0 1 1,-1 0-1,1 0 1,1 0-1,-7 10 1,0 1-111,1 1 0,1 0 0,0 1 0,1 0 0,-8 33-1,-3 3 67,-64 243 370,42-131-325,-16 59 38,31-145-138,16-56-67,2 0 0,0 1 1,1-1-1,2 1 0,-3 41 1,9-44 37,-2-21-63,0 0-1,0 1 1,0-1-1,0 0 1,0 0-1,0 1 1,0-1-1,0 0 1,0 0-1,0 0 1,1 1-1,-1-1 1,0 0-1,0 0 1,0 0-1,0 1 1,0-1-1,1 0 1,-1 0-1,0 0 1,0 0-1,0 1 1,1-1-1,-1 0 1,0 0-1,0 0 1,1 0-1,-1 0 1,0 0-1,0 0 1,0 0-1,1 0 1,1-1 13,0 0 1,0-1-1,0 1 1,0-1 0,0 1-1,0-1 1,0 0-1,-1 0 1,3-3-1,9-10-47,34-41 37,63-97-1,-22 27-43,-80 115 34,41-53 15,-3-2 0,38-73 0,-79 128 17,1 1 1,1 0-1,0 1 1,0 0-1,1 0 1,0 0-1,0 1 1,1 0-1,12-8 1,-14 13 175,-5 7-8,4 11-138,-2-8-45,0 1 0,-1-1 1,1 0-1,-2 1 0,1 0 1,1 11-1,6 50 58,-8-58-57,0 9 3,1-1 0,1 1 0,1-1 0,8 21 0,-9-31-8,0 1 0,1-1 0,0 0 0,1 0 0,0-1-1,0 0 1,1 0 0,0 0 0,12 10 0,-15-14-7,1-1 1,0 0-1,0 0 1,0 0-1,1 0 1,-1-1-1,1 0 0,0 0 1,-1 0-1,1-1 1,0 0-1,0 0 1,0 0-1,0-1 0,0 0 1,0 0-1,0 0 1,0-1-1,0 0 1,-1 0-1,1-1 0,0 0 1,6-2-1,0-1 7,0-1-1,0-1 0,-1 1 1,0-2-1,0 1 0,-1-2 1,0 1-1,-1-1 1,14-16-1,-13 12-3,-1 0 1,0 0-1,9-20 1,-14 25 5,-1 0 0,0 1-1,0-1 1,-1 0 0,0 0 0,0-1 0,1-15 0,-3 23-6,0 0-1,0 1 1,0-1-1,0 1 1,0-1-1,0 0 1,0 1-1,0-1 1,0 0-1,0 1 1,0-1-1,0 1 1,0-1 0,0 0-1,-1 1 1,1-1-1,0 1 1,0-1-1,-1 0 1,1 1-1,0-1 1,-1 1-1,1-1 1,-1 1-1,1 0 1,-1-1-1,1 1 1,-1-1-1,1 1 1,-1 0-1,0-1 1,0 1-1,0 0 0,0 1 0,0-1 0,-1 0 0,1 1 0,0-1 0,0 0 0,0 1 0,0 0 0,0-1 0,0 1 1,0 0-1,0-1 0,0 1 0,0 1 0,-6 4 17,1 1 1,0 0 0,-6 9-1,2-1-6,4-6 7,0 0-1,0 1 1,1-1 0,-6 17 0,10-23-14,0 0 1,0 1 0,1-1-1,-1 0 1,1 1-1,0-1 1,0 0 0,0 1-1,0-1 1,1 0-1,-1 1 1,1-1-1,0 0 1,0 1 0,0-1-1,0 0 1,1 0-1,-1 0 1,4 4 0,-2-1-9,1-1 1,1 0 0,-1 0-1,1 0 1,0-1 0,0 0-1,0 0 1,0 0 0,1 0 0,-1-1-1,1 0 1,8 3 0,-4-2 2,-1-2 0,1 1 0,0-1 0,1-1 0,-1 1 1,0-2-1,13 0 0,5-2 5,-1-2-1,1-1 1,-1-1 0,50-19-1,-63 21-14,-1-1-1,0 0 1,-1-1 0,1 0-1,-1-1 1,0-1-1,-1 0 1,0 0-1,0-1 1,14-17 0,-5 5-14,23-29-48,-40 45 57,0 1 0,0-1 0,0-1 0,0 1 1,-1 0-1,0-1 0,0 1 0,2-12 0,-4-15-99,0 32 109,0-1 1,0 1-1,0 0 0,1 0 1,-1-1-1,0 1 1,0 0-1,0 0 1,0-1-1,0 1 1,0 0-1,0 0 1,0-1-1,0 1 1,0 0-1,0-1 1,0 1-1,0 0 1,0 0-1,0-1 1,0 1-1,0 0 1,0 0-1,0-1 1,0 1-1,0 0 1,-1 0-1,1-1 0,0 1 1,0 0-1,0 0 1,0-1-1,-1 1 1,1 0-1,0 0 1,0 0-1,-1 0 1,1-1-1,0 1 1,0 0-1,0 0 1,-1 0-1,1 0 1,0 0-1,-1 0 1,1 0-1,0 0 1,0 0-1,-1-1 1,1 1-1,0 0 1,0 0-1,-1 1 0,1-1 1,0 0-1,-1 0 1,1 0-1,0 0 1,0 0-1,-1 0 1,1 0-1,0 0 1,0 0-1,-1 1 1,1-1-1,-21 10-10,20-9 9,-22 15-29,0 0 1,2 1 0,0 1 0,1 2 0,1 0 0,-26 35 0,40-49 25,1 1 0,-1-1 0,2 1 1,-1 1-1,1-1 0,0 0 0,1 1 0,-1-1 1,2 1-1,-1 0 0,1-1 0,0 1 0,0 0 1,2 13-1,-1-18 2,1 0 0,1 0 0,-1 0 0,0 0 0,0 0 0,1-1 0,0 1 0,0 0 0,-1-1 1,1 0-1,1 1 0,-1-1 0,0 0 0,1 0 0,-1 0 0,1 0 0,-1 0 0,1-1 0,0 1 0,0-1 0,-1 0 0,1 0 0,0 0 0,0 0 1,1 0-1,-1-1 0,0 1 0,0-1 0,0 0 0,0 0 0,0 0 0,0 0 0,1-1 0,-1 1 0,0-1 0,0 0 0,0 0 0,0 0 0,3-2 1,3-2-9,-1 0 0,0-1 0,0 0 1,0-1-1,-1 0 0,0 0 0,0-1 0,8-12 1,2-6-61,18-40 1,-20 37 21,-12 23 34,-1 2 1,1 1 1,-1-1-1,-1 0 0,1 0 1,-1 0-1,1 0 0,-1-1 0,-1 1 1,2-5-1,-40 49-13,-74 128 73,32-45-13,59-91-22,1 0 1,-18 44 0,-23 37 8,30-58-14,3-8 122,19-41-45,9-6-84,0 1 0,-1-1-1,1 0 1,-1 0 0,1 0 0,-1 0-1,1 1 1,0-1 0,-1 0-1,1 0 1,0 1 0,-1-1-1,1 0 1,0 1 0,-1-1-1,1 0 1,0 1 0,0-1 0,0 0-1,-1 1 1,1-1 0,0 1-1,0-1 1,0 0 0,0 1-1,0-1 1,-1 1 0,1 0 0,0-1-17,0-1 0,-1 1 1,1-1-1,0 1 0,-1 0 1,1-1-1,0 1 0,0-1 1,-1 1-1,1 0 1,0-1-1,0 1 0,0-1 1,0 1-1,0-1 0,-1 1 1,1-1-1,0 1 0,0-1 1,0 1-1,0-1 0,1 1 1,-1-1-1,0 1 1,0-1-1,3-7-8,1 0 0,0 0 0,0 0 0,1 1-1,0 0 1,0 0 0,8-8 0,-1 0-6,21-22-69,2 0 1,71-56 0,-57 52-26,52-55-1,6-9 64,7-6 26,-84 78 67,-10 12 40,31-43 0,-28 36 138,-19 28-75,2 1 133,-6 12-155,-13 119 190,12-111-251,1 0 1,1 0 0,1-1-1,6 30 1,-8-49-43,1 1 1,-1 0 0,1 0 0,0 0 0,-1 0 0,1 0-1,0-1 1,0 1 0,0 0 0,0-1 0,0 1 0,1-1-1,-1 1 1,0-1 0,1 1 0,-1-1 0,1 0-1,-1 0 1,1 0 0,0 0 0,3 2 0,-3-3-4,1 1 1,0-1-1,0 1 1,0-1-1,0 0 0,0 0 1,0 0-1,-1-1 1,1 1-1,0-1 1,0 1-1,0-1 1,3-2-1,3-1-2,1 0 1,-1-1-1,0-1 0,0 0 0,0 0 1,13-13-1,-2-3 3,15-23 1,-2 4-3,-18 20-5,0-2-1,-1 1 1,-1-2-1,11-27 1,24-45 99,-43 86 23,-5 10-14,-8 24-39,4-1-26,1 0 1,2 0-1,0 0 0,1 0 1,1 0-1,1 1 0,1-1 1,7 23-1,-9-42-35,0-1 1,1 1-1,-1 0 0,1-1 1,0 1-1,0-1 0,0 1 1,0-1-1,0 0 0,1 0 0,0 0 1,-1 0-1,1 0 0,0-1 1,1 1-1,-1-1 0,0 0 1,1 0-1,-1 0 0,1 0 0,-1-1 1,1 1-1,0-1 0,0 0 1,0 0-1,0 0 0,0-1 1,0 1-1,0-1 0,0 0 0,0 0 1,0-1-1,0 1 0,0-1 1,-1 0-1,1 0 0,5-2 1,7-5-4,1-2 1,-1 0-1,-1-1 1,0 0-1,0-1 1,-1-1-1,22-26 1,-31 32-23,0 0 0,0-1 0,-1 1 0,0-1 0,-1 1 0,1-1 0,-1 0 0,-1-1 0,0 1 0,0 0 0,-1-1 0,1 1 0,-2-1 0,1 1 1,-1-1-1,-1 1 0,0-1 0,0 1 0,0-1 0,-1 1 0,0 0 0,-1-1 0,0 1 0,0 1 0,-1-1 0,0 0 0,0 1 0,-9-12 1,12 19 13,1-1 0,-1 1 0,1-1 1,-1 1-1,1 0 0,-1-1 1,1 1-1,-1 0 0,0 0 1,1 0-1,-1-1 0,1 1 1,-1 0-1,0 0 0,1 0 1,-1 0-1,0 0 0,1 0 1,-1 0-1,0 0 0,1 0 1,-1 0-1,1 0 0,-1 0 0,0 1 1,1-1-1,-1 0 0,1 0 1,-1 1-1,1-1 0,-1 0 1,1 1-1,-1-1 0,1 1 1,-1-1-1,1 1 0,-1-1 1,1 1-1,-1-1 0,1 1 1,-1 0-1,-20 28-58,17-21 37,-2 2 24,1 0-1,0 0 0,1 0 0,0 0 1,1 1-1,0 0 0,0 0 1,1-1-1,1 1 0,0 1 1,0-1-1,1 0 0,1 0 1,3 20-1,-2-22 13,0 0 0,1-1 1,1 1-1,7 13 0,-10-18-4,1-1 0,0 0 0,-1 0 1,1-1-1,0 1 0,1 0 0,-1-1 0,0 1 0,1-1 1,0 0-1,-1 0 0,1 0 0,0 0 0,0 0 0,4 2 1,-1-5 7,0 1 0,-1 0 0,1-1 1,-1 0-1,1 0 0,-1-1 1,1 1-1,-1-1 0,0-1 0,0 1 1,0-1-1,6-3 0,31-23 60,-1-1 0,39-39 0,-63 55-66,-6 2 3,-6 7 8,1 0 0,-1 0 1,12-8-1,-16 12-16,0 1-1,0-1 1,0 1 0,0-1 0,0 1-1,0-1 1,0 1 0,0 0-1,0-1 1,0 1 0,0 0-1,1 0 1,-1 0 0,0 0 0,0 0-1,0 0 1,0 0 0,0 0-1,0 0 1,1 1 0,-1-1 0,0 0-1,0 1 1,0-1 0,0 1-1,0-1 1,0 1 0,0-1-1,0 1 1,0 0 0,0 0 0,1 2-1,-1 0 1,0-1 0,0 1-1,0 0 1,0 0 0,0 0 0,-1 0-1,1 0 1,-1 0 0,0 0 0,0 0-1,0 0 1,0 0 0,-1 4 0,0 7 18,1 74 96,-5-42 56,6-39-57,2-12 3,-2 3-111,49-72 73,-23 35-72,34-68-1,-59 104-17,-1 0 1,1 0-1,-1 0 0,1 1 1,0-1-1,0 0 0,0 1 1,0-1-1,0 1 0,1-1 1,-1 1-1,1 0 0,-1 0 1,6-3-1,-1 2-104,-7 2 111,0 1 0,1 0 0,-1-1 0,0 1-1,1-1 1,-1 1 0,0 0 0,1 0 0,-1-1 0,1 1 0,-1 0 0,1 0 0,-1-1 0,1 1 0,-1 0-1,1 0 1,-1 0 0,1 0 0,-1 0 0,1 0 0,-1 0 0,1 0 0,-1 0 0,1 0 0,-1 0 0,1 0 0,-1 0-1,1 0 1,-1 1 0,1-1 0,-1 0 0,1 0 0,-1 0 0,0 1 0,1-1 0,-1 0 0,1 1 0,-1-1-1,0 0 1,1 1 0,-1-1 0,0 0 0,1 1 0,-1-1 0,0 1 0,0-1 0,1 1 0,-1-1 0,0 1 0,12 17 77,3 11-32,-5 4 28,10 52 0,-20-84-68,0 0 0,0-1 0,0 1 0,0 0 0,1 0 0,-1 0 0,0 0 0,1 0 0,-1 0 0,0-1 0,1 1 0,-1 0 0,1 0 0,-1-1 0,1 1 0,0 0 0,0 0 0,0 0 0,0-1 0,-1 0-1,1 0 1,-1 0 0,1 0-1,-1 0 1,1 0 0,-1 1-1,1-1 1,0-1 0,-1 1-1,1 0 1,-1 0 0,1 0-1,-1 0 1,1 0 0,0 0-1,-1-1 1,1 1 0,-1 0-1,1-1 1,4-2 19,0-1-1,0 0 1,-1 0 0,7-8-1,-3 4-17,38-45 98,-35 39-77,0 1 1,0 0 0,1 1 0,28-22-1,-32 29-11,0 1 0,0 0 0,17-6 0,-21 8-10,1 1 0,-1 0 0,1 0-1,-1 0 1,1 0 0,-1 1 0,1 0 0,0 0 0,8 1-1,11 3 9,-21-4-19,0 0 0,0 1 0,0-1 0,0 1 0,0-1 0,-1 1 0,1 0 0,0 0 0,0 0 1,0 1-1,-1-1 0,1 0 0,-1 1 0,1 0 0,-1 0 0,1 0 0,3 4 0,1 6-82,-13-13 40,-6-3 33,0 4-4,0 0 1,0 1-1,0 1 0,1 0 0,-1 0 1,-14 6-1,3-1 2,14-5 14,0 1 1,1 0-1,0 1 0,0 0 1,-12 7-1,16-8 3,0 0 0,1-1 0,-1 2 0,1-1 0,-1 0 0,1 1 0,0-1 0,0 1 0,1 0 0,-1 0 0,1 0 0,-3 6 0,3-5 4,1 0 0,-1 0 0,1 0 0,0 0 0,0 1 0,1-1 0,-1 0 0,1 0 0,0 1 0,1-1 0,-1 0 0,1 0 0,0 0 0,1 0 0,-1 0 0,1 0 0,0 0 0,0 0 0,0 0 0,6 7 0,-6-9 4,-1 0 1,1-1-1,0 1 0,0 0 0,1-1 0,-1 1 0,0-1 1,1 0-1,0 0 0,-1 0 0,1 0 0,0 0 0,0-1 1,0 1-1,0-1 0,4 1 0,3 0 21,0 0 1,0-1-1,1 0 0,13-1 0,-15 0-15,0-1 0,0 0-1,-1 0 1,1-1-1,0 0 1,-1-1-1,0 0 1,1 0 0,-1-1-1,0 0 1,-1 0-1,1-1 1,-1 0-1,0 0 1,0-1-1,8-8 1,6-10-5,-1 0 1,0-1-1,19-35 0,-5 7-54,-32 50 40,-1 2 2,-1 0 1,1-1 0,0 1 0,-1 0-1,1 0 1,0 0 0,0 0-1,0 0 1,0 0 0,0 0 0,0 0-1,0 0 1,1 1 0,-1-1-1,0 0 1,0 1 0,3-2-1,-8 22-55,-3 2 46,-4 13-2,-9 55 0,18-79 27,1 0 1,0 0-1,1 0 1,0 0-1,1 0 1,0 0-1,1 0 1,0 0-1,6 17 0,-8-28-9,0 1 0,0-1-1,1 1 1,-1-1-1,0 1 1,0-1-1,1 1 1,-1-1-1,1 1 1,-1-1-1,0 0 1,1 1 0,-1-1-1,1 0 1,-1 1-1,1-1 1,-1 0-1,1 1 1,-1-1-1,1 0 1,-1 0-1,1 0 1,-1 1-1,1-1 1,0 0 0,-1 0-1,1 0 1,0 0-1,20-6 58,15-18 8,-35 23-66,17-15 52,-1-1 0,0-1 0,-1 0 0,-1-1 0,16-28 0,9-11 207,-39 58-258,-1 0-1,0 0 1,0-1-1,0 1 1,0 0-1,0 0 1,1-1-1,-1 1 1,0 0-1,0 0 0,0 0 1,1-1-1,-1 1 1,0 0-1,0 0 1,1 0-1,-1 0 1,0 0-1,0-1 1,1 1-1,-1 0 0,0 0 1,1 0-1,-1 0 1,0 0-1,0 0 1,1 0-1,-1 0 1,0 0-1,1 0 0,-1 0 1,0 0-1,0 0 1,1 0-1,-1 0 1,0 0-1,0 1 1,1-1-1,-1 0 1,0 0-1,0 0 0,1 0 1,-1 1-1,0-1 1,0 0-1,1 0 1,-1 0-1,0 1 1,0-1-1,0 0 1,0 0-1,1 1 0,-1-1 1,0 0-1,0 0 1,0 1-1,0-1 1,0 0-1,0 0 1,0 1-1,0-1 1,0 1-1,6 21 61,-5-5-48,0 0 0,-1 0 1,-1 0-1,-3 21 0,-16 68 19,6-60-1,-2 1 1,-42 85 0,2-9 6,14-36 3,3-9 17,38-75-55,0 0 0,-1 0-1,1-1 1,-1 1-1,0 0 1,0-1-1,0 1 1,0-1-1,0 1 1,-1-1-1,1 0 1,-1 0-1,1 0 1,-1 0-1,0-1 1,1 1-1,-1-1 1,0 1 0,0-1-1,0 0 1,-1 0-1,1 0 1,0-1-1,0 1 1,0-1-1,0 0 1,-1 0-1,-4 0 1,2-1-6,0 0 1,0 0-1,1 0 1,-1-1-1,0 0 1,1 0-1,-1-1 1,1 1-1,0-1 1,0-1-1,0 1 1,0 0-1,0-1 1,-7-8-1,3 1-28,1 0 0,0-1 0,1-1-1,0 0 1,0 1 0,2-2-1,0 1 1,0-1 0,1 0 0,1 0-1,0 0 1,1 0 0,0 0 0,1-1-1,1 1 1,0-1 0,1 1-1,5-23 1,-4 31 18,0 0 0,0-1 0,0 1 0,1 0 1,0 0-1,0 1 0,1-1 0,0 0 0,0 1 0,0 0 0,0 0 0,1 0 0,0 1 0,0 0 0,0 0 1,0 0-1,1 0 0,0 1 0,0 0 0,0 0 0,0 0 0,6-1 0,8-3-21,0 2-1,0 0 1,1 1 0,0 1-1,35 0 1,-40 2 32,33 0 28,82 8 0,-116-8 218,-15 1-343,0 0-1,1 0 1,-1 0-1,0 0 1,0-1 0,0 1-1,0 0 1,1 0-1,-1 0 1,0-1 0,0 1-1,0 0 1,0 0 0,0 0-1,1-1 1,-1 1-1,0 0 1,0 0 0,0-1-1,0 1 1,0 0-1,0 0 1,0-1 0,0 1-1,0 0 1,0 0 0,0-1-1,0 1 1,0 0-1,0 0 1,0-1 0,0 1-1,0 0 1,0 0-1,-1-1 1,1 1 0,0 0-1,0 0 1,0 0 0,0-1-1,0 1 1,-1 0-1,1 0 1,0 0 0,0-1-1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91 4416,'0'0'9542,"-2"10"-9011,-4 32-28,5-38-332,0 0 0,-1 0 0,1 0 0,-1 0 1,0 0-1,0 0 0,0-1 0,0 1 0,-1-1 1,0 1-1,-5 5 0,-6 7 440,0 4-238,-2 3 371,-21 38-1,33-53-603,1 1 0,-1-1 0,1 1 1,1 0-1,-1 0 0,2 0 0,-1 1 0,1 15 0,0-14 10,2 1-1,0-1 1,0 1-1,3 11 1,-3-19-105,1 0 1,-1 0-1,1 0 0,0 0 1,0 0-1,0-1 0,0 1 1,0-1-1,1 1 0,0-1 1,0 0-1,0 0 0,0 0 1,4 3-1,6 3 73,-3-1 29,0-1 0,20 10 0,-26-15-116,-1-1-1,1 0 1,-1 1-1,1-1 1,0-1-1,0 1 0,0-1 1,-1 1-1,1-1 1,0 0-1,0 0 0,0-1 1,5 0-1,11-6 85,0-1 1,-1 0-1,0-1 0,0-1 0,-1-1 0,-1 0 0,31-27 1,-33 26-13,-1-1 0,-1-1 0,0 0 0,-1-1 0,0 0 0,-1-1 1,-1 0-1,0 0 0,-1-1 0,8-24 0,-13 35 147,0 15-97,1 5-121,2-1-16,1-1 0,0 0-1,1 0 1,0-1 0,1 0 0,0 0 0,1-1 0,0-1-1,1 0 1,0 0 0,0-1 0,1-1 0,0 0 0,0-1-1,21 7 1,-24-11 4,0 0 0,0-2-1,-1 1 1,1-1 0,0 0-1,0-1 1,0-1 0,0 1 0,0-1-1,-1-1 1,1 0 0,-1 0-1,0-1 1,0 0 0,0-1-1,0 0 1,9-7 0,-12 7 5,-1 0 0,0 0 1,0 0-1,-1-1 0,0 1 0,0-1 0,0 0 1,6-13-1,-1-3 82,8-30 0,-13 42-68,-1 0 0,-1-1 0,0 1-1,-1-1 1,1 1 0,-2-1 0,0 1-1,0-1 1,-1 1 0,0-1 0,-1 1 0,0-1-1,0 1 1,-1 0 0,-1 0 0,0 0 0,0 1-1,-1-1 1,0 1 0,-1 0 0,-8-11-1,10 15-32,0 0-1,-1 0 0,1 1 1,-1-1-1,0 1 0,0 0 0,0 1 1,0-1-1,-1 1 0,0 0 1,1 0-1,-1 1 0,0 0 0,0 0 1,-1 0-1,1 1 0,0 0 0,0 0 1,-1 0-1,1 1 0,0 0 1,-9 1-1,10 0-33,0 0 0,0 1-1,0 0 1,0-1 0,0 2 0,1-1 0,-1 0 0,1 1-1,-1 0 1,1 0 0,0 0 0,-4 5 0,-7 6-432,-21 28 1,29-34 253,-13 20-659,13-18-2427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7936,'0'0'3072,"0"10"-2600,8 75 890,4 84 899,-6-49-1020,-2-48 129,0-54-143,-2-13-478,0-7-9,3-16-609,-1-1 0,-1 1-1,-1-1 1,0-37 0,0 7 2,1-39 87,-1 39 61,1 0-1,13-63 1,-15 104-201,1 0 0,0 0-1,1 0 1,0 0 0,0 1-1,1-1 1,0 1 0,0 0 0,1 0-1,-1 1 1,2-1 0,8-8-1,-7 11 26,0-1 0,0 1 0,0 1 1,15-6-1,-17 8-83,0 0 1,1 1 0,-1-1 0,0 1 0,0 0 0,1 0-1,-1 1 1,0 0 0,0 0 0,0 0 0,0 0-1,0 1 1,0 0 0,7 3 0,-6-2 0,1 0-1,-1 0 1,0 1 0,-1 0-1,1 0 1,-1 0 0,0 1-1,0 0 1,0 0 0,5 8 0,-1-1 29,-7-9-36,0 0-1,1 1 1,-1-1 0,0 1 0,-1-1 0,1 1 0,1 5-1,-3-8-9,0 0-1,0 1 0,0-1 1,0 0-1,0 0 0,0 0 0,0 1 1,-1-1-1,1 0 0,0 0 1,-1 0-1,1 0 0,-1 0 0,1 0 1,-1 0-1,0 0 0,1 0 1,-1 0-1,0 0 0,0 0 0,0 0 1,1 0-1,-1-1 0,0 1 1,0 0-1,0-1 0,0 1 0,0-1 1,-1 1-1,-1 0 0,-6 3 28,0 0 0,0-1 0,-1 0-1,1-1 1,-1 0 0,-11 1 0,-63 0 107,15-2-215,68 0 42,-1-1 0,1 0-1,0 0 1,-1 0 0,1-1 0,-1 1 0,1 0-1,0 0 1,-1-1 0,1 1 0,0-1 0,0 1 0,-1-1-1,0-1 1,-4-3-3017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4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6824,'0'0'7593,"9"-3"-7034,6-2-221,1 0 1,-1 1-1,24-2 1,-35 5-253,0 0-1,1 1 1,-1 0 0,0 0-1,0 0 1,1 0-1,-1 1 1,0-1 0,0 1-1,0 0 1,0 0 0,0 1-1,0-1 1,0 1 0,0 0-1,0 0 1,-1 0 0,1 1-1,-1-1 1,1 1-1,2 3 1,-3-3-19,0 1 0,-1-1-1,1 1 1,-1 0 0,0 0-1,0 0 1,-1 0 0,1 0 0,-1 0-1,0 0 1,0 0 0,0 0-1,0 1 1,-1-1 0,0 0 0,0 1-1,0-1 1,0 0 0,-1 1 0,1-1-1,-1 0 1,0 0 0,-2 5-1,-2 10 52,4-14-84,0 0-1,0 0 0,-1 0 1,1 0-1,-1 0 1,0 0-1,-1 0 0,1-1 1,-1 1-1,0-1 1,0 1-1,0-1 0,-6 6 1,0-3 129,1 1 0,-1 1 1,2 0-1,-1 0 1,1 0-1,-8 16 0,-1 0 14,16-24-167,-1-1 0,1 1 0,0-1 1,0 1-1,-1-1 0,1 1 0,0-1 0,0 1 1,0-1-1,0 1 0,-1 0 0,1-1 1,0 1-1,0-1 0,0 1 0,0 0 0,0-1 1,1 1-1,-1-1 0,0 1 0,0 0 1,0-1-1,0 1 0,1-1 0,-1 1 0,0-1 1,1 1-1,-1-1 0,0 1 0,1-1 1,-1 1-1,0-1 0,1 1 0,0 0 0,0 0 127,1-1-120,0 0 0,1 0 0,-1 1-1,0-1 1,0 1 0,1 0 0,-1 0 0,0 0-1,2 1 1,-1-1-6,-1 1-1,1-1 0,-1 0 1,1 0-1,0-1 1,-1 1-1,1 0 0,3-1 1,15 0 80,0-1 0,0-1 0,33-8 0,-3 0 81,-3 4-69,-28 5-3142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6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6224,'0'0'11097,"13"0"-10780,18-2-32,48-8 1,-46 6 14,-1 1 0,51 2 0,-43 2 82,48-6 0,-69 2-271,17-2 231,0 1 0,0 1 0,66 5 1,-28 0 786,-64-2-602,-9 0-504,-1 0 0,0 0 0,1 0 0,-1 0 0,1 0 0,-1-1 0,0 1 0,1 0 0,-1 0 0,0 0 0,1 0 0,-1 0 0,0 0 0,1 0 0,-1 0 0,1 0 0,-1 1 0,0-1 1,1 0-1,-1 0 0,0 0 0,1 0 0,-1 0 0,0 1 0,1-1 0,-1 0 0,0 0 0,1 0 0,-1 1 0,0-1 0,0 0 0,1 1 0,-1-1 0,0 0 0,0 1 0,0-1 0,0 0 0,1 1 0,-1-1 1,0 0-1,0 1 0,0 0 90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5 192 14872,'0'0'2591,"-4"-59"-1999,34 33-216,14-8 8,17-3-216,5 1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6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5520,'0'0'10477,"11"7"-10164,39 24-14,-47-29-258,1-1 0,0 1 0,-1-1 0,1 0 0,0 0 0,0 0 0,0-1 0,0 0 0,0 1 0,-1-1 0,1-1 0,0 1 0,0 0 0,0-1 0,6-2 0,8 0 108,47-5 329,0 4 0,78 3-1,-103 2 152,1-2 0,79-14 0,-66 1 854,-53-5-1306,-1 15-3056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8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5920,'0'0'5785,"5"13"-5468,-2-6-263,1 4 26,0-1-1,0 1 1,-1 1 0,0-1 0,-1 0 0,-1 1-1,1 12 1,-7 185 1583,5-192-1422,-1-7 82,1 0-1,1-1 0,2 17 1,-3-18-28,0-3 194,7-9 173,-6 2-620,0 0 0,1 0 0,-1-1 0,0 1 0,0 0 0,0 0-1,-1-1 1,1 1 0,-1 0 0,1-5 0,1-3 30,17-72 232,-13 49-167,1-1-1,2 1 1,2 0-1,27-60 1,-18 54-13,-14 25-86,1 1 1,0 0-1,12-15 0,-7 13 4,-6 6-14,0 1 0,1 0-1,8-8 1,-12 14-15,-1 0 0,1 0 0,0 1-1,-1-1 1,1 0 0,0 1 0,0 0 0,0 0 0,0 0-1,0 0 1,0 0 0,0 0 0,0 1 0,6-1 0,-7 1 2,1 0 1,-1-1-1,1 1 0,-1 0 1,1 0-1,-1 1 1,0-1-1,1 0 1,-1 1-1,1 0 0,-1-1 1,0 1-1,0 0 1,1 0-1,-1 0 0,0 1 1,0-1-1,0 0 1,0 1-1,0 0 1,-1-1-1,1 1 0,0 0 1,-1 0-1,1 0 1,-1 0-1,1 0 1,-1 0-1,2 4 0,3 7 33,0-1 1,-1 1-1,-1 0 0,0 0 0,3 17 0,7 71 304,-9-51-102,1 31 264,1 6 51,-7-80-441,1-1 0,-1 1 0,-1-1-1,-1 12 1,0 10 494,2-28-583,-2-11-416,2 7-2283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2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8744,'0'0'5408,"0"11"-4911,-1 9-147,0 0 0,-2 0 0,-6 25 0,8-43-283,1 0 0,-1 0 0,0 0 1,1 0-1,-1 0 0,1 0 0,0 1 0,0-1 1,0 0-1,0 0 0,0 0 0,0 0 1,1 1-1,-1-1 0,1 0 0,-1 0 0,1 0 1,0 0-1,0 0 0,0 0 0,0 0 0,0 0 1,0 0-1,0 0 0,1-1 0,-1 1 0,3 1 1,-1-1 3,0 0 1,0-1-1,0 1 1,0-1-1,1 0 1,-1 0-1,0 0 1,1 0-1,-1-1 1,1 0-1,-1 1 1,1-1-1,-1 0 1,0-1-1,1 1 1,5-2-1,-6 1-30,0 0-1,0 0 1,0 0 0,0-1 0,0 1-1,0-1 1,-1 0 0,1 0-1,0 0 1,-1-1 0,1 1 0,-1 0-1,3-5 1,1-1 152,0-1 0,10-18 0,-15 26-174,0-1-1,-1 1 1,1 0-1,-1 0 1,1-1-1,-1 1 1,1-1-1,-1 1 1,0 0-1,0-1 1,0 1-1,1-1 1,-2 1-1,1-1 1,0 1-1,0 0 1,0-1-1,-1 1 1,1-1-1,0 1 1,-1 0-1,0-2 1,0 1 3,-1 0 0,1 1 0,-1-1 1,1 1-1,-1 0 0,1-1 0,-1 1 0,0 0 1,0 0-1,0 0 0,1 0 0,-1 0 0,-4 0 1,-4-2 41,0 1 0,0 0 0,-1 1 0,-18 0 1,19 2-13,0 0 1,0 0-1,-17 6 1,17-4-68,1-1-1,0 0 1,-18 1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1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4512,'0'0'8457,"12"4"-8028,14 3-4,1-1 0,31 2 0,-41-7-51,0-2 0,0 0 0,25-5 0,-6 0 212,31-6 517,-62 11-975,1-1 0,-1 0-1,0 0 1,1 0 0,-1-1 0,0 0 0,0 0 0,0 0 0,6-6 0,-10 7-97,0 1 0,0 0 0,0 0 0,0-1 0,0 1 0,-1-1 0,1 1 0,0 0 0,-1-1 1,0 1-1,1-1 0,-1 0 0,0 1 0,1-1 0,-1 1 0,0-1 0,0 1 0,0-1 0,-1 0 0,1 1 0,0-1 0,-1 1 1,1-1-1,0 1 0,-1-1 0,0 1 0,1-1 0,-1 1 0,0 0 0,0-1 0,0 1 0,0 0 0,-2-2 0,-4-6 106,-1 1-1,0 0 1,-15-11-1,16 13-25,4 4-82,0 0 0,1 0 0,-1 0 0,-1 1 0,1-1 0,0 1 0,0 0 0,0 0-1,-1 0 1,-4-1 0,-11-3 274,17 5-269,1 1 0,-1-1 0,0 0 1,1 0-1,-1 1 0,1-1 0,-1 1 0,1-1 0,0 1 0,-1 0 0,1-1 0,0 1 0,-1 0 0,-1 2 0,-18 15 351,0 8 20,0 1 0,2 1-1,-28 56 1,38-67-318,7-13-64,-1 0 1,1 1-1,0-1 0,0 1 0,0 0 0,1 0 0,0-1 0,0 1 0,0 0 0,0 0 0,1 0 0,0 0 0,0 0 0,0 0 0,2 9 0,1 8 28,-2-18-38,-1 0 0,1 0 1,0 1-1,0-1 0,0 0 0,0 0 0,1 0 0,-1 0 0,5 7 1,-1-5 12,4 8 39,0 0 0,2-1 0,13 15-1,-19-24-30,0 0-1,0 0 1,0 0-1,1 0 1,-1-1 0,1 0-1,0 0 1,0-1-1,0 0 1,0 0-1,11 2 1,-6-2 31,8 2 85,1-1-1,0 0 1,36-1 0,16-14 314,-71 12-471,-1 0-1,0 0 1,1 0 0,-1 0 0,0 0 0,1 0 0,-1 0 0,0 0 0,1 0 0,-1 0 0,0 0 0,1-1 0,-1 1 0,0 0 0,1 0 0,-1 0 0,0-1 0,0 1 0,1 0 0,-1 0 0,0-1 0,0 1 0,0 0 0,1 0 0,-1-1 0,0 1 0,0 0 0,0-1 0,0 1 0,1 0 0,-1-1 0,0 1 0,0 0 0,0-1 0,0 0 0,0-3-2951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1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6632,'0'0'6024,"13"0"-5636,27-5 207,54-12 0,-92 17-560,5-2 119,1 0 0,-1 0 0,1 1 0,-1 0 0,1 0 0,-1 1 1,1 0-1,-1 0 0,1 1 0,0-1 0,12 5 0,-19-5-118,0 1-1,0 0 0,0 0 1,0-1-1,0 1 0,0 0 1,0 0-1,-1 0 0,1 0 0,0 0 1,0 0-1,-1 1 0,1-1 1,-1 0-1,1 0 0,-1 0 1,1 1-1,-1-1 0,0 0 1,1 0-1,-1 1 0,0-1 1,0 0-1,0 1 0,0-1 1,0 0-1,0 0 0,-1 1 1,1-1-1,0 0 0,-1 0 1,1 1-1,-2 1 0,-1 6 75,0 0 0,-1 0-1,-7 11 1,-44 58 355,38-56-7,1 0 1,-17 33-1,33-54-425,-1-1-1,1 1 0,0 0 1,0 0-1,0 0 1,0 0-1,0-1 1,0 1-1,0 0 1,0 0-1,0 0 1,0 0-1,0 0 0,1-1 1,-1 1-1,0 0 1,1 0-1,-1 0 1,0-1-1,1 1 1,-1 0-1,1-1 1,-1 1-1,1 0 0,-1-1 1,1 1-1,0-1 1,-1 1-1,1 0 1,0-1-1,0 0 1,-1 1-1,1-1 1,0 1-1,0-1 0,-1 0 1,1 0-1,0 1 1,0-1-1,1 0 1,36 8 295,-16-7-187,0-1 1,-1-2-1,1 0 1,-1-1-1,0-1 1,0-1-1,29-11 1,-44 15-414,-1 0 1,0 0-1,1 0 1,-1 1-1,8 0 1,-9 0-984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6224,'0'0'7312,"11"-5"-7023,-4 2-224,3-2 96,-1 1 0,1 0 0,0 1 0,0 0 0,0 0 0,19-1 0,-12 3 388,-1-1 1,26-6-1,-4 1-71,0 1 127,42-12 0,-49 11-281,53-6 1,-6 2-57,-32 5-49,68-1 1,-21 2-48,-5 3-67,10 0-32,-4-12-11,-63 8-15,-1 2 0,61-2 0,-65 8-7,-16-1-25,0-1-1,-1 1 1,11-3 0,44-1 56,0 2 1,70 8 0,-12 0-9,-91-5-70,-13-1 0,30-2-1,-24 0 19,-1 1 1,26 3 0,-24-1-6,40-1 1,28-1 3,-65 2 9,0-2 1,32-3-1,-38 1-4,0 2 0,0 0-1,23 4 1,34 0 2,92-10-81,-69 2 249,-100 4-169,0 0 0,0-1 0,0 1 0,-1 0 0,1 0 0,0-1 0,0 1 0,0-1 0,0 0 0,-1 0 0,1 1 0,0-1 0,-1 0 0,1 0 0,2-3 0,-4 4-19,-10-4-122,-11-3-2584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5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63 5624,'0'0'6710,"10"-9"-6254,30-27-4,-29 26 180,-11 12 134,-1 2-118,1-5-498,0 1 1,0-1-1,0 1 1,0-1 0,0 1-1,0-1 1,0 1 0,-1-1-1,1 1 1,0-1 0,0 1-1,0-1 1,-1 1 0,1 0-1,0-1 1,-1 1 0,1 0-1,0-1 1,-1 1 0,1 0-1,0-1 1,-1 1 0,1 0-1,-1-1 1,1 1 0,-1 0-1,1 0 1,-1-1 0,-18 0 699,12 1-846,1 1-1,0 1 1,0-1 0,-8 4 0,-27 6 333,33-10-277,0 1 0,0 0 0,-11 5 0,-16 8 145,5-2 124,-57 34 0,72-37-235,1 1-1,-1 0 1,-22 24 0,33-30-62,-1 0 0,1 1 0,0-1 1,1 1-1,-1 0 0,1 0 1,0 0-1,1 1 0,-3 6 0,-3 3 47,7-14-69,0 0 0,0 1 0,0-1 1,0 0-1,0 1 0,0-1 0,0 1 0,1-1 1,0 1-1,-1 3 0,1 6 11,0-1-1,1 1 1,1-1 0,0 1 0,4 11-1,-4-17-4,0 0 0,0-1 0,1 1-1,0-1 1,0 0 0,0 0 0,1 0-1,-1 0 1,1 0 0,1-1 0,4 5-1,-4-5-6,-1 0 0,0-1 0,1 0-1,0 0 1,0 0 0,0-1 0,0 0 0,0 0-1,1 0 1,-1 0 0,0-1 0,1 0 0,-1 0 0,12 0-1,277-4 607,-281 2-596,40-3 90,-32 1 37,-1 2 0,40 2 1,-46 3 35,-8-3-352,-7-10-3537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6520,'0'0'6720,"11"-2"-6235,93-16 924,-59 12-650,0 2 0,58 3-1,-67 1-409,16 2 152,-36 0-315,1-2 1,0 0-1,0-1 0,0 0 1,24-6-1,-39 6-129,0 1 1,-1 0-1,1-1 0,0 1 0,-1-1 1,1 1-1,0-1 0,-1 0 0,1 0 0,-1 0 1,1 0-1,-1 0 0,0 0 0,1 0 1,-1-1-1,0 1 0,0 0 0,0-1 1,0 1-1,0 0 0,1-3 0,1-15-2979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90 108 9040,'0'0'3232,"-11"0"-2595,-35 2 22,44-2-592,1 0 1,-1 1-1,1-1 1,-1 1 0,1-1-1,-1 1 1,1 0-1,-1-1 1,1 1 0,0 0-1,-1 0 1,1 0 0,0 0-1,0 0 1,-1 0-1,1 1 1,0-1 0,0 0-1,0 0 1,1 1-1,-1-1 1,0 1 0,0-1-1,1 1 1,-1-1 0,1 1-1,-1-1 1,1 1-1,0-1 1,0 1 0,-1 0-1,1-1 1,0 1-1,1 2 1,-1-2 29,0 0-1,0 0 1,0 0-1,0 0 1,1 0 0,-1 0-1,1 0 1,-1 0 0,1-1-1,0 1 1,0 0-1,-1 0 1,1 0 0,1-1-1,-1 1 1,0-1-1,0 1 1,1-1 0,-1 1-1,0-1 1,1 0 0,0 1-1,2 1 1,2-2 6,0 0 0,0 0 0,0 0 0,0-1-1,0 0 1,0 0 0,0-1 0,0 1 0,0-1 0,0 0 0,-1-1 0,9-2 0,-4 0 37,1-1-1,-1-1 1,0 1-1,-1-2 1,14-9 0,-21 14-106,0 1-1,-1-1 1,1 0 0,-1 0 0,1 1 0,-1-1 0,0 0-1,0 0 1,0 0 0,0 0 0,0 0 0,0-1-1,0 1 1,-1 0 0,1 0 0,-1 0 0,1-1 0,-1 1-1,0 0 1,0-1 0,0 1 0,0 0 0,-1 0 0,1-1-1,0 1 1,-1 0 0,0 0 0,1-1 0,-1 1 0,0 0-1,0 0 1,-3-3 0,1-1 13,-1 1 0,1 0 0,-1 0 0,0 0 1,-1 0-1,1 1 0,-1 0 0,0 0 0,0 0 0,-10-6 0,8 7-38,0 0 0,0 0-1,-1 1 1,1 0 0,-1 1-1,1-1 1,-1 1 0,0 1-1,1-1 1,-1 1 0,0 1-1,1-1 1,-13 4 0,14-4-211,-2 2-174,4 2-2720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3:3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4312,'0'0'11576,"7"11"-11025,0-2-394,-3-4-78,0 0 1,0 1-1,-1-1 0,0 1 0,0-1 0,0 1 0,-1 0 0,1 0 0,-1 0 0,1 8 0,25 183 3164,-18-153-2089,-6-29-700,-4-6 152,-1-9-595,1 0 0,0 0 0,0 0 0,0 1 0,0-1 0,0 0 0,0 0 0,0 0 0,0 0 0,0 0 0,0 1 0,0-1 0,0 0 0,0 0 0,1 0 0,-1 0-1,0 0 1,0 1 0,0-1 0,0 0 0,0 0 0,0 0 0,0 0 0,0 0 0,0 1 0,0-1 0,1 0 0,-1 0 0,0 0 0,0 0 0,0 0 0,0 0 0,0 0 0,0 0 0,1 0 0,-1 0-1,0 0 1,0 0 0,0 1 0,0-1 0,1 0 0,-1 0 0,0 0 0,0 0 0,0 0 0,1 0 0,-3 3 408,4-12-229,0 2-152,-1 0 0,0 0 0,-1-1-1,1-8 1,1-18 37,41-166 185,-39 176-222,-4 21-34,0 0 1,0 0-1,0 0 1,1 0-1,-1 1 0,1-1 1,-1 0-1,1 0 1,0 0-1,1 1 1,-1-1-1,0 1 0,1-1 1,-1 1-1,1-1 1,0 1-1,2-3 1,5-3 44,-9 7-43,0 1-1,1-1 0,0 0 0,-1 1 1,1-1-1,-1 0 0,1 1 1,0-1-1,-1 1 0,1-1 0,0 1 1,0-1-1,-1 1 0,1 0 0,0-1 1,0 1-1,0 0 0,-1 0 0,1 0 1,0-1-1,0 1 0,0 0 0,1 0 1,13 0 31,-13-1-20,0 1 0,1 0 0,-1 0 1,0-1-1,1 2 0,-1-1 0,0 0 0,0 0 0,1 1 1,-1-1-1,0 1 0,0 0 0,0-1 0,1 1 0,-1 0 1,0 1-1,0-1 0,0 0 0,-1 0 0,1 1 0,0-1 1,0 1-1,2 3 0,3 4 41,-1 0 1,-1 0-1,1 1 1,-1 0-1,-1 0 1,0 0-1,-1 1 1,0-1-1,0 1 1,-1-1-1,0 1 1,-1 0 0,0 0-1,-1 0 1,0 0-1,-3 20 1,2-9 255,3-15 58,3-16-207,6-15-123,1 0 0,29-44-1,-36 61-37,3-4-14,1 1 1,-1 0 0,2 0-1,19-15 1,-26 23 4,1 0-1,0 0 1,0 1 0,0-1 0,-1 1-1,2 0 1,-1 0 0,8-1 0,35-1-47,-40 3 48,-1 1-1,0 0 0,0 0 1,1 0-1,-1 1 1,0 0-1,0 0 0,0 1 1,-1-1-1,1 1 0,-1 0 1,1 1-1,-1 0 1,0-1-1,0 2 0,-1-1 1,1 0-1,-1 1 1,0 0-1,6 9 0,-3-3 45,0 0-1,-1 1 0,-1 0 0,0 0 0,0 1 0,-1-1 0,-1 1 1,0 0-1,1 13 0,0-12 123,1-11-123,15-20-194,-12 9 88,11-15-3511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1182 6424,'0'0'7713,"6"-9"-7238,100-200 1278,-73 140-1192,10-30 664,-39 87-837,0 3 539,-2 18-440,-2-5-443,4 104 726,-3-93-676,1 0 0,1-1 0,1 1 0,0-1 0,7 16 0,-9-26-66,-1-1 0,1 1-1,1-1 1,-1 0-1,0 0 1,1 0 0,0 0-1,-1-1 1,1 1-1,0-1 1,1 1 0,-1-1-1,0 0 1,0 0-1,1 0 1,0-1 0,-1 0-1,1 1 1,0-1-1,-1 0 1,1 0 0,0-1-1,0 1 1,6-1-1,1 0 37,1 0-1,0-1 0,-1-1 1,1 0-1,-1 0 0,22-8 1,-18 4-11,0-1 0,-1-1 0,1 0 1,-1-1-1,-1 0 0,0-1 0,0 0 0,13-15 1,8-13 218,38-54 1,-64 81-183,0 0 0,-1-1 0,7-15 0,-12 22-23,0 0 1,0 0-1,-1-1 1,1 1-1,-1 0 1,0-1-1,-1 1 1,1-1-1,-1 1 1,-1-10-1,1 14-58,0 1 1,0-1-1,0 1 0,-1-1 0,1 1 1,0-1-1,0 1 0,-1-1 0,1 1 0,0-1 1,-1 1-1,1-1 0,0 1 0,-1-1 0,1 1 1,-1-1-1,1 1 0,-1 0 0,1-1 0,-1 1 1,1 0-1,-1 0 0,1-1 0,-1 1 1,1 0-1,-1 0 0,0 0 0,1 0 0,-1 0 1,1 0-1,-1-1 0,0 1 0,1 1 0,-1-1 1,1 0-1,-1 0 0,0 0 0,1 0 0,-1 0 1,1 0-1,-1 1 0,1-1 0,-1 0 1,1 0-1,-2 1 0,-26 15 129,20-10-125,0 1 0,1 0 0,-1 1 0,1 0 0,1 0 1,-1 0-1,1 1 0,1 0 0,0 0 0,0 0 0,1 1 1,0-1-1,0 1 0,1 0 0,-2 15 0,3-16-10,1 1 0,0-1-1,0 0 1,1 1 0,1-1-1,-1 0 1,1 1 0,1-1-1,0 0 1,0 0 0,1 0-1,0 0 1,1 0 0,0-1-1,0 0 1,1 1 0,9 12-1,-11-18 4,0 1 0,0-1-1,1 1 1,-1-1-1,1 0 1,-1 0 0,1 0-1,0-1 1,0 0 0,1 1-1,-1-1 1,0-1 0,1 1-1,-1 0 1,10 1 0,-8-3 3,0 0 0,0 0 0,0 0 1,0-1-1,0 0 0,0 0 0,0 0 1,0-1-1,0 0 0,-1 0 0,6-3 1,7-5 15,-1-1 0,0 0 1,-1-1-1,-1-1 0,0 0 1,20-23-1,22-28 69,-4-3 0,63-100 1,-85 116-40,-3-3 1,-2 0 0,-3-2-1,20-69 1,-39 113-44,10-36 80,-2 0 0,11-83 0,-23 98 5,0 32-84,0-1-1,0 0 1,-1 0-1,1 1 0,0-1 1,-1 0-1,1 0 1,-1 1-1,0-1 1,1 1-1,-1-1 1,0 0-1,0 1 1,-2-3-1,2 4-9,1 0 0,-1-1 0,1 1 0,-1 0 0,1 0-1,-1 0 1,0 0 0,1 0 0,-1 0 0,1 0 0,-1 0 0,0 0-1,1 0 1,-1 0 0,0 0 0,1 0 0,-1 0 0,1 0 0,-1 1 0,1-1-1,-1 0 1,0 1 0,1-1 0,-1 0 0,1 1 0,-1-1 0,1 0-1,0 1 1,-1 0 0,-15 15 5,5 1-7,1 1 1,0 0 0,-12 32-1,-16 63-7,36-108 6,-12 42-2,2 2 0,-11 83 0,21-108 1,1 0 1,0-1-1,2 1 1,1 0 0,1 0-1,1-1 1,12 42-1,-6-35 1,-5-13 0,0-1 0,1 0 0,1-1 0,0 1 0,11 14 0,-16-27 0,1 1 0,0 0 0,0-1 0,1 1 0,-1-1 0,1 0 0,-1 0 1,1-1-1,0 1 0,0-1 0,1 0 0,-1 0 0,0 0 0,1 0 1,-1-1-1,1 0 0,-1 0 0,1 0 0,0 0 0,-1-1 0,1 0 1,0 0-1,4 0 0,5-2 7,-1 0-1,-1-1 1,1 0 0,0-1 0,17-8 0,61-33 56,-65 31-41,160-94 206,-179 104-216,-2 2 3,0-1 1,0 0-1,0 0 1,0 0 0,-1 0-1,1-1 1,-1 1-1,0-1 1,0 0 0,-1-1-1,1 1 1,-1-1-1,3-4 1,-7 3 51,-7 7-29,-10 7 3,-11 9 29,1 2-1,-38 34 0,52-40-21,0 0 1,1 1-1,1 0 1,0 2-1,1-1 1,-9 18-1,18-30-29,1-1-4,-1 0 1,1 0-1,0 0 0,0 0 1,0 0-1,0 0 0,1 0 1,-1 0-1,0 0 1,1 0-1,0 0 0,-1 1 1,1-1-1,0 0 0,0 0 1,1 4-1,-1-6-10,1 0 0,-1 0 1,1 0-1,-1 0 0,1 0 0,-1 0 0,1 0 0,-1 0 0,1 0 0,-1 0 1,1-1-1,-1 1 0,1 0 0,-1 0 0,1-1 0,-1 1 0,1 0 0,-1-1 1,0 1-1,1 0 0,-1-1 0,1 1 0,-1 0 0,1-2 0,10-10 47,4-7 46,-9 12-41,-1 0-1,1 0 1,0 0 0,8-5-1,-11 9-23,-2 3-27,-1-1 1,0 1-1,1-1 0,-1 1 0,1-1 0,-1 1 0,1 0 0,-1-1 0,1 1 0,-1 0 0,1 0 0,-1-1 0,1 1 0,-1 0 0,1 0 0,-1 0 0,1-1 0,-1 1 0,1 0 0,0 0 0,-1 0 0,1 0 0,-1 0 0,1 0 0,0 0 0,-1 0 0,1 1 0,-1-1 0,1 0 0,-1 0 0,1 0 0,0 1 0,-1-1 0,1 0 0,-1 1 0,1-1 0,-1 0 0,0 1 0,1-1 0,-1 0 0,1 1 0,-1-1 0,0 1 0,1-1 0,-1 1 0,0-1 0,1 1 0,-1-1 0,0 2 0,35 51 132,-28-39-118,2-1-1,0 0 0,0 0 0,15 15 0,-21-25-18,0 0 1,0-1-1,1 1 0,-1 0 0,1-1 0,0 0 0,0 0 0,0 0 1,0-1-1,0 1 0,0-1 0,0 0 0,0 0 0,1 0 1,-1-1-1,0 1 0,1-1 0,-1 0 0,0 0 0,7-2 0,4-1 3,0-1 1,-1 0-1,1-2 0,-1 1 0,0-2 0,0 0 0,-1 0 0,22-17 0,-2-3 30,-1 0 0,27-33 0,-20 16 37,-2-2 0,-2-1 0,53-96 0,-64 94-15,-3 0 0,-1-2-1,-3 0 1,15-71 0,-20 80-10,-8 32-36,-1-1-1,0 1 1,-1-1-1,0 0 1,0 1-1,-1-22 1,-1 32-11,0 0 0,0 0 0,0 0 0,0 0 1,0 0-1,0 0 0,0 0 0,0 1 0,0-1 0,0 0 0,0 0 0,0 0 0,-1 0 1,1 0-1,0 0 0,0 0 0,0 0 0,0 0 0,0 0 0,0 0 0,0 0 0,0 0 0,0 0 1,0 0-1,-1 0 0,1 0 0,0 0 0,0 0 0,0 0 0,0 0 0,0 0 0,0 0 0,0 0 1,0 0-1,0-1 0,0 1 0,-1 0 0,1 0 0,0 0 0,0 0 0,0 0 0,0 0 1,0 0-1,0 0 0,0 0 0,0 0 0,0 0 0,0 0 0,0 0 0,0-1 0,0 1 0,0 0 1,0 0-1,0 0 0,0 0 0,0 0 0,0 0 0,0 0 0,0 0 0,0 0 0,0-1 0,0 1 1,0 0-1,0 0 0,0 0 0,0 0 0,-6 11-27,-5 14 3,-6 26-29,3 0 1,1 1 0,3 1-1,-4 71 1,10-71 20,-1 87-72,6-124 104,1 1 0,0-1 0,1 0 0,0 0 0,2-1 0,9 25 0,-12-35 9,0 0 1,1 0 0,0 0-1,0-1 1,0 1 0,0-1 0,1 1-1,0-1 1,0-1 0,0 1-1,0 0 1,0-1 0,1 0-1,0 0 1,-1 0 0,1-1-1,0 1 1,0-1 0,1-1-1,-1 1 1,0-1 0,1 1 0,-1-1-1,0-1 1,1 1 0,-1-1-1,1 0 1,-1 0 0,1-1-1,-1 0 1,1 0 0,-1 0-1,1 0 1,5-4 0,6-1 25,0 0 1,-1-2-1,1 0 1,28-20-1,-36 22-19,-1 0 1,0-1-1,0 0 0,0-1 1,-1 0-1,0 0 0,0-1 0,-1 0 1,8-15-1,-13 23-12,0-1-1,-1 1 1,1 0-1,-1-1 1,1 1-1,-1 0 1,0-1 0,0 1-1,1 0 1,-1-1-1,0 1 1,0-3-1,-1 3 0,1 1 0,0-1 0,0 1 0,0-1-1,0 1 1,-1 0 0,1-1 0,0 1 0,0 0 0,-1-1-1,1 1 1,0 0 0,-1-1 0,1 1 0,0 0 0,-1 0-1,1-1 1,-1 1 0,1 0 0,0 0 0,-1 0-1,1-1 1,-1 1 0,1 0 0,-1 0 0,0 0 0,-1 0 3,0 0 0,-1 0 1,1 0-1,0 1 0,-1-1 1,1 1-1,0 0 0,0-1 1,-1 1-1,1 0 0,0 0 1,-4 3-1,-3 2 7,0 1 0,0 0 0,1 1 0,0 0 1,0 0-1,1 1 0,-8 11 0,12-15-5,1-1 1,-1 0 0,1 0 0,0 1-1,1-1 1,-1 1 0,1 0-1,-1 8 1,2-10-4,-1 0 1,2 0-1,-1 0 0,0-1 1,0 1-1,1 0 1,0 0-1,-1 0 0,1-1 1,0 1-1,1 0 0,-1-1 1,0 1-1,1-1 0,-1 0 1,3 3-1,-1-1-3,1-1-1,0 0 1,-1 0-1,1 0 1,0 0 0,1 0-1,-1-1 1,0 0-1,1 0 1,0 0-1,-1 0 1,1-1 0,0 0-1,0 0 1,5 0-1,0 1-4,0-2 1,0 0-1,0 0 0,0-1 0,0 0 1,14-3-1,9-6 0,1-1 0,54-26 1,58-41 174,-129 66-140,-14 10-24,-1 0-1,1 0 1,0 0-1,0 0 1,0 1 0,0-1-1,0 1 1,5-2-1,-5 1-5,-10 3-19,0 3 13,0 1-1,0 0 1,1 0 0,0 1 0,0-1-1,1 1 1,-1 1 0,1-1-1,-7 12 1,0 3-9,1 0-1,-11 25 1,18-34 1,0-1 0,1 1 0,1 0 0,-3 14 0,5-22 10,-1 1-1,1 0 1,0-1 0,0 1-1,0 0 1,1 0 0,-1-1-1,1 1 1,0 0 0,1-1-1,-1 1 1,1-1-1,3 7 1,-4-10 3,0 1 0,0-1 0,-1 0 0,1 0 0,0 0 0,0 0 0,0 0-1,0-1 1,0 1 0,0 0 0,0 0 0,1-1 0,-1 1 0,0-1 0,0 1 0,0-1 0,1 1 0,-1-1 0,0 0 0,1 1-1,-1-1 1,0 0 0,1 0 0,-1 0 0,0 0 0,1 0 0,-1-1 0,0 1 0,0 0 0,1 0 0,-1-1 0,0 1 0,0-1 0,1 1-1,-1-1 1,0 0 0,0 1 0,2-3 0,4-2 8,-1-1-1,1 1 1,-1-2 0,9-11-1,-14 16-5,24-31 16,-1-2-1,-2 0 0,34-75 0,32-123 84,-60 148-43,-3-2 1,20-146 0,-46 221-48,-6 13-2,-9 17-3,3 7-6,0 1 1,2 0-1,-11 39 0,-16 86-49,18-33-29,-5 138 0,14-128-11,8-105-168,0 1-1,-2-1 1,-11 33 0,16-55 184,0-1 1,-1 0 0,1 1-1,0-1 1,0 1 0,-1-1-1,1 0 1,0 0 0,0 1-1,-1-1 1,1 0 0,0 1-1,-1-1 1,1 0 0,0 0-1,-1 0 1,1 1 0,-1-1-1,1 0 1,0 0 0,-1 0-1,1 0 1,-1 0 0,1 0-1,0 0 1,-1 0-1,1 0 1,-1 0 0,1 0-1,-1 0 1,1 0 0,0 0-1,-1 0 1,1 0 0,-1 0-1,1 0 1,0-1 0,-1 1-1,1 0 1,0 0 0,-1-1-1,1 1 1,0 0 0,-1 0-1,1-1 1,0 1 0,-1 0-1,1-1 1,0 1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3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4512,'0'0'5924,"3"10"-5687,5 22 223,-2 1 0,0-1 0,1 59 0,-5 20 406,0-28-409,5 212 564,-5-139-542,-3-46-182,-2-3-42,1 19 29,2 138 329,0-125-383,-5-93-173,2-14 5,0 0 0,5 62 0,-1-75-19,-1 0-1,0 0 1,-6 33-1,-1 24 88,1 32 94,0-75-177,0-16-177,6-70-2251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2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147 129 3408,'0'0'11885,"-7"11"-11578,2-5-257,-52 85 847,40-59-273,2 2 0,-13 37 0,24-57-460,0 1-1,1 1 1,0-1 0,1 0 0,1 1-1,0-1 1,3 25 0,-1-32-67,0 0 1,0 1-1,1-1 1,0 0 0,0 0-1,1 0 1,7 13-1,-9-19-75,1 0 0,-1 1 1,1-1-1,0 0 0,0 0 0,0 0 0,0 0 0,0-1 1,1 1-1,-1 0 0,0-1 0,1 0 0,-1 1 0,1-1 1,-1 0-1,1 0 0,0-1 0,0 1 0,-1 0 0,1-1 0,0 0 1,0 0-1,0 1 0,-1-2 0,1 1 0,4-1 0,1 0 3,0-1-1,-1 0 0,1 0 1,-1 0-1,0-1 1,0 0-1,0-1 0,0 0 1,0 0-1,-1 0 0,0-1 1,0 1-1,7-8 1,4-7 48,0-1 1,23-36 0,15-17 162,-44 62-203,-8 9-17,-1 0 1,1-1 0,-1 1-1,0 0 1,1-1-1,-1 0 1,-1 1-1,1-1 1,2-4 0,-3 2 210,-5 8-45,-4 12 50,8-11-216,0 0 0,1 0-1,-1 0 1,1 0 0,0 0 0,0 0 0,0 0 0,0 0 0,1 0-1,-1-1 1,1 1 0,0 0 0,0-1 0,1 0 0,-1 1-1,1-1 1,-1 0 0,1 0 0,0 0 0,0-1 0,1 1-1,-1-1 1,0 1 0,7 2 0,-1-3 18,1 1 1,0-1-1,0-1 0,0 0 0,0 0 1,0-1-1,0 0 0,17-3 0,-19 2-11,-1-1-1,0 1 1,1-2-1,-1 1 1,0-1-1,0 0 0,0 0 1,-1-1-1,1 0 1,-1 0-1,0 0 1,6-7-1,2-2 35,-1-1 0,-1-1 1,0 0-1,-1-1 0,0 0 0,-2-1 1,12-25-1,-18 33-32,0-1 0,0 1 0,0-1 0,-1 0 0,-1 0 1,0 0-1,0 0 0,-1 0 0,0 0 0,-1 0 0,0 0 0,-1 0 1,1 0-1,-2 1 0,-6-19 0,4 18 18,1-1 1,-2 1-1,1 0 1,-2 1-1,1-1 0,-1 1 1,0 1-1,-14-13 1,20 20-25,-1 0 1,0 0 0,1 0-1,-1 0 1,1 0-1,-1 0 1,0 1 0,0-1-1,1 1 1,-1-1 0,0 1-1,0 0 1,0 0 0,1-1-1,-1 1 1,0 1 0,0-1-1,0 0 1,1 0 0,-1 1-1,0-1 1,0 1 0,1-1-1,-1 1 1,0 0 0,-2 1-1,3-1-122,0-1-1,0 1 0,0-1 1,0 1-1,0 0 0,0 0 1,0-1-1,0 1 0,1 0 1,-1 0-1,0 0 0,1 0 1,-1 0-1,0 0 0,1 0 1,-1 0-1,1 0 1,-1 0-1,1 1 0,0-1 1,0 0-1,-1 0 0,1 0 1,0 0-1,0 1 0,0-1 1,0 0-1,0 0 0,1 0 1,-1 0-1,0 1 1,0-1-1,1 0 0,-1 0 1,1 0-1,-1 0 0,2 2 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2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4912,'0'0'12409,"10"2"-12023,8 1-140,0 0-1,29 0 0,37-1 657,-69-3-737,-1 1 0,1 0 0,24 5 0,-34-4-89,1 0 1,0 0-1,0 1 1,0 0-1,-1 0 1,1 1-1,-1 0 0,0 0 1,0 0-1,0 0 1,7 7-1,-10-7-40,1 0 1,-1 0-1,-1 0 1,1 1-1,0-1 1,-1 1-1,0-1 1,0 1-1,0-1 1,0 1-1,0 0 1,-1-1-1,0 1 1,0 0-1,0 0 1,0-1-1,0 1 0,-1 0 1,-1 6-1,0 1 69,-1 1 0,-1-1 1,0 1-1,-11 20 0,11-26-52,0 0 1,-1 1-1,0-2 1,0 1 0,-8 6-1,-18 22 256,6-6 5,20-24-210,1 1 1,-1 1-1,1-1 1,0 0-1,-6 11 0,10-16-86,0 1-1,-1-1 1,1 1-1,0-1 0,0 1 1,-1-1-1,1 1 1,0-1-1,0 1 1,0 0-1,0-1 0,0 1 1,0-1-1,0 1 1,0-1-1,0 1 1,0 0-1,0-1 0,0 1 1,1-1-1,-1 1 1,0-1-1,0 1 1,0-1-1,1 1 0,-1-1 1,0 1-1,1 0 1,0 0 3,1 0 0,-1 0 0,0 0 0,1-1 1,-1 1-1,0 0 0,1-1 0,-1 1 0,1-1 0,2 1 1,48 4 102,-41-5-64,23 2 197,0-3 1,68-8-1,-99 9-375,1 0 0,-1 0 0,0 0 0,1 1 0,-1 0 0,0-1 0,0 1 0,0 1 0,0-1 0,0 0 0,0 1 0,0-1 0,0 1 0,0 0 0,-1 0 0,1 0 0,3 4 0,0-1-1859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2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5416,'0'0'11901,"12"3"-11600,4 2-132,0-2 0,0 1 0,1-2 0,19 1 0,91-9 1198,10 0-91,-113 6-895,0 2 0,0 1 0,42 10 0,-64-13-349,6 2 116,1 0 1,-1 1-1,0 0 0,-1 0 0,13 7 0,-8-14 34,-7 0-3870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24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7328,'0'0'8912,"12"3"-8479,-1 1-331,-2-1-1,1 0 1,0-1 0,0 0-1,0 0 1,0-1-1,20 0 1,138-17 1174,-22 2-263,-120 12-674,-1-1-1,1-1 1,-1-1-1,0-1 1,0-2-1,23-10 1,-31 13-13,-12 4-3332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2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291 137 4512,'0'0'9004,"-11"4"-8687,-84 24 1144,85-23-1296,0 0-1,0 0 0,1 1 1,0 0-1,0 1 1,0 0-1,1 0 0,0 1 1,1 0-1,-1 1 1,2-1-1,-9 14 0,-11 10 184,22-29-287,1 1 0,-1 0 1,1 0-1,0 0 1,0 0-1,0 1 0,0-1 1,1 1-1,0-1 1,0 1-1,0 0 0,-1 7 1,2-2 64,0 1 1,0-1-1,1 1 1,0-1-1,4 20 1,-3-25-72,0 1 0,0-1 0,1 0 0,-1 1 0,1-1 0,1 0-1,-1 0 1,1 0 0,0 0 0,0-1 0,0 1 0,8 7 0,-2-4 21,0 0-1,1-1 1,0 0-1,0-1 1,0 0-1,1-1 1,13 5-1,-17-7-45,0-2-1,0 1 0,0-1 1,0 0-1,0 0 0,0-1 0,0 0 1,0 0-1,0-1 0,0 0 1,0 0-1,0-1 0,10-3 1,4-5 21,0 0 1,-2-1 0,1-1-1,-1-1 1,-1 0 0,0-2-1,26-27 1,-36 32-8,0 0 0,0-1 0,11-21 0,-14 21 44,1 0 0,1 1 1,0 0-1,11-12 0,-16 20-3,0 1 145,-2 2-8,-2 12-104,3-3-77,-1 0 1,2 0-1,0 0 1,0 0-1,0 0 0,1 0 1,1-1-1,0 1 1,0-1-1,1 0 1,0 0-1,0-1 0,13 16 1,-13-19-27,-1 0 0,0-1 0,1 1 0,0-1 0,0 0-1,0-1 1,0 1 0,1-1 0,0 0 0,-1 0 0,1-1 0,0 0 0,0 0 0,1 0 0,-1-1 0,0 1 0,0-2 0,1 1 0,-1-1 0,0 0 0,1 0 0,-1 0 0,9-3 0,2-1 0,-2-1 0,1 0 1,0-1-1,-1-1 0,0-1 1,-1 0-1,0 0 0,0-2 1,21-18-1,-29 22-1,0 0 0,-1-1 0,0 1 0,0-2 0,0 1 0,-1 0 1,6-16-1,-4 8 23,0-1 0,-2 0 0,4-19 0,-7 24 0,-1 1-1,0-1 1,0 1-1,-1-1 0,0 1 1,-1 0-1,0-1 1,-1 1-1,-7-19 1,-1 5 99,0 0 1,-25-38 0,32 57-123,1 0-1,-1 0 1,0 0 0,0 1 0,0 0-1,-1 0 1,0 0 0,1 1 0,-1-1-1,-1 1 1,1 0 0,0 0 0,-1 1-1,1 0 1,-12-3 0,17 5-25,-1 0-1,1 1 1,0-1 0,0 0 0,-1 1-1,1-1 1,0 0 0,0 1 0,0-1 0,0 0-1,-1 1 1,1-1 0,0 0 0,0 1-1,0-1 1,0 1 0,0-1 0,0 0-1,0 1 1,0-1 0,0 1 0,0-1 0,0 0-1,0 1 1,0-1 0,0 1 0,1-1-1,-1 0 1,0 1 0,0-1 0,0 0-1,0 1 1,1-1 0,-1 0 0,1 1-1,6 20-1703,-6-18-113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2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62 4720,'0'0'7080,"-10"-9"-6584,-37-26 0,43 32-390,0 1 0,1 0 0,-1 0 0,0 1 0,-1-1 0,1 1 0,0-1 0,0 1 0,-1 1 0,1-1 0,0 1 0,-9-1 0,4 2 144,0 1 0,0 0-1,0 0 1,-10 4-1,4-1 6,6-3-54,0 1-1,1 1 1,-1 0 0,1 0-1,0 0 1,0 1 0,1 0 0,-1 1-1,1 0 1,0 0 0,0 1-1,-6 8 1,11-12-146,0 0 0,1 0 0,-1 0-1,1 0 1,0 1 0,0-1 0,0 0 0,1 1 0,-1-1 0,1 1-1,0-1 1,0 1 0,0-1 0,0 0 0,0 1 0,2 5-1,-1-4 2,0 0-1,0-1 1,1 1 0,0 0-1,-1-1 1,1 1-1,1-1 1,-1 0-1,1 0 1,0 0-1,4 5 1,1-3 25,0 1 0,1-2 1,0 1-1,0-1 0,0 0 1,0-1-1,1 0 0,12 3 1,-3-2 101,0-1 0,0 0 1,29 0-1,-27-4 43,-1-1 0,0-1 1,1-1-1,19-6 0,-29 7-206,5-4-106,-9 1-2716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30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5016,'0'0'10576,"12"-4"-10139,150-34 1349,-156 37-1692,0 0 0,0 0 0,0 1 0,0 0 0,0 0 0,0 1-1,0 0 1,7 1 0,-11-1-64,-1-1 0,1 0 0,-1 1-1,1-1 1,0 1 0,-1 0 0,1 0 0,-1-1 0,1 1-1,-1 0 1,0 0 0,1 0 0,-1 1 0,0-1-1,0 0 1,0 0 0,0 1 0,0-1 0,0 0 0,0 1-1,0-1 1,0 1 0,-1-1 0,1 1 0,-1 0-1,1-1 1,-1 1 0,1 0 0,-1-1 0,0 1 0,0 0-1,0-1 1,0 4 0,-2 4 29,0 1 0,-1-1 0,0 0 0,0 0 0,-1 0 0,0-1 0,0 1 0,-1-1 0,0 0 0,-1 0 0,-7 8 0,0-1 71,-1-1 1,-1-1 0,0 0 0,-22 15-1,31-25-34,-7 5 144,13-8-231,0 0 0,0 0 0,1 0 0,-1 0 0,0 0 0,0 0 0,0 0 0,0 0 0,0 0-1,0 0 1,0 0 0,0 0 0,1 1 0,-1-1 0,0 0 0,0 0 0,0 0 0,0 0 0,0 0 0,0 0 0,0 0 0,0 0-1,0 0 1,0 0 0,0 0 0,0 1 0,0-1 0,0 0 0,0 0 0,1 0 0,-1 0 0,0 0 0,0 0 0,0 0 0,0 1-1,0-1 1,0 0 0,0 0 0,0 0 0,0 0 0,0 0 0,0 0 0,-1 0 0,1 0 0,0 1 0,0-1 0,0 0 0,0 0-1,0 0 1,0 0 0,0 0 0,0 0 0,0 0 0,0 0 0,19 4 256,0-6-135,36 3 0,-36 0 50,-1 0-1,36-5 1,-43 2-79,-7 2-75,0-1 1,0 1 0,0-1 0,0 0-1,0-1 1,-1 1 0,7-4 0,0 0-2939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3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5120,'0'0'15822,"-1"10"-15567,-5 49 92,-13 181 1180,21-117-659,-1-104-678,4 38 760,-4-53-789,-1-8-221,-1-1-3566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3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7832,'0'0'11385,"5"10"-10944,18 29-21,-21-37-365,0 0-1,0-1 1,0 1-1,1-1 1,-1 0-1,0 1 1,0-1-1,1 0 1,-1 0-1,1-1 1,-1 1-1,1 0 1,-1-1-1,1 0 1,0 1-1,-1-1 1,1 0-1,-1 0 1,1-1-1,0 1 1,-1 0-1,1-1 1,2 0-1,6-1 193,159-4 1394,-124 3-1276,168-2 1105,-202 6-1403,-5-1-10,0 0-1,-1 0 1,1 0 0,6-1-1,27-13-268,-18 3-3656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14464,'0'0'578,"19"-2"-163,93-14 96,204-32 439,21 1 658,-318 46-1508,-12-1-46,0 2 0,0-1-1,0 1 1,1 0-1,-1 1 1,0-1 0,9 3-1,-16-3-53,0 0 1,0 0-1,0 1 0,0-1 0,1 0 0,-1 0 0,0 0 0,0 0 0,0 0 0,0 0 0,0 0 0,0 0 0,1 1 0,-1-1 0,0 0 0,0 0 0,0 0 0,0 0 0,0 1 0,0-1 0,0 0 0,0 0 0,0 0 0,0 0 0,0 1 0,0-1 1,0 0-1,0 0 0,0 0 0,0 0 0,0 1 0,0-1 0,0 0 0,0 0 0,0 0 0,0 0 0,0 0 0,0 1 0,0-1 0,0 0 0,0 0 0,-1 0 0,1 0 0,0 0 0,0 1 0,0-1 0,0 0 0,0 0 0,0 0 0,-1 0 1,1 0-1,0 0 0,0 0 0,0 0 0,0 0 0,0 1 0,-1-1 0,1 0 0,0 0 0,0 0 0,0 0 0,0 0 0,-1 0 0,1 0 0,0 0 0,0 0 0,-1 0 0,-7 4-2372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3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60 6520,'0'0'8082,"-7"11"-7516,1-2-435,-8 15 618,-29 34 0,24-34 401,-26 43-1,28-41-556,13-19-392,-1 1 0,1 0 1,1-1-1,-1 1 0,1 0 1,1 1-1,-1-1 0,1 0 1,-1 13-1,3-16-112,0 1 0,0-1-1,0 0 1,1 0 0,0 0-1,0 1 1,0-1 0,0 0-1,1 0 1,0 0 0,0-1-1,0 1 1,1 0 0,0-1 0,0 1-1,4 4 1,-4-5-46,-1-1 1,1 1-1,0-1 1,0 0-1,1 0 1,-1 0-1,1 0 1,0 0-1,-1-1 0,1 0 1,0 0-1,0 0 1,1 0-1,-1 0 1,0-1-1,0 0 1,1 0-1,-1 0 0,1-1 1,-1 1-1,1-1 1,-1 0-1,1 0 1,-1-1-1,1 1 1,-1-1-1,1 0 0,4-2 1,4 0-15,0-1 1,0 0 0,0-1-1,0-1 1,-1 0-1,1-1 1,-2 0-1,1-1 1,-1 0-1,0 0 1,-1-2-1,17-18 1,-23 23-21,89-124 225,-59 92 6,-33 33-169,3-2 138,-3 13-73,0-3-116,-1 1 0,1-1 0,0 0 0,0 0 1,0 0-1,1 0 0,0 0 0,-1 0 1,1 0-1,3 4 0,10 23 75,-13-25-69,0 0-1,1 1 1,0-1 0,0 0 0,0 0 0,0-1-1,1 1 1,0-1 0,1 1 0,-1-1 0,1-1-1,0 1 1,0-1 0,0 1 0,0-1 0,1-1-1,0 1 1,0-1 0,12 5 0,-12-7-8,0 1-1,0-1 1,0-1 0,0 1 0,0-1-1,0 0 1,0 0 0,0-1 0,0 0-1,0 0 1,0 0 0,-1-1 0,1 1-1,0-1 1,-1-1 0,1 1 0,-1-1-1,0 0 1,0 0 0,0-1 0,0 0-1,6-5 1,-4 2 4,1 0 0,-1-1 1,0 0-1,-1-1 0,0 1 0,0-1 0,-1 0 0,0-1 0,-1 1 0,0-1 1,0 0-1,2-11 0,-4 8 3,-1 1 1,0-1 0,-1 1-1,0-1 1,-1 1 0,0-1-1,-1 1 1,-1 0-1,0 0 1,0 0 0,-1 0-1,-1 0 1,-6-12-1,9 21-8,1 0-1,-1 0 0,0 0 1,0 0-1,0 1 0,0-1 1,-1 0-1,1 1 0,-1 0 1,0-1-1,1 1 0,-1 0 1,0 1-1,0-1 0,-5-2 1,-1-1 8,6 3-28,0 0-1,0 1 1,0-1 0,0 1 0,0-1 0,0 1-1,0 0 1,-1 0 0,1 1 0,0-1 0,-5 0-1,-11 1-135,12 0-24,0-1-1,0 2 1,0-1 0,0 1-1,0 0 1,-11 3 0,18-4 62,-1 0 0,1 1 0,-1-1 0,1 0 0,-1 0 0,1 1 1,-1-1-1,1 0 0,-1 1 0,1-1 0,0 1 0,-1-1 0,1 0 0,-1 1 0,1-1 0,0 1 0,0-1 1,-1 1-1,1-1 0,0 1 0,0-1 0,-1 1 0,1-1 0,0 1 0,0 0 0,0-1 0,0 1 1,0-1-1,0 1 0,0-1 0,0 1 0,0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3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46 5416,'0'0'10941,"-10"12"-10468,-27 41-14,34-49-374,1 0 0,-1 1 0,1-1 1,0 1-1,0 0 0,0 0 0,1 0 1,0 0-1,0 0 0,0 0 0,1 0 1,-1 0-1,1 0 0,0 0 0,2 10 0,-1 7 150,1 44 691,12 69-1,-6-61 0,-9-64-719,1-10-161,0 1 0,0-1 0,-1 1 1,1 0-1,0-1 0,0 1 1,0-1-1,0 1 0,0 0 0,0-1 1,0 1-1,0-1 0,0 1 1,0-1-1,1 1 0,-1 0 0,0-1 1,0 1-1,0-1 0,1 1 1,-1-1-1,0 1 0,1-1 1,-1 1-1,0-1 0,1 1 0,-1-1 1,1 0-1,0 1 0,-1 0 55,0-11 271,-22-93 4,11 48-48,-7-98 0,15 131-239,3 11-7,0-1-1,0 1 0,1 0 1,0-1-1,1 1 0,0 0 1,1 0-1,0 0 0,1 1 1,7-15-1,-9 22-62,0 0-1,1 0 1,-1 0 0,1 1-1,0-1 1,0 1-1,0-1 1,0 1 0,0 0-1,0 0 1,1 0-1,-1 1 1,1-1 0,-1 1-1,1 0 1,0 0-1,-1 0 1,6 0 0,0-1 3,0 1 1,1 0-1,-1 1 1,0 0-1,1 0 1,12 3 0,-16-2-7,0 1 0,1 0 1,-1 0-1,0 0 1,0 1-1,0 0 1,-1 0-1,1 1 1,-1-1-1,0 1 1,0 0-1,0 1 1,0-1-1,6 9 1,-10-12-10,-1-1 0,0 1 0,1-1 0,-1 1 0,0-1 0,0 1 0,0-1 0,0 1 0,1-1 0,-1 1 0,0-1 0,0 1 0,0-1 0,0 1 0,0-1 0,0 1 0,0 0 0,0-1 0,-1 1 0,1-1 0,0 1 0,0-1 0,0 1 0,0-1 0,-1 1 0,1-1 0,0 0 0,-1 1 0,1-1 0,0 1 0,-1-1 0,1 1 0,-1-1 0,-17 14 99,9-7-52,2-1-16,0 0-1,0-1 0,0 1 1,-1-1-1,1-1 0,-1 0 1,0 0-1,-1 0 1,1-1-1,-1 0 0,1-1 1,-1 1-1,-14 0 1,0-1 63,16-1-102,-1 0 0,1-1-1,-1 0 1,-11-2 0,12 1-296,-14-4 14,9-1-4073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3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5920,'0'0'11087,"13"0"-10653,24-1-160,61 0 614,-81 2-503,-1 0 1,1 1-1,28 6 1,-44-8-324,0 1 0,0-1 1,0 1-1,0-1 0,0 1 1,0-1-1,0 1 0,0-1 1,0 1-1,0 0 0,0 0 1,0-1-1,-1 1 0,1 0 1,0 0-1,0 0 0,-1 0 1,1 0-1,-1 0 0,1 0 1,-1 0-1,1 0 0,-1 2 1,1-1 1,-1 1 0,0-1 0,0 1 1,0 0-1,0-1 0,0 1 1,0-1-1,-1 1 0,0-1 1,0 3-1,-3 5 52,1-1-1,-2 0 1,1 0-1,-9 12 1,5-11-2,-1 0 1,0 0-1,0-1 1,0 0-1,-1-1 0,-1 0 1,1-1-1,-1 0 1,-20 9-1,-4 7 519,35-23-627,0 0 0,0 0 0,0 0-1,0 0 1,0 0 0,0 0 0,0 0 0,-1 0-1,1 0 1,0 0 0,0 0 0,0 0 0,0 0-1,0 0 1,0 0 0,0 1 0,0-1-1,0 0 1,0 0 0,0 0 0,0 0 0,0 0-1,0 0 1,0 0 0,0 0 0,0 0 0,0 0-1,0 1 1,0-1 0,0 0 0,0 0 0,0 0-1,0 0 1,0 0 0,0 0 0,0 0 0,0 0-1,0 0 1,0 0 0,0 1 0,0-1-1,0 0 1,0 0 0,0 0 0,0 0 0,1 0-1,-1 0 1,0 0 0,0 0 0,0 0 0,0 0-1,0 0 1,0 0 0,0 0 0,0 0 0,0 0-1,0 0 1,0 0 0,1 0 0,-1 0-1,0 0 1,0 0 0,0 0 0,0 0 0,0 0-1,0 0 1,0 0 0,0 0 0,9 4 316,-7-3-338,10 3 82,1 0 0,-1-1 0,1 0 1,0-1-1,0 0 0,0-1 1,0 0-1,0-2 0,0 1 1,17-4-1,-5-8-962,-21 9-1807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4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4008,'0'0'10129,"11"4"-9801,0 1-231,1 0-1,0-1 1,0-1 0,0 0 0,0-1-1,21 2 1,78-5 875,123-17 0,-192 12-766,-26 3-74,0 1 1,-1 0-1,1 1 0,0 1 1,17 2-1,9 0 1607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4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5720,'0'0'7486,"-4"10"-7020,-15 31-5,19-41-416,-1 1 1,1-1-1,0 1 1,0-1-1,0 0 0,-1 1 1,1-1-1,0 1 1,0-1-1,0 1 0,0-1 1,0 1-1,0-1 1,0 0-1,0 1 0,0-1 1,0 1-1,0-1 1,0 1-1,0-1 0,0 1 1,0-1-1,0 0 1,1 1-1,-1-1 0,0 1 1,0-1-1,0 0 1,1 1-1,-1-1 0,0 1 1,1-1-1,-1 0 1,0 1-1,1-1 0,-1 0 1,0 0-1,1 1 1,18 2 404,-10-2-146,18 3 107,0 0 0,0-2 0,0-1 0,54-6 0,-64 4-241,96-13 817,14 0-250,-32 4-234,-43 3 66,-35 9-353,-17-1-202,1-1 1,0 1 0,0-1 0,0 0-1,0 1 1,0-1 0,-1 0 0,1 0-1,0 0 1,0 0 0,0 0 0,0 0-1,0 0 1,0 0 0,0 0 0,0 0-1,-1-1 1,1 1 0,0 0 0,0 0-1,0-1 1,0 1 0,1-1 0,3-2 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4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7432,'0'0'6556,"12"0"-5959,1-1-392,-6 1-86,-1-1 0,1 2 1,0-1-1,-1 1 1,1 0-1,0 0 0,10 4 1,5 1 261,0-2-1,0-1 1,0 0 0,25-1 0,93-7 690,-102 2-789,-20 2-150,124-10 883,-119 7-785,-1 0 0,0-2 0,0 0-1,25-11 1,1 2 342,-44 11-503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4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43 5416,'0'0'7921,"-10"6"-7528,0-1-264,-11 7 584,-26 17 0,45-26-593,-1-1 0,1 1 1,0-1-1,0 1 0,0 0 0,0 0 0,-2 4 1,-10 13 314,2-8-136,-18 17 629,-38 50 1,63-72-819,0 1-1,1 0 1,0 0 0,0 0-1,1 1 1,0-1 0,1 1-1,-2 9 1,3-13-54,0 1 0,0 0 0,1-1 0,0 1 0,0 0 0,0-1 0,1 1 0,0 0 0,0-1 0,0 1 0,1-1 0,-1 0 0,6 10 0,-5-11-31,1-1 0,-1 0 0,1 0 1,0 0-1,0-1 0,0 1 0,0-1 1,1 1-1,-1-1 0,1 0 0,-1 0 1,1-1-1,0 1 0,-1-1 0,1 0 0,8 2 1,1-1 39,0 0 1,0-1 0,25-2 0,-18 0 6,-1-2 1,1 0 0,-1-1 0,1-1-1,-1-1 1,29-13 0,100-63 393,-135 74-404,-9 6-28,-1 0-1,0 0 1,-1 0 0,1 0 0,0-1-1,-1 1 1,1-1 0,-1 0 0,1 0-1,-1 0 1,0 0 0,-1 0 0,1 0-1,0 0 1,1-6 0,-3 8 41,0 1-70,0 0 1,0-1-1,0 1 1,0 0-1,0 0 1,-1 0-1,1 0 1,0 0-1,0 0 1,0 0 0,0 0-1,0 0 1,-1 0-1,1 0 1,0 0-1,0 0 1,0-1-1,0 1 1,-1 0-1,1 0 1,0 0-1,0 1 1,0-1 0,0 0-1,-1 0 1,1 0-1,0 0 1,0 0-1,0 0 1,0 0-1,0 0 1,-1 0-1,1 0 1,0 0-1,0 0 1,0 0 0,0 1-1,0-1 1,0 0-1,-1 0 1,1 0-1,0 0 1,-5 11 103,-1 12-22,5-17-83,0 0 0,1 0 0,0 0 0,1 0 0,-1-1 0,1 1 0,0 0 0,1 0 0,-1-1 0,1 1 0,0-1 0,1 1 0,-1-1 0,1 0 0,0 0 0,0 0 0,1 0 0,-1-1 0,1 1 0,0-1 0,0 0 0,1 0 0,-1 0 0,7 3 0,0 0-9,-1 0 1,1-1 0,0 0-1,0-1 1,0 0-1,1-1 1,0-1-1,0 0 1,0 0-1,20 1 1,-22-4 4,-1 0 1,1-1-1,-1-1 1,1 0-1,-1 0 1,0-1-1,0 0 1,11-5-1,6-4 47,32-21-1,-45 25 3,0-1 0,0 0 0,-1-1 0,0-1 0,-1 1 0,0-2-1,-1 0 1,0 0 0,-1-1 0,10-17 0,-15 23-8,0-1-1,-1 0 1,0 0 0,-1 0-1,0-1 1,0 1 0,0-1-1,-1 1 1,-1-1 0,1 1-1,-1-1 1,-1 1 0,0-1-1,0 0 1,0 1 0,-1 0 0,-1-1-1,1 1 1,-1 0 0,-5-8-1,2 3 18,-1 1-1,-1 1 1,0-1-1,0 1 1,-1 0-1,-1 1 1,0 0-1,-13-10 1,21 18-45,-1 0 0,0 0 0,0 0 0,1 0 0,-1 1 0,0-1 0,0 1 0,-1 0 0,1 0 0,0 0 0,0 0 0,-1 0 0,1 1 1,0 0-1,-1-1 0,1 1 0,0 0 0,-1 1 0,1-1 0,0 1 0,-1-1 0,1 1 0,0 0 0,0 0 0,0 0 0,0 1 0,0-1 1,0 1-1,0 0 0,0 0 0,-3 2 0,2 0-269,0 0 1,0 0-1,1 1 1,-1-1-1,1 1 1,0 0-1,0 0 1,0 0-1,1 0 1,0 0-1,0 0 1,0 1-1,1-1 0,0 1 1,0-1-1,0 1 1,0 5-1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4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5624,'0'0'8002,"0"11"-7588,1 14-56,-2-1 1,0 1 0,-2-1-1,-6 26 1,2-22 20,0-1 0,1 2 1,-2 44-1,-1-12 86,7-54-374,0 1 0,1 0-1,-1 0 1,2 0 0,-1 0 0,1 0 0,0 1-1,1-1 1,0 0 0,0 0 0,4 14 0,-2-8 401,-1-9 184,6-14-375,17-43-121,-9 25-134,-4 5-14,2 1 0,27-34 1,-38 52-29,0 0 1,-1-1-1,1 1 1,1 0-1,-1 1 1,0-1 0,1 0-1,-1 1 1,1 0-1,-1 0 1,1 0-1,0 0 1,0 1-1,0-1 1,0 1 0,1 0-1,-1 0 1,0 1-1,0-1 1,0 1-1,1 0 1,-1 0-1,6 1 1,-8 0-4,0-1 0,0 1 0,0-1 1,-1 1-1,1 0 0,0 0 0,-1 0 0,1 0 0,-1 0 0,1 0 0,-1 0 1,0 1-1,1-1 0,-1 0 0,0 1 0,0-1 0,0 1 0,0-1 0,0 1 1,0 0-1,0-1 0,-1 1 0,1 0 0,0 0 0,-1 0 0,0-1 0,1 1 1,-1 0-1,0 2 0,0 7 23,1-1 1,-2 0 0,0 1-1,-2 10 1,1-10 26,-1 6 52,-1 0 0,-8 21 1,7-26-14,2-3 36,2-8-102,0 1 0,0-1 1,0 1-1,0-1 0,1 1 0,-1-1 0,0 1 0,1 0 0,0-1 0,-1 1 0,1-1 1,0 1-1,0 0 0,0 0 0,0 2 0,3-1 381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4:4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5824,'0'0'10066,"11"-1"-9731,90-8 1078,-95 8-1300,1 0 0,-1 0-1,1 1 1,-1 0 0,1 0 0,-1 0-1,0 1 1,1 0 0,-1 0 0,0 1-1,1 0 1,-1 0 0,7 3 0,-2-1 34,-11-3-129,1-1 0,0 0-1,-1 0 1,1 0-1,0 1 1,-1-1 0,1 0-1,-1 0 1,1 1-1,0-1 1,-1 1 0,1-1-1,-1 1 1,1-1-1,-1 0 1,1 1 0,-1 0-1,0-1 1,1 1-1,-1-1 1,1 1 0,-1-1-1,0 1 1,0 0-1,1-1 1,-1 1 0,0 0-1,0-1 1,0 1-1,0 1 1,1 4 23,0 0-1,-1 1 1,0-1 0,0 0 0,0 1-1,-1-1 1,0 0 0,0 0-1,-1 1 1,-2 5 0,0 1 33,-1-1 1,-1 0-1,-13 22 0,11-24 32,-1 1-1,0-1 0,-1 0 0,0-1 0,-1 0 0,-11 7 0,-13 12 129,-8 2 242,35-26-390,6-2 9,5-2-10,-2 0-37,18-4 138,-1-2-124,0 1 1,0 1 0,0 1 0,1 1 0,-1 1 0,1 0-1,19 2 1,-25 0-16,13 2 32,0 0 1,0 2 0,26 8 0,-46-12-285,8 4 472,-9 3-3541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3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4120,'0'0'1874,"11"-2"-1554,1 0-293,12-3 354,0 1 0,1 1 0,0 1 0,46 2 0,-39 4 178,44 0-1,10 0 32,-19 4-197,130-3-1,-177-6-363,-1 2-1,0 1 1,37 7 0,9 1 51,37 2 30,78 7 111,-7 2-56,-127-16-143,-7-1 5,0-1 1,41-3-1,-78 0-26,29-1 13,0-2 0,-1-2 0,41-10 0,-24 2-8,93-14-1,42-3-14,-36 11 71,-94 15-66,-17 0-1,60 3 0,146 10 5,-205-8 0,-6 1 0,38 8 0,-44-6 0,1 0 0,48-1 0,105-3 0,-14-5 0,-35-1 0,120-9-128,3 0-7,-123 18 110,-103-1 25,-21-1 0,-1-1 0,1 1 1,0-1-1,-1 0 1,9-2-1,-5 1 20,1-1 0,-1 1 0,0 0 0,1 1 0,-1 0 0,1 1 0,-1-1 0,15 4 0,13-4 47,-31 1-59,0 0 1,-1 0-1,1-1 0,0 0 1,0 0-1,4-1 0,26 2 19,11 4 6,57 0-1,13 1-14,257 10-13,-173-12-3,124 1 61,-133-4-29,61-4 6,-191 3-37,104-16 1,-39 2-4,-109 13 0,12-1 0,53-10 0,-67 7-8,-12 4 19,-1 0-1,1 0 1,-1 0-1,1 0 1,0 1 0,-1-1-1,1 1 1,0 0-1,-1-1 1,1 1-1,0 0 1,0 1-1,-1-1 1,1 0-1,4 2 1,27 7 121,-7-3-65,-11-2-35,0-1 1,0 0-1,1-1 1,17-1-1,7 1 26,27 6-2,57 3 60,211 10 6,-239-12-75,97-6 0,-29-2-30,-38-1-9,10 0-1,-49 2 27,93-11 1,15 0 17,-26 12 64,171-6 117,-104-3-3,-46 2-30,171 4 253,-99 4-169,34 2-100,-108 1-138,-78-5-1,32-5 6,14 1 32,16 2-12,6 0 28,-75 5 33,138-10 1,-154 5-40,-58 1-53,29-2-1,28-1 40,3 1 77,-77 0-110,0 2 0,0-1 0,0 2 1,21 4-1,-18-3 24,0 0-1,22 0 0,-34-3-59,0 0-1,0 1 0,0-1 1,0 1-1,0 0 0,0 0 0,0 0 1,0 0-1,0 1 0,3 1 0,-5-2-7,-1 0 0,1 0 0,-1 1 0,1-1 0,-1 0 1,1 0-1,-1 1 0,0-1 0,0 1 0,0-1 0,0 1 0,0 0 0,0-1 0,0 1 0,-1 0 0,1 0 0,0-1 0,-1 1 0,1 0 0,-1 0 0,0 0 0,0 0 0,0 2 0,-6 138 89,-2-9 12,4-86-80,2 78 0,5 26-8,-1-28 42,-1-48 8,-11 77 0,2-50-16,6-77-40,-30 401 42,30-389-16,2-1 1,6 54-1,0-14 55,-2-34-52,-2-27-4,-1 0 1,-1 1-1,-1 15 1,2-3 91,0-25-104,-1 0 0,1 1-1,-1-1 1,0 0 0,0 0 0,-1 1-1,1-1 1,-1 0 0,-1 5 0,0 1 51,1 0-1,0 1 1,0-1 0,0 0 0,2 11 0,-1-7-146,-4-2-395,4-10 458,0-1-1,0 0 1,0 0 0,0 0 0,0 0-1,0 0 1,0 1 0,0-1 0,0 0 0,0 0-1,-1 0 1,1 0 0,0 0 0,0 1-1,0-1 1,0 0 0,0 0 0,-1 0 0,1 0-1,0 0 1,0 0 0,0 0 0,0 0-1,0 0 1,-1 1 0,1-1 0,0 0 0,0 0-1,0 0 1,0 0 0,-1 0 0,1 0-1,0 0 1,0 0 0,0 0 0,-1 0 0,1 0-1,0-1 1,0 1 0,0 0 0,0 0-1,-1 0 1,1 0 0,0 0 0,0 0 0,0 0-1,0 0 1,0 0 0,0-1 0,-1 1-1,1 0 1,0 0 0,0 0 0,0 0 0,0 0-1,0 0 1,0-1 0,0 1 0,0 0 0,0 0-1,-1 0 1,1 0 0,0-1 0,0 1-1,0 0 1,0 0 0,0 0 0,0-1-1,-5-9-2272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10544,'0'0'1041,"1"10"-730,-1-2-215,-1-6-69,1 0 1,0 0 0,-1 0 0,1 0-1,0 0 1,1 0 0,-1 0 0,0 0-1,1 0 1,-1 0 0,1 0 0,-1 0-1,1 0 1,0 0 0,0-1-1,0 1 1,0 0 0,0 0 0,0-1-1,0 1 1,1-1 0,-1 1 0,0-1-1,1 0 1,0 1 0,-1-1 0,1 0-1,0 0 1,-1 0 0,1 0 0,0 0-1,0-1 1,0 1 0,0 0 0,2-1-1,48 12 472,2-3-1,0-2 1,0-3-1,0-1 0,69-7 1,273-46 1723,-186 15-1310,-130 20-3254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3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79 5320,'0'0'1673,"-8"11"-1289,-111 167 2004,117-175-2180,0 0-1,0 1 1,0-1 0,1 1 0,-1-1-1,1 1 1,-2 6 0,3-8-129,0-1 0,0 1 1,0-1-1,0 1 1,0-1-1,0 0 0,1 1 1,-1-1-1,1 1 0,-1-1 1,1 0-1,0 1 1,-1-1-1,1 0 0,0 0 1,0 1-1,0-1 0,0 0 1,0 0-1,0 0 0,0 0 1,0 0-1,1 1 1,3 1 23,0 0 0,-1 0 0,1-1 0,0 1 0,0-1 0,0 0 1,1-1-1,-1 1 0,8 1 0,53 2 332,-38-4-277,81-3 156,-83 0-237,0 1 0,0 1 0,0 1 0,35 7 1,167 29 313,-14-4-128,54 5-30,-59-12-97,-154-19-93,98 1 0,58-16 44,50 2-20,-159 9-59,181 4-17,-126-3-6,92-3 38,-95 1-14,10-1-1,245-38 139,-338 31-116,-34 4-36,0-2 0,37-9 0,205-55-6,-218 58 32,118-3-1,-43 4 3,284-31 229,-354 34-180,123 5 0,-84-1 5,-55 0-28,68-3 98,74-1 31,135 33-1,-160-13-142,-99-10-28,71-6 3,-95 0-8,71 4 0,-106-1-1,63 7 1,88-3-1,-66-6 39,86-7 14,118-12 16,15-2 92,-217 10-119,120-16 67,-114 20-69,-14 1-21,204-21 172,-239 24-138,102 4-1,-56 3 6,-31-2-31,50-1 13,-65-1 37,95 10 0,-92-4 28,78-3 0,-89-4-50,7-2 55,70 5-1,186 12 225,-130-3-345,-1-1-48,-10 2 65,-17-1 55,-38 2-27,-75-7-28,49 2 1,324 4 53,-322-8-23,-28-2-13,86 14 0,-125-12-25,1-2 1,0 0-1,26-3 0,6 1 54,-30 3-28,-1 0 0,45 12 0,-31-6-14,-3-1-12,-16-2 0,33 3 0,-28-6 61,-14 0-6,0-1 0,1-1 0,14 0-1,-7 2 12,-15-2-62,-1 1-1,0-1 1,1 0 0,-1 1-1,0-1 1,1 0 0,-1 0 0,0 0-1,1 0 1,-1 0 0,0 0 0,1-1-1,-1 1 1,0 0 0,2-1 0,24-6 37,-23 6-30,-1 1 0,0-1 1,0 1-1,1-1 0,-1 0 0,0 0 0,0-1 1,0 1-1,4-3 0,1-1 39,-1 1 0,1 0 0,15-5-1,-15 6-13,-1 0 0,1-1 0,-1 0 0,13-8 0,9-14 101,-24 20-105,0 1-1,0 0 1,0 0 0,1 1 0,0 0 0,0-1 0,12-4 0,-18 9-30,1 0 0,-1 0 0,1 0 0,-1 0 1,1 0-1,-1 0 0,1-1 0,-1 1 0,0 0 1,1 0-1,-1 0 0,1 0 0,-1-1 0,1 1 1,-1 0-1,0-1 0,1 1 0,-1 0 0,0-1 1,1 1-1,-1 0 0,0-1 0,0 1 0,1 0 0,-1-1 1,0 1-1,0-1 0,1 1 0,-1-1 0,0 1 1,0-1-1,0 1 0,0 0 0,0-1 0,0 1 1,0-1-1,0 1 0,0-1 0,0 1 0,0-1 1,0 1-1,0-1 0,0 1 0,0-1 0,-1 1 1,1-1-1,0 1 0,0 0 0,0-1 0,-1 1 1,1-1-1,0 1 0,-1 0 0,1-1 0,0 1 0,-1 0 1,1-1-1,-26-17 56,17 13-76,0-1 1,1 1-1,0-1 1,0-1-1,-14-14 0,18 17-6,1 0-1,0 0 1,0-1-1,0 1 1,1-1-1,0 0 1,0 0-1,0 0 0,0 0 1,1 0-1,0 0 1,0 0-1,0-10 1,4-53-455,-1 44-2168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4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94 206 5416,'0'0'4614,"-2"13"-4323,-21 142 533,-7 34 137,13-75-406,-4 111 774,21-219-1198,0-1 0,-1 0 0,2 1 0,-1-1 0,1 1 0,-1-1 0,2 1 0,-1-1 0,0 0 0,1 0 0,3 6 0,-7-15 11,0 0-1,0 0 0,1 0 1,0 0-1,0-1 0,0 1 1,1 0-1,-1-7 1,0-45-122,1 38 108,0-35 103,1 1-1,17-95 0,10-47 331,-8 44-43,-17 129-385,2 1 0,0 0 0,1 0 0,1 0 0,1 1 0,1 0 0,0 0-1,1 1 1,1 1 0,27-33 0,-37 49-120,0 0 0,1-1 0,-1 1 0,0 0 0,1 0 0,0 0 0,-1 0 0,1 0 0,-1 1 0,1-1 0,0 0 0,0 1 0,-1-1 0,1 1 0,0-1 0,0 1 0,0 0 0,-1 0 0,1 0 0,0 0 0,0 0 0,0 0 0,0 1 0,-1-1 0,1 1 0,0-1 0,0 1 0,-1-1 0,1 1 0,0 0 0,-1 0 0,1 0 0,-1 0 0,1 0 0,1 2 0,6 5 21,0 0 1,0 0 0,-1 1-1,9 11 1,-12-13-18,5 7 3,0 0 0,0 1 0,-1 0 0,-1 1 0,-1 0 0,6 18 0,-2 2 47,12 68-1,5 174 129,-28-249-172,-1 0 0,-1 0 1,-1 0-1,-1 0 0,-17 53 1,18-73-11,0 1-1,-1-1 1,-1 0 0,1 0 0,-2 0 0,1-1 0,-1 0 0,0 0 0,-1 0 0,0-1 0,0 0-1,-1-1 1,1 1 0,-1-1 0,-1-1 0,1 1 0,-13 5 0,10-7 13,-1 0 1,1 0 0,-1-1-1,0 0 1,0-1-1,0 0 1,0-1-1,0-1 1,-1 0-1,1 0 1,0-1 0,0-1-1,-23-6 1,32 8-17,0-1 1,0-1 0,-1 1 0,1 0 0,0-1 0,0 0-1,0 1 1,1-1 0,-1 0 0,-2-3 0,4 4-13,0 0 1,0 0 0,0-1-1,0 1 1,0 0-1,0 0 1,1-1 0,-1 1-1,1 0 1,-1-1-1,1 1 1,0-1 0,-1 1-1,1-1 1,0 1-1,0-1 1,0 1 0,0-1-1,0 1 1,0-1-1,0 1 1,1-1 0,-1 1-1,1 0 1,-1-1-1,2-2 1,1-3 9,1-1 0,0 1-1,0 0 1,8-9 0,-10 14-10,-1 0-1,1 0 1,0 0 0,0 0-1,0 0 1,0 0 0,1 1-1,-1-1 1,0 1 0,1 0 0,-1-1-1,1 1 1,-1 0 0,1 0-1,-1 1 1,1-1 0,4 0-1,19 12-89,97 3-5,-104-11 86,-1-1-1,1 0 1,0-1-1,-1-2 1,23-2 0,-30 2 14,1-1 1,-1-1 0,0 0 0,0 0-1,0-1 1,0-1 0,0 0 0,-1 0 0,16-11-1,-7 1 20,-1-1 0,0-1 0,-1-1 0,-1 0-1,-1-1 1,0-1 0,-1 0 0,12-25 0,-14 7 67,-6 17 82,-8 22-61,2 12-104,0-8-6,1 1 1,-1 0-1,0 0 0,-1-1 1,-1 11-1,-1 16 4,3-9-11,2 0-1,0-1 1,2 1 0,0 0 0,1-1-1,11 27 1,-10-34-4,0-1 0,1 1 0,1-1-1,0-1 1,1 0 0,0 0 0,1 0 0,0-1 0,24 20 0,-32-30 14,0-1 1,0 1 0,0-1 0,0 0 0,0 1 0,0-1 0,0 0-1,1 0 1,-1 0 0,0-1 0,1 1 0,-1-1 0,1 1-1,-1-1 1,1 0 0,-1 0 0,1 0 0,3 0 0,-2-1-3,-1 0 1,0 0 0,0-1 0,0 1-1,0-1 1,0 1 0,0-1 0,0 0-1,0 0 1,0 0 0,4-5 0,3-6 0,0 1 0,-1-1-1,-1-1 1,11-22 0,-17 32 0,10-23 28,-2 0-1,-1-1 0,9-47 1,-5 21 43,0-24 77,-4 17 70,-6 55-186,-3 6-33,0 0-1,0 0 1,0 0-1,1 0 1,-1 0-1,0 0 1,0 0-1,0 0 1,0-1-1,0 1 0,0 0 1,0 0-1,0 0 1,1 0-1,-1 0 1,0 0-1,0-1 1,0 1-1,0 0 1,0 0-1,0 0 1,0 0-1,0 0 1,0 0-1,0-1 1,0 1-1,0 0 1,0 0-1,0 0 0,0 0 1,0-1-1,0 1 1,0 0-1,0 0 1,0 0-1,0 0 1,0 0-1,0 0 1,0-1-1,0 1 1,0 0-1,-1 0 1,1 0-1,0 0 1,0 0-1,0 0 0,0 0 1,0-1-1,0 1 1,0 0-1,-1 0 1,1 0-1,0 0 1,0 0-1,11 35 58,-3-7-85,-2 0 0,-1 0-1,-1 1 1,-2-1 0,0 1 0,-2 0-1,-2-1 1,-4 33 0,5-57 24,0-1 1,1 0-1,-1 0 1,0 0-1,-1 0 1,1 0-1,0 0 1,-1 0-1,0 0 1,0-1-1,0 1 0,0-1 1,0 1-1,0-1 1,0 0-1,-1 1 1,1-1-1,-1 0 1,0-1-1,0 1 1,0 0-1,1-1 0,-1 0 1,-1 0-1,1 0 1,0 0-1,0 0 1,-5 0-1,0 0 13,0-1 0,-1 0 0,1 0 0,0-1 0,0 0 0,-1-1 0,1 1 0,0-2 0,0 1 0,-9-5 0,4 3-79,7 3-39,7 5-90,18-3 69,44 13 66,-54-11 53,0-1 1,0 0-1,0 0 0,1 0 1,-1-2-1,1 1 1,-1-1-1,1 0 1,16-3-1,-14-1-5,0 1 1,-1-2-1,1 0 1,-1 0-1,0-1 1,-1 0-1,0-1 1,13-10-1,7-10-63,31-34 0,-54 53 70,0 1-10,-2-1-1,1 0 1,5-10 0,-6 10 10,-1 1 0,1-1 0,11-11 0,-27 76 32,-40 209-25,38-189 0,-1 40-40,11-78 16,-2-1 1,-10 41 0,13-43 36,2-30-8,0-23-25,6-215-142,-2 180 72,18-94-1,-6 58 21,-10 49 37,2 0-1,2 0 1,1 0 0,2 1-1,2 1 1,32-59 0,-43 91 21,-1-1 1,1 1-1,0-1 1,0 1-1,0 0 1,1 1-1,0-1 1,-1 1-1,2 0 1,-1 0-1,0 0 0,9-3 1,-11 6 4,-1 0-1,1 0 1,0 0 0,0 1 0,0-1-1,0 1 1,0 0 0,0 0 0,0 0-1,0 0 1,0 1 0,0-1 0,0 1-1,0-1 1,-1 1 0,1 0 0,0 0-1,0 1 1,-1-1 0,1 0 0,0 1-1,-1 0 1,0-1 0,1 1 0,-1 0-1,0 0 1,0 1 0,3 3 0,1 1-3,-1 0 0,0 0 0,-1 0 1,0 1-1,0 0 0,-1 0 0,0 0 0,0 0 1,0 0-1,-1 1 0,-1-1 0,1 1 0,-1-1 1,-1 1-1,0 0 0,0-1 0,-1 1 0,0 0 1,0-1-1,-1 1 0,0-1 0,0 0 0,-1 1 1,0-1-1,-7 11 0,7-14-1,-1 0 1,0-1-1,-1 1 1,1-1-1,-1 0 1,0 0-1,0 0 1,-6 3-1,-12 9-26,18-12 12,0-1 0,0 0 0,-1 1 0,1-2 0,-1 1 0,0-1 0,0 0 0,-11 3 0,1-1-63,-2-1-144,16-3 76,7 0 37,1 0 91,15 0 2,-1-1-1,1-2 1,-1 0 0,0-1-1,0 0 1,0-2 0,0 0-1,-1-2 1,0 0 0,0-1-1,24-16 1,15-11-17,-24 15-8,34-26 1,-57 38 46,0 0 0,-1-2 1,0 1-1,0-1 1,-1 0-1,12-21 1,-17 25 13,0 1-1,-1 0 1,0-1 0,4-13 0,-7 18-6,1 1 1,-1-1 0,0 1-1,0-1 1,0 0-1,0 1 1,0-1-1,0 0 1,0 1 0,0-1-1,-1 0 1,1 1-1,-1-1 1,1 1 0,-1-1-1,0 1 1,1-1-1,-1 1 1,0-1-1,0 1 1,0 0 0,0 0-1,0-1 1,0 1-1,0 0 1,-1 0-1,-2-2 1,4 3 0,-1-1-1,0 0 1,0 1 0,0-1-1,-1 1 1,1-1-1,0 1 1,0-1 0,0 1-1,0 0 1,0 0-1,0 0 1,0-1 0,-1 1-1,1 0 1,0 0 0,0 0-1,0 1 1,0-1-1,-1 0 1,1 0 0,0 1-1,-2 0 1,0 1 9,0 0 1,-1 1 0,1-1-1,0 1 1,-5 5 0,2-2 10,2-1-13,0 0 0,1 1 1,-1-1-1,1 1 0,0 0 0,1 0 0,-1 0 0,1 0 1,0 0-1,1 1 0,-1-1 0,1 0 0,1 1 0,-1 8 0,1 8 16,0 0-1,7 38 0,-5-46-15,2-1 0,0 1 0,0-1 0,1-1 1,11 22-1,-11-26-6,0 0 1,1 0 0,0-1 0,0 1-1,1-2 1,0 1 0,0-1 0,17 13-1,-12-11-1,-2-2-3,0 0 0,0-1 0,1 0 0,17 7 0,-25-12 0,0 0-1,0 0 1,-1-1-1,1 1 1,0-1-1,0 1 1,0-1-1,0 0 1,0 0-1,-1 0 1,1-1 0,0 1-1,0-1 1,0 0-1,0 1 1,-1-1-1,1 0 1,0-1-1,-1 1 1,1 0-1,-1-1 1,1 1-1,-1-1 1,0 0-1,3-2 1,4-6 15,0-1 1,-1 0-1,0 0 0,-1-1 0,0 0 1,0 0-1,-2 0 0,8-22 1,-6 10 42,-1 0 0,-1 0 0,3-48 0,-7 59-30,-1 0 14,1 0 1,0 0 0,1 0-1,1 0 1,7-24-1,-8 34-36,0 0 0,0 1 0,1-1 0,-1 0 0,1 1 0,-1-1-1,1 1 1,0 0 0,-1 0 0,7-3 0,31-15 25,-38 19-32,0 0-1,0 0 0,0 1 1,1-1-1,-1 0 0,0 1 1,1 0-1,-1-1 1,1 1-1,-1 0 0,0 0 1,1 1-1,-1-1 0,1 0 1,-1 1-1,0-1 0,0 1 1,1 0-1,-1 0 1,0 0-1,0 0 0,0 0 1,0 0-1,0 1 0,0-1 1,0 1-1,0-1 0,0 1 1,-1 0-1,1 0 0,-1 0 1,2 2-1,4 7 2,0 1-1,-1 0 1,0 0-1,6 21 1,-6-18-2,31 63 0,-6-16 0,-28-54 13,0-1 0,1-1-1,0 1 1,0 0-1,1-1 1,0 0-1,0 0 1,0 0 0,1-1-1,11 9 1,-15-12-9,1-1 0,-1 1 0,0-1 1,1 0-1,-1 0 0,0-1 0,1 1 0,-1 0 1,1-1-1,0 1 0,-1-1 0,1 0 1,-1 0-1,1 0 0,0 0 0,-1 0 1,1-1-1,-1 1 0,1-1 0,-1 1 0,1-1 1,-1 0-1,0 0 0,1 0 0,-1-1 1,0 1-1,0 0 0,1-1 0,-1 1 0,0-1 1,-1 0-1,1 0 0,0 0 0,0 0 1,-1 0-1,2-3 0,12-15 23,-1-1 0,-1 0 1,-1-1-1,-1-1 0,-1 0 0,-1 0 0,11-47 0,17-86 189,-31 137-171,-6 18-41,0 0 1,0 1-1,0-1 0,1 0 1,-1 1-1,0-1 1,1 1-1,-1-1 0,0 1 1,1-1-1,-1 1 1,1-1-1,-1 1 0,1-1 1,-1 1-1,1-1 1,-1 1-1,1 0 1,0-1-1,-1 1 0,1 0 1,-1-1-1,1 1 1,1 0-1,2 18 65,0 13-76,-1 40 0,-1-14-16,-1-26-1,0-1 0,-2 1-1,-1-1 1,-2 0 0,-9 41 0,9-53 12,4-16 14,0 0 1,0 0-1,0 1 1,-1-1-1,1 0 0,-1 1 1,0-1-1,0 0 1,0 0-1,0 0 1,0 0-1,0 0 1,0 0-1,0 0 0,-1 0 1,1 0-1,-3 2 1,-4 0 5,6-3-4,1 1-1,-1-1 0,1 0 0,-1 0 0,0-1 0,1 1 0,-1 0 0,0 0 1,0-1-1,1 1 0,-1-1 0,0 1 0,0-1 0,0 0 0,0 0 1,0 0-1,1 0 0,-1 0 0,0 0 0,0-1 0,0 1 0,0 0 0,1-1 1,-1 0-1,0 1 0,0-1 0,1 0 0,-1 0 0,-1-1 0,-3-1-8,1 0 0,1 0-1,-1-1 1,0 1 0,1-1-1,0 0 1,-1 0 0,2-1-1,-1 1 1,0-1 0,1 0-1,-4-6 1,7 11 2,0-1 0,0 1 1,0 0-1,0 0 0,0-1 0,0 1 0,0 0 0,0 0 1,0-1-1,0 1 0,0 0 0,0 0 0,0-1 0,0 1 1,0 0-1,0 0 0,0-1 0,0 1 0,0 0 0,0 0 1,0-1-1,0 1 0,0 0 0,1 0 0,-1-1 0,0 1 1,0 0-1,0 0 0,0 0 0,1 0 0,-1-1 0,0 1 1,0 0-1,0 0 0,1 0 0,13-5-73,26 1-9,-26 3 73,153-24-106,-144 19 100,1-2 0,-1 0 0,0-1 0,-1-1 0,0-1 0,-1-2 0,32-22 0,-48 30 17,0 0 1,0 0 0,0-1 0,0 0-1,-1 1 1,0-2 0,0 1 0,0 0 0,-1-1-1,3-8 1,1-5 60,0-1-1,4-24 1,-9 39 57,0 14-101,-2 22-32,-1 6 19,2 1-1,2 0 1,13 66 0,-14-91 7,0 0 1,1-1-1,1 0 1,0 0-1,8 16 1,-9-22-1,0 1 1,1-1-1,0 0 1,0 0-1,0 0 0,0 0 1,1-1-1,0 0 0,0 0 1,0 0-1,8 4 1,-2-2-1,-10-5-5,1 0 0,-1 1-1,1-1 1,0 0-1,0 0 1,0 0 0,-1-1-1,1 1 1,0 0-1,0-1 1,0 1 0,0-1-1,0 0 1,0 0-1,0 1 1,0-1 0,0-1-1,0 1 1,0 0-1,0 0 1,0-1 0,0 1-1,0-1 1,0 0-1,0 1 1,0-1 0,0 0-1,-1 0 1,1 0-1,2-2 1,5-3 8,0-1 0,-1 0 0,0 0 0,0-1 0,-1 0-1,1 0 1,-2-1 0,11-16 0,38-85 47,-42 82-44,-13 28-16,10-24 10,-9 10-5,-1 14-5,0 0 0,0-1 0,0 1 0,0 0 0,0 0 0,0-1 0,0 1 1,-1 0-1,1-1 0,0 1 0,0 0 0,0 0 0,0 0 0,0-1 0,-1 1 0,1 0 0,0 0 0,0 0 0,0-1 0,-1 1 0,1 0 0,0 0 1,0 0-1,-1 0 0,1 0 0,0 0 0,0-1 0,-1 1 0,1 0 0,0 0 0,-1 0 0,1 0 0,0 0 0,-1 0 0,0 1 5,0 1-1,-1-1 0,1 0 1,0 1-1,0-1 0,0 1 1,0-1-1,0 1 0,0-1 1,0 1-1,0 0 1,1-1-1,-1 1 0,0 2 1,0-1 0,-6 15 6,1 1 0,-6 36-1,10-47-15,1 0-1,0 0 1,1 0-1,0 1 0,1-1 1,-1 0-1,1 0 0,1 0 1,4 15-1,-4-20 4,-1 0-1,1 0 1,0 0 0,0-1-1,0 1 1,0 0 0,0-1-1,1 0 1,-1 1 0,1-1-1,0 0 1,-1-1 0,5 3 0,-6-3 1,1 0 1,-1-1 0,0 1 0,1 0 0,-1-1-1,1 1 1,-1-1 0,1 0 0,-1 1 0,1-1-1,-1 0 1,1 0 0,-1 0 0,1 0 0,-1 0-1,1 0 1,-1-1 0,1 1 0,-1 0 0,1-1-1,-1 1 1,1-1 0,-1 0 0,0 1 0,1-1-1,-1 0 1,0 0 0,0 0 0,1 0 0,1-2-1,1-2 1,0-1 0,0 0 0,0 0-1,0 0 1,-1 0 0,0 0 0,0-1-1,-1 0 1,0 1 0,0-1 0,-1 0-1,1 0 1,-2 0 0,1 0 0,-1 0-1,0 0 1,0 0 0,-1 0-1,0 0 1,-1-7 0,0 7-2,0 1 1,0 0-1,0 0 0,-1 0 0,0 0 1,0 0-1,0 0 0,-1 1 1,0-1-1,0 1 0,0 0 1,-1 0-1,1 1 0,-1-1 0,0 1 1,-1 0-1,-5-3 0,2 5 47,8 2-41,0 0 0,0 0 0,0 0 0,1 0 0,-1 0 0,0 0 0,0 0 0,0 0 0,1 0 0,-1-1 0,0 1 0,0 0 0,1 0 0,-1-1 0,0 1 0,1-1 0,-1 1 0,0-1-1,1 1 1,-1-1 0,1 1 0,-2-2 0,-1 2 98,8 0-110,16-1-28,0-1 1,-1-1-1,26-7 0,-30 5 12,0 2 0,0 0 0,0 0-1,0 2 1,1 0 0,21 2 0,-35-1 16,9 1-8,0 1 0,0 0 0,0 1 0,14 5 0,-23-6 16,0-1 1,0 1 0,0-1 0,0 1 0,0 0 0,-1 0 0,1 0 0,0 1 0,-1-1 0,0 1-1,1-1 1,-1 1 0,0 0 0,0 0 0,-1 0 0,1 0 0,-1 0 0,1 0 0,-1 0-1,1 4 1,0 6 25,0 0 0,-1 1 0,0-1 0,-2 24 0,0-21 44,1 1 0,3 28 0,0-29-14,-2-3 21,1-1 0,1 1-1,0-1 1,9 22 0,-11-33-71,-1-1 0,0 1-1,1-1 1,-1 1 0,1-1 0,-1 0-1,1 1 1,0-1 0,-1 0-1,1 1 1,-1-1 0,1 0 0,0 1-1,-1-1 1,1 0 0,-1 0 0,1 0-1,0 0 1,-1 0 0,1 0-1,0 0 1,-1 0 0,1 0 0,0 0-1,-1 0 1,1 0 0,0 0-1,-1 0 1,1-1 0,0 1 0,-1 0-1,1 0 1,-1-1 0,1 1-1,-1 0 1,1-1 0,-1 1 0,2-2-1,23-18 83,-22 18-75,15-16 22,-1-2-1,0 0 0,17-28 0,-17 24-202,1-1-1,22-21 0,-39 45 134,-1 19-3,3 57 117,3 43 194,-4-107-200,1 0 0,1-1-1,0 0 1,0 0 0,1 0 0,0 0 0,1-1 0,11 15 0,-1 0 164,-15-23-220,0 1 1,0-1-1,1 1 1,-1-1-1,0 0 0,1 0 1,-1 0-1,1 0 1,0 0-1,-1 0 1,1 0-1,-1 0 0,1 0 1,0-1-1,0 1 1,0-1-1,-1 1 0,1-1 1,0 0-1,0 0 1,0 0-1,0 0 1,-1 0-1,1 0 0,0 0 1,0-1-1,0 1 1,-1-1-1,1 1 0,0-1 1,0 0-1,-1 0 1,3-1-1,0 1-5,-1-1 0,0 0-1,1 0 1,-1-1 0,0 1-1,0-1 1,0 1 0,0-1 0,0 0-1,-1 0 1,1 0 0,-1-1-1,0 1 1,3-6 0,-4 3-44,1 0-1,-1 0 1,0 0-1,-1 0 1,1 0 0,-1 0-1,-1 0 1,1 0-1,-1 0 1,0 0 0,-3-10-1,-6-13-3229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4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13560,'0'0'1584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47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9240,'0'0'992,"65"-30"-1304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5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1719 4816,'0'0'5858,"11"3"-5556,-1 0-200,0 0 0,18 2 0,-26-6-80,0 1 0,0-1 0,0 1 0,-1-1 0,1 0 0,0 0 0,0 0 0,0 0 0,-1 0 0,1 0 0,0-1 0,-1 1 0,1 0 0,-1-1-1,0 1 1,1-1 0,-1 1 0,0-1 0,0 0 0,0 0 0,0 1 0,0-1 0,0-3 0,6-6 97,93-150 1166,-44 65-456,-41 71-598,64-96 1649,-74 113-1106,-5 8-756,0 0 0,0 0 0,0 0 0,0 0 0,0 1 0,0-1 0,0 0 0,1 0 0,-1 0 0,0 0 0,0 0 0,0 0 0,0 0 0,0 0 0,0 0 0,0 0 0,0 0 0,0 0 0,0 0 0,0 0 0,0 0 0,0 0 0,0 0 0,1 0 0,-1 0 1,0 0-1,0 0 0,0 0 0,0 0 0,0 0 0,0 0 0,0 0 0,0 0 0,0 0 0,0 0 0,0 0 0,1 0 0,-1 0 0,0 0 0,0 0 0,0 0 0,0 0 0,0 0 0,0 0 0,0 0 0,0 0 0,0 0 0,0 0 0,0 0 0,0 0 0,6 12 113,-5-9-109,1 1 1,-1 0 0,0 0 0,-1 0-1,1 0 1,-1 0 0,1 0-1,-1 0 1,-1 4 0,2 12 40,-1-18-57,1 19 72,1 1 1,1-1 0,1 0 0,1-1 0,1 1 0,10 24 0,-9-32-45,-4-4 8,1-1-1,1 1 1,9 13-1,-12-20-33,0 1 0,1-1 0,-1 0 0,0 0 0,1 0 0,-1 0 0,1-1 1,0 1-1,-1-1 0,1 1 0,0-1 0,0 0 0,0 0 0,0 0 0,5 0 0,2 1 9,1 0-1,-1-1 1,1 0-1,-1-1 1,1 0-1,-1-1 1,1 0-1,-1 0 1,0-1-1,1-1 1,-1 0-1,0 0 1,0-1-1,-1 0 1,1-1-1,-1 0 1,17-12-1,-8 3 32,-1-1 0,0-1 0,-1-1 0,-1 0 0,18-26 0,-28 36-6,0-1 0,0 0-1,0 0 1,-1-1 0,-1 1 0,1-1 0,-1 0 0,-1 0 0,0 0 0,0 0-1,-1-1 1,0 1 0,0 0 0,-1-1 0,-2-17 0,2 26-33,-1 0 0,1 0 0,0 0 0,0-1 0,-1 1 0,1 0 0,0 0 0,-1 0 0,0 0 0,1 0 0,-1 0 0,1 0 0,-1 0 0,0 0 0,0 0 0,1 0 0,-1 1 0,0-1 0,0 0 0,0 0 0,0 1 0,0-1 0,0 1 0,0-1 0,0 1 0,0-1 0,-1 1 0,1-1 1,0 1-1,0 0 0,0 0 0,0 0 0,-1 0 0,1 0 0,0 0 0,0 0 0,0 0 0,0 0 0,-1 0 0,1 1 0,-2 0 0,-2 1 8,-1 0-1,1 0 1,0 0 0,0 1-1,0 0 1,-8 7 0,5-4 2,1 0 1,-1 1-1,2 0 1,-1 0-1,1 1 1,-10 16-1,13-19-10,0 1-1,1-1 1,0 1-1,0 0 0,0-1 1,1 1-1,0 0 1,0 0-1,0 0 1,1 0-1,0 0 0,0 0 1,1 6-1,1 1 6,1-1 0,0 1 0,1-1 0,0 0 1,0 0-1,2-1 0,-1 0 0,1 0 0,1 0 0,0 0 0,1-1 0,11 13 0,-12-16-5,1 0 0,0 0 0,0-1 0,1 0 0,0 0 0,0-1 0,0 0 1,0 0-1,1-1 0,0-1 0,0 0 0,0 0 0,0 0 0,0-2 0,18 2 0,-19-3-3,1 0 0,0 0 0,0-1-1,-1-1 1,1 1 0,0-2 0,-1 1-1,0-1 1,1-1 0,-1 0 0,9-5-1,-4 0 16,-1 0-1,1-1 1,-2-1-1,0 0 1,19-22-1,-7 6 19,-2-1-1,0-1 0,-2-2 1,-1 0-1,-2 0 1,-1-2-1,-1 0 0,13-48 1,-10 19-25,-3 0 1,-2-1-1,-3 0 0,-3-1 1,-3-127-1,-7 124-50,-4-42-93,7 104 113,-1 1 1,0-1-1,0 0 0,-1 1 0,1-1 1,-5-7-1,5 11 9,1 0 1,-1 0-1,1 1 0,-1-1 0,1 0 1,-1 1-1,1-1 0,-1 1 1,1-1-1,-1 1 0,0-1 0,1 1 1,-1-1-1,0 1 0,0 0 1,1-1-1,-1 1 0,0 0 1,0 0-1,0-1 0,1 1 0,-1 0 1,0 0-1,0 0 0,0 0 1,0 0-1,1 0 0,-1 0 0,0 0 1,0 0-1,0 1 0,1-1 1,-1 0-1,0 1 0,0-1 0,1 0 1,-1 1-1,0-1 0,0 1 1,1-1-1,-1 1 0,1-1 0,-1 1 1,0-1-1,0 2 0,-5 5-28,-1-1 0,2 1 0,-1 1 1,1-1-1,0 1 0,0 0 0,1 0 0,-6 17 0,-1 6-24,-6 35 1,14-54 36,-6 41-62,2 1 1,2 1-1,4 89 0,-1 4-93,1 39-97,3-153 208,1-1 1,2 0-1,15 50 0,-18-75 66,1 0 1,1 0-1,0 0 0,0 0 1,0-1-1,1 1 1,0-1-1,0 0 1,1-1-1,0 0 1,0 0-1,1 0 1,0 0-1,14 8 0,-19-13 5,1 0-1,0 0 1,0-1 0,0 1-1,0-1 1,0 0-1,0 0 1,0 0-1,0 0 1,0 0-1,0-1 1,0 1-1,0-1 1,0 0-1,4-1 1,43-21 51,-49 22-55,10-5 10,0-1 0,-1 0 0,0-1 0,-1 0 0,0-1 0,0 0 1,9-12-1,48-76 5,-42 58-23,-10 16-21,16-42-1,-20 41 13,2 1-1,16-27 0,-24 44 12,1-1-1,0 1 1,0 0 0,0 1-1,1-1 1,0 1-1,0 0 1,0 1 0,0-1-1,1 1 1,11-5-1,-15 8 2,-1 0 0,1 0 0,-1 0 0,1 1 0,-1-1 0,1 1 0,0 0 0,-1 0 0,1 0 0,0 0 0,-1 0 0,1 0 0,0 1 0,-1-1 0,1 1 0,-1 0 0,1 0 0,-1 0 0,1 0 0,-1 0 0,0 0 0,0 1 0,4 2 0,2 3-8,0 0 0,-1 1 0,0 1 1,10 12-1,6 9 14,14 7-55,-36-36 42,-24-20 18,9 5 0,8 8 23,-1 0 1,1 1-1,-1-1 0,0 1 1,-9-5-1,13 9-20,0 0-1,0 0 0,1 0 1,-1 0-1,0 0 1,0 1-1,-1 0 0,1-1 1,0 1-1,0 0 1,0 0-1,0 1 0,0-1 1,0 1-1,0 0 1,0-1-1,0 1 0,1 0 1,-4 2-1,-5 2-6,1 1-1,0 0 1,0 0-1,1 1 1,0 1 0,0-1-1,1 1 1,-1 1 0,2 0-1,-1 0 1,2 0-1,-1 1 1,1 0 0,0 0-1,1 1 1,1-1-1,-1 1 1,2 0 0,-1 1-1,2-1 1,-1 1 0,1-1-1,1 1 1,0 19-1,1-19-11,1 1-1,0-1 1,5 23-1,-5-30 9,0-1-1,0 0 0,1 0 0,0 0 1,-1 0-1,1-1 0,1 1 1,-1 0-1,1-1 0,-1 0 0,1 1 1,0-1-1,0 0 0,7 5 0,-9-8 2,1 1 0,-1 0 0,1-1 0,0 0 0,-1 1 0,1-1 0,0 0 0,-1 1 0,1-1 0,0 0 0,-1 0 0,1-1 0,0 1 0,0 0 0,-1-1 0,1 1 0,0 0 0,-1-1 0,1 0 0,-1 1 0,1-1 0,-1 0 0,1 0 0,-1 0 0,0 0 0,1 0 0,0-2 0,6-3 0,0-2 0,14-15 0,-20 21 0,11-15 14,-1-1 0,0 1 0,-1-2 0,-1 1 0,11-30 0,-19 43 10,0-1-1,0 1 1,0-1 0,-1 1-1,1-8 1,-5 37 24,3-19-55,2-1 1,-1 1 0,0-1 0,1 0-1,0 1 1,0-1 0,0 0 0,0 0-1,1-1 1,-1 1 0,1 0 0,6 5-1,-7-7 5,0-1 1,0 1-1,0 0 0,0-1 0,0 1 0,1-1 0,-1 0 0,1 0 0,-1 0 0,1 0 0,-1 0 0,1-1 0,0 1 0,-1-1 0,1 0 0,0 1 0,0-1 0,-1 0 0,1-1 0,0 1 1,-1 0-1,1-1 0,2 0 0,8-4 5,0-1 0,-1 0 1,0 0-1,0-2 0,0 1 0,-1-1 1,0-1-1,-1 0 0,0-1 1,0 1-1,-1-2 0,0 0 1,11-18-1,6-15 1,-1-1 1,23-63 0,-44 99-11,166-447-267,-145 374 190,33-122-102,-46 151 101,11-102-1,-16 101 33,-4 41 25,-1-1 0,0 1-1,-1-1 1,-1 0 0,-2-20 0,-3 11-60,1 17 33,2 15-8,-1 9 50,-1 0 0,0 0 0,-11 29 0,-6 22 4,-2 60-48,-7 161 0,25-229 42,-1 264 27,24-86 66,-5-107 38,-13-130-103,0 0 0,0 1-1,0-1 1,1 0 0,-1 1 0,1-1-1,-1 0 1,1 0 0,0 1-1,0-1 1,0 0 0,0 0 0,0 0-1,1 0 1,-1 0 0,1-1 0,-1 1-1,1 0 1,3 2 0,-4-3 0,1-1 0,0 1 0,-1-1-1,1 1 1,0-1 0,-1 0 0,1 0 0,0 1 0,0-1 0,-1-1 0,1 1 0,0 0-1,0 0 1,-1-1 0,1 1 0,0 0 0,-1-1 0,1 0 0,0 1 0,-1-1 0,1 0 0,-1 0-1,1 0 1,-1 0 0,3-2 0,16-15 22,-1 0-1,-1-2 1,0 0-1,-2-1 1,18-28-1,17-22 56,-34 51-51,15-26 0,-28 41-42,-3 9-25,-2 13-23,0-13 58,-3 30-17,-1 4-16,0 56 1,5-84 16,0 0-1,1 1 1,1-1 0,0 0-1,0 0 1,1 0-1,0 0 1,0 0 0,1-1-1,8 14 1,-10-20 10,1 0 1,0 0-1,0-1 1,0 1 0,0-1-1,0 1 1,0-1-1,1 0 1,-1 0-1,1-1 1,-1 1 0,1-1-1,0 1 1,0-1-1,0 0 1,-1-1-1,1 1 1,0-1 0,0 0-1,6 0 1,-3 0 6,1 0 0,-1-1 0,1 0 0,-1 0 0,0-1 0,1 0 0,-1 0 0,0 0 0,11-7 0,0-3 3,-1-2 1,0 0-1,-1-1 0,-1-1 1,24-30-1,-13 16-6,-17 16 3,6-4 60,-15 18-68,0 0 0,0 0 0,1 0 0,-1 0 0,0 0 0,0 0 0,0-1 0,1 1 0,-1 0 0,0 0 0,0 0 0,0 0 0,0 0 0,1 0 0,-1 0 0,0-1 0,0 1 0,0 0 0,0 0 0,0 0 0,0 0 0,0-1 0,1 1 0,-1 0 0,0 0 0,0 0-1,0-1 1,0 1 0,0 0 0,0 0 0,0 0 0,0-1 0,0 1 0,0 0 0,0 0 0,0 0 0,0 0 0,0-1 0,0 1 0,0 0 0,0 0 0,0 0 0,-1-1 0,1 1 0,0 0 0,0 0 0,0 0 0,0-1 0,-1 1-1,1 0 1,0 0-1,-1 0 1,1 0-1,0 1 1,-1-1-1,1 0 1,0 0-1,-1 0 1,1 0-1,0 0 1,-1 1-1,1-1 1,0 0-1,-1 0 1,1 0-1,0 1 1,0-1-1,-1 0 1,1 1-1,0-1 1,0 0-1,0 0 1,-1 1-1,1-1 1,0 0-1,0 1 1,0-1-1,0 0 1,0 1-1,0-1 1,0 0-1,-1 1 1,1-1-1,0 1 1,-5 18-21,0 1 1,-4 29-1,8-41 10,1 0 0,0 1 1,0-1-1,1 0 0,0 0 0,0 0 0,1-1 0,-1 1 0,5 10 0,-5-16 12,0 0-1,0 0 0,-1 0 1,1 0-1,0 0 0,1 0 0,-1-1 1,0 1-1,0 0 0,1-1 1,-1 1-1,1-1 0,0 1 0,-1-1 1,1 0-1,0 0 0,0 1 1,0-1-1,0-1 0,0 1 1,0 0-1,0 0 0,0-1 0,0 1 1,0-1-1,0 0 0,2 1 1,-1-2 2,1 1 1,-1-1-1,0 0 1,0 1-1,0-1 1,0-1 0,0 1-1,0 0 1,-1-1-1,1 0 1,0 1 0,-1-1-1,1 0 1,-1 0-1,1-1 1,-1 1-1,2-3 1,1-2 1,-1 1 0,0-1 1,-1 0-1,0 1 0,0-2 0,0 1 0,-1 0 0,0 0 1,0-1-1,-1 1 0,0-1 0,0 0 0,-1 1 0,0-1 1,-1-10-1,0 12-1,1 0 1,-1-1-1,0 1 1,-1 0-1,1 0 1,-1 0-1,0 1 1,-1-1-1,0 0 0,0 1 1,0-1-1,0 1 1,-1 0-1,0 0 1,0 1-1,0-1 1,0 1-1,-1 0 1,-5-4-1,6 6 7,1 0 1,-1 1-1,0-1 0,1 1 1,-1 0-1,0 0 0,0 1 0,0-1 1,0 1-1,0-1 0,0 1 1,-7 1-1,2 0 21,1 1 0,0 0 0,0 0 0,-15 7 0,22-9-31,1 0 1,-1 0-1,1 0 0,-1 1 0,1-1 0,-1 0 0,0 0 0,1 1 0,-1-1 0,1 0 0,-1 1 0,1-1 0,0 1 0,-1-1 1,1 1-1,-1-1 0,1 1 0,0-1 0,-1 1 0,1-1 0,0 1 0,-1 0 0,1 0 1,0-1 0,1 1 0,-1-1 0,0 1-1,0-1 1,0 1 0,1-1 0,-1 1 0,0-1 0,0 0 0,1 1-1,-1-1 1,0 1 0,1-1 0,-1 0 0,1 0 0,-1 1 0,0-1-1,1 0 1,-1 1 0,1-1 0,2 1 4,0 1 0,0-1-1,0 0 1,0-1 0,0 1 0,0 0 0,0-1 0,4 1-1,42-6-2,0-3 0,50-14 0,-89 20 1,0 0-1,1 0 0,-1 1 1,1 1-1,-1-1 0,1 2 0,-1 0 1,20 3-1,-27-3-2,1 0 1,-1 0-1,0 0 0,1 0 1,-1 1-1,0-1 1,0 1-1,0 0 0,0 0 1,0 0-1,-1 0 0,1 1 1,0-1-1,-1 1 0,0-1 1,0 1-1,0 0 0,0 0 1,0 0-1,0 0 0,-1 0 1,1 1-1,-1-1 1,0 0-1,0 1 0,0-1 1,-1 0-1,1 1 0,-1 4 1,0 9 19,-1 0 0,-1-1 0,-1 1 1,0-1-1,-1 0 0,-11 26 0,14-37-7,0 8 348,1-14-351,1 1 0,0 0 0,0 0 0,-1-1 0,1 1 1,0-1-1,0 1 0,-1 0 0,1-1 0,-1 1 0,1-1 0,0 0 0,-1 1 0,1-1 0,-1 1 0,1-1 0,-1 0 0,1 0 0,17-21 45,-10 10-42,1 1 0,0 0-1,1 1 1,0 0 0,1 1 0,-1 0-1,2 0 1,23-13 0,-29 19-16,0 1 0,0-1 0,0 1 0,0 0 0,0 1 0,1 0 0,-1 0 0,1 0 0,-1 0 0,0 1 0,1 0 0,-1 1 0,10 1 0,-11-1 3,1 1 0,-1 0 0,0 0 0,0 1 0,0 0 0,-1-1 0,1 2 0,-1-1 0,1 0 0,-1 1 0,0 0 0,0 0 0,-1 0 0,1 0 0,4 9 0,9 16 157,19 45 0,-22-43 102,21 33 0,-24-43-109,-10-18-113,0 0 0,0 0 0,1 0 0,-1 0 0,1 0 0,0 0 0,0 0 0,0-1 0,0 1 0,0-1 0,1 1 0,-1-1 1,1 0-1,3 3 0,-6-7-56,0 1 0,0 0 1,0-1-1,0 1 1,0 0-1,-1-1 0,1 1 1,0 0-1,-1-1 0,1 1 1,-1 0-1,1 0 1,-1 0-1,-1-3 0,-8-17-3093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5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8240,'0'0'5329,"-10"9"-4737,-52 47 528,53-47-690,-1 0 1968,9-9-2347,1-1 0,0 1 0,-1-1 1,1 1-1,0-1 0,-1 1 0,1 0 0,0-1 1,-1 1-1,1-1 0,0 1 0,0-1 0,0 1 0,0-1 1,-1 0-1,1 1 0,0-1 0,0 1 0,0-1 1,0 1-1,0-1 0,0 1 0,0-1 0,0 0 0,1 1 1,-1-1-1,0 0 0,0 1-40,0 0 1,1-1-1,-1 1 0,0-1 1,0 1-1,0-1 0,0 1 1,0 0-1,0-1 0,0 1 1,0-1-1,0 1 0,0-1 1,0 1-1,0 0 0,0-1 1,-1 1-1,1-1 0,0 1 1,0 0-1,0-1 0,0 1 1,-1-1-1,1 1 0,0 0 1,-1-1-1,1 1 0,0 0 1,0 0-1,-1-1 0,1 1 1,0 0-1,-1 0 0,1-1 1,-1 1-1,1 0 0,0 0 1,-1 0-1,1 0 0,-1-1 0,1 1 1,0 0-1,-1 0 0,0 0 1,-19 11 216,11-5-283,-13 7-2481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5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8640,'0'0'5241,"16"-1"-4817,35-4-134,210-10 1073,-123 15-620,-62-1 202,0 3 0,106 16-1,-181-18-935,0 0-1,0 0 0,0 1 1,0-1-1,0 0 0,0 0 0,-1 1 1,1-1-1,0 0 0,0 1 1,0-1-1,-1 1 0,1-1 0,0 1 1,-1-1-1,2 2 0,-2-2 4,0 0-1,0 0 1,0 1-1,0-1 1,0 0-1,0 1 1,0-1-1,0 0 1,0 0 0,0 1-1,0-1 1,0 0-1,0 1 1,0-1-1,0 0 1,-1 0-1,1 1 1,0-1-1,0 0 1,0 0-1,0 1 1,-1-1-1,1 0 1,0 0-1,0 1 1,0-1 0,-1 0-1,1 0 1,-20 11-2636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6:5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5320,'0'0'10306,"3"10"-9898,6 36-52,-9-45-332,0 0 0,0 1-1,0-1 1,0 0 0,-1 1-1,1-1 1,0 0 0,-1 0 0,1 1-1,-1-1 1,0 0 0,1 0-1,-1 1 1,0-1 0,0 0 0,1 0-1,-1 0 1,0 0 0,0 0-1,0 0 1,0-1 0,-1 1 0,1 0-1,0 0 1,0-1 0,-2 2-1,-25 4-2044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0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80 4120,'0'0'13790,"-9"10"-13635,-2 0-127,-11 12 324,-30 35 0,46-50-250,1 0 1,0 0-1,0 0 1,1 1-1,0 0 1,0 0-1,1 0 1,0 0 0,-3 14-1,1-1 135,4-16-188,0 0 0,0 0-1,0 0 1,1 0-1,-1 0 1,1 0 0,1 0-1,-1 0 1,1 0-1,1 6 1,-1-5 0,0 0-1,0-1 1,1 1 0,0 0-1,0-1 1,0 0-1,1 0 1,0 1 0,0-1-1,0-1 1,0 1 0,1 0-1,0-1 1,0 0-1,0 0 1,8 6 0,-9-9-30,-1 0-1,0 0 1,1-1 0,-1 1 0,1 0 0,-1-1-1,1 0 1,-1 0 0,1 0 0,-1 0 0,1 0 0,-1 0-1,1-1 1,-1 1 0,1-1 0,-1 0 0,1 1 0,-1-1-1,4-3 1,6-2 66,-1 0-1,18-14 1,-11 7 41,-8 7-65,-1-1 1,0 0-1,0 0 1,0-1-1,-1 0 0,0-1 1,-1 0-1,0 0 1,11-17-1,-14 19-33,1-2 15,0 1 0,-1-1 0,0 1 0,0-1-1,-1-1 1,4-16 0,-7 22-36,4-22 266,2-41-1,-9 54-126,0 13-61,2 9-57,2 8-1,1 0 1,0 0-1,1 0 1,0-1-1,2 1 1,0-1-1,0 0 1,2-1-1,9 18 1,-1 4 25,-13-30-26,1 0 1,-1-1-1,1 1 0,0-1 0,0 0 0,1 0 1,0 0-1,0-1 0,0 1 0,1-1 0,10 9 1,-13-12-17,0-1 0,0 0 0,0 0 0,0 0 0,1-1 0,-1 1 0,0-1 0,1 1 0,-1-1 0,0 0 0,1 1 0,-1-1 0,0-1 0,1 1 0,-1 0 0,0 0 0,1-1 0,-1 0 0,0 1 0,3-2 0,6-3 42,1 0 0,17-12 0,-7 5-10,-9 5-9,-1-1 0,0 0 0,-1-1 0,0-1 0,0 1 0,-1-2 0,0 1 0,-1-1-1,0-1 1,-1 0 0,0 0 0,-1 0 0,-1-1 0,9-21 0,-14 28-16,1 1 1,-1-1-1,-1 0 0,1 1 0,-1-1 1,0 0-1,0 1 0,0-1 0,-1 0 1,0 1-1,0-1 0,-1 1 0,0-1 1,1 1-1,-4-6 0,2 4 7,-1 0-1,0 1 0,0-1 1,0 1-1,-1 0 0,0 0 1,0 0-1,-1 1 0,0 0 1,-9-7-1,-5 5 194,19 7-371,0 0-1,-1 0 0,1-1 1,0 1-1,0 0 0,0 0 1,0 0-1,-1-1 0,1 1 1,0-1-1,0 1 0,0-1 1,0 1-1,0-1 0,0 0 1,0 0-1,0 1 0,0-1 1,0 0-1,1 0 1,-1 0-1,0 0 0,0 0 1,1 0-1,-1 0 0,1 0 1,-1 0-1,1 0 0,-1 0 1,1-2-1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4816,'0'0'7388,"0"10"-6928,6 170 2108,0-36-919,0-28-377,0-54 1049,6-81-1992,8-28-76,-17 39-236,0-1-1,0 1 1,1 0 0,0 0-1,0 0 1,1 0 0,0 1-1,0 0 1,1 0 0,0 0-1,0 0 1,15-10 0,-15 13-8,0 0 0,-1 0 0,1 0 0,-1-1 0,9-10 0,-14 15 3,1-1-1,-1 1 0,1-1 1,-1 0-1,1 1 1,-1-1-1,1 1 0,0-1 1,-1 1-1,1 0 1,-1-1-1,1 1 0,0 0 1,-1-1-1,1 1 0,0 0 1,0 0-1,-1-1 1,1 1-1,0 0 0,0 0 1,-1 0-1,1 0 0,0 0 1,0 0-1,-1 0 1,1 0-1,0 1 0,0-1 1,-1 0-1,1 0 1,0 1-1,1 0 18,-1-1-1,0 1 1,1 0 0,-1 0 0,0 0-1,0 0 1,0 0 0,0 1 0,0-1-1,0 0 1,0 0 0,0 1 0,0-1-1,0 2 1,17 30 208,-14-28-187,-1 0 1,0 0-1,0 0 0,-1 0 0,1 1 1,-1-1-1,0 1 0,1 6 0,-1-4 20,0 1 0,1-1 1,0 0-1,8 15 0,4 8 163,-15-29-226,0-1 0,1 0-1,-1 1 1,1-1 0,0 0-1,-1 0 1,1 0 0,0 1-1,0-1 1,-1 0-1,1 0 1,0 0 0,0 0-1,0-1 1,1 1 0,-1 0-1,0 0 1,0-1 0,0 1-1,0 0 1,1-1 0,-1 1-1,0-1 1,1 0 0,2 1-1,11-3-3311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11 6520,'0'0'5590,"-12"-2"-4884,-39-7-42,49 9-634,1 1 1,-1-1 0,0 0 0,1 0-1,-1 0 1,1 1 0,-1-1 0,1 1-1,-1 0 1,1-1 0,-1 1 0,1 0-1,0 0 1,-1-1 0,1 1 0,0 0-1,0 0 1,0 1 0,-2 1-1,-12 25 369,13-21-310,-14 38 574,-18 88 1,13-45-152,-5 3 21,9-32 63,2 0 1,-11 89-1,25-144-489,1-1-1,0 1 0,0 0 0,0 0 1,0 0-1,2 8 0,-2-12-84,0 1 1,1-1-1,-1 0 1,0 1-1,0-1 1,1 1-1,-1-1 1,0 1-1,0-1 0,1 0 1,-1 1-1,1-1 1,-1 0-1,0 1 1,1-1-1,-1 0 1,1 0-1,-1 1 0,0-1 1,1 0-1,-1 0 1,1 0-1,0 1 1,0-1-1,1 0 0,-1-1 0,1 1 0,-1 0 0,0 0 0,1-1 0,-1 1 0,0 0 0,1-1 0,-1 0 1,0 1-1,2-2 0,10-7 86,0 0 0,0-1 0,-1-1 0,14-16 0,13-11 104,-7 10-30,100-83 501,-112 97-482,0 1-1,1 0 1,0 2 0,1 0-1,25-8 1,-46 19-179,0-1 0,0 1 0,0 0 1,0-1-1,0 1 0,0 0 0,0-1 0,0 1 0,0 0 0,0 0 1,0 0-1,0 0 0,0 0 0,0 0 0,0 0 0,0 1 0,0-1 1,0 0-1,0 0 0,0 1 0,0-1 0,0 1 0,0-1 0,0 1 1,1 0-1,-1 0-2,-1 0-1,1 1 1,0-1 0,-1 0 0,0 0 0,1 1 0,-1-1 0,0 0-1,0 0 1,1 1 0,-1-1 0,0 0 0,0 1 0,0-1 0,-1 0-1,1 0 1,0 2 0,-3 6 42,1 0-1,-1 0 1,-1 0 0,-6 12-1,-4 5 32,-2-1 0,-1-1 0,0-1-1,-2 0 1,-1-1 0,0-1 0,-2-1 0,0-1-1,-38 25 1,47-37-11,0 0-1,0-1 1,-1-1-1,0 0 0,0 0 1,0-2-1,0 0 1,-1 0-1,1-2 1,-1 1-1,-16-2 1,31 0-72,0 0 1,-1 0 0,1 0-1,-1 1 1,1-1 0,-1 0-1,1 0 1,-1 0 0,1 0-1,0 0 1,-1 0 0,1-1-1,-1 1 1,1 0 0,-1 0-1,1 0 1,0 0 0,-1 0 0,1-1-1,-1 1 1,1 0 0,0 0-1,-1-1 1,1 1 0,0 0-1,-1-1 1,1 1 0,0 0-1,-1-1 1,9-8 189,21-7-74,87-25 123,-70 26-114,60-29 0,-33 5 0,30-14 132,-89 46-217,0 1 0,1 1 0,0 0 0,0 1 0,1 1-1,-1 0 1,31-1 0,-45 4-47,-1 0 0,0 0-1,1 0 1,-1 0 0,0 0-1,1 0 1,-1 0 0,0 0-1,1 0 1,-1 0 0,0 0-1,1 1 1,-1-1 0,0 0-1,0 0 1,1 0 0,-1 0-1,0 1 1,0-1 0,1 0 0,-1 0-1,0 1 1,0-1 0,0 0-1,1 0 1,-1 1 0,0-1-1,0 0 1,0 0 0,0 1-1,0-1 1,1 0 0,-1 1-1,0-1 1,0 0 0,0 1-1,0-1 1,0 0 0,0 1 0,0-1-1,0 0 1,0 1 0,0-1-1,0 0 1,-1 0 0,1 1-1,0 0 1,-9 21 60,1-2-28,-6 28 58,-7 34 102,21-81-192,-1-1 1,1 1-1,0 0 1,0-1-1,0 1 1,0 0-1,0 0 1,0-1-1,0 1 1,0 0-1,1-1 1,-1 1-1,0 0 1,0-1-1,0 1 1,1-1-1,-1 1 1,0 0-1,1-1 1,-1 1-1,1-1 1,-1 1-1,1-1 1,-1 1-1,1-1 1,-1 1-1,2 0 1,-1 0 0,1 0 1,0-1-1,0 1 1,0-1-1,0 1 1,-1-1-1,1 1 1,0-1-1,0 0 1,2 0-1,7-1 13,-1 0-1,20-4 1,-28 4-10,12-2 17,0-1 0,-1-1 1,0-1-1,0 0 0,21-13 0,59-46 225,-38 24-15,24-17 699,-66 49-261,-13 9-661,0 0-1,0-1 1,0 1 0,0 0 0,0 0 0,0 0 0,0 0 0,0 0-1,0 0 1,1 0 0,-1 0 0,0 0 0,0 0 0,0 0-1,0 0 1,0 0 0,0 0 0,0 0 0,0 0 0,0 0 0,0 0-1,1 0 1,-1 0 0,0 0 0,0 0 0,0 0 0,0 0-1,0 0 1,0 0 0,0 0 0,0 0 0,0 0 0,0 0 0,0 0-1,0 0 1,1 0 0,-1 1 0,0-1 0,0 0 0,0 0-1,0 0 1,0 0 0,0 0 0,0 0 0,0 0 0,0 0 0,0 0-1,0 0 1,0 0 0,0 0 0,0 1 0,0-1 0,0 0 0,0 0-1,0 0 1,0 0 0,0 0 0,0 0 0,0 0 0,0 0-1,0 1 1,-11 22 902,1-4-971,-18 39 62,-3-2 1,-2 0 0,-2-2 0,-3-2-1,-2-2 1,-78 77 0,74-86-5,-123 101 0,113-110 0,58-35 0,1-1 0,-1 0 0,0-1 0,6-7 0,6-8 0,2 2 0,0 2 0,1 0 0,31-19 0,70-36 0,-44 28 0,1-1 0,1 2 0,126-46 0,-201 87 0,0 0 0,0 0 0,0 0 0,0 0 0,1 0 0,-1 1 0,0-1 0,1 1 0,-1 0 0,0 0 0,5 1 0,-7-1 0,0 0 0,-1 1 0,1-1 0,0 0 0,-1 1 0,1-1 0,0 1 0,-1-1 0,1 0 0,-1 1 0,1 0 0,0-1 0,-1 1 0,0-1 0,1 1 0,-1 0 0,1-1 0,-1 1 0,1 0 0,-1 1 0,1 1 0,-1-1 0,1 0 0,-1 0 0,0 0 0,0 0 0,0 0 0,0 1 0,-1 2 0,-7 31 850,1-17-5635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4616,'0'0'15091,"11"-1"-14919,139-24 659,-93 17-514,-40 7-136,31-8 1,-39 7-117,1 0-1,-1 1 1,0 0-1,1 1 1,-1 0 0,1 0-1,-1 1 1,10 1-1,13-2 197,-28 0-197,1-1 0,-1 1 0,1 0-1,-1 0 1,1 1 0,0-1-1,7 3 1,-12-3-50,1 0 1,-1 0-1,1 0 1,-1 0-1,1 0 1,-1 0-1,1 0 1,-1 0-1,1 0 1,-1 0-1,1 0 1,-1 0-1,1 0 1,-1 0-1,1 0 0,-1 0 1,1-1-1,-1 1 1,0 0-1,1 0 1,-1-1-1,1 1 1,0-1-1,-1 1-14,0 0-1,0 0 1,0 0 0,0 0-1,0 0 1,0 1 0,0-1-1,0 0 1,0 0-1,0 0 1,0 0 0,0 0-1,0 0 1,0 0 0,0 0-1,0 0 1,0 1-1,0-1 1,0 0 0,0 0-1,0 0 1,0 0 0,0 0-1,0 0 1,0 0-1,0 0 1,0 0 0,0 0-1,0 0 1,0 0 0,0 1-1,0-1 1,0 0-1,0 0 1,1 0 0,-1 0-1,0 0 1,0 0 0,0 0-1,0 0 1,0 0-1,0 0 1,0 0 0,0 0-1,0 0 1,0 0 0,1 0-1,-1 0 1,0 0 0,0 0-1,0 0 1,0 0-1,0 0 1,0 0 0,0 0-198,0-1-273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6224,'0'0'12689,"13"-3"-12389,-2 1-218,-2-1 31,1 0 0,0 1 1,-1 1-1,1 0 1,0 0-1,19 1 1,6 3 401,1-1 1,46-5-1,-5 1 67,-71 2-514,0-1 0,0 0 0,0 0 1,0-1-1,0 1 0,-1-1 0,1 0 0,0-1 1,8-4-1,20-9 200,-24 15-228,-5 0-3134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4816,'0'0'10382,"-8"12"-9996,-5 6-243,-51 70 832,56-78-685,-1 0 1,1 0-1,1 1 0,0 0 1,0 1-1,-9 23 0,9-20 395,5-13-592,1 1 0,0-1 1,0 0-1,0 1 0,0-1 0,1 1 1,-1-1-1,1 1 0,-1 2 0,26-15-3191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9144,'0'0'4208,"-8"11"-3744,-107 177 1929,76-128-1141,18-31-490,21-29-803,0 1 0,0-1 0,-1 0-1,1 0 1,0 0 0,0 1-1,0-1 1,-1 0 0,1 0-1,0 1 1,0-1 0,0 0-1,0 0 1,0 1 0,0-1 0,0 0-1,0 1 1,0-1 0,0 0-1,0 1 1,0-1 0,0 0-1,0 0 1,0 1 0,0-1 0,0 0-1,0 1 1,0-1 0,0 0-1,0 0 1,0 1 0,1-1-1,-1 0 1,0 0 0,0 1-1,0-1 1,0 0 0,1 0 0,-1 0-1,0 1 1,0-1 0,1 0-1,-1 0 1,0 0 0,0 0-1,1 1 1,-1-1 0,1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79 4216,'0'0'5233,"2"-10"-4954,1-2-177,-1 7-31,-1-1 0,0 1 0,0-1 0,0 1 0,-1 0 1,1-8-1,5 2 3617,-7 12-3613,0 0 0,0 1 0,0-1 0,0 1 0,0-1 0,0 1 1,0 0-1,1-1 0,-1 1 0,0 0 0,0 3 0,-1 1 84,0 0-46,-13 28 539,2 2 0,-10 42 0,20-62-458,2 0 0,-1 0 1,2 0-1,0 0 0,1 0 0,4 20 1,-3-28-63,0 0 1,0 0 0,1-1-1,0 1 1,6 9 0,-8-17-123,-1 1 0,1-1 1,-1 0-1,1 1 1,0-1-1,-1 0 0,1 1 1,0-1-1,-1 0 0,1 0 1,0 0-1,-1 1 1,1-1-1,0 0 0,-1 0 1,1 0-1,0 0 0,0 0 1,-1-1-1,1 1 1,0 0-1,-1 0 0,1 0 1,0 0-1,-1-1 0,1 1 1,0 0-1,-1-1 1,1 1-1,-1 0 0,1-1 1,-1 1-1,2-2 0,20-15 91,-8 1-5,0-1-1,17-28 1,4-5 57,-28 40-121,-1 0 1,0-1-1,6-15 1,5-9 52,-7 8 19,-9 24-83,-1 0 0,1 0 0,0 0-1,1 0 1,-1 0 0,0 0 0,1 0 0,3-5 0,-4 8 5,-1-3 154,0 9-72,0-2-78,-1 0-1,0 0 0,0 0 1,0 0-1,0-1 1,-1 1-1,-3 6 0,-4 15 64,6-9 12,1 1-1,0 20 1,2-29-70,1 0 0,-1 0 0,2 0 0,3 12 0,-4-16-16,0-1 0,0 0 0,0 1 0,1-1 0,-1 0 0,1 0-1,0 0 1,0 0 0,0-1 0,1 1 0,-1 0 0,1-1 0,2 3 0,-3-4-8,0-1 0,0 1 1,0 0-1,0-1 0,0 1 1,0-1-1,0 0 0,0 0 0,0 0 1,0 0-1,1 0 0,-1 0 1,0 0-1,0-1 0,0 1 1,0-1-1,0 0 0,3-1 1,0 0 8,-1 0 1,1 0-1,0-1 1,0 1-1,-1-1 1,5-4-1,21-21 77,30-37 0,-16-7 29,-37 61-54,-7 9-62,0 1 0,1 0 0,-1 0 0,0 0 0,1 0 0,-1 0 0,1 0 0,0 0 0,-1 0 0,1 0 0,0 1 0,0-1 1,-1 0-1,1 0 0,0 0 0,0 1 0,0-1 0,0 1 0,0-1 0,1 0 0,-1 1 235,-14 49-273,-27 150 138,-20 267 383,57-443-446,-1-2 148,-1 38 0,5-58-173,-1-2-13,1-1 1,0 1 0,-1-1 0,1 1 0,0-1 0,0 1 0,0 0 0,0-1-1,0 1 1,0-1 0,1 1 0,-1-1 0,0 1 0,1-2 0,16-109 48,-10 60-51,7-58 4,25-143 41,-31 227-34,0-1 0,14-24 1,-10 21-1,-8 20-19,-1 1 12,1-1 0,0 1 0,0 0 0,1 0 0,1 0 0,-1 0-1,1 1 1,0 0 0,13-12 0,-15 16 6,1 1 1,-1 1 0,1-1-1,0 0 1,0 1-1,0 0 1,0 0-1,0 1 1,0-1 0,0 1-1,10-1 1,-11 2-7,-1 0-1,0 0 1,0 0 0,0 0 0,0 1 0,0-1 0,1 1 0,-1 0 0,0 0 0,0 0 0,-1 0 0,1 0-1,0 1 1,0-1 0,0 1 0,-1 0 0,1 0 0,-1 0 0,0 0 0,1 0 0,1 3 0,1 1 8,-1 1 1,1 0 0,-1-1-1,-1 2 1,1-1 0,-1 0 0,-1 1-1,4 11 1,-5-14-8,-1 0 0,1 0-1,-1 0 1,0-1 0,-1 1 0,1 0-1,-1 0 1,0 0 0,0-1-1,0 1 1,-1 0 0,1-1 0,-1 1-1,0-1 1,-4 5 0,3-4 5,0 1 0,-1-2 0,1 1 0,-1 0 0,0-1 0,-1 1 0,1-1 0,-1-1 0,-6 6 0,7-7-5,1-1 1,-1 1-1,0-1 1,0 1 0,1-1-1,-1 0 1,0-1-1,0 1 1,0-1-1,0 0 1,0 1-1,0-2 1,0 1-1,0 0 1,-5-2 0,-6-1 20,11 3-22,-1-1-1,1 1 1,-1-1 0,1-1-1,-1 1 1,1 0 0,0-1-1,0 0 1,-5-3 0,8 5-11,1-1 0,0 1 0,-1-1 0,1 1 0,0-1 1,-1 1-1,1-1 0,0 1 0,-1-1 0,1 1 1,0-1-1,0 1 0,0-1 0,0 1 0,0-1 0,-1 0 1,1 1-1,0-1 0,0 1 0,0-1 0,0 1 1,0-1-1,1 1 0,-1-1 0,0 0 0,0 1 0,0-1 1,0 1-1,1-1 0,-1 1 0,0-1 0,1 1 1,-1-1-1,0 1 0,1-1 0,-1 1 0,0 0 0,1-1 1,-1 1-1,1-1 0,-1 1 0,1 0 0,-1 0 1,1-1-1,0 1 0,22-14 6,-17 12-14,1 1 0,-1 0 0,0 0 0,0 0 0,0 1 0,1 0 0,-1 0 0,0 1 0,12 2 0,19 0-24,-30-2 36,1-1-1,-1 0 1,1-1-1,-1 0 0,1 0 1,-1 0-1,1-1 1,-1 0-1,0 0 1,0-1-1,0 0 0,-1 0 1,1-1-1,-1 0 1,1 0-1,-1-1 1,0 1-1,7-9 1,44-50 154,-49 54-117,7-8 18,-8 12 67,-9 39-93,-2 1 0,-7 34 1,2-21 4,-12 101 48,-12 66 111,23-101-24,9-76-76,2-33-74,-1 0-1,0 0 1,0-1-1,0 1 1,-1 0-1,0 0 1,1 0 0,-4 8-1,7-21-11,0 0 1,0-1-1,-1 1 0,-1-1 0,2-10 1,4-60-17,-1 3 6,32-228-1,-32 268 25,1 1-1,2 1 1,2-1-1,20-46 1,-21 55-13,-6 14-3,14-31-52,-17 42 40,0-1-1,0 1 0,0-1 1,0 1-1,0-1 1,0 1-1,0 0 0,1 0 1,-1-1-1,0 1 0,1 0 1,-1 0-1,1 0 0,-1 1 1,1-1-1,-1 0 0,1 0 1,0 1-1,-1-1 0,1 1 1,0 0-1,1-1 1,0 2 5,-1-1 0,0 1 0,1 0 1,-1 0-1,0 0 0,0 0 1,0 0-1,0 0 0,0 0 1,0 1-1,0-1 0,0 1 1,0 0-1,-1-1 0,1 1 1,-1 0-1,1 0 0,-1 0 1,2 3-1,21 41 33,-18-33-18,-2-5-21,0 1-1,0-1 0,-1 1 1,0 0-1,0 0 0,-1 1 1,0-1-1,-1 0 0,0 1 1,-1-1-1,0 16 0,-1-18 12,0 0 0,-1-1 1,0 1-1,0 0 0,0-1 0,-1 1 0,-6 9 0,8-14-2,0 0-1,-1-1 1,1 1 0,-1-1-1,1 1 1,-1-1 0,1 1-1,-1-1 1,0 0 0,0 0-1,0 0 1,0 0 0,0 0-1,0 0 1,0 0 0,0-1-1,0 1 1,0-1 0,0 0-1,0 1 1,0-1 0,-1 0-1,1 0 1,0-1 0,0 1-1,0 0 1,0-1-1,-3 0 1,-2-1 1,0 0 0,0-1 0,0 0 1,0-1-1,0 1 0,1-1 0,0 0 0,0-1 0,0 0 0,0 0 0,-6-7 0,11 11-36,1 1 27,0 0 0,0 0 1,0-1-1,1 1 0,-1 0 0,0 0 1,0-1-1,0 1 0,0 0 0,0 0 1,0-1-1,1 1 0,-1 0 0,0 0 1,0 0-1,0-1 0,0 1 0,1 0 1,-1 0-1,0 0 0,0 0 0,1 0 1,-1-1-1,0 1 0,0 0 1,1 0-1,-1 0 0,0 0 0,0 0 1,1 0-1,-1 0 0,0 0 0,0 0 1,1 0-1,9 3-23,0 1-1,0 0 1,14 9 0,18 6-4,-5-6 5,-13-3 22,45 10 0,-61-19 12,0 1 0,0-2 1,0 1-1,0-1 1,0 0-1,0-1 1,0 1-1,0-2 0,16-3 1,-11 0 23,1 0 0,-2-1 1,1-1-1,-1 1 0,0-2 0,0 0 1,-1 0-1,0-1 0,0-1 0,-1 0 1,16-19-1,-21 22-9,0 0 1,-1 0 0,0 0-1,0 0 1,-1-1-1,0 1 1,0-1 0,-1 0-1,0 0 1,0 0-1,-1 0 1,0 0-1,0 0 1,-1 0 0,0 0-1,-1-1 1,1 1-1,-2 0 1,1 0 0,-1 0-1,-4-12 1,5 19-18,0 0 0,0 0 0,0-1 0,0 1 0,0 0 0,0 0 0,0 0 0,0 0 0,0 0 0,0 0 1,-1 1-1,1-1 0,0 0 0,-1 1 0,1-1 0,0 0 0,-1 1 0,1 0 0,-1-1 0,1 1 0,-1 0 0,1 0 0,-1 0 0,-2 0 0,1 0 3,0 0 0,-1 0 0,1 0 0,0 1 0,0-1 0,0 1 0,0 0-1,-1 0 1,1 0 0,-4 3 0,4-2-7,0 0 0,0 1 1,0-1-1,0 1 0,0 0 0,0 0 0,1 0 0,-1 0 0,1 0 1,0 1-1,0-1 0,0 1 0,1-1 0,-1 1 0,1 0 0,0 0 1,0-1-1,0 1 0,0 0 0,1 0 0,0 0 0,-1 0 0,2 0 1,0 7-1,0 3 13,1 1-1,0-1 1,1 0 0,1 0 0,0 0-1,6 13 1,-6-19 14,0 0-1,0 0 1,0 0-1,1 0 1,1-1-1,-1 0 1,1 0-1,0 0 0,0-1 1,14 10-1,-17-14-16,0-1-1,0 0 1,0 0-1,0 0 0,1 0 1,-1-1-1,0 1 0,0-1 1,1 0-1,-1 1 0,0-2 1,0 1-1,1 0 1,-1-1-1,0 1 0,0-1 1,1 0-1,-1 0 0,0 0 1,0-1-1,0 1 1,0-1-1,5-3 0,2-2 17,-1 1 0,0-2 0,0 1-1,0-1 1,10-13 0,25-36 133,-24 30-38,34-36 0,-53 63-122,-1 0-1,0 0 1,0 0-1,1 0 0,-1 0 1,0 0-1,0 0 1,1 0-1,-1 0 0,0 0 1,0 0-1,1 0 1,-1 0-1,0 0 0,0 0 1,1 0-1,-1 0 1,0 0-1,0 0 0,1 0 1,-1 1-1,0-1 1,0 0-1,0 0 0,1 0 1,-1 0-1,0 1 1,0-1-1,0 0 0,0 0 1,1 0-1,-1 1 1,0-1-1,0 0 0,0 0 1,0 1-1,0-1 1,0 0-1,0 0 0,0 1 1,0-1-1,0 0 1,0 0-1,0 1 0,0-1 1,0 0-1,0 1 1,6 20 42,-4-12-12,3 6 15,0 3 21,2 1 0,10 22 0,-14-36-42,0 1 0,0-1 0,1-1 0,-1 1 0,1 0 1,0-1-1,0 0 0,0 0 0,1 0 0,0 0 0,-1-1 0,7 4 0,0-2 50,0 1 0,0-2 0,1 1 0,21 4 0,-25-8-21,-1 0-1,1 0 0,-1-1 0,1 0 0,-1-1 0,1 1 0,-1-1 0,1-1 0,8-2 0,-8 2-276,40-15 1102,-44 15-1362,-1 0 1,1 1 0,-1-1-1,0 0 1,1-1 0,-1 1-1,0-1 1,-1 1 0,1-1-1,3-4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1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3912,'0'0'10089,"-2"15"-9637,-1 3-306,0 10 224,-10 40 1,-31 166 1929,22-99-1046,16-105-811,-2-1-1,0-1 1,-2 1 0,-17 32-1,2 19 772,24-79-1152,3-19-5,0 0 0,2 0-1,0 1 1,0 0 0,2 0-1,0 0 1,1 0 0,1 1-1,17-28 1,-15 30-61,0 1 0,0 0 0,1 1 1,1 0-1,0 0 0,1 2 0,0-1 0,1 2 0,24-15 0,-29 17 20,-8 6-11,0 0 1,0 1-1,-1-1 1,1 0-1,0 0 0,0 1 1,0-1-1,0 1 1,0-1-1,0 1 1,0-1-1,1 1 1,0-1-1,-1 1 17,2 2 275,0 7-180,-4 6-36,0 0-1,-2 0 0,-5 23 1,4-23 38,0 1 0,-1 23 0,5-33-93,0 0 1,0 0 0,1-1-1,0 1 1,0 0 0,0-1-1,0 1 1,1-1 0,0 1 0,5 9-1,-1-4 15,-6-9-28,1 0-1,0 0 1,-1 0-1,1 0 1,0-1-1,0 1 1,0 0-1,0 0 1,0-1 0,1 1-1,-1-1 1,0 1-1,1-1 1,-1 0-1,1 1 1,-1-1-1,1 0 1,0 0 0,-1 0-1,1 0 1,0 0-1,0-1 1,0 1-1,3 0 1,1-1 1,-1-1-1,0 0 1,1 0 0,-1 0 0,0-1-1,0 1 1,0-1 0,0-1 0,0 1-1,0-1 1,-1 1 0,1-2-1,-1 1 1,0 0 0,0-1 0,7-7-1,4-6 20,-1-2-1,20-32 1,-16 23 35,12-20 116,-29 46-173,0 0 1,0 0 0,0 0-1,0 0 1,0-1 0,-1 1 0,1 0-1,-1 0 1,1-1 0,-1 1-1,0 0 1,0 0 0,0-4 0,-8 18 29,4-2-15,1 1-1,1 0 1,0-1-1,0 1 1,1 0 0,0 11-1,1-17-10,0-1-1,1 1 1,-1-1-1,1 0 0,0 0 1,0 1-1,1-1 1,-1 0-1,1 0 0,0 0 1,0 0-1,0 0 1,0-1-1,1 1 0,0-1 1,0 1-1,6 5 1,5 3 62,-10-8-43,0 0 1,0-1-1,0 0 1,1 0 0,0 0-1,7 3 1,-10-5-22,0 0 1,1-1-1,-1 1 1,1-1-1,-1 0 0,0 0 1,1 0-1,-1 0 1,1 0-1,-1-1 1,1 1-1,-1-1 1,0 1-1,1-1 0,-1 0 1,0 0-1,0 0 1,4-2-1,2-2 20,1 0 1,-2-1-1,1 1 0,-1-1 0,0-1 1,0 1-1,0-1 0,-1-1 0,0 1 0,-1-1 1,0 0-1,6-11 0,4-9 87,-10 21-52,0-1 0,-1 0 0,0-1 0,-1 1 0,6-17 0,-9 24-58,0 1 0,0 0-1,0-1 1,0 1 0,0-1 0,1 1-1,-1 0 1,0-1 0,0 1 0,0 0-1,0-1 1,0 1 0,0-1 0,0 1-1,0 0 1,0-1 0,0 1 0,0 0-1,-1-1 1,1 1 0,0-1 0,0 1-1,0 0 1,0-1 0,-1 1 0,1 0 0,0-1-1,0 1 1,0 0 0,-1 0 0,1-1-1,0 1 1,-1 0 0,1 0 0,0-1-1,-1 1 1,0 0 0,1 0-4,-1 0 1,1 1 0,-1-1-1,1 0 1,-1 1-1,1-1 1,-1 0 0,1 1-1,0-1 1,-1 1 0,1-1-1,0 1 1,-1-1-1,1 1 1,0-1 0,-1 1-1,1-1 1,0 1-1,0 0 1,0-1 0,0 1-1,-1-1 1,1 1 0,0 0-1,0 0 1,-1 7 22,-1 0 0,-1 0 0,1-1 0,-6 11 0,-7 22 84,3 5-37,-36 129 243,34-131-133,-39 81-1,41-104-125,-18 24 1,5-7 18,19-30-53,0 1 0,-1-1 1,1 0-1,-1 0 0,-1-1 0,-9 7 1,15-12-24,0 0 1,0 0-1,0-1 1,0 1 0,0-1-1,0 1 1,-1-1-1,1 0 1,0 0 0,0 0-1,0 0 1,-1 0-1,1 0 1,0-1-1,0 1 1,0-1 0,0 1-1,0-1 1,-1 0-1,1 0 1,1 0-1,-5-2 1,3 1-8,0 0 0,1 1-1,-1-1 1,1 0 0,-1 0 0,1-1-1,0 1 1,0 0 0,0-1 0,0 1 0,0-1-1,0 0 1,1 0 0,-1 1 0,0-5-1,1 4-3,1 0 0,0 0 0,1 0 0,-1 0 0,0 1 0,1-1 0,0 0 0,-1 0 0,1 1 0,0-1 0,0 0 0,1 1 0,1-3 0,0-1-22,1-1 1,0 2-1,0-1 0,7-6 0,6-5-42,2 0 0,0 1 0,0 2 0,2 0 0,0 1 0,40-19 0,-30 17 28,0-2 0,47-36 0,-31 21 40,-25 16 4,-2 0 0,0-2 0,23-25 0,48-65 0,-65 72 0,-1-1 0,-2-2 0,-1 0 0,-2-1 0,24-73 0,-21 57 4,-15 40 23,-1-1 0,-1 0 0,7-30 0,-14 19-13,-1 22-7,-1 17-4,1-5 2,0 0-1,0 0 1,0-1-1,-4 9 1,-6 12 19,10-20-23,-9 27 17,1 0-1,2 0 1,1 1 0,-2 35-1,6-40-17,-11 49-1,2-14 7,10-54 3,1 0-1,1 0 0,0 0 1,0 0-1,1 0 0,0-1 1,0 1-1,1 0 0,1 0 1,-1-1-1,9 18 0,-11-26-7,1 1-1,0-1 1,-1 0-1,1 1 0,0-1 1,0 0-1,0 0 0,0 0 1,0 0-1,0 0 0,0 0 1,0 0-1,0 0 1,0 0-1,1 0 0,-1 0 1,0-1-1,1 1 0,-1-1 1,0 1-1,1-1 0,-1 1 1,1-1-1,-1 0 0,3 1 1,-2-2 0,1 1 0,0-1 0,0 1 0,0-1 0,-1 0 0,1 0 0,0-1 0,-1 1 0,1 0 0,-1-1 0,0 1 0,4-3 0,3-4 2,0-1-1,-1 0 1,1 0 0,-2 0-1,8-12 1,-9 11 16,0 0 1,0 0-1,-1 0 0,0-1 0,-1 0 0,-1 0 1,1 0-1,-2 0 0,3-16 0,-11 7 56,5 19-69,1 0 1,0 0 0,-1 0 0,1 1 0,0-1-1,-1 0 1,0 0 0,1 1 0,-1-1 0,1 0-1,-1 1 1,0-1 0,1 1 0,-1-1 0,0 1-1,1-1 1,-1 1 0,0-1 0,0 1 0,0 0-1,0-1 1,3 26-39,0-20 22,0-1 0,1 1 1,-1 0-1,1-1 0,0 0 0,0 1 0,0-1 0,0 0 1,1-1-1,0 1 0,7 5 0,-8-7 5,0 0 0,0 0-1,0-1 1,0 0 0,0 1-1,0-1 1,0 0 0,0 0-1,1 0 1,-1-1 0,0 1-1,0-1 1,1 0 0,-1 0 0,1 0-1,-1 0 1,0-1 0,0 1-1,6-3 1,-6 2 16,0 0-1,0 0 1,-1 0-1,1 0 1,-1-1 0,1 1-1,-1-1 1,0 1-1,1-1 1,-1 0 0,0 0-1,0 0 1,0 0-1,-1-1 1,1 1 0,2-5-1,-2 2 11,0 1 0,-1-1 0,1 0 0,-1 0 0,0 0-1,-1-1 1,1 1 0,-1-8 0,0 12-19,1 0 0,-1 0 0,1 0 0,-1-1 0,1 1 0,0 1 0,-1-1 0,1 0 0,0 0 0,0 0 0,0 0 0,-1 0 0,1 1 0,0-1 0,0 0 1,0 1-1,0-1 0,0 1 0,1-1 0,0 0 0,28-10 2,-26 10-3,-2 0 0,0 0 1,0 0-1,0 1 0,0-1 1,0 1-1,1-1 0,-1 1 0,0 0 1,0 0-1,0 0 0,1 0 1,-1 0-1,0 0 0,0 1 0,0-1 1,4 2-1,-4 0 7,1 0 0,-1-1 0,0 1 0,0 0 0,0 0 0,-1 1 0,1-1 0,0 0 1,-1 1-1,0-1 0,1 1 0,0 4 0,3 6 59,0 0 1,4 23 0,-6-23 7,0-1 1,1 1 0,8 17-1,-12-29-73,1 1 0,-1-1 0,1 0 0,0 0-1,-1 0 1,1 0 0,0 0 0,0 0 0,0 0 0,0 0 0,0 0 0,0 0-1,0-1 1,0 1 0,0 0 0,0-1 0,1 1 0,-1-1 0,0 1 0,0-1-1,1 1 1,-1-1 0,2 0 0,0 0 2,-1 0 0,1 0 1,0-1-1,-1 1 0,1-1 0,-1 0 0,1 0 1,-1 0-1,0 0 0,1 0 0,2-2 0,4-3 0,-1 0 0,0-1 0,0 0 0,12-14 0,80-102 68,-100 123-70,0-1 0,0 1 0,1-1 0,-1 1 0,0-1 1,0 1-1,1-1 0,-1 1 0,0 0 0,1-1 0,-1 1 0,0-1 1,1 1-1,-1 0 0,0-1 0,1 1 0,-1 0 0,1-1 1,-1 1-1,1 0 0,-1 0 0,1 0 0,-1-1 0,1 1 0,-1 0 1,1 0-1,-4 14 61,-3 7-12,6-15-39,-1 0 0,2 0 0,-1 0 0,1 0 0,-1 0 0,2 0 0,-1 0 1,1 0-1,0-1 0,4 11 0,-5-14-9,1 1-1,-1-1 1,1 0 0,-1 0-1,1 0 1,-1 0 0,1 0 0,0 0-1,0-1 1,0 1 0,0 0-1,0-1 1,1 0 0,-1 1 0,0-1-1,1 0 1,-1 0 0,1-1 0,-1 1-1,1 0 1,-1-1 0,1 1-1,-1-1 1,1 0 0,0 0 0,-1 0-1,4-1 1,11-2-17,1-1-1,-1 0 1,0-2-1,-1 0 1,1 0 0,-1-2-1,-1 0 1,1-1-1,-1-1 1,17-14-1,-25 18 8,-7 5 9,1 1 0,0-1 0,0 0 0,0 0 0,-1 0 0,1 1 0,0-1 0,0 1 0,0-1 0,0 1 0,0-1 0,0 1 0,0-1 0,1 1 0,-1 0 0,2-1 0,-14 8 151,-18 24-110,-19 24 5,46-52-46,1-1 1,0 0-1,0 1 0,0-1 1,0 1-1,0-1 0,0 1 1,1-1-1,-1 1 0,1 0 0,0-1 1,-1 1-1,1-1 0,1 1 1,-1 0-1,0-1 0,1 1 1,-1 0-1,1-1 0,0 1 0,0-1 1,0 1-1,0-1 0,0 1 1,0-1-1,1 0 0,1 3 1,-2-3-7,1 0 0,-1-1 1,1 1-1,-1-1 1,1 1-1,0-1 0,0 1 1,0-1-1,-1 0 1,1 0-1,0 0 0,0 0 1,1 0-1,-1 0 0,0-1 1,0 1-1,0-1 1,0 1-1,1-1 0,-1 0 1,0 0-1,0 0 1,1 0-1,-1 0 0,0 0 1,0-1-1,0 1 0,1-1 1,-1 0-1,0 1 1,0-1-1,3-2 0,5-3-10,-1-1-1,0 0 0,0-1 0,-1 0 1,0 0-1,0-1 0,-1 0 0,0 0 0,-1-1 1,0 1-1,-1-2 0,7-14 0,1-8-30,-1-1-1,12-61 0,-19 58 44,-1-1 0,-1-72 0,-3 87 43,-2 8-4,-4 19-28,-4 22-10,6-3 18,1 0 0,1 0 0,1 0 0,1 0 0,1 0 0,1 0 0,1 0 0,0 0 0,2 0 0,1-1 0,1 0-1,1 0 1,19 36 0,-22-47 5,-1-2 19,1 0 0,0 0 0,0-1 0,1 0 0,13 15 0,-19-23-39,1 1 0,0-1 0,0 1 0,0-1 0,0 0 0,-1 1 0,1-1 0,0 0 0,0 0 0,0 0 0,0 0 0,0 0 0,0 0 0,0 0 0,0 0 0,-1 0 0,1 0 0,0 0 0,0 0 0,0-1 0,0 1 0,0 0 0,0-1 0,-1 1 0,1-1 0,0 1 0,0-1 0,-1 1 0,1-1 0,0 1 0,0-2 0,10-10-1115,-7-1-3444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1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 15272,'0'0'3039,"-12"-72"-2791,18 56 16,0 6-160,2 4 8,4-1-240,11 1 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2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150 711 4312,'0'0'10977,"4"-11"-10505,19-47 483,48-84 0,10-22 405,-60 106-663,-3-1-1,16-87 1,-26 110-256,-3 7 344,-4 22 38,-4 19-370,-15 124 358,-25 56-4,-111 300-1,144-465-701,-1-1 0,-1 0-1,-1 0 1,-2-1 0,0-1-1,-2-1 1,0 0 0,-2-1-1,-31 29 1,50-51-100,0 1 0,0-1 0,0 1 0,-1-1 0,1 0 0,0 0 0,0 1 0,-1-1 0,1 0 0,0 1 0,-1-1 0,1 0 0,0 0 0,-1 1 0,1-1 1,0 0-1,-1 0 0,1 0 0,-1 0 0,1 0 0,0 1 0,-1-1 0,1 0 0,0 0 0,-1 0 0,1 0 0,-1 0 0,1 0 0,0 0 0,-1 0 0,1-1 0,-1 1 0,1 0 0,0 0 0,-1 0 0,1 0 0,-1 0 0,1-1 1,0 1-1,-1 0 0,1 0 0,0-1 0,0 1 0,-1 0 0,1 0 0,0-1 0,-1 1 0,1 0 0,0-1 0,0 1 0,0 0 0,-1-1 0,1 1 0,0 0 0,0-1 0,0 1 0,0-1 0,0 1 0,0 0 0,0-1 1,-1-2 12,1 1 1,0-1 0,0 0 0,0 1 0,0-1 0,1 1-1,-1-1 1,2-3 0,3-6-5,0 1 0,1 0 1,0 0-1,1 0 0,0 1 0,0-1 0,13-11 0,69-58 17,-58 55 15,27-29 0,-44 39-23,13-15 81,52-43 0,-73 67-89,1 0 0,-1-1 1,0 1-1,0-1 0,-1-1 1,8-12-1,22-52 129,-25 51-95,-1-8 65,-8 25-95,0-1 1,0 1-1,1-1 0,0 1 1,-1 0-1,2 0 0,-1-1 0,5-6 1,2-6 101,-9 16-117,1 0 1,-1 0-1,0 0 0,0 0 0,1 0 1,-1 0-1,1 0 0,-1 0 0,1 0 0,-1 0 1,1 0-1,0 0 0,-1 0 0,1 1 1,0-1-1,0 0 0,0 0 0,-1 1 1,1-1-1,0 1 0,0-1 0,2 0 0,-3 1-4,1-1 4,0 1-1,0-1 1,0 1-1,0-1 0,1 1 1,-1-1-1,0 1 1,0 0-1,0 0 0,1-1 1,-1 1-1,0 0 1,1 0-1,-1 0 0,0 1 1,0-1-1,1 0 0,-1 0 1,0 1-1,0-1 1,0 0-1,1 1 0,-1-1 1,0 1-1,0 0 1,0-1-1,0 1 0,0 0 1,0 0-1,0 0 1,0-1-1,1 3 0,20 19 11,-13-15 18,-1 0 1,-1 1-1,1 0 1,-1 0-1,-1 0 1,1 1-1,-1 0 1,-1 1-1,0-1 1,7 20-1,-9-20-24,-1-1 0,1 0 0,0 0 0,1 0 0,-1-1 0,2 1 0,-1-1 0,1 0 0,0 0 0,1-1 0,-1 0 0,1 1 0,7 4 0,-11-10-8,0 0 0,0 0 0,0 0 0,1 0 0,-1 0 0,0-1 0,1 1 0,-1-1 0,0 1 0,1-1 1,-1 0-1,0 0 0,1 0 0,-1 0 0,1 0 0,-1-1 0,0 1 0,4-2 0,5-2 12,-1 0 0,18-9 0,-19 8 6,69-41 46,-72 42-63,0-1 1,0 0 0,0-1 0,-1 1-1,0-1 1,0 0 0,0 0-1,-1-1 1,0 1 0,0-1-1,0 0 1,-1 0 0,0-1-1,3-13 1,-5 20-1,-1-1-1,0 0 1,0 0 0,0 1-1,0-1 1,0 0 0,0 0-1,0 1 1,-1-1 0,1 0 0,-1 1-1,1-1 1,-2-2 0,2 3 2,-1 0 0,1 1 0,-1-1 0,0 0 1,1 1-1,-1-1 0,0 1 0,1-1 0,-1 1 1,0-1-1,0 1 0,1-1 0,-1 1 0,0 0 1,0-1-1,0 1 0,1 0 0,-1 0 1,-2 0-1,0 0 9,-1 0-1,1 0 1,0 1 0,-1-1 0,1 1-1,0 0 1,-1 0 0,1 1 0,0-1-1,0 0 1,-5 4 0,3-2-8,1 0 0,-1 1 0,0-1 0,1 1 1,0 0-1,0 0 0,0 1 0,0-1 0,-2 6 0,4-7-2,1-1-1,-1 1 1,1 0-1,0-1 1,0 1-1,0 0 1,1 0-1,-1-1 1,1 1-1,-1 0 1,1 0 0,0 0-1,0 0 1,0 0-1,0 0 1,1-1-1,-1 1 1,1 0-1,0 0 1,1 4-1,0-4-2,-1-1 1,0 1-1,1 0 0,0-1 0,-1 1 0,1-1 1,0 0-1,0 0 0,1 1 0,-1-1 1,0-1-1,1 1 0,-1 0 0,1-1 1,5 3-1,-3-2-2,-1 0 0,1-1 0,0 0 0,0 0-1,0-1 1,0 1 0,0-1 0,10-1 0,2-1-7,0-1 1,-1-1-1,1-1 1,25-11-1,-9 1 20,0-2-1,50-36 1,-41 25 24,3-11-9,-45 39-25,0 0 0,0 0 0,0 0 0,0 0 0,0 0 0,1 0 0,-1 0 0,0 0 0,0 0 0,0 0 0,0 0 0,0 0 0,0 0 0,1 0 0,-1 0 0,0 0 0,0 0 0,0-1 0,0 1 0,0 0 0,0 0 0,0 0 0,0 0-1,0 0 1,1 0 0,-1 0 0,0 0 0,0-1 0,0 1 0,0 0 0,0 0 0,0 0 0,0 0 0,0 0 0,0 0 0,0-1 0,0 1 0,0 0 0,0 0 0,0 0 0,0 0 0,0 0 0,0 0 0,0-1 0,0 1 0,0 0 0,0 0 0,0 0 0,0 0 0,0 0 0,-1 0 0,1-1 0,0 1 0,-9 3 6,-14 14 27,1 1 0,1 1-1,0 0 1,2 2-1,0 0 1,-20 31-1,37-48-27,-1 0-1,1 0 1,0 0-1,1 0 1,-1 0-1,1 0 1,0 1-1,0-1 1,-1 7-1,2-9-5,-1-1-1,1 1 1,0-1-1,0 1 1,0-1-1,0 1 1,0-1-1,1 1 1,-1-1-1,0 1 1,1-1 0,-1 1-1,1-1 1,-1 1-1,1-1 1,0 0-1,0 1 1,-1-1-1,1 0 1,0 0-1,0 0 1,0 0-1,0 0 1,1 0-1,-1 0 1,0 0-1,0 0 1,1 0-1,-1 0 1,0-1-1,3 2 1,-2-2-6,0 0 1,0 0-1,0 0 1,0 0-1,0 0 1,0 0-1,-1 0 1,1-1-1,0 1 0,0-1 1,0 0-1,0 1 1,-1-1-1,1 0 1,0 0-1,2-2 1,26-21-25,-26 21 31,10-11 9,-1 0 0,-1 0 0,0-1 0,-1-1 0,12-21 0,-18 28-5,-9 14 25,-10 17 11,-56 106 116,44-84-107,1 1-1,-17 48 0,2 39-16,-3 11-5,38-119-27,6-16 0,6-14 0,83-128-17,-33 47-12,4 3 0,85-94 0,-142 175 28,166-180-11,-114 118 202,-45 56-156,-10 9-33,-1-1 0,1 1 1,0 0-1,0-1 1,-1 1-1,1-1 1,0 0-1,-1 1 1,1-1-1,-1 1 0,1-1 1,-1 0-1,1 1 1,-1-1-1,1 0 1,-1 0-1,0 1 1,1-1-1,-1 0 0,0 0 1,0 0-1,0 0 1,0 1-1,1-1 1,-1-1-1,-10 23-1,-26 172 9,35-187-9,0 0 0,1 0 0,0 0 0,0 0-1,0 0 1,3 10 0,-3-15 0,0 1 0,1 0 0,0 0 0,-1-1 0,1 1 0,0 0 0,-1-1 0,1 1 0,0-1 0,0 1 0,3 2 0,-4-4 0,1 1 0,0-1 0,-1 1 0,1-1 0,0 0 0,0 1 0,-1-1 0,1 0 0,0 0 0,0 0 0,-1 1 0,1-1 0,0 0 0,0 0 0,-1 0 0,1 0 0,0 0 0,0-1 0,-1 1 0,1 0 0,0 0 0,0 0 0,-1-1 0,1 1 0,0 0 0,0-1 0,-1 1 0,2-1 0,9-7 1,0 0-1,0-1 1,18-19 0,-9 5 25,0-2 1,-1-1 0,-2 0-1,15-29 1,-24 42-61,3-9-52,7 47 70,-16-20 16,0 0 0,0 0 0,1 0 0,0 0 0,0 0 0,0-1 0,0 0 0,1 1 0,0-1 0,0-1 0,0 1 0,0 0 0,0-1 0,1 0 0,7 4 0,-5-3 6,0 0-1,0-1 1,0 0 0,1-1-1,-1 1 1,1-1 0,-1-1-1,1 1 1,0-1 0,0-1-1,-1 1 1,1-1-1,0-1 1,0 1 0,-1-1-1,1-1 1,0 0 0,11-4-1,-5 1-12,1-1 1,-2 0-1,1-1 0,-1-1 0,0 0 0,-1-1 0,0 0 0,17-17 0,-28 25 9,0 0 1,-1 0-1,1 0 0,0 0 0,-1 0 0,1 0 0,-1 0 0,1-1 0,-1 1 0,1 0 0,-1 0 0,0 0 0,1-1 1,-1 1-1,0 0 0,0 0 0,0-1 0,0 1 0,0 0 0,-1 0 0,1 0 0,0-1 0,0 1 0,-1 0 0,0-2 0,1 2 5,-1 0 0,1 0 0,-1 1-1,1-1 1,-1 0 0,1 1-1,-1-1 1,1 1 0,-1-1 0,0 0-1,1 1 1,-1-1 0,0 1 0,1 0-1,-1-1 1,0 1 0,0 0-1,1-1 1,-1 1 0,0 0 0,0 0-1,0-1 1,1 1 0,-1 0-1,0 0 1,0 0 0,0 0 0,0 0-1,1 0 1,-1 1 0,0-1-1,0 0 1,0 0 0,1 1 0,-1-1-1,0 0 1,0 1 0,-1 0-1,-11 6 42,0 1-1,0 0 1,-19 18-1,27-22-47,0 1 0,1 0 0,0 0-1,0 0 1,1 1 0,0-1 0,-1 1 0,2 0 0,-1-1 0,1 2 0,-3 8-1,3-7 7,0 1 0,1-1 0,0 1 0,0 0 0,2 17 0,-1-22 6,1 0 0,-1 0-1,1-1 1,0 1 0,0 0-1,1-1 1,-1 1 0,1-1-1,0 1 1,0-1 0,0 1 0,0-1-1,1 0 1,-1 0 0,1 0-1,3 2 1,-4-3-8,1-1 0,-1 0 0,1 0-1,0 0 1,-1 0 0,1 0 0,0 0 0,0-1-1,0 1 1,0-1 0,-1 0 0,1 0 0,0 0 0,0 0-1,0-1 1,0 1 0,0-1 0,4-1 0,7-2 19,-1 0 0,19-10 1,-7 1 29,0-1 1,31-23 0,65-52 181,-120 88-230,0 0 1,1 0 0,-1 0-1,0 0 1,1 1 0,-1-1-1,1 0 1,-1 1-1,1-1 1,-1 1 0,1-1-1,0 1 1,-1 0 0,1 0-1,0-1 1,-1 1 0,1 0-1,-1 1 1,1-1 0,0 0-1,1 1 1,-1 0 8,-1 0 0,0 0 1,1 0-1,-1 0 0,0 0 1,0 0-1,0 0 0,0 1 0,0-1 1,0 0-1,0 1 0,0-1 1,0 1-1,-1-1 0,1 1 0,-1-1 1,1 3-1,2 9 74,-1 0 1,-1 0-1,0 0 1,-1 17-1,0-20-74,0 32-14,0-42 0,1 0 0,0 0 0,-1 0 0,1 0 0,0 0 0,-1-1 0,1 1 0,-1 0 0,1 0 0,-1 0 0,1-1 0,-1 1 0,1 0 0,0-1 0,-1 1 0,0 0 0,1-1 0,-1 1 0,1-1 0,-1 1 0,1-1 0,-1 1 0,1-1 0,14-15 0,22-34 0,-26 33 0,1 0 0,1 1 0,1 0 0,18-16 0,-15 22 0,-16 9 0,-1 1 0,0 0 0,1 0 0,-1 0 0,1 0 0,-1 0 0,0 0 0,1 0 0,-1 0 0,1 0 0,-1 0 0,0 0 0,1 0 0,-1 0 0,1 0 0,-1 0 0,0 0 0,1 0 0,-1 1 0,0-1 0,1 0 0,-1 0 0,1 1 0,0 0 0,0 1 0,0 0 0,0 0 0,0 0 0,-1 0 0,1 0 0,-1 0 0,1-1 0,-1 1 0,0 0 0,1 3 0,1 9 0,0-5 0,0 0 0,0 0 0,1 0 0,0 0 0,8 16 0,-10-23 0,0-1 0,0 1 0,0-1 0,1 1 0,-1-1 0,0 1 0,1-1 0,-1 0 0,0 1 0,1-1 0,0 0 0,-1 0 0,1 0 0,0 0 0,-1 0 0,1-1 0,0 1 0,0-1 0,0 1 0,0-1 0,0 1 0,0-1 0,-1 0 0,1 0 0,0 0 0,0 0 0,0 0 0,0-1 0,0 1 0,0 0 0,0-1 0,0 0 0,-1 1 0,4-2 0,26-14 0,0 0 0,-2-2 0,43-32 0,-66 44 0,1 2 0,0-1 0,0 1 0,0 0 0,0 0 0,1 1 0,0 0 0,-1 0 0,1 1 0,0 0 0,11-1 0,4 1 0,-18 2 0,0-1 0,0 1 0,0 0 0,0 0 0,0 1 0,6 0 0,5 1 0,-14-2 0,-1 0 0,0 0 0,1 0 0,-1 0 0,1 0 0,-1 0 0,0 1 0,1-1 0,-1 0 0,1 1 0,-1-1 0,2 2 0,-15-4 0,-1 0 0,1 0 0,-1 1 0,1 1 0,-26 2 0,34-1 0,-1 0 0,1 0 0,0 0 0,-1 1 0,1-1 0,0 1 0,0 0 0,0 0 0,0 1 0,1-1 0,-1 1 0,0-1 0,1 1 0,0 1 0,0-1 0,0 0 0,0 1 0,0-1 0,1 1 0,-1 0 0,1 0 0,0 0 0,0 0 0,1 0 0,-2 7 0,0-3 0,2-1 0,-1 0 0,1 1 0,0-1 0,1 1 0,0-1 0,0 1 0,1-1 0,-1 1 0,2-1 0,-1 1 0,1-1 0,0 0 0,6 12 0,-8-17 0,1 0 0,0-1 0,0 1 0,0-1 0,0 1 0,1-1 0,-1 1 0,0-1 0,0 0 0,1 0 0,-1 0 0,1 0 0,-1 0 0,1 0 0,0 0 0,-1 0 0,1 0 0,0-1 0,-1 1 0,4 0 0,-2-1 0,1 0 0,0 1 0,-1-2 0,1 1 0,-1 0 0,1-1 0,0 0 0,-1 1 0,7-4 0,3-2 0,1 0 0,-1-1 0,23-17 0,10-7 0,42-32 0,-79 58 0,-8 4 0,0 1 0,0 0 0,-1-1 0,1 1 0,0-1 0,0 1 0,0-1 0,-1 0 0,1 1 0,0-1 0,-1 0 0,1 1 0,-1-1 0,1 0 0,-1 0 0,1-1 0,0 2 0,-1-1 0,0 1 0,1-1 0,-1 1 0,1-1 0,-1 1 0,0 0 0,1-1 0,-1 1 0,1 0 0,-1-1 0,1 1 0,0 0 0,-1-1 0,1 1 0,-1 0 0,1 0 0,-1 0 0,1 0 0,0 0 0,0-1 0,0 1 0,0 0 0,-1 0 0,1 0 0,0 0 0,0 0 0,-1-1 0,1 1 0,0 0 0,-1-1 0,1 1 0,0 0 0,-1-1 0,1 1 0,-1-1 0,1 1 0,0-1 0,4-6 0,-3 4 0,-1 0 0,1 1 0,0-1 0,0 1 0,0-1 0,1 1 0,-1 0 0,1 0 0,3-3 0,-8 14 0,1 1 0,-1-1 0,2 1 0,-1-1 0,1 1 0,1 0 0,2 15 0,-2-22 0,-1 0 0,1 0 0,0 0 0,0-1 0,1 1 0,-1 0 0,0 0 0,1-1 0,2 4 0,-3-6 0,0 1 0,0 0 0,0-1 0,0 0 0,0 1 0,0-1 0,0 1 0,0-1 0,0 0 0,0 0 0,0 0 0,0 0 0,0 0 0,0 0 0,0 0 0,0 0 0,0 0 0,0 0 0,0 0 0,0-1 0,0 1 0,0 0 0,0-1 0,0 1 0,0-1 0,2 0 0,7-5 0,0 1 0,-1-1 0,13-10 0,13-9 0,-35 25 0,0 0 0,0 0 0,0 0 0,0-1 0,0 1 0,1 0 0,-1 0 0,0 0 0,0 0 0,0 0 0,0 0 0,1 0 0,-1 0 0,0 0 0,0 0 0,0 0 0,0 0 0,0 0 0,1 0 0,-1 0 0,0 0 0,0 0 0,0 0 0,0 0 0,1 1 0,-1-1 0,0 0 0,0 0 0,0 0 0,0 0 0,0 0 0,0 0 0,0 0 0,1 0 0,-1 1 0,0-1 0,0 0 0,0 0 0,0 0 0,0 0 0,0 0 0,0 0 0,0 1 0,0-1 0,0 0 0,0 0 0,0 0 0,0 0 0,0 1 0,0-1 0,0 0 0,0 0 0,0 0 0,0 1 0,0 16 0,-9 30 0,7-38 0,-21 86 0,-65 168 0,85-254 0,-2 4 0,0 0 0,-1 0 0,-9 13 0,14-24 0,0 0 0,0 0 0,-1 0 0,1 0 0,0 0 0,-1-1 0,0 1 0,1 0 0,-1-1 0,0 1 0,0-1 0,0 0 0,0 0 0,0 0 0,0 0 0,0 0 0,0 0 0,0 0 0,-1 0 0,1-1 0,0 1 0,0-1 0,-1 0 0,1 0 0,0 0 0,-4 0 0,3-1 0,0 0 0,1 0 0,-1-1 0,1 1 0,-1-1 0,1 1 0,-1-1 0,1 0 0,0 0 0,0 0 0,0 0 0,0 0 0,0 0 0,1-1 0,-1 1 0,1-1 0,-1 1 0,1-1 0,0 1 0,0-1 0,-1-5 0,-1 0 0,1 0 0,1 0 0,0 0 0,0-1 0,0 1 0,1-13 0,1 18 0,0-1 0,1 0 0,-1 1 0,0-1 0,1 1 0,0-1 0,0 1 0,0 0 0,0 0 0,1 0 0,-1 0 0,5-3 0,36-32 0,-27 28 0,1 1 0,0 1 0,1 0 0,0 1 0,0 1 0,0 0 0,1 2 0,0 0 0,19-1 0,-15-1 0,-19 5 0,-1 0 0,0 0 0,0 0 0,1 0 0,-1 1 0,0 0 0,1-1 0,-1 1 0,5 1 0,-8-1 0,1 0 0,-1 0 0,0 0 0,0 0 0,0 0 0,1 0 0,-1 0 0,0 1 0,0-1 0,0 0 0,0 0 0,1 0 0,-1 0 0,0 0 0,0 1 0,0-1 0,0 0 0,0 0 0,0 0 0,1 1 0,-1-1 0,0 0 0,0 0 0,0 0 0,0 1 0,0-1 0,0 0 0,0 0 0,0 0 0,0 1 0,0-1 0,0 0 0,0 0 0,0 0 0,0 1 0,0-1 0,0 0 0,0 0 0,0 0 0,0 1 0,-1-1 0,1 0 0,0 0 0,-6 13 0,2-7 0,-9 23 861,5-13-5709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6728,'0'0'9680,"7"10"-9158,55 87 1573,-54-84-1552,0 1 1,-1 0-1,0 0 1,-1 1-1,7 26 1,-12-35-561,3 7 945,-6-4-3892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8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11352,'0'0'4116,"8"12"-3471,-7-11-625,10 16 414,0 1-1,0 0 1,-2 0-1,9 25 1,1 10 775,16 55 2351,-29-93-2789,-1-12-3598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4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4008,'0'0'12466,"10"8"-12190,12 8-81,-1 2 0,-1 0 0,0 2 0,-2 0 0,0 1 0,22 35 0,106 185 1580,-114-179-1265,-20-38-186,0 0-1,2-1 1,0 0-1,21 23 1,-19-31 53,-14-14-305,1 1-1,-1-1 0,0 1 1,0 0-1,0 0 0,-1 0 1,1 0-1,0 0 0,-1 0 1,1 0-1,1 4 0,-3-6-58,0 1 1,0-1-1,1 0 0,-1 0 0,0 1 0,0-1 0,0 0 0,1 0 0,-1 0 1,0 1-1,0-1 0,1 0 0,-1 0 0,0 0 0,0 0 0,1 0 1,-1 1-1,0-1 0,0 0 0,1 0 0,-1 0 0,0 0 0,1 0 0,-1 0 1,0 0-1,1 0 0,-1 0 0,0 0 0,0 0 0,1 0 0,-1 0 1,0 0-1,1-1 0,-1 1 0,0 0 0,0 0 0,1 0 0,-1 0 0,0 0 1,0-1-1,1 1 0,-1 0 0,0 0 0,0 0 0,1-1 0,-1 1 1,13-12 190,-6 1-168,-1-1 1,0 1 0,-1-1 0,0 0-1,0 0 1,4-21 0,3-7 3,55-182 168,2-6-7,-58 199-145,2 2-1,0-1 1,2 2-1,33-45 1,-43 65-59,1-4-29,-6 10 32,0 0-1,-1 0 0,1-1 0,0 1 1,-1 0-1,1 0 0,0 0 0,-1 0 1,1 0-1,0 0 0,-1 0 0,1 0 1,0 0-1,-1 0 0,1 0 0,0 0 1,-1 0-1,1 0 0,0 0 0,-1 0 1,1 0-1,0 0 0,-1 0 0,1 0 1,0 1-1,0-1 0,-1 0 0,1 0 1,0 0-1,-1 1 0,-61 17-27,-1-3-1,0-3 1,-1-2-1,-121 2 1,-36-2 26,185-10-252,36 0 124,0-7-553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0 848 4720,'0'0'6312,"7"-10"-6054,-1 2-204,48-81 658,-25 31-202,-10 19-14,1 2 0,41-59 0,-47 77-360,-2-1-1,0 0 1,-1-1-1,-1 0 1,10-32-1,-5 3 270,13-70 0,-6-41 775,-21 138-650,-3 21-98,-3 15-234,-22 110 147,-56 202 78,29-147-209,-6 18 96,48-161-210,8-19 24,-2 1 1,0-1 0,-15 29-1,7-27 256,10-21-215,4-10-98,2 4-42,1 0 0,0 0 0,0 1 0,1-1-1,0 1 1,6-9 0,0-2 9,9-13 12,1 1-1,2 0 0,43-46 1,-47 60-36,0 0 1,1 1 0,32-20 0,8-7-2,-42 30-8,1 1 1,0 0 0,38-17-1,-49 26 5,15-7 29,-21 10-33,-1 0-1,1-1 1,0 1 0,-1-1-1,1 1 1,0 0-1,-1-1 1,1 0-1,0 1 1,-1-1-1,1 1 1,-1-1 0,1 0-1,-1 1 1,1-1-1,-1 0 1,0 1-1,1-1 1,-1-1-1,0 2 19,-12 8 139,10-6-142,0 0-1,0-1 1,-1 1 0,1 0-1,0-1 1,0 1 0,-1-1 0,1 0-1,-1 1 1,-2-1 0,2 1-1,0-1 1,0 0 0,0 1 0,0-1 0,1 1-1,-1 0 1,0 0 0,-4 4 0,5-3 3,0-1 0,1 1 0,-1 0 1,0 0-1,1 0 0,-1 0 0,1 0 0,0 0 1,0 0-1,0 1 0,0 3 0,1-5-7,0-1 0,0 1 0,0-1-1,0 1 1,1-1 0,-1 1 0,0-1 0,1 1 0,0-1-1,-1 1 1,1-1 0,0 0 0,-1 1 0,1-1 0,0 0-1,0 0 1,0 1 0,0-1 0,0 0 0,0 0 0,1 0-1,-1 0 1,0 0 0,0 0 0,3 0 0,5 5 53,1-2 0,0 1 0,11 3 0,-17-7-44,-1 0 0,1-1 0,0 1 1,0-1-1,-1 0 0,1 0 0,0 0 1,0 0-1,-1 0 0,1-1 0,0 0 1,3-1-1,-4 2-7,-1-1-1,1 0 1,-1 0 0,0 0-1,1 0 1,-1 0-1,0-1 1,0 1 0,0-1-1,0 1 1,0-1 0,0 0-1,0 0 1,0 0 0,-1 0-1,1 0 1,-1 0 0,2-3-1,-3 3-7,1-1 1,-1 1-1,1-1 0,-1 1 0,0-1 1,0 1-1,0-1 0,0 1 0,-1-1 0,1 1 1,-1-1-1,1 1 0,-1 0 0,0-1 1,0 1-1,0 0 0,0-1 0,0 1 0,-3-3 1,-7-7 89,10 11-85,0 1-1,0-1 1,0 0 0,0 0 0,1 0 0,-1 0-1,0 0 1,0 0 0,1 0 0,-1 0-1,0 0 1,1 0 0,-1 0 0,1 0 0,0 0-1,-1 0 1,1-3 0,0 3-2,1 0 0,0 0 0,0 0-1,0 0 1,0 0 0,0 1 0,0-1 0,1 0 0,-1 0 0,0 1 0,0-1-1,2 0 1,0-1 10,18-9 51,0 0 0,1 1 1,27-8-1,-13 5 1,34-5 171,-68 17-236,-1 1 1,1 0-1,-1 0 0,1 0 1,-1 0-1,1 0 0,-1 1 1,1-1-1,-1 0 1,1 1-1,-1-1 0,1 1 1,-1-1-1,0 1 0,1 0 1,-1 0-1,0-1 0,0 1 1,1 0-1,-1 0 1,0 0-1,0 0 0,0 1 1,0-1-1,0 0 0,0 0 1,-1 0-1,1 1 1,0-1-1,-1 1 0,2 2 1,1 4 34,0 1 0,0-1 0,2 18 0,-4-21-10,5 52 194,-6-44-142,1-1 0,0 1 1,1-1-1,1 0 1,0 1-1,0-1 0,1-1 1,10 21-1,-12-29-60,1 0 1,-1-1-1,0 1 0,1-1 0,0 0 1,-1 0-1,1 0 0,0 0 0,0 0 1,0-1-1,0 1 0,1-1 0,-1 0 0,0 0 1,1 0-1,-1 0 0,0-1 0,1 1 1,-1-1-1,1 0 0,-1 0 0,1 0 1,4-1-1,3-1 24,0 1 1,-1-2-1,0 1 1,1-1-1,-1-1 1,12-6 0,-2-1-46,0-1 0,21-18 1,-10 7-285,-2-1-342,-20 15-2542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24 820 6824,'0'0'7432,"11"-3"-6975,13-3 5,1-2 1,-1-1-1,24-12 0,-26 11-54,-16 8-270,-1-1-1,1 1 0,-1-1 0,1 0 0,-1-1 0,0 1 1,0-1-1,0 0 0,-1 0 0,5-6 0,1-3 182,-8 11-250,0 0 0,-1 0 0,1 0 0,-1 0-1,0-1 1,0 1 0,1 0 0,-1 0 0,-1-1 0,1 1 0,0-1-1,-1 1 1,1-1 0,-1 1 0,1-1 0,-1-4 0,0 6-46,0-1 1,0 1-1,0-1 1,0 1 0,-1-1-1,1 1 1,0-1-1,-1 1 1,1 0 0,0-1-1,-1 1 1,0 0-1,1-1 1,-1 1 0,0 0-1,0 0 1,0-1-1,0 1 1,0 0 0,0 0-1,0 0 1,-1-1-1,0 1 3,-1 0-1,1 0 0,0 1 0,0-1 1,0 0-1,-1 1 0,1 0 0,0-1 1,0 1-1,-1 0 0,1 0 0,-5 1 1,-3 1 39,-1 0 0,1 1 0,-1 1 0,-16 7 0,9-3 11,1 0 0,0 1 0,-26 19 0,38-24-54,0 0 0,1 1 0,0-1 0,0 1 1,0 0-1,0-1 0,1 2 0,0-1 0,0 0 0,0 1 0,1-1 0,-1 1 0,1 0 0,1 0 0,-3 11 0,4-13-7,0 0 0,1 0 1,-1 0-1,1 0 0,0 0 0,0 0 0,0 0 1,1 0-1,-1 0 0,1-1 0,0 1 0,0 0 1,0-1-1,1 0 0,-1 1 0,1-1 0,4 4 1,-1-1 31,0 0 0,0-1 0,1 1 0,-1-1 0,1-1 0,0 1 1,13 5-1,-13-8-13,-1 0-1,0 0 1,1 0 0,-1-1 0,1 0 0,-1-1 0,1 1-1,0-1 1,-1-1 0,1 1 0,-1-1 0,12-3 0,-7 1 4,-2 0 1,1-2 0,0 1 0,-1-1-1,0 0 1,0-1 0,11-8 0,6-10 49,-2 0 1,0-1 0,36-51 0,-45 53-39,-1 0 0,18-42-1,3-5-7,-20 44-24,-2 1 0,-1-2 0,-1 1 0,-2-1 0,0-1 0,-2 0 0,-1 0 0,-1-1 0,1-40 0,-6 60-14,0 1 0,0-1 1,-1 0-1,0 1 0,-1-1 1,1 1-1,-6-12 0,7 19-3,0 1-1,0-1 0,0 1 0,-1 0 0,1-1 1,0 1-1,-1-1 0,1 1 0,0-1 1,-1 1-1,1 0 0,-1-1 0,1 1 1,0 0-1,-1 0 0,1-1 0,-1 1 1,1 0-1,-1 0 0,1-1 0,-1 1 1,1 0-1,-1 0 0,1 0 0,-1 0 1,1 0-1,-1 0 0,1 0 0,-1 0 0,1 0 1,-1 0-1,0 0 0,1 0 0,-1 0 1,1 1-1,-1-1 0,1 0 0,0 0 1,-1 1-1,1-1 0,-1 0 0,1 0 1,-1 1-1,0 0 0,-21 18 14,17-14-13,-4 4-12,0 1 1,1 0 0,0 0-1,1 1 1,0 0-1,1 0 1,0 0 0,-9 25-1,9-17-14,0 1-1,2 0 0,0 0 0,2 0 0,-1 22 1,5 127-27,1-144 53,1 0-1,0 0 0,2 0 1,15 40-1,-18-58 26,0 0 0,0 0 0,1-1 0,0 1 0,0-1-1,1 0 1,0 0 0,0 0 0,8 7 0,-11-11-12,0 1-1,1 0 1,-1-1 0,1 0-1,0 1 1,-1-1 0,1 0-1,0-1 1,0 1 0,1 0-1,-1-1 1,0 0 0,0 0-1,1 0 1,-1 0 0,1 0-1,-1-1 1,1 1 0,-1-1-1,1 0 1,-1 0 0,1 0-1,-1-1 1,1 1 0,-1-1-1,1 0 1,4-1 0,5-2 25,0-1 1,-1 0 0,1-1-1,-1 0 1,-1 0 0,14-10 0,-20 12-17,1 0 0,-1-1 0,0 1 0,-1-1 0,1 0 1,-1 0-1,0 0 0,0-1 0,0 1 0,-1-1 0,0 0 0,0 0 1,-1 0-1,4-11 0,-6 15-17,0 0 0,0 0 0,1 1 0,-2-1-1,1 0 1,0 0 0,0 0 0,0 0 0,-1 1 0,1-1 0,-1 0 0,0 0 0,1 1 0,-1-1 0,0 0-1,0 1 1,0-1 0,0 1 0,0-1 0,-1 1 0,1 0 0,0-1 0,-1 1 0,1 0 0,0 0 0,-1 0-1,0 0 1,1 0 0,-1 0 0,0 1 0,1-1 0,-3 0 0,-1-1 3,1 1-1,0 0 1,0 0 0,-1 0 0,1 0 0,0 1-1,-1 0 1,1 0 0,-1 0 0,1 0 0,0 1-1,-7 1 1,8-2-9,1 1 0,-1 0 0,0 0 0,1 0 0,-1 0 0,1 1 0,-1-1 0,1 1 0,-1-1 0,1 1 0,0 0 0,0 0 0,0 0 0,0 0 0,0 0 0,0 1 0,1-1 0,-1 0 0,1 1 0,0-1 0,-1 1 0,1 0 0,0-1 0,0 1 0,1 0 0,-1 0 0,1-1 0,-1 1 0,1 0 0,0 0 0,0 0 0,0 0 0,0-1 0,1 1 0,-1 0 0,1 0 0,0 0 0,0-1 0,0 1 0,2 4 0,1 3 15,1 0 0,1 0 1,0 0-1,0-1 0,0 0 0,2 0 0,-1 0 0,1-1 0,16 14 1,-20-19-10,0-1 1,1 1-1,-1-1 1,0 1 0,1-1-1,0-1 1,-1 1-1,1-1 1,0 1-1,0-1 1,-1-1 0,1 1-1,0-1 1,0 0-1,0 0 1,0 0 0,0-1-1,0 1 1,0-1-1,-1-1 1,1 1 0,0 0-1,-1-1 1,1 0-1,6-4 1,17-10 51,0-1 1,-1-1-1,-1-2 1,-1 0-1,36-39 1,-58 56-58,0 0 0,0 0 1,0 1-1,0-1 1,0 1-1,1-1 0,-1 1 1,1 1-1,0-1 1,-1 0-1,1 1 0,6-2 1,0 1 1,1 1 0,0 0 0,15 1 0,-2 6-72,-35-5 91,0 1-1,1 1 1,-1 0 0,1 0-1,-1 1 1,1 1 0,-15 8-1,16-9-14,6-2-6,0 0 0,0 0 0,0 0 1,0 0-1,0 0 0,0 1 0,0 0 0,1-1 0,-1 1 0,1 0 1,0 0-1,0 0 0,0 0 0,0 1 0,1-1 0,-2 4 1,1 0-1,0 0 1,1 0 0,-1 0-1,2 0 1,-1 0 0,1 0-1,1 10 1,-1-14-1,1 1-1,0-1 0,0 0 1,0 0-1,0 0 1,0 0-1,1 0 0,-1-1 1,1 1-1,0 0 1,0-1-1,0 1 0,0-1 1,0 1-1,1-1 1,-1 0-1,1 0 0,-1 0 1,1-1-1,5 4 1,-3-2 1,0-1 0,1 0 0,-1 0 0,1 0 0,-1 0 0,1-1 0,-1 0 0,1 0 0,0 0 0,11-1 0,-6-2 6,0 0 0,-1-1 1,1 0-1,0-1 0,-1 0 0,0-1 1,0 0-1,0 0 0,-1-1 1,17-13-1,-2 0 1,-2-2-1,35-40 1,-26 21 24,-2 0-1,42-80 0,29-96 93,-75 154-60,-3-2 1,22-102 0,-43 159-65,1 1-1,-2-1 1,1 1 0,-1-1-1,0 1 1,0 0 0,-2-8-1,2 14-2,0-1 1,0 1-1,0 0 0,0 0 0,0 0 1,0 0-1,0 0 0,0 0 0,0-1 1,0 1-1,0 0 0,0 0 1,0 0-1,-1 0 0,1 0 0,0 0 1,0-1-1,0 1 0,0 0 0,0 0 1,0 0-1,0 0 0,0 0 0,-1 0 1,1 0-1,0 0 0,0 0 0,0 0 1,0 0-1,0 0 0,0-1 0,-1 1 1,1 0-1,0 0 0,0 0 0,0 0 1,0 0-1,0 0 0,-1 0 0,1 0 1,0 0-1,0 1 0,0-1 0,0 0 1,0 0-1,-1 0 0,1 0 0,0 0 1,0 0-1,0 0 0,-8 9-50,-5 17 2,13-25 47,-15 35-38,2 1 1,2 0-1,-10 57 1,-7 120-93,25-176 126,1 1 0,4 50 1,0-75 19,-1 1 0,2 0 0,0-1 0,1 0 1,0 0-1,1 0 0,0 0 0,1-1 1,10 16-1,-15-27-6,0-1 0,0 1 1,0-1-1,1 1 0,-1-1 1,0 1-1,1-1 0,-1 0 1,1 0-1,0 0 0,-1 1 0,1-2 1,0 1-1,0 0 0,-1 0 1,1 0-1,0-1 0,0 1 1,0-1-1,0 0 0,0 0 0,0 1 1,0-1-1,0 0 0,0 0 1,0-1-1,0 1 0,-1 0 0,1-1 1,0 1-1,0-1 0,0 0 1,0 1-1,-1-1 0,1 0 1,0 0-1,1-1 0,8-6 20,0 1 1,-1-1-1,0-1 0,13-14 0,-13 12-7,4-6 25,0-1 0,0 0 1,-2-1-1,-1 0 0,14-31 0,-19 38 0,-3-6 1,-3 13-36,9 18-2,-7-8-16,-1-1 1,-1 1-1,1-1 0,-1 1 1,1-1-1,-2 6 0,4 21-42,-2-21 44,0 0 0,0-1 1,0 1-1,-2 11 0,0-11 16,1 0 1,1 1 0,2 15-1,-2-22-1,0-1-1,0 0 1,0 0 0,0 0-1,0 0 1,1 0-1,0 0 1,-1 0 0,1 0-1,0-1 1,0 1-1,1-1 1,-1 1 0,0-1-1,4 3 1,-3-4-6,-1 0 1,0 0-1,0 0 1,1 0-1,-1-1 1,0 1-1,1-1 1,-1 1-1,1-1 1,-1 0-1,0 0 1,1 0-1,-1 0 1,1-1-1,-1 1 1,0 0-1,1-1 1,3-1-1,43-19 13,-42 17-15,46-26 40,15-7 36,-58 30-60,-10 6-12,1 0 1,0 1-1,0-1 1,0 0-1,-1 1 1,1-1-1,0 1 1,0-1-1,0 1 0,0-1 1,0 1-1,0 0 1,0-1-1,0 1 1,2 0-1,-15 17 50,10-14-48,0-1 0,0 0 1,1 1-1,-1-1 0,1 1 0,-1-1 1,1 1-1,0 0 0,0 0 0,0-1 1,0 1-1,1 0 0,-1 0 1,1 0-1,0 0 0,0 0 0,0 0 1,0 0-1,0 0 0,1 0 0,-1 0 1,1-1-1,0 1 0,-1 0 0,2 0 1,-1 0-1,0-1 0,0 1 0,1-1 1,-1 1-1,1-1 0,0 1 1,0-1-1,0 0 0,0 0 0,0 0 1,5 3-1,-4-2 12,1 0 0,0-1-1,-1 0 1,1 0 0,0 0 0,0 0 0,0 0 0,0-1 0,8 2 0,-9-3-12,0 0 1,0 0 0,0 0-1,0 0 1,0-1 0,0 1-1,0-1 1,0 0 0,0 0-1,0 0 1,0 0 0,-1 0-1,1-1 1,4-2 0,-2 1 18,-1 0 0,0-1 1,0 1-1,0-1 0,0 0 0,-1 0 1,0 0-1,1 0 0,-2-1 0,1 1 1,0-1-1,-1 0 0,4-9 0,-6 12-11,1-1-1,0 0 1,-1 1-1,0-1 0,1 1 1,-1-1-1,0 0 0,0 1 1,-1-1-1,1 0 1,0 1-1,-1-1 0,0 1 1,1-1-1,-1 1 0,0-1 1,0 1-1,-1-1 0,1 1 1,0 0-1,-1 0 1,1 0-1,-1 0 0,0 0 1,0 0-1,0 0 0,0 0 1,0 1-1,-2-2 0,0 0-7,2 2-6,0-1 0,-1 0 0,0 1 0,1-1 0,-1 1 0,0 0 0,1 0 0,-1 0 0,0 0 0,-4 0 0,6 1-17,-1 0-1,1-1 1,0 1 0,-1 0 0,1-1 0,0 1-1,-1-1 1,1 0 0,0 1 0,0-1 0,-1 0 0,1 0-1,0 0 1,0 0 0,0 0 0,0 0 0,0 0-1,1 0 1,-3-2 0,0-8-3817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8536,'0'0'6441,"14"1"-6014,20 2 182,1-2 1,51-4 0,-79 3-206,0 0-1,0-1 1,0 2 0,0-1 0,13 4-1,-10-2 227,67 2 726,-59-4-1258,0 0 1,0-1-1,0 0 1,-1-1-1,1-2 0,-1 0 1,1 0-1,18-9 1,27-5-71,-1-1-422,-43 13-2173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1 856 5320,'0'0'5441,"3"-11"-4866,1-3-386,-2 5-33,1 1-1,0-1 0,0 0 0,1 1 1,9-14-1,119-231 3906,-110 208-3414,-20 42-558,0-2 75,0-1-1,1 1 1,0 0-1,0 0 1,1 1-1,-1-1 1,5-4-1,-7 9 86,1-4 335,4 8-342,4 9-6,-6-2-154,0 0 0,0 1 0,-1-1 0,0 1 0,-1 0 0,-1 0 0,1 0 0,-2 0-1,0 0 1,-2 13 0,0-4 52,-1-1-1,-1 1 0,-1-1 0,-14 39 1,18-55-86,-1 0 1,0 0-1,0 0 1,0-1-1,-1 1 1,1 0-1,-1-1 1,0 0-1,1 1 1,-2-1-1,1 0 1,0-1-1,-1 1 1,1-1-1,-7 4 1,9-6-35,1 0 0,-1 0 0,0 0-1,0 0 1,0 0 0,0 0 0,0 0 0,1 0 0,-1-1 0,0 1 0,0 0 0,0 0 0,1-1 0,-1 1 0,0-1 0,0 1 0,1-1 0,-1 1 0,0-1 0,1 1 0,-1-1 0,1 0 0,-1 1 0,0-1-1,1 0 1,-1 1 0,1-1 0,0 0 0,-1 0 0,1 0 0,-12-27 184,11 26-172,1 0-19,-1 0 0,0 0 0,1 0 0,-1 0 1,1 0-1,0 0 0,0 0 0,-1 0 0,1 0 0,1 1 1,-1-1-1,0 0 0,0 0 0,1 0 0,-1 0 1,1 0-1,-1 0 0,1 0 0,0 0 0,0 1 0,0-1 1,0 0-1,0 1 0,0-1 0,1 1 0,-1-1 1,0 1-1,1-1 0,-1 1 0,3-2 0,1 1-5,-1-1 0,1 1 0,-1 0 1,1 1-1,0-1 0,0 1 0,0 0 0,0 0 0,-1 0 0,11 1 0,2-1-9,0-1 0,0 0 0,0-1 0,-1-1 0,1 0-1,-1-2 1,0 1 0,-1-2 0,1 0 0,-1-1 0,0-1 0,-1 0 0,0-1 0,-1 0 0,0-1 0,-1-1-1,0 0 1,20-26 0,-13 8 28,0 0 0,-2-1 0,-2-1 0,-1-1 0,-1 0 1,-2 0-1,-1-1 0,7-48 0,-8-6 51,-8 83-68,-1 1 0,0-1 0,0 0 0,-1 1 0,0-1 0,-1-7 0,1 10 9,1 0-1,-1 0 0,0 0 0,1 0 1,-1 0-1,0 0 0,0 1 0,0-1 1,-1 0-1,1 0 0,0 1 1,-1-1-1,1 1 0,-1-1 0,1 1 1,-3-2-1,3 3-10,0 0 0,0 0 0,0 0 0,0 0 0,1 0 0,-1 1 0,0-1 0,0 0 0,0 0 0,0 1 0,0-1 0,0 0 0,0 1 0,0-1 0,1 1 0,-1-1 0,0 1 1,0-1-1,1 1 0,-1 0 0,0-1 0,1 1 0,-1 0 0,0-1 0,0 3 0,-15 19 5,-4 9-3,13-22-3,1 0 1,0 1-1,-9 21 0,3 7 25,1 1-1,1-1 0,3 2 1,-5 64-1,12-89 11,0-1 0,0 1 0,1 0 0,1-1 0,1 1 0,0-1 0,0 0 0,2 1 0,0-2 0,0 1 0,1-1 0,1 1 0,11 16 0,-16-27-4,0-1 0,0 1 1,1 0-1,-1-1 0,1 1 0,-1-1 0,1 0 0,0 0 1,0 0-1,6 3 0,-7-4-10,0-1 0,1 1 0,-1-1 0,0 0 0,1 1 0,-1-1 1,1-1-1,-1 1 0,1 0 0,-1 0 0,0-1 0,1 0 0,-1 1 0,0-1 0,0 0 0,4-2 0,12-6 58,-1-2 0,0 0 0,-1-1 0,21-19 0,31-23 40,-68 54-120,12-8 32,0 0-1,20-8 1,-29 14-34,1 1-1,-1 0 1,1 0 0,0 0 0,0 0 0,-1 0 0,1 1 0,0 0 0,0 0-1,-1 0 1,1 0 0,0 0 0,0 1 0,5 1 0,-1 1-11,0-1 1,0 1-1,1-2 1,12 2-1,-34 0 53,0 0 1,0 0-1,1 2 0,-1-1 0,-15 9 1,22-9-29,-1-1 0,1 1 0,0 0 0,0 1 0,0 0 0,1 0 1,-8 9-1,11-12-5,0 0 0,0 0 0,1 0 0,-1 0 1,1 1-1,0-1 0,-1 1 0,1-1 0,0 1 0,0-1 1,1 1-1,-1-1 0,0 1 0,1 0 0,0-1 0,0 1 1,-1 0-1,2-1 0,-1 1 0,0 0 0,0 0 1,1-1-1,1 5 0,-2-6-5,1 1 1,0-1-1,-1 0 0,1 0 1,0 0-1,0 0 0,-1 0 1,1 0-1,0 0 0,0 0 1,0 0-1,1 0 0,-1 0 1,0 0-1,0-1 1,0 1-1,0 0 0,1-1 1,-1 1-1,0-1 0,1 0 1,-1 1-1,0-1 0,1 0 1,-1 0-1,0 0 0,1 0 1,-1 0-1,1 0 0,-1 0 1,0 0-1,1-1 1,-1 1-1,0 0 0,1-1 1,-1 1-1,0-1 0,0 0 1,1 1-1,0-2 0,4-1 16,-1 0 1,0-1-1,0 1 0,0-1 0,0-1 0,0 1 0,4-6 0,-1-2 36,0 0-1,8-17 0,-10 17 22,1 0 0,11-15-1,-16 24-45,0 0-1,0 0 1,-1 0 0,1 0-1,0 0 1,1-5-1,-3 6 13,-1 4-12,-3 15-20,3-10-17,0 0 1,0-1-1,1 1 1,0 0-1,1-1 1,0 1-1,0 0 1,0-1-1,0 1 1,1-1-1,0 1 1,1-1-1,-1 0 1,6 9-1,-6-12 3,0 0-1,0 1 1,0-1 0,1 0-1,-1-1 1,1 1 0,-1 0 0,1-1-1,0 1 1,0-1 0,0 0-1,0 0 1,1 0 0,-1 0-1,0-1 1,1 1 0,-1-1 0,1 0-1,0 0 1,-1 0 0,1-1-1,0 1 1,0-1 0,-1 0-1,1 0 1,5-1 0,-1-1 11,-1 0 1,1 0-1,-1-1 0,0 0 1,0-1-1,0 0 1,-1 0-1,1 0 0,-1-1 1,8-7-1,0 0 8,-1-1-1,-1-1 0,14-19 1,6-15 28,-2-1 1,-3-2-1,-1 0 1,-3-2-1,19-65 1,-32 90-5,-6 20-25,-1 0 0,0-1-1,0 1 1,-1-1 0,0 1-1,-1-1 1,0 0 0,0 1-1,-1-17 1,0 25-13,0 0 0,0-1 0,0 1 0,0 0 0,0 0 0,0 0 0,0-1 0,0 1 0,0 0 0,0 0 0,0 0 0,-1 0 0,1-1 0,0 1 0,0 0 0,0 0 0,0 0 0,0 0 0,0 0 0,0-1 0,0 1 0,0 0 0,-1 0 0,1 0 0,0 0 0,0 0 0,0 0 0,0 0 0,0-1 0,-1 1 0,1 0 0,0 0 0,0 0 0,0 0 0,0 0 0,-1 0 0,1 0 0,0 0 0,0 0 0,-1 0 0,-6 6-27,-5 12-9,0 6 14,0 1 0,2 0-1,1 0 1,0 1 0,-4 27 0,5-6-50,-6 94 0,14-124 57,0 0 1,1 0-1,5 27 0,-5-38 18,1 0-1,-1 0 1,1 0-1,1-1 0,-1 1 1,1-1-1,0 1 0,0-1 1,0 0-1,1 0 0,-1 0 1,1 0-1,6 4 1,-9-8 9,1 0 0,-1 0 1,1-1-1,0 1 0,0 0 0,0-1 1,-1 1-1,1-1 0,0 0 1,0 0-1,0 1 0,0-1 1,0 0-1,-1-1 0,1 1 1,0 0-1,0 0 0,0-1 1,0 1-1,-1-1 0,1 0 1,0 1-1,0-1 0,-1 0 1,1 0-1,2-2 0,6-3 37,-1-1 0,0 0 0,8-9 0,-15 15-48,38-46 192,-6 5 76,-34 105-278,0-58 7,1 1-1,-1-1 1,1 1 0,1-1-1,3 11 1,-5-14 2,1 0-1,0 1 0,0-1 1,0 0-1,0 0 1,0 0-1,1-1 1,-1 1-1,1 0 1,-1 0-1,1-1 0,-1 1 1,1-1-1,0 1 1,0-1-1,0 0 1,2 2-1,1-3 6,0-1-1,0 1 1,-1-1-1,1 0 1,0 0-1,-1 0 1,1 0-1,-1-1 1,6-3-1,11-4 20,-1 0-1,0-2 0,0-1 0,33-26 0,-12 7 89,-37 29-170,-5 7 28,-8 9 5,2-7 11,1 1 0,0 0 0,1 1 0,-1 0 1,1-1-1,1 2 0,0-1 0,-4 13 0,7-19 13,0 0 0,0 0-1,0 0 1,1 0 0,-1 1 0,1-1 0,0 0 0,0 0 0,0 0 0,0 1 0,1-1-1,-1 0 1,1 0 0,0 0 0,0 0 0,0 0 0,0 0 0,0 0 0,1 0 0,0 0-1,1 2 1,0-1 7,0-1 0,1 0-1,-1 0 1,1 0 0,0 0-1,-1 0 1,1-1 0,0 1-1,1-1 1,-1 0 0,0 0-1,1-1 1,6 2-1,5 1-9,0-2 0,0 0 0,31 0 0,-47-2-18,1 0 0,0 0 0,0 0-1,-1 0 1,1 1 0,0-1-1,-1 0 1,1 0 0,0 1-1,-1-1 1,1 0 0,0 1-1,-1-1 1,1 1 0,-1-1 0,1 1-1,-1-1 1,1 1 0,-1-1-1,1 1 1,0 1 0,1 4-4187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12664,'0'0'2080,"63"-10"-1992,-45 14-40,0 0 8,-6 2-56,-2 2 8,-8 2-104,-2-2-8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6928,'0'0'433,"17"-6"254,-5 2-575,32-11 584,1 2 0,70-10 0,-27 16 557,0 4 0,153 15 1,-138 5-2497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2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8336,'0'0'4232,"100"6"-3712,-39-6-112,1-2 8,5-2-112,5 2 8,-5 4-144,-5 2 0,1-4-80,-15-4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1 768 5224,'0'0'8880,"10"-8"-8535,17-14 128,0-2 1,-2 0-1,42-53 0,-63 70-385,0 1 1,0-1-1,-1 0 0,0 0 0,0-1 0,2-9 1,-4 15-53,-1 0 1,1-1-1,-1 1 0,0 0 1,1 0-1,-1-1 1,0 1-1,-1 0 1,1-1-1,0 1 1,-1 0-1,1 0 1,-1-1-1,1 1 0,-1 0 1,0 0-1,0 0 1,0 0-1,0 0 1,-1 0-1,1 0 1,-1 0-1,1 1 1,-1-1-1,-2-2 0,2 3-17,1 0 0,-1 1-1,1 0 1,0-1 0,-1 1-1,1 0 1,-1 0 0,1-1 0,-1 1-1,1 0 1,-1 1 0,1-1-1,0 0 1,-1 0 0,1 1-1,-1-1 1,1 0 0,-1 1-1,1 0 1,0-1 0,0 1-1,-1 0 1,-1 1 0,-32 24 241,28-20-186,0 0-8,0 0 0,1 1 0,-1 0 1,1 1-1,1-1 0,-1 1 0,1 0 0,1 0 0,0 1 0,0 0 0,-5 15 1,8-20-34,0 0 0,0 0 0,0 0 0,0-1 0,1 1 0,0 0 1,0 1-1,0-1 0,0 0 0,1 0 0,-1-1 0,1 1 1,0 0-1,0 0 0,0 0 0,1 0 0,-1-1 0,1 1 0,0-1 1,0 1-1,1-1 0,-1 0 0,0 1 0,1-1 0,0 0 0,0-1 1,0 1-1,0-1 0,6 5 0,-1-3 2,0-1-1,1 0 1,-1 0-1,1 0 1,0-1-1,-1 0 1,1-1-1,0 0 1,0 0-1,0-1 1,0 0-1,0-1 1,0 0-1,0 0 0,0-1 1,11-4-1,11-4 78,-1-1-1,0-1 1,34-20-1,-43 20-39,0-1-1,-2-1 1,0-1-1,0-1 1,-2 0 0,0-1-1,-1-1 1,0-1-1,-2 0 1,0-1-1,-1 0 1,14-30 0,-17 22-25,0 0 0,-1 0 0,-2-1 0,-1 0 0,-1 0 1,-2 0-1,1-42 0,-1 23 12,1-12-13,-5 54-33,1 1 0,-1 0 0,0 0 0,0 0 1,0 0-1,0 0 0,-1 0 0,0 0 0,-4-6 0,6 10-12,-1 0-1,1 1 1,0-1-1,-1 0 1,1 1-1,-1-1 1,0 0 0,1 1-1,-1-1 1,1 0-1,-1 1 1,0-1-1,0 1 1,1-1 0,-1 1-1,0 0 1,0-1-1,1 1 1,-1 0-1,0 0 1,0-1 0,0 1-1,0 0 1,0 0-1,0 0 1,-1 0-5,0 1-1,1-1 1,-1 1 0,1-1 0,0 1-1,-1 0 1,1-1 0,-1 1 0,1 0 0,0 0-1,0 0 1,-3 2 0,-3 5-30,1 0-1,0 0 1,-8 13 0,11-15 27,-8 12-22,1 0-1,1 0 1,0 1 0,2 0-1,0 1 1,1 0 0,1 0-1,-3 21 1,-8 119-122,15-140 143,-1 23 17,3-1-1,5 50 1,-4-80 18,0 0 0,0 0 0,1-1 0,1 1 0,0-1 0,7 14 0,-9-22-8,-1 0 1,1 0-1,1 0 1,-1 0-1,0 0 1,1 0-1,-1 0 1,1-1-1,0 1 1,0-1-1,0 0 1,0 0-1,0 0 1,0 0-1,1 0 1,-1-1-1,1 0 1,-1 1-1,1-1 1,0-1-1,-1 1 1,1 0-1,6-1 1,4 0 19,0 0 0,-1-1 1,1-1-1,-1-1 0,0 1 0,1-2 0,-1 0 1,-1-1-1,1 0 0,-1-1 0,0 0 0,0-1 1,0 0-1,15-14 0,-18 14-16,0-1 0,-1-1 0,-1 1 0,9-13-1,-14 18-12,0 0 0,0 0 0,-1 0 0,1 0 0,-1 0 0,0-1 0,0 1-1,0 0 1,-1-1 0,1 1 0,-1-1 0,0 1 0,1 0 0,-2-1 0,1 1-1,0-1 1,-1 1 0,1-1 0,-2-3 0,1 6-4,1-1-1,-1 0 1,0 0-1,0 0 1,0 0-1,0 1 1,0-1 0,0 0-1,0 1 1,0-1-1,-1 1 1,1-1-1,0 1 1,-1 0 0,0 0-1,1-1 1,-1 1-1,0 0 1,1 1-1,-1-1 1,0 0 0,0 0-1,0 1 1,0-1-1,-3 0 1,2 1-9,1 0 1,0 1-1,0-1 0,0 0 1,0 1-1,0-1 1,0 1-1,0 0 0,0 0 1,0 0-1,0 0 1,0 0-1,0 0 0,1 0 1,-1 1-1,0-1 1,1 0-1,-1 1 1,1 0-1,-1-1 0,1 1 1,0 0-1,0 0 1,-1 2-1,-2 1-7,2 1 0,-1-1 0,0 1 0,1-1 0,0 1 0,1 0-1,-1 0 1,1 0 0,0 0 0,1 0 0,-1 0 0,1 0 0,0 0 0,1 0 0,-1 0 0,1 0 0,1 0 0,-1 0 0,1-1 0,0 1 0,4 9 0,-2-9 6,-1 0 1,1-1-1,0 1 1,0-1 0,0 0-1,7 6 1,-8-9 2,0 0 0,0-1 0,-1 1 0,1-1-1,0 0 1,0 0 0,1 0 0,-1 0 0,0 0 0,0 0 0,0-1 0,0 0 0,1 0-1,-1 0 1,4 0 0,8-1 16,0-2 0,0 1 0,0-2-1,0 1 1,-1-2 0,1 0 0,13-8 0,11-8 89,39-27-1,13-8-21,-81 52-76,0 0 0,0 1-1,1 0 1,-1 0 0,0 1 0,14-1-1,-18 3-7,0-1 0,0 0 0,0 1 0,1 0 0,-1 0 0,0 0 0,6 2 0,-12-2 2,0 0 1,0 0-1,0 0 0,0 0 0,0 0 0,0 0 1,-1 0-1,1 0 0,0 0 0,0 0 0,0 0 0,0 0 1,0 0-1,0 0 0,0 0 0,0 0 0,0 0 1,0 0-1,0 1 0,0-1 0,0 0 0,-1 0 1,1 0-1,0 0 0,0 0 0,0 0 0,0 0 0,0 0 1,0 0-1,0 0 0,0 0 0,0 0 0,0 0 1,0 0-1,0 1 0,0-1 0,0 0 0,0 0 1,0 0-1,0 0 0,0 0 0,0 0 0,0 0 0,0 0 1,0 0-1,0 0 0,0 0 0,0 1 0,0-1 1,0 0-1,0 0 0,0 0 0,0 0 0,0 0 0,0 0 1,0 0-1,1 0 0,-1 0 0,0 0 0,-14 4 26,-17 1 16,-1-1-25,7-1 1,-32 8-1,49-9-17,1 0 1,-1 1 0,1 0-1,0 0 1,-1 1-1,1 0 1,1 0 0,-10 7-1,15-10 0,0 0 0,0 0 0,0 0 0,0 0 0,0 0 0,1 0 0,-1 1 0,0-1 0,0 0 0,1 0 0,-1 1 0,1-1 0,-1 0 0,1 1 0,0-1 0,-1 0 0,1 1 0,0-1 0,0 1 0,0 2 0,0-1 0,1-1 0,0 1 0,-1 0 0,1-1 0,0 1 0,1-1 0,-1 1 0,0-1 0,1 0 0,1 3 0,2 2 0,0-2 0,1 1 0,-1-1 0,1 0 0,0 0 0,13 8 0,-11-9 13,0-1 0,0 0-1,1 0 1,-1-1-1,1 0 1,0 0 0,-1-1-1,1 0 1,0-1 0,0 0-1,0 0 1,0-1 0,-1 0-1,1 0 1,0-1 0,-1 0-1,1-1 1,15-7-1,-5 1 30,0-1 0,0 0 0,-1-2-1,-1 0 1,0-1 0,27-26-1,-23 16 4,0-1 0,-2-1 0,32-53-1,33-87 58,-43 79-72,-21 47 17,-2-2-1,23-75 1,-39 95-36,-5 15 1,-7 12-10,-1 7-29,0 0-1,1 1 1,0 1 0,1-1-1,0 2 1,2-1 0,0 1-1,0 0 1,-5 24-1,-3 22-88,-8 75-1,20-121 112,-1 15-20,-1 58 0,5-77 31,1 0 1,0 0-1,1 0 0,0 0 1,1-1-1,1 1 0,-1-1 1,7 11-1,-9-19 2,1 0-1,0 0 1,0 0 0,0-1 0,0 1-1,0-1 1,0 1 0,1-1-1,-1 0 1,1 0 0,0 0 0,0 0-1,0 0 1,-1-1 0,6 2-1,-3-1 11,1 0-1,0-1 0,-1 0 0,1 0 0,0 0 0,0-1 0,0 0 1,8-1-1,-4 0 26,1-1 1,-1 0 0,0-1-1,0 0 1,0 0 0,0-1 0,0-1-1,-1 0 1,14-8 0,-9 2 44,0-1 0,0 0 1,-1-1-1,-1-1 0,0 0 1,-1 0-1,14-24 0,-23 35-68,7-14 89,-8 16-102,-1 0-1,0 1 0,1-1 1,-1 1-1,0-1 0,0 0 0,0 1 1,1-1-1,-1 0 0,0 1 1,0-1-1,0 1 0,0-1 0,0 0 1,0 1-1,0-1 0,-1 0 0,1 1 1,0-1-1,0 0 0,0 1 1,-1-1-1,1-1 0,-1 2-5,1 0-1,0 0 0,0 0 1,0 0-1,-1-1 1,1 1-1,0 0 1,0 0-1,-1 0 1,1 0-1,0 0 0,0 0 1,-1 0-1,1 0 1,0-1-1,0 1 1,-1 0-1,1 0 0,0 0 1,0 0-1,-1 0 1,1 1-1,0-1 1,-1 0-1,1 0 0,0 0 1,0 0-1,-1 0 1,1 0-1,0 0 1,0 0-1,0 0 0,-1 1 1,1-1-1,0 0 1,0 0-1,0 0 1,-1 1-1,1-1 1,0 0-1,0 0 0,0 0 1,0 1-1,-1-1 1,1 0-1,0 0 1,0 1-1,0-1 0,0 1 1,-6 15-27,4-12 26,-1 5-9,-1 0-1,1 0 0,1 1 1,-1-1-1,0 16 0,2-20 5,1-1-1,0 1 0,1-1 1,-1 1-1,1-1 0,0 1 1,0-1-1,1 1 0,-1-1 1,1 0-1,0 1 0,0-1 1,0 0-1,3 4 1,-1-3 4,0-1 0,1 1 1,-1-1-1,1 0 1,0 0-1,0-1 0,0 1 1,0-1-1,1 0 1,-1-1-1,1 1 0,0-1 1,0 0-1,0 0 1,0-1-1,0 0 0,8 1 1,1-1 14,1 0-1,0-2 1,-1 1 0,1-2 0,26-6 0,-22 3 25,-1-1 1,1-1 0,-1-1 0,0 0 0,-1-2-1,22-14 1,-39 23-34,-1 1-1,0 0 0,0-1 1,0 1-1,1 0 0,-1-1 1,0 1-1,1 0 1,-1 0-1,0-1 0,1 1 1,-1 0-1,0 0 0,1 0 1,-1-1-1,0 1 0,1 0 1,-1 0-1,1 0 1,-1 0-1,0 0 0,1 0 1,-1 0-1,1 0 0,-1 0 1,0 0-1,1 0 1,-1 0-1,1 0 0,-1 0 1,0 0-1,1 0 0,-1 0 1,0 1-1,1-1 0,0 0 1,-3 16 64,-15 23-40,17-38-25,-2 2 1,1 0-1,0 0 1,0 1-1,1-1 1,-1 0-1,1 1 1,-1-1-1,1 0 1,0 1-1,0-1 1,1 1-1,-1-1 1,1 0-1,-1 1 1,1-1-1,0 0 1,0 0-1,1 0 1,-1 1-1,1-1 1,0 0-1,-1-1 1,1 1-1,0 0 1,1-1-1,-1 1 1,0-1-1,1 1 1,-1-1-1,4 2 1,-4-3 6,0 0-1,1 0 1,-1-1 0,0 1-1,0 0 1,1-1 0,-1 0-1,0 1 1,1-1 0,-1 0-1,0 0 1,1-1 0,-1 1-1,0 0 1,0-1 0,1 1-1,-1-1 1,0 0 0,0 0-1,0 0 1,1 0 0,-1 0-1,0 0 1,-1 0 0,3-3-1,-1 3 1,-1 0 1,0-1-1,0 1 0,0-1 0,0 0 0,0 0 1,-1 0-1,1 0 0,0 0 0,-1 0 0,1 0 1,-1-1-1,0 1 0,0 0 0,0-1 0,0 1 1,0-1-1,-1 1 0,1-1 0,-1 1 0,1-1 1,-1-3-1,0 5-8,-1-6 21,0 0 0,0 1 0,0-1 0,-1 0-1,0 1 1,0-1 0,-1 1 0,0 0 0,0 0 0,0 0 0,-9-11-1,6 4 23,6 12-42,0 0 1,0 0 0,0 1-1,0-1 1,-1 0 0,1 0-1,0 0 1,-1 0-1,1 1 1,-1-1 0,1 0-1,-1 0 1,1 1 0,-1-1-1,1 0 1,-1 1 0,0-1-1,0 0 1,32-11-17,9 4 4,-22 4 7,0 0 0,0 1 1,0 1-1,33 1 1,-47 1 0,0 1 0,0-1 0,1 1 1,-1 0-1,0 0 0,-1 0 0,1 1 0,0-1 1,0 1-1,-1 0 0,1 0 0,-1 0 1,1 1-1,-1-1 0,0 1 0,0 0 1,0 0-1,0 0 0,-1 0 0,1 0 1,-1 1-1,0-1 0,0 1 0,0-1 1,0 1-1,2 7 0,-3-5 6,0 0-1,0 1 0,0-1 1,-1 0-1,0 1 0,0-1 1,0 0-1,-3 9 1,0 18 19,3-32-26,0-1 0,0 0 1,0 0-1,0 1 0,0-1 0,1 0 0,-1 0 0,0 0 0,0 1 1,0-1-1,0 0 0,0 0 0,0 0 0,0 1 0,1-1 0,-1 0 1,0 0-1,0 0 0,0 0 0,0 1 0,1-1 0,-1 0 0,0 0 1,0 0-1,0 0 0,1 0 0,-1 0 0,0 0 0,0 1 0,1-1 0,-1 0 1,0 0-1,0 0 0,0 0 0,1 0 0,13-2 22,12-8 39,117-73 159,-141 82-216,0-1 0,0 1-1,0 0 1,0 0 0,1 0-1,-1 0 1,0 1 0,0-1 0,0 1-1,1-1 1,-1 1 0,0 0-1,1-1 1,-1 1 0,0 1-1,1-1 1,-1 0 0,0 0 0,1 1-1,-1 0 1,0-1 0,0 1-1,0 0 1,1 0 0,-1 0 0,3 2-1,2 3 8,-1 0 0,1 0 0,-1 0 0,0 1 0,8 12 0,-7-10 4,4 7 23,1-1 0,1 0-1,16 13 1,-13-12-49,-14-13-61,0-1 0,0 1-1,0-1 1,0 0-1,0 0 1,1 0 0,-1 0-1,0 0 1,1-1 0,0 1-1,-1-1 1,1 1-1,0-1 1,0 0 0,-1 0-1,7 1 1,-19-6-4275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8032,'0'0'1342,"15"-4"-996,94-22 392,1 5 0,184-11 0,-82 19 413,321-4 2294,-463 23-5231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4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11448,'0'0'736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0 639 10848,'0'0'2146,"12"-7"-1470,-7 4-584,13-8 217,0-1 0,-1 0 0,24-24 0,-3-5 276,-2-2-1,-1-2 0,-3-1 1,-2-2-1,41-85 1,-54 98 57,2-1-1,39-52 1,-55 84-520,1 0 0,-1 1 0,1-1 1,-1 1-1,7-4 0,10-9 948,-20 16-1059,0 0-1,0 0 1,0 0 0,0 0 0,0 0 0,0 0 0,0 0 0,0-1 0,0 1 0,0 0-1,1 0 1,-1 0 0,0 0 0,0 0 0,0 0 0,0 0 0,0 0 0,0 0 0,0 0-1,1 0 1,-1 0 0,0 0 0,0 0 0,0 0 0,0 0 0,0 0 0,0 0 0,0 0-1,1 0 1,-1 0 0,0 0 0,0 0 0,0 0 0,0 0 0,0 0 0,0 0 0,0 0-1,1 0 1,-1 0 0,0 1 0,0-1 0,0 0 0,0 0 0,0 0 0,0 0 0,0 0-1,0 0 1,0 0 0,0 0 0,0 0 0,1 1 0,1 9 249,-1 17-50,-4 59 164,-4 0 1,-3-1 0,-38 149-1,39-200-236,-6 23 124,14-53-199,-1 1-1,0-1 0,1 0 0,-2 0 1,1 0-1,0-1 0,-1 1 0,0 0 1,-5 4-1,8-7-49,0-1 0,-1 0 0,1 0 0,-1 0 0,1 1-1,-1-1 1,1 0 0,-1 0 0,1 0 0,-1 0 0,0 0 0,1 0 0,-1 0 0,1 0 0,-1 0 0,1 0 0,-1 0 0,1 0 0,-1 0 0,1 0 0,-1-1-1,1 1 1,-1 0 0,1 0 0,-1-1 0,1 1 0,0 0 0,-1-1 0,1 1 0,-1-1 0,-13-13 166,12 12-151,-6-8 56,1-1 0,0 1 0,0-2 0,1 1 0,-6-15 0,9 19-22,1 0 0,0 0 0,0 0-1,0-1 1,1 1 0,0-1 0,0 1 0,1 0 0,0-1 0,2-12 0,-2 19-51,1 0 0,0 0 0,-1 0 0,1 1 0,0-1 0,0 0 0,0 1 0,-1-1 0,1 1 0,0-1 0,0 1 0,0-1 0,0 1 0,0 0-1,0 0 1,0-1 0,0 1 0,0 0 0,0 0 0,0 0 0,0 0 0,1 0 0,26 0 80,6 6-37,-1 2 1,0 1-1,-1 2 1,0 0-1,41 23 1,40 15 198,-104-46-231,-1-1 0,1 0 1,11 2-1,-2-3-3747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0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6224,'0'0'12374,"13"4"-12031,41 16 265,63 14 1,-38-16-129,-31-6-23,71 8 1,-65-14-108,44 2 244,-87-8-500,0 0 1,0-1 0,0 0-1,0-1 1,-1 0 0,17-6-1,-15 2 29,-1-1-1,1 1 0,-2-2 0,1 0 0,9-9 1,-13 9-89,1 0-172,-1 6-3042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5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128 450 4816,'0'0'6673,"-5"13"-6314,-56 191 1025,26-21-124,16-72-376,17-87-632,3-20-142,-1 0 0,0 0-1,-1 0 1,1-1 0,-1 1-1,1 0 1,-1 0 0,-2 6-1,12-75 1202,2 11-1156,-4 16-18,1 1-1,1 0 1,3 1 0,29-66 0,-18 61 45,1 1 0,2 2 1,39-44-1,-61 77-142,1 1 0,0 0 0,0 0 1,0 1-1,0-1 0,0 1 0,1 0 0,0 1 0,-1-1 0,1 1 0,0 0 1,0 1-1,1-1 0,-1 1 0,0 1 0,10-1 0,-12 1-13,0 0-1,0 0 1,0 0-1,0 1 0,0-1 1,0 1-1,0 0 1,0 1-1,0-1 1,0 1-1,-1-1 0,1 1 1,0 0-1,-1 1 1,0-1-1,1 0 1,-1 1-1,0 0 1,-1 0-1,1 0 0,0 0 1,-1 0-1,1 0 1,-1 1-1,0-1 1,2 6-1,-1 0 10,0 0 0,-1 1 0,0-1 0,0 1-1,-1 0 1,0 0 0,-1-1 0,0 1 0,-1 0 0,0 0 0,0-1 0,-6 19 0,6-24-18,0 1 1,-1 0-1,0 0 1,0-1-1,0 1 0,-1-1 1,0 1-1,1-1 1,-1 0-1,-1 0 1,1 0-1,-1-1 1,1 1-1,-1-1 1,0 0-1,0 0 1,-1 0-1,1 0 1,-1-1-1,1 0 1,-1 0-1,0 0 0,1 0 1,-1-1-1,0 0 1,-7 1-1,-2-1 55,-1-1 1,1-1-1,-1 0 0,1-1 0,-1 0 0,1-1 0,-27-10 1,31 11 17,27 1-122,104-12 43,11-3 19,-115 13-8,-1-1 0,0-1 0,0 0 0,0-1 0,29-16 0,-25 9 40,0-1-1,-1 0 1,-1-2 0,0 0-1,-1-1 1,28-36 0,-43 50-41,0 0 0,0 0 0,0 0 0,-1 0 0,1 0 0,-1-1 0,2-5 0,-3 8-15,0 0-1,1 1 0,-1-1 1,0 0-1,0 0 0,0 0 1,0 0-1,0 0 0,0 0 0,0 0 1,0 0-1,0 1 0,0-1 1,0 0-1,-1 0 0,1 0 1,0 0-1,-1 0 0,1 0 0,0 1 1,-1-1-1,1 0 0,-1 0 1,0 1-1,1-1 0,-1 0 1,1 1-1,-1-1 0,0 0 0,0 1 1,1-1-1,-1 1 0,0 0 1,-1-1-1,0 0-3,0 0 0,0 1 0,0-1 0,0 1 0,-1 0 0,1 0-1,0 0 1,0 0 0,0 0 0,-1 0 0,1 0 0,0 1 0,0-1 0,0 1 0,0-1 0,0 1 0,0 0 0,0 0 0,0 0 0,0 0 0,0 0-1,0 1 1,1-1 0,-1 1 0,0-1 0,1 1 0,-1-1 0,1 1 0,0 0 0,-1 0 0,1-1 0,0 1 0,-1 4 0,-1-1 3,1 0 0,0 0 0,1 1 0,-1-1-1,1 0 1,0 1 0,1-1 0,-1 1 0,1-1 0,0 1 0,1-1 0,1 10 0,1-1 5,1-1 0,0 0 0,1 0 0,10 20 0,-12-28-6,0 0 0,1 0 0,0 0 0,-1 0 0,2-1 1,-1 0-1,0 1 0,1-2 0,0 1 0,0 0 0,0-1 1,0 0-1,7 3 0,-9-5 4,1 0 0,-1 0 1,1-1-1,0 1 0,-1-1 0,1 0 1,-1 0-1,1 0 0,0 0 0,-1 0 0,1-1 1,-1 0-1,1 0 0,-1 0 0,1 0 1,-1 0-1,0-1 0,6-3 0,6-4 40,-1 0 0,23-21 0,-12 9 32,-18 15-26,-1 0 0,1-1 1,-1 0-1,0 0 0,8-13 0,8-10 228,-16 21-175,-6 8-98,0 0 0,0 1 0,1-1 0,-1 0 0,0 0 0,1 1 0,-1-1 0,0 0 0,1 1 0,-1-1-1,1 0 1,0 1 0,-1-1 0,1 1 0,-1-1 0,1 1 0,0-1 0,-1 1 0,2-1 0,1-2 92,-3 3-101,0 0 1,0 0-1,0 0 1,0 0 0,0 0-1,0 1 1,0-1-1,0 0 1,0 0-1,0 0 1,0 0-1,1 0 1,-1 1 0,0-1-1,0 0 1,0 0-1,0 0 1,0 0-1,0 0 1,0 0-1,0 0 1,0 0-1,0 1 1,1-1 0,-1 0-1,0 0 1,0 0-1,0 0 1,0 0-1,0 0 1,0 0-1,1 0 1,-1 0 0,0 0-1,0 0 1,0 0-1,0 0 1,0 0-1,1 0 1,-1 0-1,0 0 1,0 0-1,0 0 1,0 0 0,0 0-1,0 0 1,1 0-1,-1 0 1,0 0-1,0 0 1,0 0-1,0 0 1,0 0 0,0-1-1,1 1 1,-1 0-1,0 0 1,0 0-1,0 0 1,0 0-1,0 0 1,0 0-1,0-1 1,0 1 0,26 55 54,-22-45-54,0 0 0,0-1 0,1 0 0,1 1 0,-1-1 0,1-1 0,1 1 0,8 8 0,-12-14 1,-1 0 0,1-1 0,-1 0 0,1 1 0,0-1 0,0 0 0,0 0 0,0-1 0,0 1-1,0-1 1,1 1 0,-1-1 0,1 0 0,-1 0 0,1 0 0,-1-1 0,1 1 0,-1-1 0,1 0 0,-1 0 0,1 0 0,-1-1 0,1 1-1,-1-1 1,1 0 0,-1 0 0,1 0 0,-1 0 0,0-1 0,5-2 0,5-3 24,0-1 1,-1-1-1,0 0 1,0 0-1,-1-1 1,0-1-1,10-13 1,28-26 172,-49 49-196,1 0 1,0 1-1,-1-1 1,1 0-1,-1 1 1,1-1-1,0 1 1,0-1-1,-1 1 1,1-1-1,0 1 1,0 0 0,-1-1-1,1 1 1,0 0-1,0 0 1,0 0-1,0-1 1,-1 1-1,1 0 1,0 0-1,1 0 1,-1 1-3,-1-1 0,1 1 1,-1-1-1,1 1 1,-1-1-1,0 1 0,1 0 1,-1-1-1,0 1 0,1-1 1,-1 1-1,0 0 1,0-1-1,0 1 0,0 0 1,1-1-1,-1 1 0,0 0 1,0 0-1,0-1 1,-1 2-1,-6 46 23,6-44-23,-26 131 5,-34 137 4,54-254 3,6-15-9,0 0 0,0 0 0,0 0 1,0 0-1,0 0 0,1 0 0,-1 4 0,3-35 55,11-44 0,-4 23-9,2-10 83,26-83 0,-26 111-86,1-1 0,1 2 1,2 0-1,21-32 0,-31 55-35,0 0-1,0 1 1,0-1 0,1 1 0,0 0 0,8-6-1,-13 11-11,1 0 0,-1 0 0,1 0 0,0 0 0,-1 0 0,1 0 0,0 1 0,0-1 0,-1 0 0,1 1 0,0-1 0,0 1 0,0 0 0,0 0 0,0 0 0,-1 0 0,1 0 0,0 0 0,0 0 0,0 0 0,0 1 0,0-1 0,-1 1 0,1-1 0,0 1 0,0 0 0,-1 0 0,1 0 1,0 0-1,-1 0 0,1 0 0,1 2 0,2 2-2,0 0 0,0 0 0,-1 0 0,0 1 0,0 0 0,0 0 0,0 0 0,-1 0 1,0 1-1,2 7 0,-4-12 0,0 1 0,-1 0 0,1 0-1,-1 0 1,0 0 0,1 0 0,-1 0 0,-1 0 0,1 0 0,0-1 0,-1 1 0,1 0 0,-1 0 0,0 0 0,0 0-1,0-1 1,0 1 0,-1 0 0,1-1 0,-1 1 0,1-1 0,-1 0 0,0 1 0,0-1 0,0 0 0,0 0 0,-3 2 0,-12 9-29,0 0 0,-31 16 0,48-29 29,0 0 1,-1 0-1,1 1 0,0-1 0,0 0 0,0 1 0,-1-1 1,1 0-1,0 0 0,0 1 0,0-1 0,0 0 0,0 1 1,0-1-1,0 0 0,-1 1 0,1-1 0,0 1 0,0-1 1,0 0-1,0 1 0,1-1 0,-1 0 0,0 1 1,0-1-1,0 0 0,0 1 0,0-1 0,0 0 0,0 1 1,1-1-1,-1 0 0,0 0 0,0 1 0,0-1 0,1 0 1,-1 1-1,0-1 0,0 0 0,1 0 0,-1 0 0,0 1 1,1-1-1,-1 0 0,1 0 0,15 14-48,-15-13 48,8 4-3,1 1 0,-1-1 0,1-1 0,0 0 0,0 0 0,1-1 0,16 4 0,-9-4-2,1-1 0,-1 0 0,34-2 0,-39-1 16,0-1 0,-1 0 0,1-1 0,-1 0-1,1-1 1,-1-1 0,0 0 0,-1 0 0,1-1 0,-1 0-1,17-14 1,-20 14-2,-1 0 0,0-1 1,0 0-1,-1 0 0,0-1 0,0 1 0,-1-1 0,0-1 0,0 1 0,-1-1 0,0 0 1,-1 0-1,1 0 0,-2 0 0,1 0 0,0-13 0,-2 17 3,-1 1 0,0-1 1,0 0-1,-1 1 0,1-1 0,-1 0 0,0 1 0,0-1 0,-1 1 0,1-1 0,-4-6 1,4 11-12,1-1 1,-1 1-1,1-1 1,-1 1-1,0-1 1,1 1 0,-1 0-1,1-1 1,-1 1-1,0 0 1,1 0-1,-1-1 1,0 1 0,1 0-1,-1 0 1,0 0-1,1 0 1,-1 0-1,0 0 1,1 0 0,-1 0-1,0 0 1,1 0-1,-1 0 1,0 1-1,1-1 1,-1 0 0,0 0-1,1 1 1,-1-1-1,1 0 1,-1 1-1,0-1 1,0 1 0,-1 0-6,0 1 1,0-1-1,1 0 1,-1 1-1,0 0 1,1-1-1,-1 1 1,-1 3 0,1-1-5,0 0-1,1 0 1,0 0 0,0 0 0,0 0 0,1 0 0,-1 0 0,1 0 0,0 0 0,0 0 0,0 0 0,1 1 0,-1-1 0,1 0 0,0 0 0,0 0 0,3 7 0,2 2-29,1 0-1,0 0 0,14 21 0,-19-31 44,0 0 0,1-1 0,-1 1-1,0 0 1,1-1 0,0 0 0,-1 1 0,1-1-1,0 0 1,0-1 0,0 1 0,1 0 0,-1-1-1,0 0 1,1 1 0,-1-1 0,0-1 0,1 1-1,-1 0 1,1-1 0,-1 0 0,1 0 0,0 0-1,4-1 1,7-3 24,1-2 0,-1 0-1,27-15 1,5-3 127,-33 16-92,13-6 42,-26 14-100,0 0-1,-1 0 1,1 0-1,0 0 0,0 0 1,0 0-1,0 0 0,-1 0 1,1 0-1,0 0 1,0 0-1,0 1 0,0-1 1,-1 0-1,1 0 0,0 1 1,0-1-1,-1 1 1,1-1-1,0 1 0,-1-1 1,1 1-1,-1-1 0,1 1 1,0 0-1,-1-1 1,1 1-1,-1 0 0,0-1 1,1 1-1,0 2 0,1 1 18,0 0-1,-1 1 0,1-1 0,-1 1 0,0 0 0,0 0 0,-1-1 0,1 1 0,-1 0 0,0 0 0,0 0 0,-1-1 0,-1 9 0,0 0 37,-4 28 165,6-40-219,0-1 0,0 0 0,0 0 0,-1 0-1,1 1 1,0-1 0,0 0 0,0 0 0,0 1-1,0-1 1,-1 0 0,1 0 0,0 1 0,0-1-1,0 0 1,0 1 0,0-1 0,0 0 0,0 0-1,0 1 1,0-1 0,0 0 0,0 0-1,0 1 1,0-1 0,0 0 0,0 1 0,0-1-1,0 0 1,1 0 0,-1 1 0,0-1 0,0 0-1,0 0 1,0 1 0,1-1 0,-1 0 0,0 0-1,0 0 1,0 1 0,1-1 0,-1 0-1,0 0 1,1 0 0,13-7 63,17-22-55,-30 28-3,112-96 135,-85 75-133,-27 21-10,-1 0-1,1 1 0,0-1 0,0 0 0,0 0 0,0 1 0,-1-1 1,1 0-1,0 1 0,0-1 0,0 1 0,0 0 0,1-1 0,-1 1 0,0 0 1,0-1-1,0 1 0,0 0 0,0 0 0,0 0 0,0 0 0,1 0 0,-1 0 1,0 1-1,0-1 0,0 0 0,0 0 0,0 1 0,0-1 0,0 1 1,0-1-1,0 1 0,0-1 0,0 1 0,0 0 0,0-1 0,0 1 0,-1 0 1,1 0-1,0-1 0,0 1 0,-1 0 0,1 0 0,-1 0 0,1 0 0,0 0 1,-1 0-1,1 2 0,2 6-7,1 1 1,-1-1-1,-1 1 1,2 14-1,-2-10 9,-1-10-4,0-1 0,-1 0-1,1 0 1,0 0 0,1 0-1,-1 0 1,1 0 0,-1 0-1,1-1 1,0 1 0,0 0 0,0-1-1,0 0 1,0 1 0,1-1-1,-1 0 1,1 0 0,-1 0 0,1 0-1,0-1 1,0 1 0,0-1-1,0 0 1,0 0 0,0 0 0,0 0-1,0 0 1,0 0 0,1-1-1,-1 0 1,0 0 0,0 0-1,7 0 1,4-2 3,0 0 1,0-1-1,0 0 0,-1-1 1,1-1-1,17-8 0,2-5 31,0-1 0,-1-2 0,54-46 0,-82 64-31,5-5 4,1 0 0,-1 0 0,0-1 0,8-11 0,-33 30-6,-8 11 0,3-3 0,2 0 0,0 1 0,-25 33 0,41-48 0,-1 1 0,1 0 0,0-1 0,1 1 0,-1 0 0,1 0 0,0 1 0,0-1 0,1 0 0,0 1 0,-1-1 0,2 1 0,-1-1 0,1 1 0,0-1 0,0 1 0,0 0 0,1-1 0,0 1 0,0-1 0,0 0 0,4 11 0,-4-14-1,0 0 0,0 0 1,0 0-1,0-1 0,0 1 0,1 0 0,-1 0 0,0-1 0,1 1 1,-1-1-1,1 0 0,0 1 0,0-1 0,-1 0 0,1 0 0,0 0 0,0 0 1,0 0-1,0 0 0,0-1 0,0 1 0,2 0 0,0-1-2,0 0-1,0 0 0,0 0 1,-1-1-1,1 1 0,0-1 1,0 0-1,-1 0 0,1 0 1,-1-1-1,6-2 0,1-2-4,0 0 0,0-1 0,0 0 0,-1 0-1,0-1 1,-1-1 0,8-9 0,5-10 8,-2-1 0,-1 0 0,-2-2 0,0 0 0,15-46 0,-14 23 6,-3 0-1,13-85 1,-20 98-5,-2 11 2,2-36 0,-7 58 3,1 0 0,-2 0 1,1 0-1,-1 0 1,-1 0-1,1 0 1,-1 1-1,-1-1 0,-4-10 1,7 18-7,0 0 0,0 0 0,0-1 1,0 1-1,0 0 0,0 0 0,0 0 0,0 0 1,0 0-1,0 0 0,-1 0 0,1-1 0,0 1 1,0 0-1,0 0 0,0 0 0,0 0 0,0 0 1,-1 0-1,1 0 0,0 0 0,0 0 0,0 0 0,0 0 1,0 0-1,-1 0 0,1 0 0,0 0 0,0 0 1,0 0-1,0 0 0,0 0 0,-1 0 0,1 0 1,0 0-1,0 0 0,0 0 0,0 0 0,0 0 1,-1 0-1,1 0 0,0 0 0,0 1 0,0-1 1,0 0-1,-8 9-10,-3 11-17,2 3-13,0 0-1,2 0 1,1 1 0,-4 31 0,4-11-37,1 65 0,4-79 58,2 0-1,1 0 0,1 0 1,2 0-1,1-1 0,13 41 1,-18-67 19,0 1-1,0-1 1,1 1 0,-1-1 0,1 1 0,0-1-1,0 0 1,0 0 0,1 0 0,-1 0 0,1 0-1,0-1 1,-1 1 0,1-1 0,0 1-1,0-1 1,1 0 0,-1 0 0,0-1 0,1 1-1,-1-1 1,1 0 0,-1 1 0,1-2 0,0 1-1,0 0 1,-1-1 0,1 1 0,0-1 0,0 0-1,5-1 1,0 0 12,-1 0 0,1-1 0,-1 0 0,1-1-1,-1 1 1,0-1 0,0-1 0,10-6 0,9-6 77,24-21 0,-7 5-35,-11 10 143,-33 22-198,1 0-1,-1-1 1,0 1-1,0 0 0,0 0 1,1-1-1,-1 1 1,0 0-1,0 0 1,1-1-1,-1 1 1,0 0-1,1 0 1,-1 0-1,0-1 1,1 1-1,-1 0 1,0 0-1,1 0 1,-1 0-1,0 0 0,1 0 1,-1 0-1,0-1 1,1 1-1,-1 0 1,0 0-1,1 1 1,-1-1-1,0 0 1,1 0-1,-1 0 1,0 0-1,1 0 1,-1 0-1,0 0 1,1 0-1,-1 1 0,0-1 1,1 0-1,-1 0 1,0 0-1,1 1 1,-1-1-1,0 0 1,0 0-1,0 1 1,1-1-1,-1 0 1,0 1-1,0-1 1,0 0-1,1 1 1,-1-1-1,0 0 0,0 1 1,0-1-1,0 0 1,0 1-1,0-1 1,0 0-1,0 1 1,0-1-1,0 1 1,0-1-1,0 0 1,0 1-1,1 31 6,-2-25-8,7 87-1,-5-88 6,-1-1-1,1 1 1,0 0 0,1-1-1,-1 1 1,1-1 0,0 0 0,1 1-1,-1-1 1,1 0 0,0 0 0,7 8-1,-7-10-26,0 0-1,0 0 0,0 0 0,0-1 1,1 1-1,-1-1 0,1 0 0,-1 0 1,1 0-1,0-1 0,0 1 0,0-1 1,0 0-1,0 0 0,0 0 0,0-1 1,9 1-1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14064,'0'0'2799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09:5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155 658 5016,'0'0'4097,"6"-11"-3654,18-34 17,-23 44-381,-1-1 0,1 0 0,0 1 0,-1-1 0,1 0 0,-1 0 0,1 0 0,-1 1 0,0-1 1,0 0-1,0 0 0,0 0 0,0 0 0,0 0 0,0 0 0,-1 1 0,1-1 0,-1-2 0,0 3-7,0 0 0,0-1 1,0 1-1,0 0 0,0 0 0,0 0 0,0 0 0,0 0 0,0 0 0,-1 0 0,1 1 0,0-1 0,-1 0 0,1 1 1,0-1-1,-1 1 0,-1-1 0,-3 0 165,0 0-1,0 0 1,0 1 0,0 0 0,0 0 0,0 0-1,-10 3 1,9-2-33,0 2-1,0-1 1,0 1-1,0 0 1,0 0-1,1 0 1,0 1-1,0 0 1,0 1-1,0-1 1,0 1-1,1 0 1,0 0-1,0 1 1,-4 6-1,8-9-122,0 0-1,0 0 1,1 0 0,-1 0-1,1 1 1,0-1-1,-1 0 1,2 1 0,-1-1-1,0 0 1,1 0 0,-1 1-1,1-1 1,0 0-1,0 0 1,0 0 0,0 0-1,1 0 1,1 4-1,0-2-14,0 0 0,0-1-1,1 1 1,-1-1 0,1 1-1,0-1 1,0 0 0,0 0-1,0-1 1,8 5 0,-5-4-11,0 0 1,0 0 0,0-1-1,0 0 1,1-1 0,0 0 0,-1 0-1,1 0 1,0-1 0,0 0-1,0-1 1,0 0 0,0 0-1,0-1 1,0 1 0,-1-2 0,1 1-1,0-1 1,0-1 0,-1 1-1,8-4 1,14-7 186,37-22 0,-55 28-161,0 0-1,0-1 1,-1-1 0,0 0-1,17-19 1,22-22 610,-51 57-624,0 0-1,1 0 1,0 1 0,0-1 0,1 0 0,0 14 0,0-16-55,0 0 1,1 0-1,-1 0 1,1 0-1,0 0 1,0 0-1,1-1 1,-1 1-1,1 0 1,0-1-1,0 1 1,1-1-1,-1 0 1,1 0-1,4 5 1,-6-8 2,1-1 0,0 1 0,0 0 1,0-1-1,0 0 0,-1 1 1,1-1-1,0 0 0,0 0 0,0 0 1,0 0-1,0-1 0,0 1 1,0 0-1,0-1 0,0 1 0,-1-1 1,1 0-1,0 1 0,0-1 0,-1 0 1,3-1-1,4-3 36,0 1 0,0-2 0,9-6 1,7-10 139,-1 0 0,-1-2 1,32-45-1,-54 69-187,0 0 0,0 0 0,0 0 0,0 0 1,0 0-1,0 0 0,0 0 0,1 0 0,-1-1 0,0 1 0,0 0 0,0 0 1,0 0-1,0 0 0,0 0 0,0 0 0,0 0 0,0 0 0,0 0 1,0 0-1,0-1 0,0 1 0,0 0 0,0 0 0,0 0 0,1 0 0,-1 0 1,0 0-1,0 0 0,0 0 0,0 0 0,0 0 0,0 0 0,0 0 0,0 0 1,1 0-1,-1 0 0,0 0 0,0 0 0,0 0 0,0 0 0,0 0 1,0 0-1,0 0 0,0 0 0,1 0 0,-1 0 0,0 0 0,0 0 0,0 0 1,0 0-1,0 0 0,0 0 0,0 0 0,0 0 0,0 1 0,1-1 0,-1 8 56,-2 12-42,0-6-10,1-1 1,0 1-1,1 0 0,0 0 0,1 0 0,4 24 0,-4-34-6,0 0-1,0-1 1,0 1-1,1 0 0,-1-1 1,1 1-1,0-1 1,-1 0-1,2 1 1,-1-1-1,0 0 0,1 0 1,-1 0-1,1-1 1,0 1-1,0-1 1,0 1-1,0-1 0,0 0 1,1 0-1,-1 0 1,1-1-1,-1 1 1,1-1-1,0 0 0,-1 0 1,1 0-1,0 0 1,6-1-1,-3 0 5,0 0 1,0-1-1,1 0 0,-1-1 1,0 0-1,0 0 0,0 0 0,-1-1 1,1 0-1,11-7 0,-1 0 9,-1-1 1,27-24-1,-24 17 4,0 0 0,-2-1 0,0 0 0,-1-2 0,-1 0-1,0-1 1,-2 0 0,-1-1 0,13-33 0,41-141 87,-52 146-42,15-100 0,-28 140-44,0 8-12,0 0-1,-1-1 0,1 1 1,-1 0-1,0-1 1,0 1-1,0 0 1,0 0-1,-1-1 1,1 1-1,-1 0 0,-1-4 1,1 7-7,1 0-1,-1 0 1,1 0 0,0 0-1,-1 0 1,1 0 0,-1 1 0,1-1-1,-1 0 1,1 0 0,-1 0 0,1 1-1,0-1 1,-1 0 0,1 0-1,0 1 1,-1-1 0,1 0 0,0 1-1,-1-1 1,1 0 0,0 1-1,0-1 1,-1 1 0,1-1 0,0 0-1,0 1 1,-1 0 0,-12 20-10,9-14 0,-5 7-12,2 0 1,0 1-1,0 0 1,2 1 0,0-1-1,1 1 1,-4 22 0,-5 117-144,12-137 148,0 2-3,0 0 0,2 0 0,0 0 0,2 0 0,0 0 0,1 0 0,0 0 0,12 28 0,-14-45 23,0 0 0,0 1 0,0-1 0,0 0 1,0 0-1,1 0 0,-1-1 0,1 1 0,0-1 0,-1 1 0,1-1 0,1 0 0,-1 0 0,0 0 0,0 0 0,1-1 0,-1 0 0,1 1 1,-1-1-1,1 0 0,0-1 0,-1 1 0,1 0 0,0-1 0,-1 0 0,1 0 0,0 0 0,0-1 0,-1 1 0,6-2 0,11-3 52,-1 0 0,0-2 1,-1 0-1,26-14 0,-28 14-13,31-21 145,-35 20-119,-11 7 47,-2 3-37,-10 9 2,-15 13 2,9-10-33,-33 30 120,46-40-148,0 0-1,0 1 1,0 0 0,0 0-1,1 0 1,0 0-1,0 0 1,-2 7-1,4-11-15,0 0 0,1 1 0,-1-1 0,1 0 0,-1 1 0,1-1 0,0 1 0,0-1 0,0 0 0,-1 1 0,1-1 0,0 1 0,1-1 0,-1 0 0,0 1 0,0-1 0,1 1 0,-1-1 0,1 0 0,-1 1 0,1-1 0,-1 0 0,1 0 0,0 1 0,0-1 1,-1 0-1,1 0 0,0 0 0,0 0 0,0 0 0,0 0 0,0 0 0,1 0 0,-1-1 0,2 2 0,0-1 5,-1 0 1,0-1 0,1 1 0,-1-1 0,1 0-1,0 0 1,-1 0 0,1 0 0,-1 0-1,1-1 1,-1 1 0,1 0 0,-1-1 0,0 0-1,1 0 1,-1 0 0,0 0 0,1 0-1,2-2 1,9-8 66,0 0-1,-1-1 1,0 0-1,0-1 1,-2 0-1,16-23 1,0 1 124,-27 35-199,0 0-1,0 0 1,0 0-1,0 0 1,0 0-1,0 0 1,0 0-1,0 0 0,0 0 1,0 0-1,0 0 1,0 0-1,0 0 1,0 0-1,1-1 0,-1 1 1,0 0-1,0 0 1,0 0-1,0 0 1,0 0-1,0 0 1,0 0-1,0 0 0,0 0 1,0 0-1,1 0 1,-1 0-1,0 0 1,0 0-1,0 0 0,0 0 1,0 0-1,0 0 1,0 0-1,0 0 1,0 0-1,0 0 1,1 0-1,-1 1 0,0-1 1,0 0-1,0 0 1,0 0-1,0 0 1,0 0-1,0 0 0,0 0 1,0 0-1,0 0 1,0 0-1,0 0 1,0 0-1,0 0 1,0 1-1,0-1 0,0 0 1,0 0-1,0 0 1,0 0-1,0 0 1,3 11 66,-2 21-45,-1-21-3,0-5-20,1 1 0,0 0 1,0-1-1,1 1 0,0-1 1,0 0-1,0 1 0,1-1 1,0 0-1,0 0 0,1-1 1,0 1-1,4 5 0,-6-10-1,-1 0-1,1 0 0,0 0 1,0 0-1,-1 0 0,1 0 0,0 0 1,0-1-1,0 1 0,0-1 0,0 1 1,0-1-1,0 0 0,0 1 1,0-1-1,1-1 0,-1 1 0,0 0 1,4-1-1,1 0 4,0-1 1,1 0-1,-1 0 1,7-4-1,18-11 79,-2-1-1,0-1 1,39-35 0,-19 15 138,-47 37-216,-1 0 1,1 0 0,0 0 0,0 0-1,0 1 1,0-1 0,0 1-1,0-1 1,0 1 0,1 0 0,-1 1-1,0-1 1,1 0 0,-1 1-1,0 0 1,6 0 0,9 36 392,-19-28-403,1-5 3,0 0 0,0 0 0,0 0 0,1 0 0,-1 0 0,2 6 0,-2-9 4,1 1-1,-1 0 0,1 0 0,-1-1 0,1 1 1,-1 0-1,1 0 0,0-1 0,-1 1 0,1-1 1,0 1-1,0-1 0,-1 1 0,1-1 0,0 1 0,0-1 1,0 0-1,-1 1 0,1-1 0,0 0 0,0 0 1,0 1-1,0-1 0,0 0 0,0 0 0,0 0 1,1 0-1,-1-1 2,1 1 0,-1 0 0,1 0 0,-1 0 0,1 1 1,-1-1-1,1 0 0,-1 1 0,0-1 0,1 0 0,-1 1 0,1 0 1,-1-1-1,0 1 0,0 0 0,1 0 0,-1-1 0,0 1 0,0 0 1,0 0-1,0 0 0,0 0 0,0 1 0,0-1 0,0 0 0,0 3 0,1 0-7,-1 1 1,0-1-1,0 1 0,0 0 0,-1 0 0,1 7 0,0 13 11,0-22-13,-1 0 1,1 0-1,-1 0 0,1-1 1,0 1-1,0 0 0,0-1 1,1 1-1,-1-1 0,1 1 1,-1-1-1,1 1 0,0-1 1,0 0-1,0 0 0,0 0 1,0 0-1,0 0 0,0-1 0,1 1 1,2 1-1,0-1 0,-1-1 0,0 0 1,1 0-1,-1 0 0,1 0 0,-1-1 0,1 0 0,-1 0 1,1 0-1,-1 0 0,1-1 0,-1 1 0,5-3 0,16-2-33,-16 4-146,0-1 0,0 0 0,0 0 0,-1-1 0,1-1 0,0 1 0,-1-1 0,0 0 0,0-1-1,0 0 1,8-7 0,-8 4-3631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0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1 863 4008,'0'0'6684,"11"-1"-6354,-3 0-258,-2 1-22,0 0 0,0-1 0,0 0 0,0-1 0,0 1 0,0-1 0,0 0 0,-1 0 0,1-1 0,-1 0 0,8-5 0,4-6 144,-1-1-1,0-1 0,-1 0 0,-1-1 0,12-20 1,56-100 604,-62 100-608,142-297 1552,-131 263-1083,-15 38 279,18-59 0,-31 75-127,-10 21-336,-14 26-154,18-26-309,-12 22 79,0 2 1,2-1-1,1 2 1,-11 35-1,-21 123 177,39-159-221,1 0 0,1 0-1,1 0 1,2 0 0,4 40-1,-4-65-31,1 1 0,0-1 0,-1 1 0,1-1 0,1 1 0,-1-1 0,0 0 0,1 0 0,-1 1 0,1-1 0,0 0 0,0-1-1,1 1 1,-1 0 0,0 0 0,1-1 0,0 0 0,-1 1 0,1-1 0,0 0 0,0 0 0,0-1 0,0 1 0,1-1 0,-1 1 0,0-1 0,7 1-1,-3-1 13,1 0-1,-1-1 0,1 0 1,0 0-1,-1-1 0,1 0 1,-1 0-1,1-1 0,-1 0 0,0 0 1,0-1-1,8-4 0,4-1 19,0-1 1,-1-1-1,-1-1 0,0-1 0,21-17 0,41-48 444,-75 69-283,-11 16-81,-11 23-42,13-22-66,0 0-1,0 0 0,1 0 1,-6 18-1,8-21-12,1 0 0,0 0 0,1 0 0,-1 0-1,1 0 1,0 0 0,1 0 0,-1 0 0,1-1 0,0 1-1,1 0 1,3 10 0,-3-12-4,-1-1-1,1 0 1,0 0 0,0 0-1,0 0 1,0 0 0,0 0 0,1 0-1,-1-1 1,1 0 0,0 1-1,0-1 1,0 0 0,0 0-1,0 0 1,0-1 0,0 1 0,1-1-1,-1 0 1,1 0 0,-1 0-1,5 1 1,-6-2 8,1 0-1,-1 1 1,0-1 0,0 0-1,1-1 1,-1 1 0,0 0 0,0 0-1,0-1 1,1 0 0,-1 1-1,0-1 1,0 0 0,0 0-1,0 0 1,0 0 0,0 0 0,0-1-1,-1 1 1,1-1 0,0 1-1,-1-1 1,1 0 0,-1 1-1,1-1 1,-1 0 0,0 0 0,0 0-1,0 0 1,0 0 0,0 0-1,0 0 1,-1 0 0,1 0-1,0-5 1,0 3 11,-1-1 0,1 1-1,-1 0 1,0-1 0,0 1 0,0-1-1,-1 1 1,1 0 0,-1-1 0,0 1-1,-1 0 1,1 0 0,-1-1 0,1 1-1,-1 0 1,-1 1 0,-4-8 0,3 5 20,-2 1 1,1-1-1,0 1 1,-1 0-1,0 0 1,0 1-1,-1 0 1,1 0 0,-1 0-1,0 1 1,-12-4-1,9 3-15,-13-2 118,22 6-109,7 0 38,37-2 49,50-9 0,-35 3-18,11-5 29,-49 9-82,0 0 0,41-2 1,-57 5-46,1 1 0,0-1 0,-1 0 0,1 0 0,4-2 0,20-2-548,-29 5 260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0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12312,'0'0'8,"11"-2"22,180-8 1145,-153 9-826,200 13 2330,-161-5-1622,-28-2-379,26 1 730,-30-8-3510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0:1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5016,'0'0'7728,"2"13"-7286,19 248 1613,-17-188-790,21 103 0,-25-173-1221,6 41 1151,-5-40-969,3 8 538,-3-10-448,0-8-183,5-127 461,-4 93-539,-2-79 89,-6-149 219,6 221-247,0 46-109,0 0 1,0-1 0,0 1-1,0-1 1,0 1-1,1 0 1,-1-1 0,1 1-1,-1-1 1,1 1-1,-1 0 1,1 0 0,0-1-1,-1 1 1,1 0-1,0 0 1,0 0 0,0 0-1,0 0 1,0 0 0,2-2-1,0 2 2,-1 0-1,1-1 1,0 1-1,-1 0 1,1 1 0,0-1-1,0 0 1,-1 1-1,1 0 1,4-1-1,6 2 17,0 0 0,-1 0 0,23 7 0,-13-3-1,0 1 1,-1 2-1,24 10 1,-36-13-14,-1-1 1,0 1-1,0 0 1,0 1-1,-1 0 1,1 0-1,-2 1 1,1 0-1,-1 0 1,8 11-1,-12-15-7,-1-1 0,1 1-1,-1 0 1,1 0 0,-1 0 0,0 1 0,0-1-1,-1 0 1,1 0 0,-1 1 0,1-1 0,-1 0-1,0 0 1,0 1 0,0-1 0,-2 5 0,1-3-2,-1 1 0,0-1 0,0 1 0,0-1 0,-1 0 0,0 0 1,0 0-1,-7 7 0,-3 3 0,-1-1 0,-1-1 0,0 0-1,-24 14 1,20-15 14,0-2 1,-1 0-1,-22 6 0,-31 17 85,53-25-67,3-1 34,12-3 79,22 3-140,-12-4-9,1-1 0,0 1-1,0-1 1,0-1 0,8 2-1,10 1-11,0 0-1,0 2 1,35 13-1,-51-16 12,1 1-1,-1 0 1,0 0-1,-1 1 1,1 0-1,-1 1 1,0-1-1,0 1 0,0 1 1,-1-1-1,0 1 1,9 15-1,-10-14 0,0 0-1,-1 1 1,0 0 0,0 0-1,3 14 1,-7-20 3,1 1 0,0 0 1,-1-1-1,0 1 1,0-1-1,0 1 1,0 0-1,-1-1 0,1 1 1,-1-1-1,0 1 1,0-1-1,0 1 0,-1-1 1,1 0-1,-1 1 1,-4 4-1,2-2 18,-1-1 1,0 0-1,0 0 1,0-1-1,-1 1 1,0-1-1,0-1 0,0 1 1,0-1-1,-1 0 1,1 0-1,-1-1 1,0 0-1,1 0 1,-1 0-1,0-1 0,0 0 1,-9 0-1,-4-1 40,0 0-1,1-1 0,-1-1 1,0-1-1,-22-6 0,-61-26 234,93 34-291,9 1-4,1 0-1,-1 1 1,0-1-1,1 0 1,-1 0-1,0 0 1,0 0-1,1 0 1,-1 0-1,0 0 1,0 0-1,1 0 1,-1 0-1,0-1 1,0 1-1,1 0 1,-1 0-1,0-1 1,1 1-1,-1-1 1,0 1-1,1 0 1,-1-1-1,1 1 1,-1-1-1,1 1 1,-1-1-1,0 0 1,4 0-74,0 1 1,-1 0-1,1 0 1,0 0-1,0 0 1,-1 0-1,1 1 1,0-1-1,2 2 1,4-1-136,17 1-2921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0:1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87 8136,'0'0'2473,"-10"4"-2148,-7 2-192,-5 2 291,-1 2-1,1 0 0,-31 19 1,52-28-376,-1 1 0,1-1 0,-1 0 0,1 0 0,0 1 0,-1-1 0,1 1 0,0-1 0,0 1 0,0-1 0,0 1 1,0 0-1,1-1 0,-1 1 0,0 0 0,1 0 0,-1 0 0,1-1 0,0 1 0,0 0 0,0 0 0,0 0 0,0 0 0,0 0 0,0 0 0,0-1 0,1 1 0,-1 0 0,1 0 0,-1 0 0,1-1 1,0 1-1,-1 0 0,3 1 0,-1 2 52,1-1 0,0 0 0,0-1 1,0 1-1,1-1 0,-1 1 1,1-1-1,0 0 0,-1 0 0,2-1 1,-1 1-1,6 2 0,-2-2 31,0 0-1,1-1 1,-1 1-1,1-2 1,0 1 0,0-1-1,0-1 1,-1 0-1,1 0 1,0 0-1,0-1 1,0-1 0,0 0-1,15-5 1,-17 5-23,0-1 1,0 0 0,0-1 0,0 0-1,-1 0 1,1 0 0,-1-1 0,0 0-1,0 0 1,-1-1 0,0 1 0,0-1-1,0 0 1,-1-1 0,1 1 0,-2-1-1,5-8 1,-6 9-33,0 1-1,0 0 1,0 0-1,-1-1 1,0 1 0,0-1-1,0 1 1,-1-1-1,0 0 1,0 1 0,0-1-1,-1 1 1,0-1-1,0 1 1,-2-8 0,1 8-32,0 1 1,-1 0 0,1 0-1,-1 0 1,0 0-1,0 0 1,0 0 0,0 1-1,-1 0 1,1-1-1,-1 1 1,0 1 0,0-1-1,0 0 1,0 1-1,0 0 1,-1 0 0,-5-2-1,4 3-13,0-1 0,0 1 0,0 0 0,0 0 0,0 1 0,0-1 0,0 1 1,0 1-1,0-1 0,0 1 0,-9 3 0,-3 1-3,1 1 0,-25 12 1,41-18-44,0 1 1,-1-1-1,1 1 0,0 0 1,0 0-1,0-1 1,-1 1-1,1 0 1,0 0-1,0 0 1,1 0-1,-1 0 1,0 0-1,0 0 0,0 1 1,1-1-1,-1 0 1,0 0-1,1 1 1,-1-1-1,1 2 1,2-2-358,1 0 1,0-1-1,0 1 0,-1-1 1,1 0-1,0 0 1,0 0-1,3 0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0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4008,'0'0'8433,"10"-3"-7984,40-12 91,1 3 0,0 2 0,1 2-1,-1 2 1,72 2 0,-72 3-95,-2 1 385,71 7-1,-75-2-326,-18-2-100,0 0 0,0 2 0,0 1 0,40 14 0,-65-19-374,0 0 0,-1 0 0,1 1 0,0-1 0,0 1 0,-1-1 0,1 1 0,0-1 0,-1 1 0,0 0 0,3 3 0,5 7-2871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1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0 949 5224,'0'0'4889,"14"-6"-4597,-5 3-231,10-5 138,0 0 1,0-2 0,24-15 0,14-20 839,76-76-1,-108 96-780,-9 9-42,0-2 0,-2 0 0,24-38 1,26-66 403,-45 77-306,27-94 1,-23 60-36,-20 68-209,0 0 0,-1 0 1,2-21-1,-4 27-30,0 0 1,0-1-1,0 1 1,-1 0-1,1 0 1,-1 0-1,0 0 1,-1 0-1,1 0 1,-4-7-1,4 12-30,1-1 0,0 1-1,0 0 1,-1-1-1,1 1 1,0 0-1,-1-1 1,1 1 0,0 0-1,-1-1 1,1 1-1,-1 0 1,1 0-1,0 0 1,-1-1-1,1 1 1,-1 0 0,1 0-1,0 0 1,-1 0-1,1 0 1,-1 0-1,1 0 1,-1 0 0,1 0-1,-1 0 1,1 0-1,0 0 1,-1 0-1,0 0 1,-16 10 94,-15 22-81,29-29-1,-14 19-8,0 1 1,2 0-1,0 1 1,-17 41-1,17-35 6,8-15 5,0 0 0,0 0 0,2 1 0,0 0 0,1 0 0,-3 22-1,4-14 49,0 0-1,2 0 1,2 29-1,0-45-46,1 1 0,-1-1-1,1 0 1,1 0 0,-1 0 0,1-1 0,1 1-1,-1 0 1,1-1 0,1 0 0,-1 0 0,1 0-1,6 6 1,13 15 51,-17-19-36,0-1 0,1 1 0,9 7 0,-13-13-29,0 0-1,1-1 0,-1 1 0,1-1 0,-1 0 0,1 0 1,0 0-1,0 0 0,0-1 0,6 1 0,0-1 2,-1 0-1,1-1 1,0-1 0,0 1-1,-1-2 1,1 1-1,0-2 1,-1 1 0,1-1-1,-1-1 1,0 0 0,0 0-1,-1-1 1,17-11-1,-15 9 8,6-3 22,30-24 0,-41 29-27,-1 0 0,0 0 0,0-1 0,0 0 0,-1 0 0,0 0 0,0-1 0,4-9 0,-4 9 24,8-18 88,-12 25-120,1-1 1,-1 1 0,0-1 0,0 1 0,1 0-1,-1-1 1,0 1 0,0-1 0,0 1 0,0-1-1,0 1 1,0-1 0,0 1 0,0-1 0,0 1-1,0-1 1,0 1 0,0-1 0,0 1 0,-1-1-1,1 1 1,0-1 0,0 1 0,0-1 0,-1 1-1,1-1 1,0 1 0,-1 0 0,1-1 0,0 1-1,-1 0 1,1-1 0,0 1 0,-1 0 0,1-1-1,-1 1 1,1 0 0,0 0 0,-1-1 0,0 1-1,-2 1 10,-1 0 0,1 0-1,0 1 1,0-1 0,0 1 0,0 0-1,0 0 1,0 0 0,-3 3-1,-5 3 8,-3-1 4,0 1 0,1 1 0,0 0 0,-18 16 0,28-22-20,0 0 1,0 0-1,0 0 1,0 0 0,0 1-1,1-1 1,0 1-1,0 0 1,0 0-1,0 0 1,0 0-1,1 0 1,-1 0 0,1 0-1,0 0 1,1 0-1,-1 1 1,1-1-1,0 0 1,0 1 0,0 5-1,2-6 0,-1 1-1,1 0 0,-1-1 1,1 1-1,1-1 1,-1 0-1,1 0 1,-1 0-1,1 0 1,0 0-1,1 0 0,5 5 1,-6-7-3,0 0 0,-1 1 0,1-1 0,1 0 1,-1-1-1,0 1 0,0 0 0,1-1 0,-1 0 0,1 0 0,-1 0 1,1 0-1,-1 0 0,1-1 0,0 0 0,-1 0 0,7 0 0,-2-2 28,-1 0 0,0 0-1,1-1 1,-1 0-1,0 0 1,0-1-1,0 0 1,-1 0 0,1 0-1,-1-1 1,0 0-1,-1-1 1,1 1-1,-1-1 1,0 0 0,0 0-1,-1 0 1,1-1-1,-2 0 1,6-10-1,-8 14-11,-1 0 0,1 1 0,0-1 0,-1 0 0,0 0 0,1 0-1,-1 0 1,0 0 0,-1 0 0,1 0 0,-1 0 0,1 0 0,-1 0-1,0 0 1,0 0 0,0 1 0,0-1 0,0 0 0,-1 1 0,1-1-1,-3-2 1,1 1 5,0 1-1,-1-1 0,1 1 1,-1 0-1,0 0 0,0 0 0,0 1 1,0-1-1,0 1 0,0 0 1,-8-3-1,11 5-24,-1 0 1,1-1-1,-1 1 1,1-1-1,-1 0 1,1 1-1,0-1 0,0 0 1,-1 0-1,1 0 1,0 0-1,0 0 1,0 0-1,-2-2 0,3 2-3,0 1 0,0-1-1,0 0 1,0 1-1,0-1 1,0 1 0,0-1-1,1 0 1,-1 1-1,0-1 1,0 1 0,0-1-1,1 1 1,-1-1-1,0 1 1,0-1 0,1 1-1,-1-1 1,1 1-1,-1-1 1,0 1 0,1 0-1,-1-1 1,1 1 0,-1 0-1,1-1 1,-1 1-1,1 0 1,-1 0 0,1-1-1,-1 1 1,1 0-1,0 0 1,-1 0 0,1 0-1,-1 0 1,1 0-1,0-1 1,43-14-87,0 2 1,1 1-1,64-7 0,-106 19 84,0 0 0,0-1 0,0 2 0,0-1 0,0 0 0,0 1 0,0-1 0,0 1 0,0 0 0,0 0 0,0 0 0,-1 0 0,1 0 0,0 1 0,-1 0 0,1-1 0,-1 1 0,1 0 0,-1 0 0,0 0 0,0 0 0,0 1 0,0-1 0,0 1 0,0-1 0,-1 1 0,1-1 0,-1 1 0,1 0 0,-1 0 0,0 0 0,-1 0 0,1 0 0,0 0 0,-1 0 0,1 0 0,-1 0 0,0 0 0,-1 4 0,0 7-1,-7 46-33,7-54 62,0 0 0,0 0 0,-1-1-1,0 1 1,-1-1 0,1 0 0,-6 10 0,56-58 246,-19 7-162,-21 24-77,0 1 1,1 0-1,1 0 1,0 1-1,0 0 1,1 1-1,14-9 1,-11 12-10,-9 9 23,-7 19 29,0-11-79,-4 16 26,-5 37 47,11-59-52,-1 0 1,1 1-1,0-1 0,1 0 0,-1 1 1,1-1-1,0 0 0,1 0 0,2 8 1,-3-11-11,0 0 1,1 0-1,-1 0 0,1-1 1,-1 1-1,1 0 1,0-1-1,0 1 0,0-1 1,0 1-1,0-1 1,0 0-1,0 0 1,0 0-1,0 0 0,1 0 1,-1 0-1,0-1 1,1 1-1,-1-1 1,0 1-1,1-1 0,-1 0 1,4 0-1,7-1 31,0 0-1,1 0 1,13-4 0,-26 4-34,28-5 75,-1-2 0,50-22 0,52-33 83,-28 12-18,-83 42-103,0-1 0,-1-1 0,-1 0 0,17-15 0,-33 26-36,-1 0 0,1 0 0,-1-1 1,1 1-1,-1 0 0,1 0 0,-1-1 0,0 1 1,1-1-1,-1 1 0,0 0 0,1-1 0,-1 1 1,0-1-1,0 1 0,1-1 0,-1 1 1,0-1-1,0 1 0,0-1 0,1 1 0,-1-1 1,0 1-1,0-1 0,0 1 0,0-1 1,0 1-1,0-1 0,0 1 0,0-1 0,0 1 1,-1-1-1,1 1 0,0-1 0,0 1 1,-1-2-1,0 2 3,1-1-1,-1 1 1,0 0 0,0-1 0,0 1 0,0 0 0,0-1 0,1 1-1,-1 0 1,0 0 0,0 0 0,0 0 0,0 0 0,0 0 0,0 0-1,0 0 1,0 0 0,0 0 0,0 0 0,0 1 0,-1 0 0,-21 7 4,0 1 0,1 1 0,0 1 1,1 1-1,0 1 0,1 1 0,0 0 1,1 2-1,-23 24 0,40-37-17,-1 0 0,1 0 0,-1 0 0,1 0 0,0 1-1,1-1 1,-1 1 0,0-1 0,1 1 0,0 0 0,0-1-1,0 1 1,0 0 0,1 0 0,0 0 0,-1 0 0,2 7 0,-1-8 2,1 0 0,0 0 0,0 0 0,0 0 0,0 0 0,0 0 0,1-1 0,-1 1 0,1-1 0,0 1 0,0-1 1,0 1-1,0-1 0,0 0 0,0 0 0,0 0 0,1 0 0,-1 0 0,1 0 0,0-1 0,-1 0 0,1 1 1,3 0-1,-2 0 3,0-1 1,1 0 0,-1 0-1,0 0 1,1 0 0,-1-1 0,0 0-1,1 0 1,-1 0 0,1 0-1,-1-1 1,1 1 0,-1-1 0,8-3-1,-5 1 11,0 0 1,0-1-1,0 0 0,-1 0 1,1-1-1,-1 1 0,-1-1 0,6-6 1,4-6 45,-1 0 1,0-1 0,-2-1 0,20-38-1,7-28 296,-34 74-158,-11 20-127,-11 20-40,-41 117-88,27-60 30,-1-12 81,-43 72 0,71-140-39,0 0 0,0 0 0,0 0-1,-1-1 1,0 1 0,0-1 0,-1 0 0,1-1 0,-1 1-1,0-1 1,0 0 0,-9 4 0,12-7 0,0 0 1,1 0 0,-1 0 0,0-1-1,0 1 1,1-1 0,-1 1-1,0-1 1,0 0 0,0 0 0,0 0-1,1-1 1,-1 1 0,0 0 0,0-1-1,0 0 1,1 0 0,-1 0-1,0 0 1,1 0 0,-1-1 0,1 1-1,-1-1 1,1 1 0,0-1-1,0 0 1,0 0 0,0 0 0,0 0-1,0 0 1,0-1 0,1 1-1,-1 0 1,-1-4 0,2 4-5,0-1 0,0 1 0,0 0 0,0-1-1,0 1 1,0 0 0,1-1 0,-1 1 0,1-1 0,0 1 0,0-1 0,0 1 0,0-1 0,0 1-1,0-1 1,1 1 0,-1-1 0,1 1 0,0 0 0,-1-1 0,1 1 0,0 0 0,0-1 0,1 1 0,-1 0-1,0 0 1,1 0 0,0 0 0,-1 0 0,1 0 0,0 1 0,2-3 0,8-6-4,1 1 0,0 0 0,0 1 0,17-8 0,-10 6-11,166-79-116,-108 53 54,-50 22 71,-1-1 0,-1-2-1,-1 0 1,0-2 0,-1-1 0,-1 0 0,-1-2 0,31-40 0,-28 25 32,-19 26-10,1 1 1,0-1-1,12-11 0,-12 12 15,-7 9-28,1 0-1,-1 0 1,1 0-1,-1 0 1,1 0 0,0 0-1,-1 0 1,1 0-1,0 0 1,0 0-1,-1 1 1,1-1-1,0 0 1,0 1-1,0-1 1,1 0 0,-2 0 25,0-2-15,-5 8-14,-12 30-79,7-12 54,-11 16 11,9-18 4,1 1-1,-15 42 0,26-60 9,-1-1 0,0 1-1,1 0 1,-1 0-1,1 0 1,0-1 0,0 1-1,1 0 1,-1 0 0,1 0-1,0-1 1,0 1 0,0 0-1,0-1 1,0 1 0,1 0-1,3 3 1,-4-4-1,0-1 1,1 0-1,0 0 1,0 0 0,-1-1-1,1 1 1,0 0-1,0-1 1,1 1-1,-1-1 1,0 1-1,0-1 1,1 0-1,-1 0 1,1 0-1,-1-1 1,1 1-1,-1 0 1,1-1-1,-1 0 1,1 1-1,0-1 1,-1 0 0,1-1-1,3 1 1,10-4 51,-1 1 1,0-2-1,0 0 1,-1 0-1,0-2 1,0 0-1,0 0 1,-1-1 0,18-14-1,4-8 67,59-65 1,-77 76-97,-2-2 1,0 0 0,-1 0 0,-1-1-1,11-26 1,41-120 45,-16 37 18,-46 123-87,0-1-1,-1 1 1,0-1-1,0 1 0,0-1 1,-1 0-1,-1 0 1,1 0-1,-2 0 1,0-9-1,-4 5-128,5 13 122,-1 0 0,1 0 0,0 0 0,-1 0 1,1 0-1,0 0 0,-1 0 0,1 0 0,0 0 0,-1 0 0,1 1 0,0-1 0,0 0 0,-1 0 0,1 0 0,0 0 0,0 0 0,-1 1 0,1-1 0,0 0 0,0 0 0,-1 0 0,1 1 0,0-1 0,0 0 0,0 0 0,-1 1 0,-15 26-193,12-20 188,-16 32-98,2 0 1,1 1 0,3 0-1,1 1 1,-13 72 0,16-72 55,7-29 27,0-1 0,1 1 1,-2 22-1,-2 32-17,4-55 35,0 0 0,1 0-1,0 0 1,1 0 0,0 0 0,1 0 0,0 0-1,3 13 1,0-11 11,-3-8 1,0 0 0,1 0 0,-1-1 0,1 1 0,0-1 0,4 7 0,-5-10-4,-1 0 0,1 0 0,0-1 1,0 1-1,0 0 0,0 0 0,0 0 0,0-1 1,1 1-1,-1 0 0,0-1 0,0 1 0,0-1 1,1 1-1,-1-1 0,0 0 0,0 0 0,1 1 1,-1-1-1,0 0 0,1 0 0,-1 0 0,0 0 1,0-1-1,1 1 0,-1 0 0,0-1 1,1 1-1,0-1 0,17-4 79,-10 3-50,0-1-1,1 1 0,-2-1 0,1-1 0,0 0 0,-1 0 0,1-1 0,-1 1 0,-1-2 0,1 1 0,11-12 0,10-13 85,-21 22-79,0 1 0,0-1-1,-1 0 1,-1-1 0,1 0 0,-1 0-1,8-19 1,-8 18-4,-1-1-1,13-17 1,-13 21-27,-5 7-4,0 0 0,-1 0 0,1 0 0,0 0 0,0 0 0,0 0 0,0-1 0,0 1 0,0 0 0,-1 0 0,1 0 0,0 0 0,0 0 0,0 0 0,0 0 0,0 0 0,0 0 0,-1 0 0,1 0 0,0 0 0,0 0 0,0 0 0,0 0 0,-1 0 0,1 0 0,0 0 0,0 0 0,0 0 0,0 0 0,0 0 0,-1 0 0,1 0 0,0 0 0,0 0 0,0 1 0,0-1 0,0 0 0,0 0 0,0 0 0,-1 0 0,1 0 0,0 0 0,0 1 0,-3 4 0,1 1 0,0 0 0,0 0 0,0 0 0,0 0 0,1 0 0,0 0 0,0 9 0,-1 5-4,-2-1-17,2-8 3,0 1 0,0 0 0,1 0 0,0 0 0,1-1 0,0 1 0,3 13 0,-3-24 21,0 0 0,0 0 0,1 1 0,-1-1-1,1 0 1,-1 0 0,1 0 0,-1 0 0,1 0 0,-1 0 0,1 0 0,0 0 0,0 0 0,0 0 0,-1 0 0,1 0 0,0-1-1,0 1 1,0 0 0,0-1 0,0 1 0,0 0 0,1-1 0,-1 0 0,0 1 0,0-1 0,2 1 0,2-1 11,-1 0 1,1 0 0,-1-1 0,1 1 0,-1-1 0,6-2 0,18-1 34,-19 3-35,-1 0 0,1-1 0,0 1 0,0-1 0,-1-1 0,0 0 0,1 0 0,-1-1 0,0 0 0,13-9 0,-9 5 8,-1 0 0,0-1 0,0-1 0,0 0 0,16-21 0,-19 17 17,0 0 0,-1 0 1,-1 0-1,0-1 0,7-30 0,-11 12 69,-4 22-89,2 11-20,0 0-1,0 0 1,-1 0 0,1 0 0,0 0-1,-1 0 1,1 0 0,0 0-1,0 0 1,-1 1 0,1-1-1,0 0 1,0 0 0,0 0-1,-1 0 1,1 1 0,0-1-1,0 0 1,0 0 0,-1 0 0,1 1-1,0-1 1,0 0 0,0 0-1,0 1 1,0-1 0,-1 0-1,1 0 1,0 1 0,0-1-1,0 0 1,0 1 0,0-1-1,0 0 1,0 1 0,-42 97-198,39-91 183,0 0 0,1 1-1,0-1 1,0 1 0,0-1-1,1 1 1,0 11 0,-1 0-19,-1 22-60,3-39 94,0 1-1,1-1 1,-1 1-1,1-1 1,0 0-1,-1 1 1,1-1-1,0 0 1,0 0-1,0 0 1,1 1-1,-1-1 1,0-1-1,4 4 1,-4-4 7,1 0 1,0 0 0,0 0-1,0 0 1,0 0 0,0 0 0,0-1-1,0 1 1,0-1 0,0 0 0,0 0-1,0 0 1,0 1 0,1-2-1,-1 1 1,0 0 0,0 0 0,0-1-1,0 1 1,2-2 0,44-15 173,-45 16-160,11-6 48,0 0-1,-1-1 1,0 0 0,0 0 0,-1-2 0,18-17 0,-18 17-34,1 1 0,-1 0 0,23-11 0,-32 18-35,1 1 1,0 0 0,0-1-1,0 1 1,0 1 0,0-1-1,0 1 1,0-1 0,0 1-1,0 0 1,0 0 0,0 1 0,0 0-1,7 1 1,1 2-28,1 0 1,-1 1-1,15 7 1,-26-11 30,0-1 0,-1 0 0,1 1 0,0-1-1,-1 1 1,1-1 0,0 0 0,0 0 0,-1 1 0,1-1 0,0 0 0,0 0 0,-1 0 0,1 0 0,0 0-1,0 0 1,0 0 0,1 0 0,-2-1 2,0 1 0,0 0 0,0-1 0,0 1 0,0 0 0,0-1 0,0 1-1,0 0 1,0-1 0,0 1 0,0 0 0,0-1 0,0 1 0,0-1 0,-1 1 0,1 0 0,0-1-1,0 1 1,0 0 0,0 0 0,-1-1 0,1 1 0,0 0 0,0-1 0,-1 1 0,1 0-1,-2-2 3,1 0 0,0 1 0,-1-1 0,1 1-1,-1 0 1,0-1 0,1 1 0,-1 0-1,0 0 1,0 0 0,0 0 0,0 0 0,1 0-1,-1 1 1,-4-1 0,1 1-9,0 1 1,0 0 0,0 1-1,0-1 1,1 1-1,-1 0 1,0 0 0,1 0-1,0 1 1,-1 0-1,1 0 1,0 0 0,1 0-1,-6 6 1,-3 1-18,9-7 10,0 0 0,1 0 0,-1 0 0,1 1 0,0-1 1,0 1-1,0 0 0,0-1 0,1 1 0,0 0 0,-1 0 0,1 0 1,1 0-1,-1 0 0,0 5 0,0-1-8,1 1 1,0-1-1,0 0 1,1 1-1,0-1 1,4 13 0,-5-19 14,1 0 0,-1 0 1,1-1-1,-1 1 0,1 0 1,0 0-1,0-1 1,0 1-1,0 0 0,0-1 1,0 1-1,1-1 1,-1 1-1,0-1 0,1 0 1,-1 0-1,1 1 1,3 1-1,-4-3 5,1 0 0,0 1 0,-1-1 0,1 0 0,0 0 0,0 0 1,-1 0-1,1 0 0,0 0 0,-1 0 0,1-1 0,0 1 0,-1-1 0,1 1 0,-1-1 0,1 1 1,1-2-1,5-3 14,-1 1 1,0-2 0,-1 1-1,1-1 1,-1 0 0,0 0-1,5-7 1,0-2 10,0-1 0,-1 0 0,-1-1 0,7-19 0,25-74 82,-30 78-77,-5 14-22,7-17 37,-2 0 0,-1 0 0,6-52-1,-8 25-9,-3 20-111,1-44-1,-22 126-347,-3 12 225,11-33 148,1 0 0,1 0 0,0 1 0,2 0 0,-3 26 0,3-2-77,-19 78 0,8-46 50,14-71 75,-3 19 23,0 0-1,1 31 1,3-46-23,1 0 1,0 1 0,1-1 0,0 0 0,1 0-1,0 0 1,0 0 0,1-1 0,8 15 0,-11-21 6,0-1 1,0 1 0,0-1-1,1 0 1,-1 0-1,1 1 1,-1-1 0,1 0-1,-1 0 1,1 0 0,0 0-1,0-1 1,-1 1 0,1 0-1,0-1 1,0 1 0,0-1-1,-1 0 1,1 0 0,0 1-1,0-1 1,0-1 0,0 1-1,0 0 1,0 0 0,0-1-1,-1 1 1,1 0 0,0-1-1,0 0 1,-1 0 0,1 1-1,2-2 1,3-2 25,1-1 1,-1 1-1,0-1 1,0 0-1,11-12 1,79-92 363,-80 93-333,-14 13-53,-1 1-1,1-1 0,-1 1 0,1-1 0,-1 0 1,0 0-1,0 0 0,1-3 0,1 0 3,0 0-1,0 1 1,0-1-1,8-7 1,-9 9-81,-4 14 25,0-2 28,1 0 0,-2 1 0,1-1 0,-4 9 0,3-11 5,1 0 0,-1 0 0,1 0 0,0 0 0,1 0 0,0 0 0,-1 0 0,2 0 0,1 10 1,-1-9 3,1-1 1,0 1-1,1-1 1,-1 0-1,1 0 1,0 0 0,1 0-1,0 0 1,0-1-1,0 1 1,9 7 0,-10-10 5,0-1 1,0 1 0,0-1 0,1 0 0,-1 0 0,1 0 0,0 0 0,-1 0-1,1-1 1,0 0 0,0 0 0,0 0 0,0 0 0,0-1 0,0 1 0,0-1-1,0 0 1,0 0 0,0-1 0,6 0 0,-2-1 24,1 0 1,-1 0-1,0-1 1,0 0-1,0 0 1,-1-1-1,1 0 0,-1-1 1,0 1-1,8-7 1,27-21 121,-30 24-92,0 0 1,-1-1-1,0 0 1,-1-1-1,11-12 1,-20 21-57,-1 1 0,0-1-1,1 0 1,-1 1 0,0-1 0,1 1 0,-1-1 0,1 1 0,-1-1-1,1 1 1,-1-1 0,1 1 0,-1-1 0,1 1 0,-1 0 0,1-1 0,0 1-1,-1 0 1,1 0 0,0-1 0,-1 1 0,1 0 0,0 0 0,-1 0 0,1 0-1,0 0 1,-1 0 0,1 0 0,0 0 0,-1 0 0,1 0 0,0 0-1,-1 0 1,1 1 0,0-1 0,-1 0 0,1 0 0,-1 1 0,1-1 0,0 0-1,-1 1 1,1-1 0,-1 1 0,1-1 0,-1 1 0,1-1 0,-1 1-1,1-1 1,-1 1 0,0-1 0,1 1 0,-1 0 0,4 6-18,-1-1 1,0 1-1,-1 0 1,0 0 0,3 15-1,-5-20 20,0-1 0,1 1 0,-1 0-1,0 0 1,1-1 0,0 1 0,-1-1 0,1 1-1,0 0 1,1 1 0,-2-2 2,0-1 0,1 0 0,-1 1 0,0-1 0,1 0 0,-1 0 0,0 1 1,1-1-1,-1 0 0,1 0 0,-1 0 0,0 1 0,1-1 0,-1 0 0,1 0 0,-1 0 0,1 0 0,-1 0 0,0 0 0,1 0 0,-1 0 1,1 0-1,-1 0 0,1 0 0,-1 0 0,1 0 0,2-2 15,1 0 1,-1 0 0,0 0-1,1-1 1,-1 1-1,0-1 1,3-3-1,0 0-23,33-37 98,7-6-25,-18 33-47,-28 16-22,1-1-1,0 1 1,-1 0-1,1-1 0,0 1 1,-1 0-1,1-1 1,0 1-1,0 0 0,0 0 1,-1 0-1,1 0 1,0 0-1,0 0 0,0 0 1,-1 0-1,1 0 1,0 0-1,0 0 0,0 0 1,-1 1-1,1-1 1,0 0-1,0 0 0,-1 1 1,1-1-1,0 1 1,-1-1-1,1 1 0,0-1 1,-1 1-1,1-1 1,-1 1-1,2 0 0,9 34-67,-8-23 42,0-1 0,1 1 0,1-1 0,0 0 0,8 13 0,-12-22 24,1 1 0,0-1 1,0 0-1,0 0 0,0 0 1,0 0-1,1 0 0,-1 0 1,1-1-1,-1 1 0,1-1 1,-1 1-1,1-1 0,0 0 1,-1 0-1,1 0 0,0-1 1,0 1-1,0-1 0,0 1 1,0-1-1,0 0 0,0 0 1,0 0-1,0-1 0,5 0 0,9-4 26,1 0-1,-1-1 1,0 0-1,-1-2 1,1 0-1,-1 0 0,-1-2 1,0 0-1,0-1 1,20-19-1,-28 23 5,1 1 0,0 0-1,0 0 1,13-7 0,-18 11-24,0 1 0,0 0 0,0 0 0,1 0 0,-1 0 0,0 0-1,1 0 1,-1 1 0,0 0 0,1 0 0,-1 0 0,0 0 0,1 0 0,-1 0 0,0 1 0,5 1 0,30 15-26,-32-14 18,1 1 1,-1-1-1,1 0 1,0-1-1,0 0 1,1 0-1,-1 0 1,8 0-1,-5-4 18,-13-3 16,-11-3 18,12 8-46,-1-1 1,1 1-1,-1 0 0,1-1 0,0 1 0,-1 0 0,1 1 0,-1-1 0,1 0 0,0 1 0,-1-1 0,1 1 0,0 0 0,-1 0 0,-2 1 0,-31 23-58,15-9 35,15-12 4,1 0 0,0 0 0,0 1 0,0 0 0,1 0 0,-1 0 0,1 0 0,0 1 0,1-1 1,0 1-1,-1 0 0,2 0 0,-1 0 0,1 1 0,0-1 0,0 1 0,-1 11 0,2-16 14,1 0-1,0 0 1,0 0 0,0 0-1,0-1 1,0 1 0,0 0-1,0 0 1,1 0-1,-1 0 1,1-1 0,-1 1-1,1 0 1,0-1 0,-1 1-1,1 0 1,0-1 0,0 1-1,2 1 1,-1-2 7,-1 0 1,0 0-1,1 0 1,-1 0 0,1-1-1,0 1 1,-1 0-1,1-1 1,0 0-1,-1 1 1,1-1-1,0 0 1,-1 0-1,1 0 1,0 0 0,-1 0-1,1 0 1,0 0-1,-1-1 1,1 1-1,1-1 1,3-1 13,-1 0 1,1 0 0,-1-1-1,0 0 1,0 0-1,0 0 1,-1 0 0,9-8-1,32-36 96,-39 40-87,-1 0 3,1-1-1,-1 0 0,4-9 1,16-23 132,-20 34-126,3-1 39,-5 15-67,0 7-39,-1-4 16,1-1 1,0 0-1,1 0 1,-1-1-1,2 1 0,7 12 1,-10-20 15,-1 0 1,1 1-1,0-1 1,0 0-1,0 0 1,1 0-1,-1-1 1,0 1-1,1 0 0,-1-1 1,1 0-1,-1 1 1,1-1-1,0 0 1,0-1-1,-1 1 1,1 0-1,0-1 1,0 1-1,0-1 1,0 0-1,0 0 1,0 0-1,0 0 0,-1-1 1,1 1-1,6-3 1,17-5 11,1-1 1,-1-2-1,-1 0 1,0-2-1,-1-1 1,0-1-1,-1-1 1,0-1-1,-2 0 1,0-2-1,-1-1 1,30-37-1,-28 29 4,-2-1 0,0-1-1,-2-1 1,-2 0-1,14-34 1,-27 56-12,1 0 5,0-1 0,4-18-1,-8 26-12,1 0 0,-1 0-1,0 0 1,1 1 0,-1-1 0,0 0-1,0 0 1,-1 0 0,1 1-1,0-1 1,-1 0 0,1 0 0,-1 1-1,1-1 1,-1 0 0,0 0 0,1 1-1,-1-1 1,0 1 0,0-1 0,0 1-1,-1-1 1,0 0 0,1 1-1,-1 1 0,1 0-1,0 0 1,0 0 0,0 0 0,0 0 0,-1 0 0,1 0 0,0 0-1,0 0 1,0 0 0,0 1 0,0-1 0,-1 0 0,1 1 0,0-1-1,0 1 1,0 0 0,0-1 0,0 1 0,0 0 0,1-1 0,-1 1 0,-1 1-1,0 0-3,-10 7-24,1 0-1,1 1 0,0 0 1,0 1-1,1 1 0,1-1 0,-1 1 1,2 0-1,-7 15 0,0 3-59,1 1 0,-15 60 0,24-74 66,1 0 0,0 0 0,2 0-1,0 1 1,1-1 0,0 1 0,2-1-1,4 25 1,-4-36 71,0 0 0,0 0 0,0 0-1,1-1 1,0 1 0,0-1 0,0 0 0,6 7-1,-7-9-182,1 0 0,0-1 0,-1 1 0,1-1 0,0 0 0,0 1-1,5 1 1,13 1-3592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1:0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7936,'0'0'4792,"9"-10"-3951,2-6-516,-5 8 213,0-1 1,1 1-1,8-8 1,13-9 4211,0-2-3469,-27 27-1256,-1 0 0,0-1 0,0 1-1,0 0 1,1 0 0,-1-1 0,0 1-1,0 0 1,1-1 0,-1 1 0,0 0-1,0 0 1,1 0 0,-1-1 0,0 1-1,1 0 1,-1 0 0,0 0 0,1 0-1,-1 0 1,0-1 0,1 1 0,-1 0-1,0 0 1,1 0 0,-1 0 0,1 0-1,-1 0 1,0 0 0,1 0-1,-1 0 1,0 1 0,1-1 0,-1 0-1,0 0 1,1 0 0,-1 0 0,0 0-1,1 1 1,-1-1 0,0 0 0,1 0-1,-1 0 1,0 1 0,0-1 0,1 0-1,-1 0 1,0 1 0,0-1 0,4 18 73,-8 5-131,0-1 0,-1 0-1,-12 33 1,-1-13-3035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12376,'0'0'14887,"12"13"-14671,6 6-135,-2-3 31,-1 1 0,21 31 0,123 193 856,-124-188-734,42 57 755,-75-107-875,13 15 206,-10-12 207,-6-6 649,-1-2-1365,1 0 0,0 1 0,0-1 0,1 0-1,-1 0 1,0 0 0,1 1 0,-1-1 0,0-3-1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1:0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6632,'0'0'10970,"10"-9"-10629,6-4-217,53-46 1172,-58 51-108,-5 13 594,5 8-1853,-1-3-127,-1 0 0,0 1 0,-1 0 0,9 14 0,-11-14-1853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1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7528,'0'0'5746,"11"0"-5244,162-3 1372,86-2-3,-256 4-1853,213-4 1200,-165 6-801,0 2 1,61 13-1,-104-14-352,0 0 1,0 1-1,14 6 1,-6 0-2584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2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144 114 2504,'0'0'14843,"-10"10"-14605,-56 45 226,60-48-326,1-1 0,-1 1-1,1 0 1,0 0 0,0 0 0,1 1 0,0-1 0,-3 10 0,-7 10 173,13-24-285,0-1 0,0 1 0,0-1 1,1 1-1,-1-1 0,1 1 0,-1 0 1,1-1-1,0 1 0,0 0 0,0-1 1,0 1-1,1 0 0,-1-1 0,1 1 1,-1 0-1,1-1 0,0 1 0,0-1 1,0 1-1,0-1 0,1 0 0,-1 1 0,1-1 1,-1 0-1,1 0 0,0 0 0,0 0 1,0 0-1,0-1 0,0 1 0,0 0 1,0-1-1,1 0 0,-1 1 0,0-1 1,1 0-1,-1 0 0,1 0 0,0-1 1,-1 1-1,1-1 0,0 1 0,-1-1 1,1 0-1,5 0 0,5-1 31,0-1 0,0 0 0,0-1 0,0 0 0,0-1 0,-1 0 0,0-1 0,0-1 0,0 0 0,0 0 0,-1-1 0,0-1 0,-1 0 0,0 0 0,0-1 1,0 0-1,-1-1 0,-1 0 0,0-1 0,0 1 0,8-16 0,-13 20-13,1 1 0,-2-1 1,1 1-1,-1-1 0,1 0 1,-2 0-1,1 0 0,-1 0 0,0-1 1,0 1-1,0 0 0,-1-9 1,0 14-36,0 0 10,0 0 0,0 0 0,1-1-1,-1 1 1,0 0 0,-1-1-1,1 1 1,0 0 0,0-1-1,0 1 1,-1 0 0,1 0 0,-1-1-1,1 1 1,-1 0 0,1 0-1,-1 0 1,0 0 0,0 0-1,1 0 1,-1 0 0,0 0 0,0 0-1,-2-1 1,3 2-16,0 0 1,-1 0-1,1 0 0,0 0 0,0 0 1,-1 0-1,1 0 0,0 0 1,0 0-1,-1 0 0,1 0 1,0 0-1,0 1 0,-1-1 0,1 0 1,0 0-1,0 0 0,0 0 1,-1 0-1,1 1 0,0-1 1,0 0-1,0 0 0,0 0 0,0 1 1,-1-1-1,1 0 0,0 0 1,0 1-1,0-1 0,0 0 1,0 0-1,0 1 0,0-1 0,0 0 1,0 0-1,0 1 0,0-1 1,0 0-1,0 0 0,0 1 1,0-1-1,0 0 0,0 0 0,0 1 1,0-1-1,0 18 66,0-16-50,0 3-14,1-1 0,0 1 0,0-1 0,0 1 0,1-1 0,-1 1 0,1-1 0,0 0 0,0 0 0,1 0 0,-1 0 0,1 0 0,0-1 0,0 1 0,0-1 0,0 0 0,1 0 0,7 5 0,-6-4 3,0 0-1,1-1 1,-1 1 0,1-2-1,0 1 1,0-1 0,0 1-1,0-2 1,1 1 0,-1-1-1,0 0 1,1 0 0,7 0-1,-1-2 42,0 1-1,0-2 1,0 0-1,-1-1 1,1 0-1,-1 0 1,20-9-1,-26 9-25,0-1 0,-1 1 0,1-1 0,-1 0-1,0 0 1,0-1 0,0 1 0,0-1 0,-1 0 0,0-1-1,0 1 1,0-1 0,-1 1 0,1-1 0,-1 0-1,3-12 1,2 0 34,-5 13-35,-1 1 0,0-1 0,0 0 0,0 1 0,0-1 1,-1 0-1,0 0 0,0 0 0,0 0 0,-1 0 0,0 0 1,0 0-1,-1-9 0,1 13-26,0 0 0,0 1 0,-1-1 0,1 0 1,0 0-1,-1 0 0,1 0 0,0 0 0,-1 1 0,1-1 0,-1 0 0,1 0 1,-1 1-1,0-1 0,1 0 0,-1 1 0,0-1 0,1 1 0,-1-1 1,0 1-1,0-1 0,0 1 0,1-1 0,-1 1 0,0 0 0,0-1 0,0 1 1,0 0-1,0 0 0,0 0 0,0 0 0,1 0 0,-1 0 0,0 0 1,0 0-1,0 0 0,0 0 0,0 0 0,0 1 0,0-1 0,1 0 0,-1 1 1,0-1-1,-1 1 0,1 0-306,0 0 1,0 0 0,0 0-1,0 0 1,0 0 0,0 0-1,0 0 1,1 0 0,-1 0-1,0 1 1,1-1-1,-1 3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2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71 5320,'0'0'10038,"-10"5"-9611,-77 42 811,72-38-969,1 1-1,-1 0 0,1 1 0,1 0 0,0 1 0,1 1 0,0 0 1,-14 21-1,23-29-187,0-1 0,1 1 0,0 0-1,0 0 1,0 1 0,1-1 0,0 0 0,0 0 0,0 1 0,1-1 0,-1 1 0,1-1 0,0 0 0,2 8 0,-2-9-42,1-1 0,0 1 0,0 0 0,1 0 0,-1-1 0,1 1 0,0-1 0,0 1 1,0-1-1,0 0 0,0 1 0,1-1 0,-1 0 0,1-1 0,0 1 0,0 0 0,0-1 0,0 0 1,7 4-1,-7-5-24,0 0 1,-1 0 0,1-1 0,0 1-1,0-1 1,-1 1 0,1-1 0,0 0-1,0 0 1,0 0 0,-1-1 0,1 1-1,0-1 1,0 1 0,-1-1-1,1 0 1,3-2 0,0 1 5,-1-1-1,0 0 1,0 0-1,0 0 1,0 0-1,-1-1 1,5-4 0,1-2 18,-2-1 0,1 1 1,-1-1-1,-1-1 0,0 1 0,0-1 1,-2 0-1,1-1 0,-1 0 1,-1 1-1,0-1 0,-1-1 0,-1 1 1,2-17-1,-7 0 29,3 29-58,0 0 0,0 0 0,0-1 0,0 1 0,0 0 0,0 0 0,-1 0 0,1 0 0,0 0 0,-1-1 0,1 1 0,-1 0 0,1 0 0,-1 0 0,1 0 0,-1 0 0,0 1 0,0-1 0,-1-2 0,1 3 74,-3-1 18,3 8-49,5 21 66,-4-20-98,1 1 1,0-1-1,1 0 0,0 0 0,0 0 0,1-1 1,5 12-1,-4-11 17,-1-2-13,0 0 1,0-1-1,1 1 0,0-1 0,0 0 1,0 0-1,0 0 0,1 0 0,0-1 1,0 1-1,8 4 0,-10-7-12,0-1 0,1 0-1,-1 0 1,0 0 0,0 0-1,1 0 1,-1-1 0,1 0 0,-1 0-1,0 0 1,1 0 0,-1 0-1,1 0 1,-1-1 0,0 0 0,1 0-1,-1 0 1,0 0 0,0 0-1,0 0 1,0-1 0,0 0-1,0 0 1,0 0 0,0 0 0,-1 0-1,1 0 1,-1 0 0,3-4-1,7-8 32,0 0 0,-1-1-1,-1-1 1,10-19 0,-7 12 47,-9 16-71,0 1 19,0-1 0,0 1-1,0-1 1,-1 0 0,0 0-1,0-1 1,-1 1-1,3-13 1,-5 19 38,4 18-2,7 16-27,35 113 477,-46-143-489,1 0-1,0 1 1,0-1-1,0 0 1,0 0-1,1-1 1,-1 1-1,1 0 1,-1 0-1,1-1 1,0 1-1,0-1 0,1 1 1,-1-1-1,0 0 1,4 3-1,-5-5-18,0 1 1,1-1-1,-1 1 0,0-1 0,0 0 0,0 1 0,0-1 0,1 0 0,-1 0 0,0 0 0,0 0 0,1 0 0,-1 0 0,0 0 0,0-1 0,0 1 0,2-1 0,-1 0 0,0 0 0,1 0 0,-1 0 0,0 0 0,0-1 0,0 1 0,0-1-1,-1 0 1,1 0 0,3-3 0,9-14 29,-1 0 0,-1-1 0,0 0 0,-2-1 0,0-1 0,-1 1 0,7-29 0,-16 40-45,0 9-1,0 0-1,0 0 1,0 0 0,0 0 0,0 0-1,1 0 1,-1 0 0,0 0 0,0 0-1,1 0 1,-1 0 0,0 0 0,1 0-1,-1 0 1,1 0 0,0 0-1,0-1 1,0 0-26,-1 2 24,0 0 0,1-1 0,-1 1 0,0-1 0,0 1 0,0 0 0,1-1 0,-1 1 1,0 0-1,0-1 0,1 1 0,-1 0 0,0-1 0,1 1 0,-1 0 0,0 0 0,1-1 0,-1 1 1,0 0-1,1 0 0,-1 0 0,1-1 0,-1 1 0,0 0 0,1 0 0,-1 0 0,1 0 0,-1 0 1,1 0-1,-1 0 0,0 0 0,1 0 0,-1 0 0,1 0 0,-1 0 0,1 0 0,-1 0 0,0 1 1,1-1-1,-1 0 0,1 0 0,-1 0 0,0 1 0,1-1 0,-1 0 0,0 0 0,1 1 0,-1-1 1,0 0-1,0 1 0,1-1 0,21 20-7,-14-12 22,0-1 1,0 0-1,1 0 1,0-1-1,1 0 1,-1 0-1,1-1 0,11 4 1,-14-7 5,0 0 1,1-1-1,-1 0 0,0 0 1,1-1-1,-1 0 0,0 0 1,1-1-1,-1 0 0,0 0 1,13-4-1,-16 4-8,0-1 0,1 1 0,-1-1 0,0 0 0,0 0 0,0 0 0,0-1 0,-1 1 0,1-1 0,-1 0 0,0 0 1,1 0-1,-1-1 0,0 1 0,-1-1 0,1 1 0,-1-1 0,0 0 0,0 0 0,3-6 0,-5 7 1,1 1 0,0-1-1,-1 0 1,0 0 0,1 0 0,-1 0 0,0 0 0,0 1-1,-1-1 1,1 0 0,-1 0 0,1 0 0,-3-4 0,3 5-9,-1 1 1,0-1-1,0 1 0,0 0 1,1 0-1,-1-1 1,0 1-1,-1 0 1,1 0-1,0 0 1,0 0-1,0 0 0,-1 0 1,1 0-1,0 1 1,-1-1-1,1 0 1,-1 1-1,1-1 0,0 1 1,-1-1-1,0 1 1,1 0-1,-1 0 1,1 0-1,-2 0 0,-1 0-6,1 0-1,-1 0 0,1 1 0,-1 0 0,1 0 0,-1 0 0,1 0 0,0 0 0,-1 1 0,1-1 0,0 1 0,0 0 0,0 0 0,0 0 0,1 0 0,-1 0 0,0 1 0,1-1 0,0 1 0,0 0 0,-1 0 0,2 0 0,-1 0 0,-2 4 0,0 3 2,0 0-1,0-1 1,1 2-1,1-1 1,-1 0 0,2 0-1,-1 13 1,-1 1 48,2-14 19,0 1 1,0 0-1,2 21 1,-1-29-48,1-1-1,-1 1 1,1-1 0,0 1 0,-1-1 0,1 1-1,1-1 1,-1 1 0,0-1 0,0 0 0,1 0 0,-1 0-1,1 0 1,0 0 0,0 0 0,0 0 0,0 0 0,0 0-1,0-1 1,0 1 0,3 0 0,0 0 13,0-1 1,0 0-1,0-1 0,0 1 1,0-1-1,0 0 1,0 0-1,0-1 0,0 0 1,0 0-1,0 0 1,0 0-1,6-3 0,9-1 50,-3 1-31,-4 2-8,0 0 0,-1-2 0,1 1 0,0-2-1,-1 1 1,0-2 0,15-9 0,-8 2 31,0-2-1,-1 0 1,26-29 0,40-60 133,-68 85-184,-11 15-6,-1-1-1,-1 1 1,1-1-1,-1 1 1,4-7-1,-7 10-16,0 1 0,0-1 0,0 1 0,0 0 0,0-1-1,0 1 1,0 0 0,1-1 0,-1 1 0,0 0 0,0 0 0,0-1 0,0 1 0,1 0-1,-1-1 1,0 1 0,0 0 0,1 0 0,-1 0 0,0-1 0,1 1 0,-1 0-1,0 0 1,0 0 0,1-1 0,-1 1 0,0 0 0,1 0 0,-1 0 0,0 0 0,1 0-1,0 0 1,2 11-17,-3 17 6,-1 1 7,-1 0 0,-2 0-1,0-1 1,-3 0 0,-13 41-1,19-66 16,0 0 0,0-1-1,-1 1 1,1 0-1,-1 0 1,1-1 0,-1 1-1,0-1 1,0 1-1,-1-1 1,1 0 0,-5 4-1,5-5 0,-1 0 0,1-1 0,-1 1 0,1 0 0,-1-1-1,1 1 1,-1-1 0,1 0 0,-1 0 0,0 0 0,1 0 0,-1 0-1,1-1 1,-1 1 0,-3-2 0,-2-1-5,1 0 0,-1-1 0,0 1 0,1-2 0,-1 1 0,1-1 0,1 0 0,-1-1 0,1 1 1,0-1-1,-8-10 0,0 2-24,18 17 6,-1-1 0,0 0-1,1-1 1,-1 1 0,1-1 0,-1 1-1,1-1 1,6 1 0,6 3 16,12 5 106,-1-1 0,1-1 0,0-2 0,0-1 0,1 0 0,0-3 0,0 0 0,0-2 0,34-4 0,-36 1-210,19-3 404,-16-2-4810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4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154 116 5224,'0'0'10654,"-10"7"-10386,3-2-238,-15 12 362,0 1-1,-19 21 0,37-35-302,-3 4 149,0 0 0,1 0 0,-1 0 1,-8 18-1,14-24-208,0 0-1,0-1 1,1 1 0,-1 0 0,0 0 0,1 0 0,0 0-1,-1 0 1,1 0 0,0 0 0,0 1 0,0-1 0,0 0 0,0 0-1,1 0 1,-1 0 0,1 0 0,-1 0 0,1 0 0,0 0-1,0-1 1,0 1 0,0 0 0,0 0 0,0-1 0,0 1 0,0 0-1,1-1 1,-1 1 0,1-1 0,1 2 0,5 2 43,-1 0 1,1 0 0,0-1 0,1 0-1,-1 0 1,1-1 0,0 0-1,-1 0 1,1-1 0,1-1-1,-1 1 1,0-2 0,16 1 0,-11-1 29,0-1 0,-1-1 0,1 0 0,-1-1 0,1 0 0,-1-1 0,0-1 1,19-9-1,-19 7 7,-1 0 1,0 0 0,-1-1-1,0-1 1,15-13 0,-18 14-35,-6 7-55,-1 0 0,1 0-1,-1 0 1,0 0 0,0 0 0,1 0-1,-1-1 1,0 1 0,0 0 0,0-1-1,0 1 1,0-1 0,-1 1 0,1-1-1,0 1 1,-1-1 0,1 0 0,0-2-1,-1 4-16,0 0 1,-1 0-1,1 0 0,0-1 0,0 1 0,0 0 0,0 0 1,0 0-1,0 0 0,0 0 0,0 0 0,0 0 0,0-1 0,0 1 1,0 0-1,0 0 0,0 0 0,0 0 0,0 0 0,0 0 1,0-1-1,0 1 0,0 0 0,0 0 0,0 0 0,0 0 0,0 0 1,0 0-1,0-1 0,0 1 0,0 0 0,0 0 0,0 0 1,0 0-1,0 0 0,0 0 0,0 0 0,0 0 0,1-1 0,-1 1 1,0 0-1,0 0 0,0 0 0,0 0 0,0 0 0,0 0 1,0 0-1,0 0 0,1 0 0,-1 0 0,0 0 0,0 0 0,0 0 1,0 0-1,0 0 0,0 0 0,1 0 0,-1 0 0,0 0 1,0 0-1,0 0 0,0 0 0,0 0 0,0 0 0,1 0 1,2 11 210,-3-6-205,1 0 0,0 0 0,0 0 0,0-1 0,0 1 0,1 0 0,0 0 0,0-1 0,0 1 0,1-1 0,-1 0 0,1 0 0,4 4 0,-2-1 7,0-1-1,1-1 1,0 1 0,0-1 0,0 0 0,1 0-1,11 6 1,-13-9-3,1-1-1,-1 1 1,1-1-1,-1 0 1,1 0-1,0 0 1,-1-1-1,1 0 1,0 0-1,-1 0 1,12-3-1,-10 2 10,1-1-1,0 0 1,0 0-1,-1-1 1,0 0 0,1-1-1,12-7 1,-6-1 25,-1 0 1,0-1-1,-1-1 1,0 0-1,-1 0 1,-1-1-1,0 0 1,-1-1-1,-1 0 1,12-31-1,-17 36-19,-1 1 0,0-1-1,0 1 1,-1-1 0,0 0 0,-1 0-1,-1 1 1,-1-12 0,2 19-19,-1 1 0,0 0-1,0 0 1,0-1 0,-1 1 0,1 0 0,0 0 0,-1 0 0,1 0-1,-1 1 1,0-1 0,0 0 0,0 1 0,1-1 0,-4-1-1,4 2-7,-1 0-1,1 0 0,-1 0 0,1 0 0,-1 0 0,1 0 0,-1 0 1,0 1-1,1-1 0,-1 1 0,0-1 0,0 1 0,1 0 0,-1-1 0,0 1 1,0 0-1,1 0 0,-1 0 0,0 0 0,-2 1 0,1 1-35,-1 0-1,1 0 0,0 0 1,1 1-1,-1-1 0,-3 4 1,2 4-3509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4:0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257 560 4816,'0'0'8452,"-12"-2"-8122,5 0-290,-40-7 344,43 9-307,0 0 1,-1-1-1,1 1 0,0 1 0,-1-1 0,1 1 1,0 0-1,0 0 0,0 0 0,-8 3 1,-3 3 224,-1 1 0,2 1 0,-1 1 0,1 0 0,1 0 0,-1 2 1,-12 14-1,25-25-279,0 0 0,0 0 0,0 0 0,1 0 1,-1 1-1,0-1 0,1 0 0,-1 0 0,0 1 0,1-1 0,0 0 1,-1 1-1,1-1 0,0 1 0,0-1 0,0 0 0,0 1 1,0-1-1,0 1 0,0-1 0,0 0 0,0 1 0,1-1 0,-1 1 1,1-1-1,-1 0 0,1 0 0,-1 1 0,1-1 0,0 0 1,-1 0-1,1 0 0,0 1 0,0-1 0,0 0 0,0 0 0,0 0 1,0-1-1,0 1 0,1 0 0,-1 0 0,0-1 0,0 1 1,3 0-1,1 2 22,0 0 1,1-1-1,-1 0 1,0-1-1,1 1 1,0-1-1,-1 0 1,1 0 0,11 0-1,2-3 56,0 0 0,0-1-1,1-1 1,26-10 0,-38 11-44,0 0 0,0-1 0,0 0 1,-1 0-1,0-1 0,1 1 0,-2-2 0,1 1 0,0-1 0,-1 0 0,0-1 1,7-9-1,-12 13-19,1 0 1,-1 0-1,0 0 0,0 0 1,0 0-1,0 0 1,0-1-1,-1 1 0,1 0 1,-1 0-1,0-1 1,-1-4-1,1 6-24,0 1 0,0-1 0,0 1 0,0 0 0,-1-1-1,1 1 1,0 0 0,-1-1 0,1 1 0,-1 0 0,0 0 0,1-1 0,-1 1 0,0 0 0,0 0-1,0 0 1,0 0 0,0 0 0,0 0 0,0 0 0,0 0 0,0 0 0,0 1 0,0-1-1,-1 0 1,1 1 0,0-1 0,-1 1 0,1-1 0,0 1 0,-3-1 0,-6 1 10,-1-1 1,0 2 0,1-1-1,-1 1 1,1 1 0,0 0-1,-1 0 1,1 1 0,-16 7-1,18-7-15,-9 4 11,17-7-21,-1 1 0,1-1 0,-1 0 0,1 1 0,-1-1 0,1 1 1,0-1-1,-1 1 0,1-1 0,0 1 0,0-1 0,-1 1 0,1-1 0,0 1 0,0-1 0,0 1 0,0-1 1,0 1-1,-1 0 0,1-1 0,0 1 0,0-1 0,0 1 0,1-1 0,-1 1 0,0 0 0,0-1 0,0 1 1,1 0-1,-1 0-1,0-1 0,1 1 0,-1-1 0,1 1 0,-1-1 0,1 0 1,-1 1-1,1-1 0,0 1 0,-1-1 0,1 0 0,-1 1 0,1-1 0,0 0 0,-1 0 1,1 0-1,0 0 0,-1 1 0,1-1 0,0 0 0,-1 0 0,1 0 0,1-1 0,16 0-14,-3-1 26,0-1-1,0 0 1,0-1-1,0-1 1,0 0-1,-1-1 1,0-1-1,-1 0 1,1-1-1,-1-1 1,-1 0-1,1 0 1,-2-1-1,1-1 1,-2 0-1,13-15 1,-7 2 89,0-1-1,-1 0 1,-2-1 0,0-1 0,-2 0 0,15-54 0,18-53 343,-39 118-303,0 0 0,1 1-1,12-25 1,-18 41-135,0-1 0,0 0-1,0 0 1,0 0 0,0 0 0,1 1-1,-1-1 1,0 0 0,0 0 0,0 0 0,0 1-1,0-1 1,0 0 0,0 0 0,0 0 0,0 0-1,0 1 1,1-1 0,-1 0 0,0 0 0,0 0-1,0 0 1,0 0 0,1 0 0,-1 0-1,0 1 1,0-1 0,0 0 0,0 0 0,1 0-1,-1 0 1,0 0 0,0 0 0,0 0 0,1 0-1,-1 0 1,0 0 0,0 0 0,0 0 0,0 0-1,1 0 1,-1 0 0,0 0 0,0 0-1,0 0 1,1 0 0,-1 0 0,0-1 0,0 1-1,0 0 1,0 0 0,1 0 0,-1 0 0,0 0-1,0 0 1,0 0 0,0-1 0,0 1 0,0 0-1,1 0 1,-1 0 0,0 0 0,0-1-1,0 1 1,0 0 0,3 19 48,-3-16-39,2 30 18,-2 1 0,-2-1 0,-1 0 1,-9 42-1,3-18-9,-6 19-5,-38 118 0,27-109-13,-69 177 2,79-228 25,-1-1-1,-22 33 0,11-30 214,22-46 17,6 6-236,-1-1 0,1 1-1,1 0 1,-1 0 0,1 0 0,-1-1-1,1 1 1,0 0 0,0 0 0,4-6-1,21-42 163,-11 29-100,1-1 0,1 2 0,1 0 0,0 2 0,2 0 0,32-26 0,-5 11 63,2 2-1,57-29 0,127-40 215,-175 79-360,78-28-30,-81 30-3452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4:1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3000,'0'0'13400,"-9"10"-13006,2-1-307,0 0 0,0 0 0,1 0 0,0 1 0,1 0 0,0 0 0,1 1 0,-5 14 0,-43 217 1774,44-188-1124,-2-1 1,-20 61-1,19-73 188,11-40-911,0-1-1,0 0 1,0 0 0,0 1-1,0-1 1,0 0-1,0 0 1,0 1-1,0-1 1,0 0-1,0 0 1,0 1 0,0-1-1,0 0 1,0 0-1,0 1 1,-1-1-1,1 0 1,0 0 0,0 0-1,0 1 1,0-1-1,-1 0 1,1 0-1,0 0 1,0 1-1,0-1 1,-1 0 0,1 0-1,0 0 1,0 0-1,0 0 1,-1 0-1,1 0 1,0 1-1,0-1 1,-1 0 0,1-1-4,-1 1 1,1-1-1,0 1 0,0-1 1,0 1-1,-1-1 1,1 1-1,0-1 1,0 1-1,0-1 1,0 1-1,0-1 1,0 1-1,0-1 1,0 1-1,0-1 1,0 1-1,0-1 1,1 1-1,-1-1 1,0 1-1,0 0 1,0-1-1,1 0 1,17-59-522,-10 34-2718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4:1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9040,'0'0'7350,"14"-8"-6907,-7 4-376,6-4 58,0 1-1,1 1 1,0 0-1,0 1 1,24-6-1,82-6 996,-17 4 103,-73 2-726,-27 9-376,1 1 0,0-1 0,0 1 0,0-1 0,0 1 0,0 1 1,0-1-1,5 0 0,8-2 47,-13 2-2226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4:1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8744,'0'0'5772,"14"-3"-5279,159-44 1329,-157 41-1505,1 2-1,-1 0 1,1 1-1,-1 0 1,1 1-1,0 1 1,19 2-1,-24 0 212,1 2 1,-1-1-1,18 8 0,-5 0-3207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4:1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149 110 9648,'0'0'4041,"-12"10"-3537,-20 15 268,-40 41 0,69-63-627,0 1 1,0-1-1,0 1 0,0 0 1,0 0-1,1 0 0,0 1 1,0-1-1,0 0 1,0 1-1,1 0 0,-2 6 1,3-8-74,0-1 0,0 0-1,0 1 1,0-1 0,1 0 0,-1 1 0,1-1 0,-1 0 0,1 0 0,0 0 0,0 1 0,0-1 0,0 0 0,0 0 0,1 0 0,-1-1-1,1 1 1,-1 0 0,1 0 0,-1-1 0,1 1 0,0-1 0,0 1 0,0-1 0,0 0 0,0 0 0,4 2 0,-1-1 4,1 1 0,-1-1 0,1 0 0,0 0 0,0-1 0,0 0 0,0 0 1,0 0-1,0-1 0,0 0 0,0 0 0,0 0 0,0-1 0,0 0 0,0 0 0,0-1 0,-1 1 0,1-1 1,0 0-1,-1-1 0,1 0 0,-1 0 0,0 0 0,0 0 0,0-1 0,5-4 0,-5 3-19,-1 0 1,0 0-1,0 0 0,0-1 0,0 1 0,-1-1 0,0 0 1,0 0-1,-1 0 0,0-1 0,0 1 0,0 0 0,-1-1 0,0 1 1,0-1-1,0 1 0,-1-1 0,0 0 0,-1 1 0,1-1 1,-3-7-1,3 10-14,-1 1-1,0-1 1,0 0 0,0 0 0,0 1 0,-1-1 0,0 1 0,0-1 0,0 1 0,0 0 0,0 0 0,0 0 0,-1 0-1,0 0 1,1 0 0,-1 1 0,0-1 0,0 1 0,0 0 0,-7-4 0,4 0 110,5 5-133,1 1 1,0-1 0,0 1 0,-1-1-1,1 1 1,0-1 0,-1 1-1,1 0 1,0-1 0,-1 1-1,1-1 1,0 1 0,-1 0 0,1-1-1,-1 1 1,1 0 0,-1 0-1,1-1 1,-1 1 0,1 0 0,-1 0-1,1 0 1,-1 0 0,1-1-1,-1 1 1,1 0 0,-1 0-1,1 0 1,-1 0 0,0 1 0,10-7 33,1 1 1,1 1 0,-1 0-1,0 0 1,1 1 0,13-2-1,21-6 13,-31 6-43,79-22 119,-85 25-122,1 1 0,-1 0 0,1 0-1,-1 0 1,1 1 0,-1 1-1,1 0 1,-1 0 0,10 2 0,-16-2 0,1 0 0,-1 0 0,0 0 0,0 0 0,1 1 0,-1-1 0,0 1 0,0-1 0,0 1 0,-1-1-1,1 1 1,0 0 0,-1 0 0,1 0 0,-1 0 0,1 0 0,-1 1 0,0-1 0,0 0 0,0 1 0,1 3 0,0 4 72,0 1 0,0-1 0,0 22 0,0-2 104,-2-21-114,1-1 1,0 0-1,1 0 0,0 0 1,0 0-1,0 0 0,1 0 1,0 0-1,1-1 0,0 0 0,0 1 1,1-1-1,-1-1 0,1 1 1,1-1-1,-1 0 0,1 0 1,8 5-1,-8-6 15,0 0-1,0-1 1,0 0 0,1-1 0,0 1-1,0-1 1,0-1 0,0 1 0,0-1-1,0 0 1,1-1 0,-1 0 0,1 0-1,-1-1 1,1 0 0,-1 0 0,1 0-1,10-3 1,-14 2-302,35-6 569,-16 3-4858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0 21735,'0'0'1759,"-10"16"-1758,5-8 11,-4 8 20,-1-1-1,0 0 1,-2 0-1,1-1 1,-22 19 0,-170 124 520,-10 10 50,152-114-392,-39 35 304,78-70-323,18-15-93,0-1 1,1 1-1,-1 0 0,1 0 1,-1 1-1,1-1 0,-4 8 1,6-11 91,17-7 138,-9 5-3500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5:5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158 935 3712,'0'0'9569,"-8"11"-9154,1-3-321,3-3-33,-1 1 0,1 0 0,0 0 1,0 0-1,1 0 0,0 1 1,0-1-1,0 1 0,1 0 0,0 0 1,-1 7-1,-65 389 3533,60-339-2773,7-46-456,-2 0 1,0 0-1,-7 24 0,8-32-185,2-9-138,0 1 1,-1-1-1,1 1 1,0-1-1,-1 0 0,1 1 1,-1-1-1,0 0 1,1 1-1,-1-1 1,-1 2-1,1-3 145,2-49 375,45-254 344,-9 169-586,-11 47-136,-20 67-125,1 0 1,1 0 0,0 1 0,2 0 0,0 0-1,1 1 1,1 1 0,1 0 0,0 0-1,1 2 1,32-29 0,-43 42-47,0 1 0,-1-1 0,1 0 0,0 1 1,0-1-1,0 1 0,1 0 0,-1 0 0,0 0 0,0 1 0,1-1 1,-1 1-1,0-1 0,1 1 0,-1 0 0,0 0 0,1 1 0,-1-1 0,0 1 1,6 1-1,-2 0 14,0 1 0,-1 0 1,1 0-1,-1 0 0,1 1 0,-1 0 1,0 0-1,7 6 0,-8-5-10,-1-1 0,0 1 0,0-1 0,0 1 0,0 1 0,-1-1 0,1 0 0,-1 1 0,-1 0 0,1 0 0,-1 0 0,0 0 0,0 0 0,-1 0 0,0 0 0,0 0 0,0 1 0,-1-1 0,0 0 0,0 1 0,-1-1 0,0 0 0,0 0 0,0 1 0,-1-1 0,1 0 0,-4 6 0,2-5 1,-1 0 0,1 0-1,-1-1 1,0 1 0,-1-1 0,1 0 0,-1 0 0,-1-1 0,1 0 0,-1 0 0,0 0 0,0 0 0,0-1 0,0 0 0,-1 0 0,0-1 0,0 0 0,0 0-1,0 0 1,0-1 0,-1 0 0,-9 1 0,4-3 36,-1 0-1,1 0 1,-15-4 0,26 4-46,-1 0 12,-1-1-1,1 0 1,0 1 0,0-1-1,0 0 1,0-1 0,0 1 0,-5-3-1,8 3 4,28-7 92,39-4-29,78-25 0,-110 26-32,0-3-1,0 0 1,59-37-1,-80 43-38,-2-1 16,0 2 0,0 0 0,0 0 0,1 1 0,0 0 0,0 1 0,1 1 0,14-3 0,-22 7-33,0 1 0,0 0 1,1 0-1,-1 1 1,-1-1-1,1 1 1,0 0-1,6 4 0,-1-2 23,-2 1 56,-17-7 18,-14-1 4,14 2-86,1 1 0,-1 1 1,0-1-1,1 1 0,-1 0 0,0 1 1,1 0-1,0 0 0,-1 1 0,1 0 1,0 0-1,0 0 0,1 1 0,-1 0 1,1 0-1,0 1 0,-10 8 1,15-10-13,-1-1 0,1 1 0,-1-1 0,1 1 1,0-1-1,0 1 0,0-1 0,0 1 0,1 0 1,-1 0-1,1-1 0,-1 1 0,1 0 0,0 0 1,0 0-1,0 0 0,1-1 0,-1 1 0,1 0 1,-1 0-1,1-1 0,0 1 0,0 0 0,0-1 1,0 1-1,2 2 0,1 2 9,-1-1 0,1 0 0,1 1-1,-1-2 1,1 1 0,0 0 0,1-1 0,10 9 0,-15-13-8,0 0 0,1 0 1,-1 0-1,1 0 0,-1 0 1,1-1-1,-1 1 0,1 0 1,-1-1-1,1 1 0,0-1 0,-1 0 1,1 1-1,0-1 0,-1 0 1,1 0-1,0 0 0,-1 0 0,1 0 1,0-1-1,-1 1 0,1 0 1,3-2-1,-3 0 2,0 1 1,0-1-1,1 0 1,-1 1-1,0-1 0,-1-1 1,1 1-1,0 0 0,0 0 1,-1-1-1,0 1 1,1 0-1,0-4 0,3-8 26,0 0 0,-1 0 0,-1-1 0,2-15 0,2-32 220,17 90-40,-19-22-203,4 5-12,0 1 0,0-2 1,1 1-1,19 14 0,-25-22 7,-1-1-1,0 0 0,1 0 0,0 0 1,-1-1-1,1 1 0,0-1 1,0 0-1,0 0 0,0 0 0,0 0 1,0-1-1,0 0 0,0 0 0,0 0 1,0 0-1,0 0 0,0-1 0,0 0 1,0 0-1,7-3 0,-5 1 18,1 0 0,-2-1-1,1 1 1,0-2 0,-1 1-1,0 0 1,0-1 0,0 0-1,0 0 1,-1-1 0,0 1 0,0-1-1,4-7 1,5-12 115,18-49 1,-25 59-89,0-3 56,0 0-1,-1-1 0,2-18 1,-7 36-102,0 1 1,0-1 0,0 1 0,0-1-1,0 1 1,1-1 0,-1 1-1,0-1 1,0 1 0,0 0-1,0-1 1,1 1 0,-1-1-1,0 1 1,1 0 0,-1-1 0,0 1-1,1 0 1,-1-1 0,0 1-1,1 0 1,-1-1 0,0 1-1,1 0 1,-1 0 0,1 0 0,-1-1-1,1 1 1,-1 0 0,1 0-1,-1 0 1,1 0 0,18 6-34,13 18-12,-22-12 53,-1-1 1,0 1-1,-1 1 0,0-1 0,-1 1 0,-1 1 1,0-1-1,5 18 0,15 30 21,-21-50-24,0-1 0,0-1 0,1 1 0,0-1 0,1 0 0,0 0 0,13 12 0,-19-20-2,0 0-1,1 0 1,-1-1 0,0 1 0,1 0-1,-1-1 1,1 1 0,-1-1 0,1 0-1,-1 1 1,1-1 0,-1 0 0,1 0-1,-1 0 1,1 0 0,-1 0 0,1-1-1,-1 1 1,1 0 0,-1-1 0,3 0-1,32-15 21,-29 12-18,43-24 6,-1-3 0,-2-2 0,53-48 0,-14 11 135,-79 65-125,2-1 40,-13 8 19,-8 5-61,0 1 1,0 0 0,1 1 0,-18 19-1,18-13 11,-1 0 0,2 0-1,-15 30 1,22-41-22,1 0-1,0 0 1,1 0-1,-1 0 0,1 1 1,0-1-1,0 1 1,0-1-1,0 1 1,1-1-1,0 1 1,0-1-1,0 1 1,0-1-1,1 1 1,0-1-1,0 1 1,0-1-1,0 0 1,1 1-1,0-1 1,0 0-1,0 0 0,0 0 1,0 0-1,1 0 1,0-1-1,0 1 1,0-1-1,0 0 1,1 0-1,6 5 1,-9-7-5,0-1-1,1 1 1,-1-1 0,0 1 0,0-1 0,1 0-1,-1 0 1,0 0 0,0 0 0,1 0 0,-1 0-1,0 0 1,0 0 0,1 0 0,-1 0 0,0-1-1,0 1 1,0-1 0,1 1 0,-1-1 0,0 1-1,0-1 1,0 1 0,0-1 0,0 0 0,0 0-1,0 0 1,1-1 0,24-31 43,-23 29-43,10-18 55,-1-1 0,-1-1 0,-1 0 0,-1 0-1,11-47 1,-17 51-14,-3 20-41,0-1 1,1 0-1,-1 0 1,0 0-1,0 1 1,0-1-1,0 0 1,0 0-1,0 0 1,0 0-1,-1 1 1,1-1-1,0 0 1,0 0-1,0 1 1,-1-1-1,1 0 0,-1 0 1,0-1-1,1 2-2,0 1 0,-1-1 0,1 0 0,0 0-1,-1 0 1,1 0 0,0 0 0,-1 0 0,1 1 0,0-1-1,0 0 1,-1 0 0,1 0 0,0 1 0,0-1-1,-1 0 1,1 1 0,0-1 0,0 0 0,0 0 0,-1 1-1,1-1 1,0 0 0,0 1 0,0-1 0,0 0-1,0 1 1,0-1 0,0 0 0,0 1 0,0-1-1,-3 16-11,3-15 8,-2 17-11,1-1-1,1 1 0,0 0 1,1-1-1,1 1 0,1-1 1,1 1-1,0-1 0,1 0 1,1-1-1,0 1 0,1-1 1,10 16-1,-15-29 13,-1-1 0,1 1 0,0-1 0,0 1 0,0-1 0,0 0 0,1 1 0,-1-1 0,0 0 0,1-1 0,0 1 0,-1 0 0,1-1 0,0 1 0,0-1 0,0 0 1,0 0-1,0 0 0,0 0 0,0-1 0,0 1 0,0-1 0,0 0 0,1 0 0,-1 0 0,0 0 0,0 0 0,0-1 0,0 0 0,0 1 0,0-1 0,5-2 0,2-1 4,-1-1 0,0 0 1,0 0-1,0-1 0,0 0 0,-1-1 0,0 0 1,11-12-1,15-21 0,-2-2 0,50-84-1,36-100 3,-77 135-4,51-172 0,-80 227-8,-3 7-15,7-32 1,-17 45 0,1 16 21,0 0 0,0 0 1,-1 0-1,1 0 1,0 0-1,0 0 0,-1 0 1,1 0-1,0 0 0,0 0 1,-1 0-1,1 0 0,0 0 1,0 0-1,-1 0 0,1 0 1,0 0-1,0 0 0,-1 0 1,1 1-1,0-1 0,0 0 1,-1 0-1,1 0 0,0 0 1,0 0-1,0 1 0,-1-1 1,1 0-1,0 0 0,0 0 1,0 1-1,-20 26-25,5 1-1,2 1-1,2 0 0,-15 53 1,-11 96-75,30-135 93,1 0 0,3 0-1,1 1 1,2-1 0,2 1-1,8 43 1,-10-84 13,1-1 0,-1 1 0,1-1 0,0 0 0,-1 1 0,1-1 0,0 1 0,1-1 0,-1 0 0,0 0 0,1 0 0,-1 0 0,3 3-1,-3-4-1,1-1-1,-1 1 1,0 0 0,0-1-1,0 1 1,1-1-1,-1 1 1,0-1-1,1 0 1,-1 1-1,0-1 1,1 0-1,-1 0 1,0 0-1,1 0 1,-1 0-1,0 0 1,1 0-1,-1-1 1,0 1-1,1-1 1,-1 1-1,0 0 1,1-1-1,-1 0 1,2 0-1,9-6 2,0-1-1,-1 0 1,0 0-1,0-1 1,-1-1-1,16-18 1,49-71 48,-35 34-23,-2-1-1,45-107 0,-48 78 21,33-141 0,-62 199-16,-6 35-31,0 1 0,1-1 0,-1 0 0,0 1 0,0-1 0,0 1 0,-1-1 0,1 0 0,0 1 0,-1-1 0,1 1 0,-1-1 0,1 0 0,-1 1 0,0-1 0,1 1 0,-1 0 0,0-1 0,-1 0 0,0 2-6,0 1 0,0 0-1,0 0 1,0 0 0,1 1 0,-1-1 0,0 0 0,1 1 0,-1-1 0,0 1 0,1-1 0,-2 4 0,3-5 4,-11 15-7,1 0 0,0 0 1,2 1-1,0 1 0,0 0 0,-6 22 0,-5 12 6,-4 7 19,2 1-1,4 0 1,1 2 0,4 0 0,2 0-1,-2 80 1,12-110 37,1 0 0,1-1 0,2 1 0,2-1 0,11 41 0,-15-65-38,0 0 1,1 0-1,-1-1 0,1 1 1,1 0-1,-1-1 0,1 0 1,0 0-1,0 0 0,0 0 1,1-1-1,-1 1 0,1-1 1,6 4-1,-7-6-1,0 0 0,0 0 0,0 0 1,0-1-1,0 1 0,0-1 0,0 0 0,0 0 0,0-1 1,1 1-1,-1-1 0,0 0 0,0 0 0,1 0 0,-1 0 0,0-1 1,0 0-1,1 0 0,-1 0 0,0 0 0,0-1 0,5-2 0,0-2 5,1 0-1,-1 0 1,0-1-1,-1 0 0,0 0 1,0-1-1,0 0 1,-1-1-1,0 0 0,8-13 1,0-6 66,0 0-1,15-43 1,-29 70-79,-1-1 0,1 0 0,0 0 0,-1 0 0,1 1 0,-1-1-1,0 0 1,1 0 0,-1 0 0,0 0 0,0 0 0,0 0 0,-1 0 0,1 1 0,0-1 0,-1 0 0,1 0 0,-1 0 0,0 0-1,1 1 1,-1-1 0,-1-2 0,1 4-1,0-1-1,0 0 1,0 1-1,-1-1 1,1 0-1,0 1 1,0 0-1,0-1 0,0 1 1,-1 0-1,1-1 1,0 1-1,0 0 1,-1 0-1,1 0 1,0 0-1,0 0 1,-1 0-1,1 1 1,0-1-1,0 0 1,0 0-1,-1 1 1,1-1-1,0 1 1,0-1-1,0 1 1,0 0-1,0-1 0,0 1 1,0 0-1,0 0 1,-1 1-1,-3 2-1,1 0 0,0 0 0,-1 0 0,1 1-1,1-1 1,-1 1 0,1 0 0,0 1 0,0-1 0,0 0-1,1 1 1,-1-1 0,1 1 0,1 0 0,-1 0 0,1 0-1,0 0 1,1 0 0,-1 0 0,1 11 0,1-5 2,1 1 0,0-1 0,0 0 1,1 0-1,1 0 0,0 0 0,0 0 1,2-1-1,6 13 0,-10-21-4,-1 0 0,1-1 0,0 1-1,0-1 1,0 1 0,0-1 0,0 0 0,0 0 0,1 0 0,-1 0 0,1 0-1,-1 0 1,1-1 0,0 1 0,-1-1 0,1 1 0,0-1 0,0 0 0,5 0-1,-4 0 6,0-1-1,1 0 1,-1-1-1,0 1 1,0-1-1,1 0 1,-1 0-1,0 0 1,0-1-1,0 1 1,0-1-1,5-3 1,7-6 17,0 0 0,-1-1 0,-1 0-1,0-1 1,14-18 0,11-13 23,-1-1 0,-3-2-1,-2-1 1,32-65 0,-30 42-18,34-105 0,-55 131-20,-2-1 0,-2 0-1,7-79 1,-16 118-9,-1 1 0,1 0 0,-2-1 0,1 1 0,-1 0 0,0 0 0,0-1 0,-3-6 0,4 13 0,0-1 0,0 1 0,-1-1 0,1 1 0,-1-1 0,1 1 0,0 0 0,-1-1 0,1 1 0,-1-1 0,1 1 0,-1 0 0,1 0 0,-1-1 0,1 1 0,-1 0 0,1 0 0,-1 0 0,1-1 0,-1 1 0,1 0 0,-1 0 0,0 0 0,1 0 0,-1 0 0,1 0 0,-1 0 0,1 0 0,-1 0 0,0 1 0,1-1 0,-1 0 0,1 0 0,-1 0 0,1 1 0,-1-1 0,1 0 0,-1 0 0,1 1 0,-1 0 0,-19 14 0,8-1 0,1 0 0,0 0 0,1 1 0,1 0 0,0 1 0,1 0 0,-10 29 0,3 3 0,-15 73 0,20-65-24,-6 112 1,15-136 12,2 1 1,2-1 0,0 0 0,16 60-1,-15-79 25,0 0 0,1 0-1,1 0 1,0-1 0,1 0-1,7 12 1,-12-21-25,0-1 0,0 1 1,0 0-1,1-1 0,-1 1 1,1-1-1,-1 1 0,1-1 0,0 0 1,0 0-1,0-1 0,0 1 0,0 0 1,0-1-1,1 0 0,-1 0 0,0 0 1,1 0-1,-1 0 0,1-1 0,-1 0 1,1 1-1,-1-1 0,0 0 0,1-1 1,-1 1-1,1-1 0,5-1 0,-6 0-192,1 0 0,-1 0 0,0-1 0,1 1 0,-1-1 0,-1 0 0,1 0 0,0 0-1,-1 0 1,1-1 0,-1 1 0,0 0 0,0-1 0,2-5 0,-2 4-1833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0 4816,'0'0'6176,"-8"11"-5600,-111 127 1760,86-101-1378,-36 51 1,32-39-309,16-23-270,1 1 0,2 2 0,1-1 0,-23 56-1,33-67-242,2 1 0,0 0 0,1 0 0,0 0-1,2 1 1,0-1 0,1 1 0,1-1 0,1 1 0,4 22-1,0-11 76,1 0 0,1 0-1,2-1 1,1-1-1,1 0 1,2 0 0,0-1-1,2 0 1,26 34-1,-25-39 65,-13-17-146,0 0 0,0 0 0,0 0 0,1-1 1,0 0-1,0 0 0,0 0 0,0 0 0,1 0 0,-1-1 0,1 0 0,10 5 0,-14-8-105,-1 0 1,1 0-1,0 0 1,0 0-1,-1 0 1,1 0-1,0 0 1,-1 0-1,1-1 1,0 1-1,-1 0 1,1-1-1,0 1 1,-1 0-1,1-1 1,-1 1-1,1 0 1,0-1-1,-1 1 1,1-1-1,-1 1 0,1-1 1,-1 0-1,0 1 1,1-1-1,-1 1 1,1-1-1,-1 0 1,0 1-1,0-1 1,1 0-1,-1-1 1,8-25 226,-8 26-252,3-14 56,-1 1-136,1 1-1,0 0 1,1 0 0,0 0 0,1 0-1,0 1 1,1 0 0,1 0 0,12-18 0,-1 9-3278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1 675 8936,'0'0'1008,"12"-11"-688,-1 1-232,7-7 123,-1 0 1,25-33-1,23-44 922,54-105 0,-113 187-1043,20-34 611,38-95 1,-58 126-528,-4 12-108,-1-1 1,1 1 0,-1-1 0,0 0-1,0 1 1,0-1 0,0 0-1,-1 0 1,1 0 0,-1 1 0,0-1-1,0 0 1,0 0 0,-2-4 0,2 8-46,0 0 0,0 0 0,0-1 1,-1 1-1,1 0 0,0 0 0,0 0 1,-1 0-1,1-1 0,0 1 1,0 0-1,-1 0 0,1 0 0,0 0 1,0 0-1,-1 0 0,1 0 0,0 0 1,-1 0-1,1 0 0,0 0 1,0 0-1,-1 0 0,1 0 0,0 0 1,0 0-1,-1 0 0,1 0 1,0 0-1,-1 0 0,1 1 0,0-1 1,0 0-1,0 0 0,-1 0 0,1 0 1,0 1-1,0-1 0,0 0 1,-1 0-1,1 1 0,-10 8 96,-1 4-5,1 1 0,0 0 0,1 0 1,1 1-1,0 0 0,1 1 0,1-1 0,0 1 0,1 1 0,1-1 0,-2 18 0,0 11 320,2 0-1,3 87 0,8-58 102,-6-65-406,0-1 0,1 1 0,1-1-1,-1 0 1,1 1 0,6 10 0,-8-17-92,1 0 0,-1 0-1,0 0 1,1 0 0,-1-1 0,1 1 0,0 0-1,-1-1 1,1 1 0,0-1 0,0 1-1,0-1 1,0 0 0,0 0 0,0 0 0,0 0-1,1 0 1,-1-1 0,3 2 0,-1-2 1,0 0 0,-1 0 0,1 0 0,0 0 0,-1-1 0,1 0 0,-1 1 0,1-1 0,-1-1 0,1 1 0,4-3 0,1 0 32,0-2 0,-1 0 0,1 0 1,-1 0-1,0-1 0,-1 0 0,13-15 0,7-18 172,-25 37-191,1-1 1,-2 0 0,1 0-1,0 0 1,-1 0 0,0 0-1,0 0 1,0 0 0,1-6-1,-2 10-39,0 0-1,0-1 1,0 1-1,0 0 1,0 0 0,0-1-1,0 1 1,0 0-1,0 0 1,0 0-1,0-1 1,0 1-1,0 0 1,0 0-1,0-1 1,0 1-1,-1 0 1,1 0 0,0-1-1,0 1 1,0 0-1,0 0 1,0 0-1,-1-1 1,1 1-1,0 0 1,0 0-1,0 0 1,0 0-1,-1-1 1,1 1 0,0 0-1,0 0 1,-1 0-1,1 0 1,0 0-1,0 0 1,0 0-1,-1 0 1,1 0-1,0 0 1,0 0-1,-1 0 1,1 0 0,0 0-1,0 0 1,-1 0-1,-14 8 179,-12 20-34,24-24-138,1 0-1,-1 0 1,1 0 0,0 1-1,0-1 1,1 0 0,-1 1-1,1-1 1,0 1-1,0 0 1,0 0 0,1-1-1,0 1 1,0 0 0,0 0-1,0-1 1,1 1-1,0 0 1,0-1 0,2 8-1,-1-5 17,1 0 0,1 0 1,-1 0-1,1 0 0,1 0 0,-1-1 0,1 0 0,0 0 0,0 0 0,1 0 0,11 8 1,-8-6 31,-7-7-45,-1 1-1,0-1 1,1 0-1,-1 1 1,1-1 0,-1 0-1,1 0 1,0 0 0,-1 0-1,1 0 1,0-1 0,0 1-1,-1 0 1,1-1 0,0 0-1,0 1 1,0-1 0,0 0-1,0 0 1,3 0 0,-4 0-12,-1-1 1,0 1 0,0 0 0,1-1-1,-1 1 1,0 0 0,0-1 0,1 1-1,-1-1 1,0 1 0,0 0 0,0-1 0,0 1-1,0-1 1,0 1 0,0-1 0,1 1-1,-1 0 1,0-1 0,-1 1 0,1-1-1,0 1 1,0-1 0,0 1 0,0 0 0,0-1-1,-1 0 1,-3-17 64,3 15-41,-3-6 4,1 1 1,-1 0 0,0 0 0,-1 0 0,0 1 0,0 0-1,-1-1 1,0 2 0,0-1 0,-12-9 0,-14-17 144,31 32-168,0 0 0,0 1 0,1-1 0,-1 0 0,0 0 0,1 0 0,-1 1 0,1-1-1,-1 0 1,1 0 0,-1 0 0,1 0 0,0 0 0,-1-2 0,2 3-9,-1-1 0,0 0 0,1 1 0,-1-1-1,1 1 1,-1-1 0,1 1 0,0-1 0,-1 1 0,1 0 0,-1-1 0,1 1-1,0 0 1,-1-1 0,1 1 0,0 0 0,-1 0 0,1 0 0,0-1-1,0 1 1,-1 0 0,1 0 0,0 0 0,0 0 0,41-4 50,0 1 1,57 4-1,-55 0 41,87-8 0,-128 7-121,33-8 157,-35 8-150,0-1 0,-1 1 0,1 0 0,0 0 1,-1 0-1,1 0 0,0-1 0,-1 1 0,1 0 0,0-1 0,-1 1 0,1-1 1,-1 1-1,1-1 0,-1 1 0,1-1 0,-1 1 0,1-1 0,-1 1 0,1-1 0,-1 1 1,0-1-1,1 0 0,-1 1 0,0-1 0,0 0 0,1 1 0,-1-1 0,0 0 0,0 1 1,0-1-1,0 0 0,0 0 0,0 1 0,0-1 0,0 0 0,0 1 0,0-1 1,0 0-1,0 0 0,-1 0 0,-9-24-901,4 8-2715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11952,'0'0'702,"11"1"-426,29 2-72,270 29 1545,-219-18-546,130 36 0,-202-45-1739,-1 0 1,37 3-1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27 136 8136,'0'0'2193,"-1"16"-1546,0 292 2281,5-270-2571,10 174 1706,-11-192-1687,-2-18-279,-1 1-1,1-1 0,-1 0 1,0 1-1,0-1 1,0 0-1,0 0 0,0 1 1,-1-1-1,1 0 0,-1 3 1,-12-60 1527,-4-84-644,2-159 0,15 281-867,0-1 0,2 1 0,0 0 0,1-1 1,0 1-1,7-18 0,-6 27-65,0-1-1,0 1 1,0-1 0,1 1-1,0 1 1,1-1 0,-1 1-1,1 0 1,1 0 0,0 0-1,0 1 1,14-10 0,-16 13-19,1 0 0,1 0 1,-1 1-1,0-1 0,1 1 0,-1 1 1,1-1-1,-1 1 0,1 0 1,0 1-1,0-1 0,8 2 0,-2 0 30,1 0-1,-1 1 1,1 1-1,24 8 1,-30-7-25,1 0 0,-1 0 1,0 1-1,0 0 0,0 1 0,-1-1 1,1 1-1,-2 1 0,1-1 0,-1 1 0,0 0 1,0 1-1,-1 0 0,5 8 0,-6-9-4,0 0-1,-1 0 0,0 0 0,0 1 1,-1-1-1,0 1 0,0 0 0,-1-1 1,0 1-1,0 0 0,-1 0 0,0-1 1,0 1-1,-1 0 0,0 0 0,-1-1 1,-2 10-1,-1-4 14,-1 0 1,0-1 0,-1 1-1,-1-1 1,0 0-1,0-1 1,-1 0-1,-20 19 1,3-7 134,-1-1 0,-45 28 1,61-44-55,-1 0 0,0-1 1,0 0-1,-13 3 0,8-3 225,17-4-340,0-1 0,0 0-1,0 1 1,0-1 0,0 1 0,0-1-1,0 0 1,1 1 0,-1-1-1,0 1 1,0-1 0,0 0 0,1 1-1,-1-1 1,0 0 0,0 1-1,1-1 1,-1 0 0,0 1 0,0-1-1,1 0 1,-1 0 0,1 1-1,-1-1 1,0 0 0,1 0 0,-1 0-1,0 1 1,1-1 0,-1 0-1,1 0 1,17 11 50,33 17 29,-20-12-54,42 29 0,-64-39-26,-1 1 1,0-1 0,0 2-1,-1-1 1,0 1 0,-1 0-1,1 0 1,-2 1 0,8 13-1,-9-15-2,-1 1 1,0-1-1,-1 1 0,0-1 0,0 1 1,0 0-1,-1 0 0,0 0 0,0 11 0,-2-15-3,1-1-1,-1 1 0,1-1 1,-1 1-1,0-1 0,0 0 0,0 1 1,-1-1-1,1 0 0,-1 0 1,0 0-1,0 0 0,0 0 1,0 0-1,-1-1 0,1 1 0,-1-1 1,1 0-1,-1 1 0,0-1 1,0 0-1,0-1 0,-6 4 1,0-2 18,-1 0 1,-1 0 0,1-1 0,0 0 0,-1-1 0,1 0 0,0-1 0,-1 0 0,1 0-1,-1-1 1,1-1 0,0 0 0,-1 0 0,1-1 0,0 0 0,1-1 0,-1 0 0,-15-9-1,18 7-12,-1 0-1,1 0 0,1-1 0,-1 0 0,1 0 1,0-1-1,1 0 0,0 0 0,0 0 0,0-1 1,1 1-1,1-1 0,-5-16 0,8 25-29,0-1-1,0 0 1,0 0-1,0 0 1,0 0-1,0 0 1,0 0-1,0 0 1,1 0-1,-1 1 1,0-1-1,1 0 1,-1 0-1,0 0 1,1 0-1,-1 1 1,1-1-1,-1 0 1,1 0-1,0 1 1,-1-1-1,1 1 1,0-1-1,-1 0 1,1 1-1,0-1 1,0 1-1,0 0 1,-1-1-1,1 1 1,0-1-1,0 1 1,0 0 0,0 0-1,0 0 1,0 0-1,-1-1 1,2 1-1,31-4-4325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4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29 13560,'0'0'1413,"-1"11"-1316,-1 37 9,2-46-87,1 1 0,-1 0 0,1-1 0,0 1 1,-1-1-1,1 1 0,0-1 0,1 1 1,-1-1-1,0 1 0,1-1 0,-1 0 0,1 0 1,0 0-1,-1 0 0,1 0 0,0 0 1,0 0-1,0-1 0,4 3 0,2 0 97,-1 0-1,1-1 0,1 1 1,11 2-1,-14-5-33,3 2 86,-1-1 0,1-1 1,0 0-1,0 0 0,0-1 0,0 0 0,0 0 0,15-4 0,-22 4-106,1 0-1,-1-1 1,0 1-1,0-1 0,0 1 1,0-1-1,0 0 1,0 0-1,0 0 0,0 0 1,0 0-1,-1-1 1,1 1-1,0-1 0,-1 1 1,1-1-1,-1 1 1,1-1-1,-1 0 0,0 0 1,0 1-1,0-1 1,0 0-1,0 0 0,0 0 1,0 0-1,-1 0 0,1-1 1,-1 1-1,1 0 1,-1 0-1,0 0 0,0 0 1,0-1-1,0 1 1,0 0-1,-1 0 0,1 0 1,-1 0-1,1-1 1,-2-2-1,0 0 11,0-1 1,0 1-1,-1 0 1,0 0-1,0 0 1,0 0-1,0 1 1,-1-1-1,1 1 0,-1 0 1,0 0-1,-1 0 1,1 0-1,-1 1 1,1 0-1,-1 0 1,0 0-1,0 0 0,-1 1 1,1 0-1,0 0 1,-1 0-1,1 1 1,-1 0-1,0 0 0,1 0 1,-11 1-1,5-1-12,0 2-1,0-1 0,0 2 1,0-1-1,0 2 0,0-1 0,0 1 1,1 1-1,-1 0 0,1 1 1,0 0-1,0 0 0,-12 10 1,15-10-270,-29 26 861,34-29-878,0 0 0,1 0 0,-1 0 0,1 0 0,-1 0-1,1 0 1,-1 1 0,1-1 0,0 1 0,0-1 0,1 1 0,-1-1 0,0 1 0,0 5-1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6224,'0'0'7454,"12"9"-6947,16 12 17,0 2 0,48 51 0,-50-41-119,-1 0 0,-2 2 0,-1 0 1,-2 2-1,-1 0 0,-2 1 0,14 49 0,-23-60-190,-1 1 0,-2 0 0,-1-1 0,-1 2 0,-1-1 0,-1 0-1,-2 0 1,-1 0 0,-1 0 0,-2 0 0,-11 42 0,3-30 156,-1-1 0,-2 0 1,-1-1-1,-2-1 1,-2-1-1,-2 0 0,0-2 1,-56 60-1,68-80-152,9-12-188,1 0-1,-1 0 1,0 1-1,0-1 0,0 0 1,0-1-1,0 1 0,0 0 1,0 0-1,-5 1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0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6520,'0'0'2825,"12"-3"-2372,27-3 145,1 1 0,0 2-1,41 3 1,-15 3 227,161 0 1250,-176-5-3680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1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1173 4416,'0'0'6556,"11"-11"-6176,19-21 191,47-67 0,-40 37 121,39-89 0,17-73 426,-77 185-936,2-9 146,-2-1-1,-2-1 0,-3 0 0,-1-1 1,4-86-1,-13 129-199,-1 1-1,0 0 0,-1-1 1,1 1-1,-1 0 0,-1 0 1,0 0-1,0 0 1,0 0-1,-6-12 0,8 19-117,0 0-1,0 0 1,0-1-1,-1 1 1,1 0-1,0 0 0,0 0 1,0 0-1,0 0 1,0 0-1,0 0 0,0 0 1,0 0-1,-1 0 1,1 0-1,0 0 1,0 0-1,0 0 0,0 0 1,0 0-1,0 0 1,-1 0-1,1 0 1,0 0-1,0 0 0,0 0 1,0 0-1,0 0 1,0 0-1,0 0 0,-1 0 1,1 0-1,0 0 1,0 0-1,0 0 1,0 0-1,0 0 0,0 0 1,0 0-1,-1 0 1,1 0-1,0 1 0,0-1 1,0 0-1,0 0 1,0 0-1,-7 10 203,-6 17-67,10-21-79,-14 30 72,2 2 0,1 0 1,2 1-1,1 0 1,2 1-1,2 0 0,2 0 1,0 46-1,2-14 101,2 35 152,2-92-302,0-1 1,1 1 0,1-1 0,0 0 0,8 19 0,-10-29-49,1 1-1,0 0 1,1-1-1,-1 0 1,1 1-1,0-1 1,0 0-1,0 0 1,0-1-1,1 1 1,-1-1-1,1 0 0,0 0 1,0 0-1,1 0 1,-1 0-1,9 3 1,-7-4-4,0-1 0,0 0 1,0 0-1,0 0 0,0-1 1,1 1-1,-1-1 0,0-1 1,0 1-1,0-1 0,0-1 0,0 1 1,0-1-1,7-2 0,14-7 101,-1-1-1,1 0 0,-2-3 1,0 0-1,-1-1 0,27-23 1,-42 30 95,-14 12-36,-17 16-85,13-10-91,0 2 0,0-1 0,1 1 0,-13 23 0,19-30-16,0 0-1,0 0 1,0 0-1,0 1 1,1-1 0,0 0-1,0 1 1,0-1-1,0 1 1,1-1 0,-1 1-1,1 0 1,1-1-1,-1 1 1,0-1-1,1 1 1,0-1 0,3 8-1,-3-10-1,0 1 0,0-1 0,0 0 0,1 1 0,-1-1 1,1 0-1,0 0 0,0 0 0,0 0 0,0 0 0,0 0 0,0-1 0,0 1 0,0-1 0,1 1 0,-1-1 0,1 0 0,-1 0 0,5 1 0,-2-1 6,-1 0 1,0-1-1,0 0 0,0 0 0,0 0 0,0-1 1,0 1-1,0-1 0,0 0 0,0 0 0,0-1 1,4-1-1,-1 0 6,0-1-1,0 1 1,0-1 0,-1-1-1,1 0 1,-1 1 0,0-2 0,-1 1-1,1-1 1,-1 0 0,0 0-1,-1 0 1,6-10 0,-8 11-2,0 0 1,0 0-1,-1 0 1,0 0-1,0 0 1,0-1-1,-1 1 1,0 0-1,0 0 1,0-1-1,0 1 1,-1 0-1,0 0 1,0-1-1,-1 1 1,1 0-1,-1 0 0,0 0 1,0 1-1,-1-1 1,0 1-1,1-1 1,-1 1-1,-1 0 1,1 0-1,-1 0 1,-7-7-1,1 2 19,8 7-20,1 1-1,0-1 0,-1 1 0,1-1 0,-1 1 0,0-1 1,0 1-1,1 0 0,-1 0 0,0 0 0,0 0 1,0 0-1,0 1 0,-4-2 0,4 0 133,8-2-105,8-2-32,63-17 3,-56 15-7,-1 2 0,1 0 0,0 1-1,0 1 1,1 1 0,31 0 0,-51 3-2,0 0 0,-1 0 0,1 1 0,0-1 0,-1 0 0,1 1 0,-1-1 1,1 1-1,0 0 0,-1-1 0,0 1 0,1 0 0,-1 0 0,1 0 0,-1 0 0,0 0 0,0 0 0,0 0 0,1 1 0,0 2 0,0-1 4,-1-1-1,1 1 1,-1 1 0,0-1-1,0 0 1,-1 0-1,1 0 1,-1 0 0,1 1-1,-1 3 1,0 4 15,-1 1 0,-1 0 0,0-1 0,-6 22 1,-3 2 235,-2-1 0,-26 52 1,38-83-198,0 1-1,0-1 1,1 0 0,-1 0 0,1 1 0,0-1-1,0 0 1,0 1 0,1 4 0,10-14-17,0 0 0,-1-1 1,0 0-1,0 0 0,0-1 1,-1-1-1,13-14 0,-2 3-6,7-7 13,-9 8 5,2 1 0,24-18 0,-9 4 17,-29 26-59,-1 0 1,1 1 0,0 0-1,0 0 1,1 0-1,9-5 1,-15 10-10,0-1-1,0 1 1,-1 0 0,1-1 0,0 1-1,0 0 1,0 0 0,0 0 0,-1 0 0,1 0-1,0 0 1,0 0 0,0 0 0,0 0-1,0 1 1,-1-1 0,1 0 0,0 0 0,0 1-1,-1-1 1,1 1 0,0-1 0,0 0-1,-1 1 1,1-1 0,0 1 0,-1 0 0,1-1-1,-1 1 1,1 0 0,0-1 0,-1 1-1,0 0 1,1-1 0,-1 1 0,1 0 0,-1 0-1,0 0 1,0-1 0,1 1 0,-1 0-1,0 0 1,0 1 0,2 7 1,0 1 0,0-1 0,-1 13 0,0-6 6,2 7-3,-1-3 15,1-1 0,9 32 0,-10-45-13,0-1 0,0 1 0,1-1 0,0 1 0,0-1 0,0 0 0,1 0 0,-1 0 0,1-1 0,0 1 0,1-1 0,-1 0 0,6 4-1,-7-6-1,0-1 0,0 0-1,1 1 1,-1-1-1,0 0 1,0 0-1,1-1 1,-1 1-1,1-1 1,-1 0-1,1 0 1,-1 0-1,1 0 1,-1 0-1,0-1 1,1 1-1,-1-1 1,0 0-1,1 0 1,-1-1-1,0 1 1,5-3-1,5-3 23,0-1-1,0 0 0,18-16 0,-17 12-1,-1-1 1,0 0-1,-1-1 0,0 0 1,-1-1-1,-1 0 0,12-24 1,-18 33-20,4-7 14,-9 11-11,-7 5-4,-10 9-11,0 0 1,1 1 0,1 1 0,-21 21-1,30-28-3,0 1 0,1 0 0,0 0 0,0 1-1,1-1 1,0 1 0,0 0 0,1 1 0,0-1-1,1 1 1,-3 14 0,5-20 6,1 0 1,-1 0-1,1 0 0,0 0 0,0 0 0,1 0 1,-1 0-1,1 0 0,0 0 0,2 7 1,-2-10 2,-1 0 0,1 0 0,0 1 0,0-1 0,0 0 0,0 0 0,0 0 0,0 0 1,0 0-1,0-1 0,1 1 0,-1 0 0,0 0 0,0-1 0,1 1 0,-1-1 0,1 1 1,-1-1-1,0 0 0,1 1 0,-1-1 0,1 0 0,-1 0 0,0 0 0,1 0 0,-1 0 1,1 0-1,-1 0 0,1-1 0,-1 1 0,0 0 0,1-1 0,-1 1 0,2-2 0,2 0 8,0 0-1,-1-1 0,1 1 0,-1-1 0,1 0 0,-1 0 0,0-1 0,0 1 0,-1-1 0,1 0 0,-1 0 0,1 0 0,3-7 0,6-11 47,16-37 0,-10 18-3,-14 30-42,2-4 20,-6 14 2,-2 8 15,-61 210-36,51-182-9,-63 161 103,72-190-92,-1 0 0,1-1 0,-2 1-1,1 0 1,0-1 0,-1 0 0,0 0 0,-1 0-1,1 0 1,-1-1 0,-7 6 0,10-8-4,0-1 1,0 1 0,0-1-1,-1 0 1,1 0 0,0 0 0,-1 0-1,1 0 1,-1 0 0,1-1-1,-1 1 1,0-1 0,1 0 0,-1 1-1,1-1 1,-1 0 0,0-1-1,1 1 1,-1 0 0,1-1 0,-1 0-1,1 1 1,-1-1 0,1 0 0,-1 0-1,1 0 1,0-1 0,0 1-1,-4-3 1,3 2 0,0-1 0,1 1 0,-1-1 0,0 1 0,1-1 0,0 0 0,0 0 0,0 0 0,0 0 0,0-1 0,1 1 0,-1 0 0,1-1 0,0 1 0,0-1 0,0 0 0,0 1 0,1-1-1,-1 1 1,1-1 0,0 0 0,0 1 0,1-1 0,0-5 0,1 1-3,1 1 0,-1-1 0,1 1-1,0 0 1,1 0 0,0 0 0,0 0 0,1 1-1,-1 0 1,10-10 0,13-8-15,0 0 1,44-29-1,-8 7-29,17-18 3,120-123-1,-177 162 57,0-1-1,32-49 0,0-5-6,-55 80-16,0 1 0,0-1 0,0 0 0,0 0 0,0 0 0,0 0 0,0 0 0,0 1 0,0-1 0,0 0 0,0 0 0,0 0 0,0 0 0,0 0 0,0 0 0,0 1 0,1-1 0,-1 0 0,0 0 0,0 0 0,0 0 0,0 0 0,0 0 0,0 0 0,0 0 0,1 1 0,-1-1 0,0 0 0,0 0 0,0 0 0,0 0 0,0 0 0,0 0 0,1 0 0,-1 0 0,0 0 0,0 0 0,0 0 0,0 0 0,0 0 0,1 0 0,-1 0 0,0 0 0,0 0 0,0 0 0,0 0 0,0 0 0,1 0 0,-1 0 0,0-1 0,0 1 0,0 0 0,0 0 0,-2 16 0,2-15 0,-18 153-72,18-144 63,-1 0 0,2 0 0,-1 0-1,2 0 1,-1 1 0,1-2 0,6 18 0,-6-21 8,0 0-1,1-1 1,0 0 0,0 1-1,0-1 1,0 0-1,1-1 1,0 1 0,0-1-1,0 1 1,0-1 0,1 0-1,-1-1 1,7 5 0,-9-8 5,0 1 0,0-1 1,0 0-1,1 1 0,-1-1 0,0 0 1,0 0-1,0 0 0,0-1 1,0 1-1,0 0 0,0-1 0,0 1 1,0-1-1,0 0 0,0 0 1,0 0-1,0 0 0,0 0 0,-1 0 1,1 0-1,2-2 0,39-34 67,-39 33-60,15-15 11,-1-2 1,-1 0-1,-1-1 1,20-37 0,43-102 68,-44 81-69,46-165 0,-65 186-10,-7 31-37,-1 0 1,-2 0 0,-1-1 0,2-42-1,-7 71 25,0 0-1,1 0 0,-1 0 1,0 0-1,0 0 0,0 0 1,0 0-1,0 0 0,0-1 1,0 1-1,0 0 0,0 0 1,0 0-1,0 0 0,0 0 1,0 0-1,0 0 0,0 0 1,0-1-1,0 1 0,0 0 1,0 0-1,0 0 0,0 0 1,0 0-1,0 0 0,0 0 1,0 0-1,0 0 0,0-1 1,0 1-1,0 0 0,0 0 1,0 0-1,-1 0 0,1 0 1,0 0-1,0 0 0,0 0 1,0 0-1,0 0 0,0 0 1,0 0-1,0 0 0,0-1 1,0 1-1,-1 0 0,1 0 0,0 0 1,0 0-1,0 0 0,0 0 1,0 0-1,0 0 0,0 0 1,0 0-1,-1 0 0,1 0 1,0 0-1,-5 8-24,-4 11-4,-16 57-107,-25 128 0,26-97 100,13-48 20,-5 113 1,15-149 15,2 0 0,0 0 0,1-1 0,2 1 0,0-1 0,1 0 0,1 0 0,14 31 0,-19-50 5,0 0 0,1 0 0,0 0 0,-1 0 0,1 0 0,1 0 0,-1 0 0,0-1 0,1 1 0,-1-1 0,1 1 0,-1-1-1,5 2 1,-5-3-1,0 0 0,0-1 0,0 1 0,1-1 0,-1 1 0,0-1 0,0 0-1,0 0 1,0 0 0,1 0 0,-1 0 0,0-1 0,0 1 0,0-1 0,0 1-1,1-1 1,-1 0 0,0 0 0,0 1 0,-1-2 0,5-1 0,4-4 15,-1 0 0,1 0 0,-1-1 0,0 0 0,-1-1 0,0 0 1,0 0-1,7-13 0,7-13 48,17-39 1,-20 36-26,30-66 258,-44 93-162,-8 21-58,-1 12-79,-3 19-45,0 59 1,7-87 27,1 1 0,0-1 0,0 1 0,2-1 0,-1 1 0,2-1 0,0 0 0,8 18 0,-10-27 25,-1 0-1,2-1 1,-1 1 0,0-1-1,0 1 1,1-1 0,0 0-1,0 0 1,0 0-1,5 4 1,-6-6-1,-1-1-1,1 1 1,0 0-1,-1-1 0,1 1 1,-1-1-1,1 0 1,0 0-1,0 0 1,-1 1-1,1-2 1,0 1-1,-1 0 1,1 0-1,0 0 1,-1-1-1,1 1 0,0-1 1,-1 1-1,1-1 1,-1 0-1,1 0 1,-1 1-1,1-1 1,-1 0-1,0 0 1,3-3-1,8-7 35,0 0 0,0-1 0,-1-1 0,0 0-1,-2 0 1,15-26 0,-6 5 59,23-66 0,-5 13-83,-42 114-66,1 0 0,1 1 0,0 35 0,4-49 45,0 1 1,1 0 0,1-1 0,0 1 0,1-1 0,1 0 0,10 28 0,-13-41 3,-1 1 0,1-1 0,0 1 0,0-1 0,-1 1 0,1-1 0,0 0 0,0 1 0,1-1 0,-1 0-1,0 0 1,0 0 0,1 0 0,-1 0 0,0 0 0,1 0 0,-1 0 0,1 0 0,-1-1 0,1 1 0,0-1 0,-1 1 0,1-1 0,-1 0 0,3 1 0,0-1 1,-1-1 1,0 1-1,1-1 0,-1 0 1,0 0-1,0 0 1,0 0-1,1-1 0,-2 1 1,1-1-1,0 0 1,4-2-1,3-5 16,0 1 1,0-1-1,-1-1 0,0 1 1,14-22-1,30-60 215,-19 29-72,-31 54-232,-7 9 72,3-1 3,0 1-1,0-1 1,1 1 0,-1 0 0,0-1-1,1 1 1,-1 0 0,1-1 0,-1 1-1,1 0 1,-1 0 0,1-1 0,-1 1 0,1 0-1,0 0 1,-1 0 0,1 0 0,0 1-1,-1 6-8,0-1-1,0 0 0,-1 0 0,0 1 0,0-1 1,-4 7-1,3-6-1,0-1 0,1 0 0,0 1 0,0-1 0,0 1 0,0 9 0,2 50 720,21-82-810,6-28-396,-26 42 433,-1 1 0,0-1 0,1 0 0,-1 0 0,0 1 0,1-1 0,-1 0 0,0 0 0,0 1 0,0-1 0,0 0 0,0 0 0,0 0 0,0 0 0,0 1 0,0-2 0,0 1 4,0 0 0,-1 1 0,1-1 0,0 0 0,0 1 0,0-1 0,0 0 0,0 1 0,1-1 0,-1 0 0,0 1 0,0-1 0,0 1 0,1-1 1,-1 0-1,0 1 0,0-1 0,1 1 0,-1-1 0,1 0 0,-1 1 0,0-1 0,1 1 0,-1-1 0,2 0 0,10-14-281,-11 13 287,0 0 0,0 0-1,0 0 1,1 0 0,-1 1-1,1-1 1,-1 1 0,1-1-1,1-1 1,-5 1-169,2 2 217,0 0 1,-1 0-1,1 0 1,0-1-1,0 1 1,0 0-1,-1 0 1,1 0-1,0 0 1,0 0-1,0-1 1,-1 1-1,1 0 1,0 0-1,0 0 0,-1 0 1,1 0-1,0 0 1,0 0-1,-1 0 1,1 0-1,0 0 1,0 0-1,-1 0 1,1 0-1,0 0 1,0 0-1,-1 0 0,1 0 1,0 0-1,0 0 1,-1 0-1,1 1 1,0-1-1,0 0 1,0 0-1,-1 0 1,1 0-1,0 1 1,0-1-1,0 0 1,-1 0-1,1 1 0,-16 7 3,-10 6 34,1 2 0,-30 22 1,48-33-4,1 0 0,0 1 0,0 0-1,0 1 1,1-1 0,0 1 0,0 0 0,1 0 0,-1 1 0,2-1 0,-1 1 0,-4 14 0,8-17-8,-1-1 1,1 1-1,-1-1 1,1 1 0,1-1-1,-1 1 1,1-1-1,0 1 1,0-1-1,0 1 1,0-1 0,1 0-1,0 0 1,0 1-1,0-1 1,5 6-1,-6-8-10,0 0 0,1 0-1,0 0 1,-1 0 0,1 0-1,0 0 1,0-1-1,0 1 1,0-1 0,0 1-1,0-1 1,0 0-1,1 0 1,-1 0 0,0 0-1,1 0 1,-1-1 0,1 1-1,-1-1 1,1 1-1,-1-1 1,1 0 0,-1 0-1,1 0 1,-1 0-1,1-1 1,-1 1 0,1-1-1,-1 1 1,1-1-1,3-2 1,0 0 6,-1-1 0,0 1 0,0-1 0,0 0 0,0-1 0,-1 1 1,0-1-1,0 0 0,0 0 0,0 0 0,-1 0 0,0-1 0,3-6 0,3-8 40,-1 0 0,8-31 0,-11 26 1,0-1-1,-2 1 1,0-30 0,-3 51-57,17-120 174,-4 46-55,0 2-21,46-143-1,-38 149-81,-19 61-21,1 1 0,-1-1 0,-1-1 0,1-10 0,-21 49-83,5 7 66,2 0 0,1 1 1,-9 53-1,4-12-38,3-11-20,-6 75 0,15-94 49,0-16 39,2 0 0,2 0 0,0 0 0,10 56 0,-9-84-6,0 0 0,0 0 0,0 0 0,1 0 0,-1-1 0,1 1 1,0-1-1,0 1 0,0-1 0,1 0 0,-1 1 0,6 4 0,-5-6 4,-1-1 1,0 1-1,1-1 1,-1 1-1,1-1 1,-1 0-1,1 0 1,-1 0-1,1-1 1,0 1-1,0 0 0,-1-1 1,1 0-1,0 0 1,0 0-1,-1 0 1,1 0-1,0 0 1,3-1-1,0-1 16,0 0-1,0 1 0,0-2 0,0 1 0,0-1 0,-1 0 1,1 0-1,-1 0 0,0-1 0,0 0 0,4-4 1,4-6 54,0 0 0,13-20 1,4-5 41,-29 37-106,0-1 0,1 1 1,-1 0-1,0-1 1,0 1-1,0-1 0,-1 1 1,1-1-1,-1 1 0,1-4 1,-1 6-1,8-22 56,26-61 41,-29 65-159,-4 15 13,-4 12 16,-2 10 7,1 0 0,-4 38-1,7-42 10,1-8 0,0 1 0,0 0 0,1 0 0,0-1 1,1 1-1,-1 0 0,1-1 0,1 1 0,0-1 0,0 0 0,0 0 0,1 0 0,0 0 1,5 6-1,-8-12 12,0 1 1,1-1 0,-1 0 0,1 0-1,-1 0 1,1 0 0,0 0-1,-1 0 1,1 0 0,0 0-1,0-1 1,-1 1 0,1-1 0,0 1-1,0-1 1,0 0 0,0 1-1,0-1 1,0 0 0,0 0 0,0-1-1,0 1 1,-1 0 0,1-1-1,0 1 1,0-1 0,0 1 0,0-1-1,-1 0 1,1 0 0,2-1-1,2-1 29,-1 0 0,0-1 0,0 1 0,0-1 0,0 0-1,0 0 1,-1 0 0,6-8 0,69-110-40,-40 70 0,-39 52 0,0-1 0,0 1 0,0 0 0,0-1 0,1 1 0,-1 0 0,0 0 0,0-1 0,1 1 0,-1 0 0,0 0 0,0-1 0,1 1 0,-1 0 0,0 0 0,1 0 0,-1 0 0,0-1 0,1 1 0,-1 0 0,0 0 0,1 0 0,-1 0 0,0 0 0,1 0 0,-1 0 0,0 0 0,1 0 0,-1 0 0,0 0 0,1 0 0,0 0 0,10 9 0,4 14 0,-9-8 0,0 1 0,-1 0 0,-1 0 0,4 20 0,-5-18 0,1 0 0,12 30 0,-14-42 0,-2-5 0,0-1 0,0 1 0,0-1 0,0 1 0,0-1 0,0 1 0,1-1 0,-1 1 0,0-1 0,0 1 0,0-1 0,1 1 0,-1-1 0,0 0 0,1 1 0,-1-1 0,0 1 0,1-1 0,-1 0 0,0 1 0,1-1 0,-1 0 0,1 0 0,-1 1 0,1-1 0,-1 0 0,1 0 0,-1 0 0,1 1 0,-1-1 0,1 0 0,-1 0 0,1 0 0,-1 0 0,1 0 0,-1 0 0,1 0 0,-1 0 0,1 0 0,-1 0 0,1 0 0,-1-1 0,1 1 0,-1 0 0,1 0 0,-1 0 0,0-1 0,2 1 0,0-2 0,1 1 0,-1-1 0,1 0 0,-1 0 0,0 0 0,0 0 0,1 0 0,-1 0 0,-1 0 0,1-1 0,2-3 0,18-34 0,-14 26 0,6-11 0,34-44 0,-46 67 0,0 0 0,-1 1 0,1-1 0,0 1 0,0-1 0,0 1 0,0 0 0,0 0 0,3-1 0,-5 1 0,1 1 0,-1 0 0,1 0 0,-1 0 0,0 0 0,1 0 0,-1 0 0,1 0 0,-1 0 0,1 0 0,-1 0 0,0 0 0,1 0 0,-1 0 0,1 0 0,-1 0 0,0 0 0,1 0 0,-1 1 0,1-1 0,-1 0 0,1 1 0,-1-1 0,1 1 0,-1-1 0,0 1 0,0 0 0,1-1 0,-1 1 0,0 0 0,0-1 0,0 1 0,0 0 0,0-1 0,0 1 0,1 0 0,-2-1 0,1 1 0,0 0 0,0-1 0,0 1 0,0 1 0,-2 9 0,-3 15 0,1 0 0,-1 35 0,5-61 0,0 0 0,0 0 0,0 0 0,0 0 0,0 1 0,0-1 0,0 0 0,0 0 0,0 0 0,0 0 0,0 0 0,0 0 0,0 0 0,1 1 0,-1-1 0,0 0 0,0 0 0,0 0 0,0 0 0,0 0 0,0 0 0,0 0 0,0 0 0,0 0 0,0 0 0,1 0 0,-1 1 0,0-1 0,0 0 0,0 0 0,0 0 0,0 0 0,0 0 0,0 0 0,1 0 0,-1 0 0,0 0 0,0 0 0,0 0 0,0 0 0,0 0 0,0 0 0,0 0 0,1 0 0,-1 0 0,0 0 0,0 0 0,0-1 0,9-3 0,8-9 0,39-51 0,-39 42 0,37-35 0,-24 28 0,-29 29 0,-1 0 0,1 0 0,-1 0 0,1 0 0,-1 0 0,1 0 0,0 0 0,-1 0 0,1 0 0,-1 0 0,1 0 0,-1 0 0,1 0 0,-1 1 0,1-1 0,-1 0 0,1 0 0,-1 1 0,1-1 0,-1 0 0,1 0 0,-1 1 0,1-1 0,-1 1 0,0-1 0,1 0 0,-1 1 0,0-1 0,1 1 0,-1-1 0,0 1 0,1-1 0,-1 1 0,0-1 0,0 1 0,0-1 0,0 1 0,1-1 0,-1 1 0,7 22 0,-6-19 0,3 10 0,-1 0 0,0 0 0,1 26 0,2 31 0,0-53 0,-5-27 1,0 1 1,1-1-1,-1 1 0,2-1 1,4-10-1,-4 11-6,-1 1 0,1 0 0,-1-1 0,-1 0 0,1 1 0,-1-1 0,0-15 0,-1 21-28,0 0 0,0 1 0,-1-1-1,1 1 1,0-1 0,-1 0 0,1 1 0,-1-1 0,1 1 0,-1-1-1,0 1 1,1 0 0,-1-1 0,0 1 0,0 0 0,0-1-1,0 1 1,0 0 0,0 0 0,-1 0 0,1 0 0,0 0 0,-1 0-1,-1-1 1,1 2 14,-1-1-1,1 1 0,-1-1 1,1 1-1,-1 0 0,1 0 1,-1 0-1,1 1 0,-1-1 1,1 1-1,-1-1 0,1 1 1,0 0-1,-3 1 0,-5 2 11,0 1-1,1 0 1,0 1-1,0 0 0,0 0 1,-10 11-1,13-11 15,1 0 0,-1 0 0,1 1 0,0 0 0,1 0 0,-1 0 0,-3 10 0,6-12 1,1 0 1,-1 0-1,1 0 1,0 0 0,0 0-1,1 0 1,-1 0 0,1 0-1,1 0 1,-1 0-1,1 0 1,-1 0 0,3 7-1,-1-6 6,0 0 0,1 0-1,0 0 1,0-1-1,6 11 1,-7-14 0,-1-1 0,0 1 0,0-1 1,0 1-1,1-1 0,-1 1 0,1-1 0,-1 0 0,1 1 0,0-1 0,-1 0 0,1 0 0,0 0 0,0 0 1,0-1-1,0 1 0,-1 0 0,1-1 0,0 1 0,0-1 0,0 0 0,3 0 0,-1-1 15,1 0-1,-1 0 1,0 0 0,0-1-1,1 0 1,-1 0-1,-1 0 1,1 0-1,0 0 1,4-4 0,33-34 355,-23 20-314,-19 23-68,0 1 0,0-1 0,0 0 0,0 1 0,0-1 0,0 1 0,1-1 0,0 1 0,0-1 0,0 1 0,0 0 0,0-1 0,1 1 0,0-1 0,-1 1 0,3 4 0,-1 0 0,0 0 0,1 0 0,0 0 0,0-1 0,0 1 0,1-1 0,8 12 0,-10-18 0,-1 0 0,0 0 0,1 0 0,-1 0 0,1-1 0,-1 1 0,1 0 0,-1-1 0,1 1 0,-1-1 0,1 0 0,0 0 0,-1 1 0,1-1 0,-1 0 0,1 0 0,0 0 0,-1-1 0,3 1 0,0-1 0,0 0 0,1 1 0,-1-2 0,0 1 0,0 0 0,6-4 0,8-7 0,-1 0 0,0-1 0,-1-1 0,0-1 0,-1 0 0,-1-1 0,24-34 0,72-137 0,-100 169 0,31-63 0,-4-2 0,-2-1 0,25-102 0,-59 182 0,0 1 0,-1-1 0,1 0 0,-1 0 0,0 1 0,0-1 0,-1-4 0,1 8 0,0 0 0,0-1 0,0 1 0,0 0 0,0-1 0,0 1 0,0 0 0,0-1 0,0 1 0,0 0 0,0 0 0,0-1 0,-1 1 0,1 0 0,0 0 0,0-1 0,0 1 0,-1 0 0,1 0 0,0-1 0,0 1 0,-1 0 0,1 0 0,0 0 0,0 0 0,-1 0 0,1-1 0,0 1 0,0 0 0,-1 0 0,1 0 0,-1 0 0,0 0 0,0 1 0,0-1 0,0 1 0,0-1 0,0 1 0,0 0 0,0-1 0,0 1 0,0 0 0,0 0 0,0 0 0,1 0 0,-1 0 0,-1 1 0,-8 12 0,0 1 0,1 0 0,1 1 0,0 0 0,-7 23 0,3-2 0,-11 54 0,10-6 0,-2 110 0,13-151 0,2 10 0,1-41 0,-1-1 0,0 1 0,-1 0 0,0-1 0,-1 1 0,0-1 0,-1 1 0,-5 13 0,7-25-35,0 1 1,-1 0-1,1 0 1,0-1-1,-1 1 1,0-1-1,1 1 1,-1-1-1,0 1 1,0-1-1,1 0 1,-1 0-1,0 0 1,0 0-1,-3 1 1,-16 3-5540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1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13864,'0'0'2176,"68"-34"-2000,-44 28 8,-1 4-81,-5 2 17,-6 0-80,-4 2 8,-2 2-128,-2-2 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16575,'0'0'6732,"-2"14"-6496,-38 231 807,30-172-712,-52 333 2016,60-398-2084,1 0 0,0-1-1,0 1 1,1 0 0,0 0-1,0 0 1,2 11 0,0-18-190,0 0 0,-1 0 0,1-1 0,0 1 1,-1-1-1,1 1 0,0-1 0,0 0 0,0 1 0,-1-1 0,1 0 1,0 0-1,0-1 0,3 0 0,2 1 46,72-4 807,-56 1-717,1 2 1,-1 0-1,1 2 1,23 3-1,159 34-5,-196-36-204,9 1 0,-19-3 0,1 0 0,-1 0 0,1 0 0,-1 0 0,1 0 0,0 0 0,-1 0 0,1 0 0,-1 0 0,1-1 0,-1 1 0,0 0 0,1 0 0,-1-1 0,1 1 0,-1 0 0,1-1 0,-1 1 0,0 0 0,1-1 0,-1 1 0,0-1 0,1 1 0,-1 0 0,0-1 0,0 1 0,1-1 0,-1 0 0,2-5 390,0-2-300,-3 1-4538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1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7528,'0'0'3322,"20"-3"-2567,264-8 1329,-38 18-287,-190-2-866,0 3 0,72 18-1,-121-24-782,25 8 352,-31-10-446,0 1 0,1 0 0,-1-1 0,0 1 0,1 0 0,-1-1 0,0 1 0,0 0 0,1 0 0,-1 0 0,0 0 0,0 1 0,0-1 0,0 0 0,-1 0 0,1 0 0,1 3 0,-2-4-45,0 1 1,0 0-1,0 0 1,0-1-1,0 1 0,-1 0 1,1-1-1,0 1 0,0 0 1,0 0-1,-1-1 1,1 1-1,-1 0 0,1-1 1,0 1-1,-1-1 0,1 1 1,-1 0-1,1-1 1,-1 1-1,1-1 0,-1 0 1,0 1-1,1-1 0,-1 1 1,-1-1-1,-18 10-81,-4-3-2518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1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11760,'0'0'3168,"61"12"-3096,-3-2 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2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45 747 6224,'0'0'8038,"10"3"-7767,32 7-14,-37-10-189,-1 0-1,1 0 1,0 0 0,-1 0-1,1-1 1,-1 0-1,1 0 1,-1 0-1,1 0 1,-1-1 0,0 0-1,0 0 1,0 0-1,0 0 1,0-1-1,5-3 1,-2 1 59,-5 4-61,1-1 0,-1 0-1,0 0 1,0 0 0,0 0-1,0 0 1,0 0 0,0-1-1,-1 1 1,1 0 0,-1-1-1,1 0 1,-1 1 0,0-1-1,1-5 1,-1 6-32,-1 1 0,0-1-1,0 1 1,0-1 0,0 0-1,0 1 1,0-1 0,0 0 0,-1 1-1,1-1 1,-1 1 0,1-1 0,-1 1-1,1-1 1,-1 1 0,0-1-1,0 1 1,0 0 0,0-1 0,0 1-1,0 0 1,0 0 0,0-1-1,0 1 1,-1 0 0,1 0 0,0 1-1,-1-1 1,-1-1 0,-1 0 9,0 1 1,0-1-1,0 1 1,0 0-1,-1 0 0,1 0 1,-1 1-1,1-1 1,0 1-1,-1 0 1,1 0-1,-1 1 1,1-1-1,0 1 0,-1 0 1,1 0-1,0 1 1,0-1-1,0 1 1,0 0-1,0 0 1,0 0-1,0 0 1,-5 6-1,2-4 23,1 2 0,0-1 0,0 1-1,1 0 1,0 0 0,0 0 0,0 1 0,1 0 0,0 0 0,0 0 0,0 0 0,-4 15-1,5-10 35,0 0-1,1 0 1,0 0-1,1 0 1,0 0-1,2 20 1,0-28-72,-1 0 1,1 0-1,0 0 1,0 0-1,1 0 1,-1 0-1,1 0 1,0-1-1,0 1 1,0 0-1,0-1 1,1 0-1,0 1 1,-1-1-1,1 0 0,0 0 1,0-1-1,1 1 1,-1-1-1,1 1 1,-1-1-1,1 0 1,5 2-1,2 0 20,0-1-1,1 0 0,-1 0 1,1-1-1,0-1 0,0 0 0,0 0 1,0-1-1,-1-1 0,1 0 1,21-5-1,-10 1 31,-1-1 0,-1-1 0,1-2 0,-1 0 0,24-14 0,-23 9-18,-1-1 0,0 0 0,-1-2 0,0 0 0,-2-1 0,0-1 0,-1-1 0,-1-1 0,-1 0-1,23-44 1,-14 16 2,-2-2-1,-3 0 1,-2-1-1,12-59 1,-28 104-61,12-43-83,-3 0 1,-2-1-1,2-68 1,-10 110 29,0 3-7,0 1-1,0-1 1,0 0-1,-1 0 1,-2-9 0,2 14 51,1 1-1,0-1 1,0 1 0,-1 0 0,1-1 0,0 1 0,-1-1 0,1 1 0,0 0 0,-1-1 0,1 1 0,0 0 0,-1 0 0,1-1 0,-1 1-1,1 0 1,-1 0 0,1 0 0,0-1 0,-1 1 0,1 0 0,-1 0 0,1 0 0,-1 0 0,1 0 0,-1 0 0,1 0 0,-1 0-1,1 0 1,-1 0 0,1 0 0,-1 0 0,1 0 0,-1 1 0,1-1 0,-1 0 0,1 0 0,0 1 0,-1-1 0,1 0 0,-1 0 0,1 1-1,0-1 1,-1 1 0,-19 15-195,9-2 145,0 0 1,1 1-1,0 0 1,1 0-1,1 1 1,0 1-1,1-1 0,-7 28 1,2 4-45,-10 94 1,12 50 158,9-169 13,2 0-1,1 0 1,0 0 0,2 0-1,1-1 1,0 0 0,14 33-1,-18-52-47,1 1 0,0-1 0,0 0 0,0 0-1,0 0 1,1 0 0,-1 0 0,1-1 0,0 1 0,-1-1-1,1 1 1,0-1 0,1 0 0,-1 0 0,0-1-1,1 1 1,5 1 0,-4-1 13,1-1 0,0 0 0,-1-1-1,1 1 1,0-1 0,0 0 0,-1 0 0,1-1 0,0 0-1,10-2 1,-2-1 55,1 0 0,0-1-1,21-10 1,-30 11-66,-1 1-1,0-1 1,0 0-1,0-1 1,0 1-1,-1-1 1,1 0-1,-1 0 1,0 0 0,-1 0-1,5-8 1,-4 6 6,0 0 0,-1 0 1,0 0-1,0-1 0,0 1 1,-1-1-1,0 0 0,0 0 1,-1 0-1,0 0 0,-1 0 1,1 0-1,-1 0 0,-1 0 1,0 0-1,0 0 1,-1 1-1,1-1 0,-2 0 1,-3-8-1,6 15-28,0 0 0,-1 0 0,1 0 0,-1 0 1,0 0-1,1 0 0,-1 0 0,0 0 0,1 0 0,-1 1 0,0-1 0,0 0 1,0 1-1,0-1 0,0 0 0,0 1 0,0-1 0,0 1 0,0 0 0,0-1 1,0 1-1,0 0 0,0-1 0,0 1 0,0 0 0,0 0 0,0 0 0,0 0 1,0 0-1,0 0 0,-1 0 0,1 1 0,0-1 0,0 0 0,0 0 0,0 1 1,0-1-1,0 1 0,0-1 0,0 1 0,0-1 0,1 1 0,-1 0 0,-2 1 1,0 1 3,0-1 1,-1 1 0,1 1-1,0-1 1,0 0 0,1 1-1,-1-1 1,1 1 0,0 0 0,-2 4-1,0 2 3,1 0 0,1 0-1,0 0 1,0 1 0,1-1-1,0 0 1,1 1 0,0-1-1,1 1 1,0-1 0,5 20-1,-5-24-1,1 1 0,1-1-1,-1 1 1,1-1 0,0 0 0,1 0-1,-1 0 1,1 0 0,1-1 0,-1 0-1,1 0 1,-1 0 0,1 0 0,1-1-1,-1 1 1,1-1 0,-1-1 0,12 6-1,-11-7 11,0 0-1,0-1 0,0 0 1,1 0-1,-1 0 0,0-1 1,0 0-1,1 0 0,-1 0 1,11-3-1,6-2 67,33-10 0,119-52 274,-15 5-61,-140 57-263,-18 5-31,0 0-1,0-1 1,0 1 0,0-1 0,-1 1 0,1-1 0,0 0 0,0 0 0,2-1 0,-20 11 43,1-1 0,-22 6 0,16-5 0,-36 19-1,48-23-25,2-1 1,-1 1-1,1 0 1,0 0-1,0 0 1,1 1-1,-10 10 1,15-14-19,0-1 1,0 0-1,1 1 0,-1-1 1,0 1-1,1 0 1,-1-1-1,1 1 0,-1 0 1,1-1-1,0 1 1,0 0-1,0-1 0,0 1 1,0 0-1,0-1 1,0 1-1,0 0 1,1-1-1,-1 1 0,1 0 1,-1-1-1,1 1 1,0-1-1,-1 1 0,1-1 1,0 1-1,0-1 1,0 1-1,0-1 0,0 0 1,1 0-1,1 2 1,1 1 2,0-1 0,0 1 0,1-1 0,-1 0 0,1 0 0,0-1 0,0 1 0,0-1 0,7 2 0,-1-2 6,1-1 1,0 0-1,0 0 1,0-1 0,0-1-1,0 0 1,0-1-1,0 0 1,0-1-1,-1 0 1,1-1-1,-1 0 1,0-1-1,13-7 1,3-3 27,-1-1-1,0-1 1,-1-2 0,31-29 0,14-22 148,91-117 1,-123 135-71,-2-3 0,40-82 0,-67 118-81,-1 0 0,0 0 0,-1-1 0,-2 0 0,0 0 0,2-20 0,-6 38-36,-1 0 0,0 0-1,0 0 1,0 0 0,0 0 0,0 0-1,0 1 1,0-1 0,-1 0 0,1 0-1,-1 0 1,1 0 0,-1 0 0,0 1-1,0-1 1,1 0 0,-1 1 0,0-1-1,-2-2 1,2 4-5,0-1 0,0 1 0,0-1 0,-1 1 0,1-1 0,0 1 0,0 0 0,0-1 0,0 1 0,-1 0 0,1 0 0,0 0 0,0 0 0,0 0 0,-1 0 0,1 0 0,0 0 0,0 0 0,0 1 0,0-1 0,-1 0 0,1 1 0,0-1 0,0 1 0,0 0 0,0-1 0,0 1 0,0 0 0,0-1 0,0 1 0,-1 1 0,-9 8-42,1-1 0,0 2 0,1-1 0,0 1 0,1 1 0,0-1 0,0 1 0,-7 18 0,-2 9-79,-19 60-1,23-52 64,2 1 0,1 0 0,-3 66 0,12-90 63,2 1 0,1-1 0,1 0 0,1 0-1,1 0 1,9 25 0,-12-43 24,1 1-1,0-1 0,1 0 1,-1 1-1,1-2 1,0 1-1,1 0 0,-1-1 1,1 0-1,0 0 1,1 0-1,-1-1 0,1 0 1,9 6-1,-11-9 0,0 1 0,0-1 0,0 0-1,0-1 1,0 1 0,1-1 0,-1 1 0,0-1 0,0 0-1,0-1 1,1 1 0,-1-1 0,0 0 0,7-2 0,2-2 60,0 1 1,-1-2 0,16-8 0,-16 6-21,0-1 0,-1 1 0,0-2 0,0 0 0,-1 0 0,0 0 0,11-17 0,-10 11 81,-1-1 0,0 0 0,-1 0 1,13-36-1,-19 46-63,-4 11-41,0 9-53,3 33-8,-1-30 19,0 1 0,-2 19-1,0-29 7,0 0-1,1 0 1,0 0-1,1 0 1,0 0-1,0 0 1,0 0-1,1 0 1,0 0-1,0-1 1,0 1-1,1-1 1,0 1-1,1-1 1,4 6-1,-6-10 3,0 0-1,0-1 1,0 1 0,1-1-1,-1 0 1,0 0 0,1 0-1,-1 0 1,1 0 0,-1-1-1,1 1 1,0-1-1,-1 1 1,1-1 0,0 0-1,-1 0 1,1 0 0,0 0-1,-1-1 1,5 0 0,6-2 18,0 0 1,22-8-1,1-2 60,0-2-1,60-35 1,-56 18 2,-35 29-77,-7 2 14,-9 6 19,-3 4 5,-32 27 54,43-33-94,0-1-1,0 1 1,1 0-1,-1 0 1,1 0-1,0 1 0,0-1 1,0 0-1,0 1 1,1-1-1,-1 1 1,0 4-1,2-5-3,0-1 0,0 0 0,0 1 0,0-1 0,0 0 0,1 0 0,-1 1 0,1-1 0,0 0-1,0 0 1,0 0 0,0 0 0,0 0 0,0 0 0,0 0 0,1 0 0,-1 0 0,1 0 0,-1-1-1,1 1 1,0-1 0,-1 1 0,5 2 0,-2-2 5,0 1-1,-1-1 1,1 0-1,1 0 1,-1 0-1,0 0 1,0-1-1,1 0 1,-1 0-1,1 0 1,4 0-1,-4-1 11,-1 0-1,1 0 1,-1-1-1,1 0 1,-1 1-1,1-2 0,-1 1 1,0 0-1,0-1 1,1 0-1,-1 0 1,0 0-1,-1-1 0,1 1 1,0-1-1,-1 0 1,1 0-1,-1 0 1,0 0-1,0-1 1,0 1-1,-1-1 0,1 0 1,-1 1-1,0-1 1,0-1-1,0 1 1,0 0-1,-1 0 0,0-1 1,0 1-1,0 0 1,0-1-1,-1 1 1,0-1-1,0 1 0,0-1 1,0 1-1,-2-8 1,-1-5 5,2 9 6,0 1-1,-1-1 0,0 1 0,0-1 1,0 1-1,-6-10 0,7 15-15,0 1 0,0-1 0,0 1 0,0-1 0,0 1 0,0-1 0,0 1 0,1-1 0,-1 0 0,1 1-1,-1-1 1,1-2 0,0 4-13,1-1 0,-1 0 0,1 1 0,0-1-1,-1 0 1,1 1 0,0-1 0,0 1 0,-1-1-1,1 1 1,0-1 0,0 1 0,0-1 0,0 1-1,0 0 1,-1 0 0,1-1 0,0 1-1,0 0 1,0 0 0,0 0 0,0 0 0,0 0-1,0 0 1,1 1 0,20-3 10,1 1-1,-1 1 1,22 4-1,-39-4-11,0 1 0,0 0 1,1 0-1,-1 1 0,0-1 0,-1 1 0,1 0 0,0 0 1,0 1-1,-1-1 0,1 1 0,-1 0 0,0 1 0,0-1 0,0 1 1,-1-1-1,1 1 0,5 8 0,-6-6-1,-1 0 0,0-1 0,0 1 0,-1 0 0,1 0 0,-1 0 0,-1 0 0,1 0 0,-1 0 0,0 0 0,0 1 0,-2 5 0,0 4 49,-1 0 1,-1-1-1,-8 22 0,9-24 91,12-17-13,1-2-118,5-3 43,0-1-1,14-13 0,-22 16-5,1 1 1,0 0-1,0 0 1,0 1-1,0-1 1,1 2-1,0 0 0,0 0 1,0 0-1,1 1 1,12-2-1,-21 5-36,1 0 0,0 0-1,0 1 1,0-1 0,-1 1 0,1-1-1,0 1 1,0 0 0,-1-1 0,1 1-1,-1 0 1,1 0 0,-1 0 0,1 1-1,-1-1 1,1 0 0,-1 1 0,0-1-1,2 3 1,23 35 38,-22-31-23,3 3 44,-1 0-1,1-1 1,1 0-1,0 0 1,17 16 0,-20-23-41,0 0 1,-1 0-1,1 0 1,0 0 0,0-1-1,0 1 1,1-2-1,-1 1 1,1 0 0,-1-1-1,1 0 1,-1 0 0,1-1-1,-1 1 1,10-2-1,1 0 29,1-1 0,0-1 0,-1 0 0,32-11-1,-47 13-116,0 1 0,-1 0 0,1-1 0,0 1-1,0-1 1,-1 1 0,1-1 0,-1 1 0,1-1-1,0 1 1,-1-1 0,1 1 0,-1-1 0,1 0-1,-1 0 1,1 1 0,-1-1 0,0 0 0,1-1-1,0-4-4280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3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5720,'0'0'4697,"-10"8"-4348,-31 29-2,37-33-240,1-1 0,0 0 0,0 1 0,0 0 0,0 0 0,1 0 0,-3 5 1,4-7-6,0 0 0,0 0 0,0 0 0,-1 0 1,1-1-1,0 1 0,-1 0 0,1-1 0,-3 3 1,4-4-62,-1 0 0,1 0 1,0 0-1,-1 0 0,1 0 1,0 0-1,0 1 0,-1-1 1,1 0-1,0 0 0,-1 0 1,1 0-1,0 1 0,0-1 1,0 0-1,-1 0 0,1 1 1,0-1-1,0 0 1,0 0-1,-1 1 0,1-1 1,0 0-1,0 1 0,0-1 1,0 0-1,0 1 0,0-1 1,0 0-1,0 0 0,0 1 1,0-1-1,0 0 0,0 1 1,0-1-1,0 0 0,0 1 1,0-1-1,0 0 0,0 1 1,0-1-1,0 0 1,1 1-1,-1-1 0,0 0 1,0 0-1,0 1 0,0-1 1,1 0-1,-1 0 0,0 1 1,0-1-1,1 0 0,-1 0 1,0 0-1,0 0 0,1 1 1,-1-1-1,0 0 0,1 0 1,-1 0-1,0 0 0,1 0 1,-1 0-1,0 0 0,1 0 1,28 4 614,-21-3-480,57 2 518,-1-3 1,104-13-1,29-1 287,-55 15-309,52 0 119,-6-3-210,-116 3-3193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3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140 113 5720,'0'0'11149,"-12"6"-10705,0-2-309,7-2-77,-1 0-1,1 0 1,0 1 0,0-1 0,0 1 0,0 0 0,0 1-1,0-1 1,1 1 0,0 0 0,0 0 0,-4 6-1,1-1 113,1 0 0,1 1 0,0-1 0,0 2 0,1-1-1,0 0 1,1 1 0,0-1 0,1 1 0,-2 14 0,3-20-83,1 1-1,-1-1 1,1 1 0,0-1 0,1 0 0,0 1-1,-1-1 1,2 1 0,-1-1 0,1 0 0,-1 0 0,1 0-1,1 0 1,-1 0 0,1 0 0,0-1 0,0 1 0,0-1-1,1 0 1,-1 0 0,1 0 0,8 6 0,-9-8-38,1 0 0,0 0 0,0-1 0,0 1 0,1-1 1,-1 0-1,0 0 0,0-1 0,1 1 0,-1-1 0,0 0 0,0 0 1,1-1-1,-1 1 0,0-1 0,1 0 0,-1 0 0,0 0 0,0-1 1,6-2-1,3-2 27,-1 0 0,-1 0 0,1-1 0,-1-1 0,14-11 0,-5 0 110,0-1 1,-1-1 0,-1-1-1,0-1 1,25-45 0,-40 55 276,-3 9-142,-3 10-208,0 6-70,0 0-1,0 1 1,2 0 0,-1-1 0,2 1-1,0 19 1,0-23-34,1-1-1,1 1 0,-1 0 1,1 0-1,0-1 1,1 0-1,0 1 1,1-1-1,-1 0 0,7 9 1,-8-14 4,0 0 0,0 0 1,1 0-1,0 0 0,-1 0 0,1 0 1,0-1-1,0 1 0,1-1 1,-1 0-1,0 0 0,1 0 0,-1 0 1,1-1-1,0 1 0,0-1 0,-1 0 1,1 0-1,0 0 0,0-1 1,0 1-1,0-1 0,0 0 0,0 0 1,0-1-1,0 1 0,0-1 0,-1 0 1,1 0-1,0 0 0,0 0 1,-1 0-1,1-1 0,6-3 0,0-2 42,-1 1-1,1-1 0,-1 0 1,0-1-1,0 0 1,-1 0-1,0-1 0,-1 0 1,0-1-1,9-15 1,-10 12 9,0 0 1,0-1 0,-1 1 0,-1-1 0,0 0 0,-1-1 0,-1 1 0,0-1 0,-1 1 0,-1-1 0,0 1 0,-1-1 0,0 0 0,-1 1 0,-1 0 0,-5-17-1,-3 12 92,10 18-148,0 0-1,0-1 0,0 1 0,0 0 0,0-1 1,0 1-1,1 0 0,-1-1 0,1 1 0,-1-1 1,1 0-1,-1 1 0,1-1 0,0-1 0,19-3 27,164 3-66,-13 2-34,-159 0 65,33-2-71,80 5 0,-123-2 71,0 0 0,0 0 1,0 0-1,-1 0 0,1 0 0,0 0 0,0 0 0,0 0 1,-1 0-1,1 1 0,0-1 0,0 0 0,-1 1 0,1-1 0,0 1 1,-1-1-1,1 0 0,0 1 0,-1-1 0,1 1 0,-1 0 0,1-1 1,-1 1-1,2 1 0,-2-2 2,0 1-1,0 0 1,-1 0 0,1 0-1,0 0 1,0-1-1,0 1 1,-1 0 0,1 0-1,0 0 1,-1-1 0,1 1-1,-1 0 1,1 0 0,-1-1-1,1 1 1,-1 0 0,1-1-1,-2 1 1,-6 7 18,0-1 0,-17 11 1,18-14-13,-18 13 23,-7 5 73,-32 28 0,55-42-70,2-1-1,-1 1 1,1 0-1,0 0 1,1 1-1,0 0 1,0 0-1,-8 20 0,13-25-10,-1 0-1,1 0 0,0 1 0,0-1 0,0 1 0,1-1 0,0 1 0,-1-1 0,2 1 1,-1 0-1,1 5 0,0-8-13,0 0 0,-1 0 1,1 0-1,0 0 0,0-1 1,0 1-1,0 0 0,0-1 1,0 1-1,0-1 0,1 1 1,-1-1-1,0 1 0,1-1 1,-1 0-1,1 0 0,0 0 1,-1 0-1,1 0 0,0 0 1,0 0-1,0 0 0,0-1 1,-1 1-1,1-1 0,0 1 0,0-1 1,3 0-1,0 0 10,0 0 0,0 0-1,0-1 1,0 0 0,0 0 0,0 0 0,0-1-1,0 0 1,0 1 0,-1-2 0,1 1-1,-1-1 1,1 1 0,-1-1 0,0 0 0,0-1-1,0 1 1,-1-1 0,1 1 0,-1-1-1,5-7 1,5-9 73,0 1 0,-2-1 0,12-28 0,-16 32 22,-2 0 0,6-22 0,0-3 117,-9 35-126,-3 16-85,3 3-26,0 0 0,0 0 1,1 0-1,1-1 0,0 1 1,1-1-1,1 0 0,0-1 1,11 18-1,-14-24 0,0-1 1,1 0-1,-1-1 0,1 1 1,0-1-1,0 1 0,1-1 1,-1 0-1,1-1 0,-1 1 1,1-1-1,0 0 0,0 0 1,0 0-1,10 2 0,-10-4 12,0 0 0,-1 0 0,1 0 0,0-1 0,0 1 0,0-1-1,-1 0 1,1 0 0,0-1 0,-1 0 0,1 0 0,-1 0 0,0 0 0,0 0 0,0-1 0,0 0-1,6-5 1,19-18 126,-2-2-1,-1 0 0,34-49 1,-57 72-124,10-10 120,-9 17-58,-4 10-38,-1 3-19,-1 13 12,3 50 0,0-70-23,0 1 0,0-1 1,1 0-1,0 0 1,1 0-1,0 0 0,0 0 1,0 0-1,1-1 1,8 12-1,-12-18 0,1-1 1,0 1-1,-1 0 0,1-1 0,0 1 1,0 0-1,-1-1 0,1 1 0,0-1 1,0 1-1,0-1 0,-1 0 1,1 1-1,0-1 0,0 0 0,0 0 1,0 1-1,0-1 0,0 0 0,0 0 1,0 0-1,0 0 0,1 0 1,1-1 4,0 0 0,0 0 1,0 0-1,0 0 1,-1 0-1,1 0 0,4-4 1,2-1 12,-1 0 1,0-1-1,10-11 1,-1-2 14,-2-1 0,0-1 0,-1 0 1,16-35-1,-22 40 67,2 0 0,14-20 1,-23 37-101,-1-1 1,1 1 0,-1 0-1,1-1 1,-1 1-1,1 0 1,0 0 0,-1 0-1,1-1 1,-1 1-1,1 0 1,0 0 0,-1 0-1,1 0 1,0 0 0,-1 0-1,1 0 1,-1 0-1,1 1 1,0-1 0,-1 0-1,1 0 1,-1 0-1,1 1 1,0-1 0,20 10 0,-15-6-9,44 21-4,1-2 1,89 27-1,-132-48 15,0-1 0,0 0 1,-1-1-1,1 0 0,0 0 0,0 0 0,0-1 1,0 0-1,0-1 0,-1 0 0,1 0 0,0-1 1,9-4-1,-12 5-3,-1 0 0,1-1-1,-1 1 1,0-1 0,1 0 0,-1 0 0,-1-1 0,1 1-1,0-1 1,-1 0 0,0 0 0,0 0 0,0 0 0,0 0-1,-1-1 1,1 0 0,-1 1 0,0-1 0,-1 0 0,1 0 0,1-9-1,-3 13 4,0 0 0,1-1 0,-1 1 0,0 0 0,0 0 0,0 0 0,0 0 0,0-1 0,0 1 0,-1 0 0,1 0 0,0 0 0,-1 0 0,1-1 0,-1 1 0,1 0 0,-1 0 0,1 0 0,-1 0 0,0 0 0,1 0 0,-1 0 0,0 0 0,0 1 0,0-1 0,0 0 0,1 0 0,-1 1 0,-2-2 0,1 2 1,0-1-1,0 1 1,1 0-1,-1 0 1,0 0 0,0 0-1,1 0 1,-1 0-1,0 1 1,0-1-1,1 0 1,-1 1-1,0 0 1,1-1-1,-1 1 1,1 0-1,-1 0 1,1 0 0,-4 2-1,0 1-2,-1 0 0,0 0 0,1 1-1,0 0 1,0 0 0,0 1 0,1-1 0,0 1 0,0 0-1,0 0 1,1 0 0,0 0 0,0 1 0,1-1 0,-1 1 0,1 0-1,1 0 1,-1 0 0,1 0 0,1 0 0,-1 0 0,1 0-1,0 0 1,1 0 0,1 9 0,-1-10-10,1 1 0,0-1-1,1 0 1,-1 0 0,1 0-1,0-1 1,8 12 0,-9-14 6,0 0 0,1 0 1,-1-1-1,1 1 0,0 0 0,0-1 0,0 0 0,0 1 1,0-1-1,0 0 0,1-1 0,-1 1 0,1-1 1,6 3-1,-3-3 10,1-1 1,-1 1-1,0-1 1,1-1-1,-1 0 1,0 0-1,0 0 1,0 0-1,0-1 1,0-1-1,0 1 0,0-1 1,0 0-1,-1-1 1,0 1-1,10-8 1,5-6 47,0-1 1,-1-1-1,18-22 0,-25 26-20,20-27-21,-27 32-15,1 1 0,0 0 0,1 0 1,-1 1-1,12-9 0,-23 43 0,-34 94 0,16-58 0,16-44 0,0 1 0,-2-1 0,0 0 0,-1-1 0,-13 18 0,22-34 0,-1 0 0,1 0 0,-1 0 0,0-1 0,0 1 0,1 0 0,-1-1 0,0 1 0,0-1 0,0 1 0,0-1 0,0 0 0,0 1 0,0-1 0,0 0 0,0 1 0,1-1 0,-1 0 0,0 0 0,0 0 0,0 0 0,-2 0 0,0 0 0,1-1 0,-1 0 0,1 1 0,-1-1 0,1 0 0,-1 0 0,1 0 0,-4-3 0,0 0 0,1 0 0,-1-1 0,1 1 0,0-1 0,1 0 0,-6-7 0,37 30 0,50 25 0,-24-21 0,1-3 0,1-1 0,95 15 0,-148-32 0,23 6 0,-25-7 0,0 1 0,0-1 0,0 0 0,1 0 0,-1 0 0,0 0 0,0 0 0,0 1 0,0-1 0,0 0 0,0 0 0,1 0 0,-1 1 0,0-1 0,0 0 0,0 0 0,0 0 0,0 1 0,0-1 0,0 0 0,0 0 0,0 0 0,0 1 0,0-1 0,0 0 0,0 0 0,0 0 0,0 1 0,0-1 0,0 0 0,0 0 0,-1 1 0,-9 9 0,-2-2-4092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3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13464,'6'2'306,"1"0"1,-1 0 0,1 0 0,-1 1-1,0 0 1,0 0 0,-1 1 0,10 6 0,-9-6-131,1 1-37,0 0 1,0 0-1,0 1 1,-1-1-1,0 1 0,0 1 1,-1-1-1,0 1 1,6 9-1,-9-11-65,0-1-1,0 0 1,-1 1-1,1 0 1,-1-1-1,0 1 1,0 0 0,-1-1-1,0 1 1,1 0-1,-1 0 1,-1 0-1,1-1 1,-1 1-1,0 0 1,0 0 0,0-1-1,-3 6 1,-3 6 147,0-1 0,-1 0 0,-1 0 0,-1 0 0,0-1 1,0-1-1,-2 0 0,-20 19 0,13-15 108,-1-1 0,0-2 1,-1 0-1,-1-1 0,-30 14 0,50-26-276,-1 0 0,1 0 0,-1 0 0,1 0 0,-1-1 0,0 1-1,1-1 1,-1 0 0,0 0 0,1 0 0,-5 0 0,-5-5-2911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3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88 4120,'0'0'12714,"-13"3"-12307,3-2-312,4 0-54,1-1-1,0 1 1,1 0-1,-1 0 1,0 1-1,0 0 1,0-1-1,1 2 1,-1-1-1,1 0 1,-1 1-1,1 0 1,0 0-1,0 0 1,1 0-1,-5 5 1,2 1 80,0 0 1,1 1-1,-1-1 0,2 1 1,0 0-1,0 1 1,1-1-1,0 1 1,-3 21-1,5-25-39,0 0-1,1 0 1,0 1-1,0-1 1,0 0-1,1 0 1,0 0-1,1 0 1,0 0-1,0 0 1,0 0-1,1-1 1,0 1-1,0-1 1,0 1-1,5 5 1,-4-8-20,-1-1 0,1 1 0,0-1 0,0 0 0,0 0 0,1-1 0,-1 1 0,1-1 0,-1 0 1,1 0-1,0 0 0,0-1 0,-1 0 0,1 0 0,0 0 0,0 0 0,1-1 0,-1 0 0,0 0 0,0 0 1,6-1-1,3-1 72,0-1 0,-1 0 0,0-1 0,0 0 1,0-1-1,19-11 0,-11 3 98,0-1 0,-2-1 1,0 0-1,0-2 0,-2 0 1,0-1-1,-1-1 0,0 0 0,15-27 1,-28 39 319,-7 12-304,-10 15-88,10-12-125,0 0-1,0 0 1,1 1 0,0 0 0,1-1 0,0 1 0,0 0 0,1 0 0,-1 15 0,2-20-26,1 0-1,-1 1 1,1-1 0,0 0-1,0 0 1,0 0-1,1 0 1,-1-1-1,1 1 1,0 0 0,0 0-1,0-1 1,1 0-1,-1 1 1,1-1-1,0 0 1,0 0 0,0 0-1,0-1 1,0 1-1,1-1 1,-1 1-1,1-1 1,4 1 0,1 1-2,1 0 0,0-1 0,0 0 0,0-1 0,0 0 1,0-1-1,1 0 0,-1-1 0,1 0 0,-1 0 1,0-1-1,0-1 0,20-4 0,-11 0 27,0 0-1,0-1 1,-1 0 0,0-2-1,-1 0 1,25-17 0,-28 15 33,0-1 0,0 0 1,-1-1-1,-1-1 1,0 0-1,-1 0 0,0-1 1,16-32-1,-25 42-30,1-1 0,-1 1 0,-1-1 0,1 0-1,-1 0 1,0 1 0,-1-1 0,1 0 0,-1 0 0,0 0-1,0 0 1,-1 0 0,0 0 0,0 0 0,-4-10 0,4 11-21,-1 1 1,0 0-1,0 0 1,0 0-1,0 0 1,-1 1-1,0-1 1,0 1-1,0-1 1,0 1-1,0 0 1,0 0 0,-1 0-1,0 1 1,1-1-1,-1 1 1,0 0-1,0 0 1,-1 0-1,1 1 1,-5-2-1,4 2-55,-1 0-1,1 0 1,0 1-1,-1-1 0,1 1 1,0 1-1,-1-1 1,1 1-1,0 0 0,0 0 1,0 0-1,0 1 0,0-1 1,0 1-1,0 1 1,0-1-1,-6 5 0,-23 21-4344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3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6224,'0'0'10295,"12"0"-9805,405-2 5900,-375-4-5054,-42 6-1217,2 0-377,-9 2-3916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3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10344,'0'0'5026,"10"1"-4538,69 3 767,88-8-1,46 1 1737,-162 9-1345,-15-1-1377,-12-4-3003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4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92 6728,'0'0'12913,"-1"12"-12465,-6 38-27,6-45-343,-1-1-1,1 1 1,-1-1 0,0 1 0,0-1-1,0 0 1,-1 0 0,0 0-1,-5 6 1,-6 10 277,7-7-147,-2 3 128,0 2 0,1-1-1,-10 30 1,17-43-268,0 0 1,0 0 0,0 0 0,0 0 0,1 0-1,-1 0 1,1 1 0,0-1 0,1 0-1,-1 0 1,1 0 0,0 0 0,0 0 0,0 0-1,0 0 1,0 0 0,1 0 0,0-1-1,0 1 1,0 0 0,0-1 0,1 0-1,2 4 1,-3-6-39,0 0 0,0 1 0,1-1 0,-1 0 0,0 0 0,0 0 0,1 0 0,-1-1 1,0 1-1,1-1 0,-1 1 0,1-1 0,-1 0 0,1 0 0,-1 0 0,0 0 0,1-1 0,-1 1 0,1-1 0,-1 1 0,0-1 0,1 0 0,-1 0 0,0 0 0,0 0 0,3-1 0,6-4 78,1-1 0,-1 0 0,15-12 0,-7 3 68,-1-2-1,-1 0 1,25-33 0,-41 49-184,18-18 341,-19 20-326,0 0 0,0 0 0,0 0 1,1 0-1,-1 0 0,0-1 0,0 1 1,0 0-1,0 0 0,1 0 0,-1 0 1,0 0-1,0 0 0,0 0 0,1 0 1,-1 0-1,0 0 0,0 0 0,0 0 1,1 0-1,-1 0 0,0 0 0,0 0 1,0 0-1,1 0 0,-1 0 0,0 0 1,0 1-1,0-1 0,0 0 0,1 0 1,-1 0-1,0 0 0,0 0 0,3 14 92,-3-8-94,1 0-1,0 0 1,0 0 0,0-1 0,1 1-1,0 0 1,0 0 0,1-1 0,-1 0-1,1 1 1,0-1 0,1 0 0,-1 0-1,1 0 1,0-1 0,0 0 0,1 1-1,-1-1 1,1-1 0,0 1 0,7 4-1,0-1 6,-1-1-1,1-1 0,0 0 0,0 0 1,0-1-1,1 0 0,0-1 1,-1-1-1,15 1 0,-10-2 28,0-1 0,-1-1-1,1-1 1,0 0 0,0-1 0,-1-1-1,1-1 1,-1 0 0,0-1-1,-1-1 1,25-14 0,-29 15 27,0-1 1,0-1-1,-1 0 0,0 0 1,-1-1-1,0 0 0,0-1 1,-1 0-1,0 0 1,-1-1-1,0 0 0,-1 0 1,0 0-1,-1-1 0,7-22 1,-10 28-25,-1 0 0,0 0 0,0 0 0,-1-1 1,0 1-1,0 0 0,-1 0 0,1 0 0,-1 0 0,-1 0 0,1 0 1,-1 0-1,-4-9 0,2 6-27,-1 0 1,0 1-1,-1-1 1,0 1-1,0 1 0,0-1 1,-13-10-1,5 5-378,11 10 302,0-1 1,0 1-1,-1 1 1,1-1-1,-1 0 1,1 1 0,-6-3-1,7 4-359,0 0 0,-1 1 1,1-1-1,0 1 0,0 0 0,-1 0 0,1-1 0,0 1 1,-1 1-1,-3-1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21207,'0'0'5792,"15"-5"-5701,44-11 156,119-19 0,56 11 792,-182 16-191,-52 8-830,0 0 0,0 0 1,1 0-1,-1 0 0,0 0 0,0 0 0,0 0 1,0 0-1,1 0 0,-1 0 0,0 0 0,0 0 0,0 0 1,0 0-1,1 0 0,-1 0 0,0 0 0,0 0 1,0 0-1,0 0 0,0-1 0,1 1 0,-1 0 0,0 0 1,0 0-1,0 0 0,0 0 0,0 0 0,0 0 0,1-1 1,-1 1-1,0 0 0,0 0 0,0 0 0,0 0 1,0 0-1,0-1 0,0 1 0,0 0 0,0 0 0,0 0 1,0 0-1,0-1 0,0 1 0,0 0 0,-6-9 215,-11-6-389,5 9-3751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4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6424,'0'0'10725,"5"17"-10275,1 1-310,0-1-1,0 0 0,-2 1 0,0-1 0,1 21 0,-2 151 1567,-3-115-860,-2-39-277,1-18 36,1-14-70,1-6 221,15-445 1158,-16 389-1429,0 57-460,0 1 0,1 0 1,-1 0-1,1-1 0,-1 1 1,1 0-1,0 0 0,-1 0 1,1 0-1,0 0 0,0-1 0,0 1 1,0 1-1,0-1 0,0 0 1,0 0-1,0 0 0,0 0 1,0 1-1,0-1 0,0 1 0,1-1 1,-1 1-1,0-1 0,1 1 1,-1 0-1,0-1 0,3 1 1,48-6 181,-37 5-176,8-1 7,3-1 56,38 1-1,-56 2-66,0 0 0,0 1-1,0 1 1,-1-1 0,1 1-1,-1 1 1,1-1 0,-1 1-1,10 6 1,-15-9-21,-1 1 0,0 0 0,0 0 0,0 0 0,1 0 1,-1 0-1,0 0 0,0 0 0,0 0 0,0 0 0,-1 0 0,1 0 0,0 1 1,0-1-1,-1 0 0,1 1 0,-1-1 0,1 0 0,-1 1 0,0-1 0,1 1 1,-1-1-1,0 1 0,0-1 0,0 1 0,0-1 0,0 0 0,0 1 0,-1-1 1,1 1-1,0-1 0,-1 1 0,1-1 0,-1 0 0,0 3 0,-1-1 7,0 1 0,-1-1-1,1 1 1,-1-1 0,1 0 0,-1 0-1,0 0 1,0-1 0,0 1 0,0-1-1,-7 5 1,-7 2 47,-1 0-1,1-1 0,-1 0 1,-1-2-1,0 0 1,-23 4-1,-9 1 189,9-2-935,15-7-2798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6:4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5720,'0'0'15414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11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0 4008,'0'0'10081,"-7"14"-9729,-11 24-5,2 1-1,-16 55 1,-78 395 2495,94-425-1846,10-35 382,14-39-4048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12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1 375 5920,'0'0'9680,"10"-10"-9378,-4 2-235,9-7 137,-1 0 0,-1-1 0,11-19 0,-13 17 39,-2 1-46,1 1 0,1 0 0,0 1 0,16-16 0,9-11 274,-28 32-311,0 0 0,0 0 0,1 1 0,0 0 1,0 1-1,13-9 0,36-30 932,-58 47-1080,0 0 1,0 0 0,1 0 0,-1 0 0,0 0-1,0 0 1,0 0 0,0 0 0,1 0 0,-1 0-1,0 0 1,0 0 0,0 0 0,0 0 0,0 0-1,1 0 1,-1 0 0,0 0 0,0 0 0,0 0-1,0 0 1,0 0 0,1 0 0,-1 0 0,0 0-1,0 1 1,0-1 0,0 0 0,0 0-1,0 0 1,0 0 0,0 0 0,1 0 0,-1 1-1,0-1 1,0 0 0,0 0 0,0 0 0,0 0-1,0 0 1,0 1 0,0-1 0,0 0 0,0 0-1,0 0 1,0 0 0,0 1 0,0-1 0,0 0-1,0 0 1,0 0 0,0 0 0,0 1-1,0 17 220,-5 20-129,5-37-87,-2 7 22,0 1 0,-1-1 0,-5 11 0,6-13-6,-1 1 1,1-1-1,0 1 1,0-1 0,1 1-1,-2 10 1,3-16-25,0-1 1,0 0-1,0 0 0,0 1 0,0-1 1,0 0-1,0 0 0,0 1 1,0-1-1,0 0 0,0 0 0,0 1 1,0-1-1,0 0 0,0 0 1,0 1-1,0-1 0,0 0 0,0 0 1,0 1-1,0-1 0,0 0 1,1 0-1,-1 1 0,0-1 0,0 0 1,0 0-1,0 0 0,1 0 1,-1 1-1,0-1 0,1 0 0,11-9 142,34-39 66,-36 35-153,2 1-1,-1 0 1,26-19-1,-32 28-36,22-14 154,-26 16-171,-1 1 0,1-1-1,-1 1 1,1 0 0,0 0 0,-1-1 0,1 1 0,0 0 0,-1 0 0,1 0 0,0 0 0,-1 0 0,1 0-1,0 0 1,-1 0 0,1 0 0,0 0 0,-1 0 0,1 0 0,0 0 0,-1 1 0,1-1 0,0 0 0,-1 0-1,1 1 1,-1-1 0,1 0 0,0 1 0,-1-1 0,1 1 0,-1-1 0,1 1 0,-1-1 0,0 1 0,1-1-1,-1 1 1,1 0 0,16 49 243,-15-40-202,1-1 0,-1 0 0,2 0 0,-1 0 1,2-1-1,-1 1 0,1-1 0,8 11 0,-11-17-32,8 9 91,0 0 1,1-1-1,0 0 0,17 11 0,-20-16-52,-3-1 21,0-1 0,0 0-1,1 0 1,-1 0 0,10 3-1,-13-6-70,0 1 0,0-1-1,0 0 1,0 0 0,0 0 0,0 0-1,0 0 1,0 0 0,0 0 0,0-1-1,-1 1 1,1-1 0,0 0 0,0 1 0,0-1-1,0 0 1,-1 0 0,1 0 0,0 0-1,-1 0 1,1-1 0,1-1 0,7-8-3242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15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0 956 6728,'0'0'6512,"12"2"-6231,-4 0-221,-1 0-14,0 0 0,1-1-1,-1 0 1,0 0 0,0-1-1,0 0 1,1 0 0,-1-1 0,9-1-1,-1-2 135,0 0 1,0-1-1,0 0 0,-1-1 0,0-1 1,0 0-1,-1-1 0,0 0 0,0-1 0,-1-1 1,16-15-1,-27 23-131,0-1 1,0 1-1,0 0 1,-1 0 0,1-1-1,0 1 1,-1-1-1,0 1 1,0 0-1,1-1 1,-2 1-1,1-1 1,0 1 0,0 0-1,-1-1 1,1 1-1,-1 0 1,0-1-1,-1-2 1,2 3-10,-1-1 0,0 1 0,1 0 0,-1 0 0,0 0 0,0 0 0,0 0 0,0 0 0,-1 0 0,1 0 0,-1 0 0,1 1 0,-1-1 0,1 1 0,-1-1 0,0 1 0,0-1 0,1 1-1,-1 0 1,-4-2 0,-1 3 31,0 0-1,0 0 0,0 1 0,0-1 1,1 2-1,-1-1 0,0 1 0,0 0 1,1 0-1,0 1 0,-1 0 0,1 0 1,0 0-1,0 1 0,1 0 0,-1 0 0,1 0 1,0 1-1,0 0 0,0 0 0,1 0 1,-1 1-1,1-1 0,-3 8 0,5-8-37,0 0 0,1 0 0,-1 0 0,1 0 0,1 0 0,-1 1 0,1-1 0,0 0 0,0 0 0,0 1 0,1-1 0,-1 0 0,1 0 0,2 6 0,4 7 65,-1 0 0,16 26 0,-6-11 73,-14-31-142,0 1 0,0-1 0,0 1 0,0-1 0,0 0 0,0 0 0,1 0 1,-1 0-1,1 0 0,0 0 0,-1-1 0,1 1 0,4 1 0,41 13 359,-39-16-303,1 0-1,-1-1 1,0 0 0,0 0 0,0-1-1,-1 0 1,1-1 0,15-6 0,-14 4-43,-1 0 1,0-1-1,0-1 1,0 0-1,-1 0 1,10-11-1,9-10 63,37-48 0,-53 60-73,0 0 0,-1-1 0,-1 0 0,-1 0-1,7-20 1,-10 5 195,-5 33-219,0 1 0,-1-1 0,0 1 0,1-1 0,-1 0 0,0 1-1,0-1 1,0 0 0,0 0 0,0 0 0,0 0 0,-2 2 0,-3 4 4,-1 2-15,1 1-1,1 0 1,-1 0 0,1 0 0,1 0 0,0 1 0,1 0 0,0 0 0,0 0 0,1 0 0,0 0 0,1 1 0,1-1 0,0 0 0,0 1-1,1-1 1,0 0 0,1 1 0,1-1 0,0 0 0,0 0 0,9 19 0,-11-29-2,0 1 0,1-1 0,-1 0 0,0 1 0,1-1 0,-1 0 0,0 0 0,1 0 0,0 0 0,-1 0 0,1 0 0,-1 0 0,1-1 0,0 1 0,0-1 0,-1 1 0,1-1 0,0 1 0,0-1 0,0 0 0,0 0 0,-1 0 0,1 0 0,0 0 0,0-1 0,0 1 0,0 0 0,2-2 0,2 1-5,0-1 0,1 0 0,-1 0 1,-1 0-1,1-1 0,0 0 0,5-4 0,8-9 4,0-1 0,24-30 0,-17 18 25,1 1 27,-2-1-1,-1-1 0,34-56 1,172-393 324,-214 440-329,-2-2 0,-2 0-1,7-43 1,-18 79-50,1-10 92,-5 13-31,-4 8-33,-10 17-80,1 1-1,-22 43 0,32-56 47,-24 49-133,-28 83-1,-11 63-107,67-199 249,-9 26-50,2 0 0,1 0 0,2 1 0,1 0 1,1 0-1,2 48 0,8-53 36,-6-29 23,0 1 0,0 0 0,1-1 0,-1 1 0,0-1 0,0 1 0,1-1 0,-1 1 0,0-1 0,1 1 0,-1-1 0,0 1 0,1-1 0,-1 0 0,1 1 0,-1-1 0,1 1 0,-1-1 0,1 0-1,-1 1 1,1-1 0,-1 0 0,1 0 0,-1 1 0,1-1 0,-1 0 0,1 0 0,0 0 0,-1 0 0,1 0 0,-1 0 0,1 0 0,-1 0 0,1 0 0,0 0 0,-1 0 0,1 0 0,0-1 0,10-5 23,0-1 0,0 0 1,-1-1-1,0 0 0,-1 0 1,1-1-1,-2 0 0,16-21 1,-4 6 11,19-25 19,-3-2 1,-1-1-1,33-67 0,69-180 183,-108 227-85,21-81 0,-48 130-69,-3 19-43,-4 14 14,-61 157 41,16-35-25,-48 141 57,78-211-99,-33 129 116,44-160-98,7-25-20,0 0 0,0 0 1,1 1-1,-1-1 0,1 10 1,-6 7 165,5-19 31,4-16-14,7-22-74,1 0-1,2 1 1,1 0-1,23-42 1,-32 68-122,10-12 176,-13 19-188,-1-1 1,1 1 0,-1 0-1,1 0 1,-1 0-1,1 0 1,-1 0-1,1 0 1,-1 0 0,1 0-1,-1 0 1,1 0-1,-1 0 1,1 0-1,-1 0 1,1 0 0,0 0-1,-1 1 1,1-1-1,-1 0 1,0 0-1,1 1 1,-1-1 0,1 0-1,-1 1 1,1-1-1,-1 0 1,0 1-1,1-1 1,-1 0 0,0 1-1,1-1 1,-1 1-1,0-1 1,1 1-1,-1-1 1,0 1 0,0 0-1,9 14-6,-1 1-1,9 21 1,2 6-21,-10-25-11,1-1 0,23 31 0,-26-41 14,0 1 0,0-1 0,0 0 1,1 0-1,0-1 0,1 0 1,13 7-1,-18-11 21,-1-1 0,0 0 0,0 0 0,1-1 0,-1 1 1,0-1-1,1 0 0,-1 1 0,1-1 0,-1-1 0,0 1 0,1-1 0,-1 1 1,0-1-1,1 0 0,-1 0 0,0 0 0,0-1 0,0 1 0,0-1 0,0 1 1,0-1-1,0 0 0,-1 0 0,1-1 0,3-3 0,3-3 44,0 0 0,0-1-1,-1-1 1,-1 1 0,13-23-1,-18 27-4,1 0 0,-1-1 1,0 0-1,0 1 0,-1-1 0,0 0 0,0 0 0,-1 0 0,0 0 1,0 0-1,0 0 0,-1 0 0,-2-9 0,2 15-35,1 0 0,0 1 0,-1-1 0,1 1 0,0-1 0,-1 1 0,1-1 0,-1 1 0,1-1 0,0 1 0,-1-1 0,1 1 0,-1 0 0,0-1 0,1 1 0,-1 0 0,1-1 0,-1 1 0,1 0 0,-1 0 0,0 0 0,1 0 0,-1-1 0,0 1 0,1 0 0,-1 0 0,0 0 0,1 0 0,-1 0 0,1 0 0,-1 1 0,0-1 0,1 0 0,-1 0 0,0 0 0,1 1 0,-1-1 0,1 0 0,-1 0 0,1 1 0,-1-1 0,1 1 0,-1-1 0,1 0 0,-1 1 0,1-1 0,-1 1 0,1-1 0,-1 1 0,-21 25 28,18-18-39,0 0 0,1 0-1,0 1 1,0-1 0,0 1 0,1-1-1,1 1 1,0 0 0,0 0-1,0 10 1,1-15 1,0 0 0,1 1-1,-1-1 1,1 0 0,0 0 0,0 1-1,0-1 1,1 0 0,0 0 0,-1 0-1,2-1 1,-1 1 0,0 0 0,1-1-1,-1 1 1,1-1 0,0 0-1,0 0 1,0 0 0,0 0 0,1 0-1,6 3 1,-7-5 6,0 0-1,-1 0 0,1 0 1,0 0-1,0-1 1,0 1-1,0-1 0,0 0 1,0 0-1,0 0 1,0 0-1,0-1 0,4 0 1,39-13 40,-33 9-38,29-11 15,-34 12 0,0 0 1,0 1-1,0 0 0,0 1 1,1 0-1,-1 0 0,1 0 1,0 1-1,-1 1 0,1-1 1,15 2-1,-2 5 40,0 0 0,0 2 0,-1 0 1,34 20-1,-18-10 70,-23-11-75,-4-2 17,-1 0 0,21 5 1,-28-9-53,1 0 1,0-1 0,0 1 0,0-1 0,-1 0 0,1 0 0,0 0 0,0 0 0,0 0 0,0 0 0,0-1 0,-1 0 0,1 0 0,0 1 0,5-4 0,-7 3-12,0 0 0,0 0 1,0 0-1,0 0 0,0 0 0,-1 0 1,1 0-1,0 0 0,0-1 0,-1 1 1,1 0-1,-1 0 0,1-1 1,-1 1-1,1 0 0,-1-1 0,0 1 1,0-1-1,0 1 0,0 0 0,0-1 1,0 1-1,0-1 0,-1-1 0,-6-29-3977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16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7736,'0'0'4536,"14"1"-3974,199 19 1405,-193-17-1569,0 0 1,29 10-1,-6-1 389,-13-4-228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16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11256,'0'0'2760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18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82 4720,'0'0'9377,"-9"-10"-8884,-2-5-316,5 7-32,0 0 0,-1 0 0,0 1 0,-8-7 0,13 13-89,1-1 1,-1 1 0,0 0 0,0 0-1,0 0 1,0 0 0,0 0 0,0 1 0,-1-1-1,1 1 1,0-1 0,0 1 0,0 0 0,-1 0-1,1 0 1,0 0 0,0 0 0,0 0 0,-1 0-1,1 1 1,0-1 0,0 1 0,0 0 0,0 0-1,0 0 1,0 0 0,0 0 0,0 0-1,0 0 1,0 1 0,1-1 0,-1 0 0,0 1-1,1 0 1,0-1 0,-2 3 0,-15 16 442,14-16-418,0 1 0,0-1 0,1 1 0,-1 0 0,1-1 0,-3 9 0,2-4-22,1 0 0,1 1-1,0-1 1,0 1-1,0 0 1,2-1-1,-1 1 1,1 0-1,0 0 1,1 0-1,1-1 1,-1 1 0,1 0-1,1-1 1,0 0-1,0 1 1,1-1-1,0 0 1,0-1-1,1 1 1,1-1 0,6 9-1,-8-11-28,1 0-1,-1-1 0,1 0 1,1 0-1,-1 0 1,1 0-1,0-1 0,0 0 1,0 0-1,0-1 1,1 0-1,-1 0 1,1 0-1,0-1 0,0 0 1,0 0-1,0-1 1,0 1-1,0-2 0,1 1 1,-1-1-1,0 0 1,0-1-1,0 1 1,1-1-1,-1-1 0,0 0 1,0 0-1,0 0 1,10-5-1,-1-2 34,0 0 1,0-1-1,-1 0 0,0-2 0,17-17 1,59-71 312,-61 64-52,48-44 0,-75 78-295,-1-1 1,0 2-1,0-1 0,1 0 1,-1 0-1,1 1 0,-1-1 1,1 1-1,0 0 0,0 0 1,-1 0-1,1 0 0,0 1 1,6-2-1,-7 3-20,0-1 0,0 0 0,0 1 0,0 0 0,0-1 0,0 1 0,0 0 0,0 0 0,0 0 0,0 0 0,-1 1 0,1-1 0,0 0 0,-1 1 0,1-1 0,-1 1 0,1 0 0,-1-1 0,0 1 0,2 3 0,2 3-4,-1 1 0,0 0 0,0 0 0,0 1 0,1 9 0,-5-19-4,0 1 1,0-1-1,1 0 1,-1 0 0,0 0-1,0 1 1,0-1-1,0 0 1,0 0-1,0 0 1,0 0 0,0 1-1,-1-1 1,1 0-1,0 0 1,0 0-1,0 1 1,0-1 0,0 0-1,0 0 1,0 0-1,0 0 1,0 1 0,-1-1-1,1 0 1,0 0-1,0 0 1,0 0-1,0 0 1,0 1 0,-1-1-1,1 0 1,0 0-1,0 0 1,0 0-1,0 0 1,-1 0 0,1 0-1,0 0 1,0 0-1,0 0 1,-1 0-1,1 0 1,0 0 0,0 0-1,0 0 1,-1 0-1,1 0 1,0 0 0,0 0-1,0 0 1,-1 0-1,1 0 1,0 0-1,0 0 1,0 0 0,0 0-1,-1-1 1,1 1-1,0 0 1,-16-7 56,12 5-50,-8-2 22,0 0-1,0 0 1,-1 1 0,1 1-1,-21-2 1,27 4-15,0 0 0,0 0 0,0 1 1,0 0-1,0 0 0,0 0 0,0 1 1,0-1-1,0 1 0,0 1 0,1-1 0,-1 1 1,-7 5-1,6-2-6,0-1-1,1 0 1,0 1 0,0 0-1,1 1 1,0-1 0,0 1-1,0 0 1,1 0 0,0 1-1,0-1 1,1 1 0,-5 14-1,7-17-3,0 0-1,1 1 0,-1-1 1,1 0-1,0 0 0,0 1 1,0-1-1,1 0 0,0 0 1,0 1-1,0-1 0,1 0 1,0 0-1,0 0 0,0 0 1,0-1-1,1 1 0,0-1 1,0 1-1,0-1 0,1 0 1,-1 0-1,5 3 0,-6-4-2,1-1 0,0 1 0,0-1 0,0 0 0,0 0 0,1 0 0,-1-1 0,0 1 0,1-1 0,-1 0 0,1 0 0,0 0 0,-1 0 0,1-1 0,0 1 0,-1-1 0,1 0 0,0 0 0,0 0 1,-1-1-1,1 1 0,0-1 0,-1 0 0,1 0 0,-1 0 0,1 0 0,5-4 0,4-2 10,0-1 1,-1 0-1,0-1 1,-1-1 0,18-17-1,-20 16 15,0 0 1,-1 0-1,0-1 0,-1-1 0,0 1 0,-1-1 1,0 0-1,7-23 0,16-37 402,-29 78-384,-1-1 1,1 1 0,0 0 0,0 0-1,0 0 1,2 8 0,0 5-16,-1-5-23,0 3-1,0-1 0,1 0 0,0 1 0,2-1 0,0 0 0,0 0 0,8 15 0,-11-27-4,1 1-1,1-1 1,-1 0 0,0 0 0,1 0 0,-1-1-1,1 1 1,0-1 0,5 4 0,-7-5 0,1 0-1,-1-1 1,0 1 0,0 0 0,0-1 0,1 1-1,-1-1 1,0 0 0,1 1 0,-1-1 0,0 0-1,1 0 1,-1 0 0,0 0 0,1 0 0,-1 0-1,0 0 1,1-1 0,-1 1 0,0 0 0,0-1 0,1 1-1,-1-1 1,0 1 0,0-1 0,1 0 0,-1 1-1,0-1 1,2-2 0,9-8 23,-1-1-1,-1-1 1,1 0 0,-2-1 0,11-17-1,30-78 133,-47 101-141,4-8 85,0 0 0,1 0 0,0 1 0,1 0 0,22-27 0,-31 41-97,1 1 1,-1 0 0,0-1 0,1 1 0,-1 0 0,1-1 0,-1 1 0,1 0 0,-1-1 0,0 1 0,1 0 0,-1 0 0,1 0-1,-1-1 1,1 1 0,0 0 0,-1 0 0,1 0 0,-1 0 0,1 0 0,-1 0 0,1 0 0,-1 0 0,1 0 0,-1 0 0,1 0-1,-1 1 1,1-1 0,-1 0 0,1 0 0,-1 0 0,1 1 0,-1-1 0,1 0 0,-1 1 0,1-1 0,-1 0 0,0 1 0,1-1-1,-1 0 1,0 1 0,1 0 0,14 24 41,-14-22-42,8 17-6,-2 0 1,11 40 0,-16-52 3,0 0 1,-1 0-1,0 0 1,-1 1 0,1-1-1,-1 0 1,-1 0-1,0 1 1,0-1-1,-1 0 1,-2 8 0,3-14 1,0 0 1,0-1 0,-1 0 0,1 1 0,0-1 0,-1 1 0,1-1-1,-1 0 1,1 0 0,-1 0 0,0 0 0,1 0 0,-1 0 0,0-1 0,0 1-1,0 0 1,1-1 0,-1 0 0,0 1 0,-3-1 0,-1 1 9,0 0-1,0-1 1,0 0 0,1 0 0,-11-2 0,-88-24 219,95 24-148,8 3-33,15 9-16,28 11-61,-21-14 12,-1 0 0,1-1 0,1-1 0,-1 0 0,0-2 0,1-1-1,0 0 1,33-3 0,-41 0 6,1-1-1,0 0 0,-1-1 1,1 0-1,-1-1 0,0-1 1,-1 0-1,1-1 0,-1 0 1,0-1-1,0-1 0,-1 0 1,17-14-1,-16 10 2,0-1 0,-1 0 0,16-22 0,-25 29 19,0 1 1,0-1-1,0 0 0,0 1 0,-1-1 0,0-1 1,0 1-1,-1 0 0,1 0 0,-2 0 1,1-1-1,-1 1 0,0-7 0,0 11-4,0 0 0,-1 1 0,1-1 0,-1 1 0,1-1 0,-1 1 0,0-1 0,1 1 0,-1 0-1,0-1 1,0 1 0,0 0 0,0 0 0,0-1 0,-1 1 0,1 0 0,0 0 0,0 0 0,-1 0 0,1 1 0,-1-1 0,1 0-1,0 0 1,-1 1 0,0-1 0,1 1 0,-1 0 0,1-1 0,-1 1 0,1 0 0,-1 0 0,-2 0 0,-5-1 16,0 1-1,0 0 1,0 1 0,-12 2 0,16-2-21,-1 1 0,1-1 0,0 1 0,-1 0-1,1 0 1,0 1 0,0 0 0,1 0 0,-1 0 0,0 0 0,1 1 0,0-1 0,0 1 0,0 0 0,0 1 0,1-1-1,-1 1 1,-4 8 0,6-9-6,0 0-1,1 0 1,-1 0 0,1 1-1,0-1 1,0 0-1,0 1 1,0-1-1,1 1 1,0-1 0,0 1-1,0-1 1,0 1-1,1-1 1,-1 1-1,1-1 1,1 0-1,-1 1 1,0-1 0,1 0-1,0 0 1,0 0-1,5 7 1,0-2-6,1-1-1,0 0 1,0 0 0,1-1 0,-1 0-1,2 0 1,-1-1 0,1 0 0,0-1 0,0 0-1,1-1 1,13 5 0,-5-4 15,-1 0 0,1-1 0,0-1 0,0-1 0,0 0 0,33-2 1,-38-2-43,0-1 1,0 0 0,0 0-1,-1-2 1,1 0 0,-1 0 0,0-1-1,23-15 1,-24 13-1178,0 0 0,12-12-1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86 4616,'0'0'12531,"-10"8"-12191,-3 1-237,-1 0 174,0 2-1,0 0 0,-18 18 0,28-23-198,0-1-1,1 1 0,-1-1 0,1 1 0,0 0 0,0 1 0,1-1 0,0 0 1,0 1-1,0-1 0,1 1 0,0-1 0,0 1 0,1 0 0,0 0 0,0-1 0,1 1 1,1 7-1,-1-5-16,1 0 1,1-1 0,-1 0-1,2 1 1,-1-1-1,1 0 1,0-1 0,0 1-1,1-1 1,0 0 0,1 0-1,-1 0 1,12 9-1,-15-14-40,1 0-1,0 0 1,-1-1-1,1 1 1,0-1-1,0 0 1,0 0-1,0 0 0,0 0 1,0-1-1,0 1 1,0-1-1,0 1 1,1-1-1,-1 0 1,0 0-1,0-1 1,0 1-1,0-1 0,0 1 1,0-1-1,0 0 1,0 0-1,0 0 1,0-1-1,0 1 1,4-4-1,3-1 31,0-1 1,0-1-1,0 1 0,-1-2 0,15-17 0,-12 9 27,0 0-1,-1-1 1,-1-1-1,10-25 1,-6 13 100,4-7 263,-16 31-139,-1 14-139,5 9-123,0 0 0,1-1 0,0 0 0,1-1 0,1 0 0,0 0 0,1 0 0,14 13 0,-17-20-25,-1 0 0,1-1 0,1 0-1,-1 0 1,1-1 0,11 6 0,-14-8-1,0-1 1,-1 0-1,1-1 0,0 1 1,0-1-1,0 0 1,0 0-1,0-1 0,0 1 1,0-1-1,1 0 1,-1-1-1,6 0 1,-4 0 10,0-1 0,1 0 0,-1 0 1,0 0-1,0-1 0,0 0 0,-1 0 1,1-1-1,-1 0 0,1 0 0,-1-1 1,-1 1-1,1-1 0,-1-1 0,1 1 1,-1-1-1,8-11 0,15-21 129,-20 29-87,-1 0-1,1-1 1,-2 0-1,1 0 1,-1 0-1,-1-1 1,0 0-1,-1 0 1,0-1-1,4-17 1,-7 22 13,0-1 0,0 0-1,-1 1 1,0-1 0,-1 0 0,-2-13 0,2 18-55,1 1-1,-1-1 1,0 1-1,0 0 0,0-1 1,-1 1-1,1 0 1,0 0-1,-1 0 0,0 0 1,1 0-1,-1 0 1,0 0-1,0 0 0,0 1 1,0-1-1,0 1 0,0-1 1,-1 1-1,1 0 1,0 0-1,-1 0 0,-4-1 1,-3 0 30,-1 0-1,0 0 1,0 1 0,-20 1-1,27 0-74,1 0 0,-1 0 0,0 0 0,1 1-1,-1 0 1,1 0 0,-1 0 0,1 0 0,-1 0 0,1 1 0,0-1-1,0 1 1,0 0 0,-1 0 0,2 0 0,-1 1 0,-5 4 0,8 0-391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1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6824,'0'0'8369,"14"1"-8033,-4 0-261,9 0 76,-1-1-1,1-1 1,21-3-1,242-34 1741,-245 33-1527,-18 2 427,31-1-1,-50 4-782,0 0 0,0 0 0,0 0 0,0 0 0,0 0 0,0 0 0,0 1 0,0-1 1,0 0-1,0 0 0,-1 0 0,1 0 0,0 0 0,0 0 0,0 0 0,0 0 0,0 1 0,0-1 0,0 0 0,0 0 0,0 0 0,1 0 0,-1 0 0,0 0 0,0 0 0,0 0 0,0 1 1,0-1-1,0 0 0,0 0 0,0 0 0,0 0 0,0 0 0,0 0 0,0 0 0,0 0 0,0 0 0,0 0 0,1 1 0,-1-1 0,0 0 0,0 0 0,0 0 0,0 0 0,0 0 0,0 0 1,0 0-1,0 0 0,1 0 0,-1 0 0,0 0 0,0 0 0,0 0 0,0 0 0,0 0 0,0 0 0,0 0 0,0 0 0,1 0 0,-1 0 0,-8 5-1616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18895,'0'0'5906,"14"3"-5741,5 2-84,2-2 0,-1 0 0,0-2 0,39-1 0,9-8 216,80-21 0,70-29 583,-167 44-566,8-9 361,-27 10 65,-32 13-726,0 0 1,1 0-1,-1 0 1,0 0-1,0 0 0,1 0 1,-1 0-1,0 0 1,0 0-1,1 0 1,-1 0-1,0 0 1,1 0-1,-1 0 0,0 0 1,0 0-1,1 0 1,-1 0-1,0 0 1,0 0-1,1 0 0,-1 0 1,0 0-1,0 1 1,1-1-1,-1 0 1,0 0-1,0 0 1,0 0-1,1 1 0,-1-1 1,0 0-1,0 0 1,0 0-1,0 1 1,0-1-1,1 0 1,-1 0-1,0 1 0,0-1 1,0 0-1,0 0 1,0 1-1,0-1 1,0 0-1,0 0 1,0 1-1,0-1 0,0 0 1,0 1-1,0-1 1,-2 15-2024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2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7232,'0'0'3281,"12"-2"-2693,93-7 1247,37 12 703,-126-2-2350,5-1 178,-1-1-1,27-5 1,-23 3 280,28-1 0,-34 5-226,-15-1-376,-1 0 0,1 1 1,0-1-1,-1 0 0,1-1 1,-1 1-1,1 0 0,0-1 0,-1 1 1,1-1-1,-1 0 0,1 0 1,-1 0-1,5-2 0,-4 1-2448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4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195 615 5920,'0'0'8982,"-12"1"-8454,4-1-437,-1 0 109,-1 1 0,1 0 1,-1 0-1,1 1 1,0 0-1,0 0 0,0 1 1,0 1-1,0-1 0,-9 7 1,13-6-109,-1 0 0,1 1-1,1-1 1,-1 1 0,1 0 0,-1 1 0,1-1 0,1 1 0,-1 0 0,1 0-1,0 0 1,0 0 0,1 0 0,0 1 0,0-1 0,1 1 0,-1-1 0,1 1 0,1 0-1,-1-1 1,1 1 0,0 0 0,1 0 0,0-1 0,0 1 0,0 0 0,1-1-1,0 1 1,0-1 0,0 0 0,1 0 0,0 0 0,4 7 0,-2-5-14,0 0-1,1 0 1,-1 0 0,1 0 0,13 11 0,-15-16-64,-1-1 1,0 0-1,1 0 1,-1 0-1,1 0 1,-1-1-1,1 0 1,0 1-1,-1-1 1,1-1-1,0 1 1,0 0-1,0-1 1,0 0-1,0 0 1,0 0-1,4-1 1,10-2 29,-1 0 0,1-2 0,-1 0 0,0-1 0,0 0-1,21-12 1,94-62 316,-93 55-186,-36 23-151,0 1 1,-1-1-1,0 1 1,1-1-1,-1 0 0,0 0 1,0 0-1,0 0 1,0 0-1,0 0 1,0 0-1,-1-1 0,1 1 1,-1-1-1,3-4 1,-3 5 52,0 1 1,0-1 0,0 0 0,0 1 0,1-1-1,-1 1 1,0-1 0,1 1 0,1-1 0,-5 4-43,-1 0 1,0 0 0,1 1 0,-1 0-1,1-1 1,0 1 0,0 0 0,0 0-1,0 0 1,-2 7 0,2-6-3,-7 9 24,7-9-27,-1 0 0,1 0 0,-1 1 0,1-1-1,0 1 1,-2 7 0,4-10-24,0-1 0,0 1 0,0 0 0,0-1 0,0 1 0,0-1 0,1 1 0,-1 0 0,0-1 0,1 1 0,-1-1 0,1 1 0,0-1-1,-1 1 1,1-1 0,0 0 0,0 1 0,0-1 0,0 0 0,0 0 0,0 1 0,0-1 0,1 0 0,-1 0 0,2 1 0,1 1 6,-1-1 0,1 1 0,0-1 0,0 0 0,0 0 1,0 0-1,0 0 0,0-1 0,0 0 0,1 0 0,-1 0 0,1 0 0,-1-1 0,0 1 1,1-1-1,-1 0 0,1-1 0,-1 1 0,1-1 0,-1 0 0,0 0 0,1 0 0,-1-1 1,0 1-1,0-1 0,0 0 0,0 0 0,0 0 0,-1-1 0,1 1 0,0-1 0,5-6 1,-7 6 2,-1 1 1,1-1-1,-1 0 1,1 0-1,-1 1 1,0-1-1,0 0 1,0 0-1,0 0 1,-1 0-1,1-1 1,-1 1-1,0 0 1,0 0-1,0-5 1,-9-48 149,7 49-139,1 3-4,-1 0 1,1 0 0,-1 0-1,1 0 1,-1 0-1,-1 1 1,1-1-1,0 1 1,-1-1 0,0 1-1,0 0 1,0 0-1,0 0 1,0 1-1,0-1 1,-1 1 0,1 0-1,-1 0 1,0 0-1,-7-3 1,4 3 8,-1-1 0,0 1 0,0 0 1,0 1-1,0 0 0,0 0 0,0 1 1,0 0-1,-1 0 0,-7 2 0,15-2-28,0 0 0,0 0 0,0 1 1,0-1-1,0 0 0,0 0 0,1 0 0,-1 1 0,0-1 0,0 0 0,0 1 0,0-1 0,1 1 0,-1-1 0,0 1 0,0 0 1,0 0-1,1-1-3,0 1 0,0-1 1,0 0-1,0 1 1,0-1-1,0 1 1,0-1-1,0 0 0,0 1 1,0-1-1,0 0 1,1 1-1,-1-1 0,0 0 1,0 1-1,0-1 1,1 0-1,-1 0 0,0 1 1,0-1-1,1 0 1,-1 0-1,0 1 1,0-1-1,1 0 0,-1 0 1,0 0-1,1 1 1,2 1-7,1-1 1,-1 1-1,1 0 0,-1-1 1,1 0-1,0 0 1,4 1-1,12-1 2,1 0 0,0-2-1,-1 0 1,1-2 0,29-6 0,30-4-4,-73 12 26,1 1 0,-1 0 0,0 1 1,0-1-1,0 1 0,0 1 0,0-1 0,0 1 0,0 0 0,7 4 0,-11-5-7,0 1 0,1 0 0,-1 0 1,0 0-1,0 0 0,0 0 0,0 0 0,-1 1 0,1 0 0,-1-1 0,1 1 0,-1 0 0,0 0 1,0 0-1,0 1 0,-1-1 0,1 0 0,-1 1 0,1-1 0,0 7 0,-2-10-9,2 6 26,-1 1-1,0-1 1,-1 0-1,1 1 1,-1-1-1,0 1 1,-1-1 0,0 1-1,-2 8 1,2-4 143,8-11 20,10-15-2,-8 1-145,1 0 0,1 0 0,0 1 0,1 1 0,16-14 0,-19 19-23,-1 1-1,1 0 1,-1 1-1,1 0 1,1 0 0,-1 1-1,1 1 1,0-1-1,0 1 1,11-1-1,-18 3-12,-1 1 0,1-1 0,0 1 0,0 0 0,-1 0 0,1 0 0,0 0 0,0 1 0,-1-1 0,1 1 0,0 0 0,-1-1 0,1 1 0,-1 0 0,1 1 0,-1-1 0,1 0 0,1 2 1,1 2-5,-1-1 0,0 1 0,0 0 0,-1 0 0,1 0 0,-1 0 1,2 6-1,1 1-1,1 0-1,0-1 1,0 0 0,1 0-1,17 17 1,-23-26 4,1 1 0,-1-1 1,1 0-1,0 0 0,0-1 0,0 1 0,-1-1 0,2 1 0,-1-1 1,0 0-1,0 0 0,0 0 0,0 0 0,1-1 0,-1 0 0,0 1 1,1-1-1,-1 0 0,0 0 0,1-1 0,-1 1 0,0-1 0,1 0 1,-1 0-1,0 0 0,0 0 0,0 0 0,0-1 0,3-1 0,1-2 14,0 1-1,0-1 1,-1-1-1,0 1 1,0-1-1,0 0 1,6-9-1,32-52 107,-20 27-17,4-17 251,-28 57-357,0 0 1,0 0-1,0-1 1,0 1-1,0 0 0,0 0 1,0 0-1,0 0 0,0 0 1,0 0-1,0 0 0,0 0 1,0 0-1,0-1 0,1 1 1,-1 0-1,0 0 0,0 0 1,0 0-1,0 0 0,0 0 1,0 0-1,0 0 0,0 0 1,0 0-1,0 0 1,1 0-1,-1 0 0,0 0 1,0 0-1,0 0 0,0 0 1,0 0-1,0 0 0,0 0 1,0 0-1,1 0 0,-1 0 1,0 0-1,0 0 0,0 0 1,0 0-1,0 0 0,0 0 1,0 0-1,0 0 0,0 0 1,0 0-1,1 0 1,-1 0-1,0 0 0,0 0 1,0 0-1,0 1 0,0-1 1,0 0-1,0 0 0,0 0 1,0 0-1,0 0 0,0 0 1,0 0-1,0 0 0,0 0 1,0 0-1,0 1 0,0-1 1,2 13 62,-2 20-48,-3 22-11,4-42-18,-1 1 0,-1-1 0,0 0 0,-1 1 0,-1-1 0,0 0 0,-9 26 0,9-33-33,-7 9 14,10-15 31,-1 1 1,0-1 0,1 0-1,-1 0 1,0 0 0,0 0-1,1 0 1,-1 0 0,0 0-1,1 0 1,-1 0-1,0 0 1,1-1 0,-1 1-1,0 0 1,1 0 0,-1-1-1,0 1 1,1 0 0,-1-1-1,0 1 1,1 0 0,-1-1-1,1 1 1,-1-1-1,1 1 1,-1-2 0,-3-2 10,0-1 0,0 1 0,1-1 0,-1 0 0,1 0 0,0 0 0,1 0 1,-1-1-1,1 1 0,0-1 0,1 0 0,-2-10 0,-9-22 67,12 38-79,0 0 1,0-1 0,0 1-1,0 0 1,0 0-1,-1 0 1,1 0 0,0-1-1,0 1 1,0 0 0,0 0-1,0 0 1,0-1-1,0 1 1,0 0 0,0 0-1,0 0 1,0-1 0,0 1-1,0 0 1,0 0-1,0 0 1,0-1 0,0 1-1,0 0 1,1 0-1,-1 0 1,0 0 0,0-1-1,0 1 1,0 0 0,0 0-1,0 0 1,0 0-1,1 0 1,-1-1 0,0 1-1,0 0 1,0 0 0,0 0-1,1 0 1,-1 0-1,0 0 1,0 0 0,0 0-1,0 0 1,1 0-1,-1-1 1,0 1 0,0 0-1,0 0 1,1 0 0,-1 0-1,0 0 1,0 0-1,0 1 1,1-1 0,-1 0-1,0 0 1,0 0 0,0 0-1,0 0 1,1 0-1,-1 0 1,16 6 9,-14-5-10,32 13-19,-9-2-4,0-2-1,1-1 1,28 6-1,-47-13 11,1-1 0,0 0 0,-1 0 0,1-1 0,0 0 0,0-1 0,-1 1 0,1-1 0,0-1 0,-1 0 0,1 0 0,-1 0 0,0-1 0,0 0 0,10-6 0,67-47-24,-73 50 43,-1-1 1,0-1-1,-1 0 0,0 0 1,0 0-1,-1-1 0,8-11 1,1-3 18,-2 0 0,14-27 0,-17 26-10,-2-1 0,-1-1-1,9-37 1,11-80 60,-28 140-73,21-216 326,-22 216-309,0 0-1,0 0 1,0 0-1,0 0 1,-1 0-1,1 0 1,-1 0-1,0 0 0,1 1 1,-1-1-1,-2-3 1,-8 36 26,-7 52-152,5 0-1,2 1 1,2 137 0,9-188 33,1 0 1,2 0-1,2 0 0,15 60 1,-14-79 35,-1 0 1,16 23 0,-7-10 17,-12-24 22,-1 0 1,0 0-1,1 0 1,-1 0-1,1 0 1,-1-1-1,1 1 0,0-1 1,0 1-1,0-1 1,0 1-1,0-1 1,0 0-1,0 0 1,0 0-1,0 0 1,1 0-1,-1-1 1,0 1-1,1-1 0,-1 1 1,0-1-1,1 0 1,-1 0-1,4 0 1,1-2 82,-6 2-89,0 0 1,-1-1-1,1 1 1,0 0-1,0 0 1,0-1-1,-1 1 1,1 0-1,0-1 1,0 1-1,-1-1 1,1 1 0,0-1-1,-1 1 1,2-2-1,-2 0-32,1 1 0,-1 0 0,0-1 0,0 1 0,0-1 0,0 1 0,0 0 0,-1-1 0,1 1 0,0 0 0,-1-1 0,1 1 0,-2-3 0,-27-65-1088,18 46-2465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5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12360,'0'0'1634,"16"-5"-1026,42-10 224,2 2 0,96-9 0,-90 22 203,1 3 0,117 22 0,-154-19-268,30 12-1,-30-9 65,-30-9-856,1 0-1,0 1 0,0-1 1,-1 0-1,1 1 0,0-1 1,0 1-1,-1-1 0,1 1 1,0-1-1,-1 1 1,1 0-1,-1-1 0,1 1 1,-1 0-1,1-1 0,-1 1 1,1 0-1,-1 0 0,1 0 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6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1 6016,'0'0'6590,"2"15"-5820,0-2-558,0 1 1,-1 0 0,-1 0-1,0-1 1,-1 1 0,-1 0-1,0-1 1,-1 1 0,-6 19-1,6-26-35,0 0 0,0 0 0,-1 0 0,0 0-1,0-1 1,-1 0 0,1 0 0,-1 0 0,-1 0 0,1-1 0,-1 1-1,0-1 1,0-1 0,0 1 0,-1-1 0,-13 6 0,11-7 52,9-3-239,0 0 1,0 0-1,0 0 1,0 0 0,0 0-1,0 0 1,0 0-1,0 0 1,0 0-1,0-1 1,0 1 0,0 0-1,0 0 1,0 0-1,0 0 1,0 0 0,0 0-1,0 0 1,0 0-1,0 0 1,0 0-1,0 0 1,0 0 0,-1 0-1,1 0 1,0 0-1,0 0 1,0 0-1,0 0 1,0 0 0,0 0-1,0 0 1,0 0-1,0-1 1,2-2-1437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29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0 275 7432,'0'0'7817,"10"-3"-7432,2-1-226,-1-1 0,0 0 0,0 0 0,18-13 0,6-4 808,70-32 1,-52 29-205,-19 7-261,-17 8-49,-1 2 1,2 0-1,19-6 0,-36 14-420,0 0-1,0-1 1,0 1 0,-1 0-1,1 0 1,0 0-1,0 0 1,0 0 0,0 0-1,0 0 1,0 0 0,0 0-1,-1 0 1,1 0 0,0 0-1,0 1 1,0-1 0,0 0-1,-1 1 1,1-1-1,0 1 1,0-1 0,-1 1-1,1-1 1,0 1 0,0-1-1,-1 1 1,1 0 0,-1-1-1,1 1 1,-1 0-1,1 0 1,-1-1 0,1 1-1,-1 0 1,0 0 0,1 0-1,-1-1 1,0 1 0,1 2-1,0 3 21,0 0 0,-1 0-1,0 1 1,0 10-1,0-8-14,-1 41 86,3 67 99,-1-103-198,1-1 0,0 0 0,1 1 0,1-1 0,0 0 0,9 18 0,-7-19-14,0 1 4,0-2 1,0 1-1,1-1 0,12 15 1,-17-24-8,1 1 0,0 0 0,-1-1 0,1 0 0,0 1 0,0-1 0,0 0 0,0-1 0,1 1-1,-1-1 1,1 1 0,-1-1 0,0 0 0,1 0 0,0 0 0,-1-1 0,1 1 0,0-1 0,-1 0 0,8-1 0,-4 0 10,1-1 0,-1 0-1,0-1 1,0 1 0,0-1 0,0-1 0,-1 0 0,1 1 0,-1-2-1,0 1 1,0-1 0,-1 0 0,1 0 0,9-12 0,-7 7 7,-1 0 0,0 0 1,0-1-1,-1 0 0,0-1 1,-1 1-1,0-1 1,3-14-1,-4 7 40,-2 0-1,0 0 1,-1-1-1,-3-35 1,1-17 143,2 51-121,0-15 131,-1 32-194,-1-1 1,2 1-1,-1 0 1,0 0-1,1-1 0,0 1 1,0 0-1,1-4 1,-1 5-14,0 1 1,0-1-1,0 1 1,0 0-1,0 0 0,0-1 1,1 1-1,-1 0 1,1 0-1,-1 0 1,1 1-1,0-1 1,0 0-1,3-2 1,2 1-5,0 0 1,0 0-1,0 0 0,0 1 1,0 0-1,0 0 0,1 1 1,-1 0-1,1 1 0,-1-1 1,1 1-1,-1 1 0,13 1 1,16 2-7,-24-3 8,0 0-1,0 0 0,0 1 0,-1 1 0,1 0 1,-1 1-1,1 0 0,-1 0 0,13 8 1,8 1 20,-29-12-20,0-1 0,0 1 0,0 0 0,0 0 0,-1 0 0,1 0 0,0 1 0,-1-1 0,1 1 0,-1 0 0,4 3 0,2 1 44,-6-3 41,-13 7-228,0-1-213,5-4-2912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0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0 7832,'0'0'7634,"-9"10"-7158,3-3-391,-4 3 136,0 1 1,1 1-1,0-1 1,1 2-1,1-1 0,-7 15 1,13-25-197,-1 3 127,0 0 1,0 0 0,0 1-1,1-1 1,0 1-1,-1 8 1,2-13-121,0 0 1,0 1 0,0-1-1,0 1 1,1-1-1,-1 0 1,1 1 0,-1-1-1,1 0 1,-1 1 0,1-1-1,0 0 1,-1 0-1,1 0 1,0 0 0,0 1-1,0-1 1,0 0-1,0 0 1,0-1 0,0 1-1,1 0 1,-1 0 0,0-1-1,0 1 1,1 0-1,-1-1 1,0 1 0,1-1-1,-1 0 1,0 1-1,3-1 1,-1 1 25,0 0 0,0-1 1,0 0-1,0 1 0,1-1 0,-1 0 0,0-1 0,0 1 0,0-1 1,0 1-1,1-1 0,-1 0 0,0 0 0,0 0 0,0 0 0,-1-1 1,6-2-1,-4 1 19,-1 0 1,0 0 0,0 0-1,0 0 1,0-1 0,-1 1-1,1-1 1,-1 0-1,0 1 1,0-1 0,0 0-1,2-7 1,-2 6 101,0 1 1,0-1-1,1 0 0,-1 1 1,4-5-1,-1 25 198,3 9-285,0 2-1,-2-1 1,-1 1-1,3 45 1,-5-47-5,-2 1 1,-1-1-1,0 1 1,-2-1 0,-1 1-1,-7 26 1,8-43-41,-1-1-1,0 1 1,0-1 0,-1 1-1,0-1 1,0 0 0,-1-1-1,0 1 1,0-1 0,-12 13-1,15-19-31,0 1-1,0-1 0,0 0 1,0 0-1,0 0 0,0 0 1,0-1-1,0 1 0,0 0 0,-1-1 1,1 0-1,0 1 0,0-1 1,-1 0-1,1 0 0,0 0 1,0 0-1,0-1 0,-1 1 1,1-1-1,-3 0 0,-4-2 46,0 0 0,0 0 0,-13-8 0,13 6-13,-1-1-1,1 0 1,0-1 0,0 0 0,1 0-1,-9-11 1,13 14-15,0-1 0,1 1-1,0-1 1,-1 0 0,2 0 0,-1 0 0,1 0-1,-1 0 1,1 0 0,1-1 0,-1 1-1,1-1 1,0 1 0,-1-7 0,3 9-22,-1 1 1,1-1-1,0 1 0,0-1 1,0 1-1,0-1 0,0 1 1,0 0-1,0 0 0,1 0 1,-1-1-1,1 1 0,0 0 1,0 1-1,0-1 1,0 0-1,0 1 0,0-1 1,0 1-1,0-1 0,3 0 1,5-4 8,0 1 0,1 1 0,14-5 0,-4 4-1,0 0 0,-1 2 0,35-1 0,-28 2 11,-18 2-21,-1 0 0,1 1-1,-1 0 1,11 2 0,24 2-64,-43-5 40,1-1 0,-1 1 0,1 0 0,0 0 0,-1 0 0,1-1 0,-1 1 1,1 0-1,-1-1 0,1 1 0,-1-1 0,1 1 0,-1-1 0,1 1 0,-1-1 0,0 1 0,1-1 0,-1 1 1,0-1-1,1 1 0,-1-1 0,0 1 0,0-1 0,1 0 0,-1 0 0,4-15-2458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1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6928,'0'0'9370,"10"9"-8953,77 55 755,-83-62-1099,1 0-1,-1 0 0,1-1 0,0 0 0,0 0 0,0-1 0,-1 1 1,1-1-1,0 0 0,0 0 0,0 0 0,5-2 0,5 1 57,38-4 528,101-24 1,-39 6-46,-85 18-409,8-2 619,73-4 1,-110 11-679,-33 8 133,22-5-474,-22 7-2905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2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6824,'0'0'9222,"13"-2"-8781,163-14 1202,-77 13-826,71 3 753,-162 0-1452,0 0 1,0-1-1,13-2 1,-16 2-57,1 0 0,0 0 0,0 1 0,0 0 1,0 0-1,7 1 0,-12-1-51,0 0 0,0 0 0,0 0 0,0 0 0,0 0 0,0 0 0,0 0 0,0 0 0,0 0 0,0-1-1,0 1 1,0 0 0,0-1 0,0 1 0,0-1 0,2 0 0,2-4-2712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3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262 563 5224,'0'0'10102,"-10"2"-9630,-64 15 559,62-13-704,1-1 0,0 2 1,0-1-1,1 2 0,-17 9 1,-2 1 238,25-15-488,1 1 0,-1-1 1,1 1-1,-1 0 0,1 0 1,0 0-1,0 1 0,0-1 0,0 1 1,0 0-1,0-1 0,-3 6 1,-1 4 221,5-9-207,0 0 1,0 0 0,0 0 0,0 1 0,1-1 0,0 1 0,-2 3 0,3-6-65,0 1-1,0 0 1,0-1 0,0 1 0,0 0 0,1-1-1,-1 1 1,0-1 0,1 1 0,0 0 0,-1-1-1,1 1 1,0-1 0,-1 1 0,1-1 0,0 0-1,0 1 1,0-1 0,0 0 0,2 2 0,2 2 21,0-1 1,0 1 0,1-1-1,0 1 1,-1-2 0,2 1-1,-1-1 1,0 0 0,1 0-1,-1 0 1,1-1 0,0 0-1,0-1 1,0 0 0,0 0-1,0 0 1,0 0 0,0-1-1,0-1 1,0 1 0,8-3-1,-5 2-15,0-2 0,0 1 0,-1-1 0,0-1 0,1 0 0,-1 0 0,-1-1 0,1 0 0,-1 0 0,1-1 1,-2 0-1,1-1 0,-1 1 0,11-13 0,-17 16-30,9-8 32,-1 0 0,0-1 0,-1 0 1,0-1-1,-1 1 0,-1-1 0,9-25 0,-10 13 18,-1-1 0,-1 1 0,-1-48 0,-12-78 140,8 139-178,1-9 15,-2-11 48,0 0 0,-2 0 0,-1 1 0,-13-38 0,16 63-35,1 1-1,-1-1 1,0 1 0,0 0-1,-1 0 1,1 0-1,-1 0 1,-7-6 0,11 11-43,0-1 0,0 1 0,0 0 0,-1 0 1,1 0-1,0 0 0,0 0 0,0-1 0,0 1 1,0 0-1,-1 0 0,1 0 0,0 0 0,0 0 1,0 0-1,0 0 0,-1 0 0,1 0 0,0 0 1,0 0-1,0 0 0,0 0 0,-1 0 0,1 0 1,0 0-1,0 0 0,0 0 0,0 0 0,-1 0 1,1 0-1,0 0 0,0 0 0,0 0 0,0 0 1,-1 0-1,1 0 0,0 0 0,0 0 0,0 1 1,-4 8-3,1 19-71,2-22 75,-5 59-70,-1 8-64,3 135-1,7-161 110,3 38-25,-5-76 57,1 0 0,0 0 0,0 0 1,1 0-1,1-1 0,7 17 0,13 27 538,-23-50-507,-1 0-1,1 0 0,-1 0 0,1 0 1,-1 0-1,0 0 0,0 0 1,0 1-1,0-1 0,0 0 1,0 0-1,-1 0 0,0 2 1,1 20 145,7-17-109,-6-7-76,-1 0-1,0 0 0,1 0 0,-1 0 1,0 1-1,1-1 0,-1 0 1,0 0-1,0 0 0,1 1 0,-1-1 1,0 0-1,1 0 0,-1 1 1,0-1-1,0 0 0,0 1 0,1-1 1,-1 0-1,0 1 0,0-1 1,0 0-1,0 1 0,0-1 0,0 0 1,1 1-1,-1-1 0,0 0 1,0 1-1,0 0 0,-1 1 12,1 0 0,0 0 0,1-1-1,-1 1 1,0 0 0,0 0 0,1 0 0,-1 0 0,1 0-1,0 0 1,-1-1 0,3 4 0,-3-4-37,-1-1 0,1 1 0,0-1 0,-1 1 0,1 0 1,-1-1-1,1 1 0,-1-1 0,1 1 0,-1-1 0,1 0 0,-1 1 0,1-1 0,-1 1 1,0-1-1,1 0 0,-1 0 0,0 1 0,1-1 0,-1 0 0,0 0 0,1 0 0,-1 0 1,0 0-1,1 1 0,-1-2 0,0 1 0,1 0 0,-1 0 0,0 0 0,0 0 0,1 0 0,-1 0 1,0-1-1,1 1 0,-1-1 0,-9-7-3725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5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6632,'0'0'8821,"6"10"-8218,22 32-22,-27-39-486,0-1 1,0 0 0,0 1 0,0-1-1,0 1 1,0-1 0,-1 1-1,1-1 1,-1 1 0,0-1-1,1 1 1,-1 0 0,0-1-1,-1 1 1,1-1 0,0 1-1,-1-1 1,0 1 0,1-1-1,-1 1 1,-2 4 0,-2 8 283,-7 22 499,9-28-616,0 0 0,1-1 1,0 1-1,-2 12 0,2 0 102,1-14-176,0 0 0,0 0 0,1 1-1,0-1 1,0 0 0,2 11 0,-2-17-150,1 0-1,-1 0 1,1 1 0,-1-1-1,1 0 1,-1 0 0,1 0-1,0 1 1,0-1 0,0 0-1,-1 0 1,1 0 0,0 0-1,0 0 1,0-1 0,2 2 0,-1-1-5,0 0 1,0 0-1,0-1 1,0 1-1,0-1 1,0 0-1,0 1 1,0-1-1,0 0 1,0 0 0,1 0-1,-1-1 1,4 0-1,1-1 22,0 0-1,1 0 1,-1-1-1,0 0 0,0-1 1,-1 1-1,1-1 1,-1 0-1,7-7 1,6-5 121,23-26 0,-41 40-166,2-1 41,0 0-1,-1 0 1,0 0 0,1-1-1,-1 1 1,0-1 0,-1 0-1,1 1 1,0-1 0,-1 0-1,1-6 1,-2 9 152,0 3-200,0-1 1,-1 0 0,1 0 0,0 0 0,0 1 0,0-1 0,0 0-1,0 0 1,0 1 0,0-1 0,1 0 0,-1 0 0,0 0 0,1 1-1,-1-1 1,1 0 0,-1 0 0,1 0 0,-1 0 0,1 0 0,0 0-1,0 0 1,-1 0 0,1 0 0,2 1 0,-1 1 5,1 1 0,0-1 1,0 0-1,0 0 0,0 0 1,0 0-1,5 2 0,-1-2-7,0-1 1,1 0-1,-1 0 0,0 0 1,1-1-1,-1 0 0,1-1 0,0 0 1,-1 0-1,1 0 0,0-1 1,8-2-1,2-1 11,1-2 0,-1 0 0,29-14 0,-43 18-3,-1-1 1,1 1 0,0-1-1,-1 0 1,0 0 0,0 0 0,0-1-1,0 1 1,0-1 0,-1 0-1,1 1 1,-1-1 0,0 0 0,0-1-1,0 1 1,-1 0 0,0 0 0,0-1-1,0 1 1,0-1 0,0 1-1,-1-1 1,0 1 0,-1-7 0,1 5 9,0 0 1,0-1 0,-1 1-1,0 0 1,-1 0 0,1 0-1,-1 0 1,0 0 0,-1 0-1,1 0 1,-1 1 0,0-1-1,-1 1 1,1 0 0,-1 0-1,0 0 1,-5-4 0,2 3 10,0 1 1,0 0-1,0 1 1,0 0-1,-1 0 1,1 0 0,-1 1-1,0 1 1,-9-3-1,13 4-71,-1 1 0,1-1 0,0 1 0,0 0 0,0 0 0,0 0 0,0 1 0,0 0 0,0 0 0,0 0 0,0 0 0,0 0 0,0 1 0,1 0-1,-1 0 1,0 0 0,1 0 0,0 0 0,-1 1 0,-3 3 0,-10 11-1398,13-14-1108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19895,'0'0'5299,"-1"18"-4390,-22 233 1020,20-206-1537,2-24 200,-7 39-1,8-54-592,-1 3 395,-4-6-3969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5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5416,'0'0'13317,"13"3"-12960,16 2-141,0-1 1,1-2-1,-1 0 0,45-5 0,144-23 610,19-1-93,-44 18-112,31-2 178,-139-2-492,-55 8-44,0 1 1,32-1-1,-37 2 424,-20 1-102,-17 4-482,-20 2-540,17-3-2630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7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190 490 7232,'0'0'10355,"-12"2"-9901,-10 3-130,0 2 0,-25 10 0,41-15-218,0 0 1,1 1-1,-1-1 1,1 1-1,0 1 1,0-1-1,0 1 1,0 0-1,1 0 1,0 0-1,0 0 1,0 1-1,0 0 1,0 0-1,1 0 1,-4 7-1,6-10-60,1 0 0,-1 0 0,0 0-1,1 0 1,-1 0 0,1 0-1,0 0 1,0 0 0,0-1 0,0 1-1,0 0 1,0 0 0,0 0-1,1 0 1,-1 0 0,1 0 0,-1 0-1,1 0 1,1 3 0,0-4-11,-1 1 1,0-1 0,1 0-1,0 0 1,-1 0 0,1 0-1,-1 0 1,1 0-1,0-1 1,0 1 0,-1 0-1,1-1 1,0 0 0,0 1-1,0-1 1,0 0-1,0 0 1,-1 0 0,1 0-1,3-1 1,2 1 9,0-2-1,0 1 1,0-1 0,0 0-1,-1 0 1,1-1-1,-1 0 1,0 0 0,0-1-1,0 0 1,0 0 0,0 0-1,-1 0 1,0-1 0,6-7-1,1-1 47,-1-1 0,0-1 0,-1 0 0,16-31 0,-14 19-6,-2 0 0,-1 0 1,0-1-1,6-47 0,5-118 319,-15 132-232,-5 56-132,1 1 0,-2 0 0,1-1 0,0 1 0,-1 0-1,0-1 1,0 1 0,-3-8 0,4 12-37,0 0 0,0 0 0,0 0-1,0 0 1,0 0 0,0-1 0,0 1 0,0 0-1,0 0 1,0 0 0,0 0 0,0 0-1,0 0 1,0-1 0,0 1 0,0 0-1,0 0 1,-1 0 0,1 0 0,0 0 0,0 0-1,0 0 1,0 0 0,0-1 0,0 1-1,-1 0 1,1 0 0,0 0 0,0 0-1,0 0 1,0 0 0,0 0 0,0 0-1,-1 0 1,1 0 0,0 0 0,0 0 0,0 0-1,0 0 1,0 0 0,-1 0 0,1 0-1,0 0 1,0 0 0,0 0 0,0 0-1,0 0 1,-1 1 0,1-1 0,0 0-1,0 0 1,0 0 0,0 0 0,0 0 0,0 0-1,0 0 1,0 0 0,-1 1 0,1-1-1,0 0 1,0 0 0,0 0 0,0 0-1,0 0 1,0 0 0,0 1 0,-4 28-34,2 23-7,-1 5-1,2-1-1,13 110 1,-8-146 73,1 0 0,0 0 0,2 0 0,14 30 0,-19-45 30,1 0 0,-1-1 0,1 1 0,0-1 0,0 0 0,1 0 0,-1 0 0,1 0 0,5 3 0,5-22-150,-10 10-3420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8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8240,'0'0'5234,"10"-2"-4683,31-7-4,-40 9-525,-1 0 0,1 0 0,0 0 0,0 1 0,-1-1 0,1 0 1,0 0-1,0 1 0,-1-1 0,1 0 0,0 1 0,-1-1 1,1 1-1,-1-1 0,1 1 0,-1-1 0,1 1 0,-1-1 0,1 1 1,-1-1-1,1 1 0,-1 0 0,1-1 0,-1 1 0,0 0 1,0-1-1,1 1 0,-1 0 0,0 0 0,0-1 0,0 1 0,0 0 1,0 0-1,1-1 0,-2 1 0,1 0 0,0 0 0,0-1 1,0 1-1,0 1 0,0 4 131,2 27 416,0 1 0,-4 35 0,-1 1 26,-3 140 1237,5-187-1565,0-4 185,1 0 1,6 34-1,-8-36-160,2-16-257,-1 0 0,1 0 0,0 0 0,0 0 0,0-1 0,-1 1 0,1 0-1,0 0 1,0 0 0,0 0 0,0 0 0,1 0 0,-1 0 0,0 0 0,0 0-1,0 0 1,1 0 0,-1-1 0,0 1 0,1 0 0,-1 0 0,1 0 0,-1-1-1,2 3 1,-4-32 936,-8-84-494,10 99-416,0 1 1,1-1-1,0 1 0,2 0 1,-1 0-1,7-19 1,3-3 82,-8 22-54,0 0 0,9-18 0,-10 26-72,0 1 0,0-1 0,1 0-1,-1 1 1,1 0 0,0 0 0,0 0 0,0 0 0,7-4 0,-4 4-12,0 0 0,0 0 0,0 1-1,0 0 1,0 0 0,1 0 0,0 1 0,-1 1 0,1-1 0,0 1-1,0 0 1,0 1 0,-1 0 0,13 1 0,-18 0-9,0-1-1,0 1 1,0 0 0,0-1 0,0 1 0,-1 0-1,1 0 1,0 0 0,0 0 0,-1 0-1,1 1 1,-1-1 0,1 1 0,-1-1 0,1 1-1,-1-1 1,0 1 0,0 0 0,0-1-1,0 1 1,0 0 0,0 0 0,0 0 0,-1 0-1,1 0 1,-1 0 0,1 0 0,-1 3 0,1-2-1,-1-1 0,0 0 1,0 1-1,0-1 1,-1 0-1,1 1 0,0-1 1,-1 0-1,0 0 1,1 0-1,-1 1 0,0-1 1,0 0-1,0 0 1,-1 0-1,1 0 1,0 0-1,-1-1 0,1 1 1,-1 0-1,1-1 1,-1 1-1,0-1 0,0 1 1,-3 1-1,-10 5 11,1-1 1,-1-1-1,-1 0 0,1-1 0,-1-1 0,0 0 0,-30 3 1,42-3-4,4-4-4,0 0 0,0 0 0,0 0 0,0 0 0,0 0 0,1 0 0,-1 0 0,0 0 0,0 0 0,0 0 0,-1 0 0,1 1 0,0-1 0,0 0 0,0 0 0,0 0 0,0 0 0,0 0 0,0 0 1,0 0-1,0 0 0,0 0 0,0 0 0,0 0 0,0 0 0,0 0 0,0 0 0,0 1 0,0-1 0,0 0 0,0 0 0,0 0 0,0 0 0,0 0 0,0 0 0,-1 0 0,1 0 0,0 0 0,0 0 0,0 0 0,0 0 0,0 0 0,0 0 0,0 0 0,0 0 0,0 0 1,0 0-1,0 0 0,0 0 0,-1 0 0,1 0 0,0 0 0,0 0 0,0 0 0,0 0 0,0 0 0,0 0 0,0 0 0,0 0 0,0 0 0,0-1 0,0 1 0,0 0 0,0 0 0,0 0 0,44 32 4,-9-7 53,50 26 0,-34-21 71,-14-11 217,-35-18-477,3 2 576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39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5416,'0'0'13270,"10"4"-12925,-3-2-283,-1 1-2,0-1 1,1 0-1,-1 0 0,1-1 0,0 0 0,0 0 1,-1 0-1,1-1 0,10 0 0,186-22 1150,-97 9-717,-63 7-141,62-2 0,-77 8 57,0-2 1,45-8-1,-72 10-350,1 0 1,0 0-1,0 0 0,0 0 1,0 0-1,-1 1 0,1-1 1,0 0-1,3 2 0,10 1 857,-3 4 383,-14-8-1346,1 0 0,-1 1 0,1-1 0,-1 1 0,0 0 0,1 0 1,-1 0-1,0-1 0,1 2 0,-1-1 0,0 0 0,1 0 0,-1 0 0,-2 1 0,-2 0-109,-19 2-3299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40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7328,'0'0'9008,"12"3"-8494,13 1-144,0-1 1,0 0-1,0-2 0,0-1 0,34-4 0,-26 0 104,45 0 0,-16 2-74,-8 1 146,-1 2-1,81 12 0,-110-11-288,-20-2-127,0 0 0,0 0 0,0 0 0,0 1 0,-1-1 0,1 1 0,0 0 0,0 0 0,-1 1 0,8 2 0,3-2 1438,-12-3-1027,-10 1-589,-15-2-596,16 1-2602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41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1 6328,'0'0'11506,"1"10"-11094,1 33-13,-2-41-343,0 1 0,0-1 0,-1 0 1,1 0-1,0 1 0,-1-1 0,0 0 1,0 0-1,1 0 0,-1 0 0,0 0 0,-1 0 1,1 0-1,0 0 0,0-1 0,-1 1 1,1 0-1,-1-1 0,0 1 0,-1 1 0,-9 9 269,3 3 145,0 1 1,-7 19-1,-5 7 464,14-25-731,0 0 0,0 0-1,2 1 1,0 0 0,1 0-1,1 0 1,1 1 0,-1 31-1,3-43-149,1-1-1,-1 1 0,1 0 1,1 0-1,-1 0 0,1-1 1,0 1-1,1-1 0,-1 1 1,1-1-1,1 0 0,-1 0 1,1 0-1,0 0 0,0-1 1,1 0-1,0 0 0,0 0 1,0 0-1,0-1 1,1 0-1,5 4 0,3-2-7,0 0-1,0-2 0,0 1 1,1-2-1,0 0 1,-1 0-1,1-2 0,0 0 1,0 0-1,0-2 1,0 1-1,0-2 0,-1 0 1,24-7-1,-15 3 58,0-1 1,-1-2-1,-1 0 0,1-1 1,-1-1-1,-1-1 0,0-1 1,29-25-1,-44 33-61,-1 1-1,0-2 1,0 1 0,0 0 0,-1-1 0,0 0 0,0 0-1,0 0 1,-1 0 0,1 0 0,-2 0 0,1-1 0,-1 1-1,0-1 1,0 1 0,-1-1 0,1 0 0,-1 1 0,-1-1-1,-1-9 1,0 3 22,-1 0-1,0 0 0,0 0 0,-2 1 1,0-1-1,0 1 0,-1 0 0,0 0 1,-12-15-1,18 26-61,-5-5 35,0 0 1,0 0-1,0 0 0,-11-8 0,1 0 0,13 11-33,0 1 1,0 0-1,0 0 0,-1 0 1,1 0-1,-1 1 1,1-1-1,-1 0 0,1 1 1,-1 0-1,-4-2 0,-23-7 6,24 7-15,0 1 0,0 0 0,0 0 0,0 1 0,-11-2-1,-39-3 21,41 4-22,1 0-1,-1 1 0,1 1 1,-1 0-1,1 1 0,-29 5 1,-41 10-17,57-11 2,0 0 0,-44 15-1,10 1-161,38-13-3562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0 5520,'0'0'14010,"3"13"-13754,-1-3-203,1 5 31,-1-1-1,0 1 1,-1 0-1,-2 21 1,-7 51 576,-31 133 0,32-183-474,-3 47-1,7-51-28,-1 0 0,-9 35 0,11-58-105,0-1-1,1 1 0,0 12 1,1-16-8,0 0 0,0-1 1,0 1-1,-1 0 0,0-1 0,0 1 0,-1 0 1,1-1-1,-1 0 0,-6 11 0,6-4 325,2-9 137,2-9-285,7-15-109,14-28-1,-10 22-54,-12 25-52,45-86 212,-40 79-191,0 0 0,0 1 0,1 0 0,0 0 0,1 1 1,0-1-1,9-5 0,-3 2 17,-11 8-36,-1 1 1,1 0-1,0-1 1,0 1-1,0 1 1,0-1-1,0 0 1,0 1-1,0-1 1,1 1-1,-1 0 1,0 0-1,1 1 1,-1-1-1,1 0 1,-1 1-1,1 0 1,-1 0-1,1 0 1,-1 0-1,4 2 1,-2-2-3,0 1 0,-1 0 1,1 1-1,0-1 0,-1 1 0,0 0 0,1 0 1,-1 0-1,0 0 0,0 1 0,0 0 1,0 0-1,-1 0 0,1 0 0,-1 1 1,0-1-1,0 1 0,0 0 0,0 0 0,-1 0 1,1 0-1,-1 0 0,0 0 0,2 8 1,-2-4-1,0 1 1,-1-1 0,0 1 0,0 0 0,-1-1-1,0 1 1,-1 0 0,1 0 0,-2-1 0,1 1-1,-1-1 1,-1 1 0,0-1 0,-5 11 0,3-7 3,-1-1 0,0-1 1,-1 1-1,0-1 1,-1 0-1,0-1 1,-1 1-1,0-2 0,-14 12 1,20-18 0,-1 0 1,0 0-1,0 0 1,0 0 0,0-1-1,0 1 1,0-1-1,-1 0 1,1-1-1,0 1 1,-1-1-1,1 1 1,0-1-1,-1-1 1,1 1-1,-8-2 1,9 1 7,-1 1-1,0-1 1,0-1-1,1 1 1,-1 0 0,1-1-1,-1 0 1,1 0-1,0 0 1,-1 0-1,1 0 1,0-1 0,0 1-1,1-1 1,-1 0-1,1 0 1,-1 0 0,-2-5-1,-5-9 94,8 14-93,0 1 0,1-1 0,-1 0 0,1 0 0,0 0-1,-1 0 1,1 0 0,-1-4 0,3 5-16,-1 1 0,0-1-1,0 1 1,0-1 0,1 1 0,-1 0 0,1-1-1,-1 1 1,1 0 0,-1-1 0,1 1 0,0 0-1,0 0 1,0-1 0,0 1 0,0 0-1,0 0 1,0 0 0,0 0 0,0 0 0,0 1-1,0-1 1,3-1 0,0 0-9,-1 0 0,1 0 0,0 0 0,0 1 0,1 0 0,-1 0 0,0 0 0,0 0 0,8 0 0,44 2-29,-32 0 6,61 5-29,-48-3 14,1-1-1,66-5 1,-83 1 49,0-2 0,0 0 0,26-10 0,-23 6 8,-18 7-2,1-1 0,-1-1 0,1 1 0,-1-1 0,0 0 0,0 0 0,0-1 0,-1 0 0,1 0 0,-1 0 0,0-1 0,0 1 0,4-7 0,-3 3 12,-1 0 1,0 0-1,0-1 0,-1 0 1,-1 0-1,1 0 0,-2-1 0,1 1 1,-1-1-1,1-15 0,-2 20-9,0 0-1,-1 0 1,0-1-1,0 1 1,-1 0-1,1 0 1,-1 0-1,0 0 1,-1 0-1,1 0 1,-1 0-1,0 0 1,0 0-1,0 1 1,-1-1-1,0 1 1,0-1-1,0 1 1,0 0-1,-1 0 1,-4-3-1,5 5-6,0 0 0,0 1 0,0 0 0,0 0 0,0 0 0,-1 0 0,1 0-1,0 1 1,0-1 0,-1 1 0,1 0 0,0 0 0,-1 0 0,1 1 0,0-1 0,-1 1 0,1-1-1,0 1 1,0 0 0,0 1 0,-1-1 0,1 0 0,0 1 0,-4 3 0,-1 0 1,0 0 1,1 0-1,-1 1 1,1 0 0,0 0-1,1 1 1,-10 12-1,10-9-12,1 0-1,0 1 0,1-1 1,0 1-1,0 0 1,2-1-1,-1 2 1,1-1-1,1 0 0,0 0 1,0 1-1,1-1 1,1 0-1,0 1 0,3 16 1,0-20-5,-1 0 1,1 0 0,0 0-1,1 0 1,0 0 0,0-1-1,0 0 1,1 0-1,0-1 1,1 1 0,-1-1-1,1-1 1,0 1-1,1-1 1,-1 0 0,1-1-1,0 0 1,0 0 0,1-1-1,-1 0 1,1 0-1,-1-1 1,1 0 0,0-1-1,9 1 1,-10-2 6,0-1 0,0 0-1,0-1 1,0 0 0,0 0 0,13-6 0,43-23 61,-50 22-17,-1-1 0,0 0 0,20-20 1,21-16 100,-38 34-93,-1-2 0,-1 1 0,18-24 0,-21 24-8,0 1-1,0 0 1,1 1-1,1 0 1,0 0-1,14-7 0,-24 17-35,-1 0 0,1 0 0,-1 1-1,1-1 1,0 1 0,-1 0-1,1 0 1,0 0 0,-1 0-1,1 0 1,0 1 0,-1-1-1,1 1 1,-1 0 0,1-1-1,-1 1 1,1 0 0,3 3 0,1-1-2,-1 0 1,1 1-1,-1 1 1,0-1 0,8 8-1,-29-21 58,-1 0 1,0 2-1,0 0 0,-1 0 1,-29-6-1,38 11-53,1 1-1,0 1 0,-1-1 1,1 1-1,-1 0 1,1 1-1,0 0 0,-1 0 1,1 1-1,0-1 0,0 2 1,0-1-1,0 1 1,0 0-1,1 0 0,-1 1 1,1 0-1,0 0 1,0 1-1,0-1 0,-8 10 1,11-11-13,0 1 0,1-1 1,-1 1-1,1 0 0,0 0 1,0-1-1,1 1 0,-1 0 1,1 1-1,0-1 0,-1 4 1,1 2-11,1-1 1,0 0 0,1 0-1,2 12 1,-2-13 2,1 0 0,0 0 0,0 0 0,1 0 1,0-1-1,1 1 0,-1-1 0,1 0 0,1 0 0,-1 0 1,1-1-1,1 0 0,-1 0 0,1 0 0,0 0 0,0-1 1,1 0-1,-1 0 0,1-1 0,11 6 0,-8-6-2,0 1 0,0-2 0,0 1 0,1-1 0,-1-1-1,1 0 1,0 0 0,-1-1 0,1-1 0,0 0 0,0 0 0,0-1 0,-1 0-1,1-1 1,11-3 0,19-10 27,-1-1-1,-1-2 1,-1-2-1,63-43 1,-94 58-12,-1-1 0,0 1 1,0-1-1,0-1 0,0 1 1,5-10-1,17-18-1,-19 27 9,-8 6-2,0 0 0,1 0 1,-1 0-1,0 1 0,1-1 0,-1 0 0,0-1 1,0 1-1,0 0 0,0 0 0,0 0 0,0-1 1,0 1-1,-1 0 0,1-1 0,0 1 1,-1-1-1,1 1 0,-1-1 0,1 1 0,-1-1 1,0-1-1,0 3-5,-1 0 1,1-1 0,-1 1-1,0 0 1,1 0 0,-1 0-1,0 0 1,1 0-1,-1 0 1,1 0 0,-1 1-1,0-1 1,1 0 0,-1 0-1,0 0 1,1 1-1,-1-1 1,1 0 0,-1 1-1,1-1 1,-1 0-1,1 1 1,-1-1 0,1 1-1,-1-1 1,1 0 0,-1 2-1,-8 3 7,-3-1-6,0 1 0,1 0-1,-1 1 1,1 0 0,0 0-1,1 1 1,0 1 0,0 0-1,0 0 1,-8 10 0,9-9-3,1 1 0,0 0 0,1 0 1,0 1-1,-10 19 0,15-26-10,0 1 0,1 0 0,-1 0 1,1 0-1,0 0 0,1 0 0,-1 1 0,1-1 0,0 0 0,0 0 0,0 0 1,1 0-1,0 0 0,0 0 0,0 0 0,4 9 0,-4-13 6,-1 1 0,1-1 0,-1 0 0,1 1-1,0-1 1,-1 0 0,1 1 0,0-1 0,0 0 0,0 0-1,0 0 1,0 0 0,0 0 0,0 0 0,1 0 0,-1 0 0,0-1-1,0 1 1,1 0 0,-1-1 0,1 1 0,1 0 0,-1-1 0,0 0 1,1 0-1,-1 0 1,0-1-1,1 1 1,-1 0-1,0-1 1,1 0-1,-1 1 1,0-1 0,0 0-1,0 0 1,4-2-1,4-5 10,0-1 1,0 0-1,-1 0 0,0-1 0,0 0 0,-1-1 1,-1 1-1,9-18 0,-8 12 38,0 0 0,-1 0-1,-1-1 1,-1 0 0,5-25 0,-8 32-43,0 1 131,0 18-87,0 5-54,1-1 0,0 0-1,0 0 1,2 0 0,-1 0-1,2 0 1,0-1 0,0 0-1,1 0 1,0-1 0,14 16-1,-20-26 15,1 1-1,0 0 0,1-1 1,-1 0-1,0 1 0,0-1 1,0 0-1,1 0 0,-1 0 1,1-1-1,-1 1 0,1 0 1,-1-1-1,1 0 0,-1 0 1,1 1-1,-1-1 0,1-1 1,-1 1-1,1 0 0,-1-1 1,1 1-1,-1-1 0,0 0 1,1 0-1,-1 0 0,0 0 1,1 0-1,2-2 0,7-5 12,0 0 0,-1 0 0,0-1 0,9-11 1,-17 18-14,7-9 26,0-1-1,0-1 1,-1 0 0,-1 0 0,0 0-1,-1-1 1,0 0 0,7-25-1,-13 37-8,-1 0 0,1 0 0,0 0-1,0 0 1,-1 1 0,1-1-1,0 0 1,1 0 0,-1 1-1,0-1 1,0 1 0,1-1-1,-1 1 1,1 0 0,-1-1-1,3-1 1,-3 4-16,0 0-1,0 0 0,-1 0 1,1 0-1,-1 0 1,1 0-1,-1 0 1,1 1-1,-1-1 1,1 0-1,-1 0 0,0 0 1,0 0-1,0 0 1,0 1-1,0-1 1,0 0-1,0 2 0,1 16-17,0-1-1,2 1 0,0-1 1,1 0-1,0 0 0,13 30 1,-17-46 13,1-1 1,-1 0-1,1 1 1,-1-1 0,1 1-1,-1-1 1,1 0-1,0 0 1,0 1-1,0-1 1,-1 0 0,1 0-1,0 0 1,1 0-1,-1 0 1,0 0-1,0 0 1,0 0-1,0-1 1,1 1 0,-1 0-1,0-1 1,1 1-1,-1-1 1,1 1-1,-1-1 1,0 0-1,1 1 1,-1-1 0,1 0-1,-1 0 1,1 0-1,-1 0 1,1-1-1,-1 1 1,0 0 0,1 0-1,-1-1 1,1 1-1,1-2 1,5-2 24,0-1 1,-1 0-1,0 0 0,0 0 1,10-10-1,-10 8-10,3-4 23,0 0-1,0-1 0,-1-1 1,0 1-1,9-21 0,11-15 193,-24 35-105,1 0-40,-5 13-66,0 7-19,-1-4-2,1-1-1,-1 0 0,0 0 0,1 0 0,0 0 1,-1 0-1,1 0 0,2 4 0,3 9-20,1 29-29,-7-37 46,1-1 1,0 1-1,0-1 1,0 1-1,1-1 0,0 1 1,0-1-1,0 0 1,1 0-1,6 11 0,6 5-3,-14-18 7,1 0 1,1-1-1,-1 1 0,0-1 1,1 0-1,5 6 0,-6-9 7,-1 1 0,1 0 0,-1 0 1,1 0-1,-1-1 0,1 1 0,0-1 0,-1 1 0,1-1 0,0 0 0,-1 0 0,1 0 0,0 0 0,-1 0 0,1 0 0,0 0 0,0 0 0,-1-1 0,1 1 0,3-2 0,0 1 11,0-1 0,0 0 0,-1-1-1,1 1 1,0-1 0,-1 0 0,1 0-1,-1-1 1,0 1 0,0-1-1,-1 0 1,1 0 0,-1 0 0,0-1-1,5-6 1,1-7 40,-1 1 0,-1-1 1,6-20-1,5-14 130,-16 46-155,-2 5-22,1 1 0,-1-1-1,0 1 1,0-1 0,0 0-1,0 1 1,1-1-1,-1 1 1,0-1 0,0 0-1,1 1 1,-1-1 0,1 1-1,-1-1 1,0 1-1,1 0 1,-1-1 0,1 1-1,-1-1 1,1 1 0,-1 0-1,1-1 1,-1 1-1,2-1 1,2 30 27,-1-2-78,1 48 0,-5-61 22,1-1 1,-2 0-1,0 0 0,-1 0 0,0 0 1,-5 13-1,6-22 9,1-1 0,-1 1 0,-1 0 0,1-1 1,0 0-1,-1 1 0,-5 5 0,7-9 14,0 1 0,0 0 0,0 0 1,0 0-1,0-1 0,0 1 0,0-1 0,0 1 1,0 0-1,0-1 0,0 0 0,0 1 0,0-1 0,0 0 1,0 1-1,-1-1 0,1 0 0,0 0 0,0 0 1,0 0-1,0 0 0,-1 0 0,1-1 0,0 1 0,0 0 1,0-1-1,0 1 0,0 0 0,-1-1 0,1 1 1,-1-2-1,-11-7 105,0-2 1,1 1 0,-18-20-1,30 30-108,-1-1 0,1 1 0,0 0 0,-1-1 0,1 1 0,-1-1 0,1 1 0,0-1 0,-1 1 1,1-1-1,0 1 0,0-1 0,-1 1 0,1-1 0,0 0 0,0 1 0,0-1 0,0 1 0,0-1 0,0 1 0,0-1 0,0 0 0,0 1 0,0-1 0,0 1 0,0-1 0,0 0 0,1 0-1,0 1 1,-1-1-1,1 1 0,0-1 1,-1 1-1,1 0 1,0-1-1,0 1 0,-1 0 1,1-1-1,0 1 1,0 0-1,0 0 0,0 0 1,-1-1-1,3 1 1,45 4-40,-37-3 34,20 2-39,0-1 1,0-1-1,0-2 1,0-1-1,37-8 0,-59 8 40,1-1-1,-1-1 0,1 0 0,-1 0 0,0 0 0,0-1 1,13-11-1,-16 12 6,0-1 1,-1 0-1,0 0 1,0 0-1,0-1 0,-1 1 1,0-1-1,0-1 1,0 1-1,-1 0 1,4-10-1,-6 12 18,0 1 0,-1-1 0,1 0 0,-1 0 0,0 0 0,0 0 0,0 1 0,0-1 0,0 0 0,-1 0 0,0 0 0,0 1 0,0-1 0,0 0 0,-3-5 0,3 9-14,1 0 0,0 0 0,-1 0 0,1 0-1,-1 0 1,1 0 0,-1 0 0,1 0 0,0 0 0,-1 0 0,1 0-1,-1 0 1,1 0 0,-1 1 0,1-1 0,0 0 0,-1 0 0,1 0-1,-1 0 1,1 1 0,0-1 0,-1 0 0,1 1 0,0-1 0,-1 0 0,1 0-1,0 1 1,0-1 0,-1 1 0,1-1 0,0 0 0,0 1 0,0-1-1,-1 0 1,1 1 0,0 0 0,-10 17 17,9-18-17,0 5-2,-1-1 0,1 1 0,0 0-1,0-1 1,0 1 0,1 0 0,-1-1-1,1 1 1,0 0 0,1 0 0,-1-1-1,1 1 1,0 0 0,2 8 0,2-1 0,-1 0 1,1 1-1,1-2 1,8 15-1,-10-21 2,0-1 0,0 1-1,1-1 1,-1 1 0,1-1-1,0 0 1,0-1 0,0 1 0,0-1-1,1 0 1,0 0 0,6 2-1,12 3 27,40 10-1,-56-16-24,18 4 53,0-1-1,0-1 1,28 1-1,-47-5-61,0 1 1,-1-1-1,1-1 0,-1 1 0,1-1 0,-1 0 0,0-1 0,1 0 0,-1 0 0,0 0 0,0-1 0,0 1 0,0-1 0,0-1 0,-1 1 0,0-1 0,10-8 0,-7 0-3949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8:58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1 199 3712,'0'0'10561,"11"-4"-10212,8-2-75,-1 0-1,-1-2 0,0 0 1,0-1-1,0-1 0,-1-1 0,19-16 1,-33 25-238,3-2 62,-1-1 0,1 0 1,-1 0-1,0 0 0,-1 0 0,4-7 0,-6 11-67,0 0 1,-1-1-1,0 1 0,1-1 0,-1 1 0,0 0 0,0-1 1,1 1-1,-1-1 0,0 1 0,-1-1 0,1 1 0,0-1 1,0 1-1,-1-1 0,1 1 0,0 0 0,-1-1 0,0 1 1,1 0-1,-1-1 0,0 1 0,0 0 0,1 0 0,-1-1 1,0 1-1,0 0 0,0 0 0,-1 0 0,1 0 0,0 0 1,-2 0-1,1-1 25,0-1 1,0 1-1,-1 0 1,1 1 0,-1-1-1,1 0 1,-1 1-1,0-1 1,0 1-1,1 0 1,-1 0-1,0 0 1,0 0 0,0 1-1,0-1 1,0 1-1,0 0 1,-1 0-1,1 0 1,0 0-1,0 0 1,0 1-1,-5 1 1,2-1 55,-24 6 213,30-7-318,-1 0-1,1 0 0,-1 0 1,1 0-1,-1 0 0,0 0 0,1 1 1,-1-1-1,1 0 0,-1 0 1,1 1-1,-1-1 0,1 0 0,0 1 1,-1-1-1,1 0 0,-1 1 1,1-1-1,0 0 0,-1 1 0,1-1 1,0 1-1,-1-1 0,1 1 1,0-1-1,0 1 0,-1-1 0,1 1 1,0-1-1,0 1 0,0-1 1,0 1-1,0 0 0,0-1 1,0 1-1,0-1 0,0 1 0,0 0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02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1123 4720,'0'0'6476,"13"1"-6031,-4 1-357,-3-1-30,0 0 0,0 0 0,1-1 1,-1 0-1,0 0 0,0 0 0,0-1 0,1 0 1,-1 0-1,0 0 0,0-1 0,0 0 0,8-4 1,1-3 142,0 0 1,0-1-1,-1-1 1,17-17-1,48-57 607,-41 42-455,21-24 231,-3-3 0,-4-2 0,79-143 1,-128 209-557,17-30 331,-1 0 0,-2-1 0,23-77 0,-36 78 212,-4 29-365,0 7-196,0 0 0,0 0 0,-1 0 0,1 0 0,0 0 0,0 0 0,0 0-1,0-1 1,0 1 0,0 0 0,0 0 0,0 0 0,0 0 0,0 0 0,0 0 0,-1 0 0,1 0 0,0 0 0,0 0-1,0-1 1,0 1 0,0 0 0,0 0 0,0 0 0,-1 0 0,1 0 0,0 0 0,0 0 0,0 0 0,0 0 0,0 0 0,0 0-1,-1 0 1,1 0 0,0 0 0,0 0 0,0 0 0,0 0 0,0 0 0,0 0 0,-1 1 0,1-1 0,0 0 0,0 0-1,0 0 1,0 0 0,0 0 0,0 0 0,0 0 0,0 0 0,-1 0 0,1 0 0,0 1 0,0-1 0,0 0 0,0 0-1,0 0 1,0 0 0,0 0 0,0 0 0,0 0 0,0 1 0,0-1 0,0 0 0,0 0 0,0 0 0,0 0 0,0 0 0,0 1-1,-8 9 141,-13 21-43,3 0 1,0 1-1,3 1 0,0 1 1,2 0-1,-14 58 0,18-51-48,2 0 0,2 1 0,1-1-1,3 1 1,5 66 0,-3-100-41,0 0-1,0 0 0,0 0 1,1-1-1,1 1 1,-1-1-1,5 8 1,-6-12-5,1 0-1,0 0 1,0 0 0,1-1-1,-1 1 1,0-1 0,1 1 0,-1-1-1,1 0 1,0 0 0,0 0-1,0 0 1,0-1 0,0 1 0,0-1-1,0 0 1,1 0 0,4 1-1,1-1 16,0 0 0,0 0-1,0-1 1,1 0 0,-1-1-1,0 0 1,0-1 0,0 0 0,0 0-1,0-1 1,-1 0 0,1 0-1,-1-1 1,1 0 0,-1 0-1,0-1 1,12-10 0,4-5 25,-1 0 1,-1-1-1,-1-1 0,20-27 1,-9 6 46,-2-2 1,-2-1-1,36-79 1,-28 40 136,31-115 1,-58 170-134,6-46 0,-13 66-64,-1-1 0,-1 1 0,0 0 0,0-1 1,-1 1-1,0-1 0,-1 1 0,-4-13 0,6 22-34,0 0 1,-1 0-1,1 1 0,0-1 0,-1 0 0,1 1 0,-1-1 1,1 1-1,0-1 0,-1 0 0,1 1 0,-1-1 0,0 1 0,1 0 1,-1-1-1,1 1 0,-1-1 0,0 1 0,1 0 0,-1-1 1,0 1-1,1 0 0,-1 0 0,0-1 0,0 1 0,1 0 0,-1 0 1,0 0-1,0 0 0,1 0 0,-1 0 0,0 0 0,1 0 1,-1 1-1,0-1 0,0 0 0,1 0 0,-1 0 0,-1 1 0,-3 1 17,1 1 0,-1-1 0,0 1 0,-7 6-1,-4 4 5,1 1 0,1 1-1,0 0 1,1 1 0,1 1-1,0 0 1,2 0 0,0 1-1,0 0 1,2 1 0,-7 20-1,10-24-6,-14 37 109,2 1 0,-14 83 0,-36 245 856,66-375-932,0 0 0,0-1 0,-1 1 0,0-1 0,0 1 0,-1-1 0,-3 7 0,5-11-27,0 1 0,0-1 0,0 0 0,1 1 0,-1-1-1,1 1 1,-1 0 0,1-1 0,0 1 0,0-1 0,-1 1 0,1 0 0,0-1 0,1 3-1,-1-3 10,1-24 75,1-1 1,2 1 0,0 0-1,2 0 1,0 1-1,2 0 1,0 0-1,1 0 1,2 1 0,0 1-1,1 0 1,1 0-1,29-33 1,-38 48-101,0 1 0,0 0 1,1 0-1,0 0 0,0 0 0,0 1 1,6-3-1,-10 5-9,1 0 1,-1 0-1,1 1 0,-1-1 1,0 1-1,1-1 0,-1 1 1,1-1-1,0 1 0,-1 0 1,1 0-1,-1 0 0,1 0 1,-1 0-1,1 0 1,0 0-1,-1 0 0,1 1 1,-1-1-1,1 1 0,-1-1 1,1 1-1,-1-1 0,0 1 1,1 0-1,-1 0 0,0 0 1,1 0-1,-1 0 0,2 2 1,3 6-1,0 1-1,-1 0 1,0 1 0,-1-1 0,0 1-1,-1-1 1,0 1 0,2 14 0,2 4-22,3 11-2,12 43-29,-18-73 48,0 0-1,0 0 0,1-1 0,0 0 0,12 17 0,-13-22 5,-1-1 0,0 0 0,1 1 0,-1-2 0,1 1 0,0 0 0,0-1 0,0 1 0,1-1 0,-1 0 0,0 0 0,1-1 0,-1 0-1,1 1 1,0-1 0,-1-1 0,1 1 0,0-1 0,-1 0 0,1 0 0,0 0 0,9-2 0,-6 0 0,1 0 0,-1 0 0,1-1 0,-1-1 0,0 1 0,0-1 0,-1 0 0,1-1 0,-1 0 0,0 0 0,9-8 0,-8 5 11,0 0 0,-1 0 0,0-1 1,0 0-1,-1 0 0,0-1 0,0 1 0,-1-1 0,-1 0 0,1-1 0,-2 1 0,1-1 1,-2 0-1,1 0 0,-1 0 0,-1 0 0,0 0 0,-1 0 0,0-1 0,-2-15 0,1 24-3,1 0 0,-1 1 0,0-1 0,0 0 0,0 1 0,0-1 0,-1 1 0,1-1 0,-1 1 0,1 0 0,-1-1 0,0 1 0,0 0 0,-3-3 0,3 4-2,1 0-1,0 1 0,0-1 0,-1 0 0,1 1 0,-1-1 1,1 1-1,0-1 0,-1 1 0,1 0 0,-1 0 0,1-1 0,-1 1 1,1 0-1,-1 0 0,1 0 0,-1 1 0,1-1 0,-1 0 0,1 1 1,-1-1-1,1 1 0,0-1 0,-1 1 0,1-1 0,0 1 0,-1 0 1,-1 1-1,-3 3-8,1 0 0,0 0 0,0 0 0,0 1 0,0-1 0,1 1 0,0 0 0,0 1 0,0-1 0,1 1 0,0-1 0,0 1 0,1 0 0,0 0 0,0 1 0,1-1 0,0 0 0,0 0 0,0 1 0,2 13 0,-1-8-10,1 0 0,1 0 0,0 0 0,1 0 0,1-1 0,0 1 0,0-1-1,1 0 1,1 0 0,13 22 0,-16-30 5,1 1 0,-1-1 0,1 0 0,0 0 0,0 0 0,0-1 0,0 1 0,0-1 0,1 0 0,0 0 0,7 3 0,-4-3 2,-1-1 1,0-1-1,1 1 1,-1-1 0,1 0-1,-1-1 1,14 0-1,-13-1 12,0 0-1,0 0 1,0-1-1,-1 0 1,1 0-1,0-1 1,-1 0-1,0 0 1,0-1-1,0 0 0,0 0 1,0-1-1,10-10 1,1-1 23,-1-2 0,-2-1 0,19-26 0,-25 31-9,0-1 0,-2-1-1,0 1 1,0-1 0,-2 0-1,5-19 1,3-9 120,-10 24 33,0 15-151,3-4 216,6 16-58,-8-5-184,-2 1 7,1-1-1,-1 1 0,0-1 1,0 1-1,0 0 1,0-1-1,0 1 0,-1 0 1,1 0-1,-1 0 1,0 1-1,1 2 0,9 47-15,-4-18-10,-2-20-1,0-1 0,1 1 1,1-2-1,1 1 0,0-1 0,0 0 1,1 0-1,1-1 0,12 13 0,-21-25 23,0 1-1,0-1 1,1 1 0,-1 0-1,0-1 1,0 0-1,0 1 1,1-1-1,-1 0 1,0 0-1,1 0 1,-1 1-1,0-1 1,1-1-1,-1 1 1,0 0-1,0 0 1,1 0-1,-1-1 1,2 0 0,28-10 17,-31 11-16,20-10 17,-1-2 1,0 0 0,0-1-1,-1 0 1,-1-2 0,0 0-1,-1-1 1,20-27-1,-32 38-1,1 1 0,-1 0-1,1 0 1,-1 0-1,1 1 1,0-1-1,0 1 1,1 0-1,-1 1 1,1-1 0,-1 1-1,1 0 1,0 1-1,7-2 1,-11 3-12,-1 0 1,0 0-1,0 0 1,0 1-1,0-1 1,0 1-1,0-1 1,0 1-1,0-1 1,0 1-1,0-1 1,0 1-1,0 0 0,0 0 1,0-1-1,-1 1 1,1 0-1,0 0 1,-1 0-1,1 0 1,0 0-1,-1 0 1,1 0-1,-1 0 1,0 0-1,1 0 1,0 2-1,5 34 25,-5-32-21,0 14 1,-1 0-1,-3 34 1,-1 11 0,3-64-8,1 1-1,0 0 1,0-1 0,0 1 0,0 0-1,0-1 1,0 1 0,1 0-1,-1-1 1,0 1 0,0-1-1,0 1 1,0 0 0,1-1-1,-1 1 1,0 0 0,1-1 0,-1 1-1,0-1 1,1 1 0,-1-1-1,1 1 1,0 0 0,-1-1 1,1 0-1,0 0 1,-1 0 0,1 0 0,-1 0 0,1 0 0,0 0 0,-1 0-1,1 0 1,-1 0 0,1-1 0,-1 1 0,1 0 0,0 0 0,-1-1-1,1 1 1,-1 0 0,1 0 0,-1-1 0,1 0 0,25-24 79,-14 9-48,122-141 373,-133 156-398,-1 0 0,1 0-1,0 0 1,1 0 0,-1 0 0,0 0 0,0 0-1,0 0 1,0 0 0,1 1 0,-1-1-1,0 1 1,1-1 0,-1 1 0,0-1 0,1 1-1,-1 0 1,2-1 0,-2 2-4,0-1-1,-1 0 1,1 0 0,0 1 0,-1-1-1,1 1 1,0-1 0,-1 1 0,1-1-1,-1 1 1,1-1 0,0 1 0,-1-1-1,0 1 1,1 0 0,-1-1 0,1 1 0,-1 0-1,0-1 1,1 1 0,-1 0 0,0 0-1,0 1 1,2 7 6,-1 0 0,0 0 0,0 0 0,-2 12-1,1-12-15,-4 54 85,4-63-76,0 1 0,0-1-1,0 0 1,1 0 0,-1 1 0,0-1-1,0 0 1,0 0 0,0 1 0,0-1-1,0 0 1,0 0 0,1 1 0,-1-1 0,0 0-1,0 0 1,0 0 0,1 0 0,-1 1-1,0-1 1,0 0 0,0 0 0,1 0-1,-1 0 1,0 0 0,0 0 0,1 0-1,-1 1 1,0-1 0,0 0 0,1 0-1,-1 0 1,0 0 0,0 0 0,1 0 0,-1 0-1,0 0 1,0 0 0,1 0 0,-1-1-1,0 1 1,0 0 0,1 0 0,-1 0-1,0 0 1,0 0 0,1 0 0,-1 0-1,0-1 1,0 1 0,0 0 0,1 0 0,-1 0-1,0-1 1,40-42 145,-26 26-104,1 2 1,0 0-1,1 0 0,28-19 0,-44 34-41,1-1 0,0 1-1,-1-1 1,1 1-1,0-1 1,0 1 0,-1 0-1,1-1 1,0 1 0,0 0-1,0 0 1,-1-1-1,1 1 1,0 0 0,0 0-1,0 0 1,0 0-1,-1 0 1,1 0 0,0 0-1,0 0 1,0 1 0,0-1-1,-1 0 1,1 0-1,0 1 1,0-1 0,-1 1-1,1-1 1,0 0-1,0 1 1,-1-1 0,1 1-1,-1 0 1,1-1 0,0 1-1,-1-1 1,1 1-1,-1 0 1,1 0 0,-1 0-1,3 5 0,-1 0 0,0 0 0,0 0 0,-1 0 0,1 6 0,3 10 3,-3-15-10,0-1 0,0 1 0,1 0 0,0-1 0,1 1 0,-1-1 0,8 9 0,-9-13 3,0 0 1,0 0 0,0 0-1,1-1 1,-1 1 0,0-1-1,1 1 1,0-1 0,-1 0-1,1 0 1,0 0 0,-1 0 0,1 0-1,0-1 1,0 1 0,0-1-1,0 0 1,0 0 0,0 0-1,0 0 1,4-1 0,11-2-7,0-1-1,0 0 1,-1-2 0,0 0 0,0 0 0,27-16 0,-21 8 15,0-1 1,0-1-1,35-33 1,-33 30 17,-21 17-17,1-1-1,-1 0 1,0 0-1,-1 0 1,1-1-1,0 1 1,4-7-1,-8 10-6,0-1-1,1 1 1,-1-1-1,0 1 0,0-1 1,1 1-1,-1-1 0,0 1 1,0-1-1,0 0 1,0 1-1,0-1 0,0 1 1,1-1-1,-2 1 1,1-1-1,0 0 0,0 1 1,0-1-1,0 1 0,0-1 1,0 1-1,-1-1 1,1 0-1,0 1 1,-1 0 0,1 0-1,0 0 1,-1-1 0,1 1-1,0 0 1,-1 0 0,1 0-1,0 0 1,-1 0 0,1 0-1,0 0 1,-1 0 0,1 0-1,0 0 1,-1 0 0,1 0-1,0 0 1,-1 0 0,1 0-1,-1 0 1,1 0 0,0 1-1,-1-1 1,1 0 0,0 0-1,0 0 1,-1 0 0,1 1-1,0-1 1,-1 0 0,1 0-1,0 1 1,0-1 0,0 0-1,-1 1 1,-9 7 4,-1 0 0,-17 9 0,17-11-9,0 1 1,0 1 0,-10 9-1,1 4 1,2 1 0,1 0 0,1 2-1,-14 25 1,26-42 2,4-6-1,-1 1 1,0-1-1,0 1 1,1-1-1,-1 1 0,1-1 1,-1 1-1,1-1 0,0 1 1,0 0-1,-1-1 1,1 1-1,0-1 0,1 1 1,-1 0-1,0-1 0,0 1 1,1-1-1,-1 1 1,1 0-1,-1-1 0,2 3 1,-1-3 1,-1 0 0,1 0 0,0-1 0,-1 1 0,1 0 0,0-1 0,0 1 0,0 0 0,-1-1 0,1 1 0,0-1 0,0 1 0,0-1 0,0 0 0,0 1 0,0-1 0,0 0 0,0 0 0,0 0 0,0 0 0,0 0 1,0 0-1,0 0 0,0 0 0,0 0 0,0 0 0,0 0 0,0-1 0,0 1 0,0 0 0,0-1 0,0 1 0,0-1 0,-1 1 0,1-1 0,1 0 0,9-6 16,0-1 0,-1 0 0,0-1 0,0 0-1,-1 0 1,0-1 0,14-20 0,-2-2 82,23-49 0,-41 78-14,-3 13-54,-4 32-65,0 4-2,4-35 33,1 0 0,1 0 0,-1 0-1,1 0 1,1 0 0,5 14 0,-6-20-2,0 0 1,1 0 0,-1 0 0,1-1-1,0 1 1,0-1 0,0 0-1,0 1 1,1-1 0,0-1-1,0 1 1,0-1 0,0 1-1,0-1 1,7 3 0,-9-5 3,1 0-1,-1-1 1,1 1 0,-1-1 0,1 1 0,-1-1-1,1 0 1,0 0 0,-1 0 0,1-1 0,-1 1 0,1 0-1,-1-1 1,1 0 0,-1 1 0,1-1 0,-1 0 0,3-2-1,6-3 10,0 0 0,16-13-1,-12 8 6,7-4 8,0-1-1,-1-1 0,-1-1 0,-1-1 0,-1-1 1,0 0-1,-2-1 0,0-1 0,22-41 0,-1-13 55,-3 0-1,39-134 0,-71 201-71,0 1-1,0 0 0,-1 0 1,0-1-1,0 1 0,-1-1 1,0 1-1,0 0 0,-1-1 1,-4-14-1,5 22-1,0 1 0,0-1-1,0 1 1,0-1 0,-1 0 0,1 1 0,0-1-1,-1 1 1,1-1 0,0 0 0,-1 1 0,1-1 0,-1 1-1,1-1 1,0 1 0,-1-1 0,1 1 0,-1 0-1,0-1 1,1 1 0,-1 0 0,1-1 0,-1 1-1,0 0 1,1 0 0,-1-1 0,1 1 0,-1 0-1,0 0 1,1 0 0,-1 0 0,0 0 0,1 0 0,-1 0-1,0 0 1,1 0 0,-1 0 0,0 0 0,1 1-1,-1-1 1,1 0 0,-1 0 0,0 1 0,1-1-1,-1 0 1,1 1 0,-1-1 0,1 0 0,-2 2-1,-2 1-9,1 0-1,-1 0 1,1 0-1,-1 1 0,-3 6 1,-10 15-37,1 1 1,1 0 0,1 1-1,2 1 1,1 0 0,1 1-1,1 0 1,2 1 0,1-1-1,1 1 1,-1 51 0,5-45 19,2 101-86,1-118 97,1 0 0,1 1 0,0-1 0,1 0 0,9 19 0,-7-19 3,-1-2 21,15 26 0,-19-38-5,1-1 1,0 0-1,0 0 1,0 0-1,1 0 1,-1 0-1,1-1 1,0 1-1,0-1 1,7 4-1,-10-6-4,0-1 0,0 1 0,0-1 0,1 1 0,-1-1 0,0 0 0,0 1 0,0-1 1,1 0-1,-1 0 0,0 0 0,0 0 0,0 0 0,1 0 0,-1 0 0,0 0 0,0 0 0,0-1 0,1 1 0,-1 0 0,0-1 0,0 1 0,0-1 0,0 0 0,0 1 0,0-1 0,0 0 1,0 1-1,0-1 0,0 0 0,0 0 0,-1 0 0,1 0 0,0 0 0,0 0 0,-1 0 0,1 0 0,0-2 0,1-1-46,0-1 0,0 1 1,-1-1-1,1 1 0,-1-1 0,0 1 0,0-1 0,0-7 0,-2 2-180,0 0-1,-1-1 0,-4-15 1,1 9-3300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0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7736,'0'0'3428,"13"2"-2591,61 7-19,1-4 1,0-2-1,99-11 0,238-46 1357,-347 43-1848,66-11-1967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5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7832,'0'0'10830,"-7"12"-10426,-4 6-202,1 1 1,1 0-1,0 0 0,2 1 0,-9 33 0,-62 392 3080,75-427-3101,-3 16 551,-12 40 1,11-36 765,7-38-1309,7-7 70,-3 0-3678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07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1181 4816,'0'0'8688,"11"-9"-8119,2 0-385,1-1 57,-1 0 1,0-1 0,14-17 0,13-13 1373,83-68 0,-88 80-775,35-38-1,-38 34-238,38-29 0,-52 48-293,0 0-1,1 1 0,1 1 1,0 1-1,27-10 0,-46 20-287,-1 1 1,1 0-1,0 0 0,0-1 0,0 1 0,0 0 0,0 0 0,0 0 0,0 0 0,0 0 1,0 0-1,0 0 0,0 1 0,0-1 0,0 0 0,0 1 0,-1-1 0,1 0 1,0 1-1,0-1 0,0 1 0,0-1 0,0 1 0,1 1 9,-1 0 0,1-1-1,-1 1 1,0 0 0,0 0 0,0 0 0,0 0-1,0 0 1,1 3 0,1 5 37,0 0 0,-2 0 0,2 14 1,-3-22-56,2 21 128,-1 0 1,-1 1 0,-1-1-1,-1 1 1,-7 29-1,9-53-139,-4 26 389,8-19-16,7-13-63,10-14-119,26-34 0,1-2-54,-16 26 33,65-48-1,-62 52-43,-34 25-116,1-1 0,-1 1 0,1 0-1,0 0 1,0 0 0,-1 0 0,1 0-1,0 0 1,0 0 0,0 0 0,0 1 0,0-1-1,0 1 1,0 0 0,0-1 0,0 1-1,0 0 1,0 0 0,0 0 0,0 1 0,4 0-1,-3 0 3,-1 1-1,0-1 0,0 1 1,0-1-1,0 1 0,0 0 0,0 0 1,-1 0-1,1 0 0,-1 0 1,1 0-1,-1 1 0,0-1 1,0 0-1,0 1 0,0-1 1,1 5-1,1 3 2,-1 0 1,0 0-1,0 0 1,-1 0-1,0 0 1,-2 13-1,-8 62 33,3-45-22,6-39-19,-1 1-1,1-1 1,0 0 0,0 1 0,0-1-1,0 1 1,0-1 0,0 0-1,0 1 1,1-1 0,-1 0 0,1 3-1,-1-4 1,1 0-1,-1 0 1,0 0-1,0 0 1,1 1-1,-1-1 1,0 0-1,0 0 1,1 0-1,-1 0 1,0 0-1,0 0 1,1 0-1,-1 0 1,0 0-1,1 0 1,-1 0-1,0 0 1,0 0 0,1 0-1,-1 0 1,0-1-1,0 1 1,1 0-1,-1 0 1,0 0-1,0 0 1,1 0-1,-1-1 1,0 1-1,0 0 1,0 0-1,1 0 1,-1-1-1,0 1 1,0 0-1,27-35 153,12-24-66,-17 23-4,3 0 0,38-43 0,-62 78-86,4-4 22,1-1 0,0 1-1,0 0 1,12-8 0,-17 12-20,0 0 1,0 1 0,0-1-1,0 1 1,1-1 0,-1 1-1,0-1 1,0 1 0,1 0-1,-1-1 1,0 1 0,0 0 0,1 0-1,-1 0 1,0 0 0,1 0-1,-1 0 1,0 1 0,0-1-1,1 0 1,-1 1 0,0-1-1,0 1 1,1-1 0,-1 1 0,0-1-1,0 1 1,0 0 0,0-1-1,0 1 1,0 0 0,0 0-1,0 0 1,0 0 0,-1 0-1,1 0 1,1 2 0,2 4-3,-1 0 0,0 0 0,0 0 1,-1 0-1,1 0 0,-2 1 0,1-1 0,0 11 1,0 10 4,-3 28 1,0-37-5,1 0 0,1 0 1,4 29-1,-5-47-2,0 0 1,1 0-1,-1-1 0,0 1 0,1 0 0,-1-1 0,1 1 1,-1-1-1,1 1 0,-1 0 0,1-1 0,-1 1 1,1-1-1,-1 1 0,1-1 0,0 0 0,-1 1 1,1-1-1,0 0 0,-1 1 0,1-1 0,0 0 0,0 0 1,-1 1-1,2-1 0,26 0 12,-15-2 0,-1 0-1,19-7 0,48-22 59,-2-3 0,138-83 0,-202 110-67,-9 5-2,0 0 0,0 0 0,0-1 0,0 0 0,-1 1 0,1-1 0,-1 0 0,6-6 0,-17 18 22,1 0-1,-1 0 0,-15 11 1,8-6-31,-4 4-3,-31 37 0,44-48 7,1 1 0,-1 0 0,1 1 0,1-1 0,0 1 0,0 0 0,1 0 0,-4 14 0,7-21 1,-1 0 0,1 0-1,0 0 1,-1 0 0,1 0-1,0 0 1,0 0-1,0 0 1,1 0 0,-1 0-1,0 0 1,1 0 0,-1 0-1,1 0 1,0-1-1,0 1 1,1 3 0,0-4-2,-1 1 1,0-1 0,0 0-1,1 0 1,-1 0 0,0 0 0,1 0-1,-1-1 1,1 1 0,-1 0-1,1-1 1,0 1 0,-1-1-1,1 1 1,0-1 0,2 0 0,2 1-6,0-2 0,0 1 1,0-1-1,-1 0 0,1 0 1,0 0-1,-1-1 0,1 0 1,-1 0-1,9-4 0,-8 2 17,1 0-1,-1 0 0,0-1 0,0 1 0,-1-1 1,1-1-1,-1 1 0,0-1 0,0 0 0,-1 0 1,0 0-1,0-1 0,0 1 0,-1-1 0,0 0 1,0 0-1,-1 0 0,0 0 0,0-1 0,-1 1 1,0 0-1,0-1 0,0 1 0,-1-1 0,0 1 0,-1-1 1,0 1-1,0-1 0,-1 1 0,-3-12 0,2 14 34,-1 0 0,1 1 0,-1-1 0,0 1 0,0 0-1,-1 1 1,-8-7 0,6 5-39,8 4-122,81 28 9,-47-18 97,-24-5 4,0-1 1,1-1-1,-1 0 0,0 0 0,1-1 0,-1-1 0,1 0 0,16-2 0,-16 0 7,1-2 0,-1 0 1,0 0-1,-1-1 0,1-1 0,-1 0 1,0 0-1,-1-1 0,14-11 0,11-12-12,36-40 0,-59 58 15,37-41 30,44-58-1,-71 78-5,-2-1-1,32-73 0,-26 50 27,-13 30-10,0 2 34,11-31-1,-22 49-55,1-1 0,-1 1-1,-1-1 1,1 1 0,-2-1-1,1 1 1,-1-1 0,0 0-1,-1-9 1,1 17-17,0-1-1,0 1 0,0 0 1,0-1-1,0 1 1,0 0-1,0-1 1,0 1-1,0 0 0,0-1 1,0 1-1,0 0 1,0-1-1,0 1 1,0 0-1,0-1 0,0 1 1,-1 0-1,1-1 1,0 1-1,0 0 1,0 0-1,-1-1 1,1 1-1,0 0 0,0 0 1,-1-1-1,1 1 1,0 0-1,0 0 1,-1 0-1,1-1 0,0 1 1,-1 0-1,1 0 1,0 0-1,-1 0 1,1 0-1,0 0 0,-1 0 1,1 0-1,0 0 1,-1 0-1,1 0 1,0 0-1,-1 0 0,1 0 1,0 0-1,-1 0 1,1 0-1,0 0 1,-1 0-1,1 0 1,0 1-1,-1-1 0,1 0 1,0 0-1,0 0 1,-1 1-1,1-1 1,0 0-1,0 0 0,-1 1 1,-18 22-32,19-22 33,-21 31-50,1 0 0,2 2 0,-23 60 0,-27 117-155,48-144 152,-31 174-157,48-219 196,1-8 1,0 1 1,1 0-1,2 26 1,-1-35 15,1-1 1,0 0-1,0 1 1,0-1 0,1 0-1,-1 1 1,1-1 0,0 0-1,1 0 1,-1-1 0,1 1-1,0 0 1,5 5-1,-7-9 3,1 0 0,0 0 0,0 0-1,-1-1 1,1 1 0,0 0-1,0-1 1,0 1 0,0-1 0,0 1-1,0-1 1,0 0 0,0 0-1,0 0 1,0 0 0,0 0-1,0-1 1,0 1 0,3-1 0,38-12 154,-29 6-113,0 0 0,-1 0 0,1-1-1,-1-1 1,-1 0 0,0-1 0,14-14-1,69-87 469,-92 108-470,0-1 0,0 0 0,-1 0 1,1 0-1,-1-1 0,0 1 0,-1 0 1,3-10-1,0 3 152,-2 10-124,-3 8-60,-3 13-7,1 1-1,1 0 0,1 0 0,1 0 1,5 40-1,-5-57-7,1-1 0,0 1 0,0-1 0,0 0 0,1 0 1,-1 1-1,1-1 0,0 0 0,0 0 0,0 0 0,0-1 1,0 1-1,1 0 0,-1-1 0,1 0 0,-1 1 0,1-1 0,0 0 1,0 0-1,0-1 0,0 1 0,1 0 0,-1-1 0,0 0 0,1 0 1,-1 0-1,0 0 0,1-1 0,-1 1 0,5-1 0,2 1-3,1-1 0,-1 0 0,1-1 0,0 0-1,-1 0 1,1-2 0,-1 1 0,19-8 0,-12 2 8,-1-1 0,0-1 0,-1-1 0,0 0 0,-1-1 0,0 0 0,14-18 1,-22 24-4,-5 5 1,-1 0 0,1 0-1,-1 0 1,1 0 0,-1-1-1,1 1 1,-1 0-1,0 0 1,1-1 0,-1 1-1,0 0 1,0-1 0,0 1-1,0 0 1,0-3-1,0 4 1,0 0-1,0-1 0,0 1 1,0 0-1,0-1 0,0 1 1,0 0-1,0-1 0,0 1 1,0 0-1,-1-1 0,1 1 1,0 0-1,0-1 0,0 1 1,0 0-1,0-1 0,-1 1 1,1 0-1,0 0 0,0-1 0,0 1 1,-1 0-1,1 0 0,0-1 1,0 1-1,-1 0 0,1 0 1,0 0-1,-1 0 0,1 0 1,0-1-1,-1 1 0,1 0 1,0 0-1,-1 0 0,1 0 1,0 0-1,-1 0 0,1 0 1,0 0-1,-1 0 0,1 0 1,0 0-1,-1 0 0,1 0 1,0 0-1,0 0 0,-1 1 0,1-1 1,0 0-1,-1 0 0,1 0 1,0 0-1,-1 1 0,1-1 1,0 0-1,0 0 0,-1 1 1,-3 2-1,1 0 1,0 1 0,-1-1 0,1 1-1,0 0 1,1 0 0,-1 0 0,1 0-1,-1 1 1,1-1 0,1 0 0,-1 1-1,1 0 1,-1-1 0,1 1 0,1 0-1,-1 0 1,1-1 0,-1 1 0,2 0-1,-1 0 1,0 0 0,1-1 0,0 1-1,1 6 1,-1-10-4,0 1 1,-1-1-1,1 1 0,0-1 1,0 1-1,-1-1 0,1 1 1,0-1-1,1 0 0,-1 1 1,0-1-1,0 0 0,0 0 0,1 0 1,-1 0-1,1 0 0,-1 0 1,1 0-1,-1-1 0,1 1 1,-1-1-1,1 1 0,-1-1 1,1 1-1,0-1 0,-1 0 1,1 1-1,0-1 0,0 0 0,-1 0 1,1-1-1,0 1 0,-1 0 1,1 0-1,2-2 0,1 1-2,1 0-1,-1-1 0,0 0 0,0 0 0,0 0 0,0-1 0,0 0 0,0 1 1,7-8-1,-7 6 9,-1 0 1,0 0 0,-1-1 0,1 0-1,-1 1 1,0-1 0,0 0-1,0-1 1,-1 1 0,0 0 0,0-1-1,0 1 1,1-10 0,-2 10-2,-1 0 0,0 1 0,0-1 0,0 0 0,-1 1 1,0-1-1,0 0 0,0 1 0,0-1 0,-1 1 0,1 0 0,-1-1 0,0 1 0,0 0 1,-1 0-1,1 0 0,-1 0 0,-4-3 0,-4-8 21,8 11-12,0 0 0,0 0 0,0 0 0,-1 0 0,0 0 0,1 1 0,-1 0 0,0 0 0,-7-4 0,8 6-3,0 1 0,0-1 0,0 1 1,0 0-1,0 0 0,0 0 0,0 0 0,0 0 0,0 1 0,0-1 1,0 1-1,0 0 0,-4 2 0,7-3-9,-1 1 0,1 0 0,0 0 0,0 0 0,0 0 0,0 0 0,0 0 0,0 0 0,0 0 0,0 0 0,0 0 0,0 0 0,1 0 0,-1 0 0,0 0 0,1 0 0,-1-1 0,0 1 0,1 0 0,-1 0 0,1 0 0,-1 0 0,1-1 0,1 2 0,5 3-6,-1-1 0,1 0 0,0-1 0,0 1 0,0-1 0,1-1 0,-1 1 1,13 1-1,5 0-47,34 0 1,-37-4 27,1 2 0,27 5 0,-47-6 21,0 0 0,0 0 0,0 1 0,0-1 1,0 1-1,-1-1 0,1 1 0,0 0 0,-1 0 0,0 0 1,1 0-1,-1 1 0,0-1 0,0 0 0,0 1 0,0 0 1,-1-1-1,1 1 0,-1 0 0,1 0 0,-1 0 1,0 0-1,1 6 0,1 4 24,-1 1 0,0-1 0,-1 1 0,-1 14 0,0-27 6,16-2 109,5-10-84,-1 0 0,-1-1 0,36-30 0,-42 31-16,1 0-1,0 0 1,1 2 0,0-1-1,0 2 1,1 0 0,0 1-1,21-6 1,-35 12-31,1 1-1,-1-1 0,1 1 1,-1-1-1,1 1 1,0 0-1,-1 0 1,1 0-1,-1 1 1,1-1-1,0 1 1,2 0-1,-3 0-5,-1 0 1,1 0-1,-1 0 0,1 0 0,-1 0 1,1 0-1,-1 1 0,0-1 0,0 1 1,0-1-1,0 1 0,0-1 1,0 1-1,0-1 0,0 1 0,0 0 1,-1-1-1,1 3 0,4 14 12,5 33 1,-9-40 0,0-1 0,1 0 0,0 0 0,1 0 0,0 0-1,0-1 1,1 1 0,0-1 0,1 0 0,9 14 0,-11-19 7,1 1-1,-1-1 0,1 0 0,0 0 0,0 0 0,1-1 1,-1 1-1,1-1 0,0 0 0,0-1 0,0 1 1,0-1-1,0 0 0,0 0 0,1 0 0,-1-1 1,1 0-1,-1 0 0,1 0 0,-1-1 0,1 1 0,0-1 1,-1-1-1,1 1 0,-1-1 0,8-2 0,1 1 46,-8 1-24,1 0 1,-1 0 0,-1 0 0,1-1 0,0 0-1,0 0 1,0 0 0,-1-1 0,0 0 0,8-5-1,-13 8-39,1-1 1,-1 1-1,1-1 0,-1 0 0,0 1 0,1-1 0,-1 0 0,0 1 0,1-1 0,-1 0 0,0 1 0,0-1 0,0 0 1,0 1-1,0-1 0,0 0 0,0 0 0,0 1 0,0-1 0,0 0 0,0 0 0,0 1 0,0-1 0,-1 0 1,1 1-1,0-1 0,-1 0 0,1 1 0,0-1 0,-1 0 0,1 1 0,-1-1 0,1 1 0,-1-1 0,1 1 1,-1-1-1,1 1 0,-1-1 0,0 0 0,-28-18-245,-51-21-2119,70 35 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07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13168,'0'0'2096,"68"-22"-1528,-50 22-64,-5 0 7,-3 0-103,-4 0 16,-4-2-120,2 2 192,-8 2-304,2 2-264,-8-2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08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11656,'0'0'1312,"73"-10"-848,-5 10 64,23 4 0,2-2 88,2 2 16,-7 2-48,3-4 7,-8-2-279,1-8 0,-9-10-160,3-10 16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10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130 159 5416,'0'0'10241,"-10"5"-9734,-3 2-295,1 1 1,0 0 0,-15 13 0,21-17-79,2 1 0,-1-1-1,0 2 1,1-1 0,0 0 0,0 1 0,1 0 0,-1-1-1,1 2 1,1-1 0,-5 12 0,6-12-41,0 0 1,0 0-1,0 1 1,0-1-1,1 0 1,0 1-1,1-1 1,-1 1-1,1-1 1,0 0-1,1 0 1,0 1-1,0-1 0,0 0 1,0 0-1,6 8 1,-5-10-45,0 1 0,0-2 1,1 1-1,-1 0 0,1-1 1,0 1-1,0-1 0,0 0 0,0-1 1,1 1-1,-1-1 0,1 1 1,-1-1-1,1-1 0,0 1 0,0-1 1,0 0-1,0 0 0,0 0 0,0 0 1,8-1-1,2 0 66,-1-1 0,1-1 0,-1 0 0,1-1 0,-1 0 0,0-1 0,0-1 0,0 0 0,-1-1 0,1 0 0,-1-1 0,-1-1 0,0 0 0,0 0 0,0-1-1,-1-1 1,0 0 0,-1 0 0,0-1 0,-1-1 0,15-23 0,-14 19 52,-7 13-48,0-1 0,0 0 1,-1 0-1,0 0 0,1 0 1,-2-1-1,3-6 1,-4 11-105,0 0-1,0 0 1,-1 0 0,1 0 0,0 0 0,0 0 0,0 0 0,-1 0 0,1 0 0,0 0 0,0 0 0,-1 0 0,1 1 0,0-1 0,0 0 0,0 0 0,-1 0 0,1 0 0,0 0 0,0 1 0,0-1 0,-1 0 0,1 0 0,0 0 0,0 0 0,0 1-1,0-1 1,0 0 0,0 0 0,-1 0 0,1 1 0,0-1 0,0 0 0,0 0 0,0 1 0,0-1 0,0 0 0,0 0 0,0 1 0,0-1 0,-1 6 3,0 0 0,1 0 0,0 0 0,0 1 1,0-1-1,1 0 0,0 0 0,0 0 0,0 0 0,1-1 0,0 1 1,0 0-1,1 0 0,-1-1 0,1 0 0,0 1 0,6 6 0,-5-7-6,-1-1-1,1 1 0,0-1 1,0 0-1,0 0 0,0 0 1,1-1-1,-1 0 0,1 0 1,0 0-1,0 0 0,0-1 1,0 0-1,1 0 0,-1 0 1,1 0-1,-1-1 1,1 0-1,5 0 0,1-1 14,-1-1 0,1-1 0,-1 0 0,0 0 0,0-1-1,0-1 1,0 0 0,-1 0 0,1-1 0,-1 0 0,0-1 0,-1 0 0,1-1-1,-1 0 1,0 0 0,-1-1 0,9-10 0,-11 11 13,0 1 1,-1-2-1,0 1 0,0 0 1,-1-1-1,0 0 0,0 0 1,-1 0-1,0-1 0,0 1 1,-1-1-1,0 0 0,-1 1 1,0-1-1,0 0 0,-1 0 1,0 0-1,-1 0 0,0 1 1,0-1-1,0 0 0,-6-14 1,-7 0 153,12 21-154,0 0 0,1 0 0,-1 0 0,1-1-1,-1 1 1,1 0 0,0-1 0,0 0 0,0 1 0,-1-5 0,2 7 16,11-6 106,251 27-101,-245-19-55,40 3-26,95-6 1,-51-2-7,-98 3 34,3 1 84,-11 3 23,-7 3-80,-54 31 83,-27 17 62,78-45-103,1 1 0,1 0 0,0 0 0,-14 16 0,25-24-58,0 0-1,0 0 1,0 1 0,0-1-1,1 1 1,0-1 0,-1 1-1,1-1 1,0 1-1,1 0 1,-1 0 0,1-1-1,-1 1 1,1 0 0,1 4-1,-1-3-7,1 1 0,-1-1 0,1 0 0,1 0 0,-1 0 0,1 0 0,0-1-1,0 1 1,0 0 0,4 6 0,-4-10-5,0 1 0,0 0 0,0-1 0,0 1 0,0-1 0,0 1 0,0-1 0,0 0 0,1 0 0,-1 0 0,0 0 0,1 0 0,-1-1 0,1 1 0,-1-1 0,1 1 0,2-1 0,0 0 7,-1 0 1,1 0-1,0 0 1,-1 0 0,1-1-1,0 0 1,-1 0-1,7-2 1,-4-1-2,0 0 0,0 0 1,0-1-1,-1 0 0,0 0 0,0 0 0,0-1 0,0 0 1,-1 0-1,0-1 0,0 1 0,5-11 0,4-9 72,22-57-1,-29 64-43,-6 17-32,2-6 35,0 0 1,0-1 0,0 0-1,-1 0 1,2-13-1,-4 22 15,23 41 157,-13-26-205,-3-2-6,0-1 1,1-1-1,0 1 0,1-1 1,0 0-1,1-1 1,17 15-1,-15-16-2,-5-4 0,0 0 0,0 0 0,12 6 0,-17-10 0,1 0 0,0 0 0,1 0-1,-1 0 1,0 0 0,0-1-1,0 1 1,0-1 0,1 0-1,-1 0 1,0 0 0,0-1-1,5 0 1,6-2 3,0-1 0,-1 0 0,1 0 1,-1-2-1,0 0 0,0 0 0,0-1 0,-1 0 0,0-1 0,-1-1 1,0 0-1,0 0 0,-1-1 0,0-1 0,-1 0 0,9-12 0,-1-5 82,19-41-1,-7 11 150,-26 51-175,4-5 73,-7 12-132,0-1 0,0 1 0,0 0 0,0 0 0,0 0 0,0 0 0,0 0 0,0 0 0,1-1 0,-1 1 0,0 0 1,0 0-1,0 0 0,0 0 0,0 0 0,0 0 0,0 0 0,0 0 0,1 0 0,-1-1 0,0 1 0,0 0 0,0 0 0,0 0 1,0 0-1,1 0 0,-1 0 0,0 0 0,0 0 0,0 0 0,0 0 0,0 0 0,1 0 0,-1 0 0,0 0 0,0 0 1,0 0-1,0 0 0,0 0 0,0 0 0,1 0 0,-1 0 0,0 1 0,0-1 0,0 0 0,0 0 0,0 0 0,0 0 0,1 0 1,-1 0-1,0 0 0,-3 20-39,7 11 22,-2-1 1,-2 1-1,0-1 0,-2 1 1,-1-1-1,-2 1 0,-12 41 1,16-68 13,0-1 0,0 1 0,0-1 1,-1 1-1,1-1 0,-1 1 0,0-1 0,0 0 1,-3 4-1,3-7 3,1 1 0,0 0-1,0-1 1,0 1 0,0-1 0,0 1 0,0-1 0,-1 1 0,1-1-1,0 0 1,0 0 0,-1 0 0,1 0 0,0 1 0,0-2 0,-1 1-1,1 0 1,0 0 0,0 0 0,-1 0 0,1-1 0,0 1 0,0-1-1,0 1 1,-1-1 0,1 1 0,0-1 0,-1-1 0,-6-3 11,1-1 1,-1 1 0,1-2-1,1 1 1,-1-1 0,1 0-1,1 0 1,-1 0 0,1-1-1,-5-10 1,-1 1 34,4-1 22,-3-1 48,10 19-112,0-1 0,0 1-1,0 0 1,0-1-1,0 1 1,0 0-1,0-1 1,-1 1 0,1 0-1,0-1 1,0 1-1,0 0 1,0-1 0,0 1-1,1 0 1,-1-1-1,0 1 1,0 0-1,0-1 1,0 1 0,0 0-1,0-1 1,0 1-1,1 0 1,-1 0-1,0-1 1,0 1 0,0 0-1,1 0 1,-1-1-1,0 1 1,0 0 0,1 0-1,-1-1 1,0 1-1,1 0 1,-1 0-1,0 0 1,1 0 0,-1 0-1,0-1 1,1 1-1,-1 0 1,0 0-1,1 0 1,18-5 39,0 7-30,1 1-1,-1 0 1,0 2 0,30 10-1,-14-4 3,29 6 5,-43-13 2,1 2 0,-1 0 1,0 1-1,0 2 0,-1 0 0,19 11 1,-28-17 316,-9-4-1073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16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1207 4720,'0'0'10761,"6"-12"-10218,-6 12-541,18-31 669,1 1-1,44-54 1,-43 65-382,0 0 0,1 2 0,1 1 0,1 1 1,0 0-1,1 2 0,0 1 0,1 1 0,0 1 0,39-10 0,-61 19-193,0 0 0,0 0 0,0 0 0,0 1 0,0 0 0,0-1 0,0 1-1,0 0 1,0 0 0,0 1 0,0-1 0,0 1 0,6 1 0,-8-1-47,1 0-1,-1 0 1,0 1 0,0-1 0,1 0-1,-1 0 1,0 1 0,0-1 0,0 1-1,-1-1 1,1 1 0,0-1-1,-1 1 1,1 0 0,0-1 0,-1 1-1,0 0 1,1-1 0,-1 1 0,0 0-1,0-1 1,0 1 0,0 0-1,0 0 1,-1-1 0,0 4 0,-2 14 76,-1 1 1,-1-1-1,-1 0 1,0 0-1,-1-1 0,-2 1 1,0-2-1,-13 20 1,19-32-74,1 0-1,-1 0 1,1 0 0,-1 1 0,2-1-1,-1 1 1,0-1 0,1 1 0,-1 8-1,0-11 288,5-6-160,19-18-15,0-1 1,35-47-1,-40 47-55,0 1-1,1 1 1,41-36 0,56-21 558,-113 75-641,0 1 0,0-1 0,0 1 0,0 0 0,0 0 0,0 0 0,0 0 0,0 0 0,0 1-1,1-1 1,-1 0 0,0 1 0,1 0 0,-1 0 0,0 0 0,1 0 0,-1 0 0,4 0-1,-6 1-19,1-1 0,-1 1 0,1-1 0,-1 1 0,1-1-1,-1 1 1,1-1 0,-1 1 0,1-1 0,-1 1-1,0-1 1,1 1 0,-1 0 0,0-1 0,0 1 0,1 0-1,-1-1 1,0 1 0,0 0 0,0-1 0,0 1-1,0 0 1,0-1 0,0 1 0,0 0 0,0 0-1,-3 23 30,1-17-17,-12 77 53,-3 29 10,16-108-76,1 1-1,0 0 1,0 0 0,0 0 0,1 0 0,0-1 0,0 1 0,0 0-1,1-1 1,0 1 0,0-1 0,3 7 0,-2-8-3,-1-1-1,1 1 1,0-1 0,0 1 0,0-1 0,0 0-1,0 0 1,1 0 0,-1-1 0,1 1-1,0-1 1,0 0 0,0 0 0,0 0 0,0-1-1,7 3 1,1-2 7,1 1 1,-1-2-1,1 0 0,0 0 0,-1-1 1,1-1-1,-1 0 0,1-1 0,-1 0 0,19-5 1,9-7 53,68-32 1,-95 40-54,16-10 40,-1-1 0,52-42 0,-57 42-3,-18 13-37,-1-1 0,0 0 0,1 0 0,-2 0 0,1 0 0,-1 0 0,0-1-1,0 1 1,0-1 0,-1 0 0,0 0 0,0 0 0,2-11 0,-3 12 6,0 0 0,0 0 1,-1 0-1,1 0 0,-1 0 0,0 0 0,-1 0 1,1 0-1,-1 0 0,0 0 0,0 0 0,-1 0 1,1 0-1,-1 0 0,0 1 0,-1-1 1,-3-5-1,4 8-7,1 0 1,-1 1-1,0-1 0,0 1 1,0 0-1,0 0 1,0 0-1,0 0 1,-1 0-1,1 0 0,0 1 1,0-1-1,-1 1 1,1-1-1,0 1 1,-1 0-1,1 0 0,0 0 1,-1 0-1,1 0 1,0 1-1,-1-1 1,1 1-1,0-1 1,0 1-1,-3 1 0,-3 1 8,0 0-1,0 1 0,0 0 0,1 0 1,-14 11-1,13-9-18,0 1 1,0 1 0,1-1 0,0 1-1,0 1 1,1-1 0,-10 18 0,14-22-2,0 1 0,0 0 1,0 0-1,1 0 1,-1 1-1,1-1 1,1 0-1,-1 0 1,1 1-1,0-1 1,0 0-1,0 1 0,1-1 1,-1 0-1,1 0 1,1 0-1,2 9 1,1 0 0,1 0 1,1-1 0,-1 0-1,2 0 1,12 16-1,-16-24 1,0-1-1,0 0 1,1 0-1,-1 0 1,1 0-1,0-1 1,0 0-1,0 0 0,0 0 1,1-1-1,-1 1 1,1-1-1,0-1 1,-1 1-1,1-1 1,10 1-1,0-1 2,-1 0 0,1-1 1,-1-1-1,1 0 0,-1-1 0,0-1 0,1-1 1,-1 0-1,-1 0 0,1-2 0,-1 0 0,0 0 1,26-18-1,9-7 86,48-41 0,-96 71-84,3-2 10,1-1-1,-1 1 1,0-1-1,-1 0 0,1 0 1,-1 0-1,1-1 1,3-6-1,-4-13-3,-3 23-8,0 0-1,0 0 0,0 0 1,0 0-1,0 0 0,0 0 0,-1 1 1,1-1-1,0 0 0,0 0 1,-1 0-1,1 0 0,-1 1 1,1-1-1,-1 0 0,1 0 0,-1 1 1,1-1-1,-1 0 0,0 1 1,1-1-1,-1 1 0,0-1 1,0 1-1,1-1 0,-2 0 0,-1 2-1,-1-1 0,1 1-1,0-1 1,0 1-1,0 0 1,0 0-1,0 0 1,-5 3-1,-3 1-8,0 0-7,1 0 1,-1 0-1,1 1 0,-1 0 0,2 1 1,-1 0-1,-16 17 0,15-12-21,0 0-1,0 1 1,1 0-1,1 0 1,-10 21-1,16-29 17,0 0 0,1 1 0,0 0 0,0-1 0,0 1 0,1 0 0,0 0 0,0 0-1,1 0 1,-1 0 0,1 0 0,0 0 0,1 0 0,0 0 0,0 0 0,0 0 0,3 7-1,-4-12 20,0 0 0,1 0 1,-1 0-1,1 0 0,-1-1 0,1 1 0,-1 0 0,1-1 0,-1 1 0,1 0 0,0-1 0,-1 1 0,1-1 0,0 1 0,0-1 0,-1 1 0,1-1 0,0 1 0,0-1 0,0 0 0,-1 1 0,1-1 0,0 0 0,0 0 0,1 0 0,0 0 0,-1 0 0,1 0 0,-1-1 0,1 1 0,-1-1 0,1 1 0,-1-1 0,0 0-1,1 0 1,-1 1 0,0-1 0,1 0 0,0-2 0,3-1 3,-1 0 0,0-1 0,-1 1 1,1-1-1,-1 0 0,5-8 0,24-72 338,-34 89-266,2 8-42,0-3-27,0-1 0,-1 1 0,0-1 0,0 1 0,0-1 0,-1 0 0,-6 16 0,3-8-2,-13 59 0,-7 28 0,20-89 0,0 1 0,-1-1 0,0 0 0,-13 20 0,-29 22 31,43-50-17,1 0-1,-2 0 1,1-1 0,-1 1-1,1-1 1,-1-1 0,-1 1 0,1-1-1,-8 4 1,11-7-4,-1 1-1,1 0 1,-1-1-1,0 0 1,0 0-1,1 0 0,-1 0 1,0 0-1,0-1 1,0 0-1,0 0 1,0 0-1,0 0 1,0-1-1,0 1 1,1-1-1,-1 0 1,0 0-1,-4-2 0,4 1 8,1 0 0,0 0 0,0-1 0,0 1 0,0-1-1,1 1 1,-1-1 0,1 0 0,-1 0 0,1 0 0,0 0-1,0 0 1,1-1 0,-1 1 0,1-1 0,-1 1 0,1-1-1,0 1 1,0-1 0,0-4 0,0 2 8,1 1 1,0-1-1,0 1 1,0 0-1,0-1 0,1 1 1,0 0-1,0-1 1,0 1-1,1 0 1,0 0-1,0 0 0,3-6 1,0 4-13,0-1 1,1 1-1,0 0 0,0 1 1,1-1-1,0 1 1,8-6-1,56-31-7,-47 29 14,28-13-1,1 2 0,76-25 0,-59 23-25,-1-4-1,-2-2 0,-2-4 1,97-70-1,-131 82-5,-1-1 0,-1-1 0,-1-1-1,35-47 1,78-138-63,-109 160 40,30-72-1,-52 101-1,-1 0-1,-1 0 1,-2-1 0,0 0 0,3-46-1,-9 69 27,1 0 0,-1-1-1,0 1 1,0 0-1,-1 0 1,1-1-1,0 1 1,-1 0 0,1 0-1,-1 0 1,0 0-1,-1-3 1,2 4 4,-1 1 1,1 0-1,0-1 0,0 1 1,-1 0-1,1 0 1,0 0-1,-1-1 1,1 1-1,0 0 1,-1 0-1,1 0 0,0 0 1,-1-1-1,1 1 1,0 0-1,-1 0 1,1 0-1,-1 0 0,1 0 1,0 0-1,-1 0 1,1 0-1,-1 0 1,1 0-1,-1 1 0,-15 10-179,-7 13 25,2 1 0,0 1 0,2 1 0,1 1 0,-29 59 0,28-43 10,2 0-1,2 2 1,-15 73-1,26-94 113,0-1-1,2 1 1,0 0-1,2 0 1,1-1-1,1 1 1,1 0-1,7 27 0,-7-43 28,1 0 0,1 0-1,6 11 1,0-2 5,-8-13 19,-1-1 0,1 0 0,0 0 0,0 0 0,0 0 0,1-1 0,-1 1 0,1-1-1,0 0 1,0 0 0,0 0 0,0 0 0,1-1 0,-1 0 0,1 0 0,-1 0-1,1 0 1,0-1 0,9 2 0,-4-2 21,0 0 0,0-1 1,0 0-1,0-1 0,0 0 0,0 0 0,0-1 0,18-7 0,-9 3 0,6-2 35,0-1 0,43-22 0,-61 27-45,1-1-1,-1 0 1,-1 0-1,1 0 1,-1-1-1,0 0 1,0 0-1,0-1 1,-1 0-1,0 0 1,0 0-1,6-16 1,-9 20-15,3-6 17,-1-1-1,0 1 1,-1-1 0,0 0-1,0 0 1,-1 0-1,0 0 1,-1-1 0,1-13-1,-3 16 2,0 4 7,1 1-1,0 0 1,-1-1-1,1 1 1,-1 0-1,0 0 1,-3-6-1,3 8-27,0 0-1,0-1 0,0 1 1,0 0-1,0 0 0,0 1 1,0-1-1,0 0 1,0 0-1,-1 0 0,1 1 1,0-1-1,-1 1 0,1-1 1,0 1-1,-1 0 1,1-1-1,-1 1 0,1 0 1,-1 0-1,1 0 0,-1 0 1,0 0-1,-3 0-4,0 1 0,0 0 0,0 0 0,1 0 0,-1 1 0,1-1 0,-1 1 0,1 0 0,-6 4 0,-40 27 0,35-22 0,11-8 5,0 0-1,0 1 1,1-1 0,0 1-1,0 0 1,0 0 0,0 0-1,0 0 1,1 0 0,0 1-1,0-1 1,0 1 0,0-1-1,1 1 1,-2 8 0,2-5 15,0 0 0,0 0 0,1-1 0,0 1 0,1 0 0,-1 0 0,2-1 0,-1 1 0,4 10 0,-3-14-13,0 0 0,0 0-1,0 0 1,0 0 0,1-1 0,-1 1 0,1-1 0,0 0 0,0 0 0,1 0 0,-1 0-1,1 0 1,-1-1 0,1 1 0,0-1 0,0 0 0,6 2 0,-3-1-2,0-1 1,0 0 0,0 0-1,1 0 1,-1-1-1,1 0 1,-1-1 0,1 1-1,9-2 1,4-2 21,1-1 1,-1-1-1,0-1 1,0-1 0,0 0-1,-1-2 1,0 0-1,24-17 1,-20 13 9,1 2 1,0 0 0,33-9 0,-15 6 27,-29 9-53,-8 3-3,-1-1 0,1 1 0,0 1 0,0-1 0,1 1 0,7-1-1,-14 3-7,-1-1-1,1 1 0,0 0 0,0-1 1,0 1-1,0-1 0,0 1 0,0-1 0,-1 1 1,1-1-1,0 1 0,-1-1 0,1 1 1,0-1-1,-1 1 0,1-1 0,0 0 0,-1 1 1,1-1-1,-1 0 0,1 1 0,0-1 1,-1 0-1,1 1 0,-1-1 0,1 0 0,-1 0 1,1 0-1,-2 1 0,-33 8-11,-39 16 0,59-19 8,1 1 0,0 0 0,0 1-1,1 0 1,-17 14 0,29-21 3,0 0 1,1 0 0,-1-1 0,0 1 0,1 0-1,-1 0 1,1 0 0,-1 0 0,1 0-1,0 0 1,-1 0 0,1 0 0,0 0-1,0 0 1,0 0 0,-1 0 0,1 0-1,0 1 1,0-1 0,1 0 0,-1 0-1,0 0 1,0 0 0,0 0 0,1 0-1,-1 0 1,1 0 0,-1 0 0,1 0-1,-1 0 1,1 0 0,0 1 0,1 1 2,0 0 0,0-1 1,1 1-1,-1-1 1,0 1-1,1-1 0,0 0 1,-1 0-1,6 3 0,4 1 5,0-1 0,0 0 0,1-1 0,0 0 0,-1-1-1,1 0 1,0-1 0,1-1 0,-1 0 0,0-1 0,0 0-1,0-1 1,1 0 0,-1-1 0,14-5 0,9-4-7,0-2 1,-1-2-1,0-1 1,-1-1-1,-1-2 1,44-34-1,-45 27 0,-1-1-1,-1-2 0,-1-1 0,-2-1 1,41-61-1,-39 47 1,-1-3 1,-3 0 0,38-100-1,-33 57-113,25-133-1,-44 132-143,-10 91 207,-1-2-124,-6 8 14,-9 16 69,1 1 0,1 0 0,1 1 1,-17 46-1,9-21-7,-16 41-15,4 2 0,4 1-1,-18 101 1,30-83 96,11-64 33,3-31 15,1 1 0,1-1 0,1 1 0,0-1 0,1 1 0,5 21 0,-5-28 3,-1-5 8,0-1-1,-1 1 1,2 0 0,-1 0-1,0-1 1,4 7-1,-4-9-30,0 0 0,0 0 0,0 0 0,0 0 0,0 0 0,0 0 0,0 0 0,0 0-1,1-1 1,-1 1 0,0 0 0,1-1 0,-1 1 0,0-1 0,1 1 0,-1-1 0,1 0 0,-1 0-1,1 0 1,-1 1 0,0-1 0,2-1 0,12 2 83,-10-1-62,0 0 0,1 0 0,-1-1 0,0 1 1,0-1-1,0 0 0,8-3 0,4-2 54,0 0 0,0-1 0,-1-1-1,25-17 1,-32 19-52,-1-1 0,0 0 0,0 0 0,0-1 0,-1 0 0,0 0 0,-1-1 0,0 0 0,7-13 0,-8 12-11,2-4-3,0 0 0,-1-1 1,6-20-1,-11 32-17,0-1 1,0 1-1,-1-1 0,1 0 1,-1 1-1,0-1 0,0 0 1,0 0-1,0 1 0,-1-1 1,0 1-1,1-1 0,-1 0 1,-1 1-1,1-1 0,0 1 1,-1 0-1,0-1 0,0 1 1,-2-3-1,3 5-8,0-1 0,0 1 0,-1 0 0,1 0 0,0 0 0,-1 0 0,1 0 0,0 0 0,-1 0 0,1 0 0,-1 1 0,0-1 0,1 0 0,-1 1 0,0 0-1,1-1 1,-1 1 0,0 0 0,1 0 0,-4 0 0,1 0-8,0 1 0,1 0-1,-1 0 1,0 0 0,1 0-1,0 1 1,-1 0 0,1-1-1,-5 4 1,0 1-18,0 1 0,0 0 0,0 0 0,1 0 1,0 1-1,-7 10 0,8-9-13,0 1 0,1-1 0,0 1 1,-7 20-1,11-27 30,0 1 1,0 0 0,0 0 0,1 0-1,-1-1 1,1 1 0,0 0 0,1 0-1,-1 0 1,1 0 0,-1 0-1,1-1 1,0 1 0,1 0 0,-1 0-1,4 6 1,-2-5 4,0 0 0,0 0 0,1-1 0,0 1 0,0-1 0,0 0-1,0 0 1,1 0 0,0 0 0,-1-1 0,1 0 0,1 0 0,-1 0 0,0 0 0,1-1 0,-1 0 0,1 0 0,0-1-1,-1 0 1,1 0 0,0 0 0,0 0 0,0-1 0,8 0 0,11-3 11,1 0 0,-1-2 0,-1 0 1,35-13-1,-29 8-1,184-53 113,-196 57-93,-1 2 0,2 0 0,-1 1 0,30-1 0,-10 6 86,-31-2-70,-8 1-18,-9 2-18,-65 27-8,2 4 0,-74 45 0,143-77 0,-4 2-4,0 0 1,0 1-1,1 0 1,0 0-1,0 0 1,1 1-1,-1 0 0,1 0 1,-10 15-1,15-20 7,1 1-1,-1-1 1,0 1-1,1-1 1,-1 1-1,1 0 1,0-1-1,0 1 1,0-1-1,0 1 1,0 0-1,0-1 1,0 1-1,0 0 1,0-1-1,1 1 1,-1-1-1,1 1 1,-1 0-1,1-1 1,0 0-1,0 1 1,-1-1-1,1 1 1,0-1-1,0 0 1,0 1-1,0-1 1,1 0-1,-1 0 1,0 0-1,0 0 1,1 0-1,-1 0 1,1 0-1,1 0 1,3 2-5,1 0 0,-1 0 0,0-1 0,1 0 0,-1 0 0,1 0 0,10 0 0,-6-2 3,0 0-1,0 0 1,0-2 0,0 1 0,0-2-1,0 1 1,-1-1 0,1-1-1,-1 0 1,0 0 0,0-1-1,0-1 1,0 1 0,12-11-1,0-2 22,-1 0-1,0-2 1,-2 0-1,27-36 0,-20 17 20,-1-1-1,-3-2 0,-1 0 0,18-55 0,54-174 158,-85 237-115,7-60 0,-9 48 16,-6 45-92,0 1 0,0-1 0,0 1 1,0-1-1,1 1 0,-1-1 1,0 1-1,0-1 0,0 1 0,0-1 1,0 0-1,-1 1 0,1-1 0,0 1 1,0-1-1,0 1 0,0-1 0,0 1 1,-1-1-1,1 1 0,0-1 0,-1 0 1,-8 5-33,-11 19-61,2 8 20,2 1 0,-22 62 0,-12 75-100,41-134 151,2-1 0,1 2-1,2-1 1,1 1 0,2-1-1,1 1 1,2 0 0,13 68-1,-10-87 31,1 0 0,0 0-1,14 26 1,-15-34-4,0 0 1,0 0-1,1-1 0,0 0 1,1 0-1,0-1 0,15 13 1,-20-18-4,0-1 0,0 1 0,0-1 1,0 1-1,1-1 0,-1 0 0,0 0 1,1 0-1,-1 0 0,1-1 0,-1 1 1,1-1-1,0 1 0,-1-1 0,1 0 1,-1 0-1,1 0 0,0 0 0,-1 0 0,1-1 1,0 1-1,-1-1 0,1 0 0,-1 0 1,0 0-1,1 0 0,-1 0 0,1 0 1,-1-1-1,0 1 0,0-1 0,0 1 1,0-1-1,2-2 0,-2 1-30,1 0 0,-1-1 0,0 1 1,0 0-1,0-1 0,0 0 0,-1 1 0,0-1 0,1 0 0,-1 0 0,0 0 1,-1 0-1,1 0 0,-1 0 0,0 0 0,0 0 0,0 0 0,0 0 1,-1 0-1,0 0 0,0 0 0,-2-6 0,-13-22-3918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16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10952,'0'0'1660,"14"11"-1142,-4-3-413,3 2 37,1 0 1,0 0 0,1-1-1,0-1 1,0-1-1,25 9 1,36 1 536,0-3 0,99 6 1,-57-8 58,76-2 889,-159-10-1950,1-3-1,-1-1 1,41-9-1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18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0 6328,'0'0'8582,"-5"11"-8062,-46 88 482,-6 8 7,-33 124 1044,78-190-1590,1 1 0,2 0-1,-5 74 1,14-97-316,0 1 0,2 0 0,0 0 0,1-1 1,2 0-1,-1 1 0,2-2 0,1 1 0,0-1 0,1 1 1,1-2-1,1 0 0,0 0 0,2 0 0,-1-2 1,2 1-1,24 22 0,-25-27-46,-3-3 44,0 1 0,16 10 0,-22-18-123,0 1 0,0 0 0,0-1 0,0 0 0,0 1 0,0-1 0,1-1 0,-1 1 0,0 0 0,0-1 0,1 1 0,-1-1 0,7-1 0,-9 1-75,-1 0 1,1 0-1,0 0 1,-1-1 0,1 1-1,-1 0 1,1 0-1,-1-1 1,1 1-1,0-1 1,-1 1-1,1 0 1,-1-1-1,0 1 1,1-1-1,-1 1 1,1-1-1,-1 1 1,0-1-1,1 0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4720,'0'0'16245,"10"4"-16011,32 16-3,-38-17-184,0 1 0,0-1 0,-1 1 0,1-1 0,-1 1 1,0 1-1,0-1 0,0 0 0,0 1 0,-1-1 0,0 1 0,0 0 0,0 0 0,0 0 0,1 9 1,1-2 34,26 111 634,-3-12-201,-19-80-376,-1 1 1,-2 0-1,2 35 1,-5 99 599,-2-113-372,3-8 167,-3-44-525,0 0-1,0-1 1,0 1-1,0 0 0,0-1 1,-1 1-1,1-1 1,0 1-1,0 0 1,0-1-1,-1 1 1,1-1-1,0 1 0,0-1 1,-1 1-1,1-1 1,0 1-1,-1-1 1,1 1-1,-1-1 1,1 1-1,-1-1 0,1 1 1,-1-1-1,1 0 1,-2 1-1,-5 1-3849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3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6128,'0'0'9337,"4"11"-8889,13 34-24,-16-43-363,0 0 1,-1 1 0,1-1-1,-1 1 1,0-1-1,0 1 1,0-1-1,0 0 1,-1 1 0,1-1-1,0 1 1,-1-1-1,0 0 1,0 1-1,1-1 1,-1 0 0,-1 1-1,1-1 1,0 0-1,0 0 1,-4 3-1,1 1 127,-9 13 265,-1-1 0,-22 21 0,-3 5 244,-61 63 1353,90-96-1853,5-5-43,0 0 1,0 0-1,0 0 1,1 1-1,0-1 1,1 1-1,-5 11 1,6-12 26,-4 19 1346,6-24-1087,1 14-349,3-7-76,1 1 0,0-1 1,0 0-1,0-1 1,1 1-1,10 9 1,-2-2 9,36 34 49,-39-40-48,-1 1 0,0 0 0,0 0 1,-1 1-1,-1 0 0,12 19 0,-2 3 129,1-1 0,27 35 1,-46-66-151,1 0 15,-1 0 1,1 0 0,0 0 0,0 0-1,0 0 1,-1 0 0,1 0 0,0 0-1,0 0 1,1 0 0,-1 0 0,0-1-1,0 1 1,0 0 0,0-1-1,1 1 1,-1-1 0,0 1 0,0-1-1,1 0 1,2 1 0,-4-1 10,0-7-3782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4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5824,'0'0'10496,"8"12"-9983,2 2-307,-1 1-1,-1 0 1,-1 1 0,0-1-1,0 1 1,3 18 0,6 36 818,8 76 0,-11 106 2662,-13-252-3659,0 1 0,0 0-1,0 0 1,-1 0 0,1-1-1,0 1 1,0 0 0,-1 0-1,1 0 1,0-1 0,-1 1-1,1 0 1,-1-1 0,1 1-1,-1 0 1,1-1 0,-1 1-1,1-1 1,-1 1 0,0 0-1,1-1 1,-1 0 0,0 1-1,0-1 1,1 1 0,-1-1-1,0 0 1,0 0 0,1 1-1,-1-1 1,0 0 0,0 0-1,0 0 1,0 0 0,1 0-1,-1 0 1,0 0 0,0 0-1,0 0 1,1 0 0,-1 0-1,-1-1 1,-31-8-3879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5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25 232 13968,'0'0'3982,"-4"-13"-3515,-12-42-45,15 53-368,0-1-1,1 0 0,-1 0 1,1 1-1,-1-1 0,1 0 0,0 0 1,0 0-1,0 0 0,0 0 1,1 0-1,-1 1 0,1-1 0,0 0 1,0 0-1,0 1 0,0-1 1,0 0-1,0 1 0,1-1 0,-1 1 1,1-1-1,0 1 0,0 0 1,0 0-1,0 0 0,0 0 0,0 0 1,3-2-1,4 0 115,1-1 0,-1 2 1,1-1-1,-1 1 0,1 0 0,15-1 0,3-2 6,18-4 320,0 3 0,71-3 0,-59 7 416,56-11 0,-94 10-90,-1 2-1,21-1 1,-39 3-338,-2 1-439,0 0 0,0 0 0,0 0 0,0 1 0,0-1 0,0 0 0,0 0 0,1 0 0,-1 1 0,1-1 0,-2 3 0,-4 8-264,-8 3-370,7-9-2903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4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6824,'0'0'8657,"13"6"-8076,-5-2-472,4 2 66,0-1-1,1 0 0,0-1 0,0 0 1,20 3-1,87 6 1130,113 20 902,-199-25-1538,56 4 0,-78-9-312,-11-3-321,0 1 1,-1-1-1,1 0 0,-1 0 1,1 1-1,-1-1 0,1 0 1,0 0-1,-1 0 0,1 0 1,0 0-1,-1 0 0,1 0 1,-1 0-1,1 0 0,0 0 1,-1 0-1,1 0 0,-1 0 1,1-1-1,0 1 1,-1 0-1,1 0 0,-1-1 1,1 1-1,-1 0 0,1-1 1,-1 1-1,1-1 0,-11 3 147,4-1-3296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5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7936,'0'0'7297,"12"5"-6730,-4-2-530,28 11 912,0-2-1,0-1 1,57 9-1,-74-18-370,-1-1 0,1-1 0,28-4 0,-47 4-553,1 0-1,0 0 0,-1 0 1,1-1-1,0 1 0,-1 0 0,1-1 1,0 1-1,-1 0 0,1-1 1,-1 1-1,1-1 0,-1 1 1,1-1-1,-1 1 0,1-1 1,-1 1-1,0-1 0,1 0 0,-1 1 1,0-1-1,1 1 0,-1-1 1,0 0-1,0 1 0,1-1 1,-1 0-1,0 0 0,0 1 1,0-1-1,0 0 0,0 1 0,0-1 1,0 0-1,0 1 0,0-1 1,-1 0-1,1 0 0,0 1 1,0-1-1,-1 0 0,0-2 22,0 0 1,0 0-1,0 0 0,0 0 1,-1 0-1,1 0 0,-1 1 0,-2-4 1,-1 0-28,0 1 0,-1 0-1,1 0 1,-1 1 0,0-1 0,0 1 0,0 1 0,-1-1 0,0 1 0,1 0 0,-1 0 0,0 1 0,0 0 0,0 0 0,-1 1 0,1 0 0,0 0 0,0 1 0,-1-1 0,1 2 0,0-1 0,-1 1-1,1 0 1,0 1 0,0-1 0,0 2 0,-12 4 0,13-5-14,0 1 0,1 0 0,-1 0 0,1 0 0,0 1 0,-6 4 0,9-6 2,1-1 0,-1 1 1,1 0-1,-1 0 0,1-1 1,0 1-1,0 0 1,0 0-1,0 0 0,0 0 1,1 1-1,-1-1 0,0 0 1,1 0-1,0 0 0,0 0 1,-1 1-1,1-1 0,0 0 1,1 0-1,-1 3 0,2 5 38,0-1 0,1 0 0,0 0 0,0 0 1,1 0-1,0 0 0,0-1 0,1 1 0,0-1 0,0-1 0,1 1 0,13 13 0,-7-11 67,0 0 1,0-1-1,1 0 0,0-1 0,0-1 1,1 0-1,19 7 0,-18-8-39,-4-1 111,-1-1 1,20 5-1,-28-8-176,0 0-1,0-1 1,0 0-1,0 1 1,0-1-1,0 0 1,0 0 0,1 0-1,-1-1 1,0 1-1,0 0 1,0-1-1,0 1 1,0-1-1,0 0 1,0 0-1,0 1 1,0-1 0,-1-1-1,1 1 1,2-1-1,0-6-508,-3 4-2685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6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5824,'0'0'11721,"15"2"-11148,198 9 1759,-88-11-967,89-4 669,-200 2-1856,40-1 450,-51 3-550,0 1-1,1-1 0,-1 0 1,0 1-1,0 0 0,0-1 1,-1 1-1,1 0 0,0 0 1,0 1-1,0-1 0,-1 1 1,1-1-1,3 4 0,0 0 174,-3-2 16,-16-1-390,-31 5-497,23-3-2824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7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8840,'0'0'7926,"15"3"-7435,-14-3-481,29 6 481,58 4 0,285 18 3182,-343-26-3078,-1 2 1,1 1-1,40 14 0,-61-15-236,-9-4-347,0 1 0,0-1 0,0 0 0,0 0 0,0 0-1,0 0 1,0 0 0,1 0 0,-1 0 0,0 1 0,0-1 0,0 0 0,0 0 0,0 0 0,0 0-1,0 0 1,0 0 0,0 0 0,1 0 0,-1 0 0,0 1 0,0-1 0,0 0 0,0 0 0,0 0 0,0 0-1,1 0 1,-1 0 0,0 0 0,0 0 0,0 0 0,0 0 0,0 0 0,0 0 0,1 0 0,-1 0-1,0 0 1,0 0 0,0 0 0,0 0 0,0 0 0,0 0 0,1-1 0,-1 1 0,0 0 0,0 0-1,0 0 1,0 0 0,0 0 0,0 0 0,0 0 0,0 0 0,1 0 0,-1 0 0,0-1 0,0 1-1,0 0 1,0 0 0,0 0 0,0 0 0,0 0 0,0 0 0,0-1 0,0 1 0,0 0 0,0 0-1,0 0 1,0 0 0,0-1 0,0 2-14,0-1-1,0 1 0,-1-1 0,1 1 1,0-1-1,0 0 0,-1 1 1,1-1-1,0 0 0,-1 1 0,1-1 1,0 0-1,-1 1 0,1-1 1,0 0-1,-1 0 0,1 1 1,-1-1-1,1 0 0,-1 0 0,1 0 1,0 0-1,-1 1 0,1-1 1,-1 0-1,1 0 0,-1 0 0,1 0 1,-1 0-1,1 0 0,-1 0 1,1 0-1,-1 0 0,1-1 0,0 1 1,-2 0-1,-14-4-4081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8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77 6824,'0'0'9392,"-7"12"-8817,0 2-387,1-3-6,0 0 0,-1-1 0,0 1 0,-13 14 0,10-14 117,2 0-1,-1 1 1,2 0 0,0 1-1,0-1 1,1 1 0,0 1 0,1-1-1,-4 20 1,6-21-117,1 1 0,0-1 0,1 1 0,0 0 1,1-1-1,1 1 0,0-1 0,0 1 0,1 0 0,7 21 0,-5-26-88,-1-1-1,1 1 1,0-1-1,1 0 1,0 0-1,0-1 1,1 1-1,-1-1 1,1-1-1,1 1 1,-1-1-1,1 0 1,0 0-1,0-1 1,13 7-1,-5-6-6,-1 0 0,1 0 0,0-2-1,0 0 1,0 0 0,1-2 0,-1 0-1,0 0 1,1-2 0,-1 0 0,17-3-1,-7-1 29,0-1-1,-1-1 0,0-1 1,-1-1-1,0-2 0,24-13 1,-37 17-64,1-1 1,-1 0 0,0 0-1,-1-1 1,0 0 0,0-1 0,-1 0-1,-1 0 1,1 0 0,-2-1-1,1-1 1,-1 1 0,8-25-1,-7 13 55,0 0-1,-1 0 0,-2-1 1,0 0-1,-1 0 0,-2-38 1,-1 56-86,0-1 0,0 1 1,-1-1-1,0 1 0,0 0 0,-1-1 1,0 1-1,0 0 0,0 0 1,-1 0-1,0 0 0,0 1 0,-1-1 1,1 1-1,-1 0 0,0 0 0,-1 0 1,1 0-1,-1 1 0,0 0 1,0 0-1,0 0 0,-1 0 0,1 1 1,-1 0-1,0 0 0,0 1 1,-7-3-1,-14-1-23,-1 0 1,0 2-1,0 2 1,0 0-1,-32 3 0,14 2-71,1 2 0,-64 16 0,97-17 39,0 0-1,1 1 1,-1 0-1,-20 13 1,-11 6-369,25-11 178,18-13 150,1-1 0,-1 1 0,0 0 0,0 0 0,1 0 0,-1 0-1,0 0 1,0 0 0,0 0 0,1 1 0,-1-1 0,0 0 0,0 0-1,1 0 1,-1 0 0,0 0 0,0 0 0,0 0 0,1 0 0,-1 0 0,0 1-1,0-1 1,0 0 0,0 0 0,1 0 0,-1 0 0,0 1 0,0-1 0,0 0-1,0 0 1,0 0 0,0 1 0,0-1 0,1 0 0,-1 0 0,0 0-1,0 1 1,0-1 0,0 0 0,0 0 0,0 1 0,0-1 0,0 0 0,0 0-1,0 0 1,0 1 0,0-1 0,0 0 0,-1 0 0,1 0 0,0 1-1,0-1 1,0 0 0,0 0 0,0 0 0,0 1 0,0-1 0,-1 0 0,1 0-1,0 0 1,0 0 0,0 1 0,0-1 0,-1 0 0,1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19:29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7936,'0'0'6762,"9"10"-6091,11 9-34,0 0 0,37 27-1,-21-20-137,-2 2 0,-1 1-1,-1 2 1,-1 1 0,29 40-1,1 11 305,52 97 0,-95-149-501,26 61 1,-39-77-221,0 0-1,-1 1 0,0 0 0,-1 0 1,-1 0-1,1 24 0,-5-9 39,-1 0-1,-1 0 1,-2-1-1,0 0 1,-3 0-1,0 0 1,-2-1-1,-1 0 0,-17 29 1,12-31 6,0-1-1,-2-1 1,-1 0 0,0-2-1,-2-1 1,-48 39 0,51-46-121,-1 0 0,-1-2 1,0 0-1,-1-2 0,0 0 0,-1-2 1,0 0-1,-1-1 0,1-2 0,-1 0 0,-1-2 1,-24 2-1,-23-8-3237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0:54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0 212 4312,'0'0'4786,"10"2"-4475,31 4 8,-38-6-250,0 0 1,0 0 0,0 0 0,0 0-1,0 0 1,0-1 0,0 0-1,-1 1 1,1-1 0,0 0 0,0 0-1,-1-1 1,1 1 0,2-2 0,4-2 165,-2 2-39,0 0 0,1 0 0,0 0 0,-1 1-1,1 0 1,0 1 0,0 0 0,0 0 0,0 0 0,1 1 0,-1 0 0,0 1 0,11 2 0,-7-2-69,-1 0 0,0-1 0,0-1 0,0 0 0,1 0 0,-1-1 0,17-5 0,-2 1 58,-6 2-91,-1 1 1,1 1-1,-1 1 1,1 0-1,23 4 1,-19-2 35,36-3 1,-36 1 7,44 3 0,69 5 139,-38-3-111,-78-3-48,32-4 1,1 0 25,-45 3-123,14 0 91,29-3 0,-46 2-87,-1 1 0,1 0 0,-1 1 0,11 1 0,15 1 38,16-5 91,64 7 0,71 2 102,-154-6-195,50-2 1,-52-1 67,1 2 0,28 2-1,-51-1-100,-1-1 0,0 0 0,0 1 0,0 0 0,0 0 0,0 0-1,0 0 1,5 2 0,-1-7 107,-3 4-57,-9 4-12,4-4-54,0 0-1,1-1 1,-1 1 0,0-1 0,1 1-1,-1-1 1,1 0 0,-1 1 0,1-1 0,-1 0-1,1 1 1,-1-1 0,1 0 0,-1 0-1,1 1 1,0-1 0,-1-1 0,-5-7 76,-5-3 16,-1 1 1,0 0-1,-1 1 1,0 1-1,-22-13 0,29 19-44,0 0-1,1 0 1,0 0-1,-1-1 1,1 0-1,0 0 0,1-1 1,-1 1-1,1-1 1,0 0-1,-3-5 1,5 7-9,0 1 1,0-1-1,0 1 1,0 0-1,0 0 0,0 0 1,0 0-1,-1 0 1,1 1-1,-1-1 1,1 1-1,-1-1 1,0 1-1,-5-2 1,-11-4 283,14 3 90,9 4 508,155 68-350,-103-42-365,-53-25-197,-1 0 0,1 1 0,0-1 1,-1 0-1,0 1 0,1 0 0,-1 0 0,0 0 0,0 0 0,3 3 0,-4-4-11,0 1 0,-1-1 0,1 1 0,-1-1 0,1 1 0,-1-1 0,1 1 0,-1-1 0,0 1 0,0-1 0,0 1 0,0 0 0,0-1 0,0 1 0,0-1 0,-1 1 0,1-1 0,0 1 0,-2 2 0,1 1-1,-1 0-1,1 0 0,-1 0 1,0-1-1,-1 1 0,1 0 1,-1-1-1,0 0 0,0 0 1,0 0-1,-1 0 0,1 0 1,-1 0-1,0-1 1,0 0-1,0 0 0,0 0 1,-9 4-1,-2 1 27,2-1 0,-1 2-1,-14 12 1,-16 9 82,-11 13 162,53-41-273,-1 0 1,1-1 0,-1 1 0,1-1 0,-1 0-1,0 0 1,0 0 0,1 0 0,-1 0 0,0 0-1,0-1 1,0 1 0,0-1 0,0 0 0,0 0-1,-5 0 1,-15-10-3333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0:55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4416,'0'0'12061,"14"0"-11753,86 3 265,-91-2-436,0-2 0,0 1 1,0-1-1,16-4 0,-19 3-46,0 0 1,0 1-1,1 0 1,-1 1-1,0-1 0,1 1 1,-1 0-1,0 1 1,12 2-1,-3 1 19,-13-4-43,0 0 0,0 0 0,-1 1 0,1-1 0,0 1 0,0-1 0,0 1 0,0 0-1,-1-1 1,1 1 0,0 0 0,0 0 0,-1 1 0,1-1 0,-1 0 0,1 0 0,-1 1-1,0-1 1,0 1 0,1-1 0,-1 1 0,0 0 0,0-1 0,0 1 0,-1 0 0,1 0-1,0 0 1,-1-1 0,1 1 0,0 2 0,0 8 102,1 0 0,-2 0 0,1 0 0,-2 0 0,1 0 0,-2 0 0,-2 14 0,-3 18 216,6-37-291,0 1 0,1 1 0,-1-1 0,2 0 0,-1 0-1,1 0 1,0 0 0,1 0 0,-1-1 0,2 1 0,-1 0-1,5 8 1,-4-10-48,1 0 0,-1-1 0,1 0-1,0 1 1,1-1 0,-1-1 0,1 1 0,0-1-1,0 1 1,1-2 0,-1 1 0,1 0 0,0-1 0,0 0-1,0-1 1,8 4 0,-2-3 43,1-1 0,-1 0 1,1 0-1,-1-1 0,21-1 1,-26 0-63,-6 0-45,0 0 0,0 0 1,0 0-1,0 0 0,0 0 1,0-1-1,0 1 1,0 0-1,-1-1 0,1 1 1,0 0-1,0-1 0,0 1 1,0-1-1,-1 1 0,1-1 1,0 0-1,-1 1 1,1-1-1,0 0 0,-1 1 1,1-1-1,-1 0 0,2-1 1,2-12-3642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0:56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557 0 6928,'0'0'4893,"-6"11"-4458,-7 12 60,-1 0 1,-20 22-1,-10 10 502,8-10-204,-2-1 0,-57 51 0,37-46-132,-117 95 1225,170-139-2061,-19 12 1234,24-17-1101,0 0 1,0 1-1,-1-1 0,1 0 1,0 0-1,0 1 0,-1-1 1,1 0-1,0 0 0,0 1 1,-1-1-1,1 0 0,0 0 1,-1 0-1,1 0 0,0 0 1,-1 0-1,1 1 1,0-1-1,-1 0 0,1 0 1,0 0-1,-1 0 0,1 0 1,0 0-1,-1 0 0,1 0 1,0-1-1,0 1 0,-1 0 1,1 0-1,0 0 1,-1 0-1,1 0 0,0 0 1,-1-1-1,1 1 0,0 0 1,0 0-1,-1 0 0,1-1 1,0 1-1,0 0 0,-1 0 1,1-1-1,0 1 0,0 0 1,0 0-1,0-1 1,-1 1-1,1 0 0,0-1 1,0 1-1,0 0 0,0-1 1,0 1-1,0 0 0,0-1 1,0 1-1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0:57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0 331 6928,'0'0'10681,"11"-4"-10401,33-14-7,-41 16-220,1 0 0,0 0 1,-1-1-1,1 1 0,-1-1 0,0 0 0,0 0 1,0 0-1,0 0 0,4-6 0,1-2 73,0-1 15,0-1 0,0-1 0,-1 1 0,-1-1-1,-1 0 1,7-24 0,6-15 373,12-30 702,-25 75-731,-2 7-217,-2 20-23,-1-16-225,1 23 68,0 1 0,8 36-1,-7-52-47,0 0-1,1 0 0,1 0 0,0 0 0,0-1 0,1 0 0,1 1 0,8 11 0,12-1-117,-15-16-3216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5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14568,'0'0'4715,"15"-6"-4152,104-37 504,-89 33-690,-2 0 264,0 0 0,0 2 0,1 2-1,0 0 1,37-2 0,-63 8-553,-1 0 1,0 0-1,0 0 0,0 1 0,0-1 0,0 1 0,0-1 1,0 1-1,0-1 0,0 1 0,0 0 0,0 0 0,-1 0 0,1 0 1,3 3-1,-2-1 41,-1 0-1,1 1 1,0-1 0,-1 1 0,0 0-1,3 6 1,3 5-3339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02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4616,'0'0'1720,"-1"14"-1372,1-10-326,-11 189 969,13 36-54,2-90-65,-23 210 0,3-97 160,9-143-481,0 9 1104,5-108-1115,2-10-586,0 0 0,0-1 1,0 1-1,0 0 0,0 0 1,0 0-1,0 0 0,0 0 0,0 0 1,0 0-1,0 0 0,0 0 1,0 0-1,0 0 0,0 0 1,-1 0-1,1 0 0,0 0 0,0 0 1,0 1-1,0-1 0,0 0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03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4816,'0'0'5110,"4"13"-4791,0 2-224,0 1 35,0 0 1,-1 0 0,2 26-1,3 507 1995,-9-394-1584,3 255 1123,4-342-463,-9-65-943,-3-12-159,3-9-2216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06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5520,'0'0'10870,"-3"11"-10702,-1 4-104,0 1 0,1-1 0,1 0 0,0 27 0,-9 208 1001,10-232-865,3 32 0,0 7 167,-2-47-179,0 0 0,0 0 0,1 0 0,3 19 0,-3-22-54,-2 0 0,1 0-1,-1-1 1,0 1 0,0 0 0,-4 7 0,4-7 0,-5 23 628,4-2-463,1-22-259,0 0-1,0 1 1,1-1 0,0 0-1,1 0 1,-1 1 0,2 7-1,4-7 19,-5-7-53,-1 0-1,0 1 1,1-1-1,-1 1 1,1-1 0,-1 0-1,0 1 1,1-1-1,-1 1 1,0-1-1,1 1 1,-1-1-1,0 1 1,0-1 0,1 1-1,-1-1 1,0 1-1,0-1 1,0 1-1,0 0 1,0-1-1,0 2 1,-9-30 149,0 3-104,2-6 6,3 16-24,0 0 0,1 0-1,1-1 1,0 1 0,1-1 0,2-23 0,2 6 14,-3 25-53,1-1-1,0 1 1,0 0-1,3-9 1,-3 13 10,1-1 0,0 1-1,0 0 1,0 0 0,1 0 0,0 0 0,-1 0-1,1 1 1,1-1 0,-1 1 0,0 0 0,1 0-1,0 0 1,-1 0 0,1 1 0,0 0 0,0-1-1,1 1 1,-1 1 0,0-1 0,1 1 0,-1-1-1,1 1 1,0 1 0,-1-1 0,6 0 0,-2 1-5,1-1 0,-1 1 1,1 1-1,-1 0 1,0 0-1,1 0 0,-1 1 1,0 0-1,0 1 1,0 0-1,0 0 0,0 1 1,11 7-1,-17-9 1,0 0-1,0 0 0,0 0 0,0 0 1,0 0-1,-1 1 0,0-1 1,1 1-1,-1-1 0,0 1 1,0-1-1,0 1 0,0 0 0,-1-1 1,1 1-1,-1 0 0,1 0 1,-1 0-1,0-1 0,0 1 1,0 0-1,-1 0 0,1-1 0,-1 1 1,1 0-1,-1 0 0,0-1 1,0 1-1,0-1 0,-1 1 1,1-1-1,0 1 0,-1-1 0,0 0 1,-3 4-1,1-2 8,-1-1 0,0 1 0,-1-1-1,1 0 1,0-1 0,-1 1 0,1-1 0,-1 0 0,0-1 0,0 1 0,0-1 0,0-1-1,0 1 1,0-1 0,0 0 0,0 0 0,0 0 0,0-1 0,0 0 0,1 0-1,-9-3 1,9 5 41,11 3-34,-1-3-18,0 0 0,0 1 0,0 0 0,-1 0 0,1 0 0,0 0 0,-1 1 0,0 0-1,1 0 1,-1 0 0,4 4 0,42 45 22,-44-44-5,2 3 74,0 2 0,-1-1-1,-1 1 1,0 0 0,0 0-1,-2 1 1,6 19 0,-10-32-90,5 21 259,-4-16-183,-6-15-241,-1-7-2896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07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6824,'0'0'10455,"11"6"-10029,37 19-26,-42-23-280,1 1 0,0-1 0,0 0 0,1-1 0,-1 1 0,0-2 0,0 1 0,1-1 0,-1 0 0,0 0 0,1-1 0,10-2 0,14 0 218,276-32 1703,-249 27-1746,-29 5-62,-22 3-119,1 0 0,-1-1 1,0-1-1,0 1 0,0-1 0,-1 0 1,14-6-1,-15 0 131,-7 5-3361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13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4120,'0'0'6712,"3"13"-6554,2 7-95,-2 1 0,0-1-1,-1 0 1,-1 27 0,-48 417 945,37-304-522,8-86-234,2-50-62,1 0 0,1 0 0,10 43 0,-12-63-141,1 0 0,-1 0 0,1 1-1,-1-1 1,-1 0 0,1 0 0,-1 0-1,1 1 1,-1-1 0,0 0 0,-2 5 0,-1-12-1801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14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4312,'0'0'6314,"2"15"-6058,12 235 630,-40 186 387,23-395-1129,2-1 283,2-1-1,10 68 1,-11-78-1268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16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4616,'0'0'10017,"10"-1"-9729,3-1-184,28-1 569,-40 3-638,0 0 1,-1 0-1,1 1 0,-1-1 0,1 0 1,0 0-1,-1 1 0,1-1 0,-1 0 0,1 1 1,-1-1-1,1 0 0,-1 1 0,1-1 1,-1 1-1,0-1 0,1 1 0,-1-1 0,0 1 1,1-1-1,-1 1 0,1 0-13,-1 0 0,0-1 0,1 1 1,-1 0-1,1-1 0,-1 1 0,1-1 0,-1 1 0,1-1 0,-1 1 1,1-1-1,0 1 0,-1-1 0,1 0 0,0 1 0,-1-1 0,1 0 0,0 0 1,-1 1-1,1-1 0,0 0 0,0 0 0,33 1 899,61 10 1,-39-5-622,1-2 1,85-6-1,-135 1-271,0 1 0,-1-2-1,1 1 1,0-1 0,6-3 0,7-1 45,-17 5-62,0 0-1,1 1 1,-1-1 0,0 1 0,0-1 0,1 1 0,-1 0 0,0 0 0,0 0-1,5 2 1,-24 17-60,10-12 52,-1-1 0,0-1 0,-13 9 0,-6 4-2,1 3 3,-2-1-1,0-1 1,-1-2 0,-33 15 0,51-26-4,-1 0 1,-15 12 0,-8 5-1,28-20 1,-67 41 115,72-44-116,0 1 1,1 0-1,-1-1 1,0 1-1,0 0 0,0 0 1,0-1-1,1 1 1,-1 0-1,0 0 1,1 0-1,-1 0 0,1 0 1,-1 0-1,1 0 1,0 0-1,-1 2 0,3-3-1,-4 0 6,2 0 60,109 11 56,-79-10-89,43 0 75,-50-2-47,0 1 0,30 4 0,-24-2-3,-1-1-75,-28-1 12,0 0 0,0 0 0,0 0 0,0 0 1,0 0-1,0 0 0,-1 0 0,1 0 0,0 0 0,0 0 0,0 0 0,0 0 0,0 0 0,0 0 0,0 0 1,0 0-1,0 0 0,0 0 0,0 0 0,0 1 0,0-1 0,0 0 0,0 0 0,0 0 0,0 0 1,0 0-1,0 0 0,0 0 0,0 0 0,0 0 0,0 0 0,0 0 0,0 0 0,0 1 0,0-1 1,0 0-1,0 0 0,0 0 0,0 0 0,0 0 0,0 0 0,0 0 0,0 0 0,0 0 0,0 0 1,0 0-1,0 0 0,0 0 0,0 0 0,0 1 0,0-1 0,0 0 0,1 0 0,-1 0 0,0 0 1,0 0-1,0 0 0,0 0 0,0 0 0,-12 2-434,2-3-2271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16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7328,'0'0'1665,"10"0"-1309,2-1-214,-7 0-40,0 0-1,0 1 1,1 0 0,-1 0-1,0 0 1,8 2-1,-8-1 212,0 1-1,0-1 0,-1 1 0,1 0 1,-1 1-1,6 3 0,-5-4-199,-1 1 0,1 0 0,0-1 0,0 0 0,6 2 0,10 0 132,0 0-1,0-2 1,1 0-1,-1-2 1,1 0-1,-1-1 1,0-1-1,0-1 1,34-10 0,-10 6 213,-36 6-837,0 0 0,-1 0 0,1-1 0,10-4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17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1 182 6328,'0'0'7085,"11"-7"-6674,-10 6-401,9-6 127,1 0 0,-1-1 0,0-1-1,0 0 1,-1 0 0,0-1 0,9-12 0,-11 10 30,23-33 560,-26 41-583,-1 0 0,0 0 0,1 0 0,0 0 0,0 1-1,0 0 1,7-5 0,-10 8-120,0-1 0,0 1-1,0 0 1,0 0 0,0 0-1,0 0 1,0 0 0,0 0 0,1 0-1,-1 0 1,0 0 0,0 0-1,0 1 1,0-1 0,0 0 0,0 1-1,0-1 1,0 1 0,0-1-1,0 1 1,-1 0 0,1-1 0,0 1-1,0 0 1,0-1 0,0 3-1,18 21 161,0 17 148,21 63-1,-36-94-286,10 20 219,-11-25-655,-1 0 0,1 0 0,-1 0 0,0 0 0,2 9-1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35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75 2304,'0'0'7558,"-10"1"-7347,-30 2 6,37-3-23,1 0 0,-1 0-1,0 0 1,1-1 0,-1 1-1,1-1 1,-1 0-1,1 1 1,-4-3 0,5 2-151,1 1 1,-1-1 0,0 1 0,1 0 0,-1-1-1,0 1 1,1 0 0,-1 0 0,0 0 0,1-1-1,-1 1 1,0 0 0,1 0 0,-1 0 0,0 0-1,1 0 1,-1 0 0,0 0 0,0 0 0,1 0-1,-1 1 1,0-1 0,1 0 0,-1 0-1,0 1 1,1-1 0,-1 0 0,1 1 0,-1-1-1,0 0 1,1 1 0,-1-1 0,0 1 0,-17 0 582,16 0-568,0 0-1,0 1 1,0 0-1,1-1 1,-1 1-1,0 0 1,1 0-1,0-1 1,-1 1-1,1 0 1,0 1-1,0-1 1,0 0-1,0 0 1,1 0-1,-1 0 0,1 1 1,-1-1-1,1 0 1,-1 5-1,1-6-41,0 1 0,0-1 0,0 1 0,0-1 0,0 1 0,0-1 0,1 1 0,-1-1 0,0 1-1,1-1 1,-1 1 0,1-1 0,0 0 0,-1 1 0,1-1 0,0 0 0,0 1 0,0-1 0,0 0-1,0 0 1,0 0 0,0 0 0,0 0 0,0 0 0,1 0 0,-1 0 0,0 0 0,0-1 0,1 1 0,-1 0-1,1-1 1,-1 1 0,3-1 0,-3 0-11,1 1 1,-1-1-1,1-1 0,-1 1 0,0 0 1,1 0-1,-1-1 0,1 1 1,-1 0-1,1-1 0,-1 0 0,0 1 1,1-1-1,-1 0 0,0 1 0,0-1 1,1 0-1,-1 0 0,0 0 0,0 0 1,0 0-1,0-1 0,0 1 0,0 0 1,-1 0-1,1-1 0,0 1 1,-1 0-1,1-1 0,-1 1 0,1-1 1,-1 1-1,1-2 0,0-1 4,0 1 0,-1 0-1,1-1 1,-1 1 0,1-1 0,-1 1-1,0-1 1,-1 1 0,1-1 0,0 1-1,-1 0 1,0-1 0,-2-4 0,1 3 67,-6-13 26,8 17-82,-1 1 0,1-1 0,0 1-1,0-1 1,0 1 0,-1 0 0,1-1 0,0 1 0,-1 0 0,1-1 0,0 1 0,-1 0-1,1-1 1,-1 1 0,1 0 0,0 0 0,-1-1 0,1 1 0,-1 0 0,1 0 0,-1 0-1,1 0 1,-1 0 0,1 0 0,0 0 0,-1 0 0,1 0 0,-1 0 0,1 0 0,-1 0-1,1 0 1,-1 0 0,0 0 0,0 1-9,1 0 0,0 0-1,-1-1 1,1 1 0,0 0-1,-1 0 1,1 0 0,0 0 0,0 0-1,0 0 1,0 0 0,0 0-1,0 0 1,0-1 0,0 1 0,0 0-1,0 0 1,0 0 0,1 0-1,-1 0 1,0 0 0,1 0 0,0 1-1,2 11 286,-3-12-290,0-1-1,0 0 0,0 1 1,0-1-1,0 0 0,0 1 0,0-1 1,0 0-1,0 1 0,0-1 0,0 0 1,0 1-1,0-1 0,1 0 1,-1 1-1,0-1 0,0 0 0,0 0 1,1 1-1,-1-1 0,0 0 0,0 0 1,1 1-1,-1-1 0,0 0 1,0 0-1,1 0 0,-1 0 0,0 1 1,1-1-1,-1 0 0,1 0 0,13-2 121,12-12 80,-23 12-186,-1 0 0,0 0 0,0-1 0,-1 1 0,1 0 0,0-1 1,-1 0-1,1 1 0,-1-1 0,0 0 0,0 1 0,1-6 0,-1 6-3,-1 1 0,0 0 0,0-1-1,0 1 1,0 0 0,0-1 0,0 1 0,0-1 0,0 1-1,0 0 1,-1-1 0,1 1 0,0 0 0,-1-1-1,1 1 1,-1 0 0,0 0 0,1-1 0,-1 1-1,0 0 1,0 0 0,0 0 0,0 0 0,1 0 0,-2 0-1,1 0 1,0 0 0,0 0 0,0 1 0,-2-2-1,3 2-5,-1 0 1,0 0-1,0 0 0,1 0 0,-1 0 0,0 0 0,0 0 0,1 0 0,-1 0 0,0 0 0,0 1 0,1-1 0,-1 0 0,0 0 0,0 1 0,1-1 0,-1 0 0,1 1 0,-1-1 0,0 1 0,1-1 0,-1 1 0,1-1 0,-1 1 0,1 0 0,-1-1 0,1 1 1,-1 0-1,1-1 0,0 1 0,-1 0 0,1-1 0,0 1 0,0 0 0,-1-1 0,1 1 0,0 1 0,-8 31 217,8-29-204,0 1-1,1 0 1,-1-1-1,1 1 0,0-1 1,3 9-1,-3-12-8,-1 0 0,0 1 0,1-1 0,-1 0 0,1 0 0,-1 0 0,1 0 0,0 0 0,0 0 0,-1 0 0,1 0 0,0 0 0,0 0 0,0 0 0,0 0 0,0 0 0,0-1 0,0 1 0,0 0 0,0-1 0,1 1 0,-1-1 1,0 1-1,0-1 0,0 0 0,1 1 0,-1-1 0,0 0 0,1 0 0,1 0 0,-1 0 6,-1-1 0,1 1 0,-1-1-1,1 1 1,-1-1 0,0 1 0,1-1 0,-1 0 0,0 0 0,1 0 0,-1 0 0,0 0 0,0 0 0,0 0 0,0 0 0,0 0 0,0-1 0,0 1 0,0 0-1,0-1 1,-1 1 0,1-1 0,0 1 0,-1 0 0,1-1 0,-1 1 0,0-1 0,1 0 0,-1 1 0,0-1 0,0 1 0,0-3 0,0 2-8,0-1 1,-1 0-1,1 1 1,-1-1 0,1 1-1,-1-1 1,0 1-1,1-1 1,-1 1 0,-1 0-1,1-1 1,0 1-1,-1 0 1,1 0-1,-1 0 1,1 0 0,-1 0-1,0 0 1,-2-2-1,2 3-3,0 0 0,0 1 0,-1-1 0,1 0 0,0 1 0,0 0 0,0-1 0,0 1 0,0 0 0,0 0 0,-1 0-1,1 0 1,0 1 0,0-1 0,0 1 0,0-1 0,0 1 0,0-1 0,-4 3 0,1-1 13,1 1 0,-1-1 0,1 1 1,-1 0-1,1 0 0,0 0 0,-4 4 0,6-4 1,0 0 1,0 1-1,0-1 0,0 0 0,0 1 0,1-1 0,0 1 0,-1-1 0,1 1 0,1 0 1,-2 4-1,3-7-12,-1 0 0,0 0 0,0 0 1,1 0-1,-1 0 0,1 0 0,-1 0 1,1 0-1,-1 0 0,1 0 0,0 0 1,0 0-1,-1 0 0,1 0 0,1 1 0,-1-2-7,-1 0 1,0 1-1,1-1 0,-1 1 0,1-1 0,-1 0 0,0 1 0,1-1 0,-1 0 0,1 0 0,-1 1 0,1-1 0,-1 0 0,1 0 0,-1 0 0,1 0 0,-1 1 0,1-1 0,-1 0 0,1 0 0,-1 0 0,1 0 0,-1 0 0,1 0 0,-1 0 0,1-1 0,-1 1 0,2 0 0,5-5 28,-7 5-33,0 0 1,1-1-1,-1 1 1,0 0 0,1 0-1,-1-1 1,0 1-1,1 0 1,-1-1 0,0 1-1,0 0 1,1-1-1,-1 1 1,0 0-1,0-1 1,1 1 0,-1-1-1,0 1 1,0 0-1,0-1 1,0 1 0,0-1-1,0 1 1,0 0-1,0-1 1,0 1 0,0-1-1,0 1 1,0-1-1,0 1 1,0 0 0,0-1-1,0 1 1,-1-1-1,0-7 27,0 1 0,-1 0-1,0 0 1,-4-10 0,5 15-22,1 0 0,-1 1 1,0-1-1,1 0 0,-1 1 1,0-1-1,0 1 0,0-1 1,0 1-1,0 0 0,-1-1 1,1 1-1,0 0 0,-1 0 1,1 0-1,-1 0 0,1 0 1,-1 0-1,1 0 0,-1 0 1,0 1-1,1-1 0,-4 0 1,4 1-2,0 1 1,0 0 0,0-1-1,1 1 1,-1-1 0,0 1-1,0 0 1,0 0 0,0-1 0,1 1-1,-1 0 1,0 0 0,1 0-1,-1 0 1,1 0 0,-1 0-1,1 0 1,-1 0 0,1 0-1,0 0 1,-1 0 0,1 0-1,0 0 1,0 2 0,-6 31 56,6-30-45,0-1-3,-1 0-1,2 1 0,-1-1 1,0 1-1,1-1 0,-1 1 1,1-1-1,0 1 1,0-1-1,0 0 0,4 6 1,-5-8-5,1 1 1,0-1-1,-1 0 1,1 1 0,0-1-1,0 0 1,0 0-1,0 0 1,1 0 0,-1 0-1,0 0 1,0 0-1,0 0 1,1 0-1,-1-1 1,1 1 0,-1-1-1,0 1 1,1-1-1,-1 1 1,1-1 0,-1 0-1,1 1 1,-1-1-1,1 0 1,-1 0-1,1 0 1,1-1 0,-2 1-4,0 0 1,0-1 0,0 1 0,0-1-1,0 1 1,0-1 0,-1 0 0,1 1-1,0-1 1,0 0 0,-1 1 0,1-1-1,0 0 1,-1 0 0,1 0 0,-1 1 0,1-1-1,-1 0 1,1 0 0,-1 0 0,0 0-1,1 0 1,-1-1 0,5-27 64,-4 18-29,-1 9-34,1 0 1,-1 0 0,0-1-1,0 1 1,0 0-1,0 0 1,-1-1-1,1 1 1,0 0-1,-1 0 1,0 0-1,1 0 1,-1 0-1,0-1 1,0 2-1,0-1 1,-1 0-1,1 0 1,0 0-1,-1 0 1,1 1-1,-1-1 1,1 1-1,-4-3 1,2 1 53,-2-1 115,7 11-82,-1-5-66,-1-1 0,1 1 0,-1 0 0,1 0 0,-1 0 0,0 0 1,1 0-1,-1 0 0,0 3 0,24-36-532,-9 7-2643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18 7776,'0'0'7124,"-11"-4"-6584,5 1-454,-1 1 1,1 0 0,-1 0 0,1 0 0,-1 1 0,0 0 0,0 1-1,0-1 1,1 1 0,-1 1 0,0-1 0,-11 3 0,-1 4 135,0 0 1,1 1-1,0 0 0,0 2 1,1 0-1,1 1 1,-1 1-1,2 0 1,0 1-1,0 1 0,1 0 1,1 1-1,0 0 1,2 1-1,-15 25 0,20-29-115,1-1-1,1 1 0,0 0 1,1 0-1,0 0 1,1 1-1,0-1 0,1 1 1,0-1-1,1 1 0,1-1 1,0 1-1,1-1 1,0 1-1,0-1 0,2 0 1,7 21-1,-10-31-68,0 1-1,0-1 1,0 0 0,0 1-1,0-1 1,1 0 0,-1 0-1,1 0 1,-1 0 0,1 0-1,0 0 1,0 0 0,0 0-1,0-1 1,0 1 0,0-1-1,1 0 1,2 2 0,-3-2-5,1-1 0,-1 0-1,0 1 1,1-1 0,-1 0 0,0 0 0,0-1 0,1 1 0,-1 0 0,0-1 0,0 1 0,1-1 0,-1 0 0,0 0 0,0 0 0,3-2 0,4-3 40,-1 0 0,0 0 0,-1-1 0,1 0 0,-1-1 0,-1 1 0,10-16 0,8-15 297,-2-1 0,-2-2 0,29-82 0,-48 121-256,3-6 343,2 15-295,-4-4-139,16 22 118,1-1 0,0-1 0,2-1-1,1 0 1,44 33 0,-54-48-91,1 0-1,-1 0 1,1-2 0,0 1-1,1-2 1,-1 0-1,1 0 1,-1-1 0,1-1-1,22 1 1,13-2 214,78-8 0,-122 7-251,38-5-229,-29 3-3169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5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243 235 10040,'0'0'9831,"-9"-6"-9343,-31-21 2,38 25-384,0 1 0,0 0 0,-1 0-1,1 0 1,0 0 0,-1 0 0,1 0 0,-1 1 0,1-1 0,-1 1 0,-3-1 0,-6-1 517,10 2-593,-7-3 372,-1 0-1,0 1 0,0 0 1,-10 0-1,17 2-309,0 0 0,1 0 0,-1 0 0,0 0 0,1 1 0,-1-1 0,0 1 0,1 0 0,-1 0 0,0 0 0,1 0 0,0 0 0,-1 0 0,1 1 0,0-1 0,-1 1 1,1 0-1,0 0 0,-3 4 0,0-2 16,1 2 0,0-1 1,0 0-1,1 1 1,0 0-1,0 0 0,-4 11 1,6-14-88,1 1 0,-1-1 0,1 0 0,0 1 0,0-1 0,0 1 0,1-1 0,-1 0 0,1 0 0,-1 1 0,1-1 0,0 0 0,1 0 0,-1 0 0,0 0 0,1 0 0,3 5 0,-2-3 6,1 0 1,0 0-1,0 0 0,0-1 1,0 1-1,1-1 1,0 0-1,0 0 1,0-1-1,0 0 0,0 0 1,10 4-1,-12-6-11,1 1-1,-1-1 1,1 0 0,0-1 0,0 1-1,-1-1 1,1 0 0,0 0-1,0 0 1,0 0 0,-1 0-1,1-1 1,0 0 0,0 0-1,-1 0 1,1 0 0,-1-1-1,1 1 1,-1-1 0,1 0-1,3-3 1,-2 2 2,-1-1 0,0 1 0,-1-1 0,1 0 0,-1 0 0,1-1 0,-1 1 0,-1-1 0,1 1 0,-1-1 0,1 0 0,-1 0 0,-1 0 0,1 0 0,-1 0 0,0 0 0,0-1 0,0 1 0,-1 0 0,1-1 0,-1 1 0,-1 0 0,1-1 0,-1 1 0,0 0 0,0-1 0,-1 1 0,1 0 0,-1 0 0,0 0 0,-1 0 0,1 1 0,-1-1 0,0 1 0,0-1 0,0 1 0,-1 0 0,1 0 0,-9-7 0,7 7 17,1 1-1,-1-1 0,0 1 1,0 0-1,0 0 1,0 1-1,-1-1 1,-7-2-1,10 5-12,0-1 0,0 1-1,0-1 1,1 1 0,-1 0 0,0 0-1,0 0 1,0 0 0,0 1 0,1-1-1,-1 1 1,0 0 0,0 0 0,1 0 0,-1 0-1,0 0 1,1 0 0,-1 1 0,-2 1-1,5-2-17,0-1 0,-1 0-1,1 0 1,0 1-1,-1-1 1,1 0-1,0 0 1,0 1-1,-1-1 1,1 0 0,0 1-1,0-1 1,0 0-1,0 1 1,-1-1-1,1 1 1,0-1-1,0 0 1,0 1 0,0-1-1,0 0 1,0 1-1,0-1 1,0 1-1,0-1 1,0 0-1,0 1 1,0-1 0,0 0-1,1 1 1,-1-1-1,0 1 1,0-1-1,0 0 1,0 1-1,1-1 1,-1 0 0,0 0-1,0 1 1,0-1-1,1 0 1,-1 1-1,0-1 1,1 0-1,-1 0 1,0 0 0,1 1-1,-1-1 1,0 0-1,1 0 1,-1 0-1,0 0 1,1 0-1,0 1 1,19 6 23,-11-6-18,-1-1-1,0 0 0,1-1 1,-1 1-1,0-2 1,16-4-1,48-19 42,-67 22-47,19-7 24,-1-1-1,0-2 1,-1 0 0,-1-1-1,32-28 1,-6 7 582,-47 36-592,-1-1-1,1 1 1,-1 0-1,1-1 1,-1 1-1,1-1 1,0 1-1,-1 0 1,1 0-1,0-1 0,0 1 1,0 0-1,-1-1 1,1 1-1,0 0 1,0 0-1,0-1 1,0 1-1,0 0 1,0 0-1,0-1 1,1 1-1,-1 0 0,0-1 1,0 1-1,0 0 1,1-1-1,-1 1 1,0 0-1,1-1 1,-1 1-1,1 0 1,-1-1-1,1 1 1,-1-1-1,1 1 0,0 0 1,28 30 27,-15-17-4,0 6-33,0 0 1,-2 1-1,0 1 1,15 39-1,3 6 21,-28-62-12,1 0-1,0 1 1,0-1 0,0-1-1,1 1 1,0 0 0,-1-1-1,2 0 1,-1 0-1,9 7 1,-9-9 20,0 0 0,0-1 0,0 1 0,1-1 0,-1 1 1,1-1-1,-1-1 0,1 1 0,-1-1 0,1 1 0,0-1 0,-1-1 0,1 1 0,7-2 0,9-1-16,0-1-1,0-1 0,0-1 0,0 0 1,-1-2-1,24-12 0,-33 16 852,-6 4-5773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42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3 3616,'0'0'8754,"-10"-1"-8316,-28-1-9,34 2-262,1 1 1,0-1-1,0 1 0,0 0 1,-1 0-1,1 0 1,0 0-1,0 1 0,0-1 1,0 1-1,-3 2 0,6-4-156,-1 1 41,-1-1 1,1 1-1,0 0 1,0-1-1,0 1 1,0 0-1,0 0 1,0 0-1,0 0 1,0 0-1,0 0 1,0 0-1,1 0 1,-1 0-1,0 0 1,1 1-1,-1-1 1,1 0-1,-1 0 1,1 1-1,0-1 1,-1 0-1,1 1 1,0-1-1,0 0 1,0 0-1,0 1 1,0-1-1,0 0 1,0 1-1,1-1 1,-1 0-1,0 1 1,1-1 0,-1 0-1,1 0 1,0 1-1,-1-1 1,1 0-1,0 0 1,-1 0-1,1 0 1,1 1-1,-1-1-37,-1-1-1,0 0 1,1 1 0,-1-1-1,0 1 1,1-1-1,-1 0 1,0 0 0,1 1-1,-1-1 1,1 0 0,-1 0-1,0 1 1,1-1-1,-1 0 1,1 0 0,-1 0-1,1 0 1,-1 0-1,1 0 1,-1 1 0,1-1-1,-1 0 1,1-1 0,-1 1-1,1 0 1,-1 0-1,1 0 1,-1 0 0,1 0-1,-1 0 1,1-1-1,-1 1 1,0 0 0,1 0-1,-1 0 1,1-1 0,0 0 43,0 0 1,0 0 0,-1 0 0,1 0 0,-1-1 0,1 1 0,-1 0-1,1 0 1,-1 0 0,0-1 0,1 1 0,-1 0 0,0 0 0,0 0 0,0-2-1,-17 2 790,12 1-469,15 0-75,-9 0-286,0 0 0,-1 0 0,1 0 0,-1 0-1,1 1 1,0-1 0,-1 0 0,1 0 0,-1 0 0,1 1 0,-1-1 0,1 0 0,-1 1-1,1-1 1,-1 1 0,1-1 0,-1 0 0,0 1 0,1 0 0,-1-1-13,1 1 0,-1-1 0,0 0 0,0 0 0,0 1 0,0-1 0,1 0 0,-1 0 0,0 0 0,0 1 0,1-1 0,-1 0 0,0 0 0,0 0 0,1 0 0,-1 1 0,0-1 0,1 0 0,-1 0 0,0 0 1,1 0-1,-1 0 0,0 0 0,0 0 0,1 0 0,-1 0 0,0 0 0,1 0 0,-1 0 0,0 0 0,1 0 0,-1 0 0,0 0 0,1 0 0,-1-1 0,0 1 0,0 0 0,1 0 0,-1 0 0,0 0 0,0-1 0,1 1 0,-1 0 0,0 0 0,0-1 0,0 1 1,1 0-1,-1 0 0,0-1 0,0 1 0,4-4 17,8-11 281,-16 11-91,-10 3-4,12 1-170,-1 1-1,1 0 1,0 0-1,-1 1 1,1-1-1,0 0 1,0 1-1,0-1 1,0 1-1,0 0 1,0 0-1,0-1 1,0 1-1,1 1 1,-1-1-1,1 0 1,-1 0-1,1 0 1,0 1-1,0-1 1,0 1-1,0 2 1,1-4-28,0 0 1,0-1 0,0 1 0,1 0 0,-1-1-1,0 1 1,0 0 0,1-1 0,-1 1-1,1 0 1,-1-1 0,1 1 0,-1-1 0,1 1-1,-1-1 1,1 1 0,-1-1 0,1 1-1,0-1 1,-1 1 0,1-1 0,0 0 0,-1 1-1,1-1 1,0 0 0,-1 0 0,1 0 0,1 1-1,-1-1 1,0 0 0,1 1 0,-1-1 0,1 0 0,-1 0 0,0 0 0,1 0 0,-1 0 1,1 0-1,-1 0 0,1 0 0,1-1 0,0-1 1,-1 1 0,1-1 1,0 0-1,-1 0 0,1 0 0,-1 0 1,0 0-1,1-1 0,-1 1 1,0-1-1,-1 1 0,4-6 1,1 2 59,0-3-3500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44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3712,'0'0'7946,"0"11"-7480,0 201 2408,2-198-2574,0-1 0,0 1 0,7 18 0,2 16 864,-6-35-217,-6-23-199,-7-28-535,-5-52 1,9 63-111,3 17-49,0 1-1,1-1 0,0 1 0,0-1 1,4-17-1,-3 22-33,0 0-1,1-1 1,0 1 0,0 0-1,1 0 1,0 0 0,-1 0 0,2 1-1,-1-1 1,0 1 0,6-6-1,3-3 17,-9 10-22,0 0-1,-1 0 0,1 0 1,0 0-1,1 0 1,-1 1-1,1-1 1,-1 1-1,1 0 1,-1 0-1,1 0 1,6-1-1,47-18 81,-42 15-40,1 0 0,18-5 0,-32 11-51,0-1-1,-1 1 0,1 0 1,0 0-1,0 0 1,-1 0-1,1 0 1,0 1-1,-1-1 1,1 0-1,0 1 1,-1-1-1,1 1 0,-1-1 1,1 1-1,-1 0 1,1 0-1,-1 0 1,1 0-1,-1 0 1,0 0-1,1 0 1,-1 0-1,0 0 0,0 1 1,0-1-1,0 0 1,0 1-1,0-1 1,-1 1-1,1-1 1,0 1-1,-1 0 1,1-1-1,0 3 0,0 0-4,0-1 0,0 1-1,-1 0 1,1-1-1,-1 1 1,0 0-1,0 0 1,0 0 0,-1-1-1,1 1 1,-1 0-1,0-1 1,0 1-1,-2 5 1,-1-1-3,0 0-1,-1 0 1,0-1 0,0 0-1,-1 0 1,0 0 0,0-1-1,0 0 1,-9 6 0,-3 2 15,13-10-1,-1 1 0,0-1 0,0 0-1,0 0 1,-1-1 0,1 0 0,-1 0-1,-7 2 1,8-4 14,-21 5 97,26-6-87,0 0 0,0 1 0,-1-1 0,1 0 0,0 0 0,0 0 0,-1 0 0,1 0 0,0-1 0,0 1 0,-1 0 0,1 0 0,0-1 0,0 1 0,-2-2 0,3 2 96,1 0 19,0 0-136,11-4-79,13 3 40,-14 1 1,0 0 0,21 2 0,-29-2 18,1 1 0,0 0 0,-1 0 0,1 0 0,-1 1 0,0-1 1,1 1-1,-1 0 0,0 0 0,0 0 0,0 0 0,4 5 0,-6-7 7,4 5-21,0 0-1,-1 0 0,1 0 0,5 11 1,-8-14 13,-1 0 0,-1 0 0,1 1 1,0-1-1,-1 0 0,1 1 1,-1-1-1,0 1 0,1-1 1,-1 0-1,0 1 0,-1-1 0,1 1 1,0-1-1,-1 0 0,-1 5 1,0-2 9,0-1 1,0 1 0,0 0-1,-1-1 1,0 0 0,0 0 0,0 0-1,0 0 1,-1 0 0,1 0-1,-1-1 1,0 0 0,0 0-1,0 0 1,-1 0 0,1-1-1,-1 1 1,0-1 0,-6 2-1,3-1 27,0-1-1,-1 0 0,1 0 0,0-1 0,-1 0 0,1 0 0,0-1 0,-1 0 0,1-1 0,-1 0 0,-8-2 0,2-4 161,4 2-191,11 5-50,0 0 0,0 0 0,0 0 0,0 1 1,0-1-1,0 0 0,0 0 0,0 0 0,0 0 0,0 0 0,0 0 1,0 0-1,0 0 0,0 0 0,0 0 0,0 0 0,0 0 0,0 1 1,0-1-1,0 0 0,-2 0-1110,2 0 1110,0 0 0,0 0 1,0 0-1,0 0 0,0 0 0,0 0 0,0 0 0,0 0 0,0 0 1,0 0-1,0 0 0,0 0 0,-1 0 0,1 0-264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44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51 6824,'0'0'4694,"-9"10"-4324,-25 31-8,34-40-337,-1-1 0,1 1 0,-1 0-1,1 0 1,0-1 0,-1 1 0,1 0 0,0 0-1,0 0 1,-1-1 0,1 1 0,0 0 0,0 0-1,0 0 1,0-1 0,0 1 0,0 0-1,0 0 1,0 0 0,1 0 0,-1-1 0,0 1-1,0 0 1,1 0 0,-1-1 0,1 1-1,-1 0 1,0 0 0,1-1 0,0 2 0,15 10 734,-12-11-691,1 1 0,-1-1 0,1-1-1,0 1 1,-1-1 0,1 0 0,0 0 0,0 0-1,-1 0 1,1-1 0,0 0 0,-1 0 0,1 0-1,-1-1 1,1 0 0,-1 1 0,0-2 0,7-3-1,-7 4 17,0-1 1,1 1-1,-1-1 0,0-1 0,0 1 0,-1 0 0,1-1 0,-1 0 1,0 0-1,0 0 0,0 0 0,0-1 0,-1 1 0,1-1 0,-1 1 1,0-1-1,1-7 0,-2 10-49,-1 0 0,0 1 0,0-1 1,0 1-1,0-1 0,0 0 0,0 1 1,0-1-1,0 0 0,-1 1 0,1-1 1,-1 1-1,1-1 0,-1 1 0,0-1 0,1 1 1,-1-1-1,0 1 0,0 0 0,0-1 1,0 1-1,0 0 0,0 0 0,-1 0 0,1-1 1,0 1-1,-1 1 0,1-1 0,0 0 1,-1 0-1,1 0 0,-1 1 0,-2-1 0,0-1 18,0 1-1,0 1 0,0-1 0,-1 0 0,1 1 1,0 0-1,0 0 0,-1 0 0,1 1 0,0-1 1,-7 3-1,-1 1-1,0 1 0,1 0 0,-1 0 1,-14 11-1,2 3-2471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53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50 4312,'0'0'7902,"-2"10"-7655,-6 33 400,-2 48-1,8-68-416,1-12-107,0 0 1,0-1 0,2 1 0,1 14-1,-1 6 659,-2 37 0,1-61-428,0-9 37,1-25-285,-2 0 0,-7-53-1,3 45-47,0-37-1,4 49-42,1 14 2,0-1-1,0 0 1,3-10 0,-3 17 22,0-1 0,1 1 0,0-1 0,0 1 0,0-1 0,0 1 0,0-1 0,1 1 0,-1 0 0,1 0 0,0 0 0,0 0 0,0 0 0,1 0 0,4-4 0,-4 4-22,0 1-1,1 0 1,-1 0 0,0 0 0,1 1 0,-1-1 0,1 1 0,-1 0-1,1 0 1,0 0 0,0 0 0,-1 1 0,1-1 0,0 1 0,0 0-1,7 1 1,-4 0 4,-1 0-1,0 1 1,1-1-1,-1 1 0,0 1 1,0-1-1,0 1 1,-1 0-1,10 7 0,-13-9-12,-1 0-1,1 0 0,0 0 0,-1 1 1,1-1-1,-1 1 0,1-1 0,-1 1 1,0 0-1,0-1 0,0 1 0,0 0 1,0 0-1,0 0 0,0 0 0,-1 0 1,1 0-1,-1 0 0,1 0 0,-1 0 1,0 0-1,0 0 0,1 0 0,-2 0 1,1 0-1,0 0 0,0 0 0,-1 0 1,0 3-1,0-2 7,-1 1 0,0 0 0,0-1 0,0 1 0,-1-1 0,1 1 1,-1-1-1,0 0 0,0 0 0,0-1 0,0 1 0,0 0 0,-7 3 0,-4 3 14,-1-1 1,0 0-1,0-1 0,-1-1 1,0 0-1,0-1 0,-1-1 0,-21 3 1,8-3 199,30-4-168,0 0-58,1-1 1,0 1 0,0-1 0,0 1-1,0-1 1,0 1 0,0 0-1,-1-1 1,1 1 0,0 0-1,0 0 1,0 0 0,0 0 0,0 0-1,0 0 1,2 0 0,-1 0 4,59-8 45,-37 4-92,37-1 0,-48 5 19,0 1 0,0 1 0,16 3 0,-25-4 18,1 0 0,-1 0 0,1 1 0,-1-1 0,1 1 0,-1 1 0,0-1 0,0 0 0,0 1 0,0 0 0,0 0 0,3 4 0,-5-4 8,0 0-1,-1 0 0,1 0 1,-1 0-1,0 1 1,0-1-1,0 0 0,0 0 1,-1 1-1,1-1 0,-1 1 1,0-1-1,0 0 0,0 1 1,0-1-1,-1 1 0,1-1 1,-1 0-1,0 0 1,0 1-1,0-1 0,-1 0 1,1 0-1,-1 0 0,1 0 1,-1 0-1,0 0 0,0-1 1,-5 5-1,-10 7 41,9-7-8,-1 0 0,1-1 0,-2 0 1,1 0-1,-1-1 0,1 0 0,-17 6 1,-4 0 111,23-7-118,-1-1 0,1 0 0,-1-1 0,1 0 0,-1 0 0,-10 1 0,12-5-2676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1:54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35 5624,'0'0'8276,"-8"10"-7976,2-3-223,0 0 64,-1 1 0,2-1 1,-1 1-1,1 1 0,0-1 1,-6 16-1,10-22-87,1 0-1,0 0 0,0 0 1,0 0-1,0 0 1,0 0-1,0-1 0,0 1 1,1 0-1,-1 0 1,1 0-1,0 0 0,-1-1 1,1 1-1,0 0 0,0-1 1,0 1-1,0 0 1,0-1-1,0 1 0,1-1 1,-1 0-1,0 1 1,1-1-1,-1 0 0,1 0 1,-1 0-1,1 0 1,0 0-1,0 0 0,-1 0 1,1-1-1,2 1 0,2 2 6,0-1 0,0 0 0,0-1-1,1 0 1,-1 1 0,0-2 0,1 1-1,12-2 1,-14 0-13,1-1-1,-1 0 1,0 0 0,1 0-1,-1-1 1,0 0 0,7-6-1,11-5 103,-21 14-130,0-1 0,1-1 0,-1 1-1,0 0 1,0 0 0,-1-1 0,1 1-1,0-1 1,0 1 0,-1-1 0,1 0-1,-1 0 1,1 0 0,-1 0-1,0 0 1,0 0 0,0 0 0,0 0-1,0 0 1,0-1 0,-1 1 0,1 0-1,-1-1 1,0 1 0,1 0 0,-1-1-1,0 1 1,0 0 0,-1-1 0,1 1-1,0 0 1,-1-1 0,1 1-1,-1 0 1,0 0 0,0-1 0,0 1-1,0 0 1,0 0 0,0 0 0,-1 0-1,1 0 1,-1 1 0,1-1 0,-1 0-1,0 1 1,1-1 0,-1 1-1,0-1 1,0 1 0,0 0 0,-4-2-1,-9-5 68,0 0-1,-1 1 1,-25-8 0,33 13-62,0 0 0,0 0 0,-1 1 0,1 0 0,0 1 0,-1 0 0,1 0 1,-1 0-1,-10 3 0,13-2-380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4:3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68 3912,'0'0'5080,"0"23"-4856,0 70 1198,0-209 861,-10 119-2032,-76 27 681,78-26-730,0 0 0,1 0 0,-1 1 0,1 0 0,-11 11 0,-25 32 667,39-44-783,0 1 0,0 0 0,0-1 0,0 1 0,1 0 0,0 1 0,0-1 0,0 1 0,1-1 0,0 1 0,0 0 0,-2 11 0,4-12-33,-1-3-16,1 0 0,0 0 0,0 0-1,0 0 1,0 0 0,1 0-1,-1 0 1,0 0 0,1 0 0,-1 0-1,1 0 1,0 0 0,0 0-1,0 0 1,0 0 0,0-1 0,0 1-1,0 0 1,1-1 0,-1 1-1,0-1 1,4 3 0,-2-1 4,1 1 1,0-1-1,0 0 1,0-1-1,1 1 1,-1-1-1,1 0 1,-1 0-1,1 0 0,0 0 1,7 1-1,-3-2 14,1 0 0,-1 0-1,1-1 1,-1 0 0,16-2 0,4-4 87,-1 0 1,51-20 0,-79 26-141,29-4 66,3-1 29,-30 5-95,-1 0 0,0-1 1,0 1-1,0-1 0,0 1 0,0-1 0,0 0 0,0 1 0,0-1 1,0 0-1,0 0 0,0 1 0,-1-1 0,1 0 0,0 0 0,-1 0 1,1 0-1,0 0 0,-1 0 0,1 0 0,-1-1 0,1 0 0,3-3 123,-10 6 5,3 0-120,1 0 0,-1 1-1,1 0 1,-1-1 0,1 1 0,0 0-1,0 0 1,0 1 0,0-1 0,0 0 0,0 1-1,0-1 1,1 1 0,-2 3 0,4-2 0,1 0-1,0 0 1,0-1 0,0 1 0,1 0 0,-1-1 0,1 1 0,0-1 0,0 0-1,0 0 1,0 0 0,1 0 0,-1-1 0,1 1 0,-1-1 0,1 0-1,0 0 1,6 2 0,-3-2 7,1 1 0,0-1-1,0-1 1,0 1 0,0-1 0,0-1-1,0 1 1,0-2 0,10 0-1,-17 1-13,1 0 0,0 0 0,0 0 0,0-1 0,-1 1 0,1-1 0,0 1-1,-1-1 1,1 1 0,0-1 0,-1 0 0,1 0 0,-1 0 0,1 0 0,-1 0 0,1 0-1,-1 0 1,0-1 0,0 1 0,1 0 0,-1-1 0,0 1 0,0-1 0,0 1 0,-1-1-1,1 0 1,0 1 0,0-1 0,-1 0 0,1 1 0,-1-1 0,0 0 0,0 0-1,1 1 1,-1-1 0,0 0 0,0 0 0,-1 0 0,1 1 0,0-1 0,0 0 0,-1 0-1,0-1 1,-2-6 17,0 0 0,0 1 0,-1-1 0,0 1 0,0 0 0,-11-14 0,12 18-10,0 0 1,0 1-1,-1-1 1,1 0-1,-1 1 0,0 0 1,0 0-1,0 0 1,0 0-1,-1 1 0,1 0 1,-1 0-1,-5-2 1,6 3-4,1 0 0,-1 1 0,0-1 0,0 1 0,0 0 0,0 0 0,0 1 0,0-1 1,0 1-1,1-1 0,-1 1 0,0 1 0,0-1 0,1 0 0,-1 1 0,1 0 0,-4 2 0,6-4-7,0 1 0,0-1 0,0 1 0,0 0 0,0-1 0,0 1 0,0 0 0,1 0 0,-1 0 0,0-1 0,0 1 0,1 0 0,-2 2 0,4-3 7,0 0-1,0 1 0,0-1 0,0 0 1,0 0-1,0 0 0,0 0 1,0-1-1,0 1 0,0 0 0,0-1 1,3-1-1,-3 2-1,132-42 226,-95 29-217,-35 11-6,16-4 20,35-8-1,-49 13-14,0 0 0,1 1 0,-1-1-1,1 2 1,-1-1 0,0 1 0,1 0-1,-1 0 1,12 4 0,-15-4 9,-1 1-1,0 0 1,1-1-1,-1 1 1,0 0 0,0 0-1,0 0 1,0 0 0,-1 1-1,1-1 1,0 0-1,-1 1 1,0-1 0,1 1-1,-1-1 1,0 1-1,0 0 1,-1 0 0,1-1-1,0 6 1,1 5 176,0 1 0,-1 23 0,-1-37-194,0 1 0,0-1 0,0 0 0,0 0 0,0 0 0,0 0 0,1 0 0,-1 1 0,0-1 0,0 0 0,0 0 0,0 0 0,0 0 0,0 0 0,0 1 0,0-1 0,1 0 0,-1 0 0,0 0 0,0 0 1,0 0-1,0 0 0,0 0 0,1 0 0,-1 0 0,0 0 0,0 0 0,0 0 0,0 1 0,1-1 0,-1 0 0,0 0 0,0 0 0,0 0 0,0 0 0,1 0 0,-1-1 0,0 1 0,0 0 0,0 0 0,0 0 0,0 0 0,1 0 0,-1 0 0,0 0 0,0 0 0,0 0 0,0 0 0,0 0 0,1-1 0,-1 1 0,0 0 0,0 0 0,0 0 0,0 0 0,0-1 0,17-11 89,18-21-22,-33 31-59,8-8 38,1 0 1,0 1-1,1 0 0,25-13 0,-36 21-35,1 0 1,0 1-1,0-1 0,-1 1 1,1-1-1,0 1 0,0 0 1,0-1-1,0 1 1,0 0-1,0 0 0,0 0 1,-1 1-1,1-1 0,0 0 1,0 1-1,0-1 0,0 1 1,-1-1-1,1 1 0,0 0 1,0 0-1,-1 0 1,1 0-1,-1 0 0,1 0 1,-1 1-1,1-1 0,-1 0 1,2 3-1,0 0 23,1 0 0,-1 0 0,0 1 0,-1-1 0,1 1 0,-1 0 0,0-1 0,0 1 1,-1 0-1,3 7 0,-4-3 13,-1-9-45,1 1-1,0-1 1,0 1 0,0 0-1,-1-1 1,1 1 0,0-1-1,0 1 1,0-1 0,0 1-1,0 0 1,0-1 0,1 1-1,-1-1 1,0 1 0,0 0-1,0-1 1,0 1 0,1-1-1,-1 1 1,0-1 0,0 1-1,1-1 1,-1 1 0,0-1-1,1 1 1,-1-1 0,1 0-1,-1 1 1,1-1 0,-1 1-1,1-1 1,0 0 0,-1 0 39,19-12-14,15-16-24,-27 21-7,1 0 1,0 0 0,1 1 0,17-9-1,-1 1 10,26-17-1,-27 16-13,-23 14 9,-1 1 0,1-1 0,0 1 0,0-1 0,-1 1 0,1-1-1,0 1 1,0 0 0,0-1 0,-1 1 0,1 0 0,0 0 0,0 0 0,0 0 0,0-1 0,0 1 0,0 0 0,0 1 0,0-1 0,-1 0 0,1 0-1,0 0 1,0 0 0,1 1 0,-1 0 4,0 0 0,0 0 0,0 0 0,-1 0 0,1 0 0,0 0 0,-1 0 0,1 0 0,0 0 0,-1 0 0,1 0 0,-1 0 0,0 1 0,1-1 0,-1 2 0,1 8 106,0 0 0,0-1 0,-3 17 0,2-14 126,0-12-237,0-1 0,1 0-1,-1 0 1,0 0 0,1 0 0,-1 1 0,1-1 0,-1 0-1,0 0 1,1 0 0,-1 0 0,0 0 0,1 0 0,-1 0-1,1 0 1,-1 0 0,0 0 0,1 0 0,-1 0 0,0-1-1,1 1 1,-1 0 0,1 0 0,-1 0 0,0 0 0,1 0-1,-1-1 1,0 1 0,0 0 0,1 0 0,-1-1 0,0 1-1,1-1 1,11-6 71,-2-2-13,-9 8-57,-1 0 0,1 0 0,0 0 0,0 1 0,0-1 0,0 0 0,0 0 1,0 1-1,0-1 0,0 0 0,0 1 0,0-1 0,1 1 0,-1 0 0,2-1 0,-3-1 47,0 6-31,0-4-5,0 0-16,-1 0 1,0 0-1,1 1 0,-1-1 0,0 0 0,1 0 1,-1 1-1,1-1 0,-1 0 0,0 1 0,1-1 1,-1 1-1,1-1 0,-1 1 0,1-1 0,0 1 1,-1-1-1,1 1 0,-1-1 0,1 1 0,0-1 1,0 1-1,-1 1 0,-6 19 3,2-7-3,-14 31-73,-27 89 0,16-40 25,22-74 61,6-17-10,0 0-1,1 1 1,-1-1-1,1 1 1,0-1-1,0 1 1,0-1-1,0 8 1,-7 24 22,4-27 16,6-26 1,39-142-7,-33 137-50,1 1 1,0 1-1,2-1 1,0 2-1,15-21 1,48-52-28,-63 81 16,0 0 0,1 1-1,0 0 1,1 1 0,16-10 0,-26 18 15,1 1 0,-1-1 0,0 1 0,0 0 0,0 0 0,1 0 0,-1 1 1,0-1-1,1 1 0,-1 0 0,1 0 0,-1 0 0,7 1 0,-9-1 9,1 1 1,0-1-1,0 1 0,0-1 1,-1 1-1,1 0 0,0 0 0,-1-1 1,1 1-1,-1 0 0,1 1 1,-1-1-1,1 0 0,-1 0 0,0 1 1,1-1-1,-1 1 0,0-1 1,0 1-1,0-1 0,0 1 0,-1 0 1,1-1-1,0 1 0,0 3 1,0-1 4,-1 1 1,0-1 0,0 1 0,0-1 0,-1 1-1,1-1 1,-1 0 0,0 1 0,0-1 0,-1 0-1,1 1 1,-1-1 0,0 0 0,0 0 0,0 0-1,-1-1 1,-3 5 0,-7 9 25,-2 0 1,-19 18-1,20-22 0,-9 16 78,22-29-108,1 0 1,0 0-1,0 0 1,0 0 0,0 1-1,0-1 1,0 0 0,0 0-1,0 0 1,0 1 0,0-1-1,0 0 1,0 0 0,0 0-1,0 0 1,0 1 0,0-1-1,0 0 1,0 0-1,0 0 1,1 1 0,-1-1-1,0 0 1,0 0 0,0 0-1,0 0 1,0 0 0,0 1-1,0-1 1,1 0 0,-1 0-1,0 0 1,0 0 0,0 0-1,0 0 1,1 0-1,-1 1 1,0-1 0,0 0-1,0 0 1,0 0 0,1 0-1,-1 0 1,0 0 0,0 0-1,0 0 1,1 0 0,-1 0-1,0 0 1,0 0 0,0 0-1,0 0 1,1 0-1,-1 0 1,0 0 0,0-1-1,0 1 1,1 0 0,-1 0-1,0 0 1,0 0 0,0 0-1,14-3-14,7-1-9,-1-2 0,0-1 0,-1 0 0,0-1-1,0-1 1,-1-1 0,24-16 0,-19 10 36,-1-1 0,0-1 0,-1-1 0,-1-1 0,-1-1 0,20-27 0,-31 38 18,-7 9-18,0 0 1,-1 0 0,1 0-1,0-1 1,0 1 0,0 0-1,-1 0 1,1-1 0,0 1-1,-1 0 1,0-1 0,1 1-1,-1-1 1,0 1 0,1 0 0,-1-3-1,0 4-11,0 0 0,0 0-1,0-1 1,0 1 0,0 0-1,0 0 1,0-1 0,0 1 0,0 0-1,0 0 1,0 0 0,0-1-1,0 1 1,0 0 0,0 0-1,0 0 1,0-1 0,0 1 0,0 0-1,0 0 1,1 0 0,-1-1-1,0 1 1,0 0 0,0 0-1,0 0 1,1 0 0,-1-1 0,0 1-1,0 0 1,0 0 0,1 0-1,-1 0 1,0 0 0,0 0-1,0 0 1,1 0 0,-1 0 0,0 0-1,10 4-12,8 12-14,21 47-63,-33-52 95,0 1 1,0-2-1,1 1 0,1-1 0,0 0 1,0 0-1,1-1 0,19 16 1,-24-22-3,1-1 0,0 0 0,0 0 0,0-1 0,0 1 0,0-1 0,0 0 0,0-1 0,0 1 0,0-1 0,0 0 0,1 0 0,-1-1 1,0 1-1,0-1 0,0 0 0,0-1 0,8-2 0,2-1-12,-1-1 0,0-1 1,0 0-1,24-17 0,-28 17 6,-1-1 0,0 0 0,-1 0 0,13-15 0,-19 20 2,0 1 0,0 0-1,-1-1 1,1 1 0,-1-1 0,1 1-1,-1-1 1,0 0 0,0 1 0,0-1-1,0 0 1,0 0 0,-1 0 0,1 0-1,-1 0 1,0 0 0,0 0 0,0 0-1,0 0 1,0 0 0,-1 0 0,0 1-1,-1-6 1,2 8 0,0-1 1,0 1-1,0-1 0,0 1 0,-1 0 0,1-1 1,0 1-1,0-1 0,-1 1 0,1 0 1,0-1-1,-1 1 0,1-1 0,0 1 0,-1 0 1,1 0-1,-1-1 0,1 1 0,0 0 0,-1 0 1,1-1-1,-1 1 0,1 0 0,-1 0 0,1 0 1,-1 0-1,1 0 0,-1 0 0,1 0 0,-1-1 1,1 2-1,0-1 0,-1 0 0,1 0 0,-2 0 1,1 1 0,-1 0 0,1 0 1,0 0-1,-1 0 0,1 0 0,0 0 1,0 0-1,0 0 0,0 1 1,0-1-1,-1 2 0,-1 3 1,0-1 1,0 1-1,0 0 0,1 0 0,-3 10 0,5-11-8,0 1-1,1-1 1,-1 1-1,1-1 1,0 0 0,0 0-1,1 1 1,-1-1-1,1 0 1,0 0-1,1-1 1,-1 1-1,4 5 1,1 0-5,-1-1 0,1 0 0,0 0 0,1-1 0,12 10 0,-19-16 12,1-1 0,0 1-1,0-1 1,0 1 0,0-1-1,0 0 1,0 0 0,1 0-1,-1 0 1,0 0 0,0 0-1,1-1 1,-1 1 0,0-1-1,1 0 1,-1 1 0,1-1-1,-1 0 1,1 0 0,-1-1 0,0 1-1,1-1 1,-1 1 0,0-1-1,1 0 1,3-1 0,-1-1 8,-1-1 1,1 1 0,0-1 0,-1 0-1,0 0 1,0 0 0,-1-1-1,1 1 1,-1-1 0,4-7 0,15-28 88,-2-2-1,17-52 1,-34 84-75,-2 10-21,-1-1 1,0 0-1,0 0 1,1 0-1,-1 1 1,0-1-1,1 0 1,-1 0 0,1 1-1,-1-1 1,1 0-1,-1 1 1,1-1-1,0 0 1,-1 1 0,2-1-1,-2 1-2,0 0-1,1 0 1,-1 0 0,0 0-1,1 0 1,-1 0 0,0 0-1,1 0 1,-1 0-1,0 0 1,0 1 0,1-1-1,-1 0 1,0 0 0,0 0-1,1 1 1,-1-1-1,0 0 1,0 0 0,0 0-1,1 1 1,-1-1 0,0 0-1,0 0 1,0 1-1,0-1 1,0 0 0,1 1-1,8 31-51,-7-24 62,3 10-16,-1 1 0,3 37 0,-6-49 5,-1 0 0,0 0 0,-1 0 0,0 0-1,0 0 1,0 0 0,-1 0 0,0 0 0,0 0 0,0-1-1,-5 9 1,6-14 1,0 0 0,0-1 0,0 1 0,0 0 0,-1-1 0,1 1 0,0 0 0,0-1 0,0 0 0,0 1 0,-1-1 0,1 0 0,0 1 0,0-1 0,-1 0 0,1 0 0,0 0 0,0 0 0,-1 0 0,1-1 0,0 1 0,0 0 0,0 0 0,-1-1 0,1 1 0,0-1 0,-2 0 0,-32-17 0,11-3 0,11 8 0,25 21-32,0 0 0,0 0 0,1-2 0,-1 1 0,17 5 0,-16-7 1,0 0-1,0-1 1,0 0-1,1-1 1,14 1-1,-23-4 36,0 0 0,0 0 0,0 0 0,0-1 0,0 0 0,-1 0 0,1 0-1,0 0 1,0-1 0,-1 0 0,1 0 0,0 0 0,-1-1 0,0 1 0,0-1 0,0 0 0,5-5 0,-2 1 21,-1 0 0,0 0 0,-1 0 0,0-1 0,0 0 0,0 0 0,-1 0 0,4-13 0,20-75 227,-23 74-191,4-26-33,9 70-106,-11-11 66,-1 0 1,0 0 0,-1 1 0,-1-1-1,1 1 1,-2 0 0,4 22 0,-2-3 16,-1 61 0,-4-91-1,1-1 1,-1 1 0,0-1 0,0 0 0,0 1 0,0-1 0,0 1 0,-1-1 0,1 1 0,0-1 0,0 1 0,0-1 0,0 1 0,0-1 0,-1 1 0,1-1 0,0 0 0,0 1 0,-1-1 0,1 1 0,0-1 0,-1 0 0,1 1 0,0-1 0,-1 0-1,1 0 1,0 1 0,-1-1 0,1 0 0,-1 0 0,1 1 0,-1-1 0,1 0 0,-1 0 0,1 0 0,0 0 0,-1 0 0,0 0 0,-1 0 11,-1 0-1,1 0 1,0-1 0,0 1 0,0-1-1,-1 0 1,1 0 0,-4-2-1,-4-3 48,0 0 0,-14-12-1,23 17-51,-1-1-1,0 1 0,0 0 0,0 0 1,1 0-1,-1 0 0,0 0 1,0 0-1,-3 0 0,-4-3 11,9 4-21,-1 0-1,1 0 1,0 0-1,0 0 1,0 0-1,-1 0 1,1 0-1,0 0 1,0-1-1,0 1 1,-1 0-1,1 0 1,0 0-1,0 0 1,0 0-1,0-1 1,0 1-1,-1 0 0,1 0 1,0 0-1,0-1 1,0 1-1,0 0 1,0 0-1,0-1 1,0 1-1,0 0 1,0 0-1,0 0 1,0-1-1,0 1 1,0 0-1,0 0 1,0-1-1,0 1 1,0 0-1,0 0 1,0-1-1,0 1 1,0 0-1,0 0 1,1 0-1,-1-1 1,0 1-1,0 0 1,0 0-1,19 5-5,1 0 0,25 3 0,-37-7 5,-1-1-1,1 0 1,-1 0 0,1-1-1,-1 0 1,0 0-1,1-1 1,-1 0 0,14-6-1,-7 2 31,0-1 0,0-1 0,-1 0 1,0-1-1,0 0 0,-1-1 0,-1-1 0,1 0 0,-2 0 0,1-1 0,-2 0 0,0-1 0,0 0 0,-1 0 0,12-28 1,-17 33 4,1-3 104,-2 20-69,-1 17-70,4 34-1,-4-51 7,1 0 1,0 0-1,0-1 0,1 1 0,0-1 0,0 0 0,8 13 1,-8-17-5,0 0 1,0-1-1,0 1 1,0-1 0,1 0-1,-1 0 1,1 0-1,0-1 1,0 1 0,0-1-1,0 0 1,0 0 0,0-1-1,1 1 1,-1-1-1,1 0 1,-1 0 0,1 0-1,-1 0 1,1-1 0,-1 0-1,1 0 1,0 0-1,-1-1 1,1 1 0,-1-1-1,7-2 1,-2-2-10,-1 1 1,1-1-1,-1-1 0,-1 1 1,1-2-1,-1 1 0,0-1 1,0 0-1,-1 0 0,11-16 1,20-20 35,-30 39-20,-4 11-7,-1-1-1,1 1 1,0 0-1,1 0 1,0 0-1,6 8 0,-6-9-5,0 0-1,0 0 1,0 0-1,2 9 1,-6-15 4,1 1-1,-1-1 1,0 1 0,0-1-1,1 0 1,-1 1 0,0-1-1,0 0 1,1 1 0,-1-1-1,0 0 1,1 1 0,-1-1-1,0 0 1,1 0 0,-1 1-1,1-1 1,-1 0 0,0 0-1,1 0 1,-1 1 0,1-1-1,-1 0 1,1 0 0,-1 0-1,1 0 1,-1 0 0,0 0-1,1 0 1,-1 0 0,1 0-1,-1 0 1,1 0 0,-1 0-1,1-1 1,-1 1 0,0 0-1,1 0 1,-1 0 0,1-1-1,-1 1 1,0 0 0,1 0-1,-1-1 1,0 1 0,1-1 0,0 1-2,0-1 1,0 0 0,0 1 0,-1-1 0,1 0 0,0 1 0,-1-1 0,1 0 0,0 0-1,-1 0 1,1 0 0,-1 0 0,1 1 0,-1-1 0,0 0 0,1 0 0,-1 0 0,0 0 0,0 0-1,0 0 1,0 0 0,1-2 0,-3-5 9,0-1 0,0 0 0,-1 1 1,0-1-1,-1 1 0,0 0 0,0 0 0,-8-11 0,11 18-4,1 1 0,-1-1 0,0 0-1,1 0 1,-1 1 0,1-1 0,-1 0 0,1 0 0,-1 0-1,1 0 1,-1 0 0,1 0 0,0 0 0,0 0-1,-1 0 1,1 0 0,0 0 0,0 0 0,0 0-1,0 0 1,0-1 0,1 1-4,0 0 1,-1 0-1,1 0 0,0 0 0,0 0 1,-1 1-1,1-1 0,0 0 0,0 1 0,0-1 1,0 0-1,0 1 0,0-1 0,0 1 1,0-1-1,1 1 0,-1 0 0,0 0 1,1-1-1,13-3-17,0 1-1,0 1 1,0 0 0,1 1 0,24 1-1,-31 1 26,0 0 0,-1 0 0,1 1-1,-1 0 1,1 0 0,-1 1 0,0 0 0,0 1-1,0 0 1,0 0 0,9 7 0,-13-7 51,0 1 1,-1-1 0,1 1-1,-1-1 1,0 1-1,-1 0 1,1 0-1,-1 0 1,0 0 0,0 1-1,-1-1 1,1 1-1,0 8 1,-2-13 17,4-3-37,0 1 0,1 0 0,-1-1 0,0 0 0,0 0 0,0 0 0,-1 0 0,1-1 0,3-3 0,11-5-51,55-21-55,-42 19 26,-27 12 48,-1 0 0,1-1-1,-1 1 1,1 1 0,-1-1-1,1 0 1,-1 1 0,1 0-1,0 0 1,-1 0 0,1 0-1,0 1 1,-1-1 0,1 1-1,-1 0 1,1 0 0,-1 0-1,1 1 1,-1-1 0,0 1-1,1-1 1,-1 1 0,0 0-1,0 1 1,4 3 0,5 6 93,-1 1-1,-1 0 1,0 0 0,13 24 0,-13-21 76,19 25-1,-19-29-86,-9-9-119,1 0-1,0-1 0,0 1 0,0-1 1,0 1-1,0-1 0,1 0 0,-1 0 1,1 0-1,-1 0 0,4 1 0,-3-2-1659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4:31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13 116 12456,'0'0'2856,"-4"-71"-2456,2 53 16,2 6-136,0 6-1,-4 0-151,2 4 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4:4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0 596 9240,'0'0'2206,"13"-3"-1995,41-15-2,-51 17-182,0 0 0,0-1-1,1 0 1,-1 1 0,0-1-1,-1 0 1,1-1 0,0 1-1,0-1 1,-1 1 0,0-1-1,1 0 1,-1 1 0,2-5-1,8-9 117,64-76 912,-39 56 190,-36 35-1145,0 0 0,0 0 0,1 0 0,-1 1 0,1-1 0,-1 0-1,1 1 1,-1-1 0,1 1 0,-1-1 0,1 1 0,0 0 0,-1-1 0,1 1 0,-1 0 0,1 0 0,0 0 0,-1 0 0,1 1 0,-1-1 0,1 0 0,0 1 0,1 0-1,0 0-56,0 0-1,0 0 0,-1 1 0,1-1 0,0 1 0,-1 0 1,1-1-1,-1 1 0,0 0 0,0 0 0,0 1 0,4 3 0,6 14 315,14 32 0,-18-33-166,1-2 1,20 31-1,-27-46-172,0 0 0,0 0-1,0-1 1,0 1-1,1 0 1,-1-1-1,0 0 1,1 0 0,-1 0-1,0 0 1,1 0-1,-1 0 1,1-1-1,0 1 1,-1-1-1,1 1 1,-1-1 0,1 0-1,0 0 1,3-1-1,0 1 12,0-1-1,0 0 1,0 0-1,0-1 0,0 0 1,-1 0-1,11-5 1,-7 1-4,-1-1 0,0 0 0,0 0 1,-1 0-1,0-1 0,0 0 0,9-16 1,22-24 67,-22 27-68,-15 19-23,0 1-1,0-1 1,0 0-1,0 0 1,0 1-1,1-1 1,-1 1-1,0-1 1,1 1-1,-1-1 1,1 1-1,0 0 1,-1 0-1,1 0 1,0 0-1,0 0 1,0 0-1,-1 0 1,1 1-1,0-1 1,0 1-1,0-1 1,3 1-1,4 0-2,-1 1 0,1 1 0,0 0 0,-1 0 0,1 0 0,13 7 0,-13-5 0,4 4 218,-12-4-62,-9-5-71,-1 0-52,-1 1 1,0-1-1,0 1 1,1 1-1,-1 0 1,0 0-1,1 1 0,-1 0 1,1 1-1,0 0 1,-1 1-1,2-1 0,-1 2 1,0-1-1,1 1 1,-8 6-1,14-9-27,0-1 0,1 1 0,-1 0 0,1-1 0,0 1 0,0 0 0,-1 0 0,1 0 0,0 0 1,1 0-1,-1 0 0,0 0 0,1 0 0,-1 1 0,1-1 0,-1 0 0,1 0 0,0 0 0,0 1 0,0-1 0,0 0 0,1 0 0,-1 0 0,0 1 0,2 3 0,1 3 12,1 1 0,-1 0-1,11 17 1,-13-25-15,1 1 0,-1-1-1,0 1 1,1-1 0,0 0 0,0 0-1,-1 0 1,1 0 0,1 0 0,-1 0-1,0 0 1,0-1 0,1 1 0,-1-1-1,0 0 1,1 1 0,0-1 0,-1 0 0,1-1-1,0 1 1,-1 0 0,1-1 0,5 1-1,-8-1-1,2 0 8,0 0 0,0 0 0,0 0 0,1 0 0,-1 0 0,0-1 0,0 1 0,0-1 0,0 1 0,0-1 0,0 0 0,0 0 1,0 0-1,0 0 0,0 0 0,-1 0 0,1 0 0,0-1 0,-1 1 0,1-1 0,-1 1 0,1-1 0,-1 0 0,0 1 0,2-3 0,4-7 44,0 0-1,-1-1 0,5-12 1,-7 15-12,-2 5 0,-1 0 0,1-1 0,-1 1 0,0-1 0,0 1 0,0-1 0,0 0-1,-1-7 1,0 11-10,3-4 40,-2 5-70,0 1 0,0-1 0,0 1 0,-1 0 0,1-1 0,0 1-1,0 0 1,0-1 0,-1 1 0,1 0 0,0 0 0,-1 0 0,1 0 0,-1 0 0,1 0 0,-1 0 0,1 1 0,8 24 10,-4-9-13,3-1-6,-5-7-3,2 1 0,-1-1-1,1 0 1,0 0-1,1-1 1,9 11-1,-14-18 15,1 0 0,0 1 0,-1-1-1,1 0 1,0 0 0,0 0 0,0 0-1,0 0 1,-1 0 0,1-1 0,0 1-1,1-1 1,-1 1 0,0-1-1,0 0 1,0 0 0,0 0 0,0 0-1,0 0 1,0 0 0,3-1 0,2-1 20,1 0 0,-1-1 0,0 0 0,9-5 0,-14 7-12,0 0 0,0-1 0,0 0 0,0 0 0,-1 1 0,1-1 0,-1 0 0,1 0 0,-1 0 0,0-1 0,0 1 0,2-3 0,11-34 115,-11 28-100,-2 5-9,0 1 1,0 0-1,0-1 0,-1 1 1,0-7-1,0 7 3,0 1 0,0-1-1,1 1 1,-1-1 0,1 1-1,0-1 1,0 1 0,3-8-1,-3 11-18,0-1-1,0 0 1,0 1-1,0-1 1,0 1 0,1 0-1,-1-1 1,0 1-1,1 0 1,-1 0-1,1 0 1,-1 0-1,1 0 1,-1 0-1,1 0 1,0 0 0,-1 1-1,1-1 1,0 1-1,0-1 1,0 1-1,-1 0 1,1-1-1,0 1 1,0 0-1,3 1 1,1-1-23,0 1 0,1 1 0,-1-1 0,0 1-1,0 0 1,7 4 0,-5-1-19,-1 1 0,1 1-1,-1-1 1,-1 1 0,11 14 0,-13-17 36,-2 0 6,0 0 0,1 0-1,-1 0 1,-1 0 0,1 1 0,1 7-1,6 15 3,-7-23 6,-1-1-1,1 0 0,0 0 1,0 1-1,0-1 0,0 0 1,1-1-1,-1 1 0,1 0 1,-1-1-1,1 1 0,0-1 1,0 0-1,0 0 0,1 0 1,-1 0-1,0-1 0,1 1 1,-1-1-1,1 0 0,-1 0 1,1 0-1,0 0 0,-1-1 1,1 1-1,0-1 0,5-1 1,-1 1 45,-6 0-46,0 0 0,0-1 0,-1 1 0,1 0 0,0 0 0,0 0 0,0 1 0,-1-1 0,1 0 0,0 1 0,0-1 0,-1 1 0,1 0 0,1 0 0,-2 0-2,0-1 0,0 1-1,1-1 1,-1 1 0,0-1 0,0 1-1,0-1 1,0 0 0,0 0-1,1 1 1,-1-1 0,0 0-1,0 0 1,0 0 0,0 0 0,1-1-1,-1 1 1,0 0 0,0 0-1,0-1 1,0 1 0,0-1 0,0 1-1,2-1 1,22-15 389,-25 16-391,0-1 0,1 1 0,-1 0 0,0 0 0,0 0 0,1-1 1,-1 1-1,0 0 0,0 0 0,1 0 0,-1 0 0,0 0 0,0 0 0,1 0 1,-1 0-1,0 0 0,1 0 0,-1 0 0,0 0 0,1 0 0,-1 0 1,0 0-1,0 0 0,1 0 0,-1 0 0,0 0 0,1 0 0,-1 0 0,0 1 1,0-1-1,1 0 0,-1 0 0,1 1 0,-1-1 0,0 0 0,1 0 1,-1 1-1,1-1 0,-1 0 0,1 0 0,-1 0 0,0 0 0,1 0 1,-1 0-1,1 0 0,-1 0 0,1 0 0,-1 0 0,1 0 0,-1 0 1,1 0-1,-1 0 0,0 0 0,1 0 0,-1 0 0,1-1 1,-1 1-1,1 0 0,-1 0 0,0 0 0,1-1 0,-1 1 0,1 0 1,-1-1-1,0 1 0,1-1 0,7-11 50,-5 8-13,-2 6 364,-1-23-640,3 15 232,-2-1 0,1 0 0,-1 0 0,0 0 0,-1 0 0,1 0 0,-1 0 0,-1-1 0,1 1 0,-1 0-1,-1 0 1,-3-12 0,4 15-7,0 0 0,-1 0-1,0 0 1,1 1 0,-1-1 0,-4-4-1,6 7 10,-1 1-1,1-1 0,-1 1 1,1-1-1,-1 1 0,0-1 1,1 1-1,-1 0 0,0-1 1,1 1-1,-1 0 0,0-1 1,1 1-1,-1 0 0,0 0 0,1 0 1,-1 0-1,0 0 0,0 0 1,1 0-1,-1 0 0,0 0 1,0 0-1,1 0 0,-1 0 1,0 0-1,1 1 0,-1-1 1,0 0-1,1 0 0,-1 1 1,0-1-1,1 1 0,-1-1 1,0 0-1,1 1 0,-1-1 1,1 1-1,-1-1 0,1 1 1,-1 0-1,0 0 0,-3 4-7,1 0 0,-1 1 0,1-1 0,0 1 0,0-1 0,1 1 1,-1 0-1,1 0 0,0 0 0,1 1 0,0-1 0,0 0 0,0 0 0,1 1 0,0-1 0,0 1 0,0-1 0,1 0 0,0 1 0,0-1 0,1 0 0,-1 0 0,2 0 0,-1 0 0,0 0 0,1 0 0,0-1 0,6 8 0,-7-10 2,0-1 0,0 0 0,0 0 0,1 0 0,-1-1 1,0 1-1,1 0 0,0-1 0,-1 0 0,1 1 0,0-1 0,-1 0 0,1 0 0,0-1 0,0 1 0,0-1 0,4 1 0,-2-1 8,-1-1 1,1 1-1,-1-1 0,1 0 1,0 0-1,-1 0 0,0-1 1,1 0-1,-1 0 0,5-2 1,1-2 12,-1-1 1,0 0 0,0 0-1,-1 0 1,0-1 0,0-1-1,0 1 1,8-14 0,14-32 91,42-100 0,-61 129-97,-9 19-8,8-17 5,-6 20-5,-2 14 0,-14 209-39,5-134 22,-10 36-17,-1 3 78,17-115 10,0 0 0,-1 0 1,-4 15-1,6-14 209,7-17-125,10-18-31,97-119 57,-97 125-161,33-26 0,-34 31 15,0-1-1,-1 0 0,22-27 0,17-23 41,-17 22 30,-28 31-60,1 1 0,18-14 0,-18 16 15,6 1-5,-15 7-36,1-1 0,-1 1 0,1-1-1,0 1 1,-1-1 0,0 0 0,1 1 0,-1-1 0,1 0 0,1-2 0,3 0 30,-13 13 32,-7 3-3,-28 18-1,29-22-33,0 0 0,1 1 1,0 1-1,-11 13 0,20-20-19,0-1 0,0 1 1,1 0-1,-1 0 0,1 1 0,0-1 0,1 0 1,-1 1-1,1-1 0,-1 1 0,2-1 0,-1 1 1,0 0-1,1-1 0,0 1 0,0 0 0,0-1 1,1 8-1,0-10-5,-1 0 0,0 0 0,1 0 1,-1 0-1,1 0 0,0 0 0,0 0 0,0 0 1,0 0-1,0 0 0,0-1 0,0 1 0,1 0 0,-1-1 1,0 1-1,1-1 0,0 1 0,-1-1 0,1 0 1,0 1-1,0-1 0,-1 0 0,1 0 0,0 0 1,0-1-1,0 1 0,0 0 0,0-1 0,1 1 0,-1-1 1,0 0-1,0 0 0,0 0 0,0 0 0,0 0 1,0 0-1,1 0 0,-1-1 0,0 1 0,0-1 1,0 0-1,0 1 0,0-1 0,0 0 0,0 0 0,-1 0 1,1 0-1,0-1 0,1-1 0,5-5 22,-1 0 0,0-1 1,-1 0-1,0 0 0,-1-1 0,0 0 0,0 0 0,-1 0 1,4-15-1,16-34 174,-21 51-165,1 2 8,7 15-37,5 11-6,-9-11-15,0-1 0,0 0-1,16 14 1,-21-20 16,1 0 1,0-1-1,0 1 1,0 0-1,0-1 1,0 1-1,0-1 1,0 0-1,0 0 0,1-1 1,-1 1-1,0-1 1,0 1-1,1-1 1,-1 0-1,0 0 0,5-1 1,7-3 4,0 0 0,0-1-1,-1-1 1,1 0 0,16-10 0,20-9 0,-27 15-6,94-44 0,-104 49 0,-9 5 0,-7 8 0,-7 5 12,-1-1 1,-15 17-1,16-20 22,1 0 1,0 1-1,1-1 1,0 2 0,-11 19-1,15-23-13,0 0 0,1 0-1,-1 1 1,2-1 0,-1 0-1,1 1 1,0 0 0,0-1-1,1 1 1,1 10 0,-1-15-18,1 0 0,0 0 1,-1 0-1,1-1 0,0 1 1,0 0-1,1 0 0,-1-1 1,1 1-1,-1-1 0,1 1 0,0-1 1,0 1-1,0-1 0,0 0 1,0 0-1,0 0 0,1 0 1,-1-1-1,1 1 0,-1-1 0,1 1 1,0-1-1,-1 0 0,1 0 1,0 0-1,0 0 0,0 0 1,3 0-1,3-1 3,-1 1 1,1-1 0,-1-1-1,0 1 1,1-1-1,-1-1 1,0 1 0,1-2-1,-1 1 1,0-1-1,-1 0 1,1-1-1,0 0 1,-1 0 0,13-10-1,7-6 4,-1-2-1,36-39 1,-59 58-9,28-30 0,-2-1 1,-1-2-1,-2-1 1,-1-1 0,-2-1-1,-2-1 1,-2-1 0,19-55-1,-33 80 1,3-5 14,-1 1 0,-1-1 0,-1 0 1,-1 0-1,3-41 0,-7 62-15,0 0-1,0 0 1,1-1 0,-1 1 0,0 0 0,0 0 0,0 0-1,0-1 1,0 1 0,0 0 0,0 0 0,0-1 0,0 1-1,0 0 1,0 0 0,0 0 0,0-1 0,0 1 0,0 0-1,0 0 1,0 0 0,0-1 0,0 1 0,-1 0 0,1 0-1,0 0 1,0-1 0,0 1 0,0 0 0,0 0 0,0 0-1,-1 0 1,1-1 0,0 1 0,0 0 0,0 0 0,0 0-1,-1 0 1,1 0 0,0 0 0,0 0 0,0-1 0,-1 1-1,1 0 1,-8 10 0,-5 18-47,-10 46 74,3 1 0,-11 97 0,28-152 16,0-1 1,2 0 0,0 1-1,1-1 1,1 1-1,1-1 1,1 0 0,7 27-1,-10-45-34,1 1 0,-1 0 0,1 0 0,0-1-1,-1 1 1,1 0 0,0-1 0,0 1 0,0-1 0,0 1 0,1-1-1,-1 0 1,0 0 0,0 1 0,1-1 0,-1 0 0,4 2 0,-4-3-3,1 0 1,-1 1-1,0-1 1,1 0-1,-1 0 1,1 0-1,-1 0 1,1 0-1,-1 0 1,1 0-1,-1 0 1,1-1-1,-1 1 1,0-1-1,1 1 1,-1-1-1,2 0 1,6-5 19,-1 0 1,1 0 0,-2-1 0,1 0-1,7-9 1,-1 2 5,14-5 6,-24 17-28,-1 0 1,1-1-1,-1 1 1,1-1-1,-1 1 1,0-1-1,0 0 1,0 0-1,4-6 0,-7 8-10,0 1 0,0 0 0,0 0 0,1-1-1,-1 1 1,0 0 0,0 0 0,0-1 0,0 1-1,0 0 1,1 0 0,-1 0 0,0-1 0,0 1-1,0 0 1,1 0 0,-1 0 0,0 0 0,0-1-1,1 1 1,-1 0 0,0 0 0,0 0 0,1 0-1,-1 0 1,0 0 0,0 0 0,1 0 0,-1 0-1,0 0 1,0 0 0,1 0 0,-1 0 0,0 0-1,1 0 1,-1 0 0,0 0 0,0 0 0,1 0-1,-1 0 1,0 0 0,0 0 0,1 0 0,-1 1-1,0-1 1,0 0 0,0 0 0,1 0 0,-1 1-1,0-1 1,0 0 0,0 0 0,1 0 0,-1 1-1,0-1 1,0 0 0,0 0 0,0 1 0,0-1-1,0 0 1,10 24 6,-4-9-8,5 8 1,-10-21 0,0 1 0,0-1 0,0 0 0,0 1 0,0-1 0,0 0 0,0 0 0,1 0 0,-1 0 0,1 0 0,0 0 0,-1-1 0,1 1 0,0 0 0,0-1 0,0 0 0,0 1 0,1-1 0,-1 0 0,0 0 0,0 0 0,1 0 0,2 0 0,1 0 6,-1 0-1,0-1 1,0 0 0,0 0-1,0-1 1,0 1 0,0-1-1,0 0 1,0-1 0,0 1-1,0-1 1,0 0 0,0 0-1,7-5 1,8-5 19,35-28-1,-44 31-17,-9 8-1,0-1 0,0 1-1,0 0 1,0-1 0,-1 1-1,1-1 1,-1 0 0,1 0-1,-1 1 1,1-1-1,-1 0 1,0 0 0,0 0-1,0 0 1,0-1 0,-1 1-1,1 0 1,0 0 0,-1 0-1,0-1 1,1-2-1,-1 5-1,0-1-1,0 1 0,-1 0 0,1 0 0,0-1 0,0 1 0,0 0 0,-1 0 1,1 0-1,0-1 0,0 1 0,0 0 0,-1 0 0,1 0 0,0 0 0,0 0 1,-1-1-1,1 1 0,0 0 0,0 0 0,-1 0 0,1 0 0,0 0 0,-1 0 1,1 0-1,0 0 0,0 0 0,-1 0 0,1 0 0,0 0 0,-1 0 0,1 0 1,0 0-1,0 1 0,-1-1 0,1 0 0,0 0 0,0 0 0,-1 0 0,1 0 1,0 1-1,0-1 0,0 0 0,-1 0 0,1 1 0,-13 6 52,9-3-50,0 0 1,0 0-1,0 0 0,0 1 0,1-1 1,0 1-1,0 0 0,0 0 1,0 0-1,-2 9 0,4-10-2,0-1 0,0 1-1,1 0 1,-1 0 0,1-1-1,0 1 1,0 0 0,0 0-1,1 0 1,0-1 0,-1 1 0,1 0-1,0 0 1,1-1 0,-1 1-1,4 6 1,-4-8-6,1 1-1,-1-1 1,1 0-1,0 1 1,-1-1-1,1 0 0,0 0 1,1 0-1,-1 0 1,0-1-1,0 1 1,1-1-1,-1 1 1,1-1-1,2 2 1,-3-3 1,0 1 0,0-1 0,1 0 0,-1 0 0,0 0 0,0 0 0,0 0 0,0 0 0,0 0 0,0-1 0,0 1 0,0-1 0,0 1 0,0-1 0,0 0 0,0 0 0,-1 0 0,1 0 0,0 0 0,0 0-1,-1 0 1,3-3 0,-1 1 12,-1 1-1,0-1 1,-1 0-1,1 1 1,0-1-1,-1 0 1,1 0-1,-1 0 1,0 0-1,0 0 1,0 0-1,-1 0 1,1-1-1,-1 1 0,0 0 1,0 0-1,0-1 1,0 1-1,-1-3 1,0-7 37,-1 0 0,-1 1 0,-6-19 0,8 28-44,0 1 0,0 0 0,0 0 0,0 0 1,0 0-1,-1 0 0,1 0 0,-1 0 0,0 0 0,1 0 0,-1 1 1,0-1-1,0 0 0,0 1 0,0 0 0,0 0 0,0-1 1,0 1-1,0 0 0,-1 1 0,-2-2 0,5 2-4,-1 0 0,1 0-1,0 0 1,-1 0 0,1 0 0,0 0 0,-1 0-1,1 0 1,0 0 0,-1-1 0,1 1-1,0 0 1,-1 0 0,1 0 0,0-1-1,-1 1 1,1 0 0,0 0 0,-1-1 0,1 1-1,0 0 1,0 0 0,-1-1 0,1 1-1,0-1 1,0 1 0,0 0-1,0-1 1,0 1-1,0 0 1,0 0-1,0 0 1,0-1-1,0 1 1,0 0-1,0 0 1,0 0-1,0-1 1,0 1-1,0 0 1,0 0-1,1 0 1,-1 0 0,0-1-1,0 1 1,0 0-1,0 0 1,0 0-1,1 0 1,-1 0-1,0-1 1,0 1-1,0 0 1,0 0-1,1 0 1,-1 0-1,0 0 1,0 0-1,0 0 1,1 0-1,-1 0 1,0 0-1,0 0 1,0 0-1,1 0 1,-1 0 0,0 0-1,0 0 1,0 0-1,1 0 1,-1 0-1,120-12-202,-115 12 197,19 0-22,36 4 0,-53-3 55,-1 1 1,1-1-1,0 1 1,0 0-1,-1 1 0,0 0 1,1 0-1,-1 0 0,10 7 1,-13-7 1,-1 0-1,1 0 1,0 1 0,-1-1 0,0 0 0,0 1-1,0-1 1,0 1 0,0 0 0,-1-1 0,0 1-1,0 0 1,1 6 0,1 3 142,-1 1 0,-1 23-1,1-22 22,2-12 4,14-20 3,-17 16-199,6-8 43,59-67 149,-57 68-179,1-1-1,0 1 0,0 1 0,0 0 1,1 0-1,11-5 0,-19 11-6,0-1 0,0 1-1,1 0 1,-1 0 0,0 0 0,1 0 0,-1 1-1,0 0 1,1-1 0,-1 1 0,1 0-1,-1 1 1,1-1 0,-1 0 0,0 1 0,1 0-1,2 1 1,2 1 9,-1 1-1,0 1 0,1-1 1,-2 1-1,12 10 1,20 16 56,38 35 334,-74-64-367,0 0-1,1 0 0,-1 0 0,1 0 0,-1 0 1,1-1-1,-1 1 0,1-1 0,0 1 1,0-1-1,0 0 0,0 0 0,0 0 1,0-1-1,0 1 0,4 0 0,-2-2-174,0 1 0,0-1-1,0 0 1,0 0 0,0 0 0,-1-1-1,1 0 1,0 0 0,4-3 0,-4 3-4121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4:4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10344,'0'0'6647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4:4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9648,'0'0'1320,"60"-26"-992,-20 11 8,15-1 88,3 2-8,7-2 208,3 4-8,5 0-16,-3 6 8,-5 2-80,-1 4 8,3 0-192,-7 0 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1103 9744,'0'0'8879,"15"-7"-8427,78-40 291,-79 39-501,-1-1 0,0 0 0,-1-1 1,0 0-1,21-23 0,-21 17 40,-2 0-1,1-1 1,-2 0-1,0 0 1,-1-1-1,5-19 1,1-9 1077,9-60 1,-20 92-520,1 10-93,-2 5-693,-1 1 0,0 0 0,0-1 0,0 1 1,0-1-1,0 1 0,0 0 0,0 0 0,-1 0 0,2 2 0,8 29 20,0 1 0,-3-1 0,0 1 0,-2 1-1,-2-1 1,-1 1 0,-2-1 0,-1 1 0,-2-1 0,-1 1-1,-1-1 1,-15 46 0,18-75-67,1 1 10,-1 0 0,0-1 0,0 1 0,-1-1 0,-4 7 0,7-11-12,-1 0 0,0-1 0,1 1 0,-1 0 0,0 0 0,0 0 0,0-1 0,1 1 0,-1 0 1,0-1-1,0 1 0,0-1 0,0 1 0,0-1 0,0 0 0,0 1 0,0-1 0,0 0 0,0 0 1,0 1-1,0-1 0,-1 0 0,1 0 0,0 0 0,0 0 0,0-1 0,0 1 0,0 0 0,0 0 1,0-1-1,0 1 0,0 0 0,0-1 0,0 1 0,-2-2 0,-7-4 56,1-1 0,-1 0 0,1 0 0,1-1 0,-1 0 0,1-1 0,1 0 0,0 0 0,0-1 0,1 1 0,0-2 0,0 1 0,1 0 0,1-1 0,-1 0-1,2 0 1,-3-14 0,6 24-54,-1 0 0,1 1-1,0-1 1,0 0-1,0 0 1,0 0 0,0 0-1,0 0 1,1 1-1,-1-1 1,0 0 0,0 0-1,1 0 1,-1 0-1,0 1 1,1-1-1,-1 0 1,1 0 0,-1 1-1,1-1 1,-1 0-1,1 1 1,-1-1 0,1 0-1,0 1 1,-1-1-1,1 1 1,0-1 0,0 1-1,-1-1 1,1 1-1,0 0 1,0-1 0,0 1-1,-1 0 1,1 0-1,0 0 1,0 0 0,2-1-1,37 0-10,-40 1 4,61 4-7,43 2-46,-89-7 65,0 0 0,-1 0 1,1-1-1,-1-1 0,16-5 1,-20 4 13,0 0 1,-1-1-1,0 0 1,1 0 0,-2-1-1,1 0 1,-1-1-1,0 0 1,0 0 0,-1-1-1,0 0 1,0-1-1,6-9 1,-1-1 48,-1-1 0,-1 0-1,-1 0 1,-1-1 0,7-26 0,-13 42-29,0 0 0,-1 0 0,0-1 0,0 1 0,-1 0 0,1-1 0,-1 1 0,0-1 0,-1-5 0,1 11-42,0 0 0,0-1 0,0 1 0,0 0 0,0 0 0,0 0-1,0 0 1,0-1 0,0 1 0,0 0 0,0 0 0,-1 0 0,1-1 0,0 1 0,0 0 0,0 0 0,0 0 0,0 0 0,0 0-1,0-1 1,0 1 0,-1 0 0,1 0 0,0 0 0,0 0 0,0 0 0,0 0 0,0-1 0,-1 1 0,1 0 0,0 0 0,0 0 0,0 0-1,0 0 1,-1 0 0,1 0 0,0 0 0,0 0 0,-1 0 0,-4 7 84,-3 14-10,8-20-73,-5 13-1,2 1 1,0 0-1,1-1 0,1 1 1,0 0-1,1 0 0,0 0 0,1 0 1,1 0-1,0 0 0,1 0 1,8 22-1,-9-32-10,-1-1 0,1 1 0,-1-1 0,2 0 1,-1 0-1,0 0 0,1 0 0,-1 0 0,1 0 0,0-1 0,1 1 0,-1-1 0,0 0 0,1 0 1,0 0-1,0-1 0,0 1 0,0-1 0,0 0 0,9 3 0,-8-3 9,0-2-1,0 1 0,0 0 1,0-1-1,0 0 1,0 0-1,0-1 1,0 1-1,0-1 1,0 0-1,0 0 1,0-1-1,0 0 0,0 0 1,-1 0-1,1 0 1,-1-1-1,9-5 1,8-10 39,0 0 0,-2-1 0,0-2 0,27-37 0,32-34 145,-70 83-182,-6 7-4,0-1 0,1 1-1,-1-1 1,1 1-1,-1 0 1,1 0-1,5-3 1,-7 5-1,-1 0 0,1 0 0,0 0 0,0 0 0,0 0 0,0 0 0,0 0-1,-1 0 1,1 0 0,0 0 0,0 0 0,0 1 0,0-1 0,-1 0 0,1 1 0,0-1 0,0 1 0,-1-1 0,1 0 0,0 1 0,0 0 0,-1-1 0,1 1 0,-1-1 0,1 1 0,0 0-1,-1-1 1,0 1 0,1 0 0,-1 0 0,1-1 0,-1 1 0,0 0 0,1 0 0,-1 1 0,5 10 0,-1 0 0,-1 0 0,0 0 0,0 0 0,-1 0 0,-1 1 0,0-1 0,-1 16 0,0-13 0,0-1 0,1 0 0,1 1 0,0-1 0,8 23 0,-10-36 0,0-1 0,0 1 0,1-1 0,-1 0 0,0 1 0,0-1 0,1 1 0,-1-1 0,0 0 0,1 0 0,-1 1 0,0-1 0,1 0 0,-1 1 0,0-1 0,1 0 0,-1 0 0,1 0 0,-1 0 0,0 1 0,1-1 0,-1 0 0,1 0 0,-1 0 0,1 0 0,-1 0 0,0 0 0,1 0 0,-1 0 0,1 0 0,-1 0 0,1 0 0,-1 0 0,0 0 0,1-1 0,-1 1 0,1 0 0,-1 0 0,1 0 0,-1-1 0,0 1 0,1 0 0,-1 0 0,1-1 0,17-14 0,-17 14 0,22-22 0,28-38 0,-32 36 0,41-40 0,-59 64 0,0 0 0,0 0 0,0 0 0,1 0 0,-1 0 0,0 0 0,1 0 0,-1 0 0,1 1 0,-1-1 0,1 0 0,-1 1 0,1 0 0,-1-1 0,3 1 0,-3 0 0,-1 0 0,1 0 0,0 0 0,-1 0 0,1 1 0,0-1 0,-1 0 0,1 1 0,-1-1 0,1 0 0,0 1 0,-1-1 0,1 1 0,-1-1 0,1 1 0,-1-1 0,1 1 0,-1-1 0,0 1 0,1-1 0,-1 1 0,0 0 0,1-1 0,-1 2 0,2 5 0,0 0 0,-1 1 0,0-1 0,0 1 0,0 9 0,0 4 0,2 3 0,-3-13 0,2 0 0,-1 0 0,2 0 0,-1 0 0,7 16 0,-8-25 0,0 0 0,0 1 0,1-1 0,-1 0 0,1 0 0,-1 0 0,1 0 0,0 0 0,0-1 0,0 1 0,0 0 0,0-1 0,0 1 0,0-1 0,0 0 0,1 0 0,-1 0 0,0 0 0,1 0 0,-1 0 0,1-1 0,-1 1 0,1-1 0,0 0 0,-1 1 0,1-1 0,-1-1 0,1 1 0,3-1 0,10-1 0,0-2 0,-1 0 0,1 0 0,-1-2 0,23-11 0,70-43 0,-75 36 0,0-1 0,-2-1 0,39-42 0,-52 49 0,-46 43 0,16-13 0,-1 0 0,-16 19 0,9-5 0,4-6 0,0 0 0,2 1 0,1 0 0,-13 26 0,25-44 0,0-1 0,0 0 0,1 1 0,-1 0 0,0-1 0,1 1 0,0-1 0,-1 1 0,1 0 0,0-1 0,0 1 0,0 0 0,0-1 0,0 1 0,0 0 0,0-1 0,1 1 0,-1-1 0,0 1 0,1 0 0,0-1 0,-1 1 0,1-1 0,0 1 0,0-1 0,1 3 0,0-3 0,0 0 0,0 1 0,0-1 0,0 0 0,1 0 0,-1 0 0,0-1 0,0 1 0,1 0 0,-1-1 0,0 0 0,1 1 0,-1-1 0,0 0 0,1 0 0,-1 0 0,0-1 0,4 1 0,0-2 0,1 1 0,0-1 0,-1 0 0,0-1 0,1 1 0,-1-1 0,0 0 0,0-1 0,0 0 0,-1 0 0,10-8 0,-6 3 0,-1 0 0,0 0 0,0-1 0,-1 0 0,10-19 0,-8 11 0,2-4 0,-7 16 0,-3 8 0,-11 44 0,-94 386 0,102-425 0,-1 1 0,0-1 0,-1 0 0,1 0 0,-1-1 0,0 1 0,-1-1 0,0 0 0,-8 9 0,11-13 0,-1 0 0,1 0 0,-1-1 0,1 1 0,-1 0 0,1-1 0,-1 0 0,0 0 0,0 1 0,0-2 0,0 1 0,0 0 0,0-1 0,0 1 0,0-1 0,0 0 0,0 0 0,0 0 0,0 0 0,0 0 0,0-1 0,0 0 0,0 1 0,0-1 0,1 0 0,-5-2 0,2 1 0,1-1 0,-1 1 0,1-1 0,0 0 0,0 0 0,0 0 0,0 0 0,0 0 0,1-1 0,0 0 0,-6-7 0,8 9 0,0 0 0,1 0 0,-1 0 0,0 0 0,1 0 0,-1 0 0,1 0 0,-1 0 0,1 0 0,0 0 0,0 0 0,0 0 0,0-1 0,1 1 0,-1 0 0,0 0 0,1 0 0,0 0 0,-1 0 0,1 0 0,0 0 0,0 0 0,0 1 0,0-1 0,0 0 0,0 0 0,1 1 0,-1-1 0,1 1 0,2-3 0,18-19 0,-14 13 0,1 1 0,0 1 0,0-1 0,1 2 0,19-13 0,72-31 0,-58 31 0,-1-1 0,76-54 0,-99 60 0,-1-1 0,-1 0 0,-1-1 0,-1-1 0,0 0 0,-1-1 0,-1-1 0,13-26 0,58-129 0,6-12 0,-67 138 0,-2 0 0,-2-2 0,-2 0 0,-2-1 0,-3-1 0,9-81 0,-21 131 0,2-6 0,-1 0 0,0 0 0,-1 0 0,0 0 0,-1 0 0,1 0 0,-2 0 0,-3-15 0,5 24 0,0-1 0,-1 1 0,1 0 0,0-1 0,0 1 0,-1 0 0,1-1 0,0 1 0,-1 0 0,1-1 0,-1 1 0,1 0 0,0-1 0,-1 1 0,1 0 0,-1 0 0,1 0 0,-1 0 0,1-1 0,-1 1 0,1 0 0,-1 0 0,1 0 0,-1 0 0,1 0 0,-1 0 0,1 0 0,-1 0 0,1 0 0,-1 0 0,1 1 0,0-1 0,-1 0 0,1 0 0,-1 0 0,1 0 0,-1 1 0,1-1 0,-1 0 0,1 1 0,0-1 0,-1 1 0,-17 14 0,4 2 0,0 0 0,2 0 0,0 1 0,1 1 0,1 0 0,1 0 0,-13 41 0,9-15 0,2 0 0,-10 78 0,15-61 0,2 94 0,6-121 0,1-1 0,2 0 0,1 0 0,14 43 0,-17-69 0,0 0 0,1 0 0,-1 0 0,1-1 0,1 1 0,-1-1 0,2 0 0,-1-1 0,0 1 0,1-1 0,1 0 0,-1 0 0,1-1 0,-1 0 0,11 6 0,-8-6 0,1-1 0,-1 0 0,1 0 0,0-1 0,0-1 0,0 1 0,0-2 0,1 1 0,-1-1 0,0-1 0,18-1 0,-17 0 0,-1 0 0,1-1 0,0-1 0,0 0 0,-1 0 0,0-1 0,0 0 0,0-1 0,0 0 0,-1-1 0,10-6 0,-13 6 0,1 1 0,0-1 0,-1-1 0,0 1 0,-1-1 0,0 0 0,0 0 0,0-1 0,-1 0 0,0 1 0,0-2 0,-1 1 0,0 0 0,3-14 0,-4 10 0,0 1 0,-1 0 0,-1-16 0,0 24 0,0 0 0,0-1 0,0 1 0,-1 0 0,1 0 0,-1 0 0,0 0 0,0 0 0,0 0 0,0 0 0,0 0 0,-1 1 0,1-1 0,-1 0 0,0 1 0,0-1 0,-2-2 0,2 4 0,0 0 0,0 0 0,0 1 0,0-1 0,0 0 0,-1 1 0,1 0 0,0-1 0,0 1 0,0 0 0,0 0 0,-1 0 0,1 1 0,0-1 0,0 0 0,0 1 0,0-1 0,0 1 0,0 0 0,0 0 0,0 0 0,0 0 0,0 0 0,0 0 0,0 0 0,-2 3 0,-5 3 0,0 0 0,0 1 0,-11 13 0,14-15 0,1 1 0,0-1 0,1 1 0,-1 0 0,1 0 0,1 0 0,-1 1 0,-3 13 0,6-18 0,0 0 0,1 0 0,0 1 0,-1-1 0,1 0 0,0 0 0,0 0 0,1 0 0,-1 0 0,1 0 0,0 0 0,-1 0 0,1 0 0,0 0 0,1 0 0,-1 0 0,1 0 0,-1-1 0,1 1 0,0-1 0,0 1 0,0-1 0,0 0 0,0 1 0,0-1 0,3 2 0,7 3 0,0 1 0,1-2 0,0 1 0,0-2 0,0 0 0,0 0 0,1-1 0,0-1 0,0 0 0,0-1 0,0-1 0,0 0 0,0-1 0,28-3 0,-29-3 850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47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1 965 4912,'0'0'4444,"10"5"-4215,-1 0-153,-6-3-51,0 0-1,0 0 1,1 0 0,-1-1 0,0 0 0,1 1 0,-1-1 0,0 0-1,1-1 1,0 1 0,-1-1 0,1 1 0,-1-1 0,1 0 0,3-1-1,28-2 540,18-3 366,-43 4-706,2-1 68,0 0 0,0-1 1,13-5-1,-22 8-214,0-1-1,0 1 1,0-1 0,0 0 0,0 0 0,0-1 0,-1 1 0,1 0-1,-1-1 1,1 0 0,-1 1 0,0-1 0,0 0 0,0 0-1,2-6 1,-4 8-36,0-1 0,0 1-1,0 0 1,0-1 0,-1 1-1,1 0 1,0-1 0,-1 1-1,1 0 1,-1 0 0,1-1-1,-1 1 1,0 0 0,0 0-1,1 0 1,-1 0 0,-1-2-1,-16-17 129,14 17-140,0 0 0,1 0 1,-1 1-1,0-1 0,-1 1 0,1 0 0,0 0 0,-1 0 0,1 1 0,-1 0 0,1 0 1,-1 0-1,0 0 0,1 1 0,-10-1 0,0 2 72,0 0 0,1 1 0,-1 0 0,-15 5 0,26-6-77,0 1 0,0-1 0,0 1 0,0 0 0,0 0 0,1 0 0,-1 0 0,1 0 0,-1 1-1,1-1 1,0 1 0,0-1 0,0 1 0,0 0 0,1 0 0,-1 0 0,1 0 0,-2 4 0,-3 8 66,1 1 1,-4 21-1,8-34-79,-2 8 54,1 1 0,0-1-1,1 0 1,1 1 0,-1-1 0,2 1 0,-1-1-1,2 0 1,-1 1 0,2-1 0,-1 0-1,2 0 1,-1 0 0,2-1 0,-1 1 0,1-1-1,10 15 1,-14-23-48,1-1 1,0 1-1,-1-1 0,1 1 0,0-1 0,0 0 1,0 1-1,0-1 0,0 0 0,0 0 0,0 0 1,0-1-1,0 1 0,0 0 0,0-1 0,1 0 0,-1 1 1,0-1-1,4 0 0,5-1 66,-1 1 0,0-2-1,12-2 1,-1 0 28,-4 0-39,-1-1-1,0-1 1,0 0 0,-1-1 0,1 0 0,-2-1 0,26-19-1,-16 8-17,-1-1 0,-1-1-1,0-2 1,-2 0 0,31-46-1,-28 32-17,-2-2-1,22-51 0,-21 40-38,-1-4 33,-2-1 1,-2 0-1,15-92 1,-15 60 39,-13 66-67,0-1 0,-2 0 0,-1 1 0,-1-1 0,0 0 0,-2 0 0,0 0 0,-2 1 0,-8-29 0,12 49-4,0 1 0,0-1 0,0 1 0,0-1 0,0 1 0,0-1 0,0 1 0,0 0 0,-1-1 0,1 1 0,0-1 0,0 1 0,0 0 0,-1-1 0,1 1 0,0 0 0,-1-1 0,1 1 0,0 0 0,-1-1 0,1 1 0,0 0 0,-1 0 0,1-1 0,-1 1 0,1 0 0,0 0 0,-1 0 0,1-1 0,-1 1 0,0 0 0,-13 10 0,12-9 0,-6 7-4,-1 1 0,1 0 0,1 0 0,0 1-1,0 0 1,1 0 0,-6 13 0,-30 81-41,38-95 43,-9 33-51,-14 80-1,15-61 23,-5 70 64,7-33-9,8-84-10,1 1 1,1-1-1,1 0 0,-1 0 0,2 0 1,0 0-1,1 0 0,0 0 1,1 0-1,1-1 0,0 0 0,1 0 1,15 25-1,-20-36-3,1 0 0,1 0 0,-1 0 0,0 0 0,0-1 0,1 1 0,-1-1 0,1 1 0,-1-1 0,1 0 0,0 0 1,-1 0-1,1 0 0,0 0 0,0-1 0,-1 1 0,1-1 0,0 0 0,0 0 0,3 0 0,10-1 38,0 0-1,22-5 1,-25 4-15,5-1 13,-1 0-1,1-2 1,27-10 0,-38 12-16,0 0 0,0-1 0,-1 0 0,1 0 0,-1-1 0,0 1 0,-1-1 0,1-1 0,-1 1 0,0-1 0,6-9 0,-9 11-17,0 0 1,0 0 0,-1 0-1,1 0 1,-1 0 0,0 0-1,0 0 1,0 0 0,-1 0 0,0 0-1,0 0 1,0-1 0,0 1-1,0 0 1,-1 0 0,0 0-1,-2-7 1,3 9-10,-1-1 0,0 0 0,0 1 0,0 0 0,0-1 0,0 1 0,-1 0 0,1-1 0,-1 1 0,1 0 0,-1 0 0,0 0 0,0 0 0,0 1 0,0-1 0,0 1 0,0-1 0,-1 1 0,1-1 0,0 1 0,-1 0 0,1 0 0,-1 0 0,1 1 0,-1-1 0,0 1 0,-4-1 0,1 1-6,0 1 0,1 0 0,-1 1 0,0-1 1,1 1-1,-1 0 0,1 1 0,0-1 0,0 1 1,0 0-1,0 0 0,0 1 0,1-1 0,-1 1 0,1 0 1,0 0-1,0 1 0,1-1 0,-1 1 0,1 0 1,0 0-1,0 0 0,1 0 0,-1 1 0,1-1 0,0 0 1,1 1-1,-1 0 0,1-1 0,0 1 0,1 0 1,-1 0-1,1 0 0,0-1 0,2 12 0,-1-13 9,0 0 1,0 0-1,0 0 0,0 0 0,1 0 0,-1 0 0,1 0 0,0-1 0,1 1 0,-1-1 0,1 1 0,-1-1 0,1 0 1,0 0-1,0 0 0,0 0 0,1 0 0,-1-1 0,0 0 0,1 0 0,0 0 0,0 0 0,-1 0 0,1-1 1,0 1-1,0-1 0,1 0 0,-1 0 0,7 0 0,-1 0 24,1 0-1,-1-1 1,1 0-1,0-1 1,-1 0-1,15-3 1,64-20 88,-68 17-109,8-3 76,0-1 0,49-28 0,-72 37-70,1-1 0,-1 2 0,1-1 1,11-1-1,-12 2 11,10-1 16,-26 4-10,-8 1-17,1 0-1,-32 11 1,42-12-11,1 1-1,-1 0 1,1 0-1,0 1 1,-1 0-1,1 0 1,1 0 0,-1 1-1,-9 9 1,15-12-5,-1-1 0,0 0 1,0 1-1,1-1 0,-1 1 1,1 0-1,-1-1 0,1 1 1,-1-1-1,1 1 0,0 0 1,0-1-1,0 1 0,0 0 1,0-1-1,0 1 0,1 0 1,-1-1-1,0 1 0,1-1 1,-1 1-1,1-1 0,0 1 1,0-1-1,-1 1 0,1-1 1,2 3-1,1 2 0,0 0 1,1 0-1,0-1 0,9 9 1,-12-12 6,1 0 0,0 0 0,-1 0 1,1 0-1,0-1 0,0 1 0,0-1 1,0 0-1,0 0 0,1 0 0,-1 0 1,0 0-1,0-1 0,1 1 0,5-1 1,-3-1 1,0 1 1,0-1 0,0-1-1,-1 1 1,1-1 0,0 0 0,-1 0-1,8-5 1,2-2 16,1-1-1,-2-1 1,1-1-1,24-25 1,-5 0-8,-2-1-1,-2-2 1,-1-1 0,-2-1-1,26-54 1,-4 3 13,-25 48-7,-1 0 1,26-75-1,-46 111-20,37-134 98,-34 115-69,-1 0 0,-1 0-1,0-35 1,-4 58-39,0 0 1,0-1-1,0 1 0,-1 0 1,1 0-1,-2 0 1,1 0-1,0 0 1,-1 0-1,0 1 1,-5-10-1,7 14 3,-1 0-1,0 0 1,1-1-1,-1 1 1,0 0 0,0 0-1,1 0 1,-1 0 0,0 0-1,0 0 1,1 0 0,-1 0-1,0 0 1,1 0-1,-1 1 1,0-1 0,0 0-1,1 0 1,-1 1 0,0-1-1,1 0 1,-1 1-1,1-1 1,-1 1 0,0-1-1,1 1 1,-1-1 0,1 1-1,-1 0 1,-18 18-43,3 5 13,1 1-1,0 0 1,2 1 0,1 1-1,1 0 1,2 0 0,-8 31-1,-27 184-58,32-166 78,-10 118 17,22-174 28,1-1-1,1 1 1,0 0-1,2-1 0,0 1 1,1-1-1,1 0 1,16 34-1,-21-50-20,0 0 0,1 0 1,0 0-1,0 0 0,0 0 0,0-1 0,0 1 1,0-1-1,1 1 0,-1-1 0,1 0 0,-1 0 0,1 0 1,0 0-1,0 0 0,0-1 0,0 0 0,0 1 1,0-1-1,1 0 0,-1 0 0,0-1 0,1 1 1,-1-1-1,0 1 0,1-1 0,-1 0 0,0-1 1,1 1-1,-1 0 0,0-1 0,1 0 0,-1 0 1,4-1-1,0-1 15,1 0 0,-1 0 0,-1 0 1,1-1-1,0 0 0,-1 0 0,0-1 1,0 0-1,0 0 0,0 0 0,-1-1 1,0 0-1,0 0 0,4-7 0,1-5 40,-1-1-1,0 0 0,-1 0 1,-1 0-1,-1-1 0,-1 0 1,-1-1-1,0 1 0,-2-1 1,1-21-1,-3 42-66,-1-1-1,1 1 1,0-1-1,0 1 1,0-1 0,0 1-1,0-1 1,0 1 0,0-1-1,0 1 1,0-1-1,1 1 1,-1-1 0,0 1-1,0-1 1,0 1 0,1-1-1,-1 1 1,0-1-1,0 1 1,1 0 0,-1-1-1,0 1 1,1-1-1,-1 1 1,1 0 0,-1-1-1,0 1 1,1 0 0,-1 0-1,1-1 1,0 1-1,0 0-1,1 0-1,-1 0 1,0 0-1,0 1 1,0-1-1,1 0 1,-1 1-1,0-1 1,0 1-1,0 0 1,0-1-1,0 1 1,2 1-1,34 32-75,-33-30 70,-1 0 7,1 0 0,-1 1-1,0-1 1,0 1 0,0 0-1,-1 0 1,0 0 0,0 0 0,0 0-1,2 9 1,0 8 3,2 30 0,-1-4-2,-2-34 32,0 1 0,8 23-1,-9-32-5,1-1 1,0 0-1,-1 0 0,2 0 0,-1 0 0,1 0 1,-1-1-1,1 1 0,8 6 0,-11-11-14,1 1-1,0 0 0,-1-1 0,1 1 1,0-1-1,-1 0 0,1 1 0,0-1 1,-1 0-1,1 0 0,0 0 1,-1 0-1,1 0 0,0-1 0,-1 1 1,1 0-1,0-1 0,-1 1 1,1-1-1,-1 0 0,1 1 0,-1-1 1,1 0-1,1-1 0,35-25 168,-26 16-134,-1-1 0,-1 0 0,0 0 1,0-1-1,-1 0 0,9-20 0,23-32 198,-27 43-133,-6 10 48,-11 30-89,-3 5-49,1 1-1,-3 39 1,8-55 5,0 0 0,0 0 0,1 0 0,0-1 1,0 1-1,1 0 0,0 0 0,0-1 0,0 1 0,1-1 0,7 13 1,-9-19-19,0 0 1,0 0 0,0 0 0,1 0-1,-1-1 1,0 1 0,0 0 0,0-1-1,1 1 1,-1-1 0,0 1 0,1-1-1,-1 0 1,0 1 0,1-1 0,-1 0-1,0 0 1,1 0 0,-1 0 0,1 0-1,-1 0 1,0 0 0,1-1 0,1 0-1,35-11 40,234-100 392,-240 97-409,47-28 0,-78 42-29,-1 1 1,0 0-1,1-1 0,-1 1 0,0 0 0,1-1 1,-1 1-1,1 0 0,-1 0 0,0-1 0,1 1 1,-1 0-1,1 0 0,-1 0 0,1 0 1,-1-1-1,1 1 0,-1 0 0,1 0 0,-1 0 1,1 0-1,-1 0 0,1 0 0,-1 0 0,1 1 1,-7 10 12,-22 20 19,27-29-29,-6 5 17,0 0 1,1 1 0,0 0 0,1 0 0,-6 12-1,9-18-8,1 2 0,0-1 0,0 0 0,0 0 0,0 0-1,1 0 1,-1 1 0,1-1 0,0 0 0,-1 0 0,2 1-1,-1-1 1,0 0 0,1 0 0,-1 1 0,1-1-1,0 0 1,0 0 0,0 0 0,2 3 0,3 5 37,0-1 0,1 0 0,15 17 0,-18-23-34,0 0 1,0 0-1,1 0 1,-1-1-1,1 0 1,0 0-1,0 0 1,0 0-1,0 0 1,6 1-1,-10-4-39,-1 0-1,1 1 1,0-1-1,-1 0 0,1 0 1,0 0-1,-1 0 0,1 0 1,0 0-1,-1 0 0,1 0 1,0 0-1,-1 0 1,1 0-1,0 0 0,-1-1 1,1 1-1,0 0 0,0-1 1,-1 1-132,0 0 0,0 0 1,1-1-1,-1 1 1,0 0-1,0-1 0,0 1 1,0 0-1,0 0 1,0-1-1,0 1 0,0 0 1,0-1-1,0 1 1,0 0-1,0-1 0,0 1 1,0 0-1,0-1 1,0 1-1,0 0 0,0-1 1,0 1-1,0 0 0,0 0 1,0-1-1,-1 1 1,1 0-1,0-1 0,0 1 1,0 0-1,-1-1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47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13264,'0'0'1664,"68"-70"-1648,-44 60-112,-1 8-8,-7 2-48,0 0 0,-4 0-56,-4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47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7024,'0'0'1550,"16"-5"-1140,49-11 290,86-9 0,-25 18-70,0 5 0,0 6 0,157 25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5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219 439 5624,'0'0'5228,"-12"2"-4824,9-2-384,-8 1 141,1 1 0,-1 0 1,0 0-1,1 1 0,0 1 0,-1 0 0,1 0 0,1 1 0,-15 9 1,13-6 89,-1 2 165,0 0 0,-11 11 0,20-17-292,0 0 0,0 0 0,0 0 0,0 1 0,1-1 0,-1 0 0,1 1 0,0 0-1,1-1 1,-3 8 0,4-10-80,0 1 0,0-1 0,0 0 0,1 0-1,-1 0 1,0 0 0,1 0 0,0 0 0,-1 0 0,1 0-1,0 0 1,0 0 0,0 0 0,0-1 0,0 1 0,0 0-1,1 0 1,-1-1 0,0 1 0,4 2 0,-3-3-4,0 1 0,0 0 0,0-1 0,0 1 0,0-1 1,1 1-1,-1-1 0,1 0 0,-1 0 0,0 0 0,1-1 0,0 1 0,-1 0 0,1-1 1,-1 0-1,5 0 0,-4 0-4,1-1 1,-1 0-1,0 0 1,1 0-1,-1-1 1,0 1-1,0-1 1,0 0-1,0 0 1,0 0-1,0 0 1,-1 0-1,1 0 1,2-4-1,5-6 50,0 0-1,8-14 1,1-3 50,-13 21-59,-1 0 1,-1 0-1,1-1 1,-1 1-1,-1-1 1,0 0-1,0 0 1,3-18-1,-5 21 50,-1 6 169,4 17 93,0-7-296,1 1 1,0-1-1,1 0 0,0-1 0,0 1 0,1-1 1,1 0-1,-1-1 0,1 0 0,1 0 0,13 10 1,-20-17-64,0 0 0,0 0 0,0 0 0,0-1 1,0 1-1,1 0 0,-1-1 0,0 0 0,0 1 1,1-1-1,-1 0 0,0 0 0,1 0 0,-1 0 0,0-1 1,3 0-1,0 0 26,0-1 1,0 0 0,0 0-1,-1 0 1,1-1-1,7-5 1,1-3 81,-1 0 1,0 0 0,15-19 0,-12 12 7,-8 9-10,0 0 1,1 0 0,0 0 0,1 1 0,14-10-1,-22 18-128,-1 0 0,1 0-1,-1 0 1,0 1-1,1-1 1,-1 0 0,1 0-1,-1 1 1,0-1 0,1 0-1,-1 0 1,0 1-1,0-1 1,1 0 0,-1 1-1,0-1 1,0 1 0,1-1-1,-1 0 1,0 1-1,0-1 1,0 1 0,0-1-1,0 0 1,0 1 0,1-1-1,-1 1 1,0-1 0,0 1-1,0-1 1,0 0-1,-1 1 1,1-1 0,0 1-1,2 19 53,-7 20 35,3-29-49,0 0 0,1 1-1,1-1 1,0 0 0,2 19-1,-2-30-40,1 1 0,-1-1-1,1 0 1,-1 1 0,0-1-1,1 0 1,-1 1 0,1-1-1,-1 0 1,1 0 0,-1 0 0,1 1-1,-1-1 1,1 0 0,-1 0-1,1 0 1,-1 0 0,1 0-1,-1 0 1,1 0 0,-1 0-1,1 0 1,-1 0 0,1 0 0,-1 0-1,1-1 1,-1 1 0,1 0-1,-1 0 1,1 0 0,-1-1-1,1 1 1,-1 0 0,0 0-1,1-1 1,-1 1 0,1-1-1,20-12 33,40-38 39,-43 34-37,2 0 0,0 2-1,23-14 1,-42 28-38,-1 0 1,1 1 0,0-1-1,0 1 1,0-1 0,0 1-1,-1-1 1,1 1 0,0 0-1,0-1 1,0 1 0,0 0-1,0 0 1,0-1 0,0 1-1,0 0 1,0 0 0,0 0-1,0 0 1,0 1 0,0-1-1,0 0 1,0 0 0,-1 0-1,1 1 1,0-1 0,0 1-1,0-1 1,0 0 0,0 1-1,-1 0 1,1-1 0,1 2-1,0 1 7,-1 0-1,1 0 0,-1 0 0,0 1 1,0-1-1,0 0 0,0 1 0,-1-1 1,1 4-1,1 30 55,2 12 144,-4-47-192,1 0 0,-1 0 1,1 0-1,-1 0 0,1 0 1,0 0-1,0 0 0,0 0 0,0 0 1,0-1-1,0 1 0,0 0 1,2 1-1,-2-2-5,1 0 0,-1-1-1,1 1 1,-1-1 0,1 1 0,-1-1 0,1 0 0,0 1-1,-1-1 1,1 0 0,-1 0 0,1 0 0,0 0 0,-1 0 0,1-1-1,-1 1 1,1 0 0,1-1 0,24-7 41,0-1 0,-1-1 0,0-1 0,42-25 0,18-9 51,-13 1 188,-90 72-134,7-16-145,-11 10 34,1 1 0,1 0 0,2 2 0,0 0 0,-16 34 0,31-53-27,0 0 0,1 0 0,0 0 0,0 0 0,0 0 0,1 0 0,-1 1-1,1-1 1,2 8 0,-2-13-14,0 1 1,0-1-1,1 1 0,-1-1 0,1 0 1,-1 1-1,1-1 0,-1 1 0,1-1 0,0 0 1,0 0-1,0 1 0,0-1 0,0 0 1,0 0-1,0 0 0,2 2 0,-2-3-1,1 1-1,-1-1 0,0 0 1,1 1-1,-1-1 0,1 0 0,-1 0 1,1 0-1,-1 0 0,1 0 1,-1 0-1,1 0 0,-1-1 1,1 1-1,-1 0 0,0-1 1,1 1-1,-1-1 0,0 0 1,1 1-1,-1-1 0,1-1 1,12-7 17,-1 0 0,0-1 0,-1 0 0,0-1 0,-1-1 0,0 0 0,0 0 0,-2-1 0,1-1 1,-2 1-1,8-17 0,1-4 33,-2-1 1,-2 0 0,15-61 0,-18 52-1,-2 0 1,3-48 0,-10 68-36,-1-1 0,-1 1 0,-1-1 1,-1 1-1,-9-35 0,12 59-17,0-1 0,0 1 0,0-1 0,0 0 0,0 1 0,0-1 0,-1 1 0,1-1 0,0 1 0,0-1 0,0 1 0,-1-1 0,1 1 0,0-1 1,-1 1-1,1-1 0,-1 1 0,1-1 0,0 1 0,-1-1 0,1 1 0,-1 0 0,1-1 0,-1 1 0,1 0 0,-1 0 0,1-1 0,-1 1 0,-1 0 0,2 0 0,-1 0 0,0 1 0,0-1 0,0 1 0,0-1 0,1 1 0,-1-1 0,0 1 0,0 0 0,1-1 0,-1 1 0,0 0 0,1 0 0,-1-1 0,0 3 1,-18 37-2,13-17 2,1 1-1,2-1 1,0 1-1,1 0 1,1 0-1,1 0 1,5 34 0,2-15 3,1 1 1,2-2-1,19 50 1,-26-84 11,1 0 0,0-1 0,10 14 0,-9-14-128,0 0 0,-1 0-1,0 0 1,4 10 0,-9-8-685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55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0 945 5416,'0'0'6098,"5"-10"-5676,16-35 644,42-65 0,-22 48-188,-22 32-148,27-32 0,-27 38-299,-13 16-180,0 0 1,0 0 0,1 1-1,0 0 1,1 0-1,12-9 1,-20 16-220,1 0-1,-1-1 1,1 1-1,-1 0 1,0-1-1,1 1 1,-1 0-1,1 0 1,-1-1 0,1 1-1,-1 0 1,1 0-1,-1 0 1,1 0-1,-1 0 1,1 0-1,-1 0 1,1 0 0,-1 0-1,1 0 1,-1 0-1,1 0 1,3 13 398,-3-10-418,0 15 137,0-1-1,-2 0 1,0 0 0,-4 25-1,1-11 14,-2 14 97,2-21 187,-1 36 0,27-78 30,200-217 375,-213 225-796,-7 7-32,1 0 1,-1 0-1,1 1 1,-1-1-1,1 1 1,0 0-1,0 0 1,0 0-1,0 0 0,5-2 1,-7 4-19,-1 0 0,1 0 1,-1 0-1,1 0 0,0 0 0,-1 0 1,1 0-1,-1 0 0,1 1 0,0-1 1,-1 0-1,1 0 0,-1 0 0,1 1 1,-1-1-1,1 0 0,-1 1 0,1-1 1,-1 0-1,1 1 0,-1-1 0,0 1 1,1-1-1,-1 0 0,1 1 0,-1-1 1,0 1-1,0-1 0,1 1 0,-1 0 1,0-1-1,0 1 0,0-1 0,1 1 1,-1-1-1,0 1 0,0 0 0,0-1 1,0 1-1,0-1 0,0 1 0,0-1 1,0 1-1,-1 0 0,-1 32 113,2-30-103,-18 128 489,18-130-489,0 0 1,-1-1-1,1 1 0,0-1 0,0 1 1,0 0-1,0-1 0,0 1 0,-1 0 1,1-1-1,0 1 0,1 0 0,-1-1 1,0 1-1,0-1 0,0 1 0,0 0 0,0-1 1,1 1-1,-1 0 0,1 0 0,9-7 157,15-27-60,-21 27-83,23-29 107,44-46-1,-69 79-126,-1 1 0,1-1 0,-1 1 0,1-1 0,0 1 0,0-1 0,-1 1 0,1 0 0,0 0 1,0 0-1,0 0 0,1 0 0,-1 1 0,0-1 0,0 0 0,0 1 0,5-1 0,-6 2-5,-1-1 1,1 0-1,0 0 1,0 1-1,0-1 1,0 0-1,-1 1 1,1-1-1,0 1 1,0-1-1,-1 1 1,1-1-1,-1 1 0,1-1 1,0 1-1,-1 0 1,1-1-1,0 2 1,0 0-3,0 1-1,0-1 1,0 1 0,0-1 0,0 1 0,-1-1-1,1 1 1,0 3 0,1 55 20,-3-48-15,1-1 1,1 1-1,0-1 1,0 1-1,1-1 0,1 1 1,0-1-1,0 0 1,6 12-1,-7-21-3,0 0 0,0 0 0,0 0 0,0 0 1,1-1-1,-1 1 0,1-1 0,0 0 0,-1 0 0,1 0 0,0 0 1,0 0-1,0 0 0,0-1 0,1 1 0,-1-1 0,0 0 0,1 0 1,-1 0-1,1-1 0,-1 1 0,1-1 0,5 0 0,6-1 11,0 0-1,-1-1 1,1-1-1,17-5 1,-23 5-10,15-4 16,-1-1 0,-1-1 0,0-2 0,0 0 0,28-20 0,-4-1 34,51-48 0,-67 50-21,17-13 26,-48 43-60,1 1 0,0-1 0,0 0 1,-1 0-1,1 0 0,0 0 1,-1 0-1,1 0 0,0-1 1,0 1-1,-1 0 0,1 0 0,0 0 1,-1 0-1,1 0 0,0 0 1,0 0-1,-1 0 0,1-1 1,0 1-1,0 0 0,-1 0 0,1 0 1,0-1-1,0 1 0,0 0 1,0 0-1,-1-1 0,1 1 1,0 0-1,0 0 0,0-1 1,0 1-1,0 0 0,0 0 0,-1-1 1,1 1-1,0 0 0,0-1 1,0 1-1,0 0 0,0 0 1,0-1-1,0 1 0,0 0 0,0-1 1,1 1-1,-1 0 0,0 0 1,0-1-1,0 1 0,0 0 1,0 0-1,0-1 0,1 1 0,-1 0 1,0 0-1,0-1 0,0 1 1,1 0-1,-1 0 0,0 0 1,0-1-1,0 1 0,1 0 1,-24 11 22,1 1 0,1 1 0,-25 19 1,31-21-17,-11 7 20,-23 24 0,42-37-15,1 2-1,0-1 1,0 1-1,0 0 1,1 0 0,1 0-1,-1 1 1,-5 13-1,9-18-4,0 0 0,0-1 1,0 1-1,1 0 0,-1 0 0,1 0 0,0 0 0,-1 0 0,2 0 1,-1 0-1,0 0 0,1 3 0,0-4-2,-1 0 0,1-1 1,0 1-1,-1-1 0,1 1 0,0-1 1,0 1-1,0-1 0,0 0 0,0 0 0,1 1 1,-1-1-1,0 0 0,0 0 0,1 0 1,1 1-1,1 0 2,-1-1 1,1 0 0,0 0-1,-1 0 1,1-1-1,0 1 1,-1-1 0,1 0-1,0 0 1,0 0 0,-1 0-1,1-1 1,0 1-1,-1-1 1,1 0 0,0 0-1,5-3 1,-1 0 5,0 0 1,0 0-1,0-1 0,-1 0 1,0-1-1,0 1 1,0-1-1,6-8 1,5-7 75,19-31 0,-8 10 64,-24 37-61,-9 14-33,-3 9-22,6-11-29,0 0 0,0 0 0,0 0 0,1 0 0,1 0 0,-1 0 0,1 0 1,0 0-1,0-1 0,1 1 0,0 0 0,0 0 0,1-1 0,3 7 0,-4-9-7,0 0 0,1-1 0,-1 1 1,0-1-1,1 0 0,0 0 0,0 0 0,0 0 0,0-1 0,0 1 0,1-1 0,-1 1 0,1-1 0,-1 0 0,1-1 0,0 1 1,0-1-1,0 1 0,0-1 0,0 0 0,0-1 0,0 1 0,0-1 0,0 0 0,6 0 0,5-2 9,0 0-1,0-2 1,0 0 0,-1 0-1,1-2 1,-1 1 0,0-2-1,17-11 1,13-10 48,43-36 0,-79 58-43,-1-1 0,1 0 0,-1 0 1,-1-1-1,1 1 0,-1-1 0,-1-1 0,1 1 1,4-11-1,-10 18-13,0 1 0,0-1 0,1 1 1,-1-1-1,0 1 0,0-1 0,0 1 0,0-1 0,0 1 1,0-1-1,0 0 0,0 1 0,0-1 0,0 1 0,0-1 1,0 1-1,0-1 0,-1 1 0,1-1 0,0 1 1,0-1-1,0 1 0,-1-1 0,1 1 0,0-1 0,-1 1 1,1-1-1,0 1 0,-1-1 0,-1 1 0,1-1 1,0 1-1,0-1 0,0 1 0,0 0 0,0 0 1,-1 0-1,1-1 0,0 1 0,0 0 0,0 0 1,-3 1-1,-36 10-6,39-10 3,-15 5-4,1 0-1,1 1 0,-1 1 1,1 0-1,0 1 0,1 1 1,0 0-1,1 1 0,0 0 1,0 1-1,1 0 0,-12 18 1,22-28 4,-1 0 1,1 1-1,0-1 1,-1 1-1,1-1 1,0 1-1,1 0 1,-1-1-1,0 1 1,1 0-1,0 0 1,-1-1-1,1 1 1,0 0-1,1 0 1,-1-1-1,0 1 1,1 0-1,-1-1 1,1 1-1,0 0 1,0-1-1,0 1 1,0-1-1,1 1 1,-1-1-1,0 0 1,1 1-1,0-1 1,0 0-1,-1 0 1,5 3-1,-3-2-1,1 0 0,0-1 0,0 1 0,0-1 0,0 0 0,0 0 0,0 0 0,1 0-1,-1-1 1,0 0 0,1 0 0,-1 0 0,1 0 0,0-1 0,-1 1 0,1-1 0,0-1 0,8 0 0,-4-2 17,0 0 0,0 0 1,0 0-1,0-1 0,-1 0 0,0-1 1,0 0-1,0-1 0,0 1 0,-1-1 1,0-1-1,0 1 0,-1-1 0,1 0 1,-2-1-1,1 0 0,4-9 0,2 1 70,-12 16-84,0 0 0,0 0 0,0 1 1,0-1-1,0 0 0,0 0 0,0 0 1,0 0-1,0 0 0,0 0 0,0 0 1,0 0-1,0 0 0,0 0 0,0 0 1,-1 0-1,1 0 0,1 1 0,-1-1 1,0 0-1,0 0 0,0 0 0,0 0 1,0 0-1,0 0 0,0 0 0,0 0 1,0 0-1,0 0 0,0 0 0,0 0 1,0 1-1,0-1 0,0 0 0,0 0 1,0 0-1,0 0 0,0 0 0,0 0 1,0 0-1,0 0 0,0 0 1,1 0-1,-1 0 0,0 0 0,0 0 1,0 0-1,0 0 0,0 0 0,0 0 1,-15 32 27,-6 5 9,-18 50 0,-7 11-4,15-41-18,-51 104 80,77-148-86,0-1-1,-1 0 0,0 0 1,-1-1-1,0 0 0,0 0 1,-15 14-1,22-24-7,0-1-1,-1 0 0,1 1 1,-1-1-1,1 1 0,-1-1 1,1 0-1,-1 1 1,0-1-1,1 0 0,-1 0 1,1 1-1,-1-1 1,0 0-1,1 0 0,-1 0 1,0 0-1,1 0 0,-1 0 1,1 0-1,-1 0 1,0 0-1,1 0 0,-1 0 1,0 0-1,1 0 1,-1-1-1,1 1 0,-2-1 1,1 0-2,0 0 0,0 0 0,0 0 0,0 0-1,0 0 1,0-1 0,0 1 0,0 0 0,0-1 0,1 1 0,-2-3 0,0-2-2,1 0-1,-1 1 1,1-1 0,0 0-1,0-9 1,3 4 4,-1 0-1,2 0 1,-1 0 0,1 0-1,1 0 1,0 0 0,1 1 0,0 0-1,11-18 1,-4 11 16,1 0 0,0 1 0,2 0 0,21-18-1,94-72 22,22-16-47,54-61 8,-200 176-4,20-15-44,-25 22 47,0-1-1,0 1 1,0-1-1,0 1 1,0-1-1,0 1 1,0 0-1,0-1 1,0 1-1,0 0 1,0 0-1,0 0 1,0 0-1,0 0 0,0 0 1,0 0-1,0 0 1,0 0-1,0 0 1,0 1-1,0-1 1,0 0-1,0 1 1,0-1-1,0 1 1,0-1-1,1 2 0,-1-1 1,0 0-1,0 0 1,-1 0-1,1 0 0,0 1 1,-1-1-1,1 0 0,-1 0 1,1 1-1,-1-1 0,0 0 1,0 1-1,1-1 0,-1 1 1,0-1-1,0 0 0,-1 2 1,-2 27-9,3-28 8,-7 34-6,3-21 8,2 0 0,-3 27 0,8-37 0,3-9 2,8-12 8,-12 13-5,97-113 143,-84 101-104,-14 15-42,-1-1 0,0 1 0,1 0 0,-1-1 0,0 1-1,1-1 1,-1 1 0,1 0 0,-1-1 0,1 1-1,-1 0 1,1 0 0,-1-1 0,1 1 0,-1 0-1,1 0 1,-1 0 0,1 0 0,-1-1 0,1 1 0,-1 0-1,1 0 1,-1 0 0,2 0 0,1 18 2,1 2 2,0-1 0,8 19 0,-10-32-10,0 0-1,1-1 0,0 1 0,0-1 0,1 1 0,-1-1 1,1 0-1,0 0 0,1-1 0,6 7 0,-7-9 7,-1 1 0,1-1 0,0 1 0,0-1 0,0 0 0,0 0 0,0-1 0,0 1 0,0-1 0,1 0 0,-1 0 0,0 0 0,1-1 0,-1 0 0,1 1 0,-1-2 0,1 1 0,-1 0 1,0-1-1,1 0 0,-1 0 0,0 0 0,0-1 0,1 1 0,5-4 0,-1 0 19,-1 0 0,0-1 1,-1 1-1,0-1 1,0-1-1,0 1 0,0-1 1,-1-1-1,0 1 1,-1-1-1,6-9 0,-10 14-10,18-38 119,-18 40-123,0 0-1,-1 0 1,0 0 0,1 0 0,-1 0 0,0-1-1,1 1 1,-1 0 0,0 0 0,0 0-1,0 0 1,0 0 0,0-1 0,0 1-1,0 0 1,0 0 0,-1 0 0,1 0 0,0 0-1,-1 0 1,1 0 0,-1 0 0,1 0-1,-1 0 1,1 0 0,-1 0 0,0 0-1,1 0 1,-1 0 0,0 0 0,0 0-1,0 1 1,0-1 0,-1 0 0,1 1-6,1-1-1,-1 1 1,0 0 0,1 0 0,-1 0 0,0 0-1,0 1 1,1-1 0,-1 0 0,0 0 0,1 0-1,-1 0 1,0 1 0,1-1 0,-1 0-1,0 1 1,1-1 0,-1 1 0,1-1 0,-1 0-1,1 1 1,-1-1 0,1 1 0,-1-1 0,1 1-1,-1 0 1,1-1 0,-1 1 0,1 0 0,-14 24-37,10-16 33,2-5-3,0 0 0,0 0 1,1 0-1,-1 0 0,1 1 0,0-1 0,0 0 0,1 1 0,-1-1 0,1 1 1,0-1-1,0 1 0,0-1 0,1 1 0,-1-1 0,1 1 0,0-1 1,1 0-1,-1 1 0,1-1 0,0 0 0,0 0 0,0 0 0,0 0 1,1-1-1,4 6 0,-5-5 5,1-1 0,0 0 0,1 0 0,-1 0 1,0 0-1,1 0 0,0-1 0,-1 0 0,1 1 0,0-2 0,0 1 0,1 0 1,-1-1-1,0 1 0,0-1 0,1-1 0,-1 1 0,0 0 0,1-1 0,-1 0 1,1 0-1,-1 0 0,1-1 0,-1 0 0,0 1 0,1-1 0,3-2 0,5-3 22,0 0-1,0 0 1,0-2-1,-1 1 0,0-2 1,-1 1-1,0-2 1,13-13-1,-4 0 42,-1-1 0,30-49 0,78-171 194,-109 207-224,-1 1 10,7-12 20,25-76-1,-41 102-49,-5 16 1,-1 0 0,0 0 0,0 0 0,0 0 0,0-1 0,-1 1 0,0-1 0,-1 1-1,0-11 1,0 17-12,0 0-1,0 0 0,0 0 0,0 0 1,0-1-1,0 1 0,0 0 1,0 0-1,0 0 0,0 0 0,0 0 1,0 0-1,0 0 0,0 0 0,0 0 1,0 0-1,0 0 0,0 0 0,0 0 1,0-1-1,0 1 0,0 0 0,0 0 1,-1 0-1,1 0 0,0 0 0,0 0 1,0 0-1,0 0 0,0 0 1,0 0-1,0 0 0,0 0 0,0 0 1,0 0-1,-1 0 0,1 0 0,0 0 1,0 0-1,0 0 0,0 0 0,0 0 1,0 0-1,0 0 0,0 0 0,0 0 1,0 0-1,0 0 0,0 0 0,-1 0 1,1 1-1,0-1 0,0 0 1,0 0-1,0 0 0,0 0 0,0 0 1,0 0-1,0 0 0,0 0 0,-6 8 5,-5 9 0,3 1-4,0 1 1,1 0 0,0 0 0,-3 22-1,-11 85 24,16-89 4,-17 161 40,21-163-15,1 1 1,2-1 0,10 58-1,-12-88-48,1 0-1,1 0 0,-1-1 1,1 1-1,0 0 1,0-1-1,0 0 1,0 1-1,1-1 1,-1 0-1,1 0 1,1 0-1,5 5 0,-7-7-4,0-1 0,1 1 0,-1-1-1,1 0 1,0 0 0,-1 0 0,1 0-1,0 0 1,-1 0 0,1-1 0,0 0-1,0 1 1,-1-1 0,1 0 0,0 0 0,0-1-1,0 1 1,-1 0 0,1-1 0,0 0-1,-1 0 1,1 0 0,0 0 0,-1 0-1,3-2 1,3-1 11,0-1 0,0 0 0,-1 0 0,0-1 0,0 0 0,12-13 0,33-48 92,-34 42-55,1-1 29,-2-1 0,0 0 0,18-45 0,-47 162 86,10-78-125,1 0-1,0 0 1,1 1 0,1 13-1,-1-22-16,1 0-1,-1 0 0,1 0 1,0 0-1,0 0 0,0 0 1,1-1-1,-1 1 0,1 0 1,0-1-1,0 0 1,0 1-1,0-1 0,1 0 1,-1 0-1,6 5 0,-6-7-11,0-1-1,0 1 1,0 0-1,0 0 1,1-1-1,-1 0 1,0 1-1,0-1 1,0 0-1,1 0 1,-1 0-1,0 0 1,0 0-1,0-1 0,1 1 1,-1-1-1,0 1 1,3-2-1,39-17 125,-40 16-113,19-8 10,21-10 161,66-45 1,-94 57-193,-18 11 0,-1 0 0,0 1 0,1 0 0,-1-1 0,1 1 0,0 0 0,-2 4 0,-14 17 0,13-20 0,0 0 0,0 1 0,1 0 0,0 0 0,0 0 0,0 1 0,1-1 0,0 1 0,0 0 0,-3 9 0,5-13 0,1 0 0,-1 0 0,0 0 0,1 0 0,0 0 0,-1 1 0,1-1 0,0 0 0,0 0 0,1 0 0,-1 1 0,0-1 0,1 0 0,-1 0 0,1 0 0,0 0 0,-1 0 0,1 0 0,0 0 0,0 0 0,1 0 0,-1 0 0,0 0 0,1 0 0,-1-1 0,1 1 0,-1-1 0,1 1 0,0-1 0,-1 0 0,1 1 0,0-1 0,3 1 0,1 1-26,0 0 0,1-1 0,-1 0 0,0-1 1,1 1-1,-1-1 0,1 0 0,-1-1 0,1 0 0,-1 0 0,1 0 0,-1 0 1,1-1-1,-1-1 0,1 1 0,6-3 0,-2 3-258,-1 1-1004,-4-1-2861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55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13768,'0'0'1632,"71"-33"-1448,-53 31-248,0 2 8,-2 2-80,-4 2 8,-4 2-56,-2 0-8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7:56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9536,'0'0'576,"67"-16"-240,-1 0 0,21-4-56,15 4 8,15 2 168,-2-1 16,-2 9-24,-12 4 8,-6 2-56,-17 0 16,-17 0-120,-21 2 0,-4 4-88,-12-2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01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1067 5624,'0'0'6722,"5"-9"-6171,33-74 577,-8 15 412,55-90 1,-74 142-1280,-6 6-21,2 0 1,0 1 0,0 0 0,0 0 0,11-9-1,-8 5 233,-5 7 214,8 13-219,-8-1-350,0-1-1,0 1 0,-1 0 0,0 0 0,0 0 0,-1 0 0,4 11 1,7 11 152,42 64 600,-46-78-661,0-1 0,1 0 0,1 0 0,18 16 0,-24-26-121,0-1 0,1 1 0,-1-1-1,0 0 1,1 0 0,0-1 0,-1 1 0,1-2 0,0 1 0,10-1 0,-3-1 58,0 0 0,-1-1 0,1 0 0,-1-1 0,1-1 1,-1 0-1,13-7 0,-8 3 21,-11 5-107,0-1 1,0 1-1,-1-1 1,1 0-1,-1-1 1,10-9 0,-6 5 19,0-1 0,13-19 0,-21 25-61,1 0-1,-1 0 1,0 0-1,-1 0 1,1 0-1,0-1 1,-1 1-1,0 0 1,0-1-1,-1 0 1,1-7-1,-1 9 5,1-2 0,-1-1 1,0 1-1,-1-1 1,1 1 0,-1 0-1,0-1 1,0 1 0,-1 0-1,-3-9 1,4 13-16,-1-1 0,0 1 0,1 0 0,-1-1 0,0 1 0,0 0 0,0 0 0,0 1 0,0-1 0,-3-1 0,-14-6 37,-10 10-45,25-1-4,1 0 1,-1-1-1,0 1 0,1 1 1,-1-1-1,1 0 0,0 1 1,-1 0-1,1 0 0,0 0 1,0 0-1,-4 4 0,2-2-4,0 0 0,1 0 0,0 1 0,0 0 0,0 0 0,-6 10 0,8-10 6,0 1 0,0 0 0,1 0 0,-1 0-1,1 0 1,1 0 0,-1 0 0,1 0 0,0 0 0,1 0 0,-1 0 0,1 0-1,3 11 1,-1-7-11,1 1 1,0-1-1,0 0 0,1 0 0,0 0 0,11 16 0,-13-22 17,1-1 1,-1 1-1,1 0 0,0-1 1,0 0-1,0 0 0,0 0 0,0 0 1,1-1-1,-1 1 0,1-1 1,0 0-1,0-1 0,0 1 0,0-1 1,0 0-1,5 1 0,-4-2 23,1 0 0,0 0-1,-1 0 1,1-1 0,0 0-1,-1 0 1,1 0 0,-1-1-1,0 0 1,1-1 0,-1 1-1,10-7 1,20-15 159,0-3 1,43-41-1,-44 38-118,1-11 28,-29 33-63,0 0 0,0 0 0,1 0 0,15-11 0,-15 13-17,6-3 6,-13 9-21,-1 0 0,1 0 0,-1 0 1,1 0-1,-1 0 0,1 0 0,-1 0 0,1 1 1,-1-1-1,0 0 0,1 0 0,-1 1 0,1-1 1,-1 0-1,0 1 0,1-1 0,-1 0 0,0 1 1,1-1-1,-1 0 0,0 1 0,1-1 1,-1 1-1,0-1 0,0 1 0,0-1 0,1 1 1,-1-1-1,0 0 0,0 1 0,0-1 0,0 1 1,0-1-1,0 2 0,4 17 7,-1 0 1,-1 1-1,0-1 0,-2 1 1,0-1-1,-2 1 0,0-1 1,-8 34-1,9-48 9,0 0 1,0-1 0,-1 1 0,0 0-1,0-1 1,-1 0 0,-4 8-1,6-11-15,0 0-1,0 0 1,0 0-1,0 0 1,0 0-1,0 0 1,0 0-1,-1 0 1,1-1-1,0 1 0,-1 0 1,1-1-1,-1 1 1,1-1-1,-1 1 1,1-1-1,-1 0 1,1 0-1,-1 1 1,1-1-1,-1 0 1,1-1-1,-1 1 0,1 0 1,-1 0-1,1-1 1,-1 1-1,-1-1 1,-2-1 15,0 1 0,0-1 0,0 0 0,0-1 0,0 1 0,1-1 0,-1 0 0,1 0 0,0 0 0,0-1 0,0 1 0,-7-9 0,11 12-12,0-1 0,-1 1 0,1 0 0,-1-1 0,1 1 0,0-1 0,-1 1 0,1-1 0,0 1 0,-1-1 0,1 1 0,0-1 0,0 1 0,0-1 0,-1 0 0,1 1 0,0-1 0,0 1 0,0-1 0,0 0 0,0 1 0,0-1 0,0 1 0,0-1 0,0 0 0,1 1 0,-1-1 0,0 1 0,0-1 0,0 1 0,1-2 0,21-4 27,-22 6-32,98-12-3,2 0-60,-86 9 62,-1 0 0,1-1 0,-1 0 0,0-2 0,15-7 0,-1-1 41,0-1 1,-2-1-1,1-2 0,-2 0 0,27-27 0,-28 21-8,-1 0 0,-1-1 0,-1-1 0,-1-1 0,18-35 0,-21 27-1,-2 0 0,15-53 0,9-75 60,-34 144-84,1-3 1,-1-2 0,-1 1 0,-1 0 0,0-1 0,-4-31 0,2 54-8,0 1 0,0 0 0,0-1-1,0 1 1,0 0 0,0-1 0,0 1 0,0 0-1,0-1 1,0 1 0,0 0 0,0 0 0,0-1 0,0 1-1,0 0 1,-1-1 0,1 1 0,0 0 0,0 0 0,0-1-1,0 1 1,-1 0 0,1 0 0,0-1 0,0 1-1,-1 0 1,1 0 0,0 0 0,0-1 0,-1 1 0,1 0-1,0 0 1,-1 0 0,1 0 0,0 0 0,-1 0 0,-9 8-25,-6 20-39,-12 37-40,4 2 0,-23 95-1,-10 168-104,54-297 215,1 0 1,2 1-1,1-1 0,8 49 1,-8-78-4,0 1 0,1 0 0,-1-1 1,1 1-1,0-1 0,0 0 0,0 0 1,0 1-1,4 3 0,-5-6 4,1-1 1,-1 1-1,1-1 0,-1 1 1,1-1-1,0 1 0,-1-1 1,1 0-1,0 0 1,0 0-1,0 0 0,0 0 1,0 0-1,0-1 0,0 1 1,0-1-1,0 1 0,0-1 1,0 0-1,1 0 0,-1 0 1,3 0-1,13-3 28,0-1-1,0-1 0,0 0 1,-1-1-1,0-1 1,0-1-1,-1 0 0,0-1 1,21-16-1,-21 12 47,0-1 0,-1 0 0,13-18 0,-27 32-76,0-1 0,-1 1 0,1-1-1,-1 1 1,1-1 0,-1 0 0,1 1 0,-1-1-1,0 0 1,1 1 0,-1-1 0,0 0 0,1 1 0,-1-1-1,0 0 1,0 0 0,0 1 0,0-1 0,1 0-1,-1 0 1,0 0 0,0 1 0,-1-1 0,1 0-1,0 0 1,0 1 0,0-1 0,0 0 0,-1 0 0,1 1-1,0-1 1,-1 0 0,1 0 0,0 1 0,-1-1-1,1 1 1,-1-1 0,-1-1 0,1 1 4,0 1-1,0-1 1,-1 0-1,1 1 1,-1-1 0,1 1-1,0-1 1,-1 1-1,1 0 1,-1 0 0,1-1-1,-1 1 1,1 0-1,-1 0 1,1 1 0,-1-1-1,1 0 1,-1 0-1,-1 1 1,-2 1 3,0 0 1,1 1-1,-1-1 0,1 1 1,0 0-1,0 0 1,0 0-1,0 0 0,1 1 1,-1-1-1,1 1 0,0 0 1,0 0-1,0 0 0,0 1 1,1-1-1,0 1 0,-2 5 1,2-5-13,2-1-1,-1 1 1,0 0 0,1-1 0,0 1 0,0 0-1,1-1 1,-1 1 0,1 0 0,0-1 0,2 6-1,-2-7 1,1 0 0,-1 0 0,1 0-1,0-1 1,0 1 0,0-1 0,0 1-1,0-1 1,1 0 0,-1 0 0,1 0 0,-1 0-1,1 0 1,0-1 0,-1 1 0,1-1-1,6 2 1,-7-2 2,1 0 0,0-1-1,-1 1 1,1-1 0,0 0 0,0 0-1,0 0 1,-1 0 0,1 0 0,0-1-1,0 1 1,-1-1 0,1 0 0,0 1-1,-1-1 1,1-1 0,-1 1 0,1 0-1,2-2 1,4-3 10,0-1 1,-1 0-1,11-11 0,-16 15-1,-1 1 1,0-1-1,0 1 0,-1-1 0,1 0 0,0 0 1,-1 0-1,0 0 0,1 0 0,0-6 1,-2 8-12,1-1 0,-1 1 1,0-1-1,0 1 0,0-1 1,0 1-1,0-1 0,0 1 0,0 0 1,0-1-1,-1 1 0,1-1 1,-1 1-1,1-1 0,-1 1 1,1 0-1,-1-1 0,0 1 1,0 0-1,1 0 0,-1 0 1,0 0-1,0-1 0,0 1 0,-1 0 1,-1-1-1,3 2-2,-1 0 0,1-1-1,-1 1 1,1 0 0,-1 0 0,0-1 0,1 1-1,-1 0 1,1 0 0,-1 0 0,1 0 0,-1 0-1,0 0 1,1 0 0,-1 0 0,0 0 0,1 0-1,-1 1 1,1-1 0,-1 0 0,1 0 0,-1 0 0,0 1-1,1-1 1,-1 0 0,1 1 0,-1-1 0,0 1-1,1-1 2,0 1 0,-1-1 0,1 0 0,0 0-1,0 1 1,0-1 0,0 0 0,-1 1 0,1-1-1,0 0 1,0 1 0,0-1 0,0 0 0,0 1 0,0-1-1,0 0 1,0 1 0,0-1 0,0 0 0,0 1-1,0-1 1,0 0 0,0 1 0,0-1 0,0 0 0,1 1-1,-1-1 1,0 0 0,0 0 0,0 1 0,0-1-1,1 0 1,-1 1 0,0-1 0,0 0 0,0 0 0,1 0-1,-1 1 1,0-1 0,1 0 0,-1 0 0,0 0-1,0 1 1,1-1 0,-1 0 0,0 0 0,1 0-1,-1 0 1,0 0 0,1 0 0,0 0 0,4 2-4,0-1 0,0 0 0,1 0 0,-1-1 0,1 1 0,-1-1 0,1-1 0,10 0 0,43-13-2,-52 12 7,0 0 1,1 0-1,-1-1 0,-1 0 1,1-1-1,0 1 1,-1-1-1,1 0 0,-1-1 1,-1 0-1,1 0 1,0 0-1,-1-1 1,0 1-1,5-9 0,-5 7 20,0-1-1,0 0 1,0 0-1,-1 0 1,-1 0-1,0-1 1,0 1-1,0-1 1,1-11-1,-4 19-19,1 0 1,-1 0-1,0 0 1,0 0-1,1 0 0,-1 0 1,0 0-1,1 0 1,-1 0-1,1 0 0,-1 0 1,1 0-1,0 0 0,-1 0 1,1 0-1,0 0 1,0 0-1,0 1 0,0-1 1,-1 0-1,1 1 1,0-1-1,0 1 0,0-1 1,0 1-1,0-1 0,2 1 1,-1-1 0,1 1 0,0 0 0,0 0 0,-1 0 0,1 0 0,0 1 1,-1-1-1,1 1 0,0 0 0,-1-1 0,4 3 0,1 0 1,0 0 0,0 0 0,-1 1 0,1 0 0,-1 1 0,0-1 0,10 11 0,-14-11 2,1-1 0,-1 1-1,0 0 1,0 1 0,0-1-1,0 0 1,0 1 0,-1-1 0,0 1-1,0-1 1,-1 1 0,1-1-1,-1 1 1,0 4 0,-1 10 31,-1-1-1,-5 25 1,4-27-16,0 1 0,0 18 0,3-31-13,0-1 0,0 1 0,0 0 0,1-1 0,-1 1 0,1-1 0,0 1 1,0-1-1,0 1 0,1-1 0,-1 0 0,1 0 0,0 1 0,0-1 0,0 0 0,0-1 0,0 1 0,1 0 0,-1 0 0,1-1 0,0 0 0,0 1 0,-1-1 0,2 0 0,-1-1 0,0 1 0,0 0 0,1-1 0,-1 0 0,0 0 0,1 0 0,-1 0 0,1 0 0,0-1 0,-1 0 0,1 1 0,-1-1 0,1-1 0,0 1 0,-1 0 0,1-1 0,6-2 0,3 0 30,1-2 0,-1 0 0,-1-1 0,1 0 1,-1 0-1,19-14 0,-7 1 155,43-41 1,-46 41-72,12-14 227,-32 33-340,-1-1 1,0 1 0,1 0-1,-1-1 1,1 1 0,-1 0-1,1 0 1,-1-1 0,1 1-1,-1 0 1,0 0 0,1 0-1,-1 0 1,1 0 0,-1-1-1,1 1 1,0 0 0,-1 0 0,1 0-1,-1 0 1,1 1 0,-1-1-1,1 0 1,-1 0 0,1 0-1,-1 0 1,0 0 0,1 1-1,-1-1 1,1 0 0,-1 0-1,1 1 1,-1-1 0,0 0-1,1 1 1,-1-1 0,1 0-1,-1 1 1,0-1 0,1 1-1,-1-1 1,0 0 0,1 2-1,12 17 61,-12-16-66,7 14 4,1 0 1,0-1-1,1 0 0,1 0 1,13 14-1,-22-28-6,0-1 0,1 1 0,-1-1 0,0 0 0,0 0 0,0 0 0,1 0 0,-1 0 0,1-1 0,-1 1 0,0-1 0,1 1 0,-1-1 0,1 0 0,-1 0 0,1 0 0,-1 0 0,1 0 0,-1-1 0,1 1 0,-1-1 0,1 0 0,-1 0 0,0 0 0,1 0 0,2-2 0,8-3 0,0-2 0,0 0 0,13-11 0,-22 16 0,80-55 0,-84 57 0,1 1 0,-1-1 0,1 1 0,-1-1 0,1 1 0,0 0 0,-1-1 0,1 1 0,0 0 0,-1-1 0,1 1 0,0 0 0,-1 0 0,1-1 0,0 1 0,0 0 0,-1 0 0,1 0 0,0 0 0,0 0 0,-1 0 0,1 0 0,0 0 0,-1 0 0,1 1 0,0-1 0,0 0 0,-1 0 0,1 1 0,0-1 0,-1 0 0,1 1 0,0-1 0,-1 1 0,1-1 0,-1 1 0,1-1 0,-1 1 0,1-1 0,-1 1 0,1-1 0,-1 1 0,0 0 0,1-1 0,-1 1 0,0 0 0,1-1 0,-1 1 0,0 0 0,0-1 0,0 1 0,1 0 0,-1 0 0,0 0 0,1 8 0,1 0 0,-1 0 0,-1 15 0,1-10 0,-1-14 0,0 1 0,0-1 0,0 1 0,0 0 0,1-1 0,-1 1 0,0-1 0,0 1 0,1-1 0,-1 1 0,0 0 0,1-1 0,-1 1 0,0-1 0,1 0 0,-1 1 0,1-1 0,-1 1 0,1-1 0,-1 0 0,1 1 0,-1-1 0,1 0 0,0 1 0,-1-1 0,1 0 0,-1 0 0,1 0 0,0 0 0,-1 0 0,1 1 0,0-1 0,-1 0 0,1 0 0,-1 0 0,1-1 0,0 1 0,-1 0 0,1 0 0,0 0 0,-1 0 0,1-1 0,-1 1 0,1 0 0,-1 0 0,1-1 0,-1 1 0,1 0 0,0-2 0,29-17 0,-16 6 0,22-26 0,-27 27 0,1 1 0,0 1 0,1 0 0,21-16 0,-32 26 0,1-1 0,-1 1 0,1 0 0,-1 0 0,1-1 0,-1 1 0,1 0 0,0 0 0,-1 0 0,1-1 0,-1 1 0,1 0 0,-1 0 0,1 0 0,0 0 0,-1 0 0,1 0 0,-1 0 0,1 0 0,-1 0 0,1 0 0,0 1 0,-1-1 0,1 0 0,-1 0 0,1 1 0,-1-1 0,1 0 0,-1 0 0,1 1 0,-1-1 0,1 1 0,-1-1 0,0 0 0,1 1 0,-1-1 0,0 1 0,1-1 0,-1 1 0,0-1 0,1 1 0,-1-1 0,0 1 0,0-1 0,0 1 0,1-1 0,-1 1 0,0 0 0,0-1 0,0 2 0,4 38 0,-3-24 0,1-9 0,-1-1 0,1 1 0,0-1 0,1 0 0,-1 0 0,1 0 0,1 0 0,5 9 0,-8-14 0,0 0 0,1 0 0,-1-1 0,0 1 0,1 0 0,-1 0 0,0-1 0,1 1 0,-1 0 0,1-1 0,-1 0 0,1 1 0,-1-1 0,1 0 0,-1 0 0,1 1 0,2-2 0,30-1 0,-27 1 0,7-1 0,0-1 0,0 0 0,0-1 0,-1 0 0,1-1 0,20-11 0,-7 1 0,-1-2 0,24-20 0,-49 36 0,12-8 0,-9 5 0,-7 3 0,-2 2 0,0 1 0,1 0 0,-1 0 0,1 1 0,0-1 0,0 1 0,0 0 0,0 0 0,-5 6 0,3-4 0,-1 1 0,1 0 0,0 0 0,0 0 0,0 1 0,1 0 0,-9 15 0,13-19 0,-1 0 0,1 0 0,-1 0 0,1 0 0,0 0 0,0 0 0,1 0 0,-1 1 0,1-1 0,0 0 0,-1 0 0,1 1 0,1-1 0,-1 0 0,0 1 0,1-1 0,0 0 0,0 0 0,0 1 0,0-1 0,2 4 0,-2-5 0,1-1 0,-1 0 0,0 0 0,1 0 0,-1 0 0,1 0 0,-1 0 0,1 0 0,0 0 0,-1-1 0,1 1 0,0-1 0,-1 1 0,1-1 0,0 0 0,-1 1 0,1-1 0,0 0 0,0 0 0,0 0 0,3-1 0,21 4 0,-25-3 0,-1 1 0,1-1 0,0 1 0,0-1 0,-1 1 0,1-1 0,0 1 0,0-1 0,-1 1 0,1 0 0,-1-1 0,1 1 0,-1 0 0,1 0 0,-1-1 0,1 1 0,-1 0 0,0 0 0,1 0 0,-1 0 0,0-1 0,0 1 0,1 0 0,-1 0 0,0 0 0,0 1 0,-1 13 0,0 1 0,-1-1 0,-1 0 0,0 0 0,-1 0 0,-1 0 0,-8 19 0,3-5 0,1-3 0,-78 201 0,73-195 0,-2-2 0,-1 1 0,-2-2 0,-44 53 0,60-78 0,0 0 0,0-1 0,-1 0 0,0 0 0,0 0 0,0 0 0,0 0 0,0-1 0,0 0 0,-1 0 0,1 0 0,-7 2 0,9-4 0,0 0 0,0 0 0,0 0 0,0 0 0,0 0 0,0 0 0,0-1 0,0 1 0,0 0 0,0-1 0,0 0 0,0 1 0,0-1 0,1 0 0,-1 0 0,0 0 0,0 0 0,1-1 0,-1 1 0,1 0 0,-1-1 0,1 1 0,-1-1 0,1 1 0,0-1 0,0 0 0,0 1 0,0-1 0,0 0 0,-1-3 0,-1-2 0,0-1 0,1 0 0,0 0 0,1 0 0,-1 0 0,1 0 0,1-1 0,0 1 0,0 0 0,0 0 0,1-1 0,1 1 0,-1 0 0,1 0 0,0 0 0,6-12 0,-1 4 0,0 0 0,1 0 0,1 1 0,0 0 0,1 1 0,22-25 0,62-47 0,-93 84-17,0 1 0,0 0 0,1 0-1,-1 0 1,-1-1 0,1 1 0,0 0 0,0-1 0,0 1 0,-1-1 0,2-2-1,-2 3-241,0 1 0,0-1 0,0 1-1,0-1 1,0 1 0,0-1-1,0 1 1,0-1 0,-1 0 0,1 1-1,0-1 1,0 1 0,0-1-1,-1 1 1,1-1 0,0 1 0,-1 0-1,1-1 1,0 1 0,-1-1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02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14368,'0'0'1728,"64"-24"-1456,-37 20-288,-3 4 8,-8 0-144,-6 0 8,-4 0-48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02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1 218 8136,'0'0'1504,"106"-32"-952,-17 6 8,20 2-24,16-7 16,2 3-8,4 4 16,-8 4 0,-2 6 16,-11 2-80,-5 6 8,-14 6-192,-14 4 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00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99 16879,'0'0'3056,"-48"-60"-2400,50 53 0,8 1-336,14-4 8,25 4-152,11-4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05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181 875 6128,'0'0'5825,"1"-13"-5249,3-17-162,0 1-1,2 0 1,14-43 0,251-549 4281,-262 594-4434,-8 23-176,1-1 0,-1 1 0,0-1 0,1 1 0,0 0 0,0-1 0,1 1 0,-1 0 0,1 1 1,0-1-1,3-3 0,-7 21 496,-26 91-65,-75 188 0,91-265-443,-111 256 724,93-228-433,-2-1 0,-72 93 1,12-32 704,84-106-505,14-12-314,19-16-150,-18 13-17,166-104 553,17-10-156,-151 94-401,-22 15-3,-1-2 1,20-15-1,-21 18-6,-15 9-62,-1 0 0,1 0 0,0-1 1,0 1-1,0 0 0,0-1 0,0 1 1,-1-1-1,1 1 0,0-1 0,0 1 0,-1-1 1,1 1-1,0-1 0,-1 0 0,1 1 1,-1-1-1,1 0 0,-1 0 0,1 0 1,0-1-1,-18 47 74,13-38-67,1 0 1,0 0-1,1 0 1,-1 0-1,1 1 1,1-1-1,0 1 1,-1 9-1,2 3 16,-1-8-9,1 1-1,3 22 0,-2-32-13,0 1 1,0-1-1,0 1 0,0-1 1,0 1-1,1-1 0,-1 0 1,1 0-1,0 0 0,0 0 1,0 0-1,1 0 0,-1 0 1,4 2-1,-5-4-3,0-1-1,0 1 0,1-1 1,-1 1-1,0-1 0,0 1 1,0-1-1,1 0 0,-1 0 1,0 0-1,0 0 0,1 0 1,-1 0-1,0 0 0,0 0 1,0 0-1,1 0 1,-1-1-1,0 1 0,0 0 1,0-1-1,1 1 0,-1-1 1,0 0-1,0 1 0,1-2 1,1 0 4,1 0 1,-1-1 0,0 1-1,-1-1 1,1 1 0,0-1-1,4-6 1,-2 0 10,0-1 1,-1 0 0,0 0-1,-1 0 1,0 0-1,0 0 1,-1-1 0,0 1-1,-1-1 1,0-20-1,-1 18 31,-1 0-1,-1 0 0,0 1 0,0-1 1,-1 0-1,-1 1 0,0 0 0,-11-22 0,5 22 52,9 10-84,0 1 0,-1 0 0,1 0 0,0 0 0,0-1 0,0 1-1,0-1 1,1 1 0,-1-1 0,0 1 0,1-1 0,-2-1 0,-2 1 151,5 2-134,3-2-18,12 1-5,-1 0 0,0 0 0,1 2-1,-1-1 1,1 2 0,25 6 0,-9-3-5,22 2-7,-31-5 77,1 1-1,-1 1 1,36 11-1,-57-15-63,-1 1-1,0-1 0,0 1 0,0-1 0,0 1 0,0 0 0,0 0 1,0-1-1,0 1 0,0 0 0,0 0 0,0 0 0,-1 0 0,1 0 1,0 0-1,0 0 0,-1 0 0,1 0 0,-1 1 0,1-1 0,-1 0 1,0 0-1,1 0 0,-1 1 0,0-1 0,0 0 0,0 0 1,0 1-1,0 0 0,-1 5 27,0 0 0,0 0 0,-1 0-1,-3 9 1,-2 8 17,-16 95 237,22-116-284,1 0 0,0 0 0,0 0 0,0 0 0,1 0 0,-1 0 0,1 0-1,0 0 1,0 0 0,0-1 0,0 1 0,0 0 0,0 0 0,1-1 0,-1 1-1,1-1 1,0 0 0,0 1 0,0-1 0,0 0 0,0 0 0,0 0 0,0 0-1,1 0 1,-1-1 0,1 1 0,-1-1 0,1 0 0,0 1 0,0-1 0,-1-1-1,1 1 1,0 0 0,0-1 0,0 1 0,0-1 0,5 0 0,9-1 21,-1-2 1,1 0 0,0 0 0,-1-2-1,30-12 1,73-44 125,-55 26-70,13-14 42,-54 33-94,-21 15-27,-1 1 1,0-1-1,0 0 0,1 0 1,-1 0-1,0 0 1,0 0-1,0-1 0,0 1 1,0 0-1,0 0 1,-1-1-1,1 1 0,0-1 1,-1 1-1,1 0 1,0-4-1,-2 5-2,0 0 0,-1 1 0,1-1 0,0 0 0,0 0 0,0 1 0,0-1 0,-1 0 0,1 1 1,0-1-1,0 1 0,0 0 0,-1 0 0,-27 22 84,27-21-82,1-1 1,-1 1-1,0 0 1,1 0-1,0-1 1,-1 1-1,1 0 1,0 1 0,0-1-1,0 0 1,0 0-1,1 0 1,-2 3-1,2 11 1,0-8-2,0 0-1,0-1 1,0 1-1,1 0 1,1-1-1,2 11 1,-3-13 10,1-1-1,0 1 1,0-1-1,0 1 1,4 5-1,-5-9-12,-1 0-1,1 1 1,-1-1-1,1 1 1,-1-1-1,1 1 0,-1-1 1,0 1-1,0 0 1,0-1-1,0 1 1,0 2-1,3 20 17,-2-22-19,0 0 1,0-1-1,0 1 1,1-1-1,-1 1 1,0-1-1,1 1 0,-1-1 1,1 0-1,0 1 1,-1-1-1,1 0 0,0 0 1,0 0-1,0-1 1,0 1-1,-1 0 1,1-1-1,4 1 0,2 1 6,0 0 0,1-1-1,11 0 1,4-2 9,0-1 1,0-1 0,0-1-1,-1-1 1,0-1-1,0 0 1,0-2 0,-1-1-1,0-1 1,-1-1-1,0-1 1,-1-1 0,21-16-1,-36 24-3,1 0-1,-1-1 0,0 1 0,0-1 0,-1-1 1,0 1-1,0-1 0,0 1 0,2-9 1,-4 11-1,0-1 1,-1 0-1,1 0 1,-1 0 0,0 0-1,-1 0 1,1-1-1,-1 1 1,0 0 0,0 0-1,-1 0 1,1-1-1,-3-8 1,2 13-11,1 0 0,-1 0 0,1 0 0,-1 0 0,0 0 0,1 0 0,-1 0-1,0 0 1,0 0 0,0 1 0,0-1 0,0 0 0,0 1 0,0-1 0,0 0 0,0 1 0,0-1 0,0 1 0,0 0 0,0-1 0,0 1-1,0 0 1,0 0 0,-1-1 0,1 1 0,0 0 0,0 0 0,0 0 0,0 1 0,-1-1 0,1 0 0,0 0 0,-1 1 0,-2 0-7,0 0 0,0 0 1,1 0-1,-1 1 1,0-1-1,1 1 0,-1 0 1,-4 4-1,5-4 2,1 0-1,-1 0 1,1 1-1,-1-1 1,1 1-1,0 0 1,0-1-1,0 1 1,0 0-1,1 0 1,-1 0-1,1 1 1,-1-1-1,1 0 1,0 1-1,1-1 1,-1 0-1,1 1 1,-1-1-1,1 1 1,0-1-1,0 1 1,0-1-1,1 1 1,-1-1-1,1 0 1,0 1-1,0-1 1,2 5-1,0-1 4,1 0 0,0-1 0,0 0 1,1 0-1,-1 0 0,1 0 0,1-1 0,-1 0 0,1 0 0,0 0 0,0-1 1,13 8-1,-2-3 27,2-1 0,-1-1 1,1-1-1,0 0 0,0-1 1,25 2-1,-14-3-163,1-3 0,0 0 0,41-5 0,-58 4-757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1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 4416,'0'0'8760,"-1"12"-8468,0-1-245,-22 166 1174,15-142-927,2-14 0,1 0 1,-2 24-1,0-17 120,0-2 160,8-23-206,7-14 61,0-5-293,0-1 0,10-35 0,-5 15-20,1 1 129,0 0 1,37-61-1,-32 77-22,-17 18-122,1-1 0,0 1-1,-1-1 1,0 1 0,0-1-1,3-4 1,-5 39 523,-8 54-170,-2 31 972,33-142-791,-12 9-549,1-1-4,0 0 1,1 1-1,0 1 0,2 0 1,0 0-1,20-14 0,-23 19-6,14-8 63,-26 18-135,1 0 1,-1-1 0,1 1-1,0 0 1,-1 0 0,1 0-1,0 0 1,-1 0 0,1 0 0,0 0-1,-1 0 1,1 0 0,0 0-1,-1 0 1,1 0 0,0 0 0,-1 0-1,1 1 1,0-1 0,-1 0-1,1 1 1,-1-1 0,1 0 0,0 1-1,-1-1 1,1 1 0,-1-1-1,1 0 1,-1 1 0,1-1 0,-1 1-1,0 0 1,1-1 0,-1 1-1,0-1 1,1 1 0,-1 0 0,4 11 68,0 0 1,-1 0 0,0 0 0,-1 0-1,0 0 1,-1 1 0,-1-1 0,0 1-1,-2 17 1,1 12 51,0-5-9,0-15 148,5 43 0,-4-54-106,-1-10-146,1-1 0,0 1 0,0-1 1,0 1-1,0-1 0,-1 1 1,1 0-1,0-1 0,0 1 0,0-1 1,0 1-1,0-1 0,0 1 0,0 0 1,1-1-1,-1 1 0,0-1 0,0 1 1,0-1-1,1 1 0,-1-1 0,0 1 1,0-1-1,1 1 0,-1-1 1,0 1-1,1-1 0,-1 1 0,1-1 1,-1 0-1,1 1 0,-1-1 0,1 0 1,0 1-1,-1-1 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14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 6224,'0'0'4874,"-11"2"-4387,-7 3-216,0 0 1,0 2-1,1 0 1,-28 15-1,22-7 142,1 0 0,0 1 0,-21 22-1,35-31-275,2 1 0,-1 0-1,1 0 1,0 0 0,1 1 0,-1-1-1,2 1 1,-1 1 0,2-1 0,-1 1-1,-3 15 1,6-21-54,1 0 0,-1-1 0,1 1 0,0 0 0,0 0 0,0-1 0,1 1 0,-1 0-1,3 7 1,-3-10-50,1 0-1,-1 1 1,1-1-1,-1 0 0,1 0 1,0 0-1,0 1 0,0-1 1,0 0-1,0 0 1,0 0-1,0 0 0,0-1 1,0 1-1,0 0 1,0 0-1,0-1 0,1 1 1,-1 0-1,0-1 1,1 1-1,-1-1 0,0 0 1,1 1-1,-1-1 1,0 0-1,1 0 0,-1 0 1,1 0-1,1 0 0,5-2 57,0 1-1,0-1 0,-1 0 0,1-1 0,0 0 1,-1 0-1,0 0 0,0-1 0,0 0 0,0-1 0,0 1 1,-1-1-1,0-1 0,0 1 0,0-1 0,6-9 1,4-5 213,-2 0 1,0-2-1,21-44 1,-34 64-228,0-1-1,0 1 1,0 0 0,0-1 0,0 1 0,0-1 0,-1 1-1,1-1 1,-1 1 0,1-1 0,-1 0 0,0 1 0,0-1-1,-1-2 1,0 6-48,0-1-1,0 1 1,0 0 0,1 0-1,-1 0 1,0 0-1,0-1 1,0 1 0,1 0-1,-1 1 1,1-1-1,-1 0 1,1 0-1,-1 2 1,0 2 7,0 1 0,0 0-1,1 0 1,-1-1 0,2 1 0,-1 0-1,0 0 1,1 0 0,0-1 0,1 1-1,-1 0 1,1-1 0,0 1 0,1-1-1,-1 0 1,1 0 0,0 0 0,0 0-1,4 4 1,0 0 48,1 0-1,0-1 0,0 0 1,0 0-1,1-1 1,0 0-1,1-1 1,19 10-1,-22-13 62,1 0 0,0-1 0,1 0 0,-1-1 0,0 1 1,0-2-1,1 1 0,16-2 0,-7 1 277,-18 0-353,2 5-88,2 8-734,-5-8-2603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16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89 610 3616,'0'0'2746,"0"-11"-2691,16-181-2,-5 18-148,-9 118 856,15-104 1,-14 144 174,-5 20 364,-6 28-352,-83 500 4039,90-528-4934,-26 138 2546,26-130-2100,1-10-414,0-1 0,0 1 1,0-1-1,0 1 0,0-1 1,0 1-1,-1-1 0,1 1 0,0-1 1,-1 0-1,1 1 0,-1-1 1,0 1-1,1-1 0,-1 0 1,-2 2 304,4-13-194,1-1 0,0 1-1,1 0 1,0-1-1,0 1 1,1 0-1,8-14 1,1-5 1,-7 14-126,2 1 0,-1 0-1,2 1 1,0 0 0,0 0 0,21-20 0,-22 25-29,1-1 0,0 2-1,0-1 1,1 1 0,0 1-1,0 0 1,1 0 0,0 1-1,18-6 1,-25 10-22,0 0 0,0 0 0,0 1-1,0-1 1,0 1 0,0 0 0,0 0 0,0 0 0,0 1 0,0-1 0,0 1-1,4 2 1,-6-3-10,-1 1 0,1 0 0,0 0 0,-1 0 0,1 0 0,0 0 0,-1 0 0,0 1 0,1-1-1,-1 1 1,0-1 0,1 1 0,-1-1 0,0 1 0,0-1 0,0 1 0,-1 0 0,1 0 0,0-1 0,0 1 0,-1 0-1,0 0 1,1 0 0,-1 0 0,0 0 0,0 0 0,0 2 0,0 4 5,-1 0 0,0 0 0,-1-1 0,0 1 1,0-1-1,0 1 0,-1-1 0,0 0 0,-1 0 0,0 0 0,0 0 0,0-1 1,-1 0-1,1 0 0,-9 8 0,4-5 19,-1 0-1,0-1 1,0 0-1,0-1 1,-1 0-1,0-1 1,0 0-1,-23 8 1,21-10 61,4-1 115,24 3-156,12 1-31,1-2 0,0-1 1,0-2-1,0 0 1,0-2-1,0-1 0,0-2 1,34-6-1,-45 6 21,-1-1 0,0-1-1,0-1 1,0 0-1,-1-1 1,1-1 0,-2 0-1,17-12 1,-25 16-19,-1 0-1,0 0 1,0-1-1,0 0 1,0 0-1,0 0 1,-1 0-1,0-1 1,0 0-1,-1 0 1,0 0 0,0 0-1,0-1 1,-1 1-1,0-1 1,0 1-1,0-1 1,-1 0-1,0 0 1,0 0-1,-1 1 1,-1-12 0,1 17-15,0-1 1,0 1 0,0-1 0,0 1 0,-1-1 0,1 1 0,0-1 0,-1 1 0,0-1 0,1 1 0,-1 0 0,0-1 0,0 1 0,1 0 0,-1 0 0,0-1 0,0 1 0,-1 0 0,1 0 0,0 0 0,0 0 0,-2-1 0,1 1 0,-1 1 1,1-1 0,0 1-1,0-1 1,0 1 0,0 0 0,0 0-1,-1 0 1,1 0 0,0 0-1,0 1 1,0-1 0,0 1-1,-3 0 1,-3 2 15,-1 0 0,1 1 0,-1 1 0,1-1 0,1 1 0,-11 8 0,15-11-15,0 1 0,0-1 0,1 0 0,-1 1 0,1 0 0,0 0 0,0 0 0,0 0 0,0 0 0,1 0 0,-1 0 1,1 0-1,-1 1 0,1-1 0,0 0 0,1 1 0,-1-1 0,0 5 0,1-3 13,1 0-1,-1 0 1,1-1 0,0 1-1,0 0 1,1 0-1,-1-1 1,1 1 0,0 0-1,1-1 1,4 7-1,2 2 53,0-1 0,2 0 0,0-1-1,0 0 1,1-1 0,0 0-1,16 10 1,26 10 173,-38-22-279,1 1 1,24 18-1,-29-19-26,0 2-4052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19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60 5224,'0'0'6562,"-10"9"-6018,-12 9 232,-46 30 0,46-34-190,2 1 0,0 1 0,1 0 0,-20 23 0,36-36-517,0-1 5,1 1 1,-1 0 0,1 0-1,0 1 1,0-1-1,0 1 1,0-1-1,1 1 1,0-1 0,-1 1-1,1 0 1,0-1-1,1 1 1,-1 0-1,1 0 1,-1 0 0,1 0-1,0 0 1,1 0-1,-1-1 1,1 1-1,0 0 1,0 0-1,0 0 1,0-1 0,0 1-1,1-1 1,0 1-1,0-1 1,2 4-1,-1-2-15,0-1-1,0 0 1,0 0-1,0 0 0,1-1 1,-1 1-1,1-1 1,0 0-1,0 0 0,0 0 1,1 0-1,-1-1 0,1 0 1,0 0-1,-1 0 1,1 0-1,0-1 0,0 0 1,0 0-1,0 0 1,0 0-1,8-1 0,-7-1-7,-1 0-1,1 0 0,-1-1 0,0 0 0,0 0 0,0 0 0,0-1 1,0 0-1,-1 1 0,1-2 0,-1 1 0,0 0 0,1-1 1,-2 0-1,1 0 0,0 0 0,-1-1 0,0 1 0,0-1 1,0 1-1,3-10 0,-3 9-3,0-1 1,-1 0-1,0 0 0,0 0 1,-1-1-1,1 1 1,-1 0-1,-1-1 0,1 1 1,-1-1-1,0 1 1,-1 0-1,1-1 0,-1 1 1,-1 0-1,1-1 1,-1 1-1,-3-7 0,5 12-26,-1 0-1,0-1 1,0 1 0,0 0-1,0 0 1,0 0-1,0 0 1,0 1 0,0-1-1,0 0 1,0 0-1,0 0 1,0 1 0,-1-1-1,1 1 1,0-1-1,0 1 1,-1-1 0,1 1-1,0 0 1,-1 0-1,-2 0 1,4-1-12,-1 1 0,0 0 1,0 1-1,0-1 0,1 0 1,-1 0-1,0 0 0,0 0 0,0 1 1,1-1-1,-1 0 0,0 1 1,1-1-1,-1 0 0,0 1 1,1-1-1,-1 1 0,0-1 0,1 1 1,-1 0-1,1-1 0,-1 1 1,1-1-1,-1 1 0,1 0 0,0 0 1,-1-1-1,1 1 0,0 0 1,-1 0-1,1-1 0,0 1 1,0 0-1,0 0 0,0-1 0,0 1 1,0 1-1,0 0 2,0 0 1,1 1-1,-1-1 1,1 0-1,0 0 0,0 0 1,0 0-1,0 0 1,0 0-1,0 0 1,1 0-1,-1 0 0,1 0 1,-1-1-1,1 1 1,0 0-1,-1-1 1,1 0-1,0 1 0,2 0 1,2 2 3,1-1 0,-1 0 0,0 0 0,1 0 0,8 2 1,-4-3 11,-1-1 1,1 0 0,-1 0 0,1-1-1,-1-1 1,1 1 0,-1-2-1,1 1 1,-1-2 0,1 1 0,-1-1-1,0-1 1,0 0 0,-1 0-1,1-1 1,-1 0 0,0-1 0,0 0-1,-1 0 1,0-1 0,0 0-1,0-1 1,12-16 0,-2 3 65,4-6 137,26-40 0,-39 41-53,-9 23-140,1 0 0,0 0 0,0 0 0,0 0 0,0 0 0,1 0 0,-1 0 0,1 0 0,1-2 0,-2 5 38,3-5 158,1 18-202,0 0-1,-2 1 1,0 0 0,0 0-1,-1 0 1,0 28 0,-4-4 32,-1 0 0,-16 66 0,19-102-58,-1 1 0,0-1 0,0 1 0,0-1 0,0 0 0,0 1 0,0-1 0,-1 0 0,1 0 0,-1 0 0,0 0 1,1 0-1,-1 0 0,0-1 0,0 1 0,0-1 0,0 1 0,0-1 0,0 0 0,-1 0 0,1 1 0,0-2 0,-1 1 0,1 0 0,-1 0 0,1-1 0,-1 1 0,1-1 0,-1 0 1,-3 0-1,-1 0 10,1-1 0,0 0 1,0 0-1,-1 0 1,1-1-1,0 0 1,0 0-1,1 0 1,-1-1-1,-10-6 1,16 9-15,-1 0 1,1-1 0,-1 1 0,1 0-1,-1 0 1,1-1 0,-1 1 0,1 0-1,-1-1 1,1 1 0,0 0 0,-1-1-1,1 1 1,0-1 0,-1 1 0,1 0 0,0-1-1,-1 1 1,1-1 0,0 1 0,0-1-1,0 1 1,-1-1 0,1 1 0,0-1-1,0 1 1,0-1 0,0 0 0,1 0-1,-1 0 0,1 1 0,0-1 0,-1 1 0,1-1 0,0 1 0,0 0 0,-1-1 0,1 1 0,0 0 0,0-1 0,0 1 0,-1 0 0,1 0 0,0 0 0,1 0 0,47-1-6,-39 1 8,31 0-4,0-2-1,60-10 0,-82 8 10,1-1-1,-1-1 1,0-1-1,-1 0 1,1-1-1,-1-2 0,19-12 1,98-66 145,-93 70 5,-58 27-117,-1-1 0,-20 7 0,13-5-21,-44 23-1,61-29-15,1 0 0,0 0 0,0 1 0,0 0 0,1 0-1,-1 1 1,1-1 0,-4 8 0,8-11-1,0 0 1,-1 0-1,1 0 0,1 0 1,-1 0-1,0 0 1,0 0-1,1 0 0,-1 1 1,1-1-1,0 0 0,0 0 1,0 1-1,0-1 0,0 0 1,0 1-1,1-1 0,-1 0 1,1 0-1,-1 0 0,1 1 1,0-1-1,0 0 0,0 0 1,0 0-1,0 0 0,0 0 1,1-1-1,-1 1 0,3 2 1,1 2 18,1-1-1,-1 0 1,1 0 0,0-1-1,0 1 1,0-1 0,1-1-1,-1 1 1,1-1 0,0 0-1,0-1 1,0 0 0,0 0-1,0 0 1,8 0 0,-2-1 35,0-1 1,0 0-1,0-1 1,0-1 0,-1 0-1,1 0 1,22-9 0,-30 10-41,-1 0 1,1 0-1,-1 0 1,1 1-1,0-1 1,-1 1-1,1 0 0,0 1 1,-1-1-1,1 1 1,-1 0-1,1 0 1,-1 1-1,7 2 1,12 3-120,-18-6 35,0-1 1,0 1-1,0-1 1,0 0-1,0 0 1,1 0 0,7-3-1,3 0-3368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25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1 984 3208,'0'0'7913,"-1"-11"-7500,1-2-294,1 0 0,0-1 0,0 1 0,2 1 1,-1-1-1,7-16 0,29-79 650,97-251 1430,-119 317-1889,-9 22-5,1 1 0,15-26 0,-19 39-139,-1 0 0,0 1 0,0-1 0,0 0 0,-1-1 0,0 1 0,0 0 0,1-8 0,-19 31 604,2 6-665,1 1 1,1 0-1,1 0 0,-8 27 1,-23 108 273,38-138-309,1 0 1,1-1-1,1 1 0,1 0 0,0 0 0,2 0 0,0 0 0,1 0 0,1 0 0,11 29 0,-15-48-53,1 0-1,0 0 1,0 0 0,0 0 0,0-1-1,0 1 1,0 0 0,1 0 0,-1-1-1,1 1 1,-1-1 0,1 0-1,-1 1 1,1-1 0,0 0 0,-1 0-1,1 0 1,0 0 0,0 0-1,0 0 1,0 0 0,0-1 0,0 1-1,0-1 1,0 0 0,0 1-1,0-1 1,0 0 0,1 0 0,-1 0-1,0 0 1,0-1 0,0 1 0,0-1-1,0 1 1,3-2 0,6-2 60,0 0 1,0-1-1,-1-1 1,0 1-1,11-9 1,5-6 234,41-40 0,-40 34-96,-20 19-95,-1 0 0,0 0 0,7-12 0,-13 18-94,1 0 176,-5 4-124,-5 9-29,4-5-44,1 1 1,0 0-1,1 0 1,-1 0 0,1 0-1,1 1 1,0-1-1,0 1 1,1 0 0,0-1-1,0 15 1,1-19-10,0 1 1,1-1-1,-1 0 1,1 0 0,0 1-1,0-1 1,1 0-1,-1 0 1,1 0-1,0 0 1,0-1-1,0 1 1,1 0 0,-1-1-1,1 0 1,0 1-1,0-1 1,0 0-1,0 0 1,0-1 0,1 1-1,0-1 1,-1 0-1,1 1 1,0-2-1,4 3 1,-4-3 11,-1 1 0,1-1 0,-1 0-1,1 0 1,0-1 0,-1 1 0,1-1 0,0 0 0,0 0 0,-1 0 0,1 0 0,0-1-1,0 1 1,-1-1 0,1 0 0,-1 0 0,1 0 0,-1-1 0,1 1 0,-1-1-1,0 0 1,1 0 0,-1 0 0,0 0 0,0-1 0,-1 1 0,1-1 0,0 1-1,-1-1 1,0 0 0,4-7 0,-3 6 12,-1-1 1,1 0-1,-1 1 0,0-1 0,-1 0 1,1 0-1,-1-1 0,0 1 1,-1 0-1,1 0 0,-1 0 0,0-1 1,0 1-1,0 0 0,-1 0 0,0 0 1,0-1-1,0 1 0,-1 0 0,0 0 1,0 1-1,-3-8 0,2 7 21,-1 0-1,0 0 0,1 1 1,-1-1-1,-1 1 0,1 0 1,-1 0-1,-9-6 0,0 9 36,12 1-92,10 1-8,83 7-98,-30-11 111,-1-3 0,64-14 0,-89 14 40,81-27 96,-99 32-28,-31 9-12,4-2-94,-29 17 32,2 1 0,-69 60 0,88-71 3,10-7-18,-1 1 0,1 0 0,-9 10 0,16-16-5,-1 0 0,1 0 1,0 1-1,0-1 0,0 1 1,0-1-1,0 1 0,1-1 1,-1 1-1,0-1 0,1 1 0,-1 0 1,1-1-1,0 1 0,-1 0 1,1-1-1,0 1 0,0 0 1,0 0-1,0-1 0,0 1 0,0 0 1,1-1-1,-1 1 0,1 0 1,0 1-1,0-2-2,0 0 1,-1 0-1,1 0 1,0-1-1,0 1 1,0 0-1,0-1 1,0 1-1,0 0 0,0-1 1,0 1-1,0-1 1,0 0-1,0 1 1,0-1-1,0 0 1,1 0-1,-1 0 1,0 0-1,0 0 1,0 0-1,0 0 0,0 0 1,1 0-1,0-1 1,2 1 6,0-1 0,0 0 0,-1 0 0,1 0 1,0 0-1,5-4 0,3-4 21,-1-1 1,0 0-1,-1 0 1,0-2-1,0 1 0,-1-1 1,0 0-1,8-17 0,14-19 110,-19 29-67,-9 15 46,-5 20-74,2-14-48,-43 219-86,34-188 67,-2 1-1,-1-2 1,-1 0 0,-26 45 0,35-71 32,0-1 1,0 0-1,0-1 1,-1 1-1,0-1 1,0 1-1,0-1 1,0-1-1,-8 5 1,12-7 1,-1 0 0,1 0-1,-1 0 1,1 0 0,-1-1 0,1 1-1,-1-1 1,0 1 0,1-1 0,-1 1-1,0-1 1,0 0 0,1 0 0,-1 0-1,0 0 1,1 0 0,-1 0 0,0 0 0,0-1-1,1 1 1,-1 0 0,0-1 0,1 0-1,-1 1 1,1-1 0,-1 0 0,1 0-1,-1 0 1,1 0 0,-1 0 0,1 0-1,0 0 1,0 0 0,-1-1 0,1 1-1,0 0 1,0-1 0,0 1 0,0-2 0,0 0-5,0 1 0,1 0 0,-1-1 0,1 1 0,0 0 0,0-1 1,0 1-1,0 0 0,0-1 0,0 1 0,1 0 0,-1-1 0,1 1 1,0 0-1,-1 0 0,1 0 0,0-1 0,0 1 0,0 0 0,1 0 1,-1 0-1,0 1 0,1-1 0,-1 0 0,4-2 0,1-3-2,1 1 0,0-1 0,1 2 0,-1-1-1,11-5 1,19-8 0,51-16 0,-53 21-3,0 0 0,34-21 0,-42 19 1,12-7 23,40-31 0,-67 44-19,0 0-1,-1-1 0,0 0 0,0-1 0,-2 0 0,1-1 0,7-14 0,-6 10 8,-8 14-8,0-1 0,-1 1 0,1-1 0,-1 0 0,0 1 0,0-1 0,-1 0 0,1 0 0,-1 0 0,0-1 0,0 1 0,0 0 0,0 0 0,-1-6 0,0 10-7,0-1 0,0 1 0,0-1 0,0 0 1,0 1-1,0-1 0,0 1 0,0-1 0,0 0 0,-1 1 0,1-1 0,0 1 0,0-1 0,-1 1 0,1-1 0,0 1 0,-1-1 0,1 1 0,-1-1 1,1 1-1,0-1 0,-1 1 0,1 0 0,-1-1 0,1 1 0,-1 0 0,0-1 0,1 1 0,-1 0 0,1 0 0,-1 0 0,1-1 0,-2 1 1,1 0-5,1 1 1,-1-1-1,0 0 0,0 1 1,0-1-1,1 1 1,-1-1-1,0 1 1,1-1-1,-1 1 1,0 0-1,1-1 1,-1 1-1,1 0 1,-1-1-1,1 1 1,-1 0-1,1 0 1,0-1-1,-1 1 1,1 0-1,0 0 1,-1 1-1,0 2-2,0 0 0,0 0-1,0 0 1,1 0 0,0 0 0,-1 0-1,1 0 1,1 0 0,-1 0-1,1 0 1,-1 0 0,1 0 0,0 0-1,1 0 1,-1 0 0,1 0-1,-1-1 1,1 1 0,0-1 0,1 1-1,-1-1 1,1 0 0,-1 0 0,1 0-1,0 0 1,0 0 0,4 3-1,-2-3 8,-1 0 1,1 0-1,-1 0 0,1-1 0,0 0 0,0 0 0,0 0 0,0-1 0,0 1 0,0-1 0,1 0 0,-1-1 0,0 1 0,1-1 0,-1 0 0,0 0 0,1-1 0,-1 0 0,0 0 0,10-3 1,-2-1 11,0-2 1,-1 1 0,0-2 0,0 0 0,0 0-1,13-14 1,60-65 80,-52 48-35,-1-2-1,-2-1 1,-2-1 0,25-53-1,-40 69-14,-7 14 1,1-1 1,12-18-1,-14 25-45,-9 13-11,-11 17-12,4 1-4,1 1 0,2 1 0,0-1 0,2 1 0,1 0 0,0 0 0,3 1 0,-1 39 0,3 19-131,0-84 159,0-1-1,0 1 0,0-1 1,0 0-1,0 1 1,0-1-1,0 1 0,0-1 1,0 1-1,0-1 0,0 1 1,1-1-1,-1 1 1,0-1-1,0 0 0,0 1 1,1-1-1,-1 1 1,0-1-1,0 0 0,1 1 1,-1-1-1,0 0 0,1 1 1,-1-1-1,1 0 1,-1 1-1,0-1 0,1 0 1,-1 0-1,1 0 1,-1 1-1,1-1 0,-1 0 1,0 0-1,1 0 1,-1 0-1,1 0 0,-1 0 1,1 0-1,-1 0 0,1 0 1,-1 0-1,1 0 1,-1 0-1,1 0 0,-1 0 1,0 0-1,1-1 1,-1 1-1,1 0 0,-1 0 1,1 0-1,-1-1 0,0 1 1,1-1-1,25-16-1,-4-4 23,-1-2 0,-2 0 1,0-1-1,30-50 0,49-115 80,-86 164-93,63-146 116,-42 95-144,-90 219-167,-90 262-220,127-316 441,38-104 148,-11 6-147,-1 1 1,1 0-1,1 0 0,-1 1 0,1 0 0,0 0 1,1 1-1,0 0 0,10-5 0,-18 11-35,0 0-1,0-1 1,0 1-1,0 0 1,0 0-1,0 0 1,0 0-1,0 0 1,0 0-1,0 0 0,0 0 1,0 1-1,0-1 1,0 0-1,0 1 1,0-1-1,0 0 1,0 1-1,0 0 1,0-1-1,0 1 1,-1-1-1,1 1 1,0 0-1,0-1 1,-1 1-1,1 0 1,0 0-1,-1 0 1,1 1-1,21 34 35,-13-22-36,-4-6-2,1 0-1,-1 0 1,2 0-1,-1-1 0,1 0 1,15 10-1,-19-14 5,1-1-1,0 0 1,0 0 0,0 0-1,0 0 1,0-1-1,1 0 1,-1 0-1,0 0 1,1 0-1,-1-1 1,0 0-1,1 0 1,-1 0 0,1 0-1,-1-1 1,6 0-1,0-2 10,0-1 0,0 1 0,0-1-1,-1-1 1,1 0 0,-1 0 0,0-1 0,-1 0-1,14-12 1,-9 6 24,-1-1 0,0 0 0,-1-1 1,-1 0-1,10-16 0,-18 26-14,-1 1 0,1-1 0,-1 0 1,0 1-1,0-1 0,1-5 0,-2 9-15,0-1 0,0 1 0,0 0-1,0-1 1,0 1 0,0 0 0,0-1 0,0 1 0,0 0-1,0-1 1,0 1 0,0 0 0,0-1 0,0 1 0,0 0-1,0-1 1,0 1 0,0 0 0,-1 0 0,1-1 0,0 1-1,0 0 1,0-1 0,-1 1 0,1 0 0,0 0 0,0 0-1,-1-1 1,0 1 0,0 0 0,0 0 0,0 1 0,1-1-1,-1 0 1,0 0 0,0 1 0,0-1 0,1 0 0,-1 1 0,0-1-1,0 1 1,1-1 0,-1 1 0,0-1 0,1 1 0,-2 0 0,0 2-5,0-1 1,-1 0 0,1 0-1,0 1 1,0-1 0,0 1-1,1 0 1,-1-1 0,1 1-1,-1 0 1,1 0 0,0 0-1,0 0 1,0 0 0,1 0-1,-2 6 1,2-7-1,0 0 0,1 0 1,-1 0-1,0 0 0,0 0 0,1 0 1,0 0-1,-1 0 0,1 0 0,0 0 1,0 0-1,0-1 0,0 1 0,0 0 1,0 0-1,1-1 0,-1 1 0,0-1 0,1 1 1,-1-1-1,1 0 0,0 1 0,-1-1 1,1 0-1,3 1 0,13 7-5,1-1 0,0-1-1,34 8 1,-43-12 4,1 1 0,-1 0 0,-1 1 0,1 0 0,-1 1 1,14 9-1,-13-7 8,1-2-1,-1 1 1,1-2 0,21 9 0,9-9 36,-36-6-4684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25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11256,'0'0'1608,"102"-40"-1368,-41 26 8,13 4-56,5 4 8,-6 4-88,-7 4 16,-11 4 0,-17 0 0,-4 6-16,-14 0 0,-8-2-64,-8-2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25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9144,'0'0'528,"87"0"-192,-11-2 0,23-2-152,12 2-8,4 4-56,-10 4-8,-5 0-128,-7 0 0,-14 6 16,-11 0 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31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1 970 4416,'0'0'3972,"9"-6"-3422,27-16 312,-2-2 0,-1-1-1,41-39 1,4-25 2049,-74 85-2715,-4 3-126,1 1-1,-1 0 0,1-1 1,-1 1-1,1-1 0,-1 1 0,0-1 1,1 1-1,-1-1 0,0 1 1,1-1-1,-1 1 0,0-1 0,0 1 1,0-1-1,1 0 0,-1 1 1,0-1-1,0-1 0,-10 16 703,-12 26-489,17-33-230,0 1 1,1-1 0,0 1 0,0 0 0,1 0 0,0 0-1,0 0 1,1 1 0,0-1 0,0 12 0,2-19-38,0 1 1,0 0 0,0-1-1,0 1 1,0 0-1,1-1 1,-1 1 0,1-1-1,-1 1 1,1-1-1,-1 1 1,1-1 0,0 1-1,0-1 1,0 0 0,0 1-1,0-1 1,0 0-1,0 0 1,2 2 0,0-1 4,-1-1-1,1 0 1,-1 0 0,1 0 0,0 0 0,-1 0 0,1 0 0,0-1 0,-1 1 0,1-1 0,4 0 0,4 0 44,0-1 0,0-1 0,0 0 0,20-6 0,-15 3-10,0-2 0,-1 0 0,0-1 0,0-1 0,-1 0 0,0-1 0,-1 0 0,0-1 0,22-24 0,3-9 109,48-72-1,-53 67-64,-2-2 0,-2-1-1,-2-1 1,-3-2 0,29-98-1,-52 150-84,0 0 0,0 1-1,0-1 1,0 0 0,-1 0-1,0 0 1,1 0 0,-1 0-1,0 0 1,-1 1 0,1-1-1,0 0 1,-1 0 0,0 0-1,-1-3 1,2 5-11,-1 1 1,1 0-1,-1 0 1,1 0-1,-1 0 1,0 0-1,1 0 0,-1 0 1,1 0-1,-1 1 1,1-1-1,-1 0 1,1 0-1,-1 0 1,0 0-1,1 1 0,-1-1 1,1 0-1,0 1 1,-1-1-1,1 0 1,-1 1-1,1-1 0,-1 1 1,1-1-1,0 0 1,-1 1-1,1 0 1,-2 1 4,-9 9 14,1 1 0,0 1 0,0 0 0,1 1 0,1-1 0,0 2 0,-5 14 1,-37 110 35,49-135-60,-10 29-11,2 1-1,1 0 0,1 0 0,2 0 1,2 1-1,2 58 0,1-85 1,1 0 0,1 1 0,0-1 0,0 0 0,0 0 0,7 14 0,-8-20 9,0 0 0,0 0 0,1 1 0,-1-1 0,0-1 0,1 1 0,-1 0 0,1 0 0,0 0 0,-1-1 0,1 1 0,0-1 0,0 0 0,0 1 0,0-1 0,0 0 0,0 0 0,1 0 0,-1 0 0,0-1 0,0 1 0,1-1 0,-1 1 0,0-1-1,1 0 1,-1 0 0,1 0 0,2 0 0,5-2 5,1-1 0,-1 0 0,1-1 1,-1 0-1,0 0 0,0-1 0,-1 0 0,1-1 0,13-12 0,-4 3 14,-2-1 0,0 0 0,21-28 0,6-14 38,-3-2 1,-2-1-1,-3-3 0,50-122 1,-74 152-10,-2 0 1,-1-1 0,-1 0 0,2-37 0,-12 41 17,-1 9 12,3 22-73,0 0 0,0-1 0,0 1 0,0 0 0,0 0 0,0-1 0,0 1 0,0 0 0,0-1 0,0 1 0,0 0 0,0 0 0,0-1 0,0 1 0,0 0 0,0-1 0,0 1 0,0 0 0,0 0 0,-1-1 0,1 1 0,0 0 0,0 0 1,0 0-1,0-1 0,-1 1 0,1 0 0,0 0 0,0 0 0,-1-1 0,1 1 0,0 0 0,0 0 0,-1 0 0,1 0 0,0 0 0,0 0 0,-1-1 0,1 1 0,0 0 0,-1 0 0,1 0 0,0 0 0,0 0 0,-1 0 0,1 0 0,0 0 0,-1 0 0,1 1 0,0-1 0,0 0 1,-1 0-1,1 0 0,0 0 0,0 0 0,-1 0 0,1 0 0,0 1 0,0-1 0,-1 0 0,1 0 0,0 1 0,-18 13 9,16-12-8,-11 11 1,1 1-1,1-1 1,0 2 0,1 0-1,1 0 1,0 0-1,1 1 1,-6 18 0,-6 25 20,-14 60 0,19-59 20,1-2 70,4 1 0,-4 66 0,11-98-37,0-6 45,1 38-1,2-53-70,1-1-1,0 1 0,-1-1 1,2 1-1,-1-1 0,0 0 1,1 1-1,0-1 0,1 0 1,-1 0-1,7 9 0,-8-13-30,1 0 1,-1 1-1,1-1 0,-1 0 0,1 0 0,0 0 1,-1 0-1,1 0 0,0 0 0,0-1 0,0 1 0,0-1 1,0 1-1,0-1 0,0 0 0,0 1 0,0-1 1,0 0-1,0 0 0,0-1 0,0 1 0,0 0 0,0-1 1,0 1-1,-1-1 0,1 1 0,0-1 0,0 0 1,2-1-1,6-3 58,0 0 0,-1-1-1,0 0 1,9-7 0,105-73 867,-120 84-928,0 0 0,0 0 0,0 0 0,-1 0 0,2 1 0,-1 0 0,0-1 0,0 1 0,0 0 0,1 1 0,-1-1 0,0 1 0,1-1 0,-1 1 0,0 0-1,1 0 1,-1 0 0,0 1 0,1-1 0,-1 1 0,0 0 0,0 0 0,1 0 0,-1 0 0,0 0 0,0 1 0,0 0 0,3 2 0,26 11 40,-30-14-51,1 0 1,-1 0-1,0-1 0,0 1 1,1-1-1,-1 1 0,1-1 1,-1 0-1,0 0 0,1 0 1,4 0-1,-7-1-4,1 1 0,-1-1 0,0 0 0,0 1 0,0-1 0,1 1 0,-1-1 1,0 0-1,0 1 0,0-1 0,0 0 0,0 1 0,0-1 0,0 0 0,0 1 0,0-1 0,-1 1 0,1-1 1,0 0-1,0 1 0,0-1 0,-1 1 0,1-1 0,0 0 0,-1 1 0,1-1 0,-1 1 0,1-1 0,-1 0 0,-12-18 83,11 17-81,0 0 1,0 0 0,-1 0-1,1 1 1,-1-1 0,1 1-1,-1-1 1,1 1-1,-1 0 1,0 0 0,1 0-1,-1 0 1,0 1-1,0-1 1,0 1 0,0-1-1,1 1 1,-1 0-1,0 0 1,0 1 0,0-1-1,0 0 1,0 1-1,1 0 1,-1 0 0,0 0-1,0 0 1,1 0-1,-1 0 1,1 1 0,-1-1-1,1 1 1,-4 3 0,2-3 0,1 1 0,0 1 1,-1-1-1,1 0 1,1 1-1,-1-1 1,0 1-1,1 0 1,0 0-1,0 0 1,0 0-1,0 0 1,1 1-1,-1-1 1,1 0-1,0 1 1,1-1-1,-1 1 1,1-1-1,0 1 1,0 4-1,1-5-4,0 0 0,1 0 0,-1-1 0,1 1 0,0 0 0,0-1 0,0 1 0,1-1 0,-1 1 0,1-1 0,3 3 0,-5-6 1,0 0-1,-1 0 0,1 0 1,0 0-1,0 0 1,0 0-1,0 0 0,0 0 1,0 0-1,0-1 1,0 1-1,0 0 0,0 0 1,-1-1-1,1 1 1,0-1-1,0 1 0,0-1 1,-1 1-1,2-2 1,15-12 21,9-22 61,-23 31-62,0-1 1,1 1 0,-1 0-1,1 1 1,0-1 0,0 0-1,8-5 1,-11 10-19,-1-1 0,1 1 0,-1 0 0,1 0 0,0 0 0,-1 0 0,1 0 0,-1 0 0,1 0 0,0 1 0,-1-1 0,1 0 0,-1 0 0,1 0 0,-1 1 0,1-1 0,-1 0 0,1 0 0,-1 1 0,1-1 0,-1 0 0,1 1 0,-1-1 0,0 1 0,1-1 0,-1 1 0,1-1 0,-1 1 0,0-1 0,1 1 0,-1-1 0,0 1 0,0-1 0,0 1 0,1-1 0,-1 1 0,0-1 0,0 2 0,11 29 3,-9-23 2,0-3-8,-1-1 1,1 0 0,0 0-1,1 1 1,-1-1 0,1 0-1,-1-1 1,1 1 0,0 0-1,0-1 1,1 0 0,-1 0-1,1 0 1,0 0 0,-1 0-1,1-1 1,1 1 0,-1-1-1,0 0 1,0-1 0,1 1-1,4 1 1,-1-2-1,-1 0 1,0-1-1,1 0 0,-1 0 1,0 0-1,1-1 0,-1 0 1,0 0-1,0-1 0,1 0 1,-1 0-1,-1-1 0,11-5 1,2-2 12,-2 0 0,1-1 1,-2-1-1,1-1 1,-2-1-1,25-26 1,-21 17 7,-1-1 0,0 0 0,-2-2 0,13-28 0,-4 0 25,-3-2 0,-3 0-1,-2-1 1,10-66 0,-24 107-21,0 1 0,-1-27 1,-2 36-21,0 0 0,-1 0-1,1 0 1,-2 0 0,1 0 0,0 0 0,-1 0-1,0 0 1,-1 1 0,-2-6 0,5 10-7,-1 1 0,1 0 0,0 0 0,0 0 0,-1-1 0,1 1 0,0 0 0,0 0 0,-1 0 0,1 0 0,0 0 0,0 0 0,-1 0 0,1-1 0,0 1 0,-1 0 0,1 0 0,0 0 0,-1 0 0,1 0 1,0 0-1,0 1 0,-1-1 0,1 0 0,0 0 0,0 0 0,-1 0 0,1 0 0,0 0 0,-1 0 0,1 0 0,0 1 0,0-1 0,0 0 0,-1 0 0,1 0 0,0 1 0,0-1 0,0 0 0,-1 0 0,1 1 0,0-1 0,0 0 0,0 0 0,0 1 0,0-1 0,-1 0 0,1 0 0,0 1 0,0-1 0,0 0 0,0 1 1,0-1-1,-9 20-45,9-19 45,-8 23-44,0 2-1,2-1 0,1 1 1,1-1-1,1 1 0,1 38 1,10 113-147,-5-154 174,1-1 0,1 0 0,1 0 0,1 0 0,17 37 0,-24-58 23,1 1 0,0-1 0,0 0 1,-1 1-1,1-1 0,0 0 0,0 1 0,1-1 0,-1 0 1,0 0-1,0 0 0,0 0 0,1 0 0,-1 0 0,1 0 1,-1 0-1,0-1 0,1 1 0,0-1 0,-1 1 1,4 0-1,-2-1 3,-1 0 0,1 0 1,0-1-1,0 1 0,-1-1 1,1 1-1,0-1 1,-1 0-1,1 0 0,-1 0 1,5-3-1,5-4 32,0 0 1,-1-1-1,19-20 1,-27 27-33,10-13 60,19-27 0,-20 26-1,21-24 0,-33 40-66,0-1 1,0 1 0,1 0 0,-1 0 0,0-1 0,0 1 0,0 0 0,1 0 0,-1 0-1,0 0 1,0-1 0,0 1 0,1 0 0,-1 0 0,0 0 0,0 0 0,1 0 0,-1 0 0,0 0-1,0-1 1,1 1 0,-1 0 0,0 0 0,0 0 0,1 0 0,-1 0 0,0 0 0,0 0 0,1 0-1,-1 1 1,0-1 0,0 0 0,1 0 0,-1 0 0,4 11 18,-5 25 9,0-22-6,1-4-14,3 66 34,-2-68-35,0 0 0,1 0 0,0-1 1,0 1-1,1 0 0,0-1 0,5 10 1,-6-14-5,0 0 1,0-1-1,0 1 1,0-1 0,1 0-1,-1 1 1,1-1 0,0 0-1,-1-1 1,1 1 0,0 0-1,0-1 1,0 0 0,0 0-1,1 0 1,-1 0-1,0 0 1,0 0 0,1-1-1,-1 0 1,0 0 0,1 0-1,-1 0 1,5-1 0,2 0 9,1 0 0,-1-2 0,0 1 0,0-1 0,0 0 0,14-8 0,3-4 64,-1-1 0,0-2 0,-2 0 0,24-23 0,-32 30 100,-10 11-46,-6 9-84,-2-1-41,0 0 1,1 0-1,0 1 0,1-1 1,0 0-1,0 0 0,1 1 0,0-1 1,3 13-1,-3-17-5,0 0 1,0 0-1,1 0 0,-1 0 1,1 0-1,0-1 1,0 1-1,0 0 0,1-1 1,-1 0-1,1 1 1,0-1-1,0 0 0,0-1 1,0 1-1,0 0 1,1-1-1,-1 0 0,1 0 1,7 4-1,-9-6 6,0 1 0,1-1 0,-1 0 0,0 0 0,1 0 0,-1 0 0,0 0 0,1 0 0,-1-1 0,0 1 0,1-1 0,-1 0 0,0 1 0,0-1 0,0 0 0,0 0 0,0-1 0,0 1 0,0 0 0,0-1 0,0 1 0,0-1 0,-1 1 0,1-1 0,0 0 0,-1 0 0,0 0 0,2-3 0,0 1 6,0 0-1,-1 0 1,0-1 0,0 1 0,0-1-1,0 1 1,-1-1 0,0 1-1,0-1 1,0 0 0,0 0-1,-1-9 1,0 7 12,-1 1-1,0-1 1,-1 1-1,0-1 1,-3-7-1,4 11-15,0 1 0,0 0 0,0 1 0,0-1 0,-1 0 0,1 0 0,-1 0 0,1 1 0,-1-1 0,0 1 0,0-1 0,1 1 0,-1 0 0,0 0 0,0 0 0,0 0 0,-1 0-1,-2-1 1,2 1-4,0 0 0,-1 0 0,1 0 0,-1 0 0,1 1 0,-1-1 0,1 1 0,-1 0 0,1 0 0,-1 0 0,1 1 0,-1-1 0,1 1 0,0 0 0,-1 0 0,1 0 0,-5 3 0,7-1-48,9-1 27,12-2 14,-17 0-1,21-1 1,43-8 0,-48 5 1,0 2 1,0 0-1,38 1 0,-56 1 2,1 0-1,0 1 1,0-1-1,0 1 1,0 0-1,0-1 1,-1 1 0,1 0-1,0 0 1,0 0-1,-1 0 1,1 1-1,-1-1 1,1 0-1,-1 1 1,0-1-1,0 1 1,1-1 0,-1 1-1,0-1 1,0 1-1,1 3 1,1 3 5,0 0-1,0 0 1,2 15 0,-3-17-3,-1 33 94,-2-23 6,3-16-96,-1 0 1,1 0-1,-1-1 1,0 1 0,1 0-1,-1-1 1,0 1-1,1-1 1,-1 1-1,0-1 1,0 0-1,1 0 1,-1 1 0,1-2-1,3-2-1,-1 0 1,0 0-1,1-1 1,-2 0-1,6-6 0,9-12 3,12-14 6,-24 28-1,1 0 0,0 1 0,0 0 0,1 0 0,0 1 1,0 0-1,10-7 0,-16 14-13,0-1 1,0 1 0,1-1 0,-1 1-1,0 0 1,0 0 0,1 0-1,-1 0 1,0 0 0,0 1 0,0-1-1,1 1 1,-1-1 0,0 1-1,0 0 1,0 0 0,0 0 0,0 0-1,0 0 1,0 0 0,0 1-1,-1-1 1,3 2 0,3 3 9,1 0 0,-1 1 1,-1 0-1,8 9 0,0 4 14,22 40 0,-30-50-21,-1 1 0,-1 0 0,0 0 0,0 0 0,3 23-1,-6-29-19,-1 0-1,0 0 1,0 0-1,-1-1 1,1 1-1,-1 0 0,0 0 1,-1-1-1,1 1 1,-1-1-1,1 1 0,-2-1 1,1 1-1,0-1 1,-1 0-1,0 0 1,1 0-1,-2-1 0,-4 6 1,4-6-423,1 0 0,-1 0 1,0 0-1,0 0 0,0-1 1,-1 0-1,1 0 0,-1 0 1,1 0-1,-1-1 0,-6 2 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31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13264,'0'0'1000,"72"-32"-832,-39 20 8,-3 2-200,-8 6 8,-8 4-56,-6 0 8,-2 4-64,-6-2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12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1365 11048,'0'0'6029,"11"-4"-5251,-6 2-664,3-1 32,-1 0 1,1 0-1,-1-1 1,0 0-1,0-1 1,-1 1-1,1-1 1,9-11-1,5-8 308,-1-1-1,-1-2 0,-2 0 1,-1 0-1,-1-2 0,17-42 1,-9 6 620,29-130 1,-45 146-646,-6 34-17,1 1 1,7-27 0,-9 41-401,0-1 0,0 1 0,1 0 0,-1 0 0,0 0 0,0 0 0,0 0 0,1 0 0,-1-1 0,0 1 0,0 0 0,1 0 0,-1 0 0,0 0 0,0 0 0,1 0 0,-1 0 0,0 0 0,0 0 0,1 0 0,-1 0 0,0 0 0,0 0 0,0 0 0,1 0 0,-1 1 0,0-1 0,0 0 0,1 0 0,-1 0 0,0 0 0,0 0 0,0 0 0,1 1 0,-1-1 0,0 0 0,0 0 0,0 0 0,0 1 0,1-1 0,-1 0 0,0 0 0,9 9 170,-2 1-96,-1-1-1,1 1 0,-2 1 1,0-1-1,0 1 1,-1 0-1,4 12 0,1 4 40,9 23 98,-2 0-1,-2 1 1,-2 1 0,6 68-1,-17-108-136,-1 0-1,0 0 0,-1 0 0,0-1 0,-4 19 0,4-27-64,1-1 0,-1 0 0,1 1 0,-1-1 0,0 0 0,0 0 1,0 0-1,0 0 0,0 0 0,0 0 0,-1 0 0,1 0 0,-1 0 0,0 0 0,1-1 0,-1 1 0,0-1 0,0 1 0,0-1 0,0 0 0,0 0 1,0 0-1,0 0 0,0 0 0,0 0 0,-1 0 0,1-1 0,0 1 0,-1-1 0,1 0 0,0 0 0,-1 0 0,1 0 0,-3 0 0,-5-2 39,0-1-1,0 0 1,0 0-1,1-1 1,0-1-1,0 1 1,0-1-1,-13-10 1,-1-2 264,-38-38 0,39 31 175,22 24-495,0 0 0,0 0 0,0 0 0,0-1 0,0 1 0,0 0 0,0 0 0,0 0 0,0 0 0,0 0 0,0 0 0,-1 0 0,1 0 0,0 0 0,0 0 0,0 0 0,0-1 0,0 1 0,0 0 0,0 0 0,0 0 0,0 0 0,0 0 0,0 0 1,0 0-1,0 0 0,0 0 0,0-1 0,0 1 0,0 0 0,0 0 0,0 0 0,0 0 0,0 0 0,0 0 0,0 0 0,0 0 0,0-1 0,0 1 0,1 0 0,-1 0 0,0 0 0,0 0 0,0 0 0,0 0 0,0 0 0,0 0 0,0 0 0,0 0 0,0 0 0,0 0 0,0 0 0,1 0 0,-1-1 0,0 1 0,0 0 0,0 0 0,0 0 0,0 0 0,0 0 0,0 0 0,0 0 0,1 0 0,16 7 8,8 6-35,0-1-1,1-2 1,0 0-1,35 7 1,-47-14 5,1 0 0,-1-1 0,1-1-1,-1-1 1,1 1 0,-1-2 0,1 0 0,-1-1 0,0-1 0,16-4 0,-23 4 11,1 0-1,-1-1 1,0 0-1,0 0 1,-1-1-1,1 1 1,-1-2-1,0 1 0,-1 0 1,1-1-1,-1 0 1,0-1-1,8-12 1,1-6 28,-1-1 0,14-39 0,-21 51-8,46-124 342,-50 133-329,3-5 69,-4 10-93,-1 0 0,0 0 0,1 1 0,-1-1 0,0 0 0,1 0 0,-1 1 0,0-1 0,1 0 0,-1 1 0,0-1 0,0 0 0,1 1 0,-1-1 0,0 0 0,0 1 0,0-1 0,0 1 0,1-1 0,-1 0 1,0 1-1,0-1 0,0 1 0,0-1 0,0 1 0,0-1 0,0 0 0,0 1 0,0-1 0,0 1 0,2 13 16,-1 0 1,0 1 0,-2 18 0,1 9-1,-19 609-49,13-599 13,2-58 30,-1-11 20,-1-25 22,2 1 1,2-1-1,2 0 1,1 0-1,2 0 1,14-63-1,20-38-54,63-155 0,-94 279 0,-3 9 0,0 0 0,1 0 0,0 1 0,1-1 0,10-16 0,-13 25 0,-1-1 0,1 0 0,-1 1 0,1 0 0,0-1 0,-1 1 0,1 0 0,0-1 0,0 1 0,0 0 0,0 1 0,0-1 0,0 0 0,0 0 0,0 1 0,0-1 0,0 1 0,0 0 0,1 0 0,-1 0 0,0 0 0,0 0 0,0 0 0,0 0 0,1 1 0,-1-1 0,0 1 0,0-1 0,0 1 0,0 0 0,0 0 0,0 0 0,0 0 0,2 2 0,3 2 0,0 0 0,-1 0 0,0 0 0,0 1 0,0 0 0,-1 0 0,1 0 0,-1 1 0,-1-1 0,0 1 0,0 1 0,0-1 0,0 1 0,-1-1 0,-1 1 0,4 13 0,-2-3 0,-1 0 0,-1 0 0,-1 0 0,0 0 0,-1 0 0,-4 28 0,2-31 0,-1-1 0,0 0 0,-1 0 0,0 0 0,-11 20 0,14-31 0,-1 1 0,1-1 0,-1 0 0,0 0 0,0 0 0,0 0 0,-1 0 0,1 0 0,-1 0 0,0-1 0,1 1 0,-1-1 0,0 0 0,-1 0 0,1 0 0,0 0 0,0-1 0,-1 1 0,1-1 0,-1 0 0,1 0 0,-1 0 0,0 0 0,1-1 0,-1 0 0,-6 0 0,7 0 0,-9 0 0,0-1 0,1-1 0,-1 0 0,0-1 0,1 0 0,-1-1 0,-10-4 0,40 13 0,1-1 0,-1 0 0,1-1 0,0-1 0,0-1 0,30-2 0,-32-1 0,-1-1 0,1 0 0,0-1 0,-1-1 0,0-1 0,0 0 0,0-1 0,-1-1 0,25-16 0,85-70 0,-93 66 0,2 2 0,1 1 0,42-22 0,-64 42 0,0 1 0,0 0 0,1 0 0,-1 2 0,1 0 0,-1 0 0,24 1 0,-31 1 0,0 0 0,-1 1 0,1-1 0,0 1 0,0 1 0,9 2 0,-46 2 0,11-3 0,0 0 0,0 2 0,0 0 0,0 1 0,1 1 0,0 1 0,1 0 0,-29 18 0,36-18 0,0 1 0,1 0 0,0 0 0,1 1 0,-17 21 0,23-26 0,-1 0 0,1 0 0,0 1 0,0 0 0,1-1 0,-1 1 0,1 0 0,1 0 0,-1 0 0,1 1 0,0-1 0,0 0 0,1 0 0,0 1 0,0 7 0,1-10 0,1-1 0,-1 1 0,0-1 0,1 1 0,0-1 0,0 0 0,0 1 0,0-1 0,0 0 0,1 0 0,-1-1 0,1 1 0,0 0 0,-1-1 0,1 0 0,1 0 0,-1 0 0,0 0 0,0 0 0,1 0 0,-1-1 0,8 2 0,-6-1 0,0 0 0,0-1 0,0 0 0,0 0 0,0 0 0,0-1 0,0 0 0,1 0 0,-1 0 0,0-1 0,0 1 0,0-1 0,0 0 0,0-1 0,0 1 0,7-4 0,-6 0 0,1 0 0,0 0 0,-1-1 0,0 0 0,-1 0 0,1 0 0,-1-1 0,0 0 0,-1 0 0,0 0 0,0 0 0,4-12 0,4-12 0,13-57 0,-18 63 0,17-60 0,-30 155 0,6-58 0,-1 1 0,2 0 0,-1-1 0,2 1 0,0-1 0,0 1 0,5 12 0,-4-17 0,0 0 0,1 0 0,0 0 0,0-1 0,0 0 0,1 0 0,0 0 0,1 0 0,0-1 0,0 0 0,9 8 0,-11-12 0,-1 1 0,1-1 0,0 0 0,0 0 0,0-1 0,0 1 0,0-1 0,1 0 0,-1 0 0,0 0 0,0 0 0,1-1 0,-1 0 0,1 0 0,-1 0 0,0 0 0,1-1 0,-1 0 0,0 0 0,1 0 0,-1 0 0,7-4 0,0 0 0,0 0 0,-1-1 0,0 0 0,0 0 0,-1-2 0,0 1 0,12-12 0,1-6 0,-1-1 0,-1-1 0,-1 0 0,25-49 0,47-128 0,-73 159 0,3-10 0,-2-1 0,20-108 0,-7-122 0,-31 272 0,-1-1 0,0 1 0,-1 0 0,-5-26 0,6 39 0,0 1 0,0-1 0,0 1 0,0-1 0,0 1 0,0-1 0,0 1 0,0-1 0,-1 1 0,1-1 0,0 1 0,0-1 0,0 1 0,-1 0 0,1-1 0,0 1 0,-1-1 0,1 1 0,0 0 0,-1-1 0,1 1 0,0 0 0,-1-1 0,1 1 0,-1 0 0,1-1 0,-1 1 0,1 0 0,0 0 0,-1 0 0,1-1 0,-1 1 0,1 0 0,-1 0 0,1 0 0,-1 0 0,1 0 0,-1 0 0,1 0 0,-1 0 0,1 0 0,-1 0 0,1 0 0,-1 0 0,1 1 0,-1-1 0,1 0 0,-1 0 0,1 0 0,-1 1 0,1-1 0,-1 0 0,1 1 0,-1 0 0,-1 0 0,-1 2 0,1-1 0,0 0 0,0 0 0,0 0 0,1 1 0,-1-1 0,-1 5 0,-7 19 0,2 0 0,1 1 0,1-1 0,-3 50 0,4-38 0,-2 23 0,4 0 0,4 63 0,18 122 0,-11-159 0,-4-42 0,-3-16 0,2 0 0,1 0 0,1 0 0,11 32 0,-16-59 0,1-1 0,0 1 0,-1 0 0,1 0 0,0-1 0,0 1 0,0 0 0,0-1 0,1 1 0,-1-1 0,0 0 0,1 1 0,2 1 0,-3-2 0,0-1 0,0 1 0,0-1 0,0 0 0,0 1 0,1-1 0,-1 0 0,0 0 0,0 0 0,0 0 0,0 0 0,0 0 0,0 0 0,1 0 0,-1 0 0,0 0 0,2-1 0,2-2 0,1 0 0,-1 0 0,0 0 0,0 0 0,0-1 0,-1 0 0,6-5 0,5-8 0,0 0 0,-1-1 0,-1-1 0,13-24 0,-3 6 0,-15 26 0,1 0 0,13-15 0,-20 29 0,0-1 0,0 0 0,0 0 0,0 1 0,-1-1 0,1 1 0,-1-1 0,0 1 0,2 4 0,8 21 0,14 34 0,-23-57 0,1 1 0,0-1 0,1 0 0,0 0 0,-1 0 0,1-1 0,1 1 0,5 4 0,-6-7 0,0 0 0,-1 0 0,1 0 0,0-1 0,-1 0 0,1 0 0,0 0 0,0 0 0,0 0 0,0-1 0,0 0 0,0 0 0,0 0 0,0 0 0,0-1 0,0 1 0,0-1 0,0 0 0,0-1 0,0 1 0,-1 0 0,5-3 0,5-2 0,0-1 0,-1 0 0,1-1 0,19-17 0,97-99 0,-128 123 0,1-1 0,-1 1 0,1 0 0,-1 0 0,1 0 0,-1 0 0,1 0 0,0 0 0,-1 0 0,1 1 0,3-2 0,1 7 0,-6 9 0,-2-3 0,0-1 0,2 1 0,-1-1 0,1 1 0,1-1 0,0 1 0,0-1 0,1 1 0,0-1 0,7 19 0,-7-24 0,0-1 0,0 1 0,0 0 0,1-1 0,0 1 0,0-1 0,0 0 0,1 0 0,-1 0 0,1 0 0,0 0 0,0-1 0,0 0 0,1 0 0,-1 0 0,1 0 0,-1-1 0,1 0 0,0 0 0,0 0 0,0 0 0,0-1 0,9 1 0,-11-1 0,1-1 0,0 0 0,0-1 0,0 1 0,0-1 0,0 0 0,0 0 0,-1 0 0,1 0 0,0 0 0,-1-1 0,1 0 0,-1 0 0,0 0 0,1 0 0,-1 0 0,0-1 0,0 1 0,-1-1 0,1 0 0,0 0 0,-1 0 0,0 0 0,1-1 0,-1 1 0,-1 0 0,4-8 0,-1 1 0,0 0 0,0 0 0,-1-1 0,0 0 0,-1 0 0,-1 1 0,1-1 0,-2-19 0,0 26 0,0 1 0,0-1 0,-1 0 0,0 1 0,0-1 0,0 1 0,0-1 0,0 1 0,-1 0 0,1-1 0,-1 1 0,0 0 0,0 0 0,0 0 0,-1 0 0,-4-4 0,3 4 0,0 0 0,0 0 0,0 1 0,-1-1 0,1 1 0,-1 0 0,0 0 0,1 1 0,-1-1 0,0 1 0,-5-1 0,0 1 0,1 0 0,0 1 0,0 0 0,-1 1 0,1-1 0,0 2 0,0-1 0,0 1 0,0 1 0,0 0 0,0 0 0,-14 8 0,23-11 0,0 0 0,-1 0 0,1 0 0,0 0 0,0 0 0,-1 0 0,1 1 0,0-1 0,0 0 0,-1 0 0,1 0 0,0 1 0,0-1 0,-1 0 0,1 0 0,0 1 0,0-1 0,0 0 0,0 0 0,-1 1 0,1-1 0,0 0 0,0 1 0,0-1 0,0 0 0,0 1 0,0-1 0,0 0 0,0 1 0,0-1 0,0 0 0,0 1 0,0-1 0,0 0 0,0 0 0,0 1 0,0-1 0,0 0 0,0 1 0,0-1 0,1 0 0,-1 1 0,0-1 0,0 0 0,0 0 0,1 1 0,-1-1 0,0 0 0,0 0 0,0 1 0,1-1 0,-1 0 0,0 0 0,1 0 0,-1 0 0,0 1 0,0-1 0,1 0 0,-1 0 0,0 0 0,1 0 0,-1 0 0,0 0 0,1 0 0,21 7 0,-21-7 0,24 5 0,1-3 0,0 0 0,0-1 0,26-3 0,6 1 0,-21 1 685,11 0-1178,-17 0-3634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32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9144,'0'0'1856,"0"-70"-1280,12 56-112,8-2 16,14 7-128,10-1 8,7 4-112,13 2 0,5 12-72,-3-6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33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8032,'0'0'3822,"14"-5"-3236,34-12 141,95-22 0,-77 31-449,0 4-1,-1 2 1,1 3-1,0 4 1,0 2-1,94 22 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40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85 889 7024,'0'0'3432,"11"-14"-3046,72-101 446,53-92 1152,-66 92-978,-38 66-481,-3-1 0,-3-2 1,-1-1-1,-3 0 0,25-94 0,-43 121-161,-4 18-91,-4 16-36,-50 115 76,-33 78-16,-126 208-1,187-360-191,-4-1 0,-1-1 0,-54 62 0,48-73 254,35-34-196,8-8-20,2-1-86,83-87 231,-49 50-115,55-46-1,49-38 237,32-41 154,-144 137-425,-21 21-13,-1 0-1,14-18 1,-23 28 80,-3 10-90,-3 21-51,1-4-44,2-20-3,3 55 39,-2-56-55,0 1 0,0-1 0,1 0 0,0 0 0,0 0 0,0 0 1,1 0-1,-1 0 0,5 5 0,-2-3 1,0-1 0,0 0 0,1 0 0,0 0 0,0 0 0,8 5-1,-10-9-5,0 1 0,1-1-1,-1-1 1,0 1 0,0-1 0,1 1-1,-1-1 1,1 0 0,0-1-1,-1 1 1,1-1 0,8-1-1,5-1 29,-1-1-1,1-1 0,-1 0 0,0-1 0,0-2 1,0 1-1,-1-2 0,0 0 0,0-1 1,-1 0-1,28-24 0,-36 26 7,1 0-1,-1 0 1,-1-1 0,1-1-1,-1 1 1,-1-1 0,0 0 0,0 0-1,0 0 1,4-17 0,-8 24-25,-1 1 1,0 0-1,0 0 1,1 0-1,-1 0 1,0 0-1,0 0 1,0 0-1,-1-1 1,1 1-1,0 0 1,0 0-1,0 0 1,-1 0-1,1 0 1,-1 0-1,1 0 1,-1 0 0,1 0-1,-1 0 1,0 0-1,1 0 1,-1 0-1,0 1 1,0-1-1,1 0 1,-1 0-1,0 1 1,0-1-1,0 1 1,0-1-1,0 1 1,0-1-1,0 1 1,0-1-1,0 1 1,0 0-1,-2-1 1,0 0-1,0 1 0,0-1 0,0 1 0,0 0 0,-1-1 0,1 1 0,0 1 0,0-1 0,0 0 0,0 1 0,-1 0 0,-2 1 0,-8 4-8,1 1 1,0 1 0,1 0-1,0 1 1,0 0 0,1 1-1,0 1 1,1-1 0,0 1-1,1 1 1,-9 13 0,14-19-6,0 1 0,1 0 0,0 0 0,0 0 0,1 0 0,-1 1 0,2-1 0,-1 1 0,1-1 0,-1 10 1,2-11 1,1 0 0,-1 0 0,1-1 1,0 1-1,1 0 0,-1-1 0,1 1 1,0-1-1,1 1 0,-1-1 0,1 0 1,0 0-1,0 0 0,8 8 0,-6-7 5,1-1-1,0 1 1,0-1-1,0 0 1,1-1 0,-1 0-1,1 0 1,0 0-1,1-1 1,-1 0-1,1 0 1,-1-1-1,1 0 1,0 0 0,0-1-1,-1 0 1,1 0-1,0-1 1,0 0-1,0 0 1,10-3 0,-5 1 22,1 0 1,-1-2 0,0 1 0,0-2 0,-1 0 0,1 0 0,-1-1 0,0-1 0,0 0 0,-1 0 0,19-18 0,-17 14 18,-2-1-1,0-1 0,0 0 1,-1 0-1,-1-1 1,0 0-1,-1 0 0,0-1 1,-1 0-1,-1-1 0,0 0 1,3-18-1,-8 33-31,-1 0 0,0 0 1,0 0-1,1-1 0,-1 1 0,0 0 0,0 0 0,0 0 0,0 0 0,0 0 0,0-1 0,-1 1 0,1 0 0,0 0 1,-1 0-1,1 0 0,-1 0 0,1 0 0,-1 0 0,1 0 0,-1 0 0,0-1 0,0 2-2,0-1-1,0 1 1,0-1-1,0 1 1,0 0-1,0-1 1,0 1-1,0 0 1,0 0-1,0 0 1,0-1-1,0 1 1,-1 0-1,1 1 1,0-1-1,0 0 1,0 0-1,-1 1 1,-7 2 9,0 0 0,0 1 0,1 0 0,-9 5 0,10-5-6,-11 5 6,11-6-34,1 0-1,0 0 1,0 0-1,0 1 1,-9 8 0,15-12 18,-1 1 1,1 0 0,-1-1 0,1 1 0,0 0 0,0 0 0,-1 0 0,1 0 0,0-1 0,0 1 0,0 0 0,0 0-1,0 0 1,0 0 0,0 0 0,0 1 0,0 1 0,-23 63 90,21-31 21,2-30-68,0-4 145,5-3-142,0 0-1,0 0 0,0 0 1,0-1-1,0 1 0,-1-1 1,1 0-1,-1-1 0,0 1 1,5-6-1,5-6-285,18-25 0,1-1-667,2 7-8,-22 22 455,-1 0-1,13-17 1,-9 12 114,-12 14 251,-1 0-1,0 0 1,-1 0-1,1 0 0,0 0 1,-1-1-1,0 1 0,3-7 1,-37 26-255,2 3 483,1 2 0,1 0-1,2 2 1,0 1 0,-37 45-1,58-63-49,1 1-1,-1 0 0,1 0 0,-4 11 0,7-15-46,0-1-1,0 0 0,0 1 1,1-1-1,-1 1 1,1-1-1,0 1 0,-1 0 1,1-1-1,0 1 1,0-1-1,1 1 0,-1-1 1,1 1-1,-1-1 1,1 1-1,1 4 0,-1-7-21,0 1 0,-1 0 0,1 0 0,0 0-1,0-1 1,-1 1 0,1 0 0,0-1 0,0 1 0,0 0 0,0-1-1,0 0 1,0 1 0,0-1 0,0 1 0,0-1 0,0 0-1,0 0 1,0 0 0,0 1 0,0-1 0,0 0 0,1-1-1,-1 1 1,0 0 0,0 0 0,0 0 0,0 0 0,0-1-1,0 1 1,0-1 0,0 1 0,0-1 0,1 0 0,6-3 43,-1 0 1,1-1 0,8-7-1,-9 7-2,7-7 67,-1 0 1,0-1-1,-1 0 1,0-1-1,12-19 1,-10 14 54,-6 11-26,-9 15-38,-9 17-27,-65 119 131,-138 200 0,181-295-145,14-20 31,-29 33-1,44-58-86,-7 8 85,8-9-13,5-7 30,24-30 22,1 2 1,2 0 0,57-48 0,9-9-16,102-96 65,-51 49-74,-20 16-13,-116 112-71,-8 6-15,0 1 1,0-1-1,0 1 1,0-1-1,-1 0 1,1 0-1,3-5 1,-31 33 87,15-11-102,-1 1 0,2 0-1,0 1 1,1 0 0,0 0-1,1 1 1,1 0 0,-4 18-1,9-30 2,0 1-1,0-1 1,1 0-1,-1 1 0,2 7 1,-1-12-3,0 0-1,0 0 1,0 0 0,0-1 0,0 1-1,1 0 1,-1 0 0,0 0 0,1 0-1,-1-1 1,1 1 0,-1 0 0,1 0-1,-1-1 1,1 1 0,-1 0 0,1-1 0,-1 1-1,1-1 1,0 1 0,0-1 0,-1 1-1,1-1 1,0 1 0,0-1 0,0 0-1,-1 1 1,1-1 0,0 0 0,0 0-1,0 1 1,0-1 0,0 0 0,-1 0-1,1 0 1,0 0 0,0 0 0,0-1-1,0 1 1,0 0 0,-1 0 0,3-1 0,5-1 9,-1-1 1,1 0-1,-1 0 1,0 0 0,1-1-1,-2 0 1,1-1 0,7-5-1,50-49 140,-42 37-81,51-58 102,-71 78-161,-1 0 1,1 0-1,-1 0 1,1 0 0,0 0-1,0 1 1,0-1-1,0 1 1,3-3-1,-5 4-8,1 0-1,-1 0 0,0 0 0,0 0 1,0 0-1,0 0 0,1 1 0,-1-1 1,0 0-1,0 0 0,0 0 0,0 0 1,1 0-1,-1 0 0,0 0 0,0 0 1,0 1-1,0-1 0,0 0 0,1 0 1,-1 0-1,0 0 0,0 0 0,0 1 1,0-1-1,0 0 0,0 0 0,0 0 1,0 0-1,0 1 0,0-1 0,0 0 1,0 0-1,0 0 0,0 1 0,0-1 1,0 18 8,-2 1-7,1 0 0,1 0-1,1 0 1,1 0 0,1 0-1,6 26 1,-8-42-1,0 0-1,0 0 0,0 0 1,1-1-1,-1 1 0,1 0 1,0-1-1,0 1 1,0-1-1,0 0 0,0 1 1,0-1-1,1 0 0,2 2 1,-3-3-1,0 0 1,0 0-1,-1 0 0,1 0 1,0-1-1,0 1 0,0-1 1,0 1-1,0-1 0,0 0 1,0 1-1,0-1 1,0 0-1,0 0 0,0 0 1,0-1-1,0 1 0,0 0 1,0-1-1,0 1 0,-1-1 1,1 0-1,2-1 0,11-7 24,0 0-1,0-1 0,-1-1 0,-1 0 0,16-17 1,54-71 171,-19 19-24,-56 65-121,-7 14-44,-1-1 0,0 1 0,1 0 0,-1 0 0,1 0 0,-1-1-1,1 1 1,0 0 0,-1 0 0,1 0 0,0 0 0,0 0 0,0 0 0,0 0 0,0 0 0,0 1 0,0-1 0,2-1-1,1-4 63,-2 3-53,-1 12-3,-2-1-6,1 0 0,-2-1 1,-3 15-1,3-15 8,0 1-1,0 0 1,0 14 0,-4 119 105,6-140-70,0 6-19,0-6 240,-1-1-273,0 1 0,0 0 0,1 0 1,-1 0-1,0 0 0,0 0 0,1 0 1,-1 0-1,1 0 0,-1 0 0,1 0 1,0 0-1,-1 1 0,-2 4-51,2-4 46,1-2 6,-1 1 0,1-1 0,0 1 0,-1-1 0,1 1 0,-1-1 0,1 1-1,0-1 1,-1 1 0,1-1 0,-1 0 0,1 1 0,-1-1 0,0 0 0,1 1 0,-1-1-1,1 0 1,-1 0 0,-1 1 0,2-1-26,12-7-37,-5 2 67,-2-1-1,1 1 1,-1-1-1,0 0 1,0-1-1,0 1 1,-1-1-1,0 0 1,0 0-1,-1-1 0,0 1 1,0-1-1,1-8 1,-3 11-1,0 0 0,0-1 0,0 1 0,-1-1 0,0 1 0,0-1 1,0 1-1,-1 0 0,0-1 0,0 1 0,0 0 0,-1 0 0,0-1 0,0 1 0,0 0 1,0 1-1,-1-1 0,0 0 0,0 1 0,-5-6 0,7 8-4,-1 0 1,0 0-1,-1 0 0,1 1 1,0-1-1,0 1 0,-1 0 1,1-1-1,0 1 0,-1 0 1,0 0-1,1 1 0,-1-1 1,1 0-1,-1 1 0,0 0 1,1-1-1,-1 1 0,0 0 1,0 1-1,1-1 0,-1 0 1,0 1-1,1-1 0,-1 1 1,1 0-1,-1 0 0,1 0 1,-1 0-1,-3 3 0,2-2-2,0 1 0,-1 0-1,1 0 1,1 0 0,-1 0-1,0 0 1,1 1 0,0 0-1,0 0 1,0 0 0,0 0-1,1 0 1,-1 1-1,1-1 1,-3 9 0,4-7-6,0 1 1,0 0-1,1 0 1,0-1-1,0 1 1,0 0-1,1 0 1,0 0-1,1-1 0,-1 1 1,1 0-1,0-1 1,1 0-1,0 1 1,0-1-1,0 0 1,5 7-1,-3-7 7,0 1 0,0-1 0,1 1-1,0-2 1,0 1 0,0-1 0,1 1 0,0-2 0,0 1-1,0-1 1,0 0 0,1-1 0,12 5 0,-13-6 10,0 0 0,1-1 0,-1 0 0,1 0 0,-1-1 0,1 0 0,-1 0 0,0 0 0,1-1 0,-1-1 1,1 1-1,8-4 0,-3 0 10,0-1 0,-1 0 0,1-1 0,-1-1 0,17-13 0,84-58 207,-84 60-134,-28 18-87,0 0 0,0 1 0,0-1 0,0 0 0,0 1 0,0-1 0,0 1 0,0-1 0,0 1 1,0-1-1,0 1 0,0 0 0,1 0 0,-1-1 0,0 1 0,0 0 0,0 0 0,0 0 0,1 0 0,-1 1 0,0-1 1,0 0-1,0 0 0,0 1 0,0-1 0,2 1 0,-2 0-2,1 1 1,-1-1 0,0 1-1,0-1 1,0 1-1,0 0 1,0-1-1,0 1 1,0 0-1,0 0 1,-1 0 0,1-1-1,-1 1 1,1 0-1,-1 2 1,12 103 7,-12-107-9,0 0 1,0 1-1,0-1 0,0 1 1,0-1-1,0 0 0,0 1 0,0-1 1,0 0-1,0 1 0,0-1 1,1 0-1,-1 1 0,0-1 0,0 0 1,0 1-1,1-1 0,-1 0 0,0 1 1,0-1-1,1 0 0,-1 0 1,0 1-1,1-1 0,-1 0 0,0 0 1,1 0-1,-1 1 0,0-1 1,1 0-1,-1 0 0,0 0 0,1 0 1,-1 0-1,0 0 0,1 0 1,0 0-1,16-8 25,18-26 31,-32 31-51,32-38 72,-22 24 13,29-26-1,-22 30-55,-20 13-35,1 0 0,-1 0 0,1 0 0,-1 0 0,1 0 0,-1 0 0,1 0 0,-1 1 0,1-1 0,-1 0 0,1 0 0,-1 0 0,1 0 0,-1 1 0,0-1-1,1 0 1,-1 0 0,1 1 0,-1-1 0,0 0 0,1 1 0,-1-1 0,0 0 0,1 1 0,-1-1 0,0 1 0,0-1 0,1 0 0,-1 1 0,0-1-1,0 1 1,0-1 0,1 1 0,-1-1 0,0 1 0,0-1 0,0 1 0,0-1 0,0 1 0,0-1 0,0 2 0,4 35-26,-3-25 23,0 0 1,1 1 0,1-1 0,0 0-1,4 12 1,-6-23 5,0 0 0,0 0 0,0 1 0,0-1 1,0 0-1,0 0 0,0 0 0,1 0 0,-1 0 0,0 0 0,1 0 0,-1 0 0,0-1 0,1 1 0,-1 0 0,1-1 0,-1 1 1,1-1-1,0 0 0,-1 0 0,1 1 0,-1-1 0,1 0 0,-1 0 0,1 0 0,0-1 0,-1 1 0,1 0 0,-1-1 1,1 1-1,2-2 0,8-1 8,-1-1 0,1-1 0,11-6 0,-15 7-6,-3 2-2,168-91 52,-157 84-41,1 1 0,-1 1 0,27-8 0,-36 13-16,1 1 1,0-1-1,12 1 1,12-3-23,-22 2 37,1 1-1,-1 1 1,20 0 0,-7 1 30,-62 29 20,34-26-61,1 0 0,-1 1 0,1-1 0,0 1 0,0 0 0,0 0 0,-5 11 0,8-15-3,0 1 0,0 1 0,0-1 0,0 0 0,1 0 0,-1 0 0,0 0 0,1 1 0,0-1 0,-1 0 1,1 0-1,0 1 0,0-1 0,1 0 0,-1 0 0,0 1 0,1-1 0,-1 0 0,1 0 0,0 0 0,0 0 1,-1 1-1,2-1 0,0 2 0,2 1 1,-1-1 1,1 0 0,0 0 0,0 0-1,0-1 1,0 1 0,1-1 0,0 0-1,-1-1 1,1 1 0,0-1 0,0 0-1,0 0 1,1 0 0,-1-1-1,0 1 1,1-1 0,-1-1 0,1 1-1,-1-1 1,1 0 0,-1 0 0,1-1-1,9-1 1,-5 0 10,0 0-1,0-1 1,-1 0-1,1-1 1,-1 0-1,13-7 1,50-37 105,-23 14-74,-2-5-49,-47 39 8,1 0 0,-1 0 0,0 0 0,1 0 0,-1 0 0,1 0 0,-1 1 0,1-1 0,-1 0 0,0 0 0,1 0 0,-1 1 0,1-1 0,-1 0 0,0 1 0,1-1 1,-1 0-1,0 1 0,0-1 0,1 1 0,-1-1 0,0 0 0,0 1 0,1-1 0,-1 1 0,0-1 0,0 0 0,0 1 0,0-1 0,0 1 0,0-1 0,0 1 0,0-1 0,0 1 0,0-1 0,0 1 1,3 17-1,-1-8 1,0-1 0,1 0-1,-1 0 1,2 1 0,-1-2-1,1 1 1,1 0 0,-1-1-1,12 15 1,-12-20 2,0 0-1,0 1 1,0-1-1,0-1 1,1 1-1,-1-1 1,1 1-1,-1-1 1,1 0-1,0-1 1,0 1-1,0-1 1,0 0-1,0-1 1,6 1-1,-2 0-1,1-1 1,-1-1-1,0 1 0,0-1 1,0-1-1,0 0 0,15-5 1,-10 1 6,0-1 0,-1 0 0,1-1 0,-2-1 0,1 0 0,-1-1 0,0 0 0,-1-1 0,14-17 0,-16 18 30,8-10 38,-16 19-73,0 0 0,-1 0 0,1 0 0,-1 0 0,1 0 0,-1 0 0,0 0 0,1 0 0,-1 0 0,0 0 0,0 0-1,0 0 1,0 0 0,0 0 0,0 0 0,0 0 0,0-1 0,0 1 0,0 0 0,-1-1 0,1 2-3,0 0 0,0 0 0,0 0 1,0 0-1,0-1 0,0 1 0,0 0 0,0 0 1,0 0-1,-1 0 0,1 0 0,0 0 0,0 0 1,0 0-1,0 0 0,0-1 0,0 1 1,0 0-1,-1 0 0,1 0 0,0 0 0,0 0 1,0 0-1,0 0 0,0 0 0,-1 0 0,1 0 1,0 0-1,0 0 0,0 0 0,0 0 0,0 0 1,-1 0-1,1 0 0,0 0 0,0 0 1,0 0-1,0 0 0,0 0 0,0 1 0,-1-1 1,1 0-1,0 0 0,0 0 0,0 0 0,0 0 1,0 0-1,0 0 0,-9 10 12,-4 11 3,11-16-15,0-1 0,0 1 0,0-1-1,1 1 1,0 0 0,0 0 0,0-1 0,1 1 0,-1 0-1,1 0 1,0 0 0,1 0 0,-1 0 0,1 0-1,0-1 1,0 1 0,0 0 0,1 0 0,0-1 0,0 1-1,0-1 1,0 0 0,1 1 0,0-1 0,-1 0 0,8 6-1,-6-5 2,0-1 0,1 0-1,0-1 1,0 1 0,-1-1-1,2 0 1,-1 0 0,0-1-1,1 1 1,-1-1 0,1 0-1,0-1 1,-1 1 0,1-1-1,0-1 1,0 1 0,0-1-1,0 0 1,0 0 0,0 0-1,0-1 1,6-1 0,-2-1 22,0-1 0,0 1-1,0-2 1,-1 1 0,0-2 0,0 1 0,13-10 0,3-7 95,24-24-1,5-6 62,-3 0 222,-47 52-291,-2 7-63,-4 11 6,2-18-49,-6 39 97,-2-1 1,-2 0 0,-20 55-1,13-61-22,16-31-72,0 1 0,0-1 0,0 1 0,0-1 0,0 0 0,0 1 0,0-1 0,0 0 0,-1 0 0,1 0 0,0 0 0,-1 0 0,1 0 0,-1 0 1,1 0-1,-1-1 0,-2 2 0,3-2 23,0-1 22,1 1-51,0 0 0,1 0 0,-1 0 0,0 0 0,0 0 0,0 0 0,0 0 0,0 0 0,0 0 0,1 0 0,-1 0-1,0 0 1,0 0 0,0 0 0,0 0 0,0 0 0,0 0 0,0 0 0,1-1 0,-1 1 0,0 0 0,0 0 0,0 0 0,0 0-1,0 0 1,0 0 0,0 0 0,0-1 0,0 1 0,0 0 0,0 0 0,0 0 0,0 0 0,0 0 0,0 0 0,0-1 0,1 1-1,-1 0 1,0 0 0,-1 0 0,1 0 0,0 0 0,0 0 0,0-1 0,0 1 0,0 0 0,0 0 0,0 0 0,0 0 0,0 0-1,0 0 1,0-1 0,0 1 0,0 0 0,0 0 0,0 0 0,0 0 0,-1 0 0,1 0 0,0 0 0,0 0 0,10-4 3,0 1 0,0 0 0,1 0 0,-1 2 0,1-1 1,14 1-1,20-4-24,-36 3-11,-3 0-42,0 1 0,-1 0 0,1 0 0,0 0 0,0 1 1,0 0-1,0 0 0,0 1 0,0-1 0,8 3 0,-14-3 45,1 0 0,-1 0 0,0 1 1,1-1-1,-1 0 0,0 0 0,0 0 0,0 0 1,1 1-1,-1-1 0,0 0 0,0 0 0,0 1 1,1-1-1,-1 0 0,0 0 0,0 1 0,0-1 1,0 0-1,0 1 0,0-1 0,0 0 0,1 0 1,-1 1-1,0-1 0,0 0 0,0 1 1,0-1-1,0 0 0,0 1 0,-1-1 0,1 0 1,0 0-1,0 1 0,0-1 0,0 0 0,0 1 1,0-1-1,0 0 0,-1 0 0,1 1 0,0-1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41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14776,'0'0'1280,"72"-10"-1720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44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99 4416,'0'0'2449,"9"-10"-2034,50-48 289,-29 28 1281,-30 29-1500,1 1-383,-1 1 0,0-1 0,1 0 1,-1 0-1,0 1 0,1-1 0,-1 0 0,0 1 0,1-1 0,-1 0 0,0 1 0,0-1 0,1 0 0,-1 1 0,0-1 0,0 0 0,0 1 0,0-1 0,0 1 0,1-1 0,-1 0 0,0 1 0,0-1 0,0 1 0,0-1 1,0 0-1,0 2 0,-18 73 1522,-3 0 0,-43 98 0,5-12-6,29-56-469,23-76-782,6-22-237,-1-1 0,0 1 0,0-1 0,0 0 0,-1 1 1,-5 9-1,-10 21 735,17-36-370,2-3-472,0 0 1,0 0 0,0 1-1,0-1 1,1 0 0,-1 1 0,0-1-1,1 1 1,-1 0 0,3-3-1,7-6 30,9-16 24,2-3 41,1 1-1,1 1 0,1 1 1,32-25-1,-47 43-54,17-13 135,-25 20-182,-1 0 0,0 1-1,1-1 1,-1 0-1,1 1 1,-1-1 0,1 1-1,-1-1 1,1 1 0,0 0-1,-1-1 1,1 1-1,0 0 1,-1 0 0,1 0-1,-1 1 1,3-1 0,-2 5 8,-1 0 1,1 0-1,-1-1 1,0 1-1,0 0 1,0 0-1,0 9 1,-1-1-8,0-1 1,1 1 0,1-1 0,0 0 0,0 1-1,2-1 1,-1 0 0,2 0 0,-1-1 0,11 18 0,-14-28-14,0 1 0,0-1 0,0 0 0,0 1 0,0-1 0,0 0 0,1 0 0,-1 0 0,0 0-1,1 0 1,-1 0 0,1 0 0,-1 0 0,1-1 0,0 1 0,-1-1 0,1 1 0,-1-1 0,3 1 0,-1-1 4,1 0 0,-1-1 0,0 1 0,0 0 0,0-1-1,0 0 1,0 0 0,0 0 0,5-2 0,4-3 15,-1-1 1,0-1-1,19-15 1,-28 21-23,36-30 124,-3-1 1,0-2-1,40-53 0,-65 65 79,-8 19 12,-2 19-98,0 1-90,0 1 0,2-1 0,-1 0 0,2 1 0,0-1 0,6 17 0,-7-29-24,-1 1 0,1-1 0,0 0 0,1 0 0,-1 0-1,1 0 1,0 0 0,0 0 0,0-1 0,0 1 0,0-1 0,1 0 0,0 0-1,0 0 1,-1 0 0,2-1 0,-1 0 0,0 0 0,0 0 0,1 0-1,-1 0 1,1-1 0,-1 0 0,1 0 0,8 0 0,-5 0 6,1-1-1,-1-1 1,0 0 0,1 0 0,-1-1 0,1 0-1,-1 0 1,0-1 0,0 0 0,0 0-1,9-6 1,10-7 22,43-34 0,-30 20-21,-35 26 9,1 0 1,-1 0 0,1-1-1,-1 0 1,-1 0-1,1 0 1,-1 0-1,0-1 1,0 0-1,0 0 1,4-11-1,-9 17-12,0 0-1,1 0 1,-1 0-1,0 0 0,0 0 1,0 0-1,0 1 1,1-1-1,-1 0 0,0 0 1,0 1-1,0-1 1,1 0-1,-1 1 0,0-1 1,1 1-1,-1-1 1,0 1-1,0 0 0,-21 14 40,4-2-35,1 1 0,1 1-1,-28 32 1,39-40-16,0-1 1,1 1-1,0 0 0,0 1 1,1-1-1,-4 9 0,6-12 4,0 0 0,0 0 1,1 0-1,-1 0 0,1 0 0,0 0 0,0 1 0,0-1 0,0 0 0,1 0 1,-1 0-1,4 8 0,-4-10 4,1 0 0,0 0 0,0 1 0,0-1 1,0 0-1,0 0 0,0 0 0,1 0 0,-1-1 0,1 1 1,-1 0-1,1 0 0,0-1 0,0 1 0,0-1 1,0 0-1,0 1 0,0-1 0,0 0 0,0 0 0,0 0 1,0-1-1,1 1 0,-1 0 0,0-1 0,1 0 0,-1 1 1,0-1-1,1 0 0,-1 0 0,0 0 0,1-1 0,-1 1 1,0 0-1,0-1 0,1 0 0,-1 1 0,0-1 0,0 0 1,0 0-1,1 0 0,-1-1 0,-1 1 0,1 0 0,0-1 1,2-1-1,5-5 21,-1 0 0,0 0 0,-1-1 0,0 0 0,0 0 0,-1-1 0,8-15 0,30-79 257,-32 74-154,-11 27-104,1 0 0,-1 1-1,-1-1 1,1 0 0,0 0-1,-1 1 1,1-6 0,-1 8 6,-2 2-19,0 1 0,0-1 0,0 1 0,1 0 0,-1 0 0,1-1-1,0 1 1,0 0 0,-2 6 0,2-5-1,-40 145 126,3-10-52,30-118-71,0-1-1,-1 0 1,-1 0-1,-21 29 1,26-41-3,0-1 8,1 1 0,-1-1 0,-1-1-1,0 1 1,1-1 0,-2 0 0,1 0 0,-1 0-1,0-1 1,0 0 0,-14 6 0,8-5 10,-23 8 72,35-14-93,-1 1 1,1-1-1,-1 1 0,1-1 0,-1 0 1,0 0-1,1 0 0,-1 0 1,1 0-1,-1 0 0,0 0 0,1-1 1,-1 1-1,1 0 0,-1-1 1,1 1-1,-1-1 0,-1-1 0,3 2-5,0 0-1,-1-1 0,1 1 0,0 0 1,0-1-1,-1 1 0,1 0 0,0-1 1,0 1-1,0 0 0,0-1 1,0 1-1,0-1 0,0 1 0,-1 0 1,1-1-1,0 1 0,0-1 0,0 1 1,1 0-1,-1-1 0,0 1 0,0-1 1,0 1-1,0 0 0,0-1 0,0 1 1,1 0-1,-1-1 0,0 1 0,0 0 1,0-1-1,1 1 0,-1 0 0,0-1 1,1 1-1,12-14 2,-9 10 1,15-14 2,2 1 0,-1 2 0,2 0-1,36-20 1,1 0 25,123-82-53,-146 93 19,-2-1-1,-1-3 0,-1 0 0,-2-2 0,42-53 0,-24 18 7,77-140 0,-115 185 28,-1 0-1,0-1 1,9-39 0,-16 47-29,-7 17 1,-11 22 1,13-21-4,-158 307-196,136-261 179,-20 63-26,45-114 44,0 0-1,1 0 1,-1-1 0,0 1 0,0 0-1,0 0 1,0 0 0,0 0-1,0 0 1,0 0 0,0 0-1,1 0 1,-1 0 0,0 0-1,0 0 1,0 0 0,0 0-1,0 0 1,0 0 0,0 1 0,0-1-1,1 0 1,-1 0 0,0 0-1,0 0 1,0 0 0,0 0-1,0 0 1,0 0 0,0 0-1,0 0 1,0 0 0,0 0-1,0 0 1,0 0 0,1 1 0,-1-1-1,0 0 1,0 0 0,0 0-1,0 0 1,0 0 0,0 0-1,0 0 1,0 0 0,0 1-1,0-1 1,0 0 0,0 0-1,0 0 1,0 0 0,0 0 0,0 0-1,0 0 1,0 0 0,0 1-1,0-1 1,0 0 0,-1 0-1,1 0 1,0 0 0,0 0-1,0 0 1,0 0 0,0 0-1,0 0 1,0 0 0,0 0 0,0 1-1,12-8 33,12-11 14,14-18 9,-28 25-25,1 1-1,0 0 0,0 1 1,20-13-1,-30 22-28,0-1-1,-1 1 1,1 0-1,0-1 1,0 1-1,0 0 1,0 0-1,0 0 1,0-1-1,0 1 1,0 0-1,0 0 1,0 0-1,0 1 1,0-1-1,0 0 1,0 0-1,0 0 1,0 1-1,0-1 1,0 0-1,0 1 1,-1-1 0,1 1-1,0-1 1,0 1-1,0 0 1,-1-1-1,1 1 1,0 0-1,-1-1 1,2 3-1,2 2 1,0 0-1,-1 1 1,0-1-1,3 8 1,1 0 3,-4-7-5,4 7 0,1 0 0,0 0 1,0-1-1,2 0 0,13 15 0,-19-25 0,-1 1 0,0-1 0,0 1 0,1-1 0,0 0 0,-1 0 0,1 0 0,0-1 0,0 1 0,0-1 0,0 0 0,0 0 0,0-1 0,0 1 0,0-1 0,0 0 0,0 0 0,0 0 0,1 0 0,-1-1 0,0 0 0,0 1 0,0-2 0,7-2 0,3-2 19,0 0 1,0-1-1,-1-1 0,0 0 0,0-1 0,-1 0 1,-1-1-1,1-1 0,-1 1 0,-1-2 0,0 0 1,-1 0-1,0 0 0,-1-1 0,0-1 1,8-19-1,-16 32-16,1 1 0,-1-1 1,1 0-1,-1 0 0,0 0 0,1 1 1,-1-1-1,0 0 0,0 0 1,0 0-1,0 0 0,0 0 0,0 1 1,0-1-1,0 0 0,0-1 1,-1 1-2,1 1 0,0 0 0,0 0 1,0 0-1,-1 0 0,1-1 0,0 1 1,-1 0-1,1 0 0,0 0 0,0 0 1,-1 0-1,1 0 0,0 0 0,-1 0 1,1 0-1,0 0 0,0 0 0,-1 0 1,1 0-1,0 0 0,-1 0 0,1 0 1,0 0-1,0 0 0,-1 0 1,1 0-1,0 0 0,-1 0 0,1 1 1,-3 0 4,1 0 1,-1 1-1,1-1 1,0 1-1,0-1 1,-1 1-1,1 0 1,-3 4-1,0 1 1,1 0 0,0 1 0,0-1 0,0 1 0,1 0 0,1 0 0,-1 0 0,1 0 0,0 1 0,1-1 0,0 14 0,1-20-9,0 0 1,0 0-1,1 1 0,-1-1 0,1 0 1,-1 0-1,1 0 0,0 0 0,0 0 1,0 0-1,0-1 0,0 1 0,0 0 1,1 0-1,-1-1 0,1 1 0,-1-1 0,1 1 1,0-1-1,-1 0 0,1 1 0,0-1 1,0 0-1,0 0 0,0 0 0,3 0 1,1 2 2,0-2-1,0 1 1,1-1 0,-1 0 0,0 0 0,1 0 0,10-2 0,14-3 28,1-2 1,-1-1-1,-1-2 0,57-24 1,-43 17 102,-36 12-95,-3 2 1,0 1 0,-1-1 1,1 0-1,0 1 1,10-1-1,-13 2-27,1 0 0,-1 1 0,1-1 0,-1 1 0,1-1-1,-1 1 1,0 0 0,1 0 0,-1 0 0,0 0 0,0 1 0,0-1-1,0 0 1,0 1 0,2 2 0,21 15 57,1-1 1,0 0-1,2-2 0,-1-2 1,2 0-1,0-2 0,49 14 1,-59-22-239,-13-3-252,-14-3-495,-6 0-3297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45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12864,'0'0'1176,"75"-81"-1016,-31 59 8,5 10-224,-1 4 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52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1 932 6824,'0'0'5264,"10"-2"-4856,9-2-199,0-2 0,-1 0 0,0 0 0,0-2 0,0 0 1,-1-1-1,30-22 0,-27 13 14,0-2 0,-2 0 1,0-1-1,-1-1 0,-1 0 0,-1-2 1,13-28-1,73-184 1258,-89 204-1227,-10 27-135,0 0 0,0-1 0,0 1 1,-1 0-1,0-1 0,0 1 0,0-1 0,-1 0 0,1 1 0,-2-1 0,1-5 0,0 10-99,0 1 0,-1 0-1,1 0 1,0-1 0,0 1-1,0 0 1,0 0-1,0-1 1,0 1 0,0 0-1,-1 0 1,1 0-1,0-1 1,0 1 0,0 0-1,-1 0 1,1 0 0,0 0-1,0-1 1,0 1-1,-1 0 1,1 0 0,0 0-1,0 0 1,-1 0-1,1 0 1,0 0 0,0 0-1,-1 0 1,1 0 0,0 0-1,-1 0 1,1 0-1,0 0 1,0 0 0,-1 0-1,1 0 1,0 0-1,-1 0 1,-10 9 511,-5 15 65,14-20-496,0 1 0,0 0 0,1-1-1,-1 1 1,1 0 0,0 0-1,1 0 1,-1 0 0,1 8 0,0-13 6,-4 6 555,9-15-272,14-23-102,20-44 1,-5 8 81,-15 30 57,-20 43-415,-1 0-1,0 0 1,0-1 0,0 1-1,-1-1 1,0 0-1,-3 4 1,-7 12 14,-5 13 9,1 1 0,2 1 1,1 1-1,2 0 0,-14 69 1,21-74 1,1 0 0,2 0 1,0 0-1,3 1 0,0-1 0,2 0 0,11 50 1,-13-76-30,0 0 1,1 0 0,-1 0 0,1-1 0,0 1 0,1-1 0,-1 1 0,1-1 0,0 0-1,0 0 1,0 0 0,0 0 0,1 0 0,-1-1 0,1 0 0,0 0 0,0 0 0,0 0-1,1 0 1,-1-1 0,1 0 0,-1 0 0,1 0 0,0 0 0,-1-1 0,1 0 0,0 0-1,0 0 1,0-1 0,0 1 0,0-1 0,0 0 0,0-1 0,0 1 0,7-2 0,0-1 10,-1-1 0,1 0 1,-1 0-1,0-1 1,0 0-1,-1-1 1,12-8-1,3-5 66,38-35-1,-38 28-19,-1-1-1,-2-1 0,0-1 0,-2 0 1,-1-2-1,15-36 0,75-202 270,-91 220-268,0 0 131,22-92-1,-37 94 29,-3 47-172,-3 8 20,-59 145 1,18-50-59,-89 325 55,118-357 38,15-70-104,0-1 0,0 0 0,0 0 0,0 0 0,0 1 0,-1-1 0,1 0 0,0 0 0,0 1 0,0-1 0,0 0 0,0 0 0,0 1 0,0-1 0,0 0 1,0 1-1,0-1 0,0 0 0,0 0 0,0 1 0,0-1 0,0 0 0,0 0 0,0 1 0,0-1 0,1 0 0,-1 0 0,0 0 0,0 1 0,0-1 0,0 0 0,0 0 0,1 1 0,-1-1 0,0 0 0,0 0 0,0 0 0,1 1 1,10-8 66,16-23 14,-23 25-56,20-25 111,36-62 0,-40 59 113,46-59 1,-65 92-247,-1-1 0,0 1 1,1-1-1,-1 1 0,0-1 1,1 1-1,-1-1 0,1 1 0,-1 0 1,1-1-1,-1 1 0,1 0 1,-1-1-1,1 1 0,-1 0 1,1 0-1,-1-1 0,1 1 0,0 0 1,-1 0-1,1 0 0,-1 0 1,1 0-1,0 0 0,0 0-2,-1 1 0,1-1 0,-1 0 0,0 1 0,1-1 0,-1 1 0,1-1 0,-1 1 0,0-1-1,0 1 1,1-1 0,-1 1 0,0-1 0,0 1 0,0-1 0,1 1 0,-1 0 0,0-1 0,0 2 0,0 38 33,0-31-28,-1 17 22,2 0 0,0 0-1,2 0 1,1-1 0,7 26-1,-11-49-26,1 0 0,-1-1-1,1 1 1,0 0 0,0-1 0,0 1-1,0-1 1,0 1 0,0-1-1,0 0 1,1 1 0,-1-1-1,0 0 1,1 0 0,-1 0-1,1 0 1,-1 0 0,1 0-1,0 0 1,-1-1 0,3 2-1,0-1 3,0-1-1,0 1 0,0-1 0,0 0 0,0 0 0,0 0 0,0 0 0,0-1 0,5 0 0,7-4 18,-1 0 0,1 0 0,22-13 0,8-8 79,79-59-1,-41 25 98,-68 48-117,26-24 0,1-2 174,-43 38-254,0 0-1,1 0 1,-1 0 0,0 0 0,0 0 0,0 0-1,0 0 1,0 0 0,0 0 0,0 0 0,0 0-1,0 0 1,1 0 0,-1 0 0,0 0-1,0 0 1,0 0 0,0-1 0,0 1 0,0 0-1,0 0 1,0 0 0,0 0 0,0 0 0,1 0-1,-1 0 1,0 0 0,0 0 0,0 0 0,0 0-1,0-1 1,0 1 0,0 0 0,0 0 0,0 0-1,0 0 1,0 0 0,0 0 0,0 0 0,0 0-1,0 0 1,0-1 0,0 1 0,0 0 0,0 0-1,0 0 1,0 0 0,0 0 0,0 0 0,0 0-1,0 0 1,0-1 0,0 1 0,0 0 0,0 0-1,0 0 1,0 0 0,-1 0 0,1 0 0,0 0-1,0 0 1,0 0 0,0 0 0,-8 5 40,-17 24-16,5-6 24,-31 49 0,46-64-42,0 0 0,1 1 0,0 0 0,1-1 0,0 1 0,0 1 0,1-1 0,0 0 0,1 1-1,-1 13 1,2-22-10,0 1-1,0-1 0,0 1 1,0-1-1,0 0 0,0 1 0,0-1 1,1 0-1,-1 1 0,0-1 1,1 0-1,0 1 0,-1-1 0,1 0 1,0 1-1,-1-1 0,1 0 1,0 0-1,0 0 0,1 1 0,0-1 4,-1 0 0,0-1 0,0 0 0,0 1 0,1-1 0,-1 1 0,0-1 0,1 0-1,-1 0 1,0 0 0,0 0 0,1 0 0,-1 0 0,0 0 0,1 0 0,-1-1-1,2 1 1,3-2 13,0-1-1,-1 1 0,1-1 1,-1 0-1,0 0 0,0 0 0,0-1 1,6-5-1,0-3 35,-1-1 1,1-1-1,-2 1 0,15-30 0,-5 11 122,-19 48-149,1-1 0,0 1 0,1 0 0,1 0 0,5 16 0,-7-30-21,0-1 0,-1 0-1,1 0 1,0 0 0,0 1-1,0-1 1,0 0 0,1 0-1,-1-1 1,0 1 0,0 0 0,1 0-1,-1-1 1,0 1 0,1 0-1,-1-1 1,1 1 0,-1-1-1,0 0 1,1 0 0,-1 1-1,1-1 1,-1 0 0,1 0-1,-1 0 1,1-1 0,-1 1-1,1 0 1,-1 0 0,1-1-1,1 0 1,3-1 3,-1 0-1,1 0 1,-1 0 0,1-1-1,-1 0 1,7-5-1,48-41 75,-39 30-10,1 1 1,27-17-1,-30 20 1,-17 13-60,1-1 0,0 1 1,-1 0-1,1-1 0,0 1 0,0 0 0,0 1 0,1-1 0,-1 1 0,6-3 0,-8 4-8,-1 1 0,1-1-1,0 0 1,-1 0 0,1 1 0,-1-1-1,1 1 1,0-1 0,-1 0-1,1 1 1,-1-1 0,0 1-1,1-1 1,-1 1 0,1-1 0,-1 1-1,0 0 1,1-1 0,-1 1-1,0-1 1,0 1 0,1 0-1,-1-1 1,0 1 0,0 0 0,0-1-1,0 1 1,0 0 0,0-1-1,0 1 1,0 1 0,-1 22-10,1-24 9,-8 39-60,6-33 53,0 1 1,0 0 0,1 0 0,0-1 0,1 1 0,-1 0-1,1 0 1,0 0 0,2 9 0,-2-16 8,1 1 1,-1-1-1,0 1 1,1-1-1,-1 0 1,1 1-1,-1-1 0,0 0 1,1 1-1,-1-1 1,1 0-1,-1 1 0,1-1 1,-1 0-1,1 0 1,-1 0-1,1 1 1,0-1-1,-1 0 0,1 0 1,-1 0-1,1 0 1,-1 0-1,1 0 0,-1 0 1,1 0-1,0 0 1,-1 0-1,1 0 1,-1-1-1,1 1 0,-1 0 1,1 0-1,-1 0 1,1-1-1,-1 1 0,1 0 1,-1-1-1,1 1 1,-1 0-1,1-1 1,27-17 10,-22 13-7,28-18 12,-5 3-2,40-21 0,-68 40-13,1 0 0,-1 1-1,1-1 1,-1 1 0,1 0 0,-1-1-1,1 1 1,-1 0 0,1 0 0,-1 0-1,1 0 1,0 0 0,-1 1 0,1-1-1,-1 0 1,1 1 0,-1-1 0,0 1-1,1-1 1,-1 1 0,1 0 0,-1 0 0,0 0-1,1-1 1,-1 1 0,0 0 0,0 0-1,0 1 1,0-1 0,0 0 0,0 0-1,0 1 1,0-1 0,1 3 0,4 6 20,-1 1 0,0 0 0,6 18 0,-5-12-12,-3-9-79,1 1-1,-2-1 1,1 1-1,-1-1 1,0 1-1,-1 0 1,0-1-1,0 13 1,-2-15-3,0 1 1,0-1-1,-1 0 1,0 0-1,0 0 0,0 0 1,0 0-1,-1 0 1,0 0-1,-1-1 0,1 0 1,-6 7-1,-18 14-980,16-18-2770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8:52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11448,'0'0'872,"111"-25"-464,-35 17 152,13-2 8,8 4-96,-1 4 0,1 2-192,-4 0 0,3 0-208,-7-4 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05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1 829 4008,'0'0'9024,"14"5"-8584,47 13-2,-57-17-397,-1-1-1,0 0 0,0 0 0,1 0 1,-1 0-1,0 0 0,0-1 1,1 0-1,-1 1 0,0-1 0,0 0 1,0-1-1,0 1 0,4-3 1,0-1 99,-1 1 0,0-1 0,11-12 0,-11 11-29,3-3 82,-1 0 0,0-1-1,0 0 1,-1 0-1,-1 0 1,9-17 0,-13 22-97,0-1 0,0 0-1,0 0 1,0 1 0,-1-1 0,0 0 0,0 0 0,-1 0 0,0-1 0,0 1-1,0 0 1,-1 0 0,0 0 0,0 0 0,-2-6 0,3 11-74,0 0 0,-1 0 1,1 0-1,-1 0 1,1 0-1,0 0 0,-1 0 1,0 0-1,1 0 0,-1 0 1,1 1-1,-1-1 0,0 0 1,0 0-1,1 1 0,-1-1 1,0 0-1,0 1 0,0-1 1,0 1-1,0-1 0,0 1 1,0 0-1,0-1 0,0 1 1,0 0-1,0-1 0,0 1 1,0 0-1,0 0 0,0 0 1,0 0-1,0 0 1,0 0-1,0 1 0,0-1 1,0 0-1,0 0 0,0 1 1,0-1-1,0 1 0,0-1 1,-2 1-1,0 1 15,-1 1 0,1-1 0,-1 0 0,1 1 0,0-1-1,0 1 1,0 0 0,0 0 0,1 0 0,-4 5 0,-1 4 41,0 1 0,1 0 0,0 1 0,1-1 0,-6 24 0,10-30-31,0 0 0,0 1 0,1-1 0,-1 0-1,2 1 1,-1-1 0,1 0 0,0 1 0,1-1 0,-1 0 0,1 0-1,1 0 1,3 7 0,-2-4 86,1-1 0,1 0 0,0 0 0,0-1-1,0 1 1,1-1 0,1-1 0,-1 1 0,1-1 0,1-1 0,12 9 0,-16-13 1,1 1 1,-1-1 0,1-1-1,0 1 1,0-1 0,0 0-1,-1 0 1,1-1 0,0 0-1,0 0 1,7-1 0,1 1 459,-14 0-171,20-9-227,25-26-135,-1-3 0,-2-1 0,-3-2 0,69-91 0,-86 99-34,-2-1-1,-2-2 1,0 1 0,-3-2-1,14-47 1,-13 24 34,-2-2 1,9-96-1,-21 145-49,0-4 16,-1 0 1,0 0 0,-1 0-1,-3-24 1,3 41-30,0 0 1,0-1-1,0 1 1,0 0-1,0-1 0,-1 1 1,1 0-1,0-1 1,0 1-1,0 0 0,0-1 1,0 1-1,0 0 1,0-1-1,-1 1 1,1 0-1,0-1 0,0 1 1,-1 0-1,1 0 1,0-1-1,0 1 0,-1 0 1,1 0-1,0-1 1,0 1-1,-1 0 1,1 0-1,0 0 0,-1 0 1,1 0-1,0-1 1,-1 1-1,1 0 0,0 0 1,-1 0-1,1 0 1,-1 0-1,1 0 1,0 0-1,-1 0 0,1 0 1,0 0-1,-1 0 1,1 1-1,0-1 0,-1 0 1,1 0-1,0 0 1,-1 0-1,1 0 1,0 1-1,0-1 0,-1 0 1,1 0-1,0 1 1,-1-1-1,1 0 0,0 0 1,0 1-1,0-1 1,-1 0-1,1 1 1,0-1-1,0 1 0,-20 25-61,17-21 51,-13 20-30,1 1 0,2 0-1,0 2 1,2-1 0,1 1 0,-7 33 0,0 15-85,-7 91 1,22-144 123,1-1 0,1 1 0,2-1 0,0 1 0,6 25 0,3 1 116,23 57 0,-32-101-99,0 0 1,0 1-1,1-1 0,0 0 0,0 0 0,0-1 0,1 1 0,-1-1 1,1 0-1,0 0 0,0 0 0,1 0 0,-1 0 0,1-1 0,0 0 1,-1 0-1,2-1 0,-1 1 0,0-1 0,0 0 0,1 0 0,-1-1 1,1 1-1,9 0 0,-1-2 19,0-1 0,0 0 0,0-1 0,0 0 0,-1-1 1,1-1-1,-1 0 0,0-1 0,0 0 0,0-1 0,21-14 0,-20 11-7,1-1 0,-2 0-1,23-22 1,-32 28-13,-1 1-1,1-1 1,-1 0-1,0 0 1,0-1-1,0 1 1,-1 0 0,0-1-1,1 0 1,-2 0-1,1 1 1,0-1-1,-1 0 1,0 0-1,0 0 1,-1-1-1,1-5 1,-1 10-8,0-1 0,0 1 0,0-1 1,0 1-1,0-1 0,-1 1 0,1-1 0,0 1 0,-1-1 1,1 1-1,-1-1 0,0 1 0,1-1 0,-1 1 0,0 0 1,0 0-1,0-1 0,0 1 0,0 0 0,0 0 0,0 0 1,0 0-1,0 0 0,-1 0 0,1 0 0,0 0 1,-1 1-1,1-1 0,0 0 0,-1 1 0,1-1 0,-1 1 1,1 0-1,-1-1 0,1 1 0,-1 0 0,1 0 0,-1 0 1,0 0-1,1 0 0,-1 0 0,1 1 0,-1-1 0,1 0 1,-1 1-1,1-1 0,-3 2 0,-7 2 19,0 1 0,0 0 0,0 1 0,-15 11 0,25-17-25,-5 5 4,0 0-1,0 0 1,1 0-1,-1 1 0,1-1 1,0 1-1,1 1 1,0-1-1,0 1 1,0-1-1,0 1 1,1 0-1,1 0 1,-1 1-1,1-1 0,-1 9 1,1-10-1,2 0-1,-1 0 1,1 0 0,-1 0 0,2 1 0,-1-1-1,1 0 1,0 0 0,0 0 0,1 0 0,-1 0-1,1 0 1,1 0 0,-1 0 0,1-1 0,0 1-1,0-1 1,1 0 0,0 0 0,5 6-1,-3-6 5,-1-1 0,1 0 0,0-1 0,0 1-1,0-1 1,0 0 0,1 0 0,-1-1 0,1 0-1,0 0 1,-1-1 0,1 0 0,0 0-1,0 0 1,0-1 0,0 0 0,0 0 0,0-1-1,9-2 1,5 0 13,1-2-1,-1-1 1,-1-1-1,36-16 1,57-25 58,61-32 109,-156 72-130,-15 7-47,0-1 0,0 1 0,0 0 0,0-1 0,0 1 0,0-1 0,3-3 0,-43 28 74,22-11-62,1 0-1,-22 26 0,33-35-22,0 1-1,1-1 1,-1 1-1,1 0 1,0-1 0,0 1-1,0 0 1,0 0-1,1 0 1,-1 0-1,1 1 1,0-1-1,1 0 1,-1 1-1,1-1 1,-1 0-1,1 1 1,1 5-1,0-8 2,0 0 0,0 0 0,0 0 0,0 0 0,0 0 0,0 0-1,1 0 1,-1 0 0,1 0 0,-1-1 0,1 1 0,0 0-1,0-1 1,-1 0 0,1 1 0,0-1 0,0 0 0,0 0-1,1 0 1,-1 0 0,0-1 0,0 1 0,0 0 0,1-1-1,-1 0 1,0 1 0,0-1 0,1 0 0,-1 0 0,3-1-1,4 1 6,0 0-1,0-1 0,0-1 0,0 1 0,0-1 0,12-5 0,-5 0-1,-1-1 0,0-1 0,-1 0 0,0-1 0,0 0 0,-1-1 0,0-1 0,-1 0 0,12-15 0,-1-2 10,-1-1 1,-1-1 0,18-38-1,-33 58-10,77-156 74,-65 126-44,-2 0 0,12-51 0,-25 80-10,-1 0 0,0 1 0,0-1 1,-1 0-1,-1 0 0,0 0 0,0 0 0,-4-19 0,4 31-22,0-1 0,-1 1-1,1-1 1,0 1 0,0-1 0,0 1-1,-1 0 1,1-1 0,0 1 0,0-1 0,-1 1-1,1-1 1,0 1 0,-1 0 0,1-1-1,0 1 1,-1 0 0,1-1 0,-1 1-1,1 0 1,0 0 0,-1-1 0,1 1-1,-1 0 1,1 0 0,-1 0 0,1 0 0,-1-1-1,1 1 1,-1 0 0,0 0 0,-17 8 31,-12 22 10,13-6-55,2 2 1,0 0 0,2 1-1,0 0 1,2 1 0,-11 42-1,14-36-4,1 0 0,1 0 0,2 0-1,2 1 1,1-1 0,2 1 0,1-1 0,8 41-1,-10-71 23,1 0-1,0-1 0,0 1 0,0-1 0,0 1 0,1-1 0,-1 1 0,1-1 0,0 0 1,0 0-1,5 5 0,-6-6 1,2 0 1,-1-1 0,0 1 0,0-1-1,0 0 1,1 0 0,-1 0-1,0 0 1,1 0 0,-1 0 0,1-1-1,-1 1 1,1-1 0,-1 1-1,1-1 1,0 0 0,3-1-1,5 0 18,1 0 0,-1-1 0,0 0 0,0-1 0,0-1 0,0 0 0,-1 0 0,20-11 0,-17 6 18,1 0 1,-2 0 0,1-1-1,-1-1 1,19-21-1,-27 26-2,1 1 0,-2 0 0,1-1 0,-1 0 0,1 0-1,-2 0 1,1 0 0,-1 0 0,0 0 0,0-1 0,0 1-1,-1-1 1,0 0 0,-1 1 0,1-10 0,-1 16-38,0 0 1,1-1-1,-1 1 0,1 0 1,-1-1-1,0 1 1,1 0-1,-1 0 0,1-1 1,-1 1-1,1 0 0,-1 0 1,1 0-1,-1 0 1,1-1-1,-1 1 0,1 0 1,-1 0-1,1 0 1,-1 0-1,1 0 0,-1 0 1,1 1-1,-1-1 1,1 0-1,-1 0 0,1 0 1,-1 0-1,1 1 0,-1-1 1,1 0-1,18 9-20,6 37-60,-20-37 75,0 0 0,-1 0 0,0 1 0,0-1 0,-1 1-1,0 0 1,1 13 0,-3-14 10,1-1-1,0 1 0,1 0 1,0-1-1,0 1 1,0-1-1,1 0 1,0 0-1,1 0 1,0-1-1,6 8 0,-9-14-1,1 1 1,-1-1-1,0 1 0,1-1 0,-1 0 0,1 0 0,-1 0 0,1 0 0,-1 0 0,1-1 0,0 1 0,-1-1 0,1 0 0,0 0 0,0 0 0,-1 0 1,1 0-1,0 0 0,0-1 0,-1 1 0,1-1 0,-1 0 0,1 0 0,0 0 0,-1 0 0,3-2 0,6-2 25,-1-1 1,0 0-1,0 0 0,15-14 0,6-9 174,40-51-1,-49 55-45,-22 24-145,1 0 0,0 0 0,0-1 0,0 1 1,0 0-1,0 1 0,0-1 0,0 0 0,0 0 1,0 0-1,1 1 0,-1-1 0,2-1 0,-2 3-9,-1-1 1,1 1-1,0-1 0,-1 0 0,1 1 0,0-1 0,-1 1 0,1 0 0,-1-1 0,1 1 1,-1-1-1,1 1 0,-1 0 0,0-1 0,1 1 0,-1 0 0,0-1 0,0 1 0,1 0 1,-1 0-1,0-1 0,0 1 0,0 1 0,4 10 10,0 0 0,0-1 0,1 0 0,0 1 0,1-2 0,12 18 0,-15-24-11,0-1 0,0 0 0,0 1 0,1-1 0,-1 0 0,1-1 0,0 1 0,0-1 0,0 1 0,0-1 0,0 0 0,0-1 0,0 1 0,1-1 0,-1 1 0,1-2 0,-1 1 0,1 0 0,-1-1 0,1 0 0,6 0 0,15-3 20,0-1 0,-1-1 0,46-15 0,70-37 42,-91 35-16,83-39 248,-131 61-227,-4 3-21,-12 9 2,-27 19-20,36-27-19,1-1-4,1 1 0,-1-1 0,0 1 0,1 0 0,0 0 0,0 0 0,0 0 0,0 1 0,1-1 0,-1 1 0,1-1 0,-2 8 0,4-10-2,-1 0 0,1 0 1,-1 1-1,1-1 0,0 0 0,0 0 0,0 1 0,0-1 0,0 0 1,0 1-1,1-1 0,-1 0 0,1 0 0,0 0 0,0 1 0,0-1 0,0 0 1,0 0-1,0 0 0,0 0 0,0 0 0,1-1 0,-1 1 0,1 0 1,0-1-1,-1 1 0,1-1 0,0 1 0,0-1 0,2 1 0,9 6-28,0-2 0,0 0 0,0 0 0,1-2 0,22 6 0,9-5-2565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05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12664,'0'0'1504,"91"-59"-1440,-57 47 0,-6 6-56,-3 6 16,-3-2-72,-8-2 0,-2 4-32,-6 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1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19295,'0'0'3560,"57"-38"-3680,-47 38 0,-4 0-72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05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9344,'0'0'1072,"79"-19"-696,-3 7 208,23-4 16,10 6-32,12 2 16,-6 4-136,-5 4 16,-5 0-168,-10 0 0,-12 0-72,-13 4 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08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65 736 7936,'0'0'6500,"15"-13"-6048,-1 1-335,10-8 156,-1-1 1,29-34-1,-11 1 637,64-105 0,16-70 948,-92 159-1279,0-1 164,-20 59-488,-8 11-192,0-1 1,0 1-1,0 0 1,0-1-1,0 1 0,-1 0 1,1-1-1,0 0 0,-1 1 1,1-1-1,0-1 1,-19 27 798,-237 436 543,98-167-720,62-107-111,91-179-585,-3 7 310,9-11-127,5-5-88,6-5-43,-1 0 0,0-1 0,0 0 0,-1-1 0,11-12 0,22-16 56,128-95 189,19-14-16,-152 116-215,-26 19-17,1 1 1,-1 0 0,2 1-1,-1 0 1,20-7 0,-29 14 114,-17 11-83,-5 9-45,0 1-1,-21 32 0,31-40-10,0 0 1,1 1 0,0 0-1,0 0 1,2 0 0,-7 22-1,11-31-8,-1 0 1,1 0-1,-1 0 0,1-1 1,0 1-1,0 0 0,1 0 0,-1 0 1,0 0-1,1 0 0,0-1 0,-1 1 1,1 0-1,0 0 0,1-1 1,-1 1-1,0-1 0,1 1 0,0-1 1,-1 0-1,3 3 0,-2-3-3,0-1 0,1 1 0,-1-1 0,0 1 0,0-1 0,1 0 0,-1 0 0,1 0 0,-1 0-1,1-1 1,-1 1 0,1-1 0,-1 1 0,1-1 0,0 0 0,-1 0 0,1 0 0,-1 0 0,1-1 0,0 1 0,-1-1 0,6-1-1,-1-1 7,-1 1 0,1-1-1,0-1 1,-1 1-1,0-1 1,0 0-1,0-1 1,0 1-1,-1-1 1,0 0-1,0-1 1,9-11-1,-8 9 23,-1-2-1,0 1 1,0 0 0,-1-1-1,0 0 1,-1 0 0,0 0-1,3-14 1,-6 21-11,0 0-1,0-1 1,-1 1-1,1 0 0,0 0 1,-1 0-1,0 0 1,0 0-1,0 0 1,-2-4-1,1 3 28,1 1 0,0-1 0,0 0 0,0 1 0,0-1 0,0-5 0,1 8-45,1 1 1,-1-1-1,1 0 1,-1 1-1,1-1 1,-1 1-1,1-1 0,-1 1 1,1-1-1,-1 1 1,1-1-1,-1 1 1,1 0-1,0-1 1,-1 1-1,1 0 1,0-1-1,-1 1 1,1 0-1,0 0 1,0 0-1,-1-1 0,2 1 1,24-4 56,-23 4-56,18-3-1,31-2 34,0-3 1,0-2 0,77-26-1,-111 31-9,-14 4 5,0 0 0,-1 0 0,1 0 0,-1-1 0,1 1 0,-1-1 0,0 0 0,0 0 0,6-4 0,-2 0 378,-7 6-402,1 0 0,-1 0 0,0-1-1,0 1 1,0 0 0,0 0 0,0 0-1,0 0 1,0 0 0,1 0-1,-1 0 1,0 0 0,0 0 0,0 0-1,0 0 1,0 0 0,0 0 0,0 0-1,1 0 1,-1 0 0,0 0-1,0 0 1,0 0 0,0 0 0,0 1-1,0-1 1,0 0 0,0 0 0,1 0-1,-1 0 1,0 0 0,0 0-1,0 0 1,0 0 0,0 0 0,0 0-1,0 0 1,0 1 0,0-1 0,0 0-1,0 0 1,0 0 0,0 0-1,0 0 1,0 0 0,1 0 0,-1 1-1,0-1 1,0 0 0,0 0 0,0 0-1,0 0 1,0 0 0,-1 0 0,1 0-1,0 1 1,0-1 0,0 0-1,2 0 14,-1 0 0,1 0-1,-1 0 1,1 0-1,-1 0 1,1 0 0,-1 0-1,1-1 1,-1 1-1,1-1 1,-1 1 0,1-1-1,1-1 1,-2 2 12,2 0-27,-1-1 0,0 1 0,0 0 0,0 0 1,0 1-1,0-1 0,1 0 0,-1 1 0,0-1 0,0 1 1,0 0-1,0 0 0,0 0 0,0 0 0,-1 0 0,1 0 1,0 0-1,0 0 0,-1 1 0,1-1 0,-1 1 0,1-1 1,-1 1-1,0 0 0,1-1 0,-1 1 0,0 0 0,0 0 1,0 0-1,0 0 0,-1 0 0,1 0 0,-1 0 0,1 0 1,-1 0-1,1 0 0,-1 1 0,0-1 0,0 4 0,-3 8 14,0 1 0,-7 21 0,4-19 48,-5 34 0,10-47-52,1 0 0,-1 1 0,1-1 0,0 0 0,1 1 0,-1-1 0,1 0 0,0 0 0,0 0 0,0 0 0,0 0 0,4 8 0,-4-11-13,1 1 0,-1-1 0,0 0-1,0 0 1,1 0 0,-1 0-1,1 0 1,-1 0 0,0 0 0,1 0-1,0-1 1,-1 1 0,1-1-1,-1 1 1,1-1 0,0 1 0,-1-1-1,1 0 1,3 0 0,33-2 16,-10-4-17,0-2-1,0 0 1,-1-2 0,41-21 0,-8 5 2,33-20 62,-57 27-34,50-19-1,-69 32-27,0-2-1,30-18 1,-25 20-4,-16 8 0,-11 8 0,-7 2-1,0-1 1,0 0-1,-2 0 1,-15 8-1,12-7 18,1 0 0,-21 19 0,30-24-12,1 0 1,-1 0-1,2 0 1,-1 1-1,1 0 0,0 0 1,-6 15-1,10-21-7,0 1 0,0 0 0,1-1 0,-1 1 0,1-1 0,-1 1-1,1 0 1,0-1 0,0 1 0,0 0 0,0-1 0,1 1 0,-1 0 0,1-1 0,-1 1 0,1 0 0,0-1-1,0 1 1,0-1 0,1 0 0,-1 1 0,0-1 0,1 0 0,0 0 0,-1 0 0,1 0 0,0 0-1,0 0 1,0 0 0,0-1 0,4 3 0,4 2 10,1 0-1,0 0 1,1-1-1,-1-1 1,1 0 0,0-1-1,0 0 1,0 0-1,0-2 1,1 1 0,-1-2-1,0 1 1,1-2-1,-1 0 1,0 0-1,1-1 1,-1 0 0,0-1-1,13-6 1,-5 2 17,-1-1 1,0-1-1,0 0 1,-1-2-1,-1 0 1,1-1-1,-2-1 1,0-1-1,0 0 1,20-25-1,-27 28 16,-1 1-1,9-17 1,-15 23-25,0 1-1,-1-1 1,1 0 0,0 0 0,-1 0 0,0 1 0,0-1 0,0 0-1,-1 0 1,1-1 0,-1-5 0,0 9-11,0 0 0,0 0 0,0 0 0,-1 1 0,1-1-1,0 0 1,0 0 0,-1 0 0,1 1 0,0-1 0,-1 0 0,1 0 0,-1 1 0,1-1 0,-1 0 0,1 1 0,-1-1-1,1 0 1,-1 1 0,1-1 0,-1 1 0,0-1 0,0 1 0,1-1 0,-2 0 0,0 1 1,1 0 0,-1 0 1,1 0-1,-1 0 0,1 0 1,-1 0-1,1 0 0,-1 0 1,1 1-1,-1-1 0,1 0 1,0 1-1,-3 0 0,-1 2 9,-1 0 0,1 0 0,-1 1 1,1-1-1,-8 8 0,11-8-7,-1-1 0,1 1 1,-1 0-1,1 0 1,0 0-1,0 0 0,0 0 1,0 0-1,1 1 0,-1-1 1,1 0-1,0 1 0,0 0 1,-1 3-1,2-4-4,1 0-1,-1 0 1,0 1-1,1-1 1,-1 0-1,1-1 1,0 1 0,0 0-1,0 0 1,1 0-1,-1 0 1,0-1-1,1 1 1,0-1-1,0 1 1,0-1-1,3 4 1,1-1 4,0 1 0,1-2 0,-1 1 1,1-1-1,0 0 0,0 0 0,0-1 0,1 0 0,8 2 0,11 3 42,34 5-1,-32-9-47,0-2-1,45-3 1,-28 1-3,-25-5 393,-3 2-5973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11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369 488 11112,'0'0'3602,"-10"0"-3092,1 0-404,0 1 1,0 0 0,0 0-1,0 0 1,1 1 0,-1 1-1,0 0 1,-9 4 0,17-7-99,-38 19 604,0 1 0,1 1 0,-61 48 1,94-65-527,0 1 0,1 0 0,-1 0 0,1 0 0,0 0 0,0 1 0,1 0 0,0 0 0,0 0 0,0 0 0,0 0 0,1 0 0,0 1 0,1-1 0,-1 8 0,1-11-42,1 1 1,0 0-1,0-1 1,1 1-1,-1-1 1,1 1-1,0-1 1,0 1-1,0-1 1,0 1-1,0-1 1,1 0 0,0 0-1,0 0 1,0 0-1,0 0 1,0 0-1,0 0 1,1-1-1,-1 1 1,1-1-1,0 1 1,0-1-1,-1 0 1,2 0 0,-1-1-1,0 1 1,0 0-1,5 0 1,-3 0 18,1 0 1,-1-1-1,1 0 1,0 0-1,0 0 1,0-1-1,-1 0 1,1 0-1,0 0 1,0-1-1,0 0 1,-1 0-1,1 0 0,0-1 1,-1 0-1,1 0 1,-1 0-1,0-1 1,1 0-1,8-6 1,-1-1 75,0-1 0,0 1 0,-1-2 0,-1 0 0,0 0 0,13-20 0,-18 22-37,-1 0-1,0-1 1,0 0-1,4-13 0,7-19 327,-8 17-27,-5 13 144,-4 25-246,1-2-269,0 0 1,1 0-1,1 0 0,0-1 0,0 1 1,1 0-1,6 13 0,-3-2 0,-3-13-17,0 0 0,1 0 0,0 0 0,0 0 0,1-1 0,-1 0 0,2 1 0,-1-2 0,1 1 0,0-1 0,12 10 0,-14-13-4,0 0 1,0 0-1,1 0 0,-1-1 0,1 1 1,0-1-1,0-1 0,-1 1 1,1-1-1,0 1 0,1-1 0,-1-1 1,0 1-1,0-1 0,0 0 1,0 0-1,0 0 0,1-1 0,-1 0 1,0 0-1,6-2 0,5-4 15,0 0 0,0-2-1,0 1 1,-1-2 0,15-12 0,66-61 104,-63 50-62,-2-1 0,-1-2-1,-2-1 1,-1-1 0,-2-2 0,-2 0 0,29-71 0,-37 74 48,-3 1 1,16-76-1,-26 105-89,-1 1-1,0-1 0,-1 1 0,1-1 1,-1 1-1,0-1 0,-1 0 0,0 1 0,0-1 1,0 1-1,-1-1 0,-2-6 0,4 12-20,-1 1 0,1 0 0,0-1 0,-1 1-1,1 0 1,0-1 0,-1 1 0,1 0 0,-1 0 0,1-1 0,0 1-1,-1 0 1,1 0 0,-1 0 0,1 0 0,-1-1 0,1 1 0,-1 0-1,1 0 1,-1 0 0,1 0 0,-1 0 0,1 0 0,-1 0 0,1 0-1,-1 1 1,1-1 0,-1 0 0,1 0 0,-1 0 0,1 0 0,0 1 0,-1-1-1,1 0 1,-1 0 0,1 1 0,0-1 0,-1 0 0,1 1 0,0-1-1,-1 1 1,-17 17 44,16-16-42,-14 18 11,0 1 0,2 0 1,0 2-1,2 0 0,0 0 0,1 1 0,2 0 0,0 1 0,2 0 1,0 0-1,2 1 0,1-1 0,-1 48 0,5-57-11,2-1 0,0 0 0,1 1 0,0-1 0,1 0 1,1 0-1,0-1 0,9 18 0,-11-26 3,0 0 0,1 0 0,-1-1 0,1 1 0,0-1 0,1 0 0,-1 0 0,1 0 1,0 0-1,1-1 0,-1 0 0,1 0 0,-1 0 0,1-1 0,0 0 0,0 0 0,1 0 0,-1-1 1,1 0-1,-1 0 0,9 0 0,-6-1 7,1 0 1,0-2 0,0 1-1,0-1 1,0 0-1,0-1 1,0 0 0,-1-1-1,1 0 1,-1 0 0,0-1-1,0 0 1,16-11-1,-11 5 26,0-1-1,-1 0 0,-1-1 0,0 0 1,0-1-1,-2 0 0,12-19 0,-16 20 48,-9 7 29,2 5-112,0 0-1,0 0 1,0 0-1,0 0 1,0 0 0,0 1-1,0-1 1,0 0 0,0 1-1,0-1 1,0 1-1,0-1 1,0 1 0,1-1-1,-1 1 1,0-1 0,0 1-1,0 1 1,-3 2 5,0 0 1,1 1-1,0 0 1,0-1 0,0 1-1,0 0 1,1 1-1,0-1 1,0 0-1,0 1 1,1-1-1,0 1 1,0-1 0,0 1-1,0-1 1,1 1-1,0 0 1,1-1-1,-1 1 1,1 0-1,0-1 1,0 1 0,1-1-1,-1 1 1,1-1-1,1 0 1,-1 0-1,1 0 1,0 0-1,0 0 1,0 0 0,1-1-1,-1 1 1,1-1-1,0 0 1,0-1-1,1 1 1,-1-1-1,1 1 1,0-1-1,7 3 1,-9-5-10,-1 0 0,0 0 0,1 0 0,-1-1-1,1 1 1,-1-1 0,1 1 0,-1-1 0,1 0 0,-1 0 0,1 0 0,-1-1-1,1 1 1,-1 0 0,0-1 0,1 0 0,-1 1 0,1-1 0,2-2 0,-2 1 2,1 0 0,-1-1 0,0 0 1,0 1-1,0-1 0,0 0 0,-1 0 1,1 0-1,-1-1 0,0 1 1,2-5-1,0 1 7,-1 0-1,0-1 1,0 1 0,-1 0-1,0-1 1,-1 0 0,1 0 0,-2 1-1,1-1 1,-1 0 0,-1-15-1,0 18-2,0 0 0,0 1 0,-1-1 0,1 0 0,-1 1 0,0-1 0,-3-4 0,4 7 0,-1 1 0,1-1 1,0 1-1,-1 0 0,1-1 0,0 1 0,-1 0 0,0 0 0,1 0 0,-1 0 0,0 0 0,1 0 0,-1 1 0,0-1 0,0 1 0,0-1 0,1 1 0,-1-1 1,0 1-1,0 0 0,-3 0 0,-16-3 91,20 1-50,14 1-39,61 0 37,-27-1-5,0 3 1,57 7 0,-101-8-37,0 1 0,0-1 0,-1 1 0,1 0 0,-1 0 0,1 0 0,-1 0 0,1 0 0,-1 1 0,1-1 0,-1 1 0,0-1 0,0 1 0,0 0 1,0 0-1,0 0 0,0 0 0,1 3 0,-1-1 7,0 0 1,0 0 0,0 0 0,-1 0-1,0 0 1,0 1 0,0-1-1,0 0 1,-1 0 0,0 8 0,0 0 42,-1 0 0,-1 0 0,0-1 0,-1 1 0,0-1 0,-1 1 1,-8 18-1,40-50 138,91-98 234,-118 117-420,0 0-1,0 0 0,0 0 0,-1 1 1,1-1-1,0 0 0,0 0 0,0 1 1,0-1-1,0 0 0,1 1 1,-1-1-1,0 1 0,0 0 0,0-1 1,0 1-1,0 0 0,1 0 0,-1-1 1,0 1-1,0 0 0,2 1 0,-2-1-2,0 1 0,0-1 0,0 1 0,0-1-1,0 1 1,0 0 0,0 0 0,0 0-1,-1-1 1,1 1 0,0 0 0,0 0 0,-1 0-1,1 0 1,-1 0 0,1 0 0,-1 0-1,1 2 1,3 8 8,-2-1 0,1 1-1,1 21 1,-3-20-10,1 2 12,-1-2-29,0 0 1,1 0-1,1 0 1,0 0-1,1 0 1,0-1 0,0 1-1,12 20 1,3-2 63,-9-13 325,-10-17-375,1 1 0,0 0 0,-1 0 0,1-1 0,0 1 0,0-1 0,0 1 0,0 0 0,0-1 0,-1 1 0,1-1 0,0 0 0,0 1 0,0-1 0,0 0 0,0 0 0,0 1 0,0-1 0,0 0 0,2 0 0,1-1 0,-1 1 0,0-1 0,0 0 0,0 1 0,1-1 0,4-3 0,3-2 0,1 0 0,14-12 0,-7 4 0,3-1 0,23-22 0,-38 31 0,-1-1 0,0 1 0,-1-1 0,0 0 0,0-1 0,0 1 0,5-13 0,-6 10 0,0 1 0,-1-1 0,4-18 0,-7 24 0,1 0 0,-1 0 0,0 0 0,0 0 0,0 1 0,0-1 0,-1 0 0,0 0 0,1 0 0,-1 1 0,-1-1 0,1 0 0,-3-4 0,3 7 0,1 0 0,-1 0 0,0 0 0,0 0 0,0 0 0,0 0 0,0 1 0,0-1 0,0 0 0,0 1 0,0-1 0,0 1 0,0-1 0,-1 1 0,1-1 0,0 1 0,0 0 0,0 0 0,-1 0 0,1 0 0,0-1 0,0 1 0,-1 1 0,1-1 0,0 0 0,0 0 0,-1 0 0,1 1 0,0-1 0,0 1 0,0-1 0,0 1 0,-2 0 0,-3 2 0,1-1 0,1 1 0,-1 0 0,0 1 0,1-1 0,-5 5 0,3-3 0,1 1 0,1 0 0,-1 0 0,1 0 0,0 0 0,0 0 0,1 1 0,-1 0 0,2 0 0,-1 0 0,-1 9 0,3-12 0,0 1 0,1-1 0,-1 1 0,1-1 0,0 1 0,1-1 0,-1 1 0,1-1 0,0 0 0,0 1 0,0-1 0,0 0 0,1 1 0,0-1 0,0 0 0,0 0 0,0 0 0,1-1 0,5 8 0,-1-4 0,1 0 0,0-1 0,0 0 0,0 0 0,0 0 0,1-1 0,0-1 0,0 1 0,1-2 0,-1 1 0,1-1 0,0 0 0,0-1 0,18 2 0,-10-3 0,1 0 0,0-1 0,0-1 0,0-1 0,-1 0 0,1-2 0,20-5 0,-30 7 538,9-3-698,-12 0-4314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21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 7136,'0'0'12418,"-4"10"-12162,-25 51 264,25-49 328,10-20-10,-4 5-648,0 0 1,0-1-1,0 1 1,-1-1 0,1 0-1,0-3 1,-2 7-161,0 0 1,0 0-1,0 0 1,0 0-1,0 1 0,0-1 1,0 0-1,1 0 1,-1 0-1,0 0 0,0 1 1,0-1-1,0 0 1,0 0-1,0 0 0,0 0 1,0 1-1,1-1 1,-1 0-1,0 0 0,0 0 1,0 0-1,0 0 1,1 0-1,-1 0 0,0 0 1,0 0-1,0 1 1,0-1-1,1 0 0,-1 0 1,0 0-1,0 0 1,0 0-1,0 0 0,1 0 1,-1 0-1,0 0 1,13-3 395,19-10-585,-19 7 237,40-11-245,-34 15-3080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22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8744,'0'0'2521,"5"-10"-2193,16-34 71,-13 30 33,-7 14 64,7-6 6394,12 6-5599,-14 0-70,-14 0-514,8 0-542,-1 0-102,1 0 0,-1 1 1,1-1-1,-1 0 0,0 1 0,1-1 0,-1 0 0,1 0 1,-1 0-1,0 0 0,1 0 0,-1 0 0,1 0 1,-1 0-1,0 0 0,1 0 0,-1 0 0,0 0 0,0 0 1,0 0-29,1-1 1,-1 1 0,0 0-1,1 0 1,-1 0 0,0 0-1,0 0 1,1 0 0,-1 0 0,0 0-1,1 0 1,-1 0 0,0 1-1,1-1 1,-1 0 0,0 0-1,1 1 1,-1-1 0,1 0-1,-1 1 1,0-1 0,1 1-1,-1-1 1,0 1 0,-29 29 155,30-30-191,0 1 1,0-1 0,0 0-1,0 0 1,-1 0 0,1 0 0,0 0-1,0 1 1,0-1 0,0 0-1,0 0 1,0 0 0,0 0 0,0 1-1,0-1 1,0 0 0,0 0 0,0 0-1,0 0 1,0 1 0,0-1-1,0 0 1,0 0 0,0 0 0,1 0-1,-1 1 1,0-1 0,0 0-1,0 0 1,0 0 0,0 0 0,0 0-1,0 0 1,0 1 0,1-1 0,-1 0-1,0 0 1,0 0 0,0 0-1,1 0 1,9 3 45,12-3 9,-19 0-61,1 0 0,-1 0-1,1 0 1,-1 0 0,1 0 0,-1 1-1,1-1 1,-1 1 0,5 2-1,-1-1-89,-1-1-1,1 0 1,-1 0-1,9 0 1,13-4-3293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34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134 166 4008,'0'0'14547,"-9"3"-14229,-1 0-254,-32 13 313,38-14-312,1 0 1,-1 0-1,1 0 0,-1 0 1,1 0-1,0 1 0,0 0 1,0-1-1,1 1 0,-6 6 1,4-1 53,-1 0-1,1-1 1,0 2 0,1-1 0,0 0-1,0 1 1,1-1 0,-2 10 0,4-12-70,0 0 0,0 0-1,0 0 1,1-1 0,0 1 0,0 0 0,1 0 0,-1-1 0,1 1 0,1-1-1,-1 1 1,1-1 0,4 7 0,-4-7-4,1 0-1,-1 0 1,1 0 0,1 0-1,-1-1 1,1 0 0,0 0-1,0 0 1,0 0-1,0-1 1,0 0 0,1 0-1,0 0 1,-1-1 0,1 0-1,0 0 1,0 0 0,1-1-1,-1 0 1,0 0 0,0 0-1,8-1 1,-6 0-4,-1-1 0,1 0 0,0 0 0,-1-1 0,1 1 0,-1-2 0,1 1 0,-1-1 0,0 0 0,0-1 0,0 1 0,-1-1 0,1-1 0,-1 1 0,0-1 0,0 0 0,9-11 0,-2 0 53,0 2 29,-2 0 0,0 0 0,-1-1-1,0 0 1,-1-1 0,10-23 0,-19 39-116,0 0 1,0 0-1,1-1 1,-1 1 0,0 0-1,0 0 1,0 0-1,0 0 1,0-1 0,0 1-1,0 0 1,1 0-1,-1 0 1,0 0 0,0-1-1,0 1 1,0 0-1,0 0 1,0 0-1,0-1 1,0 1 0,0 0-1,0 0 1,0 0-1,0-1 1,0 1 0,0 0-1,0 0 1,-1 0-1,1 0 1,0-1 0,0 1-1,0 0 1,0 0-1,0 0 1,0 0 0,0-1-1,-1 1 1,1 0-1,0 0 1,0 0 0,0 0-1,0 0 1,0 0-1,-1-1 1,1 1 0,0 0-1,0 0 1,-1 0-3,1 1 0,0-1 0,-1 0 1,1 1-1,0-1 0,-1 1 0,1-1 0,0 0 1,-1 1-1,1-1 0,0 1 0,0-1 1,0 1-1,0-1 0,-1 1 0,1-1 0,0 1 1,0-1-1,0 1 0,0-1 0,0 0 0,0 1 1,0 0-1,0 11 8,1 0 1,0 0-1,0 1 1,1-1-1,1-1 0,0 1 1,0 0-1,1-1 1,1 1-1,6 11 0,-8-18-5,1 0 0,-1 0 0,1 0 0,1 0-1,-1 0 1,1-1 0,0 0 0,-1 0-1,2 0 1,-1 0 0,0-1 0,1 0 0,0 0-1,0-1 1,-1 1 0,2-1 0,-1-1-1,0 1 1,0-1 0,0 0 0,7 0 0,2 0 16,0-2 1,-1 0 0,1-1-1,0 0 1,-1-1 0,0 0-1,0-1 1,0-1 0,0-1-1,-1 0 1,0 0 0,0-1-1,0-1 1,-1 0 0,0-1-1,-1 0 1,19-20 0,-26 24 7,0-2 1,0 1 0,-1 0 0,0-1-1,0 1 1,0-1 0,-1 0 0,0 0-1,0 0 1,-1 0 0,0-1 0,0 1 0,0 0-1,-1 0 1,0-1 0,-3-11 0,2 5 32,-2 0 0,0 0 1,-1 0-1,0 1 0,-1-1 1,-1 1-1,-10-19 1,10 23-33,0 1 1,0 0 0,0 0 0,-1 0-1,0 1 1,-1 0 0,0 0 0,0 1 0,0 0-1,-1 0 1,0 1 0,0 0 0,0 1-1,-11-4 1,20 8-45,0 0-1,-1-1 0,1 1 1,-1 0-1,1 0 0,-1-1 1,1 1-1,-1 0 1,1 0-1,-1 0 0,1 0 1,-1 0-1,1 0 0,-1 0 1,0 0-1,1 0 0,-1 0 1,1 0-1,-1 0 1,1 1-1,-1-1 0,1 0 1,-1 0-1,1 0 0,-1 1 1,3 10 40,15 12-3159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35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1 223 9552,'0'0'2728,"10"12"-2255,-3-4-367,-1-2-28,0 0 1,-1 0-1,0 1 0,0-1 1,0 1-1,-1 1 0,0-1 1,-1 0-1,0 1 1,4 13-1,22 148 1656,-16-75-492,-4-26 1623,-17-110-2257,1 0-1,0-49 0,-3-26-70,4 78-254,2-2 1,2-47 0,3 70-149,0 1 1,1 0-1,1 0 1,1 0 0,0 0-1,1 0 1,13-26 0,-17 40-116,0 1 1,1 0-1,-1-1 1,1 1 0,0 0-1,-1 0 1,1-1-1,0 2 1,0-1 0,1 0-1,-1 0 1,0 1 0,0-1-1,1 1 1,-1-1-1,1 1 1,0 0 0,4-1-1,0 1 23,1 0-1,-1 0 0,0 1 1,1 0-1,-1 0 0,9 2 1,-11-1-28,1 0 1,0 0-1,-1 0 1,1 1 0,-1 0-1,1 0 1,-1 0-1,0 1 1,0 0 0,0 0-1,0 0 1,0 1-1,-1-1 1,1 1-1,-1 0 1,5 7 0,-7-8-9,0 0 1,0 0-1,0 0 0,-1 1 1,1-1-1,-1 0 1,0 1-1,0-1 1,0 0-1,-1 1 1,1 0-1,-1-1 1,0 1-1,0-1 1,0 1-1,0-1 0,-1 1 1,1-1-1,-1 1 1,0-1-1,0 1 1,0-1-1,0 0 1,-1 1-1,0-1 1,1 0-1,-1 0 0,-3 3 1,2-2 9,-1 0-1,0-1 1,0 1 0,0-1 0,0 0 0,-1 0-1,1-1 1,-1 1 0,1-1 0,-1 0 0,-6 2-1,1-1 44,-1 1 0,0-2 0,0 1 0,-15 0 0,-60 1-178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3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5320,'0'0'10209,"11"-10"-9781,34-32-41,-43 40-345,-1 1 1,0 0-1,1 0 1,-1 0-1,1 0 1,0 0-1,-1 0 1,1 0-1,0 0 1,0 1-1,0-1 1,-1 0-1,1 1 1,0 0-1,0-1 1,0 1-1,0 0 1,0 0-1,0 0 1,0 0-1,-1 1 1,1-1-1,0 0 1,0 1-1,0-1 1,0 1-1,1 1 1,10 1 401,-12-3-409,1 1 0,0-1 0,-1 0 0,1 1 0,0-1 0,-1 1 0,1 0 0,-1 0-1,1-1 1,-1 1 0,1 0 0,-1 0 0,1 0 0,-1 1 0,0-1 0,0 0 0,0 0 0,0 1 0,0-1 0,0 1 0,0-1 0,0 1 0,0-1-1,0 1 1,-1-1 0,1 1 0,-1 0 0,1-1 0,-1 1 0,0 0 0,0 0 0,0-1 0,0 1 0,0 0 0,0 0 0,0-1 0,-1 4-1,0 2 31,-1 1 0,1-1-1,-2 0 1,1 1-1,-1-1 1,0 0-1,-6 9 1,-6 7 166,-2 0-1,-32 33 0,25-30 80,23-25-261,-1 1 0,1-1 0,0 0 0,0 1 0,0-1 0,0 1 1,0 0-1,0-1 0,0 1 0,0-1 0,0 1 0,1 0 0,-2 3 0,3-4-21,-1 0 1,1 0-1,-1 0 1,1 0 0,0 0-1,0 0 1,-1-1-1,1 1 1,0 0 0,0 0-1,0-1 1,0 1-1,0 0 1,0-1 0,0 1-1,0-1 1,0 0-1,0 1 1,0-1 0,0 0-1,0 1 1,2-1-1,32 10 352,55 8-1,22 5-2,-108-22-375,-1 1-1,1-1 0,-1 1 1,1 0-1,-1 0 0,0 0 0,0 0 1,1 0-1,-2 1 0,5 3 1,4 9-3111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39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4616,'0'0'6225,"3"-11"-5717,1-3-292,-2 9-14,-1-1-1,1 0 1,-1 0 0,0 0 0,-1 0-1,1-11 1,-1 45 7361,0 128-5869,2 71-194,0-197-1248,10 34 833,-6-37-50,-6-27-1036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39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7832,'0'0'8721,"14"-5"-8320,62-14 366,94-12-1,-45 9-105,-53 8 63,0 3 0,87-2 1,-133 11-313,-22 1-298,0 1 0,0-1-1,1 1 1,-1 0-1,0 0 1,0 0 0,0 0-1,0 1 1,0-1 0,0 1-1,0 0 1,0 0-1,0 1 1,0-1 0,6 5-1,-8-4-105,0 1 0,-1 0 0,1 0-1,-1-1 1,0 1 0,0 0-1,0 0 1,0 0 0,0 0 0,0 4-1,1 4-2993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1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12552,'0'0'2482,"10"-5"-1803,14-7-382,1 1 1,0 1 0,0 1-1,29-6 1,119-20 501,-106 22-514,478-64 2645,-462 67-2458,-53 3-3104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41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 5624,'0'0'11002,"-11"3"-10619,-35 10-7,39-10-269,0 1 1,1-1 0,-1 1 0,1 1-1,-1-1 1,1 1 0,1 0-1,-1 0 1,1 1 0,-1-1-1,2 1 1,-8 11 0,0-1 117,3-5-79,-5 6 296,-24 38 1,35-50-384,-10 18 291,-16 36 0,26-51-288,1 0 0,0 0 0,0 0 0,0 0 0,1 0 0,0 0 0,0 0 0,2 17 0,-1-22-35,1 0-1,0 1 1,-1-1-1,1 0 1,0 0-1,0 0 1,1 0-1,-1 0 1,1 0-1,-1 0 1,1 0-1,0 0 1,0-1-1,0 1 1,1-1-1,-1 0 1,0 1-1,1-1 1,0 0-1,-1 0 1,1-1-1,0 1 1,0-1-1,0 1 1,0-1-1,0 0 1,0 0-1,0 0 1,1 0-1,-1-1 1,0 0-1,4 1 1,5-1 37,-1 0 0,0 0 0,0-1 0,1 0 1,-1-1-1,0 0 0,-1-1 0,13-5 0,-4 0 46,-1 0-1,0-2 1,0 0-1,-1-1 1,-1-1-1,0 0 1,0-2 0,-2 1-1,1-2 1,13-18-1,-21 27-12,-6 5-65,1-1-1,-1 1 1,0 0 0,1 0 0,-1-1 0,0 1 0,0 0 0,0-1 0,0 1 0,0-1-1,0 1 1,0-1 0,-1 0 0,1 1 0,0-4 0,-1 5-24,-1 0-1,1 0 1,0 0 0,-1 0 0,1 0-1,-1 0 1,1 0 0,0 0 0,-1 0 0,1 1-1,0-1 1,-1 0 0,1 0 0,0 0-1,-1 0 1,1 1 0,0-1 0,-1 0-1,1 0 1,0 1 0,0-1 0,-1 0-1,1 1 1,0-1 0,0 0 0,-1 1-1,1-1 1,0 0 0,0 1 0,0-1 0,0 0-1,0 1 1,-11 16 75,3-5-56,2 2 0,-1-1 1,2 0-1,0 1 1,0 0-1,1 0 0,1 1 1,-1 14-1,4-26-20,0 1-1,1-1 1,0 1-1,-1-1 1,1 0-1,1 0 1,-1 1-1,0-1 1,1 0-1,0 0 1,-1 0-1,1 0 1,0 0 0,1-1-1,-1 1 1,0-1-1,1 1 1,-1-1-1,1 0 1,0 0-1,0 0 1,0 0-1,0-1 1,0 1-1,4 1 1,0 0 6,0-1 0,0 0 0,0 0 1,0 0-1,0-1 0,0 0 0,0 0 0,0-1 1,1 0-1,-1 0 0,9-2 0,3-3 28,0 0-1,-1-1 1,0-1 0,0-1-1,0-1 1,18-12 0,-12 5 45,0 0 1,-2-2-1,32-32 1,-44 40-31,-1-1 0,0 0-1,0-1 1,-1 0 0,10-21 0,-16 29-19,1-1-1,-1 0 1,0-1 0,-1 1-1,0 0 1,1-1 0,-2 1 0,1 0-1,0-1 1,-1 1 0,0-1-1,-1 1 1,1-1 0,-1 1 0,0-1-1,0 1 1,-4-10 0,3 13-15,0-1-1,0 1 1,0 0 0,0-1-1,0 1 1,0 0 0,-1 0 0,1 0-1,-1 1 1,0-1 0,1 1-1,-1-1 1,0 1 0,0 0 0,0 0-1,0 0 1,0 0 0,-5 0-1,1 0-35,1 0-1,-1 0 0,0 1 0,1 0 0,-1 0 0,1 1 0,-1-1 0,-7 3 0,13-3-16,0 0-1,0 1 0,0-1 0,0 1 0,1-1 0,-1 1 0,0-1 1,0 1-1,0 0 0,0-1 0,0 1 0,1 0 0,-1 0 0,0-1 0,1 1 1,-1 0-1,1 0 0,-1 0 0,1 0 0,-1 0 0,1 0 0,-1 0 0,1 0 1,0 0-1,0 0 0,-1 0 0,1 2 0,0 8-3179,0-9 2500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42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0 17519,'0'0'-62,"-12"7"-117,-17 8 119,5-3 121,0 0-1,1 2 1,1 0-1,-27 23 1,46-33 11,-1 0 0,1 0 0,0 0 0,0 0 0,0 0 0,1 1 1,-4 8-1,5-12-38,1 1 1,-1-1 0,1 1 0,-1-1-1,1 1 1,0 0 0,-1-1-1,1 1 1,0-1 0,0 1 0,0 0-1,0-1 1,1 1 0,-1-1 0,0 1-1,1 0 1,-1-1 0,1 1 0,0-1-1,-1 1 1,1-1 0,0 0-1,0 1 1,0-1 0,0 0 0,0 0-1,2 3 1,7 3 113,0 0-1,1-1 1,0 0-1,0 0 1,0-1-1,1-1 1,-1 1-1,1-2 1,19 4-1,12-1 554,59 1-1,-56-10 198,-42 3-842,-1-1 0,1 0 1,-1 0-1,1 0 1,-1 0-1,0 0 1,1-1-1,-1 1 1,0-1-1,6-4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43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7528,'0'0'4865,"9"-7"-4408,-8 6-445,13-9 355,0 1-1,0 0 1,1 1 0,29-12 0,-39 18-103,0 1 0,1 0 0,-1 0 1,0 0-1,0 1 0,0 0 0,10 0 1,-14 0-225,0 0 0,1 1 0,-1-1-1,0 0 1,0 1 0,0-1 0,0 0 0,0 1 0,0 0 0,0-1 0,0 1 0,0-1 0,0 1 0,0 0 0,0 0 0,0 0 0,0 0 0,-1-1 0,1 1 0,0 0 0,0 0-1,-1 0 1,1 1 0,-1-1 0,1 0 0,-1 0 0,0 0 0,1 0 0,-1 0 0,0 0 0,0 1 0,0-1 0,0 0 0,0 0 0,0 0 0,0 1 0,0-1 0,-1 1-1,0 9 66,-1-1 0,0 0 0,-1 0 0,0 0 0,-1-1 0,0 1 0,-9 14 0,-3 1 187,-25 30 0,8-12 135,29-37-325,0 0 0,0 1-1,0-1 1,1 1 0,-1 0 0,2 0-1,-1 0 1,-2 11 0,7-15-51,0 0 0,0-1 0,0 1 0,0 0 1,0-1-1,0 1 0,1-1 0,0 0 0,-1 0 0,1 0 0,6 4 0,0-3 25,1 1-1,0-1 1,0-1-1,0 0 1,1 0-1,-1-1 1,0 0-1,1-1 1,20-2-1,20 2 226,-27 1-39,-1 1 0,32 8 0,-47-8-543,0 0-1,-1 1 0,1 0 0,-1 0 1,0 1-1,0 0 0,0 0 0,0 0 1,0 1-1,7 8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46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6128,'0'0'16017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47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468 1 7024,'0'0'5352,"-15"5"-4968,-15 7-172,0 1 1,0 1-1,2 1 1,-30 22-1,36-21-76,0 1-1,2 2 1,0-1-1,1 2 0,1 1 1,1 0-1,1 1 1,1 1-1,1 1 1,1 0-1,-17 42 1,18-30 78,2 1 1,1 1-1,2-1 1,1 1-1,2 0 1,2 1-1,1-1 1,2 0-1,2 1 1,1-1 0,18 69-1,-7-54 132,2 0 1,3-1-1,30 59 0,-7-32 422,64 89 0,-104-163-736,14 21 204,1-2-1,1 1 0,1-2 0,45 41 0,-60-61-229,0 0 0,1 0 0,-1-1 0,0 1-1,9 1 1,1 0-2570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48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6728,'0'0'2558,"11"12"-1844,37 37 162,45 61 0,-69-75-692,-2 2-1,-1 0 1,-1 1 0,-3 1 0,-1 0 0,-2 1 0,-1 1 0,10 68-1,-15-58 104,-3 1 0,-1 0 0,-4 0 0,-1 1 1,-3-1-1,-18 89 0,11-96 46,-2-1 1,-26 59 0,-50 80 796,1 0 501,80-167-1429,6-13-158,0-1 0,1 1 0,-1 0-1,1 0 1,-1 0 0,1 0 0,0 0-1,0 1 1,1-1 0,-1 0 0,0 0-1,1 1 1,0-1 0,0 4 0,0-7-126,1 1 1,-1-1 0,0 1 0,1-1-1,-1 1 1,0-1 0,1 1-1,-1-1 1,1 1 0,-1-1 0,1 0-1,-1 1 1,1-1 0,-1 0-1,1 1 1,-1-1 0,1 0 0,-1 0-1,1 0 1,0 1 0,-1-1-1,1 0 1,-1 0 0,1 0 0,0 0-1,-1 0 1,1 0 0,0 0-1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53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63 5416,'0'0'15614,"-6"10"-15442,-36 68 229,36-65-288,0 1 0,1 1 0,0-1-1,-4 27 1,4-14 41,-2 29 254,7-54-378,0 1-1,0 0 1,0-1-1,0 1 1,1 0-1,-1-1 0,1 1 1,-1 0-1,1-1 1,0 1-1,0-1 1,0 1-1,1-1 1,-1 0-1,1 1 1,1 1-1,-1-2-6,-1-1 0,1 0-1,0-1 1,-1 1 0,1 0 0,0 0-1,0-1 1,-1 1 0,1-1 0,0 0 0,0 1-1,0-1 1,0 0 0,0 0 0,0 0 0,-1 0-1,5-1 1,31-10 192,-20 3-85,0-1 0,29-23 0,8-4 184,13-10 421,-62 43-623,2 1 253,0 14-206,-5-6-140,1 0 0,-1-1 0,1 1 0,1 0 0,-1-1 0,1 0 0,0 0 0,0 0 0,0 0 0,1-1 1,0 0-1,0 0 0,9 6 0,-6-5-1,0-2 0,0 1 0,0-1 0,1 0 0,-1-1 0,1 0 0,-1 0 0,1-1 0,10 0 0,-2-1 35,1 0 1,-1-2-1,1 0 1,-1-1 0,0-1-1,0 0 1,0-1-1,-1-1 1,23-12 0,-32 14-14,0 0 1,0-1 0,-1 0 0,1-1 0,-1 1 0,-1-1 0,1 0 0,-1-1 0,0 1 0,0-1 0,-1 0 0,0 0 0,0 0 0,-1-1 0,6-15 0,-6 12 11,0 0 0,-1 0 0,0 0 0,-1 0 0,0 0 0,-1-1 0,0 1 0,-1 0 0,0-1 0,-1 1 0,-3-13 0,5 22-46,-1-1-1,0 1 0,0 0 1,0-1-1,0 1 0,0 0 0,0-1 1,0 1-1,-1 0 0,1 0 1,-1 0-1,0 0 0,1 1 0,-1-1 1,0 0-1,0 1 0,0-1 1,0 1-1,-1 0 0,1-1 1,0 1-1,0 0 0,-1 0 0,1 1 1,-1-1-1,1 0 0,-1 1 1,-4-1-1,7 1-20,-1 0 0,1 0 0,0 0 0,0 1 0,-1-1 0,1 0 0,0 0 0,0 0 0,-1 0 0,1 0 0,0 0 0,0 1 0,-1-1 0,1 0 0,0 0 0,0 0 0,0 1-1,-1-1 1,1 0 0,0 0 0,0 0 0,0 1 0,0-1 0,0 0 0,0 0 0,-1 1 0,1-1 0,0 0 0,0 1 0,-4 5-4559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56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97 5016,'0'0'11052,"2"13"-10671,50 264 1641,-46-239-1666,0-5 692,2 63 0,-9-97-994,0 1-1,1 0 0,-1-1 0,0 1 0,0-1 1,0 1-1,0-1 0,1 1 0,-1-1 0,0 1 0,0-1 1,1 0-1,-1 1 0,0-1 0,1 0 0,-1 0 1,1 0-1,-1-1 0,-9-20 119,1-1 0,2 0 1,0 0-1,2 0 0,-5-46 0,2 13 58,5 40-126,1-1 1,0-1-1,1 1 0,1 0 1,3-28-1,-1 33-25,-1 7-43,-1 0 0,1 0 1,0 1-1,0-1 0,0 0 1,0 1-1,1-1 0,0 1 1,0 0-1,0-1 0,0 1 1,1 0-1,0 0 0,0 1 1,0-1-1,4-4 0,11-6 116,1 1 0,24-13 0,-34 21-117,1 1 0,0 0 0,-1 1 0,1 0 0,1 1 0,-1 0 0,16-1 0,10 0 94,65 6 0,-99-3-123,0 0 1,0 0 0,1 1-1,-1-1 1,0 1 0,0-1-1,0 1 1,1 0 0,-1 0 0,0 0-1,0 0 1,-1 0 0,1 0-1,0 1 1,0-1 0,2 3-1,-3-2-1,0-1 0,0 0 0,-1 1 0,1-1 0,-1 1 0,1-1 0,-1 1-1,1-1 1,-1 1 0,0-1 0,0 1 0,0-1 0,0 1 0,0-1-1,0 1 1,0-1 0,0 1 0,-1 2 0,-1 1 7,-1 1 0,1-1 0,-1 1 0,0-1 0,0 0 0,0 0 0,-1-1 0,0 1 0,0-1 0,0 0 0,-5 5 0,-4 0 40,0-1 0,0-1-1,0 0 1,-1 0 0,0-2 0,0 1-1,-1-2 1,1 0 0,-1-1 0,-30 3 0,40-6-175,0 0 0,-1 0 1,1 0-1,0-1 1,0 0-1,0 0 0,1 0 1,-10-5-1,3 3-2977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29:57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5320,'0'0'12063,"12"-3"-11700,0 0-270,5-2 131,0 1 0,1 0 0,19 0 0,-16 2 74,0-1-1,23-7 0,-26 6-20,1 0 0,0 1 0,21 0 0,-39 3-254,0 0 0,0 0 0,-1 0 0,1 0 0,0 0 0,0 0 0,0 0 0,-1 0 0,1 0 0,0 0 0,0 0 0,-1 1 0,1-1 0,0 0 0,-1 1 0,1-1 0,0 0 0,-1 1 0,1-1 0,0 1-1,-1-1 1,1 1 0,-1-1 0,1 1 0,-1-1 0,1 1 0,0 0 0,-1 1-2,0-1 1,0 0-1,0 0 0,0 0 0,0 0 1,0 1-1,0-1 0,-1 0 1,1 0-1,0 0 0,-1 0 0,1 0 1,0 0-1,-1 1 0,-1 0 0,-3 6 46,0 0 0,-1 0 0,-8 8 0,13-15-51,-164 165 711,158-160-544,1 1 1,-1 0 0,-8 12-1,15-19-173,0 0-1,0 1 0,0-1 1,0 1-1,0-1 0,0 0 1,0 1-1,1-1 0,-1 0 1,0 1-1,0-1 1,0 0-1,0 1 0,1-1 1,-1 0-1,0 1 0,0-1 1,1 0-1,-1 0 0,0 1 1,0-1-1,1 0 0,-1 0 1,0 0-1,1 1 1,-1-1-1,0 0 0,1 0 1,-1 0-1,1 0 0,11 6 108,33 10 295,79 16 1,-87-24-358,0 1 0,-1 2 1,0 1-1,36 18 0,-24 0-491,-32-18-2604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0:55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120 168 3616,'0'0'9214,"-10"10"-8907,-32 34 5,36-37-124,-1 1 0,2 0 1,-1 0-1,1 0 0,1 1 0,-8 17 0,1 0 372,8-17-417,0 0-1,1 1 1,1-1 0,-1 1-1,2-1 1,-1 1-1,1-1 1,2 16-1,-1-12 16,1 0 14,0 0-1,1 0 0,0 0 0,7 16 0,-6-16-11,-2-9-111,-1-1 0,1 0-1,-1 0 1,1 0 0,0 0-1,0 0 1,0 0 0,1 0-1,-1-1 1,1 1 0,-1-1-1,1 1 1,0-1 0,0 0-1,0 0 1,0-1 0,0 1-1,1-1 1,5 3 0,-5-3 6,1 0 0,0 0 0,0 0 1,0-1-1,-1 1 0,1-1 0,0 0 0,0 0 1,0-1-1,0 0 0,-1 0 0,1 0 0,0 0 1,6-3-1,5-4 43,-2 0 0,1-1 0,-1-1 0,22-19 0,48-55 304,-54 47 78,30-48 1,-54 72-308,-5 12-129,-1 0 1,1 0-1,-1-1 1,1 1 0,-1 0-1,1 0 1,0 0-1,-1 0 1,1 0-1,0 0 1,0 0 0,0 0-1,0 0 1,2-1-1,12 28 735,-8-14-712,0-1 1,0 0-1,1-1 0,1 1 0,0-2 1,0 1-1,16 11 0,-20-17-31,1 0 1,0 0-1,0-1 0,0 0 0,0 0 0,0-1 1,1 1-1,-1-1 0,1-1 0,0 1 0,0-1 0,-1-1 1,1 1-1,0-1 0,0 0 0,9-2 0,-6 1 21,-1 0 0,0-1 0,0-1-1,0 0 1,0 0 0,0 0 0,-1-1-1,1-1 1,-1 1 0,0-1 0,-1-1-1,1 1 1,-1-1 0,0-1 0,0 1 0,-1-1-1,0 0 1,8-13 0,-8 11-16,2-2 23,0 0 0,-1 0 0,-1-1 0,1-1 0,5-18 0,-6 13 42,-2-1 0,3-19-1,-6 30-71,-1 1 1,0 0-1,0-1 0,0 1 0,-1-1 0,0 1 0,-1 0 0,-2-8 0,0 6 6,-1 0 0,0 1-1,-1 0 1,1 0 0,-8-7-1,12 13-31,-3-1 9,1 1 1,-1-1 0,0 1-1,1 0 1,-1 0 0,0 0 0,0 0-1,0 1 1,0 0 0,-1 0-1,1 0 1,0 0 0,-8 0 0,12 1-23,-1 0 1,1 0-1,0 0 1,-1-1-1,1 1 1,0 0-1,-1 0 1,1 0-1,0 0 1,-1 0-1,1 0 1,0 0-1,-1 0 1,1 0-1,0 0 1,-1 1-1,1-1 1,0 0-1,-1 0 1,1 0-1,0 0 1,-1 0-1,1 1 1,0-1-1,0 0 1,-1 0-1,1 0 1,0 1-1,0-1 1,-1 0-1,1 0 1,0 1-1,0-1 1,0 0-1,-1 1 1,1-1-1,0 0 1,0 1-1,0-1 1,0 0-1,0 1 1,0-1-1,0 0 1,0 1-1,0-1 1,0 0-1,0 1 1,0-1-1,0 0 1,0 1-1,0-1 1,0 0-1,0 1 1,0-1-1,0 0 1,0 1-1,1-1 1,-1 0-1,0 0 1,0 1-1,0-1 1,1 0-1,-1 1 1,0-1-1,0 0 1,1 0-1,-1 0 1,0 1-1,1-1 1,1 2-50,-1 0 0,1 0-1,0-1 1,0 1 0,0-1 0,0 1 0,0-1 0,0 0 0,5 2 0,15 1-3445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1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8336,'0'0'12873,"10"-7"-12496,34-22 12,-40 27-309,1 1 0,0 0 0,-1 0 0,1 1 0,0-1 1,0 1-1,-1 0 0,1 0 0,0 0 0,-1 1 0,1 0 0,0 0 0,7 2 0,5 1 207,-8-2-47,1-1 0,-1-1 0,0 1 0,1-2 0,-1 1 0,0-1 0,11-3 0,-14 4 137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0:56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5720,'0'0'5338,"-3"10"-4855,-9 46 311,-6 69 0,1 70 474,7-55-360,-1-1 40,-8 81 670,13-179-565,1 63 0,4-92-545,-1 2 274,2-14-770,1 0-1,-1 0 0,0 0 0,0 0 1,0 0-1,0 0 0,0 0 0,0 0 1,0 0-1,0 0 0,0 0 0,1 0 1,-1 0-1,0 0 0,0 0 0,0 0 1,0 0-1,0 0 0,0 0 0,0 0 0,0 0 1,0 0-1,0 0 0,1 0 0,-1 0 1,0 0-1,0 0 0,0 0 0,0 0 1,0 1-1,0-1 0,0 0 0,0 0 1,0 0-1,0 0 0,0 0 0,0 0 1,0 0-1,0 0 0,0 0 0,1 0 1,-1 0-1,0 1 0,0-1 0,0 0 1,0 0-1,0 0 0,0 0 0,0 0 1,0 0-1,0 0 0,0 0 0,0 0 1,0 1-1,0-1 0,0 0 0,-1 0 0,1 0 1,0 0-1,0 0 0,0 0 0,0 0 1,0 0-1,0 0 0,0 0 0,0 1 1,5-26 400,21-31-106,35-55 0,-50 94-237,0 1-1,1 0 1,0 1 0,1 0-1,1 1 1,1 1-1,24-18 1,9 7 162,-29 16-165,-18 8-62,-1 0-1,1 0 0,-1-1 1,1 1-1,-1 0 0,1 0 1,-1 0-1,1 0 0,-1-1 1,1 1-1,0 0 0,-1 0 1,1 0-1,-1 0 0,1 0 1,-1 0-1,1 1 0,-1-1 1,1 0-1,0 0 0,-1 0 1,1 0-1,-1 1 0,1-1 1,-1 0-1,1 1 0,-1-1 1,0 0-1,1 1 0,0 0 1,0 0 5,0 0 0,-1 1 0,1-1 0,0 1 0,-1-1 0,1 1 0,-1 0 1,1-1-1,-1 1 0,1 2 0,-3 42 115,2-46-124,-21 173 406,24-134-249,0-8-2,3 29 389,4-26 149,-7-30-547,0 3 535,8-56-2058,-10 41-1097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0:57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1 216 8336,'0'0'5208,"10"1"-4950,-3-1-229,17 3 262,30-2 0,-47-1-195,0 0 1,0-1-1,0 0 1,0 0-1,0-1 0,0 0 1,-1 0-1,1 0 0,-1-1 1,9-5-1,-11 5-22,1 0 1,-1 0 0,0-1-1,0 0 1,0 0 0,0 0-1,-1 0 1,1 0-1,-1-1 1,0 1 0,4-10-1,-6 10-32,0 0 1,0 0-1,0 0 0,0-1 0,-1 1 0,0 0 0,0 0 0,0 0 1,0-1-1,-1 1 0,1 0 0,-1 0 0,0 0 0,0 0 1,-1 0-1,-1-4 0,0 2 16,1 0-1,-1 1 1,0-1 0,0 1 0,-1 0 0,0 0 0,0 0-1,0 0 1,-6-4 0,8 8-33,1-1 0,-1 1 0,1 0 0,-1 0 1,0 0-1,0 1 0,0-1 0,1 0 0,-1 1 0,0-1 0,0 1 0,0-1 0,0 1 0,0 0 1,0 0-1,0 0 0,0 0 0,0 0 0,0 0 0,0 1 0,0-1 0,0 1 0,0-1 1,0 1-1,1 0 0,-1 0 0,0-1 0,0 2 0,1-1 0,-1 0 0,0 0 0,-2 3 0,-7 5 104,5-4-58,0-1 1,0 1-1,0 1 1,1-1 0,-1 1-1,1 0 1,1 0-1,-1 0 1,1 0-1,0 1 1,1 0 0,-5 12-1,6-9 29,0 1-1,0 0 1,1-1-1,1 1 0,0 0 1,0 0-1,1 0 1,1-1-1,0 1 1,0 0-1,1-1 1,0 0-1,1 1 1,0-1-1,1-1 1,0 1-1,11 16 1,-11-20-22,0 0 1,0 0 0,1-1 0,0 1-1,0-1 1,0 0 0,1-1-1,-1 0 1,1 0 0,0 0 0,1-1-1,-1 0 1,10 3 0,-6-3 3,0-1 1,0 0-1,1 0 1,-1-1-1,1-1 0,-1 0 1,1 0-1,16-4 1,-16 1 29,0-2 1,-1 1-1,1-2 1,-1 1-1,0-2 1,15-10-1,-7 4 161,-2 2 90,-1-1 1,19-19 0,6-6 218,-33 32-448,-1 1 1,0-1 0,1 1-1,8-3 1,5-3 195,-20 10-314,-1 0 0,1 0 0,-1-1 0,1 1 0,-1 0 0,1 0 0,-1 0 1,1 0-1,-1 0 0,1 0 0,-1 0 0,1 0 0,0 0 0,-1 0 1,1 0-1,-1 0 0,1 0 0,-1 0 0,1 0 0,-1 0 0,1 1 0,-1-1 1,1 0-1,-1 0 0,1 1 0,-1-1 0,0 0 0,1 1 0,-1-1 1,1 0-1,-1 1 0,1 0 0,8 21 328,-8-14-279,1 0 1,-1 0 0,-1 17-1,-2-8 4,1 3 53,-1 1-1,-1-1 0,-7 26 1,8-34 133,2-11-249,1-1 1,-1-1-1,1 1 0,-1 0 1,1 0-1,-1 0 1,1 0-1,-1 0 0,1 0 1,-1 0-1,1-1 1,-1 1-1,1 0 1,-1 0-1,0-1 0,1 1 1,-1 0-1,1-1 1,-1 1-1,0 0 1,1-1-1,-1 1 0,0-1 1,1 1-1,-1-1 1,0 1-1,0-1 0,15-16 46,-2-1 0,0-1 0,15-30 0,-14 26-12,-1 0 26,25-32 0,-32 48-40,1 0 0,-1 0 0,1 1-1,0-1 1,1 1 0,-1 1 0,15-8 0,-22 13-24,1-1 0,0 1 1,-1 0-1,1 0 0,0 0 0,0-1 0,-1 1 0,1 0 0,0 0 1,0 0-1,-1 0 0,1 0 0,0 1 0,0-1 0,-1 0 0,1 0 0,0 0 1,-1 1-1,1-1 0,0 0 0,-1 1 0,1-1 0,0 0 0,-1 1 1,1-1-1,-1 1 0,1-1 0,0 1 0,-1-1 0,0 1 0,1-1 1,-1 1-1,1 0 0,-1-1 0,0 1 0,1 0 0,-1 1 0,13 35-4,-9-23 8,6 17-1,-7-17 4,1 0-1,1-1 0,0 0 0,1 0 0,0 0 1,1-1-1,0 0 0,13 15 0,-18-25-18,0 0 0,0 1 0,0-1 0,1 0-1,-1 0 1,1-1 0,0 1 0,-1 0 0,1-1 0,0 0 0,0 1 0,0-1-1,0-1 1,0 1 0,0 0 0,1-1 0,-1 1 0,0-1 0,0 0-1,0 0 1,0 0 0,6-1 0,-5 0-27,0-1-1,0 1 1,0-1-1,0 0 1,0 0 0,0 0-1,-1 0 1,1 0-1,-1-1 1,1 0-1,-1 0 1,0 0 0,0 0-1,0 0 1,-1-1-1,3-3 1,13-25-3815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0:59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8 189 7136,'0'0'7674,"-1"10"-7067,1 29 289,9 77 0,-2-37-128,18 125 2164,-23-185-2711,5 29 1176,-7-48-1393,3 10 656,-3-9-328,-4-7-49,2 0-220,0-1 1,1 0-1,-1 0 1,1 0-1,0 0 0,1 0 1,0-12-1,0-6 25,-3-23 44,-8-258 661,12 294-763,0 0 1,1-1-1,0 1 0,1 0 1,1 0-1,0 0 1,0 1-1,1-1 0,1 1 1,-1 0-1,2 1 1,0-1-1,0 1 0,1 1 1,0-1-1,1 1 1,-1 1-1,2 0 0,18-14 1,-18 17-6,-1 0-1,1 0 1,0 1 0,0 1-1,1-1 1,-1 2 0,1-1-1,-1 1 1,1 1 0,0 0-1,0 1 1,0 0 0,16 2-1,-20-1-9,1 1-1,-1 1 1,1-1-1,-1 1 1,0 1-1,0-1 1,0 1-1,0 0 0,-1 1 1,0 0-1,0 0 1,0 0-1,-1 0 1,1 1-1,-1 0 1,0 0-1,5 11 1,-6-11-6,-1 0 1,0 0 0,0 1 0,0-1-1,-1 1 1,0-1 0,-1 1-1,1 0 1,-1 0 0,0 0-1,-1 0 1,0 0 0,0 0-1,-1 0 1,1 0 0,-1-1-1,-1 1 1,0 0 0,1 0 0,-4 6-1,-3 2 16,0 0 0,-1 0-1,0-1 1,-1-1 0,0 1-1,-15 12 1,17-17 1,-1-1 0,0 0 0,-1-1 1,1 0-1,-2 0 0,1-1 0,0-1 0,-1 0 1,-17 6-1,2-9 97,24-2-90,0 0 1,-1 0-1,1 0 0,0 0 0,-1 0 1,1 1-1,0-1 0,-1 1 1,1-1-1,0 1 0,-2 1 0,-6 2 269,10-4-300,0 0 0,0 0 0,0 0-1,0-1 1,0 1 0,0 0 0,0 0 0,0 0 0,0 0 0,0 0 0,0 0 0,0 0-1,0 0 1,0 0 0,0 0 0,0 0 0,0 0 0,0-1 0,0 1 0,0 0 0,0 0 0,0 0-1,0 0 1,0 0 0,0 0 0,0 0 0,0 0 0,0 0 0,0 0 0,0 0 0,0 0-1,0 0 1,0-1 0,0 1 0,0 0 0,0 0 0,0 0 0,0 0 0,-1 0 0,1 0 0,0 0-1,0 0 1,0 0 0,0 0 0,0 0 0,0 0 0,0 0 0,0 0 0,0 0 0,0 0-1,0 0 1,0 0 0,-1 0 0,1 0 0,0 0 0,0 0 0,1 0-1,-1 0 0,1 0 0,0 0 0,-1 0 0,1 0 0,-1 0 1,1 1-1,-1-1 0,1 0 0,0 0 0,-1 0 0,1 1 0,-1-1 0,1 0 0,-1 1 0,1-1 1,-1 0-1,0 1 0,1-1 0,-1 1 0,1 0 0,9 5 9,-4-3-9,53 19 3,-54-19-4,0-1 0,0 1 1,0 0-1,0 1 0,-1-1 0,0 1 1,1 0-1,-1 0 0,4 6 0,16 18-23,-20-24 16,0 0 0,-1 0 1,1 1-1,-1-1 0,0 1 0,0 0 1,0 0-1,0 0 0,-1 0 1,0 0-1,0 1 0,1 7 0,-1-7 4,-1 0 0,-1 1-1,1-1 1,-1 1 0,0-1-1,-1 1 1,0-1 0,0 1-1,0-1 1,-1 0 0,1 1-1,-2-1 1,1 0 0,-1 0-1,0-1 1,0 1 0,0 0-1,-1-1 1,0 0 0,0 0-1,0 0 1,-1 0 0,-5 4-1,-3 0 11,5-2 5,0-1 1,-1 0-1,0 0 0,0-1 0,0 0 1,-1-1-1,0 0 0,0-1 0,0 0 0,0 0 1,-11 1-1,4-3 46,-1-1 1,0-1-1,1-1 1,-1 0-1,1-1 1,0-1-1,-28-10 1,13 7 157,23 6-311,18 3-648,6 1-3038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0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12960,'0'0'3328,"-5"10"-3034,0-1-201,1-3 23,0 1 0,0 0 0,0 0 0,1 1 0,0-1-1,1 1 1,0 0 0,-3 13 0,6-17-4,0 0 0,0 0 1,0 0-1,0 0 0,1 0 0,0 0 0,-1-1 0,1 1 0,1 0 0,-1-1 1,0 0-1,1 1 0,0-1 0,0 0 0,0-1 0,0 1 0,0 0 0,0-1 1,5 3-1,-5-4-65,-1-1 0,0 1 0,1 0 0,0-1-1,-1 0 1,1 0 0,-1 0 0,1 0 0,-1 0 0,1 0 0,-1-1 0,1 1 0,-1-1 0,1 1 0,-1-1 0,1 0 0,-1 0 0,3-2 0,2 0 84,0-1 0,0 0 0,0 0 1,10-10-1,-13 11-33,-1-1-1,0 0 1,0 0 0,0-1 0,-1 1 0,1-1 0,-1 1 0,0-1 0,0 0 0,-1 0 0,2-5-1,-3 7-46,1 1 0,0 0-1,-1-1 1,0 1-1,0 0 1,0-1-1,0 1 1,0 0-1,0-1 1,0 1 0,-1 0-1,1-1 1,-1 1-1,0 0 1,0 0-1,0 0 1,0-1-1,0 1 1,0 0 0,0 0-1,-1 0 1,1 1-1,-1-1 1,1 0-1,-4-2 1,2 2 22,0 1 1,-1 0 0,1 0-1,0 0 1,0 0-1,-1 1 1,1-1-1,-1 1 1,1 0-1,0 0 1,-1 0 0,1 1-1,-1-1 1,1 1-1,-6 1 1,-3 1 102,1 1-1,0 0 1,-12 6 0,12-2-278,13-1 245,-1-7-405,0 1 0,0-1 1,0 1-1,0-1 0,0 1 0,0-1 1,0 0-1,0 0 0,1 1 0,-1-1 1,0 0-1,0 0 0,0 0 0,2 0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1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1 162 5824,'0'0'8336,"10"-3"-7754,-10 3-581,12-3 333,-1 0-1,1 1 1,-1 1 0,1 0 0,22 0 0,22 4 540,92-8-1,-99 1-472,0 3 0,92 8-1,-106-3 76,57 0-1,-86-4-372,-1 1-1,1-1 1,-1 1 0,1 0-1,-1 0 1,1 0 0,-1 1-1,0 0 1,0 0 0,8 4-1,-13-6-59,1 1-1,0-1 1,-1 0-1,1 1 0,0-1 1,-1 0-1,1 1 1,0-1-1,0 0 0,-1 0 1,1 0-1,0 0 1,0 0-1,-1 0 1,1 0-1,0 0 0,0 0 1,-1 0-1,1 0 1,1-1-1,-2 1-29,0 0-1,0 0 1,1 0-1,-1 0 1,0 0-1,0 0 1,0-1-1,0 1 1,0 0-1,0 0 1,0 0-1,0 0 1,0 0 0,1 0-1,-1 0 1,0 0-1,0 0 1,0 0-1,0 0 1,0 0-1,0 0 1,0 0-1,1 0 1,-1 0-1,0 0 1,0 0 0,0 0-1,0 0 1,0 0-1,0 0 1,0 0-1,0 0 1,1 1-1,-1-1 1,0 0-1,0 0 1,0 0-1,0 0 1,0 0 0,0 0-1,0 0 1,0 0-1,0 0 1,0 0-1,0 1 1,0-1-1,1 0 1,-1 0-1,0 0 1,0 0-1,0 0 1,-1-3 13,1 0 1,-1-1-1,1 1 0,-1 0 1,0 0-1,-1 0 1,1 0-1,0 0 0,-1 0 1,1 0-1,-1 0 1,0 1-1,0-1 0,0 0 1,-3-1-1,-5-6 12,-1 0-1,-12-8 1,13 11 8,-55-35 124,37 25-77,8 10 12,18 7-83,0-1 1,0 0-1,-1 1 1,1-1-1,0 0 1,0 0-1,0 0 1,0 0-1,0 0 1,0-1-1,0 1 1,-2-3-1,4 4 45,16 0 132,10 1-141,0 2 1,0 1 0,27 7-1,43 7 85,-70-15-52,1 2-1,43 12 1,-69-17-80,-1 0 0,1 0 0,0 0 0,0 1-1,-1-1 1,1 0 0,0 1 0,0-1 0,-1 1 0,1-1 0,0 1 0,-1-1 0,1 1 0,-1-1 0,1 1 0,-1-1-1,1 1 1,-1 0 0,1-1 0,-1 1 0,1 0 0,-1-1 0,0 1 0,0 0 0,1 0 0,-1-1 0,0 1 0,0 0-1,0 0 1,0 0 0,0-1 0,0 1 0,0 0 0,0 0 0,0 0 0,0-1 0,0 1 0,0 0 0,0 0 0,-1-1-1,1 1 1,0 0 0,-1 0 0,1-1 0,-1 1 0,1 0 0,-1-1 0,1 1 0,-1 0 0,1-1 0,-2 2 0,-4 5 42,0-1 0,-1 1 0,-11 8 1,14-11-38,-30 24 185,-1-2 0,-45 26 0,63-40-33,0 0-1,0 1 1,-27 30 0,42-41-137,0 0-4,0 0-1,1 0 0,0 0 0,-1 0 0,1 0 0,0 1 0,0-1 0,0 0 0,0 1 1,1-1-1,-1 4 0,0-6-47,1 0 0,0-1-1,-1 1 1,1 0 0,0 0 0,0 0 0,0-1 0,-1 1 0,1 0 0,0-1 0,0 1-1,0 0 1,-1 0 0,1-1 0,0 1 0,0 0 0,0-1 0,0 1 0,0 0-1,0-1 1,0 1 0,0 0 0,0-1 0,0 1 0,0 0 0,0-1 0,0 1-1,0 0 1,0-1 0,0 1 0,8-21-598,-2 10-2840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2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32 13672,'0'0'1386,"-11"9"-971,4-4-352,-3 2 42,-1 1 0,1 0 0,1 1 0,-1 0-1,1 0 1,1 1 0,0 1 0,0-1 0,-8 17 0,12-18 3,1 0 0,0 0 0,1 0 0,-1 0 0,2 0 1,-1 0-1,1 1 0,1-1 0,0 1 0,0-1 0,1 0 0,0 1 0,3 11 1,-2-13-11,1-1 0,0 1 1,0-1-1,1 0 1,0 1-1,0-2 1,0 1-1,1-1 1,0 1-1,1-1 1,-1 0-1,1-1 1,0 0-1,0 0 1,13 8-1,-7-6 53,0-1 0,0-1-1,0 0 1,0 0 0,1-1 0,0 0-1,0-2 1,0 1 0,0-1 0,0-1 0,1-1-1,-1 0 1,14-2 0,-17 1-44,-1 0 0,1-1 0,-1-1 1,0 1-1,0-2 0,0 1 0,-1-1 1,1 0-1,-1-1 0,0 0 0,0-1 0,0 1 1,-1-1-1,0-1 0,0 1 0,-1-1 1,1-1-1,8-12 0,-8 7 4,0 1 0,-1-1 0,0 0 1,-1-1-1,-1 1 0,0-1 0,0 0 0,-2 0 1,0 0-1,0 0 0,-1 0 0,-1 0 0,0-1 0,-1 1 1,-1 0-1,0 0 0,-5-15 0,5 24-66,0 0-1,-1 0 0,1 0 0,-1 0 1,0 1-1,-1-1 0,1 1 1,-1 0-1,0 0 0,0 0 0,0 0 1,0 1-1,-1 0 0,1 0 1,-1 0-1,0 0 0,0 1 1,0 0-1,0 0 0,0 0 0,-1 1 1,-8-2-1,1 0 6,1 2 0,-1 0-1,0 0 1,1 1 0,-1 1 0,0 0-1,1 0 1,-24 7 0,15 0 8,-1 1 0,1 1 1,-29 18-1,0 0-22,33-19-32,1 0 0,0 1-1,0 1 1,-23 22 0,31-25-51,0 0 1,1 1-1,0 0 1,1 0 0,0 1-1,0-1 1,1 1 0,0 1-1,-4 11 1,4 8-565,5-19-2795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3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1 6128,'0'0'8568,"8"11"-8103,24 35 12,-31-44-442,-1-1 0,1 1 0,0 0 0,0-1 1,-1 1-1,1 0 0,-1 0 0,1 0 0,-1-1 0,0 1 0,0 0 0,0 0 0,0 0 0,0 0 0,0 0 0,0-1 0,-1 1 1,1 0-1,-1 0 0,1 0 0,-1-1 0,0 1 0,0 0 0,-1 2 0,-2 4 117,-2 3 159,0 1-1,-1-1 0,0 0 0,-1-1 0,-1 0 0,1 0 0,-1-1 0,-1 0 0,0 0 0,0-1 0,-1-1 1,0 1-1,-15 6 0,25-13-242,0 0 0,0-1 0,0 1 0,0-1 0,-1 1 1,1-1-1,0 0 0,0 1 0,0-1 0,-1 0 0,1 0 1,0 1-1,0-1 0,-1 0 0,1-1 0,0 1 0,0 0 1,0 0-1,-1 0 0,1-1 0,0 1 0,0 0 0,-2-2 0,3 2-200,-1-1-1,0 0 0,0 0 0,1 0 0,-1 0 0,0 0 0,1 0 1,-1 0-1,1 0 0,-1 0 0,1 0 0,0 0 0,-1 0 0,1 0 1,0 0-1,0 0 0,0-1 0,-1 1 0,2-2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4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 5016,'0'0'11649,"-6"10"-11180,-61 75 788,61-75-1093,0 0-1,0 0 0,1 0 0,1 1 1,-1-1-1,2 1 0,-1 0 0,2 0 0,-1 1 1,2-1-1,-2 16 0,3-23-115,0-1 1,1 1-1,-1-1 1,1 1-1,0-1 0,0 1 1,0-1-1,0 0 1,0 1-1,1-1 0,-1 0 1,1 0-1,0 0 1,0 0-1,0 0 0,1-1 1,-1 1-1,0 0 0,1-1 1,4 3-1,-3-2 8,1 0-1,-1-1 1,1 0-1,0 1 1,0-2-1,0 1 1,0-1-1,0 1 1,0-1-1,0-1 1,0 1-1,0-1 1,6 0-1,0-1 28,0 0 1,1-1-1,-1-1 0,0 0 0,0 0 0,-1-1 0,1 0 0,-1-1 0,19-11 0,-15 6 64,-1 1-1,0-2 0,-1 0 0,0 0 1,0-1-1,11-17 0,-9 8 251,-11 16 267,-6 23-329,3-16-338,-1 5 22,0 0-1,0 0 1,1 0 0,0 0-1,1 0 1,0 0 0,0 0-1,0 0 1,1 0 0,3 8-1,-1-2 13,2-1 0,-1 0 0,2 0 0,11 17 0,-17-28-26,0 0-1,0 1 0,0-1 1,0 0-1,1 0 0,-1 0 1,0 0-1,0 0 0,1 0 1,-1-1-1,1 1 0,-1 0 1,0-1-1,1 1 0,0-1 0,-1 1 1,1-1-1,-1 0 0,1 0 1,1 1-1,1-2 7,0 1 0,0 0-1,-1-1 1,1 0 0,0 0 0,-1 0-1,1 0 1,4-3 0,2-1 14,-1 0 1,0-1-1,0 0 0,-1-1 1,10-9-1,4-6 88,30-39-1,-46 53-68,0 0 0,-1 0 0,0-1 1,-1 0-1,0 0 0,0 0 0,-1-1 0,0 1 1,2-13-1,-4 18-14,-1 0 0,1 0 0,-1 1 0,0-1 0,0 0 0,0 0 0,-1 1 0,1-1 0,-1 0 0,0 0 0,0 1 0,-2-7 0,1 8-14,0 0 0,1 0-1,-1 0 1,0 0 0,0 0 0,0 1 0,0-1 0,0 0 0,0 1 0,-1 0 0,1-1 0,0 1 0,-1 0-1,1 0 1,-1 1 0,1-1 0,-1 0 0,0 1 0,-4-1 0,2 1-14,-1 0-1,1 0 1,0 0 0,-1 1 0,1 0-1,0 0 1,0 0 0,0 1 0,-1-1-1,1 1 1,1 0 0,-1 1 0,0-1-1,1 1 1,-1 0 0,-4 4 0,-8 7-953,2 1 0,-23 25 1,23-24-1296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5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0 7136,'0'0'8717,"-11"1"-8260,-5 0-252,0 1 0,-19 5 0,27-5-49,0 1 0,0-1 0,0 1 0,1 1 0,-1-1 1,1 1-1,0 1 0,-7 5 0,13-10-93,1 1-1,-1 1 1,0-1-1,1 0 1,-1 0 0,1 0-1,-1 0 1,1 0-1,0 0 1,-1 1 0,1-1-1,0 0 1,0 0-1,0 1 1,0-1 0,0 0-1,0 0 1,0 1-1,0-1 1,0 0 0,1 0-1,-1 0 1,0 1-1,1-1 1,-1 0 0,1 0-1,-1 0 1,2 1-1,0 2 39,0 0-1,1 0 1,-1 0-1,1 0 1,0 0-1,5 4 1,-1-3-2,0 0-1,0-1 1,1 1 0,0-2 0,0 1 0,0-1 0,11 3 0,27 12 318,-38-14-324,1 0 0,-1-1-1,1 1 1,0-2 0,0 1 0,0-2 0,0 1 0,0-1 0,0 0 0,0-1 0,0 0 0,0-1 0,1 1 0,-1-2 0,0 1 0,11-5 0,-2-4-3439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6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1 146 6328,'0'0'9329,"14"-1"-8750,145-19 936,-109 14-847,70 2 0,-38 2 14,131 7 1548,-195-6-1821,-17 1-330,1 0 1,0 0 0,0-1-1,0 1 1,0 0-1,-1 1 1,1-1 0,0 0-1,0 0 1,0 1-1,0-1 1,-1 1 0,1 0-1,2 1 1,-2-4 269,-2 3-226,0 2 44,0-3 82,-13-5 139,0 2-311,-12-2 18,1-1 0,0-1 0,-23-11 0,-30-17 203,45 13-114,32 22-183,-1 0 1,1 0 0,0 0-1,0 0 1,0 0-1,0 0 1,-1-1 0,1 1-1,0 0 1,0 0 0,0 0-1,0 0 1,0 0 0,-1-1-1,1 1 1,0 0 0,0 0-1,0 0 1,0 0 0,0-1-1,0 1 1,0 0 0,0 0-1,0 0 1,0-1 0,-1 1-1,1 0 1,0 0 0,0 0-1,0-1 1,0 1-1,1 0 1,-1 0 0,0 0-1,0-1 1,0 1 0,0 0-1,0 0 1,0 0 0,0-1-1,0 1 1,0 0 0,0 0-1,0 0 1,1 0 0,-1-1-1,0 1 1,0 0 0,0 0-1,0 0 1,1 0 0,-1 0-1,0 0 1,0-1 0,0 1-1,1 0 1,8-5 45,0 2-45,-1 2 0,1-1 0,0 1 0,0 0 0,-1 1 0,14 1 0,54 9-13,-67-7 13,0-1 1,-1 2 0,1-1 0,-1 2 0,1-1 0,-1 1 0,-1 0 0,1 0 0,7 8 0,-7-7-14,-6-4 26,0-1-1,0 1 1,0-1-1,0 1 1,0 0-1,0 0 0,0 0 1,-1 0-1,3 4 1,-4-5-8,0 0 0,0 1 0,0-1 1,0 0-1,0 0 0,0 0 1,0 1-1,0-1 0,0 0 0,-1 0 1,1 0-1,0 1 0,-1-1 0,1 0 1,-1 0-1,1 0 0,-1 0 1,0 0-1,0 0 0,1 0 0,-1 0 1,0 0-1,0-1 0,0 1 0,0 0 1,0 0-1,-1 0 0,-14 12 48,0 0 0,-1-1 0,0-1 0,-1 0 0,-28 11 0,42-19-36,0-1 0,1 0 0,-1 1 0,0 0 1,1-1-1,0 1 0,-1 1 0,-3 4 1,-5 5 32,7-8-51,0 0-1,-1-1 1,-10 7 0,16-11-261,0 6-4255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1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1259 14272,'0'0'3735,"10"-15"-3309,128-198 602,138-299 861,-254 466-1568,-1 0 0,24-82 1,-37 95-137,0-1 0,-3 0 0,0 0 0,-1-62 0,-4 89-142,0 1 20,0 0 1,-1-1 0,0 1-1,0-1 1,0 1 0,-3-11-1,3 17-56,1 0 0,0-1 0,0 1 0,0 0-1,0 0 1,0-1 0,-1 1 0,1 0 0,0-1 0,0 1-1,0 0 1,-1 0 0,1-1 0,0 1 0,-1 0 0,1 0-1,0 0 1,0-1 0,-1 1 0,1 0 0,0 0 0,-1 0-1,1 0 1,0 0 0,-1 0 0,1 0 0,0 0 0,-1 0-1,1 0 1,0 0 0,-1 0 0,0 0 0,-11 7 96,-7 15-14,7-1-65,0 1 0,2 0 0,0 0 0,2 1-1,0 1 1,2-1 0,-7 46 0,6-9-37,3-1-1,5 69 0,19 110 4,-11-184 77,2 0 1,25 70-1,-34-118-41,0 0 1,0 0-1,1 0 0,0-1 0,1 1 1,-1-1-1,8 9 0,-9-12-14,-1-1 0,1 1 0,0-1 0,-1 0 0,1 0 0,0 1 0,0-1 0,-1-1 0,1 1 0,0 0 0,0 0 0,0-1 1,0 1-1,0-1 0,0 1 0,1-1 0,-1 0 0,0 0 0,0 0 0,0 0 0,0 0 0,0-1 0,0 1 0,0 0 0,0-1 0,0 0 0,3-1 0,7-4 31,0-1 1,0 0-1,-1-1 1,0 0-1,0-1 1,-1 0-1,0-1 1,-1 0-1,0 0 1,-1-1-1,0 0 1,0 0-1,-1-1 1,-1 0-1,6-16 1,-3 7 24,-2 0 0,0 0 0,-1 0 0,-2-1 1,0 0-1,-1 0 0,-1-1 0,-2-34 0,0 55-66,0-4 54,-1-1 1,0 0 0,0 1-1,0-1 1,-3-7 0,4 13-45,-1 1 0,1-1 1,0 0-1,-1 1 1,1-1-1,0 0 0,-1 1 1,1-1-1,-1 1 0,1-1 1,-1 1-1,1-1 0,-1 1 1,0-1-1,1 1 0,-1-1 1,1 1-1,-1 0 0,0-1 1,0 1-1,0 0 0,-1 0 3,1 0-1,0 0 0,-1 0 0,1 0 0,0 1 1,-1-1-1,1 1 0,0-1 0,0 1 0,-1-1 1,1 1-1,0 0 0,0 0 0,0-1 0,0 1 1,-2 2-1,-4 4 11,1 0 0,-1 0 0,1 1 0,1 0 1,-1 1-1,2-1 0,-1 1 0,1 0 0,0 0 0,1 0 0,-3 12 1,1-1 8,0 1 1,2 0 0,1 0 0,0 25 0,2-36-24,0 0 0,1 0 1,1 1-1,-1-1 0,1 0 1,1 0-1,0-1 0,0 1 1,8 13-1,-9-19-4,1 1 1,0-1-1,0 0 0,0 0 1,0 0-1,1 0 1,0-1-1,0 0 0,0 1 1,0-1-1,0-1 0,0 1 1,1 0-1,0-1 1,-1 0-1,1 0 0,0-1 1,0 1-1,0-1 0,8 1 1,-7-2 5,0 0 1,0-1-1,0 1 1,0-1 0,0 0-1,0-1 1,0 0-1,-1 0 1,1 0-1,-1 0 1,1-1-1,9-6 1,2-3 41,-1 0 1,23-20-1,34-44 100,-28 28-34,-24 25-29,18-28-1,-23 29 27,0 2-1,25-25 0,-40 44-97,0 0-1,0 0 1,0 0 0,0 0-1,0 0 1,0 0-1,0 1 1,0-1 0,0 1-1,0-1 1,1 1-1,-1-1 1,0 1 0,0-1-1,3 1 1,-3 0-11,-1 0 1,0 0 0,1 0-1,-1 1 1,1-1-1,-1 0 1,1 0 0,-1 1-1,0-1 1,1 0-1,-1 1 1,0-1 0,1 0-1,-1 1 1,0-1-1,1 1 1,-1-1 0,0 0-1,0 1 1,0-1-1,1 1 1,-1-1 0,0 1-1,0-1 1,0 1-1,0-1 1,0 1 0,1 7 52,-1-1-1,0 1 1,0-1 0,-2 10 0,0-5-51,-16 213 526,18-222-501,-1 1 1,1 0-1,0-1 0,0 1 0,0-1 0,1 1 1,-1 0-1,1-1 0,0 1 0,0-1 1,1 5-1,12-19 330,-2-3-266,-2 1-1,0-1 0,16-30 0,0 1 55,4-6 19,54-75 506,-84 124-679,0-1 1,0 1-1,0 0 0,0 0 1,0 0-1,0 0 0,0 0 1,0-1-1,0 1 0,0 0 0,0 0 1,1 0-1,-1 0 0,0 0 1,0 0-1,0 0 0,0-1 1,0 1-1,0 0 0,0 0 1,1 0-1,-1 0 0,0 0 1,0 0-1,0 0 0,0 0 0,0 0 1,1 0-1,-1 0 0,0 0 1,0 0-1,0 0 0,0 0 1,0 0-1,1 0 0,-1 0 1,0 0-1,0 0 0,0 0 1,0 0-1,0 0 0,1 0 0,-1 0 1,0 0-1,0 0 0,0 0 1,0 1-1,0-1 0,0 0 1,1 0-1,-1 0 0,0 0 1,0 0-1,0 0 0,0 0 1,0 1-1,0-1 0,0 0 0,0 0 1,0 0-1,0 0 0,0 0 1,0 1-1,2 16 5,-4 21-10,2-33 5,-16 209 0,16-214 0,0 1 0,0-1 0,0 0 0,0 1 0,0-1 0,0 1 0,0-1 0,0 0 0,0 1 0,0-1 0,0 0 0,0 1 0,0-1 0,0 0 0,0 1 0,1-1 0,-1 0 0,0 1 0,0-1 0,0 0 0,0 1 0,1-1 0,-1 0 0,0 0 0,0 1 0,1-1 0,-1 0 0,0 0 0,0 1 0,1-1 0,8-6 0,9-16 0,-18 21 0,108-183 0,-107 181 0,1 1 0,-1 0 0,1 0 0,0 0 0,0 0 0,-1 1 0,1-1 0,3-1 0,-5 2 0,1 1 0,-1-1 0,1 1 0,0 0 0,-1 0 0,1-1 0,0 1 0,-1 0 0,1 0 0,0 0 0,-1 0 0,1 0 0,0 0 0,0 0 0,-1 0 0,1 0 0,0 0 0,-1 0 0,1 0 0,1 1 0,-1 0 0,1 0 0,-1 0 0,1 1 0,-1-1 0,0 1 0,0-1 0,1 1 0,-1 0 0,0-1 0,0 1 0,-1 0 0,1 0 0,0 0 0,-1-1 0,1 1 0,-1 0 0,1 0 0,-1 0 0,0 3 0,4 21 0,15 49 0,-16-64 0,1 0 0,1 0 0,0-1 0,0 0 0,1 0 0,13 18 0,-17-26 0,0-1 0,0 1 0,0-1 0,-1 1 0,1-1 0,1 0 0,-1 0 0,0 0 0,0 0 0,0 0 0,1 0 0,-1 0 0,0-1 0,1 1 0,-1-1 0,1 0 0,-1 1 0,0-1 0,1 0 0,-1-1 0,1 1 0,-1 0 0,0-1 0,1 1 0,-1-1 0,0 0 0,1 0 0,-1 0 0,0 0 0,3-2 0,7-4 0,0 0 0,-1-1 0,0 0 0,10-10 0,-3-1 0,0-1 0,-1 0 0,-1-1 0,0-1 0,17-33 0,-19 31 0,0 3 0,-11 16 0,1 1 0,-1-1 0,0 0 0,0 0 0,-1 0 0,0 0 0,4-10 0,-9 52 0,0 0 0,-11 40 0,9-48 0,-94 468 0,75-363 0,24-132 0,0-1 0,0 0 0,0 0 0,0 0 0,-1 0 0,1 1 0,0-1 0,-1 0 0,1 0 0,-1 0 0,1 0 0,-1 0 0,1 0 0,-2 1 0,2-3 0,-1 0 0,1 1 0,0-1 0,0 0 0,0 0 0,-1 0 0,1 0 0,0 0 0,0 0 0,0 0 0,1 0 0,-1 0 0,0 1 0,0-1 0,0 0 0,1 0 0,-1 0 0,1-1 0,139-524 0,-119 459 0,-3 7 0,46-103 0,-64 161 0,1 1 0,-1 0 0,1 0 0,-1 0 0,1 0 0,-1 0 0,1-1 0,0 1 0,-1 0 0,1 1 0,0-1 0,0 0 0,0 0 0,0 0 0,0 0 0,0 1 0,0-1 0,0 0 0,0 1 0,0-1 0,0 1 0,0-1 0,0 1 0,1 0 0,-1-1 0,0 1 0,2 0 0,-1 0 0,0 1 0,-1 0 0,1 0 0,-1 0 0,1 0 0,-1 0 0,0 0 0,1 1 0,-1-1 0,0 0 0,0 1 0,0-1 0,0 0 0,0 1 0,0 0 0,0-1 0,0 1 0,0 2 0,4 8 0,-1 0 0,-1 0 0,0 1 0,-1-1 0,0 1 0,0-1 0,-2 19 0,-8 89 0,6-107 0,0 0 0,-1 0 0,-1 0 0,1 0 0,-11 21 0,12-30 0,0 0 0,0 0 0,0 0 0,-1-1 0,0 1 0,0-1 0,0 1 0,0-1 0,0 0 0,-1 0 0,1 0 0,-1 0 0,0-1 0,0 0 0,0 0 0,0 0 0,0 0 0,0 0 0,-1-1 0,-4 2 0,8-3 0,-1 0 0,1 0 0,0 0 0,0 0 0,-1 0 0,1 0 0,0 0 0,-1 0 0,1 0 0,0 0 0,-1-1 0,1 1 0,0 0 0,0-1 0,0 1 0,-1-1 0,1 0 0,0 1 0,0-1 0,0 0 0,-1-1 0,1 1 0,1 0 0,-1 1 0,1-1 0,0 0 0,-1 0 0,1 0 0,0 1 0,0-1 0,0 0 0,-1 0 0,1 0 0,0 0 0,0 0 0,0 1 0,0-1 0,1 0 0,-1 0 0,0 0 0,0 0 0,0 1 0,1-1 0,-1 0 0,0 0 0,1 0 0,-1 1 0,1-1 0,-1 0 0,1 1 0,-1-1 0,1 0 0,0 1 0,0-2 0,12-9 0,-1 0 0,2 1 0,-1 0 0,1 1 0,1 0 0,18-7 0,31-20 0,-63 36 0,18-13 0,0 1 0,0 1 0,37-15 0,-55 26 0,-1 0 0,1 0 0,-1 0 0,0 0 0,1-1 0,-1 1 0,1 0 0,-1 0 0,1 0 0,0 0 0,-1 0 0,1 0 0,-1 0 0,1 1 0,-1-1 0,0 0 0,1 0 0,-1 0 0,1 0 0,-1 1 0,1-1 0,-1 0 0,1 0 0,-1 1 0,0-1 0,1 0 0,-1 1 0,1-1 0,-1 0 0,0 1 0,0-1 0,1 1 0,-1-1 0,0 1 0,0-1 0,1 0 0,-1 1 0,0-1 0,0 1 0,0-1 0,0 1 0,0-1 0,1 1 0,0 31 0,0-12 0,0-13 0,0 0 0,1-1 0,0 1 0,1-1 0,-1 1 0,1-1 0,1 0 0,-1 0 0,6 6 0,-8-10 0,0-1 0,0 1 0,1-1 0,-1 0 0,0 1 0,1-1 0,-1 0 0,1 0 0,0 0 0,-1 0 0,1 0 0,0-1 0,-1 1 0,1 0 0,0-1 0,0 1 0,0-1 0,0 0 0,-1 0 0,1 1 0,0-1 0,0 0 0,0-1 0,0 1 0,0 0 0,0 0 0,-1-1 0,1 1 0,0-1 0,0 0 0,-1 1 0,1-1 0,0 0 0,-1 0 0,1 0 0,-1 0 0,4-3 0,-2 1 0,1-1 0,-1 1 0,0-1 0,0 0 0,0 0 0,-1 0 0,0 0 0,1 0 0,-1-1 0,0 1 0,-1 0 0,1-1 0,-1 0 0,0 1 0,0-1 0,-1 0 0,1 0 0,-1 0 0,0 1 0,-1-6 0,0-2 0,0 0 0,-1 0 0,-1 0 0,1 1 0,-2-1 0,-9-20 0,7 19 0,0 1 0,-12-16 0,15 24 0,0 1 0,0-1 0,0 1 0,0 0 0,-1 0 0,1 0 0,-1 0 0,0 1 0,0-1 0,0 1 0,-4-2 0,-5-3 0,12 6 0,1 1 0,0 0 0,0 0 0,0 0 0,0 0 0,0 0 0,0-1 0,0 1 0,0 0 0,0 0 0,0 0 0,0 0 0,0 0 0,0-1 0,0 1 0,0 0 0,0 0 0,0 0 0,0 0 0,0-1 0,0 1 0,0 0 0,0 0 0,0 0 0,0 0 0,0 0 0,0-1 0,1 1 0,-1 0 0,0 0 0,0 0 0,0 0 0,0 0 0,0 0 0,0 0 0,0-1 0,1 1 0,-1 0 0,0 0 0,0 0 0,0 0 0,1 0 0,25-7 0,-17 5 0,277-58 0,-271 58 0,0 0 0,0 1 0,26 2 0,-32-1 0,0 1 0,-1 0 0,0 1 0,1 0 0,-1 1 0,0 0 0,0 0 0,8 4 0,-10-3 0,-1 0 0,0 1 0,0-1 0,0 1 0,0 0 0,-1 1 0,0-1 0,5 9 0,-2-3 0,-1 0 0,0 1 0,6 19 0,-5-5 0,-5-16 0,0 0 0,1 0 0,1 0 0,8 17 0,-11-25 0,1 0 0,-1 0 0,0 0 0,1 0 0,-1-1 0,1 1 0,0 0 0,-1-1 0,1 0 0,0 1 0,0-1 0,0 0 0,0 0 0,0 0 0,0 0 0,0 0 0,0 0 0,1-1 0,-1 1 0,0-1 0,0 1 0,1-1 0,-1 0 0,0 0 0,1 0 0,-1 0 0,3-1 0,5-1 0,0-1 0,1 0 0,-2-1 0,1 0 0,16-8 0,42-32 0,-38 21 0,0-3 0,-1 0 0,30-37 0,-43 48 0,-33 31 0,2-1 0,0 2 0,-19 27 0,-36 65 0,66-102 0,-1 0 0,2 1 0,-1-1 0,1 1 0,0 0 0,0 0 0,1 0 0,0 0 0,1 1 0,0-1 0,0 13 0,1-20 0,0-1 0,0 1 0,0-1 0,0 1 0,0-1 0,0 1 0,0-1 0,0 1 0,0-1 0,0 1 0,0-1 0,1 1 0,-1-1 0,0 1 0,0-1 0,1 0 0,-1 1 0,0-1 0,1 1 0,-1-1 0,0 0 0,1 1 0,-1-1 0,1 0 0,-1 1 0,0-1 0,1 0 0,-1 0 0,1 1 0,-1-1 0,1 0 0,-1 0 0,1 0 0,-1 0 0,1 0 0,1 0 0,0 0 0,0 0 0,-1-1 0,1 1 0,0-1 0,0 1 0,-1-1 0,1 0 0,-1 0 0,3-1 0,33-28 0,-19 10 0,-1-1 0,0-1 0,-2 0 0,-1-1 0,22-45 0,-21 43 0,-12 21 0,0 0 0,-1 0 0,1-1 0,-1 1 0,0-1 0,0 0 0,2-6 0,-31 56 0,24-36 0,0-1 0,0 1 0,1 0 0,0 0 0,0 1 0,1-1 0,0 0 0,1 14 0,0-20 0,1 1 0,-1-1 0,1 1 0,-1-1 0,1 0 0,0 0 0,1 1 0,-1-1 0,0 0 0,1 0 0,0 0 0,0 0 0,0 0 0,0-1 0,0 1 0,0-1 0,1 1 0,-1-1 0,1 0 0,0 0 0,-1 0 0,1 0 0,0 0 0,0-1 0,0 1 0,4 0 0,-1 0 0,0-1 0,0 0 0,-1 0 0,1 0 0,0-1 0,0 0 0,0 0 0,0-1 0,0 1 0,-1-1 0,1-1 0,0 1 0,0-1 0,-1 0 0,1 0 0,-1-1 0,6-3 0,7-5 0,-1 0 0,0-1 0,24-23 0,-10 5 0,-1-2 0,-1 0 0,-2-3 0,-1 0 0,-2-1 0,36-73 0,-39 61 0,-2-1 0,-1 0 0,-3-1 0,-2-1 0,-3 0 0,7-74 0,-17 122 0,0-1 0,0 1 0,0 0 0,0 0 0,-1 0 0,1-1 0,-1 1 0,0 0 0,0 0 0,-2-4 0,3 7 0,0-1 0,0 1 0,-1-1 0,1 1 0,0 0 0,-1-1 0,1 1 0,0-1 0,-1 1 0,1 0 0,-1 0 0,1-1 0,0 1 0,-1 0 0,1 0 0,-1-1 0,1 1 0,-1 0 0,1 0 0,-1 0 0,1 0 0,-1 0 0,1 0 0,-1 0 0,0 0 0,-1 0 0,1 1 0,0-1 0,-1 1 0,1-1 0,-1 1 0,1 0 0,0 0 0,-1-1 0,1 1 0,0 0 0,0 0 0,-2 3 0,-6 6 0,0 0 0,1 1 0,1 1 0,-1-1 0,-6 17 0,-27 68 0,32-72 0,-8 20 0,1 0 0,3 1 0,1 0 0,-6 61 0,15-84 0,2-1 0,1 1 0,0 0 0,2 0 0,0 0 0,1-1 0,2 1 0,0-1 0,1 0 0,1 0 0,14 27 0,-15-38 42,0-1 0,0 0 0,1 0-1,1-1 1,-1 0 0,18 14 0,3 4-4270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07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11952,'0'0'2209,"-6"10"-1737,4-7-469,-5 8 242,1-1-1,0 1 1,1 0 0,0 1-1,1-1 1,0 1 0,1 0-1,-3 16 1,6-18-59,-1-1 0,2 0-1,-1 1 1,2-1 0,-1 0 0,1 0-1,0 0 1,1 0 0,0 0-1,0 0 1,10 16 0,-10-20-94,1 0 0,-1-1 0,1 1-1,0 0 1,1-1 0,-1 0 0,1 0 0,-1-1 0,1 1 0,0-1 0,1 0 0,-1 0-1,0 0 1,1-1 0,0 0 0,-1 0 0,1-1 0,0 1 0,11 0 0,-4-1 7,-1-1 0,0-1 0,0 0 0,0-1 0,0 0-1,0 0 1,16-7 0,-7 1 73,-1 0 1,0-2-1,24-15 0,-37 20-78,-1-1 1,0 0-1,0 0 1,0 0-1,0-1 1,-1 0 0,0 0-1,-1 0 1,1-1-1,-2 1 1,1-1-1,-1 0 1,4-13 0,-7 18-57,0 1 1,0-1-1,-1 0 1,1 1-1,-1-1 1,1 1-1,-1-1 0,0 1 1,0 0-1,0-1 1,0 1-1,0 0 1,-1 0-1,1 0 1,-1-1-1,1 1 1,-1 1-1,0-1 1,0 0-1,0 0 1,0 1-1,0-1 1,-3-1-1,-4-2 52,0-1 0,0 2-1,0-1 1,-15-4 0,7 3-10,1 1 0,-1 1 0,0 0 0,0 1 0,-1 1 0,1 0 0,0 2 0,-1 0 0,-28 4 0,29-1 38,0 0 1,1 2 0,-1 0 0,-16 7 0,27-9-337,-15 7 757,20-10-607,1 0 1,0 0 0,0 0 0,0 0 0,-1 0 0,1 0 0,0 0 0,0 1 0,-1-1 0,1 0 0,0 0 0,0 0 0,0 0 0,-1 0 0,1 1 0,0-1 0,0 0 0,0 0 0,0 0 0,-1 1 0,1-1 0,0 0 0,0 0 0,0 0 0,0 1 0,0-1 0,0 0 0,0 0 0,0 1-1,0-1 1,0 0 0,0 0 0,0 1 0,0-1 0,0 0 0,0 0 0,0 1 0,0-1 0,0 0 0,0 0 0,0 1 0,0-1 0,0 0 0,0 0 0,0 0 0,1 1 0,-1-1 0,0 0 0,0 0 0,0 0 0,0 1 0,1-1 0,-1 0 0,0 0 0,0 0 0,0 0 0,1 0-1,-1 1 1,0-1 0,0 0 0,1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0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94 4120,'0'0'14763,"-8"11"-14511,3-5-206,-8 11 123,1 1-1,1 0 0,-12 26 0,18-30-57,1 0 0,0 0 0,1 1 0,1 0 0,0-1 1,1 1-1,0 0 0,1 0 0,1 0 0,0-1 0,1 1 0,7 25 0,-7-36-77,0 1 0,0 0 0,0-1 1,0 0-1,1 0 0,-1 1 0,1-1 0,0-1 0,0 1 1,1 0-1,-1-1 0,1 0 0,0 0 0,0 0 0,0 0 1,0 0-1,0-1 0,1 0 0,-1 0 0,1 0 0,-1 0 0,1-1 1,0 0-1,-1 0 0,1 0 0,0-1 0,7 1 0,0-1 26,0 0 0,1-1 0,-1 0 0,0-1 0,0 0 0,0-1 0,0 0 0,0-1 0,20-10 0,-4-3 87,0-2 0,-1 0 0,-1-2 0,-1-1 1,27-31-1,-48 48-105,0 1 0,0-1 0,-1 0 0,1 0 1,-1 0-1,0 0 0,-1-1 0,1 1 1,-1-1-1,0 0 0,-1 1 0,1-1 0,-1 0 1,0 0-1,0 0 0,-1 0 0,0-10 1,0 15-31,0 1 1,-1-1 0,1 0-1,0 0 1,0 0 0,0 0 0,0 1-1,-1-1 1,1 0 0,0 0-1,-1 1 1,1-1 0,-1 0 0,1 1-1,-1-1 1,1 0 0,-1 1 0,1-1-1,-1 0 1,0 1 0,1-1-1,-1 1 1,0 0 0,1-1 0,-1 1-1,0-1 1,0 1 0,1 0-1,-1 0 1,0-1 0,0 1 0,0 0-1,0 0 1,1 0 0,-1 0-1,0 0 1,0 0 0,0 0 0,1 0-1,-1 0 1,0 0 0,0 1-1,0-1 1,0 0 0,1 0 0,-1 1-1,0-1 1,0 1 0,0 0-1,-4 1 33,0 0-1,1 1 0,-1 0 0,1-1 0,0 2 1,-7 5-1,9-6-31,-1 0-1,0 0 1,1 1 0,0-1-1,0 0 1,0 1 0,0 0 0,0-1-1,1 1 1,0 0 0,0 0-1,0 0 1,0 0 0,0 0-1,1 0 1,0 4 0,0-2 0,1 0 1,0 0-1,0 0 0,0-1 1,1 1-1,0 0 1,0-1-1,1 1 0,-1-1 1,5 6-1,1 0 13,0 0 1,1 0-1,0-1 0,1 0 0,0-1 0,0 0 0,1-1 0,22 14 1,-25-17 5,0-1 1,1 0 0,0 0 0,0-1 0,0 0 0,0-1 0,0 0 0,1 0 0,-1-1 0,1 0 0,-1-1 0,1 0 0,-1 0 0,1-1 0,-1 0 0,1-1 0,-1 0 0,0 0-1,0-1 1,0 0 0,0-1 0,0 0 0,14-10 0,-17 11 12,-1-1 0,0 0 0,-1 0 0,1 0 0,-1 0 0,1-1 1,-1 0-1,-1 0 0,1 0 0,-1-1 0,0 1 0,0-1 0,4-10 0,-1 0 55,-1-1 0,-1 1 0,0-1 0,-1 0 1,-1 0-1,-1 0 0,0-1 0,-3-29 0,-2 19 108,-9-34 1,11 53-178,-1 0 1,0 0-1,-1 1 0,0-1 1,0 1-1,-1 0 1,-10-14-1,13 20-107,0 0 1,0 0-1,0 0 0,0 0 0,0 0 0,-1 1 1,1-1-1,-1 1 0,1-1 0,-1 1 1,-5-2-1,7 3-380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1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5824,'0'0'10617,"1"13"-10249,7 94 714,-7-85-688,-1 0-1,-6 38 1,0 18 269,12 57 1027,2-91-641,-3-33-464,-5-11-576,0 0-1,0 0 1,0 0-1,0 0 1,0-1-1,0 1 1,0 0-1,0 0 1,0 0-1,0 0 1,0 0-1,0-1 0,0 1 1,0 0-1,0 0 1,0 0-1,0 0 1,0-1-1,0 1 1,0 0-1,0 0 1,0 0-1,0 0 1,0 0-1,0 0 1,0-1-1,0 1 1,0 0-1,0 0 0,0 0 1,1 0-1,-1 0 1,0 0-1,0-1 1,0 1-1,0 0 1,0 0-1,0 0 1,1 0-1,-1 0 1,0 0-1,0 0 1,0 0-1,0 0 1,0 0-1,1 0 0,-1 0 1,0 0-1,0 0 1,0 0-1,0 0 1,0 0-1,1 0 1,-1 0-1,0 0 1,0 0-1,0 0 1,0 0-1,0 0 1,1 0-1,-1 0 1,0 0-1,0 0 0,0 1 1,1-3 22,0 0-1,0 0 1,0 1-1,0-1 1,1 1-1,-1-1 1,0 1 0,1-1-1,-1 1 1,4-2-1,2-4 29,20-34 170,-22 32-192,0 1 0,0 0-1,1 1 1,6-8 0,-8 11-19,0 0-1,1 0 1,-1 1-1,1 0 1,0 0-1,0 0 1,0 1 0,0-1-1,0 1 1,1 0-1,9-2 1,-12 3-16,14-4 40,-11 3-1,0 0 0,0 0 0,0 1 0,0 0 0,12-1 0,-17 3-18,1 0 1,-1 1-1,1-1 0,-1 1 0,0-1 0,1 1 0,-1 0 1,0-1-1,0 1 0,0 0 0,0 0 0,0 0 1,0 4-1,2 0 38,2 4 13,-1 1 0,-1 1 1,0-1-1,0 1 1,-1-1-1,0 1 0,-1 0 1,-1-1-1,0 19 1,-1-29-61,1-1 0,0 1 0,0-1 1,0 1-1,0-1 0,0 1 1,0-1-1,0 1 0,0-1 0,0 0 1,0 1-1,0-1 0,0 1 1,0-1-1,0 1 0,0-1 0,1 1 1,-1-1-1,0 1 0,0-1 1,0 1-1,1-1 0,-1 0 0,0 1 1,1 0-1,0-1-16,-1 0 0,1 0-1,-1 0 1,1 0 0,-1 0 0,0 0-1,1 0 1,-1-1 0,1 1 0,-1 0-1,1 0 1,-1 0 0,1 0 0,-1-1-1,0 1 1,1 0 0,-1 0 0,1-1-1,-1 1 1,0 0 0,1-1 0,-1 1 0,9-9-3409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3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7328,'0'0'9878,"11"1"-9611,124 0 766,433-38 2104,-450 20-2337,-84 10-418,1 2 0,46-2 0,-34 7 1430,-82-11-1614,1 0 58,-35-16 0,21 9-1,38 16-105,1-2 0,-1 1-1,0-1 1,1-1 0,-15-9-1,16 12 219,7-1 304,21 5-465,37 12-69,65 12-17,-108-25-109,4 1 22,0 0 0,-1 1 1,1 1-1,-1 0 0,0 1 0,29 14 1,-32-14-5,-13-5-24,1 1-1,-1-1 0,0 1 1,0-1-1,1 1 0,-1-1 1,0 1-1,0 0 0,0 0 1,0-1-1,0 1 0,0 0 1,0 0-1,0 0 0,2 2 1,7 7 133,-6-5 73,-9 9-86,2-10-104,0 0-1,-1-1 1,1 1 0,-1-1 0,1 0-1,-1 0 1,0 0 0,0-1-1,-1 1 1,1-1 0,0 0-1,-1 0 1,1 0 0,-8 1-1,-25 12 102,23-8-76,-1-1 0,-28 8 0,28-10-38,0 1 1,-27 13-1,29-11-337,-23 16 237,34-22-509,0 1 0,0 1 0,0-1 0,0 0 0,0 1 0,0-1 0,-1 4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5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 4616,'0'0'17159,"-8"12"-16784,-28 40-6,31-44-253,1 0-1,1 0 1,-1 1-1,1-1 1,1 1-1,-1 0 1,2 0-1,-1 0 1,1 0 0,0 0-1,1 0 1,0 0-1,1 0 1,0 0-1,2 11 1,-1-10-5,-2-1 2,2-1 0,-1 0 0,1 1 0,0-1 1,1 0-1,5 11 0,-6-16-74,-1 0 0,1 0 0,0 0 0,0-1 0,0 1 0,1-1 0,-1 1 0,1-1 0,-1 0 0,1 0 0,0 0 0,0 0 0,0 0 0,0-1 0,0 1 0,0-1 0,0 0 0,0 0 0,5 1 0,2 0 20,0-1 1,1 0-1,-1-1 0,1 0 0,-1-1 0,1 0 0,-1 0 1,0-1-1,1 0 0,16-7 0,-12 3 19,0-1 1,-1-1-1,0 0 0,0-1 0,-1 0 1,15-14-1,-7 6 56,-12 10-51,-1 0-1,1-1 1,-1 0-1,0 0 1,8-13-1,-14 18 10,1 0 1,-1 0-1,0 1 0,1-1 1,0 1-1,0-1 0,2-1 1,-4 33 132,3-15-194,1 1-1,0-1 1,0 0 0,2 0-1,-1-1 1,2 0 0,0 0-1,17 20 1,-23-31-24,0 0-1,0 0 0,1-1 1,-1 1-1,1-1 1,-1 0-1,1 0 1,0 0-1,-1 0 0,1 0 1,0 0-1,0-1 1,-1 1-1,1-1 0,0 0 1,3 0-1,51-4 104,-50 3-89,2 0 2,0-1 0,-1 0-1,1-1 1,-1 0 0,1 0-1,-1-1 1,0 0 0,-1 0-1,1-1 1,-1 0 0,9-8 0,-12 10-2,1-1 1,-1 0-1,0 0 1,-1-1-1,1 1 1,-1-1-1,0 0 1,0 1-1,0-1 1,0-1-1,-1 1 1,0 0-1,0-1 1,-1 1-1,0-1 1,1 1-1,-2-1 1,1-8-1,-1 6 13,-1-9 43,0 0 0,-4-18-1,4 30-43,0 0-1,-1 0 1,1 0-1,-1 0 1,-1 1-1,1-1 0,0 0 1,-1 1-1,0 0 1,0 0-1,-5-5 1,3 3 35,-1 1 1,1 0-1,-1 1 1,-9-6-1,12 8-68,1 1 0,-1 0-1,1 0 1,-1 0 0,0 0 0,1 1-1,-1-1 1,0 1 0,0-1 0,1 1-1,-1 0 1,0 0 0,0 0 0,-4 1-1,-8 2-153,11-3-26,1 0 0,-1 1 1,1-1-1,0 1 0,0 0 0,-1 0 1,1 1-1,-6 2 0,5-3-1666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5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5824,'0'0'0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6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 6824,'0'0'6145,"2"11"-5361,3 46 580,0 74 0,-5-103-689,1 0 0,2 0 0,7 32 0,-5-32 385,-4-25-886,3 8 780,-4-11-939,0 0 0,0 0 0,0 0 0,0 0 0,0 0 0,0 0 1,0 0-1,1 0 0,-1 0 0,0 1 0,0-1 0,0 0 0,0 0 0,0 0 0,0 0 0,0 0 0,0 0 0,0 0 0,0 0 0,0 1 0,0-1 0,0 0 0,0 0 1,0 0-1,0 0 0,0 0 0,0 0 0,0 0 0,0 1 0,0-1 0,0 0 0,0 0 0,0 0 0,0 0 0,-1 0 0,1 0 0,0 0 0,0 0 0,0 0 1,0 0-1,0 1 0,0-1 0,0 0 0,0 0 0,0 0 0,0 0 0,-1 0 0,1 0 0,0 0 0,0 0 0,0 0 0,0 0 0,0 0 0,0 0 0,0 0 0,0 0 1,-1 0-1,1 0 0,0 0 0,0 0 0,0 0 0,0 0 0,0 0 0,0 0 0,0 0 0,0 0 0,-1 0 0,1 0 0,0 0 0,2-29 705,-4 8-594,-3-16 103,2 0-1,2-44 0,2 67-175,1-20 232,10-57 0,-9 80-210,0 0 0,1-1 0,0 1 1,1 1-1,0-1 0,0 1 0,1 0 1,12-15-1,-14 20-31,0 0-1,0 0 1,0 1 0,1-1-1,0 1 1,-1 0 0,2 1 0,9-7-1,-11 9-23,0 0-1,0-1 1,-1 2 0,1-1-1,0 0 1,0 1-1,0 0 1,0 0-1,0 0 1,0 0 0,0 0-1,0 1 1,0 0-1,-1 0 1,7 2 0,-3-1 11,-1 0 0,1 1 0,-1 0 0,0 0 1,1 0-1,-1 1 0,-1 0 0,1 0 1,-1 0-1,1 1 0,-1 0 0,-1 0 1,9 10-1,-13-14-18,1 0 1,-1 0-1,1 0 0,-1 0 1,1 0-1,-1 1 1,0-1-1,1 0 0,-1 0 1,0 0-1,0 0 1,0 0-1,0 0 0,0 1 1,0-1-1,0 0 1,-1 0-1,1 0 0,0 0 1,-1 0-1,1 0 1,0 0-1,-1 0 0,1 0 1,-1 0-1,0 0 1,1 0-1,-1 0 0,0 0 1,1 0-1,-1-1 0,0 1 1,0 0-1,0 0 1,0-1-1,0 1 0,0-1 1,-1 1-1,-2 2 33,-1 0 0,1-1-1,-1 0 1,0 0 0,1-1-1,-1 1 1,-8 0 0,-8 1 54,1-2 0,-1 0-1,1-2 1,-26-3 0,36 3-498,-1-1 0,1-1 0,0 0 0,0 0 0,0-1 0,0 0 0,1-1 0,-1 0 0,-8-7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19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18 115 3312,'0'0'11410,"-3"10"-11162,-1 6-105,0-1 1,1 1-1,1 0 0,0 20 0,5-2 438,12 51 1,0 2 308,-4-31-22,-11-48-477,3-2-79,-1-2 154,5-11-201,-5 5-238,0 0 1,-1 1-1,1-1 1,-1 0-1,0 0 1,1 0-1,-1 0 1,0 0-1,2-4 0,6-11 104,-6 13-94,-1-1 1,1 0-1,-1 0 1,0-1-1,0 1 0,0 0 1,-1-1-1,1-5 0,9-25 140,25-65 99,5-32-152,-14 37-68,-26 91-42,0-1 0,0 1-1,0 0 1,-1-1 0,0-5-1,0 10-12,0 11-300,0-7-2329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20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67 6016,'0'0'7273,"-6"-10"-6965,-18-32-9,23 41-274,-1-1 0,1 1 0,-1 0 0,1 0 0,-1 0 1,0 0-1,0 0 0,1 0 0,-1 0 0,0 0 1,0 1-1,0-1 0,0 1 0,0-1 0,0 1 1,1 0-1,-1 0 0,0 0 0,0 0 0,0 0 0,0 0 1,0 0-1,0 1 0,0-1 0,0 1 0,-2 0 1,-3 1 67,-10 0 160,0 2-1,1 0 1,-23 10 0,37-13-211,0 0 1,0 0 0,1 0 0,-1 0-1,0 0 1,1 0 0,0 0 0,-1 1 0,1-1-1,0 1 1,-1-1 0,1 1 0,0-1 0,0 1-1,0 0 1,0 0 0,-1 3 0,1-1 37,1-1 0,-1 1 1,0 0-1,1 0 0,0 0 1,0 0-1,0-1 0,2 8 1,-1-4-10,1 0 0,0 0 0,0 0 0,1 0-1,-1 0 1,2-1 0,-1 1 0,1-1 0,6 8 0,0-4 0,0 0 0,1-1-1,17 11 1,1 1 39,-11-7 15,-9-8-64,-1 0 0,1 1 0,-2 0 1,1 0-1,-1 0 0,0 1 0,-1 1 0,1-1 0,5 13 0,-11-20-43,-1 0-1,1 1 0,-1-1 1,0 1-1,0-1 0,1 1 1,-1-1-1,0 1 0,0 0 1,0-1-1,-1 1 0,1-1 1,0 1-1,-1-1 0,1 0 1,-1 1-1,1-1 0,-1 1 1,0-1-1,1 0 0,-1 1 1,0-1-1,0 0 0,0 0 1,0 0-1,0 0 0,0 0 1,0 0-1,-2 1 0,-2 2 28,1 0-1,-1-1 0,0 0 1,0 0-1,0 0 1,-6 2-1,-8 1 148,0-1-1,-1-1 1,-36 4 0,54-8-185,0 0 0,1 0 0,-1 0 0,0 1 1,0-1-1,1 1 0,-1-1 0,1 1 0,-1 0 0,0 0 0,1 0 1,-1-1-1,1 2 0,0-1 0,-1 0 0,1 0 0,0 0 1,0 0-1,0 1 0,0-1 0,-2 4 0,-1 11-2956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21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8432,'0'0'12294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1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10952,'0'0'5526,"21"1"-4619,73-1 211,122-16 0,393-108 1666,-358 67-4940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28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33 3808,'0'0'9089,"-11"14"-8656,10-12-413,-86 122 1168,83-115-1068,0-1-1,1 1 1,0-1 0,0 1-1,1 0 1,0 0 0,0 0-1,1 1 1,0-1 0,1 0-1,0 0 1,1 1-1,-1-1 1,2 0 0,-1 0-1,1 0 1,1 0 0,0 0-1,0 0 1,1-1 0,8 16-1,-9-20-67,-1 0 0,1-1 0,0 0 0,0 1 0,0-1 0,1 0-1,-1-1 1,1 1 0,-1-1 0,1 1 0,0-1 0,0 0 0,0 0 0,0-1 0,0 1 0,0-1-1,1 0 1,-1 0 0,0 0 0,1-1 0,-1 0 0,1 1 0,-1-2 0,8 0 0,-3 0 24,-1 0 0,0-1 0,0 0 0,0-1 1,0 0-1,0 0 0,-1-1 0,1 1 0,-1-2 1,0 1-1,0-1 0,7-7 0,11-13 367,-2-2 0,36-52 1,-52 70-290,6-21 331,-6 10-79,-4 15 246,-4 7-303,-4 15-113,4-9-204,0 1 0,0-1 0,1 1 0,0-1 0,1 1 0,0-1 0,0 1 1,1-1-1,0 0 0,0 1 0,1-1 0,0 0 0,1-1 0,0 1 0,0 0 0,9 11 0,-10-16-12,0-1 0,0 1 0,0-1 0,0 0 0,0 0-1,1 0 1,-1 0 0,0-1 0,1 1 0,0-1 0,-1 0 0,1 0-1,0 0 1,0-1 0,-1 1 0,1-1 0,0 0 0,0 0 0,6-1-1,6-1 78,0 0 0,0-1 0,19-6-1,-22 4-39,-1-1-1,1-1 0,-1 1 1,-1-2-1,1 0 0,-1 0 1,-1-1-1,0 0 1,0-1-1,13-17 0,-21 23-31,0 1 0,0 0 0,0-1 0,0 0 0,-1 1 0,0-1 0,0 0 0,0 0-1,0 0 1,0 0 0,-1 0 0,0 0 0,1 0 0,-2 0 0,1 0 0,0 0 0,-1 0 0,0 1 0,0-1 0,-1-4-1,-1 0 13,0 1-1,0 0 0,0 1 0,-1-1 0,0 0 1,0 1-1,-1 0 0,1 0 0,-8-6 1,6 6-18,-4-4 56,-1 0 1,0 1 0,0 0-1,-23-13 1,34 22-92,-1 0-1,1 0 1,-1 0 0,0-1 0,1 1-1,-1 0 1,1-1 0,-1 1 0,1-1-1,-1 1 1,1 0 0,0-1 0,-1 1-1,1-1 1,0 1 0,-1-1 0,1 0-1,0 1 1,-1-1 0,1 1 0,0-1-1,0 1 1,0-1 0,-1 0 0,1 1-1,0-1 1,0 0 0,0 1 0,0-1-1,0 1 1,0-1 0,0 0 0,1 1-1,-1-1 1,0 1 0,0-2 0,13-16-1906,-9 13-56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0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7832,'0'0'2802,"4"11"-2306,6 20 214,-1 0-1,10 57 0,-9 58 1578,-11 193-1,-23-103 844,24-234-3101,0 2 161,-1 0 0,1 0 0,-1 1 0,0-1-1,0 0 1,-1 0 0,1 0 0,-1 0 0,-4 7 1216,7-15-1363,0 0 1,0 0-1,1 0 1,-1 1-1,1-1 1,0 1-1,0 0 1,4-5-1,4-9 0,-3 2-8,0 1 0,1 0 0,0 0 0,1 1 0,1 0-1,18-19 1,-26 30-20,-1 1-1,1-1 0,0 1 1,0-1-1,0 1 0,0 0 0,0 0 1,0 0-1,0 0 0,0 0 1,4-1-1,-5 2-5,1 0 0,-1 0 0,0 1 0,0-1 0,0 0 0,1 0 0,-1 1 1,0-1-1,0 1 0,0-1 0,0 1 0,0 0 0,0-1 0,0 1 0,0 0 0,0-1 0,0 1 0,0 0 0,0 0 0,-1 0 0,1 0 0,0 0 1,0 2-1,8 9 83,-1 1 0,-1 0 0,0 0 1,-1 1-1,-1-1 0,0 1 1,0 1-1,3 24 0,11 91 859,-13-90-147,-6-38-771,0-1 0,0 0 0,0 1 0,0-1 1,1 1-1,-1-1 0,0 0 0,1 1 0,-1-1 0,0 0 1,1 0-1,0 1 0,-1-1 0,1 0 0,0 0 0,-1 0 1,1 0-1,0 0 0,0 0 0,0 0 0,0 0 0,0 0 1,0 0-1,0 0 0,1-1 0,-1 1 0,0 0 0,0-1 0,1 1 1,1 0-1,14-1-9,1-1 1,-1-1-1,0 0 1,0-2-1,0 1 1,0-2-1,-1 0 1,0-2-1,0 1 1,19-12-1,-27 12-18,-1-1 0,0 0 0,0 0-1,0 0 1,-1-1 0,0 0 0,-1 0 0,1-1-1,-2 1 1,1-1 0,-1 0 0,-1 0 0,3-10-1,-4 12-3,-1 1 0,-1-1 0,1 1 0,-1-1 0,0 1-1,-2-10 1,2 13-2,-1 0 0,1-1 0,-1 1 0,0 0-1,0 0 1,0 0 0,-1 0 0,1 0 0,-1 0 0,0 0 0,1 0 0,-1 1-1,0-1 1,-3-2 0,4 5-2,1-1 0,0 1 0,-1 0 0,1 0 0,-1-1 0,1 1 0,0 0 0,-1 0 0,1-1 1,-1 1-1,1 0 0,-1 0 0,1 0 0,-1 0 0,1 0 0,-1 0 0,1 0 0,-1 0 0,1 0 0,-1 0 0,1 0 0,-1 0 0,1 0 0,-1 0 0,1 1 0,-1-1 0,1 0 0,-1 0 0,1 0 0,-1 1 0,-12 15-48,-1 21-20,13-30 59,0 0 0,1 0 0,0 0 0,0 0 1,1 0-1,-1 0 0,1 0 0,1 0 0,-1-1 0,1 1 1,4 9-1,-1-4-2,1-1 0,0 0 0,0 0 1,1 0-1,12 13 0,-16-21 12,0 0 0,0-1 0,0 1 0,0-1 1,0 1-1,1-1 0,-1 0 0,1-1 0,0 1 0,0-1 0,-1 1 0,1-1 0,0 0 0,0 0 0,0-1 1,0 1-1,0-1 0,0 0 0,0 0 0,0 0 0,0-1 0,0 1 0,0-1 0,0 0 0,0 0 0,6-3 0,2-1 7,0 0-1,0-1 1,-1-1-1,0 1 1,0-2-1,-1 1 0,13-13 1,25-27 48,-20 18 12,43-34-1,-69 62-58,0-1 0,0 1-1,0-1 1,0 1 0,0 0 0,0 0 0,0 0-1,0 0 1,0 0 0,1 1 0,-1-1 0,0 0-1,0 1 1,1 0 0,-1 0 0,5 0-1,-6 0 0,0 1-1,0-1 0,1 1 0,-1 0 1,0 0-1,0-1 0,0 1 1,0 0-1,0 0 0,0 0 0,0 0 1,0 0-1,0 0 0,0 1 0,-1-1 1,1 0-1,0 0 0,-1 1 0,1-1 1,-1 0-1,1 1 0,-1-1 0,0 0 1,0 1-1,0-1 0,1 1 1,-2 1-1,3 48 103,-3-41-79,1 0 0,0-1-1,0 1 1,1 0 0,1-1-1,3 14 1,-5-23-21,0 1 0,1 0 0,-1 0-1,0-1 1,1 1 0,-1 0 0,1-1 0,-1 1-1,1 0 1,-1-1 0,1 1 0,-1-1 0,1 1-1,0-1 1,-1 1 0,1-1 0,0 0 0,-1 1 0,1-1-1,0 1 1,0-1 0,-1 0 0,1 0 0,2 1-1,-1-1 4,0 0-1,0 0 1,0-1-1,0 1 0,0 0 1,0-1-1,0 1 1,-1-1-1,5-1 0,0-2 13,1 1-1,-1-1 1,0 0 0,9-9-1,10-11 22,-18 16-25,-1 1-1,2 0 1,-1 1 0,1-1-1,0 2 1,0-1 0,1 1-1,-1 0 1,12-4 0,2 0 28,-19 7-30,0 1 0,1-1 1,-1 1-1,1 0 1,-1 0-1,1 0 0,5 0 1,-7 1-12,-1 0 0,1 0 1,-1 1-1,1-1 1,-1 1-1,1-1 1,-1 1-1,1-1 0,-1 1 1,1 0-1,-1 0 1,0 0-1,0 0 0,1 0 1,-1 0-1,0 0 1,0 0-1,0 0 0,0 1 1,0-1-1,-1 0 1,2 2-1,4 8 28,-1-1 1,0 2-1,-1-1 0,0 0 0,3 19 1,8 23 119,-12-45-94,1 0 1,-1 0-1,1 0 0,1-1 1,6 10-1,-10-15-59,0-1 0,0 0 0,0 0 0,0 0 0,0 0 1,0 0-1,0 0 0,0 0 0,0 0 0,1-1 0,-1 1 0,0 0 0,0-1 0,1 1 0,-1 0 1,0-1-1,1 0 0,-1 1 0,1-1 0,-1 0 0,1 0 0,-1 0 0,0 0 0,1 0 1,-1 0-1,1 0 0,-1 0 0,1-1 0,-1 1 0,0 0 0,1-1 0,-1 0 0,0 1 0,1-1 1,-1 0-1,0 1 0,0-1 0,0 0 0,1 0 0,-1 0 0,0 0 0,1-2 0,8-10-4094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1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0 206 7328,'0'0'12394,"9"11"-12053,26 38-3,-32-44-231,0 0 1,0 0 0,-1 0 0,0 0-1,0 0 1,0 1 0,1 9 0,4 9 358,-4-15-278,0 0 1,-1 0 0,0 0 0,0 0-1,-1 1 1,0 9 0,3 2 1067,-4-21-1230,0-1 0,0 1 0,0 0 0,1 0 0,-1 0 0,0-1 1,0 1-1,0 0 0,1 0 0,-1 0 0,0 0 0,0 0 0,0-1 0,1 1 0,-1 0 0,0 0 0,0 0 0,0 0 1,1 0-1,-1 0 0,0 0 0,0 0 0,1 0 0,-1 0 0,0 0 0,0 0 0,1 0 0,-1 0 0,0 0 1,0 0-1,1 0 0,-1 0 0,0 0 0,0 0 0,0 0 0,1 1 0,-1-1 0,0 0 0,0 0 0,0 0 0,1 0 1,-1 0-1,0 1 0,0-1 0,0 0 0,0 0 0,1 0 0,-1 1 0,0-1 0,0 0 0,0 0 0,0 0 1,0 1-1,0-1 0,0 0 0,0 0 0,0 1 0,0-1 0,0 0 0,0 0 0,0 1 0,14-21 398,40-96-294,5-9-31,-46 101-71,0 1-1,2 1 1,21-25 0,-27 39-18,0 0-1,1 0 1,0 1 0,1 1-1,0-1 1,16-6-1,-18 9 12,-9 4-14,1 0 1,0 0-1,0 0 0,-1 0 0,1 0 0,0 0 0,-1 0 1,1 0-1,0 0 0,0 0 0,-1 1 0,1-1 0,0 0 1,-1 0-1,1 1 0,0-1 0,-1 1 0,1-1 1,-1 0-1,1 1 0,-1-1 0,1 1 0,-1-1 0,1 1 1,-1 0-1,1-1 0,-1 1 0,0-1 0,1 1 1,-1 0-1,0-1 0,1 1 0,-1 0 0,0 0 0,0 1 1,11 33 61,-9-28-29,46 206 796,-47-204-799,21 95 529,-10-33 58,-13-58-509,0 3 24,1-16-135,0 0 0,0 1 1,0-1-1,0 0 0,0 0 1,0 0-1,0 1 1,0-1-1,0 0 0,0 0 1,1 0-1,-1 0 1,0 1-1,0-1 0,0 0 1,0 0-1,0 0 1,0 0-1,0 0 0,1 1 1,-1-1-1,0 0 0,0 0 1,0 0-1,0 0 1,1 0-1,-1 0 0,0 0 1,0 0-1,0 1 1,0-1-1,1 0 0,-1 0 1,0 0-1,0 0 0,0 0 1,1 0-1,-1 0 1,0 0-1,0 0 0,0 0 1,1 0-1,-1 0 1,0 0-1,0-1 0,0 1 1,0 0-1,1 0 0,-1 0 1,0 0-1,0 0 1,0 0-1,1 0 0,-4-19-280,8 0-485,-3 12-2771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2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 7528,'0'0'8321,"-11"1"-7838,4 0-380,3-1-61,1 0 0,0 0-1,-1 0 1,1 1 0,0 0-1,0-1 1,-1 1 0,1 0-1,0 0 1,0 1 0,0-1-1,0 1 1,0 0 0,0-1-1,1 1 1,-1 0 0,1 1-1,-1-1 1,-3 4 0,1 3 190,0 1 0,0-1 1,1 1-1,-5 14 0,8-21-127,0 0-1,0 0 0,0 0 0,1 0 0,-1 0 0,1 0 0,0 0 0,0 0 0,0 0 1,0 0-1,1 0 0,-1 0 0,1 0 0,0 0 0,0 0 0,0 0 0,0 0 0,0-1 1,3 5-1,-3-6-43,1 0 0,-1 0 1,1 0-1,-1-1 0,1 1 0,0 0 1,-1-1-1,1 1 0,0-1 0,0 1 1,-1-1-1,1 0 0,0 0 1,0 0-1,0 0 0,2 0 0,31-5 442,-27 2-388,0 0 0,0 0 1,-1-1-1,1 0 1,-1 0-1,0-1 0,10-8 1,-13 10-53,0-1 1,0 0-1,0 0 1,0 0-1,-1 0 0,0-1 1,0 1-1,0-1 1,-1 0-1,1 1 1,-1-1-1,2-9 1,-3 12-35,-1 1 0,0-1 0,0 0 1,1 1-1,-1-1 0,0 1 0,0-1 0,-1 1 1,1-1-1,0 0 0,0 1 0,-1-1 1,1 1-1,-1-1 0,1 1 0,-1-1 0,0 1 1,0 0-1,0-1 0,1 1 0,-1 0 1,0 0-1,-1-1 0,1 1 0,0 0 0,0 0 1,0 0-1,-1 0 0,1 1 0,0-1 1,-1 0-1,1 0 0,-1 1 0,1-1 0,-1 1 1,1-1-1,-3 1 0,-2-1 4,1 0 1,-1 0-1,1 1 0,-1-1 0,1 1 0,-1 1 1,1-1-1,-1 1 0,-6 2 0,-5 3 4,1 0 0,0 2 0,0 0-1,-18 12 1,28-17-270,7-4 156,5-5-3427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3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0 171 8240,'0'0'9122,"17"-3"-8667,26-3 161,0 1 0,84 1 0,-32 8 370,-51-4-372,51 8 0,-57-4-144,42-1-1,1 0 15,-28-4-121,-39 0-214,0 1 0,20 2-1,-29-2-99,0 0-1,0 0 1,0 0-1,10-3 1,10 0 100,-20 3-95,1 0 0,-1 0 0,1-1 0,-1 0 1,1 0-1,-1 0 0,0 0 0,0-1 0,1 0 0,7-5 0,0 3 139,-12 4-188,-1 0 0,0 0 0,1 0 0,-1 0 0,0 0 0,0 0 0,1 1 0,-1-1 0,0 0 0,0 0 1,1 0-1,-1 0 0,0-1 0,1 1 0,-1 0 0,0 0 0,0 0 0,1 0 0,-1 0 0,0 0 0,0 0 0,1 0 0,-1-1 0,0 1 0,0 0 0,1 0 0,-1 0 0,0 0 0,0-1 0,0 1 0,1 0 0,-1 0 0,0-1 0,0 1 0,0 0 0,0 0 0,0-1 0,1 1 0,-1 0 0,0 0 0,0-1 0,0 1 1,0 0-1,0 0 0,0-1 0,0 1 0,0 0 0,0-1 0,0 1 0,0 0 0,0 0 0,0-1 0,0 1 0,-1 0 0,1-1 0,0 1 0,0 0 0,0 0 0,0-1 0,0 1 0,-1 0 0,1 0 0,0 0 0,0-1 0,-1 1 0,-3-8 16,2 4-9,0 1 0,0 0 0,0 0 0,-1-1 0,1 1 0,-1 1 0,1-1 1,-5-3-1,-30-23 104,15 11-30,-31-18 0,53 35-81,-1 1 0,0-1 0,1 1 0,-1-1 0,1 1 0,-1-1 0,0 0 0,1 1 0,-1-1 1,1 0-1,0 1 0,-1-1 0,1 0 0,0 1 0,-1-3 0,2 0 36,6 5-38,12-4-23,-10 4-2,-1 1 0,1 0 0,0 1 0,-1 0 0,0 0 0,1 1 0,-2 0 0,1 0 0,-1 1 0,1 0 0,-2 0 0,1 1 0,-1-1 1,7 10-1,-11-13 26,-1 0 1,1 0 0,0 0-1,-1 0 1,0 0-1,0 1 1,0-1 0,0 0-1,-1 1 1,1-1 0,-1 0-1,0 1 1,0-1 0,0 1-1,0-1 1,0 1 0,-1-1-1,0 0 1,1 1 0,-1-1-1,-1 0 1,1 0 0,0 0-1,-4 6 1,-3 2 90,-1 1 0,0-2 0,0 1 0,-21 16 0,-3 4 152,29-26-218,0 0-1,-1-1 0,0 1 1,1-1-1,-2 0 0,1-1 1,0 1-1,-1-1 0,0 0 1,1-1-1,-1 1 0,0-1 1,-1 0-1,-11 1 1,21-10-4627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4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54 10752,'0'0'2144,"-11"12"-1700,0-2-304,0 0 81,1 1-1,0-1 1,0 2 0,1-1-1,0 1 1,-12 23 0,18-27 67,0 0-1,0 0 1,1 1 0,0-1-1,1 0 1,-1 1 0,2-1 0,-1 1-1,1 10 1,1-17-213,-1 1 0,0-1 0,1 1 0,0-1-1,-1 1 1,1-1 0,0 1 0,1-1 0,-1 0 0,0 1 0,0-1 0,1 0 0,0 0 0,-1 0-1,1 0 1,0 0 0,0-1 0,0 1 0,0 0 0,0-1 0,0 1 0,0-1 0,1 0-1,-1 0 1,0 0 0,1 0 0,-1 0 0,1-1 0,-1 1 0,1-1 0,0 1 0,-1-1 0,1 0-1,2 0 1,3 0 38,0 0 0,0-1 0,0 1 0,-1-2 0,1 1 0,0-1 0,-1 0 0,1-1 0,-1 0-1,13-7 1,-2-1 160,0-1 1,29-25-1,-42 32-227,-1 0 0,0 0 1,1 0-1,-2 0 0,1-1 1,0 1-1,-1-1 0,0 0 1,-1 0-1,1 0 1,-1 0-1,0-1 0,-1 1 1,0-1-1,0 1 0,0-1 1,0 1-1,-1-1 0,0 1 1,-1-1-1,0 0 0,0 1 1,0-1-1,0 1 0,-1 0 1,0-1-1,-1 1 1,0 0-1,-5-10 0,4 12-14,1 0 0,-1 0-1,1 0 1,-1 0 0,0 1-1,-1 0 1,1 0-1,0 0 1,-1 0 0,0 1-1,1 0 1,-1 0 0,0 0-1,0 0 1,-1 1 0,1 0-1,0 0 1,0 0 0,-1 1-1,1-1 1,-6 2 0,-9 0 60,0 0 0,0 2 1,1 1-1,-23 6 1,38-9-110,0 0 0,0 1 0,0-1 0,1 1 0,-1 0-1,1 0 1,-1 0 0,1 0 0,0 0 0,0 1 0,0 0 0,0-1 0,0 1 0,-4 6 0,-5 17-3572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5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1 6928,'0'0'6152,"6"12"-5580,-3-7-491,0 1-2,0 0 1,-1 0-1,1 0 1,-1 0-1,0 0 0,0 0 1,-1 1-1,0-1 1,0 0-1,0 1 1,-1-1-1,0 1 0,-1 9 1,-4 1 197,-1-1 1,0 1-1,-1-2 1,0 1-1,-1-1 1,-1 0-1,-1-1 0,0 0 1,-1 0-1,-17 16 1,25-27-93,0 0 0,0 0 0,-1 0 0,1-1 0,-1 1 0,0-1 1,0 0-1,0 0 0,0 0 0,0-1 0,0 0 0,-5 2 0,8-3-146,-1 0-1,1 0 1,-1 0 0,1 0-1,-1 0 1,1 0-1,0 0 1,-1-1 0,1 1-1,-1 0 1,1-1-1,0 1 1,-1-1 0,1 0-1,0 1 1,-1-1 0,1 0-1,0 0 1,0 0-1,0 0 1,0 0 0,0 0-1,0 0 1,0 0-1,0 0 1,0 0 0,0-1-1,1 1 1,-1 0-1,0-1 1,1 1 0,-1 0-1,1-1 1,0 1-1,-1-1 1,1 1 0,0-1-1,0 1 1,0-3-1,-1-28-2640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6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6424,'0'0'10590,"0"13"-10046,-2 40-19,2-48-425,-1 0-1,-1 0 0,1 0 0,-1 0 0,0 0 1,0 0-1,0-1 0,-1 1 0,-3 5 0,3-6 35,0 1 0,1 0-1,-1-1 1,1 1-1,-2 7 1,1 0 122,0 1-1,0-1 1,0 21 0,3-27-139,0 0 1,0-1-1,1 1 1,0 0-1,0 0 0,0-1 1,1 1-1,0 0 1,0-1-1,4 7 0,1 2 263,-5-8-216,1-1 0,0 1 1,1 0-1,-1-1 1,1 0-1,6 7 1,-9-11-138,0 0 1,0-1-1,0 1 1,0 0-1,1 0 1,-1-1-1,0 1 1,1-1-1,-1 1 1,0-1-1,1 1 1,-1-1-1,1 0 0,-1 0 1,0 0-1,1 0 1,-1 0-1,1 0 1,-1 0-1,0 0 1,1 0-1,-1-1 1,1 1-1,-1 0 1,0-1-1,1 1 1,-1-1-1,0 0 1,0 0-1,1 1 1,-1-1-1,0 0 1,0 0-1,0 0 1,1-1-1,12-11 123,0-1-1,-1-1 1,-1 0 0,0 0-1,16-30 1,-4 7 150,-14 28 147,-2 12-229,5 24-99,-12-22-105,3 5 7,0-1 0,0 1 0,1-1 0,0 0 0,1 0 0,0-1 0,0 0 0,1 0 0,-1 0 0,1-1 0,12 9 0,-14-12-4,-1 0 0,1 0-1,-1-1 1,1 1 0,0-1-1,0 0 1,0 0-1,0-1 1,0 1 0,0-1-1,0 0 1,1-1 0,-1 1-1,0-1 1,1 0-1,-1-1 1,0 1 0,0-1-1,1 0 1,-1 0 0,0-1-1,7-2 1,4-3 107,-1-1-1,27-18 1,-36 21-89,-1 1-1,0-1 1,0 0 0,0 0 0,-1 0-1,0-1 1,0 1 0,0-1 0,0 0-1,3-9 1,-6 10-2,1 0 1,-1 0-1,1-1 0,-1 1 1,-1-1-1,1 1 0,-1-1 1,0 1-1,0-1 0,-1 1 1,0-1-1,-2-9 0,2 13-16,1-1-1,-1 0 1,0 0-1,-1 0 1,1 0-1,0 1 0,-1-1 1,1 0-1,-1 1 1,0 0-1,0-1 1,0 1-1,0 0 1,0 0-1,-1 0 1,1 0-1,-1 0 0,1 1 1,-1-1-1,0 1 1,1 0-1,-1-1 1,-6 0-1,9 2-16,-4-2 5,0 1 0,0 0 0,-1 1 0,1-1 0,0 1 0,0 0 0,-1 0 0,1 0 0,0 0 0,0 1 0,-1 0 0,1 0-1,0 0 1,0 0 0,0 1 0,-6 2 0,-98 51-1636,101-54-2178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7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8432,'0'0'4977,"11"13"-4626,-2-2-255,-3-6-50,-1 0 1,0 1-1,-1 0 1,0 0-1,1 0 1,-2 1 0,1-1-1,-1 1 1,0 0-1,0 0 1,-1 0-1,2 12 1,5 67 2597,-2 99 0,-7-185-2394,1-10 694,9-50-413,-8 43-418,0 0 0,2 0 0,0 0 0,1 0 1,10-23-1,22-46 413,-24 52-89,21-36 1,-32 66-383,0 1 0,1-1 0,0 1 0,-1 0 1,1 0-1,1 1 0,5-6 0,8-5 167,-16 11-192,1 1 1,1-1 0,-1 1-1,0-1 1,0 1 0,1 0 0,-1 0-1,0 0 1,1 0 0,-1 1 0,1-1-1,-1 0 1,1 1 0,-1 0-1,1 0 1,0 0 0,-1 0 0,1 0-1,-1 0 1,1 1 0,-1-1 0,1 1-1,-1-1 1,1 1 0,-1 0-1,0 0 1,1 0 0,-1 1 0,0-1-1,0 0 1,0 1 0,0 0-1,0-1 1,0 1 0,0 0 0,0 0-1,-1 0 1,1 0 0,-1 0 0,0 0-1,1 1 1,-1-1 0,0 0-1,0 1 1,0 2 0,0-2-2,-1 0 1,0 0-1,1 0 1,-1 0-1,-1 0 1,1 0-1,0 0 1,-1 0-1,0 0 1,1 0-1,-1 0 0,0 0 1,-1 0-1,1 0 1,0 0-1,-1-1 1,-3 6-1,1-3 10,0-1-1,0 1 0,0-1 1,0 1-1,-1-1 1,0-1-1,0 1 0,-7 4 1,-4 1 54,12-7-62,0 1-1,0 0 1,0-1 0,0 0-1,0 0 1,-1-1-1,1 1 1,0-1 0,-1 0-1,1 0 1,-1 0-1,0 0 1,1-1-1,-1 0 1,0 0 0,1 0-1,-9-2 1,-7-3-290,9 2 470,-1 0-1,-20-9 0,29 10-450,1 1 1,-1 0-1,1-1 1,-1 1-1,1-1 0,0 0 1,0 0-1,0 0 1,0 0-1,0 0 0,0-1 1,0 1-1,1 0 0,-1-1 1,1 1-1,-2-5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8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1 229 6928,'0'0'8552,"12"-2"-8044,272-34 1845,-54 10-939,-208 24-1157,0 1 1,0 1-1,27 3 0,-41-2-136,-4-1-19,-3 1 3,1-1 0,-1 0-1,0 1 1,0-1 0,1 0-1,-1 0 1,0 0 0,0 0-1,1 0 1,-1 0 0,0-1-1,0 1 1,1 0 0,-1-1-1,0 1 1,0 0 0,2-2-1,-19-2 483,-128-69-60,107 43-383,36 30-143,0 0 0,1-1 1,-1 1-1,0-1 0,1 1 1,-1-1-1,0 1 0,1-1 1,-1 1-1,1-1 1,-1 1-1,1-1 0,-1 0 1,1 1-1,-1-1 0,1 0 1,0 1-1,-1-1 0,1 0 1,0 0-1,0 1 0,-1-1 1,1 0-1,0 0 1,0 0-1,0-1 0,0 1-2,1 0 0,-1-1 0,1 1 0,0 0 0,-1 0 0,1 0 0,0 0 0,0 0 0,-1 0 0,1 0 0,0 0-1,0 0 1,0 0 0,2-1 0,1-1-3,1 0 0,-1 1 0,1-1 0,-1 1 0,1 0 0,0 0 0,6-1 0,-3 2-7,0 1 0,-1 0 1,1 0-1,0 1 0,-1 0 1,1 0-1,-1 1 0,1 0 1,-1 0-1,0 1 0,1 0 1,-1 0-1,-1 0 0,1 1 1,0 0-1,-1 1 0,0-1 1,0 1-1,0 0 0,-1 1 1,0-1-1,5 8 0,-8-10 17,0 1 0,-1 0 0,1 0 0,-1-1 0,0 1 0,-1 0-1,1 0 1,-1 0 0,1 0 0,-1 0 0,0 0 0,0 0 0,-1 0 0,1 0 0,-1 0-1,0 0 1,-3 6 0,-2 9 66,-1-1-1,-12 22 0,14-31-35,-6 12 179,-1 0 0,-1 0 0,-1-1 0,-1-1 0,-21 22 0,12-17 361,24-24-642,-2-1 134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0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291 121 9744,'0'0'8834,"-3"10"-8507,-1 0-246,0-1 1,-1 1-1,1-1 1,-2 0-1,1 0 0,-2-1 1,1 0-1,-1 0 1,0 0-1,-12 10 1,7-9 71,0 0-1,0-1 1,0 0 0,-19 8 0,26-14-93,1 0 1,-2 0-1,1 0 1,0-1 0,0 1-1,0-2 1,-1 1-1,1 0 1,0-1-1,-1 0 1,1 0 0,0-1-1,-1 1 1,1-1-1,-7-2 1,10 2-27,-1 0 0,1 0 0,-1 0 1,1 0-1,0 0 0,-1-1 0,1 1 0,0-1 0,0 0 0,0 0 1,0 0-1,0 0 0,1 0 0,-1 0 0,0 0 0,1 0 1,0 0-1,-1-1 0,0-2 0,1 1 7,0-1 1,0 1-1,0 0 0,1-1 0,0 1 1,0-1-1,0 1 0,0 0 0,1-1 1,1-6-1,2-4 47,1 1 0,0 0 1,1 1-1,0-1 0,15-22 1,-15 27-31,-1 1 1,1 0 0,0 0 0,1 0 0,0 1 0,0 0 0,1 0 0,0 1-1,0 0 1,0 0 0,1 1 0,9-5 0,-16 10-32,1-1 0,-1 1-1,1 0 1,-1-1 0,1 1 0,-1 0 0,1 0-1,-1 1 1,1-1 0,-1 0 0,0 1 0,1 0-1,-1-1 1,1 1 0,-1 0 0,0 0 0,0 0-1,3 2 1,39 29 311,-41-30-312,9 8 99,0 1-1,0 0 1,-1 1-1,15 20 1,-15-15 14,5 6 146,21 23 0,-33-40-216,1-1 1,0 0-1,1 0 1,-1-1-1,1 1 1,0-1-1,0-1 1,0 1-1,11 4 1,-10-7 1,0 1-1,0-1 1,1 0 0,-1-1-1,0 0 1,1 0 0,-1-1 0,0 1-1,0-2 1,13-2 0,-4-1 54,0 0 0,-1-2-1,23-11 1,73-45 652,-90 51-486,29-21 0,14-8 702,-63 40-956,0 0 0,1 1 0,-1-1 1,0 0-1,0 1 0,0-1 0,0 0 0,0 0 0,0 0 0,0 0 0,0 0 1,1-2-1,-2 3 13,0-1 1,0 1-1,0 0 1,0-1-1,0 1 0,0 0 1,0-1-1,0 1 1,0 0-1,0 0 1,0-1-1,0 1 1,0 0-1,0-1 0,0 1 1,0 0-1,0 0 1,-1-1-1,1 1 1,0 0-1,0-1 1,0 1-1,0 0 0,-1 0 1,1 0-1,0-1 1,0 1-1,-1 0 1,1 0-1,0 0 1,0-1-1,-1 1 0,-17-6-375,5 5-3506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39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 11448,'0'0'1834,"4"12"-1302,1 5-291,1-1-1,0 0 1,1 0-1,1-1 0,19 29 1,-18-34-41,0 1 0,0-2 0,1 1 0,0-1 0,1-1 0,0 0 0,1 0 0,-1-1 0,1-1 1,0 0-1,25 8 0,-31-12-123,1 0 1,-1-1-1,0 0 0,1 0 1,0 0-1,-1-1 1,1 0-1,-1 0 1,1 0-1,0-1 1,-1 0-1,1-1 0,-1 1 1,0-1-1,1 0 1,-1-1-1,0 0 1,0 0-1,-1 0 1,1 0-1,-1-1 0,1 0 1,-1 0-1,0-1 1,-1 1-1,7-8 1,-1 0 100,-1-1-1,-1 0 1,0-1 0,0 0 0,-1 0-1,-1 0 1,9-30 0,-14 39-101,0-1 0,0 1 0,-1-1 0,1 1 0,-1-1 0,0 1 0,-1-1 0,1 1 0,-1 0 0,0-1 0,-3-7 1,2 10-17,0-1 0,0 0 0,0 0 0,0 1 0,-1-1 0,1 1 0,-1 0 0,0 0 0,0 0 0,0 0 0,-1 1 0,1-1 0,-1 1 0,1 0 0,-1 0 0,-7-3 0,1 1 23,0 1 1,-1 0 0,0 0 0,0 1-1,0 0 1,0 1 0,0 1 0,0 0-1,0 0 1,0 1 0,0 0-1,0 1 1,0 0 0,0 1 0,1 0-1,-1 1 1,-18 9 0,-84 45-198,106-56-3106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42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133 134 4720,'0'0'12770,"-8"11"-12387,-62 77 733,63-77-923,1 0 1,-1 1-1,2-1 1,0 2 0,0-1-1,-4 21 1,5-17-17,2-6-81,0 0 0,0 0 0,2 0 1,-1 1-1,1-1 0,1 0 0,0 0 1,0 1-1,1-1 0,4 15 0,-4-19-24,0 1-1,0 0 0,1-1 1,0 1-1,0-1 0,1 0 0,-1 0 1,1 0-1,0 0 0,1-1 1,0 0-1,0 0 0,0 0 0,0 0 1,1-1-1,7 5 0,-9-7-25,1-1 0,0 1 0,-1-1 0,1 0 0,0 0 0,0-1 1,0 1-1,0-1 0,-1 0 0,1-1 0,0 1 0,0-1 0,0 0 0,0 0 0,5-2 0,3-2 60,0 0 0,0-1-1,22-13 1,-11 4 90,-1-1 1,-1-1-1,0-1 0,-1-1 0,-1-1 0,-1-1 0,-1 0 0,-1-1 0,18-31 1,-28 40 313,-11 20-175,2 0-313,0 1 0,0-1 0,1 0 0,0 0 0,0 1 0,0-1 0,1 1 0,0-1 0,1 0 0,0 1 0,2 7 0,1 3 2,0-1 0,1 0 0,12 24 0,-14-35-17,0 0 1,0-1 0,0 1-1,1-1 1,0 0 0,0 0-1,0 0 1,1-1 0,-1 0-1,1 0 1,0 0 0,1 0-1,-1-1 1,0 1 0,10 2-1,-7-3 1,0 0 0,0-1 0,1 0 0,-1 0-1,1-1 1,-1-1 0,1 1 0,-1-1 0,1 0-1,15-3 1,-14 1 15,-1 0 0,1-1 0,0 0-1,-1 0 1,0-1 0,1 0 0,-2-1-1,1 0 1,0 0 0,-1-1 0,0 0 0,0 0-1,-1-1 1,0 0 0,0 0 0,0-1-1,-1 0 1,0 0 0,-1 0 0,7-15-1,-7 9 30,0-1-1,-1 1 1,-1-1-1,-1 1 1,0-1-1,-1 0 0,0 0 1,-1 0-1,-3-18 1,0 14 42,0-1 0,-2 1 0,0 0 0,-1 0 0,-1 0-1,-13-25 1,12 30 0,-1-1-1,-1 2 0,0-1 0,-20-19 0,15 11-113,14 19-8,0 1-1,0 0 0,0-1 0,-1 1 1,0 0-1,1 0 0,-4-3 0,5 5-13,0 0 0,-1 0-1,1-1 1,0 1-1,0 0 1,0 0-1,0 0 1,-1 0-1,1-1 1,0 1 0,0 0-1,0 0 1,0 0-1,0-1 1,0 1-1,0 0 1,0 0 0,0 0-1,0-1 1,0 1-1,0 0 1,0 0-1,0 0 1,0-1-1,0 1 1,0 0 0,0 0-1,0-1 1,0 1-1,0 0 1,0 0-1,0 0 1,0-1 0,0 1-1,0 0 1,1 0-1,-1 0 1,0 0-1,0-1 1,0 1-1,0 0 1,0 0 0,1 0-1,-1 0 1,0 0-1,0-1 1,0 1-1,1 0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43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5720,'0'0'7682,"1"10"-7067,2 38 405,-5 75 0,-15 61 1381,14-159-2000,3-10-45,-1 0-1,5 27 0,-1 9 623,-3-50-926,0 0-1,0-1 0,0 1 0,0 0 1,-1-1-1,1 1 0,0 0 0,1-1 1,-1 1-1,0-1 0,0 1 0,0 0 1,0-1-1,0 1 0,1 0 0,-1-1 0,0 1 1,1-1-1,-1 1 0,0-1 0,1 1 1,-1-1-1,1 1 0,-1-1 0,1 2 1,0-2-2,0-1 1,0 1 0,-1 0 0,1 0-1,0 0 1,-1-1 0,1 1-1,0 0 1,-1-1 0,1 1 0,0-1-1,-1 1 1,1 0 0,-1-1-1,1 1 1,-1-1 0,1 0 0,0 0-1,24-36 549,-12 14-464,-4 5 9,1 1-1,1 0 1,0 1 0,16-17-1,-22 29-94,0-1-1,0 1 0,0 0 0,1 0 1,0 1-1,6-3 0,-9 4-41,-1 1 0,1 0 0,-1 0 0,1 0 1,0 1-1,0-1 0,0 1 0,-1-1 0,1 1 0,0 0 0,0 0 0,0 0 0,0 1 1,-1-1-1,1 1 0,4 1 0,-5-1-4,0 0 1,0 0-1,-1 1 1,1-1-1,-1 1 1,1-1-1,-1 1 1,0-1-1,1 1 1,-1 0-1,0 0 1,0 0-1,0 0 1,-1 0-1,1 0 1,0 0-1,0 3 1,6 38 74,-6-36-63,4 34 264,0 46-1,5-92-3618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44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0 175 3616,'0'0'15567,"13"1"-15148,-4-1-341,5 1 135,-1-1 0,1 0-1,0-1 1,0-1-1,-1 0 1,16-5 0,-20 5-60,0 0 0,1 1 1,-1 0-1,1 0 0,10 1 0,19-1 245,177-4 828,-36 4-601,-34 1-69,-14 0 230,-43 0-188,-85 0-569,3-1 54,0 1 0,1 0 0,-1 0 0,12 1 0,6-1 654,-26-1-718,1 0 0,0 0 0,-1-1 0,1 1 1,-1 0-1,0 0 0,1 0 0,-1 0 0,0 0 0,0 0 0,1 0 1,-1 0-1,-2-1 0,-15-11 72,-1 0 1,-23-11 0,11 6 2,-42-33 322,53 39-64,20 9 181,7 2-209,19 2-113,34 5-174,-33-1 11,0 1 0,41 17-1,-62-21-42,-1 1 0,1 0 0,-1 0 0,0 1 0,7 5 0,13 9 4,-21-16-2,-1 0 1,1 0-1,-1 0 0,0 1 1,0-1-1,0 1 1,0-1-1,-1 1 0,1 0 1,-1 0-1,1 1 1,-1-1-1,2 5 0,-3-6 4,-1 0 0,1 0-1,-1 0 1,0 0 0,0 0-1,0 0 1,0 0 0,0 0-1,0 0 1,0 0 0,-1 0-1,1 0 1,-1 0 0,1 0 0,-1-1-1,0 1 1,0 0 0,0 0-1,0-1 1,0 1 0,0 0-1,0-1 1,-1 1 0,1-1-1,-1 0 1,1 1 0,-2 0-1,-12 12 74,-1-1 0,0-1 0,-33 18 0,6-2-34,33-21 177,0 0-1,-22 10 1,28-15-667,0-1 0,0 1 0,-1-1 0,1 0 0,0 0 0,-1-1 0,1 1 0,0-1 0,-1 0 0,1-1 0,-1 1 0,-4-1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45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7632,'0'0'1464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46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71 5520,'0'0'14935,"-7"10"-14481,-47 80 523,46-76-711,1 0-1,1 0 1,0 1-1,1 0 1,-5 24-1,8-26-34,1-6-40,0 0-1,0 0 1,1 0-1,0 10 1,1-14-125,-1 0 0,1 1 0,0-1 1,0 1-1,1-1 0,-1 0 0,1 0 1,0 0-1,0 0 0,0 0 1,2 3-1,-2-3-26,0-1-1,0 1 1,0-1 0,0 1-1,0-1 1,0 0 0,0 0-1,1 0 1,-1-1 0,1 1-1,-1 0 1,1-1 0,0 1-1,0-1 1,-1 0 0,1 0-1,0 0 1,0-1 0,0 1-1,0-1 1,0 1 0,0-1-1,0 0 1,1 0 0,-1 0-1,0-1 1,0 1 0,3-2 0,12-2 63,-1-2 0,0 0 0,0-1 0,-1 0 0,0-2 0,29-19 0,-20 9 28,0 0 1,-2-2-1,24-28 0,-4-1 500,-45 54-596,0-1 0,0 0 0,0 1 0,1-1 0,-1 1 0,1-1 0,0 1 0,0 0 0,0 0 0,1-1 0,-1 6 0,-2 43 47,3-44-66,1 0 0,0-1-1,0 1 1,1 0 0,-1 0-1,2-1 1,-1 0 0,1 1-1,0-1 1,1 0-1,0 0 1,0 0 0,0-1-1,1 0 1,6 7 0,-7-9-3,0 1 0,1-1 1,0 0-1,0 0 0,0-1 1,1 1-1,-1-1 0,1 0 1,0-1-1,-1 1 1,1-1-1,0 0 0,1-1 1,-1 0-1,0 0 0,0 0 1,1 0-1,11-1 0,-11-1 19,0 0-1,1 0 1,-1-1-1,0 0 0,0 0 1,0 0-1,0-1 0,-1 0 1,1-1-1,-1 1 0,1-1 1,-1-1-1,0 1 0,-1-1 1,1 0-1,-1 0 1,0-1-1,8-10 0,-8 7-5,0 1 1,0-1-1,-1-1 0,0 1 0,-1-1 0,0 1 1,0-1-1,-1 0 0,0 0 0,-1 0 0,0-1 1,-1 1-1,-1-12 0,0 4 25,-1 1 0,-1-1 0,-8-31 0,9 43-39,0 0-1,0 1 1,-1-1 0,0 1-1,0-1 1,0 1-1,0 0 1,-1 0-1,0 0 1,0 1-1,0-1 1,-1 1-1,1 0 1,-8-5-1,9 7-9,-1-1 0,1 1 0,0-1 0,0 0 0,1 0-1,-1 0 1,-3-6 0,1 2-35,5 6-31,-1 1 0,1-1 1,-1 1-1,1-1 0,0 1 0,-1-1 1,1 1-1,0-1 0,0 1 1,-1-1-1,1 0 0,0 1 0,0-1 1,0 1-1,0-1 0,0 0 1,0 1-1,0-1 0,0 1 0,0-1 1,0 0-1,0 1 0,0-1 1,0 1-1,0-1 0,1 1 0,-1-1 1,0 0-1,0 1 0,1-1 1,-1 1-1,1-1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1:47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2 8032,'0'0'14719,"-10"0"-14444,0-1-188,6 1-59,1 0 0,0-1 1,-1 1-1,1 0 0,-1 0 1,1 1-1,-1-1 0,1 1 1,-1 0-1,1 0 1,0 0-1,0 0 0,-1 1 1,-4 2-1,-23 12 457,25-14-393,0 1 0,1-1 0,0 2 0,-1-1-1,1 0 1,0 1 0,0 0 0,-7 8 0,-15 31 352,5-8 32,21-33-443,1 0 0,-1 0 0,0 0 1,1 0-1,-1 0 0,1 0 0,-1 0 0,1 0 1,0 0-1,0 0 0,0 0 0,0 1 0,0-1 1,1 0-1,-1 0 0,1 0 0,-1 0 0,1 0 1,0 0-1,-1 0 0,1 0 0,0-1 0,0 1 1,1 0-1,-1 0 0,2 2 0,1 1 45,1 1-1,-1-1 1,1 0 0,0 0-1,0-1 1,0 0 0,6 4-1,-1-2 29,-1-1-1,1 0 0,0-1 1,0-1-1,1 1 0,13 2 1,-20-5-79,0-1 0,0 1 1,0-1-1,1 0 1,-1 0-1,0 0 0,0-1 1,0 0-1,0 1 1,0-1-1,0-1 0,0 1 1,0 0-1,-1-1 0,1 0 1,0 0-1,-1 0 1,1 0-1,5-6 0,-3 2-74,-1 0 0,0-1-1,-1 0 1,1 0-1,-1 0 1,3-9 0,2-5-3177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32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226 678 9232,'0'0'4008,"-12"0"-3775,6 0-216,-2-1 48,-1 1 0,1 0 0,-1 1 0,1 0 0,-1 0 0,1 1 0,0 0 0,0 0 0,0 1 0,0 0 0,0 1 0,-8 5 1,8-3-1,0 0 0,1 1 0,0 0 1,0 0-1,1 1 0,0 0 0,0 0 0,1 0 1,0 1-1,1 0 0,-1 0 0,2 0 1,-1 0-1,1 1 0,1 0 0,-2 10 1,3-12-29,0 0 1,1 0-1,0 0 1,0 0 0,1-1-1,0 1 1,0 0-1,1 0 1,0-1-1,0 1 1,1-1 0,0 0-1,0 0 1,1 0-1,0 0 1,0 0 0,1-1-1,0 0 1,0 0-1,0 0 1,6 5 0,-6-7-4,-1 0 0,1 0 0,0 0 0,0-1 0,1 0 1,-1 0-1,1 0 0,-1-1 0,11 4 0,-11-6-15,0 1 1,0-1-1,0 0 0,0 0 0,0 0 0,0-1 0,0 1 0,0-1 1,0-1-1,-1 1 0,1 0 0,6-4 0,-2 0 8,1 1 0,-1-2-1,-1 1 1,1-1 0,-1-1 0,0 0 0,-1 0-1,1 0 1,-1-1 0,11-16 0,2-7 97,27-58 0,-26 48-63,-3 5 15,-2 0-1,-2-1 1,-1-1 0,-1 0-1,-3-1 1,-1 0-1,-2 0 1,-1-1 0,-1-53-1,-5 79-25,1 0 0,-2 0-1,0 0 1,0 0 0,-1 0-1,-8-18 1,11 31-43,0 1 0,0-1-1,-1 0 1,1 1 0,-1-1 0,1 0 0,0 1-1,-1-1 1,1 1 0,-1-1 0,1 1-1,-1-1 1,0 1 0,1-1 0,-1 1 0,0 0-1,1-1 1,-1 1 0,0 0 0,1 0-1,-1-1 1,0 1 0,1 0 0,-1 0-1,0 0 1,0 0 0,1 0 0,-1 0 0,0 0-1,1 0 1,-1 0 0,0 0 0,0 0-1,1 1 1,-1-1 0,0 0 0,1 0 0,-1 1-1,0-1 1,1 0 0,-1 1 0,1-1-1,-1 1 1,0-1 0,1 1 0,-1-1 0,1 1-1,-1-1 1,1 1 0,0 0 0,-1 0-1,-3 3 12,0 1-1,0 0 0,1 0 0,-6 10 1,6-8-10,-9 14 31,2 1 0,0 0 1,2 1-1,-9 34 0,5 6 82,-6 87-1,16-125-80,2 1-1,1 0 1,2-1-1,0 1 0,1-1 1,11 34-1,-13-53-26,1 0 0,-1-1 0,1 1 1,0-1-1,0 0 0,0 0 0,1 0 0,0 0 0,0 0 0,0-1 0,1 0 0,-1 0 1,1 0-1,0 0 0,0-1 0,1 0 0,-1 0 0,0 0 0,1-1 0,0 0 0,0 0 1,0 0-1,9 1 0,3 0 33,0-2-1,1 0 1,-1 0 0,0-2-1,0 0 1,31-7 0,-39 5 6,1 0 0,0-1 0,-1 0 0,0-1 0,17-11 0,-2 2 85,-22 12-113,0 0 0,1-1 0,-1 0 0,0 0 0,-1 1 1,1-1-1,0-1 0,-1 1 0,0 0 0,0-1 0,0 1 0,0-1 0,0 0 0,-1 1 0,1-1 0,1-8 0,-2 5 19,0 0 0,0 0-1,0 0 1,-1-1-1,1 1 1,-2 0-1,1 0 1,-3-12-1,2 17-36,1 0 0,-1 0 0,1 0 0,-1 1 0,0-1 1,1 0-1,-1 0 0,0 0 0,-1 0 0,1 1 0,0-1 0,0 1 0,-1-1 0,1 1 0,-1-1 0,1 1 0,-1 0 0,1-1 1,-1 1-1,0 0 0,0 0 0,0 0 0,1 1 0,-1-1 0,0 0 0,0 1 0,0-1 0,0 1 0,0 0 0,0-1 1,0 1-1,0 0 0,-1 0 0,1 1 0,0-1 0,0 0 0,0 1 0,0-1 0,0 1 0,-3 1 0,0 0-10,1 0-1,-1 0 1,0 1 0,1-1-1,0 1 1,-1 0-1,1 1 1,0-1 0,1 1-1,-1 0 1,1 0-1,-1 0 1,1 0-1,0 0 1,1 1 0,-4 6-1,4-5-9,0 0 0,0 1 1,0-1-1,1 1 0,0-1 0,1 1 0,-1-1 0,1 1 1,0-1-1,1 1 0,2 12 0,-2-11 3,1 0 0,1-1 0,-1 1 1,1-1-1,1 0 0,-1 1 0,1-1 0,0-1 0,1 1 1,-1-1-1,1 0 0,1 0 0,-1 0 0,1 0 0,0-1 1,0 0-1,1-1 0,-1 1 0,1-1 0,0 0 0,0-1 1,9 3-1,-7-3 14,0-2 1,0 1 0,0-2-1,0 1 1,1-1-1,-1 0 1,0-1 0,0 0-1,0 0 1,0-1 0,0 0-1,0-1 1,10-4-1,-7 1 18,0 0 0,0 0 0,-1-1 0,0 0 0,0-1 0,-1 0 0,0-1-1,15-16 1,14-26 42,-2-1-1,32-59 0,-50 75-47,-1-1 0,-2-1 0,20-70 0,17-125 119,-44 193-101,-2 3-3,4-11 25,3-50 0,-14 94-48,1 0 1,-1 0-1,0 0 1,0 0-1,-2-8 0,2 11-7,0 1 0,0 0-1,0 0 1,0 0 0,0 0-1,-1-1 1,1 1-1,0 0 1,0 0 0,0 0-1,0 0 1,0-1-1,0 1 1,0 0 0,-1 0-1,1 0 1,0 0-1,0 0 1,0 0 0,0-1-1,-1 1 1,1 0 0,0 0-1,0 0 1,0 0-1,0 0 1,-1 0 0,1 0-1,0 0 1,0 0-1,0 0 1,-1 0 0,1 0-1,0 0 1,0 0-1,0 0 1,0 0 0,-1 0-1,1 0 1,0 0 0,0 0-1,-1 1 1,-12 13-26,-5 16-13,1 2 0,1 0-1,2 0 1,1 1 0,1 1 0,-8 43-1,5 2-46,-9 135 1,23-189 124,1 0 1,1-1 0,1 1-1,2-1 1,0 1 0,2-1 0,0 0-1,11 25 1,-15-45-32,1 1 0,-1-1 0,1 0 0,0-1 0,0 1 0,0 0 0,0-1 0,0 0 0,1 0 0,0 0 0,-1 0 0,1 0 0,0-1 0,0 1 0,1-1 0,5 2 0,-3-2 5,-1 0 0,1 0 1,0-1-1,-1 1 0,1-2 0,0 1 0,0-1 1,0 0-1,0 0 0,9-2 0,-3-1 26,0 0 0,0-1-1,0-1 1,0 0 0,-1 0-1,0-2 1,0 1-1,-1-2 1,1 1 0,15-16-1,-21 18-24,0 0 0,-1-1 0,0 0 0,0 0 0,0-1 0,-1 1 0,0-1 0,0 0 1,-1 0-1,0 0 0,0-1 0,-1 1 0,1-1 0,-2 1 0,1-1 0,-1 0 0,0 0 0,-1 0 0,0-12 0,-1 17-4,1 1 0,-1-1 0,1 0 1,-1 0-1,0 0 0,0 1 1,0-1-1,-1 0 0,1 1 0,-1-1 1,1 1-1,-1 0 0,0-1 0,0 1 1,-4-3-1,5 4-9,0 0 0,0 0 0,0 1 0,0-1 0,0 1 0,0-1 1,0 1-1,-1-1 0,1 1 0,0 0 0,0 0 0,0 0 0,-1-1 0,1 1 0,0 0 0,0 0 0,-1 1 0,1-1 0,0 0 1,0 0-1,0 1 0,-1-1 0,1 0 0,0 1 0,0-1 0,0 1 0,0 0 0,0-1 0,0 1 0,0 0 0,0 0 0,0-1 1,0 1-1,0 0 0,0 0 0,1 0 0,-2 2 0,-17 18-2,14-16-12,0 1-1,0 0 1,0 1 0,0-1-1,1 1 1,-5 11-1,3-5-17,2 0 0,0 0 0,0 0 0,1 1 0,1 0 0,0-1 0,0 27 0,2-36 23,1 1 0,-1-1 0,1 1 0,0-1-1,0 0 1,0 1 0,0-1 0,1 0 0,0 0-1,-1 0 1,2 0 0,-1 0 0,0 0 0,1-1 0,0 1-1,0-1 1,0 0 0,0 1 0,0-1 0,1-1-1,-1 1 1,1 0 0,0-1 0,0 0 0,0 0 0,0 0-1,0 0 1,7 1 0,-4-2 10,0 1 1,1-2-1,-1 1 1,0-1-1,1 0 1,-1-1-1,0 0 1,0 0-1,0 0 1,0-1-1,0 0 1,9-4-1,8-4 62,45-26-1,64-53 39,-53 32-12,-73 52-76,1 0 1,1 0-1,11-5 1,-18 9-15,0 1 0,0-1-1,0 0 1,0 1 0,0 0 0,-1-1 0,1 1 0,0 0 0,0 0 0,0 0 0,0 0 0,0 0-1,0 0 1,0 1 0,0-1 0,0 1 0,0-1 0,-1 1 0,1 0 0,0 0 0,3 2 0,11 8-32,12 10-40,-27-20 66,0 0 1,0 0-1,0 1 0,0-1 0,0 1 1,0-1-1,0 1 0,0-1 0,0 1 1,-1-1-1,1 1 0,-1 0 0,1-1 1,-1 1-1,0 0 0,1 2 0,-3-4 12,1 0 0,-1 0 0,1 0 0,-1 0 0,1 0-1,-1-1 1,1 1 0,-1 0 0,1-1 0,-2 0 0,2 1-4,-11-3 14,0 1 1,0 1-1,0 0 1,0 1-1,0 0 1,0 1-1,-1 0 1,1 0-1,0 2 0,1 0 1,-1 0-1,0 1 1,1 0-1,-17 9 1,24-10-21,0-1 0,1 1 0,-1 0 0,1 1 1,-1-1-1,1 1 0,0-1 0,0 1 0,1 0 0,-1 0 1,1 0-1,0 0 0,0 1 0,0-1 0,1 1 1,-2 5-1,1-3-6,1 1 0,0-1 1,0 0-1,1 1 1,0 0-1,0-1 0,1 1 1,0-1-1,2 11 0,-1-15 10,-1 0 0,0 0-1,1 0 1,0 0 0,-1 0 0,1 0-1,0-1 1,1 1 0,-1-1 0,0 1-1,1-1 1,-1 0 0,1 0 0,0 0-1,0 0 1,-1 0 0,1-1 0,1 1-1,-1-1 1,0 0 0,0 0-1,0 0 1,1 0 0,-1-1 0,0 1-1,5-1 1,5 1 20,0-1-1,0 0 1,0 0 0,0-2-1,18-3 1,-9-1-6,0-1 0,-1-1 0,0-1 1,0-1-1,-1 0 0,0-2 0,0 0 0,-2-2 0,0 0 1,0-1-1,-1 0 0,28-35 0,-17 15 30,-1-2 1,-1-1-1,-2-2 0,-2 0 0,25-65 0,-32 60 4,-2 0 0,-2-1 0,8-79 0,-13 62-15,-6 56-35,0 0 1,0 0 0,-1 1 0,0-1 0,0 0-1,-1 1 1,-2-8 0,4 13 0,0 1 0,0 0 0,0 0 0,0 0 0,0-1 0,-1 1-1,1 0 1,0 0 0,0 0 0,0-1 0,0 1 0,-1 0 0,1 0 0,0 0 0,0 0 0,0 0 0,-1-1 0,1 1 0,0 0 0,0 0-1,-1 0 1,1 0 0,0 0 0,0 0 0,-1 0 0,1 0 0,0 0 0,0 0 0,-1 0 0,1 0 0,0 0 0,0 0 0,-1 0-1,1 0 1,0 0 0,0 0 0,0 0 0,-1 0 0,1 1 0,0-1 0,0 0 0,-1 0 0,1 0 0,0 0 0,0 0 0,0 1 0,0-1-1,-1 0 1,1 0 0,0 0 0,0 1 0,0-1 0,0 0 0,0 0 0,0 0 0,-1 1 0,1-1 0,0 0 0,0 0 0,0 1-1,-9 16-30,8-16 29,-25 56-73,3 1 1,-27 101-1,40-108 33,2 1-1,3 0 1,1 65 0,5-94 34,0 0 1,1-1-1,6 26 1,-6-38 12,1 0 0,0 0 0,0-1 0,1 1 0,1-1-1,-1 0 1,1-1 0,1 1 0,10 12 0,-14-19 0,0 0 1,0 0-1,0 0 1,0 0-1,0-1 1,1 1-1,-1-1 0,1 1 1,-1-1-1,1 0 1,-1 0-1,1 0 0,0 0 1,-1-1-1,1 1 1,0-1-1,3 1 1,-1-2 1,0 1 1,0-1 0,0 1 0,0-1-1,-1-1 1,1 1 0,0-1-1,-1 0 1,6-2 0,3-4 18,0 0 0,-1-1 0,1 0 0,-2-1 0,16-15 0,-12 7 43,25-36-1,1-3 133,-41 57-196,-1 1-1,1-1 1,0 0-1,-1 0 1,1 0 0,0 0-1,-1 0 1,1 0 0,-1 0-1,1 0 1,0 0 0,-1 0-1,1 0 1,0 0-1,-1 0 1,1 0 0,0 0-1,-1 0 1,1 0 0,-1 0-1,1 0 1,0-1-1,-1 1 1,1 0 0,0 0-1,-1 0 1,1-1 0,0 1-1,0 0 1,-1 0 0,1-1-1,0 1 1,0 0-1,-1 0 1,1-1 0,0 1-1,0 0 1,0-1 0,0 1-1,-1-1 1,1 1 0,0 0-1,0-1 1,0 1-1,0 0 1,0-1 0,0 1-1,0-1 1,0 1 0,0 0-1,0-1 1,0 1-1,0 0 1,0-1 0,0 1-1,1 0 1,-1-1 0,-8 9 15,0 0 0,0 1 1,1 0-1,1 0 1,-1 1-1,2 0 1,-1 0-1,1 0 0,1 1 1,-5 13-1,7-16-9,-1-1-1,1 1 1,1 0 0,0-1-1,0 1 1,0 0 0,1 0-1,0 0 1,1 0 0,-1-1-1,1 1 1,1 0 0,0 0-1,0-1 1,6 14 0,-7-20-7,0 1 1,0 0-1,0-1 1,0 1-1,0-1 1,0 1-1,1-1 1,-1 0-1,1 1 1,-1-1-1,1 0 1,-1 0 0,1 0-1,0 0 1,-1 0-1,1-1 1,0 1-1,0 0 1,3 0-1,-2-1 4,1 0-1,-1 0 0,0 0 0,1 0 1,-1 0-1,0-1 0,0 0 1,1 0-1,-1 0 0,5-2 1,-1 0 5,-1 0 1,0 0 0,0-1 0,0 0 0,0 0 0,-1-1 0,0 0-1,0 0 1,0 0 0,6-8 0,-4 1 12,-1 0 0,0 0 0,0-1 0,-1 1 0,-1-1 0,0 0 0,-1-1 0,0 1 1,1-27-1,-7 21 34,3 19-57,0-1 0,0 1-1,0 0 1,-1-1-1,1 1 1,0 0 0,0-1-1,0 1 1,0 0-1,0-1 1,0 1 0,0 0-1,0-1 1,0 1 0,0 0-1,0-1 1,0 1-1,0 0 1,0-1 0,0 1-1,0 0 1,0-1-1,1 1 1,-1 0 0,0-1-1,0 1 1,1 0 0,18 2-6,13 3 15,0-1 1,0-1-1,34-2 0,23 1-39,-63 0 36,15 0 51,-1 2-1,0 2 1,42 11 0,-78-16-43,0 1-1,0-1 1,0 1 0,-1 0 0,1 0-1,-1 1 1,0-1 0,1 1 0,-1-1-1,0 1 1,0 0 0,-1 0 0,1 1-1,2 4 1,3 5 65,-1 0 0,9 25-1,-11-25-12,1 1 0,9 16 1,-8-19-9,1-1 1,-1 0-1,1-1 1,14 13 0,-20-19-79,1-1 0,0 0 1,-1 0-1,1 0 1,0 0-1,0 0 0,1-1 1,-1 1-1,0-1 1,0 0-1,1 0 0,-1 0 1,0 0-1,1 0 1,-1-1-1,1 0 0,-1 0 1,1 0-1,-1 0 0,5-1 1,-5-3-2552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3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6824,'0'0'3420,"16"-6"-3127,9-2-152,0 1 1,1 1-1,51-5 0,127 13 616,-70 1-107,-124-3-591,1 0 50,1-1 1,-1 2-1,1-1 0,-1 2 0,0 0 1,1 0-1,-1 1 0,12 4 1,-20-5-1742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3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8336,'0'0'505,"12"-4"-217,26-5 28,0 2-1,1 1 1,57-1 0,23 6 510,0 5 0,0 6 0,138 28 0,18 21-1842,-264-57-8040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108 169 5016,'0'0'5362,"-4"-11"-4764,-1-5-361,2 6 36,-1 1 1,0 0-1,0 0 0,-10-15 1,11 18 194,3 6-411,0 0 1,0-1-1,0 1 0,0-1 1,0 1-1,-1 0 1,1-1-1,0 1 0,0 0 1,0-1-1,0 1 1,-1 0-1,1 0 0,0-1 1,0 1-1,-1 0 0,1-1 1,0 1-1,0 0 1,-1 0-1,1 0 0,0-1 1,-1 1-1,1 0 1,0 0-1,-1 0 0,1 0 1,0 0-1,-1 0 1,1-1-1,-1 1 0,-7 23 729,2 2-414,2 1-1,0 0 1,0 29-1,4 83 736,1-96-780,31 280 2069,-11-197-584,-16-90-768,-8-39-229,-2-10-714,-31-250 686,15 132-434,11 81-171,2-1 0,3 0 0,1-83 0,5 126-140,1 0 1,-1 1-1,2-1 1,-1 0-1,1 1 1,0 0-1,1-1 1,0 1-1,0 1 1,1-1-1,0 1 1,0-1-1,0 1 1,1 1-1,11-10 1,-12 11-18,0 1 1,1 0 0,0 0 0,0 0 0,0 1 0,0-1 0,0 1 0,1 1-1,0 0 1,-1 0 0,1 0 0,0 0 0,0 1 0,0 0 0,0 1 0,0 0 0,0 0-1,0 0 1,12 3 0,-12-1-12,1 0 1,-1 1-1,1 0 0,-1 1 1,0-1-1,-1 1 0,1 1 1,-1-1-1,1 1 0,-1 0 1,-1 1-1,1-1 0,5 8 1,-4-4-5,-1 0 1,0 0 0,0 1 0,-1 0 0,0 0 0,-1 0 0,0 0 0,5 21 0,-8-24-3,0 1 0,-1-1 1,0 1-1,0 0 0,0-1 1,-1 1-1,0-1 0,-1 1 1,0-1-1,0 0 0,0 1 0,-1-1 1,0 0-1,0 0 0,-1-1 1,0 1-1,0-1 0,-10 11 1,2-4 21,0 0 0,-1-1 0,0-1 1,-1 0-1,0-1 0,-1 0 1,-16 8-1,-40 16 220,72-33-247,-1 0 0,0-1 0,1 1 0,-1-1 0,1 1 0,0 0-1,-1-1 1,1 0 0,-1 1 0,1-1 0,0 1 0,-1-1 0,1 0-1,0 1 1,-1-1 0,1 0 0,0 0 0,-1 1 0,1-1 0,1 0-1,43 13 27,-1 2-1,-1 2 0,0 2 1,50 31-1,-84-45-24,0 1 0,-1 0 1,0 1-1,-1 0 0,1 0 0,-1 0 1,-1 1-1,1 0 0,-1 1 0,-1-1 1,0 1-1,7 15 0,-10-18 0,0-1 0,0 1 0,-1 0 0,0 0 0,0 0 0,0 0 0,-1-1 0,0 1 0,0 0 0,0 0 0,-1 0 0,0 0 0,0 0 1,-1 0-1,1 0 0,-1-1 0,0 1 0,-1-1 0,1 0 0,-1 1 0,0-1 0,-7 8 0,3-5 10,-1 1 0,-1-1 0,1-1 0,-1 1 0,-1-1 0,1-1 0,-1 0 0,-1 0 0,1-1 0,-1 0 0,1-1 0,-1 0 0,-1-1 0,-20 4 0,8-4 40,0-1 1,0-1-1,0-1 0,0 0 1,0-2-1,-27-6 0,3-5-20,48 13-43,0 0 1,0 0-1,0 0 0,0 0 1,0 0-1,0-1 0,0 1 1,0 0-1,0 0 1,0 0-1,-1 0 0,1 0 1,0 0-1,0 0 1,0-1-1,0 1 0,0 0 1,0 0-1,0 0 1,0 0-1,0 0 0,1 0 1,-1-1-1,0 1 1,0 0-1,0 0 0,0 0 1,0 0-1,0 0 0,0 0 1,0 0-1,0-1 1,0 1-1,0 0 0,0 0 1,0 0-1,1 0 1,-1 0-1,0 0 0,0 0 1,0 0-1,0 0 1,0 0-1,0 0 0,0 0 1,1-1-1,-1 1 1,0 0-1,0 0 0,0 0 1,0 0-1,0 0 0,0 0 1,1 0-1,-1 0 1,0 0-1,0 0 0,0 0 1,0 1-1,9-5-362,23-8-2195,-28 10 475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13864,'0'0'7866,"2"12"-7402,18 235 1712,-7 193 797,-13-437-2945,0 4 149,0 0 0,-1-1-1,1 1 1,-4 12 0,4-17-136,-1-1 1,1 0-1,0 0 1,-1 0-1,1 0 0,-1 0 1,0 0-1,1 0 1,-1 0-1,0 0 1,0 0-1,1 0 1,-1 0-1,0 0 1,0-1-1,0 1 1,0 0-1,0-1 0,0 1 1,0-1-1,0 1 1,0-1-1,-1 1 1,1-1-1,0 0 1,0 1-1,0-1 1,0 0-1,-1 0 1,1 0-1,0 0 0,0 0 1,-3-1-1,-19-3 274,1-2 0,-1 0-1,-38-18 1,-18-5 410,62 23-534,9 3-41,0 1 0,0 0 1,0 0-1,0 0 0,-12 0 0,2-2-131,31-1 706,-5 3-5811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155 693 2808,'0'0'12038,"-8"10"-11727,-5 9-166,1-1 1,0 1 0,2 1-1,0 0 1,-7 22-1,-7 64 463,7-25-173,10-49-79,-4 63 0,-1 9 476,11-93-200,3-11-55,5-22-170,44-201 336,-21 100-257,34-88 361,-34 120-342,2 14 160,-30 74-593,0-1 0,-1 1 0,1 0 0,0 0 0,0 0 0,1 0 0,-1 1-1,1-1 1,-1 0 0,1 1 0,0 0 0,4-3 0,7 14 232,-6-1-221,-2-3-61,0 0 0,0 0 1,-1 1-1,1 0 0,-1 0 1,-1 1-1,1-1 0,-1 1 1,0 0-1,-1 0 0,1 0 1,-1 1-1,-1-1 0,4 14 1,-1 3 35,-1 0 1,-1 0-1,-1 41 1,-2-52-42,-1-1-1,0 0 1,-1 1 0,0-1-1,-1 0 1,0 0 0,-1-1-1,0 1 1,-8 14 0,10-22-7,0 0 0,-1 0 0,1-1 0,-1 1 0,0-1 0,0 1 0,0-1 0,0 0 0,-1 0 0,1 0 0,-1-1 0,0 1 0,0-1 0,1 0 0,-2 0 0,1 0 0,0-1 0,0 1 0,-1-1 0,1 0 0,0 0 0,-1-1 0,1 1 0,-1-1 0,1 0 0,-1 0 0,1 0 0,-8-2 0,4 0 34,0-1 0,1 0-1,-1 0 1,1 0 0,0-1 0,0 0-1,0 0 1,0-1 0,1 0 0,0 0-1,0 0 1,0-1 0,1 0 0,0 0-1,-7-10 1,12 16-39,-1-1 0,1 1 0,0 0 0,0-1-1,0 1 1,-1-1 0,1 1 0,0 0 0,0-1 0,0 1-1,0-1 1,0 1 0,0-1 0,0 1 0,0 0 0,0-1-1,0 1 1,0-1 0,0 1 0,0 0 0,0-1 0,0 1-1,0-1 1,1 1 0,-1 0 0,0-1 0,0 1 0,0-1-1,1 1 1,-1 0 0,0-1 0,0 1 0,1 0 0,-1 0-1,0-1 1,1 1 0,-1 0 0,0 0 0,1-1 0,-1 1-1,1 0 1,-1 0 0,0 0 0,1-1 0,-1 1 0,1 0-1,0 0 1,26-6 50,-18 5-48,27-4-12,45-2 0,-44 5-18,52-10 1,-61 6 12,-1-1 0,-1-1 0,0-1 0,0-1-1,0-2 1,-2 0 0,1-2 0,24-18 0,-44 27 18,1-1-1,-1 1 1,0-1-1,0 0 1,6-11-1,-6 9 42,-5 8-46,0 0 1,0-1 0,0 1 0,0 0-1,0-1 1,0 1 0,0 0 0,-1-1-1,1 1 1,0 0 0,0 0-1,0-1 1,0 1 0,0 0 0,-1-1-1,1 1 1,0 0 0,0 0 0,-1 0-1,1-1 1,0 1 0,0 0 0,-1 0-1,1 0 1,0-1 0,0 1 0,-1 0-1,1 0 1,0 0 0,-1 0 0,1 0-1,0 0 1,-1 0 0,1 0 0,0 0-1,-1 0 1,1 0 0,0 0 0,-1 0-1,1 0 1,0 0 0,-1 0 0,1 0-1,0 0 1,-1 0 0,1 0 0,0 0-1,0 1 1,-1-1 0,1 0 0,0 0-1,-1 1 1,-15 9 39,1 2-1,0 0 1,-25 27 0,34-33-35,1 1 0,0 0 1,0-1-1,0 2 0,1-1 1,0 1-1,1-1 0,0 1 1,0 0-1,0 0 0,-1 12 1,4-15-5,-1-1 0,2 1 0,-1-1 0,0 0 0,1 1 1,0-1-1,0 1 0,0-1 0,0 0 0,1 0 0,0 0 0,2 5 1,4 4 12,1 0 1,10 12 0,-16-20-12,-2-3-3,1 0 0,-1-1 0,0 1 0,1 0-1,0-1 1,-1 1 0,1-1 0,0 1 0,-1-1 0,1 0-1,0 0 1,0 0 0,0 0 0,0 0 0,0 0 0,0-1-1,1 1 1,-1 0 0,0-1 0,0 0 0,0 0 0,1 1-1,-1-1 1,0-1 0,0 1 0,1 0 0,-1 0 0,0-1-1,0 1 1,0-1 0,0 0 0,0 0 0,0 0 0,0 0-1,0 0 1,0 0 0,3-2 0,-1-1 11,0 1 0,0-1 1,0 0-1,0 0 0,-1 0 0,0-1 1,0 1-1,0-1 0,0 0 0,-1 0 1,0 0-1,0 0 0,0 0 0,2-8 0,-3 7 2,0-1 0,-1 0 0,1 0 0,-1 0 0,-1 1 0,1-1 0,-1 0 0,0 0 0,0 1 0,-1-1 0,0 0 0,0 1 0,-1 0 0,0-1 0,0 1 0,-5-7 0,-1 0 24,8 10-31,0 1 0,0 0 0,-1 0 0,1-1 0,-1 1 0,0 0 0,0 0 0,0 1 0,0-1 0,0 0 0,0 1 0,0-1 0,-4-1 0,6 3-7,-1 0 0,0-1-1,0 1 1,0 0 0,1 0 0,-1-1 0,0 1 0,0-1-1,1 1 1,-1-1 0,0 1 0,1-1 0,-1 0 0,1 1 0,-1-1-1,1 1 1,-2-3 0,14 2 21,31 8-16,-40-7-12,17 4-10,1-2 0,-1 0-1,1-2 1,24-1-1,-33 0 10,0-1-1,0 0 0,0-1 1,0 0-1,-1-1 0,1 0 0,-1-1 1,16-8-1,4-6 10,-1-2-1,-2-1 1,0 0 0,48-53 0,-64 62 4,-1-1 0,-1 0 1,0 0-1,-1-1 0,-1 0 1,0-1-1,-1 0 1,-1 0-1,0-1 0,-1 1 1,-1-1-1,3-24 0,-4 13 7,-1-1 0,-1 1 0,-1 0 0,-1-1 0,-2 1 0,-9-41 0,11 67-12,1 0 0,-1 1 0,0-1 0,0 0 0,0 1 0,0-1 1,-1 1-1,1 0 0,0-1 0,0 1 0,-1 0 0,1-1 0,-1 1 0,-2-1 0,4 1-1,-1 1 1,0-1-1,-1 1 0,1-1 0,0 1 0,0-1 0,0 1 0,0 0 0,0-1 0,0 1 0,0 0 0,-1 0 0,1 0 0,0 0 0,0 0 0,0 0 0,0 0 0,-1 0 0,1 1 0,0-1 0,0 0 0,0 1 0,0-1 0,-2 2 0,-3 3-9,0 0 1,1 0-1,0 1 0,0 0 0,0 0 0,0 0 1,1 1-1,0-1 0,1 1 0,-4 8 1,-4 13-61,-10 37 0,12-33 42,-6 15-56,3 0-1,-9 60 0,14-61 71,3-19 0,0 0-1,2 1 1,1-1 0,4 45 0,-1-33 41,-2-32-21,0 0 1,0 0 0,1 0-1,0 0 1,0-1 0,3 9-1,4 14 34,-7-23-27,0-1 0,1 1 1,-1-1-1,2 0 0,1 6 0,-2-9-9,-1 0 0,1 0 0,-1 0 1,1-1-1,-1 1 0,1 0 0,0-1 0,0 1 0,0-1 0,0 0 0,0 1 1,0-1-1,0 0 0,1 0 0,3 1 0,1 0 1,0 0 0,0 0-1,1-1 1,-1 0 0,0 0 0,1-1-1,-1 0 1,0 0 0,1 0 0,-1-1-1,0 0 1,0-1 0,0 0-1,0 0 1,0 0 0,0-1 0,0 0-1,7-5 1,-7 4 8,1-1-1,-2 0 1,1-1 0,0 1-1,-1-1 1,0 0 0,-1-1-1,6-7 1,37-63 255,-30 46-139,2-23-7,-19 53-121,-1 0-1,1 0 0,0 0 0,0 0 1,-1 0-1,1 0 0,0 0 0,0 0 1,0 1-1,0-1 0,0 0 0,0 0 1,0 1-1,0-1 0,0 1 0,1-1 0,-1 1 1,0 0-1,0-1 0,0 1 0,1 0 1,-1 0-1,0 0 0,0 0 0,1 0 1,-1 0-1,0 0 0,0 0 0,0 0 1,1 0-1,-1 1 0,0-1 0,0 1 0,2 0 1,5 2-2,0 1 0,0 0 0,14 10 1,-11-6 2,3 0-15,-5-3-6,0 0 0,0 1 0,-1 0 0,11 10 0,-29-23 45,-1 0 0,0 1 0,0 0 0,-21-7 0,1 1 16,27 10-37,0 1-1,-1 0 0,0 0 0,1 0 0,-1 1 1,1-1-1,-1 1 0,0 0 0,1 1 0,-1-1 1,1 1-1,-1 0 0,1 0 0,-1 0 0,1 1 1,0 0-1,-8 4 0,2-1-3,0 1 1,0 0-1,1 1 1,0 0-1,0 0 1,-9 11-1,14-13-2,1 0 0,-1 1 0,1-1 0,0 1-1,0 0 1,1 0 0,0 0 0,0 0 0,0 1-1,1-1 1,0 1 0,-1 10 0,2-9-7,-1 1 1,2-1 0,-1 1 0,1-1 0,0 1 0,1-1 0,0 0-1,0 1 1,4 7 0,-4-11-3,0 0 0,1-1 0,-1 1 0,1 0 0,1-1 0,6 8 0,-9-11 7,1 1 0,-1-1 0,1 0 0,-1 0 0,1 0 0,0-1 0,-1 1 0,1 0 0,0-1 0,0 1 0,0-1 0,-1 1 0,1-1 0,0 0 0,0 0 0,0 1 0,0-2 0,-1 1 0,1 0 0,0 0 0,0 0 0,3-2 0,2 0 6,0 0-1,-1 0 1,1-1-1,-1 0 0,0 0 1,0-1-1,0 0 1,0 0-1,5-4 0,-4 1 3,-1-1-1,0 1 0,0-1 1,-1 0-1,0 0 0,5-10 0,-4 5 6,1 0-1,-2 0 1,1 0-1,-2-1 0,0 0 1,-1 0-1,0 0 1,1-18-1,-7 13 134,1 18-27,1 13-102,2-5-18,0 0 1,1 0-1,0 0 1,0 0-1,1 0 1,0 0-1,0 0 1,0-1-1,1 1 0,6 7 1,4 9 24,-10-17-18,0 0 0,0 0-1,0 0 1,1-1-1,-1 0 1,1 0-1,0 0 1,1-1-1,-1 1 1,1-1-1,0 0 1,0-1-1,1 0 1,-1 0-1,11 3 1,-12-4-1,0-1 1,-1 0-1,1 0 0,0-1 0,0 0 1,0 0-1,0 0 0,0 0 0,0-1 1,0 0-1,0 0 0,0 0 0,0-1 1,0 1-1,-1-1 0,1 0 1,-1-1-1,1 1 0,-1-1 0,0 0 1,0 0-1,6-5 0,-1 0 6,0 0 0,-1-1-1,0 0 1,-1 0 0,0-1 0,0 0-1,-1 0 1,0 0 0,-1-1 0,0 0-1,0 0 1,-2-1 0,1 1 0,-1-1-1,-1 1 1,0-1 0,-1 0 0,0-12-1,1 3 14,-2 18-16,1 0 0,-1 1-1,0-1 1,0 0 0,0 0 0,0 0 0,-1 0 0,1 1 0,-1-1 0,1 0 0,-3-4 0,-1-11 39,4 18-45,0-1 0,0 1 0,0 0 1,0 0-1,0-1 0,0 1 0,0 0 0,1 0 1,-1-1-1,0 1 0,0 0 0,0 0 0,0 0 1,0-1-1,1 1 0,-1 0 0,0 0 0,0 0 0,0 0 1,1-1-1,-1 1 0,0 0 0,0 0 0,1 0 1,-1 0-1,0 0 0,0 0 0,0 0 0,1 0 1,-1 0-1,0 0 0,1 0 0,-1 0 0,0 0 1,0 0-1,1 0 0,-1 0 0,0 0 0,0 0 1,1 0-1,-1 0 0,0 0 0,0 0 0,0 0 1,1 0-1,-1 1 0,0-1 0,0 0 0,0 0 0,1 0 1,-1 0-1,0 1 0,4 0 12,-1 0-1,1 0 1,0 0-1,-1-1 1,1 1-1,0-1 1,-1 0-1,5 0 0,10 1 12,-9 0-28,0 0 1,0 1-1,-1 0 0,1 1 0,-1 0 0,1 0 1,-1 0-1,0 1 0,0 1 0,-1-1 1,13 11-1,-7-7-17,-11-7 16,-1 0 1,1 0 0,0 0 0,-1 0 0,1 0 0,-1 1 0,1-1 0,-1 0 0,0 1 0,1-1 0,-1 1 0,0-1-1,0 1 1,0-1 0,0 1 0,1 3 0,1 5-4,-1-4-7,-1 1-1,1 0 1,-1-1-1,0 1 0,-1 11 1,-1-3 20,0 0 0,1 0 1,1 0-1,0 0 0,5 20 0,-5-31 0,0 0 0,0 0-1,0-1 1,1 1-1,-1-1 1,1 1-1,0-1 1,0 1-1,0-1 1,1 0 0,-1 0-1,1 0 1,0 0-1,0-1 1,0 1-1,0-1 1,0 0-1,0 0 1,1 0 0,-1 0-1,1 0 1,-1-1-1,1 1 1,0-1-1,0 0 1,3 0-1,0 1 1,0-1 0,0 0-1,0 0 1,0-1 0,0 0-1,0 0 1,0 0 0,0-1-1,0 0 1,0-1 0,0 1-1,-1-1 1,1-1 0,-1 1-1,1-1 1,-1 0 0,0-1-1,0 0 1,0 0 0,0 0-1,-1 0 1,0-1 0,0 0-1,0 0 1,7-9 0,-6 5 8,0 0 1,0 0-1,0 0 1,-1-1-1,-1 1 1,1-1 0,-2-1-1,1 1 1,-2 0-1,1-1 1,-1 0-1,0-12 1,0 12 225,-3 29-161,-3-2-62,1 0-1,0 1 1,2-1 0,0 1-1,1 0 1,3 31-1,0-30-28,-3-12 4,1 0 1,0-1 0,0 1 0,1 0 0,0-1-1,3 8 1,-4-12 7,0 1 0,-1-1 0,1 0 0,0 0 0,0 0 0,0 0 0,0 0 0,0 0 0,1 0 0,-1 0 0,0-1-1,0 1 1,1 0 0,-1-1 0,0 1 0,1-1 0,-1 1 0,0-1 0,1 1 0,-1-1 0,1 0 0,-1 0 0,1 0 0,-1 0 0,1 0-1,-1 0 1,0 0 0,1-1 0,-1 1 0,1 0 0,1-1 0,5-1 6,0 0-1,0 0 1,1-1-1,-2 0 1,1 0-1,0-1 1,-1 0 0,1 0-1,-1-1 1,0 0-1,-1 0 1,1 0 0,8-10-1,-8 5-1,-1 1 0,0-1 0,9-19 0,-12 23 30,0 1 0,1-1 0,0 1 0,0 0 1,0 0-1,10-8 0,4-5 87,-15 15-103,1 0-1,-1 0 0,1 1 1,0 0-1,0 0 1,0 0-1,0 0 1,0 0-1,1 1 1,-1 0-1,5-1 1,-3 1-19,0-1 0,1 0 1,-1-1-1,6-2 0,-11 4 4,1 0-1,-1 1 0,0-1 0,0 0 0,1 1 1,-1 0-1,0-1 0,1 1 0,-1 0 0,0 0 1,1-1-1,-1 1 0,0 0 0,1 0 1,-1 1-1,0-1 0,1 0 0,-1 0 0,0 1 1,1-1-1,-1 1 0,0-1 0,1 1 0,-1-1 1,0 1-1,0 0 0,0 0 0,0-1 0,0 1 1,0 0-1,0 0 0,0 0 0,0 0 0,0 0 1,0 1-1,-1-1 0,1 0 0,0 0 1,-1 0-1,1 1 0,-1-1 0,1 0 0,-1 1 1,0-1-1,1 0 0,-1 1 0,0-1 0,0 0 1,0 1-1,0-1 0,0 1 0,-1-1 0,1 2 1,-4 8 20,-1 0 0,0 0 0,-1 0-1,0 0 1,-1-1 0,0 0 0,-13 14 0,-15 21 64,26-36-67,8-9-18,0 1 0,0-1 0,1 1 0,-1 0 0,0-1 0,0 1 0,1 0 0,-1-1 0,0 1 0,1 0 0,-1 0 1,1 0-1,-1-1 0,0 2 0,1-1-19,123-29-15,-114 27 29,-1 0 0,1 0-1,0 1 1,0 0 0,14 3 0,-21-3 0,0 1 0,0-1 0,0 1 0,0-1 0,0 1 0,0 0 0,0 0 0,-1 0 0,1 0 0,0 0 0,0 0 0,-1 0 0,1 1 0,-1-1 0,1 0 0,-1 1 0,1 0 0,-1-1 0,0 1 0,0 0 0,0-1 0,0 1 0,0 0 0,0 0 0,-1 0 0,1 0 0,-1 0 0,1 0 0,-1 0 0,1 3 0,-1 8-16,1 0 0,-2 0 0,0 0 1,0 0-1,-2 0 0,1-1 0,-9 24 0,8-28 18,-1 0-1,0 0 1,0 0-1,-1-1 0,0 1 1,0-1-1,-1 0 1,0 0-1,0-1 0,-1 0 1,1 0-1,-12 7 1,-1 0 16,0 0 7,-1-1-1,0 0 1,-21 8-1,36-18-13,0 0-1,0 0 1,1-1 0,-1 0-1,0 0 1,0 0-1,0 0 1,-1-1-1,1 1 1,0-2 0,0 1-1,0 0 1,0-1-1,0 0 1,0 0-1,0 0 1,0-1 0,1 0-1,-8-3 1,9 3-4,0 0 0,0-1 0,1 1 0,-1-1 1,0 0-1,1 0 0,0 0 0,0 0 0,0 0 0,0-1 1,0 1-1,-1-5 0,4 5-11,0 0 0,0 1 0,0-1-1,1 0 1,-1 0 0,1 1 0,0-1 0,2-1 0,11-5-1,1 2 0,0 0 0,0 0 0,0 2 0,1 0 0,25-4 0,-17 4 9,-1-1 0,31-12 0,80-30-55,-123 44 52,-1 0 0,0 0-1,0-1 1,-1 0 0,0-1 0,0 0-1,0-1 1,0 0 0,-1-1-1,0 0 1,-1 0 0,0-1-1,0 1 1,-1-2 0,0 1-1,-1-1 1,0 0 0,0-1 0,-1 0-1,0 1 1,-1-1 0,0-1-1,-1 1 1,-1-1 0,1 1-1,0-15 1,-2-1 21,-2-51 0,0 67 4,0 1 0,-1-1-1,0 1 1,-1 0 0,0 0 0,-1 0-1,0 0 1,-6-10 0,9 18-17,0 1 0,-1-1 0,1 1 0,0-1 0,0 1 0,-1 0 1,1-1-1,-1 1 0,1 0 0,-1 0 0,1 0 0,-1 0 0,0 0 0,1 0 0,-1 1 0,0-1 0,0 1 0,0-1 0,1 1 1,-1-1-1,0 1 0,0 0 0,0 0 0,0 0 0,0 0 0,0 0 0,0 1 0,1-1 0,-1 0 0,-3 2 0,2-1 4,0 0-1,-1 1 0,1-1 1,0 1-1,0 0 0,0 0 1,0 0-1,0 0 0,0 0 1,1 1-1,-1 0 0,1-1 1,0 1-1,-1 0 0,-1 4 1,0 0-13,1 0 1,0 0 0,0 1 0,1-1-1,0 1 1,0-1 0,1 1 0,0 0-1,0 0 1,1 0 0,0-1 0,0 1-1,1 0 1,0 0 0,3 11 0,0-8-4,0 0 0,0 0 0,1 0 1,1-1-1,0 0 0,0 0 0,1 0 0,0-1 0,14 14 1,-15-17-6,0 0 1,1-1 0,-1 0 0,1 0-1,0 0 1,0-1 0,0 0-1,1 0 1,0-1 0,-1 0 0,1-1-1,13 3 1,-7-3-12,-1-1 0,1 0-1,0-1 1,0 0 0,0-2 0,25-4-1,1-6-3,0 0 0,-1-3 0,62-32-1,-64 29 28,-7-4 0,-10 7 32,-20 15-29,1 0 0,-1-1 0,1 1 0,-1 0 1,1 0-1,-1-1 0,1 1 0,-1-1 0,1 1 0,-1-1 0,0 1 0,1 0 0,-1-1 0,0 1 1,1-1-1,-1 0 0,0 1 0,1-1 0,-1 1 0,0-1 0,0 1 0,0-1 0,0 0 0,0 1 0,0-1 1,1 1-1,-1-1 0,-1 0 0,1 1 0,0-1 0,0 1 0,0-2 0,0 2 2,-1-1 0,1 1 0,-1-1-1,1 1 1,-1-1 0,0 1 0,1-1-1,-1 1 1,1 0 0,-1-1 0,0 1-1,1 0 1,-1-1 0,0 1 0,1 0-1,-1 0 1,0 0 0,1-1 0,-1 1-1,0 0 1,0 0 0,1 0 0,-1 0-1,0 0 1,0 1 0,1-1 0,-1 0-1,0 0 1,-20 6 1,1 0 1,0 2-1,0 0 0,-27 16 0,21-11 11,21-10-11,0 1 0,0-1 1,1 1-1,-1 0 0,1 0 0,0 1 0,0-1 1,1 1-1,-1 0 0,-4 9 0,6-11-3,0 0 0,1 0 0,-1 0 0,1 0 0,0 0 0,0 0 0,0 0 0,0 0 0,1 1 0,-1-1 0,1 0 0,0 0 0,0 1 0,0-1 1,0 0-1,1 0 0,-1 1 0,1-1 0,0 0 0,0 0 0,1 4 0,2-1 2,-1-1 1,1 1 0,0-1 0,1 0-1,-1-1 1,1 1 0,0-1 0,9 6-1,-12-8-6,1 0 0,0-1 0,0 0-1,0 1 1,0-1 0,0 0 0,0-1-1,0 1 1,0-1 0,1 1 0,-1-1-1,0 0 1,0 0 0,0 0 0,1 0-1,-1-1 1,0 0 0,0 1 0,0-1-1,3-1 1,11-7 4,-1 0-1,1-1 1,-2 0 0,0-1-1,0-1 1,-1 0 0,-1-1-1,0-1 1,0 0 0,-1-1-1,17-29 1,-16 20 3,0-1 0,-2-1 0,-1 0 0,-1 0 0,-1-1 0,-1 0 0,-2-1 1,-1 1-1,2-53 0,-8-7 63,-22-157 1,19 210-41,3 8-3,1 18-14,1 1 0,-1-1 0,-1 1 1,1-1-1,-4-7 0,3 9-8,-1 1 9,-2 18-6,-12 39-51,3 2 0,-14 103 0,1 160-261,26-295 271,0 0 0,2 0 0,1-1 0,1 1 0,10 39 0,-11-57 35,-1 0 0,0 0 0,1 0-1,0 0 1,0 0 0,0 0 0,1-1 0,-1 1 0,1-1 0,0 0 0,0 0 0,0 0 0,0 0 0,0 0 0,1-1 0,0 1 0,-1-1 0,1 0 0,0 0 0,0 0-1,0-1 1,0 1 0,0-1 0,0 0 0,0 0 0,1 0 0,-1-1 0,0 0 0,0 0 0,9 0 0,-2-1-193,-1 0 1,1-1-1,-1 0 1,18-6-1,-15 3-1233,0 0-1,19-12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11656,'0'0'3048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01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588 48 4216,'0'0'12641,"-12"-3"-12368,-2-1-180,3 2 11,0-1 0,0-1 0,-11-4 0,8 3 387,0 1-1,-21-3 0,14 3-15,11 2-269,1 1 0,0 1 0,-1 0 0,1 0 0,0 1 1,0 0-1,-1 1 0,1 0 0,0 0 0,0 1 0,1 0 0,-18 9 0,-1 2 303,0 2-1,-37 29 1,57-39-433,1 0 0,-1 1 0,1 0 0,0 0 0,-8 12 0,9-11-3,0 0 0,-1-1 1,0 0-1,-13 12 1,11-11 33,0 0 1,0 1-1,1 0 1,0 1-1,1-1 1,0 1-1,0 0 1,1 1 0,0 0-1,1-1 1,-4 17-1,7-23-66,0-1-1,1 1 1,-1-1-1,1 1 1,0 0-1,0-1 0,0 1 1,0-1-1,1 1 1,0-1-1,-1 1 1,1-1-1,1 0 1,-1 1-1,0-1 1,1 0-1,-1 0 0,1 0 1,0 0-1,0 0 1,0 0-1,1 0 1,3 3-1,2 2 62,0-1 0,1 0 0,0 0 0,0 0 0,20 9 0,-11-8-13,0-1-1,1 0 1,-1-2 0,1 0 0,1-1 0,25 1 0,117-1 283,-131-6-313,-1-1 0,1-2 0,-1-1 0,0-1-1,0-1 1,-1-2 0,0-1 0,-1-1 0,0-2-1,46-29 1,-60 32-21,1 0-1,-1 0 0,-1-1 1,16-19-1,-22 23-18,-1 0-1,-1 0 1,1 0 0,-1 0-1,0-1 1,-1 0 0,0 0-1,-1 0 1,4-13-1,-6 16-18,0 0-1,-1 0 0,1 1 0,-1-1 0,0 0 0,0 0 0,-1 0 1,0 1-1,0-1 0,0 0 0,-1 1 0,0-1 0,0 1 0,0 0 0,-1-1 1,1 1-1,-1 0 0,-1 1 0,1-1 0,-1 0 0,1 1 0,-1 0 1,0 0-1,-1 0 0,1 0 0,-1 1 0,0-1 0,0 1 0,0 1 1,0-1-1,0 1 0,-1 0 0,-6-2 0,-18-4 0,0 1-1,-1 2 0,0 2 1,0 0-1,-55 4 1,10 5-103,-88 19 1,146-21-43,2 1-682,5-4-3444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03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7736,'0'0'19707,"11"-6"-19591,4-1-74,33-21 131,-23 13 788,-45 26-673,17-9-263,-1 0 0,1-1 0,0 1 0,0 0 0,0 1 0,0-1 0,0 1 0,0-1 1,0 1-1,1 0 0,-1 0 0,1 0 0,0 0 0,0 0 0,-2 6 0,3-9-10,1 1-1,0 0 0,0-1 0,-1 1 0,1-1 0,0 1 0,0-1 0,0 1 0,-1 0 0,1-1 1,0 1-1,0 0 0,0-1 0,0 1 0,0 0 0,0-1 0,0 1 0,1-1 0,-1 1 0,0 0 1,0-1-1,0 1 0,1-1 0,-1 1 0,0 0 0,1-1 0,-1 1 0,1-1-1,0 0 0,0 0 0,-1 0-1,1 0 1,0 0 0,0 0 0,-1 0-1,1 0 1,0 0 0,0-1 0,-1 1-1,1 0 1,0 0 0,-1-1 0,1 1-1,0-1 1,-1 1 0,1 0 0,-1-1-1,1 1 1,0-1 0,-1 0 0,1 1 0,-1-1-1,1 0 1,2-3 12,0 0 0,0 1 0,-1-1 0,0-1 0,1 1 0,-1 0 0,-1-1 0,1 1 0,-1-1 0,1 1 1,-1-1-1,-1 0 0,1 1 0,-1-1 0,1 0 0,-1 0 0,-1 1 0,1-1 0,-1 0 0,0 1 0,0-1 0,-2-6 0,2 10-12,1 1 0,-1-1 0,0 0 0,0 1 0,0-1 0,1 0 0,-1 1 0,0-1 0,0 1 0,0 0 0,0-1 0,0 1 0,0 0 0,0-1 0,0 1 0,0 0 0,0 0 0,0 0 0,0 0 0,0 0 0,0 0 0,0 0 0,0 0 0,-1 0 0,1 1 0,0-1 0,1 0 0,-1 1 0,-2 0 0,2-1-4,0 1 1,0-1-1,0 0 1,0 1-1,0-1 0,0 0 1,0 1-1,0-1 1,0 1-1,0 0 0,1-1 1,-1 1-1,0 0 1,0-1-1,1 1 0,-1 0 1,0 0-1,1 0 1,-1 0-1,1-1 0,-1 1 1,1 0-1,-1 0 1,1 0-1,0 0 0,0 0 1,-1 0-1,1 0 1,0 0-1,0 0 0,0 2 1,1-1-1,-1 0 0,1-1 1,0 1-1,0 0 1,0-1-1,0 1 0,0-1 1,1 0-1,-1 1 1,0-1-1,1 0 0,-1 0 1,0 0-1,1 0 0,0 0 1,-1 0-1,1 0 1,0 0-1,-1 0 0,1-1 1,0 1-1,0-1 1,-1 0-1,1 1 0,3-1 1,-2 0-1,1 1 0,-1-1 0,0 0 1,0-1-1,1 1 0,-1-1 0,0 1 1,0-1-1,0 0 0,0 0 0,0 0 1,0 0-1,0-1 0,3-2 0,-5 4-6,-1 0-1,0 0 0,0 0 1,0 0-1,0 0 0,1 0 1,-1 0-1,0-1 0,0 1 1,0 0-1,0 0 0,0 0 1,1 0-1,-1 0 0,0-1 0,0 1 1,0 0-1,0 0 0,0 0 1,0 0-1,0-1 0,0 1 1,0 0-1,0 0 0,0 0 1,0-1-1,0 1 0,0 0 1,0 0-1,0 0 0,0-1 1,0 1-1,0 0 0,0 0 1,0 0-1,0-1 0,0 1 1,0 0-1,0 0 0,0 0 1,0 0-1,-1-1 0,1 1 0,0 0 1,0 0-1,0 0 0,0 0 1,0 0-1,-1-1 0,1 1 1,0 0 2,-1 0 0,1 0 0,-1-1 0,1 1 1,-1 0-1,1 0 0,-1 0 0,1 0 0,-1 0 0,1 0 1,-1 0-1,1 0 0,-1 0 0,1 0 0,0 0 0,-1 0 1,1 0-1,-1 0 0,1 0 0,-1 1 0,1-1 1,-1 0-1,-32 15 56,28-13-46,0-1 1,0 1-1,0 1 1,0-1 0,1 1-1,-1 0 1,1 0-1,-7 5 1,11-7-15,-1-1 1,1 0-1,-1 1 1,1-1-1,-1 1 1,1-1-1,-1 1 1,1-1-1,0 1 1,-1-1-1,1 1 1,0-1-1,-1 1 1,1 0-1,0-1 1,0 1-1,-1 0 1,1-1-1,0 1 1,0-1-1,0 1 1,0 0-1,0-1 1,0 2-1,1-1 9,-1 0-1,1-1 1,0 1-1,0 0 1,0-1-1,0 1 1,0 0-1,0-1 1,0 1-1,0-1 1,0 1-1,0-1 1,0 0-1,1 1 1,0-1 4,0 0 0,1 0 0,-1-1 0,0 1 0,0-1 0,0 1-1,-1-1 1,1 1 0,0-1 0,0 0 0,0 0 0,3-2 0,20-15 145,-40 27-1002,10-3-702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05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1727 3208,'0'0'9329,"0"-17"-8778,15-328 1915,22-121 218,-10 314-1904,3-20 203,-14 5 595,-4 88-375,-16 20-263,5 18-498,0 24-205,0 1 0,-1-1 0,-4-22 1,4 38-225,0 1 1,0 0-1,0-1 1,0 1-1,0 0 1,0 0-1,0-1 1,0 1-1,0 0 1,0 0-1,-1-1 0,1 1 1,0 0-1,0 0 1,0-1-1,0 1 1,-1 0-1,1 0 1,0-1-1,0 1 1,-1 0-1,1 0 1,0 0-1,0 0 1,-1 0-1,1-1 1,0 1-1,0 0 1,-1 0-1,1 0 1,0 0-1,0 0 1,-1 0-1,1 0 1,-12 5 146,-10 16-98,21-20-36,-23 28 158,1 1 0,-31 55 1,41-64-58,-7 16 98,-10 17 74,27-49-243,-1 0 0,1-1 0,-1 1 0,0-1 0,0 0 0,0 0 1,-1 0-1,-4 2 0,2 2 318,7-9-161,1-12-192,1-26 60,2 0 1,13-55-1,-4 27-11,-8 35-18,1 0-1,2 1 0,21-57 1,-28 86-42,0 0 0,-1 0 0,1 1 0,0-1 1,0 0-1,0 1 0,0-1 0,1 1 0,-1-1 1,0 1-1,1-1 0,-1 1 0,1 0 0,-1 0 0,1 0 1,0 0-1,-1 0 0,4-2 0,-3 3 3,0 0-1,0 0 1,0 0 0,0 0-1,0 1 1,0-1 0,0 1-1,0-1 1,-1 1-1,1-1 1,0 1 0,0 0-1,0 0 1,-1 0 0,1 0-1,-1 0 1,1 0-1,1 2 1,12 11 45,0 1-1,-1 0 0,-1 1 1,0 0-1,-1 1 0,12 23 1,-9-14 177,1-2 0,22 25 0,16 4 659,-85-59-503,-41-3 0,-82-15-261,154 23-132,-27 1-45,21 4-350,13 7-598,1-5-3259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07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114 301 2808,'0'0'4468,"-9"-11"-4607,-29-36 395,36 43-114,-1 1-1,1-1 1,0 0-1,0 0 1,0 0 0,-1-5-1,3 8-46,0 1 1,0-1-1,0 0 0,-1 1 0,1-1 0,0 1 1,0-1-1,0 0 0,-1 1 0,1-1 0,0 1 1,-1-1-1,1 0 0,0 1 0,-1-1 0,1 1 1,-1-1-1,1 1 0,-1 0 0,1-1 0,-1 1 1,1-1-1,-1 1 0,1 0 0,-1 0 0,0-1 1,1 1-1,-2 0 0,2 15 1994,5 27-805,14 61 0,-7-46-500,7 27 320,-10-49-166,-2 0 0,-1 1 0,2 52 0,-13-44 914,5-43-1805,0-1 0,0 1 0,0-1 0,0 1 0,0-1 0,0 1 0,-1-1 0,1 1 0,0-1 0,0 1 0,-1-1 0,1 1 0,0-1 0,-1 1 0,1-1 0,-1 1 0,1-1 0,0 0 1,-1 1-1,1-1 0,-1 0 0,1 0 0,-1 1 0,1-1 0,-1 0 0,1 0 0,-1 1 0,0-1 0,-1 0 15,1 0 1,0 0-1,0-1 1,0 1 0,0 0-1,0-1 1,-1 1-1,1-1 1,0 1-1,0-1 1,0 1 0,-2-2-1,-1-2 41,0 1-1,0-1 0,1 1 1,-1-1-1,-3-6 1,0-2-17,1 1 0,0-2 0,1 1-1,1 0 1,-5-21 0,-9-69 237,16 86-272,-2-12 69,1 1 0,2-1 0,0 1 1,2-1-1,1 1 0,9-43 0,-7 54-59,0 0 1,1 1 0,1 0-1,1-1 1,0 2-1,1-1 1,1 1 0,0 0-1,0 1 1,2 0-1,0 1 1,15-15-1,-17 20-23,1-1 0,0 2-1,0-1 1,0 1 0,0 1-1,1 0 1,0 0-1,1 1 1,-1 0 0,0 1-1,1 1 1,0 0-1,0 0 1,0 1 0,-1 0-1,1 1 1,20 3 0,-21-2-13,0 1 0,0 1 0,-1 0 0,1 0 0,-1 1 0,1 1 0,-1-1 0,-1 1 0,1 1 0,-1 0 0,0 1 0,0-1 0,0 2 0,-1-1 0,0 1 0,-1 0 0,0 1 0,0 0 0,6 11 0,-11-16-9,0 1-1,0-1 1,0 1 0,-1-1 0,1 1 0,-1 0 0,0-1 0,0 1-1,-1 0 1,0 0 0,0 0 0,0 0 0,0 0 0,-1-1 0,0 1-1,0 0 1,0 0 0,0-1 0,-1 1 0,0 0 0,0-1-1,0 0 1,0 1 0,-1-1 0,1 0 0,-1 0 0,-5 4 0,-4 6 35,-2 0 0,0-1 0,0-1 0,-1 0 0,-28 16 0,24-16 12,0-1 0,-1 0 0,0-2 0,-1 0 0,0-2 0,-42 11-1,32-14 195,0-1 0,-33 0 0,102-13 71,-24 8-296,0 2-1,0 0 1,0 0-1,0 2 1,0-1 0,0 2-1,0 0 1,15 5-1,-20-5-25,1 1 0,-1 0-1,0 1 1,0 0-1,-1 0 1,0 1 0,1 0-1,-2 0 1,1 1-1,-1 0 1,0 0 0,7 11-1,-7-9 8,-1 1 0,0-1 0,7 16-1,-12-21-9,1 1 0,-1-1 0,0 0 0,0 0 0,-1 1 0,1-1 0,-1 1 0,0-1 0,0 1 0,0-1 0,-2 9 0,-1-1 2,-1-1 1,0 0-1,0 0 1,-1 0-1,0 0 1,-1-1-1,0 0 1,-13 16-1,13-19 10,-1 0 0,1 0-1,-1-1 1,0 1 0,-1-2 0,1 1 0,-1-1-1,0 0 1,-1-1 0,1 0 0,-14 5 0,6-5-15,1-1 1,-1 0-1,0-1 0,0-1 1,0 0-1,0-1 1,0-1-1,0 0 1,1-1-1,-1-1 1,-27-8-1,24 7-1278,16 4 254,13 2 255,0 1-112,22 4-640,-15-4-2523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07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11552,'0'0'5210,"11"12"-4570,4 6-391,-6-7 6,0-1 0,0 0-1,21 17 1,-24-23-64,1 0 1,-1 0-1,1-1 0,0 1 0,0-2 1,0 1-1,0-1 0,0 0 1,0 0-1,1-1 0,9 1 0,-12-2-40,0 1 0,1-1 0,-1 0 0,0-1 0,0 1 0,0-1 1,0 0-1,0 0 0,0-1 0,0 1 0,0-1 0,0 0 0,0 0 0,-1-1 0,1 0 0,7-6 0,-11 8-100,1 0 1,-1 0 0,0-1-1,0 1 1,0-1 0,0 1-1,0-1 1,-1 1 0,1-1-1,0 0 1,-1 1 0,1-1-1,-1 0 1,0 1 0,1-1-1,-1 0 1,0 0 0,0 1-1,0-1 1,0 0 0,0 0 0,-1 1-1,1-1 1,0 0 0,-1 0-1,1 1 1,-1-1 0,0 0-1,0 1 1,1-1 0,-1 1-1,0-1 1,0 1 0,-1 0-1,1-1 1,0 1 0,0 0-1,-1 0 1,-1-2 0,-2-2 57,0 1 1,-1 0-1,0 0 0,0 1 1,0-1-1,0 1 1,0 0-1,-1 1 0,-7-3 1,-1 2 48,-1 0 0,1 1 0,-1 0 0,0 2 0,0 0 0,0 0 0,0 1 0,1 1 0,-17 5 0,32-7-168,-11 6 22,9-1-3793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08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1 176 5824,'0'0'11226,"15"-2"-10514,394-46 3236,-80 13-1200,-237 28-1658,0-4 0,126-33 0,-200 40-1176,15-6 716,-31 9-966,-1 0 0,1 0 1,-1 0-1,0 0 0,1 0 1,-1 0-1,0-1 0,0 1 1,0 0-1,2-3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3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1036 2704,'0'0'9914,"1"10"-9800,2 2-78,-1-7-9,-1 1 0,0-1 1,0 1-1,-1-1 0,1 8 1,-1-12 224,12 2 124,-11 7-104,0 1 0,0 0 0,-1 0 0,-2 17 0,1 5-42,4 31-52,-1-39-74,-3 51 0,-8 80 247,8-121-278,-12 179 189,-3 5 31,4-85-155,2 117 78,5-97-114,-8 382 257,17-422-296,-1 56 10,-2 18-3,2-115-23,0-23-20,11 50 0,-5-35-15,9 38-7,-9-61-2,-3 0 0,3 57 0,-15 94-75,0-125 38,5 104 0,0-100-28,-1-23-5,-6 103-192,-3-72 63,5-43 11,-1 56 0,8-77 67,1 1 0,0-1 0,8 26 0,-7-31 42,0 1 1,1-1-1,0 0 1,1 0-1,11 19 1,-7-20-1,-8-9 67,0 0 1,1 0 0,-1 1-1,0-1 1,0 1 0,0-1-1,0 1 1,0 0 0,0-1-1,0 1 1,-1 0 0,1 0-1,0-1 1,-1 1 0,1 3-1,1 5-18,0 0 0,1 0-1,0-1 1,7 16 0,-2-4-54,-3-8 21,1-1 1,0 0-1,16 22 0,8 10-64,-23-36 102,-7-8 21,1 1-1,-1-1 1,1 1 0,-1-1-1,0 1 1,1-1-1,-1 1 1,0 0-1,1-1 1,-1 1 0,0 0-1,1-1 1,-1 1-1,0 0 1,0-1 0,0 1-1,0 0 1,0-1-1,0 1 1,0 0-1,0-1 1,0 2 0,2-2 1,0 1 0,-1-1 0,1 0 0,0-1 0,0 1 0,0 0 0,0-1 0,-1 1 0,1-1 0,0 1 0,0-1 0,2-1 0,-2 1 0,33-11 0,-18 5 0,0 1 0,1 1 0,33-5 0,53-7 20,-25 3 5,8 2 1,138-21-23,-140 22 60,-54 8-37,-1-1 0,31-9 1,-31 6-10,33-3 0,16-3 22,-17-4-1,-15 4-10,62-8-1,83 9 31,-158 11-34,1 1 0,36 5 0,-32-1-9,50-3 0,-42 0 9,-1 1 0,1 2 0,58 13 0,-34-5-5,-47-7-1,0 1 1,28 11-1,-34-10 2,-1-1 0,1-1-1,0 0 1,0-2 0,26 3-1,82-8 59,39 2-20,136 11-24,-235-11-16,88-10 1,-108 5-14,4 2-5,72 3 0,-96 0 25,33-3-1,-35 1-14,0 1-1,25 1 1,-24 3-7,15 0 7,55 12 1,-75-12-3,0 0 1,34 0 0,4 0 7,22 2-8,24 2 54,-85-6-58,1 0 0,-1-2 0,0 0 0,0-2 0,27-6 0,-40 8-4,65-10 59,-63 10-50,-1 1-1,1 0 1,0 0 0,-1 1 0,1 0-1,0 0 1,8 3 0,-5-1 26,0-1 0,-1 0 0,18 1 1,-7-1-32,-20-2-4,0 0-1,-1 0 1,1 0 0,0 0-1,-1 1 1,1-1 0,-1 0-1,1 0 1,0-1 0,-1 1-1,1 0 1,0 0 0,-1 0-1,1 0 1,0 0 0,-1-1-1,1 1 1,0 0 0,-1-1-1,1 1 1,-1 0 0,1-1-1,-1 1 1,1-1 0,-1 1-1,1-1 1,-1 1 0,0-1-1,1 1 1,-1-1 0,1 1-1,-1-1 1,0 0 0,0 1-1,1-1 1,-1 1 0,0-2-1,-2-27 41,0 18-31,0 0 6,0 0 1,-1 1-1,0-1 0,-1 1 0,-10-20 1,5 11 33,-42-121 51,41 108-92,0-2-1,-8-64 0,11 53-5,0-9 20,1-54 0,1 5 8,-18-624 40,40 356 77,6 71 265,-22 242-267,-12-99-1,6 104-93,-6-35 66,-3-35-31,13 100-60,-10-42 0,7 45-6,1-1 1,-1-31-1,3 26-8,0-1-1,-1 0 0,-8-30 1,6 41-7,-1 0 0,0 0 0,-1 1 0,0 0 0,-2 0 0,-12-18 0,17 26-5,-1-1 0,1 1 0,1 0 0,-1-1 0,1 0 0,1 1 0,-1-1 0,1 0 0,1-15 0,-6-27 0,4 39 8,1 1 0,0-1 0,1 1 0,0-1 0,3-15-1,0-15 18,-2 25-11,1 1-1,0-1 0,2 1 0,9-29 0,1-6 19,38-155 77,-44 115-100,-10 64-9,2 23 0,-1 0 0,0 1 0,1-1 0,0 0 0,0 0 0,0 0 0,0 0 0,1-3 0,0-1 0,-1 0 0,1 1 0,-1-1 0,-1 0 0,1 0 0,-3-6 0,1-18 0,1 15-11,1 5-8,0 1 0,0-1-1,1 0 1,0 0 0,5-18 0,-5 27 16,-1-1 1,0 0 0,0 1-1,0-1 1,0 1-1,0-1 1,-1 1 0,1-1-1,-1 0 1,1 1-1,-2-3 1,-2-17-68,3 22 69,0-1-1,1 0 1,-1 0-1,0 1 1,1-1 0,-1 0-1,0 1 1,0-1-1,1 1 1,-1-1 0,0 1-1,0 0 1,0-1-1,0 1 1,0 0 0,0-1-1,0 1 1,0 0-1,0 0 1,0 0 0,1 0-1,-3 0 1,-25-1-22,2 5 3,18-3 6,1 0 0,-1 0 1,1 1-1,-13 4 0,11-2 6,-1-1 0,1-1 0,0 0 0,-11 1 0,-29 8-5,36-7 2,0 0 0,0-2 0,-21 3-1,-29 5-33,11 1 28,-1-3 0,-65 3 0,65-8 12,23-2 12,1-1 0,-39-6 0,-24 0 18,64 4 12,-51-8 1,1 0 19,3 0-12,-22 0-18,-136-6 43,12 3-3,149 10-48,-255 5 161,238-2-102,49-2-24,-45 5 0,31 4-32,-124 6 34,-54-21 166,221 7-205,-8 0 10,0-1 0,-1-1-1,1-1 1,-22-6 0,23 5-16,1 1 0,-1 0 0,-36-1 0,-11-2-3,-44-4 62,37 6-29,10 1 64,-84 6-1,100-1-32,-82-5 105,82 1-83,-73 5 0,-18 8-12,117-9-56,0-1 0,-37-3 0,-18-1 46,-53 18 73,7 0-20,103-12-111,-30 6 0,2 0-88,5 4 26,32-15 38,9 1-44,11 1-48,2 0 80,-1-1 0,0 0 0,22-7 1,-3 1 9,136-39-81,-124 33 73,56-14-40,-71 20 21,38-13 0,-18 4 21,155-56 35,-32 11 44,173-73-178,-341 133 117,101-33-39,-5 1-13,-57 16 38,9-4-2,73-20 0,37-13 14,-43 13 2,-49 20 4,6-3 13,92-17 1,20-3 9,-4 0 11,-116 31-26,93-32 0,-140 40-12,0 1 0,40-4-1,-40 7 3,1-1 1,33-9-1,97-36 98,-135 42-80,27-17 1,-30 16-3,1-1 0,24-8 1,98-24 138,-90 20-127,-33 13-21,0 2-1,25-9 1,86-25 39,-118 37-36,-1 0-1,1 1 1,0-1 0,0 1-1,0 1 1,8-1-1,-8 1 165,-2 0-176,0 0 0,1 0 0,-2 0 0,1 1 0,0 0 0,0-1 0,0 1 0,0 1 0,5 1 0,-1 1-13,0-1-1,0-1 0,0 1 1,0-1-1,1-1 0,12 1 0,12 4-3,-5-2 30,1-1 0,44 0 0,16 1 36,-39 2-36,-20-2-17,-1-1-1,39-1 1,107-1-73,82-5 43,-136 1 35,146-9 22,-214 10 9,95 7 1,-2 0-27,164 2-83,-247-4 66,121-8 4,-71 0 7,74-13 4,-2 0-52,-97 13 59,103-18 0,-79 13 2,-42 6-12,-49 3-1,29 2 0,-30 0 0,34-2 0,17-6 0,-29 4 0,61-12 0,-85 16 0,-17-1 0,0 0 0,1 0 0,-1 1 0,0-1 0,1 0 0,-1 0 0,0 0 0,1 0 0,-1 0 0,0-1 0,0 1 0,1 0 0,-1-1 0,0 1 0,0-1 0,1 1 0,1-2 0,10-2-2,-13 4 15,1 1-1,-1-1 1,1 0 0,0 0 0,-1 0 0,1 0 0,-1 0-1,1 0 1,-1-1 0,1 1 0,-1 0 0,1 0 0,-1 0-1,1 0 1,-1-1 0,1 1 0,-1 0 0,1 0 0,-1-1-1,1 1 1,-1 0 0,1-1 0,-1 1 0,0-1 0,1 1-1,-1 0 1,0-1 0,1 1 0,-1-1 0,0 1 0,1-2-1,-1 2 83,-15 1-104,0 1 0,0 0 0,0 1-1,0 1 1,-26 10 0,-19 5 3,-260 85-108,170-51 42,-248 94-109,61-27 45,105-35 85,109-39 29,30-7 37,-25 9 32,-83 37 76,40-14 9,118-52-102,1 2-1,-49 32 1,54-30-3,-186 124 330,197-131-334,16-8-11,-1-2 0,0 1-1,0-2 1,-15 6 0,5-1 9,18-8-30,0-1 0,-1 1 1,1 0-1,-1-1 0,1 0 0,-1 0 0,-4 1 0,-2-1-150,-6-2-2622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3:5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2522 1 3616,'0'0'3678,"-10"6"-3579,-34 17 18,42-22-14,0 0-1,0 0 1,0 0-1,0 0 1,0 1-1,0-1 1,0 1-1,0-1 1,0 1-1,1 0 1,-1 0-1,-1 2 0,2-2 56,-1 1 86,1 1-1,0-1 1,1 1 0,-1 0 0,1-1 0,-1 1-1,1-1 1,0 1 0,1 0 0,0 5 0,0 8 383,0 17 328,9 47 1,-1-20 34,-3 10-48,-6-22-518,-10 97 1,2-67-284,-18 218 372,23-163-326,2-20-14,-13 225 266,11-199-282,1 48 9,1-149-88,-8 55 1,-1 26 36,10-34-37,8 193 109,-5-236-114,-5 73-1,-1-29 28,-9 62 2,0-3-20,11-124-94,-5 30-1,3-36 35,1 0 0,0 0 0,2 32 0,3-36-18,-3-10-4,1-1 1,-1 0-1,0 1 0,1-1 1,-1 1-1,0-1 1,0 1-1,0-1 0,0 1 1,-1-1-1,1 0 1,0 1-1,-1 1 0,-1 23 65,2-23-57,0-1 0,0 1 0,0-1 0,0 1 0,0-1 0,-1 0-1,1 1 1,-1-1 0,-1 5 0,-4 11-8,5-16 0,0 1 0,0 0 0,0 0 0,0 0 0,0-1 0,0 1 0,-1-1 0,0 1 0,-2 3 0,2-2-9,0 0 0,1 0 0,-1 0 0,1 0 0,0 0 0,0 0-1,1 0 1,-1 0 0,1 0 0,0 1 0,1 5 0,-1-6 6,0 13-17,0-16 40,-10 3 76,4 0-94,0 0 0,-1-1 0,1 1 0,-1-2 0,0 1 0,-9 2 0,-11 4 0,-41 15-2,-27 12 0,78-28 0,-157 83-48,98-49 10,-19 13 12,58-30 20,-1-2 0,0-2 0,-52 21 0,-4 2 6,54-24 0,20-10 0,1 2 0,1 0 0,-23 20 0,-10 8 0,29-24 0,-25 27 0,28-26 0,-36 28 0,41-35 6,1 1-1,0 1 1,1 0-1,-18 23 1,-10 10 13,13-15 5,-47 67 1,16-18-34,-87 115 44,20-44 63,95-115-17,-69 59-1,-7 7 74,98-92-141,0 0-1,0-1 1,-1-1-1,0 1 1,-1-2 0,1 1-1,-1-1 1,-14 6-1,-16 10-13,30-16-15,0 0-1,-1 0 1,-19 6 0,26-11-22,0 0-1,0 0 1,0 0 0,1-1-1,-1 0 1,0 1 0,0-1-1,0-1 1,0 1-1,0-1 1,1 1 0,-1-1-1,0 0 1,0-1 0,-6-2-1,-5-4-2611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12960,'0'0'7486,"14"9"-7037,-5-2-354,-1-1-13,0-1 0,1 1-1,-1-1 1,1-1 0,0 0 0,1 0 0,-1 0 0,0-1 0,15 2 0,-2-2 344,0 0 1,0-1 0,0-2-1,0 0 1,0-1 0,0-2-1,0 0 1,26-8 0,-45 10-358,0 0 1,-1 0 0,1-1-1,-1 1 1,1-1 0,-1 1-1,0-1 1,0 0-1,0 0 1,0 0 0,0 0-1,0-1 1,0 1 0,-1 0-1,1-1 1,-1 1 0,0-1-1,0 1 1,0-1 0,1-4-1,2-19-3185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5224,'0'0'6761,"11"-9"-6316,61-55 431,-64 56-611,0-1-1,0 0 0,11-18 0,15-18 346,191-165 2231,-161 147-2097,-11 8 45,-51 53-736,0 1 0,0-1 0,0 1 0,0-1 0,0 1 0,0 0 0,0 0 0,1 0 0,-1 0-1,0 0 1,1 0 0,2 0 0,-4 1-35,0 0 0,-1 0-1,1 0 1,0 0 0,-1 1-1,1-1 1,0 0 0,0 0-1,-1 1 1,1-1 0,0 0-1,-1 1 1,1-1 0,0 0-1,-1 1 1,1-1 0,-1 1 0,1-1-1,-1 1 1,1-1 0,-1 1-1,1 0 1,-1-1 0,1 1-1,-1 0 1,0-1 0,0 1-1,1 0 1,-1-1 0,0 1-1,0 0 1,0 0 0,1-1 0,-1 1-1,0 0 1,0 0 0,0-1-1,0 1 1,-1 0 0,1 0-1,0 0 1,-2 20 129,-1 0-1,-1-1 1,-1 1-1,-1-1 1,-9 23-1,12-37-81,-10 20 248,-1 4 117,8-19-9,11-15 2,-3 1-399,1 0 1,-1 0-1,0 0 1,1 0 0,-2 0-1,4-6 1,7-9 31,4-4-8,2 1 0,1 0 0,0 2 0,34-26 0,-33 29-12,-14 11-21,0 0 1,0 0-1,1 1 0,-1 0 1,1 0-1,0 0 1,0 1-1,14-4 0,-19 6-2,0 1 0,0-1-1,0 1 1,0 0-1,0-1 1,0 1 0,0 0-1,0 0 1,0 0 0,0 1-1,0-1 1,0 0-1,0 1 1,0-1 0,0 1-1,0 0 1,-1 0 0,4 1-1,-3 0 4,-1-1-1,1 1 1,-1 0 0,0 0-1,1-1 1,-1 1 0,0 0-1,0 0 1,0 0 0,-1 0-1,1 1 1,0-1 0,-1 0-1,0 0 1,1 0 0,-1 0-1,0 1 1,0 1 0,0 10 31,-1 0 0,0 0 0,-1 0 0,0 0 0,-1 0 0,-1 0 1,0-1-1,-1 1 0,0-1 0,-12 18 0,10-16 161,-10 29 0,17-44-203,0 0 0,0 1-1,0-1 1,0 0-1,1 0 1,-1 0 0,0 0-1,0 0 1,0 0 0,0 0-1,0 0 1,0 0 0,0 1-1,0-1 1,0 0 0,0 0-1,1 0 1,-1 0 0,0 0-1,0 0 1,0 0 0,0 0-1,0 0 1,0 0 0,0 0-1,1 0 1,-1 0 0,0 0-1,0 0 1,0 0 0,0 0-1,0 0 1,0 0-1,1 0 1,-1 0 0,0 0-1,0 0 1,0 0 0,0 0-1,0 0 1,0 0 0,0 0-1,1 0 1,-1-1 0,0 1-1,0 0 1,0 0 0,0 0-1,0 0 1,0 0 0,0 0-1,0 0 1,0 0 0,0 0-1,0-1 1,0 1 0,1 0-1,8-7 48,30-52 78,-26 39-72,0 0-1,1 0 0,1 1 0,1 1 0,27-24 0,-37 36-31,0 1-1,-1-1 1,8-9 0,6-8 58,-13 21-68,-4 10-12,-6 17-7,3-19 4,-23 143 71,23-145-73,1-1 0,0 1-1,0 0 1,0-1 0,0 1 0,1-1-1,-1 1 1,1-1 0,0 1 0,0-1-1,0 1 1,0-1 0,1 0 0,-1 0-1,1 1 1,0-1 0,0 0 0,0 0-1,0-1 1,0 1 0,4 3 0,-4-5 3,1 1 0,-1 0 0,1-1 0,0 0 1,-1 1-1,1-1 0,0 0 0,0-1 0,-1 1 1,1 0-1,0-1 0,0 1 0,0-1 1,0 0-1,0 0 0,0 0 0,0-1 0,0 1 1,0-1-1,0 1 0,0-1 0,-1 0 0,1 0 1,0 0-1,0 0 0,2-2 0,8-6 9,0 1 0,23-22 0,-4 4 14,-24 19-14,0 0 1,0 0-1,0-1 1,-1 0-1,0 0 1,-1-1-1,0 0 1,0 0 0,-1 0-1,0-1 1,-1 0-1,0 0 1,0 0-1,2-13 1,5-10 17,-8 25-11,0 0 0,-1 0 0,0 0 0,0 0 0,-1 0 0,1-10 0,0 10 6,-1 3 12,-5 8-16,0 2-20,0 1 1,1 0 0,-1 0-1,1 0 1,0 1 0,1-1 0,-3 10-1,-3 5 1,-1 3-1,-13 51 0,20-66 0,0 1 0,1-1 0,0 1 0,1 0 0,0 0 0,0-1 0,1 1 0,3 15 0,-4-23 1,1 0-1,0 1 0,0-1 1,0 0-1,0 0 1,0 0-1,0 0 1,0 0-1,1 0 0,-1 0 1,1 0-1,-1-1 1,1 1-1,0-1 1,0 1-1,0-1 0,-1 1 1,1-1-1,1 0 1,-1 0-1,0 0 0,0 0 1,0-1-1,0 1 1,1 0-1,-1-1 1,0 0-1,1 1 0,-1-1 1,0 0-1,1 0 1,-1 0-1,0-1 1,1 1-1,-1 0 0,3-2 1,8-1 1,0-1 0,0 0 0,0-1 0,22-12 0,119-68 59,-100 59-20,-33 14-32,-19 11-5,-1 0 0,1-1 1,0 1-1,0 0 1,0 0-1,0 0 0,0 0 1,0 1-1,0-1 0,0 0 1,0 1-1,3-1 1,34-7-47,-34 7 55,-12-1 15,-13-2 22,10 4-48,1 0-1,0 0 1,0 1 0,0 0-1,0 1 1,0 0-1,0 0 1,1 1 0,-1 0-1,1 0 1,-1 1 0,1 0-1,0 1 1,1 0 0,-12 9-1,14-10 0,0 0 0,0 0 0,0 1 0,0 0 0,1 0 0,0 0-1,0 0 1,0 1 0,0-1 0,1 1 0,0 0 0,1 0 0,-1 1-1,1-1 1,0 0 0,1 1 0,-1-1 0,1 1 0,1-1-1,-1 1 1,2 13 0,-1-18-1,1 0 0,0 1 0,0-1 0,0 0 0,0 0 1,0 0-1,1 0 0,-1 0 0,1 0 0,-1 0 0,1 0 0,0 0 0,0-1 0,0 1 0,3 1 0,37 23-1,-25-17-3,-10-5-1,0 0-1,1-1 0,-1 1 1,1-2-1,0 1 1,0-1-1,0 0 1,1-1-1,-1 0 0,0 0 1,9-1-1,-3-1 6,-1 0 0,1-1-1,-1-1 1,0 0-1,0-1 1,14-6 0,12-8 14,-1-2 0,-1-1 0,42-33 1,-76 52-15,5-4 8,1-1-1,-1 1 0,0-1 1,-1-1-1,0 1 1,0-1-1,-1 0 0,8-13 1,-11 15 6,0 0 0,-1 1-1,1-1 1,-1 0 0,-1 0 0,0-1 0,1 1 0,-2 0-1,1 0 1,-1-1 0,0 1 0,0 0 0,-1 0 0,1-1-1,-3-6 1,1-1 71,2 12-70,0 0 0,0 0 0,-1-1 0,1 1 0,-1 0-1,1 0 1,-1 0 0,0 0 0,1 0 0,-1 1 0,0-1-1,0 0 1,0 0 0,-1 0 0,-1-2 0,3 4-12,-1 0-1,1 0 1,0 0 0,0-1-1,0 1 1,0 0 0,0 0-1,-1 0 1,1 0 0,0-1-1,0 1 1,0 0 0,0 0-1,0 0 1,0-1 0,0 1 0,0 0-1,0 0 1,0 0 0,-1-1-1,1 1 1,0 0 0,0 0-1,0-1 1,1 1 0,-1 0-1,0 0 1,0 0 0,0-1-1,0 1 1,0 0 0,0 0 0,0 0-1,0-1 1,0 1 0,0 0-1,0 0 1,1 0 0,-1-1-1,0 1 1,11-5 65,16 2-26,-18 4-37,-1 1 1,1 0-1,-1 0 0,1 1 1,-1 0-1,0 1 0,16 8 1,-22-10-6,1 0 0,-1 1 0,1-1 0,-1 0 0,0 1 0,0 0 0,0-1 0,0 1 0,0 0 0,-1 0 0,1 0 0,-1 0 0,0 0 0,0 0 0,0 1 0,0-1 0,0 0 1,-1 1-1,0-1 0,1 0 0,-1 1 0,0-1 0,-1 0 0,0 4 0,-5 32-45,-19 60 0,11-49 24,7-28 37,5-19-12,1 1 0,-1 0-1,1 0 1,0 0 0,0 0-1,0 0 1,0 0 0,1 0 0,0 0-1,0 0 1,0 0 0,0 0-1,1 0 1,-1 0 0,1 0-1,0 0 1,2 5 0,-3-9-3,1 1 0,-1 0 0,1-1 0,-1 1-1,1-1 1,0 1 0,-1-1 0,1 1 0,0-1 0,-1 1 0,1-1 0,0 1 0,0-1 0,0 0 0,-1 0 0,1 1 0,0-1 0,0 0 0,0 0-1,0 0 1,-1 0 0,1 0 0,0 0 0,0 0 0,0 0 0,0 0 0,0-1 0,-1 1 0,1 0 0,0 0 0,1-1 0,27-14 19,-24 12-13,69-35 39,-49 26-36,-1-1 0,0-1 0,22-17 1,-16 9-2,-13 9 12,0 0 1,-1 0 0,27-32 0,-33 36-8,-9 8-6,0 0 0,1 0 0,-1 0 0,0 0-1,0-1 1,0 1 0,0 0 0,0 0 0,0-1 0,0 1-1,-1 0 1,1-1 0,0 1 0,0-3 0,-1 3-4,-1 1 0,1 0 1,0 0-1,-1 0 0,1 0 1,-1-1-1,1 1 0,0 0 0,-1 0 1,1 0-1,-1 0 0,1 0 1,0 0-1,-1 0 0,1 0 0,-1 0 1,1 0-1,0 0 0,-1 0 1,1 0-1,0 0 0,-1 1 0,1-1 1,-1 0-1,1 0 0,0 0 1,-1 1-1,0-1 0,-12 6 41,5 0-39,0 1-1,0 0 1,1 0-1,0 0 1,0 1 0,-8 12-1,13-18-4,1 1 0,-1-1 0,1 1 0,0 0 0,0-1 1,0 1-1,0 0 0,0 0 0,0 0 0,1 0 0,0 0 0,-1 0 0,1 0 0,0 0 0,0 0 0,1 0 0,-1 0 0,1 0 1,-1 0-1,1 0 0,0-1 0,0 1 0,1 0 0,-1 0 0,0-1 0,4 5 0,2 1-1,0-1 0,0-1 0,1 1 0,0-1 0,0-1 0,0 0 0,1 0 0,0 0 0,-1-1 0,2 0 0,-1-1 0,0 0 0,20 3 0,-23-6 1,1 1-1,0-1 0,0-1 1,-1 0-1,1 0 1,0 0-1,-1 0 0,1-1 1,8-4-1,-14 5 3,0 1 0,0-1-1,0 0 1,0 0 0,0 0-1,0 0 1,0 0 0,0 0 0,0-1-1,0 1 1,-1 0 0,1 0 0,0-1-1,-1 1 1,1 0 0,-1-1-1,0 1 1,1 0 0,-1-1 0,0 1-1,0-1 1,0 1 0,0-1 0,0 1-1,0 0 1,0-1 0,0 1-1,-1-2 1,-11-40 27,10 38-23,0 0 0,0 0 0,-1 1-1,1-1 1,-1 0 0,-1 1 0,1 0-1,0 0 1,-9-8 0,2 5 12,0 0 1,-21-11-1,-1 0 23,6-2 43,-5-3 18,30 22-93,0 1-1,0 0 1,1 0-1,-1-1 1,0 1-1,0-1 0,1 1 1,-1 0-1,0-1 1,1 1-1,-1-1 0,1 0 1,-1 1-1,0-1 1,1 1-1,-1-1 1,1 0-1,0 0 0,-1 0 1,2 1-2,0 0 0,0-1 1,0 1-1,0 0 1,0 0-1,0 0 0,-1 0 1,1 1-1,0-1 0,0 0 1,0 0-1,0 1 0,0-1 1,0 0-1,0 1 0,0-1 1,1 2-1,24 9-15,1 0 0,-1-2 0,2-1 0,-1-1 0,1-1-1,1-2 1,-1-1 0,43 0 0,-58-3 14,1-1-1,-1 0 1,0-1-1,0-1 1,0 0-1,0 0 1,0-1-1,0-1 1,-1 0 0,18-11-1,-14 6 25,-8 5-5,-1 1 0,0-1 0,9-8 0,-14 11-10,-1 0-1,1 1 0,-1-1 0,1 0 0,-1 0 0,0 0 0,0 0 0,0 0 0,0-1 0,0 1 1,0 0-1,0 0 0,-1-1 0,1 1 0,-1 0 0,1-5 0,-1 7-13,0 0 0,0 0 0,0 0 0,0 0-1,0 0 1,0-1 0,0 1 0,0 0 0,0 0 0,0 0 0,0 0-1,0 0 1,1 0 0,-1 0 0,0 0 0,0-1 0,0 1-1,0 0 1,0 0 0,0 0 0,0 0 0,0 0 0,0 0 0,0-1-1,0 1 1,0 0 0,0 0 0,0 0 0,-1 0 0,1 0 0,0 0-1,0 0 1,0-1 0,0 1 0,0 0 0,0 0 0,0 0 0,0 0-1,0 0 1,0 0 0,0 0 0,0 0 0,-1 0 0,1-1 0,0 1-1,0 0 1,0 0 0,0 0 0,0 0 0,0 0 0,0 0 0,-1 0-1,1 0 1,0 0 0,0 0 0,0 0 0,0 0 0,0 0 0,0 0-1,-1 0 1,1 0 0,0 0 0,0 0 0,-6 8 99,2-1-41,-3-2-40,1 1 0,0 0 0,0 0 0,1 0 0,-1 1 0,2 0 0,-1 0 0,1 0 0,0 0 0,0 1 0,1 0 0,0-1 0,0 1 0,1 1 0,0-1 0,0 0 0,1 0 0,0 1 0,1-1 0,0 0 0,1 16 0,-1-23-13,9 33 106,-9-33-111,0 0 1,1 0-1,-1 0 0,0-1 0,1 1 0,-1 0 0,1 0 0,-1 0 0,1 0 0,0-1 0,-1 1 0,1 0 0,0-1 0,0 1 0,-1 0 1,1-1-1,0 1 0,0-1 0,0 1 0,0-1 0,0 1 0,-1-1 0,1 0 0,0 0 0,0 1 0,0-1 0,0 0 0,0 0 1,0 0-1,0 0 0,2 0 0,6-2 0,1-1 1,-1 0-1,1-1 1,-1 0-1,-1 0 1,1-1 0,0 0-1,-1-1 1,0 0-1,8-8 1,5-6-12,-1-1 0,20-28 0,-39 49 6,1-4 26,0 1 0,1 0 0,-1 0 0,1 1-1,0-1 1,0 0 0,3-1 0,-6 4-16,1-1 1,-1 1-1,1 0 1,-1 0-1,1 0 1,-1 0-1,1 0 1,-1-1-1,1 1 1,-1 0-1,1 0 1,-1 0-1,1 0 1,-1 1-1,1-1 1,-1 0-1,1 0 1,-1 0 0,0 0-1,1 0 1,-1 1-1,2-1 1,-1 1-1,0 0 0,0 0 0,0 0 0,0 0 0,-1 0 1,1 1-1,0-1 0,0 0 0,-1 0 0,1 1 1,0 1-1,9 18 9,1 0 0,1-1 0,1 0 0,16 18 0,-29-37-17,1 0 0,0 0 1,0 0-1,0 0 0,-1-1 1,1 1-1,0 0 0,0-1 0,0 1 1,0 0-1,0-1 0,0 1 1,0-1-1,0 0 0,1 1 0,-1-1 1,0 0-1,0 0 0,0 1 1,0-1-1,0 0 0,3 0 1,-2-1 2,1 0 0,0 1 0,-1-1 0,1 0 1,-1 0-1,0 0 0,1-1 0,-1 1 0,4-3 1,2-3 13,0-1 0,0 0 0,11-13 0,-14 14 4,-1 0 0,1-1-1,-1 1 1,-1-1-1,1 0 1,-1 0 0,-1-1-1,1 1 1,-2 0 0,1-1-1,-1 1 1,0-1-1,-1 0 1,0 1 0,0-1-1,-1 1 1,0-1 0,0 0-1,-1 1 1,-4-13-1,5 19 5,0-1-1,1 1 0,-1-1 0,1 1 0,0-1 1,-1 1-1,1-1 0,0 1 0,1-1 1,-1 1-1,1-3 0,0 4-22,-1 1 1,1 0-1,0-1 0,0 1 1,0 0-1,0 0 0,-1 0 1,1 0-1,0-1 0,0 1 1,0 1-1,0-1 0,0 0 1,0 0-1,-1 0 0,1 0 1,0 1-1,0-1 0,0 0 1,0 0-1,-1 1 0,2 0 1,6 1-2,321 63-75,-284-56 61,-25-5-37,0 0-1,40 1 1,-61-5 51,1 0 0,0 0 0,0 0 0,0 0 0,0 1 0,0-1 0,0 0 0,0 0 0,0 0 0,0 0 0,0 0 0,0 0 0,0 0 0,0 0 0,0 0 0,0 1 0,0-1 0,0 0 0,0 0 0,0 0 0,0 0 0,0 0 0,0 0 0,1 0 0,-1 0 0,0 0 0,0 1 0,0-1 0,0 0 0,0 0 0,0 0 0,-15 4 47,-4 0-38,1 1 1,0 1 0,0 0 0,1 1 0,-1 1-1,2 1 1,-1 1 0,-29 22 0,24-17 16,19-13-12,0 0 0,0 0-1,0 0 1,0 0-1,0 0 1,0 0-1,1 1 1,-1-1-1,1 1 1,0 0-1,0 0 1,0 0-1,0 0 1,0 0 0,1 0-1,-1 0 1,1 1-1,-1 3 1,1-1 7,0 1 1,0-1-1,1 0 1,0 1-1,1-1 0,-1 1 1,1-1-1,0 0 1,1 0-1,-1 1 1,1-1-1,1 0 1,-1 0-1,1-1 1,0 1-1,0 0 1,0-1-1,1 0 1,5 6-1,-8-9-21,1 0 0,0 0 0,-1 0 0,1 0 0,0 0 0,0-1 0,0 1 0,0-1 0,0 1 0,0-1 0,0 0 0,0 1 0,1-1 0,-1-1 0,0 1 0,1 0 0,-1 0 0,4 0 0,-2-1 0,-1-1 0,0 1 0,0 0 0,1-1 0,-1 0 0,0 0 0,0 0 0,0 0 0,1 0 0,-1-1 0,-1 1 0,1-1 0,5-3 0,3-5 0,0 0 0,-1 0 0,0-1 0,-1-1 0,11-17 0,-15 22 0,3-7 0,0-1 0,-1-1 0,-1 1 0,0-1 0,-1 0 0,5-31 0,-12 31 0,-1 4 0,6 24 0,0 1 0,0-1 0,1 1 0,1-1 0,0 0 0,10 16 0,-10-19 0,-2-3 0,0 0 0,0-1 0,0 0 0,1 0 0,0 0 0,0 0 0,1-1 0,-1 1 0,1-1 0,0 0 0,10 6 0,-12-9 0,0 0 0,0 1 0,0-1 0,0 0 0,0 0 0,0-1 0,0 1 0,1-1 0,-1 0 0,0 1 0,0-1 0,0-1 0,1 1 0,-1 0 0,0-1 0,0 0 0,0 1 0,0-1 0,0 0 0,0-1 0,0 1 0,0-1 0,0 1 0,0-1 0,3-3 0,2-1 0,-1-1 0,0-1 0,-1 1 0,1-1 0,-1 0 0,-1-1 0,7-11 0,28-68 0,-27 45 0,-9 30 0,1-1 0,0 0 0,11-20 0,-10 25 0,-2 9 0,-3 17 0,0 0 0,4 22 0,2 0 0,1 0 0,2-1 0,18 43 0,-28-80 0,0-1 0,0 1 0,1-1 0,-1 1 0,0-1 0,0 1 0,1-1 0,-1 1 0,0-1 0,1 1 0,-1-1 0,1 1 0,-1-1 0,1 0 0,-1 1 0,0-1 0,1 0 0,0 1 0,-1-1 0,1 0 0,-1 0 0,1 1 0,-1-1 0,1 0 0,-1 0 0,1 0 0,0 0 0,-1 0 0,1 0 0,-1 0 0,1 0 0,0 0 0,0 0 0,1-1 0,0 0 0,0 0 0,0 0 0,0 0 0,0 0 0,0 0 0,0 0 0,0-1 0,2-1 0,30-38 0,20-45 0,-11 15 0,-38 60 0,11-13 0,-16 24 0,1-1 0,0 1 0,-1 0 0,1-1 0,-1 1 0,1 0 0,0-1 0,-1 1 0,1 0 0,0 0 0,-1-1 0,1 1 0,0 0 0,-1 0 0,1 0 0,0 0 0,0 0 0,-1 0 0,1 0 0,0 0 0,-1 0 0,1 0 0,0 1 0,0-1 0,-1 0 0,1 0 0,0 1 0,-1-1 0,1 0 0,-1 1 0,1-1 0,0 1 0,-1-1 0,1 0 0,0 2 0,27 21 0,2-2 0,0-1 0,1-1 0,0-2 0,51 20 0,-69-33 0,0 0 0,1-1 0,-1 0 0,1-1 0,0-1 0,-1 0 0,1-1 0,14-1 0,-16 0 0,0 0 0,-1-1 0,1-1 0,-1 0 0,1 0 0,-1-1 0,0 0 0,0-1 0,17-11 0,-21 11 0,0 0 0,-1-1 0,0 1 0,0-1 0,0-1 0,-1 1 0,0-1 0,0 0 0,6-11 0,-9 13 0,0 0 0,0 0 0,0-1 0,0 1 0,-1 0 0,0-1 0,0 1 0,-1 0 0,1-1 0,-1 1 0,0-1 0,-1 1 0,1-1 0,-1 1 0,-3-10 0,3 12 0,0 1 0,-1-1 0,1 0 0,-1 1 0,1-1 0,-1 1 0,0 0 0,0 0 0,0-1 0,-1 1 0,1 0 0,0 1 0,-1-1 0,1 0 0,-1 1 0,0-1 0,0 1 0,1 0 0,-1 0 0,0 0 0,0 0 0,0 1 0,0-1 0,0 1 0,0 0 0,0 0 0,0 0 0,0 0 0,0 0 0,0 0 0,0 1 0,0 0 0,0-1 0,0 1 0,0 0 0,1 1 0,-4 1 0,0-1 0,1 0 0,-1 1 0,1-1 0,0 1 0,0 1 0,0-1 0,0 1 0,1 0 0,-1 0 0,1 0 0,0 0 0,0 1 0,1 0 0,-1 0 0,1 0 0,0 0 0,1 0 0,-1 0 0,1 1 0,0 0 0,0-1 0,-1 10 0,0-3 0,1 0 0,1 0 0,0 0 0,0 1 0,1-1 0,1 0 0,0 0 0,0 0 0,7 21 0,-5-24 0,0 1 0,1-1 0,1 0 0,0 0 0,0 0 0,0-1 0,1 0 0,1 0 0,-1 0 0,1-1 0,16 13 0,-5-5 0,2-1 0,26 14 0,-37-23 0,1 0 0,1-1 0,-1 0 0,0-1 0,1 0 0,0 0 0,11 1 0,-21-4 0,1 0 0,-1 1 0,0-1 0,1 0 0,-1 0 0,0 0 0,1 0 0,-1 0 0,0-1 0,1 1 0,-1 0 0,0-1 0,1 1 0,-1-1 0,0 1 0,0-1 0,1 1 0,-1-1 0,2-2 0,-2 2 0,-1 0 0,0 0 0,1-1 0,-1 1 0,0 0 0,0 0 0,0-1 0,0 1 0,0 0 0,0-1 0,0 1 0,-1 0 0,1-1 0,0 1 0,-1 0 0,1 0 0,-1 0 0,1-1 0,-1 1 0,1 0 0,-1 0 0,-1-2 0,-15-24-4088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3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13672,'0'0'4127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4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37 4912,'0'0'6846,"10"-6"-6464,30-20 16,-26 22 202,-7 9 505,-6 11 380,-9 19-916,-1-1 0,-1-1 0,-19 40 1,-9 31 59,22-53-388,-49 137 586,49-144-522,-14 53-1,5-11 296,21-74-410,-9 24 684,11-33-703,1-2-112,0 1 0,0-1-1,0 1 1,0-1 0,0 1-1,1 0 1,-1-1-1,1 1 1,-1 0 0,1 0-1,0-1 1,-1 4 0,1-4 561,1-20-112,0 10-452,1 0 1,1 0-1,0 0 1,0 1-1,1-1 0,9-15 1,2-3 29,-4 4-30,2 0 0,1 1 0,0 1 1,2 0-1,0 1 0,2 1 0,0 1 0,24-20 0,-33 32-21,-1 1 0,1 0 1,0 1-1,0-1 0,1 2 0,12-4 0,-2 0 42,-17 6-70,0 0 0,0 1 1,0-1-1,0 1 0,0 0 1,0 0-1,0 0 0,0 0 1,0 0-1,0 0 0,0 1 0,-1 0 1,1 0-1,0-1 0,0 2 1,0-1-1,-1 0 0,1 0 0,-1 1 1,1 0-1,-1-1 0,1 1 1,-1 0-1,0 0 0,0 0 0,0 1 1,0-1-1,0 0 0,0 1 1,1 3-1,0-1 4,1 1 1,-1 0-1,0 0 0,-1 0 1,0 0-1,0 0 0,0 0 1,0 1-1,-1-1 0,0 1 1,-1-1-1,0 12 0,-1-7 4,-1 0-1,-1 0 1,0-1-1,0 0 1,-1 0-1,-1 0 1,1 0-1,-2 0 0,1-1 1,-1 0-1,-1 0 1,1 0-1,-2-1 1,-14 14-1,17-18-1,1-1 0,-1 1 0,0-1 0,0 0 0,0 0 0,0 0 1,-1-1-1,1 0 0,-1 0 0,1 0 0,-1-1 0,0 0 0,0 0 0,1 0 0,-1-1 0,0 0 0,0 0 0,0-1 0,0 1 0,1-1 0,-1 0 0,0-1 0,0 1 0,1-1 0,0 0 0,-1-1 0,1 1 0,0-1 0,-6-4 0,5 3 35,4 3-32,1 1 1,0-1-1,0 0 0,-1 1 1,1-1-1,0 0 0,0 0 1,0 0-1,0 0 0,0 0 1,0 0-1,0 0 0,0-1 1,0 1-1,1 0 0,-1 0 1,0-1-1,1 1 0,-1 0 1,0-3-1,20 7 57,-3 3-61,-1 0 0,1 0 0,30 4 1,13 5-7,-46-10-5,0-1-1,1 0 1,-1-1 0,1-1-1,0 0 1,0-1 0,0 0 0,0-1-1,-1-1 1,1 0 0,0-1-1,19-5 1,6-2 9,-22 6 2,1-2 1,0 0-1,-1-1 1,32-15-1,123-89 131,-161 102-125,0-1 0,-1-1 0,0 0 1,14-19-1,-17 21-5,-3 3 1,0-1 1,-1 0-1,1 1 0,-1-1 1,0-1-1,-1 1 0,0 0 1,0-1-1,0 1 0,0-1 1,-1 1-1,0-1 0,-1-9 1,0 12-5,0 0 1,0 0-1,0-1 1,-1 1-1,0 0 1,1 0 0,-2 0-1,1 0 1,0 0-1,-1 0 1,0 1 0,0-1-1,0 0 1,0 1-1,0-1 1,-1 1-1,0 0 1,0 0 0,0 0-1,0 0 1,0 1-1,-5-4 1,7 5-8,-1 0-1,1 1 1,-1-1 0,1 1 0,-1-1-1,1 1 1,-1-1 0,0 1 0,1 0-1,-1 0 1,1 0 0,-1 0 0,0 0-1,1 0 1,-1 0 0,1 1 0,-4 0-1,1 1-4,1-1 1,-1 1-1,1 0 0,0 0 0,-1 0 0,1 0 0,-3 4 0,-3 3-15,0 0 0,1 0-1,-12 18 1,13-15-2,1 0-1,0 1 1,1-1-1,0 1 1,1 0-1,0 0 1,1 0-1,-2 26 0,4-27 5,0 1-1,1-1 0,0 0 0,1 0 1,1 0-1,-1 0 0,2 0 0,0 0 0,0-1 1,8 16-1,-9-23 22,0 0 0,1 1 0,-1-1 0,1 0 0,0-1 0,0 1 0,1-1 0,-1 1 0,1-1 0,0 0 0,0 0 0,0 0 0,0-1 0,0 0 0,1 1 0,-1-2 0,1 1 0,-1 0-1,1-1 1,0 0 0,-1 0 0,1 0 0,0-1 0,0 1 0,0-1 0,0 0 0,-1-1 0,1 1 0,0-1 0,0 0 0,-1 0 0,1 0 0,0-1 0,-1 0 0,1 0 0,4-2 0,5-5 40,1-1 0,-1 1-1,-1-2 1,0 0 0,-1-1-1,0 0 1,20-26 0,-7 8 28,-4 1-4,-18 24-52,0 0 1,1 0-1,-1 0 1,1 1-1,0-1 1,1 1-1,-1 0 1,1 0-1,0 0 1,7-4-1,-10 7-14,0-1 0,0 1 0,0 0 0,1 0-1,-1 0 1,0 0 0,1 1 0,-1-1-1,1 0 1,-1 1 0,1 0 0,-1-1-1,1 1 1,-1 0 0,1 1 0,-1-1-1,0 0 1,1 1 0,-1-1 0,1 1-1,-1 0 1,0-1 0,1 1 0,-1 0 0,0 1-1,0-1 1,3 2 0,30 23 5,-28-19-7,0-2-1,0 1 1,1-1 0,-1 0 0,1-1-1,11 5 1,-18-8-2,0 0 0,0-1 0,1 0 0,-1 1 0,0-1 0,0 0 0,1 1 0,-1-1-1,0 0 1,0 0 0,1 0 0,-1 0 0,2 0 0,-2-1 0,-1 0 1,0 0-1,0 0 0,0 0 0,0 0 1,0 0-1,0 0 0,0 0 0,0 1 1,0-1-1,0 0 0,0 0 0,0 0 1,-1 0-1,1 0 0,0 0 0,-1 0 1,1 1-1,-1-2 0,-1-4 8,0 1 0,-1-1 0,0 1 0,0 0-1,0 0 1,0 0 0,-1 0 0,0 0 0,0 1 0,0 0 0,-7-6 0,8 7-7,-1 1 1,1 0 0,-1-1 0,0 2 0,0-1 0,1 0 0,-1 1 0,-1-1 0,1 1 0,0 0-1,0 1 1,0-1 0,0 1 0,-1 0 0,1 0 0,-8 1 0,-7 1 7,15-2-6,0 0-1,0 0 1,0 1 0,0 0 0,0-1-1,1 1 1,-1 0 0,0 1 0,0-1-1,1 1 1,-1 0 0,1 0 0,-1 0-1,1 0 1,0 0 0,0 1 0,0 0-1,-3 3 1,0 3-3,0 1 0,1 0 0,0 0 0,0 0 0,2 0 1,-1 1-1,1 0 0,1-1 0,0 1 0,0 0 0,0 20 0,2-25-4,0 0 0,1 0 0,0 0 0,0 0 0,0 0 0,1 0 0,0-1 1,0 1-1,0 0 0,4 6 0,-3-8-1,-1-1 1,1 0-1,-1 0 1,1 0-1,0 0 1,0 0-1,0 0 1,0-1-1,1 0 1,-1 0-1,1 0 1,-1 0-1,1 0 1,0-1-1,0 1 1,6 0-1,-6-1 10,0-1 0,-1 0 0,1 0 0,-1 0 0,1-1 0,0 1 0,-1-1 0,1 0 0,-1 0 0,1 0 0,-1-1 0,1 1 0,-1-1 0,0 0 0,0 1-1,0-1 1,0-1 0,0 1 0,0 0 0,-1-1 0,1 0 0,3-4 0,4-6 22,0 0 1,-1-1-1,14-25 0,-18 29-7,0 0-1,0 0 1,-1-1-1,-1 0 0,0 0 1,0 1-1,-1-2 1,0 1-1,0-14 1,-1 13 6,-2-2 61,5 63-38,-2-10-77,-1-31 25,1 1 0,0 0-1,1-1 1,-1 0-1,2 0 1,-1 0-1,1 0 1,0 0-1,10 13 1,-13-20 2,0 0 1,1 1-1,-1-1 1,0 0-1,1 1 1,-1-1-1,1 0 1,-1 0-1,1 0 1,0 0-1,-1 0 1,1-1-1,0 1 1,0 0-1,-1-1 1,1 1-1,0-1 1,3 0-1,-1 0 3,-1 0-1,1 0 1,-1-1-1,1 0 0,-1 1 1,1-1-1,-1-1 0,0 1 1,5-3-1,1-1 7,0 0-1,0-1 1,-1-1 0,0 1 0,13-15-1,34-50 31,-39 48 2,0 1 0,26-25 0,-37 42-22,1 0 1,-1 1-1,1 0 1,-1 0-1,1 0 1,0 1-1,1 0 0,8-3 1,-13 5-9,0 0-1,1 1 1,-1-1 0,1 1-1,-1 0 1,1 0 0,-1 0-1,1 0 1,-1 0 0,1 0 0,-1 1-1,1-1 1,-1 1 0,0 0-1,1-1 1,-1 1 0,0 0-1,1 1 1,-1-1 0,0 0 0,0 1-1,0-1 1,0 1 0,0-1-1,-1 1 1,3 2 0,3 5 6,0 0 1,-1 0-1,0 1 1,0 0-1,-1 0 0,5 13 1,16 67 64,-5-15 79,-21-74-152,0-1-1,0 1 1,0 0 0,1 0-1,-1-1 1,0 1 0,0-1 0,1 1-1,-1 0 1,1-1 0,-1 1 0,0-1-1,1 1 1,-1 0 0,1-1 0,-1 1-1,1-1 1,0 0 0,-1 1 0,1-1-1,-1 1 1,1-1 0,0 0 0,-1 0-1,1 1 1,0-1 0,-1 0 0,2 0-1,0 0 1,-1 0 0,1-1-1,-1 1 1,0 0 0,1-1-1,-1 0 1,0 1 0,1-1-1,-1 0 1,0 0 0,0 0-1,0 1 1,2-3 0,6-6 14,-1 0 0,13-19 1,-16 20-2,16-23 4,-13 18 9,-1 2 0,2-1 0,-1 1-1,2 0 1,-1 1 0,1 0 0,20-14 0,-29 23-31,0 0-1,0 0 1,0 1 0,1-1 0,-1 0 0,0 1-1,0-1 1,1 1 0,-1-1 0,0 1 0,1 0 0,-1 0-1,1-1 1,-1 1 0,0 0 0,1 0 0,-1 0 0,1 1-1,-1-1 1,0 0 0,1 0 0,-1 1 0,0-1-1,1 1 1,-1-1 0,0 1 0,0-1 0,1 1 0,-1 0-1,0 0 1,0 0 0,0-1 0,0 1 0,0 0-1,0 0 1,0 1 0,0-1 0,-1 0 0,1 0 0,0 0-1,0 0 1,-1 1 0,1-1 0,0 2 0,2 7-1,0 0 0,0 0 1,-1 0-1,1 18 0,-2-26 0,0 24-1,-2-20-1,1 0 0,0 0 0,0 0 0,1 0 0,0-1 0,0 1 0,0 0 0,1 0 0,3 9 0,-2-15 8,-1-1 0,0 0 0,1-1 0,-1 1 0,0 0 0,0 0 0,0-1 0,2-2 0,38-32 44,13-12 9,-30 28-31,-20 16-24,0-1 1,0 1-1,0 1 1,1-1-1,0 1 1,-1 0-1,1 0 1,12-4-1,-17 6-2,1 1-1,0-1 0,0 0 0,0 1 1,0 0-1,0-1 0,0 1 0,0 0 1,0 0-1,0 0 0,0 0 0,-1 0 1,1 1-1,0-1 0,0 0 1,0 1-1,0 0 0,0-1 0,0 1 1,-1 0-1,1 0 0,0 0 0,-1 0 1,1 0-1,0 0 0,-1 1 0,0-1 1,1 0-1,-1 1 0,0-1 0,0 1 1,1-1-1,-1 1 0,0 0 0,1 3 1,17 27 10,1-1 1,37 43 0,-51-67-2,1 0 1,0 0-1,0-1 1,0 0-1,1-1 1,10 7-1,-15-11-2,0 0 0,-1 1 1,1-1-1,0 0 0,0-1 0,0 1 0,0 0 0,-1-1 1,1 0-1,0 1 0,0-1 0,0 0 0,0-1 0,0 1 1,0 0-1,0-1 0,0 0 0,0 0 0,0 0 0,-1 0 0,1 0 1,0 0-1,-1-1 0,5-2 0,-1-1 10,-1-1-1,1 1 1,-1-1 0,0 0-1,0-1 1,-1 1 0,0-1-1,0 0 1,-1 0 0,0 0-1,0 0 1,0-1-1,1-8 1,2-8-1278,-2-1 0,3-28 0,-7 49 641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07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4508 1 3712,'0'0'13783,"-9"10"-13709,-64 79 86,-18 0 144,34-28-216,-2-3 1,-4-2 0,-78 54-1,-2 0-11,-36 23-35,-113 65 68,175-116-87,29-30 3,1-3 19,-148 122 19,144-108-51,-74 49-2,-93 53 6,16-1-17,-64 41-73,177-115 32,28-18 29,-48 43 6,8-4 2,16-19 49,-220 210 0,271-224 20,-69 97 0,74-88 10,46-58-47,-129 146 196,133-156-190,1 1 0,-27 39-1,30-40-1,-1-1-1,-1 0 0,0-1 1,-34 24-1,-9 10 132,12-12 82,44-36-226,0 0-1,0 0 1,0-1-1,0 0 1,0 0 0,0 0-1,-1 0 1,1-1-1,-1 0 1,-7 2 0,12-4-23,0 0 1,0 0 0,0 0-1,0 0 1,0 0 0,0 0-1,0 0 1,0 0-1,0 0 1,1 0 0,-1 0-1,0 0 1,1 0 0,-1 0-1,1 0 1,-1 1-1,1-1 1,0-1 0,18-39-2533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0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72 5120,'0'0'6272,"-6"10"-5999,-27 42 286,22-48 3776,-15-5-2743,17 1-1217,-67 5 1032,41-8-977,27 2-318,0 0 0,1 1 0,-1 0 0,0 0-1,0 0 1,-12 3 0,-43 5 443,42-4-317,0 0 0,-40 14 0,46-17-50,15-1-184,-1 0 0,0 0 1,0 0-1,0 0 0,0 0 1,0 0-1,0 0 1,1 0-1,-1 1 0,0-1 1,0 0-1,0 0 0,0 1 1,1-1-1,-1 0 0,0 1 1,0-1-1,1 1 1,-2 1-1,64-21 321,46-12-205,-53 16-37,11-11 0,-14 6-34,-35 14-40,-9 4 8,0 0 0,-1-1 0,1 0-1,-1 0 1,1-1 0,-1 0 0,0-1 0,-1 1-1,7-6 1,17-13 721,-38 157-660,6-65-47,0-38 4,2 0-1,4 42 1,4-2 45,-7-57-19,2 9 66,-3-23-117,0 1 0,0 0 0,0-1 0,0 1 0,0 0 0,0-1 0,0 1 0,0 0 1,0-1-1,0 1 0,-1 0 0,1-1 0,0 1 0,0 0 0,-1-1 0,1 1 0,0-1 0,-1 1 0,1 0 0,-1-1 0,1 1 0,0-1 1,-1 1-1,0-1 0,1 1 0,-1-1 0,1 0 0,-1 1 0,0-1 0,-25 14 85,17-10-77,2 0-51,0-2 1,1 1 0,-1-1 0,-12 3 0,1-4-2873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5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2904,'0'0'632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52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3504,'0'0'6878,"10"-3"-6644,34-9-12,-38 11-103,1 0 1,-1 0-1,0 1 0,0-1 0,0 1 0,0 1 0,0-1 0,0 1 0,0 0 0,0 1 0,0-1 1,0 1-1,0 1 0,-1-1 0,1 1 0,5 3 0,25 9 211,10-3 45,0-3 0,57 5 0,-82-11-287,232 12 563,-166-12-484,123-11 242,-116 1-274,-4 1-4,28-1 114,124 8 1,-12 10-114,-138-13-43,32 2 14,-83 1-29,74-7 1,-77 2-77,1 2 0,49 4 0,-46 0 51,45-3 0,-22-1 122,-53 5-137,-12-3-32,1 0 0,-1 0 0,1 1 0,0-1 1,-1 0-1,1 0 0,0 0 0,-1 0 1,1 0-1,-1 0 0,1 0 0,0 0 0,-1 0 1,1 0-1,0 0 0,-1 0 0,1-1 0,-1 1 1,1 0-1,0 0 0,-1-1 0,1 1 1,0-1-1,6 0 81,-11 1 83,-33 10-125,5-8-2224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54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1095 376 3712,'0'0'4832,"-11"-8"-4608,-34-24 0,40 29-174,-1 0-1,1 0 1,-1 1 0,1 0 0,-1 0 0,0 0 0,0 0 0,-8 0 0,-12-4 171,-22-7 348,-79-10 1,48 10-203,40 9-158,0 1 1,0 2 0,0 2 0,-49 6 0,28-1 91,-295 31 1646,315-36-1451,40-1-112,22-7 101,12-10-301,1 1 0,48-14 1,11-5 69,110-42 169,-89 36-189,-24 9-41,-76 26-152,-1 2-1,19-4 0,-21 5-7,0 0-1,0 0 0,19-9 0,0 2 248,-43 17-256,0-1 0,-1-1 0,1 0 0,-1 0 0,-18 3 0,-10 4-10,10-1-6,-84 28 20,-176 37-1,242-65-22,35-7 3,0-1-1,-1 0 1,1-1-1,-1-1 1,1 0 0,-1-1-1,1 0 1,-18-3-1,4 2 168,27 1-140,15 1 34,112 14-10,-59-8-10,91 21 0,-87-10-36,-1 3 1,-1 4-1,-1 2 0,74 42 0,-109-50 12,37 15 0,-68-33-8,1 1-1,-1-1 0,1 1 0,-1 0 1,1-1-1,-1 1 0,2 3 0,-3-5 6,-1 1 0,1-1-1,-1 1 1,1 0 0,-1-1 0,1 1 0,-1-1-1,1 1 1,0-1 0,-1 0 0,1 1 0,0-1-1,-1 0 1,1 1 0,0-1 0,-1 0-1,1 0 1,0 0 0,1 1 0,-1-2-98,1 0-1,-1 1 1,1-1 0,-1 0 0,1 0-1,-1 0 1,0 0 0,1 0 0,-1 0-1,2-2 1,0 0-1557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5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453 256 4816,'0'0'7894,"-10"-7"-7630,-178-116 1363,130 82-1256,40 27-96,-1 1 1,-1 0-1,-39-18 0,50 27-96,7 3-100,0 0 1,-1 0-1,1 0 0,0 0 0,-1 0 1,1 0-1,-1 0 0,0 1 0,1-1 1,-1 1-1,1 0 0,-1 0 0,0 0 1,-4 1-1,8 3 183,-1-4-258,0 1-1,0-1 1,0 1-1,0-1 0,0 0 1,0 1-1,0-1 1,0 1-1,0-1 0,0 0 1,0 1-1,1-1 1,-1 0-1,0 1 0,0-1 1,0 0-1,0 1 1,1-1-1,-1 0 0,0 1 1,0-1-1,1 0 1,-1 1-1,0-1 0,1 0 1,-1 0-1,0 0 1,1 1-1,-1-1 0,0 0 1,1 0-1,-1 0 0,303 138 375,-250-114-354,-41-20-10,0 1 0,0 0 0,0 1 1,-1 1-1,18 13 0,-21-14 16,-6-4-17,-1-1-1,1 0 1,-1 0 0,1 1-1,-1-1 1,0 1 0,1-1-1,-1 1 1,1 2-1,-2-4-8,0 1-1,0 0 0,0-1 0,0 1 0,0 0 0,0-1 1,-1 1-1,1-1 0,0 1 0,0 0 0,-1-1 0,1 1 1,-1-1-1,1 1 0,0-1 0,-1 1 0,1-1 0,-1 1 1,1-1-1,-1 0 0,1 1 0,-1-1 0,1 0 0,-1 1 1,0-1-1,1 0 0,-1 1 0,1-1 0,-1 0 0,0 0 1,1 0-1,-1 0 0,-1 0 0,-124 36 201,91-28-134,0 2 0,0 1 0,-45 22 0,58-22-28,10-6 12,0 1 0,0 1-1,1 0 1,0 0 0,-15 15 0,13-10 42,-14 17 136,9-11 251,18-18-532,-1 0-1,1 1 0,0-1 1,0 0-1,-1 0 0,1 0 0,0 1 1,0-1-1,-1 0 0,1 0 1,0 0-1,-1 0 0,1 1 1,0-1-1,-1 0 0,1 0 0,0 0 1,-1 0-1,1 0 0,0 0 1,-1 0-1,1 0 0,0 0 0,-1 0 1,1 0-1,0 0 0,-1 0 1,1-1-1,0 1 0,-1 0 1,1 0-1,0 0 0,0 0 0,-1 0 1,1-1-1,0 1 0,-1 0 1,1 0-1,0-1 0,0 1 0,0 0 1,-1 0-1,1-1 0,0 1 1,0 0-1,0 0 0,0-1 1,-1 1-1,1 0 0,0-1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4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5016,'0'0'12873,"6"11"-12608,0 2-194,-1 1 0,-1-1 0,0 1 0,0 0-1,-1-1 1,1 24 0,-4 8 197,-3-1 0,-1 1 0,-2-1 0,-14 50 0,15-67 104,-2 51 1,6-56-41,0-1 1,-2 1-1,-10 40 1,6-26 1095,7-36-1380,0 1-1,0 0 1,0-1-1,0 1 1,0 0-1,0-1 0,0 1 1,1 0-1,-1-1 1,0 1-1,0 0 1,1-1-1,-1 1 0,0 0 1,1-1-1,-1 1 1,0-1-1,1 1 1,0 0-28,-1-1 0,1 0 0,0 0 1,-1 0-1,1 0 0,-1 0 1,1 0-1,-1 0 0,1 0 0,0 0 1,-1 0-1,1 0 0,-1 0 1,1-1-1,-1 1 0,1 0 0,-1 0 1,1-1-1,-1 1 0,1 0 1,-1 0-1,1-1 0,-1 1 0,1-1 1,0 0-1,4-2 19,0 1-1,0 0 1,0 0 0,0 0 0,1 0-1,8-1 1,-6 1-9,22-3 73,41-4-1,-6 3 15,-43 2-74,-11 2-11,-1 0-1,1 0 0,0 2 1,-1-1-1,1 1 0,0 1 1,19 2-1,-19 0-4,24 7 140,-34-10-160,0 0-1,-1 0 0,1 1 0,0-1 0,0 1 0,0-1 0,-1 1 0,1-1 1,0 1-1,-1-1 0,1 1 0,-1 0 0,1-1 0,0 1 0,-1 0 0,1-1 0,-1 1 1,0 0-1,1 0 0,-1-1 0,0 1 0,1 0 0,-1 0 0,0 0 0,0 0 0,0 0 1,0-1-1,0 1 0,0 0 0,0 0 0,0 0 0,0 1 0,0-1-3,-1 0 1,1 0-1,0-1 0,-1 1 0,1 0 0,-1 0 0,0 0 1,1-1-1,-1 1 0,1 0 0,-1-1 0,0 1 0,0-1 1,1 1-1,-1-1 0,0 1 0,0-1 0,0 1 0,1-1 0,-1 0 1,0 1-1,0-1 0,0 0 0,0 0 0,0 0 0,0 1 1,0-1-1,0 0 0,-1-1 0,0 1-521,-1 0-1,0 0 1,1 0-1,-1-1 1,0 1-1,1-1 1,-6-2-1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245 224 11152,'0'0'6654,"-12"-2"-6205,7 1-384,-1-1-13,1 1 0,-1 0 0,1 0 0,-1 1 0,1-1 1,-1 1-1,1 0 0,-1 1 0,1-1 0,-1 1 0,1 1 1,-1-1-1,1 0 0,-6 4 0,-1 1 90,1 1 0,0 0 0,1 1 0,0 0-1,0 1 1,0 0 0,-13 18 0,18-21-58,0 0-1,1 0 0,0 0 1,0 1-1,1 0 1,0-1-1,0 1 1,0 1-1,1-1 0,0 0 1,0 1-1,1-1 1,0 1-1,0 13 1,1-18-38,1 1 0,-1 0 1,1 0-1,0 0 1,0-1-1,0 1 0,1 0 1,-1-1-1,1 1 1,0-1-1,0 0 0,0 1 1,0-1-1,1 0 0,-1 0 1,6 5-1,-3-5 7,0 0-1,0 0 1,0 0 0,0-1-1,0 1 1,0-1-1,0-1 1,1 1 0,-1-1-1,10 2 1,-1-2 49,0-1 0,1 0 1,-1 0-1,0-1 0,0-1 1,0-1-1,0 0 0,17-6 1,-23 5-39,0 1 1,-1-1-1,1 0 1,-1-1-1,0 0 1,0 0-1,-1-1 1,0 0-1,0 0 1,0 0-1,0 0 1,-1-1-1,0 0 1,-1 0-1,7-13 1,-8 13-7,-1 1-1,1 0 1,-1-1 0,0 1 0,-1-1 0,1 1 0,-1-1 0,-1 0 0,1 0 0,-1 1 0,0-1 0,-1 0 0,0 0 0,0 0 0,0 1-1,-1-1 1,0 1 0,0-1 0,-6-11 0,6 14-18,-1-1 0,1 1 0,-1-1 0,0 1 0,0 0 0,-1 0 0,1 0 0,-1 1 0,0-1 0,0 1 0,0 0 0,0 0 0,-1 0 0,1 1 0,-1 0-1,0-1 1,0 2 0,1-1 0,-1 0 0,0 1 0,0 0 0,-1 0 0,1 1 0,0-1 0,0 1 0,0 0 0,0 1 0,-1-1 0,-6 2 0,3 0 25,0-1 1,-1 1-1,1 1 1,0-1-1,0 2 0,0-1 1,0 1-1,1 1 1,-1-1-1,1 1 1,-10 9-1,17-13-52,0 0-1,-1 0 1,1 0 0,0 0-1,0 0 1,0 1 0,0-1-1,0 0 1,1 1-1,-1-1 1,0 0 0,0 1-1,1-1 1,-1 1 0,1-1-1,-1 1 1,1 0 0,0-1-1,0 1 1,0-1-1,0 1 1,0 0 0,0-1-1,0 1 1,0-1 0,0 1-1,1-1 1,-1 1-1,1 0 1,-1-1 0,1 0-1,0 1 1,0-1 0,-1 1-1,1-1 1,0 0 0,0 1-1,0-1 1,0 0-1,2 1 1,2 3 5,0-1 1,1 0-1,-1 0 0,1 0 1,0-1-1,0 0 0,0 0 0,8 3 1,-1-3 2,-1 0-1,1 0 1,0-1 0,0-1-1,0 0 1,0-1 0,0 0 0,0-1-1,0-1 1,0 0 0,0-1 0,-1 0-1,1-1 1,-1 0 0,21-11-1,5-5 63,-1-2-1,-1-1 1,47-40-1,-68 50-33,-1-1 1,15-18-1,-18 18 69,2 1-1,24-22 0,-37 35-115,1 0 1,-1 0-1,0 0 1,0 0-1,0 0 0,0 0 1,0 0-1,0 0 0,0 0 1,0 0-1,0 0 0,0 0 1,0 0-1,0 0 0,0 0 1,0 0-1,1 0 0,-1 0 1,0 0-1,0 0 1,0 0-1,0 0 0,0 0 1,0 0-1,0 0 0,0 0 1,0 0-1,0 0 0,0 0 1,1 0-1,-1 0 0,0 0 1,0 0-1,0 0 1,0 0-1,0 0 0,0 0 1,0 0-1,0 0 0,0 0 1,0 0-1,0 0 0,0 0 1,0 1-1,0-1 0,0 0 1,0 0-1,0 0 1,0 0-1,0 0 0,0 0 1,1 0-1,-1 0 0,0 0 1,0 0-1,0 0 0,0 0 1,0 1-1,0-1 0,0 0 1,-1 9 60,-4 16-32,4-19-9,-14 60 73,-10 61 68,23-107-133,1 0 1,0 0-1,2 0 1,4 33 0,-4-46-23,0 0 9,0 0-1,0-1 0,1 1 1,0-1-1,4 11 0,-5-15-11,1 0-1,-1 0 0,0-1 0,1 1 0,-1 0 1,1-1-1,-1 1 0,1-1 0,0 0 0,-1 1 0,1-1 1,0 0-1,0 0 0,0 0 0,0 0 0,0-1 1,0 1-1,0-1 0,1 1 0,-1-1 0,4 1 0,-1-1 9,1 0 0,0-1 0,-1 0 0,1 0 1,-1 0-1,0 0 0,1-1 0,-1 0 0,0 0 0,0 0 0,0-1 0,0 0 0,0 0 0,-1 0 0,1 0 0,-1-1 0,4-4 0,10-10 77,-2 0 0,22-30 0,-31 39-59,13-18 114,-1-1 0,-1-1 0,-1 0 0,-2-1 0,-1-1 0,12-37 0,-24 62-58,-1 1 0,0-1 0,0 1 0,1-10 0,-21 79 22,15-40-109,1 1 0,0 0 0,2 36 0,2-51 0,0 0 0,0 0 0,1 0 0,0 0 0,0-1 0,1 1 0,1-1 0,-1 0 0,1 0 0,1 0 0,10 15 0,-13-21 0,0 0 0,0-1 0,0 0 0,1 1 0,-1-1 0,1 0 0,0 0 0,-1 0 0,1 0 0,0-1 0,0 1 0,0-1 0,0 0 0,0 1 0,0-1 0,1-1 0,-1 1 0,7 0 0,-6-1 0,0 0 0,0-1 0,0 0 0,0 0 0,0 0 0,0 0 0,0-1 0,0 1 0,-1-1 0,1 0 0,-1 0 0,1 0 0,-1-1 0,1 1 0,2-4 0,15-17 0,0 0 0,-1-1 0,-2-2 0,29-51 0,-23 37 0,-2-2 0,-1-1 0,18-55 0,-38 96 0,0 0 0,0 0 0,0 0 0,0 0 0,0 1 0,1-1 0,-1 0 0,0 1 0,1-1 0,0 1 0,-1 0 0,1-1 0,0 1 0,0 0 0,-1 0 0,1 0 0,0 0 0,0 0 0,0 1 0,0-1 0,0 1 0,0-1 0,0 1 0,3-1 0,-3 1 0,1 0 0,0 0 0,-1 0 0,1 0 0,0 1 0,-1-1 0,1 1 0,-1-1 0,1 1 0,-1 0 0,1 0 0,-1 0 0,0 0 0,1 0 0,-1 1 0,0-1 0,0 1 0,4 3 0,-2 0 0,0 0 0,-1 1 0,1-1 0,-1 1 0,0 0 0,-1 0 0,1 0 0,-1 1 0,-1-1 0,1 0 0,0 11 0,1 8 0,-2 43 0,-2-40 0,1-24 0,0 24 0,1 1 0,7 44 0,-8-71 0,1 0 0,-1 0 0,0 0 0,1 0 0,0 0 0,-1 0 0,1 0 0,0 0 0,0 0 0,0-1 0,0 1 0,1 0 0,-1-1 0,0 1 0,1-1 0,-1 1 0,1-1 0,-1 1 0,1-1 0,0 0 0,0 0 0,-1 0 0,1 0 0,0 0 0,0 0 0,0-1 0,0 1 0,0-1 0,0 1 0,0-1 0,0 0 0,0 0 0,0 0 0,0 0 0,0 0 0,1 0 0,1-1 0,3 0 0,0-1 0,0 0 0,-1-1 0,1 1 0,-1-1 0,0 0 0,0-1 0,0 0 0,11-8 0,5-9 0,24-28 0,-10 10 0,-24 25 0,0-1 0,15-26 0,7-8 0,-34 48 0,0 1 0,0 0 0,0-1 0,0 1 0,1 0 0,-1-1 0,0 1 0,0 0 0,1-1 0,-1 1 0,0 0 0,0 0 0,1-1 0,-1 1 0,0 0 0,1 0 0,-1-1 0,0 1 0,1 0 0,-1 0 0,1 0 0,-1 0 0,0 0 0,1 0 0,-1 0 0,1 0 0,1 9 0,-7 27 0,4-26 0,-1 2 0,2 0 0,0 0 0,0 1 0,1-1 0,0 0 0,1 0 0,1 0 0,5 16 0,-7-25 0,0 0 0,0 1 0,1-1 0,-1 0 0,1 0 0,0 0 0,0 0 0,0 0 0,0-1 0,0 1 0,1 0 0,-1-1 0,1 0 0,-1 0 0,1 1 0,0-2 0,0 1 0,0 0 0,0 0 0,1-1 0,-1 0 0,0 0 0,0 0 0,1 0 0,-1 0 0,1-1 0,-1 1 0,1-1 0,-1 0 0,1 0 0,-1 0 0,1-1 0,4 0 0,5-3 0,-1 0 0,0 0 0,1-2 0,-2 1 0,1-1 0,-1-1 0,0 0 0,0-1 0,-1 0 0,0 0 0,12-14 0,-4 3 0,-1-1 0,-1 0 0,-1-1 0,22-42 0,-10 2 0,-25 58 0,-1-1 0,0 0 0,0 0 0,0 0 0,0 0 0,-1 0 0,0 0 0,1 0 0,-1 0 0,-1-1 0,1 1 0,-1 0 0,1 0 0,-3-4 0,3 7 0,0 1 0,0-1 0,-1 0 0,1 1 0,0-1 0,-1 1 0,1-1 0,-1 1 0,1-1 0,-1 1 0,1-1 0,-1 1 0,0-1 0,1 1 0,-1-1 0,1 1 0,-1 0 0,0-1 0,1 1 0,-1 0 0,0 0 0,1 0 0,-1-1 0,0 1 0,0 0 0,1 0 0,-1 0 0,0 0 0,0 0 0,-2 1 0,1-1 0,-1 1 0,1 0 0,0 0 0,-1 0 0,1 0 0,0 0 0,-4 3 0,-2 2 0,0 0 0,1 0 0,-11 13 0,11-9 0,0 0 0,0 0 0,1 0 0,1 1 0,0 0 0,-6 16 0,9-19 0,-1 0 0,1 1 0,1-1 0,-1 1 0,2-1 0,-1 1 0,1-1 0,0 1 0,2 14 0,-1-20 0,0 1 0,-1 0 0,1-1 0,1 1 0,-1-1 0,0 1 0,1-1 0,0 0 0,0 0 0,0 0 0,0 0 0,0 0 0,1 0 0,-1 0 0,1-1 0,-1 1 0,1-1 0,0 1 0,0-1 0,0 0 0,1-1 0,-1 1 0,4 1 0,-1-2 0,-1 0 0,1 0 0,-1 0 0,1-1 0,-1 0 0,1 0 0,-1-1 0,0 0 0,1 1 0,-1-2 0,1 1 0,-1-1 0,0 0 0,0 0 0,5-2 0,41-23 0,52-37 0,-38 22 0,-62 40 0,0 0 0,0 1 0,0-1 0,0 1 0,0-1 0,0 1 0,0 0 0,1 0 0,-1 0 0,0 1 0,1-1 0,-1 1 0,0 0 0,1 0 0,-1 0 0,1 0 0,5 2 0,-5-1 0,-1 1 0,0-1 0,0 1 0,0 0 0,0 0 0,0 0 0,0 1 0,-1-1 0,1 1 0,-1-1 0,1 1 0,-1 0 0,0 0 0,0 0 0,0 0 0,1 4 0,21 41 0,5 9 0,70 103 0,-99-159 34,0-1 0,0 1 0,0-1 0,0 1 0,1-1 0,-1 1-1,0-1 1,1 1 0,-1-1 0,0 0 0,1 1 0,-1-1 0,0 0 0,1 1 0,-1-1 0,1 0 0,-1 0 0,1 1-1,-1-1 1,0 0 0,1 0 0,-1 1 0,1-1 0,-1 0 0,1 0 0,-1 0 0,1 0 0,0 0 0,0-12-4953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5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10448,'0'0'6650,"15"-4"-6225,48-6 341,99-5-1,84 10 3463,-235-1-3111,-27 0-5079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7936,'0'0'9585,"14"3"-9184,4 3-257,-9-3-55,0-1 0,0 0 0,1 0 0,-1-1 0,1 0 0,14-1 0,315 7 4189,-330-7-4105,7 1 263,0-1 0,19-1 1,-27 1-333,2-1 303,-7-5-3917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6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6928,'0'0'6290,"11"1"-5803,79 11 978,25-3 854,167-7 1,-137-4-763,-103-1-1043,-34 1-291,0 2 1,0-1-1,0 1 0,14 1 1,-22-1-197,0 0 1,1 0 0,-1 0 0,0 0-1,0 0 1,1 0 0,-1 0-1,0 0 1,1 0 0,-1 0 0,0 0-1,1 0 1,-1 0 0,0 0 0,0 1-1,1-1 1,-1 0 0,0 0 0,0 0-1,1 0 1,-1 1 0,0-1-1,0 0 1,0 0 0,1 1 0,-1-1-1,0 0 1,0 0 0,0 1 0,0-1-1,0 0 1,1 1 0,-1-1 0,0 0-1,0 0 1,0 1 0,0-1-1,0 0 1,0 1 0,0-1 0,0 0-1,0 1 1,0-1 0,0 0 0,0 0-1,0 1 1,-1-1 0,1 0-1,0 1 1,-3 4-3150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0 4512,'0'0'11921,"-8"15"-11473,-72 121 484,24-44-275,-127 274 2174,179-358-2726,1 1-1,0-1 1,0 1 0,1 0 0,0-1 0,-1 15-1,3-21-68,-1 0 0,1 1 0,1-1 0,-1 0-1,0 1 1,0-1 0,1 0 0,0 0-1,-1 1 1,1-1 0,0 0 0,0 0-1,0 0 1,0 0 0,0 0 0,1 0 0,-1 0-1,1 0 1,-1-1 0,1 1 0,0 0-1,-1-1 1,1 0 0,0 1 0,0-1-1,0 0 1,0 0 0,0 0 0,0 0 0,3 1-1,13 1 89,1 0-1,-1-1 0,0 0 0,1-2 0,-1 0 1,34-5-1,70-16 364,-55 8-258,-25 2-89,-33 8-88,-1 1 0,1-1 0,-1 2 0,1-1 0,11 0 0,-19 2-44,1 0 1,-1 0-1,0 0 0,0 0 1,0 0-1,1-1 0,-1 1 1,0-1-1,0 1 0,0-1 1,0 1-1,1-1 0,-1 1 0,0-1 1,0 0-1,0 0 0,0 1 1,-1-1-1,1 0 0,0 0 1,0 0-1,0 0 0,-1 0 1,1 0-1,-1 0 0,1-1 1,-1 1-1,1 0 0,-1 0 1,1 0-1,-1 0 0,0-1 1,0 0-1,1-5-669,0 1 0,-1 0-1,0 0 1,-2-12 0,2 16-65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8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11048,'0'0'528,"12"0"-366,-4 0-112,235 2 2151,-207-3-1560,1 1 1,73 10-1,-14 1 1083,-73-8-538,-15-1-958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9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9440,'0'0'741,"-15"12"-449,-3 2-239,-18 12 299,2 3 0,0 0 0,-31 38 0,48-43-105,1 0-1,0 1 1,2 1-1,1 1 1,2 0-1,-11 34 1,10-19 105,1 0 0,3 1 0,-5 67 0,11-80-169,1 0 0,2 1 0,1-1 0,1 0 0,2 0 0,8 31 1,-9-48-110,0 0 0,1 0 0,1-1 1,0 1-1,1-1 0,0-1 1,1 1-1,0-1 0,1 0 0,0-1 1,0 0-1,1-1 0,1 0 1,-1 0-1,19 11 0,-19-14-49,1-1-1,-1 0 0,1 0 1,0-1-1,0-1 0,0 0 1,0 0-1,0-1 1,1 0-1,-1-1 0,1-1 1,-1 0-1,16-1 0,23-10-2207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5:0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10448,'0'0'288,"16"16"14,-7-6-243,13 14 89,0 0 1,-2 2 0,-1 0-1,18 32 1,-24-29 96,0-1 0,-2 2 0,-2-1 0,0 2 0,-2-1 0,-1 1 0,3 59 0,-9-51 88,-1-1 0,-2 1-1,-1 0 1,-2-1 0,-23 74-1,14-68 38,-2 0 0,-2-1-1,-2 0 1,-2-2-1,-2-1 1,-1 0-1,-2-2 1,-2-2 0,-1 0-1,-2-2 1,-43 35-1,39-45 251,36-23-759,-1 0 0,1 0 0,-1 0-1,0-1 1,1 1 0,-1-1 0,0 1 0,0-1-1,1 0 1,-1 0 0,0 0 0,0 0-1,0 0 1,1 0 0,-1 0 0,0 0 0,0-1-1,-3 0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34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6128,'0'0'2360,"75"-35"-1904,-47 23-200,-4 0 0,2 0-96,3-2 16,-3 0-88,2 2 8,-2 6-120,-2 0 8,-10 0-112,5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34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7936,'0'0'0,"79"-61"8,-43 35 264,-2 6 8,-9 4 8,-7 10-64,-6 6 0,-4-2-72,0-2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35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 6520,'0'0'576,"67"-52"-392,-31 18-8,10 3 16,-3 5-32,-9 6 8,0 6-40,-4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43 124 18191,'0'0'2608,"-38"-61"-1984,34 49 8,4 2-296,6 2 16,4-2-144,8 4 0,2 2-88,2-8 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3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6824,'0'0'648,"61"-53"-488,-31 23-312,4-2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52.1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3692 4312,'0'0'11098,"11"-2"-10748,34-4 2,-40 5-219,0 0 0,0-1 1,0 0-1,0 0 0,0 0 1,0 0-1,-1-1 0,1 0 1,6-5-1,14-7 372,-15 9-327,0-1 1,0 0-1,-1 0 0,0-1 1,-1 0-1,1 0 0,13-20 1,-12 16 86,1-1 0,0 2 1,21-17-1,-17 15-53,0-1 0,-1-1-1,0 0 1,-1 0 0,17-28-1,-16 22-30,1 1-1,1 0 1,24-23-1,64-64 318,-32 30-17,-54 61-354,1 0 1,1 1 0,0 1-1,27-13 1,-16 8-21,-16 9-15,24-20 1,-29 21-70,1 0 0,0 1 0,1 0 0,13-6 0,-13 7-14,0 0 1,0 0-1,17-16 0,-16 13-26,-1 1 0,20-11-1,-20 12 19,1-1-1,-1 0 1,0-1-1,-1-1 1,14-15 0,-12 11-3,1 1 0,25-19 1,89-56-14,-30 7-38,-88 75 47,8-6-50,0 0 0,26-11-1,-32 17 21,1-1-1,-1 0 0,-1-1 1,18-17-1,13-10-117,16-6-122,45-36-83,-92 69 340,60-55-135,-57 51 131,0 1 0,1 1 1,26-17-1,20-15-55,-27 17 51,1 2-1,64-34 1,-65 40 34,8-8-58,41-33 0,-53 37-7,100-59 126,-1 1-169,24-20 119,-60 41 28,-62 41-38,39-29 0,-38 22 34,23-18-29,77-76 0,25-27-165,-132 122 165,1 2-1,52-34 1,-30 23-2,-25 18-8,40-19 0,-5 4 8,49-35 69,-39 33-98,-42 21 1,46-28 0,-28 8 17,35-22 0,30-15-94,-49 27 60,-45 31 41,0 0 0,-1 0-1,-1-1 1,0-1-1,0-1 1,21-27 0,-7 10-30,0 2 42,-9 9-37,25-32 0,-35 41-17,0 0-1,1 1 1,19-16 0,13-13 11,-26 23 40,1 0 1,26-18-1,-21 17-113,23-21-1,-34 27-35,0 1-1,21-15 0,-30 23 120,-1 1 0,1 0 0,0-1-1,-1 1 1,1-1 0,0 1 0,-1-1 0,1 1 0,-1-1 0,1 0-1,-1 1 1,1-1 0,-1 1 0,1-1 0,-1 0 0,0 0-1,1 1 1,-1-1 0,0 0 0,0 0 0,1 1 0,-1-1 0,0 0-1,0 0 1,0 0 0,0 1 0,0-1 0,0 0 0,0 0 0,0 0-1,-1 1 1,1-1 0,0 0 0,0 0 0,-1 1 0,1-1 0,0 0-1,-1 1 1,1-1 0,-1-1 0,-1 1-8,1-1 0,0 1 0,-1 0 0,1 0 0,0 0 0,-1 0 0,0 0 0,1 0 0,-1 0 0,1 0 0,-1 1 0,0-1 0,0 1 0,1-1 0,-1 1 0,0-1 0,-3 1 0,-126 6-409,-24 0 298,68 3 185,70-8-49,0 2 0,-18 5 1,-29 4-5,58-11 3,0 1 0,0-1-1,0 2 1,0-1 0,0 1 0,-8 4-1,5-2 41,3 1-30,122-17-68,-46 3 54,-10 1 63,-2-2 0,60-18 0,-71 22-8,-5 1-26,59-23 133,-100 26-155,0 0 0,0 1 0,0 0 0,0-1 0,0 1 1,0 0-1,0-1 0,1 1 0,-1 0 0,0 0 0,0 0 0,0 0 0,0 0 0,1 0 0,-1 0 0,0 1 0,0-1 0,0 0 1,0 1-1,0-1 0,0 1 0,0-1 0,2 2 0,-2-1-2,-1 0 1,1 0-1,0 0 1,-1 0-1,0 0 0,1 0 1,-1 1-1,0-1 0,1 0 1,-1 0-1,0 0 1,0 1-1,0-1 0,0 0 1,0 0-1,0 0 1,0 1-1,-1 0 0,-2 9 12,1-1-1,-2 0 1,-8 17-1,-57 105 27,-24 52 149,85-168-125,6-13-39,0 0-1,1 0 1,-1 1 0,1-1 0,0 1-1,0-1 1,0 1 0,0-1 0,0 6-1,-3 22 598,4-30-507,4-1 96,-4 0-197,1 0 0,-1 0 0,1 0 0,-1 0 0,1 0 0,-1 0 0,0 1 1,1-1-1,-1 0 0,1 0 0,-1-1 0,1 1 0,-1 0 0,0 0 0,1 0 0,-1 0 0,1 0 0,-1 0 0,1 0 0,-1-1 0,0 1 0,1 0 1,-1 0-1,0-1 0,1 1 0,-1 0 0,0-1 0,1 1 0,-1-1 152,-4-12 84,-7-2-200,-1 1 1,0 0 0,-1 1-1,-1 1 1,-26-19 0,15 11-28,-73-53-66,59 46-3133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19.77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255 59 4616,'0'0'1385,"11"-4"-1018,6-4-241,1-1 17,1 1 0,-1 1 0,1 1 0,0 1 0,1 0 0,22-2-1,47 10 44,126 21 0,-123-11-146,197 48 101,-48-7 53,-202-49-139,27 5 38,-60-9-66,1 1 0,-1 0 1,0 0-1,1 1 0,-1-1 0,-1 1 0,9 6 0,2 0 49,-5-2 192,-11-6-259,-1-1 0,1 1 0,-1-1 0,0 1-1,1-1 1,-1 1 0,0-1 0,0 1 0,1-1 0,-1 0-1,0 0 1,0 1 0,1-1 0,-1 0 0,0 0 0,0 0-1,0 0 1,1 0 0,-1 0 0,-1 0 0,-55 6 79,1-3 1,-77-6-1,77 1-31,34 1-34,-95-2 172,-156 14-1,228-6-133,-17 1 84,1 3-1,-66 19 1,126-28-139,0 0 0,1 0 0,-1 0-1,0 1 1,0-1 0,0 0 0,1 1 0,-1-1 0,0 1 0,0-1-1,1 1 1,-1-1 0,0 1 0,1-1 0,-1 1 0,1 0 0,-1-1 0,0 1-1,1 1 1,-1-2-2,1 1 1,0-1-1,0 1 0,0 0 0,0-1 0,0 1 0,0-1 0,0 1 0,1 0 1,-1-1-1,0 1 0,0-1 0,0 1 0,1-1 0,-1 1 0,0-1 1,0 1-1,1 0 0,-1-1 0,1 1 0,3 4 16,1-1-1,-1 0 1,1 0-1,7 4 1,-5-4-9,21 15 25,1-2-1,1-1 0,1-1 0,45 15 0,139 33 42,-125-40-48,271 76 113,-242-73-39,-108-20-75,-11-6-27,1 0 0,-1 1 0,0-1 1,0 0-1,0 0 0,1 0 0,-1 0 1,0 1-1,0-1 0,0 0 0,0 0 1,0 0-1,0 1 0,0-1 0,1 0 1,-1 0-1,0 0 0,0 1 0,0-1 1,0 0-1,0 0 0,0 1 0,0-1 1,0 0-1,0 0 0,0 0 0,0 1 1,0-1-1,0 0 0,0 0 0,-1 0 1,1 1-1,0-1 0,0 0 0,0 0 1,0 0-1,0 1 0,0-1 0,0 0 1,-1 0-1,1 0 0,0 1 0,0-1 1,0 0-1,0 0 0,-1 0 0,1 0 1,0 0-1,0 0 0,0 0 0,-1 1 1,1-1-1,0 0 0,0 0 0,-1 0 1,1 0-1,0 0 0,-10 3 10,1 0 1,-1-1-1,1 0 1,-1-1-1,-10 1 0,13-2-7,-133 6 31,-198-16 0,150 1-14,-218-19 45,246 16 19,132 11-53,1 2 0,0 1 0,-47 10-1,71-12-35,-26 10 87,29-10-81,-1 0 0,1 1-1,0-1 1,0 0-1,0 0 1,0 0 0,-1 0-1,1 0 1,0 1-1,0-1 1,0 0 0,0 0-1,0 0 1,0 0-1,0 1 1,0-1 0,-1 0-1,1 0 1,0 0 0,0 1-1,0-1 1,0 0-1,0 0 1,0 0 0,0 1-1,0-1 1,0 0-1,0 0 1,0 0 0,0 1-1,0-1 1,1 0-1,-1 0 1,0 0 0,0 0-1,0 1 1,0-1-1,0 0 1,0 0 0,0 0-1,1 1 1,17 9 42,171 45 36,279 53 5,-341-80-59,470 75 159,-563-100-164,-13-1-5,0 0-1,0 1 1,0 2-1,28 8 1,-47-12-12,0-1-1,-1 1 1,1 0 0,-1 0 0,1-1 0,-1 1 0,1 0 0,-1 0 0,0 0 0,0 1 0,2 1 0,-2-3-3,-1 1 1,0-1 0,0 0 0,0 1 0,1-1-1,-1 1 1,0-1 0,0 1 0,0-1 0,0 0 0,0 1-1,0-1 1,0 1 0,0-1 0,0 1 0,0-1-1,0 1 1,0-1 0,0 0 0,-1 1 0,1-1-1,0 1 1,0-1 0,0 1 0,0-1 0,-1 0 0,0 1-1,-1 2 4,-1 0-1,-1-1 0,1 0 0,0 1 0,-1-1 1,1 0-1,-1-1 0,1 1 0,-5 1 1,-72 25 20,-147 32 1,-92-4-9,125-24 17,154-25-20,1 2 0,-40 15 0,64-19-8,0 1 0,1 1-1,-1 1 1,1 0 0,1 0 0,0 1 0,-23 21-1,35-29-4,0 0-1,0 0 1,1 0-1,-1 0 1,0 0-1,0 0 1,0 1-1,1-1 1,-1 0-1,1 0 1,-1 0-1,1 1 1,-1-1-1,1 0 1,0 1-1,0-1 1,-1 0-1,1 1 1,0-1-1,0 0 1,0 1-1,1-1 1,-1 0-1,0 1 1,0-1-1,1 0 1,-1 1-1,1-1 1,-1 0-1,1 0 1,-1 1-1,1-1 1,0 0-1,0 0 1,0 0-1,1 1 1,2 3-1,1-1 1,-1 0 0,1 0 0,0 0 0,1 0-1,9 4 1,21 9 6,1-1-1,59 16 0,85 12 30,-117-29-23,49 10 23,111 28 35,-164-36-32,95 41 1,-150-56-38,31 17 12,-35-18-14,0-1 1,0 1-1,0-1 1,0 1-1,0 0 1,0 0-1,-1-1 0,1 1 1,0 0-1,0 0 1,-1 0-1,1 0 0,-1-1 1,1 1-1,-1 0 1,1 0-1,-1 0 1,1 0-1,-1 0 0,0 1 1,0-1-1,1 0 1,-1 0-1,0 0 0,0 0 1,0 0-1,0 0 1,0 0-1,-1 0 1,1 2-1,-3 2 1,-1-1-1,1 0 1,-1 0-1,1 0 1,-1 0 0,0-1-1,-1 1 1,1-1 0,-1 0-1,1-1 1,-10 5-1,4-1 1,-47 24 0,-2-3 1,-122 39-1,-131 16 2,-144 16-3,326-71 0,87-18 0,0 2 0,1 2 0,1 2 0,-50 25 0,72-29 0,19-11 0,-1 1 0,1-1 0,0 0 0,0 0 0,0 0 0,0 0 0,0 1 0,0-1 0,-1 0 0,1 0 0,0 0 0,0 1 0,0-1 0,0 0 0,0 0 0,0 1 0,0-1 0,0 0 0,0 0 0,0 0 0,0 1 0,0-1 0,0 0 0,0 0 0,0 1 0,0-1 0,0 0 0,0 0 0,0 0 0,1 1 0,-1-1 0,0 0 0,0 0 0,0 0 0,0 0 0,0 1 0,1-1 0,-1 0 0,0 0 0,0 0 0,0 0 0,0 0 0,1 1 0,-1-1 0,0 0 0,0 0 0,0 0 0,1 0 0,-1 0 0,15 6 0,-11-4 0,24 7 0,1-1 0,46 7 0,-66-14 0,52 8 2,0-3 1,77-1 0,117-21 19,339-9 77,-538 26-82,224 17 134,-275-18-145,24 7 25,-28-7-30,-1 0 0,1 0 0,-1 1 0,1-1 0,-1 0 0,1 0 0,-1 1 0,0-1 0,1 0 0,-1 1 0,1-1 0,-1 0 0,0 1-1,1-1 1,-1 1 0,0-1 0,1 1 0,-1-1 0,0 0 0,0 1 0,0-1 0,1 1 0,-1-1 0,0 1 0,0-1 0,0 1 0,0-1 0,0 1 0,0-1 0,0 1 0,0 0 0,0-1 0,0 1 0,0-1 0,0 1 0,0-1 0,0 1 0,-1-1 0,1 1 0,0-1 0,0 0 0,-1 1 0,1-1 0,0 1 0,-1-1 0,1 1 0,-4 3 0,1-1 1,-1 1 0,1-1 0,-1 0 0,0 0 0,0-1-1,-1 1 1,1-1 0,0 0 0,-1 0 0,0 0 0,-7 2-1,-1 0 2,-89 32 4,-181 36-1,-117-5 5,233-41-9,9 1 3,190-14 62,76 18-40,-68-21-26,-1 2 0,0 1-1,57 28 1,-29 1-1717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0.88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0 275 3912,'0'0'1129,"13"-12"-761,0 0-313,0-1-13,0 1 1,1 0-1,1 1 0,0 0 0,0 1 1,22-10-1,53-10-387,149-31 0,-193 51 300,210-48 518,-251 57-358,1 1-1,-1-1 0,0 0 0,1 1 0,-1 0 1,0 1-1,0-1 0,1 1 0,-1 0 0,0 0 1,0 1-1,0-1 0,6 4 0,-10-5-80,0 1-1,-1 0 1,1 0 0,0 0-1,-1 0 1,1 0-1,-1 0 1,1 1 0,-1-1-1,1 0 1,-1 0 0,0 0-1,0 0 1,1 1-1,-1-1 1,0 0 0,0 0-1,0 0 1,0 1 0,-1-1-1,1 0 1,0 2-1,-8 28 223,7-27-205,-21 62 308,11-36-150,1 0 0,-7 46-1,-9 49 139,15-83-292,3 0-1,1 0 1,-1 44 0,8-30-1261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2.70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871 197 3504,'0'0'19,"10"-12"-62,19-21 14,70-87 1138,-98 119-1062,-1 0 0,1 0 0,0 0 0,0-1 0,0 1 0,-1 0 0,1-1 0,-1 1 0,1 0 1,-1-1-1,1 1 0,-1-1 0,0 1 0,1-3 0,-2 3-17,0 0 1,1 1-1,-1-1 1,0 0-1,1 1 1,-1-1-1,0 1 1,1-1-1,-1 1 1,0-1-1,0 1 1,0 0-1,0-1 1,0 1-1,1 0 1,-1-1-1,0 1 1,0 0-1,0 0 1,0 0-1,0 0 1,0 0-1,0 0 1,0 0-1,0 0 1,-1 1-1,-17 0 112,0 0 0,0 2 0,0 0 0,1 1 0,-20 7 0,-92 40 323,27-10-46,91-37-293,0 0-1,1 1 1,-1 1-1,-13 8 1,25-14-119,0 0 0,0 0 0,0 0 0,0 0-1,0 0 1,0 0 0,0 0 0,-1 0 0,1 0 0,0 0 0,0 0 0,0 0 0,0 0-1,0 0 1,0 0 0,0 0 0,0 0 0,0 0 0,-1 0 0,1 0 0,0 0-1,0 0 1,0 1 0,0-1 0,0 0 0,0 0 0,0 0 0,0 0 0,0 0-1,0 0 1,0 0 0,0 0 0,0 1 0,0-1 0,0 0 0,0 0 0,0 0 0,0 0-1,0 0 1,0 0 0,0 0 0,0 1 0,0-1 0,0 0 0,0 0 0,0 0-1,0 0 1,0 0 0,0 0 0,0 0 0,0 0 0,0 1 0,0-1 0,0 0 0,0 0-1,0 0 1,0 0 0,0 0 0,1 0 0,-1 0 0,0 0 0,11 1 206,20-3-38,221-36 366,222-21 260,-464 59-757,-8-1-28,0 1 0,0-1 0,1 1 1,-1 0-1,0 0 0,0 0 0,1 0 1,-1 0-1,0 1 0,0-1 0,0 1 1,0-1-1,1 1 0,-1 0 1,0 0-1,0-1 0,3 4 0,-5-4-12,0 1 0,0-1 0,1 1 0,-1-1 0,0 1 0,0-1-1,0 1 1,0-1 0,0 1 0,0-1 0,-1 1 0,1-1 0,0 1 0,0-1-1,0 1 1,0-1 0,-1 1 0,1-1 0,0 1 0,0-1 0,-1 1-1,1-1 1,0 0 0,-1 1 0,1-1 0,0 0 0,-1 1 0,1-1 0,-1 0-1,0 1 1,-14 13 43,-1-1 1,-1 0-1,-21 12 0,5-3-4,-79 49 79,-2-5-1,-136 57 1,-265 64 183,471-174-239,1 2 0,0 1 0,-75 42 0,116-57-60,-7 6 90,9-7-92,0 1 1,0-1-1,1 0 0,-1 1 1,0-1-1,0 0 1,1 1-1,-1-1 0,0 0 1,1 0-1,-1 1 0,0-1 1,1 0-1,-1 0 0,0 0 1,1 0-1,-1 1 1,0-1-1,1 0 0,-1 0 1,1 0-1,-1 0 0,0 0 1,1 0-1,-1 0 0,1 0 1,-1 0-1,0 0 1,1 0-1,64 7 118,116-2-1,69-20 7,-20 1 25,-189 12-112,5 0 80,70 6 0,-112-4-104,0 1 0,-1 0 0,1-1-1,0 1 1,-1 0 0,1 1 0,-1-1 0,7 4 0,-9-4-11,0-1-1,0 1 0,-1 0 1,1 0-1,0-1 0,0 1 0,-1 0 1,1 0-1,-1 0 0,1 0 1,-1 0-1,1 0 0,-1 0 1,0 0-1,1 0 0,-1 0 1,0 0-1,0 0 0,0 0 1,0 0-1,0 0 0,0 0 1,0 0-1,0 0 0,0 0 0,0 0 1,0 0-1,-1 0 0,1 0 1,-1 0-1,1 0 0,0 0 1,-1 0-1,1-1 0,-2 3 1,-6 9 16,0 0 0,-1-1 1,-1 0-1,0 0 1,-13 11-1,7-7-3,-18 16 46,-72 51 1,-49 16 57,-64 47 134,215-142-245,0 0 1,0 0 0,0 0-1,0 1 1,1 0 0,0 0 0,0 0-1,0 0 1,-3 6 0,6-9-9,-1 0 1,1 0-1,0 0 0,-1 0 1,1 0-1,0 0 1,0 0-1,0 0 1,0 0-1,0 0 0,0 0 1,0 0-1,0 0 1,1 0-1,-1 0 0,0 1 1,1-1-1,-1 0 1,1 1-1,0 0 2,1-1 0,-1 1 1,1 0-1,0-1 0,-1 1 0,1-1 0,0 0 1,0 1-1,0-1 0,0 0 0,0 0 0,3 1 1,13 5 10,0-1 1,1-1-1,-1-1 1,21 3-1,78 2 18,13 2 9,-113-8-23,0 0 0,0 1-1,0 1 1,0 1 0,19 9-1,-35-15-15,1 1-1,0 0 0,-1 0 0,1 0 1,-1 0-1,1 0 0,-1 0 1,1 0-1,-1 0 0,0 0 0,0 1 1,1-1-1,-1 0 0,0 1 1,0-1-1,0 1 0,-1-1 0,1 1 1,0 0-1,0-1 0,-1 1 1,1 0-1,-1-1 0,0 1 0,1 0 1,-1 0-1,0 0 0,0-1 1,0 1-1,0 0 0,-1 0 0,1-1 1,-1 3-1,-2 4 8,0-1 0,0 0 0,-1 0 0,0 0 1,0-1-1,-6 8 0,-5 4-1,-1-1 1,-1-1-1,0 0 1,-23 15-1,-18 16 8,-152 150 25,201-189-38,1-2 2,0 1-1,1 0 1,0 0 0,1 0 0,0 1 0,0 0 0,-7 13 0,13-21-7,-1 1 0,1 0 0,0 0 0,-1 0 0,1 0 0,0 0 0,0 0 0,0 0 0,0 0 0,0 0 1,0 0-1,0 0 0,0 0 0,0 0 0,0 0 0,1 0 0,-1 0 0,0 0 0,1 0 0,-1 0 0,1 0 0,-1 0 0,1 0 0,-1-1 0,2 2 0,20 17 18,-9-11-9,1-1 0,1 0 1,-1 0-1,1-1 0,0-1 1,0-1-1,23 4 1,-11-4 28,-1-2 0,0 0 0,46-4 1,-61 2-14,5-1 19,-14 0 23,-8 0 53,-26-2-91,0 1 0,0 2 0,-1 2 0,-33 5 0,22-3-11,-157 18 44,187-23-58,13 1-2,0-1 0,0 1 1,-1 0-1,1-1 0,0 1 0,0 0 0,-1 0 0,1 0 0,0 0 1,0 0-1,-1 0 0,1 1 0,0-1 0,0 0 0,0 0 1,-1 1-1,1-1 0,0 1 0,0-1 0,0 1 0,0 0 1,0-1-1,-1 2 0,5 0 5,1-1-1,-1 1 1,1-1 0,-1 1 0,0 1 0,5 2 0,-5-2-8,27 21 7,39 41 1,-60-55-7,0-1 0,-1 2 0,-1 0 0,0 0 0,0 0 0,-1 0 0,-1 1 0,6 17 0,-10-24-1,0 1 0,0 0 0,0 0 0,-1-1 0,0 1 0,0 0 0,-1-1 0,1 1 0,-1 0 0,0-1 0,-1 1 0,1 0 0,-1-1 0,-1 0 0,-2 6 0,-6 9 0,0-1 0,-22 27 0,28-39 0,-11 13-11,-1 0 1,-1-1-1,0-1 1,-31 24 0,45-40-13,1 0 0,0 0 0,-1-1 0,1 1 0,-1-1 0,1 0 0,-1 0 0,0 0 0,0 0 0,1 0 0,-1-1 0,-6 0 0,-27 6-282,28-3-156,0-1 1,-1 0 0,1 0 0,-12 0-1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3.63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0 508 8240,'23'-43'172,"1"1"0,3 1 0,1 1 0,1 1 1,3 2-1,1 1 0,64-54 0,-74 73-72,1 0 0,0 1 0,1 2 1,1 0-1,0 2 0,1 0 0,0 2 0,1 1 0,36-6 0,-54 13-55,0 1 1,0 1-1,0 0 0,0 0 0,0 1 0,19 4 0,-26-5-31,-1 1 0,1 0 0,0 0 0,0 0 0,0 1 0,-1-1 0,1 1 0,0 0 0,-1-1 0,0 1 0,4 4 0,-4-4-6,-1-1 1,0 1-1,0 0 0,0 0 0,0-1 0,-1 1 1,1 0-1,0 0 0,-1 0 0,1 0 0,-1 0 1,0 0-1,0 0 0,0 0 0,0 0 1,0 0-1,0 0 0,0 0 0,-1 3 0,-3 7 8,1 0-1,-2 0 0,0-1 1,0 0-1,-1 0 0,-11 16 1,-50 60-17,56-73 2,-79 83-9,3-2 4,57-61 23,20-24-1,1 0 0,-14 21 1,22-29-11,0 1 1,0-1-1,0 1 0,0-1 1,0 1-1,0 0 1,1 0-1,-1 0 1,1-1-1,0 1 1,0 0-1,0 0 0,0 0 1,1 5-1,15 40 41,-7-24-24,3 15-21,-2-1 0,-2 1 0,-2 0 0,-2 1 0,-1 0 1,-2 0-1,-1-1 0,-8 52 0,2-33-13,5-38 5,-1 1 0,-1-1 0,-6 24 0,7-41 6,1 1 1,-1-1-1,0 0 0,0 0 1,0 1-1,0-2 1,0 1-1,-1 0 1,1 0-1,-1-1 1,-5 5-1,7-6 5,0-1-1,1 1 0,-1 0 1,0-1-1,0 1 1,0-1-1,0 1 1,0-1-1,0 0 1,0 1-1,0-1 1,0 0-1,0 0 0,0 0 1,0 0-1,0 0 1,0 0-1,0 0 1,0 0-1,0 0 1,0 0-1,-1 0 0,1-1 1,0 1-1,0 0 1,1-1-1,-1 1 1,0-1-1,0 1 1,0-1-1,0 1 1,0-1-1,0 0 0,1 1 1,-1-1-1,0 0 1,0 0-1,1 0 1,-1 1-1,1-1 1,-1 0-1,1 0 1,-1-2-1,-3-5 33,0 0 0,1-1 0,0 1 0,0-1 1,1 0-1,0 0 0,1 0 0,0 0 0,1-17 0,1 13 36,1 0-1,0 0 0,1 0 1,0 0-1,1 1 1,7-17-1,-10 28-65,0 1 1,-1-1-1,1 0 0,0 0 0,0 0 1,0 1-1,0-1 0,-1 0 1,1 1-1,0-1 0,0 1 1,0-1-1,0 1 0,0 0 1,1-1-1,-1 1 0,0 0 0,0 0 1,0-1-1,0 1 0,0 0 1,0 0-1,0 0 0,0 0 1,0 1-1,1-1 0,-1 0 0,0 0 1,0 1-1,0-1 0,0 1 1,0-1-1,0 1 0,1 0 1,37 20 69,-29-13-69,-1 0 0,15 17 0,-18-18-18,1 0 1,0 0-1,0-1 1,0 1-1,1-2 1,13 8 0,-14-9 6,1-1 1,0-1-1,-1 0 0,1 0 1,0 0-1,0-1 1,1 0-1,-1-1 1,0 0-1,0 0 1,0-1-1,0 0 1,0 0-1,0-1 0,0 0 1,10-4-1,4-2 12,0-2 0,0-1 0,-1 0 0,26-19 0,46-28 72,-91 55-89,-9 3 0,-14 4-21,-79 25-202,-124 54 1,107-31-1792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5.12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1008 282 5824,'0'0'258,"1"-14"20,27-160 784,-21 97-38,-7 76-987,1 0 0,-1 1 1,0-1-1,0 0 0,1 0 0,-1 0 0,0 1 0,1-1 0,-1 0 0,1 0 0,-1 1 0,1-1 0,-1 1 0,1-1 0,0 0 0,-1 1 0,1-1 0,0 1 0,-1-1 0,1 1 0,0-1 0,0 1 0,-1 0 0,1-1 0,0 1 0,0 0 1,0 0-1,0 0 0,-1 0 0,1-1 0,2 1 0,30 3 162,-25-2-138,-4-1-44,5 1 23,0 0-1,0 1 0,0 0 0,12 4 1,-19-5-29,0 0 0,0-1 0,-1 1 1,1 0-1,0 0 0,0 1 1,-1-1-1,1 0 0,-1 0 0,1 1 1,-1-1-1,1 1 0,-1-1 1,0 1-1,0 0 0,0-1 0,0 1 1,0 0-1,0 0 0,0 0 1,0 0-1,-1 0 0,1 0 0,-1 0 1,0 0-1,1 3 0,-2 3 9,0-1-1,0 0 1,-1 0 0,0 0-1,0 0 1,0 0-1,-1 0 1,0-1-1,-1 1 1,1-1-1,-1 0 1,-1 0-1,1 0 1,-9 8-1,-7 7 33,-2-2 0,-29 23-1,-14 4 106,-2-2 0,-139 66 0,123-75 131,-143 41 0,207-71-223,-1-1-1,0 0 1,1-1 0,-1-1-1,0-1 1,0-1 0,-29-3-1,48 3-56,0 0 1,0-1-1,0 1 0,0 0 0,0 0 0,0 0 1,0-1-1,0 1 0,1-1 0,-1 1 0,0-1 0,0 1 1,0-1-1,0 1 0,1-1 0,-1 1 0,0-1 1,1 0-1,-1 0 0,0 1 0,1-1 0,-1 0 0,1 0 1,-1 0-1,1 0 0,-1 0 0,1 1 0,0-1 0,0 0 1,-1 0-1,1 0 0,0 0 0,0 0 0,0 0 1,0 0-1,0 0 0,0 0 0,0 0 0,1-2 0,0-4 25,1 1 0,0-1 0,1 0 0,5-10 0,-1 4 2,0 1-1,1 0 1,1 1 0,0-1-1,0 1 1,18-15-1,-9 11 27,1 0 1,0 1-1,25-13 0,-34 21 9,0 0-1,0 0 1,0-1-1,14-15 1,-20 19 179,-7 8-152,-9 11-31,-117 95 133,-18 19-65,113-95-94,-36 45 0,61-69-29,1 1 0,0 0 0,1 1 0,1 0 0,-1 0 0,2 0 0,0 1 0,-4 17 0,8-26-3,1-1 0,-1 1 0,1 0 0,0 0 0,0-1 0,0 1 1,1 0-1,-1-1 0,1 1 0,0 0 0,1-1 0,-1 1 0,1-1 0,0 1 0,2 4 0,0-3 3,1 0-1,0 0 1,0 0-1,0 0 1,0-1-1,1 0 1,0 0-1,10 6 1,6 2 9,1-1 0,1-2 1,0 0-1,32 8 0,-12-6-3,-21-7-5,-1 2 0,38 15 0,-55-20-6,0 0 1,0 1-1,-1 0 0,1 0 0,-1 0 0,1 0 1,-1 1-1,0 0 0,0 0 0,-1 0 1,1 0-1,-1 1 0,0-1 0,0 1 0,0 0 1,3 8-1,-5-8-1,1 0 0,-1 0 0,-1 0 1,1 0-1,-1 0 0,0 0 0,0 0 0,0 0 0,-1 0 1,0 0-1,0 0 0,0 0 0,0 0 0,-1-1 1,0 1-1,0 0 0,0-1 0,-1 1 0,1-1 0,-5 5 1,-5 7 6,-2-1 1,0 0-1,-26 21 1,14-13-3,10-8-5,-26 23 21,39-36-18,0 0-1,-1 0 1,1 0-1,0 0 1,-1-1 0,1 1-1,-1-1 1,1 0-1,-1 0 1,0 0-1,0-1 1,-3 1 0,6-1-5,0 0 1,0 0 0,0 0 0,0 0 0,0 0 0,0 0 0,0 0 0,1-1 0,-1 1 0,0 0-1,0-1 1,0 1 0,0 0 0,0-1 0,1 1 0,-1-1 0,0 1 0,1-1 0,-1 1-1,0-1 1,1 0 0,-1 1 0,0-1 0,1 0 0,-1-1 0,0 0 2,0 1 0,1-1 0,0 0 1,-1 0-1,1 1 0,0-1 0,0 0 1,0 0-1,0 1 0,1-1 0,-1 0 0,1-2 1,1-5 16,2-1 1,-1 1-1,9-15 1,30-42 97,-31 51-538,0-1 0,-1-1 0,-1 1 0,8-22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6.05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338 282 8032,'6'-15'177,"10"-19"-28,36-56 1,-42 75-72,1 0 0,1 0 0,0 1 1,0 1-1,2 0 0,22-18 1,-29 28-32,-1-1 0,1 1 0,0-1-1,0 2 1,0-1 0,0 1 0,1 0 0,-1 1 0,1 0 0,-1 0 0,1 0 0,-1 1 0,1 0 0,-1 1 0,1 0 0,-1 0 0,1 0 0,-1 1 0,0 0 0,0 1 0,0-1-1,0 1 1,7 4 0,-12-5-34,0 0-1,0 0 1,0 0-1,0 0 1,-1 1-1,1-1 0,-1 0 1,1 1-1,-1-1 1,0 1-1,0-1 1,0 1-1,0 0 0,0-1 1,-1 1-1,1 0 1,-1-1-1,1 1 1,-1 0-1,0 0 0,-1 0 1,1-1-1,-1 6 1,-1 1 3,0 0 0,0 0 0,-1 0 0,0-1 0,-1 1 0,-5 10 0,-2-2-7,0-1 0,-1 0 0,-1-1 0,0-1 0,-1 0 0,-1 0 0,0-2-1,-1 0 1,-24 15 0,-20 7-21,-87 37 0,125-62 46,0-1 0,-39 10 0,56-18 78,6-1 11,11-5 64,245-77 461,-249 80-635,27-10 122,0 1 1,72-14-1,-97 27-50,-13 4-6,-19 10 4,20-14-83,-130 70 63,57-32-42,-297 143-17,359-176-4,-51 20 34,65-26-32,-1 0-1,0 0 1,0 0-1,1 0 0,-1 0 1,0 1-1,0-1 1,1 0-1,-1 0 0,0 0 1,0 0-1,0 1 1,1-1-1,-1 0 0,0 0 1,0 0-1,0 1 1,0-1-1,1 0 1,-1 0-1,0 1 0,0-1 1,0 0-1,0 0 1,0 1-1,0-1 0,0 0 1,0 0-1,0 1 1,0-1-1,0 0 1,0 0-1,0 1 0,0-1 1,0 0-1,0 0 1,0 1-1,0-1 0,0 0 1,0 0-1,0 1 1,-1-1-1,1 0 0,0 0 1,0 1-1,0-1 1,0 0-1,-1 0 1,1 0-1,0 1 0,0-1 1,0 0-1,-1 0 1,1 0-1,0 0 0,0 0 1,-1 1-1,1-1 1,0 0-1,0 0 1,-1 0-1,1 0 0,0 0 1,28 11 31,-23-10-26,163 40 57,-128-33-59,-30-6-4,151 25 4,0-23-1609,-161-4 1604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6.78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451 16 8032,'0'0'-18,"-19"-3"77,-28-3 61,0 1-1,-1 3 1,-49 4 0,76 0-50,-7 0 104,1 1 0,-1 2 0,-53 15 0,80-20-156,1 0-1,0 0 0,-1 0 1,1 0-1,0 0 0,-1 0 1,1 0-1,0 0 0,0 0 0,-1 0 1,1 1-1,0-1 0,0 0 1,-1 0-1,1 0 0,0 0 1,0 1-1,-1-1 0,1 0 1,0 0-1,0 1 0,0-1 1,-1 0-1,1 0 0,0 1 0,0-1 1,0 0-1,0 1 0,0-1 1,-1 1-1,10 2 200,20 0-64,266-24 441,-83 2-315,-165 17-147,0 3 0,69 8 0,-115-9-131,4 1 28,1-1-1,-1 1 1,1 0-1,-1 0 0,1 1 1,-1-1-1,0 1 1,0 1-1,0-1 1,0 1-1,0-1 1,6 6-1,-10-7-20,-1 0 0,1 0 1,-1 1-1,0-1 0,1 0 0,-1 0 0,0 1 0,1-1 1,-1 0-1,0 1 0,0-1 0,0 0 0,0 1 0,-1-1 1,1 0-1,0 1 0,0-1 0,-2 2 0,-7 21-897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29.81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392 1071 5920,'0'0'398,"12"-14"14,-6 6-341,12-13 156,1 1 1,0 0 0,35-26 0,-1 12 143,0 3 1,2 3 0,86-33-1,-119 52-261,-1 2-1,1 0 0,0 1 1,0 1-1,27-2 0,-46 7-92,-1 0 0,1 0-1,-1 0 1,1 0 0,-1 0 0,0 1-1,1-1 1,-1 1 0,1 0-1,-1-1 1,0 1 0,1 0-1,1 2 1,-3-2-2,1 0 1,-1 0-1,0 0 1,0 0-1,0 0 1,0 0-1,0 0 0,-1 0 1,1 1-1,0-1 1,0 0-1,-1 1 1,1-1-1,-1 0 0,1 1 1,-1 2-1,1 1 6,-1-1 0,0 1 0,-1 0 0,1 0 0,-1-1 0,0 1 0,0 0 1,0-1-1,-1 1 0,0-1 0,0 0 0,-3 7 0,-8 9 8,-2 0 1,0-1-1,0-1 1,-2 0-1,-35 29 1,7-5 13,-135 112 100,132-115-82,33-27-22,1 1 1,-14 15-1,27-27-35,1 0 0,-1-1 1,1 1-1,-1 0 0,1-1 0,-1 1 0,1 0 0,-1 0 0,1-1 0,0 1 0,-1 0 0,1 0 0,0 0 0,0 0 0,0-1 1,-1 1-1,1 0 0,0 0 0,0 0 0,0 0 0,1 1 0,-1-1 1,1 0-1,-1 0 1,1-1 0,0 1-1,0 0 1,-1 0-1,1-1 1,0 1 0,0-1-1,0 1 1,0 0-1,-1-1 1,1 0 0,0 1-1,0-1 1,0 0 0,0 1-1,0-1 1,0 0-1,1 0 1,31 5 31,0-1-1,0-2 1,58-4-1,-50 0-16,131-6 110,172-32 0,-317 36-89,-23 4-8,-6 1 3,-37 10 80,13-4-124,-423 100 210,434-104-184,0-1 0,0 0 0,0 0 0,-1-2 0,1 0 0,-17-2 0,27 1-11,1 1 0,0-1 0,0 0-1,0-1 1,0 1 0,0-1 0,0 0 0,0 0 0,1 0 0,-1 0 0,1-1 0,-1 1 0,1-1 0,0 0 0,0 0 0,0 0 0,0 0 0,1-1-1,-1 1 1,1-1 0,0 1 0,0-1 0,0 0 0,0 0 0,1 0 0,-2-7 0,0-3 8,1 0 0,1 0-1,0 0 1,1 0 0,0-1 0,1 1-1,3-16 1,28-99 36,-31 127-49,66-188 72,-7 25-7,-49 128-45,-1 0 1,7-56-1,-16 83-16,0 1 1,0-1-1,-1 0 0,0 0 1,-1 0-1,0 0 0,-3-9 1,3 16-5,0 0 0,0 0 0,0 0 0,-1 0 0,0 0 0,1 0 0,-1 1 0,0-1 0,0 1 0,0-1 0,-1 1 0,1 0 0,-1 0 0,1 0 0,-1 0 1,1 0-1,-1 1 0,0-1 0,0 1 0,0 0 0,0 0 0,0 0 0,-6-2 0,-9 1-7,1 0 0,-1 1 0,1 1 1,-19 2-1,12-1 0,-35 2-14,1 3 0,0 2 0,1 2 0,-111 37 0,-31 17-53,196-63 70,1-1 0,1 0 0,-1 1 1,0-1-1,1 1 0,-1-1 0,1 1 0,-1 0 1,1-1-1,0 1 0,-1 0 0,1 0 0,0 0 1,-1 0-1,1 0 0,0 1 0,-2 1 0,4-3 1,-1 0 0,0 1 0,1-1 0,-1 0 0,1 1 0,-1-1 0,0 0 0,1 0 0,-1 0 0,1 1 0,-1-1 1,1 0-1,-1 0 0,0 0 0,1 0 0,-1 0 0,1 0 0,-1 1 0,1-1 0,-1 0 0,1 0 0,-1-1 0,1 1 0,-1 0 0,1 0 0,-1 0 0,0 0 0,2-1 0,0 1-3,51-4-12,0-2 1,-1-3-1,53-16 1,154-57-46,-52 15 28,-141 49 41,71-23 10,-123 35-11,0 0-1,0-1 1,-1 0-1,0-1 1,0 0-1,-1-1 1,12-11-1,-22 18-1,0 0 0,0 0 0,0 0 0,0 0 0,-1-1-1,1 1 1,0 0 0,-1-1 0,0 1 0,0-1 0,0 0 0,0 1-1,0-1 1,1-3 0,-2 4-2,-1 1 0,1-1-1,0 0 1,0 1 0,-1-1 0,1 0-1,-1 1 1,1-1 0,-1 1 0,0-1-1,1 1 1,-1-1 0,0 1-1,0-1 1,0 1 0,0 0 0,0 0-1,-1 0 1,1-1 0,0 1 0,-1 0-1,1 0 1,0 1 0,-4-3 0,-100-48 24,69 35-22,11 5 0,-1 1-1,0 1 0,-1 1 0,1 2 0,-1 0 1,-55-3-1,77 9-4,-5 0-4,0-1-1,-1 0 1,1-1-1,-13-3 1,22 5 3,1 0 1,0-1-1,-1 1 0,1 0 1,0 0-1,-1 0 0,1 0 1,0 0-1,-1 0 0,1 0 1,-1 0-1,1 0 1,0 0-1,-1 0 0,1 0 1,-1 0-1,1 0 0,0 0 1,-1 0-1,1 1 0,0-1 1,-1 0-1,1 0 0,0 0 1,-1 1-1,1-1 1,0 0 1,0 0-1,0 0 0,0 1 1,0-1-1,0 0 0,0 0 1,0 0-1,0 0 0,0 0 1,0 1-1,0-1 0,0 0 0,1 0 1,-1 0-1,0 0 0,0 0 1,0 0-1,0 0 0,0 1 1,0-1-1,0 0 0,1 0 1,-1 0-1,0 0 0,0 0 1,0 0-1,0 0 0,0 0 0,1 0 1,-1 0-1,0 0 0,0 0 1,0 0-1,0 0 0,0 0 1,1 0-1,-1 0 0,0 0 1,0 0-1,0 0 0,0 0 1,0 0-1,1 0 0,-1 0 0,0 0 1,0 0-1,0 0 0,0 0 1,0-1-1,0 1 0,1 0 1,-1 0-1,21-5-42,1 1 1,38-3-1,-59 7 40,-1 0 0,1 0 0,-1 0 0,1 0 0,-1 0 0,1 0 0,-1 0 0,0 0-1,1 0 1,-1 0 0,1 0 0,-1 0 0,1 1 0,-1-1 0,1 0 0,-1 0 0,1 0 0,-1 1 0,0-1 0,1 0 0,-1 0 0,1 1 0,-1-1 0,-6 7-75,-20 7-2,25-14 80,-57 31-68,35-18 18,-1-1 1,-27 10-1,51-22 47,0 0 0,-1 0 1,1 0-1,0 0 0,-1 0 1,1 0-1,0 0 0,-1 0 0,1 0 1,0 0-1,-1 1 0,1-1 0,0 0 1,-1 0-1,1 0 0,0 1 0,0-1 1,-1 0-1,1 0 0,0 1 0,0-1 1,0 0-1,-1 0 0,1 1 0,0-1 1,0 0-1,0 1 0,0-1 0,0 0 1,0 1-1,7 6-71,19 1-8,4-5 13,-1-1 1,1-1 0,51-6 0,-41 2-14,57 3-1,-89 0-99,0 1 0,0 0-1,0 0 1,0 1-1,-1 0 1,1 0 0,0 1-1,-1 0 1,14 7-1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467 723 10152,'0'0'6423,"-4"-11"-6024,1 3-297,2 4-66,0 0 1,0 0-1,0 1 1,-1-1-1,1 1 1,-1-1-1,0 1 1,0 0-1,0 0 1,0-1-1,0 1 1,-1 1-1,0-1 0,1 0 1,-1 1-1,0-1 1,0 1-1,-6-3 1,-4 0 133,0 1 1,0 1 0,0 0-1,-1 1 1,1 0-1,-1 1 1,1 1 0,-1 0-1,1 0 1,-1 2-1,1 0 1,-26 7 0,27-6-56,1 0 0,0 1 0,0 1 0,0 0 0,0 1 0,1 0 0,0 0-1,0 1 1,1 0 0,0 1 0,0 0 0,1 1 0,0 0 0,-14 19 0,15-15-2,-1 0 1,2 1-1,-1 0 0,2 0 0,0 1 0,1-1 0,0 1 0,1 0 0,-1 25 0,3-33-66,1 1-1,1-1 1,-1 0-1,1 0 1,1 0-1,-1 0 1,1 0-1,0 0 1,1 0-1,-1-1 1,1 1-1,1-1 1,-1 1-1,1-1 1,0 0-1,1-1 0,0 1 1,-1-1-1,1 0 1,1 0-1,-1 0 1,10 5-1,-6-5 0,0-1 0,0 0 0,0 0 0,0-1-1,0 0 1,1-1 0,-1 0 0,1-1 0,0 0-1,-1 0 1,1-1 0,0 0 0,0-1 0,14-2-1,-1-2 32,0 0-1,-1-1 0,0-1 0,0-2 0,21-10 0,2-5 162,61-41 0,-85 50-95,0-2 0,-1 0 0,-1-1 0,26-32 0,-39 43-89,2-2 362,-15 12-44,1 2-333,1-1-1,0 1 1,0 0-1,1 0 1,0 0-1,0 0 1,0 1-1,-5 10 1,3-4-4,0 0 1,1 1-1,-5 18 0,9-27-24,0 0-1,0 1 0,0-1 0,0 0 0,1 1 0,0-1 0,0 1 0,0-1 0,0 0 0,1 1 0,-1-1 0,1 1 0,0-1 0,1 0 0,-1 0 0,1 0 0,0 0 0,0 0 0,0 0 0,0 0 0,0-1 0,1 1 0,0-1 0,0 1 0,0-1 0,0 0 0,1 0 0,-1-1 0,1 1 0,-1-1 0,1 1 0,0-1 1,0 0-1,0-1 0,0 1 0,0-1 0,1 1 0,-1-1 0,0-1 0,1 1 0,5 0 0,-2-1 9,0 0-1,0 0 1,0-1 0,0 0-1,0-1 1,0 1 0,0-2 0,-1 1-1,1-1 1,-1 0 0,0 0-1,0-1 1,0 0 0,0 0 0,0-1-1,-1 0 1,10-10 0,-12 12 2,0-2 0,-1 1 1,1 0-1,-1-1 0,0 1 1,0-1-1,-1 0 1,1 0-1,-1 0 0,0 0 1,0-1-1,-1 1 0,0-1 1,0 1-1,0-1 0,0 1 1,-1-1-1,0 1 0,0-1 1,-1 1-1,1-1 0,-1 1 1,0-1-1,-1 1 0,1-1 1,-4-6-1,1 4 9,1 1 0,-1 0 0,-1 0 0,1 1 0,-1-1 0,0 1 0,-1 0 0,-6-6 0,9 9-13,0 1 0,0 0 0,0-1 0,-1 1 0,1 1 0,-1-1 0,1 0 0,-1 1 0,0 0 0,1 0 0,-1 0-1,0 0 1,0 0 0,0 1 0,1 0 0,-1-1 0,0 2 0,0-1 0,-4 1 0,-3 1 41,1 0-1,-1 1 0,1 1 0,0 0 0,0 0 0,-16 9 0,26-12-53,-1-1 0,1 0 0,0 0 0,-1 0 0,1 0 0,0 0 0,-1 1 0,1-1 0,0 0-1,0 0 1,-1 0 0,1 1 0,0-1 0,0 0 0,0 1 0,-1-1 0,1 0 0,0 0 0,0 1 0,0-1-1,0 0 1,-1 1 0,1-1 0,0 0 0,0 1 0,0-1 0,0 0 0,0 1 0,0-1 0,0 0 0,0 1-1,0-1 1,0 1 0,11 5 44,21-3-25,5-6-18,-1-2 0,1-1-1,-1-2 1,0-2 0,54-22-1,-68 22 3,1 2 0,0 0-1,0 1 1,1 1 0,0 2-1,0 0 1,0 1 0,28 1-1,-49 2-2,0 0-1,0 1 0,0-1 0,0 0 1,0 1-1,0 0 0,0-1 0,-1 1 1,1 0-1,0 1 0,0-1 0,-1 0 1,1 1-1,-1 0 0,1-1 0,-1 1 0,4 4 1,-4-3 3,1 1 1,-1-1-1,0 1 1,-1 0-1,1-1 1,-1 1-1,1 0 1,-1 0-1,-1 0 1,1 0-1,0 0 1,-1 6-1,0 11 28,-1 1-1,-1-1 0,0 0 0,-2 0 1,-1 0-1,-7 20 0,-10 47 221,17-70-37,5-17-88,1-3-15,7-9-34,35-50 153,-21 29-62,28-31-1,-17 24 10,-6 6 109,45-40 1,-70 72-288,24-18 10,-26 19-13,1 0 0,-1-1 0,1 1 0,-1 0 0,1 0 0,-1-1 0,1 1 0,-1 0 0,1 0 0,-1 0 0,1 0 0,-1 0-1,1 0 1,0 0 0,-1 0 0,1 0 0,-1 0 0,1 0 0,-1 0 0,1 0 0,-1 1 0,1-1 0,-1 0 0,1 0 0,-1 0 0,1 1 0,-1-1-1,1 0 1,-1 1 0,1-1 0,-1 0 0,0 1 0,1-1 0,-1 1 0,0-1 0,1 1 0,-1-1 0,0 0 0,0 1 0,1-1 0,-1 1 0,0-1-1,0 1 1,0 0 0,0-1 0,1 1 0,-1-1 0,0 2 0,1 8 0,0 0 0,0 0 0,-1 0 0,-1 0 0,-2 16 0,-13 54 0,9-46 0,0-7 0,4-20 0,1 1 0,0-1 0,1 0 0,-1 0 0,1 1 0,1-1 0,-1 1 0,2 7 0,-1-15 0,0 1 0,0-1 0,0 0 0,0 0 0,1 0 0,-1 0 0,0 1 0,0-1 0,0 0 0,0 0 0,0 0 0,1 0 0,-1 1 0,0-1 0,0 0 0,0 0 0,1 0 0,-1 0 0,0 0 0,0 0 0,0 0 0,1 0 0,-1 0 0,0 0 0,0 1 0,1-1 0,-1 0 0,0 0 0,0 0 0,0 0 0,1-1 0,-1 1 0,0 0 0,0 0 0,1 0 0,-1 0 0,0 0 0,0 0 0,0 0 0,1 0 0,-1 0 0,0 0 0,0-1 0,0 1 0,0 0 0,1 0 0,-1 0 0,0 0 0,0-1 0,0 1 0,0 0 0,0 0 0,0 0 0,1-1 0,-1 1 0,0 0 0,11-13 0,105-116 0,-110 123 0,9-9 0,19-23 0,-34 37 0,1 0 0,0 0 0,-1 0 0,1 0 0,0 0 0,0 1 0,0-1 0,-1 0 0,1 0 0,0 1 0,0-1 0,0 0 0,0 1 0,0-1 0,1 1 0,-1-1 0,0 1 0,0 0 0,2-1 0,-2 1 0,0 0 0,0 1 0,0-1 0,0 0 0,0 0 0,0 1 0,0-1 0,-1 1 0,1-1 0,0 1 0,0-1 0,0 1 0,-1 0 0,1-1 0,0 1 0,-1 0 0,1-1 0,1 3 0,2 4 0,-1 0 0,1 0 0,-1 0 0,4 13 0,-5-12 0,4 7 0,1 1 0,0-1 0,1 0 0,16 23 0,-22-36 0,-1 0 0,1 0 0,0-1 0,-1 1 0,1-1 0,0 0 0,0 1 0,0-1 0,0 0 0,0 0 0,0 0 0,0-1 0,0 1 0,1 0 0,-1-1 0,0 1 0,0-1 0,1 0 0,-1 0 0,0 0 0,1 0 0,-1 0 0,0 0 0,0-1 0,1 1 0,-1-1 0,0 1 0,0-1 0,0 0 0,0 0 0,3-1 0,6-4 0,-1 0 0,1-1 0,-1 0 0,12-12 0,-20 18 0,30-29 0,38-44 0,-46 47 0,-22 26 0,-1-1 0,0 1 0,1 0 0,-1 0 0,1-1 0,-1 1 0,1 0 0,-1 0 0,1 1 0,3-3 0,-4 3 0,-1 0 0,1 0 0,-1 0 0,1 1 0,-1-1 0,1 0 0,-1 0 0,1 0 0,-1 0 0,1 0 0,-1 1 0,1-1 0,-1 0 0,1 0 0,-1 1 0,1-1 0,-1 0 0,1 1 0,-1-1 0,0 0 0,1 1 0,-1-1 0,0 1 0,1-1 0,-1 1 0,0-1 0,0 0 0,1 1 0,-1-1 0,0 1 0,0-1 0,0 1 0,0 0 0,0-1 0,1 1 0,-1-1 0,0 1 0,0-1 0,0 1 0,-1-1 0,1 1 0,0-1 0,0 1 0,0 0 0,-1 36 0,-1 0 0,-2 0 0,-15 62 0,7-42 0,-48 221 0,-4 19 0,56-251 0,-14 64 0,58-281 0,70-242 0,-35 191 0,-54 180 0,2 1 0,2 1 0,29-44 0,-46 79 0,0 0 0,-1 0 0,2 0 0,-1 1 0,0-1 0,8-4 0,-11 8 0,0 0 0,0 1 0,0-1 0,0 0 0,0 1 0,1 0 0,-1-1 0,0 1 0,0 0 0,1-1 0,-1 1 0,0 0 0,0 0 0,1 0 0,-1 0 0,0 0 0,0 0 0,0 0 0,1 1 0,-1-1 0,0 0 0,0 1 0,0-1 0,1 1 0,-1-1 0,0 1 0,0 0 0,0-1 0,0 1 0,0 0 0,0 0 0,0 0 0,0 0 0,-1 0 0,1 0 0,0 0 0,0 0 0,-1 0 0,1 1 0,4 6 0,-1 1 0,0-1 0,0 1 0,-1 0 0,0 0 0,-1 0 0,0 0 0,0 1 0,-1-1 0,0 1 0,-1-1 0,0 0 0,0 1 0,-1-1 0,0 1 0,-5 17 0,4-18 0,-1 0 0,0 0 0,0 0 0,-1-1 0,0 1 0,0-1 0,-1 0 0,0 0 0,-1-1 0,0 1 0,0-1 0,0 0 0,-1-1 0,0 0 0,0 0 0,-1 0 0,-10 5 0,12-9 0,0 0 0,0-1 0,0 0 0,0 0 0,-1 0 0,1-1 0,0 0 0,-1-1 0,1 1 0,0-1 0,-1 0 0,1-1 0,0 1 0,0-1 0,-8-4 0,13 6 0,1 0 0,-1 0 0,1-1 0,-1 1 0,1 0 0,-1-1 0,1 1 0,-1 0 0,1-1 0,-1 1 0,1-1 0,-1 1 0,1-1 0,0 1 0,-1-1 0,1 1 0,0-1 0,-1 1 0,1-1 0,0 1 0,0-1 0,-1 0 0,1 1 0,0-1 0,0 1 0,0-2 0,0 1 0,1-1 0,-1 1 0,0 0 0,1 0 0,-1 0 0,1 0 0,-1 0 0,1 0 0,0 0 0,-1 0 0,1 0 0,0 0 0,1-1 0,32-23 0,-30 23 0,101-59 0,57-38 0,-156 94 0,9-6 0,0 0 0,33-16 0,-41 24 0,9-1 0,-15 5 0,0-1 0,0 1 0,0-1 0,0 1 0,0 0 0,0 0 0,0-1 0,0 1 0,-1 0 0,1 0 0,0 0 0,0 0 0,-1 0 0,1 0 0,0 1 0,5 6 0,0-1 0,1 0 0,0 0 0,0-1 0,1 0 0,0 0 0,0-1 0,0 0 0,17 8 0,-13-7 0,-10-5 0,1 0 0,-1 0 0,1 0 0,-1 0 0,1 0 0,-1-1 0,1 1 0,0-1 0,-1 1 0,1-1 0,0 0 0,-1 0 0,1 0 0,0-1 0,-1 1 0,1-1 0,-1 1 0,1-1 0,0 0 0,-1 0 0,0 0 0,1 0 0,-1 0 0,0-1 0,1 1 0,-1-1 0,2-2 0,-1 2 0,0-2 0,0 1 0,0 0 0,-1 0 0,1-1 0,-1 0 0,0 1 0,0-1 0,0 0 0,0 0 0,-1 0 0,0 0 0,0 0 0,0 0 0,1-9 0,-2 6 0,0 1 0,-1 0 0,1-1 0,-1 1 0,-1-1 0,1 1 0,-1 0 0,0 0 0,0 0 0,-1 0 0,0 0 0,0 0 0,0 1 0,-1 0 0,0-1 0,0 1 0,0 0 0,0 1 0,-1-1 0,0 1 0,-9-7 0,9 8 0,0 1 0,1-1 0,-1 1 0,0 0 0,0 0 0,0 1 0,0-1 0,0 1 0,-1 0 0,1 1 0,0-1 0,0 1 0,-1 0 0,1 0 0,0 1 0,-1-1 0,1 1 0,0 1 0,0-1 0,0 1 0,0-1 0,0 1 0,0 1 0,0-1 0,1 1 0,-9 6 0,8-5 0,0 1 0,0 0 0,1 0 0,0 0 0,-1 1 0,2 0 0,-1 0 0,1 0 0,0 0 0,0 0 0,-3 12 0,5-14 0,-1-1 0,1 1 0,0 0 0,1 0 0,-1 0 0,1 0 0,0 0 0,0 0 0,0 0 0,0 0 0,1 0 0,-1 0 0,1 0 0,0 0 0,0-1 0,1 1 0,-1 0 0,1-1 0,0 1 0,0-1 0,3 5 0,-3-7 0,0 1 0,0-1 0,0 1 0,0-1 0,0 0 0,0 0 0,0 0 0,0 0 0,1-1 0,-1 1 0,0 0 0,0-1 0,1 0 0,-1 1 0,1-1 0,-1 0 0,0 0 0,1 0 0,-1-1 0,0 1 0,5-2 0,3 0 0,0-1 0,-1 0 0,18-10 0,112-63 0,-92 47 0,2 2 0,0 2 0,91-31 0,-131 54 0,1-1 0,0 2 0,0-1 0,-1 2 0,1-1 0,12 2 0,-20-1 0,-1 1 0,1-1 0,-1 1 0,1-1 0,-1 1 0,1 0 0,-1-1 0,1 1 0,-1 0 0,0 0 0,1 0 0,-1 0 0,0 0 0,0 1 0,0-1 0,0 0 0,0 0 0,0 1 0,0-1 0,0 1 0,-1-1 0,1 1 0,-1-1 0,1 1 0,0 2 0,1 4 0,0 0 0,-1 0 0,1 14 0,-2-6 0,-1-1 0,-5 26 0,-1 21 0,19-75 0,6-16 0,37-49 0,-45 67 0,0-1 0,1 2 0,0 0 0,1 0 0,0 1 0,22-13 0,-33 21 0,0 1 0,0-1 0,0 1 0,0-1 0,0 1 0,0-1 0,0 1 0,0 0 0,0-1 0,0 1 0,0 0 0,0 0 0,0 0 0,0 0 0,0 0 0,0 0 0,0 0 0,0 0 0,0 0 0,0 0 0,0 1 0,0-1 0,0 0 0,2 2 0,-2-1 0,0 0 0,0 0 0,0 1 0,0-1 0,0 0 0,0 1 0,0-1 0,0 0 0,-1 1 0,1-1 0,-1 1 0,1-1 0,-1 1 0,1 3 0,0 6 0,-1 1 0,0 0 0,-2 18 0,1-22 0,-2 28 0,-6 113 0,8-145 0,1 0 0,1 0 0,-1-1 0,0 1 0,1 0 0,0-1 0,0 1 0,0 0 0,0-1 0,1 1 0,-1-1 0,4 5 0,-4-7 0,0 1 0,1-1 0,-1 0 0,1 1 0,-1-1 0,1 0 0,-1 0 0,1 0 0,0 0 0,0 0 0,0-1 0,-1 1 0,1 0 0,0-1 0,0 1 0,0-1 0,0 0 0,0 0 0,0 1 0,0-1 0,0-1 0,0 1 0,0 0 0,2-1 0,15-4 0,0 0 0,0-1 0,-1-1 0,0-1 0,0-1 0,-1 0 0,27-20 0,-31 19 0,0 0 0,-1-1 0,0-1 0,-1 0 0,19-25 0,-13 11 0,-1-1 0,15-33 0,-24 29 0,-7 31 0,1-1 0,-1 1 0,0-1 0,0 1 0,0-1 0,0 1 0,-1-1 0,1 0 0,0 1 0,0-1 0,0 1 0,0-1 0,-1 1 0,1-1 0,0 1 0,0-1 0,-1 1 0,1-1 0,0 1 0,-1-1 0,0 1 0,1 0 0,-1 0 0,1 0 0,-1 0 0,0 0 0,1 0 0,-1 0 0,1 0 0,-1 0 0,0 0 0,1 0 0,-1 0 0,1 1 0,-1-1 0,1 0 0,-1 0 0,1 1 0,-1-1 0,1 0 0,-1 1 0,1-1 0,-1 0 0,1 1 0,-1 0 0,-7 5 0,0 2 0,0-1 0,1 1 0,0 0 0,1 0 0,0 1 0,0 0 0,1 0 0,0 1 0,0-1 0,-3 12 0,6-16 0,0 1 0,1-1 0,-1 1 0,1 0 0,0-1 0,1 1 0,-1 0 0,1 0 0,0 0 0,1-1 0,-1 1 0,1 0 0,0-1 0,1 1 0,-1 0 0,1-1 0,0 0 0,0 1 0,1-1 0,0 0 0,0 0 0,4 5 0,-5-8 0,1 1 0,0-1 0,0 0 0,-1 0 0,2-1 0,-1 1 0,0 0 0,0-1 0,0 0 0,1 0 0,-1 0 0,0 0 0,1 0 0,-1-1 0,1 0 0,-1 1 0,1-1 0,-1-1 0,1 1 0,-1 0 0,1-1 0,3-1 0,3 0 0,-1 0 0,0-1 0,1-1 0,-1 1 0,-1-1 0,17-10 0,116-97 0,-100 79 0,-29 22 0,0 0 0,1 1 0,0 1 0,0 0 0,18-7 0,-30 14 0,0 1 0,0-1 0,0 1 0,0 0 0,0 0 0,0 0 0,0-1 0,0 1 0,0 0 0,0 0 0,0 0 0,0 0 0,0 1 0,0-1 0,0 0 0,0 0 0,0 1 0,-1-1 0,1 0 0,0 1 0,0-1 0,0 1 0,0-1 0,0 1 0,-1-1 0,1 1 0,0 0 0,0-1 0,-1 1 0,1 0 0,0 0 0,-1 0 0,1-1 0,-1 1 0,1 0 0,-1 0 0,0 0 0,1 0 0,-1 0 0,0 0 0,1 0 0,-1 0 0,0 0 0,0 0 0,0 0 0,0 0 0,0 1 0,1 7 0,-1 0 0,0 0 0,-3 17 0,3-23 0,-3 17 0,1-14 0,1 0 0,0 0 0,1 0 0,-1 0 0,1 0 0,0 0 0,2 11 0,-2-17 0,1 1 0,-1-1 0,0 0 0,0 1 0,1-1 0,-1 1 0,0-1 0,1 0 0,-1 1 0,1-1 0,-1 0 0,0 1 0,1-1 0,-1 0 0,1 0 0,-1 1 0,1-1 0,-1 0 0,1 0 0,-1 0 0,0 0 0,1 0 0,-1 0 0,1 0 0,-1 0 0,1 0 0,-1 0 0,1 0 0,-1 0 0,1 0 0,-1 0 0,1 0 0,-1 0 0,1 0 0,-1-1 0,1 1 0,-1 0 0,1 0 0,-1-1 0,0 1 0,1 0 0,-1-1 0,0 1 0,1-1 0,22-16 0,-22 17 0,146-137 0,-146 135 0,1 1 0,-1 0 0,0 0 0,1 0 0,-1 0 0,0 0 0,1 0 0,-1 0 0,1 0 0,0 0 0,-1 1 0,1-1 0,0 1 0,2-1 0,-3 1 0,1 0 0,-1 0 0,0 0 0,0 0 0,0 0 0,0 1 0,0-1 0,0 1 0,0-1 0,0 0 0,0 1 0,0 0 0,0-1 0,0 1 0,0 0 0,0-1 0,1 3 0,2 3 0,1 0 0,-1 0 0,-1 1 0,1 0 0,4 13 0,9 14 0,-15-30 0,1-1 0,0 1 0,0-1 0,0 0 0,0 0 0,0 0 0,0-1 0,1 1 0,0-1 0,-1 1 0,1-1 0,0 0 0,0-1 0,0 1 0,0-1 0,0 0 0,1 0 0,-1 0 0,0 0 0,0-1 0,1 0 0,-1 1 0,0-2 0,1 1 0,-1 0 0,0-1 0,0 0 0,1 0 0,-1 0 0,0-1 0,0 1 0,0-1 0,6-4 0,7-5 0,-1 0 0,-1-2 0,0 1 0,-1-2 0,0 0 0,-1-1 0,17-25 0,-4 0 0,-2 0 0,19-45 0,152-426 0,-191 491 0,-4 19 0,0 1 0,0 0 0,0 0 0,0 0 0,0 0 0,0 0 0,0 0 0,0 0 0,0 0 0,0-1 0,0 1 0,0 0 0,0 0 0,0 0 0,0 0 0,-1 0 0,1 0 0,0 0 0,0 0 0,0 0 0,0 0 0,0 0 0,0 0 0,0-1 0,0 1 0,0 0 0,-1 0 0,1 0 0,0 0 0,0 0 0,0 0 0,0 0 0,0 0 0,0 0 0,0 0 0,0 0 0,-1 0 0,1 0 0,0 0 0,0 0 0,0 0 0,0 0 0,0 0 0,0 1 0,0-1 0,0 0 0,-1 0 0,1 0 0,0 0 0,0 0 0,0 0 0,0 0 0,0 0 0,0 0 0,0 0 0,0 0 0,0 0 0,0 1 0,0-1 0,0 0 0,0 0 0,0 0 0,0 0 0,-1 0 0,1 0 0,0 0 0,0 1 0,-3 3 0,-1 1 0,1 0 0,0 0 0,-4 10 0,-28 69 0,3 2 0,4 2 0,4 0 0,4 2 0,-9 95 0,27-149 0,3 0 0,1 0 0,1 1 0,11 45 0,-12-72 0,0-1 0,1 1 0,0-1 0,0 0 0,8 14 0,-9-20 0,0 0 0,-1-1 0,1 1 0,0 0 0,0-1 0,0 1 0,1-1 0,-1 0 0,1 0 0,-1 0 0,1 0 0,0 0 0,-1 0 0,1-1 0,0 1 0,0-1 0,0 0 0,1 0 0,-1 0 0,5 0 0,3-1 0,0-1 0,1 0 0,-1-1 0,0 0 0,0-1 0,0 0 0,0 0 0,-1-2 0,1 1 0,14-10 0,13-4 0,-35 17 106,0-1 0,0 1 1,-1-1-1,1 0 0,0 0 0,-1-1 1,3-2-1,6-8-4891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32.06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324 1084 6632,'0'0'-30,"12"-16"13,110-136 190,-112 139-113,-8 9-15,0 0-1,1 1 1,0-1 0,0 1-1,0 0 1,0 0-1,4-3 1,-6 6-26,0-1 0,0 1 0,0 0-1,0-1 1,0 1 0,0 0 0,0 0 0,0 0 0,0 0 0,0 0 0,0 0 0,0 0 0,0 0 0,0 0 0,0 0 0,0 1 0,0-1 0,0 0 0,0 1 0,-1-1 0,1 1 0,0-1 0,0 1 0,0-1 0,0 1 0,-1 0 0,1-1 0,0 1 0,-1 0 0,1-1 0,0 1 0,-1 0 0,1 0 0,-1 0 0,1 0 0,-1 0 0,1 1 0,19 34 236,-1 0 0,-2 2 1,17 53-1,-23-62-134,-5-13-33,-1-1 0,0 2 0,3 20 0,-8-32-56,1 0 1,-1 0-1,0 0 0,0 0 0,-1 1 1,1-1-1,-1 0 0,0 0 0,-1 0 1,1 0-1,-1-1 0,0 1 1,0 0-1,0-1 0,-4 6 0,-11 10 83,-1 0 0,-1-1-1,-1-1 1,-37 26 0,34-28-4,-1-2 0,-30 14 1,30-17 25,1 2 1,-32 22-1,54-34-114,-1 0 0,0 1 0,1-1 0,-1 0 0,1 1-1,0-1 1,-1 1 0,1 0 0,0-1 0,0 1 0,0 0 0,0 0-1,0 0 1,0 0 0,1-1 0,-1 4 0,0-1 4,1 0 1,1 0-1,-1 0 0,1 0 1,-1 0-1,3 7 1,0 1-37,1 10 35,-2 1 1,-1-1-1,-1 1 0,0 0 0,-2-1 0,-1 1 0,-5 24 1,-3-12-6,0 5 52,6-28-32,5-12-36,0 0 0,0 0 0,-1 0 0,1 0 0,0 1 0,0-1 0,0 0 0,0 0 0,0 1 0,-1-1 0,1 0 0,0 0 0,0 0 0,0 1 0,0-1 0,0 0 0,0 0 0,0 1 0,0-1 0,0 0 0,0 0 0,0 1 0,0-1 0,0 0 0,0 0 0,0 1 0,0-1 1,0 0-1,1 0 0,-1 1 0,0-1 0,0 0 0,0 0 0,0 0 0,0 1 0,1-1 0,-1 0 0,0 0 0,0 0 0,0 0 0,0 1 0,1-1 0,-1 0 0,0 0 0,0 0 0,1 0 0,-1 0 0,0 0 0,1 1 0,-1-1 1,1 0 0,-1 1-1,1-1 1,-1 1 0,1-1-1,-1 1 1,1-1-1,-1 1 1,0-1 0,1 1-1,-1 0 1,0-1 0,1 1-1,-1-1 1,0 1 0,0 0-1,0-1 1,0 1 0,1 0-1,-1-1 1,0 1-1,0 0 1,0-1 0,0 1-1,-1 0 1,1-1 0,0 1-1,0 0 1,0-1 0,0 1-1,-1 0 1,1-1 0,-1 2-1,-16 23 0,11-17 5,-198 264 29,199-261-39,8-19 0,70-187 33,1-3 22,3-9 131,-72 194-163,-1 0 0,0 0 0,1-14 0,-5 25-33,0 1 0,0 0 0,0-1 0,0 1 0,0 0 0,-1-1 0,1 1 1,-1 0-1,1 0 0,-1-1 0,1 1 0,-1 0 0,0 0 0,0 0 0,1 0 0,-1 0 0,-1-1 0,0 0-22,1 1 1,0-1-1,0 0 0,-1 0 1,1 0-1,0 0 0,0 0 1,1 0-1,-1 0 0,0 0 1,1 0-1,-1 0 0,1-3 1,1-6-19,0-1 1,1 1-1,0 0 1,1 0 0,1 0-1,6-13 1,5-20-49,-2 3 9,1 0 1,2 0 0,37-64-1,-16 38 21,-2-2-1,35-99 1,24-150 229,-52 101 211,-38 177-173,-1 1 1,-3-1-1,-5-61 1,4 93-137,-1-1 1,0 1-1,0-1 1,-4-10 0,5 17-47,0 0 0,0-1 0,0 1 1,0 0-1,-1 0 0,1 0 0,0 1 1,-1-1-1,1 0 0,-1 0 0,0 1 1,0-1-1,1 1 0,-1 0 0,0-1 1,0 1-1,0 0 0,-1 0 0,1 0 0,0 0 1,-3 0-1,-4 0 4,0 0 0,0 1 0,0 0 0,0 0 0,0 1 0,0 0-1,0 1 1,0 0 0,1 1 0,-1-1 0,1 2 0,-1-1 0,1 1 0,0 0 0,-7 6 0,-6 4-9,1 2-1,0 0 1,1 1 0,-20 25-1,-3 6-21,3 3 0,-61 104 0,-35 107-1002,104-199 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38.41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793 0 4816,'0'0'2953,"-12"9"-2796,-157 117 201,-353 197 0,509-316-326,6-3 3,1 0 0,-1-1 1,0 0-1,0 0 0,0 0 1,0-1-1,-1 0 0,-12 1 81,44-10 117,171-46 3,76-15-36,-218 63-147,-50 5-44,1 0-1,-1 0 0,0 1 1,1-1-1,-1 1 0,0-1 0,0 1 1,1 0-1,-1 1 0,0-1 1,0 0-1,5 4 0,-7-4-4,0 0 0,0 1-1,0-1 1,0 0 0,0 1-1,-1-1 1,1 1 0,0-1-1,-1 1 1,1-1 0,-1 1-1,1 0 1,-1-1 0,0 1-1,0 0 1,0-1-1,0 1 1,0-1 0,0 1-1,0 0 1,0-1 0,-1 1-1,1 0 1,-1-1 0,1 1-1,-2 2 1,-2 5 5,0 1 0,-11 17-1,14-24-6,-10 12 3,-24 29 0,13-18 8,17-18 4,0 0 1,0 0-1,-4 12 0,-3 3 15,-11 27 5,20-40-37,-1-1 1,0 1-1,-1-1 0,0 0 0,0-1 0,-1 1 1,-10 11-1,-4-4 15,0 0 1,-1-2-1,-1 0 1,0-2-1,-40 17 1,62-29-15,-1 1 0,1-1 0,-1 1 0,1-1 0,-1 0 0,1 1 0,-1-1 1,1 0-1,-1 0 0,1 1 0,-1-1 0,1 0 0,-1 0 0,0 0 0,1 0 0,-1 0 0,1 0 0,-1 0 0,1 0 0,-1 0 0,0 0 0,1 0 0,-1 0 0,1 0 1,-1 0-1,1 0 0,-1-1 0,1 1 0,-2 0 0,9-15 14,22-18-6,-24 28-4,1 1 0,-1-1 0,1 1 0,0 1 0,0-1 0,1 1 0,-1 0 0,1 1 0,0 0 0,9-3 0,11 0 7,37-3 0,-52 7-8,315-46 42,-288 39-45,360-51 8,-262 47-9,-124 10 12,-1-2 1,1 0-1,-1 0 1,0-1 0,0-1-1,19-11 1,-11 4 1,25-20 0,-27 18-5,39-23 0,89-29 1,-144 66-9,1 0 0,-1 0-1,0 1 1,1-1 0,-1 1 0,1-1 0,-1 1 0,5 0 0,-7 0-1,0 0 0,0 0 0,0 0 0,0 0 1,0 0-1,1 0 0,-1 0 0,0 0 0,0 0 0,0 0 0,0 0 0,0 0 0,0 0 1,1 0-1,-1 0 0,0 0 0,0 1 0,0-1 0,0 0 0,0 0 0,0 0 0,0 0 1,0 0-1,0 0 0,1 0 0,-1 0 0,0 1 0,0-1 0,0 0 0,0 0 0,0 0 1,0 0-1,0 0 0,0 0 0,0 1 0,0-1 0,0 0 0,0 0 0,0 0 1,0 0-1,0 0 0,0 0 0,0 1 0,0-1 0,0 0 0,-10 10 1,-31 16-78,41-26 76,0 0 0,0 1 1,0-1-1,-1 0 0,1 0 0,0 1 1,0-1-1,0 0 0,0 0 0,0 1 0,0-1 1,1 0-1,-1 0 0,0 1 0,0-1 1,0 0-1,0 0 0,0 0 0,0 1 1,0-1-1,0 0 0,0 0 0,1 0 0,-1 1 1,0-1-1,0 0 0,0 0 0,0 0 1,1 0-1,-1 1 0,0-1 0,0 0 0,0 0 1,1 0-1,-1 0 0,0 0 0,0 0 1,1 0-1,-1 0 0,0 0 0,0 0 0,0 0 1,1 1-1,-1-1 0,0 0 0,0-1 1,1 1-1,-1 0 0,0 0 0,1 0 1,14 2-12,5-3 8,0 0-1,-1 2 1,1 0-1,34 7 1,-49-8 3,-1 1 0,0 1 0,0-1 0,1 1 0,5 3 0,-9-5 0,-1 0 1,1 1 0,-1-1 0,1 0-1,-1 0 1,0 1 0,1-1-1,-1 0 1,1 1 0,-1-1-1,0 0 1,1 1 0,-1-1 0,0 0-1,0 1 1,1-1 0,-1 1-1,0-1 1,0 1 0,1-1-1,-1 1 1,0-1 0,0 1 0,0-1-1,0 1 1,0-1 0,0 1-1,0-1 1,0 1 0,0-1 0,0 1-1,0-1 1,0 1 0,0-1-1,0 1 1,-1-1 0,1 1-1,0-1 1,0 0 0,0 1 0,-1-1-1,1 1 1,0-1 0,-1 0-1,1 1 1,0-1 0,-1 1 0,1-1-1,0 0 1,-1 1 0,1-1-1,-1 0 1,1 0 0,-1 0-1,1 1 1,-1-1 0,1 0 0,-1 0-1,1 0 1,-1 0 0,-22 12-18,1-1 1,-2-1 0,1-1 0,-31 6-1,49-13 17,-4 1 17,0 0-1,0 0 1,0 1 0,-9 6 0,14-8-143,1 0 0,0 0 0,0 0 0,0 1 0,0 0 0,1-1 0,-1 1 0,1 0 0,-1 0-1,1 0 1,-3 6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0.25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1073 93 3616,'0'0'313,"-13"14"-3,-196 192 315,-71 48-208,262-236-338,-27 33 0,1 0 203,36-41 12,9-9-282,0-1 0,0 0 0,0 0 1,0 0-1,-1 0 0,1 0 0,0 0 0,0 0 0,0 0 0,0-1 0,0 1 0,-1 0 1,1 0-1,0-1 0,0 1 0,0-1 0,0 0 0,77-28 241,109-59-1,36-36 258,-208 113-353,-11 5 52,-14 5 111,-221 53 130,119-24-328,-173 47 244,54-14-41,127-31 95,99-27-238,9-2-60,13-3 5,229-59 303,182-37-84,-61 42 22,-338 52-315,0 2 1,1 2 0,34 3-1,-59-3-38,1 1 0,0 0 1,-1 1-1,1-1 0,-1 1 0,7 3 0,-11-5-11,0 1 1,0-1-1,0 1 0,0-1 1,0 1-1,0 0 0,-1-1 1,1 1-1,0 0 0,0 0 1,0 0-1,-1 0 1,1 0-1,0 0 0,-1 0 1,1 0-1,-1 0 0,1 0 1,-1 0-1,0 0 0,1 0 1,-1 0-1,0 0 1,0 1-1,0-1 0,1 0 1,-1 0-1,-1 0 0,1 0 1,0 1-1,0-1 1,0 0-1,-1 0 0,1 0 1,-1 2-1,-2 3 12,0 0-1,0-1 1,-1 1 0,0-1 0,0 0-1,0 0 1,-7 6 0,-6 8 13,-25 26 13,-3-1 0,-71 54 0,-113 65 55,185-133-68,12-7-10,6-5 39,-45 25 1,123-57 42,112-55-31,-17 7-45,517-145 123,-522 168-94,31-23 40,1 0 36,-161 58-112,4-1 53,-25 10-12,-71 30-42,-1-4 0,-2-4 0,-92 19-1,62-25 15,-207 13-1,290-32-15,0-1 0,0-2 0,0-1 0,0-1 0,0-1 0,1-2 0,-40-12 0,64 16-8,0 0-1,0 1 0,0-2 1,1 1-1,-1 0 1,-4-4-1,8 5-3,-1 1-1,0-1 1,1 1 0,-1-1 0,0 0-1,1 1 1,-1-1 0,1 0 0,0 0-1,-1 1 1,1-1 0,-1 0 0,1 0-1,0 1 1,0-1 0,-1 0 0,1 0-1,0 0 1,0 0 0,0 0 0,0 1-1,0-1 1,0 0 0,0 0 0,0 0-1,0 0 1,1 0 0,-1 1 0,0-1-1,1 0 1,-1 0 0,0 0 0,1 1-1,-1-1 1,1 0 0,-1 1 0,1-1-1,-1 0 1,2 0 0,14-15 22,1 1 0,1 1 0,0 0-1,29-16 1,87-37 18,251-89 29,-372 151-70,1 1 0,0 1 1,0 0-1,0 1 1,22-1-1,-36 3-2,0 0 0,0 0 0,0 0 0,0 0 0,0 0 0,1 0 0,-1 0 0,0 0 0,0 0 0,0 0 0,0 0 0,0 0 0,0 0 0,0 0 0,0 0 0,0 0 0,0 0 0,0 0 0,1 0 1,-1 0-1,0 1 0,0-1 0,0 0 0,0 0 0,0 0 0,0 0 0,0 0 0,0 0 0,0 0 0,0 0 0,0 0 0,0 0 0,0 0 0,0 0 0,0 1 0,0-1 0,0 0 0,0 0 0,0 0 0,0 0 0,0 0 0,0 0 0,0 0 0,0 0 0,0 0 0,0 0 0,0 0 0,0 1 0,0-1 0,0 0 0,0 0 0,0 0 0,0 0 0,0 0 0,0 0 0,0 0 0,0 0 0,0 0 0,0 0 0,0 0 0,0 0 0,0 0 0,-1 1 0,1-1 0,-7 8-5,-16 9-15,-36 17-14,-2-3-1,-1-3 0,-103 33 1,66-33-6,-179 26 0,198-45 24,0-3 0,-1-5 0,-82-8 0,154 7 21,0-1 0,0-1 0,0 1 0,0-2 0,0 1 0,-9-5 0,15 6-3,1 0 0,0 0 0,0 0 0,1 0 0,-1-1 0,0 1 0,0-1 0,1 1 0,-1-1 0,0 0-1,1 0 1,0 1 0,-1-1 0,1 0 0,0 0 0,0-1 0,0 1 0,0 0 0,1 0 0,-1 0 0,1 0 0,-1-1 0,1 1 0,0 0 0,0-1 0,0 1 0,0 0 0,0-3 0,1-3 1,1-1 1,0 1 0,0 0-1,0 0 1,1 0-1,1 0 1,-1 1 0,1-1-1,6-7 1,7-9 2,25-28-1,-39 48-4,35-37 3,0 1 0,3 1 0,1 3 0,2 1 0,1 3 0,67-38 0,-86 55 9,-17 10-4,0-1 0,1 1 0,-1 1 0,1 0 1,19-6-1,-28 10-8,0 0 1,0 0-1,0-1 1,0 1 0,1 0-1,-1 0 1,0 0 0,0 0-1,0 0 1,0 1-1,0-1 1,1 0 0,-1 0-1,0 1 1,1 0-1,-2-1 0,1 0 0,-1 0 0,0 1 0,1-1-1,-1 0 1,0 1 0,0-1 0,0 1 0,1-1-1,-1 0 1,0 1 0,0-1 0,0 1 0,0-1-1,0 0 1,0 1 0,0-1 0,0 1 0,0-1-1,0 0 1,0 1 0,0-1 0,0 1 0,0-1-1,0 1 1,0-1 0,0 1 0,-2 3 1,0-1-1,0 1 1,0 0 0,0-1 0,0 1 0,-1-1-1,-2 3 1,-30 32-2,-2-3-1,-1-1 1,-45 31-1,14-17-44,-85 43-1,123-76 53,66-20 56,-12 4-56,122-20 7,43-4-2,-176 24-12,-1 1 0,1 0 0,-1-2 0,0 1 0,1-2 0,14-4 0,-56 17 0,0-1 0,-57 8 0,-74-1 0,112-14 0,14-1-2,-68 10 0,99-10-2,0 0 1,0 1 0,0-1 0,1 1-1,-1 0 1,0 0 0,1 0-1,-1 0 1,1 0 0,0 1 0,-1 0-1,1-1 1,0 1 0,1 1 0,-1-1-1,1 0 1,-4 6 0,0 2-139,1 1-1,0-1 1,1 1 0,-3 13 0,0-2-1066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1.30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1108 0 4720,'0'0'964,"-15"9"-987,1-2 19,-169 106 19,37 5 168,44-34 116,79-63-114,0 0 0,2 1 0,0 2 0,2 0 0,1 1-1,1 1 1,-26 49 0,43-73-146,-1-1-1,0 1 1,0-1-1,0 1 1,1 0-1,-1-1 1,1 1-1,-1 0 1,1-1-1,0 1 1,0 0-1,0 0 1,0-1-1,0 1 1,0 2-1,1-3-21,-1-1 0,1 1 0,0 0 0,0 0 0,-1 0 0,1-1 0,0 1 0,0 0 0,0-1 0,0 1-1,0-1 1,0 1 0,0-1 0,0 1 0,0-1 0,0 0 0,1 1 0,-1-1 0,0 0 0,0 0 0,0 0-1,0 0 1,0 0 0,0 0 0,3-1 0,31-1 107,1-2 1,-1-2-1,56-16 0,17-3 156,-106 25-259,1-1-1,-1 1 1,1-1-1,0 1 1,-1 0-1,1 0 1,0 0-1,-1 0 1,1 1-1,-1-1 1,1 1-1,0-1 1,-1 1-1,1 0 1,3 2-1,-4-1-3,-1-1 0,1 1 0,-1-1 0,1 1-1,-1 0 1,0 0 0,1 0 0,-1 0-1,0 0 1,0 0 0,-1 0 0,1 0-1,0 0 1,-1 0 0,1 0 0,-1 0-1,0 1 1,0 3 0,0-6-17,1 7 26,-1-1-1,1 1 1,0-1 0,0 0-1,0 1 1,1-1 0,4 10-1,-5-14-17,1 0-1,0 1 0,0-1 0,0 0 0,0 0 0,0-1 0,0 1 0,0 0 0,1-1 0,-1 1 0,1-1 0,-1 0 0,1 0 0,-1 0 0,1 0 1,0 0-1,-1-1 0,1 1 0,0-1 0,0 1 0,-1-1 0,4 0 0,36 0 50,0-2 1,0-1-1,0-2 0,80-21 1,-100 19-1,0-1 0,-1 0 0,32-19 0,-22 11 75,-30 16-126,-1 0 1,1 0 0,-1 0 0,1 0 0,-1 0 0,1-1-1,-1 1 1,0 0 0,1 0 0,-1 0 0,1-1-1,-1 1 1,0 0 0,1-1 0,-1 1 0,0 0 0,1-1-1,-1 1 1,0 0 0,1-1 0,-1 1 0,0 0 0,0-1-1,1 1 1,-1-1 0,0 1 0,0-1 0,0 1-1,0-1 1,1 0 0,-3 0 8,1 0 0,0 1 0,-1-1 0,1 0 0,0 1 0,-1-1 0,1 1 0,-1 0 0,1-1 0,-1 1 0,1 0 0,-2 0 0,-23-3 31,1 2 0,0 1-1,0 0 1,-33 6 0,-103 26 80,-238 71 174,10 24-120,257-69-164,111-47-511,-1 2 0,1 0 0,-27 24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1.86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821 49 6328,'0'0'429,"-17"4"211,-56 11-680,-80 14-103,106-23 123,-92 6 208,125-11-110,0-2 0,0 0 0,0-1 1,0 0-1,1-1 0,-1 0 0,-21-10 1,27 10 8,3 0 35,1 1 0,-1 0 1,0 0-1,0 1 0,0 0 1,0-1-1,0 1 0,-10 0 1,15 1-89,0-1 0,4-5 646,-3 6-646,-1 0 0,0 0 0,1-1 0,-1 1 0,0 0 0,1 0 1,-1 0-1,0 0 0,1 0 0,20-13 315,-2 2-151,0 1-1,30-11 0,-44 19-166,0 0 1,0 1-1,0-1 0,0 1 0,0 0 1,1 1-1,-1-1 0,0 1 1,0 0-1,1 0 0,-1 1 1,0 0-1,1 0 0,-1 0 1,0 0-1,7 3 0,-11-3-24,-1-1 1,1 0-1,0 1 0,0-1 0,0 1 0,-1-1 0,1 1 0,0 0 0,-1-1 1,1 1-1,0 0 0,-1-1 0,1 1 0,-1 0 0,1 0 0,-1 0 0,0-1 1,1 1-1,-1 0 0,0 0 0,1 0 0,-1 0 0,0 0 0,0 0 0,0 0 1,0-1-1,0 1 0,0 0 0,0 0 0,0 0 0,0 0 0,0 0 0,-1 0 1,1 0-1,0 0 0,-1 1 0,-2 3 14,0 0 0,0 0 0,-1 0 0,-7 8 0,5-5-11,-23 24 63,-1 0-1,-1-2 1,-2-1 0,-1-2-1,-1-1 1,-1-1 0,-50 24-1,19-26 526,67-23-588,0 0 0,-1 0 1,1 0-1,-1 0 0,1 0 1,0 0-1,-1 0 0,1 1 1,0-1-1,-1 0 0,1 0 1,0 0-1,-1 0 0,1 1 1,0-1-1,-1 0 0,1 0 1,0 1-1,0-1 0,-1 0 1,1 0-1,0 1 0,0-1 1,0 0-1,-1 1 0,1-1 1,0 0-1,0 1 0,0-1 1,0 0-1,0 1 0,0-1 1,0 1-1,0-1 0,0 0 1,0 1-1,0-1 0,0 0 1,0 1-1,0-1 0,0 1 1,0-1-1,0 0 0,0 1 1,0-1-1,0 0 0,1 1 1,-1-1-1,0 0 0,0 1 1,0-1-1,1 0 0,-1 0 1,0 1-1,1-1 0,-1 0 1,0 0-1,0 1 0,1-1 1,-1 0-1,0 0 0,1 0 0,-1 1 1,0-1-1,1 0 0,-1 0 1,1 0-1,34 12 144,-26-9-117,-2-1-24,76 23 119,137 63 0,-158-57-1930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3.26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 1 6016,'0'0'938,"11"0"-611,-4 0-288,0 1 1,0-1-1,-1 1 1,1 0-1,0 1 0,-1 0 1,1 0-1,-1 0 0,0 1 1,0 0-1,0 0 1,0 0-1,0 1 0,-1 0 1,1 0-1,8 9 0,-6-1-26,0-1 1,-1 2-1,0-1 0,-1 1 0,0-1 0,-1 2 0,-1-1 0,0 0 0,-1 1 0,0 0 0,-1 0 0,-1 0 0,0 15 0,-1-2-25,-1 1 0,-2 0-1,0-1 1,-2 0 0,-14 44 0,17-66 18,1-1 0,-1 1 1,0-1-1,-1 1 0,1-1 0,-1 0 1,0 1-1,0-2 0,0 1 1,-5 4-1,0-1 31,-1 0 0,0-1 1,-13 7-1,17-11-25,-3 2 56,0 1 0,0 0 0,1 0-1,-1 0 1,1 1 0,0 1 0,1-1-1,-1 1 1,1 0 0,1 0 0,-1 1-1,1-1 1,0 1 0,1 0 0,-7 18-1,4-3 44,4-15-76,0 1 0,1-1 0,0 1 0,0-1 1,1 1-1,0 0 0,1-1 0,1 16 0,-1-17-2,1-1 1,-1 1-1,2-1 1,-1 1-1,1-1 1,0 1-1,0-1 0,1 0 1,0 0-1,0 0 1,0-1-1,1 1 0,0-1 1,0 1-1,8 7 1,-9-10 12,0-1 1,0 1-1,0-1 1,0 0 0,0 1-1,1-1 1,-1-1-1,0 1 1,1-1 0,0 1-1,-1-1 1,1 0-1,0 0 1,0 0 0,0-1-1,-1 0 1,1 1-1,4-2 1,-7 2-26,-1-1 1,1 0-1,-1 0 1,1 0-1,0 0 1,-1 0-1,1 0 1,0-1-1,-1 1 1,1 0-1,-1 0 1,1 0-1,-1-1 1,1 1-1,-1 0 0,1 0 1,0-1-1,-1 1 1,0-1-1,1 1 1,-1 0-1,1-1 1,-1 1-1,1-1 1,-1 1-1,0-1 1,1 0-1,0-17 303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3.61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6728,'0'0'377,"0"21"124,6-4-349,12 27-1,-8-23 98,3 4 602,-11-22-729,0 0 0,0 0 0,0 0 1,0 1-1,-1-1 0,0 1 1,0-1-1,0 1 0,0-1 0,0 1 1,0-1-1,-1 7 0,0 0-1028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4.68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84 1 4216,'0'0'1260,"10"0"-1216,29 1-11,-38-1-30,-1 0 0,1 0-1,-1 0 1,0 0 0,1 0-1,-1 0 1,0 0 0,1 0 0,-1 0-1,1 1 1,-1-1 0,0 0 0,1 0-1,-1 0 1,1 0 0,-1 0-1,0 1 1,1-1 0,-1 0 0,0 0-1,0 1 1,1-1 0,-1 0-1,0 1 1,1-1 0,-1 0 0,0 1-1,0-1 1,0 0 0,1 1-1,-1-1 1,0 0 0,0 1 0,0-1-1,0 0 1,0 1 0,0-1-1,0 1 1,0-1 0,0 0 0,0 1-1,0-1 1,0 1 0,0-1-1,0 0 1,0 1 0,0-1 0,0 1-1,0-1 1,-1 1 0,-9 17 73,9-17-59,-3 4-33,0 0 1,-1 0-1,0-1 0,0 0 0,0 0 1,0 0-1,-1-1 0,1 1 0,-1-1 1,0-1-1,0 1 0,0-1 0,0 0 1,-1 0-1,1-1 0,-1 0 0,1 0 1,-1 0-1,1-1 0,-12-1 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5.61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21 3912,'0'0'539,"16"-2"-181,35-5 85,1 4 0,-1 1 0,66 7 0,-92 0-112,47 17 1,-29-8-55,-34-11-149,0 1 0,-1 0 0,15 9 0,2 1 271,-24-14-362,0 0-1,-1 1 1,1-1 0,0 0 0,-1 1 0,1-1-1,-1 1 1,1-1 0,0 1 0,-1-1 0,1 1 0,-1-1-1,1 1 1,-1 0 0,0-1 0,1 1 0,-1 0-1,0-1 1,-2 7 674,-8-15-480,6 3-250,1 1 1,-1-1-1,1 1 0,0-1 1,0 0-1,1 0 0,-1-1 1,-1-7-1,2 8-216,0-1-1,1 1 1,-2 0-1,1 0 1,-1 0-1,0 0 1,-4-6-1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7.17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145 70 6328,'0'0'1305,"12"-9"-845,-5 4-421,6-5 122,2 1-1,18-11 0,-28 18-113,1-1-1,-1 1 1,0 0-1,1 0 1,-1 1-1,1-1 0,0 1 1,-1 0-1,1 1 1,0 0-1,0 0 1,10 1-1,-15-1-39,0 0 1,0 1-1,0-1 0,0 0 1,0 1-1,0-1 1,0 1-1,0-1 0,0 1 1,0-1-1,0 1 0,-1 0 1,1-1-1,0 1 0,0 0 1,-1 0-1,1-1 0,0 1 1,-1 0-1,1 0 0,-1 0 1,1 0-1,-1 0 1,0 0-1,1 0 0,-1 0 1,0 0-1,0 0 0,1 0 1,-1 0-1,0 0 0,0 0 1,0 0-1,0 0 0,-1 0 1,1 0-1,0 0 0,0 0 1,-1 0-1,1 0 1,0 0-1,-1 0 0,0 2 1,-2 3 16,0 1 1,0-1-1,-1 1 1,-8 10 0,-1-1-1,-1-1-1,-1-1 1,0 0 0,-1-1 0,0 0 0,-19 10-1,-115 57 560,124-67-104,85-23 198,10 0-519,-20 1 4,0 3 1,97 1-1,-81 4 78,-64 1-233,0-1-1,-1 1 0,1 0 0,0 0 0,-1 0 1,1 0-1,0 0 0,0 0 0,-1 1 1,1-1-1,0 0 0,-1 0 0,1 0 0,0 1 1,-1-1-1,1 0 0,-1 1 0,1-1 1,0 1-1,-1-1 0,1 0 0,0 2 1,-1-2-1,0 1 0,0-1 0,0 1 0,0-1 1,0 1-1,0-1 0,0 1 0,0-1 1,0 1-1,-1-1 0,1 1 0,0-1 0,0 1 1,0-1-1,-1 1 0,1-1 0,0 1 1,-1-1-1,1 1 0,0-1 0,-1 1 1,-27 23 116,14-16-106,0-1-1,0 0 0,-1-1 1,0-1-1,-20 5 0,4-3 48,-55 4 0,77-11-28,9-2 27,18-5 26,317-86 243,-320 90-253,-28 9 40,-70 18-62,33-11-40,-78 33 0,112-37-67,0 0-1,1 1 1,1 1-1,-24 22 1,4-4-1778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2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16479,'0'0'5602,"16"1"-5028,233-13 1325,-90 2-299,-141 10-955,34 4 0,5 1-3335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48.94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1610 1 5224,'0'0'904,"-20"13"-607,-192 114 336,120-74-386,-23 21 272,-186 155 1,134-73 480,163-151-950,-1-1-1,-1 0 1,1-1 0,-1 1 0,1-1 0,-1 0 0,-12 4-1,-46 11 150,26-9-131,10 0-20,1 1 1,0 2-1,-25 15 1,-73 49 85,72-42-73,16-11-14,-72 49 75,98-64-100,0 1 0,1 0 0,0 1 0,1 0 0,0 1 0,0-1 1,-8 16-1,17-26-20,0 1 1,0 0 0,-1-1 0,1 1 0,0 0 0,0-1-1,0 1 1,0 0 0,0-1 0,0 1 0,0 0 0,0 0-1,0-1 1,0 1 0,0 0 0,1-1 0,-1 1-1,0 0 1,0-1 0,1 1 0,-1-1 0,0 1 0,1 0-1,-1-1 1,0 1 0,1-1 0,-1 1 0,1-1 0,-1 1-1,1-1 1,-1 1 0,1-1 0,0 0 0,-1 1-1,1-1 1,-1 0 0,1 1 0,0-1 0,-1 0 0,1 0-1,0 0 1,-1 0 0,1 1 0,1-1 0,36 6 43,-35-5-42,0-1-1,22 3 36,0-1 1,0-1 0,39-4-1,-44 3 74,-20 0-110,1 0 0,-1 0 0,0 1 0,0-1 0,0 0 0,0 0 0,0 0 0,0 0 0,0 1 0,1-1 0,-1 0 0,0 0 0,0 0 0,0 1 0,0-1 0,0 0 0,0 0 0,0 0 0,0 1 0,0-1 0,0 0 0,0 0 0,0 0 0,0 1 0,0-1 0,0 0 0,0 0 0,0 0 0,0 0 0,-1 1 0,1-1 0,0 0 0,0 0 0,0 0 0,0 1 0,0-1 0,0 0 0,-1 0 0,1 0 0,0 0 0,0 0 0,0 0 0,-1 1 0,-27 21 155,21-17-171,-52 44 97,45-36-48,0 0 1,-1-2-1,-1 1 0,0-2 1,-17 9-1,101-40 150,47-33-1757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50.59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4 173 8744,'0'0'34,"15"-17"28,-10 12-52,15-18 59,38-32-1,-48 47-27,1 0-1,-1 0 1,1 2 0,1-1-1,-1 1 1,1 1 0,0 0-1,19-5 1,-17 7 41,0 0 0,0 1-1,0 1 1,0 1 0,1 0 0,-1 0-1,0 1 1,0 1 0,0 1 0,0 0 0,-1 1-1,1 0 1,-1 1 0,0 0 0,0 1-1,0 1 1,15 10 0,-25-14-51,0-1 0,-1 1 0,1-1-1,-1 1 1,1 0 0,-1 0 0,0 1 0,0-1 0,0 0-1,-1 1 1,1-1 0,-1 1 0,0-1 0,0 1 0,0-1-1,0 1 1,0 0 0,-1 0 0,0-1 0,0 1 0,0 0-1,0 0 1,-1-1 0,1 1 0,-1 0 0,0 0 0,0-1-1,0 1 1,-1-1 0,1 1 0,-1-1 0,0 0 0,0 1-1,0-1 1,0 0 0,-1 0 0,1-1 0,-5 5 0,-25 20 77,0-1 1,-62 36 0,-25 19 30,103-69-120,1 2-1,0 0 0,1 0 0,1 2 0,-14 19 0,9-4-224,2 0 0,1 1-1,1 1 1,2 0 0,1 1-1,2 1 1,-6 38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51.19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204 0 7736,'0'0'504,"-81"36"-248,33-5 16,5 3-56,17 2 8,20 13-64,12 1 8,8-8-32,27 17 8,17 11-64,8-23 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7:52.04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133 202 5224,'0'0'0,"12"-66"-272,-6 30 144,-6-5 344,-2 11 0,-4 14 72,-4 6 0,2 8 40,-8 4 8,-4 8-24,-4 12 8,-7 14-72,-3 13 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04.90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76 4120,'0'0'3712,"11"-6"-3171,80-46 1836,-85 46-2009,-6 6-339,0 0 1,0-1-1,0 1 0,0 0 0,0 0 1,0-1-1,1 1 0,-1 0 0,0-1 1,0 1-1,0 0 0,1 0 0,-1 0 1,0-1-1,0 1 0,1 0 0,-1 0 0,0 0 1,1-1-1,-1 1 0,0 0 0,0 0 1,1 0-1,-1 0 0,0 0 0,1 0 1,-1 0-1,0 0 0,1 0 0,-1 0 1,0 0-1,1 0 0,-1 0 0,0 0 1,1 0-1,-1 0 0,0 0 0,1 0 1,-1 0-1,0 1 0,0-1 0,1 0 1,1 1 19,-1-1-1,1 1 1,-1-1 0,1 1 0,-1-1 0,1 0 0,-1 0 0,1 0 0,-1 0 0,1 0 0,-1 0 0,1 0-1,-1 0 1,1-1 0,-1 1 0,1 0 0,-1-1 0,0 1 0,1-1 0,1-1 0,20-4 452,-1 7-365,-1 0 1,1 2-1,-1 0 1,0 1-1,0 2 1,34 12 0,21 5 61,-2-4 23,0 3 0,124 54 0,-172-62-164,-1 0 0,0 1 1,-1 2-1,27 24 1,-36-28-14,-2 1 0,1 1 0,-2 0 0,0 1 0,-1 0 1,0 1-1,9 22 0,-18-34-25,0 0-1,0 1 1,0-1 0,-1 0 0,0 1 0,0-1 0,-1 1-1,0-1 1,1 1 0,-2-1 0,1 1 0,-1-1-1,0 1 1,0-1 0,0 1 0,-1-1 0,0 0-1,0 0 1,0 0 0,0 0 0,-1 0 0,-6 8-1,-6 6 48,0-1-1,-2 0 0,0-1 0,-19 14 0,8-6 15,9-7 13,1 1 0,1 1 0,-29 42 0,44-59-82,0 0 0,1 0 0,-1 0 0,0 0 1,1 0-1,0 0 0,0 0 0,0 1 0,0-1 0,0 0 0,1 1 0,-1-1 0,1 0 0,0 1 0,0-1 0,0 1 0,0-1 0,1 0 0,0 1 0,-1-1 0,1 0 0,0 1 0,1-1 0,-1 0 0,0 0 0,1 0 0,0 0 0,0 0 0,0 0 0,0-1 0,0 1 0,0-1 0,1 1 0,3 2 0,8 6 17,1-2 1,0 0-1,0 0 1,0-1 0,24 7-1,-33-12-22,88 30 159,190 39 0,-142-40-39,-13-7-2,-77-17 28,81 24 0,-98-22-63,-25-8-30,0 1 0,0 0 0,0 1 0,17 8 0,-26-11-52,-1-1 0,1 0 0,-1 0 0,1 0 0,-1 1 0,1-1 0,-1 0 1,1 1-1,-1-1 0,1 1 0,-1-1 0,1 0 0,-1 1 0,0-1 0,1 1 0,-1-1 0,0 1 0,1-1 0,-1 1 0,0 0 0,0-1 0,1 1 0,-1-1 0,0 1 1,0-1-1,0 1 0,0 0 0,0-1 0,0 1 0,0-1 0,0 1 0,0 0 0,0-1 0,0 1 0,0-1 0,-1 1 0,1 0 0,0-1 0,0 1 0,-1-1 0,1 1 1,-1 0-1,-22 18 99,19-16-96,-31 20 56,-1-2 1,0-2-1,-52 19 0,65-29-1319,-32 6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13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1 692 4616,'0'0'7000,"10"10"-6743,34 36 2,-41-43-219,-1 1-1,1-1 1,-1 1 0,1 0 0,-1-1 0,0 1 0,0 0 0,-1 0 0,1 0 0,-1 1 0,0-1 0,1 6 0,-1-1 38,-1 1-1,0-1 1,-3 18 0,0-1 54,-10 93 331,6-77-193,3 0 0,1 71 1,5-44 61,-2-48-94,0 1 0,2 0 1,0-1-1,1 1 0,9 28 0,-12-50-220,0 0 1,0 0 0,0 1-1,0-1 1,0 0-1,0 1 1,0-1 0,0 0-1,0 0 1,0 1-1,0-1 1,0 0 0,0 0-1,0 1 1,0-1-1,0 0 1,1 0-1,-1 1 1,0-1 0,0 0-1,0 0 1,0 0-1,1 1 1,-1-1 0,0 0-1,0 0 1,0 0-1,1 0 1,-1 1 0,0-1-1,0 0 1,1 0-1,-1 0 1,0 0 0,0 0-1,1 0 1,-1 0-1,0 0 1,1 0-1,-1 0 1,1 0 0,4-13 396,3-37-150,-6 38-192,12-75 241,16-119 422,-22 124-503,17-136 368,-19 192-518,1 0 0,1 0 0,19-42 0,-24 61-76,-1 3-3,0 0 0,0 0 0,1 0 0,-1 0 0,1 1 0,0-1 0,0 1 1,0 0-1,0-1 0,0 2 0,1-1 0,0 0 0,-1 1 0,1-1 0,0 1 0,6-2 0,-8 3-5,1 0-1,0 0 0,-1 1 1,1-1-1,0 1 1,0 0-1,-1-1 1,1 1-1,0 1 0,0-1 1,-1 0-1,1 1 1,0-1-1,0 1 1,-1 0-1,1 0 1,-1 0-1,1 0 0,-1 0 1,1 1-1,-1-1 1,0 1-1,1 0 1,-1-1-1,0 1 1,0 0-1,1 3 0,6 5-11,-1 0 0,0 1 0,0 0 0,-2 1 0,1-1 0,-1 1 0,-1 1 0,4 12 0,-6-16 6,-1 1 1,-1-1 0,1 1 0,-1-1-1,-1 1 1,0 0 0,0-1 0,-1 1 0,0-1-1,-1 1 1,0-1 0,-4 10 0,3-10 7,0-1 1,-1 0 0,0 1 0,0-1-1,-1-1 1,0 1 0,0-1 0,-1 0-1,0 0 1,0-1 0,-1 1-1,0-1 1,-12 8 0,13-10 10,0-1 0,0 0-1,-1 0 1,1-1 0,0 1 0,-1-2 0,0 1 0,1-1 0,-1 0-1,0 0 1,0 0 0,0-1 0,0 0 0,0-1 0,1 0-1,-1 0 1,0 0 0,-11-4 0,5 1 33,-1-1 1,0-1-1,-18-11 0,25 8 14,-2 0 93,64 32 53,-50-21-205,27 10-15,1 0 0,58 11 0,-81-21 12,-1-1 1,1 0 0,0-1 0,0 0 0,-1 0 0,1-1 0,0 0 0,-1-1 0,1 0 0,-1 0-1,1-1 1,-1 0 0,0-1 0,15-8 0,-14 5 11,10-4 10,-2-1-1,1-1 1,-2-1 0,0 0 0,23-26-1,-10 2 20,-2-2 0,-2-1-1,28-60 1,49-141 17,-86 195-52,-2 0 0,-2-1 0,-2-1-1,5-66 1,-15 111-3,-1-1 0,0 0-1,0 0 1,0 0 0,0 0 0,-1 1-1,0-1 1,0 0 0,-1 1-1,1-1 1,-1 1 0,-2-6-1,3 10 0,1-1-1,-1 1 0,1 0 0,-1-1 0,1 1 0,-1 0 1,1 0-1,-1-1 0,0 1 0,1 0 0,-1 0 1,0 0-1,1 0 0,-1 0 0,1 0 0,-1 0 1,0 0-1,1 0 0,-1 0 0,0 0 0,1 0 0,-1 0 1,1 1-1,-1-1 0,0 0 0,1 0 0,-1 1 1,1-1-1,-1 0 0,1 1 0,-1 0 0,-19 14-24,17-12 22,-15 15-23,0 1-1,2 1 1,0 1-1,1 0 1,1 1-1,1 1 1,1 0-1,-16 42 1,9-9-61,3 1 0,-18 106 1,27-94-1,2 95 1,5-153 74,3 89-78,-1-89 71,0 0-1,0 0 1,1-1 0,0 1 0,1-1 0,8 18 0,-11-26 23,1 0 0,-1 0 1,1 0-1,-1-1 0,1 1 1,0-1-1,0 0 1,-1 1-1,1-1 0,0 0 1,0 0-1,0 0 0,0 0 1,1 0-1,-1-1 0,0 1 1,0-1-1,0 1 0,1-1 1,-1 0-1,0 0 0,0 0 1,1 0-1,-1 0 0,2-1 1,9 0 14,-1-1 0,0-1 1,15-5-1,-20 6-9,9-4 13,-1-1 1,1 0-1,-1-1 0,0-1 1,-1-1-1,19-15 1,17-12 44,5-5 16,8-6 51,-55 43-113,-1 1 0,1 0 0,-1 1 0,1-1 0,0 1 0,0 1 0,9-3 0,-8 4-13,5-2 12,0 1 0,17 0 0,-24-1-63,-18 3 76,8 0-27,-100 23 120,92-20-115,0 1 0,1 0 0,0 0 0,0 1 0,0 1 0,0 0 0,-11 9 0,7-4 1,0 1-1,1 1 1,0 0 0,1 1 0,0 1 0,2 0 0,-18 30-1,23-35 0,0 1 0,1 0-1,0 0 1,1 0-1,0 0 1,1 1 0,-2 17-1,4-24-4,0-1 0,0 1 0,1 0 0,-1 0-1,1-1 1,0 1 0,1 0 0,-1-1-1,1 1 1,-1-1 0,1 0 0,1 1 0,-1-1-1,1 0 1,-1 0 0,1 0 0,0-1 0,1 1-1,-1-1 1,8 6 0,-6-4-3,1-1-1,1 0 1,-1-1-1,0 1 1,1-1-1,8 3 1,-12-5-1,-1-1 1,1 1 0,-1-1 0,1 1 0,-1-1 0,1 0-1,-1 0 1,1 0 0,-1-1 0,1 1 0,-1 0 0,1-1-1,-1 0 1,1 1 0,-1-1 0,0 0 0,0 0 0,1 0-1,-1-1 1,0 1 0,3-3 0,4-4 19,-1 0-1,0 0 1,0-1-1,-1-1 1,0 1 0,-1-1-1,0 0 1,0-1-1,-1 1 1,-1-1 0,0 0-1,0 0 1,3-19 0,-3 6 36,-1 0 1,-1 0 0,-1 0-1,-2 0 1,-4-37 0,5 60-58,-5-23 109,5 23-104,0 1-1,0-1 0,0 1 1,0-1-1,0 1 0,0-1 1,-1 0-1,1 1 0,0-1 1,0 1-1,-1-1 0,1 1 1,0-1-1,-1 1 0,1 0 1,0-1-1,-1 1 0,1-1 1,-1 1-1,1 0 1,0-1-1,-1 1 0,1 0 1,-1-1-1,1 1 0,-1 0 1,1 0-1,-1-1 0,0 1 1,1 0-1,-1 0 0,1 0 1,-1 0-1,0 0 0,0 1-6,0 1 0,0-1-1,0 0 1,0 1 0,1-1-1,-1 1 1,0 0 0,1-1-1,-1 1 1,1-1 0,0 1-1,0 0 1,0-1 0,-1 1-1,1 0 1,1-1 0,-1 3-1,1 23-21,2-1 0,1 1 0,1-1 0,1 1 0,1-2 0,1 1 0,1-1 0,2 0 0,25 44 0,-32-63 9,0 1 1,0-1 0,1 0 0,0 0-1,0-1 1,0 1 0,1-1-1,10 7 1,-13-10 15,-1-1 0,1 0 0,0 0-1,-1 0 1,1 0 0,0 0 0,0-1-1,0 1 1,0-1 0,0 0 0,0 0-1,0 0 1,-1 0 0,1 0 0,0-1 0,0 1-1,0-1 1,0 0 0,0 1 0,-1-2-1,1 1 1,0 0 0,-1 0 0,1-1 0,4-3-1,1-1 12,0-1-1,-1 1 1,0-2-1,0 1 1,0-1-1,-1 0 1,0 0-1,7-13 1,33-80 67,-27 57-39,79-206 251,-96 244-286,6-15 77,-7 21-82,-1 0 0,0 0 0,0 0 0,0 0 0,0-1 0,0 1-1,0 0 1,0 0 0,0 0 0,0 0 0,1 0 0,-1 0 0,0 0 0,0 0 0,0 0 0,0 0 0,0 0 0,0 0-1,1 0 1,-1-1 0,0 1 0,0 0 0,0 0 0,0 0 0,0 0 0,1 0 0,-1 0 0,0 1 0,0-1 0,0 0 0,0 0-1,0 0 1,1 0 0,-1 0 0,0 0 0,0 0 0,0 0 0,0 0 0,0 0 0,0 0 0,0 0 0,1 1 0,5 12 10,-4 2-15,1-1 0,-2 1 0,0 0 0,-1 0 1,-2 18-1,1 11-12,-2 38-76,-16 98 0,14-123 45,4-38 14,-1 0 0,-1 0 0,-6 25 0,8-42 28,1-1-1,-1 1 1,0 0 0,1-1-1,-1 1 1,0 0-1,0-1 1,0 1-1,0-1 1,0 0-1,0 1 1,0-1-1,-1 0 1,-1 2 0,2-3 5,1 0 1,-1 1-1,0-1 1,0 0-1,0 1 1,1-1-1,-1 0 1,0 0-1,0 0 1,0 0 0,0 0-1,0 0 1,1 0-1,-1 0 1,0 0-1,0-1 1,0 1-1,1 0 1,-1 0-1,0-1 1,-1 0-1,-2-2 15,-1 0-1,1-1 1,0 1-1,0-1 0,0 0 1,0 0-1,-3-6 1,-5-4 54,1-1 1,1 0-1,0 0 1,2-1 0,-1-1-1,2 1 1,0-1-1,1-1 1,1 1-1,-6-35 1,11 51-66,-1 0 0,1 0 0,0-1 0,0 1 0,0 0 0,0 0 0,0-1 0,0 1 0,0 0 0,0 0 0,0-1 0,1 1 1,-1 0-1,0 0 0,1-1 0,-1 1 0,1 0 0,-1 0 0,1 0 0,0 0 0,0 0 0,-1 0 0,1 0 0,0 0 0,0 0 0,0 0 0,0 0 0,0 1 0,0-1 0,0 0 0,0 1 0,0-1 0,0 1 0,1-1 0,-1 1 1,0-1-1,0 1 0,0 0 0,1 0 0,1-1 0,3 1-9,0 1 1,0-1 0,0 1 0,0 0 0,0 0-1,0 1 1,11 4 0,55 26-52,-47-20 30,1 0 0,0-2 0,41 10 0,-51-17 4,1 0 0,0-1 0,0-1 0,0 0 0,28-3 1,-38 1 18,0 0 1,-1 0-1,1-1 1,-1 0 0,1 0-1,-1-1 1,0 0-1,0 0 1,0 0 0,0-1-1,-1 0 1,1 0-1,-1 0 1,0-1 0,0 0-1,-1 0 1,5-5-1,0-4 21,0 0 0,-1 0 1,0-1-1,-1 0 0,-1 0 0,5-17 0,17-39 127,-27 69-141,-1 1 0,0 0 0,1 0 0,-1 0 0,1 0 0,-1 0 0,1 0 0,-1 0 0,1 0 0,0 1 0,-1-1-1,1 0 1,1-1 0,-2 2-3,0 0-1,1 0 1,-1-1-1,1 1 1,-1 0-1,0 0 1,1 0-1,-1 0 1,0 0-1,1 0 1,-1 0 0,0 0-1,1 0 1,-1 0-1,1 0 1,-1 0-1,0 0 1,1 0-1,-1 0 1,0 0-1,1 0 1,-1 1-1,0-1 1,1 0-1,0 0 1,0 2-4,1-1 0,-1 1 1,0-1-1,1 1 0,-1-1 1,0 1-1,0 0 0,0 0 0,0-1 1,0 1-1,0 0 0,0 3 1,11 36-58,8 51 1,-17-73 29,-1 0 0,-1 1 0,-1 0 1,-1-1-1,-3 20 0,1-7-6,3-20 49,1-10 28,1-6 32,22-58 73,-17 40-109,2 1 1,0 0-1,18-29 1,-15 32 0,-1 0 34,23-28 1,-31 42-54,0 0 1,1 0-1,0 1 1,0-1-1,0 1 1,0 0-1,0 0 1,1 1-1,-1-1 1,1 1-1,0 0 0,6-2 1,-9 4-17,-1 0 0,1 0 0,-1 0 1,1 0-1,-1 1 0,1-1 0,-1 0 0,1 1 0,-1 0 1,1-1-1,-1 1 0,0 0 0,1-1 0,-1 1 0,0 0 0,0 0 1,0 0-1,0 0 0,0 0 0,0 1 0,0-1 0,0 0 1,0 0-1,0 1 0,-1-1 0,1 0 0,0 1 0,-1-1 0,1 2 1,3 6 0,-1 0 1,0 1 0,2 11-1,0 14-26,-1 0 0,-2 64-1,-2-66-7,0-33 31,0 0 1,0 0-1,0 1 0,0-1 1,0 0-1,0 0 1,0 0-1,0 1 0,0-1 1,0 0-1,0 0 1,0 0-1,1 0 0,-1 0 1,0 1-1,0-1 1,0 0-1,0 0 0,0 0 1,1 0-1,-1 0 0,0 0 1,0 1-1,0-1 1,0 0-1,1 0 0,-1 0 1,0 0-1,0 0 1,0 0-1,0 0 0,1 0 1,-1 0-1,0 0 0,0 0 1,0 0-1,1 0 1,-1 0-1,0 0 0,0 0 1,0 0-1,1 0 1,-1 0-1,0 0 0,0-1 1,0 1-1,1 0 0,15-7 48,15-14 15,-18 10-25,0 0 0,-1-2 0,-1 1 1,0-2-1,15-22 0,-13 17 79,32-35 1,-35 42-59,-8 9-41,-1 1 0,1 0 0,-1 0-1,1 0 1,0 0 0,0 0 0,0 1 0,0-1-1,0 1 1,0-1 0,1 1 0,-1-1-1,0 1 1,1 0 0,-1 0 0,5-1 0,-6 3-17,-1-1 0,0 0 0,1 0 0,-1 0 0,1 0 0,-1 1 0,1-1 0,-1 0 0,0 1 0,1-1 0,-1 0 0,0 0 0,1 1 0,-1-1 0,0 1 0,1-1 0,-1 0 0,0 1 0,0-1 0,1 1 0,-1-1 0,0 1 0,0-1 0,0 0 0,0 1 0,0-1 0,0 1 0,0-1 0,0 1 0,0-1 0,0 2 0,0 18 3,0-16-1,-1 26-24,-1-2-28,1-1 0,1 1 0,2-1 0,0 0 0,11 45 0,-12-70 44,0 1 1,-1-1-1,1 0 0,0 0 0,0 0 1,0 0-1,1 0 0,-1 0 1,0-1-1,1 1 0,-1 0 0,1 0 1,0-1-1,0 1 0,-1-1 1,1 0-1,0 0 0,0 1 0,0-1 1,0 0-1,3 0 0,-1 0 5,-1 0 0,0-1-1,1 1 1,-1-1 0,1 0-1,-1 0 1,0 0 0,1-1-1,-1 1 1,1-1 0,-1 0 0,0 0-1,5-2 1,22-12 53,-1-2 0,0-1 0,49-42 0,-55 40 10,29-34 0,-38 38-30,1 0-1,0 2 1,1-1-1,35-22 1,-42 32-19,0 0 0,1 1 0,-1 0 1,1 1-1,0 0 0,0 0 0,1 1 0,-1 1 0,0-1 0,13 1 1,-32 3-29,0-1 0,0 1 1,0 1-1,1 0 0,-14 6 0,6-3 2,-14 6 0,0 1 1,1 2 0,-54 37 0,65-40-11,2 2 1,-1 0-1,2 1 1,0 1-1,1 0 1,-24 36 0,33-44 9,1 0 0,0 1 0,0-1 0,1 1 0,0-1 0,1 1 0,-2 11 0,3-17 6,1 0 0,-1 1 0,1-1 0,0 0 0,0 0 0,0 0 0,1 0 0,-1 0 0,1 0 0,-1 0 0,1 0 0,0 0 0,0 0 0,1 0 0,-1 0 0,0 0 0,1-1 0,0 1 0,0 0 0,0-1 0,0 0 0,0 1 0,4 2 0,-2-3 2,-1 0 1,0-1-1,1 1 1,0-1-1,-1 0 1,1 0-1,0-1 1,-1 1-1,1-1 1,0 1 0,0-1-1,-1-1 1,1 1-1,0 0 1,0-1-1,-1 0 1,8-2-1,-1 0 8,0-1 0,0 0 0,-1 0 0,1-1 0,9-7 0,-5 2 11,-1-1 1,-1 0-1,1 0 1,-2-1-1,0-1 1,0 0-1,-1-1 1,9-16-1,-3 1 33,-2 0 0,-2 0 0,12-39 0,-19 49 11,-4 16-29,-2 5-3,-6 27-27,5-14-11,0 1 0,2-1-1,0 1 1,1-1 0,4 27 0,-3-33 7,1-1 1,0 1 0,0 0-1,1-1 1,0 0 0,0 1-1,1-2 1,0 1 0,0 0-1,1-1 1,6 7 0,-2-5-1,0 1 0,0-1 0,1-1 0,0 0 0,1 0 0,0-1 0,0-1 0,1 0 0,-1 0 1,1-1-1,0-1 0,1 0 0,-1-1 0,1-1 0,-1 0 0,16 0 0,0 0 54,56-5-1,-74 2-35,-1-1 1,0 0-1,1 0 0,-1-1 1,0 0-1,0-1 0,-1 0 1,17-10-1,-25 14-8,0-1 1,0 1-1,0-1 0,0 0 1,0 1-1,1-1 1,-2 0-1,1 0 0,0 0 1,0 0-1,0 0 0,0 0 1,-1 0-1,1 0 1,0 0-1,-1 0 0,1-1 1,-1 1-1,1 0 1,-1 0-1,0-1 0,1 1 1,-1 0-1,0 0 0,0-1 1,0 1-1,0 0 1,0-1-1,0 1 0,0 0 1,0 0-1,-1-1 0,1 1 1,-1 0-1,1 0 1,0-1-1,-1 1 0,0 0 1,0-1-1,-2-2-398,1 1 0,-1 0 1,0 0-1,0 0 0,0 0 0,-1 1 0,1-1 0,-6-2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19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3912,'0'0'8537,"8"13"-8272,23 44-18,-30-53-219,1-1-1,-1 1 1,0-1 0,0 1 0,0 0 0,-1 0-1,1 0 1,-1-1 0,0 1 0,0 0-1,0 0 1,0 0 0,-2 6 0,0 4 68,-1 166 1133,3-107-160,-6-41-26,6-31-919,-2-1 248,6 0-152,-4 0-106,1-11 103,4-11-135,1 1-1,1 0 0,1 0 1,1 1-1,21-37 1,-10 21 25,-12 19-41,1 1 0,1 0-1,1 1 1,0 0 0,1 1-1,0 0 1,2 0 0,-1 2 0,22-16-1,-20 19 78,-10 4-88,2 1-1,-1 1 0,0-1 0,1 1 0,0 0 0,0 1 0,11-4 0,-12 5-25,6-1 84,-1 0 0,20-1 0,-20 2-34,-10 1-73,-1-1 0,1 1 0,0 0 0,0 0 0,-1 0 0,1 0 0,0 0 0,0 0 0,0 0 0,-1 0 0,1 0 0,0 1 0,-1-1 1,1 0-1,0 0 0,0 1 0,-1-1 0,1 0 0,0 1 0,-1-1 0,1 1 0,-1-1 0,1 1 0,0-1 0,-1 1 0,1-1 0,0 2 0,5 3 97,-5-5-99,0 1 0,-1-1 0,1 1 0,-1-1 0,1 1 0,0-1-1,-1 1 1,1 0 0,-1-1 0,0 1 0,1 0 0,-1-1-1,1 1 1,-1 0 0,0-1 0,0 1 0,1 0 0,-1 0 0,0 0-1,4 20 49,-1-1 0,-1 0 0,-1 1 0,-3 31-1,2-44-42,-2 12 28,0 0 1,-2 0-1,-6 20 0,5-20 53,0 1 0,-3 37 0,3-29 45,4-24-90,0 0 0,0 0 1,0 0-1,1 0 0,-1 0 1,1 0-1,0 0 0,1 1 1,1 5-1,-1-2 283,-4-8-99,-12-12-45,-10-7-417,6 10-2675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20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6824,'0'0'8196,"11"8"-7798,33 31-14,-42-36-334,1 0-1,-1 0 0,0 0 1,0 0-1,0 0 0,0 0 1,-1 1-1,1-1 1,-1 1-1,0-1 0,0 1 1,1 6-1,5 14 257,-3-16-206,0-1 0,0 0 0,1 1 0,0-2 0,0 1 0,1-1 0,0 1 0,0-2 0,0 1 0,14 9 0,-14-12-43,0 0-1,-1 0 0,1 0 1,0-1-1,0 0 1,0 0-1,1-1 0,-1 1 1,0-1-1,1-1 1,-1 1-1,1-1 1,-1 0-1,0-1 0,8 0 1,-3-2 53,1 1 1,-1-2-1,0 1 0,-1-1 1,1-1-1,-1 0 1,19-12-1,-27 15-77,1 1 0,-1-1 0,0 0 0,1 0 0,-1 0 0,0 0 0,0 0 0,-1 0 0,1-1 0,0 1 0,-1 0 0,1-1 0,-1 0 0,0 1 0,0-1 0,0 0 0,0 1 0,0-1 0,-1 0 0,1 0 0,-1 0 0,0 0 0,0 0 0,0 0 0,0 0 0,0 1 0,-1-1 0,1 0 0,-1 0 0,0 0 0,0 1 0,0-1 0,0 0 0,0 1 0,-1-1 0,-2-3 0,2 3-4,0 1 1,-1-1 0,1 1 0,-1-1-1,0 1 1,0 0 0,1 0 0,-2 1-1,1-1 1,0 0 0,0 1 0,0 0-1,-1 0 1,1 0 0,-5-1 0,-5 0 61,1 0 0,-24 0 0,24 2-25,0 1 1,0 0-1,0 0 0,0 1 0,0 1 1,1 0-1,-1 0 0,1 1 0,-16 8 1,17 2-273,7-9-2376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39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71 4120,'0'0'15818,"5"10"-15490,-1-2-248,-1-3-32,0 0 1,0 0 0,-1 0-1,0 1 1,0-1 0,0 1-1,-1-1 1,0 1-1,0-1 1,0 11 0,-12 265 1957,6-219-1480,4-36-155,-2 0-1,-9 46 1,9-60-261,0 2 490,3-25-104,4-288 121,-6 215-455,-4-172 894,7 261-887,-2 9-122,-2 4-24,0 1 1,1 0-1,1 0 1,1 0-1,1-1 0,2 21 1,0-10 0,11 370 566,-20-323 73,6-75-591,-13 5 551,-47 8-548,38-8-67,-33 5 1,-27 1 53,52-6 99,-1-2-1,-37 1 1,159-11 479,112-22 0,-179 26-606,-1 0 0,1 2 1,0 1-1,0 0 0,0 2 1,-1 1-1,25 7 0,-6-5 20,-42-6-73,-14-16-1139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40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6520,'0'0'12001,"10"4"-11520,-5-2-426,3 2 50,0-1 1,1 0-1,0 0 0,0-1 0,-1 0 0,1-1 0,16 1 0,54 0 622,85-4 381,-75-9-506,-45 4 65,1 2 0,59 2-1,-55 17 1158,-48-14-1805,-1 0 0,0 0 0,0 0 0,0 0 0,1 0 0,-1 0 0,0 0 0,0 0 0,0 0 0,0 0 0,1 1 0,-1-1 0,0 0 0,0 0 0,0 0-1,0 0 1,0 0 0,1 0 0,-1 1 0,0-1 0,0 0 0,0 0 0,0 0 0,0 0 0,0 0 0,0 1 0,0-1 0,0 0 0,0 0 0,0 0 0,0 0 0,1 1 0,-1-1 0,0 0 0,0 0 0,0 0 0,0 1-1,-1-1 1,1 0 0,0 0 0,0 0 0,0 0 0,0 1 0,0-1 0,-4 12 417,1-3-4619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3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685 1 8936,'0'0'8146,"-10"14"-7781,2-2-270,-2 4 72,-2-1-1,0 0 1,-24 24 0,-252 260 2040,244-247-1936,2 3 1,2 1 0,3 2 0,-30 65 0,52-91-106,2 1-1,1 1 0,2 1 0,1-1 0,2 1 1,1 1-1,2-1 0,1 72 0,6-61 96,2-1 0,2 1-1,2-2 1,2 1 0,1-1 0,30 66-1,-28-83-9,0 0-1,2-2 0,2 0 1,24 29-1,-4-5 627,-37-48-851,-1-1-1,0 0 0,0 1 0,1-1 0,-1 0 0,0 1 0,1-1 0,-1 0 0,0 1 0,1-1 0,-1 0 1,0 0-1,1 1 0,-1-1 0,1 0 0,-1 0 0,0 0 0,1 1 0,-1-1 0,1 0 0,-1 0 0,1 0 1,-1 0-1,1 0 0,-1 0 0,0 0 0,1 0 0,-1 0 0,2-1 0,9-9 699,5-25-2438,-13 29-515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4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7136,'0'0'7201,"-3"10"-6617,-8 19-190,-15 39 925,24-61-980,0 1 0,0 0 1,0 0-1,1-1 0,1 1 1,-1 15-1,1-22-276,1 1 0,-1-1 1,0 1-1,1-1 0,-1 1 1,1-1-1,-1 1 0,1-1 0,0 1 1,-1-1-1,1 0 0,0 1 1,0-1-1,0 0 0,0 0 1,0 0-1,0 0 0,1 0 1,-1 0-1,2 2 0,0-2 29,0 0 1,0 0-1,0 0 0,0 0 0,0 0 0,0-1 1,0 1-1,0-1 0,0 0 0,3 0 0,1 0 31,1-1-1,-1 0 1,0 0 0,0-1-1,0 0 1,-1 0-1,1-1 1,9-4-1,-12 4-57,0 0 0,0 0-1,0-1 1,-1 1 0,1-1 0,-1 0-1,0 0 1,0 0 0,0 0-1,-1 0 1,0-1 0,1 1-1,1-8 1,-3 10-32,-1 1 0,1-1 0,-1 0 0,1 0 0,-1 0 0,0 0 0,1 0 0,-1 0 0,0 0 0,-1 0 0,1 0 0,0 0 0,0 0 0,-1 0 0,1 0 0,-1 0 1,0 0-1,0 0 0,1 0 0,-1 1 0,0-1 0,0 0 0,-1 1 0,1-1 0,0 0 0,-1 1 0,1 0 0,-1-1 0,1 1 0,-1 0 0,1 0 0,-1 0 0,0 0 0,0 0 0,-3-2 0,-3 1 46,0 0 1,1 0-1,-1 1 1,-1 0-1,1 0 0,0 1 1,0 0-1,0 0 1,0 1-1,0 0 0,-9 2 1,-9 1 87,36-11-828,-4 3-2042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7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5016,'0'0'8472,"10"-6"-8332,31-20-16,-41 26-114,1-1 1,-1 1 0,1-1-1,-1 1 1,0 0 0,1-1-1,-1 1 1,1 0 0,-1 0 0,1-1-1,-1 1 1,1 0 0,-1 0-1,1 0 1,-1 0 0,1-1-1,-1 1 1,1 0 0,0 0-1,-1 0 1,1 0 0,-1 0-1,1 0 1,-1 1 0,1-1 0,-1 0-1,1 0 1,-1 0 0,1 0-1,-1 1 1,1-1 0,-1 0-1,1 0 1,-1 1 0,1-1-1,-1 0 1,1 1 0,-1-1 0,0 1-1,1 0 1,-1-1-8,1 0 0,-1 1 0,0-1 1,0 0-1,0 0 0,1 1 0,-1-1 0,0 0 0,0 0 1,1 0-1,-1 1 0,0-1 0,0 0 0,1 0 1,-1 0-1,0 0 0,1 0 0,-1 0 0,0 1 0,1-1 1,-1 0-1,0 0 0,0 0 0,1 0 0,-1 0 0,0 0 1,1 0-1,-1 0 0,0 0 0,1-1 0,-1 1 0,0 0 1,1 0-1,-1 0 0,0 0 0,0 0 0,1 0 1,-1-1-1,0 1 0,1 0 0,-1 0 0,0 0 0,0-1 1,0 1-1,1 0 0,-1 0 0,0-1 0,7-5-1829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7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5016,'0'0'3688,"10"-3"-3386,138-59 33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8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6224,'0'0'3592,"68"-58"-3440,-56 50-64,1-3 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8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5920,'0'0'1504,"78"-44"-1296,-44 28 24,-3 4-72,-5 2 0,-2 4-64,-6 4 8,-2 2-56,-2-4 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8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4720,'0'0'944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8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6824,'0'0'1048,"61"-47"-896,-49 37 0,0 4-8,0 0 0,0 0-104,2 0 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4816,'0'0'352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9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2000,'0'0'1048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19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3112,'0'0'7920,"9"-5"-7647,46-24 215,-32 16 296,41-31 0,-21 13-715,-1 8-1829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38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1125 13464,'0'0'1178,"3"12"-643,12 71 709,10 142 0,-15 100 426,-9-254-1200,5 53 995,-6-115-943,-1-15-85,-3-21-69,-10-869 2401,15 857-2546,8-54 0,-5 74-117,0 0 0,0 1 1,2 0-1,13-31 0,-17 45-69,0-1 0,1 1-1,-1 0 1,1 0 0,0 0-1,0 0 1,0 0 0,6-5-1,-7 9-27,-1-1 0,0 0-1,1 0 1,-1 1 0,1-1-1,-1 1 1,1-1 0,0 1-1,-1 0 1,1 0 0,-1 0 0,1 0-1,-1 0 1,1 0 0,0 0-1,-1 0 1,1 0 0,-1 1-1,1-1 1,-1 1 0,1-1-1,-1 1 1,1 0 0,-1-1-1,0 1 1,1 0 0,-1 0-1,0 0 1,2 2 0,9 7 20,-2 0 0,1 0 0,-1 1 0,-1 0 0,0 1 0,13 24 0,-8-11 30,-2 0 0,16 46 0,-23-56-25,-1 0-1,-1 0 1,0 0 0,-1 1-1,-1-1 1,0 1 0,-1-1-1,-1 1 1,-3 22 0,3-33-13,0 1 0,-1 0 0,0-1 0,0 1 0,0-1 0,0 0 0,-1 1 0,0-1 0,0 0 0,-1-1 0,1 1 0,-1 0 0,0-1 0,0 0 0,0 0 0,-1 0 0,1-1 0,-1 1 0,0-1 0,0 0 0,0-1 0,-1 1 0,1-1 0,0 0 0,-1 0 0,0-1 0,-11 2 0,11-2 27,0-1 0,0 1 0,0-1 0,0-1 1,0 1-1,0-1 0,1 0 0,-1 0 0,0-1 0,-10-4 0,2-1 248,-1-1 0,-20-14-1,30 19-192,-8-10 500,13 13-596,0 0 1,0 0 0,0-1-1,0 1 1,0 0-1,0 0 1,1-1 0,-1 1-1,0 0 1,0 0 0,0 0-1,0-1 1,0 1-1,0 0 1,0 0 0,0 0-1,1-1 1,-1 1-1,0 0 1,0 0 0,0 0-1,0 0 1,1-1 0,-1 1-1,0 0 1,0 0-1,1 0 1,-1 0 0,0 0-1,0 0 1,0 0 0,1 0-1,-1-1 1,0 1-1,0 0 1,1 0 0,35-1 74,-25 1-64,27 0-62,0-2 0,-1-2-1,72-16 1,-87 14 18,0-1 1,-1-1-1,0-1 0,0-1 1,0-1-1,-2 0 0,35-27 0,-27 15 33,-1 0-1,-1-2 0,-1-1 1,-1-1-1,-2-1 0,0-1 1,-2 0-1,-2-2 0,0 0 0,21-61 1,-12 13 32,-4-1 0,-3-1 0,-4 0-1,9-157 1,-24 230-35,-2-58 44,2 61-40,-1 0 0,0 0 1,0 0-1,-1 0 1,0 0-1,0 0 1,0 0-1,0 1 1,-1-1-1,-3-4 0,5 8-6,1 0-1,-1 0 1,1 0-1,-1 1 0,0-1 1,0 0-1,1 0 1,-1 1-1,0-1 0,0 1 1,0-1-1,0 1 1,0-1-1,0 1 0,0-1 1,0 1-1,0 0 1,0 0-1,0-1 0,0 1 1,0 0-1,0 0 1,0 0-1,0 0 0,0 0 1,0 0-1,0 1 1,0-1-1,0 0 0,0 0 1,0 1-1,0-1 1,0 1-1,0-1 0,0 1 1,0-1-1,0 1 1,-1 0-1,-3 4-2,0-1 0,1 1 0,-1 0 0,-6 11-1,9-14 1,-12 19-6,1 1 0,1 1-1,1 0 1,1 0 0,-13 46-1,-17 129-48,29-123 57,4 1 0,3 0 0,12 149 0,-5-199 8,2 0 0,14 48 0,-14-61 6,-1-1 0,2 0 0,0 0 0,0 0 0,1-1 0,0 0 0,16 17 0,-20-25-10,-1-1 0,1 0 0,-1 0 0,1-1 0,0 1 0,0 0 0,0-1 0,0 0 0,0 0 0,0 0 0,0 0-1,0 0 1,0 0 0,1-1 0,-1 0 0,0 0 0,1 0 0,-1 0 0,0 0 0,0 0 0,0-1 0,1 0 0,-1 1 0,0-1 0,0-1 0,0 1 0,5-3 0,8-4 13,-1 0 0,0-2 0,25-19 0,-29 20-9,58-43 93,-2-3 0,61-65 1,-118 108-70,0 0 1,0 0 0,-1-1 0,-1 0-1,0-1 1,7-17 0,-14 30-25,-1 0 0,1-1 0,-1 1 0,1-1 0,-1 1 0,1-1 0,-1 1 0,0-1 1,0 1-1,0-1 0,0 1 0,0-1 0,0 1 0,-1-3 0,1 3-2,-1 1 0,1-1 0,0 1 0,-1-1 0,1 1-1,0 0 1,-1-1 0,1 1 0,-1 0 0,1-1 0,0 1 0,-1 0 0,1-1 0,-1 1 0,1 0-1,-1 0 1,1 0 0,-1-1 0,1 1 0,-1 0 0,0 0 0,1 0 0,-1 0 0,1 0 0,-1 0-1,0 0 1,-4 1 26,0 0-1,0 0 0,0 0 1,1 1-1,-1 0 1,-8 4-1,-11 7 4,1 2 1,1 0-1,0 2 0,2 0 0,-1 1 1,2 1-1,1 1 0,0 1 0,2 1 1,0 0-1,1 1 0,2 0 0,0 1 0,2 0 1,-14 39-1,21-48-36,1 0 0,-4 28 0,6-39 0,1 1 0,0-1 0,0 1 0,0 0 0,1-1 0,-1 1 0,1 0 0,0-1 0,0 1 0,1-1 0,-1 0 0,1 1 0,3 5 0,-4-9 0,0 0 0,0 0 0,0 0 0,0 0 0,0 0 0,0 0 0,0 0 0,0 0 0,1 0 0,-1 0 0,0-1 0,0 1 0,1 0 0,-1-1 0,0 1 0,1-1 0,-1 0 0,0 1 0,1-1 0,-1 0 0,1 0 0,-1 0 0,1 0 0,-1 0 0,0 0 0,1 0 0,-1-1 0,1 1 0,-1 0 0,0-1 0,1 1 0,-1-1 0,0 0 0,1 1 0,-1-1 0,0 0 0,0 0 0,0 0 0,2-1 0,3-3 0,1-1 0,-1 0 0,0 0 0,-1-1 0,8-10 0,13-24 0,-1-1 0,-2-1 0,28-76 0,-44 85 0,-8 36 0,0 0 0,1 0 0,-1 0 0,0 0 0,1 0 0,-1 0 0,1 0 0,0 0 0,-1 0 0,1 0 0,0 0 0,1 4 0,1 27 0,-1-32 0,0 10 0,1 0 0,1 0 0,0-1 0,1 1 0,0 0 0,0-1 0,11 18 0,-12-24 0,-1-1 0,0 0 0,0-1 0,1 1 0,0 0 0,-1-1 0,1 1 0,0-1 0,0 0 0,1 0 0,5 3 0,-6-4 0,-1 0 0,1-1 0,0 1 0,-1-1 0,1 0 0,0 1 0,-1-1 0,1 0 0,0-1 0,-1 1 0,1 0 0,0-1 0,-1 0 0,1 1 0,-1-1 0,1 0 0,-1-1 0,4-1 0,12-8 0,-1-1 0,-1-1 0,0 0 0,18-21 0,27-22 0,-44 41 0,-14 11 0,0 1 0,0 0 0,0 0 0,1 0 0,-1 0 0,1 1 0,0 0 0,0-1 0,0 1 0,5-2 0,-8 5 0,0-1 0,0 0 0,-1 0 0,1 0 0,0 1 0,0-1 0,0 0 0,0 1 0,-1-1 0,1 1 0,0-1 0,0 1 0,-1-1 0,1 1 0,0 0 0,-1-1 0,1 1 0,0 0 0,-1-1 0,1 1 0,-1 0 0,0 0 0,1 0 0,-1-1 0,1 1 0,-1 0 0,0 0 0,0 0 0,0 0 0,1 0 0,-1 1 0,5 31 0,-5-16 0,-3 30 0,1-34 0,1-1 0,1 1 0,0 0 0,3 25 0,-3-38 0,0 1 0,0-1 0,0 0 0,0 1 0,0-1 0,1 1 0,-1-1 0,0 1 0,0-1 0,0 0 0,1 1 0,-1-1 0,0 0 0,0 1 0,1-1 0,-1 0 0,0 1 0,1-1 0,-1 0 0,0 1 0,1-1 0,-1 0 0,1 0 0,-1 0 0,0 1 0,1-1 0,-1 0 0,1 0 0,-1 0 0,0 0 0,1 0 0,-1 0 0,1 0 0,-1 0 0,1 0 0,-1 0 0,1 0 0,-1 0 0,0 0 0,1 0 0,-1 0 0,1 0 0,-1 0 0,1-1 0,-1 1 0,0 0 0,1 0 0,-1 0 0,0-1 0,1 0 0,21-16 0,-20 15 0,32-32 0,34-31 0,-60 58 0,-1 1 0,2 0 0,-1 1 0,1 0 0,-1 0 0,2 1 0,8-3 0,-15 6 0,-1 0 0,1 1 0,-1 0 0,1-1 0,-1 1 0,1 0 0,-1 0 0,1 0 0,-1 1 0,1-1 0,-1 0 0,1 1 0,-1 0 0,0 0 0,1-1 0,3 4 0,-2-2 0,0 1 0,0 0 0,0 0 0,-1 0 0,1 1 0,-1-1 0,0 1 0,4 5 0,2 6 0,0 1 0,-1 0 0,10 26 0,-17-39 0,1 4 0,2 0 0,-1 0 0,1 0 0,0 0 0,0 0 0,1-1 0,0 0 0,0 0 0,0 0 0,10 7 0,-13-11 0,0-1 0,0 0 0,0 0 0,0 0 0,0 0 0,1 0 0,-1 0 0,0 0 0,1-1 0,-1 1 0,0-1 0,1 1 0,-1-1 0,0 0 0,1 0 0,-1 0 0,1 0 0,-1-1 0,0 1 0,1-1 0,-1 1 0,0-1 0,1 0 0,-1 0 0,0 0 0,0 0 0,0 0 0,0-1 0,0 1 0,0 0 0,0-1 0,0 0 0,-1 1 0,1-1 0,0 0 0,-1 0 0,2-2 0,5-8 0,-1 0 0,0 0 0,0-1 0,-1 0 0,-1 0 0,-1 0 0,7-26 0,-2 6 0,0-10 0,-8 41 0,-1 0 0,1-1 0,-1 1 0,0 0 0,0 0 0,0-1 0,0 1 0,-1 0 0,1 0 0,-1-1 0,1 1 0,-1 0 0,0 0 0,0 0 0,0 0 0,0 0 0,-1-2 0,1 3 0,1 1 0,-1 0 0,0-1 0,1 1 0,-1 0 0,0 0 0,1 0 0,-1-1 0,0 1 0,0 0 0,1 0 0,-1 0 0,0 0 0,1 0 0,-1 0 0,0 1 0,0-1 0,1 0 0,-1 0 0,0 0 0,1 1 0,-1-1 0,0 0 0,1 0 0,-1 1 0,1-1 0,-1 1 0,0-1 0,1 1 0,-1-1 0,1 1 0,-1-1 0,1 1 0,0-1 0,-1 1 0,1 0 0,-1-1 0,1 2 0,-18 27 0,11-14 0,1 0 0,0 0 0,1 1 0,1 0 0,1 0 0,0 0 0,1 0 0,0 1 0,2 19 0,0-23 0,1 0 0,1 0 0,0-1 0,1 1 0,0 0 0,1-1 0,0 1 0,1-1 0,0 0 0,1-1 0,1 1 0,8 11 0,-12-19 0,0 0 0,1-1 0,-1 1 0,1-1 0,0 0 0,0 0 0,0 0 0,0 0 0,1-1 0,-1 1 0,1-1 0,-1 0 0,1-1 0,0 1 0,-1-1 0,1 0 0,9 1 0,-10-2 0,0 0 0,0 0 0,0-1 0,0 1 0,0-1 0,0 0 0,0 0 0,0 0 0,-1-1 0,1 1 0,0-1 0,-1 0 0,1 0 0,-1 0 0,0 0 0,0-1 0,0 1 0,0-1 0,0 0 0,0 0 0,-1 0 0,4-5 0,-1-1 245,0-1-1,-1 1 1,5-15 0,1-11-2602,-7 26-200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2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1 335 7832,'0'0'1321,"12"-9"-1097,31-27-50,130-100 1739,86-6 2413,-254 140-4437,-1 0-1,1 0 1,0 1-1,0-1 1,-1 1-1,1 1 1,0-1-1,0 1 1,8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2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7936,'0'0'2017,"12"-7"-1681,186-125 928,-74 45-537,-19 3-2346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21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1 246 7432,'0'0'590,"14"-10"-240,192-113 1140,-154 91-1180,-32 19-299,0 1 0,1 0 0,1 1-1,0 1 1,46-13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21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437 184 6328,'0'0'3856,"-12"-4"-3476,2 0-288,2 1-22,1 0 0,-1 0 0,0 1 1,-1 0-1,1 1 0,0 0 0,0 0 0,-11 1 1,-32 0 615,1-2 1,0-2 0,-1-3-1,-56-14 1,91 12-316,9 3-4,8 2 366,188-33-31,54-8-157,-197 37-407,-18 3 56,53-2 0,-61 5-105,-18 1-70,1 1 0,0-1 1,0 1-1,0-1 0,-1 1 0,1 0 0,0 0 0,0 1 1,0-1-1,0 0 0,-1 1 0,1 0 0,0 0 0,0 0 0,-1 0 1,1 0-1,-1 0 0,4 2 0,-6-2-10,0 1 0,1-1 0,-1 0 0,0 0 0,0 1 0,0-1 0,0 0 0,0 1 0,0-1 0,0 0 0,0 0 0,-1 1 0,1-1 1,0 0-1,-1 0 0,1 1 0,-2 0 0,-8 23 72,-7 2 9,-1 0 0,-2-1 0,0-1 0,-27 25 0,22-24 184,0 1 1,-38 58-1,59-78-161,1 0-1,-1 0 0,-3 14 0,3-4-2726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2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339 160 4120,'0'0'5172,"3"-11"-4847,-1 4-204,0-1 176,0 0-1,0-1 0,-1 1 0,0 0 0,-1-1 0,0-16 1,-1 21 10,1 0-1,-1 0 1,0 0 0,-1 0 0,1 0 0,-1 0 0,1 1 0,-1-1 0,-3-4 0,-9-1 877,12 9-1138,1 0 0,0-1 0,0 1-1,0-1 1,0 1 0,0-1 0,-1 0 0,1 1 0,0-1-1,1 0 1,-1 0 0,0 0 0,0 0 0,0 0 0,0 0-1,1 0 1,-2-1 0,2 2-29,0 1-1,0-1 1,-1 0-1,1 0 1,0 1-1,0-1 1,-1 0-1,1 1 1,0-1-1,0 0 1,-1 0-1,1 1 1,0-1-1,-1 0 1,1 0-1,0 0 1,-1 1-1,1-1 1,0 0-1,-1 0 1,1 0-1,-1 0 1,1 0-1,0 0 1,-1 0-1,1 0 1,-1 0 0,1 0-1,0 0 1,-1 0-1,1 0 1,-1 0-1,-17-3 174,13 3-86,-1 0-22,0 1 0,0 0 0,0 1 0,-1-1 0,2 1 0,-1 1 0,0-1 1,0 1-1,1 0 0,-8 5 0,-3 3 192,-28 25-1,31-22-87,-1 1-1,2 0 0,0 1 1,1 1-1,-14 28 0,15-23-76,2 1 0,1-1 0,0 1 0,2 0 0,0 1 0,2-1 0,0 1-1,2 35 1,2-38 4,1 0-1,1 0 0,1 0 0,0-1 0,2 0 0,8 21 1,-12-36-94,1 0-1,0-1 1,0 1 0,0-1 0,0 0 0,1 0 0,-1 0 0,1 0 0,0-1 0,0 1-1,0-1 1,1 0 0,-1-1 0,1 1 0,0-1 0,6 3 0,1-1 17,0 1-1,0-2 1,0 0 0,0-1 0,23 2 0,-23-4 9,1 0 1,0-1-1,-1-1 0,1 0 1,-1-1-1,0 0 1,17-7-1,-7 1 104,-1-1 0,0-1 0,21-15 1,-31 18-70,1-2 1,-2 1 0,0-1 0,0-1-1,-1 0 1,0 0 0,-1-1 0,8-13-1,-14 21-62,-1 0 1,1 0-1,-1-1 0,1 1 0,-1 0 0,0 0 1,-1-1-1,1 1 0,-1-1 0,0-5 0,-8-45 91,5 42-62,1 0 1,0-17-1,2 21-35,-1 1 0,0 0 0,0 0 0,-1 0-1,0 0 1,0 0 0,-1 0 0,1 0 0,-2 1 0,1-1 0,-1 1 0,-1 0 0,1 0-1,-1 0 1,0 1 0,-1 0 0,-10-10 0,8 9-22,-1 1-1,0-1 1,0 2 0,0-1-1,-1 1 1,0 1 0,0 0-1,0 0 1,0 1 0,-1 0-1,1 1 1,-1 0 0,-11 0-1,5 1-83,1 0 0,0 1 0,-1 0 0,1 2 0,0 0 0,-18 4 0,27-2-286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4:26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4120,'0'0'4688,"1"-10"-4431,4-29 23,-5 38-203,0-1 0,0 1 0,1 0 0,-1 0-1,1 0 1,-1 0 0,1 0 0,-1 0 0,1 0 0,0 1 0,-1-1 0,1 0-1,0 0 1,0 0 0,-1 1 0,1-1 0,0 0 0,0 1 0,0-1 0,0 0-1,2 0 1,0-1 297,0 1-190,1 0 0,-1 0 0,1 1 0,-1-1 0,1 1 0,-1-1 0,1 1 0,-1 0 0,1 0 0,0 1 0,-1-1 0,1 1 0,-1 0 0,6 1 0,32 11 756,-24-8-655,0 0 0,22 3 0,38 0 492,112-3 0,79-18 84,-173 7-554,-28-1 194,89-21 0,-109 18-221,-11 3-85,162-27 508,-183 33-661,19-2 91,0-1 0,0-2 0,50-15 0,-70 17-18,13-4 66,-26 8-171,0-1 0,0 1 0,0 0 1,-1-1-1,1 1 0,0-1 0,-1 1 1,1-1-1,0 1 0,-1-1 0,1 1 1,-1-1-1,1 0 0,-1 1 0,1-1 1,-1 0-1,1 1 0,-1-1 0,1 0 0,-1 0 1,0 1-1,0-1 0,1 0 0,-1-1 1,0 1 22,-1-1 64,1 2-95,0 0 0,0 0 1,0 1-1,0-1 0,0 0 0,0 0 0,0 0 0,0 0 0,0 0 0,-1 0 0,1 0 0,0 0 0,0 0 0,0 0 0,0 0 0,0 1 0,0-1 0,0 0 0,0 0 0,0 0 0,0 0 0,0 0 0,0 0 0,0 0 0,0 0 0,-1 0 0,1 0 0,0 0 0,0 0 0,0 0 0,0 0 0,0 0 0,0 0 0,0 0 0,0 0 0,0 0 0,0 0 0,-1 0 0,1 0 0,0 0 0,0 0 1,0 0-1,0 0 0,0 0 0,0 0 0,0 0 0,0 0 0,-33 7 124,3 2-117,0 1 0,1 2-1,0 1 1,1 1 0,-39 26-1,8 2-8,23-18 0,1 3 0,-57 54 0,56-41-15,1 3-1,3 1 0,1 1 1,2 1-1,2 2 0,3 1 1,-24 66-1,32-73 35,4-12 11,1 0 0,-12 57 0,17-64-21,5-19-8,-1 0-1,1 0 1,0 1 0,1-1 0,-1 0 0,1 1 0,0-1-1,0 6 1,0-9-7,0-1 0,0 0 0,1 0-1,-1 1 1,0-1 0,0 0-1,0 1 1,0-1 0,1 0 0,-1 0-1,0 1 1,0-1 0,0 0 0,1 0-1,-1 1 1,0-1 0,1 0 0,-1 0-1,0 0 1,0 1 0,1-1-1,-1 0 1,0 0 0,1 0 0,-1 0-1,0 0 1,1 0 0,-1 0 0,4 1-2766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28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56 4616,'0'0'14935,"-10"-1"-14827,-2 1-76,-1 0 141,0 0 1,-25-5-1,38 6-154,0-1-1,0 1 0,0-1 0,1 1 0,-1 0 1,0-1-1,0 1 0,0-1 0,1 1 1,-1-1-1,0 0 0,1 1 0,-1-1 0,0 1 1,1-1-1,-1 1 0,1-1 0,-1 0 0,0 1 1,1-1-1,-1 0 0,1 0 0,-1 1 0,1-1 1,-1 0-1,1 0 0,-1 0 0,1 0 0,0 1 1,-1-1-1,1 0 0,-1 0 0,1 0 1,-1 0-1,1 0 0,-1 0 0,2-1 0,9-2 121,-8 3-86,1-1 1,-1 1 0,0-1 0,1 0 0,-1 0 0,0-1 0,0 1-1,0-1 1,1 1 0,-2-1 0,1 0 0,0 0 0,0-1-1,-1 1 1,1 0 0,-1-1 0,1 0 0,2-4 0,-5 7-43,0 0 0,0 0 0,0 0 1,0 0-1,0 0 0,0 0 0,0 0 0,0-1 1,0 1-1,0 0 0,0 0 0,0 0 1,0 0-1,0 0 0,0 0 0,0 0 0,0-1 1,0 1-1,0 0 0,0 0 0,0 0 1,0 0-1,0 0 0,-1 0 0,1 0 0,0-1 1,0 1-1,0 0 0,0 0 0,0 0 0,0 0 1,0 0-1,0 0 0,0 0 0,0 0 1,-1 0-1,1 0 0,0 0 0,0 0 0,0 0 1,0 0-1,0 0 0,0 0 0,0 0 1,-1-1-1,1 1 0,0 0 0,0 1 0,-10-2 161,-9 5-83,14-2-41,1 0 0,0 0-1,0 1 1,0 0 0,1-1 0,-1 1-1,1 1 1,-1-1 0,-4 6 0,8-8-39,0-1 0,0 0 0,0 1 0,0-1 0,0 0 0,0 1 1,0-1-1,0 1 0,0-1 0,1 0 0,-1 1 0,0-1 0,0 0 1,0 1-1,0-1 0,0 0 0,1 1 0,-1-1 0,0 0 0,0 0 1,0 1-1,1-1 0,-1 0 0,0 0 0,1 1 0,-1-1 0,0 0 1,0 0-1,1 0 0,-1 1 0,0-1 0,1 0 0,-1 0 0,0 0 1,1 0-1,-1 0 0,1 0 0,-1 0 0,0 0 0,1 0 0,-1 0 1,0 0-1,1 0 0,-1 0 0,0 0 0,1 0 0,-1 0 0,0 0 0,1 0 1,-1-1-1,0 1 0,1 0 0,-1 0 0,0 0 0,1-1 0,-1 1 1,0 0-1,0 0 0,1-1 0,-1 1 0,0 0 0,1-1 0,18-16 277,-17 13-247,-1 3-16,0 0 1,1-1 0,-1 0 0,0 1-1,0-1 1,0 0 0,0 1 0,0-1-1,-1 0 1,1 0 0,0 0 0,-1 0-1,0 0 1,1 0 0,-1 0 0,0 0-1,0 0 1,0 0 0,0 0-1,-1-2 1,-2 8 28,0-1 0,0 0-1,0 1 1,1 0 0,-5 6 0,2-1-16,4-8-29,1-1-1,-1 0 1,1 1-1,0-1 1,-1 1 0,1-1-1,0 1 1,-1-1-1,1 1 1,0-1 0,0 1-1,0-1 1,-1 1 0,1-1-1,0 1 1,0 0-1,0-1 1,0 1 0,0-1-1,0 1 1,0-1 0,0 1-1,0-1 1,0 1-1,0 0 1,1-1 0,-1 1-1,0-1 1,0 1-1,1 0 1,2 9 284,-3-10-182,11-5 238,-11 5-338,1 0 0,-1-1 0,0 1 0,1 0 0,-1 0-1,0 0 1,1 0 0,-1-1 0,0 1 0,0 0 0,1 0 0,-1-1 0,0 1 0,0 0 0,1 0 0,-1-1 0,0 1 0,0 0 0,0-1-1,0 1 1,1 0 0,-1-1 0,0 1 0,0 0 0,0-1 0,0 1 0,0 0 0,0-1 0,0 1 0,0-1 0,0 1 0,0-1 0,0 1-5,0 0 0,0 0 1,-1 0-1,1 0 1,0-1-1,0 1 0,0 0 1,-1 0-1,1 0 1,0 0-1,0 0 0,0 0 1,-1 0-1,1 0 1,0 0-1,0 0 0,-1-1 1,1 1-1,0 0 1,0 0-1,0 0 0,-1 1 1,1-1-1,0 0 1,0 0-1,-1 0 0,1 0 1,0 0-1,0 0 1,0 0-1,-1 0 1,1 0-1,0 0 0,0 1 1,0-1-1,0 0 1,-1 0-1,1 0 0,0 0 1,0 1-1,0-1 1,0 0-1,0 0 0,-1 0 1,1 0-1,0 1 1,0-1-1,0 0 0,-13 19-55,-9 25-247,8 13-2365,13-54 1553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3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15 100 5624,'0'0'15513,"4"-11"-15376,12-31-20,-15 42-92,-1 0 0,0-1-1,0 1 1,0-1-1,1 1 1,-1-1 0,0 1-1,0-1 1,0 1-1,0-1 1,0 1 0,0-1-1,0 1 1,0-1-1,0 1 1,0-1 0,0 1-1,0-1 1,0 1-1,0-1 1,-1 0 0,-7 1 185,-7 8-87,13-7-103,1 1-1,0-1 1,0 0 0,0 1-1,0-1 1,0 1 0,0-1 0,1 1-1,-1-1 1,0 1 0,1 0-1,-1-1 1,1 1 0,0 0-1,-1-1 1,1 1 0,0 0 0,0 0-1,0 2 1,1-3-8,-1-1 1,0 1-1,0-1 1,0 1-1,0-1 0,1 1 1,-1-1-1,0 1 1,1-1-1,-1 1 0,0-1 1,1 0-1,-1 1 0,0-1 1,1 0-1,-1 1 1,1-1-1,-1 0 0,0 1 1,1-1-1,-1 0 1,1 0-1,-1 0 0,2 1 1,-1-1 2,1 0 0,-1 0 1,1 0-1,-1 0 0,1 0 0,-1-1 1,1 1-1,-1-1 0,0 1 0,1-1 1,-1 1-1,0-1 0,3-1 0,-1 0 14,0 0 0,0 0 0,-1 0-1,1-1 1,0 1 0,-1-1 0,0 0 0,1 1-1,-1-1 1,0 0 0,0 0 0,-1-1 0,1 1-1,1-4 1,-3 7-23,0 0-1,0 0 0,0-1 1,0 1-1,0 0 1,0 0-1,0 0 0,0 0 1,0-1-1,-1 1 0,1 0 1,0 0-1,0 0 1,0 0-1,0 0 0,0 0 1,0-1-1,0 1 0,0 0 1,0 0-1,0 0 1,0 0-1,-1 0 0,1 0 1,0 0-1,0-1 0,0 1 1,0 0-1,0 0 1,0 0-1,-1 0 0,1 0 1,0 0-1,0 0 0,0 0 1,0 0-1,0 0 1,-1 0-1,1 0 0,0 0 1,0 0-1,0 0 0,-10 3 119,-4 8-39,10-7-53,0 1 0,0 0 0,1 0 0,0 0 0,-4 9 0,7-13-26,0 0 0,-1 0 1,1 0-1,0 0 0,0 0 0,0-1 0,0 1 0,0 0 0,0 0 1,0 0-1,0 0 0,0 0 0,0 0 0,0 0 0,0-1 1,1 1-1,-1 0 0,1 1 0,0-1 0,0 0 1,-1 0-1,1 0 1,0-1-1,0 1 1,0 0-1,0-1 1,0 1-1,0-1 1,0 1-1,0-1 1,1 0-1,-1 1 1,0-1-1,0 0 1,0 0-1,0 1 1,2-1-1,1 0 27,0 0 0,0 0 0,0 0 0,-1-1 0,1 1-1,0-1 1,0 0 0,-1 0 0,1 0 0,0 0 0,-1-1 0,1 0-1,-1 1 1,0-1 0,4-3 0,-5 3-9,0 1-1,0-1 1,-1 0 0,1 0-1,-1 1 1,1-1 0,-1 0-1,0-1 1,0 1 0,0 0-1,0 0 1,0 0 0,0-1-1,-1 1 1,1 0 0,-1-1-1,1 1 1,-1 0 0,0-1-1,0 1 1,0 0 0,0-1 0,-1 1-1,1-1 1,-1-2 0,0 3 3,1 0 0,-1-1-1,0 1 1,0 0 0,1-1 0,-1 1 0,-1 0 0,1 0 0,0 0 0,-1 0 0,1 0 0,-1 0 0,1 0 0,-3-1 0,3 2-13,-1 0-1,1 1 1,-1 0-1,1-1 1,0 1-1,-1 0 1,1-1 0,-1 1-1,1 0 1,0 0-1,-1 0 1,1 0-1,-1 0 1,1 1-1,0-1 1,-1 0 0,1 1-1,-1-1 1,1 1-1,0-1 1,0 1-1,-1 0 1,1-1-1,0 1 1,0 0 0,-2 1-1,0 0 12,1 0 0,-1 1 1,0-1-1,1 0 0,0 1 0,-1 0 0,1-1 0,0 1 0,-2 5 0,3-7-14,0 1 0,1-1-1,-1 1 1,1-1 0,-1 0-1,1 1 1,0-1 0,-1 1-1,1-1 1,0 1-1,0-1 1,0 1 0,0-1-1,0 1 1,1-1 0,-1 0-1,0 1 1,1-1 0,-1 1-1,1-1 1,-1 0 0,1 1-1,0-1 1,-1 0 0,3 3-1,-2-3 10,1 0 1,0 0-1,-1 0 0,1-1 1,0 1-1,0 0 0,-1-1 0,1 1 1,0-1-1,0 1 0,0-1 1,0 0-1,0 0 0,0 0 0,0 0 1,0 0-1,-1 0 0,1-1 1,0 1-1,0-1 0,0 1 0,0-1 1,2-1-1,-3 2 0,1-1 0,0 0 0,-1 0 0,1 1 0,-1-1 0,1 0 0,-1-1 0,1 1 0,-1 0 0,0 0 0,2-2 0,-2 2-8,-1 0-1,0 1 0,1-1 1,-1 0-1,0 1 0,1-1 1,-1 0-1,0 1 0,0-1 1,0 0-1,0 0 0,0 1 1,1-1-1,-1 0 0,-1 0 1,1 1-1,0-1 0,0 0 1,0 0-1,0 1 0,0-1 1,-1 0-1,1 1 0,0-1 1,-1 0-1,1 0 0,-1 0-2,0 1-1,1 0 0,-1-1 0,0 1 0,1 0 0,-1-1 0,0 1 0,1 0 0,-1 0 0,0 0 0,0 0 0,1 0 0,-1 0 0,0 0 0,1 0 1,-1 0-1,0 0 0,0 0 0,1 0 0,-1 0 0,0 1 0,1-1 0,-1 0 0,0 0 0,1 1 0,-1-1 0,0 0 0,1 1 0,-1-1 0,1 1 1,-1-1-1,1 1 0,-1-1 0,0 2 0,-21 18 135,12-12-81,8-7-58,1-1 1,0 1-1,0 0 1,0 0-1,0 0 1,0 0-1,0 0 1,0 0-1,0 0 0,1 0 1,-1 0-1,0 0 1,1 0-1,-1 1 1,0-1-1,1 0 1,0 0-1,-1 1 0,1-1 1,0 0-1,-1 2 1,-2 3-85,3-13-610,4-3-3039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3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1410 3312,'0'0'11208,"10"-1"-10931,34-7-12,-40 7-194,0 0 0,-1-1-1,1 1 1,0-1 0,0 0-1,-1 0 1,1 0 0,-1 0-1,1-1 1,-1 1 0,0-1 0,0 0-1,4-5 1,9-7 226,22-18 285,21-15 153,-28 23-197,52-51-1,-60 53-309,0 0 0,2 2 0,51-34 0,19-9 252,-51 33-242,37-25 480,-73 51-654,-1 0 0,1 1 0,-1 0 1,1 1-1,15-5 0,25-13 149,124-91 554,-66 43-367,-43 26-237,-39 25-98,42-23 0,-61 38-60,105-59 108,31-37 183,-113 79-212,0-1 1,-2-2 0,29-30-1,-54 51-81,30-30 34,-8 8-15,53-43-1,-39 34-19,-31 26-2,1 1-1,0-1 1,1 1 0,-1 1 0,17-10 0,21 0-25,16-8-28,-10-4-903,-31 14-2732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6:41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563 53 4216,'0'0'12534,"-11"-9"-12121,4 2-318,4 3-61,0 1 1,0 0-1,0 0 0,0 1 1,0-1-1,0 1 0,-1 0 1,1-1-1,-1 2 0,0-1 1,0 0-1,0 1 0,0-1 1,0 1-1,0 0 0,0 1 1,0-1-1,0 1 0,-7-1 1,-160 27 1448,26-3-446,22-5 659,119-18-1367,-16 2 204,18-1 559,14 1 1352,88 8-2348,-2 3 0,151 42 0,-234-51-68,1 1 1,-2 0-1,1 1 0,-1 0 0,18 12 1,-29-16-4,1 1 0,-1 0 1,0 0-1,-1 0 0,1 0 1,0 0-1,-1 1 0,0-1 1,1 1-1,-1 0 0,-1-1 1,3 7-1,0 4 104,0 0-1,2 17 1,-5-25-74,0 27 387,-1-33-428,0 1-1,0 0 1,0-1-1,0 1 0,0 0 1,0 0-1,-1-1 1,1 1-1,0 0 0,0-1 1,0 1-1,-1 0 1,1-1-1,0 1 0,-1 0 1,1-1-1,0 1 1,-1-1-1,1 1 0,-1 0 1,1-1-1,-1 1 1,1-1-1,-1 0 1,1 1-1,-1-1 0,0 1 1,1-1-1,-1 0 1,0 1-1,1-1 0,-1 0 1,0 0-1,1 0 1,-1 0-1,0 1 0,1-1 1,-1 0-1,0 0 1,0 0-1,0-1 0,-21-7 64,0-2-1,1 0 1,0-2-1,-34-25 1,22 14-1,-36-25 62,-29-19 81,81 57-212,12 8-15,0 0 0,0 0-1,1-1 1,0 1 0,-1-1 0,1-1 0,0 1 0,0 0-1,1-1 1,-1 0 0,1 0 0,0 0 0,-3-5-1,6 9-55,0-1 0,0 1 0,0-1 0,0 1-1,0 0 1,0-1 0,0 1 0,0-1 0,0 1-1,0 0 1,0-1 0,0 1 0,0-1 0,0 1-1,1 0 1,-1-1 0,0 1 0,0 0 0,1-1 0,-1 1-1,0 0 1,0-1 0,1 1 0,-1 0 0,0 0-1,1-1 1,-1 1 0,0 0 0,1 0 0,-1 0-1,0-1 1,1 1 0,-1 0 0,1 0 0,0 0-1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4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9648,'0'0'8087,"-17"10"-7497,7-4-493,-7 2 32,2 1 1,-1 1 0,1 1 0,1 0 0,0 1-1,-15 17 1,0 7 151,2 0 0,2 2 0,1 1 1,2 1-1,2 1 0,-17 50 0,30-69-59,0 0 1,-3 27-1,9-40-72,0 0 0,0 0-1,1 0 1,0 1 0,1-1 0,0 0-1,5 18 1,-6-26-130,0 0-1,0-1 1,1 1-1,-1 0 0,0-1 1,1 1-1,-1 0 1,0-1-1,1 1 1,-1 0-1,1-1 0,-1 1 1,1-1-1,-1 1 1,1-1-1,0 1 1,-1-1-1,1 1 0,0-1 1,-1 0-1,1 1 1,0-1-1,0 0 1,-1 0-1,1 0 0,0 1 1,-1-1-1,1 0 1,0 0-1,0 0 1,0 0-1,-1 0 1,1 0-1,0 0 0,0-1 1,-1 1-1,1 0 1,0 0-1,-1-1 1,1 1-1,0 0 0,0-1 1,-1 1-1,1 0 1,-1-1-1,2 0 1,4-3 79,0 0 1,-1 0 0,10-9 0,-15 13-89,27-27 246,-2 0 1,-2-2-1,24-35 0,52-100 612,-92 151-788,-1 3 31,-1 0 1,1 0-1,0 1 0,1-1 1,0 1-1,1 1 0,13-13 0,-21 21-105,0 0 0,0 0 0,0-1 0,1 1 0,-1 0 0,0 0 0,0 0 0,1 0 0,-1-1 0,0 1 0,0 0 0,1 0 0,-1 0 0,0 0-1,1 0 1,-1 0 0,0 0 0,1 0 0,-1 0 0,0 0 0,0 0 0,1 0 0,-1 0 0,0 0 0,1 0 0,-1 0 0,0 0 0,0 0 0,1 0-1,-1 0 1,0 1 0,1-1 0,-1 0 0,0 0 0,0 0 0,1 0 0,-1 1 0,0-1 0,0 0 0,0 0 0,1 0 0,-1 1 0,0-1-1,0 0 1,0 1 0,4 16 148,-4-14-130,8 76 245,-3-17-67,16 68 0,-18-116-137,0 1 0,2-1 1,0 0-1,0 0 0,12 21 0,-15-32-44,0 0 0,0 0-1,1 1 1,-1-2 0,1 1-1,0 0 1,-1-1 0,1 1-1,1-1 1,-1 0 0,0 0-1,0 0 1,1 0 0,-1 0-1,1-1 1,0 0 0,-1 0 0,1 0-1,0 0 1,0 0 0,-1-1-1,1 0 1,0 1 0,0-1-1,0-1 1,7 0 0,-5-1 10,-1 1 0,0-1 0,0 0 1,0 0-1,-1-1 0,1 0 0,0 1 0,-1-2 1,0 1-1,1 0 0,-1-1 0,-1 0 0,1 0 1,-1 0-1,6-8 0,4-7 87,-1-1 0,12-27 0,-21 39-86,8-18 126,0-2 1,-3 1-1,0-1 1,-2 0-1,0-1 0,-3 1 1,0-1-1,-2-49 1,-1 73-100,0-1-1,-1 1 1,0 0 0,0-1 0,0 1 0,0 0-1,-1 0 1,0 0 0,0 0 0,0 0 0,-1 0 0,1 1-1,-1-1 1,-6-5 0,9 9-60,0 1 0,0 0 0,0 0 0,0-1 0,0 1 0,0 0 0,0 0 0,0 0 0,0-1 0,0 1 0,0 0 0,0 0 0,0-1 0,0 1 0,0 0 0,0-1 0,0 1 0,0 0 0,0 0 0,0 0 0,0-1 0,0 1 0,0 0 0,0 0 0,0-1 0,1 1 0,-1 0 0,0 0 0,0 0 0,0-1 0,0 1 0,1 0 0,-1 0 0,0 0 0,0 0 0,0-1 0,1 1 0,-1 0 0,0 0 0,0 0 0,0 0 0,1 0 0,-1 0 0,0 0 0,0 0 0,1 0 0,-1 0 0,1 0 0,-1 0 0,6-1 0,1 0 0,-1 1 0,1 0 0,-1 1 0,1-1 0,8 3 0,11 0 0,42 1 0,-1-3 0,101-12 0,-137 7-18,0 1-1,0 1 1,38 3 0,-68-1 19,-1 0 0,0 1 0,1-1 0,-1 0 0,0 0-1,1 0 1,-1 0 0,0 1 0,1-1 0,-1 0 0,0 0 0,1 1 0,-1-1 0,0 0 0,0 1 0,1-1 0,-1 0 0,0 1 0,0-1 0,0 0 0,0 1 0,1-1 0,-1 1 0,0-1 0,0 0 0,0 1 0,0-1 0,0 0 0,0 1 0,0-1 0,0 1 0,0-1 0,0 0 0,0 1 0,0-1-1,0 1 1,-1-1 0,1 0 0,0 1 0,0-1 0,0 0 0,0 1 0,-1-1 0,1 0 0,0 1 0,0-1 0,-1 1 0,-14 23 28,11-17-32,-168 240 4,132-194-1,36-47 0,-1 0 0,1 0 0,0 0 0,0 0 0,1 0 0,0 1 0,0 0 0,1-1 0,-4 13 0,32-42 0,114-141 0,-91 103 0,-46 57 0,0 0 0,0 1 0,0-1 0,1 1 0,-1 0 0,1 0 0,0 0 0,0 1 0,0-1 0,0 1 0,8-3 0,-11 5 0,-1 0 0,1 1 0,-1-1 0,1 0 0,-1 0 0,1 0 0,-1 1 0,1-1 0,-1 0 0,1 1 0,-1-1 0,1 0 0,-1 1 0,1-1 0,-1 0 0,1 1 0,-1-1 0,0 1 0,1-1 0,-1 1 0,0-1 0,0 1 0,1-1 0,-1 1 0,0 0 0,0-1 0,1 1 0,7 21 0,-7-17 0,7 17 0,24 62 0,-18-50 0,-11-25 0,0-1 0,0 0 0,1 1 0,0-1 0,1-1 0,0 1 0,0-1 0,1 0 0,8 9 0,-13-15 0,0-1 0,0 1 0,0-1 0,0 1 0,0-1 0,0 1 0,0-1 0,0 0 0,0 0 0,0 1 0,0-1 0,0 0 0,1 0 0,-1 0 0,0 0 0,0 0 0,0-1 0,0 1 0,0 0 0,0 0 0,0-1 0,0 1 0,0-1 0,0 1 0,0-1 0,0 1 0,0-1 0,0 1 0,0-1 0,0 0 0,-1 0 0,1 1 0,0-1 0,0 0 0,1-2 0,4-4 0,0-1 0,0 0 0,4-8 0,-7 10 0,12-20 0,-1-2 0,13-35 0,17-37 0,-39 89 0,3-2 0,-7 13 0,-1 0 0,1 1 0,0-1 0,-1 0 0,1 0 0,-1 1 0,1-1 0,-1 1 0,1-1 0,-1 0 0,1 1 0,-1-1 0,1 1 0,-1-1 0,0 1 0,1-1 0,-1 1 0,0-1 0,1 1 0,-1 0 0,0-1 0,0 1 0,0-1 0,0 1 0,1 0 0,-1-1 0,0 2 0,4 12 0,1 0 0,1 18 0,-4-22 0,0 1 0,1 0 0,0-1 0,1 0 0,0 1 0,5 8 0,1 1 0,-6-13 0,-1 1 0,1-1 0,1 0 0,0 0 0,5 6 0,-9-12 0,0 0 0,0 0 0,0 0 0,1 0 0,-1 0 0,0 0 0,1 0 0,-1 0 0,0-1 0,1 1 0,-1-1 0,1 1 0,-1-1 0,1 1 0,-1-1 0,1 0 0,-1 0 0,1 1 0,0-1 0,-1-1 0,1 1 0,-1 0 0,1 0 0,-1 0 0,1-1 0,-1 1 0,1-1 0,-1 1 0,1-1 0,-1 0 0,3-1 0,3-3 0,0 0 0,-1 0 0,1 0 0,-1-1 0,-1 0 0,1-1 0,4-7 0,33-53 0,-32 48 0,45-89 0,-37 70 0,-17 33 0,0 1 0,1 0 0,0 0 0,0 0 0,4-5 0,-6 8 0,-1 0 0,1 1 0,0-1 0,-1 1 0,1-1 0,0 1 0,-1-1 0,1 1 0,0-1 0,-1 1 0,1-1 0,0 1 0,0 0 0,0-1 0,0 1 0,-1 0 0,1 0 0,0 0 0,0 0 0,0 0 0,0 0 0,-1 0 0,1 0 0,0 0 0,0 0 0,0 0 0,0 0 0,0 1 0,-1-1 0,1 0 0,0 0 0,0 1 0,-1-1 0,1 1 0,1 0 0,24 23 0,-20-17 0,0 0 0,1-1 0,0 0 0,1 0 0,-1 0 0,1-1 0,0 0 0,0-1 0,1 0 0,11 4 0,-19-8 0,1 0 0,-1 0 0,1 0 0,-1 0 0,1 0 0,-1 0 0,1 0 0,-1 0 0,0-1 0,1 1 0,-1-1 0,1 1 0,-1-1 0,0 1 0,1-1 0,-1 0 0,0 0 0,0 0 0,0 0 0,1 0 0,-1 0 0,0 0 0,0 0 0,0 0 0,-1 0 0,1 0 0,0-1 0,0 1 0,-1 0 0,1-1 0,-1 1 0,1 0 0,-1-1 0,1-1 0,0-2 0,1 0 0,-1 0 0,-1 1 0,1-1 0,-1 0 0,0 0 0,0 0 0,0 0 0,-2-5 0,2 7 0,-1-1 0,0 0 0,0 0 0,-1 1 0,1-1 0,-4-5 0,5 9 0,0-1 0,-1 1 0,1 0 0,0-1 0,-1 1 0,1 0 0,0 0 0,-1-1 0,1 1 0,0 0 0,-1 0 0,1-1 0,-1 1 0,1 0 0,0 0 0,-1 0 0,1 0 0,-1 0 0,1-1 0,-1 1 0,1 0 0,-1 0 0,1 0 0,-1 0 0,0 1 0,0-1 0,-1 1 0,1-1 0,0 1 0,0 0 0,0-1 0,0 1 0,0 0 0,1 0 0,-1 0 0,0 0 0,0 0 0,-1 1 0,-4 8 0,1-1 0,0 1 0,0-1 0,1 1 0,0 1 0,1-1 0,0 0 0,0 1 0,1 0 0,1-1 0,0 1 0,0 0 0,2 15 0,-1-15 0,1 0 0,1 1 0,0-1 0,0 0 0,1 0 0,1 0 0,0 0 0,0-1 0,1 1 0,0-1 0,1 0 0,11 15 0,-15-23 0,0 1 0,0-1 0,1 1 0,-1-1 0,1 0 0,0 0 0,-1 0 0,1-1 0,0 1 0,0-1 0,0 1 0,0-1 0,0 0 0,0 0 0,1-1 0,-1 1 0,0 0 0,0-1 0,4 0 0,0 0 0,1-1 0,-1 0 0,0-1 0,0 0 0,0 0 0,0 0 0,13-7 0,8-7 866,-13 7-5743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44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13 5920,'0'0'19455,"0"13"-19260,-20 210 706,13-172-613,0 61-1,0 24 341,-4-40 625,19-455-696,-3 204-359,-6 26 714,0 141-885,0-1 1,-6 22 0,0 4-15,-11 197 104,6-47 36,6-119 13,5-59-88,0 1-1,0-1 1,1 11 0,0-9 208,0-10-283,0 0 0,-1 1 0,1-1 0,-1 0 0,1 1 0,-1-1 0,0 0 0,0 0 0,1 0 0,-1 1 0,0-1 0,0 0 0,0 0 0,0 0 0,0 0 0,0-1 0,-3 3 0,-23 13-22,21-13 21,-19 10-32,0-2-1,-1-1 0,0-1 1,-35 7-1,49-15 30,11-1 8,-1 0 0,0 0 0,1 0 1,-1 0-1,0 1 0,1-1 1,-1 1-1,0-1 0,1 1 0,-3 1 1,-4-1 23,17-5-5,73-13 211,1 4 0,0 3 0,146 3 0,-222 7-226,0 1 1,0-1-1,0 1 0,-1 1 1,8 1-1,-13-3-11,10 1 1,-11-1-1,1 0 0,-1 0 0,0 0 0,0 0-1,0 0 1,1 0 0,-1 0 0,0 0 0,0 0 0,0 0 0,1 0 0,-1 0-1,0 0 1,0 0 0,0 0 0,1 0 0,-1 1 0,0-1 0,0 0 0,0 0 0,1 0-1,-1 0 1,0 0 0,0 0 0,0 1 0,0-1 0,0 0 0,1 0 0,-1 0 0,0 1-1,0-1 1,0 0 0,0 0 0,0 0 0,0 0 0,0 1 0,0-1 0,0 0 0,0 0-1,0 1 1,0-1 0,0 0 0,0 0 0,0 0-19,0 1-1,0-1 1,0 0-1,0 0 1,0 0-1,0 0 1,0 0-1,0 0 1,0 0 0,0 0-1,-1 0 1,1 1-1,0-1 1,0 0-1,0 0 1,0 0-1,0 0 1,0 0 0,0 0-1,-1 0 1,1 0-1,0 0 1,0 0-1,0 0 1,0 0-1,0 0 1,0 0 0,0 0-1,-1 0 1,1 0-1,0 0 1,0 0-1,0 0 1,0 0-1,0 0 1,0 0 0,0 0-1,-1 0 1,1 0-1,0 0 1,0-1-1,0 1 1,0 0-1,0 0 1,0 0 0,0 0-1,0 0 1,0 0-1,0 0 1,-1 0-1,1 0 1,0 0-1,0-1 1,0 1 0,0 0-1,0 0 1,0 0-1,0 0 1,0 0-1,0 0 1,0 0-1,0-1 1,0 1 0,0 0-1,0 0 1,0 0-1,-2-7-5378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4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7136,'0'0'8742,"14"5"-8139,-7-3-518,6 3 54,-1-1 1,1 0-1,0-1 1,0-1-1,0 0 1,0-1 0,14 0-1,160-12 1721,139-1 1965,-296 14-3269,-20-1-207,0 0 1,0-1-1,16-2 1,-3 0 635,-1 0-543,-7-2-3880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5016,'0'0'14919,"-6"17"-14568,3-10-307,-11 32 271,-24 48-1,5-13 390,-27 93-1,35-94-235,-4 28 366,-3 7 663,9-65-95,23-42-1393,0-1 0,0 0 0,0 0 1,0 1-1,0-1 0,0 0 0,-1 0 0,1 0 0,0 1 0,0-1 0,0 0 0,-1 0 0,1 0 0,0 0 1,0 0-1,0 1 0,-1-1 0,1 0 0,0 0 0,0 0 0,-1 0 0,1 0 0,0 0 0,0 0 1,-1 0-1,1 0 0,0 0 0,0 0 0,-1 0 0,1 0 0,0 0 0,0 0 0,-1 0 0,1 0 0,0 0 1,0 0-1,-1-1 0,1 1 0,0 0 0,0 0 0,0 0 0,-1 0 0,1 0 0,0-1 0,0 1 0,0 0 1,-1 0-1,1 0 0,0-1 0,0 1 0,0 0 0,0 0 0,0 0 0,0-1 0,-1 1 0,1 0 1,0 0-1,0-1 0,0 1 0,0 0 0,0 0 0,0-1 0,0 1 0,0 0 0,0 0 0,0-1 1,20-31-2451,-18 29 666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5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7936,'0'0'8849,"11"-6"-8313,25-9-157,0 2 1,1 2 0,46-9-1,-8 3 346,1 3-1,1 4 0,79-1 1,-117 9-274,25 1 546,-58 1-737,1 1 0,-1-1 0,0 1 0,0 1 0,1-1 1,-1 1-1,7 4 0,-8-4-21,-5-2-203,1 0-1,0 0 1,0 1-1,-1-1 1,1 0-1,0 1 1,0-1-1,-1 1 1,1-1-1,0 1 1,-1-1-1,1 1 1,-1 0-1,1-1 1,-1 1-1,1 0 0,-1-1 1,1 1-1,-1 0 1,0-1-1,1 1 1,-1 0-1,0 0 1,0 0-1,1-1 1,-1 1-1,0 0 1,0 0-1,0 0 1,0-1-1,0 1 1,0 0-1,0 0 1,-1 1-1,2 6-65,0 0 0,0 0 0,1 0 0,0 0 0,4 9 0,1 4-3008,-6-20 2443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8:5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1144 8336,'0'0'4382,"11"-7"-3903,51-31 878,66-53 1,-99 64-685,-1-1 0,-1-2 0,24-34 1,8-25 1698,-53 79-1349,-9 13-250,-12 16-200,3 0-407,1 1 1,1 1-1,1-1 1,-8 28-1,12-33-34,1 0 1,1 1-1,0 0 0,2-1 0,-1 1 0,3 30 0,-1-41-91,1-1 1,0 1-1,-1-1 0,2 0 0,-1 0 1,0 1-1,1-1 0,0 0 0,0 0 1,0-1-1,0 1 0,1 0 0,-1-1 1,6 6-1,-6-7-19,0 0 0,0-1 0,1 1 0,-1-1-1,1 0 1,-1 0 0,1 0 0,0 0 0,-1 0 0,1 0 0,0-1 0,-1 1-1,1-1 1,0 0 0,0 0 0,0 0 0,-1 0 0,1 0 0,0-1 0,0 1 0,-1-1-1,1 1 1,5-3 0,25-11 88,0 0 0,-1-2 0,-1-2 0,-1-1 0,0-1 0,46-41 0,-25 19 49,93-57 0,-130 89-126,-11 8-16,0-1 0,0 1 0,0 0 0,0 0 0,0 1 0,1-1 0,-1 1 0,1-1 0,4 0 0,5-4 165,-10 4-12,-10 5-66,-42 26-31,16-8-37,-2-1-2,-5 1 44,1 1 0,2 3 0,-62 51-1,88-66-43,6-6-8,0 1 0,0 0 0,0 0 0,-4 6 0,8-10-16,1 0 1,-1 1-1,0-1 1,0 0-1,1 1 1,-1-1-1,1 1 1,-1-1-1,1 1 1,0-1-1,-1 1 0,1-1 1,0 1-1,0-1 1,0 1-1,0-1 1,1 1-1,-1 0 1,0-1-1,0 1 1,1-1-1,-1 0 1,2 3-1,-1-3-3,0 0 0,0 0-1,0 0 1,0-1 0,0 1 0,0 0 0,0 0-1,0-1 1,0 1 0,0-1 0,0 1 0,1-1-1,-1 1 1,0-1 0,0 0 0,1 0-1,-1 1 1,0-1 0,1 0 0,-1 0 0,0 0-1,0 0 1,1-1 0,-1 1 0,0 0 0,1-1-1,0 1 1,37-13 72,-25 7-66,0 0 0,0-1 0,-1 0 0,0-2 0,0 1 0,-1-1 0,0-1 0,-1 0 0,0-1 0,-1 0 0,10-13 0,-9 9 11,18-30 51,-28 42-61,0 1-1,0-1 0,0 1 1,0-1-1,0 1 0,0-1 0,-1 0 1,1 1-1,-1-1 0,0 0 1,0 0-1,0 1 0,0-1 1,0 0-1,-1-3 0,1 5-8,-1 1-1,1 0 1,0-1-1,0 1 1,0 0-1,0-1 1,-1 1-1,1 0 1,0 0-1,0-1 1,0 1-1,-1 0 1,1 0-1,0-1 1,-1 1-1,1 0 1,0 0-1,0 0 1,-1 0-1,1-1 1,0 1-1,-1 0 1,1 0-1,0 0 1,-1 0-1,1 0 1,0 0-1,-1 0 1,1 0-1,0 0 1,-1 0-1,1 0 1,0 0-1,-1 0 1,1 0-1,0 0 1,-1 0-1,1 1 1,0-1-1,-1 0 1,1 0-1,0 0 1,-1 0-1,1 1 0,0-1 1,0 0-1,-1 0 1,1 1-1,0-1 1,-1 1-1,-12 12 57,10-7-49,0-1 0,1 1 1,-1-1-1,1 1 1,0 0-1,0 0 0,1 0 1,-1 0-1,1 0 0,1 0 1,-1 0-1,1 1 0,0-1 1,2 11-1,-1-12-1,0 0 0,0 1 0,0-1-1,1 0 1,0 0 0,0 0 0,0 0 0,1 0-1,-1 0 1,1-1 0,0 1 0,1-1 0,-1 0-1,1 0 1,0 0 0,0 0 0,4 3 0,-5-6-5,0 0 1,0 0 0,0 0-1,1 0 1,-1 0 0,0 0-1,0-1 1,0 0-1,1 0 1,-1 0 0,0 0-1,0 0 1,1 0 0,-1-1-1,6-1 1,0-1 9,0 1 0,0-2 0,-1 1 0,11-6 0,13-12 111,-1-2-1,-1 0 0,-2-2 0,30-33 0,-56 56-112,0 0-1,1 0 0,-1 0 1,0 0-1,1 0 1,0 1-1,-1-1 1,1 1-1,4-3 1,-6 4-11,0 0-1,-1 0 1,1 0 0,-1 0-1,1 0 1,-1 0 0,1 0-1,-1 0 1,1 0 0,-1 0-1,1 0 1,-1 0 0,1 1 0,-1-1-1,1 0 1,-1 0 0,1 1-1,-1-1 1,1 0 0,-1 0-1,1 1 1,0 0 1,0 0 0,0 0 0,-1 1 0,1-1 0,-1 0 0,1 0 0,-1 0 0,1 0 0,-1 1 0,1-1-1,-1 0 1,0 3 0,1 8 13,-1 0-1,0 0 1,-1-1-1,-3 18 0,-1 26 65,5-54-78,1-1 0,-1 0 0,0 0 0,1 1 0,-1-1 1,1 0-1,-1 0 0,0 0 0,1 0 0,-1 0 0,1 0 0,-1 0 0,1 0 0,-1 0 0,1 0 0,-1 0 0,0 0 0,1 0 1,-1 0-1,1 0 0,-1 0 0,1 0 0,-1 0 0,0-1 0,1 1 0,-1 0 0,1 0 0,-1-1 0,0 1 0,1 0 1,-1-1-1,17-8 61,-8 1-37,-1 0 0,-1 0 0,1-1 0,9-15 0,12-13 46,-22 28-39,-6 7-25,1 0 1,-1-1 0,1 1-1,0 0 1,0 0-1,0 0 1,0 0-1,0 1 1,0-1 0,1 0-1,-1 1 1,5-2-1,-6 4-3,0 0 0,0 1 0,0-1 0,0 0 0,0 1 0,0-1 0,-1 1 0,1 0 0,0-1 1,-1 1-1,1 0 0,-1-1 0,0 1 0,1 3 0,0-2-1,1 5 5,0 0-1,0-1 1,1 1-1,0-1 1,1 1 0,0-1-1,5 7 1,-7-12-4,0 0 0,0 0 0,0 0-1,0 0 1,0 0 0,1 0 0,-1 0 0,1-1 0,0 1 0,-1-1 0,1 0 0,0 0 0,0 0 0,0 0 0,0 0 0,0-1 0,0 1 0,0-1 0,0 0 0,0 0 0,0 0 0,3-1 0,4 0 10,0-1-1,0-1 1,0 0 0,-1 0 0,1-1 0,-1 0-1,0-1 1,0 0 0,0 0 0,-1-1 0,8-7 0,15-13 95,38-44 0,-48 48-98,-3 2-13,18-26 0,-4 3 0,-31 42 0,0-1 0,1 1 0,-1-1 0,0 1 0,1-1 0,-1 1 0,1 0 0,0 0 0,-1 0 0,1 0 0,0 0 0,3-1 0,-5 2 0,1 0 0,0 0 0,-1 0 0,1 0 0,0 0 0,-1 1 0,1-1 0,0 0 0,-1 0 0,1 1 0,0-1 0,-1 0 0,1 1 0,-1-1 0,1 0 0,-1 1 0,1-1 0,-1 1 0,1-1 0,-1 1 0,1-1 0,-1 1 0,1 0 0,-1-1 0,0 1 0,1-1 0,-1 1 0,0 0 0,0-1 0,0 1 0,1 0 0,-1-1 0,0 1 0,0 0 0,0 0 0,0-1 0,0 2 0,2 20 0,-1 0 0,-1 0 0,-1 0 0,-1 0 0,-6 28 0,4-23 0,2-16 0,0 0 0,-1 0 0,-7 18 0,9-26 0,0-1 0,0 1 0,0 0 0,0-1 0,-1 1 0,1-1 0,-1 1 0,0-1 0,0 0 0,0 0 0,0 0 0,0 0 0,0 0 0,-1 0 0,1 0 0,0-1 0,-1 1 0,0-1 0,-2 1 0,1-1 0,0-1 0,0-1 0,0 1 0,0-1 0,0 1 0,0-1 0,1 0 0,-1 0 0,-6-3 0,-34-18 0,33 15 0,9 5 0,0 1 0,1-1 0,-1 1 0,0 0 0,0 0 0,0 0 0,-1 0 0,1 0 0,0 0 0,0 0 0,0 1 0,-5-1 0,2-1 0,-8-1 0,11 4 0,5 3 0,8 5 0,0 0 0,1-1 0,0 0 0,15 6 0,-21-11 0,-1-1 0,1 0 0,0 0 0,0 0 0,0-1 0,0 0 0,0 0 0,0-1 0,0 0 0,0 0 0,0 0 0,10-2 0,-1-2 0,-1 0 0,1-1 0,-1-1 0,0 0 0,-1-1 0,1 0 0,17-14 0,-12 7 0,-1-1 0,0-1 0,-2-1 0,16-19 0,-22 23 0,18-21 0,-26 32 0,0 1 0,0-1 0,0 0 0,0 0 0,0 1 0,0-1 0,1 1 0,-1 0 0,0 0 0,1 0 0,-1 0 0,5-1 0,5-1 0,-1 3 0,-10 1 0,0-1 0,-1 1 0,1 0 0,0 0 0,-1 0 0,1 0 0,-1 0 0,1 1 0,-1-1 0,0 0 0,1 0 0,-1 0 0,0 2 0,2 10 0,-1 0 0,0-1 0,-1 1 0,-2 16 0,1 11 0,-5 9 0,30-68 0,31-60 0,-34 47 0,27-31 0,-46 61 0,-2 2 0,0-1 0,1 1 0,-1-1 0,0 1 0,1-1 0,-1 1 0,1-1 0,-1 1 0,1 0 0,-1-1 0,0 1 0,1 0 0,0-1 0,-1 1 0,1 0 0,-1 0 0,1-1 0,-1 1 0,1 0 0,0 0 0,-1 0 0,1 0 0,-1 0 0,1 0 0,0 0 0,-1 0 0,1 0 0,-1 0 0,1 0 0,0 1 0,0-1 0,-1 1 0,1-1 0,-1 1 0,1-1 0,-1 1 0,0 0 0,1-1 0,-1 1 0,0-1 0,1 1 0,-1 0 0,0 0 0,0-1 0,0 1 0,0 0 0,0-1 0,0 1 0,0 0 0,0-1 0,0 1 0,0 0 0,0 0 0,0 0 0,-3 26 0,1-16 0,-3 42 0,-1 17 0,6-70 0,0 0 0,0 1 0,0-1 0,0 1 0,0-1 0,0 1 0,0-1 0,0 0 0,0 1 0,0-1 0,0 1 0,0-1 0,1 0 0,-1 1 0,0-1 0,0 1 0,1-1 0,-1 0 0,0 1 0,0-1 0,1 0 0,-1 1 0,0-1 0,1 0 0,-1 0 0,0 1 0,1-1 0,-1 0 0,1 0 0,-1 0 0,0 0 0,1 1 0,-1-1 0,1 0 0,-1 0 0,0 0 0,1 0 0,-1 0 0,1 0 0,-1 0 0,1 0 0,-1 0 0,0 0 0,1 0 0,-1 0 0,1-1 0,-1 1 0,1 0 0,-1 0 0,0 0 0,1-1 0,25-12 0,-20 10 0,17-11 0,-1-1 0,0-1 0,-2-1 0,0-1 0,25-28 0,-33 34 0,1 1 0,-1 1 0,17-11 0,-28 21 0,-1 0 0,0 0 0,1 0 0,-1 0 0,0 0 0,1 0 0,-1 0 0,0 1 0,1-1 0,-1 0 0,0 0 0,1 0 0,-1 1 0,0-1 0,0 0 0,1 0 0,-1 1 0,0-1 0,0 0 0,1 0 0,-1 1 0,0-1 0,0 0 0,0 1 0,0-1 0,1 0 0,-1 1 0,0-1 0,0 0 0,0 1 0,0-1 0,0 0 0,0 1 0,4 14 0,-4-15 0,7 51 0,-6-34 0,1-1 0,5 18 0,-6-30 0,0 0 0,0-1 0,0 0 0,1 1 0,-1-1 0,1 0 0,0 1 0,0-1 0,0 0 0,0 0 0,1-1 0,-1 1 0,1 0 0,4 3 0,-5-5 0,-1-1 0,0 1 0,1-1 0,-1 1 0,1-1 0,-1 0 0,1 1 0,0-1 0,-1 0 0,1 0 0,-1 0 0,1 0 0,-1 0 0,1-1 0,-1 1 0,1 0 0,-1-1 0,1 1 0,-1-1 0,1 1 0,-1-1 0,0 0 0,3-1 0,31-25 0,-24 18 0,7-7 0,-2 0 0,0-1 0,0 0 0,15-25 0,-28 39 0,9-8 0,-12 11 0,0 0 0,0 0 0,1 0 0,-1 0 0,0 0 0,0 0 0,0 0 0,1 0 0,-1 0 0,0 0 0,0 1 0,0-1 0,1 0 0,-1 0 0,0 0 0,0 0 0,0 0 0,0 0 0,1 1 0,-1-1 0,0 0 0,0 0 0,0 0 0,0 0 0,0 1 0,0-1 0,0 0 0,1 0 0,-1 0 0,0 1 0,0-1 0,0 0 0,0 0 0,0 1 0,0-1 0,0 0 0,0 33 0,-1-20 0,0-5 0,1 0 0,0 0 0,1 0 0,0 0 0,0 1 0,0-2 0,1 1 0,1 0 0,-1 0 0,1 0 0,7 11 0,-10-19 0,1 1 0,0 0 0,-1-1 0,1 1 0,0-1 0,0 1 0,-1-1 0,1 1 0,0-1 0,0 0 0,0 1 0,0-1 0,0 0 0,0 0 0,0 0 0,0 0 0,-1 1 0,1-1 0,0 0 0,0-1 0,0 1 0,0 0 0,0 0 0,0 0 0,0 0 0,0-1 0,0 1 0,1-1 0,28-13 0,-26 11 0,8-3 0,0-1 0,-1-1 0,1 0 0,-1 0 0,-1-1 0,0-1 0,0 1 0,14-21 0,16-23 0,-6 8 0,-2-2 0,35-66 0,-8-13 0,43-135 0,-89 226 0,-8 23 0,0 0 0,-1 0 0,-1-1 0,0 0 0,0 0 0,0-15 0,-3 28 0,0 0 0,0 0 0,0 0 0,0-1 0,0 1 0,0 0 0,0 0 0,0 0 0,0-1 0,0 1 0,0 0 0,0 0 0,0 0 0,0 0 0,0-1 0,0 1 0,0 0 0,0 0 0,0 0 0,0-1 0,0 1 0,0 0 0,0 0 0,-1 0 0,1 0 0,0 0 0,0-1 0,0 1 0,0 0 0,0 0 0,0 0 0,-1 0 0,1 0 0,0 0 0,0 0 0,0 0 0,0-1 0,-1 1 0,1 0 0,0 0 0,0 0 0,0 0 0,-1 0 0,1 0 0,0 0 0,0 0 0,0 0 0,0 0 0,-1 0 0,1 0 0,0 0 0,0 0 0,0 1 0,-1-1 0,1 0 0,0 0 0,0 0 0,0 0 0,0 0 0,0 0 0,-1 0 0,1 0 0,0 1 0,0-1 0,-17 16 0,-13 27 0,13-9 0,2 0 0,2 1 0,1 0 0,2 1 0,-10 59 0,8-4 0,0 102 0,12-165 0,3 36 0,-1-52 0,0-1 0,0 1 0,1-1 0,0 1 0,9 17 0,-12-28 0,1 0 0,-1-1 0,1 1 0,-1 0 0,1-1 0,0 1 0,-1-1 0,1 1 0,0 0 0,0-1 0,-1 0 0,1 1 0,0-1 0,0 1 0,0-1 0,0 0 0,-1 0 0,1 1 0,0-1 0,0 0 0,0 0 0,0 0 0,0 0 0,0 0 0,0 0 0,0 0 0,-1-1 0,1 1 0,0 0 0,0 0 0,0-1 0,0 1 0,-1 0 0,3-2 0,27-15 0,-29 16 0,13-10 0,0-1 0,0 0 0,-2-1 0,1 0 0,17-27 0,45-81 0,-71 112 0,139-282 0,-131 263 0,8-21 0,23-88 0,-41 130 0,0 0 0,-1-1 0,0 1 0,0 0 0,-1 0 0,0 0 0,0 0 0,-1-1 0,0 1 0,-3-13 0,0 12 0,-2 11 0,1 3 0,-4 3 0,2 2 0,-1-1 0,1 1 0,1-1 0,0 2 0,-6 16 0,3-9 0,-5 14 0,1 0 0,1 1 0,2 0 0,-7 46 0,7-9 0,-1 81 0,11-126 0,1-1 0,1 1 0,1-1 0,2 0 0,0 0 0,12 33 0,-17-57 0,1 1 0,0 0 0,0-1 0,0 1 0,0-1 0,0 1 0,0-1 0,0 1 0,0-1 0,1 0 0,-1 0 0,0 0 0,1 1 0,-1-1 0,1 0 0,0-1 0,-1 1 0,1 0 0,0 0 0,-1-1 0,1 1 0,0-1 0,0 1 0,-1-1 0,1 0 0,0 0 0,0 0 0,0 0 0,-1 0 0,1 0 0,0 0 0,0-1 0,0 1 0,-1-1 0,1 1 0,2-2 0,4 0 0,-1-1 0,1-1 0,-1 1 0,0-1 0,0-1 0,11-8 0,35-36 0,-35 32 0,0 0 0,40-27 0,-54 41 0,1 1 0,0 0 0,0 0 0,-1 1 0,1-1 0,0 1 0,1 0 0,-1 0 0,0 1 0,0 0 0,0 0 0,0 0 0,0 0 0,8 2 0,0 1 0,-1 0 0,0 0 0,0 2 0,19 9 0,-31-14 0,0 0 0,0 0 0,0 0 0,1 0 0,-1 0 0,0 0 0,0 1 0,0-1 0,0 0 0,0 0 0,1 0 0,-1 0 0,0 0 0,0 0 0,0 0 0,0 0 0,1 0 0,-1 0 0,0 0 0,0 0 0,0 0 0,0 0 0,1 0 0,-1 0 0,0 0 0,0 0 0,0 0 0,1 0 0,-1 0 0,0 0 0,0 0 0,0 0 0,0 0 0,0-1 0,1 1 0,-1 0 0,0 0 0,0 0 0,0 0 0,0 0 0,0-1 0,-7-4 0,0 3 0,1 0 0,-1 1 0,0 0 0,-1 0 0,1 1 0,0 0 0,0 0 0,0 1 0,0 0 0,0 0 0,0 0 0,0 1 0,1 0 0,-9 4 0,10-4 0,1 0 0,-1 0 0,1 0 0,0 1 0,0 0 0,0 0 0,0 0 0,0 0 0,1 1 0,-1-1 0,1 1 0,0 0 0,0 0 0,0 0 0,1 1 0,0-1 0,-1 0 0,1 1 0,1 0 0,-1-1 0,0 7 0,1-10 0,0 7 0,0-1 0,0 0 0,1 15 0,0-20 0,0 1 0,1-1 0,-1 0 0,1 0 0,0 1 0,-1-1 0,1 0 0,0 0 0,0 0 0,1 0 0,-1 0 0,0 0 0,1 0 0,-1 0 0,1-1 0,3 4 0,-4-3 0,1 0 0,0-1 0,0 1 0,0-1 0,0 1 0,0-1 0,0 1 0,1-1 0,-1 0 0,0 0 0,1 0 0,-1-1 0,1 1 0,-1 0 0,0-1 0,1 0 0,0 1 0,-1-1 0,1 0 0,-1 0 0,1-1 0,-1 1 0,1 0 0,-1-1 0,1 0 0,-1 1 0,0-1 0,1 0 0,-1 0 0,0 0 0,0-1 0,1 1 0,-1 0 0,0-1 0,2-2 0,6-5 0,0-1 0,-1 0 0,0 0 0,-1-1 0,0 0 0,13-23 0,-12 17 0,-9 17 0,0 0 0,1 0 0,-1-1 0,0 1 0,0 0 0,0 0 0,0 0 0,0 0 0,0 0 0,1-1 0,-1 1 0,0 0 0,0 0 0,0 0 0,0 0 0,1 0 0,-1 0 0,0 0 0,0 0 0,0 0 0,0 0 0,1-1 0,-1 1 0,0 0 0,0 0 0,0 0 0,1 0 0,-1 0 0,0 0 0,0 1 0,0-1 0,1 0 0,-1 0 0,0 0 0,0 0 0,0 0 0,0 0 0,1 0 0,-1 0 0,0 0 0,0 0 0,0 1 0,0-1 0,0 0 0,1 0 0,-1 0 0,0 0 0,0 1 0,10 13 0,9 32 0,-13-30 0,-5-13 0,1 0 0,-1 0 0,1 0 0,0 0 0,0 0 0,0 0 0,0 0 0,1-1 0,-1 1 0,1-1 0,-1 0 0,1 1 0,0-1 0,0 0 0,0-1 0,0 1 0,4 1 0,-2-1 0,0-1 0,0 0 0,0 0 0,0-1 0,0 1 0,0-1 0,1 0 0,-1 0 0,0-1 0,9-2 0,-1 0 0,-1-1 0,1-1 0,-1 0 0,0 0 0,0-2 0,0 1 0,-1-1 0,13-11 0,89-66 0,-112 83 0,1 0 0,-1 0 0,1 0 0,0 0 0,0 0 0,-1 1 0,1-1 0,0 0 0,0 1 0,0 0 0,0-1 0,0 1 0,0 0 0,0 0 0,3 0 0,-4 1 0,0-1 0,0 0 0,0 1 0,0-1 0,0 1 0,0-1 0,-1 1 0,1-1 0,0 1 0,0 0 0,-1-1 0,1 1 0,0 0 0,-1 0 0,1-1 0,-1 1 0,1 0 0,-1 0 0,0 0 0,1 0 0,-1 0 0,0 0 0,1-1 0,-1 1 0,0 0 0,0 0 0,0 0 0,0 0 0,0 0 0,0 0 0,0 1 0,0 15 0,0 0 0,-2-1 0,0 1 0,-5 22 0,6-39 0,1 1 0,0-1 0,0 0 0,0 0 0,-1 1 0,1-1 0,0 0 0,0 0 0,0 1 0,0-1 0,0 0 0,0 1 0,0-1 0,0 0 0,0 1 0,0-1 0,0 0 0,0 0 0,0 1 0,0-1 0,0 0 0,0 1 0,0-1 0,0 0 0,0 1 0,0-1 0,0 0 0,1 0 0,-1 1 0,0-1 0,0 0 0,0 0 0,0 1 0,1-1 0,-1 0 0,0 0 0,0 0 0,1 1 0,-1-1 0,13-6 0,13-18 0,-6 0 0,0 1 0,41-35 0,-60 57 0,1 0 0,-1 0 0,0 0 0,0 0 0,1 0 0,-1 0 0,0 0 0,1 1 0,-1-1 0,1 0 0,-1 1 0,1-1 0,0 1 0,-1 0 0,1-1 0,-1 1 0,1 0 0,0 0 0,-1 0 0,1 0 0,-1 0 0,1 1 0,0-1 0,-1 0 0,1 1 0,-1-1 0,1 1 0,-1-1 0,1 1 0,-1 0 0,1 0 0,-1 0 0,0 0 0,0 0 0,1 0 0,-1 0 0,0 0 0,0 0 0,0 0 0,0 1 0,0-1 0,0 0 0,0 2 0,11 25 0,-10-21 0,0-1 0,1 1 0,-1-1 0,1 0 0,1 0 0,-1 0 0,1-1 0,0 1 0,0-1 0,1 0 0,6 6 0,-7-7 0,1-1 0,-1 0 0,1 0 0,0 0 0,0 0 0,0-1 0,0 0 0,0 0 0,1 0 0,-1-1 0,0 1 0,1-1 0,-1-1 0,1 1 0,0-1 0,-1 0 0,1 0 0,9-2 0,4-1 0,-1-1 0,-1-1 0,1 0 0,-1-1 0,1-1 0,-2-1 0,1 0 0,-1-1 0,0-1 0,26-22 0,-3 7 0,-24 16 0,-38 61 0,21-47 0,0-1 0,0 1 0,1-1 0,0 1 0,0 0 0,0 0 0,1 0 0,-1 0 0,1-1 0,0 1 0,1 0 0,-1 0 0,1 0 0,0 0 0,0 0 0,0-1 0,1 1 0,0-1 0,0 1 0,0-1 0,0 1 0,1-1 0,0 0 0,0 0 0,0 0 0,0-1 0,0 1 0,1-1 0,-1 0 0,1 0 0,0 0 0,0 0 0,1 0 0,-1-1 0,0 0 0,1 0 0,-1 0 0,1-1 0,0 1 0,-1-1 0,1 0 0,9 0 0,-2-1 0,-1-1 0,1-1 0,0 0 0,17-6 0,4 0 0,-8 6 0,-21 2 0,-1 0 0,1 0 0,0 0 0,-1-1 0,1 0 0,6-1 0,32-10 0,-36 11 0,0 0 0,0 0 0,0-1 0,0 0 0,0 0 0,-1 0 0,1-1 0,0 0 0,-1 0 0,0-1 0,8-6 0,-8 6 0,-1-1 0,1 1 0,-1-1 0,1 0 0,-2 0 0,5-7 0,-7 10 0,0 1 0,-1-1 0,1 1 0,0-1 0,-1 1 0,0-1 0,1 0 0,-1 1 0,0-1 0,0 0 0,0 1 0,0-1 0,0 0 0,0 1 0,0-1 0,-1 1 0,1-1 0,-1 0 0,1 1 0,-1-1 0,0 1 0,1-1 0,-1 1 0,0-1 0,-2-1 0,3 2 0,-1 0 0,0 0 0,0 0 0,0 0 0,0 0 0,0 0 0,0 0 0,0 0 0,-1 1 0,1-1 0,0 1 0,0-1 0,0 0 0,-1 1 0,1 0 0,0-1 0,-1 1 0,1 0 0,0 0 0,-3 0 0,1 0 0,0 0 0,0 1 0,1-1 0,-1 1 0,0 0 0,1 0 0,-1 0 0,0 0 0,-3 3 0,2-2 0,0 1 0,0 0 0,1-1 0,-1 1 0,1 1 0,0-1 0,0 0 0,0 1 0,0 0 0,0-1 0,-3 8 0,5-8 0,0 0 0,1 0 0,-1 0 0,1 0 0,-1 0 0,1 0 0,0 1 0,0-1 0,1 0 0,-1 0 0,0 0 0,1 0 0,0 0 0,0 0 0,0 0 0,0-1 0,0 1 0,1 0 0,-1 0 0,1-1 0,-1 1 0,1-1 0,0 1 0,0-1 0,0 0 0,5 4 0,5 3 0,0 0 0,1-1 0,-1-1 0,21 9 0,-13-7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19199,'16'-1'64,"799"-14"475,-808 16-515,261 20 1651,-258-19-1513,-6-2-47,0 0 1,0 1-1,0 0 0,0 0 1,0 0-1,0 0 1,0 1-1,0 0 0,6 3 1,-9-4-98,-1-1 0,0 1 0,1 0 0,-1-1 0,0 1 0,1-1 0,-1 1 0,0-1 0,0 1 1,1 0-1,-1-1 0,0 1 0,0 0 0,0-1 0,0 1 0,0 0 0,0-1 0,0 1 0,0 0 0,0-1 1,0 1-1,0-1 0,-1 1 0,1 0 0,0-1 0,0 1 0,-1 0 0,1-1 0,0 1 0,-1-1 0,1 1 0,-1-1 1,1 1-1,0-1 0,-1 1 0,1-1 0,-1 0 0,1 1 0,-1-1 0,0 1 0,1-1 0,-2 0 0,-26 19-46,26-18 39,-24 13-2994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12960,'0'0'1328,"75"-62"-1264,-3 43-272,7-1 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5120,'0'0'13897,"11"-10"-13439,-1 1-336,-6 4-67,1 1-1,-1 0 1,1 0 0,0 0 0,0 0 0,0 1 0,1 0 0,-1 0-1,1 0 1,0 1 0,0-1 0,0 2 0,11-3 0,82-7 1828,168 5 0,-185 7-39,-92 23-3778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8432,'0'0'9882,"14"-4"-9347,86-23 526,153-15 1711,-233 40-2488,0 0 0,1 2 0,-1 1-1,0 0 1,0 1 0,31 8 0,19 10-3264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6424,'0'0'18791,"-4"15"-18383,-51 244 1347,48-192-861,0 80 1,3-85 852,-21-65-502,6-3-1145,0 0 0,-1 1 0,1 2 0,-1 0 0,-38-1 0,-38 10-100,95-6 0,1 0 0,0 0 0,-1-1 0,1 1 0,0 0 0,0 0 0,-1 0 0,1 0 0,0 0 0,-1 1 0,1-1 0,0 0 0,0 0 0,-1 0 0,1 0 0,0 0 0,-1 0 0,1 0 0,0 1 0,0-1 0,-1 0 0,1 0 0,0 0 0,0 0 0,0 1 0,-1-1 0,1 0 0,0 0 0,0 1 0,0-1 0,0 0 0,-1 0 0,1 1 0,0-1 0,0 0 0,0 1 0,0-1 0,0 0 0,0 0 0,0 1 0,0-1 0,0 0 0,0 1 0,0-1 0,0 0 0,0 0 0,0 1 0,0-1 0,0 0 0,0 1 0,0-1 0,0 0 0,1 0 0,-1 1 0,0-1 0,0 0 0,0 0 0,0 1 0,1-1 0,-1 0 0,0 0 0,0 0 0,1 1 0,-1-1 0,8 3 0,0 0 0,0-1 0,1-1 0,-1 1 0,0-1 0,1 0 0,8-1 0,64-6 0,-37 3 0,341-21 0,-373 24 0,-1 1 0,0 0 0,16 4 0,26 2 0,-44-2 883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4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15976,'0'0'1133,"6"19"-473,84 265 1532,-63-202-1690,76 257 1226,-89-280-1179,-3 2 0,-2-1 0,2 111 0,-12-147-338,0 1-1,-2-1 1,-1 0 0,0 0-1,-2 0 1,-1-1-1,-1 1 1,-1-2-1,-1 1 1,0-1-1,-2-1 1,-1 0 0,-17 23-1,1-12 113,-32 29-1,24-31-3703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6928,'0'0'7402,"11"-2"-6850,195-18 2291,152-17 487,-251 23-1465,155 0 0,-259 14-1710,1 0 1,0 1-1,0-1 1,-1 1-1,1-1 0,0 1 1,-1 1-1,1-1 1,4 3-1,-7-4-114,0 1 0,0-1 0,-1 1-1,1-1 1,0 1 0,-1 0-1,1-1 1,-1 1 0,1 0-1,-1-1 1,1 1 0,-1 0 0,1 0-1,-1-1 1,1 1 0,-1 0-1,0 0 1,0 0 0,0 0 0,1 0-1,-1-1 1,0 1 0,0 0-1,0 0 1,0 0 0,0 0-1,0 0 1,-1 0 0,1-1 0,0 1-1,0 0 1,-1 0 0,1 0-1,0 0 1,-1-1 0,1 1 0,-1 0-1,1 0 1,-1-1 0,1 1-1,-1 0 1,1-1 0,-1 1-1,-1 0 1,-25 27-177,18-19-3473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5624,'0'0'13718,"14"-2"-13239,-8 1-413,24-4 363,40-2 0,233-26 1323,-109 9-984,222-9 460,-68 7 297,-278 24-987,-45 1-55,0 0 1,25-5-1,-15 4 1003,-21 2-1346,-11 1-1325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5624,'0'0'16521,"2"12"-16089,1 5-262,-1 0-1,-1 0 1,0 0 0,-2 27 0,-1-31-57,-41 269 2475,38-253-1353,2 1-1,-1 56 1,3-86-1118,0 0 0,0 0 0,0 0 0,0 0 0,0 0 0,0 0 0,0 0 0,0 0 0,0 0 0,0-1 0,0 1 0,-1 0 0,1-1 0,1 1 0,-3-2 0,-6 0 22,-22-5 125,-33-1 0,53 8-213,0-1-1,1 2 1,-1-1 0,0 1-1,0 1 1,-19 6-1,-29 4-15,25 4-35,22 8 0,11-23 0,0 1 0,0-1 0,-1 1 0,1-1 0,0 0 0,-1 0 0,1 1 0,-1-1 0,1 0 0,-1-1 0,0 1 0,1 0 0,-1 0 0,0-1 0,0 1 0,1-1 0,-1 1 0,0-1 0,0 0 0,0 0 0,-3 0 0,17-1 0,0 0 0,0-2 0,1 1 0,16-7 0,-2 1 0,35-10 0,1 4 0,0 2 0,1 3 0,73 0 0,-120 9 0,0 0 0,0-2 0,0 0 0,25-6 0,-23 7 541,-8 2-5146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7232,'0'0'8966,"14"0"-8355,212-9 1189,269-34 2190,-450 41-3334,-27 1 67,1 0 1,26-5 0,6-1 3090,-52 30-5345,0-16-1749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10752,'0'0'4766,"-11"10"-4084,-4 5-457,-48 53 927,57-62-909,1 0 0,1 1 0,-1-1 0,1 1 0,0 0 0,1 1-1,0-1 1,0 1 0,-4 15 0,7-21-166,0 0 0,0 1-1,0-1 1,0 0 0,1 0-1,-1 1 1,1-1 0,-1 0 0,1 0-1,0 0 1,0 0 0,0 1 0,0-1-1,0 0 1,3 3 0,-1-1 29,0 0 0,1-1-1,-1 1 1,1-1 0,0 0 0,0 0 0,5 2 0,-1-1 32,-1 0 0,1 0 0,0-1 0,0-1 0,0 1 0,0-1 0,0-1 0,16 2 0,-13-4 13,0 0 0,0 0 0,-1-1 0,1-1 0,-1 0 0,0 0 0,0-1 0,0-1 0,13-7 0,-17 9-38,-1 0 1,1 0-1,-1-1 1,0 0 0,-1 1-1,1-2 1,-1 1-1,0-1 1,0 1-1,0-1 1,0 0-1,-1-1 1,0 1-1,0 0 1,0-1-1,-1 0 1,3-11 0,-4 13-48,-1 0 0,1 0 0,-1 0 0,0 1 0,-1-1 1,1 0-1,-1 0 0,1 0 0,-1 0 0,0 0 0,-1 1 1,1-1-1,-1 0 0,1 1 0,-1-1 0,0 1 1,0 0-1,-1-1 0,1 1 0,-1 0 0,1 0 0,-1 1 1,0-1-1,0 1 0,0-1 0,-1 1 0,1 0 0,0 0 1,-7-2-1,-1-1 36,0 1 1,-1 0-1,0 1 1,0 0-1,0 1 1,-1 0-1,1 1 1,-13 0-1,-5 1-195,-23 0 352,19 0-4423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4912,'0'0'16423,"10"-4"-16120,-7 3-281,6-3 98,1 1 1,0 0-1,0 0 1,0 1-1,0 0 1,18 0-1,269-8 1607,72-17-86,-316 22-1353,-40 7-811,-17 12-4042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7328,'0'0'9257,"12"1"-8827,24 0 174,47-3-1,85-3 584,-69 4-597,36-2 247,213-12 1608,-280 8-887,-86 26-1067,4 3-552,12-12-3274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72 105 5720,'0'0'4584,"5"-10"-4106,24-47 542,-28 54-408,1 0-1,-1-1 0,0 1 1,0-1-1,0 1 1,-1-1-1,1 0 0,-1-5 7424,0 11-8338,-2 34 796,-7 42 1,2-24-296,-26 362 1039,20-272-713,2-25 57,6-61-222,-1 35 990,6-92-1166,-17-12-1072,7 1-901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6424,'0'0'10281,"11"-4"-9685,0 0-428,1-1 59,1 0 1,0 1 0,18-3-1,114-28 1567,-35 17-726,160-4 1,205 19 1060,-429 4-1829,148 10 1499,-165-10-1199,13 4 525,-25-7-252,-5 0-5890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4120,'0'0'13913,"-1"12"-13648,-6 130 1155,-12 274 852,10-323-1906,-9 115 399,15 234 517,6-223-684,-1-120-337,-1 57 132,-8 18 65,-8 94 100,1-42-225,11-145-202,-1 48 130,-5 70 175,1 44 19,-13 95 161,12 34-231,15-250-233,0-9-38,0-60-22,0 14 46,-4-36-18,-1-23-100,0 0-1,-1 0 1,0-1-1,-1 14 1,-17 117 41,15-110-117,3 31 0,0-35-39,0-24 92,1 1-1,-1 0 0,0-1 1,1 1-1,-1-1 0,1 1 1,-1-1-1,1 1 1,0-1-1,-1 0 0,1 1 1,-1-1-1,1 0 0,0 1 1,-1-1-1,1 0 0,0 0 1,-1 1-1,1-1 0,0 0 1,-1 0-1,1 0 0,0 0 1,-1 0-1,1 0 0,0 0 1,0 0-1,0-1 0,23 0-8,-23 1 10,435-34-143,-332 32 122,60 1-42,1068 4 106,-401-13 62,-792 10-98,435 12 87,-343-12-51,289 4 128,-75 0-1,-93-1-138,0 7-23,140-4-319,-380-9-161,-13-2 237,-13-5-3718,13 9 3421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15072,'0'0'525,"12"-4"-217,12-4 203,1 1 1,0 1-1,0 2 1,35-3-1,-44 6 234,-13 0-476,0 1 0,0 0 1,0 0-1,0 0 1,0 1-1,0-1 0,0 1 1,4 0-1,6 3 1469,-7-3-5053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49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1010 10656,'0'0'6281,"10"3"-6009,-5-1-234,-2-1-22,-1 0 0,1 0 1,0-1-1,-1 1 0,1-1 0,0 1 0,-1-1 0,1 0 0,0 0 0,0 0 0,-1 0 0,1 0 1,0-1-1,0 1 0,-1-1 0,1 0 0,-1 1 0,1-1 0,-1-1 0,1 1 0,-1 0 1,1-1-1,-1 1 0,0-1 0,0 1 0,0-1 0,3-3 0,25-33 262,-2-1 0,-1-1 0,37-77 0,-34 53 217,39-133 1,-51 123 83,-5-1 0,6-92 0,-14 117-84,-6 30-51,-1 14-26,0 13-80,-33 250 75,16-84-362,-8 8-48,-53 181 0,57-275 1,-52 156 46,70-233 145,7-19-50,7-20-8,4-7-34,2 0 0,2 1 0,1 1 0,1 0 0,41-51 0,-24 39 46,3 3 1,1 1 0,54-43 0,130-111 544,-220 192-673,-1 0 1,1 0 0,-1-1-1,6-8 1,-7 9 4,1 0 0,-1 0 0,1 0 0,0 1 0,0 0 0,0-1 0,6-4 0,-9 8-23,1 0 1,-1 0 0,0 0 0,1 0 0,-1 0-1,0 0 1,0 0 0,1 0 0,-1 0 0,0 0-1,1 1 1,-1-1 0,0 0 0,0 0 0,1 0-1,-1 0 1,0 0 0,1 1 0,-1-1 0,0 0-1,0 0 1,0 0 0,1 1 0,-1-1 0,0 0-1,0 0 1,0 1 0,1-1 0,-1 0 0,0 0-1,0 1 1,0-1 0,0 0 0,0 1 0,0-1-1,0 0 1,0 0 0,0 1 0,0-1 0,0 0 0,0 1-1,0-1 1,0 0 0,0 1 0,0-1 0,3 24 14,-3-16 7,5 44 31,-4-33-24,0-1-1,1 1 1,1-1-1,1 0 0,1 0 1,11 30-1,-15-46-27,0 0 1,0-1-1,1 1 0,-1 0 0,0 0 0,1-1 1,-1 1-1,1-1 0,-1 1 0,1-1 1,0 0-1,-1 0 0,1 0 0,0 0 0,0 0 1,0 0-1,0 0 0,0 0 0,0-1 0,0 1 1,0-1-1,0 0 0,0 1 0,0-1 1,0 0-1,1 0 0,-1 0 0,0-1 0,0 1 1,3-1-1,6-2 11,-1 0 0,1-1 1,-1 0-1,16-9 0,-17 8-3,10-4 19,0-1 1,-1 0 0,0-2-1,-1 0 1,0-1-1,-1-1 1,-1 0-1,27-32 1,-40 43-15,0 0 1,-1-1 0,1 1-1,0 0 1,-1-1 0,0 1-1,0-1 1,0 1-1,0-1 1,-1 1 0,1-1-1,-1 0 1,0 1 0,0-1-1,0 0 1,-1 1-1,1-1 1,-1 0 0,0 1-1,0-1 1,0 1 0,-3-7-1,4 10-12,-1-1 1,1 1-1,0-1 0,0 1 1,-1-1-1,1 1 0,-1 0 1,1-1-1,0 1 0,-1-1 1,1 1-1,-1 0 0,1-1 1,-1 1-1,1 0 0,-1-1 1,1 1-1,-1 0 0,1 0 1,-1-1-1,1 1 0,-1 0 1,1 0-1,-1 0 0,0 0 1,1 0-1,-1 0 0,0 0 1,-18 9 87,-10 21-10,26-25-81,0 0 0,0 1 0,0-1 0,1 1 0,0 0-1,0-1 1,0 1 0,1 0 0,0 0 0,0 0 0,0 0 0,1 0 0,0 1 0,0-1 0,1 0 0,-1 0 0,1 0 0,1 0 0,-1 0 0,1-1 0,0 1 0,0 0 0,5 8-1,-3-7-4,-1-1-1,1 1 0,0-1 0,0 0 1,1 0-1,0 0 0,0-1 0,0 0 0,1 0 1,0 0-1,0 0 0,0-1 0,0 0 0,1-1 1,-1 1-1,1-1 0,0 0 0,14 3 0,-10-4 10,-1-1 0,0 0 0,1-1 0,-1 0 0,1-1 0,-1 0 0,1 0 0,-1-1 0,0-1 0,0 0 0,16-6 0,-13 2 12,-1 0 0,1 0 0,-2-1 0,1 0-1,-1-1 1,0 0 0,17-20 0,-9 5 10,-2-1 0,0 0 0,-1-1 1,-2-1-1,-1 0 0,0-1 0,11-43 0,0-13 70,-4-1 0,-4-1 0,9-166 0,-24 241-57,-1 0 0,-1-1 0,0 1 0,0 0 0,-5-18 0,6 29-39,0-1 1,0 1 0,0 0-1,0 0 1,0-1 0,0 1-1,0 0 1,-1 0-1,1-1 1,0 1 0,0 0-1,0 0 1,0 0-1,0-1 1,0 1 0,-1 0-1,1 0 1,0 0 0,0 0-1,0-1 1,-1 1-1,1 0 1,0 0 0,0 0-1,-1 0 1,1 0 0,0 0-1,0 0 1,0 0-1,-1 0 1,1 0 0,0-1-1,0 1 1,-1 0 0,1 0-1,0 0 1,0 1-1,-1-1 1,1 0 0,-1 0-1,-9 9 59,-6 16-12,4 6-49,1 0 1,1 0-1,2 1 0,2 0 0,-5 58 0,8-37-29,3 1 0,11 94-1,-9-133 18,0-1 0,1 0-1,1 0 1,0 0 0,1-1-1,7 15 1,-9-23 3,0 1 1,1-1-1,0 0 1,-1 0-1,1 0 1,1 0-1,-1-1 1,1 0-1,0 0 0,0 0 1,0 0-1,0-1 1,1 0-1,-1 0 1,1 0-1,8 2 0,2-1-6,0-1 0,0 0 0,1-1 0,-1-1 0,1-1 0,-1 0 0,1-1 0,-1-1 0,28-6 0,-1-3 105,0-2 0,56-26 0,-86 34-40,-10 3-30,0 0-1,0 1 1,0-1 0,0 1-1,0 0 1,0 0-1,1 0 1,-1 1 0,0-1-1,1 1 1,-1 0-1,0 0 1,5 0-1,-8 0-17,0 1 1,0-1-1,1 0 0,-1 1 0,0-1 0,0 0 0,0 1 0,1-1 0,-1 1 0,0-1 0,0 1 0,0-1 0,0 0 0,0 1 0,0-1 0,0 1 0,0-1 0,0 1 0,0-1 0,0 0 0,0 1 0,0-1 0,0 1 0,0-1 0,-1 0 0,1 1 0,0-1 0,0 1 1,0-1-1,-1 0 0,1 1 0,-1 0 0,-7 16 14,8-17-16,-56 85 43,-3 5 19,51-76-59,1 0 0,0 0-1,1 1 1,-7 28 0,13-42-3,-1 1 0,1-1 0,0 1 0,0 0-1,0-1 1,-1 1 0,1-1 0,1 1 0,-1-1 0,0 1 0,0 0-1,1-1 1,-1 1 0,0-1 0,1 1 0,0-1 0,-1 1 0,1-1 0,1 2-1,-1-2 3,0-1 0,0 1 0,0-1-1,0 1 1,-1-1 0,1 0 0,0 1-1,0-1 1,0 0 0,0 0-1,0 0 1,0 1 0,0-1 0,0 0-1,0 0 1,0-1 0,0 1 0,0 0-1,0 0 1,0 0 0,0-1 0,0 1-1,0 0 1,0-1 0,0 1 0,0-1-1,-1 1 1,1-1 0,0 0 0,0 1-1,0-1 1,0-1 0,11-8 26,0 0 0,0-2 0,-1 1 1,-1-2-1,0 1 0,0-1 0,-1-1 1,-1 1-1,-1-2 0,12-27 0,-6 6 49,-2 0-1,-2-1 0,8-56 1,-9 20 85,-3 0 1,-3 0 0,-9-89-1,3 145-70,3 17-90,1 0 1,0 0-1,0 0 1,0 0-1,0 0 0,-1 0 1,1 0-1,0-1 1,0 1-1,0 0 1,-1 0-1,1 0 0,0 0 1,0 0-1,0 0 1,0 0-1,-1 0 1,1 0-1,0 0 1,0 0-1,0 0 0,-1 1 1,1-1-1,0 0 1,0 0-1,0 0 1,-1 0-1,1 0 1,0 0-1,0 0 0,0 0 1,0 1-1,0-1 1,-1 0-1,1 0 1,0 0-1,0 0 0,0 0 1,0 1-1,0-1 1,0 0-1,-3 4 15,0 1 0,1-1 0,0 1 0,0-1 0,-2 7 0,0 6 6,0 0-1,0 0 0,-1 35 1,4 55 17,1-91-35,2 25-9,1 0-1,15 73 1,-12-90-11,0 0 0,2-1 0,0 0 0,2-1 0,1 0 1,13 22-1,-20-38 8,1 0 0,-1 0 0,1 0 0,0 0-1,1-1 1,-1 0 0,10 6 0,-13-9 8,0-1-1,0 0 1,0 0-1,0 0 1,0 0 0,0 0-1,1-1 1,-1 1-1,0-1 1,1 1-1,-1-1 1,0 0-1,1 0 1,-1 0-1,0 0 1,1 0-1,-1 0 1,0-1 0,1 1-1,-1-1 1,0 0-1,0 0 1,1 1-1,-1-1 1,0-1-1,0 1 1,3-2-1,3-4 21,0 0 0,0-1 0,0 0 0,-1 0-1,0-1 1,9-15 0,30-63 170,-35 64-134,6-13 70,-11 20 60,18-28 0,-21 44-4,-1 8-96,-1 10 7,-6 35-71,-3 0 0,-2 0 1,-2-1-1,-28 77 0,38-125-23,0 0 0,0 1 0,-1-1 0,1 0 0,-1 0 0,0 0 0,0 0 0,-4 3 0,6-7 0,1 1 0,-1-1 0,1 1 0,-1-1 0,0 1 0,1-1 0,-1 1 0,0-1 0,0 1 0,1-1 0,-1 0 0,0 0 0,0 1 0,0-1 0,1 0 0,-1 0 0,0 0 0,0 0 0,0 0 0,0 0 0,1 0 0,-1 0 0,0 0 0,0 0 0,0-1 0,1 1 0,-1 0 0,0 0 0,0-1 0,0 1 0,1-1 0,-1 1 0,0 0 0,1-1 0,-1 0 0,0 1 0,1-1 0,-1 1 0,1-1 0,-1 0 0,1 1 0,-1-1 0,1 0 0,-1 1 0,1-1 0,0 0 0,-1 0 0,1 0 0,0 1 0,0-1 0,0-1 0,-1 1 0,0-1 0,1 1 0,-1 0 0,1-1 0,0 1 0,0-1 0,-1 1 0,1-1 0,0 1 0,0-1 0,0 1 0,1 0 0,-1-1 0,0 1 0,0-1 0,1 1 0,-1-1 0,1 1 0,-1 0 0,2-2 0,0 0 0,-1 1 0,1-1 0,1 0 0,-1 1 0,0-1 0,1 1 0,-1 0 0,5-3 0,3-1 0,1 0 0,0 1 0,20-8 0,16-1 0,58-11 0,-42 12 0,-61 12 106,8-1 504,-5-1-5311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4720,'0'0'2085,"3"-12"-1633,-1 1-357,20-85 1691,-18 85-1463,20-53 3126,-21 59-2952,-1 0 1,1 0-1,0 0 0,1 1 0,-1-1 0,1 1 0,-1 0 0,1 0 0,9-6 0,-13 9-403,1 1 0,0-1 0,0 1 0,-1 0 1,1-1-1,0 1 0,0 0 0,-1 0 0,1 0 0,0 0 0,0-1 1,-1 1-1,1 0 0,0 0 0,0 0 0,0 1 0,-1-1 1,1 0-1,0 0 0,0 0 0,-1 1 0,1-1 0,0 0 1,0 1-1,-1-1 0,1 0 0,0 1 0,-1-1 0,1 1 0,-1-1 1,1 1-1,0 1 0,18 25 754,-11-14-411,3 2-185,-1 1 0,0 1 1,-1-1-1,-1 1 0,-1 1 1,6 19-1,23 115 832,-26-104-705,0 4 461,-3 0 1,1 103-1,-8-153-797,0 0-1,0-1 0,0 1 1,-1-1-1,1 1 0,0-1 1,0 1-1,-1-1 1,1 1-1,-1-1 0,1 1 1,-1-1-1,0 0 0,0 1 1,0-1-1,1 0 0,-1 0 1,0 1-1,-1-1 1,1 0-1,0 0 0,0 0 1,0 0-1,-1 0 0,1-1 1,0 1-1,-1 0 1,1 0-1,-3 0 0,2-1-147,0 1 0,0-1-1,0 1 1,-1-1 0,1 0-1,0 0 1,0 0-1,-4-1 1,-17-8-4707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9240,'0'0'6874,"12"-4"-6203,2-2-434,0 1 0,1 1 1,0 0-1,-1 1 0,25-1 1,475-8 4886,-297 10-3415,-5-4 590,-170 0-396,-58-3-1043,-21 4-614,-44-1-1,21 2-116,-327-14 277,237 12-289,85 2-4,1 3 0,-86 9 0,141-7-89,7-1-39,0 0 1,-1 1 0,1-1 0,0 1-1,0-1 1,0 1 0,0-1 0,0 1 0,-4 2-1,5-2-2,1-1 1,-1 1-1,0 0 0,1 0 0,-1 0 0,0 0 0,1 0 1,-1 0-1,1 0 0,0 1 0,-1-1 0,1 0 0,0 0 0,0 0 1,-1 0-1,1 0 0,0 1 0,0-1 0,0 0 0,1 0 1,-1 0-1,0 0 0,1 2 0,11 36-911,-6-27-2640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3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6928,'0'0'6488,"11"-6"-6272,65-34 426,-67 37-537,0 1 0,0 0 0,0 1 0,0 0 0,0 0 0,0 1 0,0 0 0,10 2 0,12 0 134,13-4 414,58-11 1,-73 9-426,4-2 77,-24 4-152,1 0 0,-1 0 0,1 1 1,-1 1-1,1 0 0,13 1 0,5 2 378,40-2 0,13 1 199,-59-2-533,-1 0 0,1-2-1,39-7 1,8-1 109,124-14 296,-96 20-271,-13 1-58,18 3 124,-46 1-146,-29 1-83,27 4 1,-26-3 60,28 1 1,1-4 76,-55 0-292,0 0-1,0 0 1,0 0 0,0 0-1,0 0 1,0 0 0,0 0-1,0 1 1,-1-1-1,1 1 1,0-1 0,0 1-1,3 1 1,2-1 72,-5-1-68,-1 0 0,0 0 0,0-1-1,0 1 1,0 1 0,0-1 0,0 0 0,0 0 0,0 0 0,1 1-1,-1-1 1,0 0 0,1 2 0,-9-6 127,0 0 0,-1 1 0,1 0 0,-1 0 0,-9-2 1,-37-14-17,20 2 40,-124-67 851,146 74-668,11 9-337,0 1 0,1-1-1,-1 0 1,0 0 0,0 0 0,0 1-1,0-1 1,0 1 0,0-1-1,0 0 1,0 1 0,0 0 0,0-1-1,-1 1 1,1 0 0,0-1 0,0 1-1,0 0 1,0 0 0,-2 0-1,-16-3 291,18 2-287,-1 1 0,0-1-1,1 1 1,-1-1 0,0 1-1,0 0 1,1 0 0,-1 0 0,0 0-1,1 0 1,-1 0 0,0 1-1,0-1 1,1 0 0,-1 1-1,0-1 1,1 1 0,-1 0-1,-1 0 1,-2 0 52,11 2-16,2 5-48,1-1-1,-1-1 1,1 0 0,0 0-1,1-1 1,13 7-1,67 20 16,-12-5 44,-44-8-29,-32-18-34,0 0 1,-1 0-1,1 0 0,-1 1 0,1-1 0,-1 0 0,1 1 0,-1-1 1,0 0-1,0 1 0,0 0 0,0-1 0,0 1 0,0 0 1,0-1-1,0 1 0,0 2 0,-1-1 6,-1 0 1,0-1-1,0 1 0,0 0 1,0-1-1,-1 1 0,1-1 1,0 0-1,-1 1 0,0-1 1,0 0-1,1 0 0,-1 0 1,-3 2-1,-34 28 70,35-29-66,-8 4 10,0 0 1,0 0 0,-1-1 0,0-1-1,-15 5 1,12-5-86,0 1 1,-27 15-1,35-16-279,-13 7 483,8-9-4219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7024,'0'0'16562,"2"11"-16245,4 36-11,-6-44-261,1 0 0,-1 0 0,-1 0 1,1 0-1,0 0 0,-1 0 0,1-1 1,-1 1-1,0 0 0,0 0 1,0 0-1,-2 3 0,2-4 23,0 0-1,0 0 1,0 0-1,0 1 1,0-1-1,1 0 1,-1 1-1,1-1 1,-1 5 0,0 20 294,0-19-202,1 1 1,0 0-1,1 11 0,0-17-112,-1 0 0,1 0 0,0 0-1,0 0 1,0 0 0,1 0 0,-1 0 0,1 0 0,-1 0-1,1-1 1,0 1 0,5 4 0,10 12 201,-13-13-186,1-1 0,0-1 0,0 1 0,0-1 1,7 6-1,-9-9-42,-1 1 0,1-1 1,0 0-1,-1 0 0,1-1 1,0 1-1,0 0 0,0-1 1,0 0-1,-1 0 0,1 0 1,0 0-1,0 0 0,0 0 1,0-1-1,4 0 0,26-9 135,-1-1-1,0-2 1,0-1-1,55-34 1,-76 40-25,-1 1 0,0-2 0,11-10 0,-17 13 221,-7 23-262,3-6-83,1 1 0,0-1 0,0 0 0,2 0 0,-1 0 0,1 0 0,1 0-1,0-1 1,0 1 0,1-1 0,11 16 0,-13-21 0,1 0 0,0 0 0,0 0 1,0-1-1,1 0 0,-1 0 0,1 0 0,0 0 1,0-1-1,1 0 0,-1 0 0,1 0 0,-1-1 1,1 1-1,0-2 0,0 1 0,0 0 0,0-1 1,0 0-1,1-1 0,-1 1 0,10-2 0,-6 1 18,-1-1-1,1 0 1,-1-1-1,1 0 1,-1-1-1,0 0 1,0 0-1,0-1 0,-1 0 1,1 0-1,-1-1 1,0 0-1,0-1 1,-1 1-1,1-2 1,-1 1-1,10-12 0,-13 12 25,1 1 0,-1-1 0,0 0 0,0 0 0,-1 0 0,1 0 0,-2-1 1,4-8-1,-5 12-28,0-1 1,-1 1-1,1-1 1,-1 1-1,0 0 1,0-1-1,0 1 1,-1 0-1,1-1 1,-1 1-1,0 0 1,1-1 0,-2 1-1,1 0 1,0 0-1,-1 0 1,1 0-1,-1 0 1,-3-4-1,2 3-8,1 0 1,-1 0-1,0 1 0,0-1 0,-1 1 0,1 0 0,-1 0 0,1 0 0,-1 1 0,0-1 0,0 1 0,0 0 0,0 0 0,-1 0 0,1 1 0,0-1 1,-1 1-1,1 0 0,-7 0 0,-2 0-118,0-1 0,0 0 0,1-1 1,-1 0-1,1-1 0,-17-7 0,27 10 50,-1-1-1,1 0 0,0 0 0,-1 0 0,1 0 1,0 0-1,0 0 0,0 0 0,1-1 0,-1 1 0,0-1 1,1 0-1,0 1 0,-2-5 0,-8-34-2536,9 35 704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75 5416,'0'0'16190,"-3"12"-15919,1-1-218,-8 26 282,-8 60 1,6 11 148,-3 28 178,14-109-439,1-1 0,1 0 0,5 29 0,-4-45-91,-1-8-100,-1-1 0,1 1 1,-1-1-1,1 1 0,-1-1 0,0 1 1,0-1-1,1 1 0,-1 0 0,0-1 1,0 1-1,-1-1 0,1 1 0,0-1 1,-1 1-1,1 0 0,-2 2 0,3-4-4,-1 0 0,0 0 0,0 0 0,0 0 0,0 0 0,0 0 0,0 0 0,1 0 0,-1 0 0,0 0 0,0 0 0,0 0-1,0 0 1,0 0 0,1 0 0,-1 0 0,0 0 0,0 0 0,0 0 0,0 0 0,0 0 0,0 0 0,-3-22 84,0-1 0,1 0 1,2 0-1,2-27 0,-1 1-9,7-333 735,-8 381-831,2-42 216,-2 41-205,0 0 1,1 0-1,-1 0 0,0-1 0,1 1 0,0 0 0,-1 0 0,1 0 0,0 0 0,0 0 0,0 0 0,0 0 0,0 0 0,1 1 0,1-3 0,-2 4-24,0 0-1,0-1 1,0 1 0,0 0-1,0 0 1,-1 0-1,1 0 1,0 1 0,0-1-1,0 0 1,0 0 0,0 0-1,0 1 1,0-1-1,0 1 1,0-1 0,-1 0-1,3 2 1,13 9-294,-8-6-3329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129 285 4120,'0'0'17495,"-11"5"-17220,-35 16-22,42-19-217,1 0-1,0 0 1,1 0-1,-1 0 1,0 1-1,1-1 1,-1 1-1,1-1 1,0 1-1,0 0 1,0 0-1,0 0 1,0 0-1,1 1 1,-1-1-1,-1 7 1,-1 1 74,-2 3 8,1 0 0,1 1 1,0-1-1,1 1 0,1 0 0,0 0 1,1 0-1,1 1 0,0-1 1,4 24-1,-2-30-44,0 0 0,0-1 0,1 1 0,0-1 1,0 0-1,1 0 0,0 0 0,8 12 0,-8-15-13,0 0-1,0 0 1,1-1 0,0 0-1,0 1 1,0-2-1,0 1 1,0-1 0,1 1-1,-1-1 1,1-1 0,0 1-1,6 1 1,-5-2-7,-1-1 0,1 0 0,0 0 0,-1 0 0,1-1 0,0 0 0,-1 0 0,1 0 0,0-1 0,-1 0 0,1-1 0,7-2 0,-5 1 26,0-1 1,0 0-1,0-1 0,0 0 0,-1 0 1,0-1-1,12-11 0,-7 4 46,0 0-1,-1-2 0,-1 1 0,0-1 1,-1-1-1,-1 0 0,-1 0 1,11-27-1,-8 15 110,-2-1 1,-1 1-1,-2-1 1,0-1 0,2-54-1,-5 75 6,0 8-129,-3 7-56,1 17-33,1 0 0,1-1-1,1 1 1,1-1 0,1 1-1,1-2 1,14 33 0,-18-48-19,1 0 1,0 0 0,0 0 0,0 0-1,1 0 1,-1-1 0,1 0-1,1 0 1,-1 0 0,1-1-1,0 1 1,0-2 0,0 1-1,0 0 1,1-1 0,-1 0-1,1-1 1,0 0 0,0 0 0,0 0-1,0-1 1,0 0 0,0 0-1,0-1 1,0 1 0,8-2-1,-2-1 15,-1 0-1,0-1 1,0 0-1,0-1 0,0-1 1,-1 0-1,1 0 1,-1-1-1,-1 0 1,1-1-1,-1 0 0,0-1 1,-1 0-1,1-1 1,-2 1-1,1-2 0,-1 1 1,-1-1-1,0-1 1,8-15-1,-2 4 76,-2-1 0,12-36-1,-8 17 3,-11 33-59,0-1 1,-1 1 0,0-1 0,-1 1-1,0-1 1,-1 0 0,1-16 0,-3 11 14,0 1 0,-1 0 0,0-1-1,-5-13 1,5 23-35,0-1 0,0 1 0,0 0 0,-1 0 0,1 0 0,-1 0 0,-1 0 0,1 1 0,0-1 0,-1 1 0,0 0 0,0 0 0,-5-3 0,7 5-32,-1 0 1,1 1-1,-1-1 1,1 1-1,-1 0 0,0 0 1,0 0-1,1 0 1,-1 1-1,0-1 0,0 1 1,0 0-1,0-1 1,1 1-1,-1 0 0,0 1 1,-3-1-1,2 2 43,-1-1 0,1 0 0,0 1-1,0 0 1,0 0 0,0 0 0,0 1-1,0-1 1,-6 6 0,2 0-696,1-1 1,-1 2-1,2-1 1,-1 1-1,1 0 1,0 0-1,-6 15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7328,'0'0'6790,"0"10"-6091,-6 176 2883,4 58-464,14-72-589,-11-168-2405,0 0 0,0 0 0,0 0 0,0-1 0,0 1 0,1 0 0,2 3 0,4 12 616,-1-4 35,-7-15-756,0 0 1,0 0-1,0 1 0,0-1 0,0 0 1,1 0-1,-1 0 0,0 0 0,0 1 1,0-1-1,1 0 0,-1 0 0,0 0 1,0 0-1,0 0 0,1 0 1,-1 0-1,0 0 0,0 0 0,0 1 1,1-1-1,-1 0 0,0 0 0,0 0 1,1 0-1,-1 0 0,0 0 0,0 0 1,0-1-1,1 1 0,-1 0 0,2-2 11,0 0-1,0 0 0,0 0 0,0 0 0,-1 0 0,1-1 0,-1 1 0,3-6 0,8-18 43,8-27 0,-14 37-12,-1-1 0,2 2 0,0-1-1,1 1 1,1 0 0,13-17 0,-19 28-50,0 1 1,0 0-1,0 0 1,0 1-1,1-1 1,-1 1-1,1 0 1,-1-1-1,1 2 0,0-1 1,0 0-1,5-1 1,4-3 6,7-2-13,-19 8-4,-1 0 0,1 0 1,0 0-1,-1 0 0,1 0 0,0 0 0,-1 0 0,1 0 0,-1 0 1,1 0-1,0 0 0,-1 0 0,1 1 0,-1-1 0,1 0 0,0 1 1,-1-1-1,1 0 0,-1 1 0,1-1 0,-1 0 0,1 1 0,-1-1 0,0 1 1,1-1-1,-1 1 0,1-1 0,-1 2 0,2 3 30,0 0 0,-1 0 0,0 0 0,0 0 0,0 1 0,-1-1 0,0 0 0,0 1 0,0-1 0,-1 0 0,1 1 0,-1-1 0,-3 7 0,0 16 50,-4 35 128,3-24 106,0 43 0,5-71-221,0-5-18,1 0 0,-1 0 0,-1 0 0,1 0 0,-1 0 0,0 0 0,-4 11 0,5-17-77,0 0 0,0 0-1,0 0 1,0 0 0,0 0 0,0 1-1,0-1 1,0 0 0,0 0-1,0 0 1,0 0 0,0 0-1,0 0 1,0 0 0,0 0-1,0 0 1,0 0 0,0 1 0,0-1-1,0 0 1,0 0 0,0 0-1,0 0 1,0 0 0,-1 0-1,1 0 1,0 0 0,0 0-1,0 0 1,0 0 0,0 0 0,0 0-1,0 0 1,0 0 0,0 0-1,0 0 1,0 0 0,-1 0-1,1 0 1,0 0 0,0 0-1,0 0 1,0 0 0,0 0 0,0 0-1,0 0 1,0 0 0,0 0-1,0 0 1,-1 0 0,1 0-1,0 0 1,0 0 0,0 0-1,0 0 1,0 0 0,0 0 0,0 0-1,0 0 1,0 0 0,0 0-1,0 0 1,0-1 0,0 1-1,0 0 1,-1 0 0,-1-11-262,-1-15-3637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39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2808,'0'0'17822,"10"2"-17667,3 1-98,-7-1-12,1 0 0,-1-1 0,0 0 0,1 0 1,10-1-1,-8 0 184,0-1 0,-1-1 1,15-3-1,15-3 324,-12 3-246,-21 3-255,-1 1 0,1 0-1,-1 1 1,1-1 0,-1 1 0,1 0-1,-1 0 1,1 0 0,6 2-1,-6-2 38,0 1-1,0-1 0,-1 0 0,1 0 0,0 0 1,8-2-1,-7 1 12,1 0 0,-1 0 0,0 1 0,8 1 0,-3 0-5,-9 0-56,1 0 0,0-1 0,0 0 0,0 1 0,0-1-1,0 0 1,0 0 0,3-1 0,1 0 43,-1 0-1,1 1 1,-1 0 0,0 0 0,9 1-1,22 0 236,-29-1-210,-1 0 1,1 0 0,0 1 0,9 1 0,25 1 121,27 0 145,-60-4-312,-1 1 1,0 0-1,0 0 0,8 2 1,17 1 49,-10-1-58,-19-1-43,0-1 0,0 1 0,0-1 0,0 0 0,0 0 0,0 0-1,0-1 1,5-1 0,-6 2 3,1-1 0,0 1 0,0 0 0,0 0 0,-1 0 0,1 1 0,0-1 0,4 2 1,9 0 18,53 5 100,-60-6-100,0 1-1,0 1 0,16 5 0,-18-5-10,0 0 0,1 0 0,-1-1 0,1 0 0,14 0-1,-14-1 4,-1 0 0,0 0-1,0 0 1,0 1-1,0 0 1,0 1 0,-1 0-1,12 6 1,79 20 273,-60-17-190,6 3 3,38 17 121,-65-24-183,-1-1 0,1-1 0,23 5 0,22 9 16,-16 2 26,-35-16-79,1 0 1,0-1 0,24 7 0,-31-10-7,-1-1 0,0 1 0,0 0 0,0 0 0,0 1 0,5 3-1,17 9 35,45 23 16,-60-33-34,-1 0 1,0 1-1,0 0 1,-1 0-1,0 1 0,0 1 1,-1-1-1,0 2 1,13 15-1,10 7 91,-23-24-82,-1 1 1,0-1-1,7 10 1,65 80 275,-32-43-164,-11 4 31,-25-40-105,0 0 0,-2 1 0,15 36 1,-14-28-7,-7-20-32,-1 1 0,0-1 0,1 13 0,4 14 59,-2-15 1,-1 1 0,-1 0 1,2 36-1,-2-23 44,6 29 189,-5-39-171,2 30-1,0 2-78,3 67-17,11 11 229,-18-111-283,1-1 0,1 0 1,9 31-1,-12-44-3,0-1 0,0 0 0,-1 1 0,1-1 0,-3 14 0,1 4 0,1 6 0,1-11 0,-1 0 0,-5 32 0,4-46 0,0 1 0,1 0 0,0 0 0,0 0 0,0 0 0,1 0 0,0 0 0,0 0 0,1 0 0,4 13 0,-5-17 0,0-1 0,-1 1 0,1 0 0,-1 0 0,1 0 0,-1-1 0,0 7 0,2 15 0,1 0 0,-4-22 0,1 0 0,0 0 0,0-1 0,0 1 0,0 0 0,1 0 0,-1 0 0,0 0 0,1 0 0,0 0 0,-1 0 0,1-1 0,0 1 0,0 0 0,0-1 0,0 1 0,2 2 0,-2-2 0,0 0 0,1 0 0,-1 0 0,0 0 0,0 0 0,0 0 0,0 0 0,1 3 0,4 10 0,-4-5 0,-2-9 0,0-1 0,0 0 0,0 1 0,0-1 0,0 1 0,0-1 0,0 1 0,0-1 0,0 1 0,0-1 0,0 0 0,1 1 0,-1-1 0,0 1 0,0-1 0,0 0 0,0 1 0,1-1 0,-1 0 0,0 1 0,0-1 0,1 0 0,-1 1 0,0-1 0,1 0 0,-1 1 0,0-1 0,1 0 0,-1 0 0,1 1 0,-1-1 0,1 0 0,1 1-9,-1 0 0,0 0 1,1 0-1,-1 1 0,0-1 0,1 0 1,-1 1-1,0-1 0,0 1 0,0-1 1,0 1-1,0-1 0,-1 1 0,1 0 1,0-1-1,-1 1 0,1 0 0,-1 0 0,0-1 1,1 5-1,-2 43-284,0-26 227,1-22 66,1-1-1,-1 1 0,0-1 0,0 1 1,1-1-1,-1 1 0,0 0 0,1-1 1,-1 1-1,0-1 0,1 1 0,-1-1 1,1 0-1,-1 1 0,1-1 0,-1 1 1,1-1-1,-1 0 0,1 1 0,-1-1 1,1 0-1,0 1 0,0-1 0,0 0 1,0 1-1,0-1 1,-1 0-1,1 1 0,0-1 1,0 1-1,-1 0 0,1-1 1,0 1-1,-1-1 0,1 1 1,-1 0-1,1 0 0,-1-1 1,1 1-1,-1 0 1,1 0-1,-1 0 0,0-1 1,1 1-1,-1 0 0,0 0 1,0 1-1,1-1-3,-1-1 0,1 1 0,-1 0 0,1-1 0,-1 1 0,1-1 0,-1 1 1,1-1-1,-1 1 0,1-1 0,0 1 0,-1-1 0,1 0 0,0 1 0,-1-1 0,1 0 0,0 0 0,0 1 0,-1-1 0,1 0 0,0 0 0,0 0 1,-1 0-1,1 0 0,0 0 0,0 0 0,28 1-147,-25-1 137,-1 0-10,1 0 0,-1-1 0,1 1 0,-1-1 0,0 0 0,1 0 0,-1 0 0,0 0 0,0-1 0,0 1 0,0-1 0,0 0 0,3-2 0,0-1-19,0 0-1,0-1 1,0 0 0,7-11 0,-7 10-29,-5 5 61,1 1-1,-1-1 1,0 0 0,1 0-1,-1 0 1,0 0-1,0 0 1,1-3 0,-1 0-3,1 1 0,0-1 0,0 1 0,0 0 0,0 0 1,1 0-1,0 0 0,-1 0 0,6-5 0,-5 4 26,1 1 0,-1-1 0,-1-1 0,1 1 0,-1 0 0,0-1 0,2-5 0,3-9 53,0 2-19,-6 15-40,0 0-1,0 0 1,0 0-1,1 0 0,-1 0 1,1 1-1,0-1 1,0 0-1,3-4 0,1 1 16,-1-1 0,0 0 0,0 0 0,-1-1 0,0 1 0,0-1 0,4-14 0,14-60-34,11-63 245,6 25-207,-25 75-136,22-51 0,-14 46 133,29-96 0,-45 126 2,13-30 1,-12 34-22,-1-1-1,8-29 1,16-80 142,-25 105-89,4-19 74,8-80-1,-16 110-119,-1 1 1,2-1-1,-1 1 0,1 0 1,1 0-1,0 0 1,0 0-1,8-16 0,38-61 5,-47 83-18,0 1-1,1-1 1,-1 0 0,1 0-1,-1 1 1,1 0 0,0-1-1,6-3 1,-5 4-2,-1 0 1,0 0-1,0 0 1,0-1-1,0 1 1,0-1-1,-1 0 1,5-5-1,-1-2-16,1 2-1,1-1 1,0 1-1,0 0 1,18-13-1,47-26 61,-51 32-34,-15 12 6,-1-2 0,1 1 0,-1-1 0,0 1 0,-1-2 0,8-7 0,1-4 67,1 1 0,1 0-1,29-22 1,19-21 43,-49 44-94,1 1 8,0 1 1,0 1-1,1 0 0,1 2 1,36-17-1,-30 13-35,-19 11 0,-1 0 0,0 1 0,1-1 0,-1 1 0,1 0 0,8-2 0,-7 3 0,15-3 0,0-1 0,40-16 0,-43 14 0,-1 2 0,1 0 0,0 0 0,28-2 0,-35 6 0,30-6 0,-11 1 0,57-2 0,1-2-79,13 0 6,-16 2 193,75-2-88,54-2-32,-32 4-39,-66 10-11,-98-2 65,-1 1 0,30 4 0,-27-3 6,35 1-1,47-3-17,-78-3-3,-22 2 0,0 0 0,1 1 0,-1-1 0,0 1 0,1 0 0,-1-1 0,0 1 0,1 0 0,-1 0 0,0 1 0,1-1 0,2 1 0,-48-3-711,4-1-3506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0:25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35 5416,'0'0'11821,"-11"3"-11499,-31 14 0,40-16-278,0 0 1,0 0-1,0 1 0,0-1 1,0 1-1,0-1 0,0 1 1,1-1-1,-1 1 0,1 0 1,-1 0-1,1 0 0,0 0 1,0 0-1,-2 4 1,-3 6 221,-11 10 11,1 1-1,1 0 1,1 1 0,2 1 0,0 0-1,-11 36 1,-43 241 1455,39-174-576,24-118-917,-2 8 296,5-15-59,2-7 201,1-1-618,-1-1 1,-1-1 0,1 1 0,-1 0 0,0 0-1,0-9 1,1-6 15,48-353 1001,-33 212-430,-7 103-226,-2 20-197,-8 38-186,0-1 0,0 1 0,1 0 0,-1-1-1,1 1 1,-1 0 0,1 0 0,-1-1 0,1 1 0,0 0 0,-1 0 0,1 0-1,0 0 1,0 0 0,0 0 0,2-2 0,22-9 353,-12 6-371,-6 4 0,0 0 1,1 0-1,-1 0 0,0 1 0,0 1 0,1-1 1,-1 1-1,0 0 0,1 0 0,-1 1 0,0 0 1,7 3-1,4 0 20,0 1 1,-1 1-1,28 13 1,-36-13-22,1 1 1,-1 0-1,0 0 0,0 0 0,-1 1 1,0 1-1,12 15 0,2 2 23,-14-16-25,0 0-1,-1 0 1,0 1 0,-1 0 0,7 17 0,18 63 39,-18-51-32,-9-28-28,-1-1 0,-1 1 0,0 0 0,-1 0-1,0 0 1,0 0 0,-1 0 0,-1 0 0,0 0 0,-1-1 0,0 1-1,-1 0 1,0-1 0,-1 1 0,0-1 0,-1 0 0,0-1 0,-1 1 0,-13 18-1,9-18 20,-1 0 0,0 0 0,-1-1 0,0-1 0,0 0 0,-1-1 0,0 0-1,0-1 1,-1 0 0,0-1 0,0-1 0,-16 4 0,8-4 37,1 0 1,-1-2 0,0-1-1,-1 0 1,1-2-1,0 0 1,-36-6 0,56 6-43,-4-2 11,-1 1 1,1 1-1,0-1 1,-1 1 0,1 0-1,0 0 1,-1 0-1,1 1 1,-8 2-1,-8-2-25,16-5-162,15-3-102,-1 4-305,-1-2 0,0 1 0,10-9 0,-12 10-1602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0:27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1 302 7232,'0'0'12130,"10"0"-11717,-1 0-302,-3 0-51,-1 0-1,1 0 1,-1-1 0,1 1 0,-1-1 0,1 0 0,-1-1 0,1 1 0,-1-1 0,6-3 0,18-12 365,0-1 0,-2-2 1,0 0-1,-1-2 0,42-45 1,-59 56-97,-1 0 1,10-16-1,10-13 708,-12 13 192,-15 26-1025,-1 1-192,0 0 0,0 0 0,0 0-1,0 0 1,0 0 0,0 0 0,0 0-1,0 0 1,0 0 0,0 0 0,0 0 0,0 1-1,0-1 1,0 0 0,0 0 0,0 0 0,0 0-1,0 0 1,0 0 0,0 0 0,0 0 0,0 0-1,0 0 1,0 0 0,0 0 0,0 0-1,0 0 1,0 0 0,0 0 0,0 0 0,0 0-1,0 0 1,0 0 0,0 0 0,0 0 0,1 0-1,-1 0 1,0 0 0,0 0 0,0 0-1,0 0 1,0 0 0,0 0 0,0 0 0,0 0-1,0 0 1,0 0 0,0 0 0,0 0 0,0 0-1,0 0 1,0 0 0,0 0 0,0 0-1,0 0 1,1 0 0,-1 0 0,0 0 0,0 0-1,0 0 1,0 0 0,0 0 0,0 0 0,0 0-1,0 0 1,0 0 0,0 0 0,0 0-1,-21 48 515,21-47-521,-5 9 40,0 0 0,1 0 0,1 1 1,-1-1-1,2 1 0,-3 19 0,5-29-43,-1 11 68,1 0 0,2 25-1,-1-32-53,0-1-1,0 0 1,1 1-1,-1-1 0,1 0 1,0 0-1,0 0 1,0 0-1,1 0 0,-1 0 1,6 5-1,-5-6 5,0-1 1,0 1-1,1-1 0,-1 0 0,0 0 1,1 0-1,-1-1 0,1 1 1,-1-1-1,1 0 0,0 0 0,0 0 1,-1-1-1,1 1 0,0-1 0,0 0 1,0 0-1,0 0 0,-1 0 0,1-1 1,0 0-1,0 0 0,-1 0 1,1 0-1,4-2 0,4-2 36,1 0-1,-1-1 1,0 0-1,0-1 1,19-15-1,-10 3 78,-1-1 1,0-1-1,26-37 0,-12 15 74,12 1 190,-41 36-353,3 0 249,-9 24-88,-16 64-94,-50 150 0,-3-10-51,66-210-56,2 0 0,-4 18 0,5-21 16,0 1 0,-1-1-1,0 0 1,-7 17 0,9-26-4,0 1 0,0-1 0,-1 0-1,1 1 1,0-1 0,0 1 0,0-1 0,0 1 0,0-1-1,-1 0 1,1 1 0,0-1 0,0 1 0,-1-1 0,1 0-1,0 1 1,0-1 0,-1 0 0,1 0 0,-1 1 0,1-1 0,0 0-1,-1 0 1,1 1 0,0-1 0,-1 0 0,1 0 0,-1 0-1,1 0 1,-1 1 0,0-1 0,-2-15 164,6-29-122,-3 43-42,10-60 75,2 1 0,2 0 0,3 0 0,37-83 0,-45 125-91,1-1 0,21-31 0,-7 14 0,-6 11 0,39-44 0,-53 64 0,0 1 0,0 0 0,1 0 0,-1 1 0,1 0 0,0-1 0,0 1 0,11-4 0,-15 7 0,1 1 0,-1-1 0,1 1 0,0-1 0,-1 1 0,1 0 0,-1 0 0,0 0 0,1-1 0,-1 1 0,0 1 0,1-1 0,-1 0 0,0 0 0,0 0 0,0 1 0,0-1 0,1 2 0,3 2 0,0 1 0,0-1 0,0 1 0,0 1 0,-1-1 0,0 1 0,0-1 0,0 1 0,-1 0 0,0 0 0,-1 1 0,0-1 0,0 1 0,0-1 0,1 16 0,-3-18 0,0 0 0,-1 0 0,1-1 0,-1 1 0,0 0 0,0 0 0,0 0 0,-1-1 0,0 1 0,0-1 0,0 1 0,0-1 0,-1 0 0,1 0 0,-1 0 0,0 0 0,-1 0 0,1-1 0,0 1 0,-1-1 0,0 0 0,0 0 0,0 0 0,-8 3 0,-7 5 0,12-7 0,0 0 0,-1 0 0,0 0 0,0-1 0,-15 4 0,0-1 0,19-5 0,-1 1 0,1-1 0,-1 0 0,0 0 0,0-1 0,1 1 0,-1-1 0,0 0 0,0-1 0,1 1 0,-6-2 0,49-2 0,-38 4 0,-1 0 0,0 0 0,1 0 0,-1 0 0,1 1 0,-1-1 0,0 0 0,1 0 0,-1 0 0,1 1 0,-1-1 0,0 0 0,1 0 0,-1 1 0,0-1 0,0 0 0,1 1 0,-1-1 0,0 0 0,0 1 0,1-1 0,-1 0 0,0 1 0,0-1 0,0 1 0,1 0 0,-1-1 0,0 1 0,0-1 0,0 0 0,0 1 0,1-1 0,-1 1 0,0-1 0,0 1 0,1-1 0,-1 0 0,0 1 0,1-1 0,-1 0 0,0 1 0,1-1 0,-1 0 0,1 0 0,-1 1 0,0-1 0,1 0 0,-1 0 0,1 1 0,-1-1 0,1 0 0,-1 0 0,1 0 0,0 0 0,21 0 225,0-2 0,30-5 0,6-8-5348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2:4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17 16384,'0'0'599,"-60"12"1,22-18 96,15 0 8,21 6-176,4 0 216,15-4-528,11 2-128,18-8 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0:27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12864,'0'0'1624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0:32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1 442 4512,'0'0'10720,"3"-12"-10226,28-83 834,-27 87-1143,0 1 1,0 0-1,1 0 0,0 0 1,8-9-1,-6 9 9,-1-1-1,0 0 1,6-12 0,-1 2 76,0 0 0,1 1 0,1 1 0,0 0 0,30-26 1,-8 6 190,-27 28-250,1 0 0,0 0 0,0 1-1,1 1 1,0-1 0,0 1 0,1 1 0,-1 0-1,1 1 1,0 0 0,17-4 0,-26 8-166,-1-1 0,1 1 0,-1 0 0,0 0 0,1 0 0,-1 1 0,1-1-1,-1 0 1,0 0 0,1 1 0,-1-1 0,0 1 0,1-1 0,-1 1 0,0-1 0,0 1 0,1 0 0,-1 0 0,0 0 0,0-1 0,0 1 0,0 0 0,0 0 0,0 1 0,0-1 0,-1 0 0,1 0 0,0 0 0,0 0 0,-1 1 0,1-1 0,-1 0 0,1 1 0,-1-1 0,1 2 0,1 6 63,-1 1 1,0-1-1,0 0 0,-1 12 1,0-11-62,1 6 53,-2 0 0,0 0 0,0 0 1,-2 0-1,0 0 0,-1 0 1,-1-1-1,-7 19 0,4-12 46,7-18-92,0-1 0,0 1 0,0 0 1,-1 0-1,0-1 0,1 1 0,-1 0 0,0-1 0,-1 0 1,1 0-1,-1 0 0,1 0 0,-5 4 0,61-75 849,-33 45-838,-10 10-24,1 0 0,0 1 0,0 1 1,1 0-1,24-16 0,-8 9 31,-21 12-36,0 0 0,1 1 0,-1 1 1,1-1-1,14-4 0,-22 9-27,1-1 0,0 1-1,-1 0 1,1 0 0,-1 0 0,1 0 0,-1 0-1,1 1 1,-1-1 0,1 0 0,-1 1 0,1-1-1,-1 1 1,1-1 0,-1 1 0,1 0-1,-1-1 1,0 1 0,0 0 0,1 0 0,-1 0-1,0 0 1,0 0 0,0 0 0,0 1 0,0-1-1,0 0 1,0 1 0,-1-1 0,1 0-1,0 1 1,0 1 0,2 4 29,-1-1 0,0 1 0,0 0 1,-1 0-1,2 13 0,-2-9 15,-1 1 0,0 0 1,-1 0-1,-1 0 0,0-1 1,0 1-1,-1-1 0,0 1 1,-7 14-1,70-118 900,-53 78-920,1 0 0,1 1 0,0 0 0,1 0 0,14-14 0,0 2 24,-20 19-39,1 1 0,-1-1 0,1 1 0,0 1 0,1-1-1,-1 1 1,1 0 0,0 0 0,0 0 0,0 1 0,11-5 0,-5 5 20,-9 2-30,0 0 0,0 0 1,0 1-1,0-1 0,1 1 0,-1-1 1,0 1-1,0 0 0,0 0 0,0 1 1,5 0-1,-4 0-7,-3-1 3,1 0 0,-1 0 0,0 0-1,0 0 1,1 1 0,-1-1 0,0 0 0,0 1-1,1-1 1,-1 1 0,0-1 0,0 1 0,0 0 0,0-1-1,0 1 1,0 0 0,0 0 0,0 0 0,0 0 0,0 0-1,0 0 1,-1 0 0,1 0 0,0 0 0,-1 0-1,1 0 1,-1 0 0,1 1 0,-1-1 0,1 0 0,-1 0-1,0 0 1,0 1 0,1-1 0,-1 2 0,4 27 127,3 58 0,-6-61-64,1 0 0,1 0 0,7 28 0,-9-51-57,0-1-1,0 1 1,1-1-1,-1 1 1,1-1-1,0 0 1,0 1-1,0-1 1,0 0-1,1 0 1,-1-1-1,1 1 1,0 0-1,0-1 1,0 0-1,0 1 1,0-1-1,0-1 1,1 1-1,-1 0 1,1-1-1,5 2 1,-2-1 7,1-1 0,-1 1 0,1-2 0,0 1 0,-1-1 0,1 0 1,0-1-1,-1 0 0,1 0 0,11-4 0,-2 1-17,1-2 0,-1 0 0,0-1 0,-1 0 0,1-2 0,-2 0 0,1-1 0,21-18 0,-25 19 0,-1-2 0,0 0 0,-1 0 0,0-1 0,0 0 0,10-20 0,-17 26 0,0 0 0,0 1 0,0-1 0,-1-1 0,0 1 0,-1 0 0,1 0 0,-1-1 0,-1 1 0,1 0 0,-1-1 0,0 1 0,0-1 0,-1 1 0,0 0 0,0-1 0,0 1 0,-3-7 0,3 12 0,1-1 0,-1 0 0,0 0 0,1 1 0,-1-1 0,0 0 0,0 1 0,0-1 0,0 1 0,-1-1 0,1 1 0,0 0 0,-1 0 0,1-1 0,-1 1 0,1 0 0,-1 0 0,1 0 0,-1 0 0,0 1 0,-2-2 0,2 2 0,-1 0 0,1 0 0,-1-1 0,1 2 0,-1-1 0,0 0 0,1 0 0,-1 1 0,1 0 0,-1-1 0,1 1 0,0 0 0,-4 2 0,-4 2 0,1 1 0,0 0 0,0 1 0,1 0 0,-14 15 0,16-15 0,1 0 0,0 0 0,1 0 0,-1 0 0,1 1 0,1 0 0,0 0 0,0 0 0,0 0 0,1 1 0,0-1 0,-1 11 0,2-2 0,0-1 0,1 0 0,1 1 0,1-1 0,4 24 0,-5-37 0,-1 0 0,1 0 0,0 0 0,0-1 0,0 1 0,1 0 0,-1 0 0,0-1 0,1 1 0,0-1 0,-1 1 0,1-1 0,0 0 0,0 0 0,1 0 0,-1 0 0,0 0 0,1 0 0,3 2 0,-2-3 0,1 1 0,-1-1 0,1 0 0,-1 0 0,1 0 0,0 0 0,-1-1 0,1 0 0,0 0 0,-1 0 0,7-1 0,5-2 0,-1-1 0,0 0 0,0-1 0,0-1 0,-1 0 0,17-9 0,94-69 0,-39 25 0,-12 3 0,-69 53 0,2-3 0,1 0 0,0 0 0,0 1 0,11-5 0,-16 8 0,1 1 0,-1 0 0,0 0 0,0 1 0,0-1 0,1 1 0,-1 0 0,0 0 0,1 0 0,-1 0 0,0 0 0,0 1 0,1-1 0,-1 1 0,0 0 0,5 2 0,-6-2 0,0 0 0,-1 0 0,1 0 0,0 1 0,-1-1 0,1 1 0,-1-1 0,0 1 0,1 0 0,-1-1 0,0 1 0,0 0 0,1 2 0,-1-2 0,0 0 0,1 0 0,-1 1 0,1-1 0,-1 0 0,1-1 0,0 1 0,2 2 0,0-1 0,-9-6 0,-25-19 0,27 19 0,0 0 0,0 1 0,0-1 0,0 1 0,-1 0 0,1 0 0,-1 0 0,0 0 0,1 1 0,-1-1 0,0 1 0,-6-1 0,3 1 0,-1 1 0,1 1 0,0-1 0,-1 1 0,1 1 0,0-1 0,0 1 0,0 0 0,0 1 0,0 0 0,1 0 0,-1 0 0,-8 7 0,-15 6 0,25-14 0,-1 1 0,2 0 0,-1 1 0,0-1 0,1 1 0,0 0 0,-1 0 0,2 0 0,-1 1 0,0 0 0,1-1 0,0 1 0,0 0 0,0 0 0,1 1 0,0-1 0,0 1 0,0-1 0,1 1 0,-1-1 0,1 1 0,1 0 0,-1 0 0,1 0 0,0-1 0,0 1 0,1 0 0,-1 0 0,1-1 0,1 1 0,-1 0 0,3 5 0,-3-9 0,0-1 0,1 1 0,-1 0 0,0-1 0,1 1 0,0-1 0,-1 0 0,1 1 0,-1-1 0,1 0 0,0 0 0,0 0 0,0 0 0,0 0 0,0-1 0,0 1 0,0 0 0,0-1 0,0 0 0,3 1 0,0 0 0,-1-1 0,1 1 0,-1-1 0,1 0 0,0-1 0,-1 1 0,1-1 0,6-2 0,-5 1 0,0-1 0,0-1 0,-1 1 0,0-1 0,1 0 0,-2-1 0,1 1 0,0-1 0,-1 0 0,0 0 0,6-10 0,-1 2 0,-2-1 0,0 0 0,11-29 0,-19 50 0,1 0 0,0 0 0,0 0 0,1 0 0,0 0 0,0 0 0,0 0 0,5 12 0,-2-8 0,0 0 0,0 0 0,1-1 0,0 1 0,1-1 0,7 11 0,-12-20 0,1 1 0,-1 0 0,0-1 0,1 1 0,-1-1 0,1 0 0,0 1 0,-1-1 0,1 0 0,0 0 0,0 0 0,0 0 0,0 0 0,0-1 0,0 1 0,3 0 0,-2-1 0,1 0 0,-1 0 0,1-1 0,-1 1 0,1-1 0,-1 0 0,0 0 0,1 0 0,4-3 0,6-3 0,0 0 0,-1-1 0,0-1 0,-1 0 0,17-16 0,52-58 0,-58 53 0,-18 22 0,1 0 0,0 1 0,0 0 0,0 0 0,1 1 0,0 0 0,8-5 0,-15 10 0,1 1 0,-1-1 0,1 1 0,-1 0 0,1-1 0,-1 1 0,1 0 0,-1 0 0,1-1 0,-1 1 0,1 0 0,-1 0 0,1 0 0,-1 0 0,1 0 0,-1 0 0,1 0 0,0 0 0,-1 0 0,1 0 0,-1 0 0,1 0 0,-1 0 0,1 0 0,0 0 0,0 1 0,6 16 0,-5-6 0,-1 0 0,0 1 0,-1-1 0,0 0 0,-1 1 0,-4 21 0,1-5 0,-2 28 0,44-90 0,48-65 0,-31 33 0,-54 65 0,-1 0 0,1 1 0,-1-1 0,1 0 0,0 0 0,-1 1 0,1-1 0,0 1 0,0-1 0,-1 0 0,1 1 0,0-1 0,0 1 0,0 0 0,0-1 0,-1 1 0,1 0 0,0-1 0,0 1 0,0 0 0,0 0 0,0 0 0,0 0 0,0 0 0,0 0 0,0 0 0,0 0 0,0 0 0,0 1 0,-1-1 0,1 0 0,0 1 0,0-1 0,0 0 0,0 1 0,0-1 0,-1 1 0,1-1 0,0 1 0,0 0 0,-1-1 0,1 1 0,0 0 0,-1-1 0,1 1 0,-1 0 0,1 0 0,-1-1 0,1 1 0,0 2 0,2 4 0,1 0 0,-1 1 0,0 0 0,3 11 0,33 85 0,-38-101 0,0 1 0,0-1 0,1 0 0,-1 0 0,1 0 0,0 0 0,0 0 0,0-1 0,0 1 0,0-1 0,1 1 0,-1-1 0,1 0 0,-1 1 0,1-2 0,0 1 0,0 0 0,0 0 0,0-1 0,0 0 0,1 1 0,-1-1 0,0 0 0,0-1 0,1 1 0,-1 0 0,1-1 0,-1 0 0,0 0 0,1 0 0,-1 0 0,1-1 0,-1 1 0,0-1 0,1 0 0,-1 0 0,0 0 0,0 0 0,0-1 0,6-3 0,8-6 0,-1-1 0,0-1 0,-1-1 0,-1 0 0,0-1 0,16-22 0,3-2 0,43-62 0,-60 78 0,-14 19 0,1 0 0,-1 0 0,1 0 0,0 1 0,0 0 0,0-1 0,0 1 0,0 0 0,5-2 0,-3 1 0,-5 4 0,1-1 0,-1 1 0,1 0 0,-1-1 0,1 1 0,-1-1 0,1 1 0,-1 0 0,1 0 0,0-1 0,-1 1 0,1 0 0,-1 0 0,1 0 0,0 0 0,-1-1 0,1 1 0,0 0 0,-1 0 0,1 0 0,7 18 0,-2 7 0,-1-1 0,0 1 0,0 41 0,-6 77 0,0-136 0,2-1 0,-1 0 0,-1 0 0,1 0 0,-1-1 0,0 1 0,0 0 0,-1 0 0,1-1 0,-1 1 0,-1-1 0,1 0 0,-1 1 0,-4 5 0,6-11 0,0 1 0,1 0 0,-1-1 0,0 0 0,0 1 0,0-1 0,0 0 0,0 1 0,0-1 0,0 0 0,0 0 0,0 0 0,0 0 0,0 0 0,0 0 0,0 0 0,0 0 0,0 0 0,0 0 0,0-1 0,0 1 0,0 0 0,0-1 0,0 1 0,0-1 0,0 1 0,0-1 0,0 1 0,1-1 0,-1 0 0,-1 0 0,-31-26 0,27 22 0,-16-12 0,18 15 0,0-1 0,0 0 0,0 0 0,0 0 0,1-1 0,-1 1 0,-5-8 0,7 9 0,-1-1 0,1 1 0,-1 0 0,1 0 0,-1 0 0,0 0 0,0 1 0,0-1 0,0 1 0,0 0 0,-1-1 0,1 1 0,0 1 0,-4-2 0,11 3 0,1 1 0,0-1 0,-1 1 0,1 0 0,-1 0 0,1 0 0,-1 0 0,5 4 0,-2-1 0,1-1 0,0 0 0,16 5 0,45 6 0,1-4 0,81 4 0,-128-14 0,-1-1 0,0 0 0,1-2 0,40-8 0,-53 7 0,0 1 0,-1-1 0,1-1 0,-1 0 0,0 0 0,0 0 0,0-1 0,-1-1 0,0 0 0,0 0 0,0 0 0,-1-1 0,10-11 0,5-15-3935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09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3712,'0'0'18578,"6"12"-18322,32 90 476,-28-71-302,-3-9-117,0-1 0,12 24 0,-17-42-281,-1 0 0,0 0 0,1-1 1,-1 1-1,1-1 0,0 1 0,0-1 0,0 0 0,0 0 0,0 0 0,1 0 0,-1 0 0,1 0 0,-1 0 0,1-1 0,0 0 0,-1 1 1,1-1-1,0 0 0,0 0 0,0 0 0,0-1 0,0 1 0,0-1 0,0 0 0,0 1 0,0-1 0,0-1 0,0 1 0,0 0 0,0-1 1,0 1-1,0-1 0,0 0 0,0 0 0,4-2 0,6-4 20,0-1 0,0 1 1,-1-2-1,0 0 0,-1 0 1,0-1-1,0 0 0,15-21 0,4-9 133,30-55-1,-36 55-82,-21 35-73,0 0 0,0 0 0,-1 0 0,1-1 0,-1 1 0,0-1 0,-1 0 0,0 0 0,1 1 0,-2-1 0,1-10 0,-1 14-6,0 2-19,1-1 0,-1 0 0,0 1 0,0-1 0,0 1 0,0-1 0,0 1 0,0-1-1,0 0 1,0 1 0,0-1 0,0 1 0,-1-1 0,1 1 0,0-1 0,0 1-1,0-1 1,-1 1 0,1-1 0,0 1 0,-1-1 0,1 1 0,0-1 0,-1 1 0,1-1-1,0 1 1,-1 0 0,1-1 0,-1 1 0,1 0 0,-1-1 0,1 1 0,-1 0-1,1 0 1,-1-1 0,1 1 0,-1 0 0,0 0 0,-14 22 160,8-12-125,6-9-32,-1 0 0,1 1 0,0-1 0,0 0-1,0 1 1,0-1 0,0 1 0,0-1 0,0 1 0,0 0-1,1-1 1,-1 1 0,1 0 0,-1-1 0,1 1-1,0 0 1,-1 0 0,1-1 0,0 1 0,0 3-1,1-3 0,-1-1-1,1 1 0,-1-1 0,0 1 0,0-1 0,0 1 0,0-1 0,0 1 0,0-1 0,0 1 0,-1 2 0,0 17 65,3-16-62,-1 0 1,0 0-1,-1 0 0,1 0 1,-1 0-1,0 5 0,0-6 11,0 0-1,0 0 0,0 0 0,0 0 0,1 0 0,0 0 1,0-1-1,0 1 0,3 6 0,8 17 97,-10-20-77,1 0 1,0 0-1,1-1 1,0 1-1,0-1 1,0 0-1,8 8 1,-8-10 5,2 3 25,1 0 1,1-1 0,12 9 0,-18-13-64,1-1 1,0 1 0,0-1-1,-1 0 1,1 0-1,0 0 1,0-1-1,0 1 1,0-1-1,0 1 1,0-1 0,0 0-1,0 0 1,0 0-1,5-1 1,-2-1 7,0 0 0,0 0 1,0 0-1,-1-1 0,1 0 0,-1 0 1,0 0-1,1-1 0,6-6 0,5-6 50,19-22 0,-17 16-33,-10 13 2,-1-1 0,0 0 1,-1-1-1,0 0 0,-1 0 0,0 0 0,0-1 0,-1 0 0,-1 0 1,0 0-1,-1 0 0,0-1 0,-1 1 0,1-14 0,-1 13 310,-6 30-139,-86 252-112,26-46 69,18-54-39,2 15 88,39-171-196,-2 10 46,5-13 249,4-25-105,54-218 95,-39 165-205,35-104 64,-19 71-108,-25 76-32,2 1-1,14-24 0,-12 24 19,17-47-1,2-16 15,-26 77-34,0 0-1,0 1 0,1-1 0,0 1 1,1 1-1,9-11 0,-14 17-16,-1 1-1,1-1 1,-1 1-1,1-1 0,-1 1 1,1 0-1,0 0 1,0 0-1,0 0 0,0 0 1,0 0-1,0 0 0,0 1 1,0-1-1,0 1 1,0 0-1,0-1 0,0 1 1,0 0-1,3 0 1,-2 1 2,0 0 0,-1 0 1,1 0-1,-1 0 0,1 0 1,0 0-1,-1 1 0,0-1 0,1 1 1,-1 0-1,0 0 0,0 0 1,2 2-1,3 4-7,-1 1 0,0 0-1,0-1 1,-1 2 0,0-1 0,6 19 0,-8-19-14,-1 1 0,1 0 0,-1 0 0,-1 0 0,0 0 0,-1 0 0,-1 18 0,1-23 14,-1-1-1,1 1 1,-1-1 0,-1 1-1,1-1 1,-1 0 0,1 0 0,-1 0-1,0 0 1,-1 0 0,1 0 0,-1 0-1,0-1 1,1 1 0,-2-1-1,1 0 1,0 0 0,-1 0 0,-5 3-1,-3 2 43,-1-2-1,0 0 0,0 0 1,-1-1-1,0-1 0,0 0 1,0-1-1,0-1 0,-15 1 1,20-1 1,1-4 55,6 1 44,7-1-47,17-2-13,29-1-34,-19 0-39,0 0 0,-1-3 1,46-15-1,0-1-3,-68 22 0,1-1 0,-1 0 0,0-1 0,0 0 0,-1 0 0,1-1 0,-1 0 0,10-8 0,-10 8 0,-5 11 0,-5 12 0,2-17 0,-18 83 0,-3-1 0,-51 124 0,-48 102 0,93-232 0,22-68 0,10-22 0,2-6 0,108-341 0,-94 297 0,38-98 0,73-81 0,-102 197 0,-27 42 0,-1 0 0,1 0 0,0 0 0,0 0 0,0 0 0,0 1 0,1-1 0,-1 1 0,8-3 0,-10 4 0,0 0 0,0 1 0,0-1 0,0 1 0,0-1 0,0 1 0,0 0 0,0-1 0,0 1 0,0 0 0,0 0 0,0 0 0,0-1 0,0 1 0,0 1 0,1-1 0,-1 0 0,0 0 0,0 0 0,0 0 0,0 1 0,0-1 0,0 0 0,0 1 0,0-1 0,0 1 0,0 0 0,0-1 0,0 1 0,0 0 0,-1-1 0,1 1 0,0 0 0,0 0 0,-1 0 0,1-1 0,0 1 0,-1 0 0,1 0 0,-1 0 0,1 0 0,-1 0 0,1 0 0,-1 2 0,4 7 0,-1-1 0,-1 1 0,3 20 0,-2-12 0,-1-5 0,-1 1 0,-1-1 0,0 1 0,-1 0 0,0-1 0,-1 1 0,-1-1 0,0 0 0,0 1 0,-2-1 0,1-1 0,-2 1 0,-6 12 0,9-23 0,1 1 0,-1-1 0,0 0 0,0 1 0,0-1 0,0-1 0,0 1 0,0 0 0,-1-1 0,1 0 0,0 0 0,-1 0 0,1 0 0,-1 0 0,-5 0 0,-5 1 0,1-2 0,-25 0 0,14-7 0,22 7 0,1 0 0,0 0 0,0-1 0,-1 1 0,1-1 0,0 1 0,0-1 0,0 0 0,0 1 0,0-1 0,0 0 0,0 0 0,0 0 0,0 1 0,-1-3 0,3 2 0,-1 1 0,1 0 0,-1-1 0,1 1 0,-1-1 0,1 1 0,-1 0 0,1-1 0,0 1 0,-1 0 0,1 0 0,0 0 0,-1-1 0,1 1 0,0 0 0,-1 0 0,1 0 0,0 0 0,0 0 0,-1 0 0,1 0 0,0 0 0,-1 1 0,2-1 0,1 0 0,37 2 0,52 10 0,-25-3 0,-33-4 0,-23-3 0,-1 0 0,1-1 0,0 0 0,0 0 0,-1-1 0,1-1 0,0 0 0,0 0 0,-1-1 0,20-6 0,-8-2 0,1 0 0,37-26 0,-49 28 0,-1 0 0,0-1 0,0 0 0,-1 0 0,0-1 0,15-22 0,-21 28 0,-1-1 0,0 0 0,0 1 0,0-1 0,-1 0 0,1 0 0,-1 0 0,-1 0 0,1 0 0,-1 0 0,1 0 0,-1-1 0,-1 1 0,1 0 0,-1 0 0,0 0 0,0 0 0,0 0 0,-1 0 0,0 0 0,-2-4 0,3 6 0,-1-1 0,0 1 0,0 0 0,0 0 0,0 0 0,-1 0 0,1 0 0,-1 1 0,1-1 0,-1 1 0,0-1 0,0 1 0,0 0 0,-1 0 0,1 1 0,0-1 0,-1 1 0,1-1 0,-1 1 0,1 0 0,-1 0 0,1 1 0,-1-1 0,0 1 0,0 0 0,1 0 0,-1 0 0,0 0 0,-5 1 0,2 2 0,-1-1 0,1 1 0,0 0 0,0 1 0,0 0 0,1 0 0,-1 0 0,1 1 0,0 0 0,0 0 0,-5 7 0,8-8 0,-1 0 0,1 1 0,0-1 0,1 1 0,-1 0 0,1 0 0,0 0 0,0 0 0,0 0 0,1 0 0,0 0 0,0 1 0,0-1 0,0 0 0,1 1 0,0-1 0,0 1 0,2 7 0,-1-3 0,1 0 0,0 0 0,1 0 0,0-1 0,1 1 0,-1-1 0,2 0 0,-1 0 0,8 10 0,-11-18 0,6 10 0,1-1 0,12 13 0,-17-20 0,1-1 0,-1 1 0,1 0 0,-1-1 0,1 0 0,0 0 0,0 0 0,0 0 0,0-1 0,7 2 0,-4-1 0,0 0 0,0 0 0,0-1 0,0 0 0,-1 0 0,1 0 0,1-1 0,-1 0 0,0-1 0,13-2 0,-3 0 0,-1-1 0,1-1 0,-1-1 0,0 0 0,22-12 0,-31 13 0,1 1 0,-1-1 0,0 0 0,-1-1 0,1 0 0,-1 0 0,0 0 0,-1-1 0,1 0 0,-1 0 0,-1 0 0,8-15 0,14-26 0,-20 38 0,0-1 0,0 1 0,-1-2 0,0 1 0,3-13 0,-6 17 0,2-13 0,-5 20 0,1 0 0,0-1 0,0 1 0,0 0 0,0 0 0,0-1 0,0 1 0,0 0 0,0 0 0,0-1 0,0 1 0,0 0 0,0 0 0,0-1 0,0 1 0,0 0 0,0-1 0,0 1 0,0 0 0,0 0 0,1-1 0,-1 1 0,0 0 0,0 0 0,0 0 0,0-1 0,0 1 0,1 0 0,-1 0 0,0 0 0,0-1 0,0 1 0,1 0 0,-1 0 0,0 0 0,0 0 0,1 0 0,-1-1 0,0 1 0,0 0 0,1 0 0,-1 0 0,0 0 0,0 0 0,1 0 0,-1 0 0,0 0 0,1 0 0,9 7 0,-7-5 0,1 0 0,0-1 0,-1 0 0,1 0 0,-1 1 0,0 0 0,1-1 0,-1 1 0,0 0 0,0 1 0,0-1 0,0 0 0,0 1 0,-1 0 0,1 0 0,-1 0 0,0 0 0,0 0 0,0 0 0,0 0 0,0 1 0,1 3 0,4 18 0,-1-1 0,-2 1 0,0 1 0,0 42 0,4 27 0,-7-90 0,0 0 0,0 0 0,0 0 0,1 0 0,0-1 0,0 1 0,0 0 0,0-1 0,1 1 0,-1-1 0,1 0 0,1 0 0,-1 0 0,0 0 0,1-1 0,0 1 0,0-1 0,0 0 0,0 0 0,0 0 0,1-1 0,-1 1 0,1-1 0,0 0 0,-1-1 0,1 1 0,0-1 0,0 0 0,0 0 0,0 0 0,0-1 0,0 0 0,1 0 0,-1 0 0,0-1 0,9-1 0,-11 1 0,0-1 0,0 1 0,0-1 0,0 0 0,0 0 0,0 0 0,-1 0 0,1-1 0,-1 1 0,1-1 0,-1 1 0,0-1 0,0 0 0,2-3 0,24-51 0,-23 45 0,31-82 858,-21 42-5689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16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20 6224,'0'0'9716,"1"13"-9336,0-8-348,0 10 146,0 0 1,-1 0 0,0 0 0,-2 0 0,-2 18 0,-55 142 1213,-3 9-48,56-158-1204,-12 44 569,-32 83 0,-8 7 854,51-141-692,7-15-249,1-7-47,9-20-431,1 1 1,22-33-1,-3 7-9,58-110 338,-81 148-425,1-1 1,0 1-1,1 1 0,18-16 1,7 3 200,-34 21-245,1 1 0,-1 0 0,1 0 1,-1 0-1,1 0 0,-1 0 0,1 0 0,-1 0 1,1 0-1,-1 0 0,1 0 0,-1 0 0,0 1 1,1-1-1,-1 0 0,1 0 0,-1 0 0,1 0 1,-1 1-1,0-1 0,1 0 0,-1 1 0,1-1 0,-1 0 1,0 1-1,0-1 0,1 0 0,-1 1 0,0-1 1,1 0-1,-1 1 0,0-1 0,0 1 0,0-1 1,0 1-1,1-1 0,-1 0 0,0 1 0,6 19 62,-5 3 24,-6 40 0,3-41-8,0 1 0,3 26 1,-1-43-42,1 0 0,0 0 0,1 0 0,0 0 0,-1 0 0,2 0 0,-1-1 0,1 1 1,0-1-1,0 0 0,0 0 0,8 9 0,-9-12-21,0 0-1,-1-1 1,1 1 0,1 0-1,-1-1 1,0 0 0,0 1-1,0-1 1,1 0 0,-1 0 0,0 0-1,1-1 1,-1 1 0,1 0-1,-1-1 1,1 0 0,0 1 0,-1-1-1,1 0 1,-1 0 0,1-1-1,-1 1 1,1 0 0,-1-1-1,1 0 1,-1 0 0,1 1 0,-1-1-1,0-1 1,1 1 0,-1 0-1,0 0 1,2-3 0,5-2 12,-1-1 1,0 0-1,-1-1 1,1 0-1,-1 0 1,-1-1-1,0 0 0,0 0 1,-1 0-1,0-1 1,7-18-1,1-10 74,14-69 0,-25 98-93,1-8 1,-2 9 14,1 1 1,0 0-1,0 0 0,4-9 0,-3 9 16,-5 10-30,-5 15-48,4 4 5,-1 33 0,-1 8 12,2-45 23,1 1 0,1 0-1,1 0 1,0 0-1,6 30 1,-6-48-4,0 1 0,0-1 0,1 1 1,-1-1-1,1 1 0,-1-1 0,1 1 1,-1-1-1,1 0 0,0 0 0,0 1 1,0-1-1,0 0 0,-1 0 0,2 0 1,-1 0-1,0 0 0,0 0 0,0 0 0,0 0 1,1 0-1,-1 0 0,0-1 0,1 1 1,-1 0-1,1-1 0,-1 0 0,1 1 1,-1-1-1,1 0 0,-1 1 0,1-1 0,-1 0 1,1 0-1,-1 0 0,1-1 0,-1 1 1,1 0-1,-1 0 0,0-1 0,4 0 1,1-2 2,0 1 1,-1-1-1,1 0 1,0-1-1,-1 0 1,1 1 0,-1-2-1,4-4 1,2-2 14,-2-1-1,0 0 1,0-1 0,-1 0-1,-1-1 1,7-15 0,-1 3 47,3-1-12,-12 19-18,1 1-1,-1 0 1,0-1-1,4-12 0,-1 1 80,-7 19-109,0 0 0,1 0 0,-1-1 0,0 1 0,0 0 0,0-1-1,0 1 1,0 0 0,0 0 0,0-1 0,1 1 0,-1 0 0,0 0 0,0-1 0,0 1 0,1 0 0,-1 0 0,0 0-1,0 0 1,1-1 0,-1 1 0,0 0 0,0 0 0,1 0 0,-1 0 0,0 0 0,0 0 0,1-1 0,-1 1-1,0 0 1,1 0 0,-1 0 0,1 0 0,-1 1-4,1-1 0,-1 0 0,0 0 0,1 0 0,-1 0 0,1 0 0,-1 0-1,1 0 1,-1 1 0,0-1 0,1 0 0,-1-1 0,1 1 0,-1 0 0,1 0 0,-1 0 0,0 0 0,1 0 0,-1 0-1,1 0 1,-1-1 0,0 1 0,1 0 0,-1 0 0,1-1 0,-1 1-2,1 0 1,-1-1-1,0 1 1,0 0 0,0 0-1,1-1 1,-1 1-1,0 0 1,1 0-1,-1 0 1,0 0-1,0 0 1,1-1-1,-1 1 1,0 0-1,1 0 1,-1 0-1,0 0 1,1 0-1,-1 0 1,0 0-1,1 0 1,-1 0-1,0 0 1,0 0-1,1 0 1,-1 0-1,0 1 1,1-1-1,-1 0 1,0 0-1,1 0 1,-1 0-1,0 0 1,0 1-1,1-1 1,-1 0-1,0 0 1,0 0-1,1 1 1,-1-1-1,0 0 1,0 1-1,0-1 1,0 0-1,1 0 1,-1 1 0,0-1-1,0 0 1,0 1-1,0-1 1,0 0-1,0 0 1,0 1-1,0-1 1,0 0-1,0 1 1,0-1-1,0 0 1,0 1-1,0-1 1,0 0-1,0 1 1,0-1-1,0 0 1,0 1-1,-1-1 1,0 9 18,0-1 0,-1 1 0,0-1 0,-1 0 0,-6 15 0,-5 8-72,-2 0 56,2 2 1,2-1 0,-10 42-1,11-34 9,-18 49 0,-3 9 0,25-73 5,-1 0 0,-1 0 0,-1-1 0,-1 0 0,-1-1 0,-1 0 0,-21 27 0,32-47-12,0-1 0,0 0 0,0 0 0,0 0 0,-1-1 0,1 1 0,-1-1 0,1 1 0,-1-1 0,0 0 0,1 0 0,-1 0 0,0 0 0,0 0 0,0-1 0,1 1 0,-1-1 0,0 0 0,0 0 0,0 0 0,0 0 0,0 0 0,0-1 0,0 1 0,0-1 0,1 0 0,-1 0 0,0 0 0,0 0 0,1 0 0,-1-1 0,1 1 0,-1-1 0,1 0 0,0 1 0,-1-1 0,1 0 0,0-1 0,0 1 0,1 0 0,-1 0 0,0-1 0,1 1 0,-1-1 0,1 0 0,0 1 0,0-1 0,0 0 0,0 0 0,0 1 0,1-1 0,-1 0 0,1 0 0,0 0 0,0 0 0,0 0 0,0 0 0,0 0 0,2-5 0,0 1-4,1 0 0,0 0 0,0 1 0,1-1 0,0 1 0,0 0 0,0 0 0,1 0 0,0 0 0,0 1 0,9-8 0,7-3 6,0 1 0,24-12 0,-25 15-5,131-65 17,-64 36 52,-78 36-75,0 0 0,-1-1 0,0 0 1,0-1-1,0 0 0,-1 0 0,0 0 0,7-10 1,45-72-83,-33 46 51,-4 4 20,-2-1 1,29-81-1,-30 69 3,32-60 0,2 2 11,-10 18 0,-3 4 17,-37 81-14,-1 1-1,0 0 1,0-1-1,-1 1 0,2-9 1,-3 10-6,1-1 0,0 0-1,1 1 1,-1-1 0,1 1 0,0-1 0,4-5 0,-40 116-236,20-69 228,-108 308-167,108-283 115,-8 89-1,18-123 52,3-15 30,0 0 1,1 0-1,0 0 1,0 0-1,2 0 0,-1 0 1,2 0-1,-1 0 1,8 19-1,-9-30-7,0 0 0,-1 1 0,1-1 0,0 1 0,0-1 0,0 0-1,0 0 1,0 0 0,0 0 0,0 0 0,1 0 0,-1 0 0,0 0 0,1 0 0,-1 0 0,0 0 0,1-1-1,-1 1 1,1-1 0,-1 1 0,1-1 0,-1 0 0,1 1 0,0-1 0,-1 0 0,1 0 0,-1 0 0,1 0 0,-1 0-1,1-1 1,-1 1 0,1 0 0,0-1 0,-1 1 0,0-1 0,1 1 0,-1-1 0,1 0 0,-1 0 0,0 0-1,2-1 1,2-1 13,0-1 0,0 1 0,0-1-1,0-1 1,-1 1 0,0-1 0,1 1 0,-2-1-1,4-6 1,3-9 33,-2-1 1,-1 0-1,0 0 0,-2 0 1,0-1-1,2-31 0,-7 49-32,0 0-1,0 1 1,0-1-1,-1 0 1,1 1-1,-1-1 1,-2-6-1,1 5-10,1 0-1,0 0 0,0 0 1,0 0-1,1-5 0,14 23 30,-6-6-45,1-1 0,0 0 0,0-1-1,0 0 1,1 0 0,0-1 0,0 0 0,0-1 0,0 0 0,0 0 0,1-1-1,-1-1 1,1 1 0,16-2 0,-20 0 11,1-1-1,0 0 1,0-1-1,-1 0 1,1 0-1,-1 0 1,0-1-1,0 0 1,14-8-1,-17 7 0,0 1-1,1-1 0,-1 0 1,0 0-1,0 0 0,-1 0 0,0-1 1,1 1-1,-1-1 0,-1 0 1,1 0-1,-1 0 0,0 0 0,2-6 1,1-4 85,-4 11-57,1 0 0,-1 1 0,0-1 0,0 0 0,-1 0 0,1 0 0,-1-4 0,0 7-36,0 0 0,0 1 0,1-1 0,-1 0 0,0 0 0,0 0 0,0 0 0,1 1 0,-1-1 0,1 0 0,-1 0 0,0 1 0,1-1 0,-1 0 0,1 1 0,0-1 0,-1 0 0,1 1 0,-1-1 0,1 1 0,0-1 0,0 1 0,-1-1 0,1 1 0,0-1 0,0 1 0,-1 0 0,1 0 0,0-1 0,0 1 0,0 0 0,0 0 0,0 0 0,-1 0 0,1 0 0,0 0 0,0 0 0,0 0 0,0 0 0,0 0 0,-1 0 0,1 1 0,1-1 0,6 2 0,0 0 0,-1 0 0,12 5 0,-16-6 0,10 4 0,-9-4 0,1 1 0,-1 0 0,0-1 0,0 2 0,0-1 0,7 5 0,-9-5 0,-1 0 0,1 0 0,-1 0 0,1 0 0,-1 0 0,0 1 0,0-1 0,0 0 0,0 1 0,0-1 0,0 1 0,-1-1 0,1 1 0,-1-1 0,1 4 0,-2 5-4,1 0-1,-2 0 1,1 0 0,-1 0-1,-1-1 1,0 1-1,-5 11 1,0 2 3,1-3 7,3-10-2,1 0 1,-1 1-1,2-1 0,0 1 0,0-1 1,0 20-1,2-29-4,0 1 0,1-1 0,-1 1 0,0-1 0,1 1 0,0-1 0,-1 1 0,1-1 0,0 0 0,0 1 0,0-1 0,1 0 0,-1 0 0,1 0 0,-1 0 0,1 0 0,-1 0 0,1 0 0,0 0 0,0-1 0,0 1 0,0-1 0,0 1 0,1-1 0,-1 0 0,0 0 0,0 0 0,3 1 0,0-2 0,-1 1 0,0-1 0,0 0 0,1 0 0,-1 0 0,0-1 0,0 1 0,1-1 0,-1 0 0,0-1 0,0 1 0,0 0 0,0-1 0,0 0 0,-1 0 0,5-3 0,27-14 0,-28 15 0,1 1 0,-1-1 0,0-1 0,0 0 0,-1 0 0,11-9 0,10-13 0,-18 19 0,0-1 0,0 1 0,-1-2 0,-1 1 0,0-1 0,11-19 0,25-41 0,-54 95 0,1 1 0,-12 47 0,21-70 0,0-1 0,1 1 0,0 0 0,-1-1 0,1 1 0,0 0 0,0-1 0,1 1 0,-1 0 0,0-1 0,1 1 0,0 0 0,-1-1 0,1 1 0,0-1 0,0 1 0,1-1 0,-1 0 0,3 4 0,-2-3 0,1-1 0,-1 0 0,1 0 0,0 0 0,0 0 0,0-1 0,0 1 0,0-1 0,0 0 0,0 0 0,0 0 0,1 0 0,-1 0 0,0-1 0,7 1 0,1 0 0,0-1 0,0-1 0,0 0 0,0 0 0,0-1 0,0-1 0,15-5 0,74-35 0,-28 9 0,-66 32 0,-1-1 0,1 1 0,-1-1 0,7-6 0,0 1 0,-9 7 0,-5 6 0,-12 9 0,4-7 0,1 0 0,0 0 0,-9 10 0,0 0 0,11-11 0,1 1 0,-1-1 0,1 1 0,-9 15 0,13-20 0,1-1 0,0 1 0,1-1 0,-1 1 0,0-1 0,0 1 0,1-1 0,-1 1 0,0-1 0,1 1 0,0 0 0,-1-1 0,1 1 0,0 0 0,0 0 0,0-1 0,0 1 0,0 0 0,0-1 0,1 1 0,-1 0 0,0-1 0,1 1 0,0 0 0,-1-1 0,1 1 0,0-1 0,0 1 0,0-1 0,-1 1 0,2-1 0,0 2 0,2 0 0,-1 0 0,1 0 0,0-1 0,0 1 0,0-1 0,0 0 0,0-1 0,0 1 0,0 0 0,8 0 0,-9-1 0,1-1 0,-1 0 0,1 0 0,-1-1 0,0 1 0,1-1 0,-1 0 0,0 1 0,1-1 0,-1-1 0,0 1 0,0 0 0,0-1 0,0 0 0,4-2 0,25-21 0,-1-1 0,30-32 0,-52 47 0,0 0 0,-1 0 0,0-1 0,0 0 0,-1 0 0,5-14 0,1-4 0,12-45 0,-10 11 0,8-76 0,-21 130 0,4-91 0,-3 44 0,-3 55 0,0-1 0,0 1 0,-1-1 0,1 0 0,0 1 0,-1-1 0,0 1 0,-1-4 0,-1-3 0,1 11 0,-1 1 0,1-1 0,0 1 0,0 0 0,0 0 0,0 0 0,-2 5 0,-9 31 0,1-1 0,3 1 0,1 1 0,1 0 0,-1 49 0,9-58 0,0 0 0,2 0 0,1-1 0,2 1 0,1-1 0,13 37 0,-15-55 0,0 0 0,0 0 0,1-1 0,1 1 0,0-1 0,10 12 0,-17-23 0,1 1 0,-1-1 0,0 1 0,1 0 0,-1-1 0,1 1 0,-1-1 1,1 1-1,0-1 0,-1 1 0,1-1 0,-1 1 0,1-1 0,0 0 0,-1 1 0,1-1 0,0 0 0,0 0 0,-1 1 0,1-1 0,0 0 0,0 0 0,-1 0 1,1 0-1,0 0 0,0 0 0,-1 0 0,1 0 0,0 0 0,0-1 0,0 0 0,-1 1-1,1-1 1,-1 1 0,0-1-1,1 0 1,-1 0 0,0 1-1,0-1 1,1 0 0,-1 1-1,0-1 1,0 0 0,0 0-1,0 1 1,0-1 0,0 0-1,0 0 1,0 1 0,-1-1-1,1 0 1,0 0 0,0 1-1,-1-1 1,1 0 0,0 1-1,-1-1 1,1 0 0,0 1-1,-1-2 1,-7-8-383,0 1 0,0-1-1,-1 1 1,0 0 0,-16-11 0,8 5-3470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16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15680,'0'0'1967,"60"-55"-1959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3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49 853 5520,'0'0'10109,"-2"10"-9554,-8 28 504,-17 41 0,26-74-981,-1-1 0,1 0 0,-1 1 0,1-1 0,0 1 0,1 0 1,-1-1-1,1 1 0,0 0 0,0-1 0,0 1 0,1-1 0,0 1 0,0 0 0,0-1 0,0 1 0,1-1 0,0 0 0,-1 1 0,2-1 0,-1 0 1,0 0-1,1 0 0,0-1 0,0 1 0,0-1 0,0 1 0,0-1 0,1 0 0,0 0 0,-1-1 0,1 1 0,0-1 0,0 1 0,1-1 0,-1-1 0,0 1 1,1-1-1,4 2 0,-3-2-13,0 0 0,0 0 1,0-1-1,0 0 0,1 0 1,-1 0-1,0-1 0,0 0 1,0 0-1,0 0 0,0-1 1,0 0-1,0 0 0,-1-1 0,1 1 1,-1-1-1,11-7 0,-10 5-17,-1-1 0,1 1-1,-1-1 1,0 0-1,0-1 1,0 1-1,-1-1 1,0 0-1,0 0 1,-1 0-1,0 0 1,0-1-1,2-14 1,-2 9 0,-1-1 0,0 1 0,-1-1 0,-1 0 0,-1-19 1,0 26-22,0 1 1,0 0-1,0-1 1,-1 1-1,1 0 1,-2 0-1,1 0 1,-1 0-1,0 0 1,0 1-1,0-1 1,-1 1-1,0 0 1,-5-6-1,6 9 4,0 0-1,0 0 1,0 0 0,0 0-1,-1 1 1,1-1-1,0 1 1,-1 0-1,1 0 1,-1 0 0,0 0-1,1 1 1,-1-1-1,1 1 1,-1 0-1,-7 1 1,9-1-10,-1 0-1,0 1 1,0-1-1,0 1 1,1 0-1,-1 0 1,0 0-1,1 0 1,-1 0-1,1 1 1,-1-1-1,1 1 1,-1 0-1,1-1 1,0 1-1,0 0 1,0 0 0,0 1-1,0-1 1,1 0-1,-1 0 1,-1 3-1,2-2-7,1-1 0,-1 0 0,1 0 0,-1 0 0,1 1-1,0-1 1,0 0 0,0 0 0,0 1 0,0-1 0,0 0 0,1 0-1,-1 0 1,1 1 0,-1-1 0,1 0 0,0 0 0,0 0 0,0 0-1,0 0 1,0 0 0,1 0 0,-1 0 0,0-1 0,1 1 0,2 2-1,1 0 4,-1 0 0,0-1 0,1 1 0,0-1-1,-1 0 1,1-1 0,0 1 0,1-1 0,6 2 0,3 0 22,0-1 1,0 0 0,0-2 0,0 0 0,0 0-1,0-2 1,0 1 0,1-2 0,17-4 0,-23 4 8,-1-1 1,0 0 0,0-1-1,0 0 1,0 0 0,0-1-1,-1 0 1,0-1 0,0 1-1,0-2 1,-1 1 0,0-1-1,0 0 1,-1 0 0,9-13-1,93-136 817,-94 143-628,-13 13-226,-1 0 1,0 0-1,1 0 0,-1 0 1,0 0-1,1 0 0,-1 0 1,1 0-1,-1 0 0,0 0 0,1 0 1,-1 0-1,0 0 0,1 0 1,-1 0-1,0 0 0,1 0 1,-1 1-1,0-1 0,1 0 0,-1 0 1,0 0-1,1 1 0,-1-1 1,0 0-1,0 0 0,1 1 0,-1-1 1,2 4 35,0 0-1,0 0 1,-1 0 0,1 0 0,-1 0 0,1 6 0,-1-6-59,7 26 57,-1 1 1,-2-1 0,-1 1-1,-2 0 1,-1 34 0,-2-49-28,1-3 5,-1 0 0,-1-1-1,-3 15 1,5-24-10,-1 0 0,0 0 0,0-1-1,0 1 1,0-1 0,-1 1 0,1-1 0,-1 1 0,1-1 0,-1 0-1,0 1 1,0-1 0,0 0 0,0 0 0,0-1 0,-1 1 0,1 0-1,0-1 1,-5 3 0,6-4-5,-1 0 0,1 0 0,0 0 0,0 0 0,-1 0 0,1-1 0,0 1 0,0 0 0,-1-1 0,1 1 0,0 0 0,0-1 0,0 0 0,0 1 0,-1-1 0,1 0 0,0 1 0,0-1 0,0 0 0,1 0 0,-1 0 0,-2-2 0,-19-24 81,22 26-84,-52-78 279,52 79-279,0-1 0,0 1 0,-1 0 0,1 0 0,0-1-1,0 1 1,0 0 0,-1 0 0,1-1 0,0 1 0,0 0 0,0-1 0,0 1 0,0 0-1,0-1 1,0 1 0,0 0 0,0-1 0,0 1 0,0 0 0,0-1 0,0 1 0,0 0-1,0-1 1,0 1 0,0 0 0,0 0 0,0-1 0,0 1 0,0 0 0,1-1 0,-1 1-1,11-3 51,20 9-54,-28-6-2,8 3-3,8 2 9,1-1 0,0 0 0,0-1-1,0-2 1,1 0 0,-1-1 0,23-3-1,8-6 66,90-31 0,44-30 159,-183 69-224,49-24 224,-50 24-226,-1 1 0,0 0 1,0-1-1,0 1 0,1 0 1,-1 0-1,0 0 0,0-1 1,1 1-1,-1 0 0,0 0 1,0 0-1,1-1 0,-1 1 1,0 0-1,1 0 0,-1 0 0,0 0 1,1 0-1,-1 0 0,0 0 1,1 0-1,-1 0 0,0 0 1,1 0-1,-1 0 0,0 0 1,0 0-1,1 0 0,-1 0 1,0 0-1,1 0 0,-1 0 1,0 1-1,1-1 0,-1 0 1,0 0-1,0 0 0,1 0 0,-1 1 1,0-1-1,1 1 0,-2-1 2,1 1-1,0-1 0,-1 1 0,1 0 1,-1-1-1,1 1 0,-1-1 0,0 1 1,1-1-1,-1 1 0,1-1 0,-1 0 0,0 1 1,1-1-1,-1 0 0,0 1 0,1-1 1,-1 0-1,0 0 0,0 0 0,1 0 1,-1 1-1,-1-1 0,-31 5-3,0 2 0,1 2 0,0 1 0,1 1 0,-35 18 0,63-27 2,-1 0 0,0 0 1,1 1-1,0-1 0,0 1 0,0 0 0,0 0 1,0 0-1,0 0 0,1 0 0,-1 1 0,1-1 1,0 1-1,0 0 0,0-1 0,1 1 0,-1 0 0,1 0 1,0 0-1,0 0 0,1 0 0,-1 0 0,1 1 1,0 5-1,0-5 1,1 0 0,0 1 1,0-1-1,0 0 0,1 0 1,0 0-1,0 0 0,0 0 0,1 0 1,0 0-1,-1-1 0,2 0 1,-1 1-1,0-1 0,1 0 1,0 0-1,0-1 0,6 5 0,-1-1 3,1-1 0,0 0-1,0 0 1,0-1 0,1 0-1,0-1 1,0 0 0,0-1-1,21 3 1,-18-4 10,0-2 1,0 0-1,0-1 1,-1 0-1,1-1 1,0 0-1,25-9 0,-10 3 75,-1-2-1,-1-1 0,1-1 1,-2-1-1,1-2 0,45-34 0,-62 40-51,-1 0 0,-1 0 1,0-1-1,0 0 0,-1-1 0,10-19 0,-9 20 0,-7 10-28,0-1 0,0 0 0,0 0 0,0 0 0,-1 0 0,1 0-1,0 0 1,-1 0 0,1 0 0,0 0 0,-1-1 0,1 1 0,-1-1 0,0 2-6,0 0 1,1 0 0,-1 0-1,0 0 1,0 0-1,0 1 1,0-1 0,0 0-1,0 0 1,0 0 0,0 0-1,0 0 1,1 0-1,-1 0 1,0 0 0,0 0-1,0 0 1,0 1-1,0-1 1,0 0 0,1 0-1,-1 0 1,0 0 0,0 0-1,0 0 1,0 0-1,0 0 1,0 0 0,1 0-1,-1 0 1,0 0 0,0 0-1,0 0 1,0 0-1,0 0 1,1-1 0,-1 1-1,0 0 1,0 0-1,0 0 1,0 0 0,0 0-1,0 0 1,0 0 0,1 0-1,-1 0 1,0 0-1,0-1 1,0 1 0,0 0-1,0 0 1,0 0 0,0 0-1,0 0 1,0-1-1,0 2 125,-18 21-2,8-11-139,1 1 0,1 0 0,0 0 0,0 1 0,1-1 0,1 2 0,-6 15 0,8-15-19,1 0 0,-1 19 0,3-28 24,1 1 1,0-1 0,0 1 0,1-1-1,-1 1 1,1-1 0,0 0 0,1 1-1,1 5 1,-1-9 5,-1 0-1,0 0 1,0 0 0,1-1 0,0 1-1,-1 0 1,1-1 0,0 1-1,-1-1 1,1 1 0,0-1-1,0 0 1,0 0 0,1 0 0,-1 0-1,0 0 1,0 0 0,0-1-1,1 1 1,-1-1 0,0 1-1,3-1 1,6 1 9,0-1 1,0 0-1,14-2 0,-22 2-4,5-2 5,-1 1 1,1-1-1,0 0 1,-1 0-1,1-1 0,-1 0 1,14-8-1,-1-2 19,25-21-1,-4 2 20,-17 14-31,-1-1-1,-1-2 1,0 0 0,-2-1 0,-1-1 0,23-34 0,-18 19-16,-2-2 1,-1-1-1,23-67 1,9-27 1,-27 72-26,-2-1 1,25-108 0,-47 161-4,-1-1 0,0 0 0,0 1 0,-1-1 0,-1 0 0,-3-21 0,-3 41-45,1 1 0,0 0 0,-5 11 0,-27 62-54,4 1 0,4 2 0,4 1 0,-21 121 0,41-171 56,1 1 0,3 0 0,0 1 0,3-1 1,5 41-1,-5-75 67,-1 0 1,0 0 0,1 0 0,0 0-1,0 0 1,0 0 0,0 0-1,0 0 1,1-1 0,-1 1 0,1 0-1,0-1 1,0 1 0,0-1 0,0 0-1,0 0 1,0 0 0,0 0-1,1 0 1,-1 0 0,1 0 0,0-1-1,-1 1 1,1-1 0,3 1-1,-1-1 10,-1 0-1,1 0 0,-1-1 0,1 0 0,-1 0 0,1 0 0,-1 0 1,1-1-1,-1 0 0,0 1 0,1-2 0,-1 1 0,0 0 0,0-1 0,1 0 1,3-3-1,4-1 9,1-1-1,-1 0 1,-1-1 0,0 0 0,0-1-1,0-1 1,-1 1 0,-1-2 0,0 1 0,0-1-1,-1-1 1,7-12 0,19-35-48,-19 35 32,11-27 0,11-32 26,-4-2 0,37-147 1,-37 102-2,-29 115-10,-1 0 0,3-30 0,-1 3 13,-5 39-20,0 1 0,0-1 0,0 0-1,0 1 1,-1-1 0,1 0-1,-1 0 1,0 1 0,0-1-1,-1-2 1,2 4-6,0 0-1,-1 1 1,1-1-1,0 1 1,0-1-1,-1 1 1,1-1-1,0 1 1,-1-1-1,1 1 1,0-1-1,-1 1 1,1-1-1,-1 1 1,1-1-1,-1 1 1,1 0-1,-1-1 1,1 1-1,-1 0 1,1-1-1,-1 1 1,1 0-1,-1 0 1,1 0-1,-1 0 1,0-1-1,1 1 1,-1 0-1,1 0 1,-1 0-1,0 0 1,1 0-1,-1 0 1,1 0-1,-1 1 1,0-1-1,1 0 1,-1 0-1,1 0 1,-1 1-1,1-1 1,-1 0-1,1 0 1,-1 1-1,1-1 1,-1 1-1,0 0 1,-16 16-8,1 1 1,1 1-1,1 1 1,-14 23-1,6-8-7,2-2-18,1 0 1,1 2 0,2 0 0,-17 57-1,11-14 4,-12 88-1,28-128 44,-2 47 1,8-69 11,0 0 0,1 0-1,1 0 1,0-1 0,8 26 0,-7-34 20,0 0 0,0 0 0,1 0 0,8 11 0,-5-9 63,-6-6-96,1 0 1,0 0-1,1 0 1,-1-1 0,0 1-1,1-1 1,0 1-1,-1-1 1,1 0 0,0 0-1,0 0 1,0-1-1,0 1 1,0-1 0,1 0-1,-1 1 1,0-1-1,1-1 1,-1 1-1,1 0 1,-1-1 0,1 0-1,-1 0 1,1 0-1,-1 0 1,1 0 0,-1-1-1,1 0 1,5-1-1,-2-1 15,0 0 1,-1 0-1,1 0 0,-1-1 0,0 0 0,0 0 0,0-1 0,-1 1 0,0-1 1,0-1-1,0 1 0,0-1 0,6-9 0,4-9-30,-2 0 0,2 1 0,0 1 0,30-31 0,-23 40 0,-10 7 0,-11 6 0,1 0 0,-1 0 0,1 0 0,-1 0 0,1 1 0,-1-1 0,1 0 0,-1 1 0,1-1 0,-1 1 0,0-1 0,1 1 0,-1 0 0,0-1 0,2 2 0,2 1 0,11 5 0,-1 0 0,21 17 0,20 10 0,-64-44 0,-1 2 0,0-1 0,-17-10 0,20 15 0,-1 0 0,0 0 0,0 0 0,0 1 0,0 1 0,0-1 0,0 1 0,0 0 0,-1 0 0,1 1 0,0 0 0,-1 1 0,1-1 0,0 1 0,0 1 0,-1-1 0,1 1 0,0 1 0,0-1 0,-9 6 0,4-3 0,7-3 0,0 0 0,0 0 0,0 0 0,1 0 0,-1 1 0,1 0 0,0 0 0,-1 0 0,1 0 0,1 1 0,-1-1 0,0 1 0,1 0 0,0 0 0,0 1 0,0-1 0,-3 8 0,2-5 0,2-1 0,-1 1 0,1-1 0,0 1 0,0 0 0,-1 11 0,3-14 0,0 1 0,1-1 0,-1 0 0,1 1 0,0-1 0,0 0 0,1 0 0,-1 0 0,1 0 0,0 0 0,5 7 0,-5-6 0,0-1 0,1 0 0,-1 0 0,1 0 0,0-1 0,1 1 0,3 3 0,-4-5 0,0-1 0,0 0 0,-1 0 0,1 0 0,0 0 0,0 0 0,0 0 0,0-1 0,1 0 0,-1 1 0,0-1 0,4-1 0,-3 1 0,0 0 0,0 0 0,0 0 0,0-1 0,0 0 0,-1 0 0,1 0 0,0 0 0,0-1 0,-1 1 0,1-1 0,-1 0 0,7-5 0,-4 2 0,0-1 0,-1 0 0,1 0 0,-1 0 0,7-14 0,15-17 0,-20 29 0,0-1 0,-1 0 0,0-1 0,-1 1 0,8-20 0,-12 26 0,-4 9 0,-2 14 0,4 5 0,2 0 0,0 0 0,6 30 0,-5-50 0,-1 0 0,1 0 0,0 0 0,1-1 0,-1 1 0,1 0 0,0-1 0,4 5 0,-6-6 0,1-1 0,0 0 0,0 1 0,0-1 0,0 0 0,0 0 0,1-1 0,-1 1 0,1 0 0,-1-1 0,1 1 0,-1-1 0,1 0 0,0 0 0,0 0 0,3 0 0,6-1 0,-1 0 0,1-2 0,-1 1 0,1-2 0,-1 1 0,1-1 0,-1-1 0,0 0 0,-1-1 0,1 0 0,-1-1 0,0 0 0,0 0 0,0-1 0,13-13 0,10-12 0,-1 0 0,44-61 0,-71 86 0,16-21 0,-2-1 0,-1-1 0,16-39 0,36-100 0,-63 151 0,57-174 0,-55 159 0,-2 0 0,-2 0 0,3-67 0,-7 69 0,0 22 0,0-1 0,-1 0 0,0 0 0,-1 0 0,-3-16 0,4 26 0,0 0 0,0 0 0,0 0 0,0-1 0,0 1 0,-1 0 0,1 0 0,0 0 0,0 0 0,0-1 0,0 1 0,0 0 0,-1 0 0,1 0 0,0 0 0,0 0 0,0-1 0,0 1 0,-1 0 0,1 0 0,0 0 0,0 0 0,0 0 0,-1 0 0,1 0 0,0 0 0,0 0 0,0 0 0,-1 0 0,1 0 0,0 0 0,0 0 0,0 0 0,-1 0 0,1 0 0,0 0 0,0 0 0,0 0 0,-1 0 0,1 0 0,0 1 0,0-1 0,0 0 0,0 0 0,-1 0 0,1 0 0,0 0 0,0 0 0,0 1 0,0-1 0,0 0 0,-1 0 0,1 0 0,0 0 0,0 1 0,0-1 0,0 0 0,0 0 0,0 0 0,0 1 0,0-1 0,0 0 0,0 0 0,0 0 0,0 1 0,-11 19 0,8-15 0,-16 35-16,1 0 1,2 2-1,-18 69 0,4-10-197,-5 15 54,24-47 59,7-44 79,0 0 0,-16 48-1,16-57 22,0 0 0,0 0 0,2 0-1,-2 33 1,0-3 7,3-30-1,0-1 1,1 1 0,1-1 0,0 0 0,1 1-1,1-1 1,0 0 0,1 0 0,0 0 0,14 28-1,-17-42 0,0 0 0,-1 0 0,1 1 0,0-1 0,1 0 0,-1 0 0,0 0 0,0 0 0,0 0 0,1-1-1,-1 1 1,0 0 0,1 0 0,-1-1 0,0 1 0,1-1 0,-1 1 0,1-1 0,-1 0 0,1 0 0,-1 0 0,1 1 0,-1-1-1,1-1 1,-1 1 0,4 0 0,2-2 5,0 1 1,0-1-1,0 0 0,8-4 0,-3 1 1,0-2 0,-1 0-1,0 0 1,0-1 0,-1 0-1,0-1 1,-1 0-1,1-1 1,9-14 0,-3 4 26,-2-1-1,0-1 1,19-42 0,-31 58-34,1 0 0,-1-1 0,0 1 0,0-1 0,0 1-1,-1-1 1,0 0 0,-1-10 0,-11 105-4,10-84 0,-3 85 0,4-77 0,1-1 0,0 1 0,1 0 0,0-1 0,7 18 0,-8-26 0,0 0 0,0 0 0,0-1 0,1 1 0,-1 0 0,1-1 0,0 1 0,0-1 0,0 0 0,0 0 0,0 0 0,0 0 0,0 0 0,1 0 0,-1 0 0,1-1 0,3 3 0,-2-3 0,1 0 0,-1 0 0,0 0 0,0 0 0,1-1 0,-1 1 0,1-1 0,-1 0 0,0 0 0,8-2 0,2-1 0,0-1 0,0 0 0,-1-1 0,0-1 0,0 0 0,15-10 0,-1-2 0,-1-2 0,41-39 0,-41 36 0,35-46 0,-67 79 0,1-1 0,0 1 0,1 1 0,0-1 0,-5 17 0,5-12 0,0-5 0,2 0 0,-1 1 0,0 15 0,2-23 0,1 1 0,0 0 0,0-1 0,0 1 0,0-1 0,1 1 0,0-1 0,-1 0 0,1 1 0,0-1 0,1 1 0,-1-1 0,4 6 0,-5-9 0,1 1 0,0 0 0,0-1 0,-1 1 0,1-1 0,0 1 0,0-1 0,0 1 0,-1-1 0,1 1 0,0-1 0,0 0 0,0 0 0,0 1 0,0-1 0,0 0 0,0 0 0,0 0 0,0 0 0,-1 0 0,1 0 0,0 0 0,0 0 0,0-1 0,0 1 0,0 0 0,0 0 0,0-1 0,0 1 0,-1-1 0,1 1 0,1-1 0,28-21 0,-26 19 0,0-1 0,0 0 0,0 0 0,-1 0 0,1 0 0,-1 0 0,0-1 0,0 0 0,0 1 0,-1-1 0,0 0 0,0 0 0,0 0 0,-1-1 0,2-5 0,-2 1 0,1 0 0,-2 0 0,0 0 0,0 0 0,-1 0 0,-3-17 0,4 25 0,0-1 0,-1 1 0,1-1 0,-1 1 0,0 0 0,0-1 0,0 1 0,0 0 0,0 0 0,0-1 0,-1 1 0,1 0 0,-1 0 0,1 1 0,-1-1 0,0 0 0,0 0 0,1 1 0,-1-1 0,0 1 0,-1 0 0,1-1 0,0 1 0,0 0 0,-1 0 0,1 1 0,0-1 0,-1 0 0,1 1 0,0-1 0,-1 1 0,1 0 0,-1 0 0,1 0 0,-1 0 0,1 0 0,-5 2 0,-7 0 0,0 2 0,0 0 0,0 1 0,1 0 0,-14 8 0,20-9 0,5-4 0,1 1 0,0-1 0,0 1 0,0-1 0,0 1 0,0 0 0,0 0 0,0 0 0,0 0 0,0 0 0,0 0 0,0 0 0,0 0 0,1 0 0,-1 0 0,0 0 0,1 0 0,-1 0 0,1 1 0,-1-1 0,1 2 0,0-2 0,0-1 0,0 0 0,0 1 0,0-1 0,0 1 0,0-1 0,0 1 0,0-1 0,0 0 0,0 1 0,1-1 0,-1 1 0,0-1 0,0 0 0,1 1 0,-1-1 0,0 0 0,0 1 0,1-1 0,-1 0 0,0 0 0,1 1 0,-1-1 0,1 0 0,0 1 0,0-1 0,1 1 0,-1-1 0,0 0 0,0 1 0,1-1 0,-1 0 0,0 0 0,1 0 0,-1 0 0,0 0 0,2-1 0,112-20 0,-84 13 0,1 2 0,-1 1 0,1 1 0,37 1 0,-65 4 0,0 0 0,1 0 0,-1 0 0,0 0 0,0 1 0,-1-1 0,1 1 0,0 0 0,0 1 0,-1-1 0,1 0 0,-1 1 0,0 0 0,0 0 0,0 0 0,0 0 0,0 0 0,-1 1 0,0-1 0,1 1 0,-1 0 0,-1-1 0,1 1 0,0 0 0,-1 0 0,0 0 0,0 1 0,0-1 0,0 0 0,-1 0 0,1 0 0,-1 1 0,0-1 0,-2 7 0,-2 15 0,4-19 0,-1 0 0,0-1 0,-1 1 0,1-1 0,-5 11 0,3-14 0,3-3 0,-1 0 0,1 1 0,0-1 0,-1 0 0,1 0 0,0 1 0,-1-1 0,1 0 0,0 0 0,0 1 0,-1-1 0,1 0 0,0 1 0,0-1 0,0 0 0,-1 1 0,1-1 0,0 1 0,0-1 0,0 0 0,0 1 0,0-1 0,0 1 0,0-1 0,0 0 0,0 1 0,0 0 0,0-1 0,1 0 0,-1 0 0,0 0 0,1 0 0,-1 0 0,0 0 0,1 0 0,-1 0 0,1-1 0,-1 1 0,0 0 0,1 0 0,-1 0 0,0 0 0,1 0 0,-1-1 0,0 1 0,1 0 0,-1 0 0,0-1 0,1 1 0,-1 0 0,0 0 0,0-1 0,0 1 0,1 0 0,-1-1 0,0 1 0,0 0 0,0-1 0,1 1 0,-1 0 0,0-1 0,0 1 0,0-1 0,9-14 0,1-5 0,2 1 0,1 0 0,0 1 0,1 1 0,1 0 0,1 1 0,21-18 0,-26 25 0,1 0 0,0 0 0,22-12 0,-28 18 0,0 1 0,0-1 0,0 1 0,0 0 0,0 1 0,1 0 0,-1 0 0,0 0 0,1 0 0,-1 1 0,8 1 0,-12-1 0,0 1 0,0-1 0,0 1 0,-1 0 0,1 0 0,0 0 0,-1 0 0,1 0 0,0 0 0,-1 0 0,1 1 0,-1-1 0,0 1 0,1-1 0,-1 1 0,0-1 0,0 1 0,0 0 0,0-1 0,0 1 0,1 4 0,2 6 0,1 1 0,2 16 0,0-2 0,-5-21 0,1 1 0,0-1 0,0 0 0,0 0 0,1 0 0,-1-1 0,1 1 0,10 8 0,-13-12 0,0-1 0,1 0 0,-1 0 0,1 0 0,-1 0 0,1 0 0,0 0 0,-1 0 0,1-1 0,0 1 0,-1 0 0,1-1 0,0 0 0,0 1 0,0-1 0,0 0 0,-1 0 0,1 0 0,0 0 0,0 0 0,0 0 0,0-1 0,-1 1 0,1-1 0,0 1 0,0-1 0,-1 0 0,1 1 0,0-1 0,-1 0 0,1 0 0,-1 0 0,1-1 0,-1 1 0,1 0 0,0-2 0,16-13 0,4-4 0,0-1 0,27-35 0,-23 17 0,25-49 0,-50 85 0,0 2 0,0-1 0,-1 1 0,1 0 0,0-1 0,0 1 0,-1 0 0,1-1 0,0 1 0,0 0 0,1 0 0,-1 0 0,0 0 0,0 0 0,0 0 0,2-1 0,3 7 0,-2 11 0,0 24 0,-2 1 0,-2 0 0,-2-1 0,-8 50 0,10-85 0,1-4 0,-1 0 0,0 0 0,0 0 0,0 0 0,0 0 0,0 0 0,0 0 0,0 0 0,0 0 0,0 0 0,0 0 0,-1 0 0,1 0 0,0 0 0,-1 0 0,1 0 0,-1 0 0,1-1 0,-1 1 0,1 0 0,-1 0 0,1 0 0,-2 0 0,2-1 0,-1 0 0,1 0 0,0 0 0,-1 0 0,1 0 0,0 0 0,0 0 0,-1 0 0,1 0 0,0 0 0,0 0 0,-1 0 0,1-1 0,0 1 0,0 0 0,-1 0 0,1 0 0,0 0 0,0-1 0,0 1 0,-1 0 0,1 0 0,0-1 0,0 1 0,0 0 0,0 0 0,0-1 0,0 1 0,-1 0 0,1 0 0,0-1 0,0 1 0,0-1 0,-6-15 0,1 5 0,-2 0 0,5 9 0,0 0 0,0-1 0,0 0 0,0 1 0,1-1 0,0 0 0,-3-5 0,27 12 0,34 11 0,-25-4 0,1-3 0,0-1 0,0-1 0,48 2 0,-92-14 0,-43-8-438,-54-22 0,79 26-3162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3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14168,'0'0'2048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3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11352,'0'0'568,"91"-2"-360,0-2 288,13 4 8,5 6 80,-22-2 0,-17-8-16,-19 8 0,-21 6-184,-12-3 8,-12-5-153,-6 2 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3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11656,'0'0'1016,"63"-46"-800,-21 40-416,3-2 16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6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13 5720,'0'0'13489,"-11"4"-13109,-15 6-186,-124 47 1458,135-48-1410,0 1-1,0 0 0,1 1 1,1 0-1,-20 22 0,31-32-219,1 1 7,0-1 1,0 1 0,0-1 0,0 1 0,0-1-1,0 1 1,0-1 0,1 1 0,-1 0 0,1-1-1,-1 1 1,1 0 0,0 0 0,-1 0 0,1-1-1,0 1 1,0 0 0,0 0 0,0 0 0,1-1-1,-1 1 1,0 0 0,1 0 0,-1-1 0,1 1-1,0 0 1,-1-1 0,1 1 0,0 0 0,0-1-1,0 1 1,2 1 0,-1 0 12,1 1-1,0-1 1,0 0-1,0 0 1,0 0-1,1 0 1,-1-1 0,1 1-1,0-1 1,-1 0-1,1 0 1,0-1-1,5 3 1,-1-3-4,-1 0 1,1 0-1,-1 0 1,1-1-1,-1 0 1,1-1-1,-1 1 1,1-2-1,-1 1 1,1-1-1,-1 0 1,0 0-1,0-1 0,0 0 1,0 0-1,-1-1 1,1 0-1,-1 0 1,0 0-1,6-6 1,2-3 57,-1 0 0,0-1 0,-1 0 0,0-1 0,-1 0 0,17-33 0,-8 14 115,-19 32-61,-4 9-54,2-2-89,-1 1-1,1-1 0,0 0 1,1 0-1,-1 1 1,1-1-1,0 0 0,0 1 1,1-1-1,0 0 1,0 1-1,0-1 0,0 0 1,1 0-1,0 0 1,0 0-1,0 0 0,1 0 1,0-1-1,0 1 1,6 7-1,-6-8 5,0 0 0,1-1 0,0 1 0,-1-1 0,1 0 0,1 0 1,-1 0-1,0 0 0,1-1 0,-1 1 0,1-1 0,0 0 0,-1-1 0,1 1 0,0-1 0,0 0 0,0 0 0,0-1 0,0 1 1,0-1-1,1 0 0,-1-1 0,5 0 0,8-4 39,0-1 1,-1-1-1,0 0 1,0-2 0,-1 0-1,0 0 1,0-2-1,-1 0 1,-1-1-1,22-21 1,-30 26-8,1 0-1,-2-1 1,1 1 0,-1-1 0,0 0 0,0 0-1,-1-1 1,0 1 0,4-15 0,-9 10 246,0 13-284,1-1 1,0 1 0,0 0-1,0 0 1,-1 0 0,1 0-1,0 0 1,0 0-1,-1 0 1,1 0 0,0 0-1,0 0 1,0 0 0,-1 0-1,1 1 1,0-1 0,0 0-1,-1 0 1,1 0 0,0 0-1,0 0 1,0 0 0,0 0-1,-1 1 1,1-1 0,0 0-1,0 0 1,0 0 0,0 0-1,-1 1 1,1-1 0,0 0-1,0 0 1,0 0 0,0 1-1,0-1 1,0 0 0,0 0-1,0 0 1,0 1 0,0-1-1,0 0 1,0 0 0,0 1-1,0-1 1,0 0-1,0 0 1,0 0 0,0 1-1,0-1 1,-3 13 56,1 1 0,0-1-1,1 1 1,1 0 0,0-1 0,0 1 0,2 0-1,5 24 1,-5-30-40,0 1 0,1-1 0,0 0 0,1 0 1,-1 0-1,2-1 0,-1 1 0,1-1 0,0 0 0,0 0 0,8 6 0,-9-9-5,0 0 0,1 0 1,0 0-1,0 0 0,0-1 0,1 0 0,-1 0 1,1 0-1,0-1 0,0 0 0,-1 0 0,1-1 1,1 1-1,-1-1 0,12 0 0,0-1 36,0 0 1,-1-2-1,1 0 0,22-6 0,-31 5-25,0 0 0,0 0 0,-1-1-1,1 0 1,-1-1 0,0 0 0,0 0 0,-1-1-1,14-12 1,-14 11-4,1 0-1,-1 0 1,-1-1-1,1 0 1,-1-1-1,-1 1 0,0-1 1,0 0-1,0-1 1,-1 1-1,-1-1 1,4-15-1,-6 18-14,0 1-1,-1 0 0,1 0 1,-2 0-1,1-1 0,-1 1 1,-1-6-1,2 11-7,0 0 0,0-1 1,0 1-1,-1 0 0,1 0 0,0 0 0,-1 0 0,1 0 0,-1-1 1,1 1-1,-1 0 0,0 0 0,1 0 0,-1 0 0,0 0 1,0 1-1,1-1 0,-1 0 0,0 0 0,0 0 0,0 1 0,0-1 1,0 0-1,0 1 0,0-1 0,-1 1 0,1 0 0,0-1 0,0 1 1,0 0-1,0-1 0,-1 1 0,1 0 0,0 0 0,0 0 1,0 0-1,-1 0 0,1 0 0,0 1 0,0-1 0,0 0 0,-1 1 1,0 0-1,-6 2 0,0 0 0,1 1 0,-1 0 0,1 1 0,0-1 0,0 1 0,0 1 0,0 0 0,1-1 0,0 2 0,1-1 0,-1 1 0,-5 9 0,9-12 8,0 0-1,0 0 0,0 0 0,0 0 1,1 1-1,0-1 0,0 1 0,0-1 1,0 1-1,1 0 0,0-1 0,0 1 1,0-1-1,0 1 0,1 0 0,0-1 1,0 1-1,0-1 0,0 0 0,1 1 1,0-1-1,0 0 0,0 0 0,0 0 1,0 0-1,6 6 0,0 0 24,1 0 0,0-1 0,1 0 0,0-1 0,0 0 0,0 0 0,1-2 0,0 1 0,1-1 1,0-1-1,-1 0 0,18 5 0,-8-4 23,0-2 0,0 0 0,0-2 0,0 0-1,0-1 1,39-4 0,-48 2-64,0-1 0,-1-1 0,1 0 0,-1 0 0,0-2 0,0 1 0,0-1 0,0-1 0,-1 0 0,12-8-1,-14 7-1102,0 1 0,0-1-1,9-12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0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16 8744,'0'0'10038,"-12"-1"-9659,-64-1 240,65 3-462,0 0 1,0 1-1,0 0 1,0 0-1,1 1 1,-14 5-1,11-2 73,1 0 1,0 1-1,0 0 0,-20 17 0,29-22-180,0 1-1,0 0 0,0-1 1,1 1-1,0 0 0,-1 0 0,1 1 1,0-1-1,1 0 0,-1 1 1,0-1-1,1 1 0,0-1 1,0 1-1,0 0 0,0-1 1,1 1-1,-1 0 0,1 0 0,0 0 1,0-1-1,1 8 0,1-6 5,-1-1 0,1 1-1,-1 0 1,1-1-1,1 0 1,-1 1 0,1-1-1,-1 0 1,1 0 0,1 0-1,-1-1 1,0 1 0,1-1-1,0 0 1,-1 0 0,10 5-1,-10-6 2,0 0-1,0 0 1,1-1-1,-1 0 1,1 1-1,-1-1 1,1 0 0,0 0-1,0-1 1,-1 1-1,1-1 1,0 0-1,0 0 1,-1 0-1,1-1 1,0 1-1,0-1 1,-1 0 0,1 0-1,-1 0 1,7-3-1,-5 1 32,-1 1 0,0-1 0,0-1 0,-1 1 0,1 0 0,-1-1 0,0 0 0,1 1-1,-2-1 1,1-1 0,0 1 0,-1 0 0,0-1 0,0 1 0,0-1 0,0 1 0,-1-1 0,0 0 0,0 0 0,0 0-1,-1 0 1,1 0 0,-1-7 0,-1 2 114,0-1 0,0 1 0,-1 0 0,0-1 0,-1 1 1,0 0-1,-1 1 0,0-1 0,0 1 0,-7-12 0,-5 6 645,10 14-333,8 11-217,20 44-40,-2 0 1,-3 1 0,14 75-1,-15 23 60,-16-135-283,0-1 1,-1 1 0,-1 0-1,0 0 1,-1-1-1,-9 27 1,9-38-33,1 0 0,-1 0 0,-1 0 0,1-1 0,-1 1 0,1-1 0,-2 0 0,1 0 0,0 0 0,-7 4 0,9-8 0,1 1 0,0-1 0,-1 0 0,1 0 0,-1-1 0,1 1 0,-1 0 0,0 0 0,1-1 0,-1 1 0,0-1 0,0 1 0,1-1 0,-1 0 0,0 0 0,0 0 0,1 0 0,-1 0 0,0 0 0,0 0 0,1 0 0,-1-1 0,0 1 0,0-1 0,1 1 0,-1-1 0,0 0 0,1 0 0,-1 0 0,1 0 0,-1 0 0,1 0 0,0 0 0,-1 0 0,1 0 0,0-1 0,0 1 0,0 0 0,0-1 0,-1-1 0,0 1 0,1 0 0,0-1 0,0 1 0,-1-1 0,1 1 0,1-1 0,-1 1 0,0-1 0,1 1 0,-1-1 0,1 0 0,0 1 0,0-1 0,0 0 0,0-3 0,1 0 0,1 1 0,-1-1 0,1 1 0,0-1 0,0 1 0,5-9 0,4-3 0,0 1 0,0 1 0,18-18 0,75-72 0,-47 49 0,92-76 0,-56 53 0,-79 69 0,-12 10 0,0-1 0,0 0 0,0-1 0,0 1 0,-1 0 0,1 0 0,-1-1 0,1 1 0,-1-1 0,1 1 0,-1-1 0,0 0 0,0 1 0,0-1 0,2-3 0,-23 33 0,16-21 0,1 1 0,0-1 0,0 1 0,1 0 0,0 0 0,0 0 0,1 0 0,0 1 0,0-1 0,1 9 0,0-13 0,0-1 0,1 1 0,-1-1 0,1 1 0,0 0 0,0-1 0,0 0 0,0 1 0,1-1 0,-1 1 0,1-1 0,0 0 0,0 0 0,0 0 0,0 0 0,1-1 0,-1 1 0,1 0 0,0-1 0,0 0 0,-1 1 0,2-1 0,-1-1 0,0 1 0,4 2 0,-4-4 0,0 1 0,0 0 0,0-1 0,0 1 0,0-1 0,0 0 0,0 0 0,0 0 0,0 0 0,0-1 0,0 1 0,0-1 0,0 0 0,0 0 0,0 0 0,0 0 0,0 0 0,0-1 0,-1 1 0,1-1 0,4-3 0,-1 0 0,0-1 0,0 1 0,0-1 0,0-1 0,-1 1 0,7-11 0,-12 15 0,1 0 0,0 0 0,-1 0 0,0 1 0,1-1 0,-1 0 0,0 0 0,0 0 0,0 0 0,0 0 0,0 0 0,0 0 0,-1 0 0,1 0 0,-1 0 0,1 0 0,-1 0 0,0 0 0,0 1 0,0-1 0,0 0 0,0 1 0,0-1 0,0 0 0,-3-1 0,-3-6 0,-1 0 0,-16-13 0,15 16 0,0 0 0,-1 0 0,0 1 0,0 0 0,0 1 0,0 0 0,-1 1 0,0 0 0,1 1 0,-1 0 0,0 1 0,0 0 0,-16 0 0,27 1 0,0 0 0,0 0 0,0 0 0,0 0 0,-1 0 0,1 0 0,0 0 0,0 0 0,0 0 0,0 0 0,0 0 0,0-1 0,0 1 0,-1 0 0,1 0 0,0 0 0,0 0 0,0 0 0,0 0 0,0 0 0,0 0 0,-1 0 0,1 0 0,0 0 0,0 1 0,0-1 0,0 0 0,0 0 0,0 0 0,-1 0 0,1 0 0,0 0 0,0 0 0,0 0 0,0 0 0,0 0 0,0 0 0,0 0 0,0 1 0,0-1 0,0 0 0,-1 0 0,1 0 0,0 0 0,0 0 0,0 0 0,0 0 0,0 1 0,0-1 0,0 0 0,0 0 0,0 0 0,0 0 0,0 0 0,0 0 0,0 1 0,9 4 0,16 5 0,5-6 0,1 0 0,1-2 0,53-4 0,-29-3 0,67-16 0,-111 18 969,-1 1-5873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7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78 213 7024,'0'0'6753,"14"3"-6204,0 2-375,-8-3-97,0 0 0,1 0 0,-1 0 0,1-1 0,-1 0-1,1 0 1,-1-1 0,1 1 0,0-2 0,12-1 0,-8 1 87,0-1-1,0-1 1,0 0 0,0-1-1,-1 0 1,1 0-1,-1-1 1,11-7 0,-17 9-99,-1 0 1,1 1-1,-1-1 1,0 0 0,1-1-1,-2 1 1,1-1-1,0 1 1,-1-1-1,1 0 1,-1 0 0,0 0-1,0 0 1,-1 0-1,1 0 1,-1-1 0,0 1-1,0 0 1,-1-1-1,1 1 1,-1-1 0,0 1-1,0-7 1,-1 7-25,1-1 0,-1 1 0,1 0 0,-1 0 1,0-1-1,-1 1 0,1 0 0,-1 0 0,0 0 0,0 0 0,0 1 1,0-1-1,-1 1 0,1-1 0,-1 1 0,0 0 0,0 0 0,0 0 1,-1 0-1,-3-2 0,3 2-9,-1 2 0,1-1 0,0 0 0,-1 1 0,0 0-1,1 0 1,-1 0 0,0 0 0,0 1 0,1 0 0,-1 0 0,0 0 0,0 0 0,1 1 0,-1 0 0,0 0 0,1 0-1,-6 3 1,-5 1 54,0 2 0,1 0 0,0 1 0,0 0 0,1 1 0,-15 12 0,18-12 35,1-1 0,0 1 0,0 1 0,1-1-1,0 2 1,1-1 0,0 1 0,-8 17 0,13-23-56,0 0 1,0 0 0,1 1 0,0-1-1,0 0 1,0 1 0,1-1-1,0 1 1,0-1 0,0 1 0,1-1-1,-1 1 1,1-1 0,1 0-1,-1 1 1,1-1 0,0 0 0,0 0-1,0 0 1,1 0 0,0 0-1,0-1 1,0 1 0,1-1 0,-1 0-1,5 5 1,-1-3 13,0 0-1,0 0 1,0 0-1,1-1 1,0 0 0,0-1-1,0 0 1,0 0-1,1-1 1,0 0 0,-1 0-1,1-1 1,0 0-1,0 0 1,10-1 0,1-1 18,-1-1 0,0-1 0,0-1 0,-1 0 0,1-2 0,-1 0 0,1-1 1,-2-1-1,1 0 0,20-13 0,12-11 340,91-73 0,-132 97-316,1 1 0,0 0 1,14-7-1,-18 10-4,-1 0 49,-5 3-155,1 0 0,-1-1 0,1 1 0,-1 0 0,1 0 0,-1-1-1,1 1 1,-1 0 0,1 0 0,-1 0 0,1 0 0,-1 0 0,1 0 0,-1-1 0,1 1 0,-1 0 0,1 0 0,-1 1 0,1-1 0,-1 0 0,1 0 0,-1 0 0,1 0 0,-1 0 0,1 0-1,-1 1 1,1-1 0,-1 0 0,1 1 0,-1-1 0,1 0 0,-1 0 0,0 1 0,1-1 0,-1 1 0,0-1 0,1 0 0,0 2 0,6 6 52,0 0 0,0 0 0,0 1 0,8 16-1,12 15 61,-15-25-63,2-1 0,0-1 0,0 0 0,1 0 1,1-2-1,0 0 0,1-1 0,27 13 0,-14-10 188,1-1 1,1-2-1,0-1 0,39 6 1,-108-31 171,10 3-4797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28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740 1 10848,'0'0'3708,"-13"10"-3408,-122 90 523,27-22 57,-46 28 723,40-29 93,14-17-172,65-40-921,-36 31 2110,61-46-1572,15-10-4459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31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158 511 4720,'0'0'15666,"-7"11"-15337,-22 32-13,26-38-211,-1 0 0,0-1-1,-1 1 1,1-1-1,-1 0 1,-6 4 0,-11 11 300,15-12-249,0 1 0,0 1 0,1-1 0,1 1 0,-1 0 0,1 0 0,1 0 1,0 1-1,0-1 0,1 1 0,-3 12 0,6-18-104,1-1 0,-1 1-1,0-1 1,1 1 0,0 0 0,0-1 0,0 0-1,0 1 1,0-1 0,1 0 0,0 1 0,-1-1 0,1 0-1,0 0 1,1 0 0,4 4 0,-3-2 15,0-1 1,1 0 0,-1 0-1,1-1 1,0 1 0,0-1-1,0 0 1,1-1 0,7 4-1,-5-4-19,-1-1 0,0 1 1,1-2-1,-1 1 0,1-1 0,-1 0 0,1 0 0,12-3 0,4-2 94,30-11 0,-28 8-52,-10 3-29,0-2-1,-1 0 1,0 0 0,0-1-1,-1-1 1,0-1 0,25-21-1,-3 3 59,-24 20-62,-1 0 0,-1 0 0,1-2 0,-1 1 0,-1-1 0,0 0 0,14-23 0,-16 24 6,-6 7-33,0 0-1,1 0 1,-1 0-1,0 0 0,0 0 1,0 0-1,-1 0 0,1-1 1,0 1-1,-1 0 0,1-5 1,-1 6 160,-1 3-188,0 0 0,1 0 0,-1 0 0,0 0 0,1 0 0,-1 0 0,1 0 0,0 0 0,0 0 0,0 0 0,0 3 0,-1 5 5,0-6 3,0 0 0,0 1-1,1-1 1,0 0 0,0 1 0,0-1-1,0 0 1,1 1 0,-1-1 0,1 0-1,0 0 1,2 5 0,2 2 59,0-1 1,0 0-1,8 11 1,1 0 122,-13-19-177,-1 0-1,1 1 0,0-1 1,-1 0-1,1 0 0,-1 1 1,0-1-1,0 0 0,0 1 1,0 1-1,0 2 14,0-5 69,1-1-88,0 0 1,1 0-1,-1 1 0,0-1 0,1 0 1,-1 1-1,0-1 0,1 0 0,-1 1 0,0 0 1,3 1-1,-3-1-1,0-1 0,1 1 0,-1 0-1,1 0 1,-1-1 0,1 1 0,-1-1 0,1 0 0,-1 1 0,1-1 0,0 0 0,1 0-1,33 5 77,-31-3-70,0-1 0,0 0 0,1 0 1,-1-1-1,0 0 0,0 0 0,0 0 0,9-1 0,9-4 64,-20 5-72,1-1-1,-1 1 0,1-1 0,-1 0 0,0 0 0,1 0 1,-1-1-1,0 1 0,0-1 0,0 1 0,0-1 1,0 0-1,0 0 0,-1-1 0,5-4 0,14-12 64,0 1-1,46-31 1,-46 36-43,-13 9-14,-1-1 0,1 0-1,12-12 1,33-30 83,-36 33-83,0-1 1,-1-1-1,15-19 0,-3-3-4,-1 0 0,40-82 0,-57 99-5,-2 0 1,0-1-1,-1 0 0,-1-1 1,-1 1-1,-2-1 0,3-46 1,-5 58-13,0-12-39,-1 22 44,0 1-1,0-1 1,0 1 0,-1-1-1,1 1 1,0-1 0,-1 1-1,1 0 1,0-1-1,-1 1 1,1-1 0,0 1-1,-1 0 1,1 0 0,-1-1-1,1 1 1,0 0 0,-1 0-1,1-1 1,-1 1 0,1 0-1,-1 0 1,1 0-1,-1 0 1,1 0 0,-1-1-1,1 1 1,-1 0 0,1 0-1,-1 0 1,1 1 0,-1-1-1,1 0 1,-1 0 0,1 0-1,-1 0 1,1 0-1,-1 1 1,1-1 0,-1 0-1,1 0 1,-1 1 0,-5 2-21,1 0 0,-1 0 0,1 1 0,0-1 0,0 1 0,0 0 1,1 1-1,-6 6 0,-1 6-12,0 0 0,2 2 0,0-1 0,0 1 0,2 0 0,-7 27 0,12-39 28,-13 62-54,4-15 27,4-25-3,-5 49-1,11-63 43,0 0 0,1 0-1,1 0 1,0 0 0,5 20-1,-1-7 4,-4-23 8,-1 0 1,1 0-1,0 0 1,0 0-1,1 0 1,-1-1 0,1 1-1,0 0 1,0-1-1,1 1 1,-1-1 0,1 0-1,4 5 1,7 8 59,-13-14-62,1-1-1,0 1 1,0-1 0,0 1-1,1-1 1,-1 0 0,1 0-1,-1 0 1,5 3-1,8 7 76,-13-11-77,-1 0 0,0 0 0,0 0 0,1 0-1,-1 0 1,1 0 0,-1 0 0,1 0 0,-1 0-1,1 0 1,0-1 0,-1 1 0,3 0-1,5 0 38,0 0 0,0 0-1,-1-1 1,1 0 0,0 0-1,17-4 1,0-1 26,-8 2-42,-1 0 0,0-2 0,18-6 0,-30 9-18,1-1 0,-1 0 1,0 0-1,1 0 1,-1-1-1,-1 0 0,1 1 1,-1-2-1,1 1 1,-1-1-1,0 1 0,6-11 1,-2 2 21,-4 8-32,-1 0 0,0 0 0,0 0 1,0-1-1,-1 1 0,2-8 0,-3 12-5,-1 0 1,0-1-1,0 1 0,0 0 1,0-1-1,0 1 0,0-1 0,0 1 1,-1 0-1,1-1 0,0 1 1,-1 0-1,1-1 0,-1 1 1,1 0-1,-1 0 0,0-1 1,1 1-1,-1 0 0,0 0 0,0 0 1,0 0-1,0 0 0,0 0 1,0 0-1,0 1 0,0-1 1,-1 0-1,1 0 0,0 1 0,0-1 1,-3 0-1,-1-1-10,0 1 0,0 0 1,-1 0-1,1 0 0,0 1 0,0 0 0,-1 0 0,1 0 0,0 1 1,-1-1-1,1 1 0,0 0 0,0 1 0,0 0 0,0-1 0,0 1 1,0 1-1,1-1 0,-1 1 0,1 0 0,-1 0 0,1 0 0,0 1 1,0-1-1,0 1 0,-3 5 0,4-4 4,0-1-1,0 1 0,1 0 1,0 0-1,0 0 1,0 0-1,1 0 0,-1 0 1,1 1-1,1-1 1,-1 0-1,1 1 1,0-1-1,0 0 0,0 1 1,1-1-1,0 0 1,0 1-1,0-1 1,1 0-1,-1 0 0,1 0 1,0 0-1,1 0 1,-1 0-1,1-1 0,0 1 1,0-1-1,7 7 1,-7-8 11,0-1 0,1 1 0,-1-1 0,0 0 0,1 0 1,-1 0-1,1-1 0,-1 1 0,1-1 0,0 0 0,6 1 0,45 6 28,-40-8-22,0 0 0,0-1-1,1-1 1,-1 0 0,0-1 0,19-6 0,83-37 96,-82 30-56,0 2-1,39-10 1,-56 19-29,-1-1-1,0 0 1,0-2-1,-1 0 1,16-10-1,-23 14-2,-8 4-16,0 0 1,0-1 0,0 1 0,0 0 0,0-1-1,-1 1 1,1-1 0,0 1 0,0-1-1,0 1 1,0-1 0,-1 0 0,1 1 0,0-1-1,-1 0 1,1 0 0,0 0 0,-1 1 0,1-2-1,-36 18 6,15-7-5,-77 37 37,89-41-33,-1 1-1,1 0 1,0 0-1,0 0 1,1 1-1,0 0 1,0 0-1,-8 12 1,4-3 23,-10 17 63,20-31-85,0 0 1,1-1-1,-1 1 1,1 0 0,-1 0-1,1 0 1,0 0-1,0 0 1,-1 0-1,1 0 1,1 0 0,-1 0-1,0 0 1,0 0-1,1-1 1,-1 1 0,2 3-1,-1-4-3,-1 0-1,1-1 1,0 1 0,0 0-1,0 0 1,0 0 0,0 0-1,0-1 1,0 1 0,0 0-1,0-1 1,0 1-1,1-1 1,-1 0 0,0 1-1,0-1 1,0 0 0,1 1-1,-1-1 1,0 0 0,0 0-1,1 0 1,-1 0 0,2-1-1,31-4 33,-16 0-27,-1-1 1,0 0 0,-1-1-1,0-1 1,0-1 0,0 0-1,22-18 1,4-8-1,45-47-1,-67 60-6,0-1-1,-2-1 1,-1-1-1,-1 0 0,-1-1 1,19-46-1,-8 3-18,28-107 0,-50 162 15,-1 1-1,0-1 0,-1 0 1,-1 1-1,0-1 0,-1 0 1,0 0-1,-1 0 0,0 0 1,-1 1-1,-6-19 0,8 31 3,0 1-1,0 0 0,0-1 0,-1 1 0,1 0 1,0-1-1,0 1 0,-1 0 0,1 0 0,0-1 1,0 1-1,-1 0 0,1 0 0,0 0 0,-1-1 1,1 1-1,0 0 0,-1 0 0,1 0 0,0 0 1,-1 0-1,1-1 0,0 1 0,-1 0 1,1 0-1,0 0 0,-1 0 0,1 0 0,0 0 1,-1 0-1,1 0 0,-1 1 0,1-1 0,0 0 1,-1 0-1,-12 6-11,1 3 6,0 1-1,1 0 1,1 0-1,0 1 1,0 1-1,-13 20 1,20-27 2,-12 17-8,2 0 0,1 1 0,1 1 0,0 0 0,-10 42 0,8-19-1,3 0-1,-5 56 1,13-79-4,1 0 0,0 0 0,7 45-1,-5-59 22,1-1 0,0 1 0,1-1 0,0 1 0,0-1 0,1 0 0,0 0 0,1-1 0,0 1 0,0-1 0,1 0 0,9 10 0,-15-18-14,0 1 1,1-1-1,-1 1 0,0-1 1,1 1-1,-1-1 1,1 1-1,-1-1 0,1 1 1,-1-1-1,1 0 1,-1 1-1,1-1 0,0 0 1,-1 1-1,1-1 1,-1 0-1,1 0 0,0 1 1,-1-1-1,1 0 1,0 0-1,-1 0 0,1 0 1,0 0-1,-1 0 1,1 0-1,0 0 0,-1 0 1,1 0-1,0-1 1,-1 1-1,1 0 0,-1 0 1,1-1-1,0 1 1,-1 0-1,2-1 0,-2 0-42,1-1-1,-1 1 1,0 0-1,1 0 1,-1 0-1,0 0 1,0 0-1,0 0 1,0 0-1,0-1 1,0 1 0,0 0-1,0 0 1,0 0-1,-1 0 1,1 0-1,0 0 1,-1 0-1,1 0 1,-1 0-1,1 0 1,-1 0-1,1 0 1,-2-2-1,-14-17-4028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32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10248,'0'0'1425,"13"3"-514,34 4 481,86 0 1,-33-9-208,90 3 1022,-158 1-1216,-1-2 1,61-7-1,-99 5-405,0 0-3122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32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15176,'0'0'2927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33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8240,'0'0'1593,"11"-2"-529,2-1-703,4-1 666,1 1 0,27-1 1,-43 4-851,-1 0 0,1 0 0,0 0 0,-1 0 0,1 0 0,-1 1 0,1-1 0,0 1 0,-1-1 0,1 1 0,-1-1 0,1 1 0,-1 0 1,0 0-1,1 0 0,-1 0 0,0 0 0,0 0 0,1 0 0,-1 0 0,1 2 0,0 1 176,0 0 0,0 0 0,0 0 1,-1 0-1,1 0 0,0 5 0,10 22 1529,-10-30-1816,-1-1 0,1 1 0,0-1 0,-1 1 1,1-1-1,0 1 0,-1-1 0,1 0 0,0 0 1,-1 0-1,1 0 0,0 0 0,-1-1 0,1 1 1,0 0-1,-1-1 0,1 1 0,0-1 0,2-1 1,19-9-2781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38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3616,'0'0'1248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1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4720,'0'0'1176,"39"-64"-1184,-29 51 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3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314 472 5920,'0'0'12065,"-3"10"-11723,-11 30-3,13-38-294,-1 1 1,1-1-1,0 0 0,-1 0 1,0 1-1,1-1 0,-1 0 0,0-1 1,0 1-1,0 0 0,0 0 1,-1-1-1,1 0 0,0 1 0,-1-1 1,-2 1-1,-4 3 102,-35 18 405,32-17-403,0 0 0,0 1-1,1 0 1,0 1 0,0 0 0,-11 12 0,-15 14 245,25-24-202,1 1 0,-16 18 0,24-24-138,-1 0-1,1 0 1,0 0-1,0 0 1,1 1-1,0-1 1,0 1-1,0-1 0,1 1 1,-2 8-1,2-9-8,0-1 0,1 1 0,0 0 0,0 0 0,0-1 0,0 1 0,1 0 0,-1-1 0,1 1 0,0 0 0,1-1 0,-1 1 0,1-1 0,0 0 0,0 0 0,0 1 0,1-1 0,-1 0 0,1-1 0,0 1 0,0 0 0,1-1 0,-1 0 0,1 0 0,-1 0 0,6 3 0,-6-4-18,0 0 0,1-1 0,-1 1-1,0-1 1,1 0 0,-1 0 0,1 0 0,0-1 0,-1 1 0,1-1 0,-1 0 0,1 0 0,0 0-1,-1 0 1,5-2 0,-2 1 19,0-1-1,0 0 0,0 0 1,0-1-1,-1 0 0,1 0 1,-1 0-1,6-5 0,1-2 47,0-1 0,-1 0 0,0-1 0,-1 0 0,-1 0-1,10-16 1,-14 20-9,0-1 0,0 1 0,-1-1 0,0 0 0,-1 0 0,0 0 0,0-1-1,-1 1 1,0-1 0,1-13 0,-3 22-77,0 1 0,0 0-1,0 0 1,0 0 0,0 0-1,0 0 1,0 0 0,0-1 0,0 1-1,0 0 1,0 0 0,0 0-1,0 0 1,0 0 0,0-1 0,0 1-1,0 0 1,0 0 0,0 0-1,0 0 1,0 0 0,0-1-1,0 1 1,0 0 0,0 0 0,0 0-1,0 0 1,0 0 0,0-1-1,0 1 1,-1 0 0,1 0 0,0 0-1,0 0 1,0 0 0,0 0-1,0 0 1,0 0 0,0 0-1,-1-1 1,1 1 0,0 0 0,0 0-1,0 0 1,0 0 0,0 0-1,-1 0 1,1 0 0,0 0 0,0 0-1,0 0 1,0 0 0,0 0-1,-1 0 1,1 0 0,0 0-1,0 0 1,0 0 0,0 0 0,0 0-1,-1 0 1,1 1 0,0-1-1,-10 11 105,-7 19-71,14-23-32,1 0 1,0 0 0,1 0 0,0 0-1,0 0 1,0 0 0,1 0 0,0 0 0,0 1-1,1-1 1,0 0 0,0 0 0,3 8-1,-3-12-1,0 0 0,0 0 0,1 0 0,-1 0 0,0-1 0,1 1 0,0 0 0,0-1 0,0 1 0,0-1-1,0 0 1,0 0 0,0 0 0,1 0 0,-1 0 0,1 0 0,-1-1 0,1 1 0,0-1 0,0 0 0,0 0-1,0 0 1,0 0 0,0 0 0,0 0 0,0-1 0,0 0 0,0 1 0,0-1 0,0 0 0,0-1 0,4 0 0,2 0 10,-1-1 1,0-1 0,0 1-1,0-2 1,0 1 0,0-1 0,-1 0-1,1 0 1,-1-1 0,11-9 0,2-4 38,-1-1 0,18-22 0,69-88 154,-94 112-182,-1 1 0,-1-2 0,-1 1 0,9-21 0,23-78 80,-33 90-92,17-59 153,25-153-1,-50 237-161,1-4 13,0 0 0,0 0 0,-1 0 0,0 0 0,0-1 0,0 1 0,-1 0 0,0-5 0,0 9 5,-3 4-44,-9 15-15,0 0 0,1 1 0,1 0 0,1 1 0,-11 29 0,-30 110-156,35-100 132,4-19 32,-24 92-75,31-111 82,2 1-1,1 0 1,0 0-1,2 26 0,1-38 19,1-1 0,0 0-1,0 0 1,0 0-1,1-1 1,1 1-1,-1-1 1,7 10-1,0-1 24,1 0-1,21 24 0,-30-40 34,0 1-1,0-1 1,0 0-1,0 0 1,0 0 0,0 0-1,1 0 1,-1 0-1,0-1 1,0 1-1,1-1 1,2 1 0,-4-1-132,1 0 0,-1 0 0,0 0 1,1 0-1,-1 0 0,0 0 0,0 0 1,1 0-1,-1-1 0,0 1 0,0-1 1,1 1-1,0-1 0,-2 1-98,1-1 1,-1 1-1,1 0 0,-1-1 0,0 1 0,0 0 1,1-1-1,-1 1 0,0-1 0,1 1 0,-1 0 0,0-1 1,0 1-1,0-1 0,0 1 0,1-1 0,-1 1 1,0-1-1,0 1 0,0 0 0,0-2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3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11552,'0'0'2313,"20"0"-1441,264-3 1598,130 8 854,-399-6-3030,0 0 0,0-1 0,19-5 0,3-1 753,-31 5-590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06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95 10448,'0'0'8395,"-10"0"-7813,0 0-435,3 0-32,0-1-1,0 2 0,0-1 0,0 1 1,0 0-1,0 1 0,0 0 0,-8 2 1,10-1-17,-20 6 640,0 1 1,1 2-1,-43 27 1,62-36-618,0 1 0,0-1-1,1 1 1,-1 0 0,1 1 0,0-1 0,0 1-1,0 0 1,1 0 0,-1 0 0,1 0 0,1 1 0,-1-1-1,1 1 1,0 0 0,0 0 0,0 0 0,1 0-1,0 0 1,0 0 0,1 0 0,0 0 0,0 7 0,1-9-43,-1 1 1,1-1-1,0 0 1,1 0-1,-1 0 1,1 0 0,-1 0-1,1 0 1,1-1-1,-1 1 1,0 0 0,1-1-1,0 0 1,-1 0-1,6 5 1,-6-7-30,0 1 1,0-1-1,1 1 1,-1-1-1,0 0 1,1 0-1,-1 0 1,0 0-1,1 0 1,-1-1-1,1 1 1,0-1-1,-1 1 1,1-1-1,-1 0 1,1 0-1,0 0 1,-1 0-1,1-1 0,-1 1 1,1-1-1,-1 0 1,1 1-1,-1-1 1,1 0-1,2-2 1,3-2 63,0 0 1,-1 0 0,0 0-1,0-1 1,0 0 0,-1 0-1,12-14 1,-8 5 233,0-1 0,14-31 0,-16 33-79,-6 12-139,0-1 1,0 1-1,-1-1 0,0 1 1,1-1-1,-1 0 1,0 0-1,1-5 0,10 46 102,-8-21-231,1-1 0,1 0 0,7 15 0,-11-26 0,0-1 0,1 1 0,0-1 0,0 0 0,0 1 0,0-1 0,1-1 0,-1 1 0,1 0 0,0-1 0,0 0 0,0 0 0,1 0 0,7 4 0,-10-7 0,1 1 0,-1-1 0,1 1 0,-1-1 0,0 0 0,1 0 0,-1 0 0,1 0 0,-1 0 0,1 0 0,-1-1 0,0 1 0,1-1 0,-1 0 0,1 0 0,-1 1 0,0-2 0,0 1 0,0 0 0,3-3 0,5-3 0,0-1 0,16-17 0,-9 8 0,9-8 0,0-2 0,-2-1 0,-2-1 0,0-1 0,-2-1 0,-2 0 0,16-36 0,-9 27 0,-25 39 0,0 1 0,0 0 0,0 0 0,0-1 0,1 1 0,-1 0 0,0 0 0,0 0 0,1-1 0,-1 1 0,0 0 0,0 0 0,1 0 0,-1 0 0,0-1 0,1 1 0,-1 0 0,0 0 0,0 0 0,1 0 0,-1 0 0,0 0 0,1 0 0,-1 0 0,0 0 0,1 0 0,-1 0 0,0 0 0,1 0 0,-1 0 0,0 0 0,0 1 0,1-1 0,-1 0 0,0 0 0,1 0 0,-1 0 0,0 0 0,0 1 0,1-1 0,-1 0 0,0 0 0,1 1 0,8 11 0,-2 3 0,-1 1 0,0 0 0,-1 0 0,-1 0 0,0 1 0,1 17 0,0-4 0,0-3 0,-1 0 0,-1 1 0,-2-1 0,-1 0 0,-1 1 0,-6 36 0,7-61 0,0-1 0,-1 1 0,1-1 0,-1 1 0,1-1 0,-1 1 0,0-1 0,0 0 0,0 0 0,-1 1 0,1-1 0,0 0 0,-1 0 0,0 0 0,1 0 0,-1-1 0,0 1 0,0 0 0,0-1 0,0 1 0,0-1 0,-4 2 0,3-2 0,1-1 0,-1 0 0,0 1 0,0-1 0,1 0 0,-1-1 0,0 1 0,0 0 0,1-1 0,-1 0 0,0 1 0,1-1 0,-1 0 0,1-1 0,-1 1 0,1 0 0,-1-1 0,1 1 0,-4-4 0,-5-5 0,1-1 0,0 1 0,1-2 0,0 1 0,1-1 0,-9-17 0,6 12 0,9 14 0,-10-18 0,11 20 0,1 0 0,-1 0 0,1 1 0,-1-1 0,1 0 0,0 0 0,-1 0 0,1 0 0,0 0 0,0 0 0,-1 0 0,1 0 0,0 0 0,0 0 0,0 0 0,1 0 0,-1-2 0,2 3 0,-1-1 0,1 1 0,-1 0 0,1 0 0,0 0 0,-1 0 0,1 0 0,0 0 0,-1 0 0,1 1 0,0-1 0,-1 0 0,1 1 0,-1 0 0,1-1 0,-1 1 0,2 1 0,5 1 0,98 38 0,23 9 0,-114-45 0,1-1 0,-1-1 0,1 0 0,-1-2 0,1 1 0,24-2 0,-31-2 164,0 1 0,0-1 0,0-1 0,-1 0 0,12-5 0,-17 7-438,0 0 1,0-1 0,0 1 0,0-1-1,-1 1 1,1-1 0,0 0 0,-1 0 0,0 0-1,1 0 1,-1 0 0,0-1 0,0 1-1,0-1 1,-1 1 0,1-1 0,2-5-1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5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76 4120,'0'0'12626,"-9"5"-12235,4-2-336,-5 3 107,1-1-1,0 2 0,0-1 0,1 1 0,0 0 1,-12 14-1,13-12 114,1 1 0,-1 1 1,-7 17-1,12-23-157,0 1 0,0-1-1,0 1 1,1-1 0,0 1 0,0 0 0,1-1 0,-1 1-1,1 0 1,1 6 0,0-9-60,0-1 0,0 1 0,0 0 0,0 0 0,1-1 0,-1 1 0,1-1 1,0 1-1,0-1 0,0 1 0,0-1 0,0 0 0,0 0 0,0 0 0,1-1 0,-1 1 0,1 0 0,-1-1 0,1 1 0,3 0 0,1 1 26,-1 0 0,1-1 0,0 0 0,-1 0 0,1-1 0,0 1 0,11-1 0,-7-1 17,0-1 0,0-1 0,0 0 1,0-1-1,0 0 0,-1 0 1,1-1-1,-1 0 0,0-1 0,0 0 1,9-7-1,-4 2 83,0-1 1,-1-1-1,-1 0 0,0-1 0,0 0 1,10-15-1,-19 21 245,-6 6-76,1 1-335,1 1 0,-1-1 0,1 1 0,-1-1 0,1 1 0,0 0 0,-1-1 0,1 1 0,0-1 0,-1 1 0,1 0 0,0-1 0,0 1 0,-1 0 0,1-1 0,0 1 0,0 0 0,0 0 1,0 0-1,0 3 6,-1-1-1,0 1 1,1-1 0,-1 0 0,0 1 0,-1-1 0,-2 5 0,-5 19 62,8-21-67,1 1 0,0-1 0,0 0 0,1 0-1,0 0 1,0 0 0,0 0 0,1 0 0,0 0 0,0 0 0,0 0 0,1-1 0,0 1 0,0-1 0,0 0 0,1 1 0,-1-2 0,1 1-1,1 0 1,-1-1 0,1 0 0,-1 0 0,1 0 0,0 0 0,1-1 0,-1 0 0,0 0 0,1-1 0,0 1 0,0-1 0,-1 0-1,1-1 1,0 1 0,1-1 0,7 0 0,-3-1 14,1-1 1,-1 0-1,1-1 0,-1-1 0,0 0 0,0 0 1,0-1-1,0 0 0,19-11 0,-2-3 101,-2 0 1,31-27-1,-52 40-99,0-1 0,0 1 1,0-1-1,-1 0 0,0 0 1,0-1-1,0 1 0,-1-1 1,0 0-1,0 0 0,-1 0 1,3-13-1,-3 9 17,0 1 1,-1 0 0,0-1-1,-1 0 1,0 1-1,-1-1 1,0 1-1,-3-15 1,1 19-12,0 0 1,-1 0 0,1 0-1,-1 0 1,0 0-1,-1 1 1,1-1 0,-1 1-1,0 0 1,0 1-1,-1-1 1,1 1 0,-1 0-1,-12-6 1,16 9-32,-1 1 1,1-1-1,0 0 0,-1 1 1,0-1-1,1 1 1,-1 0-1,1 0 0,-1 0 1,1 0-1,-1 0 1,1 0-1,-1 1 0,1-1 1,-1 1-1,1 0 1,-1 0-1,1 0 0,0 0 1,-1 0-1,1 0 1,-2 2-1,-3 2-764,0 0 0,1 0 0,0 1 0,0-1 0,-6 8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6328,'0'0'8302,"2"-10"-7755,9-29 4,-11 38-492,0 0 1,1 0 0,-1 0 0,1 0 0,-1 0 0,1 0 0,0 1 0,-1-1-1,1 0 1,0 0 0,-1 1 0,1-1 0,0 0 0,0 1 0,0-1 0,0 1-1,0-1 1,0 1 0,0-1 0,-1 1 0,1 0 0,0-1 0,1 1 0,-1 0-1,0 0 1,0 0 0,0 0 0,0 0 0,0 0 0,0 0 0,0 0 0,2 0 0,5 0 147,92-15 1356,-21 1-200,101-3-1,-101 12-641,-54 2-193,0 1 1,1 1-1,49 6 1,-63-5-107,-11 0-372,0 0-1,0-1 1,0 1 0,0 0-1,0 1 1,0-1 0,0 0-1,0 0 1,0 0 0,0 0-1,0 1 1,0-1 0,-1 0 0,1 1-1,0-1 1,1 2 0,3-5 377,4-2 283,-10 3-588,-7 3-332,-32 5-272,0-1-3407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6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9040,'0'0'7441,"14"-7"-6968,0-2-322,-8 5-91,0 1 0,0-1-1,0 1 1,1 1 0,-1-1-1,1 1 1,-1 0-1,1 0 1,0 1 0,0 0-1,0 0 1,8 1 0,74-9 765,-55 4-318,39 1 1,116 7 1332,-176-2-1500,0-1 0,-1 0 0,1-1 0,-1-1 0,1 0 0,17-5 0,-35 3 1269,0 2-4905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7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248 124 8640,'0'0'13403,"-9"10"-13095,-26 30-5,32-37-215,0 1 0,-1-1 0,1 1-1,-1-1 1,0 0 0,0-1 0,-1 1 0,1-1 0,-6 3 0,-7 4 150,-3 3 46,1 1 0,-21 18-1,34-25-193,0 1 0,0-1 0,0 1 0,1 0 0,0 0 0,0 1-1,1-1 1,-7 17 0,9-19-29,1 0 0,-1 0 0,1 0 0,0 0 0,0 0 0,0 0 0,1 0 0,0 1 0,0-1 0,0 0 0,2 11 0,-1-14-35,0 0-1,0 0 1,0 0 0,0 1-1,0-1 1,0 0 0,1 0-1,-1-1 1,1 1 0,-1 0-1,1 0 1,0-1 0,0 1-1,-1-1 1,1 0-1,0 1 1,0-1 0,1 0-1,-1 0 1,0 0 0,0 0-1,0-1 1,1 1 0,-1-1-1,0 1 1,1-1 0,-1 0-1,0 0 1,4 0 0,17 1 78,1-2 1,0-1 0,0 0 0,-1-2-1,1-1 1,25-8 0,-34 7 3,0 1 0,0-2 0,0 0 1,0-1-1,-1 0 0,-1-1 0,1-1 0,-2 0 0,23-22 0,-20 9 125,-13 20-175,-1-1 0,1 1-1,0 0 1,0 0 0,1 0-1,-1 0 1,6-4 0,-14 11 25,1 1-1,0 0 1,0 0 0,0 1 0,1-1 0,0 1-1,0 0 1,-5 11 0,7-14-84,0 1-1,0 0 1,0 1 0,1-1-1,0 0 1,0 0 0,0 1-1,0-1 1,0 1 0,1-1-1,0 0 1,0 1 0,0-1-1,1 1 1,0-1 0,-1 1-1,2-1 1,1 6 0,-1-5 8,0-1 1,1 1-1,-1-1 1,1 0-1,0 1 1,1-1-1,-1-1 1,1 1-1,0 0 1,-1-1 0,1 0-1,1 0 1,-1 0-1,0 0 1,1-1-1,0 1 1,-1-1-1,1-1 1,0 1-1,0-1 1,0 1-1,0-1 1,0-1-1,0 1 1,1-1-1,-1 0 1,8-1-1,1 0 14,-1-2-1,1 1 0,-1-2 0,0 0 1,0 0-1,-1-2 0,1 1 1,-1-1-1,15-11 0,-10 7 11,-1-1 0,-1-1 0,0 0 0,-1-1 0,0-1 0,-1 0 0,12-16 0,-18 19-16,8-9 45,-1-1-1,-1-1 0,19-43 1,-29 59-42,-1 0 0,0 0 0,-1-1 0,1 1 0,-1 0 0,0-1 0,-1 1 0,0-1 0,0 1 0,0-1 0,-1 1 0,0-1 1,0 1-1,0 0 0,-1 0 0,0-1 0,0 1 0,-1 0 0,0 1 0,-5-10 0,6 12-6,-1-1-1,0 0 1,0 1-1,0-1 1,0 1-1,-1 0 1,0 0-1,1 0 1,-1 0-1,0 1 1,0 0-1,0 0 1,-1 0-1,1 0 1,0 0 0,-1 1-1,1 0 1,-1 0-1,1 0 1,-1 1-1,0-1 1,1 1-1,-1 0 1,0 1-1,1-1 1,-8 2-1,-8 3-165,1 1 0,-1 1 0,1 0 1,-31 18-1,26-13-267,-26 14-529,30-15-2204,16-9 1643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48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0 9536,'0'0'7266,"0"12"-6657,-1 4-317,0 0 0,0-1 0,-2 1 0,0-1-1,-9 29 1,-66 162 4216,68-174-1987,10-35-2455,1 1 1,0 0-1,0 0 0,-1 0 0,1 0 0,1 0 1,-1 0-1,0 0 0,0 0 0,1 0 0,-1 1 0,1-1 1,3-2-1,6-10 49,6-12 53,-9 12-88,1 0 0,1 1 0,22-23-1,-27 30-56,1 1-1,-1 1 0,1-1 0,0 1 0,0 0 0,0 0 0,1 1 1,-1-1-1,13-3 0,-16 6-16,-1 0 1,0 0-1,1 1 1,-1-1-1,1 1 0,-1-1 1,1 1-1,-1 0 1,1 0-1,-1 0 0,1 0 1,0 0-1,-1 0 1,1 1-1,-1-1 1,0 1-1,1 0 0,-1 0 1,1 0-1,-1 0 1,3 2-1,-3-1 0,1 0-1,-1 1 1,-1-1-1,1 0 1,0 1 0,-1-1-1,1 1 1,-1 0-1,0-1 1,0 1 0,0 0-1,1 3 1,8 38 134,-8-35-102,-1-1-1,0 1 0,0 0 0,-1 0 1,0 0-1,0 0 0,-1 0 0,0 0 0,-1 0 1,0 0-1,-3 10 0,4-18-35,0 0 0,1 0 0,-1 0 1,1-1-1,-1 1 0,0 0 0,1-1 0,-1 1 0,0 0 0,0-1 0,0 1 0,1-1 0,-1 0 0,0 1 1,0-1-1,0 1 0,0-1 0,0 0 0,0 0 0,0 0 0,0 0 0,0 1 0,0-1 0,0 0 1,0-1-1,0 1 0,0 0 0,0 0 0,-1-1 0,-28-8-2062,25 7 73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51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195 217 4720,'0'0'6193,"9"-9"-5658,63-68 1323,-54 53 19,-17 24-1808,-1-1 1,1 1-1,-1-1 0,1 1 1,-1-1-1,1 1 1,-1-1-1,0 0 1,1 1-1,-1-1 1,0 0-1,0 1 1,0-1-1,1 0 1,-1 1-1,0-1 1,0 0-1,0 0 0,0 1 1,0-1-1,0 0 1,0 1-1,0-1 1,0 0-1,-1 0 1,1 1-1,0-1 1,0 0-1,-1 1 1,1-1-1,0 1 0,-1-1 1,1 0-1,0 1 1,-1-1-1,0 0 1,0 0 382,-6 1 421,3 1-773,-1-1 0,1 1 0,-1-1 0,1 1 0,0 1 0,0-1 0,-1 0 0,1 1 0,0 0-1,-5 3 1,-36 29 481,10-7-164,23-18-263,0 0 0,0 0-1,1 1 1,1 1-1,-1 0 1,2 0 0,-1 1-1,2 0 1,0 1-1,0 0 1,1 0-1,0 1 1,2 0 0,-1 0-1,2 0 1,0 1-1,0-1 1,2 1 0,-2 27-1,4-34-73,1-1-1,0 0 1,1 1-1,-1-1 0,2 0 1,-1 0-1,1 0 1,4 7-1,31 51 338,-34-59-371,0 0-16,-1-1 1,2 0-1,-1 0 1,0 0-1,1-1 1,0 1-1,0-1 1,0 0-1,1-1 1,-1 1-1,1-1 1,0 0 0,0 0-1,0-1 1,0 0-1,1 0 1,-1 0-1,0-1 1,1 0-1,-1 0 1,1-1-1,0 0 1,-1 0-1,1 0 1,-1-1 0,10-2-1,-2 0 13,0-1 0,0 0 0,-1-1-1,0 0 1,1-2 0,-2 1 0,1-1 0,-1-1 0,0 0-1,-1-1 1,12-12 0,1-2 131,-1-1-1,-2-1 0,0-1 0,26-43 1,-44 61-93,0 0-1,0 0 1,0 0 0,3-17 0,3-13 475,-16 60-307,-2 1-148,2 1-1,-8 43 0,14-59-99,0-1-1,0 1 0,1-1 0,0 1 0,1-1 0,0 1 0,0-1 0,0 1 0,1-1 0,0 0 0,0 0 0,1 0 1,0 0-1,6 10 0,-3-8 1,1 0 0,0 0 0,1 0 0,-1-1 0,11 9-1,-14-14 1,0 0-1,0 0 0,1 0 0,-1-1 1,1 1-1,-1-1 0,1 0 1,0-1-1,0 1 0,0-1 0,0 0 1,0 0-1,9 0 0,2-2 5,-1 0-1,1-1 1,0-1 0,0-1-1,-1-1 1,0 0 0,0 0-1,0-2 1,-1 1-1,0-2 1,24-17 0,-4 0 13,-1-2 1,-1-2-1,35-40 0,-52 52 20,0-1 0,-1 0-1,-1-1 1,17-33-1,-26 44-4,0 0-1,-1-1 1,0 1-1,-1-1 0,1 1 1,-2-1-1,1 0 0,-1 0 1,0 0-1,-1 0 0,0 0 1,-1 0-1,0 0 0,-3-16 1,0 15 20,1 0-1,-1 1 1,0-1 0,-1 1 0,0 0 0,0 0 0,-1 0 0,-1 1 0,1 0-1,-15-13 1,17 17-37,0 1 1,0 0-1,0 0 0,0 0 0,-1 0 0,0 1 0,1 0 1,-1 0-1,0 0 0,0 0 0,0 1 0,0 0 0,0 0 0,0 0 1,0 1-1,0 0 0,-1 0 0,1 0 0,0 0 0,0 1 1,0 0-1,0 0 0,-10 4 0,13-4-35,-1 0-1,1 0 1,-1 1 0,1-1 0,0 1-1,0 0 1,0-1 0,0 1-1,0 0 1,0 0 0,0 0-1,0 1 1,1-1 0,-1 0-1,1 1 1,-2 3 0,-4 14-4210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52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7632,'0'0'7850,"7"14"-7235,-2-2-477,-1-6-73,-1-1 0,0 1-1,-1 1 1,1-1 0,-1 0 0,0 1-1,-1-1 1,0 1 0,0-1-1,0 1 1,-1 0 0,0-1 0,0 1-1,-2 9 1,-9 38 549,-17 100 1109,26-134-1072,1 0-1,4 40 0,-3-59-566,0 1 1,0-1-1,0 0 1,0 1-1,0-1 1,0 1-1,1-1 1,-1 1-1,1-1 1,-1 0-1,1 1 1,0-1-1,0 2 0,0-3-27,0 0 0,0 0 0,0-1 0,0 1 0,0 0 0,0 0 0,0 0 0,0-1 0,0 1 0,0-1 0,0 1-1,0 0 1,0-1 0,0 0 0,0 1 0,0-1 0,-1 0 0,1 1 0,0-1 0,0 0 0,0-1 0,14-13 86,-1 0 1,0-1 0,-2-1 0,17-28 0,-19 28 9,1 0 1,1 1-1,0 0 1,1 1-1,28-25 1,-39 38-132,-1 1 0,1 0 0,-1 0 0,1 0 0,-1 0 1,1 0-1,0 1 0,0-1 0,-1 0 0,1 1 0,0-1 1,0 1-1,2-1 0,-3 2-10,0-1-1,0 0 1,0 0 0,0 0 0,0 1 0,0-1-1,0 0 1,0 1 0,0-1 0,0 1-1,0-1 1,0 1 0,0-1 0,0 1 0,-1 0-1,1-1 1,0 1 0,0 1 0,2 2 6,0 1 1,-1 0 0,0-1 0,0 1-1,0 0 1,0 0 0,-1 1-1,1 4 1,2 18 85,2 39 1,-6-55-72,0-7 11,1-1 1,-1 0-1,1 1 1,0-1-1,0 0 1,0 0 0,0 0-1,3 5 1,-4-5 35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55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538 209 5224,'0'0'3896,"-1"-12"-3338,1 4-438,0-2 78,-1 0-1,0 0 0,0 1 1,-1-1-1,0 0 0,-1 0 1,-5-12-1,5 16 45,0 0 1,-1 0-1,0 0 1,0 0-1,-1 1 1,0 0-1,0 0 1,0 0-1,0 0 1,-1 1-1,0 0 1,0 0-1,-9-4 1,6 4-2,-1 0 1,-1 0-1,1 2 1,0-1-1,-1 1 1,1 1-1,-1 0 0,-14 0 1,16 1-94,0 1 0,0 1 1,-1 0-1,2 0 0,-1 0 0,0 1 1,-16 8-1,-53 34 498,64-36-529,1 1 0,0 0 0,1 1 0,0 1 0,1 0 0,0 1 0,1 0 0,0 0-1,1 1 1,1 0 0,0 1 0,-7 18 0,11-22-23,-1 2 0,2-1 0,-1 0 0,2 1 0,0-1 0,0 1 0,1-1 0,1 1 0,0 0 0,1 0 0,0-1 0,1 1 0,0-1 0,1 1 0,0-1 0,7 15 0,-5-16-29,1-1 1,0 0-1,1 0 0,0-1 0,0 0 0,1 0 0,0-1 1,0 0-1,1 0 0,0-1 0,1 0 0,-1-1 0,1 0 0,1 0 1,-1-1-1,1 0 0,0-1 0,15 4 0,-10-4-1,1-1-1,0 0 0,-1-1 1,1-1-1,0 0 1,0-1-1,0-1 1,-1-1-1,1-1 1,0 0-1,-1-1 0,18-6 1,8-6 135,0-3 0,44-25 0,-61 29-79,-1-1 0,-1-2 0,-1 0 0,29-29 0,-27 18 61,-1 0 0,-1-1-1,-2-1 1,-1-1 0,16-36-1,-32 62-127,0 0-1,1 0 0,-1 0 1,1 0-1,1 1 0,-1-1 1,6-4-1,-8 9-44,-1 0 0,0 0 1,1 0-1,-1 0 0,1 0 0,-1 0 0,1 1 1,0-1-1,-1 0 0,1 1 0,-1 0 0,1-1 0,0 1 1,0 0-1,-1 0 0,1 0 0,0 0 0,-1 0 1,1 0-1,0 0 0,0 1 0,-1-1 0,1 0 0,0 1 1,-1 0-1,1-1 0,-1 1 0,1 0 0,-1 0 1,1 0-1,-1 0 0,0 0 0,1 0 0,1 3 1,96 88 39,-82-82-41,-17-10-5,1 1 1,-1-1 0,0 0-1,1 0 1,-1 0 0,1 1-1,-1-1 1,1 0 0,0 0-1,-1 0 1,1 0-1,-1 0 1,1 0 0,-1 0-1,1 0 1,-1 0 0,1 0-1,-1 0 1,1 0 0,-1 0-1,1-1 1,-1 1 0,1 0-1,-1 0 1,1-1 0,0 1-1,-8-22 89,3 13-68,-1-1-1,0 1 1,0 0 0,-1 1 0,0-1 0,-1 1-1,0 1 1,0-1 0,0 1 0,-1 0 0,0 1-1,-17-11 1,19 14-11,1 0-1,0 0 0,-1 1 1,1 0-1,-1 0 0,0 0 1,1 1-1,-1-1 1,0 2-1,0-1 0,0 1 1,0-1-1,0 2 0,0-1 1,0 1-1,0 0 1,0 0-1,1 0 0,-1 1 1,0 0-1,1 0 0,-1 0 1,-9 7-1,-17 11 20,1 3-1,-31 27 0,50-39-37,1 0-1,1 1 1,0 0-1,1 0 0,0 1 1,1 1-1,0-1 0,-5 16 1,8-18-4,1 0 0,0 0 1,1 1-1,0-1 0,1 1 1,1 0-1,0 0 0,0 13 0,1-18 6,1-1-1,0 0 0,0 0 0,1 0 0,-1 0 0,1 0 0,1-1 0,-1 1 0,1 0 0,0-1 0,0 0 1,1 0-1,-1 0 0,1 0 0,0 0 0,1-1 0,7 7 0,-6-7 4,0 0-1,0 0 0,0-1 1,1 0-1,-1 0 0,1-1 1,0 1-1,0-2 1,-1 1-1,1-1 0,0 0 1,1 0-1,-1-1 0,0 0 1,11-1-1,-2-1 8,0-1 0,0 0 0,-1-1 0,1-1 0,28-12 0,-29 9 10,1 0 1,-2-1-1,1-1 0,-1 0 1,-1-1-1,0 0 0,19-22 0,-25 25 9,0 0-1,-1-1 0,-1 1 0,1-1 0,-1 0 0,-1 0 0,0-1 1,0 0-1,0 1 0,-2-1 0,1 0 0,-1-1 0,-1 1 0,1-13 0,-2 22-13,1 0 0,-1 0 0,0 0 0,0 0 0,-1 0 0,1 0 0,0 1 0,0-1 0,0 0-1,-1 0 1,1 0 0,0 0 0,-1 0 0,0-1 0,1 1-4,-1 1 1,1 0-1,0 0 1,0 0-1,-1 0 1,1 0-1,0 0 1,0 0-1,-1 0 1,1 0-1,0 0 1,0 0-1,0 0 1,-1 0-1,1 0 1,0 0-1,0 0 1,-1 0-1,1 0 1,0 1-1,0-1 1,-1 0-1,1 0 1,0 0-1,0 0 1,0 0-1,-1 1 1,1-1-1,0 0 1,0 0-1,0 0 1,0 1-1,-1-1 1,0 2 10,-1 0 0,1 1 0,-1-1 0,1 0 0,0 1 0,0-1 0,0 1 0,0-1 0,0 5 0,1 0-14,0 0-1,0 0 1,1 1-1,0-1 0,0 0 1,1 0-1,0 0 1,0 0-1,4 9 0,-1-6 0,0-1 0,0 1 0,0-1 0,2 0-1,10 12 1,-11-15-2,0 0 0,0-1 1,1 0-1,0 0 0,0 0 0,0-1 0,0 0 1,1-1-1,0 1 0,0-1 0,0-1 0,0 0 0,0 0 1,0 0-1,1-1 0,-1-1 0,9 1 0,-6-2 5,-1 1 1,1-1-1,-1-1 0,1 0 0,-1-1 0,0 0 1,1 0-1,-1-1 0,-1-1 0,1 1 0,-1-1 1,17-13-1,-6 2 17,0-1 0,-1-2 0,-1 1 0,0-2 0,24-37 0,-9 6 36,85-116 213,-118 166-266,1 0-1,0 0 1,0 0-1,-1 1 1,1-1 0,0 0-1,0 0 1,0 0-1,0 1 1,0-1-1,0 1 1,0-1 0,0 1-1,0-1 1,0 1-1,1-1 1,-1 1-1,2-1 1,-2 2-1,-1-1 1,1 0-1,0 0 0,-1 0 0,1 1 1,0-1-1,-1 0 0,1 1 1,0-1-1,-1 1 0,1-1 0,-1 1 1,1-1-1,-1 1 0,1-1 1,-1 1-1,1-1 0,-1 1 0,0 0 1,1-1-1,0 2 0,1 3 7,-1 0-1,1 0 1,-1 0-1,0 0 1,0 0-1,0 9 1,-2 17 6,0-1 0,-9 41-1,5-38 26,-2 53-1,7-83-41,2 11 107,-2-14-104,1 0 0,-1 1-1,1-1 1,-1 0 0,1 0 0,-1 0 0,1 0 0,-1 1-1,1-1 1,-1 0 0,1 0 0,-1 0 0,1 0 0,-1 0-1,1 0 1,-1 0 0,1 0 0,-1-1 0,1 1 0,-1 0 0,1 0-1,-1 0 1,1-1 0,-1 1 0,1 0 0,-1 0 0,1-1-1,-1 1 1,1-1 0,9-5 19,-1-1 1,0-1-1,0 0 1,0 0-1,-1-1 0,-1 0 1,13-19-1,2-1 32,0 3 46,1 0-1,1 2 0,1 1 0,40-30 0,-31 35 6,-33 17-100,0 1 1,0 0-1,-1-1 0,1 1 0,0 0 0,0 0 0,-1 0 0,1-1 1,0 1-1,0 0 0,0 0 0,0 0 0,-1 0 0,1 0 0,0 0 1,0 1-1,0-1 0,-1 0 0,1 0 0,0 1 0,0-1 0,0 0 1,-1 1-1,1-1 0,0 0 0,-1 1 0,1-1 0,0 1 0,-1 0 1,1-1-1,-1 1 0,1-1 0,-1 1 0,1 0 0,-1-1 0,1 1 1,-1 0-1,0 0 0,1 0 0,2 13 4,-1-1 1,-1 1-1,0-1 1,0 1-1,-1 0 1,-1 0-1,-5 25 0,3-25-15,1-1 1,1 2-1,0-1 0,1 0 0,1 0 0,0 0 0,3 16 0,-3-28 23,-1 1 0,1-1 0,0 1 0,0-1 0,0 1 0,0-1 0,0 0 0,1 0-1,-1 1 1,1-1 0,-1 0 0,1 0 0,0 0 0,0 0 0,0-1 0,0 1 0,0 0 0,0-1 0,0 0 0,1 1 0,-1-1 0,0 0-1,1 0 1,-1 0 0,1-1 0,-1 1 0,1 0 0,0-1 0,-1 0 0,1 0 0,-1 1 0,1-2 0,0 1 0,-1 0 0,1 0 0,-1-1 0,1 1-1,2-2 1,-1 1-92,1-1-1,-1 0 0,0 1 1,0-1-1,-1-1 0,1 1 1,0 0-1,-1-1 0,1 0 1,-1 0-1,0 0 0,3-4 0,-4 5-222,0-1-1,0 1 0,-1-1 1,1 0-1,-1 1 0,0-1 1,0 0-1,0 0 0,0 0 1,-1 0-1,1-3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1:5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0 955 5120,'0'0'8241,"13"-16"-7753,93-106 505,68-80 842,-147 172-1582,-1-1 1,-1-2 0,-2 0-1,-2-2 1,-1 0 0,-1-1-1,-3-1 1,0-1 0,-3 0-1,-1-1 1,8-50 0,-17 73-69,-2 0-1,0-21 1,-1 31-65,0 0 0,-1 0 0,0 0 0,0 0 0,0 1 0,-1-1 0,0 0 0,0 1 0,-4-7 0,6 11-84,-1 0 0,0 1 0,0-1-1,0 0 1,0 1 0,0-1 0,0 1 0,0-1-1,0 1 1,0 0 0,0-1 0,0 1-1,0 0 1,0 0 0,0-1 0,0 1 0,0 0-1,0 0 1,0 0 0,-1 0 0,1 1-1,0-1 1,0 0 0,0 0 0,-2 1-1,0 0 13,-1 0 0,0 1 0,1-1-1,-1 1 1,1-1 0,-5 5-1,-8 7 30,1 1 0,1 0 0,1 2-1,0-1 1,1 2 0,0-1 0,1 2-1,2 0 1,-1 0 0,-12 38 0,0 13 168,-22 121-1,44-189-240,-15 69 333,4-1 0,-5 142 1,16-201-274,1 0 0,0 1 1,1-1-1,0 0 1,6 18-1,-8-27-48,1 1-1,-1 0 1,1 0 0,0 0 0,0 0-1,0-1 1,0 1 0,0 0 0,0-1 0,1 1-1,-1-1 1,0 1 0,1-1 0,-1 0-1,1 0 1,0 1 0,-1-1 0,1 0-1,0 0 1,0-1 0,-1 1 0,1 0-1,0-1 1,0 1 0,0-1 0,0 1-1,0-1 1,0 0 0,0 0 0,0 0 0,0 0-1,0 0 1,0 0 0,0-1 0,0 1-1,0-1 1,3 0 0,8-5 29,0 0 1,0 0 0,0-2-1,-1 1 1,0-1-1,-1-1 1,0 0-1,0-1 1,-1 0 0,0-1-1,10-13 1,-9 9 12,-1 0 0,-1-1 0,0 0 1,-1 0-1,0-1 0,-2 0 0,0 0 0,6-27 1,-12 43-58,4-16 330,4 29-104,-5-6-271,1 2 50,1 1 0,1-1-1,0 0 1,0 0-1,0-1 1,1 0 0,0 0-1,0-1 1,9 7-1,2-2 4,0 0 0,1 0 0,24 8 0,-37-17-5,1 0-1,-1 0 0,0-1 0,1 0 0,0-1 0,-1 1 0,1-1 0,-1-1 0,1 1 1,-1-1-1,1 0 0,-1 0 0,1-1 0,-1 0 0,0 0 0,0-1 0,10-5 0,-6 3 10,0-1 0,0 0-1,0-1 1,-1 0 0,0-1-1,-1 1 1,0-2 0,0 1-1,10-15 1,-14 17 5,0-1 0,0 0 0,-1 0 0,0 0-1,0 0 1,-1-1 0,0 1 0,0-1 0,-1 0 0,1 1-1,-2-1 1,1-14 0,-2 20-10,1 1 1,0-1-1,0 1 0,-1-1 0,1 1 1,-1-1-1,0 1 0,1 0 0,-1-1 1,0 1-1,0 0 0,0-1 0,0 1 0,0 0 1,0 0-1,0 0 0,0 0 0,0 0 1,0 0-1,-1 0 0,0-1 0,-1 2 3,1-1-1,0 0 0,-1 1 0,1-1 0,-1 1 0,1 0 0,-1-1 0,1 1 1,-1 0-1,1 1 0,0-1 0,-3 1 0,-4 1 6,1 0 1,0 1-1,0 0 1,0 1-1,0-1 1,-10 8-1,7-4-6,1 1 0,0 0 1,0 1-1,1 0 0,0 0 0,-9 14 0,15-19-1,0 1 1,0-1-1,0 1 0,0 0 0,1 0 0,0 0 0,0 1 1,1-1-1,-1 0 0,1 1 0,0-1 0,1 1 0,-1-1 0,1 1 1,0-1-1,0 1 0,2 6 0,1-1 22,0 0-1,1-1 1,0 1-1,1-1 1,0 0-1,1 0 1,0 0 0,1-1-1,-1 0 1,2 0-1,-1 0 1,1-1-1,1-1 1,0 1-1,0-1 1,17 10 0,-9-8 17,0 0 1,0-1 0,1 0-1,1-2 1,-1 0 0,1-1 0,0-1-1,0-1 1,23 1 0,19-5 141,-57 1-191,1-1 0,-1 0 0,0 1 0,0-2 0,1 1 0,-1 0 0,0-1 0,0 0-1,-1 0 1,1 0 0,5-4 0,-8 5-40,0 1 0,0-1-1,-1 0 1,1 0 0,-1 1 0,1-1 0,0 0-1,-1 0 1,1 0 0,-1 0 0,0 0-1,1 0 1,-1 0 0,1-2 0,-1-2-3345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03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418 970 5920,'0'0'5129,"-3"-10"-4616,2 6-486,-4-12 336,0 1-1,0 0 1,-1 0 0,-9-14-1,10 23-174,1-1 0,-2 1-1,1 1 1,0-1 0,-1 1 0,0 0-1,-1 0 1,1 0 0,-1 1 0,0 0-1,0 1 1,0-1 0,-11-3 0,12 5-57,-1 1 0,1-1-1,-1 1 1,1 0 0,-1 0 0,0 1 0,1 0 0,-1 0 0,0 0 0,1 1 0,-1 0 0,1 1 0,-1-1 0,1 1 0,-1 1 0,-6 2 0,-6 5 197,9-6-169,1 1-1,0 0 0,0 1 1,0-1-1,0 2 0,1-1 0,0 1 1,-7 8-1,4-1-3,3-5 105,1 0-1,-13 20 1,18-25-203,0 0 0,1 1 0,-1-1 0,1 0 1,0 1-1,0-1 0,0 1 0,0-1 0,1 1 1,0-1-1,0 7 0,2 0 24,-1-1 0,2 1 0,-1-1 0,1 0 0,1 0-1,0 0 1,0 0 0,1 0 0,1-1 0,9 14 0,-5-11-8,0 0 0,0 0 0,2-1 0,-1 0 0,1-1 0,23 14 0,-27-20-49,-1 0 0,1-1-1,0 0 1,0-1-1,0 0 1,1 0 0,-1 0-1,0-1 1,1-1-1,-1 1 1,1-1 0,-1-1-1,0 1 1,11-4 0,10-2 81,0-1 0,48-19 0,-44 12 14,38-24 0,-14 8 28,-41 20-104,0 0 0,0 0 0,-1-2 1,-1 0-1,0 0 0,0-2 0,20-25 0,-7 2 106,45-79 0,-56 82-82,-13 27-37,1-1 1,-1 1-1,1 0 1,0 0-1,1 0 0,-1 0 1,1 1-1,7-6 1,-11 11-23,0 1 1,0-1-1,0 1 1,0-1-1,0 1 1,0-1-1,0 1 1,0 0-1,0 0 1,0 0-1,0 0 1,0-1-1,0 2 1,0-1-1,1 0 1,-1 0-1,0 0 1,0 0-1,0 1 1,0-1-1,0 0 1,0 1-1,0-1 1,0 1-1,0-1 1,0 1-1,0 0 1,0-1-1,-1 1 1,2 1-1,29 28 16,-23-21-6,106 119 81,-121-142 189,4 10-265,0 0 1,-1-1-1,1 1 1,-8-6-1,5 7-2,-1-1 1,1 1-1,-1 0 0,1 1 0,-1-1 1,0 1-1,0 1 0,0-1 0,0 1 0,-1 0 1,1 1-1,0 0 0,0 0 0,0 0 1,-12 3-1,10-1-5,0 0 1,0 0 0,1 1-1,-1 0 1,1 0-1,-1 1 1,1 0 0,0 1-1,0 0 1,1 0-1,-13 11 1,8-4 8,1 1 0,0-1 1,0 2-1,2 0 0,-1 0 1,-8 19-1,16-29-19,0 0-1,0 1 1,1-1 0,-1 0-1,1 1 1,0-1 0,0 0 0,1 1-1,-1-1 1,1 1 0,0-1-1,0 1 1,1 0 0,-1-1 0,1 0-1,0 1 1,0-1 0,1 1-1,-1-1 1,1 0 0,0 0 0,0 0-1,0 0 1,1 0 0,-1 0-1,1-1 1,0 1 0,4 3 0,-3-3 2,0-1 0,0 1 0,0-1 0,0 0 0,1 0 1,-1 0-1,1-1 0,0 0 0,0 0 0,0 0 0,0 0 1,6 0-1,-6-1 2,-1-1 1,1 0 0,-1 0-1,1-1 1,-1 1-1,0-1 1,1 0 0,-1 0-1,0-1 1,1 1-1,-1-1 1,0 0 0,0 0-1,7-5 1,-2 0 10,0 0 0,0 0 0,-1-1 0,0 0 0,-1-1 0,1 0-1,-2 0 1,1 0 0,-1-1 0,5-13 0,-3 7 35,-2 0 0,0 0 0,-1-1 0,-1 1-1,0-1 1,1-20 0,-5 35-33,0 0-1,0 0 1,0 1 0,0-1-1,0 0 1,0 0 0,-1 0-1,1 0 1,-2-2 0,-2 2 108,0 13-86,2-4-47,1 0 0,0-1 0,0 1 0,0 0 0,1 0 0,0 0 0,1 0 0,0 0 0,0 0 0,0 0 0,1 0 0,0-1 0,0 1 0,1 0 0,0-1 0,4 8 1,-1-5-12,0 0 0,0 0 1,1-1-1,1 1 0,-1-2 0,1 1 1,1-1-1,-1 0 0,16 9 1,-17-12 4,-1-1-1,1 0 1,0-1 0,0 0 0,0 0 0,0 0 0,0-1-1,1 0 1,10 0 0,-2-1 20,0 0 0,0-2-1,19-3 1,-13-5 63,-20 9-10,0 0-1,-1 0 1,1 0 0,0 0 0,0 0 0,0 1 0,0-1-1,0 0 1,0 1 0,0 0 0,0-1 0,3 1-1,-1-1-58,-1 0 0,1 0-1,0-1 1,-1 1-1,0-1 1,1 0-1,-1 0 1,0 0 0,0-1-1,0 1 1,0-1-1,3-3 1,8-6-3,8-6 25,-2 0 0,0-2-1,32-39 1,40-74 125,-78 108-118,-2-1 0,0 1 0,-2-2-1,-1 0 1,-1 0 0,5-28 0,-2-14 31,4-83 0,-14 128-57,1-5 15,-1-30 0,-2 50-27,0 1 0,0-1 0,0 1 0,-1-1 0,-1 1 0,1 0 0,-8-15-1,9 21 2,0 0-1,0 1 1,0-1-1,0 0 1,0 1-1,0-1 0,-1 1 1,1-1-1,0 1 1,-1 0-1,1 0 1,-1-1-1,1 1 0,-1 0 1,0 0-1,1 0 1,-1 1-1,-2-2 1,2 2-3,0 0 1,1 0-1,-1 0 1,0 0-1,1 0 1,-1 0 0,1 1-1,-1-1 1,1 1-1,-1-1 1,0 1-1,1-1 1,0 1 0,-1 0-1,1 0 1,-1 0-1,-1 1 1,-2 3-11,0 0 0,0 0 0,0 1 0,0-1 0,1 1 0,0 0 0,0 1-1,-2 6 1,-8 19-36,1 0-1,2 0 1,1 1-1,2 1 1,1-1-1,2 2 1,1-1-1,1 52 0,4-44-33,1-1 0,3 1-1,1-1 1,17 58 0,-20-88 70,1-1 0,1 0 1,0 0-1,0-1 0,1 0 1,0 1-1,1-2 0,0 1 1,0-1-1,0 0 0,1-1 1,14 10-1,-16-13 27,0-1 0,0 0 0,0-1 0,1 1 0,0-1 0,-1 0-1,1-1 1,0 0 0,0 0 0,0 0 0,0-1 0,-1 0 0,14-2 0,2-2 105,1-1 0,38-14 0,-19 5-32,-17 5-15,-1-2 1,-1 0-1,43-29 0,-53 32-54,-9 5-13,0 1 1,0 0-1,0 0 0,0 1 0,0-1 1,0 1-1,0 0 0,0 0 0,0 0 1,1 0-1,-1 1 0,0 0 0,1 0 1,-1 0-1,5 1 0,22 11-104,-27-13 158,-11-4-28,-2 2-17,0 1 0,0 0-1,-1 1 1,1 0-1,0 0 1,-1 1-1,1 0 1,0 1-1,-1 0 1,1 0-1,-13 4 1,7 0 4,0 0 0,1 1-1,0 0 1,0 1 0,0 1 0,-13 10 0,4-2 12,13-10-12,0 1 0,0 0 1,1 0-1,-11 12 1,18-15-12,-1 0 0,0 0 0,1-1 0,-1 2 1,1-1-1,0 0 0,1 0 0,-1 0 1,1 1-1,0-1 0,0 1 0,0-1 0,1 1 1,-1 9-1,2-6-5,-1 0 0,2 0 0,-1 0 0,1 0 1,0 0-1,1 0 0,0 0 0,0-1 0,0 1 0,1-1 0,0 0 1,1 0-1,0 0 0,0-1 0,0 0 0,1 0 0,0 0 1,0 0-1,0-1 0,1 0 0,-1-1 0,1 1 0,12 4 0,-10-4-1,1 0-1,0-1 0,0-1 1,0 0-1,0 0 0,1-1 1,-1 0-1,1-1 0,0 0 1,-1 0-1,1-2 0,0 1 1,-1-1-1,1-1 0,-1 0 0,1 0 1,16-7-1,23-12 83,60-37 0,-96 50-48,-1-1 0,0 0 1,0-1-1,-1-1 0,0 0 0,-1 0 0,0-1 0,-1-1 0,9-14 0,-15 21-18,-3 4 19,1-1 1,0 0-1,-1 0 0,1 0 1,-1 0-1,0 0 1,0 0-1,1-4 0,-2 6-7,-7 10 26,-10 34-31,10-30-33,1 0 0,1 1 0,0 0 0,1 0 0,1 0 0,0 0 0,1 0 0,-1 26 0,3-38 10,0 0 0,0 0 0,0 0 0,0 0 0,1 0 0,-1 0-1,1 0 1,0-1 0,-1 1 0,1 0 0,0 0 0,0-1 0,0 1 0,0 0 0,0-1 0,1 1 0,-1-1-1,0 1 1,1-1 0,-1 0 0,2 2 0,0-2 0,-1 0 1,1 0-1,0 0 1,-1 0-1,1-1 0,0 1 1,-1-1-1,1 0 1,0 0-1,0 0 0,-1 0 1,1 0-1,4-1 1,3-1 5,0-1 1,-1 0 0,1 0 0,0-1-1,-1 0 1,0-1 0,11-7-1,15-12 30,41-37 0,-63 49-11,-1 0 0,-1 0 0,0-1 0,0-1 1,-1 0-1,10-19 0,-11 13 136,-15 31-55,-16 31-43,18-34-64,1 0 1,0 1 0,1-1 0,-1 1-1,2-1 1,-1 1 0,1 0 0,0 16-1,1-21 1,1 1 0,0 0 0,0-1-1,1 1 1,-1-1 0,1 0 0,0 1 0,0-1-1,0 0 1,0 0 0,1 0 0,0-1-1,0 1 1,0-1 0,0 1 0,0-1 0,1 0-1,5 4 1,-5-4 2,0 0 0,0-1 0,0 0 0,1 1 1,-1-1-1,1-1 0,-1 1 0,1-1 0,0 0 0,0 0 0,0 0 0,-1 0 0,8-1 0,-4 0 4,0-1-1,0 0 0,0-1 1,0 0-1,0 0 0,-1-1 0,11-4 1,7-6 9,-2-1 0,0-1-1,36-31 1,-27 17 9,-1-1 0,-1-1 0,-2-1 0,-1-2 0,-2-1 0,-1-1 0,35-73 0,-23 29-2,-4-1-1,39-158 1,-44 149-3,-17 60 1,-1-1-1,-1 0 0,4-36 1,-12 64-21,1 1 0,-1-1 0,0 1 0,0-1 0,0 1 0,0 0 0,0-1 0,-1 1 1,0-4-1,-5 5-63,-6 10 7,-4 8 11,0 1-1,1 1 0,0 0 1,-18 33-1,12-12-51,-26 63-1,32-61 30,3 1 0,1 0 0,-7 55 0,1 135-178,17-215 239,0 1 1,2 0-1,0-1 0,1 1 0,0-1 1,11 29-1,-10-37 16,0 0-1,1 0 1,0-1 0,0 0 0,1 0-1,1 0 1,-1 0 0,1-1 0,1 0-1,-1-1 1,1 0 0,17 12 0,-15-13 3,0 0-1,0-1 1,1 0 0,0 0 0,0-1 0,0-1 0,0 0-1,1 0 1,-1-1 0,1-1 0,0 0 0,-1 0 0,18-2 0,-15-1 11,1-1 1,-1 0-1,0-1 1,0 0-1,0-1 1,0-1-1,-1 0 1,0-1-1,0 0 1,15-12-1,-19 13 30,-1 0 0,1 0-1,-1-1 1,-1 0-1,1-1 1,-1 0-1,0 0 1,-1-1 0,0 1-1,-1-1 1,1-1-1,-2 1 1,6-14-1,-9 21-29,-1 0-1,1 0 0,-1 1 1,1-1-1,-1 0 0,0 0 0,0 0 1,0 1-1,0-1 0,0 0 1,-1 0-1,1 0 0,0 1 0,-1-1 1,1 0-1,-1 0 0,-1-1 1,2 2-11,-1 0 1,0 0 0,0 0 0,1 0 0,-1 1 0,0-1 0,0 0 0,0 1 0,0-1 0,0 0 0,0 1 0,0-1 0,0 1 0,0 0 0,0-1 0,-1 1 0,1 0 0,0-1 0,0 1 0,0 0 0,0 0 0,0 0 0,-1 0 0,1 0 0,0 1 0,-2-1 0,-14 4 5,-1 0 0,1 1 0,-1 0 1,1 2-1,1 0 0,-1 1 0,2 0 0,-1 1 1,1 1-1,0 1 0,1 0 0,0 1 1,1 0-1,0 1 0,1 0 0,1 1 0,-12 19 1,21-31-16,1 1 1,0-1-1,0 0 1,0 0-1,0 0 1,1 1-1,-1-1 1,1 1-1,-1-1 0,1 0 1,0 1-1,0-1 1,0 1-1,0-1 1,0 1-1,0-1 1,1 0-1,-1 1 1,1-1-1,0 0 1,0 1-1,0-1 1,2 4-1,-2-5 3,0 1-1,0-1 1,1 1 0,-1-1-1,1 0 1,-1 0-1,1 1 1,-1-1-1,1 0 1,0 0 0,-1-1-1,1 1 1,0 0-1,0 0 1,0-1 0,-1 1-1,1-1 1,0 0-1,0 0 1,0 1-1,0-1 1,0 0 0,0-1-1,0 1 1,0 0-1,0 0 1,0-1 0,-1 1-1,1-1 1,3-1-1,3-1 13,-1-1-1,1 0 0,0 0 0,-1-1 0,0 0 1,0 0-1,9-10 0,40-49 104,-26 28-44,-21 24-72,-1 1-1,0-1 0,-1-1 0,6-12 0,-9 16-2,2 2 0,-4 7 0,-4 0 0,1 2 0,0 0 0,-1 0 0,1 0 0,0 0 0,0 0 0,0 1 0,1-1 0,-1 0 0,0 0 0,1 1 0,0-1 0,-1 0 0,1 3 0,-1 1 0,-1 2 0,1 1 0,0-1 0,0 0 0,0 0 0,1 0 0,0 1 0,1-1 0,0 0 0,0 0 0,1 0 0,0 0 0,3 8 0,-4-15 0,0 0 0,-1 0 0,1 0 0,0 0 0,0 0 0,0 0 0,0-1 0,0 1 0,0 0 0,0-1 0,0 1 0,0-1 0,0 1 0,1-1 0,-1 1 0,0-1 0,0 0 0,0 0 0,1 1 0,-1-1 0,0 0 0,0 0 0,1 0 0,-1 0 0,0-1 0,0 1 0,0 0 0,1 0 0,-1-1 0,0 1 0,0-1 0,0 1 0,0-1 0,2 0 0,4-3 0,1 1 0,-1-1 0,0-1 0,7-6 0,20-15 0,-1-1 0,-2-2 0,41-49 0,-16 4 0,64-113 0,-90 132 0,-2-2 0,39-117 0,-50 120 0,-2 0 0,-2-1 0,9-86 0,-22 128-6,0-1-1,0 0 1,-4-22 0,4 35 0,0 1 0,0 0 0,0-1 0,0 1 0,0 0 0,0-1-1,0 1 1,-1-1 0,1 1 0,0 0 0,0-1 0,0 1 0,0 0 0,-1-1 0,1 1 0,0 0 0,0-1 0,-1 1 0,1 0 0,0 0 0,0-1 0,-1 1 0,1 0 0,0 0 0,-1 0 0,1-1 0,0 1 0,-1 0 0,1 0 0,0 0 0,-1 0 0,1 0 0,-1 0 0,1 0 0,0-1 0,-1 1 0,1 0 0,-1 0 0,1 1 0,0-1 0,-1 0 0,1 0 0,0 0 0,-1 0 0,1 0 0,-1 0-1,1 0 1,0 1 0,-1-1 0,1 0 0,0 0 0,0 0 0,-1 1 0,-15 14-148,-16 27-44,-27 51 1,47-74 153,-5 11-38,1 0 0,2 1 0,-18 58 0,-16 101-235,15-50 123,27-110 175,1-1 1,2 1-1,0 0 0,2 31 0,3-33 66,0 0 0,2 0 0,1 0-1,12 39 1,-16-63-37,0-1-1,1 1 1,-1-1 0,1 0-1,-1 0 1,1 0-1,0 1 1,0-2-1,1 1 1,-1 0-1,0 0 1,1-1-1,0 1 1,-1-1-1,1 0 1,0 0 0,0 0-1,1 0 1,-1-1-1,0 1 1,0-1-1,1 0 1,-1 0-1,1 0 1,-1 0-1,1 0 1,-1-1-1,1 0 1,4 0-1,2 0 26,-1-1 0,1 0 0,-1-1 0,1 0 0,-1-1 0,0 0 0,1 0 0,-2-1 0,14-7 0,10-6 103,-24 14-116,-1 0 0,0 0-1,0-1 1,0 0 0,-1-1-1,1 0 1,-1 0-1,0 0 1,-1 0 0,1-1-1,-1 0 1,0 0 0,-1-1-1,7-10 1,-5 5 5,-1 0 1,0-1-1,5-18 1,-8 25-21,-1 0 1,-1 1-1,1-1 1,-1 1-1,0-1 1,0 0-1,0 1 1,-1-1-1,0 0 1,-3-9-1,4 15-9,0-1-1,0 1 1,0-1 0,0 1-1,-1-1 1,1 0-1,0 1 1,0-1 0,-1 1-1,1-1 1,0 1 0,-1-1-1,1 1 1,0 0-1,-1-1 1,1 1 0,-1-1-1,1 1 1,-1 0 0,1-1-1,-1 1 1,1 0 0,-1 0-1,1-1 1,-1 1-1,1 0 1,-1 0 0,1 0-1,-1 0 1,0-1 0,1 1-1,-1 0 1,1 0-1,-1 0 1,1 0 0,-1 0-1,0 1 1,1-1 0,-1 0-1,1 0 1,-1 0 0,1 0-1,-1 1 1,1-1-1,-1 0 1,1 1 0,-1-1-1,1 0 1,-1 1 0,1-1-1,-1 0 1,0 1-1,-26 29-70,20-22 56,-3 2 2,1 2 0,0-1 0,1 1 0,0 0 0,1 1 0,-8 18 0,14-28 11,-1 1 0,1 0 1,0 0-1,0-1 0,1 1 0,-1 0 0,1 0 0,0 0 0,0 0 0,0 0 0,1 0 0,-1-1 0,1 1 0,0 0 0,0 0 0,0-1 0,0 1 0,1 0 0,0-1 0,0 1 0,0-1 0,0 0 0,0 0 0,0 0 0,1 0 0,0 0 0,-1 0 0,1 0 0,5 3 0,0-1 6,1 1 0,-1-1 0,1 0 0,0-1 1,0 0-1,0 0 0,1-1 0,-1 0 0,1-1 0,0 0 0,0-1 0,0 0 0,0 0 0,0-1 1,0 0-1,0-1 0,12-2 0,11-4 42,1-2 1,-1-1 0,49-23-1,-75 30-36,42-14 55,-37 15-63,-1-2 0,0 0 0,0 0 0,0-1 0,0 0 0,0-1 0,-1 0 0,11-9 0,-21 12 24,-6 3 1,-10 4 8,-7 6-32,1 0-1,-26 18 1,4-3-13,29-16-28,0 0 0,-22 18 1,31-22 14,0 0 0,1 1 0,-1 0 0,1 0 0,0 0 0,0 1 0,-7 13 0,11-18 18,1-1-1,-1 1 1,1 0 0,-1-1-1,1 1 1,0-1 0,-1 1-1,1 0 1,0-1 0,0 1-1,0 0 1,0-1 0,1 1-1,-1 0 1,0-1 0,1 1-1,-1 0 1,1-1 0,0 1-1,-1-1 1,1 1 0,0-1-1,0 1 1,0-1 0,0 0-1,0 1 1,0-1 0,0 0-1,0 0 1,1 0 0,-1 0-1,0 0 1,1 0 0,2 1-1,1 1 1,-1-1 0,2 1-1,-1-1 1,0-1 0,0 1 0,1-1-1,-1 1 1,1-2 0,5 1 0,1-1 2,0 0 1,-1-2 0,1 1-1,-1-1 1,1-1-1,-1 0 1,0-1 0,0 0-1,0-1 1,-1 0 0,0 0-1,0-1 1,18-14-1,-4 0-3,-2-1 0,0-1 0,-2-1 0,21-30 0,-17 19-14,-2-1 0,-1-1 0,22-55 0,36-121-79,-74 198 97,12-35 0,-2-2 0,17-101 0,-32 151 5,1 1 0,-1 0-1,0 0 1,0 0 0,0 0 0,0 0 0,0-1-1,0 1 1,0 0 0,0 0 0,0 0-1,0 0 1,0 0 0,0-1 0,0 1 0,0 0-1,0 0 1,0 0 0,0 0 0,0-1 0,0 1-1,0 0 1,0 0 0,0 0 0,0 0-1,0 0 1,0 0 0,-1-1 0,1 1 0,0 0-1,0 0 1,0 0 0,0 0 0,0 0 0,0 0-1,0 0 1,-1-1 0,1 1 0,0 0-1,0 0 1,0 0 0,0 0 0,0 0 0,-1 0-1,-6 5 16,-7 14-6,-7 15-13,1 0-1,2 2 0,2 0 1,1 1-1,-12 45 0,19-52-6,2 0 0,1 0 0,1 1-1,2-1 1,1 1 0,1 0 0,6 43-1,-3-63 19,0 1-1,0-1 1,2 0 0,-1-1-1,1 1 1,1-1-1,-1 0 1,2 0-1,0-1 1,0 0-1,0 0 1,1 0 0,0-1-1,1 0 1,0-1-1,0 0 1,17 9-1,-24-15 3,0 0-1,-1 0 1,1-1-1,0 1 0,-1-1 1,1 0-1,0 1 1,0-1-1,0 0 0,-1 0 1,1 0-1,0 0 1,0-1-1,-1 1 0,4-1 1,-4 1-192,0-1-1,0 1 1,0-1 0,-1 1 0,1-1-1,0 1 1,0-1 0,-1 1-1,1-1 1,0 0 0,-1 1 0,1-1-1,0 0 1,-1 0 0,1 1-1,-1-1 1,1 0 0,-1 0 0,0 0-1,1 0 1,-1 1 0,0-1 0,0 0-1,1 0 1,-1 0 0,0 0-1,0-1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0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90 130 9848,'0'0'18271,"11"2"-17976,-7-1-276,7 2 108,1 0 0,0-1 0,0-1 0,0 0 0,-1-1-1,1 0 1,0 0 0,13-3 0,-18 1 67,1 0 1,-1 0-1,0-1 0,0 0 1,9-5-1,-15 8-160,0-1 0,0 0 0,0 1 0,0-1 0,0 0 0,0 0 0,0 0 0,-1 0 0,1 0 0,0 0 0,0 0 0,-1 0 0,1 0 0,0 0 0,-1 0 0,1 0 0,-1 0 0,0-1 1,1 1-1,-1 0 0,0 0 0,0-1 0,1 1 0,-1 0 0,0 0 0,0-1 0,-1 1 0,1 0 0,0 0 0,0-1 0,-1 1 0,1 0 0,0 0 0,-1 0 0,1 0 0,-1-1 0,0 1 0,1 0 0,-1 0 0,-1-1 0,-1-3-14,-1 0 0,-1 1 0,1-1 0,0 1 0,-1 0 0,0 0 0,0 1 0,0-1 0,-1 1-1,1 0 1,-1 1 0,0-1 0,1 1 0,-1 0 0,0 1 0,0-1 0,0 1 0,-8 0 0,3 0 4,0 0 1,0 2-1,0-1 0,0 1 1,0 1-1,0 0 1,1 0-1,-1 1 1,-15 7-1,22-9-24,1 0 0,0 1 0,0 0 0,0 0 0,0 0 0,0 0 0,0 0 0,0 1 0,1-1 0,-1 1 0,1 0 0,0 0 0,0 0 0,0 0 0,0 0 0,-2 5 0,3-4 0,-1 1 0,1 0 0,0 0 0,0 0 0,1 0 0,-1 0 0,1 0 0,0 0 0,1 0 0,0 8 0,3 1 0,-1-1 0,2 1 0,0-1 0,0 0 0,1-1 0,1 1 0,12 17 0,-10-17 0,2 0 0,-1 0 0,1-1 0,1 0 0,0-1 0,1-1 0,15 10 0,-23-16 0,0-1 0,0 0 0,0-1 0,1 1 0,0-1 0,-1 0 0,1 0 0,0-1 0,0 0 0,0 0 0,0 0 0,0-1 0,0 0 0,0 0 0,0 0 0,0-1 0,0 0 0,0 0 0,0 0 0,-1-1 0,1 0 0,10-5 0,4-6 0,0 0 0,-1-2 0,-1 0 0,0-2 0,24-28 0,12-11 0,49-52 0,-22 21 0,-81 86 0,1 0 0,-1 1 0,1-1 0,-1 1 0,1-1 0,-1 1 0,1-1 0,-1 1 0,1-1 0,0 1 0,-1-1 0,1 1 0,-1-1 0,1 1 0,0 0 0,0 0 0,-1-1 0,1 1 0,0 0 0,-1 0 0,1 0 0,0 0 0,0 0 0,-1 0 0,1 0 0,0 0 0,0 0 0,-1 0 0,1 0 0,0 0 0,0 1 0,-1-1 0,1 0 0,0 0 0,-1 1 0,1-1 0,0 1 0,-1-1 0,1 0 0,-1 1 0,1-1 0,-1 1 0,1-1 0,-1 1 0,1 0 0,-1-1 0,1 1 0,0 0 0,2 6 0,0-1 0,-1 1 0,1-1 0,2 12 0,1 2 0,2-2 0,0-1 0,2 1 0,0-2 0,1 1 0,1-2 0,18 21 0,-10-15 0,-1-1 0,0-1 0,39 30 0,-52-44 0,1-1 0,0 0 0,1 0 0,-1 0 0,1-1 0,-1 0 0,1-1 0,0 1 0,0-2 0,0 1 0,0-1 0,1 0 0,13-1 0,39-11 0,-56 4 850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03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10344,'0'0'3880,"83"6"-2984,-13-4 8,27 8-9,0-4 1,-1-4-112,1-2-8,-12-2-16,-7-4-8,-15-6-216,-19 0 8,-14 1-168,-12 3 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29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1133 5520,'0'0'7354,"12"-4"-7011,0 1-233,-7 1-59,1 1 1,0-1 0,-1 0-1,0 0 1,1-1 0,-1 1-1,0-1 1,0 0-1,0-1 1,-1 1 0,5-5-1,8-9 240,-1 0 0,-1-1 0,19-29 0,35-67 633,-21 32-420,-12 22-229,-1-3-1,-4 0 1,-2-2-1,-3-1 1,-4-1-1,-2-2 1,17-103-1,-34 132 78,-1-56 1,-2 66 34,-2 26 5,-3 11-162,-7 18-47,10-22-163,-36 89 248,-42 151-1,-156 478 482,189-600-252,-6-2 0,-109 182 0,132-248 136,27-48-388,2-7-10,4-10 60,14-25-61,11-26 148,56-90-1,-6 42-1,5 3 0,5 4-1,197-181 1,-249 258-290,-28 23-58,0-2 0,-1 1-1,11-11 1,-6-7 145,-10 10 185,-5 18-345,0 0 0,-1 0 1,0-1-1,0 1 0,0-1 1,-8 6-1,-10 11 14,4 2-3,0 2 1,1 0-1,2 1 1,-23 51-1,37-75-27,0 1 0,-1-1 0,1 1 0,0-1 0,1 1 0,-1-1 0,0 1 0,1 0 0,-1-1-1,1 1 1,0 0 0,0-1 0,0 1 0,0 0 0,1-1 0,-1 1 0,1 0 0,-1-1 0,1 1-1,0 0 1,0-1 0,0 1 0,0-1 0,1 0 0,-1 1 0,1-1 0,-1 0 0,1 0 0,0 0-1,0 0 1,0 0 0,0 0 0,0-1 0,0 1 0,1-1 0,-1 1 0,0-1 0,1 0 0,-1 0-1,1 0 1,-1 0 0,6 1 0,1-1 4,0 1 1,0-1-1,0 0 1,0-1-1,0 0 0,1-1 1,-1 0-1,0 0 0,0-1 1,0 0-1,-1 0 0,13-6 1,3-2 42,1-1 0,43-28 1,-40 20 72,-1-1 0,0-2 0,44-47 0,-58 57 50,-15 19-42,-18 23-61,-6 5-43,-22 32-4,44-61-26,0 1 0,1-1-1,0 1 1,0 0 0,1-1-1,0 1 1,0 1 0,-2 11-1,4-17 6,0 0 0,0-1-1,1 1 1,-1 0-1,0 0 1,1 0 0,-1-1-1,1 1 1,-1 0-1,1 0 1,0-1 0,0 1-1,0 0 1,0-1-1,0 1 1,0-1 0,0 0-1,0 1 1,1-1 0,-1 0-1,0 0 1,1 1-1,-1-1 1,1 0 0,-1-1-1,1 1 1,0 0-1,-1 0 1,1-1 0,0 1-1,0-1 1,1 1-1,4 0 7,-1 1-1,0-1 0,0-1 0,1 0 0,-1 0 0,0 0 0,13-2 0,-9 0 3,0-1 0,0 0 0,-1-1 0,1 0 0,-1 0-1,0-1 1,0-1 0,0 1 0,0-1 0,-1-1-1,0 1 1,-1-1 0,0-1 0,10-11 0,-14 15 2,0-1-1,0 0 1,0 0 0,0 0 0,-1 0 0,0 0-1,0 0 1,0-1 0,0 1 0,-1-1 0,0 1-1,0-1 1,-1 0 0,0 1 0,0-1 0,0 0 0,0 1-1,-1-1 1,0 0 0,0 1 0,-1-1 0,0 1-1,1 0 1,-2-1 0,1 1 0,-1 0 0,-3-6-1,3 8 5,0-1 0,0 1 0,0 0-1,0-1 1,-1 2 0,1-1-1,-1 0 1,1 1 0,-1-1-1,0 1 1,0 0 0,0 1 0,-1-1-1,1 1 1,0-1 0,0 1-1,-1 1 1,1-1 0,-1 0 0,-6 1-1,-8 0 27,1 2 0,-1 0 0,-26 6 0,44-8-40,-2 0 3,3 0-3,-1 0 0,0 0 0,0 0 0,1 0 0,-1 1 0,0-1 0,0 0 0,1 0 0,-1 0 0,0 0 0,1 1 0,-1-1 0,0 0 0,1 1 0,-1-1 0,0 1 0,1-1 0,-1 0 0,1 1 0,-1 0 0,1-1 0,-1 1 0,1-1 0,-1 1 0,1-1 0,-1 1 0,1 0 0,-1 1 0,1-2-15,5 0-3,58-10-5,-34 7 7,31-9 0,32-8 13,100-9-1,-186 28 13,0 1 0,0-1 0,0 1 0,0 0 0,-1 1 0,1-1 0,0 1 0,6 2 0,-10-2-2,-1-1 1,1 1 0,-1 0-1,1 0 1,-1 0 0,1 0 0,-1 0-1,0 0 1,1 0 0,-1 0 0,0 0-1,0 1 1,0-1 0,0 0 0,0 1-1,0-1 1,0 1 0,-1 0 0,1-1-1,0 1 1,-1-1 0,1 1-1,-1 0 1,0-1 0,0 1 0,1 0-1,-1 0 1,0-1 0,0 1 0,-1 2-1,0 11 42,-1-1 0,-1 0-1,-6 19 1,7-26-16,0-1 0,0 1 0,-1-1 1,0 0-1,0 1 0,-1-2 0,0 1 1,0 0-1,-6 6 0,-1 5 107,10-15-117,0 0 0,0-1 0,1 1 0,-1 0 0,0-1 0,-1 1 0,1-1-1,0 0 1,0 1 0,-3 1 0,24-19 205,27-26 0,12-10-84,-38 36-89,63-46 171,-77 57-188,1 0 1,0 1-1,0 0 0,1 0 0,-1 1 1,1 0-1,0 1 0,16-3 0,-23 5-37,-1 0-1,1 0 1,-1-1-1,1 1 1,-1 1-1,1-1 1,-1 0-1,0 0 1,1 0-1,-1 1 0,1-1 1,-1 1-1,1-1 1,-1 1-1,0 0 1,0-1-1,1 1 1,-1 0-1,0 0 1,0 0-1,0 0 1,0 0-1,0 0 1,0 0-1,0 0 1,0 1-1,0-1 0,0 0 1,-1 1-1,1-1 1,0 0-1,-1 1 1,0-1-1,1 1 1,-1-1-1,0 0 1,1 1-1,-1 2 1,0 5-2,0 0 0,-1 0 1,0 0-1,0 0 1,-3 9-1,2-10 1,-6 23 0,-1 0 0,-19 41 0,15-40 0,16-37 0,1 0 0,0 0 0,1 0 0,-1 1 0,1-1 0,10-7 0,3-3 0,22-21 0,122-102 0,-160 137 0,0-1 0,1 0 0,-1 1 0,1-1 0,0 1 0,-1 0 0,1 0 0,0 0 0,4-1 0,-6 2 0,-1 0 0,1 0 0,0 0 0,0 0 0,0 0 0,0 1 0,-1-1 0,1 0 0,0 0 0,0 1 0,-1-1 0,1 1 0,0-1 0,0 0 0,-1 1 0,1 0 0,0-1 0,-1 1 0,1-1 0,-1 1 0,1 0 0,-1-1 0,1 1 0,-1 0 0,1-1 0,-1 1 0,0 0 0,1 0 0,-1 0 0,0-1 0,0 1 0,0 0 0,1 0 0,-1 0 0,0 0 0,0 0 0,7 62 0,-6-49 0,0 0 0,0-1 0,2 1 0,0 0 0,0-1 0,1 0 0,9 20 0,-11-30 0,0 0 0,1 0 0,-1 0 0,0-1 0,1 1 0,0-1 0,0 0 0,-1 0 0,1 0 0,0 0 0,1 0 0,-1-1 0,0 1 0,0-1 0,1 0 0,-1 0 0,1 0 0,-1 0 0,1-1 0,-1 1 0,1-1 0,-1 0 0,1 0 0,5-1 0,2 0 0,0-1 0,0 0 0,0 0 0,0-1 0,0-1 0,17-8 0,-9 2 176,-1-1-1,0-1 1,-1-1 0,21-20 0,18-24-5123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33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361 0 5224,'0'0'7245,"-1"11"-6690,-1 3-374,0 1 0,-1-1 1,-1-1-1,0 1 0,-11 24 1,-24 50 1210,-46 156 0,33-83-230,-5 58 646,31-109-779,22-86-644,-3 34-1,6-43-168,-1 0 1,0 0-1,0-1 1,-2 1-1,0-1 1,-8 21-1,11-32-136,0 0 0,0 0 0,0 0 0,0 1 0,1-1 0,-1 0 0,1 5 0,0-6-23,0 0 0,0 0 1,0 0-1,0 0 0,0 0 1,0 0-1,-1 0 0,1 0 0,-1-1 1,1 1-1,-1 0 0,0 0 1,0 0-1,0-1 0,0 1 0,0-1 1,0 1-1,0 0 0,0-1 1,-1 0-1,-1 3 0,1-2 238,1-2-286,1 0 0,0 0 0,0-1 0,0 1 1,0 0-1,0 0 0,0 0 0,0 0 0,0 0 1,0 0-1,0-1 0,0 1 0,0 0 1,-1 0-1,1 0 0,0 0 0,0 0 0,0 0 1,0 0-1,0 0 0,0-1 0,-1 1 0,1 0 1,0 0-1,0 0 0,0 0 0,0 0 1,0 0-1,-1 0 0,1 0 0,0 0 0,0 0 1,0 0-1,0 0 0,-1 0 0,1 0 0,0 0 1,0 0-1,0 0 0,0 0 0,0 1 1,-1-1-1,1 0 0,0 0 0,0 0 0,0 0 1,0 0-1,0 0 0,0 0 0,0 0 0,-1 0 1,1 1-1,0-2 99,0-9 131,-2-10-169,2 1 1,1 0 0,0 0 0,1 0 0,1 0 0,1 0-1,7-19 1,-5 18-32,2 2 0,0-1 0,1 1 0,1 0 0,0 1 0,2 0 0,0 1 0,16-17 0,-5 8 28,2 1 0,1 2 0,56-39 0,-71 54-52,0 1 0,0 0 1,1 1-1,0 0 0,0 1 1,1 0-1,13-2 0,-19 5-6,0 0 0,0 0 0,0 1-1,0 0 1,0 0 0,0 0 0,0 1 0,0 0 0,0 1-1,0-1 1,0 1 0,0 1 0,-1-1 0,10 6-1,-12-5-3,-1 0 0,1 0 0,0 0 0,-1 0-1,0 1 1,0 0 0,0-1 0,0 1-1,-1 0 1,1 1 0,-1-1 0,0 0 0,0 1-1,-1-1 1,1 1 0,-1-1 0,0 1-1,0 0 1,0 0 0,-1-1 0,0 1-1,0 9 1,-1-4 2,0 0-1,-1 0 0,0 1 1,0-2-1,-1 1 0,0 0 1,-1 0-1,0-1 0,-11 18 1,7-14 2,-1-1 0,-1 0 0,-20 21 0,25-28-4,0-1 1,-1 0 0,0 0-1,1-1 1,-1 1 0,0-1-1,0 0 1,-1-1 0,1 0-1,-1 0 1,-8 2 0,12-4-4,-5 2 3,0-1 1,0 0-1,1-1 1,-11 0-1,15 0-3,0-1 0,0 1 0,1-1 0,-1 0 0,0 0 0,1 0 0,-1 0 0,1 0 0,-1-1 0,1 1 0,0-1 0,0 0 0,-1 0 0,1 1 0,-2-4 0,3 4 0,-1-1 13,0 0 0,0 0 0,0-1 0,0 1 0,0 0 0,0-1 0,1 1 0,-1-1 0,1 1 0,0-1 0,0 0 0,0 1 0,0-1 0,0 0 0,1 0 0,-1-4 0,1 7-13,0 0-1,0 0 1,0-1-1,0 1 1,0 0-1,0 0 1,0 0-1,0 0 1,0 0-1,0 0 1,0 0-1,0 0 1,0 0-1,0 0 1,0 0-1,0 0 1,0 0 0,1 0-1,-1-1 1,0 1-1,0 0 1,0 0-1,0 0 1,0 0-1,0 0 1,0 0-1,0 0 1,0 0-1,0 0 1,0 0-1,1 0 1,-1 0-1,0 0 1,0 0-1,0 0 1,0 0-1,0 0 1,0 0-1,0 0 1,0 0-1,0 0 1,0 0-1,0 0 1,0 0-1,1 0 1,-1 1-1,0-1 1,0 0-1,0 0 1,0 0-1,0 0 1,0 0-1,0 0 1,0 0-1,0 0 1,0 0-1,0 0 1,0 0-1,0 0 1,0 0-1,0 0 1,0 1-1,8 6 66,7 11-18,6 7 2,1-1 0,48 41 0,-67-62-42,1 0 0,-1 0 0,1 0-1,0-1 1,0 1 0,0-1 0,0 0-1,0 0 1,0 0 0,0-1-1,1 0 1,-1 1 0,0-2 0,1 1-1,-1 0 1,1-1 0,-1 0 0,1 0-1,0 0 1,-1 0 0,1-1 0,-1 0-1,0 0 1,1 0 0,-1 0-1,0-1 1,1 0 0,-1 0 0,0 0-1,5-4 1,9-6 23,-1 0-1,0-1 1,-1-1-1,16-18 1,55-69 158,-38 42-66,30-40 127,-78 98-243,0 0 1,-1 0 0,1 0-1,0 0 1,0 0-1,0 0 1,0 0 0,1 0-1,-1 0 1,0 0-1,0 0 1,0 1 0,1-1-1,-1 0 1,0 1-1,1 0 1,-1-1 0,1 1-1,-1 0 1,2-1-1,-1 1-3,-1 1-1,0-1 1,0 1-1,0-1 1,0 1-1,0-1 0,-1 1 1,1-1-1,0 1 1,0 0-1,0-1 1,0 1-1,-1 0 0,1 0 1,0 0-1,-1 0 1,1 0-1,-1 0 1,1-1-1,0 3 0,1 3 5,1 0 0,-1 0 0,-1 1-1,1-1 1,-1 1 0,1 11-1,-3 6 3,-1-1 0,-1 1 0,-1-1 0,-1 0-1,-1 0 1,-1 0 0,-1-1 0,-16 32 0,18-38 165,6-16-173,0 0 1,0 0-1,0 0 1,0 0-1,0 0 0,0 0 1,0 0-1,0 0 1,0 0-1,0 0 1,0 0-1,0 0 1,0 0-1,0 0 0,1 0 1,-1 0-1,0 0 1,0 0-1,0 0 1,0 0-1,0 0 0,0 1 1,0-1-1,0 0 1,0 0-1,0 0 1,0 0-1,0 0 1,0 0-1,0 0 0,0 0 1,0 0-1,0 0 1,0 0-1,0 0 1,0 0-1,0 0 0,0 0 1,0 0-1,0 0 1,0 1-1,14-23 185,3-2-146,19-21 41,-15 17-15,1 1 0,39-35 0,-58 59-62,0 0 0,1 0 0,0 1 0,-1 0 0,1 0-1,0 0 1,0 0 0,1 0 0,-1 1 0,0 0 0,0 0 0,5-1 0,-7 2-4,0 0 0,0 0-1,0 0 1,0 0 0,0 0 0,0 1 0,-1-1 0,1 1 0,0-1 0,0 1-1,-1 0 1,1-1 0,0 1 0,-1 0 0,1 0 0,0 0 0,-1 1-1,0-1 1,1 0 0,-1 0 0,0 1 0,1-1 0,-1 1 0,0-1 0,0 1-1,0 0 1,0-1 0,-1 1 0,1 0 0,0 2 0,2 6-1,-1 0 1,0 0-1,0 1 0,-2-1 1,1 0-1,-1 1 1,0-1-1,-3 12 1,2-11 6,0 0 0,1 0 0,0 0 1,0 0-1,1 0 0,4 16 0,-5-26-5,1 1-1,-1 0 0,1-1 0,0 1 1,-1-1-1,1 1 0,0-1 1,0 1-1,0-1 0,0 1 0,0-1 1,0 0-1,1 1 0,0 0 1,-1-2-1,0 1 0,0-1 0,0 1 0,0-1 0,0 0 1,0 1-1,0-1 0,0 0 0,0 0 0,0 0 0,0 0 1,0 0-1,0 0 0,0 0 0,0 0 0,0 0 0,2-1 1,3-1 7,-1 0 1,1-1 0,-1 0-1,0 0 1,0-1 0,7-5-1,2-1 12,21-14 88,-2-1 0,50-47 0,-50 37 57,-79 91 41,27-32-209,7-9-7,1 0 0,-15 27-1,24-38 12,-1 1-1,1 1 1,0-1-1,0 0 1,1 0-1,0 1 1,0-1-1,0 1 1,0-1-1,1 1 1,0-1-1,0 1 1,2 8-1,-2-11 4,1 0-1,0 0 0,0 0 1,0-1-1,0 1 0,1 0 1,-1-1-1,1 1 0,0-1 1,-1 1-1,1-1 0,0 0 1,0 0-1,1 0 0,-1 0 1,0 0-1,1 0 0,-1 0 1,1-1-1,-1 0 0,1 1 1,0-1-1,0 0 0,-1 0 1,1 0-1,0-1 0,0 1 1,0-1-1,0 1 0,0-1 1,0 0-1,0 0 0,0-1 1,0 1-1,0 0 0,0-1 1,0 0-1,0 0 0,-1 0 1,1 0-1,0 0 0,-1 0 1,1-1-1,0 1 0,-1-1 1,0 0-1,3-2 0,3-3 11,0-1-1,0-1 1,-1 1-1,0-1 0,0 0 1,-1-1-1,7-15 1,-10 18 0,0 0 0,0 0 0,-1 0 0,0 0 1,-1-1-1,0 1 0,0-1 0,0 1 0,-1-1 0,0 1 0,-1-1 1,-1-11-1,0 14-7,0 0 0,0 0 0,0 0 0,-1 0 1,0 1-1,0-1 0,0 1 0,0-1 1,-1 1-1,0 0 0,1 1 0,-10-7 0,11 8-6,1 0 0,-1 1 0,0-1 0,0 1 0,0 0 0,0 0 0,0-1-1,-1 2 1,1-1 0,0 0 0,0 0 0,-1 1 0,1-1 0,0 1 0,-1-1 0,1 1-1,-1 0 1,1 0 0,0 0 0,-1 1 0,1-1 0,-1 0 0,1 1 0,0 0 0,0-1 0,-1 1-1,1 0 1,0 0 0,0 0 0,-3 2 0,4-1-3,-1 0 0,1-1 0,0 1 0,0 0 0,0 0 0,0 0 0,0 0 0,0 0 0,1 0 0,-1 0 0,1 0 0,-1 0 0,1 0 0,0 0 0,0 0 0,0 0 0,0 0 0,0 0 0,0 0 0,1 0 0,-1 0 0,0 0 0,1 0 0,0 0 0,0 0 0,-1 0 0,1 0 0,0 0 0,0 0 0,1-1 0,-1 1 0,0 0 0,1-1 0,-1 1 0,3 2 0,4 1 0,-1 0 0,1-1 0,0 1 0,0-1 0,0-1 0,0 0 0,1 0 0,-1 0 0,1-1 0,0-1 0,-1 1 0,1-1 0,0-1 0,14 0 0,-3-2 0,0 0 0,0-2 0,-1 0 0,1-1 0,25-11 0,-9 3 0,-22 9 0,0-1 0,0 0 0,-1-1 0,0-1 0,0 0 0,21-16 0,-31 20 0,0 0 0,0 1 0,0-1 0,0 1 0,0 0 0,1 0 0,-1 0 0,1 0 0,0 1 0,-1-1 0,1 1 0,5-1 0,-9 2 0,0 0 0,0 1 0,1-1 0,-1 0 0,0 0 0,0 1 0,0-1 0,0 0 0,0 0 0,0 1 0,1-1 0,-1 0 0,0 0 0,0 1 0,0-1 0,0 0 0,0 0 0,0 1 0,0-1 0,0 0 0,0 1 0,0-1 0,0 0 0,0 0 0,0 1 0,-1-1 0,1 0 0,0 0 0,0 1 0,0-1 0,0 0 0,0 0 0,-1 1 0,1-1 0,-6 15 0,5-13 0,-13 29 0,3-11 0,2 1 0,0 0 0,1 1 0,2 0 0,-5 25 0,12-5 0,-1-40 0,0 1 0,1-1 0,-1 1 0,1-1 0,0 0 0,0 1 0,0-1 0,0 0 0,0 0 0,0 1 0,1-1 0,-1 0 0,1 0 0,1 2 0,-2-4 0,0 1 0,1-1 0,-1 1 0,0-1 0,0 0 0,0 0 0,0 0 0,0 1 0,1-1 0,-1 0 0,0 0 0,0-1 0,0 1 0,1 0 0,-1 0 0,0-1 0,0 1 0,0 0 0,0-1 0,0 1 0,2-2 0,23-14 0,-10 2 0,-1-1 0,-1 0 0,0-1 0,19-28 0,-15 20 0,29-32 0,-40 48 0,0 2 0,-6 11 0,-2 17 0,3-4 0,0 0 0,2 0 0,0 0 0,1-1 0,1 1 0,9 18 0,-12-32 0,-1 0 0,1-1 0,-1 1 0,1-1 0,0 0 0,0 0 0,1 0 0,-1 0 0,1-1 0,-1 1 0,1-1 0,0 0 0,0 0 0,0 0 0,0-1 0,0 1 0,7 1 0,-8-3 0,1 1 0,-1 0 0,0-1 0,1 1 0,-1-1 0,0 0 0,1 0 0,-1-1 0,1 1 0,-1-1 0,0 1 0,0-1 0,1 0 0,-1 0 0,0-1 0,0 1 0,0-1 0,0 1 0,0-1 0,0 0 0,-1 0 0,4-3 0,3-4 0,-2-1 0,1 1 0,-1-1 0,-1-1 0,0 1 0,0-1 0,-1 0 0,0-1 0,-1 1 0,0-1 0,-1 0 0,-1 0 0,0 0 0,0 0 0,-1 0 0,-1 0 0,-1-23 0,0 21 0,1 11 0,0 0 0,0 1 0,-1-1 0,1 1 0,-1-1 0,1 0 0,-1 1 0,-1-3 0,2 5 0,0-1 0,0 1 0,0 0 0,-1 0 0,1 0 0,0-1 0,0 1 0,0 0 0,0 0 0,0 0 0,0 0 0,0-1 0,0 1 0,0 0 0,0 0 0,0 0 0,0-1 0,0 1 0,0 0 0,0 0 0,1 0 0,-1-1 0,0 1 0,0 0 0,0 0 0,0 0 0,0 0 0,0-1 0,0 1 0,0 0 0,1 0 0,-1 0 0,0 0 0,0 0 0,0-1 0,0 1 0,1 0 0,-1 0 0,0 0 0,0 0 0,0 0 0,0 0 0,1 0 0,-1 0 0,0 0 0,0 0 0,0 0 0,1 0 0,-1 0 0,0 0 0,0 0 0,0 0 0,1 0 0,12 1 0,-12-1 0,18 1 0,0 2 0,0 0 0,-1 1 0,1 1 0,-1 1 0,0 1 0,-1 0 0,1 1 0,-2 1 0,1 1 0,18 13 0,-32-20 0,0 1 0,0-1 0,0 1 0,-1 0 0,1 0 0,-1 0 0,0 0 0,0 0 0,0 0 0,-1 1 0,1-1 0,-1 0 0,0 1 0,0 0 0,-1-1 0,1 1 0,-1-1 0,0 1 0,0 0 0,-1-1 0,-1 8 0,0 2 0,-1 0 0,-1-1 0,0 1 0,-1-1 0,-11 23 0,-2-11 0,21-30 0,0 0 0,0 0 0,0 1 0,0-1 0,7-7 0,2-1 0,-1-3 0,6-6 0,32-34 0,-43 51 0,0-1 0,0 1 0,1 0 0,-1 1 0,1 0 0,0 0 0,1 0 0,-1 1 0,0 0 0,13-3 0,-18 5 0,1 1 0,-1-1 0,1 1 0,-1 0 0,1 0 0,-1 0 0,1 1 0,-1-1 0,1 0 0,-1 1 0,1 0 0,-1-1 0,0 1 0,1 0 0,-1 0 0,0 1 0,0-1 0,0 0 0,0 1 0,0-1 0,0 1 0,0 0 0,0-1 0,2 5 0,3 3 0,-1 0 0,0 1 0,0 0 0,4 14 0,5 6 0,-8-19 0,0 0 0,0-1 0,1 0 0,1 0 0,0-1 0,0 0 0,0-1 0,22 15 0,-26-20 0,-1 0 0,1 0 0,0-1 0,0 0 0,0 0 0,1 0 0,-1 0 0,0-1 0,1 0 0,-1 0 0,1 0 0,-1-1 0,1 0 0,-1 0 0,1 0 0,-1-1 0,1 1 0,-1-2 0,0 1 0,1 0 0,-1-1 0,9-4 0,-9 3 0,-1-1 0,0 1 0,0-1 0,0 0 0,0 0 0,0-1 0,-1 1 0,0-1 0,0 1 0,0-1 0,0 0 0,-1 0 0,0-1 0,0 1 0,0 0 0,-1-1 0,1-5 0,2-9 0,-1 0 0,-1 1 0,-1-30 0,-4-5-4019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35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59 131 6424,'0'0'8449,"-4"14"-7836,-10 32 169,2 1 1,-9 84-1,19-81-197,2 0 1,3 0 0,2-1-1,12 54 1,-7-63 157,-6-28-212,-1-1 0,-1 1 1,0 0-1,1 16 1,-2-26 383,-1-11-397,-1-1-395,0 1 1,0 0 0,1-1-1,1-10 1,0-4 9,-9-274 1305,9 250-1246,2-1 0,2 1 0,2-1 0,14-49 0,-20 93-175,1 0 0,-1 0 0,1 1 0,0-1 0,0 1 0,1-1 0,0 1 0,-1 0-1,2 0 1,-1 0 0,0 0 0,1 0 0,-1 1 0,6-4 0,-2 2 5,1 1 1,-1 0 0,1 0-1,-1 1 1,1 0-1,0 0 1,16-2-1,5 1 34,0 1 0,0 2 0,53 4 0,-79-3-51,17 1 25,0 2 0,0 0 0,26 7 1,-38-8-20,-1 0 0,-1 1 1,1 0-1,0 0 0,-1 1 1,1 0-1,-1 0 0,0 0 1,0 1-1,-1 0 0,0 0 0,8 9 1,-11-11-6,0 0 0,0 0 0,-1 0 0,1 0 0,-1 0 0,0 0-1,0 0 1,0 0 0,0 1 0,0-1 0,-1 0 0,1 1 0,-1-1 0,0 0 0,0 1 0,-1 3 0,0-1 0,0 1-1,-1-1 1,0 0-1,0 0 1,-1 0 0,0 0-1,-6 11 1,-1-3 0,-1 0 0,-1 0 0,0-1 0,0-1 0,-20 15 0,6-7 24,-2-2 0,0-1-1,-1-1 1,0-1-1,-50 16 1,26-8 223,53-23-247,0 0 0,-1 0-1,1 0 1,0 0 0,0 0 0,0 0 0,0 0-1,-1 0 1,1 0 0,0 0 0,0 1 0,0-1 0,0 0-1,0 0 1,-1 0 0,1 0 0,0 0 0,0 1-1,0-1 1,0 0 0,0 0 0,0 0 0,0 0-1,0 1 1,0-1 0,0 0 0,0 0 0,0 0-1,0 1 1,-1-1 0,1 0 0,1 0 0,-1 0-1,0 0 1,0 1 0,0-1 0,0 0 0,0 0-1,0 0 1,0 1 0,0-1 0,0 0 0,0 0-1,0 0 1,0 0 0,0 1 0,1-1 0,-1 0-1,0 0 1,0 0 0,0 0 0,0 0 0,0 0-1,1 1 1,-1-1 0,0 0 0,0 0 0,0 0-1,0 0 1,1 0 0,-1 0 0,0 0 0,0 0-1,0 0 1,1 0 0,-1 0 0,0 0 0,17 6 67,-14-5-29,14 8 17,-2-1 0,1 2 0,-1 0 0,13 13 0,-15-13-35,1 4 5,0 0 1,-1 0 0,-1 1-1,0 1 1,-1 0 0,-1 1-1,11 24 1,-18-35-26,0 1 0,-1-1 1,1 0-1,-2 1 0,1 0 0,-1-1 1,0 1-1,0 0 0,-1-1 0,0 1 0,0 0 1,0 0-1,-1 0 0,0-1 0,-1 1 0,1-1 1,-1 1-1,-1-1 0,1 1 0,-1-1 0,0 0 1,0 0-1,-1 0 0,0-1 0,0 1 0,0-1 1,-1 0-1,1 0 0,-1-1 0,-1 1 1,-6 4-1,0-2 11,0 0 1,0 0-1,-1-2 1,0 1-1,-1-2 1,1 0-1,-1 0 1,0-1-1,0-1 1,0 0-1,-16-1 0,-4-2 37,1-1-1,-1-2 0,-48-13 0,71 15-201,-3-2-170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36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36 10448,'0'0'4456,"-6"10"-3816,-5 8-453,2-6 187,1 1-1,1 1 1,0-1 0,-5 17-1,11-27-262,-1 1-1,1-1 1,1 0 0,-1 1-1,0-1 1,1 1-1,0-1 1,-1 1-1,2-1 1,-1 0 0,0 1-1,1-1 1,-1 1-1,1-1 1,0 0-1,0 1 1,0-1-1,1 0 1,-1 0 0,1 0-1,0 0 1,-1 0-1,1 0 1,1 0-1,2 3 1,1-1 7,1 0-1,0-1 1,0 1-1,0-1 1,1 0 0,0-1-1,-1 0 1,1 0-1,0-1 1,0 0-1,1 0 1,-1-1 0,0 0-1,1 0 1,-1-1-1,0 0 1,1-1 0,-1 1-1,0-2 1,0 1-1,1-1 1,-1 0 0,0-1-1,-1 0 1,16-8-1,-11 4 65,-1-1-1,0-1 0,-1 0 1,1 0-1,-2-1 1,13-15-1,-19 21-109,0-1 1,0 0-1,-1 0 1,1 0-1,-1 0 0,0 0 1,-1 0-1,1 0 0,-1-1 1,0 1-1,-1-1 1,1 1-1,-1-1 0,0 1 1,0-1-1,-1 1 0,1 0 1,-1-1-1,-2-6 1,1 9-38,1-1 0,-1 1 0,0-1 1,1 1-1,-2 0 0,1 0 1,0-1-1,-1 2 0,1-1 1,-1 0-1,0 0 0,0 1 1,0 0-1,0-1 0,0 1 1,0 0-1,-1 1 0,1-1 1,-1 1-1,1-1 0,-9-1 1,2 1 30,-1 0 1,1 0-1,-1 1 1,0 0-1,1 1 1,-22 2-1,8 3-9,-1 0-1,1 2 1,0 1 0,1 0-1,-1 2 1,2 1 0,-1 1-1,2 0 1,-27 21 0,47-32-65,0 0-1,-1 0 1,1 0 0,0-1 0,0 1-1,0 0 1,0 1 0,0-1 0,0 0-1,1 0 1,-1 0 0,0 0 0,0 1-1,1-1 1,-1 0 0,1 1 0,-1-1-1,1 0 1,-1 4 0,2-5-116,-1 1 0,0-1 0,0 1 0,1-1 0,-1 1 1,1-1-1,-1 1 0,0-1 0,1 0 0,-1 1 0,1-1 0,-1 1 0,1-1 0,-1 0 0,1 0 1,-1 1-1,1-1 0,-1 0 0,1 0 0,0 1 0,-1-1 0,1 0 0,-1 0 0,1 0 0,-1 0 1,1 0-1,0 0 0,-1 0 0,1 0 0,-1 0 0,1 0 0,0 0 0,-1-1 0,1 1 0,-1 0 1,2-1-1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39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343 537 6424,'0'0'6169,"-13"0"-5577,0 0-445,-8 0 229,-1 1-1,1 1 1,-36 7-1,26 0 368,-39 18-1,61-23-579,1 0 0,0 1 0,-1-1 0,2 2 0,-1-1 0,1 1 0,0 0 0,0 1 0,-7 9 0,13-14-111,-1 0 0,1 1 0,0-1 1,0 1-1,0 0 0,0-1 0,0 1 0,0 0 1,1-1-1,0 1 0,-1 0 0,1 0 0,0-1 1,0 1-1,1 0 0,-1 0 0,0-1 0,1 1 1,0 0-1,0-1 0,0 1 0,0-1 0,0 1 1,0-1-1,0 1 0,1-1 0,-1 0 0,1 1 1,0-1-1,4 4 0,-2-2 8,0 1 1,1-1-1,-1 0 0,1 0 1,0 0-1,0-1 0,1 0 1,-1 0-1,1 0 0,0-1 1,-1 1-1,11 1 0,-10-3 3,0 0 1,0-1-1,0 0 0,0 0 0,1 0 0,-1-1 0,0 0 0,-1 0 0,1-1 0,0 1 0,0-1 0,-1-1 0,1 1 0,-1-1 0,1 0 0,-1 0 1,0 0-1,0-1 0,-1 0 0,1 0 0,-1 0 0,0 0 0,0-1 0,6-8 0,3-8 133,-1 0-1,-1-1 1,-1 0-1,12-41 1,-14 43-77,-8 19-104,1 0 1,-1 0 0,0 0-1,1-1 1,-1 1 0,0 0 0,0 0-1,0 0 1,1 0 0,-1 0-1,0 0 1,-1 0 0,1 0 0,0 0-1,0 0 1,0 0 0,-1-1-1,1 1 1,0 0 0,-1 0 0,1 0-1,-1-1 1,0 2 79,5 29 495,-2-22-556,2 0 0,-1 0 0,1 0 1,0 0-1,0-1 0,1 0 0,-1 0 0,2 0 0,-1 0 0,1-1 0,-1 0 0,1 0 0,1 0 0,6 3 0,-7-4 15,0-1-1,1 1 1,-1-1-1,1-1 0,0 1 1,0-1-1,0 0 0,0-1 1,0 0-1,0 0 1,0 0-1,0-1 0,1 0 1,-1-1-1,10-1 1,-6-1 19,0-1 1,1 0 0,-2 0-1,1-2 1,18-10 0,45-40 238,-46 34-190,3-3 195,-1-2 0,39-46 0,-68 72-294,-1 1 0,1-1 1,-1 0-1,1 1 0,-1-1 1,1 0-1,0 1 0,-1-1 1,1 1-1,0-1 0,-1 1 1,1 0-1,0-1 0,0 1 1,-1 0-1,1-1 0,0 1 1,0 0-1,0 0 0,-1 0 1,1 0-1,0 0 0,0 0 1,0 0-1,0 0 0,-1 0 1,1 0-1,0 0 0,0 0 1,0 0-1,-1 1 0,1-1 1,0 0-1,0 1 0,-1-1 1,2 1-1,-1 0 15,1 1 1,-1-1-1,0 0 1,0 1-1,0-1 1,0 1-1,0-1 0,0 1 1,0 0-1,-1-1 1,1 1-1,-1 0 1,1 0-1,-1-1 0,1 4 1,-1 16 98,0-1 1,-2 0 0,-6 38-1,3-33 244,-2 47 0,7-72-366,0 1-1,0-1 0,0 0 0,0 0 0,0 1 1,0-1-1,1 0 0,-1 0 0,0 1 1,0-1-1,0 0 0,0 0 0,0 0 0,0 1 1,0-1-1,1 0 0,-1 0 0,0 0 0,0 1 1,0-1-1,0 0 0,1 0 0,-1 0 1,0 0-1,0 1 0,0-1 0,1 0 0,-1 0 1,0 0-1,0 0 0,1 0 0,-1 0 0,0 0 1,0 0-1,1 0 0,-1 0 0,0 0 0,0 0 1,1 0-1,-1 0 0,0 0 0,0 0 1,1 0-1,-1 0 0,0 0 0,0 0 0,1 0 1,-1 0-1,0 0 0,0-1 0,0 1 0,1 0 1,-1 0-1,0 0 0,0 0 0,0-1 0,1 1 1,14-11 303,24-27-43,-20 18-161,1 2-1,1 0 0,29-19 0,-43 32-80,1 0 19,-1 1-1,1 0 1,-1 0-1,13-4 1,-19 7-39,1 1 0,-1-1 0,0 1 0,1 0-1,-1-1 1,1 1 0,-1 0 0,1 0 0,-1 0 0,1 0-1,-1 0 1,1 0 0,-1 1 0,1-1 0,-1 0 0,0 1 0,1-1-1,-1 1 1,1-1 0,-1 1 0,0 0 0,0 0 0,1-1 0,-1 1-1,0 0 1,0 0 0,0 0 0,0 0 0,0 0 0,0 1-1,0-1 1,0 0 0,0 2 0,2 4 0,0 0-1,-1 0 1,-1 0-1,1 0 1,-1 0-1,0 0 1,-1 1-1,1-1 1,-2 13-1,0-12-8,1 1 0,0-1 0,0 0 0,1 0 0,0 0 0,1 0 0,3 12 0,-4-19 3,-1 1 1,1-1 0,0 1-1,0-1 1,0 1-1,0-1 1,0 1 0,0-1-1,0 0 1,0 0 0,1 0-1,-1 1 1,0-1-1,1 0 1,-1-1 0,1 1-1,-1 0 1,1 0 0,1 0-1,1 0 1,-1 0-1,1-1 1,0 1 0,-1-1-1,1 0 1,0 0-1,-1 0 1,7-1 0,7-3 0,-1 0 0,-1-1 0,20-9 0,-22 8 2,211-91 106,-169 73-60,-2-3 0,67-46 0,-95 62 20,-25 11-70,1 0 0,-1 0 1,0 0-1,0 0 0,0 0 0,0 0 0,0 0 0,0 0 0,0 0 0,1 0 0,-1 0 0,0 0 0,0 0 0,0 0 0,0 0 0,0 0 1,0 0-1,0 0 0,1 0 0,-1 0 0,0 0 0,0 0 0,0 0 0,0 0 0,0 0 0,0 0 0,0 0 0,1 1 0,-1-1 0,0 0 1,0 0-1,0 0 0,0 0 0,0 0 0,0 0 0,0 0 0,0 0 0,0 0 0,0 1 0,0-1 0,0 0 0,0 0 0,0 0 1,1 0-1,-1 0 0,0 0 0,0 0 0,0 1 0,0-1 0,-10 10 29,-5 1-6,0 0 1,-26 12-1,7-4-11,2 1 9,-42 34 0,61-43-29,0 1-1,1 0 1,1 0 0,0 1 0,-15 24-1,25-35 6,-1 0 0,1 0 0,0 0 0,0 0 0,1 0-1,-1 0 1,0 0 0,1 0 0,-1 0 0,1 1 0,0-1-1,0 0 1,0 0 0,0 0 0,0 1 0,0-1 0,0 0-1,1 0 1,-1 0 0,1 0 0,0 0 0,-1 1 0,1-1-1,0 0 1,0-1 0,0 1 0,1 0 0,-1 0 0,0 0-1,3 2 1,-1-1-2,0-1-1,0 0 0,0 0 0,0 0 1,1 0-1,-1 0 0,1-1 1,-1 1-1,1-1 0,-1 0 0,1 0 1,-1 0-1,1-1 0,0 1 1,0-1-1,-1 0 0,8 0 0,-1-2-4,1-1 0,-1 1-1,0-2 1,0 1-1,0-1 1,-1-1 0,1 0-1,12-9 1,-1-1-38,0 0-1,25-27 1,-29 25 2,0-1-1,-1-1 1,-1-1 0,0 0 0,-2-1 0,0 0 0,18-45-1,29-106-276,-54 147 262,0-1 0,-2 1 0,-1-1 0,0-50 0,-3 57 15,-3-29-59,3 46 93,0 0 1,-1 0-1,1 0 0,-1-1 0,1 1 0,-1 0 1,0 0-1,0 0 0,0 0 0,0 0 0,0 1 1,-1-1-1,1 0 0,0 0 0,-1 1 1,-2-3-1,2 3-1,1 1 0,-1-1 1,0 1-1,1-1 0,-1 1 0,0 0 1,1-1-1,-1 1 0,0 0 0,0 0 1,1 0-1,-1 0 0,0 1 0,0-1 1,1 0-1,-1 1 0,0-1 0,1 1 1,-1 0-1,1-1 0,-1 1 0,0 0 1,1 0-1,0 0 0,-3 2 1,-3 3-13,-1 0-1,1 0 1,-8 10 0,6-4 3,0 0-1,0 1 0,1 0 0,1 1 0,0 0 1,1 0-1,0 0 0,-6 25 0,7-17 18,1 0 1,1 0-1,0 0 0,2 0 0,2 33 1,1-36 26,2 0 1,0 0-1,1-1 0,1 1 1,0-1-1,2-1 1,0 1-1,1-1 0,0-1 1,19 24-1,-25-35-2,1-1-1,-1 0 1,1 0 0,0 0-1,0 0 1,1-1 0,-1 1-1,10 4 1,-12-7-16,1 0 0,-1 0 1,0 0-1,1 0 0,0 0 0,-1-1 0,1 1 0,-1-1 1,1 0-1,-1 0 0,1 0 0,0 0 0,-1 0 1,1 0-1,0-1 0,-1 1 0,1-1 0,-1 0 0,1 0 1,3-2-1,-4 2-187,-1 0 0,1 0 0,-1 0 0,0 0 0,1-1 0,-1 1 0,0 0 0,0-1 0,0 1 0,0-1 0,1-2 0,-1 1-1794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40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1 222 5920,'0'0'11647,"5"12"-11083,-1-3-419,-1 1-1,1-1 1,-2 1-1,0 0 1,0-1-1,0 1 1,-1 0-1,-1 0 1,0 0-1,-1 12 1,0 24 920,2-37-751,-1 1-1,0-1 0,-1 0 0,-2 12 1,-1 0 472,1-3 38,2-15-55,1-9 397,1 1-1096,1 0 0,-1 0 0,1 0 0,0 0 0,4-8 1,4-10 43,14-40 200,32-61 1,-35 73-175,-15 36-86,-1 1-1,15-23 1,-12 24-28,27-39 101,-32 48-112,1-1 1,0 2 0,0-1-1,0 0 1,0 1 0,0 0-1,1 0 1,0 0 0,5-3-1,10-4 26,-17 8-33,0 1-1,1-1 0,-1 0 1,1 1-1,-1-1 1,1 1-1,-1 0 1,1 0-1,0 1 1,-1-1-1,1 1 0,5 0 1,3 2-3,0 1 0,0 1-1,0 0 1,-1 0 0,1 1 0,-1 1 0,0 0 0,-1 0-1,0 1 1,17 14 0,-24-18 3,0 1 0,0-1 0,0 1-1,-1 0 1,1 0 0,-1 0 0,0 0 0,0 1-1,0-1 1,-1 0 0,2 8 0,8 55 104,-8-43-61,-3-14-8,0-1 0,0 1 0,-1 0 0,0-1 0,0 1 0,-1 0 0,-5 13-1,4-12 19,0 0-1,1 1 0,0-1 0,0 15 0,-9 55 391,11-26-108,7 8 370,-7-62-672,-4-5-823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2:41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44 9944,'0'0'6785,"-12"3"-6403,-5 0-199,1 2-1,-19 7 0,28-9-67,0 0-1,0 1 0,1-1 0,-1 1 1,1 1-1,0-1 0,0 1 0,0 0 1,-6 9-1,7-9 13,1 0 71,0 0 1,0 0-1,1 0 0,-6 10 1,9-14-151,-1 0 0,1 0 0,0 0 1,-1 0-1,1 0 0,0 0 0,-1 0 0,1 0 1,0 0-1,0 0 0,0 0 0,0 0 0,0 0 1,0 0-1,1 1 0,-1-1 0,0 0 0,0 0 1,1 0-1,-1 0 0,1 0 0,-1 0 0,1-1 1,-1 1-1,1 0 0,-1 0 0,1 0 1,0 0-1,-1-1 0,1 1 0,0 0 0,0-1 1,0 1-1,0 0 0,0-1 0,1 1 0,5 3 103,1-1-1,0 0 0,1-1 0,-1 0 0,0 0 0,1-1 1,-1 0-1,1 0 0,-1-1 0,1 0 0,-1-1 1,1 0-1,-1 0 0,0-1 0,1 0 0,-1 0 0,0-1 1,0 0-1,0 0 0,0-1 0,-1 0 0,0 0 1,0-1-1,9-7 0,-14 10-101,0 1 0,0-1 0,-1 0 0,1 1 0,0-1 0,-1 0 0,0 0 0,1 0 0,-1 0 0,0 0 0,0 0 0,0-1 0,-1 1 0,1 0 0,0 0 0,-1-1 0,1 1 0,-1 0 0,0-1 0,0 1 0,0-1 0,0 1 0,0 0 0,-1-1 0,1 1 0,-1 0 0,1-1 0,-1 1 0,0 0 0,0 0 0,0 0 0,0 0 0,0 0 0,-1 0-1,1 0 1,0 0 0,-1 0 0,-2-2 0,-2-3 32,-1 1-1,0-1 0,0 1 1,0 0-1,-1 1 0,0 0 1,0 0-1,-12-4 0,7 4-33,0 0 0,-1 2 0,1 0 0,-1 0 0,0 1 0,1 1 0,-28 0 0,17 3-132,0 1 0,1 1 0,-41 12 0,34-11-267,19-6-3217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3:55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6016,'0'0'680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13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1 350 4416,'0'0'8394,"9"-7"-8011,-8 7-373,7-6 92,0 0-1,0 0 1,-1 0 0,1-1 0,-2 0-1,1-1 1,9-14 0,15-28 549,53-80 2323,-78 120-2548,8-9 1132,-14 19-1537,1 0 0,-1-1 0,1 1 0,-1 0 0,0 0 0,1 0 0,-1 0 0,1 0 0,-1-1 0,1 1 0,-1 0 0,0 0 0,1 0 0,-1 0 1,1 0-1,-1 0 0,1 0 0,-1 1 0,0-1 0,1 0 0,-1 0 0,1 0 0,-1 0 0,1 0 0,-1 1 0,0-1 0,1 0 0,-1 0 0,0 1 0,1-1 0,-1 0 1,0 1-1,1-1 0,-1 0 0,0 1 0,0-1 0,1 0 0,-1 1 0,0-1 0,0 1 0,0-1 0,1 0 0,-1 1 0,0-1 0,0 1 0,0 0 0,20 49 663,-15-38-589,-1 1-1,2-1 0,-1 0 0,2-1 0,9 15 1,2-1 62,-15-19-103,2 0 0,-1 0 0,1-1 1,0 1-1,0-1 0,0 0 0,12 9 0,-11-11-28,1 1 0,-1-1-1,1 0 1,0-1-1,0 1 1,0-1-1,0-1 1,0 1 0,0-1-1,0-1 1,1 1-1,-1-1 1,0-1 0,1 1-1,-1-1 1,0 0-1,0-1 1,0 0 0,0 0-1,0 0 1,0-1-1,0 0 1,-1 0 0,8-5-1,0-2 17,-1 0 0,0-1 0,17-17 0,-8 7 16,-18 17-44,-1 0 1,0 0-1,0 0 1,0-1-1,0 1 1,-1-1-1,0 1 1,0-1-1,0 0 1,0 0-1,-1 0 1,0 0-1,0 0 1,0 0 0,-1 0-1,1-7 1,-1 10-7,0-1 0,0 1 1,-1 0-1,1-1 0,0 1 0,-1 0 1,0-1-1,1 1 0,-1 0 1,0 0-1,0-1 0,-1 1 1,1 0-1,0 0 0,-1 0 1,1 1-1,-1-1 0,1 0 0,-1 0 1,0 1-1,0-1 0,0 1 1,0 0-1,0-1 0,0 1 1,0 0-1,0 0 0,0 0 1,-1 1-1,1-1 0,0 0 0,0 1 1,-1-1-1,1 1 0,-1 0 1,1 0-1,-4 0 0,1 0-6,0 1 0,0-1 0,0 1 0,0 0 0,0 0 0,0 1 1,0-1-1,0 1 0,0 0 0,1 0 0,-1 1 0,1 0 0,-1-1 0,1 1 0,0 1 0,0-1 0,0 1 0,1-1 0,-1 1 0,1 0 0,0 0 0,0 1 0,0-1 0,1 1 0,0-1 0,-1 1 0,2 0 0,-1 0 0,-1 7 0,0-2 1,1-1 1,1 1-1,-1 0 0,2-1 0,-1 1 0,1 0 0,1 0 0,0-1 0,0 1 1,1-1-1,0 1 0,1-1 0,0 1 0,7 15 0,-6-19 2,-1 1-1,1-1 0,1 0 0,-1 0 1,1 0-1,0-1 0,0 1 1,1-1-1,-1-1 0,1 1 1,10 5-1,-11-7 1,0-1 0,0 0-1,1-1 1,-1 1 0,0-1 0,1 0 0,0 0 0,-1-1 0,1 1-1,0-1 1,-1 0 0,1-1 0,-1 0 0,1 0 0,7-2 0,-4 0 11,0 0 1,-1 0-1,0-1 1,0 0 0,0-1-1,0 0 1,-1 0-1,1-1 1,-1 0 0,8-9-1,7-9 61,28-42 0,-27 35-15,-8 11 21,-1 0-1,-1-2 0,20-44 1,3-5 347,-36 70-421,1 0 1,-1 0-1,0 0 0,0 1 0,1-1 1,-1 0-1,0 0 0,1 0 0,-1 1 1,1-1-1,-1 0 0,1 0 0,-1 1 1,1-1-1,0 0 0,-1 1 0,1-1 1,0 1-1,0-1 0,-1 1 0,1-1 1,0 1-1,0 0 0,0-1 0,-1 1 1,1 0-1,2-1 0,-2 1-2,1 1 0,-1-1 0,0 1 0,1-1 0,-1 1 0,0 0 0,1-1 0,-1 1 0,0 0 0,0 0 0,0 0 1,0 0-1,0 0 0,0 0 0,1 2 0,3 4 10,0 0-1,-1 0 1,1 0 0,5 15 0,-4-2 1,-1 0 0,0 0-1,-2 1 1,0-1 0,-1 1 0,-1 0-1,-1-1 1,-1 1 0,-5 28 0,5-47-12,1 0 0,-1 1 0,1-1 0,-1 0 0,0 0 0,0 1 0,0-1 0,0 0 0,-1 0 0,1 0 0,-1 0 0,1-1 0,-1 1 0,1 0 0,-1-1 0,0 1 0,0-1 0,0 1 0,0-1-1,0 0 1,0 0 0,0 0 0,0 0 0,-1 0 0,1 0 0,0-1 0,-1 1 0,1-1 0,0 0 0,-1 1 0,1-1 0,-5-1 0,-7 1 46,-1-2-1,1 0 0,0-1 1,-19-6-1,14 4 37,-2-4-15,17 5-51,15 1-14,24 3-36,50-6 1,-72 4 27,0 0 0,1-2 0,-2 1-1,1-2 1,0 0 0,23-13 0,43-25 26,-40 23-6,63-43-1,-94 54 0,-5 6 40,-5 10-10,-4 9-17,0 0 1,1 0-1,1 0 1,0 1-1,0 17 1,3-28-25,1 0 0,1 0 1,-1 0-1,1 0 0,0 0 1,0 0-1,1 0 0,-1-1 1,1 1-1,1-1 0,-1 1 1,1-1-1,0 0 0,0 0 1,0 0-1,1 0 0,0-1 1,4 5-1,-7-8-2,0 1-1,0-1 1,0 0-1,1 0 1,-1 0 0,0 0-1,0-1 1,1 1-1,-1 0 1,1 0-1,-1-1 1,1 1-1,-1-1 1,1 1 0,-1-1-1,1 0 1,-1 1-1,1-1 1,-1 0-1,1 0 1,0 0 0,-1 0-1,1-1 1,-1 1-1,1 0 1,2-1-1,-1-1 7,0 0 0,0 1 0,-1-1 1,1 0-1,0-1 0,-1 1 0,1 0 0,-1-1 0,0 0 0,0 1 0,4-6 0,-3 3 9,0 1 1,0-1 0,0 0-1,-1 0 1,0 0-1,0 0 1,0-1 0,0 1-1,-1 0 1,0-1-1,0 1 1,0-1 0,-1 0-1,0 1 1,0-1-1,0 1 1,-1-1 0,0 1-1,-2-10 1,3 14-16,-1 1-1,1-1 1,-1 0 0,0 0 0,1 0 0,-1 0-1,0 0 1,1 1 0,-1-1 0,0 0 0,0 0-1,0 1 1,0-1 0,0 1 0,0-1 0,0 1-1,0-1 1,0 1 0,-2-1 0,-24-3 102,4 1 49,23 3-156,0 0 0,0 0 0,-1 0 0,1 0 0,0 0 1,0 0-1,0 0 0,-1 0 0,1-1 0,0 1 0,0 0 0,0 0 0,-1 0 0,1 0 0,0 0 0,0 0 0,0-1 0,0 1 0,-1 0 0,1 0 0,0 0 1,0 0-1,0-1 0,0 1 0,0 0 0,0 0 0,0 0 0,0-1 0,0 1 0,-1 0 0,1 0 0,0 0 0,0-1 0,0 1 0,0 0 0,0-1 0,8-4 4,17-5-29,-20 9 24,20-9-5,36-7 0,-50 14 4,-1 1 0,1 1 1,0 0-1,-1 0 0,1 1 0,15 2 0,-23-2 5,0 1 0,-1-1-1,1 1 1,0 0 0,-1 0 0,1 0 0,0 0-1,-1 0 1,1 1 0,-1-1 0,0 1-1,0-1 1,1 1 0,-1 0 0,0 0 0,0 0-1,-1 0 1,1 0 0,0 0 0,-1 1-1,1-1 1,-1 1 0,0-1 0,0 1 0,0-1-1,0 1 1,0 0 0,0 4 0,1 6 31,-1 1 1,-1-1-1,0 1 0,-4 24 1,1 6 8,10-52 19,0 1-1,0-1 1,10-16 0,-13 18-45,10-14 5,3-4 18,1 0 0,40-40-1,-57 63-40,0 0-1,0 0 1,-1 0-1,1 1 1,0-1-1,0 0 1,0 0-1,0 1 1,0-1-1,0 0 0,0 1 1,0-1-1,0 1 1,0 0-1,0-1 1,0 1-1,1 0 1,-1 0-1,0-1 1,0 1-1,0 0 0,0 0 1,1 0-1,-1 0 1,0 1-1,0-1 1,0 0-1,0 0 1,0 1-1,0-1 1,1 1-1,-1-1 0,0 1 1,0-1-1,0 1 1,0 0-1,-1-1 1,1 1-1,0 0 1,0 0-1,1 1 1,2 5-1,1 0 1,-2 0-1,1 0 1,-1 1 0,3 10-1,8 15 4,-8-23 16,0 0 0,1 0 0,0-1 0,1 0 0,16 16 0,-22-24-11,0 1 0,0-1 0,-1 0 0,1 0 0,1 1 0,-1-1 0,0 0 0,0-1 0,0 1 0,0 0 0,1-1-1,-1 1 1,0-1 0,1 0 0,-1 0 0,0 1 0,1-2 0,-1 1 0,0 0 0,0 0 0,1-1 0,-1 1 0,0-1 0,0 0 0,1 0 0,-1 0-1,0 0 1,0 0 0,0 0 0,0 0 0,0-1 0,-1 1 0,1-1 0,0 1 0,-1-1 0,4-3 0,6-9 35,0 0 0,-1-1 0,10-20 0,-13 22 15,0 0 0,1 1 0,1-1 0,0 2 0,16-17 0,-23 26-51,0 0 0,1 0 0,-1 1 0,0-1 0,1 1 0,-1 0 0,1-1 0,-1 1 0,1 0 0,-1 0 0,1 1 0,0-1 0,0 1 0,-1-1 0,1 1 1,0 0-1,5 0 0,-1 1 7,1 1-1,-1 0 1,1 0 0,13 7 0,7 2-6,-18-7-5,-8-2 5,1-1 0,0 0-1,-1 0 1,1 0 0,0 0 0,-1 0 0,1 0-1,5 0 1,-8-1-6,0-1-1,0 1 1,0 0 0,0-1-1,0 1 1,0 0 0,0-1-1,0 1 1,-1 0 0,1-1-1,0 1 1,0 0 0,0-1-1,0 1 1,-1 0 0,1 0-1,0-1 1,0 1 0,-1 0-1,1 0 1,0-1 0,-1 1-1,1 0 1,0 0 0,0 0-1,-1 0 1,1 0 0,0-1-1,-1 1 1,1 0-1,0 0 1,-1 0 0,0 0-1,-12-6 50,13 6-50,-8-4 11,0 0 0,0 1 0,0 1 0,0 0 0,-14-3 0,18 5-13,1 0 0,-1 0 0,1 0 0,-1 1-1,1-1 1,0 1 0,-1 0 0,1 0 0,0 0-1,-1 0 1,1 0 0,0 1 0,0 0 0,0-1-1,0 1 1,-5 5 0,5-4 8,-1 0-1,1 0 1,0 1-1,0-1 1,0 1-1,1 0 0,-1 0 1,1 0-1,0 0 1,0 1-1,1-1 1,-1 0-1,1 1 1,0-1-1,-1 6 1,1-2-3,1 0-1,0 0 1,0 0 0,1 0-1,0 0 1,0 0 0,1 0 0,3 8-1,-3-7-4,1-1 0,1 0-1,-1 1 1,8 10 0,-11-18 3,1 0 1,-1 0 0,1 0-1,-1 0 1,1 0 0,0-1-1,-1 1 1,1 0-1,0 0 1,0-1 0,-1 1-1,1 0 1,0-1 0,0 1-1,0-1 1,0 1 0,0-1-1,0 1 1,0-1 0,0 0-1,0 1 1,0-1-1,0 0 1,0 0 0,0 0-1,0 0 1,0 0 0,0 0-1,0 0 1,0 0 0,0 0-1,0 0 1,0-1 0,0 1-1,0 0 1,0-1-1,0 1 1,0-1 0,0 1-1,0-1 1,0 1 0,0-1-1,-1 0 1,1 1 0,0-1-1,0 0 1,-1 0-1,1 0 1,0 0 0,0-1-1,11-15 64,0 0 0,-1-1-1,16-39 1,-8 17 145,-14 31-87,-5 13-28,-2 18-39,5-9-42,1 0 0,0 0 0,0 0 0,2-1 1,11 23-1,-16-34-13,0 0 0,-1 1 0,1-1 0,0 0 0,0 0 0,0 0 1,0 0-1,0 0 0,0-1 0,0 1 0,0 0 0,0 0 0,0-1 0,0 1 0,0-1 1,1 1-1,-1-1 0,0 1 0,1-1 0,1 1 0,0-1 5,0 0 0,0 0 0,-1 0 0,1-1 0,0 1 0,0-1 0,0 0 0,-1 0 0,5-1 0,4-3 20,0-1 0,0 0 0,14-12 0,-20 15-25,33-32 68,-33 29-68,0 1 0,0-1-1,1 1 1,0 1 0,-1-1 0,1 1 0,1 0 0,-1 0 0,1 1 0,11-5-1,-16 8 4,-1 0 0,0 0 0,0 0 0,1 0 1,-1 0-1,0 0 0,1 0 0,-1 0 0,0 0 0,0 1 0,0-1 0,1 0 0,-1 1 0,0-1 0,0 1 0,0-1 0,0 1 0,0 0 0,0 0 0,0-1 0,0 1 0,0 0 0,0 0 0,0 0 0,1 2 0,17 32 168,-18-30-141,1-1-1,0 1 0,1-1 1,-1 0-1,5 6 0,-6-10-25,0 1-1,-1 0 0,1-1 0,0 1 1,0-1-1,0 0 0,0 1 1,0-1-1,0 0 0,-1 1 0,1-1 1,0 0-1,0 0 0,0 0 1,0 0-1,0 0 0,0 0 0,0 0 1,0 0-1,0 0 0,0 0 1,0-1-1,0 1 0,0 0 0,0-1 1,0 1-1,0 0 0,-1-1 1,1 0-1,0 1 0,0-1 0,0 1 1,-1-1-1,2-1 0,30-32 58,-19 19-33,47-62 115,-46 63-107,-8 7-17,1 0 0,0 0 0,0 1-1,1 0 1,14-9 0,-21 14-28,1 0 0,0 0 0,-1 1 1,1-1-1,-1 0 0,1 1 1,0 0-1,0-1 0,-1 1 0,1 0 1,3-1-1,-4 2 8,0-1 0,0 1-1,0-1 1,0 1 0,0-1 0,0 1 0,0-1-1,-1 1 1,1 0 0,0 0 0,-1-1 0,1 1-1,0 0 1,-1 0 0,1 0 0,-1 0-1,1-1 1,-1 1 0,1 0 0,0 2 0,1 5-4,-1 1 0,1-1 0,-1 1 0,-1-1 0,1 1 0,-1-1 0,-2 13 0,0 10-24,-2-2 68,3-24-30,0-1 0,1 1 0,-1 0 0,1-1-1,0 1 1,0 0 0,2 9 0,-2-14-11,0 1 0,0 0 0,0-1 0,0 1 0,1-1 0,-1 1 0,0 0 0,0-1 0,1 1 0,-1-1 0,1 1 0,-1-1 0,0 1 0,1-1 0,-1 1 0,1-1 0,-1 0 0,1 1 0,0-1 0,-1 1 0,1-1 0,-1 0 0,1 0 0,-1 1 0,1-1 0,0 0 0,0 0 0,1 0 0,0 0 0,0 0 0,-1 0 0,1 0 0,0 0 0,0-1 0,-1 1 0,1-1 0,0 1 0,1-2 0,4-1 0,0-1 0,-1 0 0,12-9 0,1-2 0,1 1 0,0 1 0,1 0 0,24-10 0,-28 13 0,-14 8 0,-1 1 0,0 0 0,0-1 0,1 1 0,-1 0 0,1 0 0,-1 0 0,1 0 0,0 1 0,-1-1 0,1 1 0,3-1 0,11 0 0,1-1 0,19-5 0,-35 7 0,8-5 0,-13-2 0,2 6 0,-1 0 0,1 1 0,0-1 0,-1 0 0,1 0 0,0 1 0,-1-1 0,1 1 0,-1-1 0,1 1 0,-1 0 0,-2-1 0,0 1 0,0 1 0,-1-1 0,1 1 0,0 0 0,0 0 0,0 1 0,0-1 0,0 1 0,0 0 0,0 0 0,0 0 0,1 1 0,-6 4 0,7-6 0,-1 1 0,1 0 0,0 1 0,0-1 0,0 0 0,1 0 0,-1 1 0,0-1 0,1 1 0,0 0 0,0-1 0,-1 1 0,1 0 0,1 0 0,-1 0 0,0 0 0,1 0 0,0-1 0,-1 1 0,2 5 0,0 0 0,0-1 0,0 0 0,1 1 0,1-1 0,-1 0 0,1 0 0,0 0 0,1-1 0,0 1 0,0-1 0,0 0 0,1 0 0,0 0 0,0 0 0,0-1 0,1 0 0,-1 0 0,1-1 0,1 1 0,-1-1 0,0-1 0,1 1 0,0-1 0,0 0 0,0-1 0,0 1 0,0-1 0,1-1 0,-1 1 0,1-1 0,-1-1 0,1 0 0,13 0 0,-10-2 0,1-1 0,-1 0 0,1 0 0,-1-1 0,0-1 0,12-6 0,-18 8 0,1 0 0,-1 0 0,0-1 0,0 0 0,-1 1 0,1-2 0,-1 1 0,0-1 0,0 1 0,0-1 0,-1 0 0,1 0 0,3-10 0,2-7 0,-5 14 0,-1 0 0,1 0 0,-2 0 0,1 0 0,-1-1 0,-1 1 0,2-13 0,-6 10 0,-5 12 0,7 0 0,0 0 0,0 0 0,-1 0 0,1 0 0,0 0 0,0 1 0,0-1 0,0 0 0,0 0 0,1 1 0,-2 1 0,0 1 0,0 1 0,1 0 0,-1 0 0,1 0 0,0 0 0,0 0 0,1 0 0,0 0 0,-1 0 0,2 0 0,-1 0 0,2 8 0,2 3 0,-4-12 0,1 1 0,0 0 0,1 0 0,-1-1 0,1 1 0,0 0 0,0-1 0,1 0 0,-1 0 0,1 1 0,0-1 0,0-1 0,4 5 0,-1-2 0,1-1 0,0 0 0,0 0 0,0 0 0,1-1 0,-1 0 0,1-1 0,0 0 0,0 0 0,0 0 0,11 1 0,-14-3 0,1-1 0,0 1 0,-1-1 0,1 0 0,0-1 0,0 1 0,-1-1 0,1 0 0,-1 0 0,1-1 0,-1 0 0,1 0 0,-1 0 0,0-1 0,0 0 0,0 0 0,0 0 0,4-4 0,5-8 872,-9 5-5781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0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716 1 16384,'0'0'3587,"-10"7"-3229,-48 36 67,1 0 370,-62 35 1,26-27 1010,-134 97 1,179-109-175,-44 48 1,81-72-507,11-15-1100,0 0 0,0 0 0,0 0 1,0 1-1,0-1 0,0 0 0,0 0 0,0 0 0,0 0 1,0 0-1,0 1 0,0-1 0,0 0 0,0 0 0,0 0 1,0 0-1,0 0 0,0 1 0,0-1 0,0 0 0,0 0 1,0 0-1,0 0 0,1 0 0,-1 0 0,0 1 0,0-1 0,0 0 1,0 0-1,0 0 0,0 0 0,1 0 0,-1 0 0,0 0 1,0 0-1,0 0 0,0 0 0,0 0 0,1 0 0,-1 0 1,0 0-1,0 0 0,0 0 0,0 0 0,1 0 0,-1 0 1,0 0-1,32-7 1089,11-5-1450,74-9-1,-71 13-4046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0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106 537 5320,'0'0'6760,"8"-14"-6399,126-232 2136,-105 182-1039,39-130 0,-64 175-628,-8 24-216,-13 32-11,12-25-589,-63 166 582,33-79-353,29-82-207,-92 219 571,25-112-111,66-109-385,6-13-95,1-1 0,-1 1 0,1-1 1,-1 0-1,0 1 0,1-1 0,-1 0 0,0 1 1,0-1-1,0 0 0,0 0 0,0 0 0,0 0 1,0 0-1,-1 0 0,0 1 0,1-2 21,-9 5 146,10-5-179,-1 1 1,1-1-1,0 0 1,0 0 0,0 0-1,0 0 1,-1 0-1,1 0 1,0 1-1,0-1 1,0 0-1,0 0 1,-1 0-1,1 0 1,0 0-1,0 0 1,0 0-1,-1 0 1,1 0-1,0 0 1,0 0-1,0 0 1,-1 0-1,1 0 1,0 0-1,0 0 1,0 0-1,-1-1 1,1 1-1,0 0 1,0 0-1,0 0 1,-1 0 0,1 0-1,0 0 1,0 0-1,0-1 1,0 1-1,0 0 1,-1 0-1,1 0 1,0 0-1,0-1 1,0 1-1,0 0 1,0 0-1,0-1 75,2-6 71,-2 7-145,0-1-1,0 1 1,0 0-1,0-1 1,1 1-1,-1-1 1,0 1-1,0-1 1,0 1-1,1 0 1,-1-1-1,0 1 1,1 0-1,-1-1 0,0 1 1,1 0-1,-1-1 1,0 1-1,1 0 1,-1 0-1,0-1 1,1 1-1,-1 0 1,1 0-1,0-1 1,0 0 0,0 1 0,0-1 1,0-1-1,0 1 0,0 0 1,0 0-1,0 0 0,0 0 1,0-1-1,-1 1 0,1 0 0,0-1 1,0-1-1,-1 2-1,0 0-1,1 0 1,-1 0 0,0 0-1,1 0 1,-1 0-1,1 0 1,-1 0 0,1 0-1,-1 0 1,1 0-1,0 0 1,-1 1 0,1-1-1,0 0 1,0 1 0,-1-1-1,1 0 1,0 1-1,0-1 1,0 1 0,0-1-1,0 1 1,0 0-1,0-1 1,1 1 0,28-21 150,26-21 77,-43 33-210,-1 0-1,12-13 1,13-10 16,11-7 14,54-54 0,-75 74-26,-24 17-18,1 0-1,0 0 1,0-1 0,-1 1 0,0-1-1,6-5 1,15-16 68,-20 19-47,-3 5-17,0-1 1,-1 0-1,1 1 1,-1-1-1,1 1 1,0-1-1,-1 0 1,1 1-1,0 0 1,0-1-1,0 1 1,-1-1-1,1 1 1,0 0-1,0 0 1,0-1-1,0 1 1,-1 0-1,1 0 1,0 0-1,0 0 1,0 0-1,1 0 1,12-4 134,-6 3-49,1 12-63,23 55 124,-6-12-66,-24-51-87,0 0 1,0 0 0,0-1 0,0 1 0,1-1 0,-1 1 0,1-1 0,-1 0 0,1 0 0,0 0 0,0 0 0,0-1 0,0 1-1,0-1 1,0 0 0,0 0 0,1 0 0,3 1 0,3 0 2,-1-1 1,1-1-1,-1 1 1,1-2-1,11 0 0,-10-1 6,0 0-1,0-1 1,0 0-1,0-1 1,0 0 0,0-1-1,-1 0 1,0-1-1,0 0 1,13-10-1,-11 6 27,0-1 0,0 0-1,-2 0 1,1-1 0,-1-1-1,-1 1 1,9-18 0,-17 30-34,-1-1 0,1 1 0,-1-1 0,1 1 0,-1-1 0,0 0 0,1 1 0,-1-1 0,0 0-1,1 1 1,-1-1 0,0 0 0,0 1 0,0-1 0,0 0 0,0 0 0,0 1 0,0-1 0,0 0 0,0 0 0,0 1 0,0-1 0,0-1 0,-1 2-2,0 0-1,1 0 1,-1 0 0,0 0 0,1 0 0,-1 0-1,0 0 1,1 0 0,-1 0 0,0 0 0,1 0-1,-1 0 1,1 0 0,-1 1 0,0-1 0,1 0-1,-1 0 1,1 1 0,-2-1 0,-30 21 33,27-17-35,0 0 0,0 0 1,1 1-1,-1 0 0,1-1 0,-4 8 1,7-11-3,1 0 0,-1 0 0,1 0 1,-1 0-1,1 0 0,-1 0 0,1 1 1,-1-1-1,1 0 0,0 0 0,0 1 1,0-1-1,0 0 0,0 0 0,0 1 1,0-1-1,0 0 0,1 0 0,-1 1 0,0-1 1,1 0-1,-1 0 0,1 0 0,-1 1 1,1-1-1,-1 0 0,1 0 0,0 0 1,0 0-1,-1 0 0,1 0 0,0-1 1,0 1-1,0 0 0,0 0 0,0 0 1,0-1-1,2 1 0,3 2 5,-1 0 0,1-1-1,0 0 1,0 0 0,0-1 0,1 0-1,-1 0 1,0 0 0,0-1 0,1 0-1,-1 0 1,0-1 0,1 1 0,-1-1-1,0-1 1,0 1 0,0-1-1,8-3 1,9-4 21,0-1-1,-1-1 1,26-18-1,70-44 167,-116 70-122,-9 6-38,-13 6-7,6 1-5,0 0 1,0 1 0,1 0-1,0 1 1,1 1-1,0 0 1,1 0 0,-12 19-1,22-30-10,0 0 0,0 0-1,0 0 1,1 0 0,-1 0-1,0 0 1,1 0 0,-1 0-1,1 0 1,0 0 0,-1 0-1,1 0 1,0 0 0,0 0-1,1 0 1,-1 1 0,0-1-1,1 0 1,-1 0 0,2 3-1,-1-4-3,-1-1 0,0 1-1,1-1 1,-1 1 0,1 0-1,-1-1 1,1 1 0,0-1-1,-1 1 1,1-1 0,0 1-1,-1-1 1,1 0 0,0 1-1,-1-1 1,1 0 0,0 0 0,0 1-1,-1-1 1,1 0 0,1 0-1,0 0 2,-1 0 0,1 0 0,0-1 0,0 1 0,-1 0-1,1-1 1,0 0 0,-1 1 0,1-1 0,0 0 0,-1 0-1,1 0 1,1-1 0,27-22 253,46-46-1,-72 66-34,-5 5 273,-10 16-249,-1 6-234,-20 45 19,29-60-23,0 0 1,0 1-1,1-1 1,0 0-1,1 1 1,-1 11-1,2-19-9,-1 0 0,1 0 0,0-1 0,0 1 0,0 0-1,0 0 1,1-1 0,-1 1 0,0 0 0,0 0 0,0-1 0,1 1 0,-1 0-1,0-1 1,1 1 0,-1 0 0,0-1 0,1 1 0,-1-1 0,1 1 0,0 0-1,0 0 1,-1-1 0,1 0-1,0 0 1,-1 0 0,1 0 0,0 0-1,-1 0 1,1 0 0,0 0-1,-1 0 1,1 0 0,-1 0-1,1 0 1,0-1 0,-1 1-1,1 0 1,0 0 0,-1-1 0,2 1-1,30-27 53,-23 20-35,154-141 185,-123 109-175,-21 20-15,-13 12-9,1 0 0,-1 1-1,1 0 1,11-8 0,-17 14-5,-1 0 0,0 0 0,0 0 0,0 0 0,1 0 0,-1-1 0,0 1 0,0 0 0,1 0 0,-1 0 0,0 0 0,0 0 0,1 0 0,-1 0 0,0 0 0,0 0 0,1 0 0,-1 0 0,0 0 0,0 0 0,1 0 0,-1 0 0,0 0 0,0 0 0,1 0 0,-1 0 0,0 0 0,0 1 0,0-1 0,1 0 0,-1 0 0,0 0 0,0 0 0,0 1 0,1-1 0,1 11 18,-5 24 28,1-23-36,-8 67 41,3-35-38,7-42-10,0 0 0,-1 1-1,1-1 1,0 0 0,1 1-1,-1-1 1,0 1-1,1-1 1,-1 0 0,1 1-1,0-1 1,-1 0 0,1 0-1,0 0 1,1 1 0,-1-1-1,0 0 1,3 2-1,-3-3 2,0 0 0,1 0-1,-1 0 1,0 0 0,1 0-1,-1-1 1,0 1-1,1-1 1,-1 1 0,1-1-1,-1 1 1,1-1 0,0 0-1,-1 0 1,1 0 0,-1 0-1,1 0 1,-1 0-1,1 0 1,-1-1 0,1 1-1,-1 0 1,1-1 0,-1 1-1,1-1 1,-1 0 0,1 1-1,-1-1 1,0 0-1,2-1 1,9-7 17,-1 0 0,0 0 0,0-1-1,-1-1 1,-1 0 0,10-13 0,16-18 46,-16 15-30,-17 23-20,1 0 0,0 0 0,0 0 0,0 0 0,0 0 0,0 1 1,7-5-1,-10 8-17,1 0 1,-1 0 0,1 0 0,-1 0-1,1 1 1,-1-1 0,0 0-1,1 0 1,-1 1 0,1-1-1,-1 0 1,1 0 0,-1 1 0,0-1-1,1 0 1,-1 1 0,0-1-1,1 1 1,-1-1 0,0 0-1,0 1 1,1-1 0,-1 1 0,0-1-1,0 1 1,0-1 0,0 1-1,0-1 1,0 1 0,1 0-1,4 18 5,0 0 21,1 0 0,0-1-1,1 0 1,18 30-1,-24-46-76,0 0 0,0-1-1,0 1 1,0 0-1,1 0 1,-1-1-1,1 1 1,-1-1-1,1 0 1,0 1-1,0-1 1,-1 0-1,1 0 1,0 0 0,0 0-1,0 0 1,0 0-1,0-1 1,0 1-1,0-1 1,0 0-1,1 1 1,-1-1-1,0 0 1,0 0 0,0 0-1,0 0 1,0-1-1,1 1 1,-1-1-1,2 0 1,-1 0 42,-1-1 1,1 0 0,-1 1-1,0-1 1,1 0-1,-1 0 1,0-1 0,0 1-1,0 0 1,0-1-1,-1 1 1,1-1 0,-1 1-1,1-1 1,0-3-1,16-22-43,5-4 101,-10 12-15,-9 16 24,-4 3-52,1 0-1,0 0 1,-1 1 0,1-1 0,-1 0 0,1 0 0,-1 0 0,1 0 0,-1 0 0,0 0 0,1 0 0,-1 0-1,0 0 1,0 0 0,0 0 0,0 0 0,0 0 0,0 0 0,0-2 0,0 3-3,0-1-1,0 1 1,0-1 0,0 1-1,0-1 1,0 1 0,0-1-1,0 1 1,0 0 0,0-1-1,1 1 1,-1-1 0,0 1 0,0 0-1,0-1 1,1 1 0,-1-1-1,0 1 1,0 0 0,1-1-1,-1 1 1,0 0 0,1-1 0,-1 1-1,0 0 1,1 0 0,-1-1-1,1 1 1,-1 0 0,1 0 0,15 1 31,17 16-15,-30-15-11,2 1 12,0 0 1,0-1-1,1 1 0,-1-1 0,1 0 0,-1-1 0,1 1 1,8 0-1,-11-2-9,0 0 1,0 0-1,-1 0 0,1-1 1,0 1-1,0-1 0,0 1 1,-1-1-1,1 0 1,0 0-1,-1 0 0,1 0 1,-1-1-1,1 1 1,-1-1-1,0 1 0,1-1 1,-1 0-1,3-4 0,0 1 15,0-1 0,-1 1-1,0-1 1,5-8-1,-9 13-19,1 0 0,-1 0 0,1 0 0,-1 0 1,1 0-1,-1 0 0,1 0 0,-1 0 0,0 0 0,0 0 0,1 0 0,-1 0 0,0 0 0,0 0 0,0 0 0,0 0 0,0 0 0,-1 0 0,1 0 0,0 0 0,0-1 0,-1 1 1,1 0-1,0 0 0,-1 0 0,1 1 0,-1-1 0,0 0 0,1 0 0,-1 0 0,0 0 0,1 0 0,-1 1 0,0-1 0,0 0 0,0 1 0,0-1 0,-1 0 0,-1 0 4,1 0 0,-1 0 0,0 1-1,1 0 1,-1-1 0,0 1 0,0 0 0,1 0-1,-1 1 1,0-1 0,1 0 0,-1 1-1,0 0 1,1 0 0,-1 0 0,1 0-1,-1 0 1,1 0 0,-1 0 0,-3 4-1,-3 1 20,0 0 1,1 1-1,-15 15 0,20-18-25,1-1 0,0 1 0,-1 0 0,1-1 0,1 1 0,-1 0 0,0 0 0,1 0 0,0 1 0,0-1 0,0 0 0,1 0 0,-1 1 0,1-1 0,0 0 0,0 1 0,1-1 0,-1 0 0,1 0 0,0 1 0,0-1 0,0 0 0,1 0 0,2 5 0,-3-6 9,0 0 0,1 0 0,-1 0 0,1 0 0,0 0 0,0 0 0,0-1 1,1 1-1,-1-1 0,1 1 0,-1-1 0,1 0 0,0 0 0,-1 0 0,1 0 0,0-1 0,0 1 0,1-1 0,-1 1 0,0-1 0,0 0 0,1-1 1,-1 1-1,1 0 0,-1-1 0,0 0 0,1 0 0,-1 0 0,1 0 0,4-1 0,4-4 48,0 0 0,0 0 0,-1-1 0,0 0 0,0-1 0,-1-1 0,1 1-1,14-17 1,13-7 191,-36 29-233,0 0 0,0 1 0,0 0 0,1-1 0,-1 1 0,0 0-1,0 0 1,1 0 0,-1 0 0,0 1 0,5-2 0,-7 2-12,1 0 0,-1 1 0,1-1 0,-1 0 0,1 0 0,-1 0 0,1 0 0,-1 0 0,1 1 0,-1-1 0,1 0-1,-1 0 1,1 1 0,-1-1 0,0 0 0,1 0 0,-1 1 0,0-1 0,1 1 0,-1-1 0,1 1 0,3 18 92,-5-13-87,1-1 0,1 0 1,-1 1-1,1-1 1,-1 1-1,2-1 0,-1 0 1,0 1-1,1-1 0,4 7 1,-6-11-12,1-1 0,0 1 0,0-1 1,0 1-1,0-1 0,1 1 0,-1-1 1,0 0-1,0 1 0,0-1 0,0 0 1,0 0-1,0 0 0,0 0 0,1 0 0,-1 0 1,0 0-1,0 0 0,0 0 0,0-1 1,0 1-1,0 0 0,0-1 0,1 1 1,-1-1-1,0 1 0,-1-1 0,1 0 0,0 1 1,0-1-1,0 0 0,1-1 0,29-24 51,51-48 14,-62 62-53,-19 12-10,0 0-1,-1-1 1,1 1-1,-1 0 0,1 0 1,-1 0-1,1 0 1,0 0-1,-1 0 1,1 0-1,-1 0 1,1 0-1,0 0 0,-1 0 1,1 0-1,-1 0 1,1 0-1,0 0 1,-1 1-1,1-1 0,-1 0 1,1 0-1,-1 1 1,1-1-1,-1 0 1,1 1-1,-1-1 1,1 1-1,-1-1 0,0 1 1,1-1-1,0 1 1,2 7 4,2 0 0,-1 0 0,1-1 0,0 0 1,1 0-1,-1 0 0,8 6 0,-11-13-7,0 1 0,0 0 0,1 0 0,-1-1 0,0 1 0,0-1 0,1 0 0,-1 1 0,0-1 0,0 0 0,1-1 0,-1 1 0,0 0 0,0-1 0,1 1 0,-1-1 0,4-1 0,36-16 4,128-73 212,-161 85-204,-7 5-9,0 0-1,0 0 0,0-1 1,0 1-1,0 1 1,0-1-1,1 0 0,-1 0 1,0 1-1,4-1 1,0 0-40,-3 2-7,-9 7 24,2-3 23,-6 7-14,1-2 31,1 1 0,-1 1 0,-8 16 0,16-25-5,-1-1 1,1 1-1,0-1 0,0 1 1,0-1-1,0 1 1,1 0-1,-1-1 0,1 1 1,0 0-1,-1 0 0,1-1 1,0 1-1,1 0 0,-1 0 1,0-1-1,1 1 1,0 0-1,-1-1 0,1 1 1,0 0-1,1-1 0,1 4 1,-2-4-6,1-1 1,0 1-1,-1-1 1,1 1-1,0-1 1,0 0-1,0 0 1,0 1 0,0-2-1,0 1 1,0 0-1,0 0 1,1-1-1,-1 1 1,0-1-1,0 1 1,1-1-1,-1 0 1,0 0-1,0 0 1,1 0 0,-1-1-1,0 1 1,0 0-1,1-1 1,-1 0-1,0 0 1,4-1-1,6-3 54,1-1 0,-1 0 0,15-10 0,-15 7-64,-5 4 0,0 0 0,1 0 0,-1 1 0,1 0 0,0 0 0,0 1 0,0 0 0,0 0 0,14-1 0,-22 4 0,1 0 0,0 0 0,-1 1 0,1-1 0,0 0 0,0 1 0,-1-1 0,1 1 0,-1-1 0,1 1 0,0-1 0,-1 1 0,1-1 0,-1 1 0,1-1 0,-1 1 0,0 0 0,1-1 0,-1 1 0,1 0 0,-1 0 0,0-1 0,0 1 0,1 0 0,-1 0 0,0-1 0,0 1 0,0 0 0,0 0 0,0-1 0,0 3 0,0 31 0,-1-24 0,1-8 0,0 0 0,0 0 0,0 0 0,0 0 0,1 1 0,-1-1 0,0 0 0,1 0 0,0 0 0,-1 0 0,1 0 0,0-1 0,0 1 0,0 0 0,2 3 0,-2-5 0,0 1 0,0 0 0,1-1 0,-1 1 0,0-1 0,0 0 0,0 1 0,1-1 0,-1 0 0,0 1 0,0-1 0,1 0 0,-1 0 0,0 0 0,1 0 0,-1 0 0,0-1 0,0 1 0,1 0 0,-1 0 0,0-1 0,0 1 0,0-1 0,1 1 0,-1-1 0,0 0 0,1 0 0,6-4 0,-1 0 0,0 0 0,0 0 0,0-1 0,11-12 0,16-14 0,-33 31 0,-1 1 0,1-1 0,0 0 0,-1 1 0,1-1 0,0 1 0,0-1 0,-1 1 0,1-1 0,0 1 0,0 0 0,0-1 0,0 1 0,0 0 0,0 0 0,0 0 0,-1 0 0,1 0 0,0 0 0,2 0 0,-3 0 0,0 0 0,1 1 0,-1-1 0,1 1 0,-1-1 0,0 1 0,1-1 0,-1 1 0,0-1 0,0 1 0,1-1 0,-1 1 0,0-1 0,0 1 0,0-1 0,0 1 0,0-1 0,0 1 0,0 0 0,0-1 0,0 1 0,0-1 0,0 2 0,-1 4 0,0 0 0,0 1 0,0-1 0,-5 10 0,-16 38 0,-2-2 0,-3 0 0,-2-2 0,-2-1 0,-2-1 0,-43 48 0,67-87 0,0 0 0,0 0 0,0 0 0,-1-1 0,0-1 0,-1 0 0,0 0 0,-22 9 0,33-16 0,0 0 0,-1 0 0,1 1 0,0-1 0,0 0 0,-1 0 0,1 0 0,0 0 0,0 0 0,-1 0 0,1 0 0,0 0 0,-1 0 0,1 0 0,0 0 0,0 0 0,-1 0 0,1 0 0,0 0 0,0 0 0,-1 0 0,1 0 0,0-1 0,0 1 0,-1 0 0,1 0 0,0 0 0,0 0 0,0 0 0,-1-1 0,1 1 0,0 0 0,0 0 0,0 0 0,-1-1 0,1 1 0,0 0 0,0 0 0,0-1 0,0 1 0,2-15 0,12-13 0,8-1 0,1 1 0,2 1 0,0 1 0,2 2 0,1 0 0,58-37 0,-82 59 847,-1 0-1826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69 6728,'0'0'4161,"7"-10"-3664,21-30-50,-27 40-365,0-1-1,0 0 1,-1 0-1,1 1 1,0-1 0,-1 0-1,1 0 1,-1 0-1,1 0 1,-1 0 0,0 0-1,1 0 1,-1 0 0,0 0-1,0 0 1,1 0-1,-1 0 1,0-2 0,-8 8 1102,-60 80 1750,17-11-1433,22-34-691,1 2 1,-26 56-1,51-93-657,1 0 1,0 0-1,0 1 1,0-1-1,1 0 1,0 1-1,0-1 1,0 8-1,1-13-141,0 0-1,0 1 0,0-1 1,0 0-1,1 0 0,-1 1 1,0-1-1,0 0 1,0 0-1,0 1 0,1-1 1,-1 0-1,0 0 0,0 0 1,0 0-1,1 1 0,-1-1 1,0 0-1,0 0 0,1 0 1,-1 0-1,0 0 1,0 0-1,1 0 0,-1 0 1,0 0-1,0 0 0,1 0 1,-1 0-1,0 0 0,1 0 1,-1 0-1,0 0 1,0 0-1,1 0 0,-1 0 1,0 0-1,0 0 0,1 0 1,-1 0-1,0 0 0,0-1 1,1 1-1,-1 0 0,0 0 1,1-1-1,13-9 246,4-12-183,-1-1 1,-1 0-1,-1 0 1,21-49-1,-28 58-66,47-103-352,-39 80-2395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4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71 3616,'0'0'13211,"-11"-1"-12839,-33 0-13,42 2-314,-1-1 0,1 1 1,0-1-1,0 1 0,-1 0 0,1 0 0,0 0 0,0 0 1,0 0-1,0 0 0,0 0 0,1 1 0,-1-1 0,0 1 0,0-1 1,-1 4-1,-3 1 118,2-2-68,0 1 0,0 0 0,0 0 0,1 0 0,0 1 0,0-1 0,0 1-1,0-1 1,1 1 0,0 0 0,0 0 0,1 0 0,0 1 0,0-1 0,0 8 0,0-4 34,1-1-1,1 1 1,-1-1 0,2 0-1,-1 0 1,1 1-1,1-1 1,-1 0-1,8 15 1,-8-20-74,0 0 0,1 0-1,-1-1 1,1 1 0,-1-1 0,1 1 0,0-1-1,1 0 1,-1 0 0,1 0 0,-1 0 0,1-1 0,0 1-1,0-1 1,4 2 0,-5-3-18,1 0 1,-1 0-1,0-1 1,1 1-1,-1-1 0,0 0 1,1 0-1,-1 0 1,0 0-1,1 0 1,-1-1-1,0 1 0,1-1 1,-1 0-1,0 0 1,0-1-1,0 1 0,0 0 1,0-1-1,5-3 1,3-2 46,-1-1 0,0-1 1,0 0-1,-1 0 0,0-1 1,0 0-1,-1 0 0,-1-1 1,0 0-1,0 0 0,-1-1 1,0 0-1,-1 0 0,-1-1 1,6-21-1,-8 20 208,-2 23-46,-1 21-107,2-18-101,0 1-1,2 0 0,-1-1 0,2 0 1,-1 0-1,2 0 0,-1 0 1,8 12-1,-9-19-15,0 0 1,0 0-1,1-1 1,-1 1-1,1-1 0,0 0 1,1 0-1,-1 0 1,1 0-1,-1-1 1,1 0-1,0 0 0,0 0 1,1 0-1,-1-1 1,1 0-1,-1 0 0,1 0 1,9 1-1,-10-3 1,0 0 0,0-1 0,0 1-1,0-1 1,0 0 0,0 0 0,0-1-1,0 1 1,-1-1 0,1 0 0,0 0-1,-1-1 1,0 1 0,0-1 0,6-5-1,-3 3 17,0-1 0,0 0 0,-1-1 0,0 0-1,-1 0 1,1 0 0,7-14 0,-7 8 30,0-1 0,-1 0 1,0 0-1,-1 0 0,-1-1 1,3-22-1,-5 28-19,-1 0 0,0 1 0,0-1 0,-1 0 0,0 1 0,0-1 0,-1 0 0,-1 1 0,1 0 0,-1-1 0,0 1 0,-7-11-1,-5 6 168,14 12-197,0 0 0,0 1 0,-1-1 0,1 0 0,0 0 0,0 0 0,0-1 0,0 1 0,0 0 0,0 0 0,0-2-1,1 3-17,-1 0-1,1-1 0,0 1 1,0 0-1,0 0 1,0-1-1,-1 1 0,1 0 1,0 0-1,0-1 0,-1 1 1,1 0-1,0 0 0,0 0 1,-1 0-1,1-1 0,0 1 1,0 0-1,-1 0 0,1 0 1,0 0-1,-1 0 0,1 0 1,0 0-1,-1 0 0,1 0 1,0 0-1,0 0 0,-1 0 1,8-1-4616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6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5720,'0'0'15522,"10"-11"-15195,30-34-5,-37 42-251,0 0 0,0 0 0,0 1-1,1-1 1,-1 1 0,1 0 0,0 0 0,-1 0-1,1 1 1,0-1 0,7-1 0,3-1 183,-10 2-183,0 0-1,0 1 1,0-1 0,0 1-1,0 0 1,0 1-1,1-1 1,-1 1 0,0-1-1,0 1 1,0 1-1,1-1 1,-1 0 0,0 1-1,0 0 1,0 0-1,0 0 1,0 1 0,7 2-1,-10-3-48,-1 0-1,1 0 0,0 0 0,0 0 1,-1 0-1,1 1 0,0-1 1,-1 0-1,1 0 0,-1 0 0,1 1 1,-1-1-1,0 0 0,0 0 0,0 1 1,1-1-1,-1 0 0,0 1 1,0-1-1,-1 2 0,-4 31 182,3-27-171,0 4 21,-1-1 0,-1 1 0,0-1 0,-1 0 0,1 0 0,-2 0 0,-7 10 0,-7 7 175,-24 25 0,19-31 290,27-22-497,0-1 0,0 1 1,0 0-1,0 0 0,1 0 0,-1 0 0,0 0 0,0 1 1,1-1-1,-1 1 0,3-1 0,10-3 71,3-2 21,-1 0 1,1 2 0,0 0 0,1 1 0,-1 0 0,27 1 0,-39 3-65,1 0 1,0 0-1,-1 0 1,1 1-1,-1 0 1,0 0-1,0 0 1,8 5-1,-1-1-16,3 4-99,-10-5-3854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7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6224,'0'0'13926,"15"-10"-13594,50-31 4,-58 38-276,-1 0-1,1 0 1,0 1-1,0 0 0,0 0 1,0 1-1,1 0 1,-1 0-1,0 1 1,9 0-1,20-2 236,2-3-12,-15 0-25,1 2 0,0 0 0,0 2 1,0 1-1,34 3 0,-4 0 418,-41-4-278,-14 19-460,0-8-4367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7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8640,'0'0'9258,"15"1"-8789,-13-1-444,26 1 268,1 1 0,29 6 0,-19-3 513,63 1-1,-78-5-517,-7 0-97,5 0 113,-1 0 0,0-2 0,23-3 0,-21-4-39,-15 4-2535,-7 3 1512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9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82 7232,'0'0'11097,"-11"6"-10661,-71 35 709,64-30-701,0 2 0,1 0 0,-28 29 0,35-33-297,6-4-76,0-1 0,0 1 0,0 0 1,1 1-1,0-1 0,0 0 0,1 1 1,-1 0-1,1-1 0,0 1 0,1 0 1,-1 0-1,1 0 0,0 0 0,1 1 1,0 8-1,0-11-41,0-1 0,0 0 1,0 0-1,1 0 0,0 0 0,-1 0 1,1 0-1,0 0 0,1 0 0,-1 0 1,0 0-1,1 0 0,0-1 0,-1 1 1,1-1-1,0 1 0,0-1 1,1 0-1,-1 0 0,0 0 0,1 0 1,-1 0-1,1 0 0,0 0 0,0-1 1,-1 0-1,1 1 0,0-1 0,0 0 1,0-1-1,0 1 0,1 0 0,5-1 1,-2 1 6,0-1 1,0-1-1,0 1 1,0-1-1,0-1 1,-1 1-1,1-1 0,0 0 1,-1-1-1,1 1 1,11-8-1,3-3 72,-1-1-1,20-19 0,-15 12 36,-23 20-113,0-1 0,0 1-1,0-1 1,0 0 0,-1 1-1,1-1 1,0 0 0,-1 0-1,0-1 1,1 1 0,-1 0-1,0 0 1,1-4 0,-13 10 227,7-1-238,0 1 0,0 0 0,1 0 0,-1 0 0,1 0-1,0 0 1,0 1 0,0 0 0,1-1 0,0 1 0,0 0 0,0 0 0,0 0-1,1 1 1,0-1 0,0 0 0,0 0 0,1 1 0,0 9 0,0-11-11,0 0 1,1 0 0,-1 0 0,1 0 0,0 0 0,1 0-1,-1 0 1,1 0 0,0 0 0,0-1 0,0 1 0,0-1-1,0 1 1,1-1 0,0 0 0,-1 0 0,1 0-1,0 0 1,1 0 0,-1-1 0,0 1 0,1-1 0,0 0-1,-1 0 1,1 0 0,4 1 0,-2-1 11,1-1 0,0 0-1,0 0 1,-1 0 0,1 0 0,0-1 0,0 0-1,0-1 1,0 0 0,-1 0 0,1 0 0,0-1 0,-1 0-1,1 0 1,-1 0 0,0-1 0,0 0 0,0 0 0,9-7-1,7-7 134,-1 0-1,0-1 1,26-31-1,-37 39-85,1-3 65,0 0 0,0 0-1,-1-1 1,-1 0-1,0-1 1,12-28-1,-17 32-60,-1 1 0,0-1 0,0 0 0,-1 0 0,-1-1 0,0 1 0,0 0 0,-1 0 0,-1-1 0,0 1 0,-2-14 0,2 22-60,0-2 35,0 1 1,0-1-1,0 1 0,-1-1 1,-3-7-1,4 11-46,1 0-1,-1 1 1,1-1 0,-1 0 0,1 1-1,-1-1 1,0 0 0,1 1 0,-1-1-1,0 1 1,1-1 0,-1 1-1,0 0 1,0-1 0,1 1 0,-1 0-1,0-1 1,0 1 0,0 0 0,1 0-1,-1 0 1,0 0 0,0 0-1,0 0 1,0 0 0,0 0 0,1 0-1,-1 0 1,0 0 0,0 0 0,0 1-1,0-1 1,1 0 0,-1 1-1,0-1 1,0 1 0,1-1 0,-1 0-1,0 1 1,0 0 0,-1 1-49,1-1 1,-1 1-1,1 0 0,-1-1 1,1 1-1,-1 0 0,1 0 1,0 0-1,0 0 1,0 0-1,0 0 0,1 0 1,-1 1-1,1-1 0,-1 0 1,0 4-1,1-2-549,-1 0 0,1 0 0,0-1 0,0 1 0,0 0 0,1 0 0,-1 0 0,2 5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29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3 9744,'0'0'4014,"-12"0"-3455,2-1-407,2 0-30,0 0-1,1 1 1,-1 0 0,0 1-1,1 0 1,-1 0-1,1 0 1,-14 5 0,3 0 387,1 1 0,-1 0 0,1 1 0,1 1 0,0 1 0,0 0 0,1 1 0,-27 26 0,41-36-456,0 0 0,0 0 1,1 0-1,-1 0 1,0 0-1,1 0 0,-1 0 1,1 0-1,-1 0 1,1 0-1,0 0 0,-1 0 1,1 0-1,0 1 1,0-1-1,0 0 0,0 0 1,0 0-1,0 0 0,0 1 1,0-1-1,0 0 1,1 0-1,-1 0 0,0 0 1,1 0-1,-1 0 1,1 0-1,-1 1 0,1-1 1,0-1-1,-1 1 0,1 0 1,0 0-1,0 0 1,-1 0-1,1 0 0,0-1 1,0 1-1,0 0 1,0-1-1,0 1 0,0-1 1,1 1-1,6 4 88,0-1 1,1 0-1,-1 0 1,11 2-1,2 0 67,0-1 0,1 0 0,0-2 0,0-1 0,30 0 0,-4-4 337,67-12 1,-51-5-348,-53 13-2943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30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8136,'0'0'8176,"9"-10"-7559,0 0-420,0 1 0,15-12-1,-22 19-142,1 1 0,-1 0 0,1 0 0,-1 0 0,1 0 0,0 0-1,-1 1 1,1-1 0,0 1 0,0 0 0,0 0 0,-1 0-1,1 0 1,0 0 0,0 1 0,-1-1 0,1 1 0,0-1 0,-1 1-1,1 0 1,3 2 0,-2-1 51,0 0 1,0 0-1,-1 0 1,1 0-1,-1 1 0,1 0 1,-1-1-1,0 1 1,0 0-1,0 1 0,-1-1 1,4 4-1,-5-3-30,0 0 0,1 0-1,-1 0 1,-1 1 0,1-1 0,0 0 0,-1 0-1,0 1 1,0-1 0,0 0 0,-1 0-1,0 1 1,1-1 0,-1 0 0,-1 0 0,1 0-1,-1 0 1,-1 4 0,-5 9 178,-1-1 1,-18 26-1,20-33-87,0 0 0,-1-1 0,0 0 0,-18 14 0,15-13 22,9-8-138,0 1 0,1-1 0,-1 1 0,0-1 1,1 1-1,0 0 0,-1-1 0,1 1 1,-2 4-1,3-5-32,0-1 0,0 1 1,0 0-1,0-1 0,0 1 1,0 0-1,0-1 0,0 1 0,0 0 1,0-1-1,0 1 0,0-1 1,0 1-1,1 0 0,-1-1 1,0 1-1,0-1 0,1 1 0,-1 0 1,1-1-1,-1 1 0,0-1 1,1 1-1,-1-1 0,1 0 1,-1 1-1,1-1 0,-1 1 0,1-1 1,-1 0-1,1 1 0,0-1 1,-1 0-1,2 1 0,7 2 53,0 1 0,0-1 0,1-1 0,-1 1 0,1-2 0,0 1 0,9-1-1,73-2 494,-75 0-404,32-3 376,-35 2-373,-1 1-1,0 0 0,1 1 1,-1 0-1,16 3 0,-6 3-285,-15-3-3529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31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7328,'0'0'10111,"4"15"-9480,16 122 1076,-17-105-1202,-1-5 201,1 0 0,7 29 1,-8-46-201,1 0 0,1 20 0,-4-29-404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15 141 14568,'0'0'5031,"1"12"-4379,0 38-103,9 188 2069,-4-175-1897,-1-12 320,1 0 0,14 53 0,-8-68 1273,-12-36-2277,0 0 0,0 0-1,0 0 1,0 0 0,0 0 0,0 1 0,0-1-1,0 0 1,0 0 0,0 0 0,0 0 0,0 0-1,0 0 1,0 0 0,0 0 0,0 1-1,0-1 1,0 0 0,1 0 0,-1 0 0,0 0-1,0 0 1,0 0 0,0 0 0,0 0 0,0 0-1,0 0 1,0 0 0,0 1 0,1-1-1,-1 0 1,0 0 0,0 0 0,0 0 0,0 0-1,0 0 1,0 0 0,0 0 0,1 0 0,-1 0-1,0 0 1,0 0 0,0 0 0,0 0-1,0 0 1,0 0 0,0 0 0,1-1 0,-1 1-1,0 0 1,0 0 0,0 0 0,0 0-1,0 0 1,0 0 0,0 0 0,0 0 0,0 0-1,1 0 1,-1 0 0,0 0 0,0-1 0,3-19 763,-12-203-726,3 140-83,3 36 9,-3 0 0,-2 0 0,-2 0 0,-21-59 0,30 102 0,0 1 0,0 0 0,0-1 0,1 1 0,-1-1 0,1 0 0,-1 1 0,1-1 0,1 1 0,-1-1 0,0 1 0,1-1 0,0 1 0,-1-1 0,1 1 0,1-1 0,-1 1 0,0 0 0,1-1 0,3-4 0,-1 3 0,0 1 0,-1 0 0,1 0 0,1 1 0,-1-1 0,1 1 0,-1 0 0,1 0 0,0 0 0,0 1 0,0 0 0,9-3 0,-7 4 0,-1 0 0,1 0 0,-1 0 0,1 1 0,-1 0 0,1 1 0,-1-1 0,1 1 0,-1 1 0,1-1 0,9 5 0,5 1 0,39 21 0,-48-21 0,-1 0 0,0 1 0,0 0 0,13 14 0,-19-18 0,-1 1 0,1 0 0,-1 0 0,0 0 0,0 1 0,-1-1 0,0 1 0,0 0 0,0 0 0,3 11 0,-6-15 0,1 0 0,-1 1 0,0-1 0,0 0 0,-1 0 0,1 0 0,0 0 0,-1 0 0,1 0 0,-1 1 0,1-1 0,-1 0 0,0 0 0,0-1 0,0 1 0,0 0 0,-1 0 0,1 0 0,0-1 0,-1 1 0,1 0 0,-1-1 0,1 0 0,-1 1 0,0-1 0,0 0 0,-3 2 0,-4 2 0,0-1 0,0 0 0,-1 0 0,-13 3 0,0-2 0,0 0 0,0-2 0,0-1 0,0-1 0,-1 0 0,1-2 0,0-1 0,0-1 0,-31-7 0,48 8 0,-4-2 0,10 5 0,0-1 0,0 0 0,0 0 0,0 0 0,0 0 0,0 0 0,0 0 0,0 0 0,0 0 0,0 0 0,0 0 0,0 0 0,0 0 0,0 1 0,0-1 0,0 0 0,0 0 0,0 0 0,0 0 0,0 0 0,0 0 0,0 0 0,0 0 0,0 0 0,0 1 0,0-1 0,0 0 0,0 0 0,0 0 0,0 0 0,0 0 0,0 0 0,0 0 0,0 0 0,0 0 0,0 0 0,0 0 0,0 0 0,0 1 0,0-1 0,-1 0 0,1 0 0,0 0 0,0 0 0,0 0 0,0 0 0,0 0 0,0 0 0,0 0 0,0 0 0,0 0 0,0 0 0,0 0 0,-1 0 0,1 0 0,0 0 0,0 0 0,0 0 0,0 0 0,0 0 0,0 0 0,0 0 0,0 0 0,0 0 0,0 0 0,-1 0 0,12 6 975,-3-5-3486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31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10544,'0'0'830,"13"-10"1152,-3 4-1642,0 1 1,1 1 0,-1-1 0,1 2 0,0-1 0,0 2-1,14-3 1,23 1 752,0 3 0,48 3 0,-86-1-827,0-1 0,0-1-1,0 0 1,0 0 0,-1-1 0,15-4 0,7-6-2863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32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26 7328,'0'0'6073,"-12"6"-5537,-42 22 7,47-24-379,0 1 1,0 0 0,1 1 0,0 0-1,0 0 1,0 0 0,0 1 0,1 0 0,0 0-1,1 0 1,0 1 0,-6 12 0,10-19-148,-2 4 91,0 1-1,0-1 1,1 1-1,0 0 1,0-1-1,0 1 0,1 0 1,-1 0-1,2 0 1,-1 0-1,1-1 1,-1 1-1,2 0 0,-1 0 1,1-1-1,-1 1 1,1-1-1,1 1 1,-1-1-1,5 7 0,-5-9-38,0 0-1,0 0 0,0-1 1,0 1-1,0 0 0,0-1 0,1 1 1,-1-1-1,1 0 0,0 0 1,-1 0-1,1 0 0,0 0 1,0-1-1,0 0 0,1 1 1,-1-1-1,0 0 0,0 0 0,1 0 1,-1-1-1,1 0 0,-1 1 1,0-1-1,1 0 0,-1 0 1,1-1-1,-1 1 0,0-1 0,1 0 1,-1 1-1,0-1 0,1-1 1,4-2-1,0 0 57,0-1 0,-1 0 0,0 0 0,0-1 0,0 0 0,-1 0 1,9-11-1,0-2 312,16-31 1,-4 6 270,-14 68 501,-9-13-1182,2 0 0,11 18-1,-14-25-6,1 0-1,0 0 1,-1 0 0,1-1-1,1 0 1,-1 0 0,0 0-1,1 0 1,-1-1-1,1 0 1,0 0 0,0 0-1,0 0 1,0-1 0,0 0-1,0 0 1,0 0 0,0-1-1,1 1 1,-1-1-1,0-1 1,7 0 0,-4 0 24,1-2 1,-1 1 0,0-1 0,0 0-1,0 0 1,0-1 0,0 0 0,-1-1-1,1 0 1,-1 0 0,0 0 0,8-10 0,-2 2 80,-1-1 1,-1 0 0,11-16 0,-17 22-24,0 0 0,-1 0 0,0-1 0,-1 1 0,0-1 0,0 0 0,3-18 0,-6 24-57,1 1-1,-1-1 0,0 0 0,-1 0 0,1 1 0,0-1 0,-1 0 0,1 1 0,-1-1 1,0 0-1,0 1 0,-2-4 0,3 5-31,-1 0 0,0 0-1,1 0 1,-1 1 0,0-1 0,0 0 0,0 1-1,1-1 1,-1 0 0,0 1 0,0-1 0,0 1 0,0-1-1,0 1 1,0 0 0,0-1 0,0 1 0,0 0 0,0 0-1,0-1 1,-1 1 0,1 0 0,0 0 0,0 0 0,0 1-1,0-1 1,0 0 0,0 0 0,0 0 0,0 1-1,0-1 1,0 1 0,0-1 0,0 1 0,0-1 0,-1 1-1,-4 3-100,0 0 0,0 0 0,1 0 0,-1 0 0,1 1-1,0 0 1,0 0 0,-4 7 0,-5 11-3976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33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90 13264,'0'0'2345,"0"14"-2033,-2 259 2921,5-254-2027,-1-16-269,-1-13-339,4-150 975,-2 134-1260,1 1 0,0-1 0,2 1 0,11-31 0,-15 51-230,1-1 0,-1 1 0,1 0 0,0 0 0,0 0 0,1 0 0,0 1 0,-1-1 0,2 1 0,5-6 0,-8 9-37,0 0-1,0-1 0,0 1 1,0 0-1,0 0 0,0 0 1,0 0-1,0 1 0,0-1 1,0 1-1,1-1 0,-1 1 0,0 0 1,0 0-1,1 0 0,-1 0 1,0 0-1,0 0 0,1 0 1,-1 1-1,0-1 0,0 1 1,0 0-1,0 0 0,0 0 1,0 0-1,0 0 0,0 0 1,3 3-1,-2-3-2,-1 1 0,0 0 0,1 0 0,-1 0-1,0 0 1,0 0 0,-1 0 0,1 1 0,0-1 0,-1 1 0,1-1 0,-1 1 0,0-1 0,0 1 0,1 4 0,-1-4-20,-1-1 0,-1 0-1,1 0 1,0 0 0,0 0 0,-1 0 0,1 0 0,-1 1 0,0-1 0,0 0 0,1 0 0,-1-1 0,0 1 0,-1 0 0,1 0 0,0 0 0,-1-1 0,1 1 0,0-1 0,-1 1 0,-3 2 0,0 0 18,-1 0 1,1-1-1,-1 0 1,0 0-1,0 0 1,0 0-1,0-1 1,-1 0-1,1-1 1,0 1 0,-1-1-1,1 0 1,-1-1-1,0 0 1,1 0-1,-1 0 1,1-1-1,-1 1 1,1-2-1,-13-3 1,8 4-163,-5-1 255,16 2-229,0 0-1,0-1 0,0 1 1,-1 0-1,1 0 0,0 0 1,0 0-1,0-1 0,0 1 1,0 0-1,0 0 0,-1-1 1,1 1-1,0 0 0,0 0 1,0 0-1,0-1 0,0 1 1,0 0-1,0 0 0,0-1 1,0 1-1,0 0 0,0 0 1,0-1-1,0 1 0,0 0 1,0 0-1,0-1 0,0 1 1,0 0-1,1 0 0,-1 0 1,0-1-1,0 1 0,0 0 1,0 0-1,0 0 0,1-1 1,-1 1-1,0 0 0,0 0 1,0 0-1,0 0 0,1 0 1,-1-1-1,0 1 0,0 0 1,1 0-1,-1 0 0,0 0 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5:33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68 142 6128,'0'0'3556,"-8"-10"-3110,-42-51 1061,49 60-1394,0 0 0,0 0 1,0 0-1,0 0 0,0 0 0,1-1 1,-1 1-1,1 0 0,-1 0 0,1-1 0,-1 1 1,1 0-1,0-1 0,-1 1 0,1 0 1,0-1-1,0 1 0,0-1 0,0 1 1,0 0-1,0-1 0,1 1 0,-1 0 0,0-1 1,1 1-1,-1 0 0,1-1 0,-1 1 1,1 0-1,0 0 0,0 0 0,-1-1 0,1 1 1,0 0-1,0 0 0,0 0 0,0 0 1,0 1-1,2-3 0,1 1 53,-1-1 1,1 1-1,-1 0 1,1 0-1,0 1 0,0-1 1,0 1-1,0-1 0,0 1 1,0 0-1,0 1 0,6-1 1,-2 1 89,-1 0-5,0 0 0,0 0 0,0 1 0,10 1 0,-15-1-187,0-1 0,-1 1 0,1-1 1,-1 1-1,0-1 0,1 1 0,-1 0 0,1 0 0,-1 0 0,0 0 0,1 0 0,-1 0 0,0 0 0,0 0 0,0 0 0,0 0 0,0 1 0,0-1 1,0 1-1,-1-1 0,1 0 0,0 1 0,-1-1 0,1 1 0,0 2 0,0 4 47,-1-1 1,1 0-1,-2 1 1,1-1-1,-1 1 1,0-1-1,0 0 1,-1 1-1,0-1 1,0 0-1,0 0 0,-1 0 1,0 0-1,-8 11 1,-2 1 280,-1-1 0,0 0 0,-25 23 0,38-41-372,1 0-1,0 0 1,0 1-1,-1-1 1,1 0 0,0 0-1,0 0 1,0 0-1,-1 1 1,1-1 0,0 0-1,0 0 1,0 0-1,0 1 1,-1-1 0,1 0-1,0 0 1,0 1-1,0-1 1,0 0 0,0 0-1,0 1 1,0-1-1,0 0 1,0 0 0,0 1-1,0-1 1,0 0-1,0 1 1,0-1 0,0 0-1,0 0 1,0 1-1,0-1 1,0 0 0,0 0-1,0 1 1,0-1 0,1 0-1,-1 0 1,0 1-1,0-1 1,0 0 0,0 0-1,1 0 1,-1 1-1,0-1 1,0 0 0,0 0-1,1 0 1,-1 0-1,0 0 1,0 1 0,1-1-1,-1 0 1,0 0-1,0 0 1,1 0 0,-1 0-1,0 0 1,0 0-1,1 0 1,-1 0 0,0 0-1,1 0 1,21 1 177,-19-1-92,50-2 359,-36 0-361,0 2 0,1 0 0,-1 0-1,1 2 1,31 6 0,-3 5-292,-27-9-3454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7:01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72 218 4416,'0'0'6762,"0"24"-6451,0 69 5,0-70 608,0-163 7300,10 142-8746,30 4 446,-40-6 72,1 0 0,-1 0 0,1 0-1,0 0 1,-1 0 0,1 0 0,-1 0-1,1 0 1,-1 0 0,1-1 0,-1 1-1,1 0 1,0 0 0,-1 0 0,1-1-1,-1 1 1,0 0 0,1 0 0,-1-1-1,1 1 1,-1-1 0,1 1 0,-1 0-1,0-1 1,1 1 0,-1-1 0,0 1-1,1-1 1,-1 1 0,0-1 0,0 1-1,1-1 1,-1 1 0,0-1 0,0-21-166,0 6 6,1 6 68,-1 10 94,0 0-1,0-1 1,0 1 0,0-1 0,-1 1 0,1-1 0,0 1 0,0 0-1,0-1 1,0 1 0,0-1 0,0 1 0,1-1 0,-1 1-1,0 0 1,0-1 0,0 1 0,0-1 0,0 1 0,1 0 0,-1-1-1,0 1 1,0 0 0,1-1 0,-1 0 0,0 1 0,1 0 1,-1-1 0,0 1-1,0 0 1,0-1 0,0 1-1,0 0 1,0-1 0,0 1-1,0 0 1,0-1 0,0 1-1,0 0 1,0-1 0,0 1-1,0 0 1,0-1 0,0 1-1,-1 0 1,1-1 0,0 1-1,0 0 1,0-1-1,0 1 1,-1-1 0,1 1 0,0 0-1,-1 0 1,1 0 0,0 0 0,0 0 0,0 0-1,0 0 1,0 0 0,0 0 0,0-1 0,-1 1-1,1 0 1,0 0 0,0 0 0,0 0 0,0 0-1,0 0 1,0-1 0,0 1 0,0 0 0,0 0-1,0 0 1,0 0 0,0 0 0,0-1 0,0 1-1,0 0 1,0 0 0,0 0 0,0 0 0,0-1-1,0 1 1,0 0 0,0 0 0,0 0 0,0 0-1,0 0 1,0 0 0,0-1 0,0 1-1,0 0 1,0 0 0,0 0 0,1 0 0,-1 0-1,0 0 1,0-1 0,0 1 0,0 0 0,0 0-1,0 0 1,1 0 0,-1 0 0,0 0 0,0 0-1,0 0 1,0 0 0,0 0 0,1 0 0,-1 0-1,0 0 1,0 0 0,0-1-4,0 1 0,1-1 0,-1 1 0,0-1 0,0 1 0,0 0 0,0-1 0,0 1 0,-1-1 0,1 1 0,0-1 0,0 1 0,0-1 0,0 1 0,0 0 0,-1-1 0,1 1 0,0-1 0,0 1 0,-1 0 0,1-1 0,0 1 0,-1 0 0,1-1 0,0 1 0,-1 0 0,1-1 0,0 1 0,-1 0 0,0 0 0,-4-8-72,2 7 140,3 1-62,-1 0 0,1 0 0,0 0 0,0 0 0,0 0 0,0 0-1,0 0 1,0 0 0,0 0 0,0 0 0,-1 0 0,1 0 0,0 0 0,0 0 0,0 0 0,0 0 0,0 0 0,0 0 0,0 0 0,0 0 0,-1 0 0,1 0 0,0 0 0,0 0 0,0 0 0,0 0 0,0-1 0,0 1 0,0 0 0,0 0 0,0 0 0,0 0 0,0 0 0,-1 0 0,1 0 0,0 0-1,0 0 1,0 0 0,0-1 0,0 1 0,0 0 0,0 0 0,0 0 0,0 0 0,0 0 0,0 0 0,0 0 0,0-1 0,0 1 0,0 0 0,0 0 0,0 0 0,0 0 0,0 0 0,0 0 0,0 0 0,0-1 0,0 1 5,0-1 0,-1 0-1,1 0 1,-1 1 0,1-1 0,-1 0 0,0 1 0,1-1 0,-1 0 0,0 1 0,1-1 0,-1 1-1,0-1 1,0 1 0,0-1 0,1 1 0,-1 0 0,0-1 0,0 1 0,0 0 0,0 0 0,-1-1-1,-23-3 109,24 5-109,0 0-1,-1 0 1,1-1-1,0 1 1,0 0-1,1 0 1,-1 0-1,0 0 1,0 0 0,0 0-1,1 1 1,-1-1-1,0 0 1,1 0-1,-1 0 1,1 1-1,-1-1 1,1 0 0,0 3-1,-8 32 117,5 12 68,2-29 3,-4 33 0,0-14 83,5-30-210,-1 0-1,0 0 0,0 0 1,-1 0-1,-4 11 1,3-13 40,1 0-1,0 0 1,0 0 0,0 1 0,-1 9 0,3-16-102,-1 0 0,1 0 1,0 0-1,0 0 0,0 0 0,0 0 0,0 1 1,-1-1-1,1 0 0,0 0 0,0 0 0,0 0 1,0 0-1,0 0 0,-1 0 0,1 0 0,0 0 1,0 0-1,0 0 0,0 0 0,-1 0 0,1 0 0,0 0 1,0 0-1,0 0 0,0 0 0,-1 0 0,1-1 1,0 1-1,0 0 0,0 0 0,0 0 0,0 0 1,0 0-1,-1 0 0,1 0 0,0 0 0,0-1 1,0 1-1,0 0 0,0 0 0,0 0 0,0 0 1,0 0-1,0-1 0,0 1 0,-1 0 0,1 0 1,-6-7 140,5 6-130,1 0 0,-1-1-1,0 1 1,1 0-1,0-1 1,-1 1 0,1-1-1,0 1 1,0-1 0,0 1-1,0-1 1,0 1-1,0-1 1,0 1 0,0-1-1,1 1 1,-1-1 0,1-1-1,14-30-17,-4 8 16,3-19-6,-11 30-5,1 0-1,1 1 1,0-1-1,1 1 0,0 0 1,16-23-1,-17 28 2,0 0 0,0 0 0,-1 0 0,0 0 0,-1-1 0,3-9 0,-3 7 27,1 1 0,1 0 0,5-11 0,-1 6 50,-8 12-55,0 0-1,1 1 1,-1-1 0,1 1 0,0-1 0,0 1 0,0-1-1,0 1 1,0 0 0,3-2 0,-1 1 51,-2 4-59,-1-1-1,1 1 1,-1 0 0,1 0 0,-1-1 0,1 1 0,-1 0 0,0 1 0,0-1 0,1 0 0,-1 0-1,0 1 1,1 1 0,1 4 18,-1-1 0,-1 1 0,0 0-1,0-1 1,1 11 0,1 10 35,-1-9-18,-1 1-1,-1 19 0,1 21 37,1-44-82,-2-13-3,1 1-1,-1 0 0,0 0 0,0 0 1,0-1-1,0 1 0,0 0 1,-1 3-1,1-4-1,0 0 0,-1 0 0,1 0 1,1 0-1,-1 0 0,0 1 0,0-1 0,2 3 1,-1-3-1,-1 0 0,1-1 0,-1 1 0,0 0-1,0 0 1,1 0 0,-1-1 0,0 1 0,-1 0 0,1 0 0,0 2 0,5 24 128,-5-17-117,-1 13 34,2-23-37,-1-1 1,0 1-1,0 0 1,0 0-1,0 0 1,0 0-1,1-1 1,-1 1-1,0 0 1,1 0-1,-1-1 0,1 1 1,-1 0-1,1-1 1,-1 1-1,1 0 1,-1-1-1,1 1 1,-1 0-1,2 0 1,-1-1-1,0 1 0,0-1 0,-1 0 0,1 1 0,0-1 0,-1 1 0,1-1 0,0 1 0,-1-1 0,1 1 0,-1 0 0,1-1 0,-1 1 0,1 0 0,-1-1 0,1 1 0,-1 0 0,0 0 0,1-1 0,-1 1 0,0 0 0,0 0 0,1 0 0,-1-1 0,0 1 0,0 0 0,0 0 0,0 0 0,0-1 0,-1 2 0,1-1 16,-5-20-315,-2-25-227,6 28-2547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7:02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 5016,'0'0'14270,"-10"11"-13987,-5 2-166,7-4 18,0 0 0,0 0 1,0 0-1,-7 13 0,14-20-88,0-1 0,1 1-1,-1-1 1,1 1 0,0-1 0,-1 0-1,1 1 1,0-1 0,0 1 0,0 0-1,0-1 1,0 1 0,0-1 0,1 1 0,-1-1-1,0 0 1,1 1 0,-1-1 0,1 1-1,0-1 1,-1 0 0,1 1 0,0-1-1,0 0 1,0 0 0,0 1 0,0-1-1,0 0 1,0 0 0,0 0 0,1 1 0,2 1 8,-1 0 1,1 0 0,0 0 0,0-1 0,0 1 0,0-1 0,1 0 0,6 3 0,1-3 11,1-1-1,-1 0 1,1 0 0,-1-2-1,1 1 1,-1-2 0,1 1-1,-1-2 1,0 1 0,14-6-1,-25 7-54,1 1 0,-1 0 0,1-1 0,-1 1-1,0-1 1,1 0 0,-1 1 0,0-1 0,0 0-1,0 0 1,1 0 0,-1 0 0,0 0 0,0 0 0,0 0-1,0 0 1,-1 0 0,1-1 0,0 1 0,0 0-1,-1 0 1,1-1 0,-1 1 0,1 0 0,-1-1 0,1 1-1,-1-1 1,0 1 0,0-1 0,0 1 0,0-3-1,-1 2 1,0-1-1,0 1 0,0 0 1,0 0-1,0 0 0,-1 0 1,1 0-1,-1 0 0,1 0 1,-1 1-1,0-1 0,0 0 1,0 1-1,0 0 0,0-1 1,0 1-1,0 0 0,-4-1 1,-4-2 24,0 0 0,-1 1 1,0 0-1,1 1 0,-1 0 1,0 1-1,0 0 0,0 0 1,0 1-1,0 1 1,0 0-1,0 1 0,0 0 1,-13 4-1,10-2-168,14-4 134,0 0 0,0 0 0,0 0 0,0 0-1,0 0 1,0 0 0,0 0 0,0 0 0,0 0 0,0 0 0,0 0 0,-1 0 0,1 0 0,0 0 0,0 0 0,0 0-1,0 0 1,0 0 0,0 0 0,0 0 0,0 0 0,0 0 0,0 0 0,0 0 0,0 0 0,0 0 0,0 0 0,0-1-1,0 1 1,-1 0 0,1 0 0,0 0 0,0 0 0,0 0 0,0 0 0,0 0 0,0 0 0,0 0 0,0 0 0,0 0-1,0 0 1,0 0 0,0-1 0,0 1 0,0 0 0,0 0 0,0 0 0,0 0 0,0 0 0,0 0 0,0 0 0,0 0-1,0 0 1,1 0 0,-1 0 0,0 0 0,0-1 0,0 1 0,0 0 0,0 0 0,0 0 0,15-16-802,-7 7-1834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7:05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575 82 3808,'0'0'10169,"-4"-11"-9964,-1-6-112,2 6 153,-1 0 1,-10-19-1,-16 29 749,27 1-904,-1 0 0,1 0 0,0 0 0,-1 1 0,1 0-1,0 0 1,-1 0 0,1 0 0,0 0 0,0 0 0,0 1 0,0 0 0,0-1 0,0 1 0,1 0 0,-1 1 0,-2 2 0,-1 0 54,1 1 0,-1 0 0,1 0 1,0 1-1,1-1 0,-5 10 0,8-12-9,0 0-1,1 0 1,-1 0 0,1 0-1,-1 0 1,1 0-1,1 0 1,0 7 0,0 6 126,-1 0-112,1-10-102,-1 1 0,0-1 0,0 0 1,-1 0-1,0 0 0,0 0 0,-1 0 0,1 0 1,-6 10-1,1-1 16,6-14-55,-1 0 1,1-1-1,-1 1 0,1 0 1,-1-1-1,0 1 1,0-1-1,0 1 0,0-1 1,0 1-1,0-1 1,0 0-1,-1 1 0,1-1 1,0 0-1,-3 2 1,-7 4 36,-4 3 38,-1 0 0,-27 13 1,37-21-67,0 1 1,0-2 0,-1 1 0,1 0 0,0-1 0,-1-1 0,1 1 0,-1-1 0,0 0 0,1 0 0,-8-2 0,10 2-8,1 0-1,-1 0 1,1 0 0,0 0-1,-1 0 1,-5 2-1,6-1 0,0 0 0,-1-1 0,1 1 0,0-1 0,0 0 0,-1 0 0,1 0 0,-7-1 0,-6-3 19,11 3-18,0 0 0,0 0 1,0-1-1,0 1 0,0-1 1,0-1-1,0 1 1,-5-4-1,-22-11 48,-4-4 39,35 20-95,0 1-1,0-1 1,1 0-1,-1 1 0,0-1 1,1 0-1,-1 0 1,0 0-1,1 0 0,-1 0 1,1 1-1,-1-1 1,1 0-1,0 0 0,-1 0 1,1 0-1,0 0 1,0 0-1,0 0 0,0-1 1,0 1-1,0 0 1,0 0-1,0 0 0,0 0 1,0 0-1,1 0 1,-1 0-1,0 0 0,1 0 1,-1 0-1,0 0 1,1 0-1,0 1 0,-1-1 1,1 0-1,-1 0 1,1 0-1,0 1 0,0-1 1,-1 0-1,1 1 1,1-2-1,5-3-17,0 0-1,0 0 1,0 0 0,9-3 0,-10 5 15,5-3 2,1-1 0,0 2-1,0 0 1,1 0 0,0 1 0,-1 1 0,1 0 0,17-1 0,-26 3 8,0 1-1,0 0 1,0 0 0,0 1 0,-1-1-1,1 1 1,0 0 0,0 0-1,-1 0 1,1 0 0,0 1 0,-1-1-1,1 1 1,-1 0 0,0 0-1,0 1 1,1-1 0,-1 1 0,-1-1-1,6 6 1,16 20 63,-20-24-61,-1-1 1,1 1-1,-1-1 1,0 1-1,0 0 1,0 0-1,0 1 1,2 4-1,4 11 34,1 0 0,14 21 0,-18-31-3,1-1 0,0 0 0,1 0 0,0 0 0,0-1 0,10 7 0,-13-12-4,-1 0 1,1 0-1,0 0 1,1-1 0,-1 0-1,0 0 1,1 0-1,-1-1 1,1 0-1,-1 0 1,1 0-1,-1-1 1,1 0-1,0 0 1,-1 0-1,1-1 1,0 1-1,-1-1 1,1-1-1,5-1 1,-5 0-257,1 1 0,-1-1 0,1 0 1,-1-1-1,0 0 0,0 0 1,0 0-1,-1 0 0,0-1 0,0 0 1,0 0-1,0-1 0,-1 1 0,6-10 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08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101 100 4312,'0'0'14034,"-7"11"-13770,-54 85 692,56-88-872,1 0 0,0 1 0,0 0 0,1-1-1,0 1 1,0 1 0,1-1 0,0 0 0,1 1 0,0-1 0,0 1 0,1-1-1,0 1 1,1-1 0,0 1 0,1-1 0,0 0 0,0 1 0,1-1-1,5 12 1,-4-11-21,0 0-1,1 0 0,0-1 1,1 1-1,8 10 1,-12-18-44,1 0 0,-1 1 0,0-1 1,1 0-1,-1 0 0,1 0 0,0 0 1,0-1-1,0 1 0,0-1 0,0 0 1,0 0-1,0 0 0,0 0 1,0 0-1,0-1 0,1 1 0,-1-1 1,0 0-1,0 0 0,1 0 0,5-1 1,2-2 22,-1 0 0,1 0-1,-1-1 1,0-1 0,0 0 0,-1 0 0,1-1 0,-1 0 0,0 0 0,14-14 0,-8 6 27,-1-1 1,-1-1-1,0 0 0,20-32 1,-6 6 86,10-18 36,-34 55-133,0-1 1,-1 0 0,0 0 0,0 0 0,0 0 0,-1 0 0,0 0-1,0-11 1,-1 17 8,0 0-55,-1 1-1,1 0 0,-1 0 1,1 0-1,-1 0 0,1 0 1,-1 0-1,1 0 1,0 0-1,-1 0 0,1 0 1,0 0-1,0 0 0,0 0 1,0 0-1,0 0 1,0 1-1,0 23 77,0-14-67,1 0-1,1 0 1,-1-1 0,2 1-1,0-1 1,0 1-1,8 17 1,-9-25-11,0 1-1,0-1 1,0 0 0,0 0 0,1 0 0,-1 0-1,1-1 1,0 1 0,0 0 0,0-1 0,0 0-1,0 0 1,1 0 0,-1 0 0,0 0 0,1-1-1,0 0 1,-1 0 0,1 1 0,0-2 0,-1 1-1,1 0 1,0-1 0,0 0 0,6 0 0,-2-1 19,1-1 0,-1 0 0,0 0 1,1-1-1,-1 0 0,0 0 1,-1-1-1,1 0 0,-1 0 1,0-1-1,0 0 0,0 0 1,6-7-1,2-1 76,-1-2 1,-1 1 0,0-2-1,16-26 1,-23 32-41,-1 0-1,-1 0 1,1 0 0,-2 0-1,1 0 1,3-22-1,-6 27-46,-1-1 0,1 0-1,-1 0 1,0 0 0,0 1-1,0-1 1,-1 0-1,0 0 1,0 1 0,-1-1-1,0 0 1,0 1-1,0-1 1,-5-7 0,5 11-42,0 0 1,0 0 0,0 0 0,0 1 0,0 0 0,0-1-1,-1 1 1,1 0 0,-3-1 0,4 1-155,0 1 0,0-1 0,1 1 0,-1 0 0,0-1 0,0 1 0,0 0 0,0 0 0,1-1 0,-1 1 0,0 0-1,0 0 1,0 0 0,0 0 0,0 0 0,0 0 0,1 0 0,-1 0 0,0 1 0,0-1 0,0 0 0,0 0 0,0 1 0,1-1 0,-1 1 0,0-1 0,0 1 0,0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08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20 6728,'0'0'10959,"-11"-4"-10464,-36-11-38,44 15-375,0-1-1,0 1 1,0 0 0,0 0-1,0 1 1,0-1-1,0 1 1,0-1-1,-1 1 1,2 0-1,-1 0 1,0 0-1,0 1 1,0-1-1,0 1 1,1-1-1,-1 1 1,1 0-1,-1 0 1,-3 4-1,1-1 233,-1 1-1,1-1 0,0 1 1,1 0-1,-5 9 0,9-14-284,0-1-1,0 1 1,0 0 0,0 0-1,0 0 1,0 0-1,1 0 1,-1 0-1,0 0 1,1 0-1,-1 0 1,0-1 0,1 1-1,-1 0 1,1 0-1,0 0 1,-1-1-1,1 1 1,0 0-1,-1-1 1,1 1 0,0-1-1,0 1 1,0 0-1,25 16 303,-21-14-253,7 2 13,0-1 0,1 0 0,-1-1 0,0 0 0,1-1 0,0 0-1,0-1 1,0 0 0,20-2 0,-20-1-29,-8 2-71,0-1-1,-1 1 0,1 0 0,-1 0 0,1 0 0,6 1 1,-8 4-2471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09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6328,'0'0'10041,"12"-1"-9580,40-2-66,-48 3-322,1 0 0,-1 1 0,1-1 0,-1 1 0,0 0 0,1 0 0,-1 1 0,0-1 0,0 1 0,0 0 0,0 0 0,0 0 0,0 1 0,-1-1 0,1 1 0,-1 0 0,1 0 1,-1 0-1,0 0 0,0 1 0,3 5 0,-5-8-47,1 2 18,0 0 1,-1 0-1,1 0 0,-1 1 0,1-1 1,-1 0-1,0 1 0,-1-1 0,1 1 1,0-1-1,-1 1 0,0 0 0,0-1 0,0 1 1,0-1-1,-2 7 0,0 2 72,0-1-1,-1 0 0,-9 21 0,2-10 144,-23 32-1,-3 7 475,30-46 185,15-12-88,7-1-668,-4 0-18,0-2 0,-1 1-1,23-3 1,-26 0-97,1 2 1,0-1-1,0 1 1,0 0-1,0 1 0,-1 0 1,1 1-1,13 3 1,-7 6-1218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1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38 9344,'0'0'9481,"-16"-1"-8875,-232-31 2388,175 28-1925,64 4-771,0 0 0,1 1 1,-1 0-1,0 1 0,1 0 1,-12 4-1,18-6-188,0 1-1,1 0 1,-1 0 0,0 0 0,1 0-1,-1 0 1,1 0 0,-1 0 0,1 0 0,-1 1-1,1-1 1,0 0 0,0 1 0,0-1-1,0 1 1,0 0 0,0-1 0,0 1-1,0 0 1,1-1 0,-1 1 0,0 2-1,1 2 135,-1 0 0,1 0 0,0 0 0,1 0 0,1 9 0,-1-7-263,8 45 509,1-1 0,21 58-1,46 99 1137,-55-152-1513,2 19-113,-3 2 0,-3 0 0,7 82 0,-19-117 0,-2 1 0,-2 0 0,-5 63 0,2-18 0,1-51 0,1-38 0,0 1 0,0-1 0,0 1 0,-1-1 0,1 0 0,0 0 0,0 1 0,0-1 0,0 0 0,-1 0 0,1 0 0,0 0 0,0 0 0,0 0 0,0 0 0,0 0 0,1-1 0,-1 1 0,78-9 0,26-2 0,-2 5 0,19 0 0,-112 6 0,-9 1 0,0-1 0,-1 0 0,1 0 0,0 1 0,0-1 0,0 0 0,-1 0 0,1 0 0,0 0 0,0 0 0,-1 0 0,1 0 0,0 0 0,0-1 0,-1 1 0,1 0 0,0 0 0,0-1 0,-1 1 0,1 0 0,0-1 0,-1 1 0,1-1 0,0 1 0,-1 0 0,1-1 0,-1 0 0,1 1 0,-1-1 0,1 1 0,-1-1 0,1 0 0,-1 1 0,0-1 0,1 0 0,-1 1 0,0-1 0,1 0 0,-1 0 0,0 1 0,0-1 0,0 0 0,0 0 0,0-1 0,4-23 17,-3 19-3969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10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4720,'0'0'14302,"13"-5"-13925,44-13-15,-50 16-285,0 1 1,0 0-1,0 0 1,0 1-1,0 0 0,0 0 1,0 1-1,10 2 1,14 0 209,404 7 1690,-218-14-1502,-56-14-175,-95 8-101,79 0-1,-99 11-4,-1-3 0,1-1 0,0-3 0,70-18 1,-109 23-456,18-6 1015,-16 2-1648,-9 0-2237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12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239 151 6928,'0'0'11455,"-11"-1"-10956,-35-2-20,40 4-339,1-1 0,0 1 0,0-1 0,-1 1 0,1 1-1,0-1 1,0 1 0,0 0 0,-5 3 0,-9 3 347,15-7-355,-1 2 0,1-1-1,-1 0 1,1 1-1,0 0 1,0 0 0,0 0-1,0 1 1,1-1-1,-1 1 1,1 0-1,0 0 1,-4 7 0,-1 3 238,1 0 1,0 0 0,-5 17 0,9-21-279,0 0 0,1 0 0,0-1 0,0 2 0,1-1 1,0 0-1,1 0 0,0 0 0,1 0 0,0 0 0,1 1 1,0-1-1,0-1 0,1 1 0,6 14 0,-8-21-75,1-1 1,0 1-1,-1-1 0,1 0 1,0 1-1,0-1 0,0 0 0,0 0 1,0 0-1,1 0 0,-1-1 1,1 1-1,-1-1 0,1 1 0,3 0 1,0 0 0,-1 0 1,1-1 0,0 0 0,0 0-1,0 0 1,0-1 0,6 0 0,7-2 20,0 0 1,-1-2 0,32-8 0,-34 6-21,0-1 1,-1 0-1,0-1 1,0-1-1,0 0 1,-1-1-1,-1 0 1,0-1 0,0-1-1,-1 0 1,0-1-1,-1 0 1,-1 0-1,10-18 1,-16 26-10,-1 0-1,0 0 1,1 1 0,0-1 0,8-7 0,14 70 132,-21-50-132,1 0-1,1 0 1,-1-1 0,1 1-1,1-2 1,-1 1 0,1-1-1,0 0 1,1-1 0,-1 1-1,1-2 1,0 1 0,1-1-1,15 4 1,-20-6 7,1-1 0,0 1 1,0-1-1,-1-1 0,1 1 0,0-1 0,0 0 1,0 0-1,0-1 0,0 1 0,0-1 0,-1-1 1,1 1-1,0-1 0,-1 0 0,1 0 0,-1-1 1,0 1-1,1-1 0,-2-1 0,1 1 0,0-1 1,0 1-1,-1-1 0,7-9 0,1-2 45,-2 0 1,0-1-1,-1-1 0,0 1 0,-1-1 0,-1-1 1,-1 1-1,-1-1 0,0-1 0,-1 1 1,-1-1-1,-1 1 0,0-1 0,-1 0 0,-2 1 1,0-1-1,-4-24 0,5 41-85,-1-1-1,0 1 0,1-1 1,-1 1-1,0-1 0,0 1 1,0-1-1,-1 1 1,1 0-1,0 0 0,-1 0 1,0 0-1,1 0 1,-1 0-1,0 0 0,0 0 1,0 1-1,0-1 1,0 1-1,0-1 0,-1 1 1,1 0-1,-1 0 1,1 0-1,0 0 0,-5-1 1,5 7-1805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1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9744,'0'0'9714,"11"0"-9293,10 0-236,63 2 1573,-82-2-1703,0 0 1,0 0-1,0 1 0,0-1 0,0 1 1,-1-1-1,1 1 0,0 0 0,0 0 1,0 0-1,0 0 0,-1 0 1,1 0-1,0 1 0,-1-1 0,1 0 1,-1 1-1,0-1 0,1 1 1,-1 0-1,1 1 0,-1 0-12,0 0 1,1 0-1,-2 0 0,1 0 0,0 0 1,-1 0-1,1 0 0,-1 1 1,0-1-1,0 0 0,0 0 0,-1 5 1,-2 8 22,0-1 0,-1 0 0,-1 1 0,-1-2 0,0 1 0,0-1 0,-2 0 0,1 0 0,-2-1 0,-11 15 0,-14 12 246,35-36 41,7-2-195,15-2-39,-18 0-50,27-1-42,0-1 1,0-2-1,59-13 0,-82 13-3391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18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1 167 6224,'0'0'11826,"11"-10"-11549,34-31-9,-40 36-175,1 0-1,0 1 1,0 0 0,1 0-1,-1 1 1,1 0-1,0 0 1,0 0-1,0 1 1,0 0-1,0 1 1,13-2-1,14-4 177,157-38 737,-146 37-673,1 2-1,59 0 1,-14 6 654,-79-2-667,-5 3 121,-5 14-4703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19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7136,'0'0'9551,"14"-5"-9120,-4 0-338,12-4 145,0 1 1,32-7-1,21-1 496,0 4 1,82-3-1,-109 12-375,-20 0 30,-1 2 1,32 2 0,-31-1-113,-24-1-239,0 1 0,0-1 0,0 1 1,0 0-1,1 1 0,-1-1 1,0 1-1,0 0 0,0 0 0,0 0 1,0 0-1,7 4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21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4720,'0'0'20355,"-2"11"-20109,-33 476 2100,37-399-1406,24 155 0,-22-220-1200,1 46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23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6728,'0'0'20690,"11"-3"-20524,37-8 8,-43 10-136,0 0 0,0 1 0,0-1 0,0 1 0,0 1 0,0-1 0,6 2 0,15 0 115,10-5 41,79-10 504,-30 5-171,-73 8-445,0 0 0,0 1 0,21 4 0,-30-5-78,0 1-83,-1 0 0,0 1 0,1-1-1,-1 0 1,0 1 0,0-1 0,0 1 0,0 0 0,0 0 0,2 2 0,0 1-658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50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4816,'0'0'9273,"10"3"-8937,-6-1-324,9 2 184,0-1 0,1 0 0,-1 0 0,1-1 0,0-1 0,14 0 0,-9-3 90,2 1 97,-1 0 0,1-2 0,-1 0 0,0-2 0,30-10 0,-47 14-323,0 0 1,0-1-1,0 1 1,0-1-1,0 0 1,-1 0-1,1 0 0,-1 0 1,1 0-1,-1-1 1,0 1-1,0-1 1,0 0-1,0 1 1,0-1-1,1-4 1,-2 5-28,-1 0 1,1 0 0,-1 0 0,0-1 0,0 1 0,0 0-1,0 0 1,-1-1 0,1 1 0,-1 0 0,1 0-1,-1 0 1,0 0 0,1 0 0,-1 0 0,0 0 0,0 0-1,-1 0 1,1 0 0,0 0 0,-1 0 0,1 1-1,-1-1 1,-2-2 0,-6-3 52,1 0 0,-1 0 0,0 1 0,-1 0 1,1 1-1,-1 0 0,0 1 0,-1 0 0,1 0 0,-1 2 0,1-1 0,-1 1 0,-20 0 0,25 2-3,0 1 0,-1 0-1,1 0 1,0 1-1,0 0 1,0 0 0,1 0-1,-1 1 1,-9 5-1,13-6-43,0-1 0,0 1 0,0 0 0,0 0 0,1 0 0,-1 1 0,1-1 0,0 0 0,-1 1 0,1 0 0,0-1 0,0 1 0,1 0 0,-1 0 0,1 0 0,-1 0 0,1 0 0,0 0 0,0 1 0,1-1 0,-1 0 0,0 5 0,-11 62 552,9-33-353,2-30-182,0 0 1,1 0-1,0 0 1,0 0-1,0 0 0,1 0 1,2 10-1,-2-14-36,1 0 1,-1 1 0,1-1-1,-1 0 1,1 0-1,0 0 1,0 0-1,0 0 1,1 0 0,-1-1-1,1 1 1,-1-1-1,1 0 1,0 1-1,0-1 1,0 0 0,0-1-1,0 1 1,0-1-1,1 1 1,-1-1-1,1 0 1,-1 0-1,1 0 1,-1-1 0,1 1-1,-1-1 1,1 0-1,-1 0 1,1 0-1,0-1 1,3 0 0,120-11 273,-91 8-186,-19 2-36,1 0 0,17-6 0,24-2 117,-56 10-176,7-3 34,2 0 51,-12 3-102,0 0 0,0 0 0,1 0 0,-1 0-1,0 0 1,0 0 0,1 0 0,-1 0 0,0 0 0,0 0 0,0 0 0,1 0 0,-1 0 0,0 0-1,0 1 1,0-1 0,0 0 0,1 0 0,-1 0 0,0 0 0,0 0 0,0 1 0,0-1 0,0 0-1,1 0 1,-1 0 0,0 1 0,0-1 0,0 0 0,0 0 0,0 0 0,0 1 0,0-1 0,0 0 0,0 0-1,0 1 1,0-1 0,0 0 0,0 0 0,0 0 0,0 1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51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6928,'0'0'11247,"12"-3"-10881,3-1-245,-8 1-47,-1 1 1,1 1-1,0 0 1,1 0-1,-1 0 1,10 0-1,-15 1-26,0 0-1,0 0 1,0 0-1,0 0 1,0 0-1,0 1 1,0-1-1,0 0 1,0 1-1,0 0 0,0-1 1,-1 1-1,1 0 1,0 0-1,0 0 1,-1 0-1,1 0 1,0 0-1,-1 1 1,1-1-1,-1 0 1,2 3-1,-2-2-3,0 0 0,0 1 1,-1-1-1,1 0 0,-1 1 0,1-1 0,-1 0 1,0 1-1,0-1 0,0 0 0,0 1 0,0-1 1,-1 0-1,1 1 0,-2 3 0,-3 7 66,1-1-1,-2 0 0,0-1 0,0 1 1,-12 14-1,-7 6 106,16-21-70,0 0 0,1 1 0,0 0 0,-7 14 0,15-25-122,-1 0 1,1 0-1,-1 0 1,1 0-1,-1 0 1,1 1-1,-1-1 0,1 0 1,0 0-1,0 0 1,0 1-1,0-1 0,0 0 1,0 0-1,0 1 1,0-1-1,0 0 1,1 0-1,-1 1 0,0-1 1,1 0-1,-1 0 1,1 0-1,-1 0 1,1 0-1,0 0 0,-1 1 1,1-2-1,0 1 1,0 0-1,0 0 1,0 0-1,0 0 0,0 0 1,0-1-1,0 1 1,0 0-1,0-1 0,0 1 1,0-1-1,0 1 1,0-1-1,1 0 1,0 1-1,7 1 38,0-1 1,0 1-1,1-2 0,14 1 0,-19-1-30,58 2 226,38-2 159,-39 3-92,-14 0-497,-48-3-53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8:53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1 170 4912,'0'0'14601,"11"-5"-14384,-7 4-205,28-12 509,48-12-1,-66 24-240,0-1 0,0 2 0,27 1 0,-3 1-17,28-4 51,49 2 304,-58 3-139,89-6-1,-105 2-344,13-2-41,-38 2-32,0 0 0,0 1 0,27 3 0,-28-2-19,0 0 0,0-1 0,0 0 0,17-3 1,16-4 34,0 3 1,64 1 0,-96 2-55,-1-1 0,1 0 1,16-5-1,-17 3 8,0 1-1,0 0 1,18 0 0,-7 2 4,20 2 22,-35 0-29,0-1 0,1 0 0,-1 0 0,1-1 0,-1-1 0,20-5 0,26-3 24,-3 3 61,95-25-1,-100 26-12,-39 5-63,1 0-1,-1-1 1,17-4 0,-17 4-108,0 0 0,-1 1 0,1 0 0,15 1 1,-25 0 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2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10344,'0'0'21947,"13"-8"-21544,1-2-343,-8 6-59,-1 0-1,1 0 0,1 1 1,-1-1-1,0 2 1,1-1-1,0 0 1,0 1-1,-1 1 1,15-3-1,111-2 0,-119 6 0,-1 0 0,1 1 0,17 3 0,25 2 0,-44-3 0,-10-2 0,0 0 0,0-1 0,0 1 0,1-1 0,-1 0 0,0 1 0,0-1 0,1 0 0,-1 0 0,0 0 0,1 0 0,-1 0 0,0 0 0,1 0 0,-1 0 0,2-1 0,0-6 0,6 5 976,-1 0-5887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02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452 72 4120,'0'0'11658,"-10"-2"-11324,-35-9 3,42 10-250,0 0 0,0-1 1,0 1-1,0-1 0,0 0 0,0 0 1,0 0-1,0 0 0,1 0 0,-5-5 0,-11-8 688,14 12-607,0 1 0,0 0 0,0 0 0,0 0 0,-1 0 0,1 1 0,0-1 0,-1 1 0,0 0 0,1 1 0,-1-1 0,1 1-1,-1 0 1,0 0 0,1 0 0,-1 1 0,0-1 0,-7 4 0,2-1-37,1 0 0,-1 1 1,1 1-1,0 0 0,0 0 0,1 0 1,0 1-1,0 1 0,0-1 0,-12 14 0,2 1 83,0 1 0,-24 40 0,31-41-106,1 1-1,1 0 1,1 1-1,1 0 1,-7 40 0,12-54-57,1-1 1,0 1-1,0-1 1,1 1-1,0-1 1,1 1-1,-1-1 1,5 17-1,-4-21-32,1 0 0,-1 0-1,1 0 1,0 0 0,0-1 0,0 1-1,0 0 1,0-1 0,1 0 0,0 1-1,-1-1 1,1 0 0,0-1 0,1 1-1,-1 0 1,0-1 0,1 0 0,0 0-1,7 4 1,7 0 39,0-1 0,1-1 0,0 0 0,-1-1 0,1-1 0,23-1 0,-11-2 31,-1-1 0,1-2 0,33-8 0,-35 10-2,-26 3-94,1-1 0,-1 0-1,1-1 1,-1 1 0,1-1 0,-1 1 0,1-1-1,4-2 1,-8 3-13,0 0 0,0 0 1,1 0-1,-1 0 0,0 0 0,0 0 0,1 0 0,-1 0 0,0-1 0,0 1 1,0 0-1,1 0 0,-1 0 0,0 0 0,0-1 0,0 1 0,1 0 0,-1 0 1,0-1-1,0 1 0,0 0 0,0 0 0,0-1 0,0 1 0,1 0 0,-1 0 1,0-1-1,0 1 0,0 0 0,0 0 0,0-1 0,0 1 0,0 0 0,0 0 1,0-1-1,0 1 0,0 0 0,0-1 0,-1 1 0,1 0 0,0 0 0,0-1 1,0 1-1,0 0 0,0 0 0,-1-1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02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6928,'0'0'7344,"17"-5"-6762,-5 2-469,22-7 370,53-7 1,58 7 1337,-7 4 377,-123 5-1882,0 0-3252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0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5 9040,'-12'7'1368,"4"3"-744,2-2-177,0-1 0,1 1 0,0 0 0,0 0 0,-5 13 0,10-19-370,-1 0-1,0 0 0,1 0 0,0 0 0,-1 0 1,1 0-1,0 0 0,0 0 0,0 0 1,0 1-1,1-1 0,-1 0 0,1 0 0,-1 0 1,1 0-1,-1 0 0,1 0 0,0-1 0,0 1 1,0 0-1,0 0 0,0-1 0,1 1 0,-1 0 1,0-1-1,1 1 0,-1-1 0,1 0 0,0 1 1,2 1-1,1-1 32,0 1 0,0-1 0,0 1 0,0-1 0,0-1 1,0 1-1,0-1 0,0 0 0,1 0 0,-1 0 0,0-1 0,1 0 0,-1 0 0,0 0 1,1-1-1,-1 0 0,0 0 0,1 0 0,-1 0 0,0-1 0,0 0 0,0 0 1,0-1-1,0 1 0,-1-1 0,1 0 0,-1 0 0,0-1 0,0 1 0,0-1 0,0 0 1,-1 0-1,1 0 0,-1 0 0,0-1 0,0 1 0,-1-1 0,1 0 0,-1 0 1,0 0-1,0 0 0,-1 0 0,2-7 0,-3 10-69,1-1 1,-1 1-1,0 0 1,0 0-1,1 0 1,-2-1-1,1 1 0,0 0 1,0 0-1,-1 0 1,1-1-1,-1 1 0,0 0 1,1 0-1,-1 0 1,0 0-1,0 0 1,-1 0-1,-1-2 0,1 2-9,1 1 0,-1 0-1,0 0 1,0 0-1,0 0 1,0 0-1,0 0 1,0 1-1,0-1 1,0 1 0,0-1-1,0 1 1,0 0-1,0 0 1,0 0-1,-4 0 1,-4 1 27,0 1 1,-1 1-1,1-1 1,0 1-1,0 1 1,-14 7-1,16-7-286,-27 15 614,34-18-657,0 0 0,-1 0-1,1 0 1,0 0 0,0 1-1,0-1 1,0 0 0,0 0-1,0 1 1,0-1 0,-1 3-1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04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5720,'0'0'8945,"11"10"-8417,35 32-24,-43-38-423,0 1 0,0-1 0,0 1 0,-1-1 0,0 1 0,0 0 0,0 0 0,0 0 0,-1 0 0,0 1 0,0-1 0,0 0 0,0 9 0,1 5 222,7 73 1192,-6-33-241,-2-36 1111,-1-38-2219,1-3-75,0 1 0,2 0 1,0-1-1,1 1 0,0 0 0,8-17 0,-1 6 35,2 1-1,28-46 1,-40 71-85,0 0 0,0 0-1,0 0 1,0 0 0,1 0 0,-1 0 0,1 0 0,-1 1 0,1-1 0,0 1 0,0-1 0,-1 1 0,1-1 0,0 1 0,0 0 0,0 0 0,1 0 0,-1 0 0,0 1 0,4-2 0,-5 2-12,-1 1 0,1 0 1,0-1-1,-1 1 1,1 0-1,-1-1 1,1 1-1,0 0 0,-1-1 1,0 1-1,1 0 1,-1 0-1,0 0 1,1-1-1,-1 1 0,0 0 1,0 0-1,1 0 1,-1 0-1,0 0 1,0 0-1,0 1 0,0 0 12,2 18 45,-1-1-1,-1 0 1,-1 0 0,-3 26 0,-2 37 701,8-83-728,0 0 1,0 0-1,0-1 1,0 1-1,0 0 0,0-1 1,-1 1-1,3-3 1,47-65 114,-37 48-117,2 0 1,22-25-1,-24 32-17,26-25 13,-38 36-25,1 1-1,0 0 1,0 0-1,-1 1 1,1-1-1,0 1 1,0-1 0,0 1-1,1 0 1,-1 0-1,0 0 1,0 0-1,4 1 1,-5 0-1,-1 0-1,0 0 1,1 1 0,-1-1 0,0 1 0,1-1-1,-1 1 1,0 0 0,0-1 0,1 1 0,-1 0-1,0 0 1,0 0 0,0 0 0,0 0 0,0 0-1,0 0 1,0 0 0,0 0 0,-1 0-1,1 1 1,1 2 0,11 32 150,-11-30-127,2 11 65,0 1 0,-2-1 1,1 30-1,-3-33 57,1 1 0,1 0 0,0 0 0,1-1 0,0 1 0,6 15 0,-9-30-152,0 1 1,1-1-1,-1 1 1,0-1 0,0 1-1,0-1 1,0 0-1,0 1 1,1-1-1,-1 1 1,0-1-1,0 0 1,1 1 0,-1-1-1,0 0 1,1 1-1,-1-1 1,0 0-1,1 1 1,-1-1-1,1 0 1,-1 0-1,0 1 1,1-1 0,-1 0-1,1 0 1,-1 0-1,0 0 1,1 0-1,-1 0 1,1 0-1,-1 1 1,1-1-1,-1 0 1,1 0 0,-1-1-1,1 1 1,-1 0-1,0 0 1,1 0-1,-1 0 1,1 0-1,-1 0 1,1-1 0,-1 1-1,0 0 1,1 0-1,-1-1 1,0 1-1,1 0 1,-1 0-1,0-1 1,1 1-1,-1-1 1,18-25-464,6-24-385,-17 33-2338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19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35 3000,'0'0'14421,"-11"6"-13915,3 0-380,-1-2 47,0 2 1,1-1 0,0 1-1,0 1 1,1-1 0,-1 1-1,-7 10 1,3 0 424,1 0 0,1 1-1,-11 25 1,19-38-503,0 0-1,0-1 1,1 1 0,0 0-1,0 0 1,0 0 0,0 0-1,1 0 1,0 0 0,0 0-1,0 0 1,1 1-1,-1-1 1,1 0 0,1-1-1,-1 1 1,1 0 0,-1 0-1,4 4 1,-3-4-16,1-1-1,0 0 1,0 0 0,0 0 0,0 0-1,1-1 1,-1 1 0,1-1-1,5 4 1,-7-6-56,0 0 1,-1 0-1,1-1 0,0 1 0,0 0 1,0-1-1,0 1 0,1-1 0,-1 1 1,0-1-1,0 0 0,0 0 0,0 0 1,0 0-1,0 0 0,0-1 0,0 1 1,0-1-1,1 1 0,-1-1 0,-1 0 1,1 0-1,4-2 0,3-3 17,1 0-1,-1-1 0,-1-1 1,1 1-1,-1-2 0,-1 1 1,0-1-1,0 0 0,0 0 1,-1-1-1,-1 0 0,1 0 1,4-13-1,-3 9 37,-6 13-50,0 0 0,0-1 1,0 1-1,0-1 0,0 1 1,-1-1-1,1 1 0,0-1 1,-1 1-1,0-1 1,1-3-1,-4 49 170,4-36-181,0 1-1,0-1 1,1-1 0,0 1 0,1 0-1,-1 0 1,2-1 0,-1 0 0,1 1-1,0-1 1,1-1 0,-1 1 0,1-1-1,0 0 1,1 0 0,0 0 0,0 0-1,0-1 1,1 0 0,-1-1 0,1 0-1,0 0 1,0 0 0,1 0 0,-1-1 0,1-1-1,0 1 1,0-1 0,8 1 0,-12-3 14,1 0 1,0-1 0,0 1 0,0-1 0,0 0 0,-1 0 0,1-1 0,0 1 0,-1-1 0,1 0 0,-1 0 0,0-1 0,0 1 0,0-1-1,0 0 1,0 0 0,6-6 0,-1-1 35,1 0 0,-2-1 0,1 0 0,-2 0 0,8-13-1,-9 13 1,0 0 0,-1 0 0,0 0 0,-1-1 0,0 0 0,-1 0 0,-1 0 0,0 0 0,0-1 0,-1 1 0,0 0-1,-2-1 1,1 1 0,-1-1 0,-4-14 0,5 25-67,-9-32 176,8 32-186,1 1 0,-1-1 1,1 0-1,-1 1 0,0-1 1,0 1-1,0-1 0,1 0 1,-2 1-1,1 0 0,0-1 1,0 1-1,0 0 0,-1 0 1,1-1-1,-2 0 0,2 2-78,1-1 0,0 1-1,0 0 1,-1-1-1,1 1 1,0-1-1,0 1 1,-1-1 0,1 1-1,0-1 1,0 1-1,0-1 1,0 1-1,0-1 1,0 1-1,0-1 1,0 1 0,0-1-1,0 1 1,0-1-1,0 0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20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74 8936,'0'0'10095,"-2"-10"-9681,-8-30-13,8 30-10,22 0 2146,-2 9-1307,-15 0-1176,-1 1-1,1-1 1,0 1 0,0 0 0,0 0-1,0 0 1,-1 1 0,1-1 0,0 1-1,0-1 1,-1 1 0,1 0 0,0 0 0,-1 0-1,1 0 1,2 2 0,-1 0-20,-1-1 0,0 1 0,1 0 0,-1 0 0,0 0 0,0 0 1,-1 1-1,4 5 0,-4-6-19,-2 0 0,1 0 1,0 1-1,-1-1 0,1 0 0,-1 0 1,0 1-1,0-1 0,0 0 0,0 0 1,-1 0-1,-1 6 0,-2 4 26,0 1-1,-1-2 1,0 1-1,-1 0 0,-1-1 1,0 0-1,-1-1 1,-12 16-1,-7 11 246,27-38-269,1 1 0,-1-1 0,1 1 0,0-1 0,-1 1 0,1-1 0,0 1 0,-1-1 0,1 0 0,0 1 0,0-1 0,-1 0 0,1 1 0,0-1 0,0 0 0,0 0 0,-1 0 0,1 0 0,0 0 0,0 0 0,0 0 0,-1 0 0,1 0 0,1-1 0,27 1 83,142-13 345,-103 12-461,-47 1-4332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21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7024,'0'0'8530,"11"-6"-7994,2-1-354,-6 2-76,0 1-1,0 1 1,0 0-1,1 0 1,-1 0 0,1 1-1,11-2 1,54-8 791,1 3 1,0 3 0,1 3-1,125 13 1,-162-4-312,-1 2 1,1 2 0,48 20-1,-65-21-164,-18-7-260,1 0-1,0 0 1,0-1-1,0 1 0,1-1 1,-1 0-1,8 1 1,-12-2-157,0 0 1,0 0 0,0 0-1,0 0 1,1 0 0,-1 0-1,0 1 1,0-1 0,0 0 0,0 0-1,0 0 1,0 0 0,1 0-1,-1 0 1,0 0 0,0 0 0,0 1-1,0-1 1,0 0 0,0 0-1,0 0 1,0 0 0,0 0 0,0 1-1,0-1 1,0 0 0,0 0-1,0 0 1,0 0 0,0 0-1,0 1 1,0-1 0,0 0 0,0 0-1,0 0 1,0 0 0,0 1-1,0-1 1,0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23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34 5224,'0'0'12966,"-4"10"-12507,-1 0-339,2-2-14,-1 1 0,1-1 1,0 1-1,1-1 0,0 1 0,-2 14 1,4 303 2845,0-299-2692,0-16-24,0 1-1,1-1 0,4 17 0,-5-33-110,1 1 0,0-1 0,0 0 0,0 1 0,0-1 0,1 1 0,3-7 0,5-15-52,21-100 246,7-28 14,-37 151-326,8-27 101,16-37-1,-22 60-86,1-1-1,0 0 0,1 1 1,0-1-1,0 1 0,0 1 1,1-1-1,0 1 0,10-8 1,-10 9-17,-5 3-3,1 1 1,-1 0-1,0 0 1,0 1-1,1-1 1,-1 0-1,0 0 1,1 1 0,-1-1-1,3 0 1,-3 1-2,0 0 0,0 0 1,0 0-1,0 1 1,0-1-1,-1 0 0,1 1 1,0-1-1,0 0 0,0 1 1,-1-1-1,1 1 1,0 0-1,-1-1 0,1 1 1,0-1-1,-1 1 1,1 0-1,-1 0 0,1-1 1,-1 1-1,1 0 0,-1 0 1,1 0-1,19 37 76,-1 0 0,-2 1 0,-1 1-1,-2 1 1,8 43 0,6 70 553,-16-92-85,-10-49-446,-1-10-46,-1 0 1,1 1 0,-1-1 0,1 0 0,0 1 0,1-1 0,-1 0 0,2 4-1,-1 2-199,-2-6-1349,6-6-2391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49:24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83 9440,'0'0'2810,"-10"2"-1948,-5 2-357,0 0 0,0 2 1,0-1-1,-16 10 0,24-10-103,-1-1 0,1 2 0,0-1-1,0 1 1,0 0 0,-10 13 0,16-18-311,-1 1 0,1 0 1,-1 0-1,1 0 1,0 0-1,0 0 0,0 0 1,0 1-1,0-1 0,0 0 1,1 0-1,-1 1 1,1-1-1,-1 0 0,1 1 1,0-1-1,0 1 0,0-1 1,0 0-1,1 1 1,-1-1-1,1 0 0,-1 1 1,1-1-1,0 0 0,0 0 1,0 0-1,0 1 1,0-1-1,3 3 0,-2-2-21,1-1 0,0 1-1,0-1 1,-1 0 0,1 0 0,1 0-1,-1 0 1,0-1 0,0 1-1,1-1 1,-1 0 0,1 0 0,4 1-1,-1-1 11,0 0-1,0 0 1,0-1 0,1 0-1,10-1 1,-9-1 11,1 0 1,0-1-1,-1 1 1,1-2-1,-1 0 1,0 0 0,0 0-1,0-1 1,-1-1-1,0 1 1,0-2-1,0 1 1,8-9 0,-13 12-49,0-1 1,0 1 0,0-1 0,0 0 0,-1 0 0,0 0 0,1 0 0,-1 0 0,-1-1 0,1 1 0,-1 0 0,0-1 0,0 1 0,0-1 0,0 0 0,-1 1 0,0-1 0,0 0 0,0 1 0,0-1 0,-1 1 0,0-1 0,0 0 0,0 1 0,0 0 0,-1-1 0,0 1 0,0 0 0,-4-8 0,3 7 13,-1 0 0,0 0 0,1 0 0,-1 1 0,-1-1-1,1 1 1,-1 0 0,1 0 0,-1 1 0,-9-6 0,10 7-33,0 1 0,0-1 0,0 1 0,0 0-1,-1 0 1,1 0 0,0 0 0,0 1 0,-1 0 0,1 0 0,0 0 0,0 0-1,-1 1 1,1 0 0,0 0 0,-5 1 0,-16 5 175,0-1-3899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0:26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43 311 3208,'0'0'11578,"-1"12"-11395,1-10-175,-1 30 237,-6 37-1,-2-28-5,5-25-101,0 0 0,-1 20-1,-3 31 248,4-6 87,4-61-429,5-15 70,39-162 43,-38 152-137,10-29 82,-14 49-79,0 0-1,0 1 1,0-1 0,1 1 0,0 0 0,0-1-1,0 1 1,0 1 0,4-5 0,-6 8-18,-1-1 0,0 1-1,1 0 1,-1-1 0,0 1 0,1 0 0,-1-1 0,1 1 0,-1 0 0,0 0 0,1-1-1,-1 1 1,1 0 0,-1 0 0,1 0 0,-1 0 0,1 0 0,-1 0 0,1 0-1,-1 0 1,1 0 0,-1 0 0,1 0 0,-1 0 0,1 0 0,-1 0 0,1 0 0,-1 0-1,1 0 1,-1 1 0,2-1 0,-2 1 5,1 0 1,0 0-1,0 0 0,-1 0 1,1 0-1,0 0 0,-1 1 1,1-1-1,-1 0 0,0 0 1,1 0-1,-1 2 0,3 37 160,-7 12 190,-15 73 0,18-106-45,1-19-302,1 0-1,-1 0 0,0 0 0,1 0 1,-1 0-1,0 0 0,1 0 0,-1 0 1,0 0-1,1-1 0,-1 1 0,0 0 1,1 0-1,-1 0 0,0 0 0,0 0 1,1-1-1,-1 1 0,0 0 0,0 0 0,1 0 1,-1-1-1,0 1 0,0 0 0,0 0 1,1-1-1,-1 1 0,0 0 0,0-1 1,0 1-1,20-34 178,-13 20-162,6-14 25,1 0 0,29-41-1,-18 44 28,-22 36 31,0 1 1,-1-1-1,1 20 0,3 8 141,-1-14-66,-5-23-177,0 1 0,1-1 0,0 1 0,-1-1 0,1 0 0,0 1 0,0-1 0,0 0 0,0 1 0,1-1 0,-1 0-1,1 0 1,-1 0 0,1 0 0,0 0 0,0 0 0,-1-1 0,1 1 0,1-1 0,-1 1 0,0-1 0,0 0 0,0 0-1,1 0 1,-1 0 0,1 0 0,-1 0 0,0 0 0,5 0 0,3 0-21,-1-1 0,0 0 1,0 0-1,0 0 0,1-1 0,16-4 0,-22 3 7,0 1 0,0-1 0,0 0-1,0 0 1,0 0 0,0 0 0,-1-1-1,1 1 1,5-7 0,26-30-66,-35 39 72,9-12-5,-1 1 1,0-1-1,8-18 1,-13 25-1,-1-1 0,0 1 0,0-1 0,0 0 0,-1 0 0,0 0 0,0 1 1,0-1-1,-1 0 0,0-10 0,0 14 10,0 1 1,0-1 0,0 1-1,0 0 1,-1-1 0,1 1-1,0 0 1,-1-1 0,1 1-1,-1 0 1,0-1 0,1 1-1,-1 0 1,0 0 0,0 0-1,0 0 1,0-1 0,0 1-1,0 0 1,-2-1 0,2 2-1,0-1 1,0 1-1,-1 0 1,1 0-1,0 0 0,0 0 1,-1 0-1,1 0 1,0 0-1,0 0 1,0 0-1,-1 0 1,1 1-1,0-1 0,0 1 1,0-1-1,0 1 1,-2 0-1,-6 5 22,1 0 0,0 0 0,0 0 0,-9 12 0,13-14-18,1-1-6,0 1 1,0 0-1,0 0 0,0 0 0,1 0 0,0 0 0,-1 1 0,2-1 1,-1 1-1,0-1 0,1 1 0,0-1 0,0 1 0,0 0 0,1 0 1,0 6-1,0-2-2,1 1-1,0-1 1,1 0 0,0 0 0,0 0 0,1 0 0,5 12-1,-7-19 1,1 0 0,-1 0 0,0 0 0,0 0-1,1 0 1,0-1 0,-1 1 0,1 0-1,0-1 1,-1 1 0,1-1 0,0 0 0,0 0-1,0 0 1,0 0 0,1 0 0,-1 0 0,0 0-1,0 0 1,0-1 0,1 0 0,-1 1 0,4-1-1,6 0-26,-1 0-1,0-1 0,20-3 0,-15 1-14,-1 1 23,-1-2 1,0 0-1,0 0 1,-1-1-1,1-1 1,17-10-1,76-54-29,-50 31 13,4-2 66,-61 41-30,1 0-1,-1 0 1,0 0-1,1-1 1,-1 1-1,0 0 1,1 0-1,-1-1 1,0 1-1,1 0 1,-1-1 0,0 1-1,0 0 1,1-1-1,-1 1 1,0-1-1,0 1 1,0 0-1,0-1 1,0 1-1,1-1 1,-1 0 0,0 1-1,-1 0 0,1 0 1,0 0-1,0-1 1,0 1-1,0 0 0,0 0 1,-1 0-1,1 0 1,0 0-1,0 0 0,0-1 1,-1 1-1,1 0 1,0 0-1,0 0 0,0 0 1,-1 0-1,1 0 1,0 0-1,0 0 0,0 0 1,-1 0-1,1 0 1,0 0-1,0 0 0,0 0 1,-1 0-1,1 0 1,0 0-1,0 0 0,0 0 1,-1 1-1,1-1 1,0 0-1,0 0 0,0 0 1,0 0-1,-1 0 1,1 0-1,0 1 0,0-1 1,0 0-1,0 0 1,0 0-1,-36 22 104,2 2 1,1 0-1,-41 40 0,61-51-71,2-3 7,1 1 0,-1 0 0,2 0 0,-11 17 1,18-26-33,1 1 0,-1-1 0,1 1 0,0 0 0,0 0 1,0 0-1,0 0 0,0 0 0,1 0 0,-1 0 0,1 0 1,-1 0-1,1 0 0,0 0 0,1 0 0,-1 0 0,0 0 1,1 0-1,0 0 0,0 0 0,-1-1 0,2 1 0,-1 0 1,0 0-1,1 0 0,2 4 0,-3-7-6,-1 1 0,1 0 0,-1-1 0,1 1 0,-1-1 0,1 1 0,-1-1 0,1 1-1,-1-1 1,1 0 0,0 1 0,-1-1 0,1 0 0,0 1 0,-1-1 0,1 0 0,0 0 0,-1 1 0,1-1 0,0 0 0,0 0 0,-1 0 0,1 0 0,0 0 0,1 0-1,-1-1 2,1 1 0,-1-1 0,1 0 0,-1 1 0,1-1 0,-1 0 0,1 0-1,-1 0 1,0 0 0,3-3 0,1-2 12,1 0-1,-1-1 1,6-10-1,-11 16-13,15-27 34,18-48 0,0 1 50,-33 75-83,0 0 0,0-1 0,0 1-1,0 0 1,0 0 0,0 0 0,0 0 0,0-1-1,0 1 1,1 0 0,-1 0 0,0 0-1,0 0 1,0-1 0,0 1 0,0 0 0,1 0-1,-1 0 1,0 0 0,0 0 0,0 0-1,0 0 1,1-1 0,-1 1 0,0 0 0,0 0-1,0 0 1,1 0 0,-1 0 0,0 0-1,0 0 1,0 0 0,1 0 0,-1 0 0,0 0-1,0 0 1,0 0 0,1 0 0,-1 0-1,7 9 66,5 19-2,-9-20-43,-1-2-8,1 0-1,0 0 0,0 0 0,1-1 1,0 1-1,0-1 0,0 0 0,1 0 1,-1-1-1,11 9 0,-12-11-7,0-1-1,0 1 0,0-1 1,0 0-1,0 1 0,0-1 0,0 0 1,0-1-1,0 1 0,1-1 1,-1 1-1,0-1 0,0 0 1,1 0-1,-1 0 0,0-1 0,0 1 1,1-1-1,-1 0 0,0 0 1,0 0-1,0 0 0,0 0 1,3-3-1,1 0 7,0 0 0,-1-1 0,1 0 0,-1-1 0,0 1 0,-1-1 0,0 0 1,7-9-1,33-60 58,-8 13 48,-31 52-98,-5 8-16,0 0 0,0 0-1,0 0 1,1 0 0,-1 0 0,0 0-1,1 0 1,-1 0 0,1 1 0,0-1 0,0 1-1,-1-1 1,4-1 0,-5 4-3,1 0 1,0-1-1,-1 1 1,1 0-1,0 0 1,-1 0-1,1-1 1,-1 1-1,1 0 0,-1 0 1,0 0-1,1 0 1,-1 0-1,0 0 1,1 0-1,-1 0 1,0 0-1,0 0 1,0 0-1,0 1 0,0 1 3,11 57 122,-3 0-1,1 62 1,-9-119-118,0 0 0,0-1 0,-1 1 0,1-1 0,-1 1 0,1-1 0,-1 1 0,0-1 0,0 1 0,0-1 0,-3 4 0,4-6-7,-1 0 0,1 0 1,-1 0-1,1 0 0,-1 0 0,1 0 0,-1 0 0,1 0 1,-1 0-1,1 0 0,-1-1 0,1 1 0,-1 0 1,1 0-1,0 0 0,-1-1 0,1 1 0,-1 0 1,1-1-1,-1 1 0,1 0 0,0-1 0,-1 1 0,1-1 1,-13-13 50,11 12-48,-18-22-17,16 19 7,1 0-1,-1 0 1,0 1 0,-9-8 0,5 0-74,10 9 16,6 6 31,-3 0 36,-1-1-1,1 1 0,0-1 0,0 0 0,1-1 1,-1 1-1,0-1 0,1 0 0,-1 0 1,0-1-1,1 0 0,-1 0 0,1 0 1,-1 0-1,1-1 0,-1 0 0,0 0 0,1-1 1,-1 1-1,0-1 0,0 0 0,0 0 1,0-1-1,-1 0 0,6-3 0,-9 5-2,10-7 20,0-2 0,-1 0 1,0 0-1,-1 0 0,0-1 0,0-1 0,11-20 0,-17 26-7,1 0 1,-1 0 0,1 1 0,8-9-1,-9 11-8,0-1 0,0 1 0,0-1 0,0 0 0,0 0 0,-1-1 0,0 1 0,0 0 0,2-7 0,-9 40 63,-3 37 0,8-54-54,0 0 0,0 0 0,1 0 0,0 0 0,1-1 0,6 22 0,-7-31-8,-1 0 1,1 1 0,0-1 0,0 0 0,0 0-1,1 0 1,-1 0 0,0 0 0,1 0-1,-1 0 1,1 0 0,0-1 0,3 4 0,-4-5-5,0 0 1,0 0 0,0 1 0,0-1 0,0 0 0,0 0 0,0 0-1,0 0 1,0 0 0,0 0 0,0 0 0,0-1 0,0 1 0,0 0-1,0 0 1,0-1 0,0 1 0,0-1 0,0 1 0,-1-1 0,1 1-1,0-1 1,0 1 0,0-1 0,-1 0 0,1 1 0,0-1 0,-1 0-1,1 0 1,-1 0 0,1 1 0,-1-1 0,1-1 0,11-16 30,-2 0 1,0 0 0,9-26-1,-10 22 23,1 1-1,16-25 1,-18 26-30,-8 18-24,1 0 0,-1 0 0,1 0 1,0 0-1,-1 1 0,1-1 0,0 0 0,0 0 0,1 0 0,1-1 0,-6 9 16,1 0 0,0 0-1,1 0 1,-1 1 0,1-1 0,0 11 0,-3 54-7,4-61-3,1 32 0,0-39-7,-1-1 0,0 1 0,1 0 0,0-1 0,0 1 0,0 0 1,0-1-1,0 1 0,0-1 0,1 0 0,-1 1 0,3 2 0,-3-4 0,-1-1 0,1 0 0,-1 1 0,1-1 0,0 0-1,-1 0 1,1 1 0,-1-1 0,1 0 0,0 0 0,-1 0 0,1 0-1,0 1 1,-1-1 0,1 0 0,0 0 0,-1 0 0,1-1 0,0 1 0,-1 0-1,1 0 1,-1 0 0,1 0 0,0-1 0,-1 1 0,1 0 0,-1 0-1,1-1 1,0 1 0,-1-1 0,1 1 0,-1 0 0,1-1 0,-1 1-1,0-1 1,1 1 0,-1-1 0,1 1 0,-1-2 0,19-25 16,-17 23-13,24-38 1,-7 13 0,-2-1-1,22-50 0,-39 79-1,0 0 0,1-1 0,-1 1 0,1-1 0,0 1 0,-1 0 1,1-1-1,0 1 0,0 0 0,0 0 0,-1 0 0,1-1 0,1 1 0,-1 0 0,0 0 0,1 0 0,-1 1-1,0 0-1,0 0 1,0 0 0,0 0 0,0 1 0,0-1-1,0 0 1,0 1 0,0-1 0,-1 1 0,1-1-1,0 1 1,0-1 0,0 1 0,-1 0 0,1-1-1,0 1 1,-1 0 0,1 0 0,0 0 0,-1-1-1,1 1 1,-1 0 0,0 0 0,1 1 0,27 45-2,-18-30 29,0 0-1,19 23 0,-20-28-15,-7-9-7,1 1 0,0-1 0,0 0 0,0 0 0,5 4 0,-7-6-4,0 0 0,1-1 1,-1 1-1,0 0 0,0-1 0,1 0 0,-1 1 0,0-1 0,1 0 0,-1 1 0,0-1 1,1 0-1,-1 0 0,0 0 0,1 0 0,-1 0 0,0-1 0,1 1 0,-1 0 1,0-1-1,1 1 0,0-1 0,9-4-7,-1 0 0,0-1-1,0 0 1,-1 0 0,0-1 0,0 0 0,0-1 0,8-9 0,-12 12 2,-1-1 1,0 1-1,0-1 1,0 0-1,-1 0 1,0 0-1,0 0 1,0-1-1,-1 1 0,0-1 1,0 1-1,0-1 1,-1 0-1,0-11 1,0 17 3,-1 0 1,0 0 0,0 0-1,0 0 1,0 0-1,0 0 1,0 0 0,0 0-1,-1 0 1,1 0-1,0 1 1,0-1 0,-1 0-1,1 0 1,-1 0-1,1 0 1,-1 0-1,1 0 1,-1 0 0,1 1-1,-1-1 1,0 0-1,0 1 1,0-2 0,0 2-1,-1 0 1,1-1 0,0 1 0,0 0-1,0 0 1,0 1 0,0-1 0,0 0-1,0 0 1,0 0 0,0 1-1,0-1 1,0 0 0,1 1 0,-1-1-1,0 1 1,0-1 0,0 1 0,-1 0-1,-2 2 8,0 1 0,0-1 0,0 1 0,0 0 0,1 0 0,-1 0 0,1 0 0,-3 7 0,4-8-6,1 1 0,0-1 0,-1 1 0,2-1-1,-1 1 1,0-1 0,1 1 0,0 0 0,-1-1-1,2 1 1,-1 0 0,0-1 0,1 1 0,-1 0 0,1-1-1,0 1 1,0-1 0,1 1 0,-1-1 0,1 0 0,0 1-1,-1-1 1,1 0 0,1 0 0,-1 0 0,0 0 0,4 2-1,-2-1 4,1 1-1,0-1 0,1 0 1,-1-1-1,1 1 1,-1-1-1,1 0 0,0-1 1,0 1-1,1-1 0,-1 0 1,0-1-1,1 1 1,11 0-1,2-2-17,0-1 1,0-1 0,0 0-1,-1-2 1,1 0-1,-1-1 1,0-1-1,0-1 1,-1 0-1,0-2 1,25-15 0,-31 17 14,-8 5 29,-9 7 47,-20 15-7,10-9-31,0 2 0,-17 18 0,29-28-36,0 0 0,1 0 1,-1 0-1,1 0 1,0 1-1,-1 0 1,2-1-1,-1 1 0,0 0 1,1 0-1,0 0 1,0 0-1,0 0 1,0 0-1,1 0 0,-1 6 1,1-7-7,1-1 0,-1 0 1,1 0-1,-1 0 0,1 0 0,-1 0 1,1 0-1,0 0 0,0 0 0,0-1 1,0 1-1,1 0 0,-1 0 0,0-1 1,1 1-1,-1-1 0,1 1 1,-1-1-1,1 0 0,0 1 0,0-1 1,-1 0-1,1 0 0,0 0 0,0-1 1,4 2-1,-3-1-6,0 0 0,1-1 0,-1 1 0,0-1 0,1 0 0,-1 0 0,0 0 0,0 0 0,1-1 0,-1 1 0,0-1 0,0 0 0,1 0 0,-1 0 0,0-1 0,5-2 0,0-2-7,0 0 0,-1 0 1,0-1-1,0 0 0,-1 0 0,1-1 0,-2 1 0,1-1 1,-1-1-1,7-13 0,1-10-25,17-52 0,-29 80 37,14-56 43,-3 0 0,-2-1 1,1-67-1,-10 123-30,-1 1 6,1-1 0,-1 1 0,0 0 0,0 0 0,0-1 0,0 1 0,-1 0 0,0-1 0,0 1 0,0 0 0,-2-5 0,3 9-16,-1-1-1,1 1 1,0 0 0,0 0 0,0 0-1,0 0 1,0 0 0,0 0 0,0 0-1,0 0 1,0 0 0,0-1 0,0 1-1,-1 0 1,1 0 0,0 0 0,0 0-1,0 0 1,0 0 0,0 0 0,0 0-1,0 0 1,0 0 0,-1 0 0,1 0-1,0 0 1,0 0 0,0 0 0,0 0-1,0 0 1,0 0 0,-1 0 0,1 0-1,0 0 1,0 0 0,0 0 0,0 0-1,0 0 1,0 0 0,0 0 0,0 0-1,-1 1 1,1-1 0,0 0 0,0 0-1,0 0 1,0 0 0,-5 8 54,-4 13 29,4-4-34,1 1 1,1 0-1,0 0 0,0 22 1,3 76 155,1-88-149,0-3-16,1 0 0,1 0 0,9 30 0,5-4-3954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11152,'0'0'21212,"-12"9"-20862,-41 32-305,49-37-45,-1 0 0,1 0 0,0 0 0,0 1 0,0 0 0,0-1 0,1 1 0,0 0 0,0 1 0,0-1 0,1 0 0,0 1 0,0 0 0,0-1 0,1 1 0,0 0 0,0 0 0,0 0 0,1 0 0,0 9 0,0-13 0,1 0 0,-1 0 0,1 0 0,0 0 0,0-1 0,0 1 0,0 0 0,0 0 0,0 0 0,0-1 0,1 1 0,-1 0 0,1-1 0,-1 0 0,1 1 0,0-1 0,-1 0 0,1 0 0,0 1 0,0-2 0,0 1 0,0 0 0,0 0 0,0 0 0,0-1 0,0 1 0,0-1 0,0 0 0,3 0 0,6 2 0,1-1 0,-1-1 0,0 0 0,12-2 0,-6 0 0,0-1 0,-1 0 0,0-1 0,0-1 0,26-11 0,-31 13 606,0-2-934,-9-6-3885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0:26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0 5920,'0'0'5940,"-14"6"-5542,1-1-288,4-2-28,-1 1 1,1 0 0,0 0 0,0 1 0,0 1-1,0-1 1,1 1 0,-8 8 0,-2 4 159,1 1-1,1 1 1,1 0-1,0 2 1,2-1-1,0 1 1,2 1 0,0 0-1,-12 42 1,15-38 0,1 1 1,2 0-1,0 1 1,2-1-1,1 1 1,1 0-1,2 0 1,5 39-1,-3-51-37,0 0 0,2-1 0,0 1 0,0-1 0,2 0 0,0-1 0,0 1 0,2-1 0,0-1 0,0 0 0,1 0-1,19 19 1,-18-23 67,0 0 0,0-1 0,17 10 0,-23-16-191,0-1 0,0 0 1,0 0-1,0 0 0,0 0 0,1-1 1,-1 0-1,0 0 0,1-1 0,-1 1 1,1-1-1,6-1 0,1-1 44,-1 0-1,0-1 0,0 0 1,0-1-1,17-8 0,47-29-1898,-67 36 658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0:27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0 6632,'0'0'5842,"8"12"-5423,14 20-8,-2 0 0,26 57 0,-33-51-134,-1 0-1,-2 2 0,-2-1 1,-1 1-1,-2 0 0,-1 46 1,-5-45 50,-1 0 0,-3 0 0,-14 64 0,2-43 610,-37 93-1,50-146-791,-3 11 375,-16 25-1,21-41-434,0 0-1,0-1 1,-1 0-1,1 1 1,-1-1-1,0 0 1,0 0-1,0 0 0,0-1 1,-1 1-1,1-1 1,0 0-1,-8 4 1,9-8 99,4-3-598,-1 2-1978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0:45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347 1 3408,'0'0'4929,"-13"5"-4610,-99 38 833,17-3 641,80-34-1276,-1 0 0,-22 13-1,33-16-317,0 1-1,0-1 0,0 1 1,1 0-1,-1 1 0,1-1 0,0 1 1,0 0-1,-7 10 0,10-11-112,0 0-1,0 0 0,0 0 1,1 0-1,-1 0 1,1 1-1,0-1 1,0 0-1,0 0 0,1 0 1,1 7-1,0 10 141,1 10 159,12 54 0,-1-10-66,26 281 391,-22-172-469,19 144 133,68 765 404,-58-572-593,-22-282-68,-14-134-60,11 152 57,-13-43 25,4 218 450,-11-383-460,0-31-10,-2 0 0,-2 32 1,-10 58 622,-5-47-311,-2 7-81,17-60-346,1-1-1,0 0 0,1 1 1,-1-1-1,1 0 1,1 1-1,1 6 0,-2-13-3,0-1-1,0 0 1,0 0-1,0 0 1,0 0-1,0 0 1,0 0-1,0 0 1,0 1-1,0-1 1,0 0-1,0 0 0,0 0 1,1 0-1,-1 0 1,0 0-1,0 0 1,0 0-1,0 0 1,0 0-1,0 0 1,0 1-1,0-1 1,1 0-1,-1 0 1,0 0-1,0 0 1,0 0-1,0 0 1,0 0-1,0 0 0,0 0 1,1 0-1,-1 0 1,0 0-1,0 0 1,0 0-1,0 0 1,0 0-1,0 0 1,1-1-1,-1 1 1,0 0-1,0 0 1,0 0-1,0 0 1,0 0-1,0 0 1,0 0-1,0 0 1,0 0-1,1 0 0,-1 0 1,0 0-1,0-1 1,0 1-1,0 0 1,0 0-1,0 0 1,8-9-35,-3 1-198,0-1 1,-1 1-1,0-1 0,0 0 1,-1 0-1,3-14 1,-4 14-1235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0:47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0 4512,'0'0'6896,"-10"10"-6631,-31 29 7,39-36-131,-1-1 1,1 0-1,-1 0 0,0 0 1,1 0-1,-1 0 0,0 0 0,0-1 1,0 1-1,0-1 0,0 0 1,0 0-1,-1 0 0,1 0 1,0-1-1,0 0 0,-1 1 1,1-1-1,0 0 0,-1 0 1,1-1-1,0 1 0,-1-1 0,1 0 1,0 1-1,0-1 0,0-1 1,-6-2-1,-1 1 319,-11-6 439,18 7-650,0 1 0,0-1 0,-1 1 0,1 0 0,-1 0 0,0 0 0,1 0 1,-1 1-1,-4-1 0,8 1 51,-2 0-239,1 0 1,0 0-1,0 0 0,0 0 1,0 0-1,0 1 1,0-1-1,0 0 0,-1 0 1,1 1-1,0-1 1,0 1-1,0-1 1,-1 2-1,-5 12 73,7-14-111,-1 1-1,1-1 1,0 1 0,0-1-1,-1 1 1,1-1 0,0 1-1,0-1 1,0 1 0,-1-1-1,1 1 1,0-1-1,0 1 1,0 0 0,0-1-1,0 1 1,0-1 0,0 1-1,0-1 1,0 1-1,1 0 1,-1-1 0,0 2-1,80-24 272,57-13-36,-110 30-170,-17 3 127,1 0 1,22-1-1,-52 18-186,14-11-25,-51 36 3,37-29 21,-26 24 1,42-32-17,-1 2 1,1-1 0,0 0-1,0 1 1,1-1-1,-1 1 1,1 0-1,-2 6 1,2-6 17,0 0 0,0 0 0,-1 0 0,0 0 0,0-1 0,-6 9 0,4 0 21,2-6 48,-1-15-40,-20-61 250,24 69-345,0 0 0,0 0 0,0 0 0,0 0 0,1 0-1,-1 0 1,0 0 0,0 0 0,0 0 0,0 0 0,0 0-1,0 0 1,0-1-903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0:48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35 2904,'0'0'9705,"-10"-3"-9374,-1 1-223,7 1-56,0 1 0,0-1 0,0-1 0,0 1 0,0 0 1,0-1-1,0 0 0,0 0 0,-3-2 0,1 1 598,6 3-598,-1 0 1,1 0-1,-1 0 1,1-1-1,0 1 0,-1 0 1,1 0-1,0 0 1,-1 0-1,1-1 1,-1 1-1,1 0 1,0 0-1,0-1 0,-1 1 1,1 0-1,0-1 1,-1 1-1,1 0 1,0-1-1,0 1 0,0 0 1,-1-1-1,1 1 1,0-1-1,0 1 1,0 0-1,0-1 1,0 1-1,0-1 0,0 0 621,27 6 7,5 9-256,46 28 1,-50-27-1602,37 17 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03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268 816 5520,'0'0'6400,"-10"1"-6108,-58 9 325,58-8-443,0 1 0,0-1 1,1 2-1,-1 0 0,1 0 1,-10 6-1,12-6-52,1 0 1,0 0-1,0 0 1,0 1-1,1 0 1,-1 0-1,1 0 1,0 1-1,1 0 0,0 0 1,-1 0-1,-2 8 1,-9 16 506,13-25-484,0 0-1,0 1 1,1-1 0,-1 1-1,-1 10 1,2-11-73,1 0 0,0 0 0,0 0 0,0 0 0,1 0 0,0 0 0,0 1 0,0-1 0,1 0 0,-1 0 0,1 0-1,0 0 1,1 0 0,-1 0 0,1 0 0,0 0 0,1-1 0,-1 1 0,1-1 0,0 1 0,0-1 0,0 0 0,6 6 0,-2-4-16,0-1 1,0 0-1,0 0 1,0-1-1,1 0 1,0-1-1,0 1 1,0-1-1,0-1 0,1 0 1,-1 0-1,0 0 1,11 0-1,-3-1 30,1-1-1,-1-1 1,1 0 0,-1-1-1,30-7 1,-28 2 0,-1 0 1,0-1-1,0-1 1,0-1-1,-1-1 1,22-18-1,-19 12 29,0 0 0,-1-1-1,-2-1 1,20-26 0,-10 11 63,-25 33-170,-1 0-1,1 0 1,0 0-1,0 0 1,0 0 0,0 0-1,1 0 1,-1 0-1,0 0 1,0 0-1,1 1 1,-1-1 0,0 0-1,1 1 1,-1-1-1,0 1 1,1 0 0,-1-1-1,1 1 1,-1 0-1,1 0 1,-1 0-1,1 0 1,-1 0 0,0 0-1,1 1 1,-1-1-1,1 0 1,-1 1 0,1-1-1,-1 1 1,0-1-1,2 2 1,4 2-10,-1 0 0,0 1-1,0 0 1,0 0 0,6 7 0,5 5 6,-3-4 0,-10-9-12,1 0 0,-1 0 0,0 0 0,1-1 0,0 0 0,6 4 0,-4-5 95,-10-7 41,-7-5-11,5 4-77,-1 0-1,1 1 1,-1 0-1,0 0 1,0 1-1,-1 0 0,1 0 1,-1 0-1,0 1 1,0-1-1,-14-3 1,19 6-22,0 1 1,0-1-1,-1 0 1,1 1 0,0 0-1,0-1 1,0 1-1,-1 0 1,1 0 0,0 0-1,0 1 1,-1-1-1,1 0 1,0 1 0,0-1-1,0 1 1,0 0-1,0 0 1,0 0 0,0 0-1,0 0 1,-2 2-1,1-1-6,1 1 0,-1 0 0,1-1 0,0 1-1,0 0 1,0 1 0,0-1 0,0 0-1,1 1 1,-1-1 0,1 1 0,-1 4-1,0 0 2,1-1 0,-1 1-1,2 0 1,-1 0 0,1 0-1,0-1 1,1 1 0,0 0-1,0 0 1,0-1 0,1 1-1,4 9 1,-2-9 4,-1-1 0,2 1 1,-1-1-1,1-1 0,0 1 0,8 8 0,-11-14-11,-1 0-1,0 0 1,0 0-1,0 0 0,1-1 1,-1 1-1,1 0 0,-1-1 1,0 1-1,1-1 0,-1 1 1,1-1-1,-1 0 1,1 1-1,-1-1 0,1 0 1,1 0-1,-1-1 3,0 1 0,0-1 0,0 0-1,0 1 1,0-1 0,-1 0 0,1 0 0,0 0 0,-1-1 0,1 1 0,-1 0-1,1 0 1,-1-1 0,0 1 0,1-1 0,-1 0 0,1-1 0,6-12 50,-1-1-1,0 1 1,-1-1 0,-1 0 0,-1-1 0,5-30 0,-8 43-34,-1 0 1,1 0-1,-1 0 1,0 0-1,0 0 1,0 0-1,-1-6 1,0 6 76,3 6-18,4 9 7,-4-7-89,5 6 5,0 0 1,1 0 0,1-1-1,-1 0 1,14 11 0,3 4-3,-21-21-4,-1 1 1,1-1-1,0 1 1,0-1-1,0 0 1,1-1-1,-1 1 1,1-1-1,-1 0 1,1 0-1,0 0 1,0-1-1,0 1 1,0-1-1,0 0 1,0-1-1,0 1 1,6-1-1,-3-1 8,-1-1-1,1 1 0,0-1 0,-1-1 1,0 0-1,1 0 0,-1 0 1,0-1-1,-1 1 0,1-2 1,7-5-1,-1-1 11,0-1 1,0 0-1,-2 0 0,1-2 1,-1 1-1,-1-2 1,14-24-1,48-118 144,-55 114-106,-3 7-16,-2-1 0,-2 0 0,9-59 0,2-118 40,-21 212-80,0-35 0,0 35-5,0 0 0,-1 0 0,1 0 1,0 0-1,-1 1 0,1-1 0,-1 0 1,0 1-1,1-1 0,-1 0 0,0 1 0,0-1 1,0 1-1,0-1 0,-1 1 0,1-1 0,-2-1 1,2 3 1,1 0 0,0 0 1,-1 0-1,1 0 1,0 0-1,-1 0 0,1 0 1,0 0-1,-1 0 1,1 0-1,-1 0 1,1 0-1,0 0 0,-1 0 1,1 1-1,0-1 1,-1 0-1,1 0 0,0 0 1,-1 0-1,1 1 1,0-1-1,0 0 0,-1 0 1,1 1-1,0-1 1,0 0-1,-1 0 1,1 1-1,0-1 0,0 0 1,0 1-1,0-1 1,-1 1-1,-7 14-48,6-10 29,-7 12-32,1 0-1,0 1 1,2 0 0,-5 19 0,-12 78-179,22-111 223,-3 26 1,2 0-1,1 0 1,1 0-1,2 0 1,1 0-1,1 0 1,1 0-1,12 36 1,10 8 258,-26-71-225,0 1 0,0-1 0,0 1 0,1-1-1,0 1 1,-1-1 0,1 0 0,0 0 0,1 0-1,-1 0 1,0 0 0,1 0 0,0-1 0,-1 1-1,1-1 1,0 0 0,0 0 0,1 0 0,-1 0 0,0-1-1,1 1 1,-1-1 0,0 0 0,1 1 0,0-2-1,-1 1 1,1 0 0,0-1 0,-1 0 0,1 0-1,0 0 1,0 0 0,-1 0 0,1-1 0,0 0 0,-1 0-1,1 0 1,-1 0 0,1 0 0,-1-1 0,0 1-1,5-4 1,-3 1 4,0-1 1,0 1-1,0-1 0,-1-1 0,0 1 0,0 0 0,0-1 1,4-9-1,-4 8 5,0 0 0,0 1 0,0 0-1,0 0 1,1 0 0,11-9 0,-7 7-7,-5 5-19,-1 0 0,1 0-1,0 0 1,0 1 0,0-1 0,0 1-1,1 0 1,-1 0 0,0 0-1,9-1 1,-1 2-5,1 0-1,-1 1 1,1 1-1,-1 0 1,1 0 0,-1 2-1,1-1 1,18 8-1,13 1-23,-20-7 25,-24-4-1,0 0 0,0 0 0,0 0 0,0 0 0,0 0 0,0 0 0,0 0 0,0 0 0,0 0 0,0 0 0,1 0 1,-1 0-1,0 0 0,0 0 0,0 0 0,0 0 0,0 0 0,0 0 0,0 0 0,0 0 0,0 0 0,0 0 0,0 0 0,0 0 0,0 0 0,0 0 0,0 0 0,0 0 1,0 0-1,0 0 0,1 0 0,-1-1 0,0 1 0,0 0 0,0 0 0,0 0 0,0 0 0,0 0 0,0 0 0,0 0 0,0 0 0,0 0 0,0 0 0,0 0 0,0 0 1,0 0-1,0 0 0,0 0 0,0-1 0,0 1 0,0 0 0,0 0 0,0 0 0,0 0 0,0 0 0,0 0 0,0 0 0,0 0 0,0 0 0,-1 0 0,1 0 0,0 0 1,0 0-1,0 0 0,0 0 0,0 0 0,0 0 0,0-1 0,-11-6 112,7 4-101,0 1 0,-1-1 1,1 1-1,-1 0 0,0 0 0,0 1 1,0-1-1,1 1 0,-1 0 0,-1 0 1,1 1-1,0-1 0,0 1 0,0 0 1,0 1-1,-10 1 0,12-1-8,1 0 1,-1 0-1,0 0 0,0 0 0,0 1 0,1-1 0,-1 1 1,1 0-1,-1-1 0,1 1 0,0 0 0,0 1 0,0-1 1,0 0-1,0 0 0,-2 4 0,0 1-2,0 0 0,0 0 0,1 1 1,0-1-1,-2 9 0,1-1 17,0 0 0,2 0 1,0 1-1,1-1 0,0 0 0,1 0 0,1 1 1,1-1-1,0 0 0,0 0 0,10 29 1,-11-41-12,1 0 1,-1 0 0,1 0 0,-1 0 0,1 0-1,0 0 1,0 0 0,1 0 0,-1-1 0,0 1 0,1-1-1,0 0 1,-1 0 0,1 0 0,0 0 0,0 0 0,0 0-1,0-1 1,0 0 0,1 1 0,-1-1 0,0 0-1,1-1 1,5 2 0,-2-2 12,0 1 1,0-1-1,-1-1 0,1 1 1,0-1-1,-1 0 0,1-1 1,-1 1-1,1-1 0,-1-1 1,12-5-1,2-3 26,-1-1 0,-1-1-1,0-1 1,-1 0 0,0-1 0,-1-1 0,-1 0 0,16-23-1,-31 39-46,5-7 18,0 1 0,0-1 1,-1-1-1,0 1 1,0-1-1,4-10 0,5-14 29,-10 27-39,0 0-1,-1 0 1,0 0 0,0 0 0,0-1 0,-1 1-1,1-1 1,0-9 0,-3 50-43,-1-21 3,2 0 0,0 0 0,1 0 0,0 0 0,6 22 0,-5-26 9,1-1-1,0 1 1,0-1-1,5 10 1,-7-17 12,1 0 0,-1 1 0,1-1-1,-1 0 1,1 0 0,0 0 0,0 0 0,0 0 0,0 0-1,0-1 1,0 1 0,0-1 0,0 1 0,1-1 0,4 2-1,-4-3 11,0 0 0,0 0 0,-1-1 0,1 1 0,0-1 0,0 1 0,-1-1 0,1 0 0,0 0 0,-1-1 0,1 1 0,-1 0 0,1-1 0,-1 1 0,0-1 0,1 0 0,-1 0 0,0 0 0,1-2 0,8-9 14,-2 0-1,0 0 0,0-1 0,10-25 0,19-62 140,-34 89-124,0 1 4,-2 10-2,0 17 6,-1 6-66,1-6 14,0 3-15,2 0 0,0 0 1,11 31-1,-12-42 21,1 0 0,1-1 0,-1 0 0,1 0 0,1 0 0,-1 0 1,1-1-1,0 0 0,0 0 0,1 0 0,9 6 0,-13-10 6,0-1 0,-1 1 0,1-1 0,0 0 0,0 0 1,0 0-1,0 0 0,0 0 0,0 0 0,0-1 0,0 1 0,0-1 0,0 0 0,0 0 0,0 0 0,0-1 0,0 1 0,0-1 0,0 1 1,0-1-1,0 0 0,4-2 0,3-2 2,1 0-1,-1-1 1,0 0 0,15-13 0,-12 8 5,-1-1 0,-1 0 1,0-1-1,0 0 0,-2 0 1,1-1-1,-2-1 0,12-25 0,2-14 23,17-63 0,-22 65-27,-3 7-33,15-75 0,-14 38 1,-7 46-4,-1-1 0,-3 0 0,1-53 0,-13 34-92,8 56 121,0-1-1,0 1 1,0-1-1,1 1 1,-1-1-1,0 1 1,0-1-1,0 1 1,0-1-1,-1 1 1,1-1-1,0 1 1,0-1-1,0 1 1,0-1-1,0 1 0,-1 0 1,1-1-1,0 1 1,0-1-1,-1 1 1,1-1-1,0 1 1,-1 0-1,1-1 1,0 1-1,-1 0 1,0-1-1,0 1-1,1 0-1,-1 0 1,0 0 0,1 1 0,-1-1-1,0 0 1,1 1 0,-1-1-1,0 0 1,1 1 0,-1-1 0,0 1-1,1-1 1,-1 1 0,1-1-1,-1 2 1,-20 27-150,11-5 108,0 0 1,2 1 0,0 0 0,-4 27 0,7-19-7,2 0 0,0 0 0,5 58 0,2-3 1,-4-60 71,1 1 1,1-1-1,2 1 0,1-1 1,8 28-1,-5-33 54,-4-8 3,2-1 0,6 15 1,-9-25-52,0 1 0,0-1 0,0 1 0,0-1 0,0 0 0,1 0 0,0 0 0,0-1 0,7 5 0,-1 1 24,-9-7-38,0-1-1,0 0 1,0 0-1,0 0 1,0 0 0,0 0-1,0 0 1,1-1-1,-1 1 1,0 0-1,0-1 1,3 2 0,13 5 56,-15-6-54,0 0-1,0 0 0,-1 0 1,1 0-1,0 0 0,0 0 1,0-1-1,0 1 0,0-1 1,0 1-1,0-1 0,0 0 1,0 0-1,0 1 0,0-2 1,0 1-1,1 0 0,-1 0 1,0-1-1,0 1 0,0-1 1,0 1-1,2-3 1,5-4 19,0-1 0,-1 0 0,0 0 1,-1-1-1,0 0 0,0 0 0,-1-1 1,-1 0-1,1 0 0,3-12 1,20-33 125,19-12 111,-47 65-263,0 1 1,0 0-1,1-1 0,-1 1 0,0 0 0,1 0 1,-1 0-1,0 0 0,1 0 0,0 0 0,-1 0 1,1 0-1,-1 1 0,1-1 0,0 0 0,0 1 1,-1 0-1,1-1 0,0 1 0,0 0 0,0 0 1,-1 0-1,1 0 0,0 0 0,0 0 1,-1 1-1,1-1 0,3 2 0,6 1-25,0 1 0,0 0 0,15 9 0,-8-5-8,16 15-65,-56-45 176,18 18-56,-1 1-1,-1 1 0,1-1 1,0 1-1,0-1 0,-1 2 1,0-1-1,1 0 0,-1 1 1,-7 0-1,8 1-13,1 0 1,-1 0 0,1 1-1,0 0 1,-1 0 0,1 0-1,0 0 1,-1 1 0,1 0-1,0 0 1,0 0 0,1 0-1,-1 0 1,-5 5-1,2-1-8,1 0-1,-1 0 1,1 0-1,0 1 0,1 0 1,0 0-1,0 0 1,0 1-1,1 0 0,-5 13 1,6-15 0,1 1 0,1-1 0,-1 1 0,1-1 1,0 1-1,0-1 0,1 1 0,0 0 0,0-1 1,1 1-1,0 0 0,0-1 0,0 1 0,5 10 0,-5-13-4,1 0-1,0 0 1,0 0-1,1 0 0,-1-1 1,1 1-1,-1-1 0,1 0 1,0 0-1,1 0 0,-1 0 1,0 0-1,1-1 1,-1 1-1,1-1 0,0 0 1,0 0-1,4 1 0,-5-2 7,0 0 1,-1-1-1,1 1 0,0-1 0,-1 0 0,1 0 0,0 0 0,-1 0 0,1 0 1,0-1-1,-1 1 0,1-1 0,0 1 0,-1-1 0,1 0 0,-1 0 0,1-1 0,-1 1 1,0 0-1,0-1 0,1 1 0,-1-1 0,0 0 0,0 0 0,0 0 0,-1 0 0,1 0 1,0 0-1,2-4 0,7-14 48,-1-1-1,-1 0 1,0 0 0,-2-1 0,0 0 0,5-36 0,-11 54-27,0 3-11,-1 1 1,0-1-1,1 0 1,-1 1-1,0-1 1,0 0-1,0 1 1,0-1-1,1 1 1,-1-1-1,0 0 1,0 1-1,0-1 1,0 0-1,0 1 0,-1-1 1,1 0-1,0 1 1,0-1-1,0 0 1,-1 1-1,1-1 1,0 1-1,0-1 1,-1 0-1,0 1-9,1 1 0,-1 0-1,1 0 1,0 0-1,-1 0 1,1 0 0,0 0-1,0 0 1,-1 0-1,1 0 1,0 0 0,0 0-1,0 0 1,0 0-1,1 0 1,-1 0 0,0 0-1,1 1 1,1 15-14,1-1 1,1-1-1,8 26 1,-9-36 1,-1 0 1,1 1-1,-1-2 1,2 1 0,-1 0-1,0-1 1,1 1-1,0-1 1,0 0-1,0 0 1,0 0-1,1-1 1,0 0 0,6 4-1,-4-3-7,0-1 0,0 0-1,0-1 1,0 1 0,0-1 0,1-1 0,-1 1-1,1-1 1,-1-1 0,1 1 0,-1-1 0,1-1-1,11-1 1,-14 1 12,1 0-1,-1-1 1,0 0-1,1 0 1,-1-1 0,0 1-1,0-1 1,0 0-1,-1-1 1,1 1-1,-1-1 1,0 0-1,0 0 1,0 0 0,0 0-1,-1-1 1,0 1-1,5-8 1,16-35 8,-3 0 0,-1-2 0,-2 0 0,-2-1 0,17-102 0,-25 77-64,-3-1 0,-6-89 0,-1 55-2,3 100 42,-1 0-1,-1 1 0,0-1 0,0 0 0,0 1 0,-6-17 0,7 26 15,0 0 0,0 0-1,0 0 1,0 0-1,0-1 1,0 1 0,0 0-1,0 0 1,-1 0-1,1 0 1,0-1 0,0 1-1,0 0 1,0 0-1,0 0 1,0 0 0,0 0-1,-1-1 1,1 1-1,0 0 1,0 0 0,0 0-1,0 0 1,0 0-1,-1 0 1,1 0 0,0 0-1,0 0 1,0 0-1,0-1 1,-1 1 0,1 0-1,0 0 1,0 0-1,0 0 1,0 0 0,-1 0-1,1 0 1,0 0-1,0 1 1,0-1 0,-1 0-1,1 0 1,0 0-1,0 0 1,0 0 0,0 0-1,0 0 1,-1 0-1,1 0 1,0 0 0,0 1-1,0-1 1,0 0-1,0 0 1,-1 0 0,1 0-1,0 0 1,0 1-1,0-1 1,0 0 0,0 0-1,0 0 1,0 0-1,0 1 1,-4 12-126,-2 271-287,0-11 348,8-205 115,0-38 33,-1-1-1,-5 43 0,2-55-13,2-1-1,0 1 1,3 26 0,-1-17 3,-1-23-51,-1 1 1,0-1-1,1 0 0,0 1 1,-1-1-1,1 0 1,1 0-1,-1 0 1,0 0-1,1 0 0,-1 0 1,1 0-1,0-1 1,0 1-1,0 0 1,1-1-1,-1 0 0,0 1 1,1-1-1,0 0 1,-1 0-1,1-1 0,0 1 1,0 0-1,0-1 1,0 0-1,0 0 1,0 0-1,0 0 0,1 0 1,-1 0-1,0-1 1,5 0-1,1 1 11,0-1-1,0-1 1,0 1 0,-1-2-1,1 1 1,0-1 0,-1 0-1,1-1 1,-1 0 0,0 0-1,13-8 1,-9 2-2,0 0 1,0-1-1,-1-1 0,0 0 1,-1-1-1,12-15 1,-12 14 5,-8 10-33,0 0-1,-1 0 1,1-1-1,0 1 0,-1-1 1,0 1-1,0-1 1,0 1-1,0-1 1,0 0-1,-1 0 1,0 1-1,0-1 1,0 0-1,0 0 1,-1-5-1,0 6-5,1 0 1,-1-1-1,0 1 0,0 0 1,0 0-1,0 0 0,0 0 1,-1 1-1,1-1 0,-1 0 0,0 0 1,0 1-1,0-1 0,0 1 1,0 0-1,-1 0 0,1-1 0,-1 1 1,-3-2-1,0 1-26,3 2 19,1-1 0,0 1 0,0 0 0,-1 0 0,1 0 0,0 0 0,-1 1 0,1-1 0,-1 0 0,1 1 0,-1 0 0,1 0 0,-1 0 0,1 0 0,-1 0 0,1 0 0,-1 1 0,1-1 0,-1 1 0,-2 0 0,2 0 3,1-1-1,-1 1 0,1 0 0,0 0 0,-1 0 0,1 0 0,0 0 0,0 1 0,0-1 0,0 0 1,0 1-1,0 0 0,0-1 0,0 1 0,1 0 0,-1 0 0,1 0 0,-1 0 0,1 0 0,0 0 1,0 1-1,0-1 0,0 0 0,0 1 0,1-1 0,-1 0 0,0 1 0,1-1 0,0 1 0,0-1 1,0 1-1,0-1 0,0 1 0,0-1 0,1 1 0,-1-1 0,1 3 0,3 9-14,0-1 0,0 0 0,1-1 0,1 1-1,10 17 1,-12-23 18,1-1 1,-1 0-1,1 0 0,0-1 0,0 1 0,1-1 1,0 0-1,0 0 0,0-1 0,0 0 1,1 0-1,11 5 0,-13-7 8,1 0-1,0 0 0,0 0 1,0-1-1,0 0 1,0 0-1,0 0 1,0-1-1,0 0 0,0 0 1,1 0-1,-1-1 1,0 0-1,0 0 1,0-1-1,6-2 0,25-14 56,0-2-1,-2-1 1,-1-2-1,0-1 1,50-49-1,-69 57 38,-2 2 220,-20 26-125,-37 38-58,32-37-104,0 0 1,-17 25 0,27-34-27,-1 1-1,1-1 1,-1 1-1,1 0 1,1 0 0,-1 0-1,1 0 1,0 0-1,0 0 1,0 0 0,0 0-1,1 0 1,1 8-1,-1-10-1,1-1-1,0 0 1,0 1-1,0-1 0,0 0 1,0 0-1,1 1 0,-1-1 1,1 0-1,-1 0 1,1-1-1,0 1 0,0 0 1,0 0-1,0-1 0,0 1 1,0-1-1,0 0 0,0 0 1,1 0-1,-1 0 1,0 0-1,1 0 0,-1 0 1,1-1-1,-1 1 0,1-1 1,-1 0-1,1 0 1,-1 0-1,1 0 0,-1 0 1,1 0-1,-1-1 0,4 0 1,2-3 2,1 0 1,0 0 0,-1-1 0,0 0-1,0-1 1,-1 0 0,1 0 0,-1-1-1,-1 1 1,1-1 0,-1-1-1,0 1 1,-1-1 0,8-15 0,-1 1 15,-2-1 1,0 0-1,-2-1 1,9-34-1,-5 2 42,-3 0-1,-2-1 1,-3 0 0,-2 0-1,-6-73 1,-10 39 41,12 79-78,-1 0 0,-1 1 1,0-1-1,0 1 0,-11-17 0,15 28-20,0 0-1,0-1 1,0 1 0,0 0 0,-1 0-1,1-1 1,0 1 0,0 0 0,0 0-1,-1 0 1,1-1 0,0 1 0,0 0 0,-1 0-1,1 0 1,0 0 0,0 0 0,-1 0-1,1-1 1,0 1 0,-1 0 0,1 0 0,0 0-1,0 0 1,-1 0 0,1 0 0,0 0-1,-1 0 1,1 0 0,0 0 0,0 0-1,-1 1 1,1-1 0,0 0 0,-1 0 0,-10 10-31,-5 17-26,9-9 38,2-1-1,0 2 1,1-1 0,1 0 0,0 1 0,2-1 0,0 1 0,1 0 0,1 0-1,4 25 1,4 5-32,3 0-1,29 79 0,-33-108 59,1 0-1,1-1 0,1 0 0,1-1 0,0 0 0,1-1 0,1 0 0,0-2 0,2 1 0,0-2 0,0 0 0,1-1 1,1 0-1,0-1 0,21 9 0,-37-20-1,1 0-1,-1 0 1,1 0 0,0 0 0,-1 0 0,1-1 0,0 1 0,0-1-1,-1 1 1,1-1 0,0 0 0,0 0 0,0-1 0,-1 1 0,1-1-1,0 1 1,0-1 0,-1 0 0,1 0 0,-1 0 0,1 0 0,3-2-1,-3 0-18,0 1 0,0-1 0,0 0 0,-1 1 0,1-1 0,-1 0 0,1-1 0,-1 1 0,0 0-1,-1-1 1,1 1 0,0-1 0,-1 1 0,0-1 0,0 0 0,1-4 0,-1-2-413,-1 1 1,0 0 0,0 0-1,-2-11 1,1 14-1553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04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10952,'0'0'3984,"18"5"-3567,62 13 451,153 16 0,53-31 1972,-280-3-2746,0 0 0,1-1 0,-1 0 0,0 0 0,0 0 1,7-3-1,3-6-2537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05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1 736 6424,'0'0'2418,"11"-5"-1675,3-1-449,0-1-1,-1 0 1,0-1 0,0-1-1,-1 0 1,0-1 0,13-12-1,125-174 2815,-137 172-2799,-1 0 1,-1-1-1,-1 0 0,9-37 0,-11 36-104,58-211 1579,-63 204-1030,-3 33-510,-1 1-182,0 1-1,0 0 0,0-1 0,0 1 0,0 0 0,1 0 0,-1 0 1,1 0-1,-1 0 0,1-1 0,0 1 0,0 0 0,0 0 1,0 3-1,-1 7 44,-57 234 579,17-87-323,19-58-106,5-15 145,-35 98 1,13-64 419,35-114-468,9-14 184,57-90-153,-36 52-239,3 2 0,1 2 1,64-70-1,-84 102-93,1 0 0,0 1 0,1 0 0,0 1 0,0 0 0,1 1 0,0 0 0,27-9 0,-39 16-48,-1 0 1,0 0 0,0 0-1,0 0 1,1 0-1,-1 0 1,0 0 0,0 0-1,1 0 1,-1 0-1,0 0 1,0 0-1,0 0 1,1 0 0,-1 0-1,0 0 1,0 0-1,0 0 1,1 1 0,-1-1-1,0 0 1,0 0-1,0 0 1,0 0-1,1 0 1,-1 1 0,0-1-1,0 0 1,0 0-1,0 0 1,0 1 0,0-1-1,0 0 1,1 0-1,-1 0 1,0 1-1,0-1 1,0 0 0,0 0-1,0 1 1,0-1-1,0 0 1,0 0 0,0 0-1,0 1 1,0-1-1,0 0 1,0 0-1,-1 0 1,1 1 0,-3 16 103,1-10-77,-2 15 32,0-9-14,2 1 0,0-1-1,0 0 1,1 1 0,1 0 0,0-1 0,1 1 0,4 17 0,-2-25-16,0 0 0,0 0 0,1-1 0,0 1 0,1-1 0,-1 0-1,1 0 1,0 0 0,0-1 0,0 0 0,1 0 0,7 5 0,-12-8-19,1-1 0,-1 1 1,0-1-1,1 1 0,-1-1 0,1 1 0,-1-1 1,0 0-1,1 1 0,-1-1 0,1 0 1,-1 0-1,1 0 0,-1 0 0,1 0 0,-1-1 1,1 1-1,-1 0 0,0-1 0,1 1 1,1-2-1,0 1 10,-1-1-1,1 0 1,-1 0 0,0 0 0,0 0 0,0 0 0,0 0-1,-1 0 1,1-1 0,2-3 0,0-3 40,1 0 0,-2-1 0,1 1 0,-1-1 0,2-13 0,-4 13-10,0 0 0,-1-1 0,1 1 0,-2 0 0,0-1 0,0 1 0,-1 0 0,-5-17 0,5 21 1,1 0 0,-2 1 0,1-1 0,-1 0 0,0 1 0,0 0 0,0 0 0,-1 0 0,0 0 0,0 0 0,0 1 0,0 0 1,-1-1-1,0 2 0,0-1 0,-6-3 0,59 8 176,117 22-127,-135-20-39,0 2 0,-1 1 1,0 1-1,0 1 0,0 2 0,31 15 0,-51-20 38,0 0-1,-1 1 0,1 0 0,-1 0 0,9 10 0,-9-9 5,-6-5-39,0 1 0,1-1 1,-1 0-1,0 1 0,0 0 1,-1-1-1,4 6 0,-4-6-30,-1 0 0,1-1 1,0 0-1,0 1 0,0-1 0,0 0 1,1 1-1,-1-1 0,0 0 0,2 2 0,5-3-4468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09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63 6728,'0'0'7476,"-11"-3"-7199,4 1-207,0 0 1,-1 0-1,0 1 0,1-1 1,-1 2-1,0-1 0,0 1 1,1 1-1,-1-1 0,0 1 1,1 0-1,-14 4 1,7 2 111,-1 0 0,1 1 0,1 1 0,0 0 0,0 0 0,-14 15 0,-2 5 539,-31 39 1,59-67-690,0-1 0,0 1 0,1 0 0,-1 0 0,0-1 0,1 1-1,-1 0 1,1 0 0,-1 0 0,1 0 0,-1-1 0,1 1 0,0 0 0,-1 0 0,1 0 0,0 0 0,0 0 0,-1 0 0,1 0 0,0 0 0,0 0 0,0 0 0,1 0 0,-1 0 0,0 0 0,0 0 0,0 0 0,1 0 0,-1 0-1,0 0 1,1 0 0,-1 0 0,1 0 0,-1 0 0,1-1 0,0 1 0,-1 0 0,1 0 0,0-1 0,-1 1 0,1 0 0,0-1 0,0 1 0,0 0 0,0-1 0,2 2 17,-1-1 1,1 0-1,0 0 1,-1-1-1,1 1 1,0 0 0,-1-1-1,1 0 1,0 0-1,0 0 1,0 0-1,-1 0 1,1 0-1,0-1 1,4-1-1,0 0-8,0-1 0,-1-1 0,0 1 0,0-1 0,0 0 0,0 0 0,-1-1 0,1 0 1,-1 0-1,0 0 0,-1-1 0,7-9 0,2-6 137,-1 0 0,12-30 1,-21 43-101,5-4 502,-7 30-243,-1-16-357,0 91 246,-17 116 1,11-168-63,-2 0 0,-2-1-1,-2 0 1,-1-1 0,-25 52 0,37-89-139,1-1 0,-1 0-1,0 0 1,1 0 0,-1 0-1,0 1 1,0-1 0,1 0-1,-1-1 1,0 1 0,0 0-1,0 0 1,0 0 0,-1 0-1,1-1 1,0 1 0,0 0-1,0-1 1,-1 1-1,1-1 1,0 0 0,0 1-1,-1-1 1,1 0 0,0 0-1,-1 0 1,1 0 0,0 0-1,-1 0 1,1 0 0,0 0-1,-1 0 1,1-1 0,0 1-1,0-1 1,-1 1 0,1-1-1,0 1 1,0-1 0,0 1-1,0-1 1,0 0 0,-1 0-1,0-1 1,-6-5 108,-1 0 0,1-1 0,1 1 0,-9-12 0,12 14-81,1 2-19,1 0-1,0 0 1,-1 0 0,1-1 0,1 1 0,-1-1-1,0 1 1,1-1 0,0 0 0,0 0 0,0 0-1,0 1 1,1-1 0,-1 0 0,1-6 0,1 4-14,-1 0 1,1 0-1,1 0 1,-1 0 0,1 0-1,0 0 1,1 1-1,-1-1 1,5-5 0,3-4-17,0 1 0,1 1-1,0 0 1,1 0 0,1 1 0,14-11 0,15-9-3,-19 15 0,0-1 0,21-22 0,-32 28 0,27-19 0,-28 23 0,0-1 0,-1 0 0,17-18 0,0-4-3,-15 18 27,0-1 0,-1 0-1,12-20 1,-15 22 22,4-10 72,-12 21-107,1-2 70,-2 5-4,1 5-31,-3 6-32,0-1-1,0 1 1,-8 18 0,-5 17 4,12-29-13,0 0 0,2 0 1,0 0-1,1 0 0,2 35 0,-1-52-3,1 0 1,-1-1-1,0 1 1,1 0-1,-1 0 1,1 0-1,-1-1 1,1 1-1,0 0 1,0-1-1,0 1 1,0 0-1,0-1 1,0 1-1,0-1 1,0 0-1,1 1 0,-1-1 1,1 0-1,-1 0 1,1 0-1,-1 0 1,1 0-1,0 0 1,-1 0-1,1-1 1,0 1-1,0 0 1,-1-1-1,1 0 1,0 1-1,0-1 1,0 0-1,0 0 1,0 0-1,-1 0 1,3 0-1,3-1 11,0 0 0,0-1 0,0 1 0,-1-1 0,1-1 0,-1 1 0,1-1 0,10-7 0,-4 2 20,-1-2 0,0 1 1,0-2-1,-1 0 1,0 0-1,-1-1 1,-1 0-1,11-17 1,3-11 211,26-61 0,-45 91-206,1-9 248,-4 16-115,0 11-109,-1-4-74,2 43 29,-2-32-14,0 1 0,1-1-1,5 22 1,-5-32-4,0-1-1,1 1 0,0-1 1,0 1-1,0-1 1,4 6-1,-6-9 3,1 0-1,0 0 1,-1 0 0,1 0 0,0 0-1,0 0 1,0-1 0,0 1 0,0 0-1,0-1 1,0 1 0,0 0 0,0-1-1,0 1 1,0-1 0,0 1 0,0-1-1,0 0 1,0 0 0,0 1-1,1-1 1,-1 0 0,0 0 0,0 0-1,0 0 1,0 0 0,1 0 0,-1-1-1,2 1 1,0-1 4,-1 0 0,1 0 0,-1 0 0,1 0 0,-1 0 1,0 0-1,0-1 0,1 1 0,-1-1 0,0 0 0,0 1 0,0-1 0,0 0 0,-1 0 0,1 0 0,-1-1 0,3-3 0,12-22 41,-2-2 0,-1 1-1,18-63 1,-29 87-36,0-1 0,1 1-1,-1 0 1,1 1 0,0-1 0,0 0-1,6-6 1,6-9 55,-14 18-45,5-3 4,0 12-67,-3-4 33,20 27-51,1-2 1,40 37-1,-57-59 53,0 0 0,1 0 0,0 0 0,0-1 0,1-1 0,-1 1 0,10 2 0,-16-6 8,1 0 1,-1 0-1,1 0 0,-1-1 0,1 1 1,-1-1-1,1 0 0,-1 0 0,1 0 1,-1 0-1,1 0 0,-1 0 0,1-1 1,-1 1-1,1-1 0,-1 0 0,1 1 1,-1-1-1,1-1 0,-1 1 0,0 0 1,0 0-1,0-1 0,0 1 0,0-1 1,0 0-1,0 0 0,0 1 0,-1-1 1,1 0-1,1-3 0,0 0 12,-1 0-1,0 0 1,0 0-1,0 0 1,-1 0-1,0 0 1,0 0-1,0-1 1,0 1-1,-1 0 1,-1-10-1,1 12 2,0 0-1,0 0 1,0 0-1,-1 0 1,0 0-1,0 0 1,0 0 0,0 0-1,0 0 1,0 0-1,-1 1 1,1-1-1,-1 0 1,0 1-1,1 0 1,-1-1-1,-1 1 1,1 0-1,0 0 1,0 0 0,-4-2-1,5 3-10,0 1-1,0 0 1,0 0 0,0 1-1,0-1 1,0 0 0,0 0-1,0 0 1,0 0 0,1 1-1,-1-1 1,0 0 0,0 1-1,0-1 1,1 1-1,-1-1 1,0 1 0,0-1-1,1 1 1,-1 0 0,0-1-1,1 1 1,-1 0 0,1 0-1,-1-1 1,1 1 0,-1 0-1,1 0 1,-1 1 0,-14 30 14,12-25-22,1 1 0,0 0-1,1 0 1,-1 0-1,2 0 1,-1 0-1,1 1 1,0-1 0,1 0-1,0 0 1,2 9-1,-1-10 3,-1-1 0,1 0-1,0 0 1,1-1 0,-1 1 0,1 0-1,0-1 1,0 1 0,1-1 0,0 0-1,0 0 1,0-1 0,0 1 0,1-1-1,5 4 1,-7-6 9,-1-1 0,1 0 0,0 0 0,0-1 0,0 1 0,0 0 0,0-1 0,0 0 0,0 0 0,0 0 0,0 0 0,0 0 0,0 0 0,0-1 0,0 0 0,0 1 0,0-1 0,-1 0 0,1-1 0,0 1 0,4-3 0,4-2 24,1-1 0,-2 0 0,17-14 0,-26 20-27,9-8 37,1 0-1,0 1 0,0 0 1,21-11-1,-15 10 30,-13 6-41,-1 1 0,1 0-1,0 0 1,0 0 0,0 0 0,7-1 0,-10 3-21,0-1 0,0 2-1,0-1 1,0 0 0,0 0 0,0 0-1,0 0 1,0 0 0,0 1-1,0-1 1,0 1 0,0-1 0,0 0-1,-1 1 1,1-1 0,0 1 0,0 0-1,0-1 1,-1 1 0,1 0 0,0-1-1,-1 1 1,1 0 0,-1 0 0,1 0-1,-1-1 1,1 1 0,-1 0 0,1 0-1,-1 0 1,0 0 0,0 0 0,1 0-1,-1 0 1,0 1 0,2 8 48,-1 0 0,1 0 1,-2 0-1,-1 19 0,1-4 181,0-24-233,0-1 0,0 0 0,0 0 1,-1 0-1,1 0 0,0 1 0,0-1 0,0 0 1,0 0-1,0 0 0,0 1 0,0-1 1,0 0-1,1 0 0,-1 0 0,0 0 0,0 1 1,0-1-1,0 0 0,0 0 0,0 0 1,0 1-1,0-1 0,0 0 0,0 0 0,1 0 1,-1 0-1,0 0 0,0 1 0,0-1 1,0 0-1,0 0 0,1 0 0,-1 0 0,0 0 1,0 0-1,0 0 0,1 0 0,-1 0 0,0 0 1,0 0-1,0 0 0,0 0 0,1 0 1,-1 0-1,0 0 0,0 0 0,0 0 0,1 0 1,-1 0-1,0 0 0,0 0 0,0 0 1,1 0-1,-1 0 0,0 0 0,9-9 102,3-11-44,0 1 1,1 1 0,1 0 0,1 1-1,0 0 1,24-19 0,-39 35-57,1 1 0,0 0 0,-1-1 0,1 1 0,0 0 0,0-1 0,-1 1 1,1 0-1,0 0 0,0 0 0,0 0 0,-1 0 0,1 0 0,0 0 0,0 0 0,-1 0 0,1 0 0,0 0 1,0 0-1,0 0 0,-1 1 0,1-1 0,0 0 0,-1 0 0,1 1 0,0-1 0,-1 1 0,1-1 1,0 1-1,-1-1 0,1 1 0,-1-1 0,1 1 0,-1-1 0,1 1 0,-1 0 0,1 1 0,19 30 12,-15-23-6,4 4 4,1-1 0,1 0 0,0 0 0,14 11 0,-19-18 2,0 0 0,0-1 1,0 0-1,1 0 0,0-1 1,0 1-1,12 3 0,-15-6-9,0 0-1,-1 0 0,1 0 0,0 0 0,0-1 1,0 0-1,0 1 0,0-1 0,0-1 0,0 1 1,0-1-1,-1 1 0,1-1 0,0 0 1,0 0-1,5-3 0,7-5-156,-11 7-7,-1 0 0,0 0 0,1-1 0,-1 0 1,6-5-1,-9 7 113,0-1 1,0 1 0,0 0 0,0-1-1,0 1 1,-1 0 0,1-1-1,0 1 1,-1-1 0,1 0 0,-1 1-1,1-1 1,-1 1 0,0-1-1,0 0 1,0 1 0,0-1 0,0 0-1,0 1 1,0-1 0,-1-2-1,-3-9-4224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09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13560,'0'0'1856,"63"30"-2080,3-14 104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3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1191 12160,'0'0'818,"11"-10"-475,27-32 143,43-62 1,36-65 719,-33 44 1101,115-233 1,-181 323-1936,-12 26-170,-1-1-1,0 1 0,-1-1 1,0 0-1,2-12 0,-25 63 843,-427 920 210,284-671-966,114-188 66,47-125-71,2 8-232,1 0 1,0 0 0,2 0-1,-1 1 1,2-1-1,0 1 1,11-22 0,-6 16 9,2 1 1,0 1-1,1 0 1,24-25-1,11-2 81,1 2 0,85-57 0,-93 71-77,247-198 679,-239 177-556,-36 36-86,0 0 0,27-20 0,20-14 411,-49 37-320,-11 11-50,-5 13 12,-23 63-10,17-52-95,1 1-1,-7 33 1,15-51-35,1 0-1,0 1 1,0-1 0,0 1 0,1-1-1,1 1 1,-1-1 0,1 1-1,0-1 1,1 0 0,0 1 0,4 11-1,-5-17-4,0 1-1,1 0 1,-1-1-1,1 1 0,0-1 1,0 0-1,0 1 0,0-1 1,0 0-1,0 0 1,0 0-1,1 0 0,-1-1 1,1 1-1,-1-1 0,1 1 1,0-1-1,-1 0 0,1 0 1,0 0-1,0-1 1,0 1-1,0 0 0,0-1 1,0 0-1,0 0 0,0 0 1,0 0-1,0 0 1,4-2-1,8-1 16,0 0 1,-1-2 0,1 0-1,22-11 1,-30 13-14,30-14 63,65-42 0,-85 48-52,0-2 0,-1 0 0,0 0 0,-1-2 0,20-25 0,-24 26 17,-1-1 0,10-19 0,-18 30-27,0 0 1,0 0 0,-1-1-1,1 1 1,-1 0-1,1-1 1,-1 1 0,-1-1-1,1 1 1,-1-1 0,0 1-1,0-1 1,0 1-1,-1-6 1,1 9-11,-1-1-1,1 1 1,-1 0 0,0-1-1,1 1 1,-1 0-1,0 0 1,0-1 0,0 1-1,1 0 1,-1 0 0,0 0-1,-1 0 1,1 0 0,0 1-1,0-1 1,0 0-1,0 0 1,-1 1 0,1-1-1,0 1 1,-1-1 0,1 1-1,0 0 1,-1-1-1,1 1 1,-1 0 0,1 0-1,-1 0 1,1 0 0,0 0-1,-1 0 1,1 0-1,-1 1 1,1-1 0,0 0-1,-3 2 1,-4 0-1,1 1-1,-1 0 1,1 1-1,0 0 1,-8 5-1,8-5-6,0 1 0,1 1 0,-1-1-1,1 1 1,0 0 0,0 0-1,1 1 1,0-1 0,0 1 0,-4 8-1,7-10-3,0-1 0,1 1 0,-1 0 0,1 0 0,0-1-1,0 1 1,0 0 0,1 0 0,0 0 0,0 0 0,0 0-1,1 0 1,-1 0 0,1 0 0,0 0 0,1 0 0,-1-1 0,5 10-1,-2-6-1,0 0 1,0 0-1,1-1 0,0 1 0,0-1 0,1 0 0,0 0 0,0-1 0,8 7 0,-10-10 7,0 0 1,1 0-1,-1-1 0,1 0 1,-1 1-1,1-1 1,0-1-1,0 1 0,0-1 1,0 0-1,0 0 0,0 0 1,0-1-1,0 1 1,0-1-1,0 0 0,10-2 1,2-3 1,1 0 1,-1 0-1,-1-2 1,1 0-1,-1-1 0,0 0 1,17-14-1,5-5 15,53-50 0,-55 41 12,-2-1 0,-1-1-1,-2-2 1,-2-1 0,35-65 0,-20 17 44,60-165 1,-71 141 17,-29 96-65,-1 0 0,0-1 0,-2 1 0,0-29 0,-1 45-21,0 1 0,0 0-1,0-1 1,0 1 0,0-1-1,0 1 1,0 0-1,0-1 1,0 1 0,0-1-1,0 1 1,0 0 0,0-1-1,-1 1 1,1 0-1,0-1 1,0 1 0,0 0-1,-1-1 1,1 1 0,0 0-1,-1-1 1,1 1-1,0 0 1,-1 0 0,1-1-1,0 1 1,-1 0 0,1 0-1,0 0 1,-1-1 0,1 1-1,0 0 1,-1 0-1,1 0 1,-1 0 0,1 0-1,0 0 1,-1 0 0,1 0-1,-1 0 1,1 0-1,0 0 1,-1 0 0,1 0-1,-1 0 1,0 1 0,-18 10 11,11-4-10,0 0-1,0 1 0,1 0 1,1 1-1,-1 0 1,1 0-1,-8 17 1,-28 74-23,23-40-26,2 1 1,3 0-1,2 1 1,4 1 0,-2 114-1,10-146 17,1-1-1,2 0 1,1 1-1,2-1 1,17 54-1,-20-76 31,0 0-1,1 0 1,0 0-1,0-1 1,1 0-1,0 1 1,1-2-1,-1 1 1,1-1-1,1 0 1,-1 0-1,1 0 1,0-1-1,0 0 1,1 0-1,-1-1 1,1 0-1,0-1 1,0 1-1,0-2 1,1 1-1,-1-1 1,1 0-1,-1-1 1,1 0-1,0 0 1,-1-1-1,1 0 1,0 0-1,-1-1 1,15-3-1,-2-1 27,0-1 0,-1-1-1,1 0 1,23-14-1,-31 14 12,-20 12-4,-10 10-5,15-14-24,-10 10 14,0 1-1,0 0 1,2 0-1,-18 26 1,27-36-16,-1 1 0,1-1 1,-1 1-1,1 0 1,0-1-1,0 1 0,0 0 1,0 0-1,0 0 1,1 0-1,0-1 0,-1 1 1,1 0-1,0 0 1,0 0-1,0 0 1,1 0-1,-1 0 0,1 0 1,0 0-1,0 0 1,0-1-1,0 1 0,0 0 1,0-1-1,1 1 1,-1 0-1,1-1 0,0 0 1,0 1-1,0-1 1,0 0-1,0 0 1,0 0-1,3 2 0,-3-3 1,0 1-1,1-1 1,-1 0-1,0 1 1,0-1-1,0 0 1,1 0-1,-1-1 1,0 1-1,1 0 1,-1-1-1,1 0 1,-1 1-1,1-1 1,-1 0-1,1 0 1,-1 0-1,1-1 0,3 0 1,-2 0 0,0-1 0,1 0 0,-1 0 0,0 0 0,0 0-1,0-1 1,-1 0 0,1 0 0,6-6 0,2-5 13,0-1-1,-1-1 1,18-31-1,-28 46-13,30-55 56,-3-2-1,-2 0 0,35-123 1,-50 137-18,-2 0-1,-2 0 1,-2-1 0,-2 0 0,-2 0-1,-7-67 1,6 105-30,-1-1 0,0 1 1,0 0-1,-1-1 0,0 1 0,-1 0 0,1 0 1,-1 0-1,-1 0 0,-7-12 0,10 18-10,0 1 0,0-1 0,0 0-1,0 1 1,0-1 0,0 1 0,0-1 0,0 1 0,0-1-1,0 1 1,0 0 0,0 0 0,-1 0 0,1-1 0,0 1-1,0 0 1,0 0 0,-1 1 0,1-1 0,0 0 0,0 0-1,0 0 1,0 1 0,0-1 0,0 1 0,0-1 0,0 1-1,0-1 1,0 1 0,0 0 0,0-1 0,0 1 0,0 0-1,-1 1 1,-4 3-5,1-1 0,0 1 0,0 1-1,-5 7 1,1 1 1,1 0-1,0 0 1,1 1 0,1 0-1,0 1 1,1 0-1,-4 18 1,3 1 0,1 0 0,-1 43 0,6-39 15,1 0-1,2 0 0,2 0 0,1-1 0,2 0 0,2 0 1,17 44-1,-20-66 27,1 0 1,0-1 0,1 0-1,0-1 1,1 0-1,1 0 1,0-1-1,1 0 1,21 17 0,-25-24-70,0 0 0,0-1-1,0 1 1,1-2 0,0 1 0,0-1 0,0 0 0,0-1 0,1 0 0,-1-1 0,1 0 0,-1 0 0,1-1 0,0 0 0,0-1 0,0 0 0,-1-1-1,12-1 1,-9-1-4083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21 113 20703,'0'0'3920,"-18"-68"-2848,16 50-200,2 5 0,0 7-128,0 0 8,0 4-112,2 2 8,2 6-144,4 2 0,8 11-344,2 3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11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68 6328,'0'0'8321,"0"18"-7494,0 42 290,-12 86 1,4-22 468,1-10 228,4-56-190,8-48-354,-2-9-660,-5-6-304,1 2-260,0 0 0,0 0 1,0 0-1,1 0 0,0 0 1,-1-1-1,1 1 1,0 0-1,0 0 0,1-4 1,0-12 53,-29-242 668,11 133-308,16 123-413,1 0 0,-1-1 0,1 1 0,0 0-1,1 0 1,-1 0 0,1 0 0,0 0 0,0 0 0,0 0 0,1 0-1,0 0 1,0 0 0,0 1 0,0-1 0,1 1 0,0-1-1,0 1 1,0 0 0,0 0 0,1 1 0,-1-1 0,1 1 0,0-1-1,0 1 1,1 0 0,-1 1 0,6-4 0,1 2 19,-1 1-1,1 0 1,-1 0 0,1 1 0,0 1-1,0 0 1,0 0 0,19 2 0,-24-1-32,0 1 0,0 1 0,-1-1-1,1 1 1,0 0 0,-1 0 0,1 1 0,-1-1 0,0 1 0,0 0 0,7 6 0,-1 0 60,0 0 1,0 1 0,14 17-1,-23-24-72,1 0 0,-1 0 0,0 0 1,0 1-1,0-1 0,-1 1 0,1-1 0,-1 1 0,1 0 0,-1 0 1,0-1-1,-1 1 0,1 0 0,-1 0 0,0 0 0,0 0 0,0 0 0,0 0 1,-1 0-1,1 0 0,-1-1 0,0 1 0,0 0 0,-1 0 0,1-1 1,-1 1-1,1-1 0,-1 1 0,-4 4 0,0 0 22,0 0 1,-1 0-1,0-1 1,0 0-1,0 0 0,-1-1 1,0 0-1,-1 0 0,1-1 1,-13 6-1,-96 43 677,109-51-696,-5 3 395,14-2-233,7-1-152,6 2-34,0 0 0,-1 1 0,1 0-1,-2 1 1,21 15 0,55 47-2,-86-66 1,3 1 0,6 4 7,-1 1 1,-1 0-1,0 1 0,15 19 0,-23-27-6,1 0 1,-1 1-1,1-1 1,-1 0-1,0 1 1,0 0-1,0-1 1,0 1 0,-1 0-1,1-1 1,-1 1-1,0 0 1,1 0-1,-1 0 1,0-1-1,-1 1 1,1 0-1,0 0 1,-1-1-1,0 1 1,1 0-1,-1-1 1,0 1-1,0 0 1,-1-1-1,1 0 1,-1 1-1,1-1 1,-3 3-1,-5 3 20,1 0 0,-2-1 0,1 0 0,-1-1 0,0 0-1,0 0 1,-15 4 0,14-5 8,-1-1 1,0-1-1,0 0 0,0-1 0,-24 2 1,-67-4 212,49-2-188,15 12-253,36-10-253,5 0 439,4 0-4759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1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0 13464,'0'0'4151,"-6"13"-3839,5-11-284,-11 30 809,-17 61 0,29-91-789,0-1-1,0 0 1,0 1 0,0-1 0,0 0 0,0 1 0,0-1-1,0 0 1,1 1 0,-1-1 0,0 0 0,1 1 0,-1-1 0,1 0-1,0 0 1,-1 0 0,1 0 0,0 0 0,0 1 0,-1-1-1,1 0 1,0-1 0,0 1 0,0 0 0,0 0 0,1 0 0,-1-1-1,0 1 1,0 0 0,0-1 0,1 1 0,-1-1 0,0 1-1,0-1 1,1 0 0,-1 0 0,0 1 0,1-1 0,1 0 0,4 1 118,0-1 1,0 0 0,0 0 0,0 0 0,14-3-1,-19 3-114,1 0 0,-1-1-1,0 0 1,0 1-1,1-1 1,-1 0 0,0 0-1,0-1 1,0 1 0,0 0-1,0-1 1,0 1 0,0-1-1,0 1 1,-1-1-1,1 0 1,-1 0 0,1 0-1,-1 0 1,0 0 0,2-3-1,-2 2 8,0 0 0,-1 0 1,1 1-1,-1-1 0,0 0 0,0 0 0,0 0 0,0 0 0,-1 0 0,1 0 0,-1 0 0,1 1 0,-1-1 0,0 0 1,0 0-1,0 1 0,-1-1 0,-1-3 0,-2 0 22,0 0-1,0 0 1,0 0 0,0 0 0,-1 1-1,0 0 1,0 1 0,-1-1-1,1 1 1,-1 0 0,0 1 0,0-1-1,0 1 1,-1 1 0,1-1-1,-1 1 1,1 1 0,-1 0 0,0 0-1,1 0 1,-12 1 0,-6 6-29,15-2-3552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14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4120,'0'0'11480,"-1"12"-11144,-28 200 1167,23-145-1100,4 92 0,1-44-97,4 415 1002,-3-508-1252,2 70 184,8 178 1003,-9-261-1129,0-1 0,1 1 0,-1 0 0,2-1 1,-1 1-1,1-1 0,5 10 0,-7-15-59,1-1-1,0 1 1,0-1 0,0 1-1,0-1 1,1 0 0,-1 0-1,1 0 1,-1 0 0,1 0-1,0 0 1,-1-1 0,1 1-1,0-1 1,0 0 0,0 0-1,0 0 1,0 0 0,0-1 0,1 1-1,-1-1 1,6 0 0,136 8 620,201 37 0,-278-33-562,-15-4 60,0 3 0,83 28 0,-108-32 35,-27-7-166,-16-13-361,-3-9-3005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1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4616,'0'0'7113,"-6"12"-6678,-3 6-311,-73 138 1778,49-103-1208,-53 98 711,81-139-1261,1 1-1,0-1 1,1 0 0,0 1 0,-2 22 0,-3 15 389,7-44-376,-4 11 449,5-17-582,0 0 0,1 0 0,-1 0 0,0 0 0,0 0 0,0 0 0,0 0 0,0 0 0,0 0 0,0 0 0,1 0 0,-1 0 0,0 0 0,0 0 0,0 0 0,0 0-1,0 0 1,0 0 0,0 0 0,0 0 0,1 0 0,-1 0 0,0 0 0,0 0 0,0 0 0,0 1 0,0-1 0,0 0 0,0 0 0,0 0 0,0 0 0,0 0-1,0 0 1,0 0 0,0 0 0,0 1 0,1-1 0,-1 0 0,0 0 0,3-6 49,0 1 0,0-1 0,0 0 0,-1 0-1,0 0 1,1-7 0,2-4 36,22-55 297,-14 38-68,-1 0 1,-2-1 0,9-52 0,-17 70 144,0 1 0,7-23 0,5 53-25,134 171-49,-131-160-290,28 51 1,-34-56-55,-10-17-23,1 0 0,0 0 0,-1 0 0,0 1 0,1-1 0,-1 0 0,0 0 0,-1 1 0,2 4 0,-3-7-23,1 1 0,0-1 0,0 0-1,-1-1 1,1 1 0,-1 0 0,1 0 0,-1 0 0,1 0 0,-1 0 0,1 0-1,-1 0 1,0-1 0,1 1 0,-1 0 0,0 0 0,0-1 0,0 1 0,0-1 0,0 1-1,1-1 1,-1 1 0,0-1 0,0 1 0,0-1 0,0 0 0,0 0 0,0 1-1,0-1 1,-2 0 0,-5 1 22,0 0 0,0-1 0,0 0 0,0 0 0,0-1 0,0 0-1,0 0 1,1-1 0,-11-3 0,-26-5 85,43 10-108,0 0 0,1 0-1,-1-1 1,0 1 0,1 0 0,-1 0 0,0 0-1,0 0 1,1 1 0,-1-1 0,0 0 0,1 0 0,-1 0-1,0 0 1,1 1 0,-1-1 0,0 0 0,1 1-1,-1-1 1,0 0 0,1 1 0,-1-1 0,1 1 0,-1-1-1,1 1 1,-1-1 0,1 1 0,0 0 0,-1-1-1,1 1 1,-1-1 0,1 2 0,-1 0-403,1-1 0,0 1 0,-1 0 0,1-1-1,0 1 1,0 0 0,0-1 0,1 1 0,-1 0 0,1 2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20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1080 5920,'0'0'6966,"7"-10"-6566,10-17-189,12-19 616,38-46 1,-19 33-26,-31 36-333,1 0 0,22-19 0,-8 9 259,-22 22-327,0 1 1,0 0 0,1 1-1,20-13 1,-31 21-367,1 1 0,0 0 0,-1-1 0,1 1 0,-1-1 1,1 1-1,0 0 0,0 0 0,-1-1 0,1 1 0,0 0 0,0 0 1,-1 0-1,1 0 0,0 0 0,0 0 0,-1 0 0,1 0 0,0 0 1,0 0-1,-1 0 0,1 0 0,0 1 0,-1-1 0,1 0 0,1 1 1,-1 0-6,0 0 1,0 0 0,0 0-1,-1 0 1,1 1 0,0-1-1,-1 0 1,1 0 0,0 1-1,-1-1 1,0 0 0,1 0 0,0 3-1,0 7 23,0 1-1,-1-1 1,0 12 0,0-11 46,-2 238 958,1-250-1049,1 1 1,0-1 0,0 0-1,0 0 1,0 0-1,0 1 1,0-1-1,0 0 1,0 0-1,0 1 1,0-1-1,0 0 1,0 0-1,0 1 1,0-1-1,0 0 1,0 0-1,0 0 1,0 1-1,1-1 1,-1 0 0,0 0-1,0 0 1,0 1-1,0-1 1,0 0-1,0 0 1,1 0-1,-1 1 1,0-1-1,0 0 1,0 0-1,1 0 1,-1 0-1,0 0 1,0 0-1,1 1 1,6-8 156,7-18-37,-13 23-114,20-39 124,-5 7 21,36-54 1,13-8 173,-63 92-294,0 1-1,1-1 1,0 1-1,0 0 1,0 0 0,0 0-1,0 0 1,6-3-1,-8 5-30,0 1-1,-1-1 0,1 1 1,0-1-1,0 1 0,0-1 1,0 1-1,0 0 0,0-1 1,0 1-1,0 0 1,0 0-1,0 0 0,0 0 1,-1 0-1,1 0 0,0 0 1,0 0-1,0 0 0,0 0 1,0 0-1,0 1 0,0-1 1,0 0-1,0 1 1,0-1-1,0 1 0,0-1 1,-1 1-1,1-1 0,0 1 1,0-1-1,-1 1 0,1 0 1,0 0-1,-1-1 0,1 1 1,-1 0-1,1 0 1,-1 0-1,1 1 0,2 3 1,10 20 32,18 52 0,-28-68-28,1 1 0,0 0 0,1-1 0,0 0-1,1 0 1,-1 0 0,2-1 0,8 10 0,-12-16-8,0 0 0,0 0 0,0-1 0,0 1 0,0-1 0,1 1 0,-1-1 0,0 0 0,1-1-1,-1 1 1,1 0 0,-1-1 0,1 0 0,-1 0 0,1 0 0,-1 0 0,0 0 0,1-1 0,3-1 0,9-1 38,-1-1 0,28-11 0,-18 3 21,-2 0 0,1-2-1,-2-1 1,32-26 0,-46 33-36,-1 0 0,0-1 0,0 1 1,0-1-1,-1-1 0,0 1 0,-1-1 1,0 0-1,6-21 0,-8 25-11,-3 4-9,1 1 1,0-1-1,-1 1 1,1-1-1,-1 1 1,0-1 0,1 1-1,-1-1 1,0 0-1,0 1 1,0-1-1,0 1 1,0-1 0,0 0-1,0 1 1,-1-1-1,1 1 1,-1-1-1,0-2 1,0 3-1,0 0 0,0 0 0,0 0-1,0 0 1,0 0 0,0 1 0,0-1 0,0 0 0,-1 0 0,1 1-1,0-1 1,0 1 0,-1-1 0,1 1 0,0-1 0,-1 1 0,-2 0-1,0-1 7,-1 1-1,0 0 0,0 0 0,0 1 0,0-1 0,0 1 0,0 0 0,0 1 0,0-1 0,-7 4 1,4-1-21,1 0 1,-1 0 0,1 1 0,0 0 0,0 1 0,1-1 0,-1 1 0,1 0 0,1 1 0,-1 0 0,1 0 0,0 0 0,1 0 0,0 1 0,0-1 0,0 1 0,-2 11 0,3-12-3,1 3-16,0-1 0,0 0 0,-1 16 0,3-21 16,0-1 0,0 1 0,1 0 1,0-1-1,-1 1 0,1-1 0,0 1 0,1-1 1,-1 1-1,1-1 0,-1 0 0,5 6 1,-2-3-12,1 1 1,-1-1 0,2 0 0,6 6 0,-10-10 14,1 0 0,0 0 0,0 0 1,0-1-1,0 1 0,1-1 1,-1 0-1,0 0 0,1 0 1,-1 0-1,6 1 0,10-1 9,0 0-1,0-2 0,0 1 1,0-2-1,0-1 1,33-9-1,-17 1 59,1-1-1,50-26 1,-58 22-32,-1-1-1,0-1 1,44-40 0,-44 32-15,-25 24-6,-1 0-1,1 0 1,-1 0 0,0 0-1,1 0 1,-1-1 0,0 1 0,0 0-1,-1 0 1,1-1 0,0 1-1,0-5 1,-1 7-5,0-1 0,0 1-1,0 0 1,0 0 0,0-1 0,0 1-1,0 0 1,0 0 0,0-1 0,0 1 0,0 0-1,0 0 1,0-1 0,0 1 0,0 0-1,0 0 1,0-1 0,0 1 0,-1 0-1,1 0 1,0 0 0,0-1 0,0 1-1,0 0 1,-1 0 0,1 0 0,0-1-1,0 1 1,0 0 0,-1 0 0,1 0-1,0 0 1,0 0 0,-1 0 0,1 0-1,0-1 1,0 1 0,-1 0 0,-11 6 48,-12 16-5,22-21-40,-18 19 10,0 1 1,2 1-1,0 0 0,2 2 1,0 0-1,-16 33 1,30-51-22,0 0 0,0-1 0,0 1 1,1 0-1,0 0 0,0 0 1,1 0-1,-1 0 0,1 0 0,1 0 1,-1 0-1,1 1 0,0-1 1,3 10-1,-4-15 2,1 0 0,-1 1 1,1-1-1,-1 0 0,1 0 1,-1 0-1,1 0 0,0 1 1,0-1-1,0 0 0,-1 0 1,1 0-1,0-1 0,0 1 1,0 0-1,1 0 0,-1 0 0,0-1 1,0 1-1,0 0 0,0-1 1,1 1-1,-1-1 0,0 0 1,1 1-1,-1-1 0,0 0 1,1 0-1,1 0 0,0 0-2,0 0 0,0-1 0,-1 0 1,1 1-1,0-1 0,-1 0 0,1 0 0,0-1 0,-1 1 0,0 0 0,1-1 0,-1 0 0,2-1 1,5-6 22,-1 0 1,0 0 0,0 0 0,-1-1-1,-1-1 1,8-14 0,-1-1 57,13-42-1,-26 68-67,0-1-1,1 1 1,-1-1-1,0 1 1,0-1-1,1 1 1,-1-1-1,0 1 1,0-1-1,0 0 1,0 1-1,0-1 1,0 1-1,0-1 1,0 0-1,0 1 1,0-1-1,0 1 1,0-1-1,0 0 1,0 1-1,-1-1 1,1 0-1,-1 2-1,0 0 1,1-1-1,-1 1 0,0 0 1,1 0-1,-1 0 0,1 0 1,-1 0-1,1 0 0,-1 0 1,1 0-1,0 0 0,-1 0 1,1 2-1,-56 236 87,49-212-102,-2 0 0,0 0 0,-2-1 0,-1-1-1,-1 0 1,-1 0 0,-31 41 0,37-55 20,6-7-2,-1 1-1,0-1 1,-1 0 0,1 0-1,-7 6 1,9-9-5,0-1 0,1 1 0,-1-1 0,0 1 0,0-1 0,0 0 0,1 1 1,-1-1-1,0 0 0,0 1 0,0-1 0,0 0 0,0 0 0,0 0 0,0 0 0,0 0 0,1 0 0,-1 0 0,0 0 0,0 0 0,0-1 0,0 1 0,0 0 0,0-1 0,1 1 0,-1 0 1,0-1-1,0 1 0,0-1 0,1 1 0,-1-1 0,0 0 0,1 1 0,-1-1 0,0 1 0,1-1 0,-1 0 0,1 0 0,-1-1 0,-2-2 11,0 0 0,0 0 1,0-1-1,1 0 0,0 1 0,0-1 0,0 0 0,0 0 0,1 0 1,0 0-1,0 0 0,1-1 0,-1 1 0,1 0 0,0 0 1,0 0-1,1-1 0,-1 1 0,1 0 0,1 0 0,-1 0 0,1 0 1,-1 0-1,1 0 0,4-5 0,1-3 12,1 0 0,1 1 0,0 0 0,0 0 0,1 1 0,1 1 0,20-17-1,23-14 18,1 3 0,2 3 0,1 2 0,72-29 0,42-23-15,-50 23-14,-111 57-14,1-1 0,-1-1 0,0 0 0,0-1 0,-1 0-1,0-1 1,18-19 0,-27 27-1,8-11 48,-26 14 1,8 2-46,-1-1 0,1 1 0,0 0 0,1 1 0,-1 0 0,1 1 0,0 0 0,-9 8 0,-55 57 17,67-65-27,-1 0-1,1 1 0,0 0 1,1 0-1,-1 1 0,1-1 1,1 1-1,0 0 0,0 0 1,-3 12-1,5-17 5,1 1-1,-1 0 1,1 0 0,0-1-1,0 1 1,0 0 0,0 0-1,1-1 1,0 1 0,0 0-1,0-1 1,0 1-1,0 0 1,1-1 0,-1 0-1,1 1 1,0-1 0,0 0-1,0 0 1,1 0 0,-1 0-1,1 0 1,-1-1 0,7 5-1,-7-5 6,1-1-1,-1 0 1,0 0-1,1 0 1,-1-1 0,1 1-1,-1-1 1,1 1-1,-1-1 1,1 0-1,0 0 1,-1 0 0,1 0-1,-1 0 1,1-1-1,-1 1 1,1-1-1,-1 0 1,4-1-1,1 0 6,-1-1-1,0 0 0,0 0 0,0 0 0,0-1 1,6-5-1,-8 6-1,5-4 20,-1 0-1,0 0 0,0-1 1,-1 0-1,1 0 0,-2-1 1,9-13-1,-16 35 30,0 1 1,1-1-1,1 1 0,3 13 1,-4-24-57,0-1 0,0 0 0,1 0 0,-1 0 0,1 1 0,-1-1 0,1 0 0,0 0 0,0 0 0,0 0 0,0 0-1,0 0 1,1 0 0,-1 0 0,0-1 0,1 1 0,-1 0 0,1-1 0,0 1 0,0-1 0,0 0 0,-1 0 0,1 1 0,0-1 0,0 0 0,3 1 0,-1-2 1,-1 0-1,1 1 0,-1-1 1,1 0-1,0-1 1,-1 1-1,1 0 1,-1-1-1,0 0 0,1 0 1,-1 0-1,0 0 1,1-1-1,-1 1 1,0-1-1,4-2 0,20-13 2,-1-1 0,-1-1 0,-1-1 0,0-1 0,-1-1-1,23-30 1,-26 25 11,-1-2-1,28-56 1,17-68 40,-41 82 5,-3-1 0,14-96 0,-26 126-23,-6 32-29,8-64 81,-9 68-72,-1 0 0,0 0 0,0 0 0,0 0 0,-1 0 0,0 1 0,0-1 0,-1 0 0,-3-9 0,2 14-6,0 9-21,0 10-25,-12 90-65,6-58 34,3 1 1,0 57-1,27 173-227,-20-270 285,0 1 1,1-1-1,0 0 0,1-1 1,0 1-1,1 0 1,0-1-1,0 0 1,1 0-1,1 0 0,0 0 1,7 8-1,3 6 41,-14-20-18,0-1 1,0 1-1,0-1 0,1 0 0,0 0 0,3 4 1,-5-6-10,1 0 1,-1-1 0,0 1 0,1 0-1,-1-1 1,1 1 0,-1-1 0,1 1-1,-1-1 1,1 0 0,-1 1 0,1-1-1,-1 0 1,1 0 0,-1 0 0,1 0-1,-1 0 1,1-1 0,0 1 0,2-1-1,4-2 17,1 0-1,-1 0 0,0-1 0,0 0 0,0 0 0,-1-1 0,1 0 0,-1 0 0,-1-1 0,1 0 1,-1 0-1,7-8 0,3-7 52,0-1 0,19-39 1,-22 37 6,5-19 314,-19 42-244,2 9-105,-1-5-40,1 0 0,-1 0 1,0 1-1,0-1 0,-1 0 0,1 0 0,-1 0 0,0 4 0,-2 9-1,3-8 3,-1 62-15,1-62 0,1-1 0,0 1 0,0-1 0,1 0 0,0 1-1,0-1 1,4 7 0,-5-13 12,-1-1-1,1 1 0,0 0 0,-1-1 1,1 1-1,0-1 0,0 1 0,-1-1 0,1 1 1,0-1-1,0 1 0,0-1 0,0 0 0,0 1 1,0-1-1,-1 0 0,1 0 0,0 0 1,0 0-1,0 0 0,0 0 0,0 0 0,0 0 1,0 0-1,0 0 0,0 0 0,0-1 0,0 1 1,0 0-1,1-1 0,2-1 7,0 1 0,0-1 0,0 0 0,-1 0 0,1 0 0,3-4 0,5-3 9,-2 0 0,1-1 0,-1-1 0,-1 0 0,0 0 0,-1-1-1,0 0 1,-1 0 0,9-20 0,-9 14 9,-4 6 1,1 1 1,0 0 0,1 0 0,0 1-1,1-1 1,0 1 0,13-16 0,-19 25-9,0 1-17,0 0 0,0 0 0,0 0 0,0 1 0,0-1 0,1 0-1,-1 0 1,0 0 0,0 0 0,0 0 0,0 0 0,0 0-1,0 0 1,0 0 0,0 0 0,0 0 0,0 0 0,0 0 0,0 0-1,0 0 1,0 1 0,0-1 0,0 0 0,1 0 0,-1 0 0,0 0-1,0 0 1,0 0 0,0 0 0,0 0 0,0 0 0,0 0 0,0 0-1,0 0 1,0 0 0,0 0 0,1 0 0,-1 0 0,0 0-1,0 0 1,0 0 0,0 0 0,0 0 0,0-1 0,0 1 0,0 0-1,0 0 1,0 0 0,0 0 0,0 0 0,0 0 0,1 0 0,-1 0-1,4 8 4,-3-6 0,5 10 6,-1 0 0,0 0 0,-1 1 0,0 0 0,3 26 0,4 13-28,4-16 16,-15-34 12,1-1 0,0 0 0,-1 1 0,1-1 0,0 0 0,0 1 0,0-1 0,0 0 0,0 0 0,0 0 0,0 0 0,1 0 0,-1 0 0,0 0 0,0-1 0,1 1 0,-1 0 0,1-1 0,-1 1 0,3 0 0,-1-2 4,-1 0 0,1-1-1,0 1 1,-1-1 0,1 1-1,-1-1 1,1 0-1,-1 0 1,0 0 0,0 0-1,0 0 1,0-1-1,3-3 1,-5 6-13,14-20 73,-1-1 0,-1 0 0,11-24 0,-10 18 64,-13 26-138,1 1 1,-1-1 0,1 0-1,-1 0 1,1 0 0,-1 1-1,1-1 1,-1 0-1,1 1 1,0-1 0,-1 1-1,1-1 1,0 0 0,0 1-1,0 0 1,-1-1-1,1 1 1,0-1 0,0 1-1,0 0 1,0 0 0,0-1-1,0 1 1,-1 0-1,1 0 1,0 0 0,0 0-1,0 0 1,0 0 0,0 0-1,0 1 1,0-1 0,0 0-1,0 0 1,-1 1-1,1-1 1,0 0 0,0 1-1,1 0 1,4 3-7,1 0-1,-1 1 1,0-1 0,6 7 0,0 0-8,-4-5 4,1-1 0,-1 0 1,1 0-1,0-1 1,0 0-1,1 0 0,-1-1 1,1 0-1,-1-1 0,18 2 1,-24-4 8,1 1 1,-1-1 0,1 0-1,0-1 1,-1 1-1,1-1 1,0 1 0,-1-1-1,1 0 1,-1 0-1,1-1 1,-1 1 0,0-1-1,0 0 1,1 0 0,-1 0-1,-1 0 1,1 0-1,0-1 1,0 1 0,-1-1-1,1 0 1,-1 1 0,0-1-1,0 0 1,0-1-1,0 1 1,-1 0 0,1-1-1,-1 1 1,0 0-1,1-6 1,5-17 20,-2 0-1,-1 0 1,0-44 0,-4 70-19,1-1 0,-1 0 0,0 0 0,0 1 0,0-1 0,0 0 0,0 0 0,0 1 1,0-1-1,0 0 0,0 1 0,0-1 0,-1 0 0,1 0 0,0 1 0,0-1 0,-1 0 0,1 1 0,0-1 1,-1 1-1,1-1 0,-1 0 0,1 1 0,-1-1 0,1 1 0,-1-1 0,1 1 0,-1-1 0,0 1 1,0 1-1,0-1 0,0 1 0,1-1 0,-1 1 0,0 0 1,1-1-1,-1 1 0,0 0 0,1-1 0,-1 1 0,1 0 1,-1-1-1,1 1 0,0 0 0,-1 0 0,1 0 0,0 0 1,-1 0-1,1-1 0,0 3 0,-4 11-8,1 1 0,1-1 0,0 1 0,1 0 0,0 0 0,1 0 0,1 0 0,0-1 0,2 1-1,-1 0 1,2-1 0,0 1 0,0-1 0,1 0 0,1-1 0,14 24 0,-15-30 5,1 0 0,0 0 0,0-1 0,10 8-1,4 4-129,-20-18 120,0 0-1,0 0 0,0 0 0,0 0 1,0 0-1,0 0 0,0 0 0,0 0 1,1 0-1,-1 0 0,0 0 0,0 0 0,0 0 1,0 0-1,0 0 0,0 0 0,0 0 1,0 0-1,0 0 0,0 0 0,0 0 1,0 0-1,0 0 0,0 0 0,0 0 0,0 0 1,1 0-1,-1 0 0,0 0 0,0 0 1,0 0-1,0 0 0,0 0 0,0 0 1,0 0-1,0 0 0,0 0 0,0 0 0,0 0 1,0 0-1,0 0 0,0 0 0,0 0 1,0 0-1,1 0 0,-1 0 0,0 0 1,0 0-1,0 0 0,0 0 0,0 0 1,0 0-1,-10-6-515,-28-11-1719,31 14-67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21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14568,'0'0'2367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21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11256,'0'0'704,"75"-6"-376,-1-4-8,35-2 88,8-2 0,2-2 176,-4 4 8,-8 6 40,-11 2 8,-23 8-33,-15 2 9,-17 2-56,-13 4 8,-20-4-264,-4-2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6:51:23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1 839 5720,'0'0'4950,"13"-3"-4395,1 1-298,1-2-1,-1 0 1,0 0 0,0-2 0,-1 1-1,1-2 1,-1 0 0,24-17 0,-9-1 353,-1-2 0,-1 0 0,-1-2 0,-2-1 0,-1-1 0,-1 0 1,32-68-1,-43 75-239,1 0 0,2 2 0,0-1 0,2 2 0,0 0 0,1 1 0,28-27 0,-43 46-348,0 0 0,-1 1 1,1-1-1,0 1 0,-1-1 1,1 1-1,0-1 0,0 1 1,0-1-1,0 1 0,-1 0 1,1-1-1,0 1 0,0 0 1,0 0-1,0 0 0,0 0 1,0-1-1,0 1 0,0 1 1,0-1-1,-1 0 0,1 0 1,0 0-1,0 0 0,0 1 1,0-1-1,1 1 0,0 0 21,0 1-1,0-1 1,0 1 0,-1-1-1,1 1 1,0 0-1,-1 0 1,1 0 0,-1 0-1,2 3 1,2 4 29,-1-1 0,0 1 0,-1 0 0,3 12 0,-4-8-4,0 0 0,-1 1 0,0-1 0,-1 1 0,-1-1 0,-4 26 0,-26 76 432,30-112-479,0 0-1,-1 0 1,1 0 0,-1 0-1,0 0 1,0 0 0,0-1 0,0 1-1,-1-1 1,1 0 0,-1 0-1,1 0 1,-1 0 0,0 0 0,0 0-1,1 0 1,-1-1 0,0 0-1,-1 1 1,1-1 0,0-1 0,0 1-1,0 0 1,-1-1 0,1 1-1,-4-1 1,-9 1 132,-1-1 0,0-1 1,-29-5-1,36 5-16,-3 0 257,15 5-50,23 5-187,11 0-154,0-2 1,1-1 0,-1-2 0,1-2 0,63-3 0,-82-1 5,1 0 1,-1-2-1,0 0 0,0 0 1,-1-2-1,1 0 1,-1-1-1,0-1 0,-1-1 1,0 0-1,0-1 0,-1-1 1,20-18-1,-20 15 14,-1-1-1,0-1 1,-1 0-1,-1-1 1,-1 0 0,0-1-1,-1 0 1,-1-1-1,-1 0 1,-1 0-1,0-1 1,-1 0-1,-2 0 1,5-37 0,-4 21 58,-3 1 1,0-1 0,-2 1 0,-9-63 0,9 98-80,0 0 0,0-1-1,0 1 1,0 0 0,0 0-1,0 0 1,-1-1 0,1 1 0,0 0-1,0 0 1,0 0 0,0 0 0,0-1-1,0 1 1,0 0 0,0 0-1,-1 0 1,1 0 0,0 0 0,0 0-1,0-1 1,0 1 0,-1 0-1,1 0 1,0 0 0,0 0 0,0 0-1,0 0 1,-1 0 0,1 0 0,0 0-1,0 0 1,0 0 0,-1 0-1,1 0 1,0 0 0,-1 0 0,-8 5 46,-10 11-23,8-1-21,1 0 0,1 1 1,0 0-1,1 0 0,-10 28 1,8-14-21,1 1 0,-7 48 0,13-52-7,1-1 1,2 1-1,0 0 1,2 0-1,1 0 1,1 0-1,14 46 1,-16-66 17,0 0 0,1 0 1,0 0-1,1 0 0,-1-1 1,1 0-1,1 1 1,-1-1-1,1-1 0,7 8 1,-9-11 5,0 1 0,0 0 0,1-1-1,-1 0 1,1 0 0,-1 0 0,1 0 0,0 0 0,0-1 0,0 0 0,0 0 0,0 0-1,0 0 1,0 0 0,0-1 0,0 0 0,0 0 0,0 0 0,1 0 0,4-2 0,0 0 15,0 0 1,0-1 0,0 0 0,0 0 0,-1-1 0,1-1 0,-1 1 0,0-1 0,0 0 0,-1-1-1,1 0 1,-1 0 0,-1-1 0,1 0 0,-1 0 0,0 0 0,-1-1 0,0 0 0,0 0 0,6-13-1,2-2 45,-10 17-36,0 1-1,0-1 1,0 1-1,0-1 1,1-8-1,-3 14-21,-1 0-1,0-1 1,0 1-1,0 0 1,0 0-1,0-1 1,0 1-1,0 0 1,0-1-1,0 1 1,0 0-1,0-1 1,0 1-1,0 0 1,0-1-1,0 1 1,0 0-1,-1-1 1,1 1-1,0 0 1,0 0-1,0-1 1,0 1-1,-1 0 1,1 0-1,0-1 1,0 1-1,0 0 1,-1 0-1,1-1 1,0 1-1,-1 0 1,1 0-1,0 0 1,0 0-1,-1 0 1,1-1-1,0 1 1,-1 0-1,1 0 1,0 0-1,-1 0 1,1 0-1,0 0 1,-1 0-1,1 0 1,0 0-1,0 0 1,-1 0-1,1 0 1,0 0-1,-1 0 1,1 1-1,0-1 1,-1 0-1,1 0 1,0 0-1,0 0 1,-1 0-1,1 1 1,0-1-1,-1 0 1,-16 11 64,14-6-57,0-1-1,0 1 0,0 0 0,0 0 0,1 0 0,0 0 0,0 0 0,0 0 0,0 0 1,1 1-1,0-1 0,0 1 0,1-1 0,0 1 0,0 5 0,1-6-8,0-1 0,0 1 0,0-1 0,1 0 0,-1 0 0,1 0 0,0 0 0,1 0 0,-1 0 0,1 0 0,0 0 0,-1-1 0,2 0 0,-1 1 0,0-1 0,1-1 0,-1 1 0,8 4 0,-7-4 3,1 0 0,0-1-1,0 0 1,1 0 0,-1 0-1,0 0 1,0-1-1,1 0 1,-1 0 0,1 0-1,-1-1 1,7 0-1,-10 0 5,0 0 0,1 0-1,-1-1 1,0 1-1,0-1 1,1 0 0,-1 1-1,0-1 1,0 0-1,0 0 1,0 0-1,0-1 1,0 1 0,0 0-1,-1-1 1,1 1-1,0-1 1,-1 0 0,1 1-1,-1-1 1,1 0-1,-1 0 1,0 0-1,0 0 1,0 0 0,0 0-1,0 0 1,0-1-1,-1 1 1,1 0 0,0-5-1,-1 4 8,1-1-1,-1 0 1,0 1 0,0-1-1,0 0 1,0 1-1,-1-1 1,1 0 0,-1 1-1,0-1 1,0 1 0,-1-1-1,1 1 1,0 0-1,-1-1 1,-4-5 0,3 5 9,-1 0 0,0 1 0,0-1 0,0 1 0,0 0 0,-1 0 0,1 0 0,-1 0 0,1 1 1,-1 0-1,-6-2 0,5 2 2,-1-1 14,0 0 0,-1 0 0,0 1 0,1 1 0,-1-1 0,-13 0 0,21 2-34,-1 0-1,1 1 0,-1-1 1,0 0-1,1 0 0,-1 0 0,1 0 1,-1 0-1,1 0 0,-1 0 1,0 0-1,1-1 0,-1 1 1,1 0-1,-1 0 0,1 0 0,-1-1 1,1 1-1,-1 0 0,1 0 1,-1-1-1,0 0 0,10-6 51,27-6-49,-33 12-4,17-7-1,-4 2-1,0 0-1,0 2 1,27-5 0,-39 8-3,-1 1 1,1-1 0,-1 1 0,1 0 0,-1 0-1,1 0 1,-1 1 0,1 0 0,-1-1 0,1 1-1,-1 0 1,1 1 0,-1-1 0,0 0 0,0 1-1,0 0 1,0 0 0,0 0 0,0 0 0,0 0-1,0 1 1,4 4 0,2 7-8,-1 0 0,0 1 0,-1 0-1,-1 0 1,0 0 0,-1 1 0,0 0 0,-2 0 0,0 0-1,2 21 1,-2 12-3,-2 0 0,-7 57 0,5-87-1,-6 44-26,6-57 38,0 0 1,-1 0-1,0 0 0,0 0 1,0-1-1,0 1 0,-7 9 0,4-7 15,2-2 113,0-17-28,1-15-24,-5-152 291,8 154-301,0 1 0,2 0 0,1-1 1,1 1-1,13-36 0,-11 39 3,1 0 1,1 0-1,1 1 0,0 0 1,2 1-1,15-21 0,-25 37-64,1 0 0,-1 0 0,1-1 0,-1 2 0,1-1 0,0 0-1,-1 0 1,1 1 0,0 0 0,0 0 0,0-1 0,0 2 0,1-1 0,-1 0-1,0 1 1,0-1 0,0 1 0,0 0 0,1 0 0,-1 0 0,0 0 0,0 1-1,0-1 1,1 1 0,-1 0 0,0 0 0,0 0 0,0 0 0,0 1-1,-1-1 1,1 1 0,0 0 0,0 0 0,-1 0 0,1 0 0,-1 0 0,0 0-1,0 1 1,0-1 0,0 1 0,0-1 0,2 4 0,1 6-21,0 0 1,-1 1-1,0-1 0,-1 1 1,0-1-1,-1 1 1,-1 0-1,0 0 1,0 0-1,-1 0 1,-1 0-1,0 0 1,-1 0-1,-5 19 0,6-30 12,1 0 0,-1-1 1,1 1-1,-1-1 1,0 1-1,1 0 1,-1-1-1,0 0 0,0 1 1,1-1-1,-1 0 1,-1 1-1,1-1 0,0 0 1,0 0-1,0 0 1,-3 2-1,4-3 5,0 1 0,0-1 0,0 0 0,0 0 0,0 0 0,0 0 0,0 1 0,0-1 0,0 0 0,0 0 0,0 0 0,0 0 0,0 1 0,0-1 0,0 0 0,0 0 0,0 0 0,0 0 0,0 1 0,0-1 0,0 0 0,0 0 0,0 0 0,0 0 0,1 1 0,-1-1 0,0 0 0,0 0 0,0 0 0,0 0 0,0 0 0,1 0 0,-1 0 0,0 0 0,0 1 0,0-1 0,0 0 0,1 0 0,-1 0 0,0 0 0,0 0 0,0 0 0,0 0 0,1 0 0,29-2 24,1-1-1,57-14 0,-43 7-15,-22 5-7,1 0-1,33-14 1,-48 15-1,0 0-1,0-1 1,-1 0-1,1 0 0,-1-1 1,0 0-1,0-1 1,9-11-1,66-68 0,-81 83 6,0-1-1,0 1 1,0-1 0,-1 1 0,1-1-1,-1 0 1,0 1 0,0-1-1,1-5 1,-2 6-1,1 1-1,-1-1 1,0 1 0,0-1-1,0 0 1,0 1 0,0-1 0,-1 0-1,1 1 1,-1-1 0,1 1-1,-1-1 1,0 1 0,0-1-1,-2-2 1,2 4 1,0 0-1,0 0 1,0 1-1,0-1 1,0 0-1,0 0 1,0 1-1,-1-1 1,1 1-1,0-1 1,0 1-1,-1-1 1,1 1-1,0 0 1,-1-1-1,1 1 1,-1 0-1,1 0 1,0 0-1,-1 0 1,-1 1-1,-31 6 50,28-5-48,-6 1 4,1 1 1,-1 0-1,1 1 1,0 0-1,1 0 1,-1 1 0,1 1-1,0 0 1,1 0-1,0 1 1,-16 17-1,23-23-6,0 0-1,1 0 1,-1 1-1,1-1 0,0 0 1,0 1-1,0 0 1,0-1-1,0 1 1,0-1-1,0 1 0,1 0 1,0 0-1,-1-1 1,1 1-1,0 0 1,0 0-1,1-1 0,-1 1 1,1 0-1,-1 0 1,1-1-1,0 1 0,0 0 1,0-1-1,0 1 1,0-1-1,1 0 1,-1 1-1,1-1 0,3 4 1,4 4 30,0 0 0,1-1 0,0 0 1,23 15-1,-15-13 26,0 0-1,1-1 1,0-1 0,1-1 0,0-1 0,0 0 0,37 5 0,-26-7 21,1-1-1,0-2 1,-1-2 0,49-4 0,-62 1-81,1 0 1,33-10 0,-45 11-26,-1 0 0,1-1 1,-1 0-1,0 0 1,1-1-1,-1 1 0,-1-1 1,1-1-1,-1 1 1,7-7-1,-4-5-4253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1036 2704,'0'0'9914,"1"10"-9800,2 2-78,-1-7-9,-1 1 0,0-1 1,0 1-1,-1-1 0,1 8 1,-1-12 224,12 2 124,-11 7-104,0 1 0,0 0 0,-1 0 0,-2 17 0,1 5-42,4 31-52,-1-39-74,-3 51 0,-8 80 247,8-121-278,-12 179 189,-3 5 31,4-85-155,2 117 78,5-97-114,-8 382 257,17-422-296,-1 56 10,-2 18-3,2-115-23,0-23-20,11 50 0,-5-35-15,9 38-7,-9-61-2,-3 0 0,3 57 0,-15 94-75,0-125 38,5 104 0,0-100-28,-1-23-5,-6 103-192,-3-72 63,5-43 11,-1 56 0,8-77 67,1 1 0,0-1 0,8 26 0,-7-31 42,0 1 1,1-1-1,0 0 1,1 0-1,11 19 1,-7-20-1,-8-9 67,0 0 1,1 0 0,-1 1-1,0-1 1,0 1 0,0-1-1,0 1 1,0 0 0,0-1-1,0 1 1,-1 0 0,1 0-1,0-1 1,-1 1 0,1 3-1,1 5-18,0 0 0,1 0-1,0-1 1,7 16 0,-2-4-54,-3-8 21,1-1 1,0 0-1,16 22 0,8 10-64,-23-36 102,-7-8 21,1 1-1,-1-1 1,1 1 0,-1-1-1,0 1 1,1-1-1,-1 1 1,0 0-1,1-1 1,-1 1 0,0 0-1,1-1 1,-1 1-1,0 0 1,0-1 0,0 1-1,0 0 1,0-1-1,0 1 1,0 0-1,0-1 1,0 2 0,2-2 1,0 1 0,-1-1 0,1 0 0,0-1 0,0 1 0,0 0 0,0-1 0,-1 1 0,1-1 0,0 1 0,0-1 0,2-1 0,-2 1 0,33-11 0,-18 5 0,0 1 0,1 1 0,33-5 0,53-7 20,-25 3 5,8 2 1,138-21-23,-140 22 60,-54 8-37,-1-1 0,31-9 1,-31 6-10,33-3 0,16-3 22,-17-4-1,-15 4-10,62-8-1,83 9 31,-158 11-34,1 1 0,36 5 0,-32-1-9,50-3 0,-42 0 9,-1 1 0,1 2 0,58 13 0,-34-5-5,-47-7-1,0 1 1,28 11-1,-34-10 2,-1-1 0,1-1-1,0 0 1,0-2 0,26 3-1,82-8 59,39 2-20,136 11-24,-235-11-16,88-10 1,-108 5-14,4 2-5,72 3 0,-96 0 25,33-3-1,-35 1-14,0 1-1,25 1 1,-24 3-7,15 0 7,55 12 1,-75-12-3,0 0 1,34 0 0,4 0 7,22 2-8,24 2 54,-85-6-58,1 0 0,-1-2 0,0 0 0,0-2 0,27-6 0,-40 8-4,65-10 59,-63 10-50,-1 1-1,1 0 1,0 0 0,-1 1 0,1 0-1,0 0 1,8 3 0,-5-1 26,0-1 0,-1 0 0,18 1 1,-7-1-32,-20-2-4,0 0-1,-1 0 1,1 0 0,0 0-1,-1 1 1,1-1 0,-1 0-1,1 0 1,0-1 0,-1 1-1,1 0 1,0 0 0,-1 0-1,1 0 1,0 0 0,-1-1-1,1 1 1,0 0 0,-1-1-1,1 1 1,-1 0 0,1-1-1,-1 1 1,1-1 0,-1 1-1,1-1 1,-1 1 0,0-1-1,1 1 1,-1-1 0,1 1-1,-1-1 1,0 0 0,0 1-1,1-1 1,-1 1 0,0-2-1,-2-27 41,0 18-31,0 0 6,0 0 1,-1 1-1,0-1 0,-1 1 0,-10-20 1,5 11 33,-42-121 51,41 108-92,0-2-1,-8-64 0,11 53-5,0-9 20,1-54 0,1 5 8,-18-624 40,40 356 77,6 71 265,-22 242-267,-12-99-1,6 104-93,-6-35 66,-3-35-31,13 100-60,-10-42 0,7 45-6,1-1 1,-1-31-1,3 26-8,0-1-1,-1 0 0,-8-30 1,6 41-7,-1 0 0,0 0 0,-1 1 0,0 0 0,-2 0 0,-12-18 0,17 26-5,-1-1 0,1 1 0,1 0 0,-1-1 0,1 0 0,1 1 0,-1-1 0,1 0 0,1-15 0,-6-27 0,4 39 8,1 1 0,0-1 0,1 1 0,0-1 0,3-15-1,0-15 18,-2 25-11,1 1-1,0-1 0,2 1 0,9-29 0,1-6 19,38-155 77,-44 115-100,-10 64-9,2 23 0,-1 0 0,0 1 0,1-1 0,0 0 0,0 0 0,0 0 0,0 0 0,1-3 0,0-1 0,-1 0 0,1 1 0,-1-1 0,-1 0 0,1 0 0,-3-6 0,1-18 0,1 15-11,1 5-8,0 1 0,0-1-1,1 0 1,0 0 0,5-18 0,-5 27 16,-1-1 1,0 0 0,0 1-1,0-1 1,0 1-1,0-1 1,-1 1 0,1-1-1,-1 0 1,1 1-1,-2-3 1,-2-17-68,3 22 69,0-1-1,1 0 1,-1 0-1,0 1 1,1-1 0,-1 0-1,0 1 1,0-1-1,1 1 1,-1-1 0,0 1-1,0 0 1,0-1-1,0 1 1,0 0 0,0-1-1,0 1 1,0 0-1,0 0 1,0 0 0,1 0-1,-3 0 1,-25-1-22,2 5 3,18-3 6,1 0 0,-1 0 1,1 1-1,-13 4 0,11-2 6,-1-1 0,1-1 0,0 0 0,-11 1 0,-29 8-5,36-7 2,0 0 0,0-2 0,-21 3-1,-29 5-33,11 1 28,-1-3 0,-65 3 0,65-8 12,23-2 12,1-1 0,-39-6 0,-24 0 18,64 4 12,-51-8 1,1 0 19,3 0-12,-22 0-18,-136-6 43,12 3-3,149 10-48,-255 5 161,238-2-102,49-2-24,-45 5 0,31 4-32,-124 6 34,-54-21 166,221 7-205,-8 0 10,0-1 0,-1-1-1,1-1 1,-22-6 0,23 5-16,1 1 0,-1 0 0,-36-1 0,-11-2-3,-44-4 62,37 6-29,10 1 64,-84 6-1,100-1-32,-82-5 105,82 1-83,-73 5 0,-18 8-12,117-9-56,0-1 0,-37-3 0,-18-1 46,-53 18 73,7 0-20,103-12-111,-30 6 0,2 0-88,5 4 26,32-15 38,9 1-44,11 1-48,2 0 80,-1-1 0,0 0 0,22-7 1,-3 1 9,136-39-81,-124 33 73,56-14-40,-71 20 21,38-13 0,-18 4 21,155-56 35,-32 11 44,173-73-178,-341 133 117,101-33-39,-5 1-13,-57 16 38,9-4-2,73-20 0,37-13 14,-43 13 2,-49 20 4,6-3 13,92-17 1,20-3 9,-4 0 11,-116 31-26,93-32 0,-140 40-12,0 1 0,40-4-1,-40 7 3,1-1 1,33-9-1,97-36 98,-135 42-80,27-17 1,-30 16-3,1-1 0,24-8 1,98-24 138,-90 20-127,-33 13-21,0 2-1,25-9 1,86-25 39,-118 37-36,-1 0-1,1 1 1,0-1 0,0 1-1,0 1 1,8-1-1,-8 1 165,-2 0-176,0 0 0,1 0 0,-2 0 0,1 1 0,0 0 0,0-1 0,0 1 0,0 1 0,5 1 0,-1 1-13,0-1-1,0-1 0,0 1 1,0-1-1,1-1 0,12 1 0,12 4-3,-5-2 30,1-1 0,44 0 0,16 1 36,-39 2-36,-20-2-17,-1-1-1,39-1 1,107-1-73,82-5 43,-136 1 35,146-9 22,-214 10 9,95 7 1,-2 0-27,164 2-83,-247-4 66,121-8 4,-71 0 7,74-13 4,-2 0-52,-97 13 59,103-18 0,-79 13 2,-42 6-12,-49 3-1,29 2 0,-30 0 0,34-2 0,17-6 0,-29 4 0,61-12 0,-85 16 0,-17-1 0,0 0 0,1 0 0,-1 1 0,0-1 0,1 0 0,-1 0 0,0 0 0,1 0 0,-1 0 0,0-1 0,0 1 0,1 0 0,-1-1 0,0 1 0,0-1 0,1 1 0,1-2 0,10-2-2,-13 4 15,1 1-1,-1-1 1,1 0 0,0 0 0,-1 0 0,1 0 0,-1 0-1,1 0 1,-1-1 0,1 1 0,-1 0 0,1 0 0,-1 0-1,1 0 1,-1-1 0,1 1 0,-1 0 0,1 0 0,-1-1-1,1 1 1,-1 0 0,1-1 0,-1 1 0,0-1 0,1 1-1,-1 0 1,0-1 0,1 1 0,-1-1 0,0 1 0,1-2-1,-1 2 83,-15 1-104,0 1 0,0 0 0,0 1-1,0 1 1,-26 10 0,-19 5 3,-260 85-108,170-51 42,-248 94-109,61-27 45,105-35 85,109-39 29,30-7 37,-25 9 32,-83 37 76,40-14 9,118-52-102,1 2-1,-49 32 1,54-30-3,-186 124 330,197-131-334,16-8-11,-1-2 0,0 1-1,0-2 1,-15 6 0,5-1 9,18-8-30,0-1 0,-1 1 1,1 0-1,-1-1 0,1 0 0,-1 0 0,-4 1 0,-2-1-150,-6-2-2622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2522 1 3616,'0'0'3678,"-10"6"-3579,-34 17 18,42-22-14,0 0-1,0 0 1,0 0-1,0 0 1,0 1-1,0-1 1,0 1-1,0-1 1,0 1-1,1 0 1,-1 0-1,-1 2 0,2-2 56,-1 1 86,1 1-1,0-1 1,1 1 0,-1 0 0,1-1 0,-1 1-1,1-1 1,0 1 0,1 0 0,0 5 0,0 8 383,0 17 328,9 47 1,-1-20 34,-3 10-48,-6-22-518,-10 97 1,2-67-284,-18 218 372,23-163-326,2-20-14,-13 225 266,11-199-282,1 48 9,1-149-88,-8 55 1,-1 26 36,10-34-37,8 193 109,-5-236-114,-5 73-1,-1-29 28,-9 62 2,0-3-20,11-124-94,-5 30-1,3-36 35,1 0 0,0 0 0,2 32 0,3-36-18,-3-10-4,1-1 1,-1 0-1,0 1 0,1-1 1,-1 1-1,0-1 1,0 1-1,0-1 0,0 1 1,-1-1-1,1 0 1,0 1-1,-1 1 0,-1 23 65,2-23-57,0-1 0,0 1 0,0-1 0,0 1 0,0-1 0,-1 0-1,1 1 1,-1-1 0,-1 5 0,-4 11-8,5-16 0,0 1 0,0 0 0,0 0 0,0 0 0,0-1 0,0 1 0,-1-1 0,0 1 0,-2 3 0,2-2-9,0 0 0,1 0 0,-1 0 0,1 0 0,0 0 0,0 0-1,1 0 1,-1 0 0,1 0 0,0 1 0,1 5 0,-1-6 6,0 13-17,0-16 40,-10 3 76,4 0-94,0 0 0,-1-1 0,1 1 0,-1-2 0,0 1 0,-9 2 0,-11 4 0,-41 15-2,-27 12 0,78-28 0,-157 83-48,98-49 10,-19 13 12,58-30 20,-1-2 0,0-2 0,-52 21 0,-4 2 6,54-24 0,20-10 0,1 2 0,1 0 0,-23 20 0,-10 8 0,29-24 0,-25 27 0,28-26 0,-36 28 0,41-35 6,1 1-1,0 1 1,1 0-1,-18 23 1,-10 10 13,13-15 5,-47 67 1,16-18-34,-87 115 44,20-44 63,95-115-17,-69 59-1,-7 7 74,98-92-141,0 0-1,0-1 1,-1-1-1,0 1 1,-1-2 0,1 1-1,-1-1 1,-14 6-1,-16 10-13,30-16-15,0 0-1,-1 0 1,-19 6 0,26-11-22,0 0-1,0 0 1,0 0 0,1-1-1,-1 0 1,0 1 0,0-1-1,0-1 1,0 1-1,0-1 1,1 1 0,-1-1-1,0 0 1,0-1 0,-6-2-1,-5-4-2611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28303,'0'0'-117,"-6"13"-235,-41 71 465,-49 98 1010,87-161-916,-5 11 379,-12 44 0,24-65-379,-1 0 0,2 0 0,-1 0 0,1 0 0,1 0 0,0 0 0,1 0 0,2 14 0,-1-12-172,1 0-1,1-1 0,0 0 1,0 0-1,2 0 1,-1 0-1,1-1 0,1 0 1,0 0-1,1 0 0,0-1 1,10 10-1,-6-6-34,0-1 0,1 0 0,0-1 0,1 0 0,1-1 0,19 11 0,-25-16 0,-3-3 0,-2-17 0,0 1-88,1 0 0,0 0 1,13-22-1,-10 20-3496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5224,'0'0'6761,"11"-9"-6316,61-55 431,-64 56-611,0-1-1,0 0 0,11-18 0,15-18 346,191-165 2231,-161 147-2097,-11 8 45,-51 53-736,0 1 0,0-1 0,0 1 0,0-1 0,0 1 0,0 0 0,0 0 0,1 0 0,-1 0-1,0 0 1,1 0 0,2 0 0,-4 1-35,0 0 0,-1 0-1,1 0 1,0 0 0,-1 1-1,1-1 1,0 0 0,0 0-1,-1 1 1,1-1 0,0 0-1,-1 1 1,1-1 0,0 0-1,-1 1 1,1-1 0,-1 1 0,1-1-1,-1 1 1,1-1 0,-1 1-1,1 0 1,-1-1 0,1 1-1,-1 0 1,0-1 0,0 1-1,1 0 1,-1-1 0,0 1-1,0 0 1,0 0 0,1-1 0,-1 1-1,0 0 1,0 0 0,0-1-1,0 1 1,-1 0 0,1 0-1,0 0 1,-2 20 129,-1 0-1,-1-1 1,-1 1-1,-1-1 1,-9 23-1,12-37-81,-10 20 248,-1 4 117,8-19-9,11-15 2,-3 1-399,1 0 1,-1 0-1,0 0 1,1 0 0,-2 0-1,4-6 1,7-9 31,4-4-8,2 1 0,1 0 0,0 2 0,34-26 0,-33 29-12,-14 11-21,0 0 1,0 0-1,1 1 0,-1 0 1,1 0-1,0 0 1,0 1-1,14-4 0,-19 6-2,0 1 0,0-1-1,0 1 1,0 0-1,0-1 1,0 1 0,0 0-1,0 0 1,0 0 0,0 1-1,0-1 1,0 0-1,0 1 1,0-1 0,0 1-1,0 0 1,-1 0 0,4 1-1,-3 0 4,-1-1-1,1 1 1,-1 0 0,0 0-1,1-1 1,-1 1 0,0 0-1,0 0 1,0 0 0,-1 0-1,1 1 1,0-1 0,-1 0-1,0 0 1,1 0 0,-1 0-1,0 1 1,0 1 0,0 10 31,-1 0 0,0 0 0,-1 0 0,0 0 0,-1 0 0,-1 0 1,0-1-1,-1 1 0,0-1 0,-12 18 0,10-16 161,-10 29 0,17-44-203,0 0 0,0 1-1,0-1 1,0 0-1,1 0 1,-1 0 0,0 0-1,0 0 1,0 0 0,0 0-1,0 0 1,0 0 0,0 1-1,0-1 1,0 0 0,0 0-1,1 0 1,-1 0 0,0 0-1,0 0 1,0 0 0,0 0-1,0 0 1,0 0 0,0 0-1,1 0 1,-1 0 0,0 0-1,0 0 1,0 0 0,0 0-1,0 0 1,0 0-1,1 0 1,-1 0 0,0 0-1,0 0 1,0 0 0,0 0-1,0 0 1,0 0 0,0 0-1,1 0 1,-1-1 0,0 1-1,0 0 1,0 0 0,0 0-1,0 0 1,0 0 0,0 0-1,0 0 1,0 0 0,0 0-1,0-1 1,0 1 0,1 0-1,8-7 48,30-52 78,-26 39-72,0 0-1,1 0 0,1 1 0,1 1 0,27-24 0,-37 36-31,0 1-1,-1-1 1,8-9 0,6-8 58,-13 21-68,-4 10-12,-6 17-7,3-19 4,-23 143 71,23-145-73,1-1 0,0 1-1,0 0 1,0-1 0,0 1 0,1-1-1,-1 1 1,1-1 0,0 1 0,0-1-1,0 1 1,0-1 0,1 0 0,-1 0-1,1 1 1,0-1 0,0 0 0,0 0-1,0-1 1,0 1 0,4 3 0,-4-5 3,1 1 0,-1 0 0,1-1 0,0 0 1,-1 1-1,1-1 0,0 0 0,0-1 0,-1 1 1,1 0-1,0-1 0,0 1 0,0-1 1,0 0-1,0 0 0,0 0 0,0-1 0,0 1 1,0-1-1,0 1 0,0-1 0,-1 0 0,1 0 1,0 0-1,0 0 0,2-2 0,8-6 9,0 1 0,23-22 0,-4 4 14,-24 19-14,0 0 1,0 0-1,0-1 1,-1 0-1,0 0 1,-1-1-1,0 0 1,0 0 0,-1 0-1,0-1 1,-1 0-1,0 0 1,0 0-1,2-13 1,5-10 17,-8 25-11,0 0 0,-1 0 0,0 0 0,0 0 0,-1 0 0,1-10 0,0 10 6,-1 3 12,-5 8-16,0 2-20,0 1 1,1 0 0,-1 0-1,1 0 1,0 1 0,1-1 0,-3 10-1,-3 5 1,-1 3-1,-13 51 0,20-66 0,0 1 0,1-1 0,0 1 0,1 0 0,0 0 0,0-1 0,1 1 0,3 15 0,-4-23 1,1 0-1,0 1 0,0-1 1,0 0-1,0 0 1,0 0-1,0 0 1,0 0-1,1 0 0,-1 0 1,1 0-1,-1-1 1,1 1-1,0-1 1,0 1-1,0-1 0,-1 1 1,1-1-1,1 0 1,-1 0-1,0 0 0,0 0 1,0-1-1,0 1 1,1 0-1,-1-1 1,0 0-1,1 1 0,-1-1 1,0 0-1,1 0 1,-1 0-1,0-1 1,1 1-1,-1 0 0,3-2 1,8-1 1,0-1 0,0 0 0,0-1 0,22-12 0,119-68 59,-100 59-20,-33 14-32,-19 11-5,-1 0 0,1-1 1,0 1-1,0 0 1,0 0-1,0 0 0,0 0 1,0 1-1,0-1 0,0 0 1,0 1-1,3-1 1,34-7-47,-34 7 55,-12-1 15,-13-2 22,10 4-48,1 0-1,0 0 1,0 1 0,0 0-1,0 1 1,0 0-1,0 0 1,1 1 0,-1 0-1,1 0 1,-1 1 0,1 0-1,0 1 1,1 0 0,-12 9-1,14-10 0,0 0 0,0 0 0,0 1 0,0 0 0,1 0 0,0 0-1,0 0 1,0 1 0,0-1 0,1 1 0,0 0 0,1 0 0,-1 1-1,1-1 1,0 0 0,1 1 0,-1-1 0,1 1 0,1-1-1,-1 1 1,2 13 0,-1-18-1,1 0 0,0 1 0,0-1 0,0 0 0,0 0 1,0 0-1,1 0 0,-1 0 0,1 0 0,-1 0 0,1 0 0,0 0 0,0-1 0,0 1 0,3 1 0,37 23-1,-25-17-3,-10-5-1,0 0-1,1-1 0,-1 1 1,1-2-1,0 1 1,0-1-1,0 0 1,1-1-1,-1 0 0,0 0 1,9-1-1,-3-1 6,-1 0 0,1-1-1,-1-1 1,0 0-1,0-1 1,14-6 0,12-8 14,-1-2 0,-1-1 0,42-33 1,-76 52-15,5-4 8,1-1-1,-1 1 0,0-1 1,-1-1-1,0 1 1,0-1-1,-1 0 0,8-13 1,-11 15 6,0 0 0,-1 1-1,1-1 1,-1 0 0,-1 0 0,0-1 0,1 1 0,-2 0-1,1 0 1,-1-1 0,0 1 0,0 0 0,-1 0 0,1-1-1,-3-6 1,1-1 71,2 12-70,0 0 0,0 0 0,-1-1 0,1 1 0,-1 0-1,1 0 1,-1 0 0,0 0 0,1 0 0,-1 1 0,0-1-1,0 0 1,0 0 0,-1 0 0,-1-2 0,3 4-12,-1 0-1,1 0 1,0 0 0,0-1-1,0 1 1,0 0 0,0 0-1,-1 0 1,1 0 0,0-1-1,0 1 1,0 0 0,0 0-1,0 0 1,0-1 0,0 1 0,0 0-1,0 0 1,0 0 0,-1-1-1,1 1 1,0 0 0,0 0-1,0-1 1,1 1 0,-1 0-1,0 0 1,0 0 0,0-1-1,0 1 1,0 0 0,0 0 0,0 0-1,0-1 1,0 1 0,0 0-1,0 0 1,1 0 0,-1-1-1,0 1 1,11-5 65,16 2-26,-18 4-37,-1 1 1,1 0-1,-1 0 0,1 1 1,-1 0-1,0 1 0,16 8 1,-22-10-6,1 0 0,-1 1 0,1-1 0,-1 0 0,0 1 0,0 0 0,0-1 0,0 1 0,0 0 0,-1 0 0,1 0 0,-1 0 0,0 0 0,0 0 0,0 1 0,0-1 0,0 0 1,-1 1-1,0-1 0,1 0 0,-1 1 0,0-1 0,-1 0 0,0 4 0,-5 32-45,-19 60 0,11-49 24,7-28 37,5-19-12,1 1 0,-1 0-1,1 0 1,0 0 0,0 0-1,0 0 1,0 0 0,1 0 0,0 0-1,0 0 1,0 0 0,0 0-1,1 0 1,-1 0 0,1 0-1,0 0 1,2 5 0,-3-9-3,1 1 0,-1 0 0,1-1 0,-1 1-1,1-1 1,0 1 0,-1-1 0,1 1 0,0-1 0,-1 1 0,1-1 0,0 1 0,0-1 0,0 0 0,-1 0 0,1 1 0,0-1 0,0 0 0,0 0-1,0 0 1,-1 0 0,1 0 0,0 0 0,0 0 0,0 0 0,0 0 0,0-1 0,-1 1 0,1 0 0,0 0 0,1-1 0,27-14 19,-24 12-13,69-35 39,-49 26-36,-1-1 0,0-1 0,22-17 1,-16 9-2,-13 9 12,0 0 1,-1 0 0,27-32 0,-33 36-8,-9 8-6,0 0 0,1 0 0,-1 0 0,0 0-1,0-1 1,0 1 0,0 0 0,0 0 0,0-1 0,0 1-1,-1 0 1,1-1 0,0 1 0,0-3 0,-1 3-4,-1 1 0,1 0 1,0 0-1,-1 0 0,1 0 1,-1-1-1,1 1 0,0 0 0,-1 0 1,1 0-1,-1 0 0,1 0 1,0 0-1,-1 0 0,1 0 0,-1 0 1,1 0-1,0 0 0,-1 0 1,1 0-1,0 0 0,-1 1 0,1-1 1,-1 0-1,1 0 0,0 0 1,-1 1-1,0-1 0,-12 6 41,5 0-39,0 1-1,0 0 1,1 0-1,0 0 1,0 1 0,-8 12-1,13-18-4,1 1 0,-1-1 0,1 1 0,0 0 0,0-1 1,0 1-1,0 0 0,0 0 0,0 0 0,1 0 0,0 0 0,-1 0 0,1 0 0,0 0 0,0 0 0,1 0 0,-1 0 0,1 0 1,-1 0-1,1 0 0,0-1 0,0 1 0,1 0 0,-1 0 0,0-1 0,4 5 0,2 1-1,0-1 0,0-1 0,1 1 0,0-1 0,0-1 0,0 0 0,1 0 0,0 0 0,-1-1 0,2 0 0,-1-1 0,0 0 0,20 3 0,-23-6 1,1 1-1,0-1 0,0-1 1,-1 0-1,1 0 1,0 0-1,-1 0 0,1-1 1,8-4-1,-14 5 3,0 1 0,0-1-1,0 0 1,0 0 0,0 0-1,0 0 1,0 0 0,0 0 0,0-1-1,0 1 1,-1 0 0,1 0 0,0-1-1,-1 1 1,1 0 0,-1-1-1,0 1 1,1 0 0,-1-1 0,0 1-1,0-1 1,0 1 0,0-1 0,0 1-1,0 0 1,0-1 0,0 1-1,-1-2 1,-11-40 27,10 38-23,0 0 0,0 0 0,-1 1-1,1-1 1,-1 0 0,-1 1 0,1 0-1,0 0 1,-9-8 0,2 5 12,0 0 1,-21-11-1,-1 0 23,6-2 43,-5-3 18,30 22-93,0 1-1,0 0 1,1 0-1,-1-1 1,0 1-1,0-1 0,1 1 1,-1 0-1,0-1 1,1 1-1,-1-1 0,1 0 1,-1 1-1,0-1 1,1 1-1,-1-1 1,1 0-1,0 0 0,-1 0 1,2 1-2,0 0 0,0-1 1,0 1-1,0 0 1,0 0-1,0 0 0,-1 0 1,1 1-1,0-1 0,0 0 1,0 0-1,0 1 0,0-1 1,0 0-1,0 1 0,0-1 1,1 2-1,24 9-15,1 0 0,-1-2 0,2-1 0,-1-1 0,1-1-1,1-2 1,-1-1 0,43 0 0,-58-3 14,1-1-1,-1 0 1,0-1-1,0-1 1,0 0-1,0 0 1,0-1-1,0-1 1,-1 0 0,18-11-1,-14 6 25,-8 5-5,-1 1 0,0-1 0,9-8 0,-14 11-10,-1 0-1,1 1 0,-1-1 0,1 0 0,-1 0 0,0 0 0,0 0 0,0 0 0,0-1 0,0 1 1,0 0-1,0 0 0,-1-1 0,1 1 0,-1 0 0,1-5 0,-1 7-13,0 0 0,0 0 0,0 0 0,0 0-1,0 0 1,0-1 0,0 1 0,0 0 0,0 0 0,0 0 0,0 0-1,0 0 1,1 0 0,-1 0 0,0 0 0,0-1 0,0 1-1,0 0 1,0 0 0,0 0 0,0 0 0,0 0 0,0 0 0,0-1-1,0 1 1,0 0 0,0 0 0,0 0 0,-1 0 0,1 0 0,0 0-1,0 0 1,0-1 0,0 1 0,0 0 0,0 0 0,0 0 0,0 0-1,0 0 1,0 0 0,0 0 0,0 0 0,-1 0 0,1-1 0,0 1-1,0 0 1,0 0 0,0 0 0,0 0 0,0 0 0,0 0 0,-1 0-1,1 0 1,0 0 0,0 0 0,0 0 0,0 0 0,0 0 0,0 0-1,-1 0 1,1 0 0,0 0 0,0 0 0,-6 8 99,2-1-41,-3-2-40,1 1 0,0 0 0,0 0 0,1 0 0,-1 1 0,2 0 0,-1 0 0,1 0 0,0 0 0,0 1 0,1 0 0,0-1 0,0 1 0,1 1 0,0-1 0,0 0 0,1 0 0,0 1 0,1-1 0,0 0 0,1 16 0,-1-23-13,9 33 106,-9-33-111,0 0 1,1 0-1,-1 0 0,0-1 0,1 1 0,-1 0 0,1 0 0,-1 0 0,1 0 0,0-1 0,-1 1 0,1 0 0,0-1 0,0 1 0,-1 0 1,1-1-1,0 1 0,0-1 0,0 1 0,0-1 0,0 1 0,-1-1 0,1 0 0,0 0 0,0 1 0,0-1 0,0 0 0,0 0 1,0 0-1,0 0 0,2 0 0,6-2 0,1-1 1,-1 0-1,1-1 1,-1 0-1,-1 0 1,1-1 0,0 0-1,-1-1 1,0 0-1,8-8 1,5-6-12,-1-1 0,20-28 0,-39 49 6,1-4 26,0 1 0,1 0 0,-1 0 0,1 1-1,0-1 1,0 0 0,3-1 0,-6 4-16,1-1 1,-1 1-1,1 0 1,-1 0-1,1 0 1,-1 0-1,1 0 1,-1-1-1,1 1 1,-1 0-1,1 0 1,-1 0-1,1 0 1,-1 1-1,1-1 1,-1 0-1,1 0 1,-1 0 0,0 0-1,1 0 1,-1 1-1,2-1 1,-1 1-1,0 0 0,0 0 0,0 0 0,0 0 0,-1 0 1,1 1-1,0-1 0,0 0 0,-1 0 0,1 1 1,0 1-1,9 18 9,1 0 0,1-1 0,1 0 0,16 18 0,-29-37-17,1 0 0,0 0 1,0 0-1,0 0 0,-1-1 1,1 1-1,0 0 0,0-1 0,0 1 1,0 0-1,0-1 0,0 1 1,0-1-1,0 0 0,1 1 0,-1-1 1,0 0-1,0 0 0,0 1 1,0-1-1,0 0 0,3 0 1,-2-1 2,1 0 0,0 1 0,-1-1 0,1 0 1,-1 0-1,0 0 0,1-1 0,-1 1 0,4-3 1,2-3 13,0-1 0,0 0 0,11-13 0,-14 14 4,-1 0 0,1-1-1,-1 1 1,-1-1-1,1 0 1,-1 0 0,-1-1-1,1 1 1,-2 0 0,1-1-1,-1 1 1,0-1-1,-1 0 1,0 1 0,0-1-1,-1 1 1,0-1 0,0 0-1,-1 1 1,-4-13-1,5 19 5,0-1-1,1 1 0,-1-1 0,1 1 0,0-1 1,-1 1-1,1-1 0,0 1 0,1-1 1,-1 1-1,1-3 0,0 4-22,-1 1 1,1 0-1,0-1 0,0 1 1,0 0-1,0 0 0,-1 0 1,1 0-1,0-1 0,0 1 1,0 1-1,0-1 0,0 0 1,0 0-1,-1 0 0,1 0 1,0 1-1,0-1 0,0 0 1,0 0-1,-1 1 0,2 0 1,6 1-2,321 63-75,-284-56 61,-25-5-37,0 0-1,40 1 1,-61-5 51,1 0 0,0 0 0,0 0 0,0 0 0,0 1 0,0-1 0,0 0 0,0 0 0,0 0 0,0 0 0,0 0 0,0 0 0,0 0 0,0 0 0,0 0 0,0 1 0,0-1 0,0 0 0,0 0 0,0 0 0,0 0 0,0 0 0,0 0 0,1 0 0,-1 0 0,0 0 0,0 1 0,0-1 0,0 0 0,0 0 0,0 0 0,-15 4 47,-4 0-38,1 1 1,0 1 0,0 0 0,1 1 0,-1 1-1,2 1 1,-1 1 0,-29 22 0,24-17 16,19-13-12,0 0 0,0 0-1,0 0 1,0 0-1,0 0 1,0 0-1,1 1 1,-1-1-1,1 1 1,0 0-1,0 0 1,0 0-1,0 0 1,0 0 0,1 0-1,-1 0 1,1 1-1,-1 3 1,1-1 7,0 1 1,0-1-1,1 0 1,0 1-1,1-1 0,-1 1 1,1-1-1,0 0 1,1 0-1,-1 1 1,1-1-1,1 0 1,-1 0-1,1-1 1,0 1-1,0 0 1,0-1-1,1 0 1,5 6-1,-8-9-21,1 0 0,0 0 0,-1 0 0,1 0 0,0 0 0,0-1 0,0 1 0,0-1 0,0 1 0,0-1 0,0 0 0,0 1 0,1-1 0,-1-1 0,0 1 0,1 0 0,-1 0 0,4 0 0,-2-1 0,-1-1 0,0 1 0,0 0 0,1-1 0,-1 0 0,0 0 0,0 0 0,0 0 0,1 0 0,-1-1 0,-1 1 0,1-1 0,5-3 0,3-5 0,0 0 0,-1 0 0,0-1 0,-1-1 0,11-17 0,-15 22 0,3-7 0,0-1 0,-1-1 0,-1 1 0,0-1 0,-1 0 0,5-31 0,-12 31 0,-1 4 0,6 24 0,0 1 0,0-1 0,1 1 0,1-1 0,0 0 0,10 16 0,-10-19 0,-2-3 0,0 0 0,0-1 0,0 0 0,1 0 0,0 0 0,0 0 0,1-1 0,-1 1 0,1-1 0,0 0 0,10 6 0,-12-9 0,0 0 0,0 1 0,0-1 0,0 0 0,0 0 0,0-1 0,0 1 0,1-1 0,-1 0 0,0 1 0,0-1 0,0-1 0,1 1 0,-1 0 0,0-1 0,0 0 0,0 1 0,0-1 0,0 0 0,0-1 0,0 1 0,0-1 0,0 1 0,0-1 0,3-3 0,2-1 0,-1-1 0,0-1 0,-1 1 0,1-1 0,-1 0 0,-1-1 0,7-11 0,28-68 0,-27 45 0,-9 30 0,1-1 0,0 0 0,11-20 0,-10 25 0,-2 9 0,-3 17 0,0 0 0,4 22 0,2 0 0,1 0 0,2-1 0,18 43 0,-28-80 0,0-1 0,0 1 0,1-1 0,-1 1 0,0-1 0,0 1 0,1-1 0,-1 1 0,0-1 0,1 1 0,-1-1 0,1 1 0,-1-1 0,1 0 0,-1 1 0,0-1 0,1 0 0,0 1 0,-1-1 0,1 0 0,-1 0 0,1 1 0,-1-1 0,1 0 0,-1 0 0,1 0 0,0 0 0,-1 0 0,1 0 0,-1 0 0,1 0 0,0 0 0,0 0 0,1-1 0,0 0 0,0 0 0,0 0 0,0 0 0,0 0 0,0 0 0,0 0 0,0-1 0,2-1 0,30-38 0,20-45 0,-11 15 0,-38 60 0,11-13 0,-16 24 0,1-1 0,0 1 0,-1 0 0,1-1 0,-1 1 0,1 0 0,0-1 0,-1 1 0,1 0 0,0 0 0,-1-1 0,1 1 0,0 0 0,-1 0 0,1 0 0,0 0 0,0 0 0,-1 0 0,1 0 0,0 0 0,-1 0 0,1 0 0,0 1 0,0-1 0,-1 0 0,1 0 0,0 1 0,-1-1 0,1 0 0,-1 1 0,1-1 0,0 1 0,-1-1 0,1 0 0,0 2 0,27 21 0,2-2 0,0-1 0,1-1 0,0-2 0,51 20 0,-69-33 0,0 0 0,1-1 0,-1 0 0,1-1 0,0-1 0,-1 0 0,1-1 0,14-1 0,-16 0 0,0 0 0,-1-1 0,1-1 0,-1 0 0,1 0 0,-1-1 0,0 0 0,0-1 0,17-11 0,-21 11 0,0 0 0,-1-1 0,0 1 0,0-1 0,0-1 0,-1 1 0,0-1 0,0 0 0,6-11 0,-9 13 0,0 0 0,0 0 0,0-1 0,0 1 0,-1 0 0,0-1 0,0 1 0,-1 0 0,1-1 0,-1 1 0,0-1 0,-1 1 0,1-1 0,-1 1 0,-3-10 0,3 12 0,0 1 0,-1-1 0,1 0 0,-1 1 0,1-1 0,-1 1 0,0 0 0,0 0 0,0-1 0,-1 1 0,1 0 0,0 1 0,-1-1 0,1 0 0,-1 1 0,0-1 0,0 1 0,1 0 0,-1 0 0,0 0 0,0 0 0,0 1 0,0-1 0,0 1 0,0 0 0,0 0 0,0 0 0,0 0 0,0 0 0,0 0 0,0 1 0,0 0 0,0-1 0,0 1 0,0 0 0,1 1 0,-4 1 0,0-1 0,1 0 0,-1 1 0,1-1 0,0 1 0,0 1 0,0-1 0,0 1 0,1 0 0,-1 0 0,1 0 0,0 0 0,0 1 0,1 0 0,-1 0 0,1 0 0,0 0 0,1 0 0,-1 0 0,1 1 0,0 0 0,0-1 0,-1 10 0,0-3 0,1 0 0,1 0 0,0 0 0,0 1 0,1-1 0,1 0 0,0 0 0,0 0 0,7 21 0,-5-24 0,0 1 0,1-1 0,1 0 0,0 0 0,0 0 0,0-1 0,1 0 0,1 0 0,-1 0 0,1-1 0,16 13 0,-5-5 0,2-1 0,26 14 0,-37-23 0,1 0 0,1-1 0,-1 0 0,0-1 0,1 0 0,0 0 0,11 1 0,-21-4 0,1 0 0,-1 1 0,0-1 0,1 0 0,-1 0 0,0 0 0,1 0 0,-1 0 0,0-1 0,1 1 0,-1 0 0,0-1 0,1 1 0,-1-1 0,0 1 0,0-1 0,1 1 0,-1-1 0,2-2 0,-2 2 0,-1 0 0,0 0 0,1-1 0,-1 1 0,0 0 0,0 0 0,0-1 0,0 1 0,0 0 0,0-1 0,0 1 0,-1 0 0,1-1 0,0 1 0,-1 0 0,1 0 0,-1 0 0,1-1 0,-1 1 0,1 0 0,-1 0 0,-1-2 0,-15-24-4088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13672,'0'0'4127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37 4912,'0'0'6846,"10"-6"-6464,30-20 16,-26 22 202,-7 9 505,-6 11 380,-9 19-916,-1-1 0,-1-1 0,-19 40 1,-9 31 59,22-53-388,-49 137 586,49-144-522,-14 53-1,5-11 296,21-74-410,-9 24 684,11-33-703,1-2-112,0 1 0,0-1-1,0 1 1,0-1 0,0 1-1,1 0 1,-1-1-1,1 1 1,-1 0 0,1 0-1,0-1 1,-1 4 0,1-4 561,1-20-112,0 10-452,1 0 1,1 0-1,0 0 1,0 1-1,1-1 0,9-15 1,2-3 29,-4 4-30,2 0 0,1 1 0,0 1 1,2 0-1,0 1 0,2 1 0,0 1 0,24-20 0,-33 32-21,-1 1 0,1 0 1,0 1-1,0-1 0,1 2 0,12-4 0,-2 0 42,-17 6-70,0 0 0,0 1 1,0-1-1,0 1 0,0 0 1,0 0-1,0 0 0,0 0 1,0 0-1,0 0 0,0 1 0,-1 0 1,1 0-1,0-1 0,0 2 1,0-1-1,-1 0 0,1 0 0,-1 1 1,1 0-1,-1-1 0,1 1 1,-1 0-1,0 0 0,0 0 0,0 1 1,0-1-1,0 0 0,0 1 1,1 3-1,0-1 4,1 1 1,-1 0-1,0 0 0,-1 0 1,0 0-1,0 0 0,0 0 1,0 1-1,-1-1 0,0 1 1,-1-1-1,0 12 0,-1-7 4,-1 0-1,-1 0 1,0-1-1,0 0 1,-1 0-1,-1 0 1,1 0-1,-2 0 0,1-1 1,-1 0-1,-1 0 1,1 0-1,-2-1 1,-14 14-1,17-18-1,1-1 0,-1 1 0,0-1 0,0 0 0,0 0 0,0 0 1,-1-1-1,1 0 0,-1 0 0,1 0 0,-1-1 0,0 0 0,0 0 0,1 0 0,-1-1 0,0 0 0,0 0 0,0-1 0,0 1 0,1-1 0,-1 0 0,0-1 0,0 1 0,1-1 0,0 0 0,-1-1 0,1 1 0,0-1 0,-6-4 0,5 3 35,4 3-32,1 1 1,0-1-1,0 0 0,-1 1 1,1-1-1,0 0 0,0 0 1,0 0-1,0 0 0,0 0 1,0 0-1,0 0 0,0-1 1,0 1-1,1 0 0,-1 0 1,0-1-1,1 1 0,-1 0 1,0-3-1,20 7 57,-3 3-61,-1 0 0,1 0 0,30 4 1,13 5-7,-46-10-5,0-1-1,1 0 1,-1-1 0,1-1-1,0 0 1,0-1 0,0 0 0,0-1-1,-1-1 1,1 0 0,0-1-1,19-5 1,6-2 9,-22 6 2,1-2 1,0 0-1,-1-1 1,32-15-1,123-89 131,-161 102-125,0-1 0,-1-1 0,0 0 1,14-19-1,-17 21-5,-3 3 1,0-1 1,-1 0-1,1 1 0,-1-1 1,0-1-1,-1 1 0,0 0 1,0-1-1,0 1 0,0-1 1,-1 1-1,0-1 0,-1-9 1,0 12-5,0 0 1,0 0-1,0-1 1,-1 1-1,0 0 1,1 0 0,-2 0-1,1 0 1,0 0-1,-1 0 1,0 1 0,0-1-1,0 0 1,0 1-1,0-1 1,-1 1-1,0 0 1,0 0 0,0 0-1,0 0 1,0 1-1,-5-4 1,7 5-8,-1 0-1,1 1 1,-1-1 0,1 1 0,-1-1-1,1 1 1,-1-1 0,0 1 0,1 0-1,-1 0 1,1 0 0,-1 0 0,0 0-1,1 0 1,-1 0 0,1 1 0,-4 0-1,1 1-4,1-1 1,-1 1-1,1 0 0,0 0 0,-1 0 0,1 0 0,-3 4 0,-3 3-15,0 0 0,1 0-1,-12 18 1,13-15-2,1 0-1,0 1 1,1-1-1,0 1 1,1 0-1,0 0 1,1 0-1,-2 26 0,4-27 5,0 1-1,1-1 0,0 0 0,1 0 1,1 0-1,-1 0 0,2 0 0,0 0 0,0-1 1,8 16-1,-9-23 22,0 0 0,1 1 0,-1-1 0,1 0 0,0-1 0,0 1 0,1-1 0,-1 1 0,1-1 0,0 0 0,0 0 0,0 0 0,0-1 0,0 0 0,1 1 0,-1-2 0,1 1 0,-1 0-1,1-1 1,0 0 0,-1 0 0,1 0 0,0-1 0,0 1 0,0-1 0,0 0 0,-1-1 0,1 1 0,0-1 0,0 0 0,-1 0 0,1 0 0,0-1 0,-1 0 0,1 0 0,4-2 0,5-5 40,1-1 0,-1 1-1,-1-2 1,0 0 0,-1-1-1,0 0 1,20-26 0,-7 8 28,-4 1-4,-18 24-52,0 0 1,1 0-1,-1 0 1,1 1-1,0-1 1,1 1-1,-1 0 1,1 0-1,0 0 1,7-4-1,-10 7-14,0-1 0,0 1 0,0 0 0,1 0-1,-1 0 1,0 0 0,1 1 0,-1-1-1,1 0 1,-1 1 0,1 0 0,-1-1-1,1 1 1,-1 0 0,1 1 0,-1-1-1,0 0 1,1 1 0,-1-1 0,1 1-1,-1 0 1,0-1 0,1 1 0,-1 0 0,0 1-1,0-1 1,3 2 0,30 23 5,-28-19-7,0-2-1,0 1 1,1-1 0,-1 0 0,1-1-1,11 5 1,-18-8-2,0 0 0,0-1 0,1 0 0,-1 1 0,0-1 0,0 0 0,1 1 0,-1-1-1,0 0 1,0 0 0,1 0 0,-1 0 0,2 0 0,-2-1 0,-1 0 1,0 0-1,0 0 0,0 0 0,0 0 1,0 0-1,0 0 0,0 0 0,0 1 1,0-1-1,0 0 0,0 0 0,0 0 1,-1 0-1,1 0 0,0 0 0,-1 0 1,1 1-1,-1-2 0,-1-4 8,0 1 0,-1-1 0,0 1 0,0 0-1,0 0 1,0 0 0,-1 0 0,0 0 0,0 1 0,0 0 0,-7-6 0,8 7-7,-1 1 1,1 0 0,-1-1 0,0 2 0,0-1 0,1 0 0,-1 1 0,-1-1 0,1 1 0,0 0-1,0 1 1,0-1 0,0 1 0,-1 0 0,1 0 0,-8 1 0,-7 1 7,15-2-6,0 0-1,0 0 1,0 1 0,0 0 0,0-1-1,1 1 1,-1 0 0,0 1 0,0-1-1,1 1 1,-1 0 0,1 0 0,-1 0-1,1 0 1,0 0 0,0 1 0,0 0-1,-3 3 1,0 3-3,0 1 0,1 0 0,0 0 0,0 0 0,2 0 1,-1 1-1,1 0 0,1-1 0,0 1 0,0 0 0,0 20 0,2-25-4,0 0 0,1 0 0,0 0 0,0 0 0,0 0 0,1 0 0,0-1 1,0 1-1,0 0 0,4 6 0,-3-8-1,-1-1 1,1 0-1,-1 0 1,1 0-1,0 0 1,0 0-1,0 0 1,0-1-1,1 0 1,-1 0-1,1 0 1,-1 0-1,1 0 1,0-1-1,0 1 1,6 0-1,-6-1 10,0-1 0,-1 0 0,1 0 0,-1 0 0,1-1 0,0 1 0,-1-1 0,1 0 0,-1 0 0,1 0 0,-1-1 0,1 1 0,-1-1 0,0 0 0,0 1-1,0-1 1,0-1 0,0 1 0,0 0 0,-1-1 0,1 0 0,3-4 0,4-6 22,0 0 1,-1-1-1,14-25 0,-18 29-7,0 0-1,0 0 1,-1-1-1,-1 0 0,0 0 1,0 1-1,-1-2 1,0 1-1,0-14 1,-1 13 6,-2-2 61,5 63-38,-2-10-77,-1-31 25,1 1 0,0 0-1,1-1 1,-1 0-1,2 0 1,-1 0-1,1 0 1,0 0-1,10 13 1,-13-20 2,0 0 1,1 1-1,-1-1 1,0 0-1,1 1 1,-1-1-1,1 0 1,-1 0-1,1 0 1,0 0-1,-1 0 1,1-1-1,0 1 1,0 0-1,-1-1 1,1 1-1,0-1 1,3 0-1,-1 0 3,-1 0-1,1 0 1,-1-1-1,1 0 0,-1 1 1,1-1-1,-1-1 0,0 1 1,5-3-1,1-1 7,0 0-1,0-1 1,-1-1 0,0 1 0,13-15-1,34-50 31,-39 48 2,0 1 0,26-25 0,-37 42-22,1 0 1,-1 1-1,1 0 1,-1 0-1,1 0 1,0 1-1,1 0 0,8-3 1,-13 5-9,0 0-1,1 1 1,-1-1 0,1 1-1,-1 0 1,1 0 0,-1 0-1,1 0 1,-1 0 0,1 0 0,-1 1-1,1-1 1,-1 1 0,0 0-1,1-1 1,-1 1 0,0 0-1,1 1 1,-1-1 0,0 0 0,0 1-1,0-1 1,0 1 0,0-1-1,-1 1 1,3 2 0,3 5 6,0 0 1,-1 0-1,0 1 1,0 0-1,-1 0 0,5 13 1,16 67 64,-5-15 79,-21-74-152,0-1-1,0 1 1,0 0 0,1 0-1,-1-1 1,0 1 0,0-1 0,1 1-1,-1 0 1,1-1 0,-1 1 0,0-1-1,1 1 1,-1 0 0,1-1 0,-1 1-1,1-1 1,0 0 0,-1 1 0,1-1-1,-1 1 1,1-1 0,0 0 0,-1 0-1,1 1 1,0-1 0,-1 0 0,2 0-1,0 0 1,-1 0 0,1-1-1,-1 1 1,0 0 0,1-1-1,-1 0 1,0 1 0,1-1-1,-1 0 1,0 0 0,0 0-1,0 1 1,2-3 0,6-6 14,-1 0 0,13-19 1,-16 20-2,16-23 4,-13 18 9,-1 2 0,2-1 0,-1 1-1,2 0 1,-1 1 0,1 0 0,20-14 0,-29 23-31,0 0-1,0 0 1,0 1 0,1-1 0,-1 0 0,0 1-1,0-1 1,1 1 0,-1-1 0,0 1 0,1 0 0,-1 0-1,1-1 1,-1 1 0,0 0 0,1 0 0,-1 0 0,1 1-1,-1-1 1,0 0 0,1 0 0,-1 1 0,0-1-1,1 1 1,-1-1 0,0 1 0,0-1 0,1 1 0,-1 0-1,0 0 1,0 0 0,0-1 0,0 1 0,0 0-1,0 0 1,0 1 0,0-1 0,-1 0 0,1 0 0,0 0-1,0 0 1,-1 1 0,1-1 0,0 2 0,2 7-1,0 0 0,0 0 1,-1 0-1,1 18 0,-2-26 0,0 24-1,-2-20-1,1 0 0,0 0 0,0 0 0,1 0 0,0-1 0,0 1 0,0 0 0,1 0 0,3 9 0,-2-15 8,-1-1 0,0 0 0,1-1 0,-1 1 0,0 0 0,0 0 0,0-1 0,2-2 0,38-32 44,13-12 9,-30 28-31,-20 16-24,0-1 1,0 1-1,0 1 1,1-1-1,0 1 1,-1 0-1,1 0 1,12-4-1,-17 6-2,1 1-1,0-1 0,0 0 0,0 1 1,0 0-1,0-1 0,0 1 0,0 0 1,0 0-1,0 0 0,0 0 0,-1 0 1,1 1-1,0-1 0,0 0 1,0 1-1,0 0 0,0-1 0,0 1 1,-1 0-1,1 0 0,0 0 0,-1 0 1,1 0-1,0 0 0,-1 1 0,0-1 1,1 0-1,-1 1 0,0-1 0,0 1 1,1-1-1,-1 1 0,0 0 0,1 3 1,17 27 10,1-1 1,37 43 0,-51-67-2,1 0 1,0 0-1,0-1 1,0 0-1,1-1 1,10 7-1,-15-11-2,0 0 0,-1 1 1,1-1-1,0 0 0,0-1 0,0 1 0,0 0 0,-1-1 1,1 0-1,0 1 0,0-1 0,0 0 0,0-1 0,0 1 1,0 0-1,0-1 0,0 0 0,0 0 0,0 0 0,-1 0 0,1 0 1,0 0-1,-1-1 0,5-2 0,-1-1 10,-1-1-1,1 1 1,-1-1 0,0 0-1,0-1 1,-1 1 0,0-1-1,0 0 1,-1 0 0,0 0-1,0 0 1,0-1-1,1-8 1,2-8-1278,-2-1 0,3-28 0,-7 49 641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4508 1 3712,'0'0'13783,"-9"10"-13709,-64 79 86,-18 0 144,34-28-216,-2-3 1,-4-2 0,-78 54-1,-2 0-11,-36 23-35,-113 65 68,175-116-87,29-30 3,1-3 19,-148 122 19,144-108-51,-74 49-2,-93 53 6,16-1-17,-64 41-73,177-115 32,28-18 29,-48 43 6,8-4 2,16-19 49,-220 210 0,271-224 20,-69 97 0,74-88 10,46-58-47,-129 146 196,133-156-190,1 1 0,-27 39-1,30-40-1,-1-1-1,-1 0 0,0-1 1,-34 24-1,-9 10 132,12-12 82,44-36-226,0 0-1,0 0 1,0-1-1,0 0 1,0 0 0,0 0-1,-1 0 1,1-1-1,-1 0 1,-7 2 0,12-4-23,0 0 1,0 0 0,0 0-1,0 0 1,0 0 0,0 0-1,0 0 1,0 0-1,0 0 1,1 0 0,-1 0-1,0 0 1,1 0 0,-1 0-1,1 0 1,-1 1-1,1-1 1,0-1 0,18-39-2533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72 5120,'0'0'6272,"-6"10"-5999,-27 42 286,22-48 3776,-15-5-2743,17 1-1217,-67 5 1032,41-8-977,27 2-318,0 0 0,1 1 0,-1 0 0,0 0-1,0 0 1,-12 3 0,-43 5 443,42-4-317,0 0 0,-40 14 0,46-17-50,15-1-184,-1 0 0,0 0 1,0 0-1,0 0 0,0 0 1,0 0-1,0 0 1,1 0-1,-1 1 0,0-1 1,0 0-1,0 0 0,0 1 1,1-1-1,-1 0 0,0 1 1,0-1-1,1 1 1,-2 1-1,64-21 321,46-12-205,-53 16-37,11-11 0,-14 6-34,-35 14-40,-9 4 8,0 0 0,-1-1 0,1 0-1,-1 0 1,1-1 0,-1 0 0,0-1 0,-1 1-1,7-6 1,17-13 721,-38 157-660,6-65-47,0-38 4,2 0-1,4 42 1,4-2 45,-7-57-19,2 9 66,-3-23-117,0 1 0,0 0 0,0-1 0,0 1 0,0 0 0,0-1 0,0 1 0,0 0 1,0-1-1,0 1 0,-1 0 0,1-1 0,0 1 0,0 0 0,-1-1 0,1 1 0,0-1 0,-1 1 0,1 0 0,-1-1 0,1 1 0,0-1 1,-1 1-1,0-1 0,1 1 0,-1-1 0,1 0 0,-1 1 0,0-1 0,-25 14 85,17-10-77,2 0-51,0-2 1,1 1 0,-1-1 0,-12 3 0,1-4-2873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5016,'0'0'12873,"6"11"-12608,0 2-194,-1 1 0,-1-1 0,0 1 0,0 0-1,-1-1 1,1 24 0,-4 8 197,-3-1 0,-1 1 0,-2-1 0,-14 50 0,15-67 104,-2 51 1,6-56-41,0-1 1,-2 1-1,-10 40 1,6-26 1095,7-36-1380,0 1-1,0 0 1,0-1-1,0 1 1,0 0-1,0-1 0,0 1 1,1 0-1,-1-1 1,0 1-1,0 0 1,1-1-1,-1 1 0,0 0 1,1-1-1,-1 1 1,0-1-1,1 1 1,0 0-28,-1-1 0,1 0 0,0 0 1,-1 0-1,1 0 0,-1 0 1,1 0-1,-1 0 0,1 0 0,0 0 1,-1 0-1,1 0 0,-1 0 1,1-1-1,-1 1 0,1 0 0,-1 0 1,1-1-1,-1 1 0,1 0 1,-1 0-1,1-1 0,-1 1 0,1-1 1,0 0-1,4-2 19,0 1-1,0 0 1,0 0 0,0 0 0,1 0-1,8-1 1,-6 1-9,22-3 73,41-4-1,-6 3 15,-43 2-74,-11 2-11,-1 0-1,1 0 0,0 2 1,-1-1-1,1 1 0,0 1 1,19 2-1,-19 0-4,24 7 140,-34-10-160,0 0-1,-1 0 0,1 1 0,0-1 0,0 1 0,0-1 0,-1 1 0,1-1 1,0 1-1,-1-1 0,1 1 0,-1 0 0,1-1 0,0 1 0,-1 0 0,1-1 0,-1 1 1,0 0-1,1 0 0,-1-1 0,0 1 0,1 0 0,-1 0 0,0 0 0,0 0 0,0 0 1,0-1-1,0 1 0,0 0 0,0 0 0,0 0 0,0 1 0,0-1-3,-1 0 1,1 0-1,0-1 0,-1 1 0,1 0 0,-1 0 0,0 0 1,1-1-1,-1 1 0,1 0 0,-1-1 0,0 1 0,0-1 1,1 1-1,-1-1 0,0 1 0,0-1 0,0 1 0,1-1 0,-1 0 1,0 1-1,0-1 0,0 0 0,0 0 0,0 0 0,0 1 1,0-1-1,0 0 0,-1-1 0,0 1-521,-1 0-1,0 0 1,1 0-1,-1-1 1,0 1-1,1-1 1,-6-2-1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10448,'0'0'6650,"15"-4"-6225,48-6 341,99-5-1,84 10 3463,-235-1-3111,-27 0-5079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7936,'0'0'9585,"14"3"-9184,4 3-257,-9-3-55,0-1 0,0 0 0,1 0 0,-1-1 0,1 0 0,14-1 0,315 7 4189,-330-7-4105,7 1 263,0-1 0,19-1 1,-27 1-333,2-1 303,-7-5-3917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6928,'0'0'6290,"11"1"-5803,79 11 978,25-3 854,167-7 1,-137-4-763,-103-1-1043,-34 1-291,0 2 1,0-1-1,0 1 0,14 1 1,-22-1-197,0 0 1,1 0 0,-1 0 0,0 0-1,0 0 1,1 0 0,-1 0-1,0 0 1,1 0 0,-1 0 0,0 0-1,1 0 1,-1 0 0,0 0 0,0 1-1,1-1 1,-1 0 0,0 0 0,0 0-1,1 0 1,-1 1 0,0-1-1,0 0 1,0 0 0,1 1 0,-1-1-1,0 0 1,0 0 0,0 1 0,0-1-1,0 0 1,1 1 0,-1-1 0,0 0-1,0 0 1,0 1 0,0-1-1,0 0 1,0 1 0,0-1 0,0 0-1,0 1 1,0-1 0,0 0 0,0 0-1,0 1 1,-1-1 0,1 0-1,0 1 1,-3 4-3150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0 4512,'0'0'11921,"-8"15"-11473,-72 121 484,24-44-275,-127 274 2174,179-358-2726,1 1-1,0-1 1,0 1 0,1 0 0,0-1 0,-1 15-1,3-21-68,-1 0 0,1 1 0,1-1 0,-1 0-1,0 1 1,0-1 0,1 0 0,0 0-1,-1 1 1,1-1 0,0 0 0,0 0-1,0 0 1,0 0 0,0 0 0,1 0 0,-1 0-1,1 0 1,-1-1 0,1 1 0,0 0-1,-1-1 1,1 0 0,0 1 0,0-1-1,0 0 1,0 0 0,0 0 0,0 0 0,3 1-1,13 1 89,1 0-1,-1-1 0,0 0 0,1-2 0,-1 0 1,34-5-1,70-16 364,-55 8-258,-25 2-89,-33 8-88,-1 1 0,1-1 0,-1 2 0,1-1 0,11 0 0,-19 2-44,1 0 1,-1 0-1,0 0 0,0 0 1,0 0-1,1-1 0,-1 1 1,0-1-1,0 1 0,0-1 1,0 1-1,1-1 0,-1 1 0,0-1 1,0 0-1,0 0 0,0 1 1,-1-1-1,1 0 0,0 0 1,0 0-1,0 0 0,-1 0 1,1 0-1,-1 0 0,1-1 1,-1 1-1,1 0 0,-1 0 1,1 0-1,-1 0 0,0-1 1,0 0-1,1-5-669,0 1 0,-1 0-1,0 0 1,-2-12 0,2 16-65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70 12160,'0'0'10090,"-9"13"-9461,-29 40 9,35-48-475,0 0 0,0 1 0,1-1 1,0 0-1,0 1 0,0 0 0,0-1 0,1 1 1,0 0-1,0 0 0,1-1 0,0 1 1,0 0-1,0 0 0,0 0 0,1 0 0,0-1 1,0 1-1,1 0 0,0-1 0,0 1 1,0-1-1,0 1 0,1-1 0,0 0 1,0 0-1,1 0 0,-1-1 0,1 1 0,0-1 1,0 0-1,7 5 0,-10-7-96,1-1 0,-1-1 0,1 1 0,0 0-1,0 0 1,-1-1 0,1 1 0,0-1 0,0 1 0,0-1 0,0 0-1,0 0 1,0 0 0,-1 0 0,1 0 0,0 0 0,0 0 0,2-1 0,0 0 57,1-1 1,-1 0-1,1 1 1,-1-2 0,0 1-1,0 0 1,4-4-1,4-3 202,-1-1 0,0-1 0,16-19 0,-20 20-295,1 0 1,-2 0 0,0 0-1,0-1 1,-1 0 0,0 0 0,0-1-1,4-21 1,-10 39-32,1-1 0,0 0 0,0 0 0,1 0 0,0 1 0,-1-1 0,2 0 0,-1 0 0,0 0 0,1 0 0,0 0 0,0-1 0,1 1 0,-1 0 0,1-1 0,0 0 0,0 0 0,6 6 0,-5-6 0,0 0 0,0 0 0,0 0 0,1-1 0,0 1 0,-1-1 0,1-1 0,0 1 0,0-1 0,0 1 0,1-1 0,-1-1 0,1 1 0,-1-1 0,1 0 0,-1 0 0,11-1 0,-10 0 0,1 0 0,-1-1 0,1-1 0,-1 1 0,0-1 0,1 0 0,-1 0 0,0-1 0,0 1 0,-1-2 0,1 1 0,-1 0 0,1-1 0,-1 0 0,0-1 0,5-4 0,-5 3 0,0 0 0,-1-1 0,1 1 0,-1-1 0,0 0 0,-1 0 0,0-1 0,0 1 0,-1-1 0,1 1 0,-2-1 0,1 0 0,0-8 0,-2 9 0,0 0 0,0-1 0,-1 1 0,1-1 0,-2 1 0,-2-10 0,3 13 0,0 1 0,0 0 0,0 0 0,0-1 0,-1 1 0,0 0 0,1 1 0,-1-1 0,0 0 0,0 0 0,-1 1 0,1-1 0,-1 1 0,1 0 0,-1 0 0,-3-3 0,6 5 8,-5-3 965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11048,'0'0'528,"12"0"-366,-4 0-112,235 2 2151,-207-3-1560,1 1 1,73 10-1,-14 1 1083,-73-8-538,-15-1-958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9440,'0'0'741,"-15"12"-449,-3 2-239,-18 12 299,2 3 0,0 0 0,-31 38 0,48-43-105,1 0-1,0 1 1,2 1-1,1 1 1,2 0-1,-11 34 1,10-19 105,1 0 0,3 1 0,-5 67 0,11-80-169,1 0 0,2 1 0,1-1 0,1 0 0,2 0 0,8 31 1,-9-48-110,0 0 0,1 0 0,1-1 1,0 1-1,1-1 0,0-1 1,1 1-1,0-1 0,1 0 0,0-1 1,0 0-1,1-1 0,1 0 1,-1 0-1,19 11 0,-19-14-49,1-1-1,-1 0 0,1 0 1,0-1-1,0-1 0,0 0 1,0 0-1,0-1 1,1 0-1,-1-1 0,1-1 1,-1 0-1,16-1 0,23-10-2207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10448,'0'0'288,"16"16"14,-7-6-243,13 14 89,0 0 1,-2 2 0,-1 0-1,18 32 1,-24-29 96,0-1 0,-2 2 0,-2-1 0,0 2 0,-2-1 0,-1 1 0,3 59 0,-9-51 88,-1-1 0,-2 1-1,-1 0 1,-2-1 0,-23 74-1,14-68 38,-2 0 0,-2-1-1,-2 0 1,-2-2-1,-2-1 1,-1 0-1,-2-2 1,-2-2 0,-1 0-1,-2-2 1,-43 35-1,39-45 251,36-23-759,-1 0 0,1 0 0,-1 0-1,0-1 1,1 1 0,-1-1 0,0 1 0,0-1-1,1 0 1,-1 0 0,0 0 0,0 0-1,0 0 1,1 0 0,-1 0 0,0 0 0,0-1-1,-3 0 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6128,'0'0'2360,"75"-35"-1904,-47 23-200,-4 0 0,2 0-96,3-2 16,-3 0-88,2 2 8,-2 6-120,-2 0 8,-10 0-112,5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7936,'0'0'0,"79"-61"8,-43 35 264,-2 6 8,-9 4 8,-7 10-64,-6 6 0,-4-2-72,0-2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 6520,'0'0'576,"67"-52"-392,-31 18-8,10 3 16,-3 5-32,-9 6 8,0 6-40,-4 2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6824,'0'0'648,"61"-53"-488,-31 23-312,4-2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3692 4312,'0'0'11098,"11"-2"-10748,34-4 2,-40 5-219,0 0 0,0-1 1,0 0-1,0 0 0,0 0 1,0 0-1,-1-1 0,1 0 1,6-5-1,14-7 372,-15 9-327,0-1 1,0 0-1,-1 0 0,0-1 1,-1 0-1,1 0 0,13-20 1,-12 16 86,1-1 0,0 2 1,21-17-1,-17 15-53,0-1 0,-1-1-1,0 0 1,-1 0 0,17-28-1,-16 22-30,1 1-1,1 0 1,24-23-1,64-64 318,-32 30-17,-54 61-354,1 0 1,1 1 0,0 1-1,27-13 1,-16 8-21,-16 9-15,24-20 1,-29 21-70,1 0 0,0 1 0,1 0 0,13-6 0,-13 7-14,0 0 1,0 0-1,17-16 0,-16 13-26,-1 1 0,20-11-1,-20 12 19,1-1-1,-1 0 1,0-1-1,-1-1 1,14-15 0,-12 11-3,1 1 0,25-19 1,89-56-14,-30 7-38,-88 75 47,8-6-50,0 0 0,26-11-1,-32 17 21,1-1-1,-1 0 0,-1-1 1,18-17-1,13-10-117,16-6-122,45-36-83,-92 69 340,60-55-135,-57 51 131,0 1 0,1 1 1,26-17-1,20-15-55,-27 17 51,1 2-1,64-34 1,-65 40 34,8-8-58,41-33 0,-53 37-7,100-59 126,-1 1-169,24-20 119,-60 41 28,-62 41-38,39-29 0,-38 22 34,23-18-29,77-76 0,25-27-165,-132 122 165,1 2-1,52-34 1,-30 23-2,-25 18-8,40-19 0,-5 4 8,49-35 69,-39 33-98,-42 21 1,46-28 0,-28 8 17,35-22 0,30-15-94,-49 27 60,-45 31 41,0 0 0,-1 0-1,-1-1 1,0-1-1,0-1 1,21-27 0,-7 10-30,0 2 42,-9 9-37,25-32 0,-35 41-17,0 0-1,1 1 1,19-16 0,13-13 11,-26 23 40,1 0 1,26-18-1,-21 17-113,23-21-1,-34 27-35,0 1-1,21-15 0,-30 23 120,-1 1 0,1 0 0,0-1-1,-1 1 1,1-1 0,0 1 0,-1-1 0,1 1 0,-1-1 0,1 0-1,-1 1 1,1-1 0,-1 1 0,1-1 0,-1 0 0,0 0-1,1 1 1,-1-1 0,0 0 0,0 0 0,1 1 0,-1-1 0,0 0-1,0 0 1,0 0 0,0 1 0,0-1 0,0 0 0,0 0 0,0 0-1,-1 1 1,1-1 0,0 0 0,0 0 0,-1 1 0,1-1 0,0 0-1,-1 1 1,1-1 0,-1-1 0,-1 1-8,1-1 0,0 1 0,-1 0 0,1 0 0,0 0 0,-1 0 0,0 0 0,1 0 0,-1 0 0,1 0 0,-1 1 0,0-1 0,0 1 0,1-1 0,-1 1 0,0-1 0,-3 1 0,-126 6-409,-24 0 298,68 3 185,70-8-49,0 2 0,-18 5 1,-29 4-5,58-11 3,0 1 0,0-1-1,0 2 1,0-1 0,0 1 0,-8 4-1,5-2 41,3 1-30,122-17-68,-46 3 54,-10 1 63,-2-2 0,60-18 0,-71 22-8,-5 1-26,59-23 133,-100 26-155,0 0 0,0 1 0,0 0 0,0-1 0,0 1 1,0 0-1,0-1 0,1 1 0,-1 0 0,0 0 0,0 0 0,0 0 0,0 0 0,1 0 0,-1 0 0,0 1 0,0-1 0,0 0 1,0 1-1,0-1 0,0 1 0,0-1 0,2 2 0,-2-1-2,-1 0 1,1 0-1,0 0 1,-1 0-1,0 0 0,1 0 1,-1 1-1,0-1 0,1 0 1,-1 0-1,0 0 1,0 1-1,0-1 0,0 0 1,0 0-1,0 0 1,0 1-1,-1 0 0,-2 9 12,1-1-1,-2 0 1,-8 17-1,-57 105 27,-24 52 149,85-168-125,6-13-39,0 0-1,1 0 1,-1 1 0,1-1 0,0 1-1,0-1 1,0 1 0,0-1 0,0 6-1,-3 22 598,4-30-507,4-1 96,-4 0-197,1 0 0,-1 0 0,1 0 0,-1 0 0,1 0 0,-1 0 0,0 1 1,1-1-1,-1 0 0,1 0 0,-1-1 0,1 1 0,-1 0 0,0 0 0,1 0 0,-1 0 0,1 0 0,-1 0 0,1 0 0,-1-1 0,0 1 0,1 0 1,-1 0-1,0-1 0,1 1 0,-1 0 0,0-1 0,1 1 0,-1-1 152,-4-12 84,-7-2-200,-1 1 1,0 0 0,-1 1-1,-1 1 1,-26-19 0,15 11-28,-73-53-66,59 46-3133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255 59 4616,'0'0'1385,"11"-4"-1018,6-4-241,1-1 17,1 1 0,-1 1 0,1 1 0,0 1 0,1 0 0,22-2-1,47 10 44,126 21 0,-123-11-146,197 48 101,-48-7 53,-202-49-139,27 5 38,-60-9-66,1 1 0,-1 0 1,0 0-1,1 1 0,-1-1 0,-1 1 0,9 6 0,2 0 49,-5-2 192,-11-6-259,-1-1 0,1 1 0,-1-1 0,0 1-1,1-1 1,-1 1 0,0-1 0,0 1 0,1-1 0,-1 0-1,0 0 1,0 1 0,1-1 0,-1 0 0,0 0 0,0 0-1,0 0 1,1 0 0,-1 0 0,-1 0 0,-55 6 79,1-3 1,-77-6-1,77 1-31,34 1-34,-95-2 172,-156 14-1,228-6-133,-17 1 84,1 3-1,-66 19 1,126-28-139,0 0 0,1 0 0,-1 0-1,0 1 1,0-1 0,0 0 0,1 1 0,-1-1 0,0 1 0,0-1-1,1 1 1,-1-1 0,0 1 0,1-1 0,-1 1 0,1 0 0,-1-1 0,0 1-1,1 1 1,-1-2-2,1 1 1,0-1-1,0 1 0,0 0 0,0-1 0,0 1 0,0-1 0,0 1 0,1 0 1,-1-1-1,0 1 0,0-1 0,0 1 0,1-1 0,-1 1 0,0-1 1,0 1-1,1 0 0,-1-1 0,1 1 0,3 4 16,1-1-1,-1 0 1,1 0-1,7 4 1,-5-4-9,21 15 25,1-2-1,1-1 0,1-1 0,45 15 0,139 33 42,-125-40-48,271 76 113,-242-73-39,-108-20-75,-11-6-27,1 0 0,-1 1 0,0-1 1,0 0-1,0 0 0,1 0 0,-1 0 1,0 1-1,0-1 0,0 0 0,0 0 1,0 0-1,0 1 0,0-1 0,1 0 1,-1 0-1,0 0 0,0 1 0,0-1 1,0 0-1,0 0 0,0 1 0,0-1 1,0 0-1,0 0 0,0 0 0,0 1 1,0-1-1,0 0 0,0 0 0,-1 0 1,1 1-1,0-1 0,0 0 0,0 0 1,0 0-1,0 1 0,0-1 0,0 0 1,-1 0-1,1 0 0,0 1 0,0-1 1,0 0-1,0 0 0,-1 0 0,1 0 1,0 0-1,0 0 0,0 0 0,-1 1 1,1-1-1,0 0 0,0 0 0,-1 0 1,1 0-1,0 0 0,-10 3 10,1 0 1,-1-1-1,1 0 1,-1-1-1,-10 1 0,13-2-7,-133 6 31,-198-16 0,150 1-14,-218-19 45,246 16 19,132 11-53,1 2 0,0 1 0,-47 10-1,71-12-35,-26 10 87,29-10-81,-1 0 0,1 1-1,0-1 1,0 0-1,0 0 1,0 0 0,-1 0-1,1 0 1,0 1-1,0-1 1,0 0 0,0 0-1,0 0 1,0 0-1,0 1 1,0-1 0,-1 0-1,1 0 1,0 0 0,0 1-1,0-1 1,0 0-1,0 0 1,0 0 0,0 1-1,0-1 1,0 0-1,0 0 1,0 0 0,0 1-1,0-1 1,1 0-1,-1 0 1,0 0 0,0 0-1,0 1 1,0-1-1,0 0 1,0 0 0,0 0-1,1 1 1,17 9 42,171 45 36,279 53 5,-341-80-59,470 75 159,-563-100-164,-13-1-5,0 0-1,0 1 1,0 2-1,28 8 1,-47-12-12,0-1-1,-1 1 1,1 0 0,-1 0 0,1-1 0,-1 1 0,1 0 0,-1 0 0,0 0 0,0 1 0,2 1 0,-2-3-3,-1 1 1,0-1 0,0 0 0,0 1 0,1-1-1,-1 1 1,0-1 0,0 1 0,0-1 0,0 0 0,0 1-1,0-1 1,0 1 0,0-1 0,0 1 0,0-1-1,0 1 1,0-1 0,0 0 0,-1 1 0,1-1-1,0 1 1,0-1 0,0 1 0,0-1 0,-1 0 0,0 1-1,-1 2 4,-1 0-1,-1-1 0,1 0 0,0 1 0,-1-1 1,1 0-1,-1-1 0,1 1 0,-5 1 1,-72 25 20,-147 32 1,-92-4-9,125-24 17,154-25-20,1 2 0,-40 15 0,64-19-8,0 1 0,1 1-1,-1 1 1,1 0 0,1 0 0,0 1 0,-23 21-1,35-29-4,0 0-1,0 0 1,1 0-1,-1 0 1,0 0-1,0 0 1,0 1-1,1-1 1,-1 0-1,1 0 1,-1 0-1,1 1 1,-1-1-1,1 0 1,0 1-1,0-1 1,-1 0-1,1 1 1,0-1-1,0 0 1,0 1-1,1-1 1,-1 0-1,0 1 1,0-1-1,1 0 1,-1 1-1,1-1 1,-1 0-1,1 0 1,-1 1-1,1-1 1,0 0-1,0 0 1,0 0-1,1 1 1,2 3-1,1-1 1,-1 0 0,1 0 0,0 0 0,1 0-1,9 4 1,21 9 6,1-1-1,59 16 0,85 12 30,-117-29-23,49 10 23,111 28 35,-164-36-32,95 41 1,-150-56-38,31 17 12,-35-18-14,0-1 1,0 1-1,0-1 1,0 1-1,0 0 1,0 0-1,-1-1 0,1 1 1,0 0-1,0 0 1,-1 0-1,1 0 0,-1-1 1,1 1-1,-1 0 1,1 0-1,-1 0 1,1 0-1,-1 0 0,0 1 1,0-1-1,1 0 1,-1 0-1,0 0 0,0 0 1,0 0-1,0 0 1,0 0-1,-1 0 1,1 2-1,-3 2 1,-1-1-1,1 0 1,-1 0-1,1 0 1,-1 0 0,0-1-1,-1 1 1,1-1 0,-1 0-1,1-1 1,-10 5-1,4-1 1,-47 24 0,-2-3 1,-122 39-1,-131 16 2,-144 16-3,326-71 0,87-18 0,0 2 0,1 2 0,1 2 0,-50 25 0,72-29 0,19-11 0,-1 1 0,1-1 0,0 0 0,0 0 0,0 0 0,0 0 0,0 1 0,0-1 0,-1 0 0,1 0 0,0 0 0,0 1 0,0-1 0,0 0 0,0 0 0,0 1 0,0-1 0,0 0 0,0 0 0,0 0 0,0 1 0,0-1 0,0 0 0,0 0 0,0 1 0,0-1 0,0 0 0,0 0 0,0 0 0,1 1 0,-1-1 0,0 0 0,0 0 0,0 0 0,0 0 0,0 1 0,1-1 0,-1 0 0,0 0 0,0 0 0,0 0 0,0 0 0,1 1 0,-1-1 0,0 0 0,0 0 0,0 0 0,1 0 0,-1 0 0,15 6 0,-11-4 0,24 7 0,1-1 0,46 7 0,-66-14 0,52 8 2,0-3 1,77-1 0,117-21 19,339-9 77,-538 26-82,224 17 134,-275-18-145,24 7 25,-28-7-30,-1 0 0,1 0 0,-1 1 0,1-1 0,-1 0 0,1 0 0,-1 1 0,0-1 0,1 0 0,-1 1 0,1-1 0,-1 0 0,0 1-1,1-1 1,-1 1 0,0-1 0,1 1 0,-1-1 0,0 0 0,0 1 0,0-1 0,1 1 0,-1-1 0,0 1 0,0-1 0,0 1 0,0-1 0,0 1 0,0-1 0,0 1 0,0 0 0,0-1 0,0 1 0,0-1 0,0 1 0,0-1 0,0 1 0,-1-1 0,1 1 0,0-1 0,0 0 0,-1 1 0,1-1 0,0 1 0,-1-1 0,1 1 0,-4 3 0,1-1 1,-1 1 0,1-1 0,-1 0 0,0 0 0,0-1-1,-1 1 1,1-1 0,0 0 0,-1 0 0,0 0 0,-7 2-1,-1 0 2,-89 32 4,-181 36-1,-117-5 5,233-41-9,9 1 3,190-14 62,76 18-40,-68-21-26,-1 2 0,0 1-1,57 28 1,-29 1-1717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0 275 3912,'0'0'1129,"13"-12"-761,0 0-313,0-1-13,0 1 1,1 0-1,1 1 0,0 0 0,0 1 1,22-10-1,53-10-387,149-31 0,-193 51 300,210-48 518,-251 57-358,1 1-1,-1-1 0,0 0 0,1 1 0,-1 0 1,0 1-1,0-1 0,1 1 0,-1 0 0,0 0 1,0 1-1,0-1 0,6 4 0,-10-5-80,0 1-1,-1 0 1,1 0 0,0 0-1,-1 0 1,1 0-1,-1 0 1,1 1 0,-1-1-1,1 0 1,-1 0 0,0 0-1,0 0 1,1 1-1,-1-1 1,0 0 0,0 0-1,0 0 1,0 1 0,-1-1-1,1 0 1,0 2-1,-8 28 223,7-27-205,-21 62 308,11-36-150,1 0 0,-7 46-1,-9 49 139,15-83-292,3 0-1,1 0 1,-1 44 0,8-30-1261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9848,'0'0'22432,"5"11"-22021,59 154-333,-40-98-88,8 19 10,48 90 0,-78-171 0,9 16 0,21 30 0,-29-47 0,1 1 0,-1-1 0,1 0 0,0 0 0,0 0 0,1-1 0,-1 1 0,1-1 0,-1 0 0,1 0 0,10 4 0,-12-7 0,1 0 0,-1 1 0,1-1 0,-1 0 0,1-1 0,-1 1 0,1-1 0,-1 1 0,1-1 0,-1 0 0,4-2 0,-7 3 28,1 0 0,-1 0-1,0 0 1,1-1 0,-1 1 0,1 0-1,-1 0 1,0-1 0,1 1 0,-1 0 0,0-1-1,1 1 1,-1 0 0,0-1 0,1 1-1,-1 0 1,0-1 0,0 1 0,1-1 0,-1 1-1,0 0 1,0-1 0,0 1 0,0-1 0,0 1-1,0-1 1,0 1 0,0-1 0,0 1-1,0 0 1,0-1 0,0 1 0,0-1 0,0 0-1,-6-15-3577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871 197 3504,'0'0'19,"10"-12"-62,19-21 14,70-87 1138,-98 119-1062,-1 0 0,1 0 0,0 0 0,0-1 0,0 1 0,-1 0 0,1-1 0,-1 1 0,1 0 1,-1-1-1,1 1 0,-1-1 0,0 1 0,1-3 0,-2 3-17,0 0 1,1 1-1,-1-1 1,0 0-1,1 1 1,-1-1-1,0 1 1,1-1-1,-1 1 1,0-1-1,0 1 1,0 0-1,0-1 1,0 1-1,1 0 1,-1-1-1,0 1 1,0 0-1,0 0 1,0 0-1,0 0 1,0 0-1,0 0 1,0 0-1,0 0 1,-1 1-1,-17 0 112,0 0 0,0 2 0,0 0 0,1 1 0,-20 7 0,-92 40 323,27-10-46,91-37-293,0 0-1,1 1 1,-1 1-1,-13 8 1,25-14-119,0 0 0,0 0 0,0 0 0,0 0-1,0 0 1,0 0 0,0 0 0,-1 0 0,1 0 0,0 0 0,0 0 0,0 0 0,0 0-1,0 0 1,0 0 0,0 0 0,0 0 0,0 0 0,-1 0 0,1 0 0,0 0-1,0 0 1,0 1 0,0-1 0,0 0 0,0 0 0,0 0 0,0 0 0,0 0-1,0 0 1,0 0 0,0 0 0,0 1 0,0-1 0,0 0 0,0 0 0,0 0 0,0 0-1,0 0 1,0 0 0,0 0 0,0 1 0,0-1 0,0 0 0,0 0 0,0 0-1,0 0 1,0 0 0,0 0 0,0 0 0,0 0 0,0 1 0,0-1 0,0 0 0,0 0-1,0 0 1,0 0 0,0 0 0,1 0 0,-1 0 0,0 0 0,11 1 206,20-3-38,221-36 366,222-21 260,-464 59-757,-8-1-28,0 1 0,0-1 0,1 1 1,-1 0-1,0 0 0,0 0 0,1 0 1,-1 0-1,0 1 0,0-1 0,0 1 1,0-1-1,1 1 0,-1 0 1,0 0-1,0-1 0,3 4 0,-5-4-12,0 1 0,0-1 0,1 1 0,-1-1 0,0 1 0,0-1-1,0 1 1,0-1 0,0 1 0,0-1 0,-1 1 0,1-1 0,0 1 0,0-1-1,0 1 1,0-1 0,-1 1 0,1-1 0,0 1 0,0-1 0,-1 1-1,1-1 1,0 0 0,-1 1 0,1-1 0,0 0 0,-1 1 0,1-1 0,-1 0-1,0 1 1,-14 13 43,-1-1 1,-1 0-1,-21 12 0,5-3-4,-79 49 79,-2-5-1,-136 57 1,-265 64 183,471-174-239,1 2 0,0 1 0,-75 42 0,116-57-60,-7 6 90,9-7-92,0 1 1,0-1-1,1 0 0,-1 1 1,0-1-1,0 0 1,1 1-1,-1-1 0,0 0 1,1 0-1,-1 1 0,0-1 1,1 0-1,-1 0 0,0 0 1,1 0-1,-1 1 1,0-1-1,1 0 0,-1 0 1,1 0-1,-1 0 0,0 0 1,1 0-1,-1 0 0,1 0 1,-1 0-1,0 0 1,1 0-1,64 7 118,116-2-1,69-20 7,-20 1 25,-189 12-112,5 0 80,70 6 0,-112-4-104,0 1 0,-1 0 0,1-1-1,0 1 1,-1 0 0,1 1 0,-1-1 0,7 4 0,-9-4-11,0-1-1,0 1 0,-1 0 1,1 0-1,0-1 0,0 1 0,-1 0 1,1 0-1,-1 0 0,1 0 1,-1 0-1,1 0 0,-1 0 1,0 0-1,1 0 0,-1 0 1,0 0-1,0 0 0,0 0 1,0 0-1,0 0 0,0 0 1,0 0-1,0 0 0,0 0 0,0 0 1,0 0-1,-1 0 0,1 0 1,-1 0-1,1 0 0,0 0 1,-1 0-1,1-1 0,-2 3 1,-6 9 16,0 0 0,-1-1 1,-1 0-1,0 0 1,-13 11-1,7-7-3,-18 16 46,-72 51 1,-49 16 57,-64 47 134,215-142-245,0 0 1,0 0 0,0 0-1,0 1 1,1 0 0,0 0 0,0 0-1,0 0 1,-3 6 0,6-9-9,-1 0 1,1 0-1,0 0 0,-1 0 1,1 0-1,0 0 1,0 0-1,0 0 1,0 0-1,0 0 0,0 0 1,0 0-1,0 0 1,1 0-1,-1 0 0,0 1 1,1-1-1,-1 0 1,1 1-1,0 0 2,1-1 0,-1 1 1,1 0-1,0-1 0,-1 1 0,1-1 0,0 0 1,0 1-1,0-1 0,0 0 0,0 0 0,3 1 1,13 5 10,0-1 1,1-1-1,-1-1 1,21 3-1,78 2 18,13 2 9,-113-8-23,0 0 0,0 1-1,0 1 1,0 1 0,19 9-1,-35-15-15,1 1-1,0 0 0,-1 0 0,1 0 1,-1 0-1,1 0 0,-1 0 1,1 0-1,-1 0 0,0 0 0,0 1 1,1-1-1,-1 0 0,0 1 1,0-1-1,0 1 0,-1-1 0,1 1 1,0 0-1,0-1 0,-1 1 1,1 0-1,-1-1 0,0 1 0,1 0 1,-1 0-1,0 0 0,0-1 1,0 1-1,0 0 0,-1 0 0,1-1 1,-1 3-1,-2 4 8,0-1 0,0 0 0,-1 0 0,0 0 1,0-1-1,-6 8 0,-5 4-1,-1-1 1,-1-1-1,0 0 1,-23 15-1,-18 16 8,-152 150 25,201-189-38,1-2 2,0 1-1,1 0 1,0 0 0,1 0 0,0 1 0,0 0 0,-7 13 0,13-21-7,-1 1 0,1 0 0,0 0 0,-1 0 0,1 0 0,0 0 0,0 0 0,0 0 0,0 0 0,0 0 1,0 0-1,0 0 0,0 0 0,0 0 0,0 0 0,1 0 0,-1 0 0,0 0 0,1 0 0,-1 0 0,1 0 0,-1 0 0,1 0 0,-1-1 0,2 2 0,20 17 18,-9-11-9,1-1 0,1 0 1,-1 0-1,1-1 0,0-1 1,0-1-1,23 4 1,-11-4 28,-1-2 0,0 0 0,46-4 1,-61 2-14,5-1 19,-14 0 23,-8 0 53,-26-2-91,0 1 0,0 2 0,-1 2 0,-33 5 0,22-3-11,-157 18 44,187-23-58,13 1-2,0-1 0,0 1 1,-1 0-1,1-1 0,0 1 0,0 0 0,-1 0 0,1 0 0,0 0 1,0 0-1,-1 0 0,1 1 0,0-1 0,0 0 0,0 0 1,-1 1-1,1-1 0,0 1 0,0-1 0,0 1 0,0 0 1,0-1-1,-1 2 0,5 0 5,1-1-1,-1 1 1,1-1 0,-1 1 0,0 1 0,5 2 0,-5-2-8,27 21 7,39 41 1,-60-55-7,0-1 0,-1 2 0,-1 0 0,0 0 0,0 0 0,-1 0 0,-1 1 0,6 17 0,-10-24-1,0 1 0,0 0 0,0 0 0,-1-1 0,0 1 0,0 0 0,-1-1 0,1 1 0,-1 0 0,0-1 0,-1 1 0,1 0 0,-1-1 0,-1 0 0,-2 6 0,-6 9 0,0-1 0,-22 27 0,28-39 0,-11 13-11,-1 0 1,-1-1-1,0-1 1,-31 24 0,45-40-13,1 0 0,0 0 0,-1-1 0,1 1 0,-1-1 0,1 0 0,-1 0 0,0 0 0,0 0 0,1 0 0,-1-1 0,-6 0 0,-27 6-282,28-3-156,0-1 1,-1 0 0,1 0 0,-12 0-1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0 508 8240,'23'-43'172,"1"1"0,3 1 0,1 1 0,1 1 1,3 2-1,1 1 0,64-54 0,-74 73-72,1 0 0,0 1 0,1 2 1,1 0-1,0 2 0,1 0 0,0 2 0,1 1 0,36-6 0,-54 13-55,0 1 1,0 1-1,0 0 0,0 0 0,0 1 0,19 4 0,-26-5-31,-1 1 0,1 0 0,0 0 0,0 0 0,0 1 0,-1-1 0,1 1 0,0 0 0,-1-1 0,0 1 0,4 4 0,-4-4-6,-1-1 1,0 1-1,0 0 0,0 0 0,0-1 0,-1 1 1,1 0-1,0 0 0,-1 0 0,1 0 0,-1 0 1,0 0-1,0 0 0,0 0 0,0 0 1,0 0-1,0 0 0,0 0 0,-1 3 0,-3 7 8,1 0-1,-2 0 0,0-1 1,0 0-1,-1 0 0,-11 16 1,-50 60-17,56-73 2,-79 83-9,3-2 4,57-61 23,20-24-1,1 0 0,-14 21 1,22-29-11,0 1 1,0-1-1,0 1 0,0-1 1,0 1-1,0 0 1,1 0-1,-1 0 1,1-1-1,0 1 1,0 0-1,0 0 0,0 0 1,1 5-1,15 40 41,-7-24-24,3 15-21,-2-1 0,-2 1 0,-2 0 0,-2 1 0,-1 0 1,-2 0-1,-1-1 0,-8 52 0,2-33-13,5-38 5,-1 1 0,-1-1 0,-6 24 0,7-41 6,1 1 1,-1-1-1,0 0 0,0 0 1,0 1-1,0-2 1,0 1-1,-1 0 1,1 0-1,-1-1 1,-5 5-1,7-6 5,0-1-1,1 1 0,-1 0 1,0-1-1,0 1 1,0-1-1,0 1 1,0-1-1,0 0 1,0 1-1,0-1 1,0 0-1,0 0 0,0 0 1,0 0-1,0 0 1,0 0-1,0 0 1,0 0-1,0 0 1,0 0-1,-1 0 0,1-1 1,0 1-1,0 0 1,1-1-1,-1 1 1,0-1-1,0 1 1,0-1-1,0 1 1,0-1-1,0 0 0,1 1 1,-1-1-1,0 0 1,0 0-1,1 0 1,-1 1-1,1-1 1,-1 0-1,1 0 1,-1-2-1,-3-5 33,0 0 0,1-1 0,0 1 0,0-1 1,1 0-1,0 0 0,1 0 0,0 0 0,1-17 0,1 13 36,1 0-1,0 0 0,1 0 1,0 0-1,1 1 1,7-17-1,-10 28-65,0 1 1,-1-1-1,1 0 0,0 0 0,0 0 1,0 1-1,0-1 0,-1 0 1,1 1-1,0-1 0,0 1 1,0-1-1,0 1 0,0 0 1,1-1-1,-1 1 0,0 0 0,0 0 1,0-1-1,0 1 0,0 0 1,0 0-1,0 0 0,0 0 1,0 1-1,1-1 0,-1 0 0,0 0 1,0 1-1,0-1 0,0 1 1,0-1-1,0 1 0,1 0 1,37 20 69,-29-13-69,-1 0 0,15 17 0,-18-18-18,1 0 1,0 0-1,0-1 1,0 1-1,1-2 1,13 8 0,-14-9 6,1-1 1,0-1-1,-1 0 0,1 0 1,0 0-1,0-1 1,1 0-1,-1-1 1,0 0-1,0 0 1,0-1-1,0 0 1,0 0-1,0-1 0,0 0 1,10-4-1,4-2 12,0-2 0,0-1 0,-1 0 0,26-19 0,46-28 72,-91 55-89,-9 3 0,-14 4-21,-79 25-202,-124 54 1,107-31-1792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1008 282 5824,'0'0'258,"1"-14"20,27-160 784,-21 97-38,-7 76-987,1 0 0,-1 1 1,0-1-1,0 0 0,1 0 0,-1 0 0,0 1 0,1-1 0,-1 0 0,1 0 0,-1 1 0,1-1 0,-1 1 0,1-1 0,0 0 0,-1 1 0,1-1 0,0 1 0,-1-1 0,1 1 0,0-1 0,0 1 0,-1 0 0,1-1 0,0 1 0,0 0 1,0 0-1,0 0 0,-1 0 0,1-1 0,2 1 0,30 3 162,-25-2-138,-4-1-44,5 1 23,0 0-1,0 1 0,0 0 0,12 4 1,-19-5-29,0 0 0,0-1 0,-1 1 1,1 0-1,0 0 0,0 1 1,-1-1-1,1 0 0,-1 0 0,1 1 1,-1-1-1,1 1 0,-1-1 1,0 1-1,0 0 0,0-1 0,0 1 1,0 0-1,0 0 0,0 0 1,0 0-1,-1 0 0,1 0 0,-1 0 1,0 0-1,1 3 0,-2 3 9,0-1-1,0 0 1,-1 0 0,0 0-1,0 0 1,0 0-1,-1 0 1,0-1-1,-1 1 1,1-1-1,-1 0 1,-1 0-1,1 0 1,-9 8-1,-7 7 33,-2-2 0,-29 23-1,-14 4 106,-2-2 0,-139 66 0,123-75 131,-143 41 0,207-71-223,-1-1-1,0 0 1,1-1 0,-1-1-1,0-1 1,0-1 0,-29-3-1,48 3-56,0 0 1,0-1-1,0 1 0,0 0 0,0 0 0,0 0 1,0-1-1,0 1 0,1-1 0,-1 1 0,0-1 0,0 1 1,0-1-1,0 1 0,1-1 0,-1 1 0,0-1 1,1 0-1,-1 0 0,0 1 0,1-1 0,-1 0 0,1 0 1,-1 0-1,1 0 0,-1 0 0,1 1 0,0-1 0,0 0 1,-1 0-1,1 0 0,0 0 0,0 0 0,0 0 1,0 0-1,0 0 0,0 0 0,0 0 0,1-2 0,0-4 25,1 1 0,0-1 0,1 0 0,5-10 0,-1 4 2,0 1-1,1 0 1,1 1 0,0-1-1,0 1 1,18-15-1,-9 11 27,1 0 1,0 1-1,25-13 0,-34 21 9,0 0-1,0 0 1,0-1-1,14-15 1,-20 19 179,-7 8-152,-9 11-31,-117 95 133,-18 19-65,113-95-94,-36 45 0,61-69-29,1 1 0,0 0 0,1 1 0,1 0 0,-1 0 0,2 0 0,0 1 0,-4 17 0,8-26-3,1-1 0,-1 1 0,1 0 0,0 0 0,0-1 0,0 1 1,1 0-1,-1-1 0,1 1 0,0 0 0,1-1 0,-1 1 0,1-1 0,0 1 0,2 4 0,0-3 3,1 0-1,0 0 1,0 0-1,0 0 1,0-1-1,1 0 1,0 0-1,10 6 1,6 2 9,1-1 0,1-2 1,0 0-1,32 8 0,-12-6-3,-21-7-5,-1 2 0,38 15 0,-55-20-6,0 0 1,0 1-1,-1 0 0,1 0 0,-1 0 0,1 0 1,-1 1-1,0 0 0,0 0 0,-1 0 1,1 0-1,-1 1 0,0-1 0,0 1 0,0 0 1,3 8-1,-5-8-1,1 0 0,-1 0 0,-1 0 1,1 0-1,-1 0 0,0 0 0,0 0 0,0 0 0,-1 0 1,0 0-1,0 0 0,0 0 0,0 0 0,-1-1 1,0 1-1,0 0 0,0-1 0,-1 1 0,1-1 0,-5 5 1,-5 7 6,-2-1 1,0 0-1,-26 21 1,14-13-3,10-8-5,-26 23 21,39-36-18,0 0-1,-1 0 1,1 0-1,0 0 1,-1-1 0,1 1-1,-1-1 1,1 0-1,-1 0 1,0 0-1,0-1 1,-3 1 0,6-1-5,0 0 1,0 0 0,0 0 0,0 0 0,0 0 0,0 0 0,0 0 0,1-1 0,-1 1 0,0 0-1,0-1 1,0 1 0,0 0 0,0-1 0,1 1 0,-1-1 0,0 1 0,1-1 0,-1 1-1,0-1 1,1 0 0,-1 1 0,0-1 0,1 0 0,-1-1 0,0 0 2,0 1 0,1-1 0,0 0 1,-1 0-1,1 1 0,0-1 0,0 0 1,0 0-1,0 1 0,1-1 0,-1 0 0,1-2 1,1-5 16,2-1 1,-1 1-1,9-15 1,30-42 97,-31 51-538,0-1 0,-1-1 0,-1 1 0,8-22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5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338 282 8032,'6'-15'177,"10"-19"-28,36-56 1,-42 75-72,1 0 0,1 0 0,0 1 1,0 1-1,2 0 0,22-18 1,-29 28-32,-1-1 0,1 1 0,0-1-1,0 2 1,0-1 0,0 1 0,1 0 0,-1 1 0,1 0 0,-1 0 0,1 0 0,-1 1 0,1 0 0,-1 1 0,1 0 0,-1 0 0,1 0 0,-1 1 0,0 0 0,0 1 0,0-1-1,0 1 1,7 4 0,-12-5-34,0 0-1,0 0 1,0 0-1,0 0 1,-1 1-1,1-1 0,-1 0 1,1 1-1,-1-1 1,0 1-1,0-1 1,0 1-1,0 0 0,0-1 1,-1 1-1,1 0 1,-1-1-1,1 1 1,-1 0-1,0 0 0,-1 0 1,1-1-1,-1 6 1,-1 1 3,0 0 0,0 0 0,-1 0 0,0-1 0,-1 1 0,-5 10 0,-2-2-7,0-1 0,-1 0 0,-1-1 0,0-1 0,-1 0 0,-1 0 0,0-2-1,-1 0 1,-24 15 0,-20 7-21,-87 37 0,125-62 46,0-1 0,-39 10 0,56-18 78,6-1 11,11-5 64,245-77 461,-249 80-635,27-10 122,0 1 1,72-14-1,-97 27-50,-13 4-6,-19 10 4,20-14-83,-130 70 63,57-32-42,-297 143-17,359-176-4,-51 20 34,65-26-32,-1 0-1,0 0 1,0 0-1,1 0 0,-1 0 1,0 1-1,0-1 1,1 0-1,-1 0 0,0 0 1,0 0-1,0 1 1,1-1-1,-1 0 0,0 0 1,0 0-1,0 1 1,0-1-1,1 0 1,-1 0-1,0 1 0,0-1 1,0 0-1,0 0 1,0 1-1,0-1 0,0 0 1,0 0-1,0 1 1,0-1-1,0 0 1,0 0-1,0 1 0,0-1 1,0 0-1,0 0 1,0 1-1,0-1 0,0 0 1,0 0-1,0 1 1,-1-1-1,1 0 0,0 0 1,0 1-1,0-1 1,0 0-1,-1 0 1,1 0-1,0 1 0,0-1 1,0 0-1,-1 0 1,1 0-1,0 0 0,0 0 1,-1 1-1,1-1 1,0 0-1,0 0 1,-1 0-1,1 0 0,0 0 1,28 11 31,-23-10-26,163 40 57,-128-33-59,-30-6-4,151 25 4,0-23-1609,-161-4 1604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451 16 8032,'0'0'-18,"-19"-3"77,-28-3 61,0 1-1,-1 3 1,-49 4 0,76 0-50,-7 0 104,1 1 0,-1 2 0,-53 15 0,80-20-156,1 0-1,0 0 0,-1 0 1,1 0-1,0 0 0,-1 0 1,1 0-1,0 0 0,0 0 0,-1 0 1,1 1-1,0-1 0,0 0 1,-1 0-1,1 0 0,0 0 1,0 1-1,-1-1 0,1 0 1,0 0-1,0 1 0,0-1 1,-1 0-1,1 0 0,0 1 0,0-1 1,0 0-1,0 1 0,0-1 1,-1 1-1,10 2 200,20 0-64,266-24 441,-83 2-315,-165 17-147,0 3 0,69 8 0,-115-9-131,4 1 28,1-1-1,-1 1 1,1 0-1,-1 0 0,1 1 1,-1-1-1,0 1 1,0 1-1,0-1 1,0 1-1,0-1 1,6 6-1,-10-7-20,-1 0 0,1 0 1,-1 1-1,0-1 0,1 0 0,-1 0 0,0 1 0,1-1 1,-1 0-1,0 1 0,0-1 0,0 0 0,0 1 0,-1-1 1,1 0-1,0 1 0,0-1 0,-2 2 0,-7 21-897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392 1071 5920,'0'0'398,"12"-14"14,-6 6-341,12-13 156,1 1 1,0 0 0,35-26 0,-1 12 143,0 3 1,2 3 0,86-33-1,-119 52-261,-1 2-1,1 0 0,0 1 1,0 1-1,27-2 0,-46 7-92,-1 0 0,1 0-1,-1 0 1,1 0 0,-1 0 0,0 1-1,1-1 1,-1 1 0,1 0-1,-1-1 1,0 1 0,1 0-1,1 2 1,-3-2-2,1 0 1,-1 0-1,0 0 1,0 0-1,0 0 1,0 0-1,0 0 0,-1 0 1,1 1-1,0-1 1,0 0-1,-1 1 1,1-1-1,-1 0 0,1 1 1,-1 2-1,1 1 6,-1-1 0,0 1 0,-1 0 0,1 0 0,-1-1 0,0 1 0,0 0 1,0-1-1,-1 1 0,0-1 0,0 0 0,-3 7 0,-8 9 8,-2 0 1,0-1-1,0-1 1,-2 0-1,-35 29 1,7-5 13,-135 112 100,132-115-82,33-27-22,1 1 1,-14 15-1,27-27-35,1 0 0,-1-1 1,1 1-1,-1 0 0,1-1 0,-1 1 0,1 0 0,-1 0 0,1-1 0,0 1 0,-1 0 0,1 0 0,0 0 0,0 0 0,0-1 1,-1 1-1,1 0 0,0 0 0,0 0 0,0 0 0,1 1 0,-1-1 1,1 0-1,-1 0 1,1-1 0,0 1-1,0 0 1,-1 0-1,1-1 1,0 1 0,0-1-1,0 1 1,0 0-1,-1-1 1,1 0 0,0 1-1,0-1 1,0 0 0,0 1-1,0-1 1,0 0-1,1 0 1,31 5 31,0-1-1,0-2 1,58-4-1,-50 0-16,131-6 110,172-32 0,-317 36-89,-23 4-8,-6 1 3,-37 10 80,13-4-124,-423 100 210,434-104-184,0-1 0,0 0 0,0 0 0,-1-2 0,1 0 0,-17-2 0,27 1-11,1 1 0,0-1 0,0 0-1,0-1 1,0 1 0,0-1 0,0 0 0,0 0 0,1 0 0,-1 0 0,1-1 0,-1 1 0,1-1 0,0 0 0,0 0 0,0 0 0,0 0 0,1-1-1,-1 1 1,1-1 0,0 1 0,0-1 0,0 0 0,0 0 0,1 0 0,-2-7 0,0-3 8,1 0 0,1 0-1,0 0 1,1 0 0,0-1 0,1 1-1,3-16 1,28-99 36,-31 127-49,66-188 72,-7 25-7,-49 128-45,-1 0 1,7-56-1,-16 83-16,0 1 1,0-1-1,-1 0 0,0 0 1,-1 0-1,0 0 0,-3-9 1,3 16-5,0 0 0,0 0 0,0 0 0,-1 0 0,0 0 0,1 0 0,-1 1 0,0-1 0,0 1 0,0-1 0,-1 1 0,1 0 0,-1 0 0,1 0 0,-1 0 1,1 0-1,-1 1 0,0-1 0,0 1 0,0 0 0,0 0 0,0 0 0,-6-2 0,-9 1-7,1 0 0,-1 1 0,1 1 1,-19 2-1,12-1 0,-35 2-14,1 3 0,0 2 0,1 2 0,-111 37 0,-31 17-53,196-63 70,1-1 0,1 0 0,-1 1 1,0-1-1,1 1 0,-1-1 0,1 1 0,-1 0 1,1-1-1,0 1 0,-1 0 0,1 0 0,0 0 1,-1 0-1,1 0 0,0 1 0,-2 1 0,4-3 1,-1 0 0,0 1 0,1-1 0,-1 0 0,1 1 0,-1-1 0,0 0 0,1 0 0,-1 0 0,1 1 0,-1-1 1,1 0-1,-1 0 0,0 0 0,1 0 0,-1 0 0,1 0 0,-1 1 0,1-1 0,-1 0 0,1 0 0,-1-1 0,1 1 0,-1 0 0,1 0 0,-1 0 0,0 0 0,2-1 0,0 1-3,51-4-12,0-2 1,-1-3-1,53-16 1,154-57-46,-52 15 28,-141 49 41,71-23 10,-123 35-11,0 0-1,0-1 1,-1 0-1,0-1 1,0 0-1,-1-1 1,12-11-1,-22 18-1,0 0 0,0 0 0,0 0 0,0 0 0,-1-1-1,1 1 1,0 0 0,-1-1 0,0 1 0,0-1 0,0 0 0,0 1-1,0-1 1,1-3 0,-2 4-2,-1 1 0,1-1-1,0 0 1,0 1 0,-1-1 0,1 0-1,-1 1 1,1-1 0,-1 1 0,0-1-1,1 1 1,-1-1 0,0 1-1,0-1 1,0 1 0,0 0 0,0 0-1,-1 0 1,1-1 0,0 1 0,-1 0-1,1 0 1,0 1 0,-4-3 0,-100-48 24,69 35-22,11 5 0,-1 1-1,0 1 0,-1 1 0,1 2 0,-1 0 1,-55-3-1,77 9-4,-5 0-4,0-1-1,-1 0 1,1-1-1,-13-3 1,22 5 3,1 0 1,0-1-1,-1 1 0,1 0 1,0 0-1,-1 0 0,1 0 1,0 0-1,-1 0 0,1 0 1,-1 0-1,1 0 1,0 0-1,-1 0 0,1 0 1,-1 0-1,1 0 0,0 0 1,-1 0-1,1 1 0,0-1 1,-1 0-1,1 0 0,0 0 1,-1 1-1,1-1 1,0 0 1,0 0-1,0 0 0,0 1 1,0-1-1,0 0 0,0 0 1,0 0-1,0 0 0,0 0 1,0 1-1,0-1 0,0 0 0,1 0 1,-1 0-1,0 0 0,0 0 1,0 0-1,0 0 0,0 1 1,0-1-1,0 0 0,1 0 1,-1 0-1,0 0 0,0 0 1,0 0-1,0 0 0,0 0 0,1 0 1,-1 0-1,0 0 0,0 0 1,0 0-1,0 0 0,0 0 1,1 0-1,-1 0 0,0 0 1,0 0-1,0 0 0,0 0 1,0 0-1,1 0 0,-1 0 0,0 0 1,0 0-1,0 0 0,0 0 1,0-1-1,0 1 0,1 0 1,-1 0-1,21-5-42,1 1 1,38-3-1,-59 7 40,-1 0 0,1 0 0,-1 0 0,1 0 0,-1 0 0,1 0 0,-1 0 0,0 0-1,1 0 1,-1 0 0,1 0 0,-1 0 0,1 1 0,-1-1 0,1 0 0,-1 0 0,1 0 0,-1 1 0,0-1 0,1 0 0,-1 0 0,1 1 0,-1-1 0,-6 7-75,-20 7-2,25-14 80,-57 31-68,35-18 18,-1-1 1,-27 10-1,51-22 47,0 0 0,-1 0 1,1 0-1,0 0 0,-1 0 1,1 0-1,0 0 0,-1 0 0,1 0 1,0 0-1,-1 1 0,1-1 0,0 0 1,-1 0-1,1 0 0,0 1 0,0-1 1,-1 0-1,1 0 0,0 1 0,0-1 1,0 0-1,-1 0 0,1 1 0,0-1 1,0 0-1,0 1 0,0-1 0,0 0 1,0 1-1,7 6-71,19 1-8,4-5 13,-1-1 1,1-1 0,51-6 0,-41 2-14,57 3-1,-89 0-99,0 1 0,0 0-1,0 0 1,0 1-1,-1 0 1,1 0 0,0 1-1,-1 0 1,14 7-1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324 1084 6632,'0'0'-30,"12"-16"13,110-136 190,-112 139-113,-8 9-15,0 0-1,1 1 1,0-1 0,0 1-1,0 0 1,0 0-1,4-3 1,-6 6-26,0-1 0,0 1 0,0 0-1,0-1 1,0 1 0,0 0 0,0 0 0,0 0 0,0 0 0,0 0 0,0 0 0,0 0 0,0 0 0,0 0 0,0 0 0,0 1 0,0-1 0,0 0 0,0 1 0,-1-1 0,1 1 0,0-1 0,0 1 0,0-1 0,0 1 0,-1 0 0,1-1 0,0 1 0,-1 0 0,1-1 0,0 1 0,-1 0 0,1 0 0,-1 0 0,1 0 0,-1 0 0,1 1 0,19 34 236,-1 0 0,-2 2 1,17 53-1,-23-62-134,-5-13-33,-1-1 0,0 2 0,3 20 0,-8-32-56,1 0 1,-1 0-1,0 0 0,0 0 0,-1 1 1,1-1-1,-1 0 0,0 0 0,-1 0 1,1 0-1,-1-1 0,0 1 1,0 0-1,0-1 0,-4 6 0,-11 10 83,-1 0 0,-1-1-1,-1-1 1,-37 26 0,34-28-4,-1-2 0,-30 14 1,30-17 25,1 2 1,-32 22-1,54-34-114,-1 0 0,0 1 0,1-1 0,-1 0 0,1 1-1,0-1 1,-1 1 0,1 0 0,0-1 0,0 1 0,0 0 0,0 0-1,0 0 1,0 0 0,1-1 0,-1 4 0,0-1 4,1 0 1,1 0-1,-1 0 0,1 0 1,-1 0-1,3 7 1,0 1-37,1 10 35,-2 1 1,-1-1-1,-1 1 0,0 0 0,-2-1 0,-1 1 0,-5 24 1,-3-12-6,0 5 52,6-28-32,5-12-36,0 0 0,0 0 0,-1 0 0,1 0 0,0 1 0,0-1 0,0 0 0,0 0 0,0 1 0,-1-1 0,1 0 0,0 0 0,0 0 0,0 1 0,0-1 0,0 0 0,0 0 0,0 1 0,0-1 0,0 0 0,0 0 0,0 1 0,0-1 0,0 0 0,0 0 0,0 1 0,0-1 1,0 0-1,1 0 0,-1 1 0,0-1 0,0 0 0,0 0 0,0 0 0,0 1 0,1-1 0,-1 0 0,0 0 0,0 0 0,0 0 0,0 1 0,1-1 0,-1 0 0,0 0 0,0 0 0,1 0 0,-1 0 0,0 0 0,1 1 0,-1-1 1,1 0 0,-1 1-1,1-1 1,-1 1 0,1-1-1,-1 1 1,1-1-1,-1 1 1,0-1 0,1 1-1,-1 0 1,0-1 0,1 1-1,-1-1 1,0 1 0,0 0-1,0-1 1,0 1 0,1 0-1,-1-1 1,0 1-1,0 0 1,0-1 0,0 1-1,-1 0 1,1-1 0,0 1-1,0 0 1,0-1 0,0 1-1,-1 0 1,1-1 0,-1 2-1,-16 23 0,11-17 5,-198 264 29,199-261-39,8-19 0,70-187 33,1-3 22,3-9 131,-72 194-163,-1 0 0,0 0 0,1-14 0,-5 25-33,0 1 0,0 0 0,0-1 0,0 1 0,0 0 0,-1-1 0,1 1 1,-1 0-1,1 0 0,-1-1 0,1 1 0,-1 0 0,0 0 0,0 0 0,1 0 0,-1 0 0,-1-1 0,0 0-22,1 1 1,0-1-1,0 0 0,-1 0 1,1 0-1,0 0 0,0 0 1,1 0-1,-1 0 0,0 0 1,1 0-1,-1 0 0,1-3 1,1-6-19,0-1 1,1 1-1,0 0 1,1 0 0,1 0-1,6-13 1,5-20-49,-2 3 9,1 0 1,2 0 0,37-64-1,-16 38 21,-2-2-1,35-99 1,24-150 229,-52 101 211,-38 177-173,-1 1 1,-3-1-1,-5-61 1,4 93-137,-1-1 1,0 1-1,0-1 1,-4-10 0,5 17-47,0 0 0,0-1 0,0 1 1,0 0-1,-1 0 0,1 0 0,0 1 1,-1-1-1,1 0 0,-1 0 0,0 1 1,0-1-1,1 1 0,-1 0 0,0-1 1,0 1-1,0 0 0,-1 0 0,1 0 0,0 0 1,-3 0-1,-4 0 4,0 0 0,0 1 0,0 0 0,0 0 0,0 1 0,0 0-1,0 1 1,0 0 0,1 1 0,-1-1 0,1 2 0,-1-1 0,1 1 0,0 0 0,-7 6 0,-6 4-9,1 2-1,0 0 1,1 1 0,-20 25-1,-3 6-21,3 3 0,-61 104 0,-35 107-1002,104-199 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793 0 4816,'0'0'2953,"-12"9"-2796,-157 117 201,-353 197 0,509-316-326,6-3 3,1 0 0,-1-1 1,0 0-1,0 0 0,0 0 1,0-1-1,-1 0 0,-12 1 81,44-10 117,171-46 3,76-15-36,-218 63-147,-50 5-44,1 0-1,-1 0 0,0 1 1,1-1-1,-1 1 0,0-1 0,0 1 1,1 0-1,-1 1 0,0-1 1,0 0-1,5 4 0,-7-4-4,0 0 0,0 1-1,0-1 1,0 0 0,0 1-1,-1-1 1,1 1 0,0-1-1,-1 1 1,1-1 0,-1 1-1,1 0 1,-1-1 0,0 1-1,0 0 1,0-1-1,0 1 1,0-1 0,0 1-1,0 0 1,0-1 0,-1 1-1,1 0 1,-1-1 0,1 1-1,-2 2 1,-2 5 5,0 1 0,-11 17-1,14-24-6,-10 12 3,-24 29 0,13-18 8,17-18 4,0 0 1,0 0-1,-4 12 0,-3 3 15,-11 27 5,20-40-37,-1-1 1,0 1-1,-1-1 0,0 0 0,0-1 0,-1 1 1,-10 11-1,-4-4 15,0 0 1,-1-2-1,-1 0 1,0-2-1,-40 17 1,62-29-15,-1 1 0,1-1 0,-1 1 0,1-1 0,-1 0 0,1 1 0,-1-1 1,1 0-1,-1 0 0,1 1 0,-1-1 0,1 0 0,-1 0 0,0 0 0,1 0 0,-1 0 0,1 0 0,-1 0 0,1 0 0,-1 0 0,0 0 0,1 0 0,-1 0 0,1 0 1,-1 0-1,1 0 0,-1-1 0,1 1 0,-2 0 0,9-15 14,22-18-6,-24 28-4,1 1 0,-1-1 0,1 1 0,0 1 0,0-1 0,1 1 0,-1 0 0,1 1 0,0 0 0,9-3 0,11 0 7,37-3 0,-52 7-8,315-46 42,-288 39-45,360-51 8,-262 47-9,-124 10 12,-1-2 1,1 0-1,-1 0 1,0-1 0,0-1-1,19-11 1,-11 4 1,25-20 0,-27 18-5,39-23 0,89-29 1,-144 66-9,1 0 0,-1 0-1,0 1 1,1-1 0,-1 1 0,1-1 0,-1 1 0,5 0 0,-7 0-1,0 0 0,0 0 0,0 0 0,0 0 1,0 0-1,1 0 0,-1 0 0,0 0 0,0 0 0,0 0 0,0 0 0,0 0 0,0 0 1,1 0-1,-1 0 0,0 0 0,0 1 0,0-1 0,0 0 0,0 0 0,0 0 0,0 0 1,0 0-1,0 0 0,1 0 0,-1 0 0,0 1 0,0-1 0,0 0 0,0 0 0,0 0 1,0 0-1,0 0 0,0 0 0,0 1 0,0-1 0,0 0 0,0 0 0,0 0 1,0 0-1,0 0 0,0 0 0,0 1 0,0-1 0,0 0 0,-10 10 1,-31 16-78,41-26 76,0 0 0,0 1 1,0-1-1,-1 0 0,1 0 0,0 1 1,0-1-1,0 0 0,0 0 0,0 1 0,0-1 1,1 0-1,-1 0 0,0 1 0,0-1 1,0 0-1,0 0 0,0 0 0,0 1 1,0-1-1,0 0 0,0 0 0,1 0 0,-1 1 1,0-1-1,0 0 0,0 0 0,0 0 1,1 0-1,-1 1 0,0-1 0,0 0 0,0 0 1,1 0-1,-1 0 0,0 0 0,0 0 1,1 0-1,-1 0 0,0 0 0,0 0 0,0 0 1,1 1-1,-1-1 0,0 0 0,0-1 1,1 1-1,-1 0 0,0 0 0,1 0 1,14 2-12,5-3 8,0 0-1,-1 2 1,1 0-1,34 7 1,-49-8 3,-1 1 0,0 1 0,0-1 0,1 1 0,5 3 0,-9-5 0,-1 0 1,1 1 0,-1-1 0,1 0-1,-1 0 1,0 1 0,1-1-1,-1 0 1,1 1 0,-1-1-1,0 0 1,1 1 0,-1-1 0,0 0-1,0 1 1,1-1 0,-1 1-1,0-1 1,0 1 0,1-1-1,-1 1 1,0-1 0,0 1 0,0-1-1,0 1 1,0-1 0,0 1-1,0-1 1,0 1 0,0-1 0,0 1-1,0-1 1,0 1 0,0-1-1,0 1 1,-1-1 0,1 1-1,0-1 1,0 0 0,0 1 0,-1-1-1,1 1 1,0-1 0,-1 0-1,1 1 1,0-1 0,-1 1 0,1-1-1,0 0 1,-1 1 0,1-1-1,-1 0 1,1 0 0,-1 0-1,1 1 1,-1-1 0,1 0 0,-1 0-1,1 0 1,-1 0 0,-22 12-18,1-1 1,-2-1 0,1-1 0,-31 6-1,49-13 17,-4 1 17,0 0-1,0 0 1,0 1 0,-9 6 0,14-8-143,1 0 0,0 0 0,0 0 0,0 1 0,0 0 0,1-1 0,-1 1 0,1 0 0,-1 0-1,1 0 1,-3 6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1073 93 3616,'0'0'313,"-13"14"-3,-196 192 315,-71 48-208,262-236-338,-27 33 0,1 0 203,36-41 12,9-9-282,0-1 0,0 0 0,0 0 1,0 0-1,-1 0 0,1 0 0,0 0 0,0 0 0,0 0 0,0-1 0,0 1 0,-1 0 1,1 0-1,0-1 0,0 1 0,0-1 0,0 0 0,77-28 241,109-59-1,36-36 258,-208 113-353,-11 5 52,-14 5 111,-221 53 130,119-24-328,-173 47 244,54-14-41,127-31 95,99-27-238,9-2-60,13-3 5,229-59 303,182-37-84,-61 42 22,-338 52-315,0 2 1,1 2 0,34 3-1,-59-3-38,1 1 0,0 0 1,-1 1-1,1-1 0,-1 1 0,7 3 0,-11-5-11,0 1 1,0-1-1,0 1 0,0-1 1,0 1-1,0 0 0,-1-1 1,1 1-1,0 0 0,0 0 1,0 0-1,-1 0 1,1 0-1,0 0 0,-1 0 1,1 0-1,-1 0 0,1 0 1,-1 0-1,0 0 0,1 0 1,-1 0-1,0 0 1,0 1-1,0-1 0,1 0 1,-1 0-1,-1 0 0,1 0 1,0 1-1,0-1 1,0 0-1,-1 0 0,1 0 1,-1 2-1,-2 3 12,0 0-1,0-1 1,-1 1 0,0-1 0,0 0-1,0 0 1,-7 6 0,-6 8 13,-25 26 13,-3-1 0,-71 54 0,-113 65 55,185-133-68,12-7-10,6-5 39,-45 25 1,123-57 42,112-55-31,-17 7-45,517-145 123,-522 168-94,31-23 40,1 0 36,-161 58-112,4-1 53,-25 10-12,-71 30-42,-1-4 0,-2-4 0,-92 19-1,62-25 15,-207 13-1,290-32-15,0-1 0,0-2 0,0-1 0,0-1 0,0-1 0,1-2 0,-40-12 0,64 16-8,0 0-1,0 1 0,0-2 1,1 1-1,-1 0 1,-4-4-1,8 5-3,-1 1-1,0-1 1,1 1 0,-1-1 0,0 0-1,1 1 1,-1-1 0,1 0 0,0 0-1,-1 1 1,1-1 0,-1 0 0,1 0-1,0 1 1,0-1 0,-1 0 0,1 0-1,0 0 1,0 0 0,0 0 0,0 1-1,0-1 1,0 0 0,0 0 0,0 0-1,0 0 1,1 0 0,-1 1 0,0-1-1,1 0 1,-1 0 0,0 0 0,1 1-1,-1-1 1,1 0 0,-1 1 0,1-1-1,-1 0 1,2 0 0,14-15 22,1 1 0,1 1 0,0 0-1,29-16 1,87-37 18,251-89 29,-372 151-70,1 1 0,0 1 1,0 0-1,0 1 1,22-1-1,-36 3-2,0 0 0,0 0 0,0 0 0,0 0 0,0 0 0,1 0 0,-1 0 0,0 0 0,0 0 0,0 0 0,0 0 0,0 0 0,0 0 0,0 0 0,0 0 0,0 0 0,0 0 0,0 0 0,1 0 1,-1 0-1,0 1 0,0-1 0,0 0 0,0 0 0,0 0 0,0 0 0,0 0 0,0 0 0,0 0 0,0 0 0,0 0 0,0 0 0,0 0 0,0 0 0,0 1 0,0-1 0,0 0 0,0 0 0,0 0 0,0 0 0,0 0 0,0 0 0,0 0 0,0 0 0,0 0 0,0 0 0,0 0 0,0 1 0,0-1 0,0 0 0,0 0 0,0 0 0,0 0 0,0 0 0,0 0 0,0 0 0,0 0 0,0 0 0,0 0 0,0 0 0,0 0 0,0 0 0,-1 1 0,1-1 0,-7 8-5,-16 9-15,-36 17-14,-2-3-1,-1-3 0,-103 33 1,66-33-6,-179 26 0,198-45 24,0-3 0,-1-5 0,-82-8 0,154 7 21,0-1 0,0-1 0,0 1 0,0-2 0,0 1 0,-9-5 0,15 6-3,1 0 0,0 0 0,0 0 0,1 0 0,-1-1 0,0 1 0,0-1 0,1 1 0,-1-1 0,0 0-1,1 0 1,0 1 0,-1-1 0,1 0 0,0 0 0,0-1 0,0 1 0,0 0 0,1 0 0,-1 0 0,1 0 0,-1-1 0,1 1 0,0 0 0,0-1 0,0 1 0,0 0 0,0-3 0,1-3 1,1-1 1,0 1 0,0 0-1,0 0 1,1 0-1,1 0 1,-1 1 0,1-1-1,6-7 1,7-9 2,25-28-1,-39 48-4,35-37 3,0 1 0,3 1 0,1 3 0,2 1 0,1 3 0,67-38 0,-86 55 9,-17 10-4,0-1 0,1 1 0,-1 1 0,1 0 1,19-6-1,-28 10-8,0 0 1,0 0-1,0-1 1,0 1 0,1 0-1,-1 0 1,0 0 0,0 0-1,0 0 1,0 1-1,0-1 1,1 0 0,-1 0-1,0 1 1,1 0-1,-2-1 0,1 0 0,-1 0 0,0 1 0,1-1-1,-1 0 1,0 1 0,0-1 0,0 1 0,1-1-1,-1 0 1,0 1 0,0-1 0,0 1 0,0-1-1,0 0 1,0 1 0,0-1 0,0 1 0,0-1-1,0 0 1,0 1 0,0-1 0,0 1 0,0-1-1,0 1 1,0-1 0,0 1 0,-2 3 1,0-1-1,0 1 1,0 0 0,0-1 0,0 1 0,-1-1-1,-2 3 1,-30 32-2,-2-3-1,-1-1 1,-45 31-1,14-17-44,-85 43-1,123-76 53,66-20 56,-12 4-56,122-20 7,43-4-2,-176 24-12,-1 1 0,1 0 0,-1-2 0,0 1 0,1-2 0,14-4 0,-56 17 0,0-1 0,-57 8 0,-74-1 0,112-14 0,14-1-2,-68 10 0,99-10-2,0 0 1,0 1 0,0-1 0,1 1-1,-1 0 1,0 0 0,1 0-1,-1 0 1,1 0 0,0 1 0,-1 0-1,1-1 1,0 1 0,1 1 0,-1-1-1,1 0 1,-4 6 0,0 2-139,1 1-1,0-1 1,1 1 0,-3 13 0,0-2-1066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1108 0 4720,'0'0'964,"-15"9"-987,1-2 19,-169 106 19,37 5 168,44-34 116,79-63-114,0 0 0,2 1 0,0 2 0,2 0 0,1 1-1,1 1 1,-26 49 0,43-73-146,-1-1-1,0 1 1,0-1-1,0 1 1,1 0-1,-1-1 1,1 1-1,-1 0 1,1-1-1,0 1 1,0 0-1,0 0 1,0-1-1,0 1 1,0 2-1,1-3-21,-1-1 0,1 1 0,0 0 0,0 0 0,-1 0 0,1-1 0,0 1 0,0 0 0,0-1 0,0 1-1,0-1 1,0 1 0,0-1 0,0 1 0,0-1 0,0 0 0,1 1 0,-1-1 0,0 0 0,0 0 0,0 0-1,0 0 1,0 0 0,0 0 0,3-1 0,31-1 107,1-2 1,-1-2-1,56-16 0,17-3 156,-106 25-259,1-1-1,-1 1 1,1-1-1,0 1 1,-1 0-1,1 0 1,0 0-1,-1 0 1,1 1-1,-1-1 1,1 1-1,0-1 1,-1 1-1,1 0 1,3 2-1,-4-1-3,-1-1 0,1 1 0,-1-1 0,1 1-1,-1 0 1,0 0 0,1 0 0,-1 0-1,0 0 1,0 0 0,-1 0 0,1 0-1,0 0 1,-1 0 0,1 0 0,-1 0-1,0 1 1,0 3 0,0-6-17,1 7 26,-1-1-1,1 1 1,0-1 0,0 0-1,0 1 1,1-1 0,4 10-1,-5-14-17,1 0-1,0 1 0,0-1 0,0 0 0,0 0 0,0-1 0,0 1 0,0 0 0,1-1 0,-1 1 0,1-1 0,-1 0 0,1 0 0,-1 0 0,1 0 1,0 0-1,-1-1 0,1 1 0,0-1 0,0 1 0,-1-1 0,4 0 0,36 0 50,0-2 1,0-1-1,0-2 0,80-21 1,-100 19-1,0-1 0,-1 0 0,32-19 0,-22 11 75,-30 16-126,-1 0 1,1 0 0,-1 0 0,1 0 0,-1 0 0,1-1-1,-1 1 1,0 0 0,1 0 0,-1 0 0,1-1-1,-1 1 1,0 0 0,1-1 0,-1 1 0,0 0 0,1-1-1,-1 1 1,0 0 0,1-1 0,-1 1 0,0 0 0,0-1-1,1 1 1,-1-1 0,0 1 0,0-1 0,0 1-1,0-1 1,1 0 0,-3 0 8,1 0 0,0 1 0,-1-1 0,1 0 0,0 1 0,-1-1 0,1 1 0,-1 0 0,1-1 0,-1 1 0,1 0 0,-2 0 0,-23-3 31,1 2 0,0 1-1,0 0 1,-33 6 0,-103 26 80,-238 71 174,10 24-120,257-69-164,111-47-511,-1 2 0,1 0 0,-27 24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1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13056,'0'0'7067,"17"-11"-6384,60-32 766,126-53 1,-150 76-158,0 3 1,108-20 0,-150 36-1419,36-4 2334,-44 5-2345,-1 0 1,1 0-1,-1 0 0,1 0 1,-1 1-1,0-1 1,1 1-1,-1-1 0,0 1 1,1 0-1,-1 0 1,0 0-1,0 0 0,0 0 1,3 2-1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821 49 6328,'0'0'429,"-17"4"211,-56 11-680,-80 14-103,106-23 123,-92 6 208,125-11-110,0-2 0,0 0 0,0-1 1,0 0-1,1-1 0,-1 0 0,-21-10 1,27 10 8,3 0 35,1 1 0,-1 0 1,0 0-1,0 1 0,0 0 1,0-1-1,0 1 0,-10 0 1,15 1-89,0-1 0,4-5 646,-3 6-646,-1 0 0,0 0 0,1-1 0,-1 1 0,0 0 0,1 0 1,-1 0-1,0 0 0,1 0 0,20-13 315,-2 2-151,0 1-1,30-11 0,-44 19-166,0 0 1,0 1-1,0-1 0,0 1 0,0 0 1,1 1-1,-1-1 0,0 1 1,0 0-1,1 0 0,-1 1 1,0 0-1,1 0 0,-1 0 1,0 0-1,7 3 0,-11-3-24,-1-1 1,1 0-1,0 1 0,0-1 0,0 1 0,-1-1 0,1 1 0,0 0 0,-1-1 1,1 1-1,0 0 0,-1-1 0,1 1 0,-1 0 0,1 0 0,-1 0 0,0-1 1,1 1-1,-1 0 0,0 0 0,1 0 0,-1 0 0,0 0 0,0 0 0,0 0 1,0-1-1,0 1 0,0 0 0,0 0 0,0 0 0,0 0 0,0 0 0,-1 0 1,1 0-1,0 0 0,-1 1 0,-2 3 14,0 0 0,0 0 0,-1 0 0,-7 8 0,5-5-11,-23 24 63,-1 0-1,-1-2 1,-2-1 0,-1-2-1,-1-1 1,-1-1 0,-50 24-1,19-26 526,67-23-588,0 0 0,-1 0 1,1 0-1,-1 0 0,1 0 1,0 0-1,-1 0 0,1 1 1,0-1-1,-1 0 0,1 0 1,0 0-1,-1 0 0,1 1 1,0-1-1,-1 0 0,1 0 1,0 1-1,0-1 0,-1 0 1,1 0-1,0 1 0,0-1 1,0 0-1,-1 1 0,1-1 1,0 0-1,0 1 0,0-1 1,0 0-1,0 1 0,0-1 1,0 1-1,0-1 0,0 0 1,0 1-1,0-1 0,0 0 1,0 1-1,0-1 0,0 1 1,0-1-1,0 0 0,0 1 1,0-1-1,0 0 0,1 1 1,-1-1-1,0 0 0,0 1 1,0-1-1,1 0 0,-1 0 1,0 1-1,1-1 0,-1 0 1,0 0-1,0 1 0,1-1 1,-1 0-1,0 0 0,1 0 0,-1 1 1,0-1-1,1 0 0,-1 0 1,1 0-1,34 12 144,-26-9-117,-2-1-24,76 23 119,137 63 0,-158-57-1930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 1 6016,'0'0'938,"11"0"-611,-4 0-288,0 1 1,0-1-1,-1 1 1,1 0-1,0 1 0,-1 0 1,1 0-1,-1 0 0,0 1 1,0 0-1,0 0 1,0 0-1,0 1 0,-1 0 1,1 0-1,8 9 0,-6-1-26,0-1 1,-1 2-1,0-1 0,-1 1 0,0-1 0,-1 2 0,-1-1 0,0 0 0,-1 1 0,0 0 0,-1 0 0,-1 0 0,0 15 0,-1-2-25,-1 1 0,-2 0-1,0-1 1,-2 0 0,-14 44 0,17-66 18,1-1 0,-1 1 1,0-1-1,-1 1 0,1-1 0,-1 0 1,0 1-1,0-2 0,0 1 1,-5 4-1,0-1 31,-1 0 0,0-1 1,-13 7-1,17-11-25,-3 2 56,0 1 0,0 0 0,1 0-1,-1 0 1,1 1 0,0 1 0,1-1-1,-1 1 1,1 0 0,1 0 0,-1 1-1,1-1 1,0 1 0,1 0 0,-7 18-1,4-3 44,4-15-76,0 1 0,1-1 0,0 1 0,0-1 1,1 1-1,0 0 0,1-1 0,1 16 0,-1-17-2,1-1 1,-1 1-1,2-1 1,-1 1-1,1-1 1,0 1-1,0-1 0,1 0 1,0 0-1,0 0 1,0-1-1,1 1 0,0-1 1,0 1-1,8 7 1,-9-10 12,0-1 1,0 1-1,0-1 1,0 0 0,0 1-1,1-1 1,-1-1-1,0 1 1,1-1 0,0 1-1,-1-1 1,1 0-1,0 0 1,0 0 0,0-1-1,-1 0 1,1 1-1,4-2 1,-7 2-26,-1-1 1,1 0-1,-1 0 1,1 0-1,0 0 1,-1 0-1,1 0 1,0-1-1,-1 1 1,1 0-1,-1 0 1,1 0-1,-1-1 1,1 1-1,-1 0 0,1 0 1,0-1-1,-1 1 1,0-1-1,1 1 1,-1 0-1,1-1 1,-1 1-1,1-1 1,-1 1-1,0-1 1,1 0-1,0-17 303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6728,'0'0'377,"0"21"124,6-4-349,12 27-1,-8-23 98,3 4 602,-11-22-729,0 0 0,0 0 0,0 0 1,0 1-1,-1-1 0,0 1 1,0-1-1,0 1 0,0-1 0,0 1 1,0-1-1,-1 7 0,0 0-1028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6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84 1 4216,'0'0'1260,"10"0"-1216,29 1-11,-38-1-30,-1 0 0,1 0-1,-1 0 1,0 0 0,1 0-1,-1 0 1,0 0 0,1 0 0,-1 0-1,1 1 1,-1-1 0,0 0 0,1 0-1,-1 0 1,1 0 0,-1 0-1,0 1 1,1-1 0,-1 0 0,0 0-1,0 1 1,1-1 0,-1 0-1,0 1 1,1-1 0,-1 0 0,0 1-1,0-1 1,0 0 0,1 1-1,-1-1 1,0 0 0,0 1 0,0-1-1,0 0 1,0 1 0,0-1-1,0 1 1,0-1 0,0 0 0,0 1-1,0-1 1,0 1 0,0-1-1,0 0 1,0 1 0,0-1 0,0 1-1,0-1 1,-1 1 0,-9 17 73,9-17-59,-3 4-33,0 0 1,-1 0-1,0-1 0,0 0 0,0 0 1,0 0-1,-1-1 0,1 1 0,-1-1 1,0-1-1,0 1 0,0-1 0,0 0 1,-1 0-1,1-1 0,-1 0 0,1 0 1,-1 0-1,1-1 0,-12-1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21 3912,'0'0'539,"16"-2"-181,35-5 85,1 4 0,-1 1 0,66 7 0,-92 0-112,47 17 1,-29-8-55,-34-11-149,0 1 0,-1 0 0,15 9 0,2 1 271,-24-14-362,0 0-1,-1 1 1,1-1 0,0 0 0,-1 1 0,1-1-1,-1 1 1,1-1 0,0 1 0,-1-1 0,1 1 0,-1-1-1,1 1 1,-1 0 0,0-1 0,1 1 0,-1 0-1,0-1 1,-2 7 674,-8-15-480,6 3-250,1 1 1,-1-1-1,1 1 0,0-1 1,0 0-1,1 0 0,-1-1 1,-1-7-1,2 8-216,0-1-1,1 1 1,-2 0-1,1 0 1,-1 0-1,0 0 1,-4-6-1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145 70 6328,'0'0'1305,"12"-9"-845,-5 4-421,6-5 122,2 1-1,18-11 0,-28 18-113,1-1-1,-1 1 1,0 0-1,1 0 1,-1 1-1,1-1 0,0 1 1,-1 0-1,1 1 1,0 0-1,0 0 1,10 1-1,-15-1-39,0 0 1,0 1-1,0-1 0,0 0 1,0 1-1,0-1 1,0 1-1,0-1 0,0 1 1,0-1-1,0 1 0,-1 0 1,1-1-1,0 1 0,0 0 1,-1 0-1,1-1 0,0 1 1,-1 0-1,1 0 0,-1 0 1,1 0-1,-1 0 1,0 0-1,1 0 0,-1 0 1,0 0-1,0 0 0,1 0 1,-1 0-1,0 0 0,0 0 1,0 0-1,0 0 0,-1 0 1,1 0-1,0 0 0,0 0 1,-1 0-1,1 0 1,0 0-1,-1 0 0,0 2 1,-2 3 16,0 1 1,0-1-1,-1 1 1,-8 10 0,-1-1-1,-1-1-1,-1-1 1,0 0 0,-1-1 0,0 0 0,-19 10-1,-115 57 560,124-67-104,85-23 198,10 0-519,-20 1 4,0 3 1,97 1-1,-81 4 78,-64 1-233,0-1-1,-1 1 0,1 0 0,0 0 0,-1 0 1,1 0-1,0 0 0,0 0 0,-1 1 1,1-1-1,0 0 0,-1 0 0,1 0 0,0 1 1,-1-1-1,1 0 0,-1 1 0,1-1 1,0 1-1,-1-1 0,1 0 0,0 2 1,-1-2-1,0 1 0,0-1 0,0 1 0,0-1 1,0 1-1,0-1 0,0 1 0,0-1 1,0 1-1,-1-1 0,1 1 0,0-1 0,0 1 1,0-1-1,-1 1 0,1-1 0,0 1 1,-1-1-1,1 1 0,0-1 0,-1 1 1,-27 23 116,14-16-106,0-1-1,0 0 0,-1-1 1,0-1-1,-20 5 0,4-3 48,-55 4 0,77-11-28,9-2 27,18-5 26,317-86 243,-320 90-253,-28 9 40,-70 18-62,33-11-40,-78 33 0,112-37-67,0 0-1,1 1 1,1 1-1,-24 22 1,4-4-1778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1610 1 5224,'0'0'904,"-20"13"-607,-192 114 336,120-74-386,-23 21 272,-186 155 1,134-73 480,163-151-950,-1-1-1,-1 0 1,1-1 0,-1 1 0,1-1 0,-1 0 0,-12 4-1,-46 11 150,26-9-131,10 0-20,1 1 1,0 2-1,-25 15 1,-73 49 85,72-42-73,16-11-14,-72 49 75,98-64-100,0 1 0,1 0 0,0 1 0,1 0 0,0 1 0,0-1 1,-8 16-1,17-26-20,0 1 1,0 0 0,-1-1 0,1 1 0,0 0 0,0-1-1,0 1 1,0 0 0,0-1 0,0 1 0,0 0 0,0 0-1,0-1 1,0 1 0,0 0 0,1-1 0,-1 1-1,0 0 1,0-1 0,1 1 0,-1-1 0,0 1 0,1 0-1,-1-1 1,0 1 0,1-1 0,-1 1 0,1-1 0,-1 1-1,1-1 1,-1 1 0,1-1 0,0 0 0,-1 1-1,1-1 1,-1 0 0,1 1 0,0-1 0,-1 0 0,1 0-1,0 0 1,-1 0 0,1 1 0,1-1 0,36 6 43,-35-5-42,0-1-1,22 3 36,0-1 1,0-1 0,39-4-1,-44 3 74,-20 0-110,1 0 0,-1 0 0,0 1 0,0-1 0,0 0 0,0 0 0,0 0 0,0 0 0,0 1 0,1-1 0,-1 0 0,0 0 0,0 0 0,0 1 0,0-1 0,0 0 0,0 0 0,0 0 0,0 1 0,0-1 0,0 0 0,0 0 0,0 0 0,0 1 0,0-1 0,0 0 0,0 0 0,0 0 0,0 0 0,-1 1 0,1-1 0,0 0 0,0 0 0,0 0 0,0 1 0,0-1 0,0 0 0,-1 0 0,1 0 0,0 0 0,0 0 0,0 0 0,-1 1 0,-27 21 155,21-17-171,-52 44 97,45-36-48,0 0 1,-1-2-1,-1 1 0,0-2 1,-17 9-1,101-40 150,47-33-1757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4 173 8744,'0'0'34,"15"-17"28,-10 12-52,15-18 59,38-32-1,-48 47-27,1 0-1,-1 0 1,1 2 0,1-1-1,-1 1 1,1 1 0,0 0-1,19-5 1,-17 7 41,0 0 0,0 1-1,0 1 1,0 1 0,1 0 0,-1 0-1,0 1 1,0 1 0,0 1 0,0 0 0,-1 1-1,1 0 1,-1 1 0,0 0 0,0 1-1,0 1 1,15 10 0,-25-14-51,0-1 0,-1 1 0,1-1-1,-1 1 1,1 0 0,-1 0 0,0 1 0,0-1 0,0 0-1,-1 1 1,1-1 0,-1 1 0,0-1 0,0 1 0,0-1-1,0 1 1,0 0 0,-1 0 0,0-1 0,0 1 0,0 0-1,0 0 1,-1-1 0,1 1 0,-1 0 0,0 0 0,0-1-1,0 1 1,-1-1 0,1 1 0,-1-1 0,0 0 0,0 1-1,0-1 1,0 0 0,-1 0 0,1-1 0,-5 5 0,-25 20 77,0-1 1,-62 36 0,-25 19 30,103-69-120,1 2-1,0 0 0,1 0 0,1 2 0,-14 19 0,9-4-224,2 0 0,1 1-1,1 1 1,2 0 0,1 1-1,2 1 1,-6 38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204 0 7736,'0'0'504,"-81"36"-248,33-5 16,5 3-56,17 2 8,20 13-64,12 1 8,8-8-32,27 17 8,17 11-64,8-23 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133 202 5224,'0'0'0,"12"-66"-272,-6 30 144,-6-5 344,-2 11 0,-4 14 72,-4 6 0,2 8 40,-8 4 8,-4 8-24,-4 12 8,-7 14-72,-3 13 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10752,'0'0'18618,"16"-2"-18149,-8 0-389,19-3 219,1 2 0,33-1 0,73 11 800,-115-4-930,1 1-1,-1 0 1,0 1 0,33 14 0,-24-12-169,-22-8-98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76 4120,'0'0'3712,"11"-6"-3171,80-46 1836,-85 46-2009,-6 6-339,0 0 1,0-1-1,0 1 0,0 0 0,0 0 1,0-1-1,1 1 0,-1 0 0,0-1 1,0 1-1,0 0 0,1 0 0,-1 0 1,0-1-1,0 1 0,1 0 0,-1 0 0,0 0 1,1-1-1,-1 1 0,0 0 0,0 0 1,1 0-1,-1 0 0,0 0 0,1 0 1,-1 0-1,0 0 0,1 0 0,-1 0 1,0 0-1,1 0 0,-1 0 0,0 0 1,1 0-1,-1 0 0,0 0 0,1 0 1,-1 0-1,0 1 0,0-1 0,1 0 1,1 1 19,-1-1-1,1 1 1,-1-1 0,1 1 0,-1-1 0,1 0 0,-1 0 0,1 0 0,-1 0 0,1 0 0,-1 0 0,1 0-1,-1 0 1,1-1 0,-1 1 0,1 0 0,-1-1 0,0 1 0,1-1 0,1-1 0,20-4 452,-1 7-365,-1 0 1,1 2-1,-1 0 1,0 1-1,0 2 1,34 12 0,21 5 61,-2-4 23,0 3 0,124 54 0,-172-62-164,-1 0 0,0 1 1,-1 2-1,27 24 1,-36-28-14,-2 1 0,1 1 0,-2 0 0,0 1 0,-1 0 1,0 1-1,9 22 0,-18-34-25,0 0-1,0 1 1,0-1 0,-1 0 0,0 1 0,0-1 0,-1 1-1,0-1 1,1 1 0,-2-1 0,1 1 0,-1-1-1,0 1 1,0-1 0,0 1 0,-1-1 0,0 0-1,0 0 1,0 0 0,0 0 0,-1 0 0,-6 8-1,-6 6 48,0-1-1,-2 0 0,0-1 0,-19 14 0,8-6 15,9-7 13,1 1 0,1 1 0,-29 42 0,44-59-82,0 0 0,1 0 0,-1 0 0,0 0 1,1 0-1,0 0 0,0 0 0,0 1 0,0-1 0,0 0 0,1 1 0,-1-1 0,1 0 0,0 1 0,0-1 0,0 1 0,0-1 0,1 0 0,0 1 0,-1-1 0,1 0 0,0 1 0,1-1 0,-1 0 0,0 0 0,1 0 0,0 0 0,0 0 0,0 0 0,0-1 0,0 1 0,0-1 0,1 1 0,3 2 0,8 6 17,1-2 1,0 0-1,0 0 1,0-1 0,24 7-1,-33-12-22,88 30 159,190 39 0,-142-40-39,-13-7-2,-77-17 28,81 24 0,-98-22-63,-25-8-30,0 1 0,0 0 0,0 1 0,17 8 0,-26-11-52,-1-1 0,1 0 0,-1 0 0,1 0 0,-1 1 0,1-1 0,-1 0 1,1 1-1,-1-1 0,1 1 0,-1-1 0,1 0 0,-1 1 0,0-1 0,1 1 0,-1-1 0,0 1 0,1-1 0,-1 1 0,0 0 0,0-1 0,1 1 0,-1-1 0,0 1 1,0-1-1,0 1 0,0 0 0,0-1 0,0 1 0,0-1 0,0 1 0,0 0 0,0-1 0,0 1 0,0-1 0,-1 1 0,1 0 0,0-1 0,0 1 0,-1-1 0,1 1 1,-1 0-1,-22 18 99,19-16-96,-31 20 56,-1-2 1,0-2-1,-52 19 0,65-29-1319,-32 6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1 692 4616,'0'0'7000,"10"10"-6743,34 36 2,-41-43-219,-1 1-1,1-1 1,-1 1 0,1 0 0,-1-1 0,0 1 0,0 0 0,-1 0 0,1 0 0,-1 1 0,0-1 0,1 6 0,-1-1 38,-1 1-1,0-1 1,-3 18 0,0-1 54,-10 93 331,6-77-193,3 0 0,1 71 1,5-44 61,-2-48-94,0 1 0,2 0 1,0-1-1,1 1 0,9 28 0,-12-50-220,0 0 1,0 0 0,0 1-1,0-1 1,0 0-1,0 1 1,0-1 0,0 0-1,0 0 1,0 1-1,0-1 1,0 0 0,0 0-1,0 1 1,0-1-1,0 0 1,1 0-1,-1 1 1,0-1 0,0 0-1,0 0 1,0 0-1,1 1 1,-1-1 0,0 0-1,0 0 1,0 0-1,1 0 1,-1 1 0,0-1-1,0 0 1,1 0-1,-1 0 1,0 0 0,0 0-1,1 0 1,-1 0-1,0 0 1,1 0-1,-1 0 1,1 0 0,4-13 396,3-37-150,-6 38-192,12-75 241,16-119 422,-22 124-503,17-136 368,-19 192-518,1 0 0,1 0 0,19-42 0,-24 61-76,-1 3-3,0 0 0,0 0 0,1 0 0,-1 0 0,1 1 0,0-1 0,0 1 1,0 0-1,0-1 0,0 2 0,1-1 0,0 0 0,-1 1 0,1-1 0,0 1 0,6-2 0,-8 3-5,1 0-1,0 0 0,-1 1 1,1-1-1,0 1 1,0 0-1,-1-1 1,1 1-1,0 1 0,0-1 1,-1 0-1,1 1 1,0-1-1,0 1 1,-1 0-1,1 0 1,-1 0-1,1 0 0,-1 0 1,1 1-1,-1-1 1,0 1-1,1 0 1,-1-1-1,0 1 1,0 0-1,1 3 0,6 5-11,-1 0 0,0 1 0,0 0 0,-2 1 0,1-1 0,-1 1 0,-1 1 0,4 12 0,-6-16 6,-1 1 1,-1-1 0,1 1 0,-1-1-1,-1 1 1,0 0 0,0-1 0,-1 1 0,0-1-1,-1 1 1,0-1 0,-4 10 0,3-10 7,0-1 1,-1 0 0,0 1 0,0-1-1,-1-1 1,0 1 0,0-1 0,-1 0-1,0 0 1,0-1 0,-1 1-1,0-1 1,-12 8 0,13-10 10,0-1 0,0 0-1,-1 0 1,1-1 0,0 1 0,-1-2 0,0 1 0,1-1 0,-1 0-1,0 0 1,0 0 0,0-1 0,0 0 0,0-1 0,1 0-1,-1 0 1,0 0 0,-11-4 0,5 1 33,-1-1 1,0-1-1,-18-11 0,25 8 14,-2 0 93,64 32 53,-50-21-205,27 10-15,1 0 0,58 11 0,-81-21 12,-1-1 1,1 0 0,0-1 0,0 0 0,-1 0 0,1-1 0,0 0 0,-1-1 0,1 0 0,-1 0-1,1-1 1,-1 0 0,0-1 0,15-8 0,-14 5 11,10-4 10,-2-1-1,1-1 1,-2-1 0,0 0 0,23-26-1,-10 2 20,-2-2 0,-2-1-1,28-60 1,49-141 17,-86 195-52,-2 0 0,-2-1 0,-2-1-1,5-66 1,-15 111-3,-1-1 0,0 0-1,0 0 1,0 0 0,0 0 0,-1 1-1,0-1 1,0 0 0,-1 1-1,1-1 1,-1 1 0,-2-6-1,3 10 0,1-1-1,-1 1 0,1 0 0,-1-1 0,1 1 0,-1 0 1,1 0-1,-1-1 0,0 1 0,1 0 0,-1 0 1,0 0-1,1 0 0,-1 0 0,1 0 0,-1 0 1,0 0-1,1 0 0,-1 0 0,0 0 0,1 0 0,-1 0 1,1 1-1,-1-1 0,0 0 0,1 0 0,-1 1 1,1-1-1,-1 0 0,1 1 0,-1 0 0,-19 14-24,17-12 22,-15 15-23,0 1-1,2 1 1,0 1-1,1 0 1,1 1-1,1 1 1,1 0-1,-16 42 1,9-9-61,3 1 0,-18 106 1,27-94-1,2 95 1,5-153 74,3 89-78,-1-89 71,0 0-1,0 0 1,1-1 0,0 1 0,1-1 0,8 18 0,-11-26 23,1 0 0,-1 0 1,1 0-1,-1-1 0,1 1 1,0-1-1,0 0 1,-1 1-1,1-1 0,0 0 1,0 0-1,0 0 0,0 0 1,1 0-1,-1-1 0,0 1 1,0-1-1,0 1 0,1-1 1,-1 0-1,0 0 0,0 0 1,1 0-1,-1 0 0,2-1 1,9 0 14,-1-1 0,0-1 1,15-5-1,-20 6-9,9-4 13,-1-1 1,1 0-1,-1-1 0,0-1 1,-1-1-1,19-15 1,17-12 44,5-5 16,8-6 51,-55 43-113,-1 1 0,1 0 0,-1 1 0,1-1 0,0 1 0,0 1 0,9-3 0,-8 4-13,5-2 12,0 1 0,17 0 0,-24-1-63,-18 3 76,8 0-27,-100 23 120,92-20-115,0 1 0,1 0 0,0 0 0,0 1 0,0 1 0,0 0 0,-11 9 0,7-4 1,0 1-1,1 1 1,0 0 0,1 1 0,0 1 0,2 0 0,-18 30-1,23-35 0,0 1 0,1 0-1,0 0 1,1 0-1,0 0 1,1 1 0,-2 17-1,4-24-4,0-1 0,0 1 0,1 0 0,-1 0-1,1-1 1,0 1 0,1 0 0,-1-1-1,1 1 1,-1-1 0,1 0 0,1 1 0,-1-1-1,1 0 1,-1 0 0,1 0 0,0-1 0,1 1-1,-1-1 1,8 6 0,-6-4-3,1-1-1,1 0 1,-1-1-1,0 1 1,1-1-1,8 3 1,-12-5-1,-1-1 1,1 1 0,-1-1 0,1 1 0,-1-1 0,1 0-1,-1 0 1,1 0 0,-1-1 0,1 1 0,-1 0 0,1-1-1,-1 0 1,1 1 0,-1-1 0,0 0 0,0 0 0,1 0-1,-1-1 1,0 1 0,3-3 0,4-4 19,-1 0-1,0 0 1,0-1-1,-1-1 1,0 1 0,-1-1-1,0 0 1,0-1-1,-1 1 1,-1-1 0,0 0-1,0 0 1,3-19 0,-3 6 36,-1 0 1,-1 0 0,-1 0-1,-2 0 1,-4-37 0,5 60-58,-5-23 109,5 23-104,0 1-1,0-1 0,0 1 1,0-1-1,0 1 0,0-1 1,-1 0-1,1 1 0,0-1 1,0 1-1,-1-1 0,1 1 1,0-1-1,-1 1 0,1 0 1,0-1-1,-1 1 0,1-1 1,-1 1-1,1 0 1,0-1-1,-1 1 0,1 0 1,-1-1-1,1 1 0,-1 0 1,1 0-1,-1-1 0,0 1 1,1 0-1,-1 0 0,1 0 1,-1 0-1,0 0 0,0 1-6,0 1 0,0-1-1,0 0 1,0 1 0,1-1-1,-1 1 1,0 0 0,1-1-1,-1 1 1,1-1 0,0 1-1,0 0 1,0-1 0,-1 1-1,1 0 1,1-1 0,-1 3-1,1 23-21,2-1 0,1 1 0,1-1 0,1 1 0,1-2 0,1 1 0,1-1 0,2 0 0,25 44 0,-32-63 9,0 1 1,0-1 0,1 0 0,0 0-1,0-1 1,0 1 0,1-1-1,10 7 1,-13-10 15,-1-1 0,1 0 0,0 0-1,-1 0 1,1 0 0,0 0 0,0-1-1,0 1 1,0-1 0,0 0 0,0 0-1,0 0 1,-1 0 0,1 0 0,0-1 0,0 1-1,0-1 1,0 0 0,0 1 0,-1-2-1,1 1 1,0 0 0,-1 0 0,1-1 0,4-3-1,1-1 12,0-1-1,-1 1 1,0-2-1,0 1 1,0-1-1,-1 0 1,0 0-1,7-13 1,33-80 67,-27 57-39,79-206 251,-96 244-286,6-15 77,-7 21-82,-1 0 0,0 0 0,0 0 0,0 0 0,0-1 0,0 1-1,0 0 1,0 0 0,0 0 0,0 0 0,1 0 0,-1 0 0,0 0 0,0 0 0,0 0 0,0 0 0,0 0 0,0 0-1,1 0 1,-1-1 0,0 1 0,0 0 0,0 0 0,0 0 0,0 0 0,1 0 0,-1 0 0,0 1 0,0-1 0,0 0 0,0 0-1,0 0 1,1 0 0,-1 0 0,0 0 0,0 0 0,0 0 0,0 0 0,0 0 0,0 0 0,0 0 0,1 1 0,5 12 10,-4 2-15,1-1 0,-2 1 0,0 0 0,-1 0 1,-2 18-1,1 11-12,-2 38-76,-16 98 0,14-123 45,4-38 14,-1 0 0,-1 0 0,-6 25 0,8-42 28,1-1-1,-1 1 1,0 0 0,1-1-1,-1 1 1,0 0-1,0-1 1,0 1-1,0-1 1,0 0-1,0 1 1,0-1-1,-1 0 1,-1 2 0,2-3 5,1 0 1,-1 1-1,0-1 1,0 0-1,0 1 1,1-1-1,-1 0 1,0 0-1,0 0 1,0 0 0,0 0-1,0 0 1,1 0-1,-1 0 1,0 0-1,0-1 1,0 1-1,1 0 1,-1 0-1,0-1 1,-1 0-1,-2-2 15,-1 0-1,1-1 1,0 1-1,0-1 0,0 0 1,0 0-1,-3-6 1,-5-4 54,1-1 1,1 0-1,0 0 1,2-1 0,-1-1-1,2 1 1,0-1-1,1-1 1,1 1-1,-6-35 1,11 51-66,-1 0 0,1 0 0,0-1 0,0 1 0,0 0 0,0 0 0,0-1 0,0 1 0,0 0 0,0 0 0,0-1 0,1 1 1,-1 0-1,0 0 0,1-1 0,-1 1 0,1 0 0,-1 0 0,1 0 0,0 0 0,0 0 0,-1 0 0,1 0 0,0 0 0,0 0 0,0 0 0,0 0 0,0 1 0,0-1 0,0 0 0,0 1 0,0-1 0,0 1 0,1-1 0,-1 1 1,0-1-1,0 1 0,0 0 0,1 0 0,1-1 0,3 1-9,0 1 1,0-1 0,0 1 0,0 0 0,0 0-1,0 1 1,11 4 0,55 26-52,-47-20 30,1 0 0,0-2 0,41 10 0,-51-17 4,1 0 0,0-1 0,0-1 0,0 0 0,28-3 1,-38 1 18,0 0 1,-1 0-1,1-1 1,-1 0 0,1 0-1,-1-1 1,0 0-1,0 0 1,0 0 0,0-1-1,-1 0 1,1 0-1,-1 0 1,0-1 0,0 0-1,-1 0 1,5-5-1,0-4 21,0 0 0,-1 0 1,0-1-1,-1 0 0,-1 0 0,5-17 0,17-39 127,-27 69-141,-1 1 0,0 0 0,1 0 0,-1 0 0,1 0 0,-1 0 0,1 0 0,-1 0 0,1 0 0,0 1 0,-1-1-1,1 0 1,1-1 0,-2 2-3,0 0-1,1 0 1,-1-1-1,1 1 1,-1 0-1,0 0 1,1 0-1,-1 0 1,0 0-1,1 0 1,-1 0 0,0 0-1,1 0 1,-1 0-1,1 0 1,-1 0-1,0 0 1,1 0-1,-1 0 1,0 0-1,1 0 1,-1 1-1,0-1 1,1 0-1,0 0 1,0 2-4,1-1 0,-1 1 1,0-1-1,1 1 0,-1-1 1,0 1-1,0 0 0,0 0 0,0-1 1,0 1-1,0 0 0,0 3 1,11 36-58,8 51 1,-17-73 29,-1 0 0,-1 1 0,-1 0 1,-1-1-1,-3 20 0,1-7-6,3-20 49,1-10 28,1-6 32,22-58 73,-17 40-109,2 1 1,0 0-1,18-29 1,-15 32 0,-1 0 34,23-28 1,-31 42-54,0 0 1,1 0-1,0 1 1,0-1-1,0 1 1,0 0-1,0 0 1,1 1-1,-1-1 1,1 1-1,0 0 0,6-2 1,-9 4-17,-1 0 0,1 0 0,-1 0 1,1 0-1,-1 1 0,1-1 0,-1 0 0,1 1 0,-1 0 1,1-1-1,-1 1 0,0 0 0,1-1 0,-1 1 0,0 0 0,0 0 1,0 0-1,0 0 0,0 0 0,0 1 0,0-1 0,0 0 1,0 0-1,0 1 0,-1-1 0,1 0 0,0 1 0,-1-1 0,1 2 1,3 6 0,-1 0 1,0 1 0,2 11-1,0 14-26,-1 0 0,-2 64-1,-2-66-7,0-33 31,0 0 1,0 0-1,0 1 0,0-1 1,0 0-1,0 0 1,0 0-1,0 1 0,0-1 1,0 0-1,0 0 1,0 0-1,1 0 0,-1 0 1,0 1-1,0-1 1,0 0-1,0 0 0,0 0 1,1 0-1,-1 0 0,0 0 1,0 1-1,0-1 1,0 0-1,1 0 0,-1 0 1,0 0-1,0 0 1,0 0-1,0 0 0,1 0 1,-1 0-1,0 0 0,0 0 1,0 0-1,1 0 1,-1 0-1,0 0 0,0 0 1,0 0-1,1 0 1,-1 0-1,0 0 0,0-1 1,0 1-1,1 0 0,15-7 48,15-14 15,-18 10-25,0 0 0,-1-2 0,-1 1 1,0-2-1,15-22 0,-13 17 79,32-35 1,-35 42-59,-8 9-41,-1 1 0,1 0 0,-1 0-1,1 0 1,0 0 0,0 0 0,0 1 0,0-1-1,0 1 1,0-1 0,1 1 0,-1-1-1,0 1 1,1 0 0,-1 0 0,5-1 0,-6 3-17,-1-1 0,0 0 0,1 0 0,-1 0 0,1 0 0,-1 1 0,1-1 0,-1 0 0,0 1 0,1-1 0,-1 0 0,0 0 0,1 1 0,-1-1 0,0 1 0,1-1 0,-1 0 0,0 1 0,0-1 0,1 1 0,-1-1 0,0 1 0,0-1 0,0 0 0,0 1 0,0-1 0,0 1 0,0-1 0,0 1 0,0-1 0,0 2 0,0 18 3,0-16-1,-1 26-24,-1-2-28,1-1 0,1 1 0,2-1 0,0 0 0,11 45 0,-12-70 44,0 1 1,-1-1-1,1 0 0,0 0 0,0 0 1,0 0-1,1 0 0,-1 0 1,0-1-1,1 1 0,-1 0 0,1 0 1,0-1-1,0 1 0,-1-1 1,1 0-1,0 0 0,0 1 0,0-1 1,0 0-1,3 0 0,-1 0 5,-1 0 0,0-1-1,1 1 1,-1-1 0,1 0-1,-1 0 1,0 0 0,1-1-1,-1 1 1,1-1 0,-1 0 0,0 0-1,5-2 1,22-12 53,-1-2 0,0-1 0,49-42 0,-55 40 10,29-34 0,-38 38-30,1 0-1,0 2 1,1-1-1,35-22 1,-42 32-19,0 0 0,1 1 0,-1 0 1,1 1-1,0 0 0,0 0 0,1 1 0,-1 1 0,0-1 0,13 1 1,-32 3-29,0-1 0,0 1 1,0 1-1,1 0 0,-14 6 0,6-3 2,-14 6 0,0 1 1,1 2 0,-54 37 0,65-40-11,2 2 1,-1 0-1,2 1 1,0 1-1,1 0 1,-24 36 0,33-44 9,1 0 0,0 1 0,0-1 0,1 1 0,0-1 0,1 1 0,-2 11 0,3-17 6,1 0 0,-1 1 0,1-1 0,0 0 0,0 0 0,0 0 0,1 0 0,-1 0 0,1 0 0,-1 0 0,1 0 0,0 0 0,0 0 0,1 0 0,-1 0 0,0 0 0,1-1 0,0 1 0,0 0 0,0-1 0,0 0 0,0 1 0,4 2 0,-2-3 2,-1 0 1,0-1-1,1 1 1,0-1-1,-1 0 1,1 0-1,0-1 1,-1 1-1,1-1 1,0 1 0,0-1-1,-1-1 1,1 1-1,0 0 1,0-1-1,-1 0 1,8-2-1,-1 0 8,0-1 0,0 0 0,-1 0 0,1-1 0,9-7 0,-5 2 11,-1-1 1,-1 0-1,1 0 1,-2-1-1,0-1 1,0 0-1,-1-1 1,9-16-1,-3 1 33,-2 0 0,-2 0 0,12-39 0,-19 49 11,-4 16-29,-2 5-3,-6 27-27,5-14-11,0 1 0,2-1-1,0 1 1,1-1 0,4 27 0,-3-33 7,1-1 1,0 1 0,0 0-1,1-1 1,0 0 0,0 1-1,1-2 1,0 1 0,0 0-1,1-1 1,6 7 0,-2-5-1,0 1 0,0-1 0,1-1 0,0 0 0,1 0 0,0-1 0,0-1 0,1 0 0,-1 0 1,1-1-1,0-1 0,1 0 0,-1-1 0,1-1 0,-1 0 0,16 0 0,0 0 54,56-5-1,-74 2-35,-1-1 1,0 0-1,1 0 0,-1-1 1,0 0-1,0-1 0,-1 0 1,17-10-1,-25 14-8,0-1 1,0 1-1,0-1 0,0 0 1,0 1-1,1-1 1,-2 0-1,1 0 0,0 0 1,0 0-1,0 0 0,0 0 1,-1 0-1,1 0 1,0 0-1,-1 0 0,1-1 1,-1 1-1,1 0 1,-1 0-1,0-1 0,1 1 1,-1 0-1,0 0 0,0-1 1,0 1-1,0 0 1,0-1-1,0 1 0,0 0 1,0 0-1,-1-1 0,1 1 1,-1 0-1,1 0 1,0-1-1,-1 1 0,0 0 1,0-1-1,-2-2-398,1 1 0,-1 0 1,0 0-1,0 0 0,0 0 0,-1 1 0,1-1 0,-6-2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3912,'0'0'8537,"8"13"-8272,23 44-18,-30-53-219,1-1-1,-1 1 1,0-1 0,0 1 0,0 0 0,-1 0-1,1 0 1,-1-1 0,0 1 0,0 0-1,0 0 1,0 0 0,-2 6 0,0 4 68,-1 166 1133,3-107-160,-6-41-26,6-31-919,-2-1 248,6 0-152,-4 0-106,1-11 103,4-11-135,1 1-1,1 0 0,1 0 1,1 1-1,21-37 1,-10 21 25,-12 19-41,1 1 0,1 0-1,1 1 1,0 0 0,1 1-1,0 0 1,2 0 0,-1 2 0,22-16-1,-20 19 78,-10 4-88,2 1-1,-1 1 0,0-1 0,1 1 0,0 0 0,0 1 0,11-4 0,-12 5-25,6-1 84,-1 0 0,20-1 0,-20 2-34,-10 1-73,-1-1 0,1 1 0,0 0 0,0 0 0,-1 0 0,1 0 0,0 0 0,0 0 0,0 0 0,-1 0 0,1 0 0,0 1 0,-1-1 1,1 0-1,0 0 0,0 1 0,-1-1 0,1 0 0,0 1 0,-1-1 0,1 1 0,-1-1 0,1 1 0,0-1 0,-1 1 0,1-1 0,0 2 0,5 3 97,-5-5-99,0 1 0,-1-1 0,1 1 0,-1-1 0,1 1 0,0-1-1,-1 1 1,1 0 0,-1-1 0,0 1 0,1 0 0,-1-1-1,1 1 1,-1 0 0,0-1 0,0 1 0,1 0 0,-1 0 0,0 0-1,4 20 49,-1-1 0,-1 0 0,-1 1 0,-3 31-1,2-44-42,-2 12 28,0 0 1,-2 0-1,-6 20 0,5-20 53,0 1 0,-3 37 0,3-29 45,4-24-90,0 0 0,0 0 1,0 0-1,1 0 0,-1 0 1,1 0-1,0 0 0,1 1 1,1 5-1,-1-2 283,-4-8-99,-12-12-45,-10-7-417,6 10-2675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8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6824,'0'0'8196,"11"8"-7798,33 31-14,-42-36-334,1 0-1,-1 0 0,0 0 1,0 0-1,0 0 0,0 0 1,-1 1-1,1-1 1,-1 1-1,0-1 0,0 1 1,1 6-1,5 14 257,-3-16-206,0-1 0,0 0 0,1 1 0,0-2 0,0 1 0,1-1 0,0 1 0,0-2 0,0 1 0,14 9 0,-14-12-43,0 0-1,-1 0 0,1 0 1,0-1-1,0 0 1,0 0-1,1-1 0,-1 1 1,0-1-1,1-1 1,-1 1-1,1-1 1,-1 0-1,0-1 0,8 0 1,-3-2 53,1 1 1,-1-2-1,0 1 0,-1-1 1,1-1-1,-1 0 1,19-12-1,-27 15-77,1 1 0,-1-1 0,0 0 0,1 0 0,-1 0 0,0 0 0,0 0 0,-1 0 0,1-1 0,0 1 0,-1 0 0,1-1 0,-1 0 0,0 1 0,0-1 0,0 0 0,0 1 0,0-1 0,-1 0 0,1 0 0,-1 0 0,0 0 0,0 0 0,0 0 0,0 0 0,0 1 0,-1-1 0,1 0 0,-1 0 0,0 0 0,0 1 0,0-1 0,0 0 0,0 1 0,-1-1 0,-2-3 0,2 3-4,0 1 1,-1-1 0,1 1 0,-1-1-1,0 1 1,0 0 0,1 0 0,-2 1-1,1-1 1,0 0 0,0 1 0,0 0-1,-1 0 1,1 0 0,-5-1 0,-5 0 61,1 0 0,-24 0 0,24 2-25,0 1 1,0 0-1,0 0 0,0 1 0,0 1 1,1 0-1,-1 0 0,1 1 0,-16 8 1,17 2-273,7-9-2376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5016,'0'0'8472,"10"-6"-8332,31-20-16,-41 26-114,1-1 1,-1 1 0,1-1-1,-1 1 1,0 0 0,1-1-1,-1 1 1,1 0 0,-1 0 0,1-1-1,-1 1 1,1 0 0,-1 0-1,1 0 1,-1 0 0,1-1-1,-1 1 1,1 0 0,0 0-1,-1 0 1,1 0 0,-1 0-1,1 0 1,-1 1 0,1-1 0,-1 0-1,1 0 1,-1 0 0,1 0-1,-1 1 1,1-1 0,-1 0-1,1 0 1,-1 1 0,1-1-1,-1 0 1,1 1 0,-1-1 0,0 1-1,1 0 1,-1-1-8,1 0 0,-1 1 0,0-1 1,0 0-1,0 0 0,1 1 0,-1-1 0,0 0 0,0 0 1,1 0-1,-1 1 0,0-1 0,0 0 0,1 0 1,-1 0-1,0 0 0,1 0 0,-1 0 0,0 1 0,1-1 1,-1 0-1,0 0 0,0 0 0,1 0 0,-1 0 0,0 0 1,1 0-1,-1 0 0,0 0 0,1-1 0,-1 1 0,0 0 1,1 0-1,-1 0 0,0 0 0,0 0 0,1 0 1,-1-1-1,0 1 0,1 0 0,-1 0 0,0 0 0,0-1 1,0 1-1,1 0 0,-1 0 0,0-1 0,7-5-1829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5016,'0'0'3688,"10"-3"-3386,138-59 33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6224,'0'0'3592,"68"-58"-3440,-56 50-64,1-3 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5920,'0'0'1504,"78"-44"-1296,-44 28 24,-3 4-72,-5 2 0,-2 4-64,-6 4 8,-2 2-56,-2-4 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4720,'0'0'944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4816,'0'0'352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10544,'0'0'7075,"-4"11"-6412,-5 19-140,2 0 0,1 0 0,2 0 0,-2 54 0,9 51 2613,36 237 1,-39-366-2735,1-1-1,0 1 1,1-1 0,-1 0-1,1 0 1,4 10 0,9-74 2375,-8 32-2777,-3 7 0,1-1 0,1 2 0,15-34 0,-15 42 0,0 0 0,1 0 0,1 0 0,-1 1 0,2 0 0,13-12 0,-16 17 0,0 0 0,0 0 0,1 1 0,0 0 0,0 0 0,0 0 0,0 1 0,1 0 0,-1 1 0,1 0 0,14-3 0,-20 5 0,0 0 0,0 0 0,1-1 0,-1 2 0,0-1 0,0 0 0,0 0 0,0 1 0,0-1 0,1 1 0,-1-1 0,0 1 0,0 0 0,0 0 0,-1 0 0,1 0 0,0 0 0,0 0 0,0 1 0,-1-1 0,1 1 0,-1-1 0,1 1 0,-1-1 0,0 1 0,1 0 0,-1 0 0,0 0 0,1 2 0,-1-2 0,0 1 0,-1 0 0,1-1 0,0 1 0,-1 0 0,0 0 0,0-1 0,0 1 0,0 0 0,0 0 0,0 0 0,-1-1 0,1 1 0,-1 0 0,0 0 0,0-1 0,0 1 0,0-1 0,0 1 0,0-1 0,-1 1 0,-2 3 0,-2 0 0,0 0 0,0 0 0,-1 0 0,0-1 0,0 0 0,0 0 0,-15 7 0,2-3 0,-42 13 0,49-20 0,-8 2 0,41 7 0,9-2 0,36 8 0,-38-12 0,1 3 0,28 11 0,-10 2 0,-45-21 26,-1 0 0,0 0 0,0 0 0,0 0-1,1 0 1,-1 0 0,0 0 0,0 0 0,0 0 0,1 0 0,-1 0 0,0 0 0,0 0-1,0 0 1,1 0 0,-1 0 0,0 0 0,0 0 0,0 0 0,0 0 0,1-1-1,-1 1 1,0 0 0,0 0 0,0 0 0,0 0 0,0 0 0,1-1 0,-1 1 0,0 0-1,0 0 1,0 0 0,0 0 0,0-1 0,0 1 0,0 0 0,0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2000,'0'0'1048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56 4616,'0'0'14935,"-10"-1"-14827,-2 1-76,-1 0 141,0 0 1,-25-5-1,38 6-154,0-1-1,0 1 0,0-1 0,1 1 0,-1 0 1,0-1-1,0 1 0,0-1 0,1 1 1,-1-1-1,0 0 0,1 1 0,-1-1 0,0 1 1,1-1-1,-1 1 0,1-1 0,-1 0 0,0 1 1,1-1-1,-1 0 0,1 0 0,-1 1 0,1-1 1,-1 0-1,1 0 0,-1 0 0,1 0 0,0 1 1,-1-1-1,1 0 0,-1 0 0,1 0 1,-1 0-1,1 0 0,-1 0 0,2-1 0,9-2 121,-8 3-86,1-1 1,-1 1 0,0-1 0,1 0 0,-1 0 0,0-1 0,0 1-1,0-1 1,1 1 0,-2-1 0,1 0 0,0 0 0,0-1-1,-1 1 1,1 0 0,-1-1 0,1 0 0,2-4 0,-5 7-43,0 0 0,0 0 0,0 0 1,0 0-1,0 0 0,0 0 0,0 0 0,0-1 1,0 1-1,0 0 0,0 0 0,0 0 1,0 0-1,0 0 0,0 0 0,0 0 0,0-1 1,0 1-1,0 0 0,0 0 0,0 0 1,0 0-1,0 0 0,-1 0 0,1 0 0,0-1 1,0 1-1,0 0 0,0 0 0,0 0 0,0 0 1,0 0-1,0 0 0,0 0 0,0 0 1,-1 0-1,1 0 0,0 0 0,0 0 0,0 0 1,0 0-1,0 0 0,0 0 0,0 0 1,-1-1-1,1 1 0,0 0 0,0 1 0,-10-2 161,-9 5-83,14-2-41,1 0 0,0 0-1,0 1 1,0 0 0,1-1 0,-1 1-1,1 1 1,-1-1 0,-4 6 0,8-8-39,0-1 0,0 0 0,0 1 0,0-1 0,0 0 0,0 1 1,0-1-1,0 1 0,0-1 0,1 0 0,-1 1 0,0-1 0,0 0 1,0 1-1,0-1 0,0 0 0,1 1 0,-1-1 0,0 0 0,0 0 1,0 1-1,1-1 0,-1 0 0,0 0 0,1 1 0,-1-1 0,0 0 1,0 0-1,1 0 0,-1 1 0,0-1 0,1 0 0,-1 0 0,0 0 1,1 0-1,-1 0 0,1 0 0,-1 0 0,0 0 0,1 0 0,-1 0 1,0 0-1,1 0 0,-1 0 0,0 0 0,1 0 0,-1 0 0,0 0 0,1 0 1,-1-1-1,0 1 0,1 0 0,-1 0 0,0 0 0,1-1 0,-1 1 1,0 0-1,0 0 0,1-1 0,-1 1 0,0 0 0,1-1 0,18-16 277,-17 13-247,-1 3-16,0 0 1,1-1 0,-1 0 0,0 1-1,0-1 1,0 0 0,0 1 0,0-1-1,-1 0 1,1 0 0,0 0 0,-1 0-1,0 0 1,1 0 0,-1 0 0,0 0-1,0 0 1,0 0 0,0 0-1,-1-2 1,-2 8 28,0-1 0,0 0-1,0 1 1,1 0 0,-5 6 0,2-1-16,4-8-29,1-1-1,-1 0 1,1 1-1,0-1 1,-1 1 0,1-1-1,0 1 1,-1-1-1,1 1 1,0-1 0,0 1-1,0-1 1,-1 1 0,1-1-1,0 1 1,0 0-1,0-1 1,0 1 0,0-1-1,0 1 1,0-1 0,0 1-1,0-1 1,0 1-1,0 0 1,1-1 0,-1 1-1,0-1 1,0 1-1,1 0 1,2 9 284,-3-10-182,11-5 238,-11 5-338,1 0 0,-1-1 0,0 1 0,1 0 0,-1 0-1,0 0 1,1 0 0,-1-1 0,0 1 0,0 0 0,1 0 0,-1-1 0,0 1 0,0 0 0,1 0 0,-1-1 0,0 1 0,0 0 0,0-1-1,0 1 1,1 0 0,-1-1 0,0 1 0,0 0 0,0-1 0,0 1 0,0 0 0,0-1 0,0 1 0,0-1 0,0 1 0,0-1 0,0 1-5,0 0 0,0 0 1,-1 0-1,1 0 1,0-1-1,0 1 0,0 0 1,-1 0-1,1 0 1,0 0-1,0 0 0,0 0 1,-1 0-1,1 0 1,0 0-1,0 0 0,-1-1 1,1 1-1,0 0 1,0 0-1,0 0 0,-1 1 1,1-1-1,0 0 1,0 0-1,-1 0 0,1 0 1,0 0-1,0 0 1,0 0-1,-1 0 1,1 0-1,0 0 0,0 1 1,0-1-1,0 0 1,-1 0-1,1 0 0,0 0 1,0 1-1,0-1 1,0 0-1,0 0 0,-1 0 1,1 0-1,0 1 1,0-1-1,0 0 0,-13 19-55,-9 25-247,8 13-2365,13-54 1553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8:53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15 100 5624,'0'0'15513,"4"-11"-15376,12-31-20,-15 42-92,-1 0 0,0-1-1,0 1 1,0-1-1,1 1 1,-1-1 0,0 1-1,0-1 1,0 1-1,0-1 1,0 1 0,0-1-1,0 1 1,0-1-1,0 1 1,0-1 0,0 1-1,0-1 1,0 1-1,0-1 1,-1 0 0,-7 1 185,-7 8-87,13-7-103,1 1-1,0-1 1,0 0 0,0 1-1,0-1 1,0 1 0,0-1 0,1 1-1,-1-1 1,0 1 0,1 0-1,-1-1 1,1 1 0,0 0-1,-1-1 1,1 1 0,0 0 0,0 0-1,0 2 1,1-3-8,-1-1 1,0 1-1,0-1 1,0 1-1,0-1 0,1 1 1,-1-1-1,0 1 1,1-1-1,-1 1 0,0-1 1,1 0-1,-1 1 0,0-1 1,1 0-1,-1 1 1,1-1-1,-1 0 0,0 1 1,1-1-1,-1 0 1,1 0-1,-1 0 0,2 1 1,-1-1 2,1 0 0,-1 0 1,1 0-1,-1 0 0,1 0 0,-1-1 1,1 1-1,-1-1 0,0 1 0,1-1 1,-1 1-1,0-1 0,3-1 0,-1 0 14,0 0 0,0 0 0,-1 0-1,1-1 1,0 1 0,-1-1 0,0 0 0,1 1-1,-1-1 1,0 0 0,0 0 0,-1-1 0,1 1-1,1-4 1,-3 7-23,0 0-1,0 0 0,0-1 1,0 1-1,0 0 1,0 0-1,0 0 0,0 0 1,0-1-1,-1 1 0,1 0 1,0 0-1,0 0 1,0 0-1,0 0 0,0 0 1,0-1-1,0 1 0,0 0 1,0 0-1,0 0 1,0 0-1,-1 0 0,1 0 1,0 0-1,0-1 0,0 1 1,0 0-1,0 0 1,0 0-1,-1 0 0,1 0 1,0 0-1,0 0 0,0 0 1,0 0-1,0 0 1,-1 0-1,1 0 0,0 0 1,0 0-1,0 0 0,-10 3 119,-4 8-39,10-7-53,0 1 0,0 0 0,1 0 0,0 0 0,-4 9 0,7-13-26,0 0 0,-1 0 1,1 0-1,0 0 0,0 0 0,0-1 0,0 1 0,0 0 0,0 0 1,0 0-1,0 0 0,0 0 0,0 0 0,0 0 0,0-1 1,1 1-1,-1 0 0,1 1 0,0-1 0,0 0 1,-1 0-1,1 0 1,0-1-1,0 1 1,0 0-1,0-1 1,0 1-1,0-1 1,0 1-1,0-1 1,1 0-1,-1 1 1,0-1-1,0 0 1,0 0-1,0 1 1,2-1-1,1 0 27,0 0 0,0 0 0,0 0 0,-1-1 0,1 1-1,0-1 1,0 0 0,-1 0 0,1 0 0,0 0 0,-1-1 0,1 0-1,-1 1 1,0-1 0,4-3 0,-5 3-9,0 1-1,0-1 1,-1 0 0,1 0-1,-1 1 1,1-1 0,-1 0-1,0-1 1,0 1 0,0 0-1,0 0 1,0 0 0,0-1-1,-1 1 1,1 0 0,-1-1-1,1 1 1,-1 0 0,0-1-1,0 1 1,0 0 0,0-1 0,-1 1-1,1-1 1,-1-2 0,0 3 3,1 0 0,-1-1-1,0 1 1,0 0 0,1-1 0,-1 1 0,-1 0 0,1 0 0,0 0 0,-1 0 0,1 0 0,-1 0 0,1 0 0,-3-1 0,3 2-13,-1 0-1,1 1 1,-1 0-1,1-1 1,0 1-1,-1 0 1,1-1 0,-1 1-1,1 0 1,0 0-1,-1 0 1,1 0-1,-1 0 1,1 1-1,0-1 1,-1 0 0,1 1-1,-1-1 1,1 1-1,0-1 1,0 1-1,-1 0 1,1-1-1,0 1 1,0 0 0,-2 1-1,0 0 12,1 0 0,-1 1 1,0-1-1,1 0 0,0 1 0,-1 0 0,1-1 0,0 1 0,-2 5 0,3-7-14,0 1 0,1-1-1,-1 1 1,1-1 0,-1 0-1,1 1 1,0-1 0,-1 1-1,1-1 1,0 1-1,0-1 1,0 1 0,0-1-1,0 1 1,1-1 0,-1 0-1,0 1 1,1-1 0,-1 1-1,1-1 1,-1 0 0,1 1-1,0-1 1,-1 0 0,3 3-1,-2-3 10,1 0 1,0 0-1,-1 0 0,1-1 1,0 1-1,0 0 0,-1-1 0,1 1 1,0-1-1,0 1 0,0-1 1,0 0-1,0 0 0,0 0 0,0 0 1,0 0-1,-1 0 0,1-1 1,0 1-1,0-1 0,0 1 0,0-1 1,2-1-1,-3 2 0,1-1 0,0 0 0,-1 0 0,1 1 0,-1-1 0,1 0 0,-1-1 0,1 1 0,-1 0 0,0 0 0,2-2 0,-2 2-8,-1 0-1,0 1 0,1-1 1,-1 0-1,0 1 0,1-1 1,-1 0-1,0 1 0,0-1 1,0 0-1,0 0 0,0 1 1,1-1-1,-1 0 0,-1 0 1,1 1-1,0-1 0,0 0 1,0 0-1,0 1 0,0-1 1,-1 0-1,1 1 0,0-1 1,-1 0-1,1 0 0,-1 0-2,0 1-1,1 0 0,-1-1 0,0 1 0,1 0 0,-1-1 0,0 1 0,1 0 0,-1 0 0,0 0 0,0 0 0,1 0 0,-1 0 0,0 0 0,1 0 1,-1 0-1,0 0 0,0 0 0,1 0 0,-1 0 0,0 1 0,1-1 0,-1 0 0,0 0 0,1 1 0,-1-1 0,0 0 0,1 1 0,-1-1 0,1 1 1,-1-1-1,1 1 0,-1-1 0,0 2 0,-21 18 135,12-12-81,8-7-58,1-1 1,0 1-1,0 0 1,0 0-1,0 0 1,0 0-1,0 0 1,0 0-1,0 0 0,1 0 1,-1 0-1,0 0 1,1 0-1,-1 1 1,0-1-1,1 0 1,0 0-1,-1 1 0,1-1 1,0 0-1,-1 2 1,-2 3-85,3-13-610,4-3-3039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9:5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1124 26695,'3422'-1124'0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39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13 455 9536,'0'0'9257,"12"-4"-8767,219-75 2602,-205 69-2758,-2-1 0,1-1 0,-2-1 0,0-2 0,0 0-1,-1-1 1,-1-1 0,-1-1 0,22-25 0,-19 16 9,-13 17-167,0-1 0,-1-1 0,-1 0 0,0 0 1,8-15-1,-14 21-121,0 1 0,0-1 0,1 1 0,0 0 0,0 0 0,1 1 0,-1-1 0,1 1 0,0 0 0,0-1 0,6-3 0,2-8 146,-4 5-86,-7 10-33,-2 5 32,-3 6-103,0-1 0,-1 1 1,0-1-1,-1 0 0,0-1 0,-12 14 1,-3 5-2,0-1 0,-1 0 1,-1-2-1,-2 0 0,0-2 0,-39 27 0,20-20 29,-1-1 1,-84 36-1,84-43 6,33-14-14,0-1 0,-1-1 0,0 1 1,0-2-1,0 0 0,-1-1 0,1 0 0,-24 2 0,37-6-22,0 1 1,0-1-1,0 1 0,0 0 1,0-1-1,0 1 0,0-1 1,0 1-1,0 0 0,0-1 1,0 1-1,0-1 0,0 1 1,0-1-1,0 1 0,1 0 1,-1-1-1,0 1 0,0 0 1,1-1-1,-1 1 0,0 0 1,1-1-1,21-9 83,0 1-1,0 1 1,46-9-1,74-5 129,-108 18-166,179-9 236,-87 7-105,-86 5-103,0 1 0,53 8 0,-87-7-61,-1 0-1,0 0 1,0 1-1,1 0 1,-1 0-1,0 0 1,0 0-1,8 7 0,-8-8-3853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3 7232,'0'0'12545,"-13"7"-12128,-7 4-177,-1-2 1,1 0-1,-1-1 0,-26 5 0,-197 43 1922,207-48-1824,17-3 21,-1-1 0,-24 1 0,37-4-187,1-2-1,-1 1 0,1-1 1,-1 0-1,1 0 0,0-1 1,-1 0-1,1-1 0,-12-5 1,13 5-88,5 2-16,-1 0 1,0-1-1,0 1 1,-1 0-1,1 0 0,0 0 1,0 1-1,0-1 1,0 1-1,-1-1 1,1 1-1,0 0 0,-1-1 1,1 1-1,0 0 1,-1 1-1,1-1 0,-3 1 1,4-1-55,1 0 1,0 0 0,0 0-1,-1 0 1,1 0-1,0 0 1,-1 0-1,1 0 1,0 0 0,0 0-1,-1 0 1,1 0-1,0 0 1,0 1-1,-1-1 1,1 0 0,0 0-1,0 0 1,-1 0-1,1 1 1,0-1-1,0 0 1,0 0 0,0 1-1,-1-1 1,1 0-1,0 0 1,0 1-1,0-1 1,0 0 0,0 0-1,0 1 1,0-1-1,0 0 1,-1 0-1,1 1 1,0-1 0,0 0-1,0 1 1,0-1-1,0 0 1,1 0-1,-1 1 1,15 3 169,28-4-165,48-9 163,167-38 0,-155 24 3,106-8 0,-177 26-127,-23 4-9,1-1 0,-1 1 0,0 1 0,19 1 0,-28-1-42,1 0-1,-1 0 1,0 0 0,0 0-1,1 0 1,-1 0-1,0 0 1,0 0 0,0 0-1,1 0 1,-1 0-1,0 0 1,0 0 0,0 0-1,1 1 1,-1-1-1,0 0 1,0 0 0,0 0-1,1 0 1,-1 0-1,0 1 1,0-1 0,0 0-1,0 0 1,0 0-1,0 1 1,0-1 0,1 0-1,-1 0 1,0 0-1,0 1 1,0-1 0,0 0-1,0 0 1,0 1-1,0-1 1,0 0 0,0 0-1,0 0 1,0 1 0,0-1-1,0 0 1,0 0-1,0 1 1,-1-1 0,1 0-1,0 0 1,0 0-1,0 1 1,0-1 0,0 0-1,0 0 1,0 0-1,-1 1 1,-15 15 159,-27 14-54,2-8-45,-101 49 94,95-50-140,0 3 0,2 1 0,1 2 0,1 2 0,1 2 0,2 1 0,1 2 0,-45 53 0,78-80-21,0 0 0,1 1 0,0 0 0,0 0 0,1 0 0,0 1 0,1-1 0,0 1 0,0 0 0,0 0 0,-1 15 0,3-15-797,1-1 0,0 0 0,0 1 0,2 9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6128,'0'0'9510,"4"-11"-9019,8-27 176,-2 0 0,7-47 0,12-199 1972,-26 176-3242,-3 96-932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10544,'0'0'1488,"0"-106"-832,0 41-16,0-3 8,4-5-256,2-14 16,0-1-176,0-3 8,0 4-56,0 5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9040,'0'0'1344,"8"-90"-664,2 31 72,-8 5 8,2-5-72,-4 1 8,2-5-104,2-1 0,-4-3-176,-4-7 16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7136,'0'0'200,"30"-61"136,-12 15 168,0-7 8,0 1 144,-6-2 0,-4 3-48,-2 1 8,0-3-136,-1-5 0,-5 2-128,-5-15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2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10344,'0'0'18486,"10"-5"-18045,12-3-192,-1 0 1,1 2-1,0 0 0,29-3 1,-20 4 89,1 2 1,-1 1-1,1 2 1,60 6-1,-64-2-224,1 0-1,31-1 1,-47-4-86,1 0-1,0-1 1,0 0-1,0-1 1,-1 0-1,19-8 1,7 0 849,-16 8-5819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154 233 6928,'0'0'7077,"-2"12"-6713,1-6-316,-1 6 56,-1 1 0,-1-1-1,1 0 1,-2 0 0,-7 15 0,3-9 61,-70 150 1236,49-78-146,27-49 346,17-53-985,-3 4-488,4-9-13,-1 0-1,-1 0 1,0-1-1,10-20 1,37-83 371,-40 74-131,-2-1 0,-3 0 1,-1-1-1,-3-1 0,10-90 1,-21 127-182,2 1 456,8 25-373,6 17-158,-3 0 1,19 58-1,10 25 27,-39-106-48,0 0 1,0 0-1,-1 0 1,0 0-1,0 0 1,1 15-1,-3-21 2,-5 4 144,5-4-218,0-1 0,0 0-1,0 1 1,-1-1-1,1 0 1,0 1-1,0-1 1,0 0-1,-1 1 1,1-1 0,0 0-1,-1 0 1,1 1-1,0-1 1,-1 0-1,1 0 1,0 0-1,-1 1 1,1-1 0,0 0-1,-1 0 1,1 0-1,0 0 1,-1 0-1,1 0 1,-1 0-1,1 0 1,-1 0 0,-207 5 666,150-5-295,58 0-377,0 0-1,0 0 1,0 0 0,-1 0 0,1 0-1,0 0 1,0 0 0,0 0 0,0 0-1,0 0 1,0 0 0,-1 0-1,1 0 1,0 0 0,0 0 0,0 1-1,0-1 1,0 0 0,0 0 0,0 0-1,-1 0 1,1 0 0,0 0 0,0 0-1,0 1 1,0-1 0,0 0 0,0 0-1,0 0 1,0 0 0,0 0 0,0 1-1,0-1 1,0 0 0,0 0 0,0 0-1,0 0 1,0 0 0,0 1 0,0-1-1,0 0 1,0 0 0,0 0-1,0 0 1,0 0 0,0 0 0,0 1-1,0-1 1,0 0 0,6 12 486,7 5-4143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5720,'0'0'11853,"10"-11"-11267,30-30-26,-39 40-484,0 0-1,0 0 0,0 0 1,0 0-1,0-1 0,0 1 1,0 1-1,0-1 1,1 0-1,-1 0 0,0 0 1,1 1-1,-1-1 0,0 0 1,1 1-1,-1 0 0,3-1 1,5-3 826,2-2-536,1 1-1,1 0 1,-1 0 0,0 1-1,1 1 1,0 0 0,13-1-1,-18 3-263,26-6 119,1 2 0,0 2 0,65 2 0,-76 3-48,1-1 1,0-1-1,-1-1 1,1-2-1,41-8 1,-35 9 265,-47 21-226,-16 4-175,-1 0 0,-1-3 0,-57 26 0,-22 12 17,61-28-7,1 2 0,-89 75 1,121-86-14,18-20-33,0 0 0,1 1-1,-1-1 1,0 0-1,1 1 1,-1-1-1,1 0 1,0 1 0,-1-1-1,1 0 1,0 1-1,0-1 1,0 1-1,0-1 1,0 1-1,0-1 1,0 0 0,1 3-1,0-3 3,1-1 1,-1 1-1,1 0 0,-1-1 0,1 1 1,-1-1-1,1 1 0,0-1 0,-1 0 0,1 0 1,0 0-1,-1 0 0,1 0 0,0 0 1,2-1-1,6 1 20,30 0 13,-1-1-1,1-2 1,-1-2 0,48-12-1,-37 7 13,94-6-1,-29 11 183,-115 5-221,1 0 0,0 0 0,0 0 0,0 0 1,0 0-1,0 0 0,-1 0 0,1 0 0,0 0 0,0 1 0,0-1 1,-1 0-1,1 0 0,0 1 0,0-1 0,0 1 0,-1-1 1,1 1-1,0-1 0,-1 1 0,1-1 0,0 1 0,-1-1 0,1 1 1,-1 0-1,1 0 0,-1-1 0,1 1 0,-1 0 0,0 0 0,1-1 1,-1 1-1,0 0 0,0 0 0,1 0 0,-1 1 0,0 1-506,0 0-1,-1 0 1,1 0-1,0 1 0,-1-1 1,0 0-1,-2 5 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7232,'0'0'4092,"9"-12"-3327,42-59 536,-48 67-1104,-1 0 0,0-1 0,0 1 0,0-1 0,-1 1 0,1-1 0,-1 0 0,0 0 0,0 1-1,0-11 1,-4-54 584,1 42-496,-26-186 979,17 140-1023,4 20-2411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8536,'0'0'3152,"25"-93"-2480,-19 43 16,-4-6 16,2-9-88,-4 1 16,-4 3-128,4 5-8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175 100 9344,'0'0'19416,"-11"-5"-19108,-31-12-41,41 17-252,0 0-1,0 0 1,0 0-1,0 0 1,0 0 0,0 0-1,-1 0 1,1 0-1,0 0 1,0 1 0,0-1-1,0 0 1,0 1-1,0-1 1,0 1 0,0-1-1,0 1 1,0 0-1,1-1 1,-1 1 0,-1 1-1,-14 19 253,11-12-128,-3 1 43,0 1 0,1 0 1,0 0-1,1 1 1,1 0-1,-1 0 0,-2 14 1,2-4 106,2-1 1,0 1-1,0 32 1,2-22-246,0-13-35,1 0 0,1-1 0,3 24 0,-1-25-9,2 0 0,6 23 0,-7-34 0,-1 0 0,1 0 0,0 0 0,0 0 0,1 0 0,-1-1 0,1 1 0,1-1 0,6 6 0,-2-2 0,-7-6 0,0-1 0,0 0 0,0 1 0,1-1 0,-1 0 0,1 0 0,-1-1 0,1 1 0,0 0 0,0-1 0,-1 1 0,1-1 0,0 0 0,0 0 0,0 0 0,0-1 0,1 1 0,-1-1 0,0 0 0,0 1 0,6-2 0,4-1 0,0-2 0,0 1 0,0-2 0,0 0 0,0 0 0,-1-1 0,0-1 0,0 0 0,-1 0 0,17-16 0,-10 7 0,0 0 0,-2-1 0,0-1 0,-1-1 0,16-25 0,-19 20 0,-1-1 0,-1 0 0,-1 0 0,-1-1 0,5-32 0,-11 51 0,-1 0 0,0-1 0,0 1 0,-1 0 0,0-1 0,0 1 0,-1 0 0,0-1 0,0 1 0,-1 0 0,1 0 0,-2 0 0,1 0 0,-1 0 0,0 0 0,-1 0 0,1 1 0,-1 0 0,0 0 0,-1 0 0,0 0 0,0 1 0,0 0 0,0 0 0,-1 0 0,0 0 0,0 1 0,-8-4 0,-6-3 0,-1 0 0,-1 2 0,0 0 0,0 2 0,-1 0 0,-29-4 0,44 10 0,0 0 0,-1 0 0,1 1 0,0-1 0,-1 1 0,1 1 0,-17 3 0,15-2 0,-16 4 0,25-5 0,1-1 0,0 0 0,0 0 0,-1 0 0,1 0 0,0 0 0,0 1 0,0-1 0,-1 0 0,1 0 0,0 0 0,0 1 0,0-1 0,0 0 0,0 0 0,-1 1 0,1-1 0,0 0 0,0 0 0,0 1 0,0-1 0,0 0 0,0 0 0,0 1 0,0-1 0,0 0 0,0 0 0,0 1 0,0 0 0,11 10 0,-2-5-3957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2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6328,'0'0'22262,"11"-6"-21788,71-33 481,-25 6-31,-46 26-703,1-1 0,1 2 0,-1-1-1,21-6 1,7-3 337,-25 9-4527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4216,'0'0'15443,"10"-6"-14980,1-1-305,-5 4-6,0-1 0,0 1 0,0 0 0,13-4 1,13-11 3752,-27 16-3730,0 1 1,1-1-1,-1 1 1,0-1-1,0 2 0,1-1 1,-1 0-1,1 1 1,-1 0-1,1 1 0,7 0 1,18 1 421,-23-1-385,0-1-1,0 2 0,14 3 0,-14-3-97,0 0 0,0 0 0,15 0-1,-19-1-79,0-1 0,0 1-1,0 0 1,0 0 0,-1 0-1,1 0 1,5 3 0,19 6 259,-18-7-209,-1 0 1,0 1-1,-1 0 0,15 10 0,-11-8-8,17 12 234,-2 1 0,37 33 0,-44-35-97,-1 0 0,31 39 1,-34-33-140,-13-17-53,0 0-1,1-1 1,0 0-1,0 1 1,6 4-1,-4-3 18,-1 0-1,1 1 1,-2 0 0,1 0-1,-1 0 1,0 0 0,0 1-1,-1-1 1,4 18 0,0-3-7,-5 0 35,-2-20-52,0 0-1,0 0 1,0 0 0,1 0 0,-1 0-1,1-1 1,1 5 0,0 0 4,-1 0-1,1-1 1,0 15 0,-1-12-10,1 32 113,-2 49 0,-2-27-42,0-8-79,0-42 1020,0-1-6128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42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725 131 6328,'0'0'12394,"-7"-10"-11831,-20-33 23,25 40-420,-1 0-1,0 0 1,1 0-1,-1 1 1,0-1-1,0 1 1,0 0-1,-1 0 0,1 0 1,0 0-1,-7-2 1,-7-5 859,9 4-709,0 0 0,-1 1 0,0 0 0,0 0 0,0 0 0,0 1 0,-1 1 1,0 0-1,1 0 0,-1 1 0,0 0 0,0 0 0,1 1 0,-1 1 0,0 0 0,-9 2 0,-15 3 159,1 3-1,0 0 1,0 2-1,1 2 0,1 1 1,-54 32-1,66-32-326,0 0 0,2 1 0,-1 1 0,2 1 0,0 0-1,2 1 1,-16 24 0,3 12-148,26-51 0,0 0 0,0 0 0,0-1 0,0 1 0,1 0 0,-1 0 0,1 0 0,0 0 0,0 0 0,0 0 0,0 0 0,0 0 0,1 0 0,-1 0 0,1 0 0,0 0 0,0-1 0,0 1 0,0 0 0,1-1 0,-1 1 0,1 0 0,-1-1 0,4 3 0,2 5 0,0 0 0,1-1 0,0 0 0,0-1 0,1 0 0,0 0 0,0-1 0,1 0 0,0 0 0,1-1 0,-1-1 0,1 0 0,0 0 0,0-1 0,1 0 0,-1-1 0,1-1 0,0 0 0,0 0 0,15 0 0,-21-2 0,46 2 0,96-10 0,-93-2 0,90-31 0,-51 13 0,-41 13 0,-2-2 0,80-38 0,-66 15 0,-45 26 0,-18 13 0,0 0 0,-1 0 0,1-1 0,0 1 0,-1 0 0,1-1 0,-1 0 0,0 1 0,1-1 0,-1 0 0,0 0 0,0 0 0,0 0 0,0 0 0,0 0 0,-1 0 0,1 0 0,-1 0 0,1 0 0,-1 0 0,1-2 0,-2 0 0,1 0 0,-1 0 0,1 0 0,-1 0 0,0 0 0,-1 0 0,1 1 0,0-1 0,-1 1 0,-4-7 0,0 1 0,-1 0 0,0 0 0,0 0 0,-1 1 0,0 1 0,-1-1 0,-12-8 0,5 6 0,0 1 0,0 0 0,-1 1 0,0 1 0,0 1 0,-1 0 0,-33-5 0,20 6 0,-1 2 0,1 1 0,-1 1 0,1 2 0,-61 9 0,53-4 0,25-4 0,-1 1 0,0 0 0,0 1 0,1 0 0,-25 12 0,38-15 51,0-1-1,-1 1 1,1 0-1,0-1 1,0 1-1,0 0 1,0 0 0,0 0-1,0 0 1,0 0-1,1 0 1,-1 0-1,0 1 1,1-1 0,-1 0-1,0 2 1,0 11-4891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4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15 8240,'0'0'18991,"-10"-1"-18620,-28-4-22,36 4-285,1 1 1,-1 0-1,1 0 0,0 0 0,-1 0 1,1 0-1,-1 0 0,1 1 1,0-1-1,-1 0 0,1 1 0,-1-1 1,1 1-1,0-1 0,0 1 0,-3 1 1,4-2-18,-1 1 0,1 0 1,-1-1-1,1 1 1,-1 0-1,1 0 1,-1-1-1,1 1 1,0 0-1,-1 0 0,1 0 1,0-1-1,0 1 1,0 0-1,0 0 1,0 0-1,-1 0 0,1-1 1,1 3-1,-1-1 51,0 1 0,1-1 0,0 1-1,0-1 1,-1 1 0,1-1-1,1 0 1,-1 1 0,0-1 0,0 0-1,1 0 1,-1 0 0,3 2-1,-2-2-67,0-1 0,0 0-1,-1 0 1,1 0 0,0 0 0,0 0-1,0-1 1,0 1 0,0 0-1,0-1 1,0 1 0,0-1-1,0 0 1,0 0 0,0 0-1,0 0 1,1 0 0,-1 0 0,0-1-1,0 1 1,0-1 0,0 1-1,0-1 1,3-1 0,-4 1-13,0 0 1,1 0 0,-1 1 0,0-1-1,0 0 1,0 0 0,0 0 0,0 0-1,0 0 1,0 0 0,0-1 0,-1 1-1,1 0 1,0 0 0,-1-1-1,1 1 1,0 0 0,-1-1 0,0 1-1,1-1 1,-1 1 0,0 0 0,0-1-1,0 1 1,0-1 0,0 1 0,0-1-1,0 1 1,0 0 0,-1-1 0,1 1-1,0-1 1,-1 1 0,0 0 0,1-1-1,-2-1 1,1 1-18,-1 0 0,0 1 0,1-1 0,-1 0 0,0 1 0,0-1 0,0 1 0,0 0 0,0 0 0,0 0 0,0 0 0,0 0 0,0 0 0,0 0 0,-1 1 0,1-1 0,0 1 0,-1-1 0,1 1 0,-4 0 0,-4 0 0,-1-1 0,1 2 0,-12 1 0,15-1 0,0 1 0,1 0 0,0 0 0,-1 0 0,1 1 0,0 0 0,0 0 0,-9 7 0,14-10 0,1 1 0,-1-1 0,1 1 0,-1-1 0,1 1 0,-1-1 0,1 1 0,0 0 0,-1-1 0,1 1 0,0-1 0,0 1 0,-1 0 0,1-1 0,0 1 0,0 0 0,0-1 0,0 1 0,0 0 0,0-1 0,0 1 0,0 0 0,0 0 0,0-1 0,0 1 0,0 0 0,1-1 0,-1 1 0,0 0 0,0-1 0,1 1 0,-1-1 0,0 1 0,1-1 0,-1 1 0,1 0 0,-1-1 0,1 1 0,-1-1 0,1 0 0,-1 1 0,2 0 0,23 15 0,-19-13 0,1-1 0,0 0 0,0 0 0,1-1 0,-1 0 0,9 1 0,-14-2 0,0 0 0,0 0 0,1 0 0,-1 0 0,0 0 0,0-1 0,0 1 0,1-1 0,-1 1 0,0-1 0,0 0 0,0 0 0,0 0 0,0 0 0,0 0 0,0 0 0,-1 0 0,1-1 0,0 1 0,0-1 0,-1 1 0,1-1 0,-1 0 0,2-2 0,-3 4 0,0 0 0,0 0 0,0 0 0,0-1 0,0 1 0,1 0 0,-1 0 0,0 0 0,0 0 0,0-1 0,0 1 0,0 0 0,0 0 0,0 0 0,0 0 0,0-1 0,0 1 0,0 0 0,0 0 0,0 0 0,0 0 0,0-1 0,0 1 0,0 0 0,0 0 0,0 0 0,0 0 0,0-1 0,0 1 0,0 0 0,0 0 0,0 0 0,-1 0 0,1-1 0,0 1 0,0 0 0,0 0 0,0 0 0,0 0 0,0 0 0,-1 0 0,1-1 0,0 1 0,0 0 0,0 0 0,0 0 0,0 0 0,-1 0 0,1 0 0,0 0 0,0 0 0,0 0 0,-1 0 0,1 0 0,0 0 0,0 0 0,0 0 0,0 0 0,-1 0 0,1 0 0,0 0 0,0 0 0,0 0 0,0 0 0,-1 0 0,1 0 0,0 1 0,-10 2 0,2 9 0,8-12 0,0 1 0,0-1 0,0 0 0,0 0 0,1 0 0,-1 1 0,0-1 0,0 0 0,0 0 0,0 0 0,0 0 0,1 1 0,-1-1 0,0 0 0,0 0 0,0 0 0,1 0 0,-1 0 0,0 0 0,0 0 0,1 1 0,-1-1 0,0 0 0,0 0 0,0 0 0,1 0 0,-1 0 0,0 0 0,0 0 0,1 0 0,-1 0 0,0 0 0,1 0 0,1-1 0,-1 1 0,1 0 0,0-1 0,0 1 0,0-1 0,0 0 0,0 1 0,0-1 0,0 0 0,-1 0 0,4-2 0,-4 2 39,0 0 0,0 0-1,0 0 1,0 0 0,0-1 0,0 1 0,0 0 0,0 0-1,0-1 1,-1 1 0,1-1 0,-1 1 0,1 0-1,-1-1 1,1 1 0,-1-1 0,0 1 0,0-1-1,1 1 1,-1-1 0,-1-2 0,-6-17-4846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4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2590 8536,'0'0'14642,"5"-11"-14229,2-6-269,3-7 617,16-30 0,-19 42-505,-1-1 1,0 0 0,-1 1 0,-1-2 0,6-25-1,4-70 653,-5 23-355,5-4-87,31-254 957,-29-74-59,-10 193-906,15 7 96,22-27-326,-30 179-229,-5 30 0,-1 0 0,3-71 0,-4-47 0,-5 139 0,0 0 0,1 1 0,7-22 0,-3 12 0,11-52 0,-19 41 0,2 35 0,0 0 0,0 0 0,0 0 0,0 0 0,0-1 0,0 1 0,0 0 0,0 0 0,0 0 0,0 0 0,0 0 0,0-1 0,0 1 0,0 0 0,0 0 0,0 0 0,0 0 0,0 0 0,0 0 0,0-1 0,0 1 0,-1 0 0,1 0 0,0 0 0,0 0 0,0 0 0,0 0 0,0 0 0,0 0 0,0-1 0,0 1 0,-1 0 0,1 0 0,0 0 0,0 0 0,0 0 0,0 0 0,0 0 0,-1 0 0,1 0 0,0 0 0,0 0 0,0 0 0,0 0 0,0 0 0,-1 0 0,1 0 0,0 0 0,0 0 0,0 0 0,0 0 0,0 0 0,-1 0 0,1 0 0,0 0 0,0 1 0,0-1 0,0 0 0,0 0 0,0 0 0,0 0 0,-1 0 0,1 0 0,0 0 0,0 0 0,0 1 0,0-1 0,0 0 0,0 0 0,-7 7 0,7-7 0,-18 25 0,0 1 0,2 1 0,-24 50 0,-25 92 0,9-23 0,40-105 0,5-15 0,0 0 0,-1-1 0,-22 33 0,31-52 0,3-6 0,-1 1 0,1-1 0,0 1 0,0 0 0,0-1 0,-1 1 0,1-1 0,0 1 0,0 0 0,-1-1 0,1 1 0,0-1 0,-1 1 0,1-1 0,-1 0 0,1 1 0,-1-1 0,1 1 0,-1-1 0,1 0 0,-1 1 0,1-1 0,-1 0 0,1 0 0,-1 1 0,0-1 0,1 0 0,-1 0 0,1 0 0,-1 0 0,0 0 0,1 0 0,-1 0 0,0 0 0,1 0 0,-1 0 0,1 0 0,-2 0 0,1-2 0,1 0 0,-1 1 0,0-1 0,1 0 0,0 1 0,-1-1 0,1 0 0,0 0 0,0 0 0,0 1 0,0-1 0,1-3 0,0-2 0,0-25 0,1-1 0,15-62 0,26-64 0,-32 121 0,82-216 0,-69 202 0,-24 51 0,0 1 0,0 0 0,0 0 0,0-1 0,1 1 0,-1 0 0,0 0 0,0-1 0,0 1 0,1 0 0,-1 0 0,0 0 0,0 0 0,1-1 0,-1 1 0,0 0 0,0 0 0,1 0 0,-1 0 0,0 0 0,1 0 0,-1 0 0,0 0 0,1-1 0,-1 1 0,0 0 0,1 0 0,-1 1 0,0-1 0,0 0 0,1 0 0,-1 0 0,0 0 0,1 0 0,-1 0 0,0 0 0,0 0 0,1 0 0,-1 1 0,0-1 0,1 0 0,-1 0 0,0 0 0,0 1 0,0-1 0,1 0 0,-1 1 0,13 10 0,24 33-26,44 73 0,-52-73-194,114 150-4599,-124-169 4358,-8-12 248,13 19-25,-23-30 240,0-1-1,-1 1 1,1-1-1,-1 1 1,1-1-1,-1 1 1,1-1-1,-1 1 1,0 0-1,0-1 1,0 1 0,0-1-1,0 1 1,0 0-1,0-1 1,-1 1-1,1-1 1,0 1-1,-1-1 1,1 1-1,-2 1 1,-27 44 18,17-31-3469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10248,'0'0'9967,"-11"3"-9213,2-1-545,-1-1 162,1 1 0,0 1 0,0 0 0,1 0 0,-1 1 0,1 0 0,-12 7 0,20-11-323,0 0 0,-1 0 0,1 0 0,0 0 0,0 0 0,-1 1 0,1-1 0,0 0 0,-1 0 0,1 0 0,0 1 0,0-1 0,0 0 0,-1 0 0,1 1 0,0-1 0,0 0 0,0 1 0,0-1 0,-1 0 0,1 0 0,0 1 0,0-1 0,0 0 0,0 1 0,0-1 0,0 0 0,0 1 0,0-1 0,0 0 0,0 1 0,0-1 0,0 0 0,0 1 0,0-1 0,0 0 0,1 1 0,-1-1 0,0 0 0,0 1 0,0-1 0,0 0 0,1 0 0,-1 1 0,0-1 0,0 0 0,0 0 0,1 1 0,-1-1 0,0 0 0,0 0 0,1 0 0,-1 0 0,0 1 0,1-1 0,-1 0 0,0 0 0,1 0 0,-1 0 0,20 4 1292,24-11 545,-42 6-1763,0 1 1,0-1-1,0 0 0,0 1 0,0-1 1,0 0-1,0 0 0,-1 0 0,1 0 1,0 0-1,-1 0 0,1-1 0,-1 1 1,1-1-1,-1 1 0,0-1 1,0 1-1,1-1 0,0-2 0,-2 3-120,1 1-1,-1-1 1,0 0-1,0 1 1,0-1-1,0 0 1,0 1-1,1-1 1,-1 0-1,0 0 1,0 1-1,-1-1 1,1 0-1,0 1 1,0-1-1,0 0 0,0 1 1,-1-1-1,1 1 1,0-1-1,0 0 1,-1 1-1,1-1 1,-1 1-1,1-1 1,0 1-1,-1-1 1,1 1-1,-1-1 1,1 1-1,-1-1 1,0 1-1,1 0 1,-1-1-1,1 1 1,-1 0-1,0-1 1,1 1-1,-1 0 0,0 0 1,1 0-1,-1-1 1,0 1-1,1 0 1,-1 0-1,0 0 1,1 0-1,-1 0 1,0 1-1,1-1 1,-1 0-1,-1 0 1,-1 1-4,-1-1 1,1 1-1,0-1 0,-1 1 1,1 0-1,0 0 1,0 0-1,0 1 1,-6 2-1,7-2 38,1-1-1,-1 1 1,0-1 0,1 1 0,-1-1-1,1 1 1,0 0 0,-1 0-1,1 0 1,0-1 0,0 1 0,0 1-1,0-1 1,1 0 0,-1 0-1,0 0 1,1 0 0,0 0-1,-1 1 1,1-1 0,0 0 0,0 0-1,1 3 1,-1-2-438,1-1 0,0 1 0,0-1 0,0 1 0,0-1 0,0 0 0,0 0-1,1 1 1,-1-1 0,1 0 0,3 3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4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35 431 4512,'0'0'5274,"1"-10"-5044,4-47 264,-5 56-434,0 1 0,0 0-1,0 0 1,0 0-1,-1 0 1,1 0 0,0-1-1,0 1 1,1 0 0,-1 0-1,0 0 1,0 0-1,0 0 1,0-1 0,0 1-1,0 0 1,0 0 0,0 0-1,0 0 1,0 0-1,0-1 1,0 1 0,0 0-1,0 0 1,0 0-1,1 0 1,-1 0 0,0 0-1,0 0 1,0 0 0,0 0-1,0-1 1,0 1-1,1 0 1,-1 0 0,0 0-1,0 0 1,0 0 0,0 0-1,0 0 1,1 0-1,-1 0 1,0 0 0,0 0-1,0 0 1,0 0-1,0 0 1,1 0 0,-1 0-1,0 0 1,0 0 0,0 0-1,0 0 1,0 0-1,0 1 1,1-1 0,-1 0-1,0 0 1,0 0 0,0 0-1,0 0 1,0 0-1,0 0 1,0 0 0,1 1-1,-1-1 1,11 20 1278,-4-8-1111,3 11 89,-1 1-1,-1 0 1,-1 1-1,7 44 0,2 105 817,-2-8 312,-8-128-664,-6-30-39,-3-27-290,2 12-403,-35-161 695,14 84-455,4-1-1,4-1 1,-5-110 0,18 174-246,1 0 0,0 0 0,2 0 1,9-40-1,-9 54-25,0-1 0,0 1 0,1 0 0,0 0 0,1 1 0,0-1 0,0 0 0,1 1 0,-1 0 0,2 0 0,-1 1-1,1-1 1,0 1 0,0 0 0,10-6 0,-9 8-17,0 0-1,0 1 1,0 0 0,1 0-1,0 1 1,-1 0-1,1 0 1,0 1 0,0 0-1,0 0 1,0 1-1,0 0 1,0 0 0,0 1-1,0 0 1,0 0-1,-1 1 1,1 0-1,11 5 1,7 4-7,-1 1-1,0 1 1,-1 1-1,25 20 1,-44-31 4,0 1 1,-1-1 0,1 1-1,-1 0 1,0 0-1,0 0 1,-1 1-1,1-1 1,-1 1-1,0 0 1,0 0 0,-1 0-1,0 0 1,3 7-1,-4-7-3,-1-1 0,1 1-1,-1 0 1,0 0 0,0-1 0,0 1-1,0 0 1,-1 0 0,0-1 0,0 1-1,0 0 1,-1-1 0,1 1 0,-1-1-1,0 0 1,-1 1 0,-2 4 0,-3 2-5,-1 0 0,0 0 1,0 0-1,-1-1 0,-1-1 1,1 0-1,-24 15 0,-90 43-45,77-44 26,19-9 55,-1-1 0,1-2 0,-2-1 0,-58 13 0,84-21 101,11 0-61,25 2-32,-15-1-10,36 6 37,-2 3 1,0 1 0,63 27-1,-77-24-16,-1 1 0,0 2-1,-1 2 1,62 48 0,-94-66-44,0-1 0,0 1 0,-1-1 0,1 1 0,-1 0 0,0 0 0,0 0 0,0 0 0,0 1 0,2 5 0,-3-7-1,-1-1-1,0 1 0,1 0 1,-1-1-1,0 1 0,0-1 1,0 1-1,0-1 0,0 1 1,-1 0-1,1-1 0,0 1 1,-1-1-1,1 1 0,-1-1 0,1 1 1,-1-1-1,0 0 0,0 1 1,0-1-1,1 0 0,-1 0 1,0 1-1,-1-1 0,1 0 1,0 0-1,-2 1 0,-8 6 2,-1 0-1,0-1 1,0 0-1,-1 0 1,0-2-1,0 0 0,0 0 1,-1-1-1,-20 3 1,-15 0 65,-68 1 1,20-3 55,87-4-111,4-1-6,1 0 0,-1 1 0,1 0 1,-1 0-1,1 0 0,-1 0 1,1 1-1,0 0 0,0 0 0,-1 0 1,1 1-1,-4 3 0,8-5-64,0 1-1,0-1 0,1 0 0,-1 1 1,1-1-1,-1 1 0,1 0 1,0-1-1,-1 1 0,1-1 1,0 1-1,0-1 0,0 1 1,0 0-1,1-1 0,-1 1 1,0-1-1,1 1 0,-1-1 1,1 1-1,-1-1 0,1 1 0,0-1 1,-1 1-1,2 0 0,0 2-1722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4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87 132 10848,'0'0'4377,"-12"4"-3948,-36 16-6,46-19-382,1 0-1,-1-1 1,0 1 0,1 0 0,-1 0-1,1 0 1,0 1 0,-1-1 0,1 0 0,0 0-1,0 1 1,0-1 0,0 1 0,0-1-1,0 1 1,0-1 0,0 1 0,0 0 0,1-1-1,-1 1 1,1 0 0,-1 0 0,1-1-1,0 1 1,0 0 0,0 0 0,0-1 0,0 1-1,0 0 1,0 0 0,0 0 0,1-1-1,-1 1 1,1 0 0,-1 0 0,1-1-1,0 1 1,0-1 0,-1 1 0,1 0 0,0-1-1,1 0 1,-1 1 0,0-1 0,0 0-1,0 1 1,1-1 0,-1 0 0,1 0 0,-1 0-1,1 0 1,-1 0 0,1-1 0,2 2-1,2 0 35,-1-1-1,0 0 1,1 0-1,-1 0 0,1 0 1,-1-1-1,1 0 1,-1 0-1,1-1 0,-1 0 1,1 0-1,8-2 1,-1-1 50,0 0 0,-1-1 0,0 0-1,13-9 1,-19 11-53,-1 0 0,0-1-1,0 0 1,0 0 0,0 0-1,-1-1 1,1 0 0,-1 0-1,-1 0 1,1 0-1,4-8 1,-7 10-24,1 0-1,-1-1 1,0 1 0,-1 0-1,1 0 1,0 0 0,-1-1-1,0 1 1,0 0-1,0 0 1,0-1 0,0 1-1,-1 0 1,1 0 0,-1 0-1,0-1 1,0 1 0,0 0-1,0 0 1,-1 0-1,1 0 1,-1 1 0,0-1-1,-2-3 1,0 1 27,-1-1 1,0 1-1,0 0 1,-1 0-1,0 1 1,0-1-1,0 1 0,0 1 1,-8-5-1,9 6-21,0 0 0,1 1 0,-1-1-1,0 1 1,1 0 0,-1 0 0,0 0-1,0 1 1,0 0 0,0 0 0,0 0 0,0 0-1,0 1 1,1 0 0,-6 1 0,9-1-42,0-1 0,1 0 0,-1 1 0,0-1 0,1 0 0,-1 1 0,0-1 0,1 1 0,-1-1 0,0 1 0,1-1 0,-1 1 0,1 0 0,0-1 0,-1 1 0,1 0 0,-1-1 0,1 1 0,0 0 0,-1-1 0,1 1 0,0 0 0,0 0 0,0-1 0,-1 1 0,1 1 0,0 6-2662,0-7 2326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0:4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4912,'0'0'8398,"13"-4"-7934,42-9-5,-52 12-407,0 1 1,1-1-1,-1 1 0,0 0 1,0 0-1,0 1 1,0-1-1,1 0 0,-1 1 1,0 0-1,0 0 1,5 2-1,8 3 204,4-2-28,1-2-1,-1 0 0,1-1 1,24-1-1,-10-1-20,366-25 1444,-52 0-587,-206 34-659,-90-1-2814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2608,'0'0'15745,"-2"11"-15384,-3 7-111,0 1-1,-1-1 1,-13 28 0,9-22 14,0 1 0,2 0 0,1 0 0,1 1 1,1 0-1,-2 45 0,7-55-140,1 0-1,0-1 1,2 1-1,0-1 1,0 1-1,2-1 1,6 16 0,-3-6 58,-7-21-152,0-1 0,1 0 1,-1 1-1,1-1 0,0 0 1,0 0-1,0 0 0,0 0 1,1-1-1,-1 1 1,1 0-1,0-1 0,0 0 1,-1 0-1,1 0 0,1 0 1,-1 0-1,0 0 0,0-1 1,1 0-1,-1 1 0,1-1 1,-1 0-1,1-1 0,-1 1 1,1-1-1,-1 0 1,1 1-1,0-2 0,-1 1 1,7-1-1,-1 0 23,1-1-1,-1 0 1,0-1 0,1 0 0,-1 0-1,-1 0 1,1-2 0,0 1-1,-1-1 1,0 0 0,8-7 0,3-7 97,0 0 1,-2-2 0,26-38-1,-11 14 116,-26 37-150,-1-1 1,0 0 0,0 0-1,-1-1 1,5-16 0,-8 25-99,-1 1 0,0-1 1,1 0-1,-1 0 0,0 1 1,0-1-1,0 0 1,0 0-1,0 0 0,0 1 1,0-1-1,0 0 1,0 0-1,0 0 0,0 1 1,-1-1-1,1 0 1,0 0-1,-1 0 0,1 1 1,0-1-1,-1 0 1,1 1-1,-1-1 0,1 0 1,-1 1-1,1-1 0,-2 0 1,-8 26 304,6-12-305,0 1 0,0 0 0,2 0 1,-1 0-1,2 0 0,0 0 1,1 0-1,0 0 0,1 0 1,1 0-1,0 0 0,1 0 1,0 0-1,9 23 0,-10-33-14,0 0 0,0 1 0,1-1 1,-1 0-1,1 0 0,0 0 0,0 0 0,0-1 0,0 1 0,1-1 0,-1 0 0,1 0 1,0 0-1,0 0 0,0-1 0,0 1 0,1-1 0,-1 0 0,1-1 0,8 3 0,-7-3 2,1 0 0,0-1 0,0 0-1,-1 0 1,1 0 0,0-1-1,0 0 1,-1 0 0,1-1 0,-1 0-1,1 0 1,-1-1 0,0 1-1,9-6 1,14-10 48,-1-2 0,0 0 0,-2-2 0,0-1 0,-2 0 0,34-43-1,-49 55 27,-1-1 0,0 0-1,-1 0 1,11-27-1,-16 34-40,0 0-1,0 0 1,-1 0-1,0 0 1,0-1 0,0 1-1,-1-1 1,0 1-1,0 0 1,0-1-1,-1 1 1,0-1-1,0 1 1,0 0 0,-3-9-1,1 6-45,0 0 0,1 0 1,1-1-1,-1 1 0,1-1 0,0 1 0,1-16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71 4912,'0'0'3585,"-2"-10"-3121,-1-3-224,1 7 184,1 0 0,0 0 1,0 0-1,0 0 0,0-11 3351,1 21-2791,-6 23-282,1 0 0,-1 34 0,1-8-218,-1-1-70,-20 256 1866,14 18 188,10-281-1792,-2-1 0,-15 68 1,8-41-106,11-69-160,3-8-156,7-23-70,12-45-83,-17 53-41,0-1 0,2 1 1,0 0-1,2 0 0,0 1 1,1 0-1,1 1 0,1 0 1,16-20-1,58-63 278,-86 100-335,2 1 1,-1 0-1,0-1 1,0 1-1,0 0 1,0 0-1,1 0 1,-1 0-1,0 0 1,1 0-1,-1 0 1,1 0-1,-1 1 1,1-1-1,0 1 1,-1-1-1,1 1 1,0 0-1,-1-1 1,4 1-1,-4 0 0,0 1-1,0-1 1,0 0-1,0 1 1,0-1 0,-1 1-1,1-1 1,0 1-1,0-1 1,0 1 0,0 0-1,-1-1 1,1 1-1,0 0 1,-1 0-1,1-1 1,-1 1 0,1 0-1,-1 0 1,1 0-1,-1 0 1,1 0-1,-1 0 1,0 0 0,1 0-1,-1 0 1,0 0-1,0 0 1,0 0 0,0 0-1,0 0 1,0 0-1,0 1 1,2 34 78,-1-25-58,-1-1-1,0 1 1,-1 14 0,-1-12-4,1 0-1,0 0 0,1 0 1,0 0-1,2 14 1,-1-22-12,0 0 1,1 1-1,-1-1 0,1 0 1,0 0-1,0 0 1,1 0-1,-1-1 1,1 1-1,0-1 1,0 1-1,1-1 1,-1 0-1,1 0 1,5 4-1,-7-6 3,1-1-1,0 1 1,1 0-1,-1-1 1,0 0-1,0 0 1,1 0-1,-1 0 1,0 0-1,1-1 1,-1 1 0,1-1-1,-1 0 1,1 0-1,-1 0 1,1-1-1,-1 1 1,0-1-1,1 0 1,-1 0-1,0 0 1,1 0-1,-1 0 1,0-1 0,4-2-1,3-1 36,-1-2-1,1 1 0,-1-1 1,0 0-1,-1-1 1,11-11-1,80-94 362,-96 110-394,0 0 0,0 0 0,0 0 0,1 1 0,-1-1 0,1 1 0,0-1 0,0 1 0,0 1 0,0-1 0,0 0 0,0 1 0,0 0 0,1 0 0,-1 0 0,0 1 0,1-1 0,-1 1 0,0 0 0,6 1 0,5 1-13,0 1-1,0 1 0,-1 0 1,21 9-1,-1-1-67,-23-11 92,-12-8 50,-16-10 75,14 15-140,-1 0-1,1 1 1,-1 0 0,1-1 0,-1 1-1,1 1 1,-1-1 0,1 0-1,-1 1 1,0 0 0,0 0 0,1 0-1,-1 0 1,0 1 0,1-1-1,-1 1 1,1 0 0,-1 0 0,1 0-1,-7 4 1,-3 1 8,0 0-1,0 1 1,-21 17-1,29-20-12,0 1-1,0 0 1,0 0-1,1 0 0,0 0 1,0 1-1,0 0 0,1 0 1,-1 0-1,2 0 0,-1 0 1,1 1-1,-3 10 1,2-5 8,1 1 0,0-1 1,1 0-1,1 1 0,0-1 0,3 20 1,-4-31-12,1 0 0,0 0 0,1 0 1,-1 1-1,0-1 0,0 0 0,0 0 1,1 0-1,-1 0 0,0 0 0,1 0 0,-1 1 1,1-1-1,0 0 0,-1 0 0,1-1 1,0 1-1,-1 0 0,1 0 0,0 0 0,0 0 1,0 0-1,0-1 0,0 1 0,0-1 1,0 1-1,2 0 0,-1-1 0,0 0 1,0 0-1,-1 0 0,1 0 1,0-1-1,0 1 1,0-1-1,0 1 0,-1-1 1,1 0-1,0 0 0,-1 0 1,1 0-1,-1 0 0,3-2 1,6-5 11,0-1 0,0-1 1,12-15-1,2-6 95,-1 0 1,17-35-1,-40 65-103,1 1 0,-1-1-1,0 1 1,0-1-1,0 1 1,1 0-1,-1-1 1,0 1-1,0-1 1,1 1 0,-1 0-1,0-1 1,1 1-1,-1 0 1,0-1-1,1 1 1,-1 0 0,1-1-1,-1 1 1,0 0-1,1 0 1,-1 0-1,1 0 1,-1-1-1,1 1 1,-1 0 0,1 0-1,-1 0 1,1 0-1,0 0 1,0 0-1,-1 1 1,1-1 0,0 1-1,-1 0 1,1-1 0,0 1-1,-1 0 1,1-1-1,0 1 1,-1 0 0,1 0-1,-1-1 1,0 1 0,1 0-1,-1 1 1,14 42 65,-12-36-44,1 4-14,0-1 0,2 1-1,-1-1 1,1 0 0,10 15 0,-12-21-11,1 0 1,-1-1 0,1 1 0,0-1 0,0 0 0,1 0-1,-1 0 1,1 0 0,0-1 0,0 0 0,0 0 0,1 0 0,6 2-1,-9-4-1,-1-1 1,0 1-1,1-1 0,-1 0 0,1 0 0,-1 0 0,1 0 0,-1 0 0,0-1 0,1 1 0,-1-1 0,0 0 0,1 1 0,-1-1 0,0 0 1,4-2-1,33-25-20,-33 23 21,20-17 25,-2-1 0,0-1-1,-2-1 1,-1-1 0,-1-1 0,23-39-1,-6-2 78,46-120-1,-59 126-24,-3-1 0,-3-1-1,20-126 1,-38 186-72,1-1 10,0 1 0,0 0 0,-1-1 0,0 1 0,0-1-1,0 1 1,0-1 0,-1 1 0,0-1 0,0 1 0,0-1-1,0 1 1,-4-7 0,5 11-15,0-1 0,-1 1 1,1 0-1,0 0 0,-1 0 0,1-1 0,0 1 0,-1 0 1,1 0-1,-1 0 0,1 0 0,0 0 0,-1-1 0,1 1 1,-1 0-1,1 0 0,-1 0 0,1 0 0,0 0 0,-1 1 1,1-1-1,-1 0 0,1 0 0,0 0 0,-1 0 1,1 0-1,-1 0 0,1 1 0,0-1 0,-1 0 0,1 0 1,0 1-1,-1-1 0,1 0 0,0 0 0,0 1 0,-1 0 1,-13 13 28,12-12-29,-5 8-10,1 0 1,0 0-1,0 0 1,1 1-1,0 0 1,-3 11-1,-18 72-81,23-85 84,-7 39-54,1 1-1,3 0 1,1 0-1,3 1 1,7 77-1,-1-93 20,3 1-1,15 51 0,-15-62 38,-5-17 5,0 0 1,1 0-1,0 0 0,0-1 1,1 1-1,-1-1 0,2 0 1,8 11-1,-10-14-2,-1 0 1,2 0-1,-1-1 0,0 1 1,1-1-1,-1 1 0,1-1 1,-1-1-1,1 1 0,0 0 1,0-1-1,0 0 0,0 0 1,0 0-1,0 0 0,0 0 1,6-1-1,36-4-512,-28-1-4147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13672,'0'0'3183,"12"2"-2552,-6-1-575,259 38 1690,-192-32-763,135-4 1,-127-6-364,-50 3-3202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2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36 843 8840,'0'0'3313,"-6"10"-2616,-17 33 14,23-41-480,-1-1 0,0 0 0,0 0 1,1 1-1,-1-1 0,1 1 0,-1-1 0,1 1 0,-1-1 0,1 1 1,0-1-1,0 1 0,0 2 0,0-4-181,0 0 1,0 1-1,1-1 1,-1 0-1,0 0 1,0 1-1,0-1 0,1 0 1,-1 0-1,0 1 1,0-1-1,1 0 1,-1 0-1,0 0 1,1 1-1,-1-1 0,0 0 1,1 0-1,-1 0 1,0 0-1,1 0 1,-1 0-1,0 0 0,1 0 1,-1 0-1,0 0 1,1 0-1,-1 0 1,0 0-1,1 0 0,-1 0 1,1 0-1,24-10 1205,-25 10-1225,6-4 105,0-1 1,0 1-1,-1-1 0,1-1 0,-1 1 1,-1-1-1,1 0 0,-1 0 0,0 0 1,0 0-1,-1-1 0,1 0 1,1-7-1,14-24 602,-14 29-403,-1 0 0,0 0 1,0 0-1,3-19 1,-5 10 1039,4 30-711,20 29-164,34 39 1,-58-76-482,0-1 0,1 1 0,0-1 0,0 0 1,0 0-1,0-1 0,0 1 0,1-1 1,-1 1-1,1-1 0,0 0 0,-1 0 1,5 1-1,-4-2-1,0-1 0,0 0 0,0 0 0,0 0 0,-1 0 0,1-1 0,0 1 0,0-1 0,-1 0 0,1 0 0,0 0 0,-1-1 0,1 1 0,5-4 0,10-5 46,0-1 1,-1-1-1,0-1 0,-1 0 1,0-2-1,-1 0 0,-1 0 0,19-25 1,-16 16 15,-2-1 0,-1-1 1,-1 0-1,-1-1 0,16-47 0,87-341 648,-102 373-631,-11 35-56,0 0 1,0 0-1,-1-1 0,0 1 0,0-1 0,1-11 0,-3 19 0,-11 63 127,-59 244-114,39-177-25,-154 478 343,148-500-298,20-63 21,-31 55-1,12-26 59,34-69-118,-1-1 0,1 1 0,-1-1 0,0 0 0,-5 6 0,8-9-26,0-1 0,-1 1-1,1-1 1,-1 1 0,1-1-1,-1 0 1,1 1 0,-1-1-1,1 0 1,-1 1 0,0-1-1,1 0 1,-1 0 0,1 1-1,-1-1 1,0 0 0,1 0-1,-1 0 1,1 0 0,-1 0-1,0 0 1,1 0 0,-1 0-1,0 0 1,1 0 0,-1 0-1,0 0 1,1 0 0,-1-1-1,1 1 1,-1 0 0,0-1-1,1 1 1,-1 0 0,1-1-1,-1 1 1,1 0 0,-1-1-1,1 1 1,-1-1 0,1 1-1,0-1 1,-1 1 0,1-1-1,0 1 1,-1-1 0,1 1-1,0-1 1,0 0 0,-1 1-1,1-1 1,0 0 0,-4-8 40,1 1 1,0-1-1,0 0 1,1 1-1,0-1 1,1 0-1,0 0 1,0 0 0,1-12-1,1 14-18,-1-1-1,1 1 1,0 0 0,1 0-1,0 0 1,0 0 0,0 0-1,1 0 1,0 1-1,0-1 1,1 1 0,5-7-1,3-1 8,0 1 0,1 1 0,1 0 0,0 0-1,1 2 1,0 0 0,1 0 0,0 2 0,22-10-1,167-70 59,-178 75-114,-21 9-6,1 1 0,-1 0-1,1 0 1,0 1 0,9-2-1,-3-3-762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17287,'0'0'3488,"59"-14"-3576,-13 14-136,6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1183 7632,'0'0'5829,"11"-12"-5433,82-73 493,-59 55-425,-2-2-1,-1-1 1,-1-2-1,-2 0 0,35-58 1,-15 9 655,57-135 1,-100 207-1030,20-43 625,-4-1 0,25-95 0,-46 148 86,-4 10-599,-5 14-156,-9 39 108,2 0 1,-15 114-1,7 131 98,24-302-249,0 57 26,1-57-24,-1 0 1,0 1 0,1-1 0,0 0-1,-1 1 1,1-1 0,1 0 0,-1 0 0,0 0-1,1 0 1,0 0 0,-1 0 0,1 0-1,5 4 1,-6-6-2,0-1-1,0 1 1,1-1-1,-1 1 0,0-1 1,0 0-1,1 0 1,-1 1-1,1-1 0,-1 0 1,0 0-1,1 0 1,-1 0-1,0-1 0,1 1 1,-1 0-1,0 0 1,1-1-1,-1 1 1,0-1-1,0 1 0,1-1 1,-1 0-1,0 1 1,1-2-1,30-22 75,-31 24-77,36-35 103,-2-1 0,-1-1 0,38-56 0,-23 21 67,48-95 1,27-86 252,-104 210-329,-8 18 6,-2 0 0,0-1 0,-2 0 0,0-1 0,4-37 0,-11 63-82,-1 0-1,0 0 0,1-1 0,-1 1 1,0 0-1,0-1 0,0 1 1,0-1-1,0 1 0,-1 0 0,1-1 1,0 1-1,-1 0 0,1 0 1,0-1-1,-1 1 0,0 0 1,1 0-1,-1-1 0,0 1 0,1 0 1,-1 0-1,-2-2 0,2 3-6,0 0 0,-1 0-1,1 0 1,0 0 0,0 0-1,0 0 1,0 0-1,-1 0 1,1 0 0,0 1-1,0-1 1,0 1 0,0-1-1,0 0 1,0 1 0,0 0-1,0-1 1,0 1-1,0 0 1,0-1 0,0 1-1,0 0 1,0 0 0,0 0-1,1 0 1,-2 1 0,-16 21 28,1 0 0,1 2 0,1 0 0,-22 51 0,21-42-8,-21 53 42,-44 156 1,24-64-11,34-104-5,-27 145-1,40-183-15,8-29 11,0-1 1,0 0-1,0 1 0,0 13 1,2-21-38,0 1 0,0-1 0,0 1 0,0-1 1,0 1-1,-1 0 0,1-1 0,0 1 0,0-1 0,0 1 1,-1-1-1,1 1 0,0-1 0,-1 1 0,1-1 0,0 1 0,-1-1 1,1 0-1,-1 1 0,1-1 0,-1 1 0,-2-2 266,6-8-106,6-10 24,10-36 0,-16 41-139,2 0 0,0 0 1,1 1-1,0 0 0,13-21 0,-8 20-11,42-55 316,-46 62-313,-1 1 1,1-1 0,0 1-1,1 1 1,-1 0-1,1 0 1,11-5-1,-17 9-44,-1 1 0,1 0 0,-1 0 0,1 0 0,-1 0 0,1 0 0,-1 0 0,1 0-1,-1 1 1,0-1 0,1 0 0,-1 1 0,1-1 0,-1 1 0,1 0 0,-1-1 0,0 1 0,0 0-1,1 0 1,-1 0 0,0 0 0,0 0 0,0 0 0,0 0 0,0 0 0,0 0 0,0 1-1,1 1 1,23 40 49,-24-42-55,10 21 8,-8-13 1,1 0-1,0 0 1,1-1-1,0 0 1,0 0-1,1 0 1,0-1-1,1 1 1,9 8-1,-11-13-10,-1 1 0,0-1 0,1 0 0,0-1 0,8 4 0,-11-5 1,0-1 0,1 1 0,-1-1-1,0 0 1,0 0 0,0 0 0,0 0 0,1 0 0,-1 0 0,0-1 0,0 1 0,0-1 0,0 0-1,0 1 1,0-1 0,0 0 0,3-2 0,2-1 8,0-1 0,-1 0-1,1 0 1,-1-1 0,0 0-1,-1 0 1,1 0 0,-1-1 0,8-13-1,-3 2 27,-1-1 0,12-34-1,-19 46-17,0 1 0,-1-1-1,0 0 1,0 1 0,0-1 0,-1-11-1,0 17-15,0 0 0,0 0 0,0 0 0,0 0 1,0 0-1,0 0 0,0 0 0,-1 0 0,1 0 0,0 0 0,-1 0 0,1 0 0,0 0 0,-1 0 0,1 0 0,-1 0 0,0 0 0,1 1 0,-1-1 0,0 0 0,1 0 0,-1 1 0,0-1 1,0 0-1,0 1 0,0-1 0,0 1 0,0-1 0,1 1 0,-1-1 0,0 1 0,0 0 0,-1-1 0,1 1 0,0 0 0,0 0 0,0 0 0,0 0 0,0 0 0,0 0 0,0 0 1,0 0-1,0 0 0,0 0 0,0 1 0,0-1 0,0 0 0,0 1 0,0-1 0,-2 2 0,-2 1 0,0 0 1,0 0-1,0 0 1,0 1-1,0 0 0,1 0 1,0 0-1,-1 1 1,2-1-1,-1 1 1,-3 6-1,2-5-12,1 2 0,0-1 1,1 0-1,-1 1 0,1-1 0,1 1 0,-3 14 1,4-14 4,0 0 1,1 0 0,0 0 0,1 0 0,0 0-1,0 0 1,1 0 0,-1 0 0,2 0-1,-1-1 1,1 1 0,1-1 0,-1 1 0,1-1-1,0 0 1,1-1 0,9 12 0,-9-13 10,-1 0 0,1-1 1,0 0-1,0 0 1,0 0-1,1-1 0,-1 0 1,1 0-1,0 0 0,0-1 1,0 1-1,0-1 0,0-1 1,0 1-1,1-1 0,-1 0 1,1-1-1,-1 0 1,0 0-1,1 0 0,-1-1 1,1 1-1,6-3 0,7-3-134,0-1-1,0-2 1,0 1 0,32-21-1,-32 11-552,-15 10-3056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2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12960,'0'0'1032,"103"22"-792,-35-16 344,17-6 8,5-4-40,3 2-9,-4-4 33,-5 0 8,-13-2-264,-5 2 8,-7-6-32,-11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81 118 10952,'0'0'9497,"-1"13"-8753,5 114 1365,3-54 3255,-18-98-2751,6 14-2536,-12-24 391,2 0-1,-16-56 1,31 88-468,-3-8 0,0-1 0,1 0 0,0 0 0,0-16 0,2 26 0,0 0 0,0 0 0,0 0 0,1 0 0,-1 0 0,0 0 0,1 0 0,-1 0 0,1 0 0,0 0 0,0 0 0,0 0 0,0 0 0,0 0 0,0 0 0,0 0 0,1 1 0,-1-1 0,0 1 0,1-1 0,0 1 0,-1-1 0,1 1 0,0 0 0,-1 0 0,1 0 0,0 0 0,0 0 0,0 0 0,0 1 0,3-2 0,9 1 0,0-1 0,0 2 0,0 0 0,0 1 0,-1 0 0,1 1 0,0 0 0,0 1 0,-1 1 0,0 0 0,0 1 0,18 9 0,-22-8 0,-7-4 0,-1-1 0,0 0 0,0 0 0,1-1 0,-1 1 0,1 0 0,-1 0 0,1-1 0,-1 1 0,4 0 0,0-2-67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1205 8408,'0'0'4329,"10"-1"-3670,0-1-507,-1 1 0,0-1 0,0 0 0,0-1 0,0 0 1,0-1-1,16-9 0,28-20 599,-5 4-33,-2-2 0,75-65 0,-81 58-333,-2-1 1,-2-2-1,-1-2 0,-2-1 1,-3-2-1,35-66 0,-38 55 32,57-127 1001,-61 135-911,-14 32-169,-2 0 0,0 0 0,7-27 0,-13 42-281,4-22 358,-5 23-391,0 0 0,0 0 0,1 0 1,-1 0-1,0 0 0,0 0 0,0 0 0,0 0 1,0 0-1,0 0 0,-1 0 0,1 0 1,0 0-1,0 0 0,-1 0 0,1 0 0,-1-1 1,0-5 281,1 7-301,0 0-1,0 0 0,0 0 0,0 0 0,1-1 0,-1 1 1,0 0-1,0 0 0,0 0 0,0 0 0,0 0 0,0-1 1,0 1-1,0 0 0,0 0 0,0 0 0,0 0 0,0-1 1,0 1-1,0 0 0,0 0 0,0 0 0,0 0 0,0 0 1,0-1-1,0 1 0,-1 0 0,1 0 0,0 0 0,0 0 1,0 0-1,0-1 0,0 1 0,0 0 0,0 0 0,0 0 1,-1 0-1,1 0 0,0 0 0,0 0 0,0 0 0,0-1 1,0 1-1,-1 0 0,1 0 0,0 0 0,0 0 0,-1 0 0,1 0 1,0 0-1,-1 0 0,1 0 0,0 0 0,0 0 0,-1 0 0,1 0 1,0 0-1,-1 0 0,1 0 0,0 0 0,0 0 0,-1 0 0,1 0 0,0-1 1,0 1-1,-1 0 0,1 0 0,0 0 0,0 0 0,0-1 0,-1 1 0,1 0 1,0 0-1,0 0 0,0-1 0,0 1 0,-1 0 0,1 0 0,0-1 0,0 1 1,-2-2 57,-4 5 2,-3 1-37,2 1-9,0-1-1,0 1 1,0 0-1,0 0 0,1 1 1,-7 7-1,-2 5-9,2 0-1,0 1 1,1 0 0,1 1-1,-11 26 1,-32 111 37,43-117-10,3 0 1,1 1 0,1-1-1,3 1 1,2 44-1,1-74-13,1-1-1,0 1 1,1-1 0,0 0-1,1 1 1,0-1-1,1 0 1,0 0 0,1-1-1,-1 1 1,2-1-1,7 11 1,-8-14-1,1 0 0,-1 0-1,1-1 1,0 1 0,0-1 0,1 0 0,-1-1 0,1 0-1,0 0 1,1 0 0,-1-1 0,1 0 0,-1 0-1,1-1 1,0 0 0,12 1 0,-4-1 9,-1-1 1,1-1 0,-1-1-1,1 0 1,-1-1-1,0 0 1,1-1 0,-1-1-1,-1-1 1,1 0-1,-1-1 1,1 0 0,-2-1-1,1-1 1,-1 0-1,0-1 1,-1 0 0,0-1-1,17-17 1,-29 27-26,0 0 0,1 0 0,-1 0 0,0-1 0,1 1 0,-1 0 0,0-1 1,1 1-1,-1 0 0,0-1 0,0 1 0,0 0 0,1-1 0,-1 1 0,0 0 0,0-1 0,0 1 1,1-1-1,-1 1 0,0 0 0,0-1 0,0 1 0,0-1 0,0 1 0,0-1 0,0 1 0,0 0 0,0-1 1,0 1-1,0-1 0,-1 1 0,1 0 0,0-1 0,0 1 0,0-1 0,0 1 0,-1 0 0,1-1 0,0 1 1,0 0-1,-1-1 0,1 1 0,0 0 0,0-1 0,-1 1 0,1 0 0,-1-1 0,0 1 3,0-1 0,0 1 0,0 0 0,0 0 0,0-1-1,0 1 1,0 0 0,0 0 0,0 0 0,0 0 0,0 0 0,0 0-1,0 0 1,0 1 0,0-1 0,0 0 0,0 1 0,1-1 0,-1 0-1,0 1 1,-1 0 0,-23 13 70,20-11-60,0-1 1,0 1-1,0 0 1,1 0-1,-1 0 0,1 1 1,-1-1-1,1 1 1,0 0-1,1 0 1,-1 1-1,1-1 1,-5 9-1,7-10-14,1-1-1,0 0 1,0 0-1,0 0 1,0 0-1,0 0 1,1 0-1,-1 0 1,0 0-1,1 0 1,0 0-1,0 0 1,-1 0 0,1 0-1,0 0 1,0 0-1,1 0 1,-1-1-1,0 1 1,0 0-1,1-1 1,-1 1-1,4 1 1,-1 2-6,1-1 1,0 0 0,1 0-1,-1 0 1,0-1-1,9 4 1,-9-5 2,-1-1 0,1 0 0,0 0 0,-1 0-1,1-1 1,0 0 0,-1 0 0,1 0 0,0 0 0,-1-1 0,1 1 0,0-1 0,-1-1 0,1 1 0,-1-1 0,0 1 0,1-1-1,-1 0 1,6-5 0,-5 4 9,-1 0 0,0 0 0,0-1 0,0 1 0,0-1 0,-1 0 0,1 0 0,-1-1 0,0 1 0,0 0 0,-1-1 0,1 0-1,-1 0 1,0 0 0,0 0 0,-1 0 0,2-7 0,-3 8 2,0 0 0,0 0-1,0 0 1,-1 0 0,1 1-1,-1-1 1,0 0 0,0 0 0,-1 1-1,1-1 1,-1 1 0,1-1-1,-1 1 1,0 0 0,-1-1 0,1 1-1,0 0 1,-1 0 0,0 1-1,1-1 1,-1 1 0,0-1 0,-5-2-1,-4-3 46,-1 1 0,1 0 0,-1 1 0,-26-9-1,35 14-56,4 0-68,8 0 44,26-6 9,-1 2-1,39 0 1,-8 0-19,-52 4 32,-1 0 0,1 1-1,-1 0 1,1 1 0,0 0-1,-1 0 1,13 4 0,-20-3 4,1 0 0,-1-1 0,1 1 0,-1 1 0,0-1 1,0 1-1,0-1 0,0 1 0,0 0 0,-1 1 0,1-1 0,-1 1 1,0-1-1,0 1 0,0 0 0,-1 0 0,1 0 0,-1 1 0,3 5 0,-2-1 27,0 0 0,0 0 0,-1 0-1,0 1 1,-1-1 0,1 18 0,-2-26-24,0-1 0,0 1 0,0 0-1,0-1 1,0 1 0,0-1 0,0 1 0,0-1 0,1 1 0,-1-1 0,0 1 0,0-1 0,1 0-1,-1 1 1,0-1 0,0 1 0,1-1 0,-1 1 0,1-1 0,-1 0 0,0 1 0,1-1 0,-1 0 0,1 0-1,-1 1 1,1-1 0,-1 0 0,1 0 0,-1 1 0,1-1 0,-1 0 0,1 0 0,-1 0 0,1 0-1,-1 0 1,1 0 0,-1 0 0,1 0 0,-1 0 0,1 0 0,-1 0 0,1 0 0,-1 0 0,1-1 0,-1 1-1,1 0 1,-1 0 0,1 0 0,-1-1 0,1 1 0,-1 0 0,1-1 0,27-15 92,110-91 330,-137 106-423,0 0 1,0 0-1,0 0 1,1 0-1,-1 0 1,0 1-1,0-1 1,0 0-1,1 1 1,-1-1-1,0 1 1,0-1-1,1 1 1,-1 0-1,1-1 1,-1 1-1,0 0 1,1 0-1,-1 0 1,1 0-1,-1 0 1,0 0-1,1 0 1,-1 1-1,0-1 1,1 1-1,-1-1 1,0 1-1,1-1 1,-1 1-1,0-1 1,0 1-1,0 0 1,0 0-1,1 0 1,-1 0-1,0 0 1,0 0-1,-1 0 1,2 1-1,3 6 27,0 0 0,0 1 0,-1-1-1,0 1 1,3 10 0,6 12 122,-12-29-144,0 1-1,0-1 0,1 0 1,-1 0-1,1 0 0,-1-1 0,1 1 1,0 0-1,-1-1 0,1 1 1,0-1-1,0 1 0,0-1 0,0 0 1,1 0-1,-1 0 0,0 0 1,4 1-1,-1-2-1,1 0-1,-1 0 1,0 0 0,0-1 0,1 0 0,-1 0 0,9-3-1,22-5 28,1-3-1,-2-1 0,0-1 0,-1-2 0,0-2 0,37-25 0,-35 16 158,-34 23-102,-8 4-43,-6 4-29,2 1-21,1 0-1,1 1 1,-1 0 0,1 0-1,0 1 1,0 0 0,1 1-1,0-1 1,0 1-1,-7 12 1,11-16-3,0 0-1,0 1 1,1-1 0,0 1-1,0 0 1,0 0-1,0 0 1,1 0 0,0 0-1,0 0 1,0 0-1,1 0 1,-1 0 0,1 0-1,0 0 1,1 1-1,-1-1 1,1 0 0,0 0-1,1 0 1,-1 0-1,1 0 1,2 4 0,-3-7 6,0 1 1,0-1 0,0 0-1,1 0 1,-1 0 0,0-1-1,1 1 1,0 0-1,-1 0 1,1-1 0,0 1-1,0-1 1,0 1 0,0-1-1,0 0 1,0 0 0,0 0-1,0 0 1,1 0-1,-1-1 1,0 1 0,1 0-1,-1-1 1,0 0 0,1 0-1,-1 0 1,0 0 0,1 0-1,-1 0 1,4-1-1,-1-1 6,0 1-1,0-1 0,0-1 0,0 1 1,-1-1-1,1 0 0,-1 0 0,0 0 1,0 0-1,0-1 0,0 0 0,6-8 1,-10 12-5,38-54 83,-35 49-67,0-1 0,-1 1 0,0 0 0,0 0-1,0-1 1,0 1 0,-1-1 0,0 0 0,0-9 0,0 14-12,-1 0-1,0 1 1,0-1-1,0 0 0,0 0 1,0 1-1,0-1 0,0 0 1,0 0-1,0 0 1,0 1-1,-1-1 0,1 0 1,0 0-1,0 1 0,-1-1 1,1 0-1,-1 1 1,1-1-1,0 0 0,-1 1 1,1-1-1,-1 1 0,1-1 1,-2 0-1,1 1 0,0 0 0,0 0 0,1 0 0,-1 0 0,0 1 0,0-1 0,0 0 0,1 1 0,-1-1 0,0 0 0,0 1 0,1-1 0,-1 1 0,0-1 0,1 1 0,-1-1 0,1 1 0,-2 1 0,-25 34 38,13-12-49,1 2 0,1-1-1,-17 56 1,-11 85-47,21-76 49,7-31-9,9-41 0,0 1 0,-2 0 1,0-1-1,-1 0 0,0 0 0,-16 28 1,22-46 18,-1 1 0,1 0 0,0-1 1,0 1-1,-1-1 0,1 1 1,-1-1-1,1 1 0,0-1 0,-1 1 1,1-1-1,-1 0 0,1 1 0,-1-1 1,1 1-1,-1-1 0,0 0 0,1 0 1,-1 1-1,1-1 0,-1 0 0,0 0 1,1 0-1,-1 0 0,1 1 0,-1-1 1,0 0-1,0 0 0,0-1 3,0 1 0,0-1 0,0 1 0,0-1-1,0 0 1,0 1 0,1-1 0,-1 0 0,0 0 0,0 0-1,1 1 1,-1-1 0,0 0 0,0-2 0,-3-6 44,0 1 1,-5-19 0,7 22-27,0-2 2,0 1-1,1-1 0,0 0 0,0 0 0,0 1 0,1-1 1,0 0-1,0 0 0,1 0 0,0 0 0,2-8 0,0 4 7,1 1-1,0-1 1,0 1-1,1 0 1,1 1-1,7-12 1,-5 10-20,1 0 0,1 0 0,-1 1 0,1 0 0,1 1-1,0 0 1,0 1 0,1 0 0,0 1 0,15-7 0,144-90 5,-143 86-17,87-64-1,-113 81 0,24-15 28,0-1 0,0-1 0,-2-1 0,0-1 0,26-29 0,-43 41 6,1 0-1,0 1 1,0 0-1,12-7 1,-19 16-38,-1 0 1,0 0-1,1 0 0,-1 0 0,0 0 1,0 0-1,-1 0 0,1 1 0,-1 2 1,-2 9 1,0 1 1,1 1 0,1-1-1,1 24 1,0-33-6,0 1 0,1-1 0,0 0 0,1 0 0,-1-1 1,1 1-1,0 0 0,0 0 0,1-1 0,0 1 0,0-1 0,0 0 0,0 0 0,7 7 0,-8-11 11,1 1-1,-1-1 1,1 0 0,0 1-1,-1-1 1,1 0 0,0-1-1,0 1 1,0 0 0,-1-1-1,1 0 1,0 1 0,0-1-1,0 0 1,0-1 0,0 1-1,0 0 1,0-1-1,-1 0 1,1 0 0,5-2-1,5-1 10,-1-1 0,1 0-1,15-11 1,-8 3 15,-2-2 0,0 0 0,27-30 0,-24 25-19,-13 7 15,-8 11-21,0 1 1,1 0-1,-1 0 0,1 0 1,0-1-1,-1 1 1,1 0-1,0 0 1,0 0-1,-1 0 0,1 0 1,0 0-1,0 0 1,0 1-1,0-1 0,0 0 1,3-1-1,4-14 47,-8 13-46,0 0-3,1 1-1,-1 0 1,1 0 0,0 0 0,0 0 0,0 0 0,0 1 0,0-1 0,0 0 0,0 0 0,2-2 0,5-7 1,18-51-2,-4-1 0,20-87 0,-19 61 0,37-163 0,-56 237 0,-1 2 0,0 0 0,-1 0 0,-1 0 0,0-1 0,-1-18 0,-4 23-28,-3 13-38,-5 16-71,11-19 127,-11 23-79,1 1 0,2 0 1,0 1-1,-8 43 0,-9 112-142,14-84 172,8-71 53,-4 24-55,-1 69 0,4-48 20,-1 7-41,6-70 85,1 0 1,-1 0-1,1 0 0,1 0 0,0 0 1,0 0-1,4 10 0,-5-16 1,-1-1-1,1 1 1,-1 0-1,1-1 1,0 1 0,0-1-1,0 1 1,0-1-1,0 0 1,0 1-1,0-1 1,1 0 0,-1 0-1,0 0 1,1 0-1,-1 0 1,0 0-1,1 0 1,0 0 0,-1-1-1,1 1 1,-1 0-1,1-1 1,0 1 0,-1-1-1,1 0 1,0 0-1,0 1 1,-1-1-1,1 0 1,0-1 0,-1 1-1,1 0 1,3-1-1,3-2 8,0-1 0,-1 1 0,1-1 0,-1-1 0,13-9 0,-20 14-10,13-10 22,-1-1 1,0 0-1,-1 0 0,0-1 1,0-1-1,9-15 0,-4 1 6,0-1 0,13-34-1,-11 31 32,-15 27-44,0 0 0,0-1 1,-1 1-1,1-1 0,-1 1 0,0-1 1,0 0-1,-1 0 0,0 0 1,2-8-1,-22 42-15,11-11-16,1 1-1,0-1 0,2 2 1,0-1-1,-3 25 0,7-35 8,0 1 0,0-1 0,1 1 0,0 0 0,1 0-1,0-1 1,1 1 0,0-1 0,0 1 0,1-1 0,0 0 0,8 16-1,-9-23 11,-1 0 0,0 0-1,1-1 1,0 1-1,-1-1 1,1 1-1,0-1 1,-1 0 0,1 0-1,0 1 1,0-1-1,0-1 1,0 1-1,0 0 1,0 0 0,0-1-1,0 1 1,1-1-1,-1 0 1,0 1 0,0-1-1,0 0 1,0 0-1,1-1 1,-1 1-1,0 0 1,0-1 0,0 1-1,0-1 1,0 0-1,3-1 1,1 0 8,0-1-1,0 0 1,0 0 0,0 0 0,0-1-1,-1 0 1,1 0 0,-1-1 0,6-5-1,82-117 166,-52 68 70,-29 37-95,-23 46-149,2 11-1,4-13 0,0 0 0,-3 36 0,7-52 0,1-1 0,0 1 0,0-1 0,1 0 0,0 1 0,0-1 0,0 1 0,0-1 0,1 0 0,0 0 0,0 1 0,0-2 0,1 1 0,0 0 0,0 0 0,3 4 0,-4-7 0,0 0 0,0 0 0,0 0 0,1 0 0,-1 0 0,1-1 0,-1 1 0,1-1 0,-1 1 0,1-1 0,0 0 0,0 0 0,-1 0 0,1-1 0,0 1 0,6 0 0,-4-1 0,-1 0 0,1-1 0,0 0 0,0 1 0,0-2 0,-1 1 0,1 0 0,-1-1 0,8-3 0,2-4 0,0 0 0,0-1 0,-1 0 0,24-24 0,66-83 0,-101 115 0,0 1 0,0 0 0,0-1 0,1 1 0,-1 0 0,1 0 0,-1 0 0,1 1 0,-1-1 0,1 0 0,-1 1 0,1 0 0,-1 0 0,1-1 0,0 2 0,3-1 0,2 1 0,0 0 0,0 0 0,15 5 0,2-5 0,-23-2 0,-29 14 0,22-10 0,-12 7 0,0 0 0,0 2 0,-23 20 0,37-29 0,-1 1 0,0-1 0,1 1 0,0 0 0,0 0 0,0 1 0,1-1 0,-1 0 0,1 1 0,0 0 0,0 0 0,0-1 0,1 1 0,0 0 0,0 0 0,0 0 0,1 0 0,-1 0 0,2 9 0,-1-13 0,0 1 0,0-1 0,0 1 0,1-1 0,-1 0 0,0 1 0,1-1 0,-1 0 0,1 1 0,0-1 0,-1 0 0,1 0 0,0 0 0,0 0 0,0 1 0,0-1 0,0 0 0,0-1 0,0 1 0,0 0 0,0 0 0,2 1 0,-1-1 0,1-1 0,-1 1 0,1 0 0,-1-1 0,0 0 0,1 1 0,-1-1 0,1 0 0,-1 0 0,1 0 0,4-2 0,1 1 0,-1-1 0,0-1 0,1 0 0,-1 0 0,0 0 0,0-1 0,8-5 0,-5 1 0,0-1 0,0 0 0,-1-1 0,0 0 0,-1 0 0,0-1 0,6-12 0,40-85 0,-33 62 0,12-27 0,-4-1 0,-3-2 0,27-126 0,-41 152 0,4-22 0,-15 64 0,0 0 0,0 0 0,-1 0 0,0 0 0,-1 0 0,-2-12 0,3 19 0,1 1-1,-1 0 1,0-1 0,0 1-1,0-1 1,0 1-1,0 0 1,0-1 0,0 1-1,-1 0 1,1-1 0,0 1-1,0-1 1,0 1-1,0 0 1,0-1 0,-1 1-1,1 0 1,0-1 0,0 1-1,0 0 1,-1 0 0,1-1-1,0 1 1,-1 0-1,1 0 1,0-1 0,0 1-1,-1 0 1,1 0 0,0 0-1,-1-1 1,1 1-1,-1 0 1,1 0 0,0 0-1,-1 0 1,1 0 0,0 0-1,-1 0 1,1 0-1,-1 0 1,1 0 0,0 0-1,-1 0 1,1 0 0,0 0-1,-1 0 1,1 0 0,-1 0-1,1 1 1,0-1-1,-1 0 1,1 0 0,0 0-1,-1 1 1,1-1 0,0 0-1,0 0 1,-1 1-1,1-1 1,0 0 0,0 1-1,-1-1 1,-17 26-66,16-22 52,-12 24-77,2 0 0,0 1 0,2 1 0,2-1 1,-7 42-1,7-17-81,3 1 0,2 0 1,6 81-1,-1-106 120,2 0 1,0 0-1,14 45 0,-16-70 46,0 0-1,0 0 1,1 0 0,-1 0-1,1-1 1,0 1-1,1-1 1,-1 0-1,1 0 1,-1 0-1,1 0 1,0-1-1,1 0 1,-1 0-1,0 0 1,1 0-1,5 2 1,-6-3 4,-1-1 1,1 0-1,-1 0 1,1 0-1,-1 0 0,1 0 1,0-1-1,-1 0 0,1 0 1,0 0-1,-1 0 1,1 0-1,0-1 0,-1 0 1,1 0-1,-1 0 0,1 0 1,-1 0-1,1-1 0,-1 1 1,0-1-1,0 0 1,0 0-1,0 0 0,5-4 1,5-7 21,0-1 1,-1 0-1,0 0 1,-2-1 0,1-1-1,-2 0 1,0 0-1,10-28 1,-17 28 34,-5 17-18,-2 8-41,1 3-27,0 0 0,1 1 0,0-1-1,1 1 1,1-1 0,0 1 0,0 0 0,3 17 0,-2-25 21,1 1 0,-1-1 1,1 0-1,0 0 0,1 0 1,-1 0-1,1-1 0,0 1 1,0 0-1,1-1 0,-1 1 1,1-1-1,0 0 1,0 0-1,0 0 0,1 0 1,-1 0-1,1-1 0,0 0 1,0 0-1,0 0 0,1 0 1,8 4-1,-10-6 18,0-1 0,0 1-1,0-1 1,0 1 0,0-1 0,0 0 0,0 0-1,0-1 1,0 1 0,0 0 0,0-1 0,0 0-1,0 0 1,0 0 0,0 0 0,0 0 0,0-1-1,4-2 1,6-5 31,-1 0-1,18-17 1,-15 14 6,2-5 76,0 0 0,23-32 0,-18 21-2,-20 26-108,0 0 0,-1-1 0,1 1 0,0 0 0,0 1 0,0-1 0,1 0 0,-1 1 0,0-1 0,1 1 0,-1-1 0,0 1 1,5-1-1,-6 2-8,-1 0 1,1 0 0,0 0-1,0 0 1,-1 0 0,1 0-1,0 0 1,-1 0 0,1 0-1,0 0 1,0 1 0,-1-1-1,1 0 1,0 1 0,-1-1-1,1 0 1,-1 1 0,1-1-1,-1 1 1,2 0 0,-1 1-3,0 0 0,1-1 1,-1 1-1,0 0 0,0 0 1,0 1-1,0-1 0,0 0 1,0 3-1,12 63 100,-11-51-35,1 0 1,1 0 0,5 17 0,-9-33-63,0-1 1,1 1-1,-1 0 1,0-1-1,0 1 0,0-1 1,1 1-1,-1-1 1,0 1-1,1-1 0,-1 1 1,1-1-1,-1 1 0,0-1 1,1 1-1,-1-1 1,1 0-1,-1 1 0,1-1 1,-1 0-1,1 1 1,-1-1-1,1 0 0,0 0 1,-1 0-1,1 1 1,-1-1-1,1 0 0,0 0 1,-1 0-1,1 0 1,-1 0-1,1 0 0,0 0 1,-1 0-1,1 0 0,-1-1 1,1 1-1,0 0 1,-1 0-1,1 0 0,-1-1 1,1 1-1,-1 0 1,1-1-1,-1 1 0,1 0 1,0-1-1,26-26 57,-21 20-46,83-75 130,-12 12-45,-75 68-100,1 0 0,-1 0 0,1 0 0,0 0 0,0 0 0,-1 0 0,1 1 0,5-2 0,-8 3 0,1-1 0,0 1 0,0 0 0,-1 0 0,1 0 0,0-1 0,0 1 0,0 0 0,-1 0 0,1 0 0,0 0 0,0 0 0,0 1 0,-1-1 0,1 0 0,0 0 0,0 1 0,-1-1 0,1 0 0,0 1 0,0-1 0,-1 0 0,1 1 0,0-1 0,-1 1 0,1-1 0,-1 1 0,1 0 0,0-1 0,-1 1 0,1-1 0,-1 1 0,0 0 0,1 0 0,-1-1 0,0 1 0,1 0 0,-1 1 0,3 11 0,0 0 0,-1 1 0,0 21 0,0-8 0,0-7 0,-2-13 0,1 1 0,-1 0 0,2 0 0,-1 0 0,1 0 0,3 7 0,-4-13 0,0 0 0,0 0 0,1 0 0,-1 0 0,0 0 0,1 0 0,-1 0 0,1-1 0,0 1 0,0-1 0,0 1 0,0-1 0,0 0 0,0 0 0,0 1 0,0-2 0,0 1 0,0 0 0,1 0 0,-1-1 0,0 1 0,0-1 0,1 1 0,-1-1 0,4 0 0,6 0 0,1-1 0,0 0 0,-1-1 0,1-1 0,-1 0 0,0 0 0,0-1 0,0-1 0,21-10 0,6-8 0,50-36 0,-78 51 0,0 0 0,-1-1 0,0 0 0,0-1 0,-1 0 0,-1 0 0,1-1 0,10-18 0,-19 29 0,0 0 0,-1 0 0,1-1 0,0 1 0,0 0 0,0 0 0,0 0 0,0 0 0,0-1 0,0 1 0,-1 0 0,1 0 0,0 0 0,0 0 0,0 0 0,0 0 0,-1 0 0,1 0 0,0-1 0,0 1 0,0 0 0,0 0 0,-1 0 0,1 0 0,0 0 0,0 0 0,0 0 0,-1 0 0,1 0 0,0 0 0,0 0 0,0 0 0,-1 0 0,1 0 0,0 0 0,0 0 0,0 0 0,0 1 0,-1-1 0,1 0 0,0 0 0,0 0 0,-12 3 0,-6 5 0,2 0 0,-1 2 0,1 0 0,1 0 0,0 2 0,0 0 0,1 1 0,1 0 0,0 1 0,-14 19 0,24-28 0,0 0 0,0 0 0,0 1 0,-2 7 0,-3 5 0,8-18 0,0 1 0,0-1 0,0 0 0,0 0 0,0 0 0,0 1 0,0-1 0,0 0 0,0 0 0,0 0 0,0 1 0,0-1 0,0 0 0,0 0 0,0 0 0,1 1 0,-1-1 0,0 0 0,0 0 0,0 0 0,0 0 0,0 1 0,0-1 0,1 0 0,-1 0 0,0 0 0,0 0 0,0 0 0,0 0 0,0 1 0,1-1 0,-1 0 0,0 0 0,0 0 0,0 0 0,1 0 0,-1 0 0,0 0 0,0 0 0,0 0 0,1 0 0,-1 0 0,0 0 0,0 0 0,0 0 0,1 0 0,9 0 0,0-3 0,-1-1 0,-1 0 0,1 0 0,0-1 0,-1 0 0,0-1 0,13-10 0,-10 6 0,0 2 0,22-12 0,-33 19 0,1 1 0,0 0 0,-1 0 0,1-1 0,0 1 0,0 0 0,-1 0 0,1 0 0,0 0 0,-1 0 0,1 0 0,0 0 0,0 0 0,-1 0 0,1 0 0,0 0 0,-1 1 0,1-1 0,0 0 0,-1 0 0,1 1 0,0-1 0,-1 0 0,1 1 0,-1-1 0,1 1 0,-1-1 0,1 1 0,0-1 0,0 1 0,14 23 0,-5-6 0,-3-11 0,0 0 0,0 0 0,0-1 0,1 0 0,0 0 0,12 6 0,-15-9 0,-1-1 0,1-1 0,0 1 0,0-1 0,0 0 0,0 0 0,0 0 0,0-1 0,0 1 0,0-1 0,0-1 0,0 1 0,0-1 0,8-2 0,2-1 0,1-2 0,-1 1 0,-1-2 0,1 0 0,-1-1 0,0-1 0,-1 0 0,0-1 0,-1 0 0,0 0 0,0-2 0,-1 0 0,16-20 0,-6 0 0,0 0 0,-2-1 0,-2-1 0,23-61 0,-8 8 0,-4-1 0,-4-2 0,-4 0 0,11-120 0,-31 209 0,1-1 0,-1 1 0,0-1 0,0 1 0,0-1 0,0 1 0,0-1 0,0 1 0,-1-1 0,1 1 0,0 0 0,-1-1 0,1 1 0,-1-1 0,1 1 0,-1 0 0,-1-2 0,2 3 0,-1 0 0,1-1 0,-1 1 0,1 0 0,-1 0 0,0-1 0,1 1 0,-1 0 0,1 0 0,-1 0 0,0 0 0,1 0 0,-1 0 0,0 0 0,1 0 0,-1 0 0,1 0 0,-1 0 0,0 1 0,1-1 0,-1 0 0,1 0 0,-1 0 0,1 1 0,-1-1 0,0 1 0,-5 3 0,1-1 0,0 1 0,1 1 0,-1-1 0,1 1 0,-6 8 0,-9 14 0,2 1 0,1 1 0,1 1 0,-16 44 0,10-11 0,-16 81 0,29-90 0,2-1 0,2 106 0,-3 34 0,7-188 106,-1-1 0,0 1 1,0 0-1,-1 0 0,1-1 0,-1 1 1,-2 4-1,-11 11-4891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21711,'0'0'4832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15776,'0'0'2679,"115"12"-2167,-37-2 8,15-4-312,-2 0 8,0-6-128,-9 2 0,-5 8-24,-7-4 8,-13 0-88,-15 0 0,-18 0-72,-12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13360,'0'0'1816,"68"0"-1224,1 0-288,-23 2 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1 927 8336,'0'0'5113,"13"7"-4661,25 12 183,1-2 1,52 16 0,-80-30-464,7 3 196,0-1 0,0-2 0,1 1 0,-1-2 0,19 0 0,-33-2-299,1 0-1,-1 0 0,0-1 1,-1 0-1,1 1 0,0-1 1,0-1-1,0 1 1,0 0-1,-1-1 0,1 0 1,-1 0-1,1 0 0,-1 0 1,0-1-1,1 1 1,-1-1-1,-1 0 0,1 0 1,0 0-1,-1 0 0,1 0 1,-1 0-1,0-1 1,0 1-1,-1-1 0,1 0 1,-1 0-1,2-6 0,0 1 29,-1-1-1,0 0 1,0 0-1,-1 0 1,-1 0-1,1 0 1,-2 0-1,1 0 1,-2 0-1,1 0 1,-4-10-1,3 15-43,1 0-1,-2 0 0,1 0 1,0 1-1,-1-1 0,0 1 0,0-1 1,0 1-1,-1 0 0,1 0 1,-1 1-1,0-1 0,0 1 1,0-1-1,-1 2 0,1-1 1,-1 0-1,0 1 0,0 0 1,1 0-1,-1 0 0,-10-2 1,8 3-14,0 0 1,1 0 0,-1 0 0,0 1 0,0 0-1,0 1 1,1-1 0,-1 1 0,0 0-1,0 1 1,1 0 0,-1 0 0,1 0-1,0 1 1,0 0 0,0 0 0,-10 8 0,-3 3 73,1 1 0,1 1 1,-27 33-1,34-36-42,5-8-39,1 0 0,1 0 0,-1 1 1,1 0-1,0-1 0,0 1 0,0 1 1,1-1-1,0 0 0,0 0 0,1 1 1,0-1-1,0 1 0,0-1 0,1 1 0,0 0 1,0-1-1,3 14 0,-2-13-4,1 1 0,1-1 0,-1 1-1,1-1 1,0 0 0,1 0 0,0 0 0,0-1-1,0 1 1,1-1 0,0 0 0,0 0 0,1-1-1,0 1 1,10 7 0,-2-4 22,1-1-1,0 0 1,0-1 0,1-1-1,-1 0 1,1-1 0,1-1-1,-1 0 1,0-1 0,1-1-1,0 0 1,0-2 0,-1 0 0,19-2-1,11-3 53,-1-2 0,0-2 0,-1-1 0,0-3 0,44-19 0,-59 18-53,1-1 0,-2-2 0,0-1-1,25-22 1,-13 10 15,-24 18-13,-1-1-1,0-1 1,25-31-1,32-53 133,-65 89-165,12-21 42,-2-1 0,-1 0 0,-1-1 0,-2-1 0,18-66-1,20-175 249,-50 273-307,2-24 51,-1-1 0,0 0 0,-2 0 1,-2 0-1,0 0 0,-10-48 0,11 73-44,1-1 1,0 1-1,0 0 1,-1 0-1,1 0 0,0 0 1,-1 0-1,1 0 0,-1 0 1,1 0-1,-1 0 0,0 0 1,1 1-1,-1-1 0,0 0 1,0 0-1,1 0 0,-3 0 1,2 0-6,1 1 0,-1 0 0,0 0 0,1 0 0,-1 0 0,0 0 0,1 0 0,-1 0 0,0 0 0,1 1 0,-1-1 0,0 0 0,1 0 0,-1 0 0,1 1 0,-1-1 0,0 0 0,1 1 0,-1-1 0,1 1 0,-1-1 0,0 1 0,-4 4 6,0 1-1,0 0 0,1 0 1,-6 8-1,6-8 9,-16 28 24,-26 63 0,31-64-26,-14 40 12,-30 115-1,42-126 16,11-37-30,2 1 0,1-1 0,1 1 1,1 0-1,1-1 0,6 46 0,0-34 29,1 1 0,2-1 0,2-1-1,16 38 1,-21-60-4,1 1-1,1-1 1,0-1 0,1 1-1,1-1 1,0-1-1,0 0 1,1 0 0,19 15-1,-21-20-16,0-1 0,1 0 0,0 0 0,0-1 0,0 0 0,0-1 0,1 0 0,0-1 0,0 0 0,0-1 0,0 0 0,0 0 0,0-2-1,15 1 1,3-3 16,0 0 0,42-10 0,-56 8-18,0 0 0,0-1 0,0-1 0,-1 0 0,0-1 0,16-11 0,-22 13-3,0-1 0,-1 0 0,1-1 0,-1 0 0,-1 0 0,0 0 0,0-1-1,0 0 1,-1 0 0,0-1 0,-1 1 0,1-1 0,-2 0 0,1 0 0,-1 0 0,-1-1 0,2-12 0,-1 11 10,-1-1 0,-1 0 0,0 0 0,0 0 0,-2-12 0,1 20-15,-1-1 1,0 0 0,0 1-1,0-1 1,0 0 0,-1 1-1,0-1 1,0 1 0,0 0-1,0 0 1,-1 0-1,1 0 1,-1 0 0,0 0-1,-5-4 1,6 6-7,0 1 0,0 0 1,0 0-1,0 0 0,0 0 0,0 0 0,-1 0 1,1 0-1,0 1 0,0-1 0,0 1 0,-1-1 0,1 1 1,0 0-1,-1 0 0,1 0 0,0 0 0,-1 1 0,1-1 1,0 0-1,0 1 0,-1 0 0,-2 1 0,1-1 1,0 1-1,0 0 0,0 0 1,0 1-1,1-1 0,-1 1 1,1 0-1,0-1 0,-1 2 0,1-1 1,-3 4-1,1 0-1,0 0 1,1 0-1,-1 0 0,2 0 1,-1 1-1,1 0 0,0-1 1,0 1-1,-2 13 0,2-4 18,1 1 0,0-1-1,1 1 1,0 0 0,4 29-1,-1-37-15,0 0 0,0 0-1,1 0 1,6 15 0,-6-20-2,0 0-1,0 0 1,0 0 0,1 0 0,-1-1 0,1 0 0,0 0 0,0 0 0,8 5-1,-6-4 5,0-1-1,0 0 0,1-1 0,0 1 1,-1-1-1,1-1 0,1 1 0,-1-1 0,0 0 1,0-1-1,1 0 0,-1 0 0,1-1 1,-1 1-1,1-2 0,-1 1 0,14-3 0,-4 0 5,1 0-1,0-2 1,-1 0-1,0-1 0,0 0 1,0-1-1,-1-1 1,0-1-1,22-16 0,122-91 37,-145 106-33,1 0-1,0 1 0,1 0 1,-1 1-1,2 1 1,-1 1-1,1 1 1,-1 0-1,22-2 1,-36 7-14,1 0 1,-1 0-1,0 0 0,0 1 1,1 0-1,-1 0 1,0 0-1,0 0 1,6 3-1,-7-3 7,1 1 1,1-1-1,-1 0 0,0 0 1,0 0-1,0-1 0,5 1 0,-31-13 67,13 9-65,-1 2 0,1-1 0,-1 1 1,0 0-1,1 1 0,-1 1 0,0-1 1,1 2-1,-1 0 0,1 0 0,-1 0 1,1 2-1,0-1 0,-19 10 0,25-10-8,0-1 0,1 1-1,-1 1 1,0-1 0,1 0 0,0 1-1,0 0 1,0-1 0,0 1-1,1 1 1,-1-1 0,1 0-1,0 0 1,0 1 0,1-1-1,-1 1 1,1 0 0,0-1-1,0 1 1,1 0 0,-1 0 0,1 0-1,0-1 1,1 1 0,-1 0-1,1 0 1,0-1 0,0 1-1,0 0 1,0-1 0,1 1-1,3 5 1,-2-5-1,-1-1 0,1 0 0,0-1 0,0 1 0,0 0 0,1-1 0,0 0 0,-1 0 0,1 0 0,0 0 0,0 0 0,1-1 0,-1 0 0,0 0 0,1 0 0,8 2 0,-6-3 0,1 0 0,-1 0 0,0-1 0,1 0 0,-1 0 0,0-1 0,1 0 0,-1 0 0,0 0 0,12-5 0,0-1 0,0-1 0,-1 0 0,1-2 0,-2 0 0,1-1 0,-1-1 0,18-16 0,-15 9 0,0-1 0,-2-1 0,0 0 0,26-44 0,-16 19 24,-3-2 0,-1 0 0,-3-1 0,-2-2 0,21-88 0,-30 96 9,-2 10 2,-1-1 0,-1 0 0,0-40 0,-6 72-29,0-1-1,0 1 0,0-1 0,-1 0 1,1 1-1,-1 0 0,0-1 1,1 1-1,-1-1 0,0 1 0,-3-4 1,4 6-6,0 0 1,0-1-1,-1 1 1,1 0-1,0-1 1,-1 1-1,1 0 1,-1-1 0,1 1-1,0 0 1,-1 0-1,1-1 1,-1 1-1,1 0 1,-1 0-1,1 0 1,0 0-1,-1 0 1,1 0 0,-1-1-1,1 1 1,-1 0-1,0 1 1,0-1-3,0 0 0,0 1 0,0-1 1,0 1-1,0-1 0,0 1 0,0 0 0,0-1 1,0 1-1,0 0 0,1 0 0,-1-1 0,0 1 1,-1 2-1,-10 17-7,0 1-1,2 0 1,0 0 0,1 1 0,1 1 0,-5 26 0,1-4-11,2 1 1,2 0 0,2 1 0,3 0 0,1-1-1,9 94 1,-4-115 15,1 1 0,2-1 0,9 28 0,-14-49 4,1 0 0,0 0 0,0 1 0,0-1 0,1-1 0,0 1 0,-1 0 0,1-1 0,0 1 0,1-1 0,-1 0 0,1 0 0,-1 0 0,1 0 0,0-1 0,0 0 0,0 0 0,0 0 0,0 0 0,1 0 0,-1-1 0,7 2 0,-5-3 0,-1 1 0,1-1 0,-1 0 0,1-1 0,-1 1 0,1-1 0,-1 0 0,1 0 0,-1-1 0,0 0 0,1 0 0,-1 0 0,0 0 0,0-1 0,-1 0 0,1 0 0,-1 0 0,7-6 0,13-14 30,-1 0 0,32-41-1,-33 31 25,-15 22-34,1 0 0,0 0 0,0 1 0,1 0 0,11-9 0,-19 18-19,0 0-1,0 0 1,0 0 0,0 0 0,1 0 0,-1 1 0,0-1-1,1 0 1,-1 1 0,0-1 0,1 1 0,-1-1 0,1 1-1,-1 0 1,0 0 0,1 0 0,-1-1 0,1 1 0,-1 1-1,1-1 1,-1 0 0,3 1 0,-2 0 2,0 0-1,-1 0 1,1 0 0,-1 0 0,0 0 0,1 1 0,-1-1-1,0 0 1,0 1 0,0-1 0,0 1 0,0 0-1,0-1 1,0 1 0,1 2 0,1 4 6,-1 1 0,0 0 0,0-1 0,0 1 0,-1 0 1,0 10-1,-2 9-4,3 48 13,-1-68-17,0 0 1,0 0-1,1 0 1,1 0-1,-1 0 1,8 14-1,-9-19 1,1-1-1,0 0 1,-1 0 0,1-1-1,0 1 1,0 0 0,1-1-1,-1 1 1,0-1-1,0 1 1,1-1 0,-1 0-1,1 0 1,-1 0 0,1-1-1,-1 1 1,1 0 0,0-1-1,-1 0 1,1 1 0,0-1-1,3-1 1,8 1 14,1-1 0,24-5-1,-35 5-13,8-2 5,0 0 1,0-1 0,-1 0-1,1-1 1,-1 0 0,0-1-1,11-8 1,7-7 35,32-29-1,-7-5 102,-58 61-127,-1-1-1,1 1 0,0 1 1,0-1-1,1 1 0,-1-1 0,2 1 1,-1 0-1,1 0 0,-2 10 1,2-12-17,2-1 1,-1 1 0,0 0 0,1-1 0,0 1-1,0-1 1,0 1 0,1 0 0,0-1 0,0 1-1,0-1 1,0 1 0,1-1 0,-1 0 0,1 0-1,0 1 1,0-1 0,1 0 0,-1-1 0,7 8-1,-6-8 9,-1 0-1,1-1 1,0 1-1,1-1 1,-1 0-1,0 0 1,0 0-1,8 3 1,-10-5-7,0 1-1,1-1 1,-1 0-1,1 0 1,-1 0-1,1 0 1,-1 0 0,1 0-1,-1 0 1,1 0-1,-1-1 1,0 1 0,1-1-1,-1 1 1,0-1-1,1 1 1,-1-1 0,0 0-1,1 0 1,-1 1-1,0-1 1,0 0-1,0 0 1,0 0 0,0 0-1,0 0 1,0-1-1,1 0 1,5-9 7,0 1 0,-1-1-1,0 0 1,-1 0 0,0-1 0,-1 0 0,0 0-1,-1 0 1,0 0 0,-1 0 0,-1-1 0,0 1-1,0-1 1,-1 1 0,-1-1 0,0 1 0,0 0-1,-2-1 1,-5-19 0,7 28-9,-1 0 0,0-1 0,0 1 0,0 0 0,-1 0 0,1 0 0,-1 1 0,0-1 0,0 1 0,0-1 0,-1 1 0,1 0 0,-1 0 0,0 0 0,0 1 0,0 0 0,-8-4 0,5 2 0,-2-3 0,15 10 0,15 4 0,12-3 0,-1-1 0,61-1 0,65-15 0,-107 7 0,-18 4 0,-19 2 0,1-1 0,-1-1 0,0 0 0,0-1 0,0 0 0,25-10 0,-32 8 882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20903,'0'0'2856,"66"6"-1840,9 0-328,32-2 8,12-4-440,12-4 8,-2 2-176,-8-2 8,-17 2-112,-9-2 8,-18 4-64,-11 4 0,-13 2-64,-21 0 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4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16783,'0'0'6104,"82"0"-5864,-49-2-88,1-2 16,-8 4-104,-8 0 0,-2 4-48,-3-2-8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1045 12056,'0'0'5511,"13"5"-5264,-7-2-209,-2-1-7,1 1-1,0-1 1,1 0-1,-1 0 1,0-1-1,0 0 1,1 0-1,-1 0 1,1 0 0,-1-1-1,1 0 1,-1 0-1,1-1 1,-1 1-1,0-1 1,9-2-1,12-9 228,0-1-1,0-2 1,-2 0-1,37-30 0,-31 23-36,-7 3 19,-1 0 1,-1-2-1,27-34 0,-23 25 13,-10 11 163,-1-2 1,-1 0 0,18-36-1,-27 51 166,-6 17-134,-1 5-316,-10 97 336,-25 161 400,36-265-809,-1 1 1,1-1 0,-2-1 0,-4 11 0,7-16-37,0-1 0,0 0 0,-1 1 1,1-1-1,-1 0 0,0 0 0,0 0 0,0 0 0,0 0 1,0 0-1,0 0 0,0-1 0,0 1 0,-1-1 0,1 0 1,-1 0-1,1 0 0,-1 0 0,-2 1 0,3-2-11,0 0-1,0 0 0,0-1 1,0 1-1,0-1 1,0 1-1,0-1 1,0 0-1,0 1 0,0-1 1,1 0-1,-1 0 1,0 0-1,1-1 1,-1 1-1,-2-2 0,-25-26 95,26 26-91,-11-15 102,1 0 0,-22-38 0,17 10 388,18 45-500,0 1 1,0 0-1,0-1 1,0 1-1,0 0 1,0 0-1,0-1 1,0 1-1,0 0 1,0 0-1,0-1 1,0 1-1,0 0 1,0 0-1,1-1 1,-1 1-1,0 0 1,0 0-1,0-1 1,0 1-1,1 0 1,-1 0-1,0 0 1,0-1-1,0 1 1,1 0-1,-1 0 1,0 0-1,0 0 1,1 0-1,-1-1 1,0 1-1,0 0 1,1 0-1,-1 0 1,0 0-1,1 0 1,-1 0-1,0 0 1,0 0-1,1 0 1,-1 0-1,0 0 0,1 0 1,-1 0-1,0 1 1,16-2 96,6 7 10,38 14 0,-38-11-59,37 9-1,-35-14-11,0 0-1,0-1 0,26-1 1,-40-2-22,1 0 1,-1-1-1,0-1 1,0 0-1,0 0 0,0-1 1,0 0-1,-1 0 1,18-10-1,-8 0 35,0-1 0,0 0 0,-2-1 0,0-1 0,27-33 0,63-99 200,-95 130-227,10-19 47,0-1 0,26-69-1,20-84 79,-63 176-141,5-17 29,0 0-1,-2 0 1,-1-1-1,-2 0 1,-1 0-1,-1-55 0,-3 85-30,0 0 0,0 0 0,0 0 0,-1 0 0,1 0 0,-1 0 0,0 0 0,0 0 0,0 0 0,-2-3 0,3 5-4,-1 1 0,0-1-1,0 0 1,0 1 0,-1-1 0,1 1 0,0-1 0,0 1-1,0-1 1,0 1 0,0 0 0,-1-1 0,1 1-1,0 0 1,0 0 0,0 0 0,-1 0 0,1 0-1,0 0 1,0 0 0,0 1 0,-1-1 0,1 0-1,0 1 1,0-1 0,0 1 0,-2 0 0,-2 1 1,0 1 0,0-1 0,0 1 0,1 0 0,-1 1 0,1-1 0,0 1 0,0-1 0,0 1 0,0 0 0,1 1 0,0-1 0,0 1 0,-5 8 0,-1 5 4,1 1-1,-11 32 0,5 0-5,2 0 0,-11 101 0,16 109 3,7-240 9,2 0 1,0 0-1,2 0 0,0 0 1,1-1-1,1 1 0,1-1 0,17 33 1,-23-50-11,0-1 0,1 0 1,0 1-1,-1-1 0,1 0 1,0 0-1,0 0 0,0-1 0,0 1 1,0 0-1,1-1 0,-1 1 1,0-1-1,1 0 0,-1 0 0,1 0 1,4 2-1,-2-2 2,1-1 0,-1 1 0,0-1-1,0 0 1,0 0 0,0-1 0,0 1 0,11-4-1,-3 0 4,0-1-1,0 0 0,0-1 0,-1 0 0,0-1 0,14-10 0,18-17 47,-19 14 7,40-25 1,-51 37-30,0 0 0,0 1 0,1 1 0,0 0 0,20-4 0,-27 8-15,0 1-1,0 0 1,0 1-1,0 0 1,1 0-1,-1 1 1,0 0-1,0 0 1,0 0-1,-1 1 1,1 1-1,11 4 1,-11-3 42,-16-4-3,-5-1-40,-7 3-1,1 0 1,-1 1-1,0 1 1,1 1 0,-36 14-1,12-4 27,38-14-42,0 1 1,0 1-1,0-1 1,0 1-1,1 0 1,-1 0-1,1 0 1,0 1-1,0 0 1,0-1 0,1 1-1,-1 1 1,1-1-1,0 0 1,-4 8-1,5-8 1,0-1-1,1 1 1,-1 0-1,1 0 1,0 0-1,0 0 1,0 0-1,1 0 1,-1 0-1,1 0 1,0 0-1,0 0 1,0 0-1,1 0 1,0 0-1,-1 0 1,1 0-1,1 0 1,-1 0-1,0 0 1,4 4-1,-4-5-1,0-1 0,0 0 0,0 0 1,1 0-1,-1 0 0,1 0 0,0 0 0,-1 0 0,1 0 0,0-1 1,0 1-1,0 0 0,0-1 0,0 0 0,1 0 0,-1 1 0,0-1 1,1-1-1,-1 1 0,0 0 0,1-1 0,-1 1 0,1-1 0,-1 1 1,1-1-1,0 0 0,-1 0 0,1 0 0,-1-1 0,1 1 0,-1-1 0,1 1 1,-1-1-1,3-1 0,4-2 1,-1 0 0,0-1-1,0 0 1,-1 0 0,1-1 0,-1 0 0,12-13-1,1-4 37,20-28 0,-15 23 17,-24 27-54,-1 1 0,1-1 1,-1 1-1,1-1 0,-1 1 0,1-1 1,-1 1-1,1 0 0,0-1 0,-1 1 0,1 0 1,-1 0-1,1-1 0,0 1 0,-1 0 0,1 0 1,0 0-1,-1 0 0,1 0 0,0 0 1,-1 0-1,1 0 0,0 0 0,-1 0 0,1 0 1,0 0-1,-1 0 0,1 0 0,0 1 0,-1-1 1,1 0-1,0 1 0,-1-1 0,1 0 1,-1 1-1,1-1 0,-1 1 0,1-1 0,-1 0 1,1 1-1,-1-1 0,1 1 0,-1 0 0,0-1 1,1 1-1,-1-1 0,1 2 0,2 5 2,0 0 0,1-1 0,0 1 0,1-1-1,0 0 1,0 0 0,7 7 0,-10-12-3,0 1 0,1 0 0,-1-1 0,1 1 0,-1-1 0,1 0 0,0 0 0,-1 0 0,1 0 0,0 0 0,0-1 0,-1 1 0,1-1 1,0 1-1,0-1 0,0 0 0,0-1 0,0 1 0,-1 0 0,1-1 0,0 1 0,5-3 0,11-4 2,-1-1-1,0-1 1,0-1-1,0 0 1,-2-1-1,26-22 1,-5 0 12,50-60 0,-59 59-4,-1-1 0,-2-1-1,-2-1 1,-1-1 0,-2-1 0,-2-1 0,-2-1 0,16-57-1,-23 65 7,8-28 34,11-78 0,-27 135-50,-1-1 0,1 1 0,-1 0 1,0-1-1,0 1 0,-1 0 0,1-1 0,-1 1 0,0 0 0,0 0 1,0 0-1,-1 0 0,-2-6 0,4 10-1,0 0 0,-1 0 0,1 0 0,0 0 0,-1 0 0,1 0 0,0 0 0,0 0 0,-1 0 0,1 0 0,0 0 0,0 0 0,-1 0 0,1 0 0,0 0 0,0 0 0,-1 0 1,1 0-1,0 1 0,0-1 0,-1 0 0,1 0 0,0 0 0,0 0 0,-1 0 0,1 1 0,0-1 0,0 0 0,0 0 0,-1 0 0,1 1 0,0-1 0,0 0 0,0 1 0,-9 10-2,7-9-1,-6 8-8,1 1 0,0 0 1,1 1-1,1-1 0,-7 18 0,-16 65-40,13-38 14,-11 33 0,4 2 1,3 0 0,-8 135-1,26-210 19,1 0 0,5 30 0,-4-38 13,0-1 1,1 1-1,0-1 0,1 0 0,0 0 0,0 0 1,0 0-1,5 7 0,-6-12 4,-1 0 0,1 0 0,0 0 0,0 0-1,-1 0 1,1-1 0,1 1 0,-1 0 0,0-1 0,0 0 0,1 1-1,-1-1 1,0 0 0,1 0 0,-1-1 0,1 1 0,2 0 0,-1 0-3,1-1 0,-1 0 0,0 0 0,1-1 1,-1 1-1,0-1 0,0 0 0,0 0 0,7-3 0,1-1-7,0-2 0,0 1 0,-1-1 0,0-1 0,17-14 0,2-8 12,-2-2 0,-1 0 0,-2-2 0,35-59 0,-60 93 0,0 0 0,0 0-1,0 0 1,0 0 0,0 0 0,0 0 0,0 0-1,0 0 1,0-1 0,0 1 0,0 0-1,0 0 1,0 0 0,0 0 0,0 0 0,0 0-1,0 0 1,0 0 0,0 0 0,0 0-1,0 0 1,0 0 0,0-1 0,0 1 0,0 0-1,0 0 1,1 0 0,-1 0 0,0 0 0,0 0-1,0 0 1,0 0 0,0 0 0,0 0-1,0 0 1,0 0 0,0 0 0,0 0 0,0 0-1,1 0 1,-1 0 0,0 0 0,0 0-1,0 0 1,0 0 0,0 0 0,0 0 0,0 0-1,0 0 1,0 0 0,0 0 0,0 0 0,1 0-1,-1 0 1,0 0 0,0 0 0,0 0-1,0 0 1,0 1 0,0-1 0,0 0 0,0 0-1,0 0 1,0 0 0,0 0 0,1 10 25,-3 28-15,0-9-4,2-15-14,0 0-1,1-1 1,0 1 0,1-1-1,1 1 1,0-1 0,1 0-1,0 0 1,8 17 0,-11-29 5,1 0 0,-1 1 0,0-1 0,1 0 0,-1 0 0,0 1 0,1-1 0,-1-1 0,1 1 0,0 0 0,-1 0 0,1 0 0,0-1 0,0 1 0,-1-1 0,1 1 0,0-1 0,0 0 0,-1 0 0,1 0 0,0 0 0,0 0 0,0 0 0,0 0 0,-1-1 0,1 1 0,2-1 0,8-2 1,0-1-1,22-9 1,-22 7-2,294-114 3,-233 93 89,-92 37-65,0 0 0,0 1-1,1 1 1,1 1-1,0 1 1,-17 17 0,32-29-22,0-1-1,1 1 1,0 0 0,-1 0 0,1 0 0,0 0 0,0 0 0,0 0 0,0 0 0,0 0-1,0 0 1,1 1 0,-1-1 0,1 0 0,0 0 0,-1 1 0,1-1 0,0 0-1,0 0 1,1 1 0,-1-1 0,0 0 0,1 1 0,-1-1 0,1 0 0,0 0 0,0 0-1,0 0 1,0 0 0,0 0 0,0 0 0,0 0 0,1 0 0,2 3 0,0-1 3,0-1 0,0 1 0,0 0 1,0-1-1,1 0 0,-1 0 1,1 0-1,0-1 0,0 0 1,0 0-1,0 0 0,1 0 0,6 1 1,-3-2 34,-1 0 0,1-1 0,-1 0 0,1 0 0,-1-1 0,1 0 0,-1 0 0,0-1 1,13-4-1,-16 4-141,-1 0 0,0 0 0,1-1 0,-1 1 0,0-1 0,0 0 0,4-4 0,-5 4-322,0 0 0,-1 0 0,1 0 1,-1-1-1,0 1 0,0-1 0,0 1 1,-1-1-1,3-5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5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19895,'0'0'6264,"74"-14"-6216,-58 14-120,-3 2 0,-7 4-72,-6-2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14776,'0'0'2698,"9"-9"-2731,4-4-8,-6 6-14,-1 1 1,1-1-1,-2-1 0,8-10 0,-9 10 39,-4 8 32,0 0 1,1 0-1,-1-1 0,0 1 0,0 0 0,0 0 1,1-1-1,-1 1 0,0 0 0,0 0 0,0 0 0,1-1 1,-1 1-1,0 0 0,1 0 0,-1 0 0,0 0 1,0 0-1,1-1 0,-1 1 0,0 0 0,1 0 0,-1 0 1,0 0-1,1 0 0,-1 0 0,0 0 0,0 0 1,1 0-1,3-1 85,30-5 58,0 1 0,0 1 0,1 2 1,39 3-1,178 16 213,-31-2-100,-125-9-33,34 1-2606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25 117 15376,'0'0'2151,"-24"-70"-1511,34 52-8,10 2-280,12 7 8,20 5-240,9 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14464,'0'0'9089,"13"-4"-8337,0 0-537,4-3 155,1 2 0,1 0-1,20-2 1,163-4 4874,-107 7-3728,-38-3-664,-25-4-5651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12256,'0'0'3016,"121"24"-2808,-4-16 0,38-4-64,18-4 0,17-4 48,-17 2-8,-38-8 39,-8 4 1,-6 4-48,-16-8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1 864 9944,'0'0'5649,"11"2"-5213,2 1-295,0-2 1,0 0-1,0 0 0,0-1 0,0-1 1,0 0-1,16-4 0,-13 0 45,1 0 0,-1-1 0,-1-1 0,1-1 0,18-12 0,-26 15-109,-1 0-1,0 0 1,-1-1-1,0 0 1,1 0-1,-2 0 1,1-1-1,-1 0 1,0 0 0,0 0-1,-1-1 1,5-11-1,-8 17-47,0 0 0,-1 0 1,1 0-1,-1-1 0,1 1 0,-1 0 0,0 0 1,0 0-1,0 0 0,0 0 0,0 0 0,-1 0 1,1-1-1,0 1 0,-1 0 0,-1-3 0,1 4-14,1 0 0,-1 0 0,0 0 0,0 0-1,0 0 1,0 1 0,0-1 0,0 0 0,0 1-1,0-1 1,0 0 0,0 1 0,0 0-1,0-1 1,0 1 0,0-1 0,0 1 0,-1 0-1,1 0 1,0 0 0,0 0 0,0 0-1,-1 0 1,1 0 0,0 0 0,0 0 0,0 1-1,0-1 1,-1 0 0,-1 2 0,-14 3 74,-1 1 1,1 1-1,-1 1 1,2 1-1,0 0 1,0 1-1,-20 16 1,29-20-38,-1 1 0,1-1 0,0 2 1,0-1-1,1 1 0,0 0 0,1 0 1,-1 1-1,2 0 0,-1 0 0,1 0 1,1 0-1,-1 1 0,2-1 0,-4 17 1,6-20-21,0 1 1,0-1 0,0 0 0,1 0 0,0 0 0,0 0-1,1 0 1,-1 0 0,1-1 0,0 1 0,1 0-1,0-1 1,0 1 0,0-1 0,0 0 0,1 0-1,0 0 1,4 4 0,-1-2 5,0-1 0,0 0 0,0 0 1,1-1-1,0 0 0,0 0 0,1 0 0,-1-1 0,1-1 0,17 6 0,-5-5 15,1-1 0,-1-1-1,0-1 1,1 0-1,-1-2 1,0-1 0,1 0-1,-1-1 1,32-11-1,-10 1 43,0-3-1,-1-1 0,60-35 0,-76 39-28,-2-1-1,0-1 1,0-2 0,-2 0 0,0-1-1,29-33 1,-30 25-4,-2-1 0,-1 0 0,-2-2 0,0 0-1,-2-1 1,-2 0 0,0-1 0,8-38 0,-9 20 27,-3-1-1,-1 0 1,-3 0-1,-4-86 1,0 103-26,-4-39 83,3 65-120,0 0-1,-1 1 1,0-1 0,0 0 0,0 1 0,-1 0 0,0-1-1,-4-6 1,6 12-19,0 0 0,0 0 0,0 0 0,0 0 0,0 0 0,0 0 0,0 0-1,0 0 1,0 0 0,-1 0 0,1 1 0,0-1 0,-1 1 0,1-1 0,0 1 0,-1-1-1,1 1 1,0 0 0,-1-1 0,1 1 0,-1 0 0,1 0 0,-1 0 0,1 0 0,-1 1 0,1-1-1,0 0 1,-1 0 0,1 1 0,-1-1 0,1 1 0,-2 0 0,-2 2 8,0-1 0,0 1 0,0 0 1,1 0-1,-1 1 0,1-1 0,-5 6 1,-2 4-3,0 1 1,1 0 0,0 0-1,1 1 1,1 1 0,1-1 0,-12 33-1,6-4 19,-13 84 0,20-70 0,2 1-1,5 66 1,-1-113-27,2 8 10,0-1 0,2 1 0,0-1-1,1 0 1,1 0 0,0 0 0,2-1 0,0 0 0,1 0 0,1-1 0,15 21 0,-20-32-6,1 0 0,-1 0 0,1-1 0,0 0 0,0 0 0,1 0 0,0-1 0,-1 0 0,1 0 0,1-1 0,-1 0 0,0 0 0,1-1 0,0 0 0,-1 0 0,1-1 0,0 0 0,0 0 0,0 0 0,12-2 0,4-1 19,0 0 0,-1-2 0,1-1 0,-1-1 0,36-14 0,-54 18-27,18-6 33,-1-1 0,37-21 0,-53 26-21,0 0 1,0 0 0,-1 0-1,1-1 1,-1 0 0,0 0-1,-1-1 1,1 1 0,-1-1-1,0 0 1,-1 0 0,1 0-1,-1-1 1,2-6 0,-3 8 4,-1 0 1,1 0-1,-1 0 0,0 0 1,-1-1-1,1 1 0,-1 0 1,-1-11-1,1 13-5,-1 1-1,0-1 1,0 0-1,0 1 1,0-1 0,0 1-1,0-1 1,0 1 0,-1 0-1,1 0 1,-1-1-1,0 1 1,0 0 0,0 0-1,0 1 1,0-1-1,0 0 1,0 1 0,-5-3-1,3 2 1,0 1 1,0 0-1,0 0 0,0 0 0,0 0 1,0 1-1,0 0 0,0 0 1,0 0-1,0 0 0,0 0 0,0 1 1,-6 1-1,-10 3 31,-26 11 0,31-10-33,8-3-4,0 0 0,0 0-1,0 1 1,1-1 0,0 2-1,-1-1 1,2 1 0,-1 0-1,0 0 1,1 0 0,0 1-1,1-1 1,-1 1 0,1 1-1,0-1 1,0 1 0,1-1-1,0 1 1,0 0 0,1 0-1,-1 0 1,2 1 0,-1-1-1,1 0 1,0 1 0,0-1-1,1 1 1,0-1 0,1 1-1,-1-1 1,2 1 0,-1-1-1,1 0 1,0 1 0,0-1-1,1 0 1,5 11 0,-4-12 0,1-1 0,-1 0 0,1 0 0,0 0 0,0 0 0,0-1 0,0 0 0,1 0 0,0 0 0,0-1 0,0 0 1,0 0-1,0 0 0,1-1 0,-1 0 0,1 0 0,-1-1 0,1 0 0,0 0 0,12 0 0,-3-1 17,0 0 0,0-2-1,0 1 1,0-2 0,0 0 0,-1-1 0,30-12-1,-16 3 48,0-1-1,-1-1 1,-1-2-1,43-34 0,-42 28 19,0 2 0,47-27 0,-67 43-73,1 1 1,-1 0-1,1 0 0,0 1 0,0 0 0,0 1 0,0 0 1,0 0-1,0 1 0,1 0 0,-1 1 0,1 0 0,-1 0 1,18 4-1,-20-2 2,-1 0 1,0 0-1,1 0 1,-1 1-1,0 0 1,10 7-1,-16-10-16,1 0-1,-1 1 1,0-1-1,0 0 1,0 0-1,0 0 0,1 1 1,-1-1-1,0 0 1,0 0-1,0 1 1,0-1-1,0 0 1,0 0-1,0 1 1,0-1-1,0 0 1,0 0-1,0 1 1,0-1-1,0 0 1,0 0-1,0 1 1,0-1-1,0 0 1,0 0-1,0 0 1,0 1-1,0-1 1,0 0-1,0 0 1,-1 1-1,1-1 1,0 0-1,0 0 1,0 0-1,0 1 1,-1-1-1,1 0 0,0 0 1,0 0-1,0 0 1,-1 1-1,1-1 1,0 0-1,0 0 1,0 0-1,-1 0 1,1 0-1,0 0 1,0 0-1,-1 0 1,1 0-1,0 0 1,-1 0-1,-17 4 34,16-3-32,-32 5 26,-18 3 80,-67 22-1,116-30-102,-1 1 0,1-1 0,0 1 0,0 0 0,0 0 0,0 0 0,0 0-1,0 1 1,1-1 0,-1 1 0,1 0 0,-1-1 0,1 1 0,0 0 0,0 0 0,1 1 0,-1-1 0,1 0 0,-1 0 0,1 1 0,0-1 0,0 1 0,0 5 0,0-6-2,1 0 1,0 0-1,0 0 1,0 0 0,0 0-1,1 0 1,-1 0-1,1 0 1,0 0-1,-1 0 1,1 0-1,1 0 1,-1-1-1,0 1 1,1 0-1,-1-1 1,1 1 0,0-1-1,0 1 1,0-1-1,0 0 1,0 0-1,1 0 1,-1 0-1,1 0 1,-1 0-1,1-1 1,3 2-1,4 1 5,1-1-1,-1 0 1,0 0-1,1-1 1,0-1-1,0 0 1,-1 0-1,1-1 1,0 0-1,20-4 1,8-3 8,59-20 0,-93 26-15,23-7 9,-1-2 1,0 0-1,0-2 1,-1-1-1,-1-1 1,0-1-1,-1-1 1,-1-1-1,0-1 1,34-37-1,-21 13 22,-3-1 0,47-77 0,36-106 90,-98 186-95,14-46 1,-27 70-9,-1 0-1,0-1 1,-2 0-1,0 0 1,0-31-1,-1 46-17,-1 0 0,0-1 0,-1 1 1,1 0-1,0 0 0,-1 0 0,1 0 0,-1 0 0,1 0 0,-1-1 0,0 1 0,0 1 0,0-1 0,0 0 0,0 0 0,-1 0 0,1 1 0,-3-3 0,3 3-1,-1 0 0,0 1-1,1-1 1,-1 1 0,0 0 0,1 0-1,-1-1 1,0 1 0,1 0 0,-1 0 0,0 1-1,0-1 1,1 0 0,-1 1 0,0-1-1,1 1 1,-1-1 0,1 1 0,-1 0 0,1-1-1,-1 1 1,1 0 0,-3 2 0,-6 4-1,0 0 1,1 0 0,0 1-1,1 0 1,-1 1-1,2-1 1,-1 2-1,-7 11 1,-5 12 1,-18 40 0,33-61-2,-7 16-12,1 0 1,1 1-1,1 0 1,-8 56-1,11-35-9,1 1 1,4 55-1,1-87 19,2 0 1,0 0-1,1-1 0,0 1 0,2 0 0,0-1 1,1 0-1,9 17 0,-13-31 3,1 1 1,0-1-1,0 0 0,0-1 1,0 1-1,1 0 0,-1-1 0,1 0 1,0 0-1,0 0 0,0 0 1,0-1-1,7 3 0,-4-2 5,0-1-1,0 1 0,0-2 1,0 1-1,1-1 1,-1 0-1,0-1 0,9 0 1,4-2 4,1-1 0,-1 0 0,0-2 0,0 0 0,28-12 0,-29 9-1,-1 0 0,1-1 1,-2-1-1,1 0 0,-2-2 1,1 0-1,-2 0 0,1-2 1,-2 0-1,0-1 0,0 0 1,12-20-1,13-24 112,-30 52-5,-7 15-65,-6 21-38,3-24-9,-2 12 22,-11 30 0,10-38-18,0 1-1,1-1 1,1 1-1,-1 0 0,2 0 1,-1 0-1,1 0 1,1 0-1,0 0 0,2 16 1,-2-24-7,1 1 0,0-1 0,0 1 0,0-1 0,0 0 0,0 1 0,0-1 0,1 0 1,-1 0-1,1 0 0,0 0 0,-1 0 0,1 0 0,0 0 0,0-1 0,4 3 0,-2-1 0,0-1 0,1-1 0,-1 1-1,0 0 1,1-1 0,-1 0-1,1 0 1,8 0 0,1-1-1,0 0 0,-1-1 0,1-1 0,0 0 0,17-5 0,0-2 3,0-1 1,45-23-1,-57 23 16,-1 0-1,-1-1 1,0 0-1,0-2 1,17-17-1,-28 18 23,-6 9-10,-6 7-1,-14 14-16,12-11 2,0 0 0,1 0 1,0 1-1,0 0 0,-9 13 0,15-19-13,0 1-1,0-1 0,0 0 1,0 0-1,1 0 0,-1 0 1,1 1-1,-1-1 0,1 0 1,0 1-1,0-1 0,0 0 1,0 1-1,0-1 0,0 0 1,1 1-1,-1-1 0,1 0 1,-1 0-1,1 0 0,0 1 1,0-1-1,0 0 0,0 0 1,0 0-1,1 0 0,-1-1 1,1 1-1,-1 0 0,4 2 1,-2-1 0,0-1-1,1 1 1,-1-1 0,0 0 0,1 0 0,0 0-1,-1-1 1,1 1 0,0-1 0,0 0 0,0 0 0,0 0-1,0-1 1,0 0 0,0 1 0,0-1 0,0 0 0,0-1-1,0 1 1,0-1 0,-1 0 0,1 0 0,6-2 0,-3 1 4,-1-1 0,0 1 0,0-1 1,-1 0-1,1-1 0,0 1 0,-1-1 1,0 0-1,0 0 0,0-1 0,-1 0 1,1 0-1,5-8 0,-9 11 0,1-1-1,-1 0 1,0 0-1,0 1 1,0-1-1,0 0 1,0 0 0,-1 0-1,1 0 1,-1 0-1,0 0 1,0 0-1,0-1 1,0 1 0,-1 0-1,1 0 1,-1 0-1,1 0 1,-1 0-1,0 1 1,-1-1-1,1 0 1,-3-5 0,0 2 12,-1 0-1,1 0 1,-1 1 0,0 0 0,0 0 0,-1 0 0,1 1 0,-1-1 0,-8-4 0,7 6 12,1 0 0,-1 0 1,0 1-1,0-1 0,-11-1 1,112-6 42,-29 8-83,-34 0 1,0 2 0,37 4 0,-56-2 30,1 0 0,-1 0 0,0 1 0,18 8 0,-26-10-15,0 1 0,-1 0-1,1 0 1,-1 1 0,1-1-1,-1 1 1,0-1 0,0 1 0,0 0-1,0 0 1,-1 0 0,1 1-1,-1-1 1,0 0 0,0 1-1,0 0 1,2 6 0,-1-1 2,7 19 27,-10-27-36,0 0 1,1-1 0,-1 1 0,1 0-1,-1-1 1,1 1 0,-1 0-1,1-1 1,0 1 0,-1 0-1,1-1 1,0 1 0,-1-1 0,1 1-1,0-1 1,0 0 0,0 1-1,-1-1 1,1 0 0,0 1-1,0-1 1,0 0 0,0 0 0,0 0-1,-1 0 1,1 0 0,0 0-1,1 0 1,20-6-1,1 0 0,-2-2 0,1 0 0,-1-2 0,29-17 0,38-16 0,-78 37 0,9-1 0,-14 13 0,-7 9 0,0-5 0,1 1 0,0-1 0,0 1 0,1-1 0,2 20 0,-2-26 0,1 1 0,0 0 0,0 0 0,0 0 0,1 0 0,-1-1 0,1 1 0,0-1 0,1 1 0,-1-1 0,1 0 0,0 0 0,0 0 0,5 6 0,-4-8 68,0 1-1,-1-1 1,2 1 0,-1-1-1,0 0 1,0-1-1,1 1 1,-1-1 0,0 0-1,1 0 1,0 0 0,-1 0-1,1-1 1,5 0 0,-7 0-263,-1 0-1,1 0 1,-1 0 0,1-1 0,-1 1 0,1-1 0,-1 0 0,1 1 0,-1-1-1,0 0 1,1-1 0,-1 1 0,0 0 0,0-1 0,0 1 0,0-1 0,0 1-1,0-1 1,0 0 0,-1 0 0,1 0 0,-1 0 0,1 0 0,-1 0 0,2-4-1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1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19999,'0'0'3640,"109"-8"-3032,-20 8-8,18 6-504,18-4 0,-2-4-208,0-4 0,2-2 32,-13 2 0,-11 0 16,-10 4 16,-13 2-16,-21 0 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5224,'0'0'9826,"-9"14"-9394,-68 91 387,57-79-463,1 2 0,-18 36 0,34-58-286,0 0 1,1 1-1,0-1 1,0 0-1,0 1 1,1 0-1,0-1 1,0 1-1,1 0 1,0-1-1,0 1 1,0 0-1,1 0 1,0-1-1,0 1 1,4 8-1,-4-11-25,1 0-1,0 0 0,0 0 0,0 0 1,0 0-1,1-1 0,-1 1 0,1-1 1,0 1-1,0-1 0,0 0 0,1 0 1,-1-1-1,1 1 0,0-1 1,-1 1-1,1-1 0,0-1 0,0 1 1,0 0-1,1-1 0,-1 0 0,0 0 1,0 0-1,8 0 0,-4-1 7,0 0 0,0-1-1,0 0 1,0-1 0,0 1 0,-1-1-1,1-1 1,-1 0 0,1 0 0,-1 0-1,0-1 1,0 0 0,0 0 0,7-7 0,5-5 86,0 0 1,-1-2 0,21-25 0,103-143 1025,-140 184-1112,-1 1 1,0-1-1,0 0 0,1 0 1,-1 0-1,0 0 0,0 0 1,-1 0-1,1 0 0,0 0 1,0-5-1,-1 32 133,1 1 1,1-1-1,1 0 0,1 0 1,8 26-1,-9-43-165,-1-1 0,1 1 1,1 0-1,-1-1 0,1 0 0,0 0 0,1 0 0,0 0 0,0-1 1,0 1-1,1-1 0,0-1 0,0 1 0,0-1 0,1 0 0,0 0 0,0-1 1,0 0-1,0 0 0,10 3 0,-11-5-2,0-1 1,0 1-1,0-1 1,0 0-1,0-1 0,1 0 1,-1 1-1,0-2 1,1 1-1,-1-1 1,0 0-1,0 0 0,11-5 1,-9 3 1,0-1 0,0 0 0,0 0 0,-1-1 0,0 0-1,0-1 1,0 1 0,-1-1 0,7-8 0,-4 3 18,-1 1-1,0-1 0,-1-1 0,0 1 1,-1-1-1,-1 0 0,1-1 1,-2 1-1,0-1 0,0 0 1,-2 0-1,3-24 0,-4 31 0,-2 1 1,1-1-1,-1 1 0,1 0 0,-2-1 0,1 1 1,0 0-1,-1 0 0,0-1 0,0 1 0,-1 1 1,0-1-1,1 0 0,-1 1 0,-1-1 1,1 1-1,-1 0 0,0 0 0,0 0 0,0 1 1,0-1-1,0 1 0,-1 0 0,0 0 0,-7-3 1,-3-1 88,2 2 115,23 7-76,12 5-112,0-2 0,36 3 0,-1 0-8,50 7 63,133 0 1,-116-9-14,-104-7 33,-1-1-1,29-6 1,-58 9-108,0 0-1,1 0 1,-1 1 0,-12 5-1,-13 2 25,13-4-15,-1 0 1,1 1-1,0 2 0,1 0 1,-30 16-1,42-18-3,-1-1 0,1 1 0,1 1 0,-1 0 0,1 0 0,0 0 0,1 1 0,-1 1 0,2-1 0,-1 1 0,1 0 0,1 0 0,-8 16 0,12-23-13,0 0-1,0 0 1,0 1-1,0-1 1,1 0-1,-1 0 1,1 0 0,-1 0-1,1 1 1,0-1-1,0 0 1,0 1-1,0-1 1,0 0-1,0 0 1,1 1 0,-1-1-1,1 0 1,-1 0-1,1 0 1,0 0-1,0 0 1,0 0-1,0 0 1,0 0-1,1 0 1,-1 0 0,1 0-1,-1-1 1,1 1-1,-1-1 1,1 1-1,0-1 1,0 1-1,3 1 1,0-1 2,1 0 1,-1 0-1,0-1 1,1 0-1,-1 0 1,1 0-1,-1 0 1,1-1-1,-1 0 1,1 0-1,0-1 1,-1 1-1,9-3 1,-2-1 4,-1-1 0,0 1 1,0-2-1,0 1 0,-1-2 0,0 1 1,0-2-1,17-15 0,-4 2 32,-2-2-1,24-32 1,-35 40-19,7-10 44,-17 24-69,1 0-1,0 0 0,0 0 1,0 0-1,0 0 0,0 0 1,1 1-1,-1-1 1,0 0-1,0 1 0,0-1 1,1 1-1,-1-1 0,0 1 1,0 0-1,1-1 0,1 1 1,-2 1-2,1 0 0,-1 0 1,0 0-1,0 0 0,0 1 1,0-1-1,0 0 0,0 0 1,0 1-1,0-1 1,0 1-1,-1-1 0,1 1 1,0-1-1,-1 1 0,0-1 1,1 3-1,0-2 0,5 18 36,2 0-1,1-1 1,16 29-1,-18-37-14,0-1 1,1 0-1,0 0 1,0-1-1,1 1 1,0-2-1,13 10 0,-19-15-15,1-1-1,-1 0 1,1 0-1,-1 0 1,1 0-1,0-1 1,0 0-1,0 1 1,-1-2-1,1 1 1,0 0-1,0-1 1,0 1-1,0-1 1,0 0-1,1-1 1,-1 1-1,0-1 1,0 1-1,-1-1 1,1 0-1,0-1 1,0 1-1,0-1 1,-1 1-1,1-1 1,-1 0-1,1-1 1,-1 1-1,0-1 1,3-2-1,8-9 35,0 0-1,-2-1 0,0 0 0,-1-1 0,10-18 1,-13 22-12,21-46 72,-24 44-21,2 1 0,0-1 0,9-12 0,-16 26-81,1 0-1,-1 0 1,0 0 0,0 0-1,0 0 1,0 0-1,0 0 1,0 0-1,1 0 1,-1 0-1,0 0 1,0 0-1,0 0 1,0-1-1,0 1 1,0 0 0,0 0-1,0 0 1,1 0-1,-1 0 1,0 0-1,0 0 1,0 0-1,0 0 1,0-1-1,0 1 1,0 0-1,0 0 1,0 0 0,0 0-1,0 0 1,0 0-1,0-1 1,0 1-1,0 0 1,0 0-1,0 0 1,0 0-1,0 0 1,0 0-1,0-1 1,0 1 0,0 0-1,0 0 1,0 0-1,0 0 1,0 0-1,0 0 1,0 0-1,0-1 1,0 1-1,-1 0 1,1 0-1,0 0 1,0 0 0,0 0-1,0 0 1,0 0-1,0 0 1,0 0-1,0 0 1,-1-1-1,1 1 1,0 0-1,0 0 1,-7 10 57,1 15 7,2 0 0,0 0-1,1 1 1,2-1 0,2 33-1,-1-54-45,0 0 0,1 0-1,-1 0 1,1 0-1,0 0 1,1 0-1,-1 0 1,3 5 0,-4-9-16,1 1 1,-1 0-1,1 0 1,-1-1-1,1 1 1,0 0-1,-1-1 1,1 1 0,0 0-1,-1-1 1,1 1-1,0-1 1,0 0-1,0 1 1,0-1-1,-1 1 1,1-1-1,0 0 1,0 0-1,0 0 1,0 1 0,0-1-1,0 0 1,0 0-1,0 0 1,0 0-1,0 0 1,0-1-1,0 1 1,-1 0-1,1 0 1,0-1-1,0 1 1,0 0 0,0-1-1,0 1 1,-1-1-1,2 0 1,6-4 13,0 0 0,0-1 1,0 0-1,-1 0 0,0-1 1,7-8-1,35-50 105,-20 25-57,-4 9-21,-2 2 31,35-56 0,-57 83-69,0 0-1,1-1 1,-1 1-1,1 0 0,-1 0 1,1 0-1,0 0 1,2-2-1,-3 4-4,0-1 0,-1 1 0,1 0-1,0 0 1,0-1 0,-1 1 0,1 0 0,0 0-1,0 0 1,-1 0 0,1 0 0,0 0-1,0 0 1,-1 0 0,1 0 0,0 0 0,0 0-1,-1 0 1,1 1 0,0-1 0,0 0 0,-1 0-1,1 1 1,0-1 0,-1 1 0,1-1 0,-1 0-1,1 1 1,1 0 0,20 17 10,2-1 0,0-2 0,30 15 0,-37-22-7,0-1 1,1 0-1,-1-2 0,1 0 0,0-1 1,20 2-1,-31-5-6,-1-1 0,1 0 0,-1-1 0,1 1 0,-1-1 0,0 0 0,1-1 0,-1 0 0,0 0 0,0 0 0,0 0 0,0-1 0,8-6 0,-11 8 0,0-1 0,-1 0 0,0 0 0,1 0 0,-1-1 0,0 1 0,0 0 0,0-1 0,-1 1 0,1-1 0,-1 0 0,1 0 0,-1 0 0,0 1 0,0-1 0,0 0 0,0 0 0,-1-1 0,1 1 0,-1 0 0,0 0 0,0 0 0,0 0 0,0 0 0,0 0 0,-1 0 0,1 0 0,-1 0 0,-2-5 0,2 6 0,1 0 0,-1 0 0,0 0 0,0 0 0,-1 0 0,1 0 0,0 1 0,-1-1 0,1 0 0,-1 1 0,1-1 0,-1 1 0,0 0 0,0-1 0,1 1 0,-1 0 0,0 0 0,0 0 0,0 1 0,0-1 0,0 0 0,-1 1 0,1-1 0,0 1 0,0 0 0,-4-1 0,2 1 0,0 0 0,0 1 0,1-1 0,-1 1 0,0-1 0,0 1 0,1 0 0,-1 0 0,1 1 0,-1-1 0,1 1 0,-1 0 0,1 0 0,-6 4 0,4-1 0,-1 0 0,1 1 0,1-1 0,-1 1 0,1 0 0,0 0 0,0 0 0,0 1 0,1-1 0,0 1 0,1 0 0,-1-1 0,1 1 0,1 1 0,-2 8 0,2-8 0,1 1 0,1-1 0,-1 0 0,1 1 0,0-1 0,1 0 0,0 0 0,0 0 0,1 0 0,0 0 0,1 0 0,-1-1 0,7 9 0,-4-5 0,2 0 0,0 0 0,0 0 0,1-1 0,0 0 0,11 8 0,-16-14 0,0-1 0,1 0 0,-1-1 0,1 1 0,0-1 0,0 0 0,0 0 0,0 0 0,0-1 0,0 1 0,0-1 0,1-1 0,-1 1 0,0-1 0,1 0 0,-1 0 0,0 0 0,7-2 0,-4 0 0,1 0 0,0-1 0,-1 0 0,0-1 0,0 0 0,0 0 0,0-1 0,12-9 0,4-6 0,26-27 0,-28 24 0,-14 15 0,154-161 0,-162 169 0,15-15 0,-9 14 0,-3 12 0,-3 27 0,-2 0 0,-2 0 0,-1 0 0,-2 0 0,-2-1 0,-1 0 0,-25 58 0,33-90 0,0-1 0,-1 1 0,1-1 0,-1 0 0,0 0 0,0-1 0,-8 8 0,11-10 0,-1-1 0,1 1 0,-1-1 0,0 0 0,0 1 0,1-1 0,-1 0 0,0 1 0,0-1 0,1 0 0,-1 0 0,0 1 0,0-1 0,0 0 0,1 0 0,-1 0 0,0 0 0,0 0 0,0 0 0,-1-1 0,1 0 0,-1 1 0,1-1 0,0 0 0,0 0 0,0 0 0,0 0 0,0 0 0,0 0 0,0 0 0,0 0 0,0 0 0,0-1 0,0 1 0,1 0 0,-1-1 0,0 0 0,-11-22 0,6 14 0,1 0 0,-6-17 0,11 25 0,-1 1 0,1-1 0,-1 1 0,1-1 0,0 0 0,0 1 0,0-1 0,0 0 0,0 0 0,0 1 0,0-1 0,1-1 0,-1 2 0,1 1 0,-1-1 0,0 1 0,1-1 0,-1 1 0,1 0 0,-1-1 0,1 1 0,-1 0 0,1-1 0,0 1 0,-1 0 0,1 0 0,-1 0 0,1-1 0,0 1 0,-1 0 0,1 0 0,-1 0 0,1 0 0,0 0 0,-1 0 0,1 0 0,0 0 0,-1 0 0,1 1 0,-1-1 0,1 0 0,0 0 0,-1 0 0,1 1 0,-1-1 0,1 0 0,-1 1 0,2-1 0,39 17 0,1-2 0,1-2 0,0-2 0,73 9 0,-98-20 0,0-1 0,1 0 0,-1-1 0,0-1 0,0-1 0,-1 0 0,1-1 0,-1-1 0,28-14 0,-21 8 0,0-2 0,-1 0 0,-1-2 0,0 0 0,36-37 0,-47 41 283,-1 0 1,12-21-1,-3 1-5068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441 127 6520,'0'0'8969,"-8"-10"-8573,-29-34-9,35 43-355,0-1 1,0 0 0,-1 1 0,1 0 0,0 0 0,-1 0 0,1 0-1,-1 0 1,1 0 0,-1 0 0,1 1 0,-1-1 0,0 1 0,1 0 0,-1 0-1,0 0 1,1 0 0,-1 0 0,-4 2 0,-2-1 71,-9 1 81,0 1 1,1 1-1,0 1 1,0 0-1,-26 13 1,-76 46 781,112-59-898,1 0 0,-1 0 0,1 1 0,1-1 0,-1 1 0,1 1 0,0-1 0,0 1 0,1 0 0,0 0 1,0 0-1,1 0 0,0 1 0,0-1 0,0 1 0,-1 9 0,3-12-35,0 0 0,0 0 0,1 0 0,0 0 0,-1 0 0,2-1 0,-1 1 0,0 0 0,1 0 0,0 0 0,0 0 0,1-1 0,-1 1-1,1 0 1,0-1 0,0 0 0,0 1 0,1-1 0,0 0 0,0 0 0,0 0 0,0 0 0,0-1 0,1 1 0,0-1 0,-1 0 0,7 3 0,-6-3-7,1-1 0,0-1 0,0 1-1,0-1 1,0 1 0,0-2 0,0 1 0,0 0 0,0-1-1,0 0 1,1 0 0,-1-1 0,0 1 0,0-1 0,0 0-1,0-1 1,0 1 0,0-1 0,-1 0 0,7-3 0,7-4 85,-1-1 0,0 0 0,28-24 0,-29 21 7,-1 1 0,0-2 0,-1 0 0,0-1 0,-1 0 0,-1-1-1,0 0 1,-1-1 0,14-30 0,11-26 787,-36 74-893,0-1 1,0 0 0,-1 0-1,1 0 1,0 0 0,0 0-1,0 1 1,-1-1 0,1 0-1,0 0 1,0 0 0,0 0-1,-1 0 1,1 0 0,0 0 0,0 0-1,-1 0 1,1 0 0,0 0-1,0 0 1,-1 0 0,1 0-1,0 0 1,0 0 0,-1 0-1,1 0 1,0 0 0,0 0-1,-1 0 1,1 0 0,0-1 0,0 1-1,0 0 1,-1 0 0,1 0-1,0 0 1,0 0 0,0-1-1,0 1 1,-1 0 0,1 0-1,0 0 1,0-1 0,0 1-1,0 0 1,0 0 0,0-1-1,0 1 1,0 0 0,-1 0 0,1 0-1,0-1 1,-5 14 58,0-1 0,1 2 0,0-1 0,1 0 0,1 1 1,0-1-1,1 1 0,0-1 0,1 1 0,0 0 0,5 25 0,-1-22 7,1 0-1,1 0 0,9 19 1,-4-10 26,-10-24-92,0 0 0,0 0 0,0 0 0,0 0 0,0 0 0,1-1 0,-1 1 0,0 0 0,1-1 0,0 1 0,-1 0 0,1-1 0,0 0 0,0 1 0,0-1 0,0 0 0,0 0 0,0 0 0,0 0 0,3 0 0,0 0 5,0 0-1,-1-1 1,1 0-1,-1 0 1,1 0-1,0-1 1,-1 1-1,1-1 0,6-2 1,8-4 27,-1 0 1,0-1 0,27-17-1,-41 23-38,47-29 143,-2-3 0,-1-1 0,78-76 0,-112 99 75,-14 12-215,0 0-1,0 0 1,0 0 0,0-1-1,0 1 1,0 0 0,0 0-1,0 0 1,1 0 0,-1-1-1,0 1 1,0 0 0,0 0-1,0 0 1,0 0 0,1 0-1,-1 0 1,0-1 0,0 1-1,0 0 1,1 0 0,-1 0-1,0 0 1,0 0 0,0 0-1,1 0 1,-1 0 0,0 0-1,0 0 1,0 0 0,1 0-1,-1 0 1,0 0 0,0 0-1,1 0 1,-1 0 0,0 0-1,0 0 1,0 0 0,0 1-1,1-1 1,-1 0 0,0 0-1,0 0 1,0 0 0,1 0-1,-1 0 1,0 1 0,0-1-1,0 0 1,0 0 0,0 0-1,1 1 1,-1 2 7,0-1 0,1 1 0,-1 0 1,1 0-1,0-1 0,0 1 0,0-1 0,0 1 0,1-1 1,-1 1-1,3 2 0,22 27 73,-15-19-50,-3-3-11,1 0 1,0 0-1,1-1 1,16 13-1,-21-18-11,1-1 1,0 0-1,0 0 0,0 0 0,0-1 0,1 0 0,-1 0 0,1-1 1,-1 0-1,1 0 0,9 0 0,-2-1 11,0 0 0,0-1 0,0-1 0,0 0 0,0-1 0,-1-1 0,1 0-1,-1-1 1,0 0 0,0-1 0,-1 0 0,23-16 0,-29 18-20,16-10 56,38-34 0,-54 43-53,0-1 0,0 0 0,-1 0 0,0-1 0,0 0 0,-1 0 0,0 0 0,0 0 0,0-1 0,3-11 0,-5 12 1,0-1 0,0 0 0,-1 0 0,0 0 1,-1 0-1,0-11 0,0 18-11,0-1 1,0 1 0,0-1 0,0 1-1,-1 0 1,1-1 0,0 1-1,-1 0 1,1-1 0,-1 1-1,0 0 1,1 0 0,-1 0 0,0-1-1,0 1 1,0 0 0,0 0-1,0 0 1,0 0 0,0 0-1,0 0 1,0 1 0,0-1-1,0 0 1,0 1 0,-1-1 0,1 0-1,0 1 1,-1 0 0,1-1-1,0 1 1,-1 0 0,1-1-1,-1 1 1,1 0 0,0 0 0,-1 0-1,1 0 1,0 1 0,-1-1-1,1 0 1,-1 0 0,1 1-1,-3 0 1,-4 2 13,0 0-1,0 0 1,1 1-1,-1 0 1,1 0-1,0 1 1,0-1-1,0 2 1,-10 9-1,7-5 17,1 0 0,0 1 1,1 0-1,0 0 0,-8 16 0,13-22-20,1 0 0,0 1 0,0 0 0,1-1 1,0 1-1,-1 0 0,2 0 0,-1-1 0,1 1 0,0 0 0,0 0 0,1 0 0,-1 0 0,1 0 0,1-1 0,-1 1 1,1 0-1,0-1 0,0 1 0,1-1 0,-1 0 0,1 0 0,0 0 0,1 0 0,-1 0 0,1-1 0,0 1 1,0-1-1,6 4 0,0 1 5,1-1-1,0-1 1,1 1 0,0-2 0,0 0-1,0 0 1,1-1 0,0-1 0,0 0 0,0-1-1,0 0 1,0-1 0,1 0 0,-1-1 0,1-1-1,20-2 1,1-2 47,-1-2 0,0-2 0,0-1-1,33-14 1,13-10-4064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14672,'0'0'3973,"14"1"-3732,49 1 12,-56-2-195,0-1-1,0 0 0,0-1 0,0 0 0,0 0 0,0 0 0,-1-1 0,1 1 0,-1-2 0,0 1 1,0-1-1,0 0 0,0 0 0,-1-1 0,7-6 0,5-3 137,-12 10-101,1-1-1,-1-1 0,0 1 0,-1-1 1,1 1-1,-1-1 0,0-1 0,-1 1 1,1 0-1,-1-1 0,-1 0 0,5-14 0,-6 18-50,-1 0-1,1 0 0,-1-1 1,1 1-1,-1 0 0,0-1 1,0 1-1,0 0 0,-1-1 1,1 1-1,-1 0 0,0 0 1,0-1-1,0 1 0,0 0 1,-1 0-1,1 0 0,-1 0 1,0 0-1,0 1 0,0-1 0,0 0 1,0 1-1,-1 0 0,1-1 1,-1 1-1,1 0 0,-1 0 1,-5-2-1,6 3-16,0 0 0,-1 0 0,1 1 1,-1-1-1,1 1 0,-1 0 0,1 0 0,-1 0 0,1 0 1,-1 0-1,1 0 0,0 1 0,-1-1 0,1 1 0,-1 0 1,-3 1-1,-38 20 224,43-21-239,-8 4 32,1 0 1,1 1-1,-1 0 1,1 0-1,0 1 0,1 0 1,-1 0-1,1 0 1,1 1-1,0 0 1,0 0-1,0 0 1,-4 12-1,7-15-16,0 0 0,1 1 0,-1-1-1,1 1 1,0 0 0,1-1 0,-1 1 0,1 0-1,1-1 1,-1 1 0,1 0 0,0-1-1,0 1 1,0-1 0,1 1 0,0-1-1,0 1 1,0-1 0,1 0 0,-1 0 0,1 0-1,1 0 1,6 7 0,-3-4 1,0-1 0,0 0 0,1 0-1,0-1 1,1 0 0,-1-1 0,1 1 0,0-2 0,1 1 0,-1-1-1,1-1 1,0 0 0,-1 0 0,1-1 0,1 0 0,-1 0 0,0-1-1,0-1 1,1 0 0,-1 0 0,0-1 0,0 0 0,0-1 0,0 0 0,0-1-1,16-6 1,15-9 114,72-43 0,-60 30-63,-19 12 18,-1-1 0,-2-2 0,0-1 0,-1-1 0,-2-2 0,29-32 0,-56 57-67,0 0-1,-1 0 1,1 0-1,0 0 1,0 0-1,-1 0 1,1 0-1,0 1 1,0-1-1,0 0 1,0 1-1,0-1 1,0 1-1,2-2 1,2 15 358,-2 3-370,1-3 23,0 1-1,1-1 1,0 0-1,1 0 1,1 0-1,0-1 1,0 0-1,1 0 1,1-1-1,0 0 1,1-1-1,0 0 1,0 0-1,1-1 1,0 0-1,1-1 1,-1-1-1,18 9 1,-16-10 6,0-1-1,1 0 1,-1-1 0,1-1 0,0 0 0,0-1-1,0 0 1,0-1 0,0 0 0,0-2 0,0 1 0,0-2-1,26-5 1,-14-7 74,-23 12-101,-1 1 1,1-1 0,0 0 0,0 1-1,0 0 1,0 0 0,6-2-1,-9 3-12,1 0-1,0 0 1,-1 0-1,1 0 1,-1-1-1,1 1 1,-1 0-1,1 0 0,0-1 1,-1 1-1,1 0 1,-1 0-1,1-1 1,-1 1-1,1-1 1,-1 1-1,1 0 0,-1-1 1,0 1-1,1-2 1,0-3-3818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1 18791,'0'0'4474,"-11"4"-3809,-29 14-428,1 2 0,-45 30 0,-344 224 4,362-233-92,-87 71-1,149-108-129,1-3-5,1 1-1,0-1 0,0 1 0,0 0 0,0 0 0,1 0 0,-1 0 0,0 0 1,1 0-1,-1 0 0,1 0 0,0 1 0,0-1 0,-2 5 0,18-10 62,38-6-40,29-6-85,-26-3-3178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234 565 13968,'0'0'4727,"-10"4"-4447,-15 6-58,1 1-1,1 0 0,0 2 1,0 1-1,-37 30 0,56-40-157,-1 1 0,1-1 0,-1 1 0,1 0 0,1 1 0,-1-1 0,1 1 0,0-1 0,0 1 0,-2 9 0,4-12-26,0 1-1,1-1 1,-1 0-1,1 1 1,0-1-1,0 1 1,1-1-1,-1 1 1,1-1-1,-1 0 1,1 1-1,0-1 1,0 0 0,1 0-1,-1 0 1,1 1-1,-1-1 1,1-1-1,0 1 1,5 5-1,-2-2 17,0 0-1,1-1 0,0 1 0,0-1 0,1 0 1,-1-1-1,1 0 0,0 0 0,0 0 0,0-1 1,1 0-1,-1-1 0,1 1 0,0-1 0,-1-1 1,12 2-1,-6-3 5,0 0 0,0 0 1,0-1-1,0-1 0,-1 0 0,1-1 0,-1 0 1,1-1-1,16-8 0,35-17 352,85-56 0,-135 75-338,-1 0 1,-1-1-1,0 0 0,14-17 1,21-20 290,-44 46-329,-2 1-9,0 1 1,0-1 0,0 0-1,0 0 1,0 1-1,-1-1 1,1 0-1,0 0 1,0 0 0,-1 0-1,1 0 1,0 0-1,-1 0 1,1 0-1,-1 0 1,0 0-1,1 0 1,-1 0 0,0 0-1,1-1 1,-1 1-1,0 0 1,0 0-1,0 0 1,0 0 0,-1-2-1,1 2 191,-12 8 31,-2 9-179,0 0 0,1 0 0,1 2 0,1-1 0,-11 24-1,19-35-52,1 0-1,0 0 0,0-1 1,0 1-1,1 0 0,0 1 1,0-1-1,0 0 1,1 0-1,0 0 0,0 0 1,1 1-1,0-1 0,0 0 1,0 0-1,0 0 0,1 0 1,0 0-1,1-1 0,-1 1 1,1-1-1,5 9 0,-4-9 6,0 0-1,0 0 1,1 0 0,-1 0-1,1-1 1,0 0-1,0 0 1,1 0 0,-1 0-1,1-1 1,0 0-1,0 0 1,0-1 0,0 0-1,0 0 1,0 0-1,1-1 1,-1 0 0,1 0-1,-1 0 1,1-1-1,-1 0 1,1 0 0,11-3-1,0 0 43,0-2-1,0 0 1,0-1-1,-1-1 1,0-1 0,-1 0-1,25-17 1,-22 12 65,21-20 1,14-9 353,-10-1 48,-25 28-360,-17 12-150,0 1 1,0 0-1,1 0 1,-1 0-1,1 0 0,-1 0 1,1 0-1,-1 1 1,1-1-1,0 1 1,0 0-1,5-1 0,5-1 23,1 0 0,-1 0 0,0-1-1,0-1 1,13-6 0,19-7 95,-21 4-88,-21 12-34,-1 1 0,1-1 0,0 0-1,-1 1 1,1-1 0,0 1 0,0 0 0,5-1 0,-8-1 58,0 1 0,0 0-1,0 0 1,0 0 0,0 0 0,1 0 0,-1-1-1,1 1 1,1-3 0,5-2-71,1 0 0,-2-1 0,1 0 0,-1-1 0,0 1 0,0-1 0,-1 0 0,-1-1 0,5-10-1,4-16 21,10-43-1,-14 44 5,43-181 86,-51 211-100,0 1-1,0 0 1,-1 0-1,0 0 1,0-1 0,0 1-1,0 0 1,-1-1-1,-1-5 1,2 10-11,0 0 1,-1-1-1,1 1 1,0 0-1,0 0 1,-1 0-1,1 0 0,0 0 1,0 0-1,-1 0 1,1 0-1,0 0 0,0 0 1,-1 0-1,1 0 1,0 0-1,-1 0 1,1 0-1,0 0 0,0 0 1,-1 0-1,1 0 1,0 0-1,-1 0 0,1 0 1,0 1-1,0-1 1,0 0-1,-1 0 1,1 0-1,0 0 0,0 1 1,-1-1-1,1 0 1,0 0-1,0 1 0,0-1 1,0 0-1,0 0 1,-1 1-1,-10 13 14,9-13-12,-16 24 7,1 1 1,2 0-1,-17 37 0,-31 89 0,51-119-6,-13 36-14,4 0 0,-20 112 0,31-138-13,-4 30-30,13-65 50,1-1-1,-1 0 0,1 0 1,1 1-1,0-1 0,0 0 1,3 13-1,-3-18 5,0 0 0,0 0 0,0 0 0,1-1 0,-1 1-1,0 0 1,1 0 0,-1-1 0,1 1 0,0-1 0,-1 1 0,1-1 0,0 0 0,0 0 0,0 0 0,0 0-1,0 0 1,0 0 0,0 0 0,1-1 0,-1 1 0,0-1 0,0 1 0,0-1 0,1 0 0,-1 0-1,0 0 1,0 0 0,1-1 0,2 0 0,5 0 5,1-1 0,-1 0 0,0-1 0,0 0 0,14-7 0,23-19 49,-39 23-36,1 1 0,-1-1 0,1 1 0,0 1 0,13-5 0,-6 3 13,0 0 0,18-11-1,14-7 24,-24 15-46,-2-2 0,1-1 1,-1 0-1,-1-2 0,-1 0 1,36-33-1,-50 41 4,-1-1 0,1 1-1,-1-1 1,0-1 0,0 1 0,5-12 0,-9 16-7,1 0 0,-1-1 0,0 1 0,0 0 0,-1 0 0,1 0 0,0-1 0,-1 1-1,0 0 1,0 0 0,0-1 0,0 1 0,0 0 0,-1-1 0,0 1 0,1 0 0,-1 0 0,0 0 0,-3-6 0,3 7-1,0 1 0,-1 0 0,1 0 0,0 0 0,0 0 0,0 0 0,-1 0 0,1 0 0,0 0 0,-1 0 0,1 1 0,-1-1 0,1 1 0,-1-1 0,1 1 0,-1-1 0,1 1 0,-1 0 0,1 0 0,-1 0 0,0 0 0,1 0 0,-1 0 0,1 0-1,-1 0 1,1 1 0,-1-1 0,-2 2 0,-6 1 2,0 1 0,0 0 0,-11 6-1,13-6-1,4-1-2,-1 0 0,1 0 0,0 0-1,0 1 1,0-1 0,1 1 0,-1 0-1,-3 6 1,-22 36 82,23-20-54,2-5-20,2-11 10,0 0-1,2 1 1,-1-1-1,1 1 0,1 13 1,0 4 7,1-24-18,0-1-1,0 1 1,0 0-1,0-1 1,1 0-1,-1 1 1,1-1 0,0 0-1,0 0 1,6 4-1,-3-2-5,1 0 0,0-1 0,1 1 0,-1-1 0,1-1-1,0 0 1,0 0 0,0 0 0,0-1 0,0 0 0,0-1-1,1 1 1,-1-2 0,1 1 0,-1-1 0,0-1 0,13-1-1,10-4 22,1-1-1,-2-2 0,41-16 1,0 0-9,50-22 51,-13 4-6,-92 38-58,1-1 0,-2-1 1,1-1-1,21-13 0,-37 21-3,0 0 0,0 0 1,-1 0-1,1 0 0,0 0 0,0 0 0,0 0 1,0 0-1,0-1 0,0 1 0,0 0 0,0 0 1,0 0-1,0 0 0,-1 0 0,1 0 0,0 0 1,0 0-1,0 0 0,0 0 0,0 0 0,0 0 1,0 0-1,0 0 0,0 0 0,0 0 0,0 0 1,0-1-1,0 1 0,0 0 0,0 0 1,0 0-1,0 0 0,0 0 0,0 0 0,0 0 1,0 0-1,0 0 0,0 0 0,0-1 0,0 1 1,0 0-1,0 0 0,0 0 0,0 0 0,0 0 1,-19 3 21,-23 9 19,11-2-34,1 1 0,1 2-1,0 1 1,0 1 0,2 1-1,-44 35 1,69-50-11,0 1 0,1-1 1,-1 1-1,1 0 0,-1 0 0,1-1 1,0 1-1,0 0 0,0 0 0,0 0 0,0 0 1,0 0-1,0 1 0,1-1 0,-1 0 0,1 0 1,-1 4-1,1-5 3,1 0 0,-1 0 0,0 0 1,1 0-1,-1 0 0,0 0 0,1 0 0,-1 0 1,1 0-1,0 0 0,-1 0 0,1 0 0,0 0 1,-1-1-1,1 1 0,0 0 0,0 0 0,0-1 1,0 1-1,0-1 0,0 1 0,0-1 0,0 1 1,0-1-1,0 1 0,0-1 0,0 0 0,0 0 1,0 0-1,0 1 0,0-1 0,0 0 0,0 0 1,0-1-1,1 1 0,-1 0 0,2-1 0,5 0-3,1 0 0,0-1-1,-1 0 1,1-1 0,-1 0-1,0 0 1,12-7 0,55-36-24,-64 38 30,12-8 0,-2-2 1,0 0-1,-1-2 0,0 0 0,-2-1 0,-1-1 0,26-41 0,81-180 28,-103 198-15,-19 42-14,26-58 42,-2 0 0,25-89 0,-50 148-41,4-30 5,-7 19-8,2 13 1,-1 0 0,1 0 0,0 0 0,-1-1 0,1 1 0,0 0 0,-1 0 0,1 0 0,0 0 0,-1 0 0,1 0-1,0 0 1,-1 0 0,1 0 0,0 0 0,-1 0 0,1 0 0,0 0 0,-1 0 0,1 0 0,0 0 0,-1 0 0,1 0 0,0 0 0,-1 1 0,1-1 0,0 0 0,-1 0 0,1 0 0,0 1 0,0-1 0,-1 0 0,1 1 0,-8 5 0,0 0 0,1 1 0,0 0 0,0 0 0,1 0 0,-9 15 0,-31 56 0,41-68 0,-28 57 0,4 1 0,-41 142 0,59-161-137,2 1 1,-3 62-1,-5 31-208,12-123-258,2-13-3286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19399,'0'0'3220,"13"4"-2528,34 7-300,1-1-1,76 5 1,28-7-431,218-15-1,-359 7-99,10-1 97,-15-1-3178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15576,'0'0'2063,"79"0"-1375,-9-4-232,11 2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10248,'0'0'7038,"10"4"-6187,9 3-508,13 5 418,53 29 0,-66-29-594,-1 1-1,0 1 1,-1 1-1,0 0 1,-1 1-1,-1 1 1,17 24-1,-14-15 46,-2 1 0,-1 0 0,-1 1 0,18 54 0,-23-55-1,-2 0 0,-1 1 0,-1-1-1,-1 1 1,-1 0 0,-2 0 0,-1 0 0,-1 0 0,-1 0 0,-2 0-1,0-1 1,-15 45 0,-74 181 2118,89-244-2106,0 0 0,-1 0 0,0 0 0,0-1 0,-1 0-1,0 0 1,-8 7 0,25-46-190,0 6-3859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146 234 8432,'0'0'11407,"-12"2"-11112,2-1-232,6-1-36,-1 0 0,1 1 0,0 0-1,-1-1 1,1 2 0,-1-1 0,1 0 0,0 1-1,0 0 1,0 0 0,0 0 0,0 1-1,0-1 1,1 1 0,-1 0 0,1 0 0,-4 5-1,1-1 40,1 0 0,0 1 0,0 0-1,1 0 1,0 0 0,0 1-1,1-1 1,0 1 0,1 0-1,0 0 1,0 0 0,1 0 0,0 0-1,1 10 1,0-13-32,1 1 0,-1-1 0,2 1 0,-1-1 0,1 0 0,0 0 0,0 1 0,1-1 0,0 0 0,0-1-1,0 1 1,1-1 0,0 1 0,0-1 0,0 0 0,0 0 0,1-1 0,0 1 0,0-1 0,7 4 0,-7-4 0,1-2-1,-1 1 1,0-1 0,1 1 0,0-2-1,-1 1 1,1 0 0,0-1 0,0 0-1,0-1 1,0 1 0,0-1 0,0-1-1,0 1 1,0-1 0,0 0 0,0 0-1,0 0 1,-1-1 0,1 0 0,0 0-1,-1-1 1,0 1 0,6-4 0,3-3 53,0 0 1,0-1 0,-1-1-1,-1 0 1,0 0 0,0-2 0,15-19-1,2-9 300,-2 0 0,-2-2 0,20-46 0,-40 83-15,-1 10-8,-1 15-35,-2-17-368,2 29 232,10 34 0,-11-54-152,2-1-1,-1 0 1,1 0 0,1 0-1,0-1 1,0 0 0,8 11 0,-10-16-25,1-1 1,-1 1 0,1-1 0,0 0 0,-1 0-1,2 0 1,-1 0 0,0-1 0,0 1 0,1-1-1,-1 0 1,1-1 0,0 1 0,0-1 0,-1 0 0,1 0-1,0 0 1,0-1 0,0 0 0,0 0 0,0 0-1,0 0 1,0-1 0,0 0 0,0 0 0,5-2 0,1 0 9,0-1 0,0-1 1,0 1-1,0-2 1,-1 0-1,0 0 1,0 0-1,0-1 1,15-16-1,3-9 94,-2-1 0,35-56 0,-58 84-91,-1 0-1,1-1 1,-1 1-1,0 0 1,0-1-1,-1 0 0,3-11 1,-4 14-1,0 0 0,1 0 0,-1 0-1,-1 0 1,1-1 0,0 1 0,-1 0 0,1 0 0,-1 0-1,0 0 1,0 0 0,0 0 0,0 0 0,-1 0 0,-3-4-1,-1 3 57,0 1 0,0-1-1,0 1 1,-1 1-1,-9-3 1,15 5-83,1 0 0,-1 0 0,1-1 0,-1 1 0,0 0 0,1 0 0,-1 0 1,1-1-1,-1 1 0,0 0 0,1-1 0,-1 1 0,1 0 0,-1-1 0,1 1 0,-1-1 1,1 1-1,0-1 0,-1 1 0,1-1 0,-1 1 0,1-1 0,0 1 0,0-1 0,-1 0 0,1 1 1,0-1-1,0 0 0,0 1 0,-1-1 0,1-1 0,0 0 53,1 0 0,-1-1-1,1 1 1,-1-1 0,1 1 0,0 0-1,-1 0 1,1-1 0,2-1-1,4-9-791,1 1-1,11-14 1,-15 21-1156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2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1124 10544,'0'0'7550,"12"-4"-7323,-10 3-219,4-1 26,1 0 0,-1 0-1,0-1 1,0 0 0,0 0-1,0-1 1,0 0 0,-1 0-1,0 0 1,0 0 0,0-1-1,0 0 1,6-9 0,61-83 847,102-106 0,-66 81 37,-96 109-706,0 0 1,17-15 0,-26 26-131,0-1 1,0 1 0,0 0 0,0 0-1,0 0 1,1 0 0,-1 1-1,0-1 1,1 1 0,-1 0-1,1 0 1,0 0 0,-1 0-1,1 1 1,0-1 0,-1 1 0,1 0-1,4 1 1,-7-1-47,1 1 0,0 0 0,0 0 0,-1 0 0,1 0-1,0 0 1,-1 1 0,0-1 0,1 0 0,-1 1 0,0-1 0,1 1 0,-1-1 0,0 1 0,0 0 0,0-1 0,0 1 0,-1 0 0,1 0-1,0 0 1,-1-1 0,1 5 0,1 1 45,-1 1-1,0-1 1,0 1 0,-1 13-1,-2 0 30,-1 0 0,-1-1 1,-1 1-1,0-1 0,-2 0 0,-11 25 0,-67 109 887,78-141-852,3-9 21,4-6-10,5-10 28,24-37-30,3 1 1,1 2 0,71-73-1,-70 84-75,-15 14 8,0 2 0,2 0 0,27-19 0,-47 37-82,0 0-1,0 0 1,-1 1-1,1-1 1,0 0-1,0 1 1,0-1-1,0 1 1,0-1 0,0 1-1,1-1 1,-1 1-1,0 0 1,0 0-1,0-1 1,0 1-1,0 0 1,0 0-1,1 0 1,-1 0 0,0 0-1,0 0 1,0 1-1,0-1 1,0 0-1,0 1 1,0-1-1,0 0 1,1 1-1,-1 0 1,0-1-1,-1 1 1,1-1 0,0 1-1,0 0 1,0 0-1,0-1 1,0 1-1,-1 0 1,1 0-1,0 0 1,-1 0-1,1 0 1,-1 0-1,1 0 1,-1 0 0,1 0-1,-1 0 1,0 2-1,2 4 12,0 0 0,-1 0 0,0 0 0,0 0 0,-1 0 0,-1 14 0,-2-1 10,0-1 0,-2 1 0,-14 37 0,-1 1 76,19-53-66,0 1 0,1 0-1,-1-1 1,1 10-1,0-10 26,14-11 51,-2-2-85,0 0-1,0-1 1,19-20-1,6-4 20,197-133 287,-216 154-286,-15 9-17,1 1-1,0-1 1,-1 1-1,1 0 1,0 1-1,5-2 1,-8 3-23,-1-1 1,1 1 0,0 0 0,0 0 0,-1 0 0,1 0 0,0 0-1,0 0 1,-1 1 0,1-1 0,0 0 0,-1 0 0,1 1-1,0-1 1,-1 0 0,1 1 0,0-1 0,-1 0 0,1 1-1,0-1 1,-1 1 0,1-1 0,-1 1 0,1-1 0,-1 1 0,1-1-1,-1 1 1,0 0 0,1-1 0,-1 1 0,0 0 0,1-1-1,-1 1 1,0 0 0,0 0 0,0-1 0,1 1 0,-1 0 0,0 0-1,0-1 1,0 2 0,2 18 57,-1 0 0,-1 1 0,-1-1 0,-5 34 0,3-34 3,1 0 1,1 0 0,1 1-1,4 39 1,-4-59-62,0 0-1,0 0 1,1 0-1,-1 0 1,0 0-1,1 0 0,-1 0 1,1 0-1,-1 0 1,1 0-1,0 0 1,-1 0-1,1 0 1,0-1-1,0 1 1,0 0-1,-1 0 1,1-1-1,0 1 1,0 0-1,0-1 1,2 1-1,0 0 3,0 0 0,-1-1-1,1 1 1,0-1-1,0 0 1,-1 0 0,1 0-1,0 0 1,3-1-1,6-1 16,-1-1-1,0-1 1,17-6-1,127-65 174,-8 4-60,-114 55-92,38-25 1,22-11 97,-72 43 80,-33 22-178,0 0 1,-2-1-1,-14 11 0,-14 12-5,12-6 1,-33 40 0,53-57-25,1 1 0,0 0 0,1 0 0,1 1 0,0 0 0,-8 24 0,10-7 37,5-30-52,-1 0 1,1-1-1,0 1 1,0-1 0,0 1-1,1 0 1,-1-1-1,0 1 1,0-1-1,0 1 1,0-1 0,0 1-1,1-1 1,-1 1-1,0-1 1,1 1 0,-1-1-1,0 1 1,1-1-1,-1 1 1,0-1-1,1 1 1,-1-1 0,1 0-1,-1 1 1,1-1-1,-1 0 1,1 1-1,-1-1 1,1 0 0,-1 0-1,1 1 1,-1-1-1,1 0 1,0 0 0,-1 0-1,1 0 1,-1 0-1,1 0 1,-1 0-1,1 0 1,0 0 0,-1 0-1,1 0 1,-1 0-1,1-1 1,-1 1-1,1 0 1,0-1 0,6-1 2,0-1 0,0-1 0,0 1 0,-1-1-1,1 0 1,-1 0 0,0-1 0,-1 0 0,10-10 0,3-6 14,21-32-1,-23 30-14,36-61-3,-31 49 0,-21 34 0,0 1 0,0 0 0,0 0 0,0-1 0,0 1 0,0 0 0,0-1 0,0 1 0,1 0 0,-1 0 0,0-1 0,0 1 0,0 0 0,0 0 0,1 0 0,-1-1 0,0 1 0,0 0 0,0 0 0,1 0 0,-1-1 0,0 1 0,0 0 0,1 0 0,-1 0 0,0 0 0,0 0 0,1 0 0,-1 0 0,0 0 0,1 0 0,-1-1 0,0 1 0,0 0 0,1 0 0,-1 1 0,0-1 0,1 0 0,-1 0 0,0 0 0,0 0 0,1 0 0,-1 0 0,0 0 0,1 0 0,-1 0 0,0 1 0,0-1 0,0 0 0,1 0 0,-1 0 0,0 0 0,0 1 0,1-1 0,-1 0 0,0 0 0,0 1 0,0-1 0,0 0 0,0 0 0,1 1 0,-1-1 0,0 0 0,0 0 0,0 1 0,8 27 0,-4-15 0,0 0 0,1-1 0,0-1 0,1 1 0,1-1 0,0 0 0,12 15 0,-15-21 0,1-1 0,-1 0 0,1 0 0,0 0 0,0-1 0,1 1 0,-1-1 0,1 0 0,-1-1 0,1 0 0,0 1 0,0-2 0,0 1 0,0-1 0,12 1 0,-2-1 0,-1-1 0,1-1 0,0-1 0,-1 0 0,1-1 0,-1 0 0,22-9 0,101-48 0,-99 41 0,39-19 0,130-85 0,-196 117 0,-9 5 0,-1 0 0,0 0 0,1 0 0,-1-1 0,0 1 0,0-1 0,0 1 0,0-1 0,3-2 0,-7 3 0,1 1 0,0-1 0,0 1 0,0 0 0,-1 0 0,1-1 0,0 1 0,-1 0 0,1 0 0,0 0 0,0 1 0,-1-1 0,1 0 0,0 0 0,0 1 0,-3 0 0,4-1 0,-27 9 0,0 0 0,-44 24 0,65-31 0,5-2 0,1 0 0,-1 0 0,1 0 0,-1 0 0,1 0 0,0 1 0,-1-1 0,1 0 0,-1 0 0,1 0 0,-1 1 0,1-1 0,-1 0 0,1 0 0,0 1 0,-1-1 0,1 0 0,0 1 0,-1-1 0,1 1 0,0-1 0,0 0 0,-1 1 0,1-1 0,0 1 0,-1 0 0,1-1 0,0 0 0,0 1 0,0-1 0,-1 0 0,1 0 0,0 0 0,0 0 0,0 1 0,-1-1 0,1 0 0,0 0 0,0 0 0,-1 0 0,1 0 0,0 0 0,-1 0 0,1 0 0,0 0 0,0 0 0,-1 0 0,1 0 0,0 0 0,0 0 0,-1 0 0,1 0 0,0 0 0,0 0 0,-1 0 0,1 0 0,0 0 0,0-1 0,-1 1 0,1 0 0,0 0 0,0 0 0,-1 0 0,1-1 0,0 1 0,0 0 0,-10-9 0,9 8 0,1 1 0,0-1 0,0 0 0,0 1 0,0-1 0,0 1 0,0-1 0,0 0 0,0 1 0,0-1 0,1 0 0,-1 1 0,0-1 0,0 1 0,0-1 0,1 0 0,-1 1 0,0-1 0,1 1 0,-1-1 0,1 1 0,-1-1 0,0 1 0,1-1 0,-1 1 0,2-1 0,-1 0 0,77-99 0,58-82 0,-82 95 0,64-137 0,-112 212 0,-5 10 0,1 0 0,-1 0 0,0 0 0,0 0 0,0 0 0,0 0 0,0 0 0,0-1 0,-1 1 0,1 0 0,-1-1 0,0 1 0,0 0 0,0-4 0,-12 15 0,-13 23 0,-36 64 0,36-55 0,-64 105 0,-109 169 0,124-194 0,11-16 0,57-96 0,2-4 0,1 0 0,-1 0 0,1 1 0,-3 8 0,31-40 0,-3-2 0,3 1 0,0 1 0,53-42 0,97-57 0,-137 100 0,-36 23 0,18-11 0,35-19 0,-49 29 0,1 1 0,0-1 0,0 1 0,-1 0 0,1 1 0,0 0 0,1 0 0,-1 0 0,13 1 0,-18 0 0,-1 0 0,1 0 0,-1 1 0,0-1 0,1 0 0,-1 1 0,0 0 0,1-1 0,-1 1 0,0-1 0,1 1 0,-1 0 0,0 0 0,0 0 0,0 0 0,0 0 0,0 0 0,0 0 0,0 0 0,0 0 0,1 2 0,-1 0 0,0 0 0,1 0 0,-1 0 0,0 0 0,0 1 0,-1-1 0,1 0 0,-1 0 0,0 4 0,0 1 0,0 1 0,-1-1 0,0 0 0,0 0 0,-1 0 0,0 0 0,-3 7 0,0-5 0,1-1 0,-2 0 0,0 0 0,0 0 0,0-1 0,-1 0 0,0 0 0,-1-1 0,0 0 0,0 0 0,0-1 0,-1 0 0,0 0 0,0-1 0,-1 0 0,1 0 0,-1-2 0,-13 5 0,1-9 0,11 0 0,23 6 0,6 1 0,0-1 0,0-1 0,1 0 0,0-2 0,0 0 0,0-1 0,31-3 0,-35 1 0,0-2 0,-1 0 0,1-1 0,-1 0 0,0-1 0,0 0 0,0-1 0,-1-1 0,0 0 0,17-13 0,3-7 0,-2-1 0,44-51 0,-48 51 0,-23 80 0,-4-47 0,0 1 0,1-1 0,0 0 0,0 1 0,0-1 0,1 0 0,0 0 0,0 0 0,0 0 0,0 0 0,1-1 0,0 1 0,6 7 0,-6-9 0,-1-1 0,1 0 0,0 0 0,0 0 0,0 0 0,0-1 0,0 1 0,0-1 0,0 0 0,0 0 0,1 0 0,-1 0 0,0 0 0,1-1 0,-1 1 0,1-1 0,-1 0 0,0 0 0,1-1 0,-1 1 0,1-1 0,5-1 0,21-7 0,-2-2 0,1-1 0,-2 0 0,0-3 0,26-16 0,53-28 0,-100 56 0,0 0 0,0 1 0,0 0 0,0 1 0,9-2 0,-14 3 0,-1 0 0,1 0 0,-1 0 0,1 1 0,-1-1 0,0 0 0,1 0 0,-1 1 0,1-1 0,-1 0 0,0 1 0,1-1 0,-1 0 0,0 1 0,0-1 0,1 1 0,-1-1 0,0 0 0,0 1 0,1-1 0,-1 1 0,0-1 0,0 1 0,0-1 0,0 1 0,0-1 0,0 1 0,0-1 0,0 1 0,0-1 0,0 0 0,0 1 0,0-1 0,0 1 0,0 0 0,-4 19 0,4-18 0,0-2 0,-5 24 0,-14 40 0,21-61 0,5-5 0,8-6 0,60-55 0,-60 50 0,13-9 0,-27 21 0,1 1 0,-1-1 0,0 0 0,1 0 0,-1 0 0,1 1 0,-1-1 0,1 1 0,-1-1 0,1 1 0,-1 0 0,1-1 0,-1 1 0,1 0 0,2 0 0,-3 1 0,-1 0 0,0-1 0,1 1 0,-1-1 0,0 1 0,1 0 0,-1-1 0,0 1 0,0 0 0,0 0 0,1-1 0,-1 1 0,0 0 0,0-1 0,0 1 0,0 0 0,0 0 0,0-1 0,-1 1 0,1 0 0,0 0 0,-1 0 0,-4 23 0,4-22 0,-7 28 0,4-17 0,0 1 0,1-1 0,1 1 0,0-1 0,1 1 0,0 15 0,1-27 0,0 0 0,1-1 0,-1 1 0,1 0 0,-1-1 0,1 1 0,0-1 0,-1 1 0,1-1 0,0 1 0,0-1 0,0 1 0,0-1 0,0 0 0,1 1 0,-1-1 0,0 0 0,1 0 0,-1 0 0,0 0 0,1 0 0,-1 0 0,1-1 0,-1 1 0,1 0 0,0-1 0,-1 1 0,1-1 0,0 0 0,-1 1 0,1-1 0,0 0 0,0 0 0,-1 0 0,3-1 0,4 1 0,1 0 0,-1-1 0,0 0 0,0-1 0,15-5 0,4-3 0,1-1 0,-2-1 0,47-29 0,-60 32 0,-1 0 0,0-1 0,-1 0 0,0-1 0,-1 0 0,0-1 0,0 0 0,-1 0 0,8-17 0,-16 29 0,-1-1 0,1 0 0,0 0 0,-1 0 0,0 0 0,1 0 0,-1 0 0,1 0 0,-1 0 0,0 0 0,0 0 0,0 0 0,1 0 0,-1 0 0,0 0 0,0 0 0,0 0 0,-1 0 0,1 0 0,0 0 0,0 0 0,-1-1 0,0 1 0,1 0 0,-1 1 0,0-1 0,1 1 0,-1-1 0,0 1 0,0-1 0,0 1 0,1 0 0,-1-1 0,0 1 0,0 0 0,0 0 0,0 0 0,0 0 0,1 0 0,-1-1 0,0 2 0,0-1 0,-1 0 0,-5 1 0,0 0 0,0 0 0,0 1 0,-13 5 0,8-2 0,0 1 0,1 0 0,0 1 0,0 0 0,1 0 0,0 1 0,0 1 0,1 0 0,0 0 0,0 1 0,1 0 0,1 0 0,0 1 0,-7 13 0,13-22 0,0 1 0,0 0 0,1-1 0,-1 1 0,1 0 0,-1 0 0,1-1 0,0 1 0,0 0 0,0 0 0,0 0 0,1-1 0,-1 1 0,1 0 0,0 0 0,-1-1 0,1 1 0,2 3 0,2 2 0,0-1 0,0 0 0,0 0 0,10 9 0,-8-8 0,0-1 0,-1 1 0,6 10 0,-7-8 0,0 0 0,-1 1 0,0 0 0,-1 0 0,0 0 0,-1 0 0,0 0 0,-1 0 0,0 19 0,-3 9 0,-8 54 0,0-38 0,-2-1 0,-3 0 0,-2-1 0,-2-1 0,-47 87 0,57-120 0,-1-1 0,-2-1 0,1 1 0,-22 22 0,28-36 0,1 1 0,-1-1 0,-1 0 0,1 0 0,0-1 0,-1 1 0,0-1 0,-7 3 0,10-5 0,-1 0 0,1 0 0,-1 0 0,1-1 0,-1 1 0,1-1 0,-1 0 0,0 0 0,1 0 0,-1-1 0,1 1 0,-1-1 0,1 0 0,-1 0 0,-6-3 0,5 1 0,-1-1 0,1 0 0,-1 0 0,1 0 0,0-1 0,1 1 0,-1-1 0,1-1 0,0 1 0,0 0 0,1-1 0,0 0 0,-5-11 0,1 1 0,1-1 0,0 0 0,1 1 0,-2-20 0,5 24 0,0 0 0,2 0 0,-1 0 0,1 0 0,1 0 0,0 0 0,1 0 0,0 0 0,0 0 0,2 0 0,-1 1 0,2 0 0,-1 0 0,1 0 0,1 0 0,0 1 0,1 0 0,0 0 0,0 0 0,1 1 0,0 0 0,1 1 0,0 0 0,0 0 0,1 1 0,13-8 0,8 0 0,1 1 0,1 2 0,1 1 0,-1 1 0,64-9 0,-86 17 0,-6 1 0,0 0 0,0 1 0,0-1 0,0 1 0,0 0 0,0 0 0,0 0 0,8 2 0,-3-2 852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22415,'0'0'6080,"117"-55"-6168,-41 51-136,-5 4 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2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331 708 11952,'0'0'1472,"-4"-11"-1416,-15-33 253,19 43-288,-1 0-1,0 0 1,1 0-1,-1 0 1,0 0 0,0 0-1,0 0 1,0 0 0,0 0-1,0 0 1,0 0 0,0 1-1,0-1 1,0 0 0,-1 1-1,1-1 1,0 1-1,0-1 1,-1 1 0,1 0-1,0 0 1,-1-1 0,1 1-1,-2 0 1,-1 1 40,1-1 0,-1 1-1,0 0 1,0 0 0,1 0 0,-5 2 0,5-2-10,-14 6 98,0 2 0,0 0 0,1 0 0,0 2 0,0 0 0,2 1 0,-1 0 0,2 1 0,-1 1 0,2 0 0,0 1-1,1 0 1,0 1 0,1 0 0,1 0 0,-8 21 0,15-32-96,0 0 1,0 0-1,1 1 0,0-1 0,0 0 0,1 1 1,-1-1-1,1 0 0,0 1 0,1-1 1,-1 1-1,1-1 0,0 0 0,3 7 0,-3-9-20,0 0-1,1 0 0,-1 0 1,1 0-1,0 0 0,0-1 0,0 1 1,0-1-1,0 1 0,1-1 0,-1 0 1,1 1-1,0-1 0,-1-1 1,1 1-1,0 0 0,0-1 0,0 1 1,0-1-1,0 0 0,1 0 1,-1 0-1,0-1 0,4 1 0,-1 0 10,-1-2 0,1 1 0,-1-1 0,1 1 0,-1-2 0,0 1 0,1 0 0,-1-1 0,0 0 0,0 0 0,0-1 0,0 0 0,0 1 0,-1-1 0,6-5 0,1-1 46,-1 0 1,1 0-1,-2-1 0,17-22 1,-9 8 107,-1-2-1,-1 0 1,-1-1 0,-2 0 0,0-1 0,-2 0 0,-1-1 0,-2 0-1,5-33 1,-23 147 1044,7 33-844,5-102-290,0 0 0,1 0 0,1 0 0,1 0 0,6 20 0,-9-35-92,-1 1 0,1-1 0,-1 1 0,1-1-1,0 0 1,-1 1 0,1-1 0,0 0 0,0 0-1,0 0 1,0 0 0,0 0 0,0 0 0,0 0 0,0 0-1,0 0 1,1 0 0,-1 0 0,0-1 0,0 1 0,1 0-1,-1-1 1,1 0 0,-1 1 0,0-1 0,1 0-1,-1 1 1,1-1 0,-1 0 0,1 0 0,-1 0 0,1 0-1,-1-1 1,1 1 0,-1 0 0,0 0 0,1-1-1,-1 1 1,1-1 0,-1 0 0,0 1 0,2-2 0,7-3 40,0-1 1,-1-1 0,0 0 0,12-11-1,-10 9-16,71-65 212,17-14 54,-79 70-225,-17 15-54,0 0-1,0 0 0,0 0 1,0 0-1,0 1 0,1 0 1,-1-1-1,1 1 1,7-2-1,-11 4-19,0 0 0,1 0 0,-1 0 0,0 0 0,1 1 0,-1-1 1,0 0-1,1 0 0,-1 1 0,0-1 0,0 0 0,1 0 0,-1 1 0,0-1 0,0 0 1,0 1-1,1-1 0,-1 0 0,0 1 0,0-1 0,0 0 0,0 1 0,0-1 0,1 1 0,-1-1 1,0 0-1,0 1 0,0-1 0,0 0 0,0 1 0,0-1 0,-1 1 0,1-1 0,0 0 1,0 1-1,0-1 0,0 0 0,0 1 0,0-1 0,-1 1 0,-3 23 65,3-20-52,-45 151 391,41-141-314,5-14-92,0 0 1,0 0-1,0 0 0,0 1 0,0-1 0,0 0 0,0 0 1,0 0-1,0 0 0,0 1 0,-1-1 0,1 0 1,0 0-1,0 0 0,0 0 0,0 1 0,0-1 1,0 0-1,0 0 0,0 0 0,0 0 0,0 1 0,0-1 1,1 0-1,-1 0 0,0 0 0,0 0 0,0 1 1,0-1-1,0 0 0,0 0 0,0 0 0,0 0 1,0 0-1,1 1 0,-1-1 0,0 0 0,0 0 0,0 0 1,0 0-1,0 0 0,1 0 0,-1 0 0,0 0 1,0 1-1,0-1 0,0 0 0,1 0 0,-1 0 1,0 0-1,0 0 0,0 0 0,0 0 0,1 0 0,-1 0 1,0 0-1,0 0 0,0 0 0,1 0 0,-1 0 1,0 0-1,0-1 0,0 1 0,0 0 0,1 0 1,-1 0-1,0 0 0,0 0 0,14-8 65,128-103 199,-18 11 254,-124 100-516,0 0 0,0 0 0,1 0 0,-1-1 0,0 1 0,1 0-1,-1 0 1,0 0 0,0 0 0,1 0 0,-1 0 0,0 0 0,1 0 0,-1 0 0,0 0 0,1 0-1,-1 0 1,0 0 0,1 0 0,-1 0 0,0 0 0,0 0 0,1 0 0,-1 0 0,0 0 0,1 0 0,-1 1-1,0-1 1,0 0 0,1 0 0,-1 0 0,0 0 0,0 1 0,1-1 0,-1 0 0,0 0 0,0 1-1,0-1 1,1 0 0,-1 0 0,0 1 0,0-1 0,0 0 0,0 1 0,0-1 0,0 0 0,0 1-1,0-1 1,0 0 0,0 0 0,0 1 0,0-1 0,0 0 0,0 1 0,0-1 0,0 1 0,1 24 147,-1-24-144,-4 53 145,1-23-42,1 40 0,2-63-86,1 0 0,0 1-1,1-1 1,-1 1-1,1-1 1,1 0 0,0 0-1,0 0 1,7 11-1,-8-15-11,0-1 1,0 0-1,1 0 0,0 0 0,0 0 0,0 0 0,0 0 0,0-1 0,0 1 0,1-1 0,-1 0 0,1 0 0,0 0 0,-1 0 0,8 1 0,-4-1 5,-1-1-1,0-1 0,1 1 1,-1-1-1,1 0 0,-1 0 0,1-1 1,-1 0-1,8-2 0,2-1 16,-1-1-1,0-1 0,0 0 0,-1-2 1,0 1-1,0-1 0,16-14 0,-2 0 31,-2-2-1,0 0 1,-1-2-1,-2-1 1,37-55-1,-59 81-53,0-1-1,0 1 1,0-1-1,0 0 1,0 0-1,-1 1 1,1-1-1,-1 0 1,1 0-1,-1 0 1,0 0 0,1 0-1,-1 0 1,0 1-1,-1-4 1,1 4-6,0 1 1,-1-1-1,1 0 0,-1 0 1,1 1-1,0-1 1,-1 1-1,0-1 1,1 0-1,-1 1 1,1-1-1,-1 1 1,0-1-1,1 1 0,-1 0 1,0-1-1,0 1 1,1 0-1,-1-1 1,0 1-1,0 0 1,1 0-1,-1 0 0,0 0 1,0 0-1,0 0 1,1 0-1,-1 0 1,0 0-1,0 0 1,0 0-1,1 0 0,-1 0 1,-1 1-1,-7 1 10,0 0-1,0 1 0,0 0 0,1 1 0,-1 0 0,1 0 0,0 1 0,-9 6 1,-3 4 32,-33 32 0,34-28 6,0 0 0,-27 41 0,39-50-24,1 0 0,1 0 1,-1 0-1,2 1 0,-1 0 0,1 0 0,1 0 0,0 0 0,-1 12 0,4-20-17,-1-1-1,1 1 1,0-1-1,0 1 1,0-1-1,1 1 1,-1-1-1,1 1 1,-1-1-1,1 1 1,0-1-1,0 0 1,2 4-1,-2-5-4,-1 0 0,1 0 0,0 0-1,0 0 1,0-1 0,0 1-1,0 0 1,0-1 0,0 1-1,0-1 1,1 1 0,-1-1 0,0 1-1,0-1 1,0 0 0,0 1-1,1-1 1,-1 0 0,0 0-1,0 0 1,1 0 0,-1 0 0,0 0-1,0-1 1,0 1 0,1 0-1,-1-1 1,2 0 0,10-4 22,-1-1 1,1 0-1,-1-1 1,0-1 0,0 0-1,17-16 1,-2 3 21,-9 5-3,-16 13-34,1 0-1,-1 0 0,1 1 0,0-1 0,0 1 1,0 0-1,0-1 0,0 1 0,0 1 0,1-1 0,-1 0 1,1 1-1,3-2 0,-6 4-9,0-1 1,0 0-1,0 0 0,0 1 1,0-1-1,-1 1 0,1-1 1,0 0-1,0 1 0,-1 0 1,1-1-1,0 1 0,-1-1 1,1 1-1,0 0 0,-1-1 1,1 1-1,-1 0 1,1 0-1,-1-1 0,0 1 1,1 0-1,-1 0 0,0 0 1,1 0-1,-1 0 0,0-1 1,0 1-1,0 0 0,0 0 1,0 0-1,0 0 0,0 0 1,0 0-1,0 1 0,-4 41 57,3-37-50,-18 94 77,-3-1 0,-5-2 0,-4 0 0,-5-2 0,-67 129 0,98-214-58,3-4-4,0-1-1,-1 0 1,0 0-1,0 0 1,0 0 0,0-1-1,-1 1 1,1-1-1,-8 6 1,11-10-21,-1 0 0,1 0 0,0 0 1,-1 0-1,1 1 0,-1-1 0,1 0 0,0-1 0,-1 1 1,1 0-1,0 0 0,-1 0 0,1 0 0,0 0 0,-1 0 0,1 0 1,0-1-1,-1 1 0,1 0 0,0 0 0,-1 0 0,1-1 0,0 1 1,-1 0-1,1 0 0,0-1 0,0 1 0,0 0 0,-1-1 1,1 1-1,0 0 0,0-1 0,0 1 0,0 0 0,-1-1 0,1 1 1,0 0-1,0-1 0,0 1 0,0 0 0,0-1 0,0 1 0,0-1 1,0 1-1,0 0 0,0-1 0,-1-19 56,3-4-56,1 1 0,2 0 0,0 0-1,1 0 1,1 1 0,1 0 0,18-36 0,-8 26-2,0 1-1,2 1 0,1 1 1,34-36-1,14-13 0,35-36 0,-49 56 0,-2-1 0,-3-3 0,-3-3 0,-2-1 0,-3-2 0,-4-1 0,-2-3 0,29-84 0,-38 82 0,40-116 0,-53 143 0,-2-2 0,6-50 0,-17 98 0,-1 0 0,0 0 0,0 0 0,1 1 0,-1-1 0,0 0 0,0 0 0,0 0 0,0 0 0,0 1 0,0-1 0,0 0 0,-1 0 0,1 0 0,0 1 0,0-1 0,-1 0 0,1 0 0,0 1 0,-1-1 0,1 0 0,-1-1 0,0 2 0,0 0 0,1 1 0,-1-1 0,0 0 0,1 0 0,-1 0 0,0 1 0,1-1 0,-1 0 0,1 0 0,-1 1 0,0-1 0,1 1 0,-1-1 0,1 1 0,-1-1 0,1 1 0,-1-1 0,1 1 0,-1 0 0,-26 37 0,4 13 0,3 1 0,1 1 0,-20 97 0,30-108 0,3 1 0,1 0 0,2 0 0,1 0 0,3 0 0,2 0 0,9 51 0,-10-86 0,-1 0 0,1 0 0,1 0 0,-1-1 0,1 1 0,1-1 0,-1 0 0,6 7 0,-8-12 0,1 0 0,-1-1 0,0 1 0,1-1 0,-1 0 0,1 1 0,0-1 0,-1 0 0,1 0 0,0 0 0,0 0 0,-1-1 0,1 1 0,0 0 0,0-1 0,0 1 0,0-1 0,0 0 0,0 1 0,0-1 0,0 0 0,0 0 0,0 0 0,0-1 0,0 1 0,0 0 0,0-1 0,0 1 0,0-1 0,0 0 0,0 0 0,0 0 0,-1 0 0,1 0 0,0 0 0,1-1 0,6-5 0,0-1 0,0 1 0,0-2 0,-1 1 0,-1-1 0,1 0 0,-2-1 0,1 1 0,-1-1 0,-1-1 0,1 1 0,-2-1 0,0 0 0,0 0 0,-1 0 0,0-1 0,2-22 0,-5 32 0,1 1 0,-1 0 0,0-1 0,0 1 0,0 0 0,0-1 0,0 1 0,-1 0 0,1-1 0,0 1 0,-1 0 0,1-1 0,-1 1 0,1 0 0,-1 0 0,1-1 0,-1 1 0,-1-1 0,1 1 0,1 1 0,-1-1 0,0 1 0,1 0 0,-1 0 0,0-1 0,0 1 0,1 0 0,-1 0 0,0 0 0,0 0 0,1 0 0,-1 0 0,0 0 0,0 0 0,0 0 0,1 0 0,-1 0 0,0 0 0,0 1 0,1-1 0,-2 1 0,-3 1 0,0 1 0,1 0 0,0 0 0,-1 0 0,1 0 0,0 1 0,-5 6 0,3-3 0,0 0 0,1 1 0,0-1 0,0 1 0,1 1 0,0-1 0,1 0 0,-1 1 0,2 0 0,-1 0 0,1 0 0,1 0 0,-1 0 0,2 0 0,-1 0 0,1 0 0,1 1 0,-1-1 0,2 0 0,-1 0 0,1 0 0,1 0 0,-1 0 0,1-1 0,1 1 0,0-1 0,0 0 0,1 0 0,5 8 0,-4-8 0,0-1 0,1 0 0,-1 0 0,1-1 0,1 1 0,-1-2 0,1 1 0,0-1 0,16 8 0,-20-12 0,0 1 0,-1-1 0,1 0 0,0 0 0,0 0 0,0-1 0,-1 1 0,1-1 0,0 0 0,0 0 0,0-1 0,0 1 0,0-1 0,-1 1 0,1-1 0,0-1 0,0 1 0,-1 0 0,1-1 0,-1 0 0,1 0 0,-1 0 0,0 0 0,0 0 0,0-1 0,0 1 0,3-4 0,1-3 296,0 1 1,10-18-1,-4 2-4982,-12 24 4446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113 108 19895,'0'0'4476,"-4"16"-4317,-26 94-112,-18 78-209,20 4 54,26-158 123,2 0 1,1-1 0,9 59 0,-7-74 8,2 0 1,0-1-1,1 1 1,1-1-1,0-1 1,1 1-1,1-1 1,11 15-1,-15-24-5,0 0 0,0-1-1,0 0 1,1 0-1,0 0 1,0-1-1,1 0 1,-1 0 0,1-1-1,0 1 1,1-2-1,-1 1 1,1-1-1,-1 0 1,1 0 0,0-1-1,0 0 1,0-1-1,17 2 1,-11-4 14,0 0-1,0-1 1,0-1 0,-1 0-1,1-1 1,0 0 0,-1-1-1,16-9 1,-2 0 36,-1-2-1,44-33 1,-42 26-3,-2-1-1,0-2 1,-2-1 0,-1 0 0,-1-2-1,-1-1 1,-2 0 0,-1-2 0,-1 0-1,-2-1 1,-1 0 0,-2-1 0,-1-1-1,-1 0 1,-3 0 0,0-1 0,-3 0-1,1-69 1,-6 89-19,-1 0 0,0 0 0,-1 1 0,-1-1 0,0 1 0,-1 0 0,-1 0-1,0 0 1,-1 1 0,-12-18 0,14 24-19,0 1 1,-1 0-1,0 0 0,0 1 0,0-1 0,-1 1 1,0 0-1,0 1 0,-1 0 0,0 0 0,0 1 1,0 0-1,0 0 0,0 1 0,-1 0 0,1 0 1,-1 1-1,0 0 0,-13-1 0,6 3 21,0 0-1,1 1 1,-1 1-1,1 0 1,-1 2-1,-28 9 1,16-3 66,0 2-1,-42 25 1,64-33-97,1 0-1,0 0 1,0 0-1,0 1 1,0-1-1,1 1 1,0 0-1,0 1 1,0-1-1,1 1 1,0-1-1,0 1 1,-4 12-1,0 3-3,1 1-1,-4 36 0,10-56-15,-10 49-259,7-34-3149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17487,'0'0'4703,"12"-1"-4414,170-18 248,-96 12-292,-2-3 1,94-23 0,7-26 257,-112 27-3417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1124 9040,'0'0'3520,"-10"3"-3144,-40 17 409,49-20-744,1 0 0,0 0 0,0 0 0,0 0 1,-1 0-1,1 0 0,0 0 0,0 0 0,0 0 0,0 0 0,-1 0 1,1 0-1,0 0 0,0 1 0,0-1 0,-1 0 0,1 0 0,0 0 1,0 0-1,0 0 0,0 0 0,-1 0 0,1 0 0,0 1 0,0-1 1,0 0-1,0 0 0,0 0 0,0 0 0,-1 1 0,1-1 0,0 0 0,0 0 1,0 0-1,0 0 0,0 1 0,0-1 0,0 0 0,0 0 0,0 0 1,0 1-1,0-1 0,0 0 0,0 0 0,0 1 0,1-1 1,-1 0-1,0 0 1,1-1 0,-1 1-1,1 0 1,-1 0-1,1 0 1,-1 0 0,1 0-1,-1-1 1,0 1-1,1 0 1,-1 0 0,1 0-1,-1-1 1,0 1-1,1 0 1,-1-1 0,0 1-1,0 0 1,1-1-1,-1 1 1,1-1-1,55-69 1180,-27 37-698,-2-1 1,-1-2-1,37-68 1,-52 82-39,20-31 1,-27 47-350,-1 0 0,0-1 0,-1 0 0,3-8 0,-2 4 197,-2 8-149,3-7 228,-3 9-186,-1 6 51,0-4 120,4 21-49,5 14 8,25 59 1,-8-22 15,-24-69-294,-1 0-1,1 0 1,0 0-1,0 0 1,1 0-1,-1-1 0,1 1 1,-1-1-1,6 6 1,-6-8-30,0 0-1,-1 0 1,1 0 0,0 0-1,0-1 1,0 1 0,-1 0 0,1-1-1,0 1 1,0-1 0,0 0-1,0 0 1,0 0 0,0 0-1,0 0 1,0 0 0,0 0 0,0-1-1,0 1 1,-1 0 0,1-1-1,3-1 1,1 0 22,1-1 1,0 0-1,0 0 1,11-8-1,4-7 78,-1-2-1,33-38 1,-38 40-69,6-7-9,-1 0 1,-2-2-1,0 0 1,-2-1 0,-1-1-1,-2 0 1,17-45 0,7-37 113,31-154 1,-45 135 88,-24 107-142,-3 16-29,-4 14 5,-15 44-64,3 1 0,1 0-1,-14 79 1,17-43 8,-4 124 1,18-195-49,0-1 0,2 0 1,0 0-1,1 0 0,1 0 1,0 0-1,6 16 0,-8-30 0,-1-1-1,1 1 1,0-1-1,0 1 0,0-1 1,0 1-1,0-1 0,0 1 1,0-1-1,0 0 1,1 0-1,-1 0 0,0 0 1,1 0-1,-1 0 1,1 0-1,-1 0 0,1 0 1,0-1-1,-1 1 0,1-1 1,0 1-1,-1-1 1,1 0-1,0 1 0,-1-1 1,1 0-1,0 0 0,0 0 1,-1-1-1,1 1 1,0 0-1,0-1 0,-1 1 1,1-1-1,-1 1 1,3-2-1,3-1 3,0 0-1,0 0 1,-1-1 0,1 0-1,-1 0 1,0-1 0,8-7-1,18-25 30,-2-1-1,45-72 0,-39 47-4,53-129-1,-12 21 46,-31 63 12,-16 33 59,-58 188 40,-61 212-109,-32 99 52,116-401-90,4-19-27,1 0 1,-1-1-1,0 1 1,0 0 0,0-1-1,-4 7 1,8-28 96,26-31-33,-21 36-46,0-1 0,10-22 0,-13 25 7,0-1-1,10-16 0,-14 26-24,1 0 0,-1 0 1,0 0-1,1 0 0,-1 0 0,1 0 0,0 0 0,0 1 0,-1-1 0,1 1 0,0-1 0,1 1 1,-1-1-1,0 1 0,0 0 0,0 0 0,1 0 0,-1 1 0,5-2 0,-4 3-2,0 0-1,-1 0 1,1 1-1,-1-1 1,1 1-1,-1-1 0,0 1 1,1 0-1,-1 0 1,0 0-1,0 0 1,0 0-1,2 4 0,4 3 18,4 3 9,1 0 1,0-1-1,1-1 0,0 0 0,1-1 0,0-1 0,0 0 0,20 7 0,-25-12-28,1 1 1,1-2-1,-1 1 0,0-1 0,0-1 1,1 0-1,-1-1 0,1 0 0,-1-1 1,1 0-1,-1-1 0,0 0 0,15-5 1,-4-4-539,-17 4-3694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1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19087,'0'0'1604,"16"1"-781,216-1 1265,157-6-1331,-371 5-757,-1 1-1,1 1 0,-1 1 1,0 0-1,18 6 0,-26-3 173,-9-5-244,0 1 0,0-1 0,0 0 0,0 0 0,0 0 0,1 0 0,-1 0 0,0 1 0,0-1 0,0 0 0,0 0 0,0 0 0,0 0 0,0 1 0,0-1 0,0 0 0,0 0 0,-1 0 0,1 0 0,0 1 1,0-1-1,0 0 0,0 0 0,0 0 0,0 0 0,0 0 0,0 1 0,0-1 0,0 0 0,-1 0 0,1 0 0,0 0 0,0 0 0,0 0 0,0 0 0,0 1 0,0-1 0,-1 0 0,1 0 0,0 0 0,0 0 0,0 0 0,0 0 1,-1 0-1,1 0 0,0 0 0,0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15776,'0'0'4367,"97"-20"-4151,-37 10 0,9 4-216,-1-4 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10752,'0'0'9138,"-5"13"-8795,-7 17-182,-51 141 851,42-75 128,-15 190 0,23-190 260,9-73-785,1-14-331,0 0 0,-1 0 0,0 0 0,0-1 0,-8 12 1,11-18-236,-5 4 278,4-12-33,4-13-58,5-4-156,1 0 0,1 0 0,1 2 0,19-32-1,-20 39-53,1 0 0,1 1 0,0 0 0,1 1-1,0 0 1,1 1 0,17-13 0,32-20 80,-28 18-16,44-25 0,-65 44-52,0 1-1,0 0 0,0 1 1,1 0-1,0 1 0,0 1 1,22-3-1,-33 6-25,0 0 0,0 0 0,0 0 0,0 1 0,0-1 0,0 1 0,0 0 0,0 0-1,0 0 1,0 0 0,0 0 0,0 1 0,-1-1 0,1 1 0,0 0 0,-1 0 0,0 0 0,1 0 0,-1 0 0,0 0 0,0 1-1,0-1 1,0 1 0,-1 0 0,1-1 0,-1 1 0,2 4 0,0-1 4,0 1 1,-1-1-1,0 1 0,-1-1 0,1 1 1,-1 0-1,-1 0 0,1 0 1,-1-1-1,0 1 0,-2 11 0,-1-7 5,0 0-1,-1 0 0,0-1 0,-1 1 1,0-1-1,0 0 0,-1-1 0,-1 1 1,1-1-1,-1 0 0,-1-1 0,0 0 1,-12 10-1,15-13-6,-1-1 1,1 0-1,-1 0 1,0-1-1,0 1 1,0-1-1,-1-1 1,1 1-1,-1-1 1,1 0-1,-1-1 0,0 1 1,0-1-1,0-1 1,1 1-1,-1-1 1,0-1-1,0 1 1,0-1-1,0 0 1,0 0-1,1-1 1,-9-3-1,10 3 0,1 0 0,0 0-1,0 0 1,0-1 0,0 1 0,0-1 0,1 0-1,-1 0 1,1 0 0,-1-1 0,1 1-1,0-1 1,1 0 0,-5-8 0,7 12-13,0 0 1,0-1 0,0 1-1,0-1 1,0 1 0,0 0 0,0-1-1,0 1 1,0 0 0,1-1-1,-1 1 1,0 0 0,0-1-1,1 1 1,-1 0 0,0-1-1,0 1 1,1 0 0,-1-1-1,0 1 1,1 0 0,-1 0 0,0 0-1,1-1 1,-1 1 0,0 0-1,1 0 1,-1 0 0,1 0-1,-1 0 1,0 0 0,1-1-1,-1 1 1,0 0 0,1 0-1,-1 0 1,1 0 0,-1 1 0,0-1-1,1 0 1,-1 0 0,1 0-1,-1 0 1,1 0 0,21 3 19,9 6 24,1 1 1,59 28-1,-37-13 19,-30-14 11,1 1-1,25 17 1,-37-17 13,3 2 31,-16-13-119,1-1 0,-1 0-1,1 1 1,-1-1 0,0 0 0,1 0 0,-1 0 0,1 1 0,-1-1 0,1 0-1,-1 0 1,0 0 0,1 0 0,-1 0 0,1 0 0,-1 0 0,1 0 0,-1 0-1,1 0 1,-1 0 0,1 0 0,-1 0 0,0 0 0,1 0 0,-1 0 0,1-1-1,-1 1 1,1 0 0,-1 0 0,0 0 0,1-1 0,0 1 0,-1-1-106,0 0 0,1 1-1,-1-1 1,0 1 0,1-1 0,-1 0 0,0 1 0,0-1 0,0 0 0,1 1 0,-1-1 0,0 0-1,0 0 1,0 1 0,0-1 0,0 0 0,0 1 0,-1-1 0,1-1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7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12160,'0'0'2420,"12"5"-1654,0 0-560,2 1 64,0-1 0,0 0 0,0-1 0,20 2 0,33 2 920,-30-4 292,62 13 1,-94-15-1306,0-1 0,0 1 0,-1 0 0,1 0 0,-1 0 0,1 1 0,-1-1-1,0 1 1,0 0 0,0 0 0,0 1 0,0-1 0,-1 1 0,5 7 0,-3-4 11,-1 1 0,0 0 0,-1 0 0,0 1 0,0-1 0,0 1 0,1 14 0,3 33 414,-3 1-1,-5 89 0,0-55-181,3 29 401,6 0 0,35 178 0,-16-194-300,-15-63 92,8 55-1,-18-86-534,-1 0 0,0-1 0,-1 1 0,0 0-1,-1 0 1,0-1 0,-3 14 0,3-19-53,-1 0 1,1 0 0,-1 0-1,0 0 1,0 0 0,-1 0 0,1-1-1,-1 1 1,1-1 0,-1 0-1,0 1 1,0-1 0,-1-1 0,1 1-1,-1 0 1,1-1 0,-1 0-1,-5 3 1,-6 1-26,0 0 0,0-1 0,-1 0 0,0-2 0,-29 4 0,-83-2 0,43-4 0,57 0 0,19-2 0,0 1 0,0 0 0,0 1 0,-1 0 0,1 1 0,0 0 0,0 0 0,1 1 0,-1 0 0,-15 7 0,20-6 854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17791,'0'0'3351,"-10"1"-4308,-31 4 1002,25 0 160,12 2 280,4-6-449,0 0 0,0 0 0,1-1 1,-1 1-1,0 0 0,1-1 0,-1 1 1,1-1-1,-1 1 0,1 0 0,-1-1 0,1 1 1,-1-1-1,1 1 0,-1-1 0,1 1 1,0-1-1,-1 0 0,1 1 0,0-1 0,0 1 1,25 5 254,1 0-1,-1-2 1,54 2 0,82-10 136,-96 1-220,296-20 678,-199 14-50,-160 10-763,0-1 0,0 1 0,0-1 0,0 1 0,0 0 1,0 0-1,3 2 0,16 3-3293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249 921 7136,'0'0'10814,"-11"12"-10437,-71 77 342,78-85-667,-21 20 340,1 1 0,-37 49 1,55-67-327,2 1 1,-1-1 0,1 1-1,0 0 1,1 0 0,0 0-1,0 0 1,0 0-1,1 1 1,1-1 0,-1 1-1,2 0 1,-1-1 0,1 1-1,0 0 1,2 13-1,-1-19-37,0 1-1,0-1 1,0 0-1,0 0 1,0 0-1,0 1 1,1-1-1,0 0 1,-1-1-1,1 1 0,0 0 1,1 0-1,-1-1 1,0 0-1,1 1 1,-1-1-1,1 0 1,0 0-1,0 0 1,0 0-1,0-1 1,0 1-1,0-1 0,6 2 1,-3-2 10,0 0 1,1 0-1,-1-1 1,0 0-1,0 0 0,1 0 1,-1-1-1,0 0 1,0 0-1,0-1 1,0 1-1,10-6 0,0 0 34,-1-1-1,0-1 1,0 0-1,-1-1 1,0-1-1,-1 0 1,23-25-1,-9 4 79,-2-1 0,25-44-1,14-44 287,-40 71-87,-27 59-237,2 1 1,-1-1-1,1 0 1,0 1 0,1-1-1,1 14 1,1 10-36,6 34 0,-7-60-58,1-1 1,-1 0 0,1 0 0,0 0 0,1 0 0,-1 0 0,1 0 0,0-1 0,1 1-1,-1-1 1,6 6 0,-7-9-9,1 1 0,-1-1 0,1 0-1,0 0 1,0 0 0,0 0 0,0-1 0,0 1 0,0-1-1,1 0 1,-1 0 0,0 0 0,1 0 0,-1 0-1,1-1 1,-1 0 0,0 0 0,1 0 0,-1 0 0,1 0-1,6-2 1,0 0 11,0-1 1,-1-1-1,1 0 0,-1 0 0,0-1 0,0 0 0,0 0 1,0-1-1,-1 0 0,0-1 0,-1 0 0,8-8 1,2-4 51,0-1 0,-1-1 0,19-35 0,-34 55-69,10-19 104,14-31 0,-22 45-56,-1-1 0,0 0-1,0 0 1,-1 0-1,0 0 1,0 0-1,0 0 1,-1 0 0,-1-9-1,-3-21 532,4 36-407,271-15 440,-250 15-560,-16 0-48,35 0 97,-38 1-96,0 0 0,0 0 0,0 0 0,0 1 0,0-1 0,0 1-1,0-1 1,0 1 0,0 0 0,0 0 0,0 0 0,0 0 0,-1 0 0,1 0 0,3 3 0,-4-1-2,0 0-1,-1 0 1,1 0 0,0 0-1,-1 0 1,0 0 0,0 0 0,0 0-1,0 0 1,0 1 0,0-1 0,-1 0-1,0 0 1,-1 5 0,-1 5 17,-3 21 11,0 3 24,0 1 1,3-1-1,1 61 1,2-97-58,0 0 0,0 0 0,0 0 0,0 0 1,0 0-1,1 0 0,-1 1 0,0-1 0,0 0 0,1 0 1,-1 0-1,1 0 0,-1 0 0,1 0 0,0 0 0,-1-1 1,1 1-1,0 0 0,-1 0 0,1 0 0,0-1 0,0 1 1,0 0-1,0-1 0,0 1 0,0 0 0,1-1 0,0 1 1,0-1 0,0 0 0,1 1 0,-1-1 0,0-1 0,0 1 0,0 0-1,1 0 1,-1-1 0,0 1 0,0-1 0,4-1 0,5-3 4,0-1 1,0 0 0,17-13-1,172-158 103,-167 142-69,0-1 0,50-76 0,35-87 56,-102 170-81,34-63 35,-3-2 0,35-103 1,-79 185-47,30-92 72,-32 90-67,-1 14-12,0-1 1,0 1-1,0 0 1,0 0 0,0 0-1,0 0 1,0 0-1,0-1 1,0 1-1,0 0 1,0 0-1,0 0 1,0 0 0,-1 0-1,1 0 1,0 0-1,0-1 1,0 1-1,0 0 1,0 0 0,0 0-1,0 0 1,-1 0-1,1 0 1,0 0-1,0 0 1,0 0 0,0 0-1,0 0 1,-1 0-1,1 0 1,0 0-1,0 0 1,0 0 0,0 0-1,0 0 1,-1 0-1,1 0 1,0 0-1,0 0 1,0 0 0,0 0-1,-2 1 4,0 1 1,0-1-1,0 0 0,0 1 1,1 0-1,-1-1 0,1 1 1,-1 0-1,-1 3 0,-22 33 15,2 2-1,-26 60 1,-22 92 8,51-129-8,3 0 1,3 1-1,2 1 0,3 0 1,3 0-1,3 68 1,3-130-19,0 0 1,0 0 0,1 0-1,-1 0 1,1 0 0,-1-1-1,1 1 1,0 0 0,0-1-1,0 1 1,1 0 0,-1-1-1,0 1 1,3 2 0,-2-4 0,-1 0 0,0 0 1,0 0-1,1-1 0,-1 1 0,1 0 1,-1-1-1,1 1 0,-1-1 1,1 1-1,-1-1 0,1 0 1,-1 1-1,1-1 0,-1 0 0,1 0 1,0 0-1,-1-1 0,1 1 1,-1 0-1,1 0 0,-1-1 1,1 1-1,-1-1 0,1 1 0,-1-1 1,2-1-1,11-5 14,0 0 0,-1-1 0,0-1 0,0 0 0,-1-1 0,14-14 0,62-75 40,-31 22-39,-3-2 0,47-97 0,114-286 309,-215 462-324,0-1 1,1 1-1,-1-1 0,0 1 0,0 0 0,1-1 0,-1 1 0,0-1 0,0 1 0,0-1 0,0 1 0,1-1 0,-1 1 0,0-1 0,0 0 0,0 1 1,0-1-1,0 1 0,0-1 0,0 1 0,-1-1 0,1 1 0,0-1 0,0 0 0,-12 13 48,-5 17-7,1 0-1,-20 49 1,-17 70 25,23-63-22,-6 12 4,-79 240 103,70-204-99,27-88 26,3 1-1,1 0 1,-8 56-1,22-101-74,0 0 0,0-1 0,0 1 0,-1 0 0,1 0 0,0-1 0,0 1 0,0 0 0,0-1 0,0 1-1,1 0 1,-1 0 0,0-1 0,0 1 0,0 0 0,0-1 0,1 1 0,-1 0 0,0-1 0,1 1 0,-1-1 0,1 1 0,-1 0 0,1 0 0,0-1-2,0 0 1,-1 0 0,1 0-1,0 0 1,0 1-1,-1-1 1,1-1 0,0 1-1,-1 0 1,1 0 0,0 0-1,0 0 1,-1 0-1,1-1 1,0 1 0,-1 0-1,1-1 1,0 1-1,0-1 1,33-26 67,-32 25-65,56-54 98,41-37 94,-78 73-170,15-13-1,-34 31-26,0 1-1,0-1 1,0 1 0,0 0-1,0 0 1,0 0-1,1 0 1,-1 0 0,0 0-1,1 1 1,-1-1 0,0 1-1,1 0 1,-1-1-1,4 1 1,-4 1-1,-1-1 0,1 1 0,-1-1 0,1 1 0,-1 0 0,0 0 0,1-1 0,-1 1 0,0 0 0,0 0 0,1 0 0,-1 1 0,0-1 0,0 0 0,1 2 0,15 25 0,-11-17 0,3 5 0,49 76 0,-49-79 0,1-1 0,0 0 0,1-1 0,23 20 0,-30-28 0,0-1 0,0 1 0,0-1 0,1 0 0,-1 0 0,1-1 0,-1 1 0,1-1 0,0 0 0,-1 0 0,1 0 0,0-1 0,0 0 0,-1 0 0,1 0 0,0 0 0,0-1 0,0 0 0,-1 0 0,1 0 0,7-3 0,-7 2 0,0-1 0,1 0 0,-1 0 0,0 0 0,0 0 0,0-1 0,-1 0 0,1 0 0,-1 0 0,0 0 0,0-1 0,-1 1 0,1-1 0,-1 0 0,0 0 0,0-1 0,2-6 0,-2 2 220,0 1-1,-1-2 1,2-11 0,-3-8-5167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20503,'0'0'3362,"17"-4"-2698,241-40 316,289 16-1151,-541 28 165,-1-1 2,-1 1 0,1 0 0,0 1-1,-1-1 1,1 1 0,-1 0-1,1 0 1,5 2 0,-10-3 2,0 0 0,0 0 0,0 0-1,1 0 1,-1 0 0,0 0 0,0 0 0,0 1 0,0-1 0,0 0 0,0 0 0,0 0 0,1 0-1,-1 0 1,0 0 0,0 0 0,0 1 0,0-1 0,0 0 0,0 0 0,0 0 0,0 0 0,0 0-1,0 0 1,0 1 0,0-1 0,0 0 0,0 0 0,0 0 0,0 0 0,0 0 0,0 1 0,0-1-1,0 0 1,0 0 0,0 0 0,0 0 0,0 0 0,0 1 0,0-1 0,0 0 0,0 0 0,0 0-1,0 0 1,0 0 0,-1 0 0,1 1 0,0-1 0,0 0 0,0 0 0,0 0 0,0 0 0,0 0-1,0 0 1,-1 0 0,1 0 0,0 0 0,0 0 0,-11 6-93,10-6 91,-18 8-3210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16280,'0'0'3015,"135"-40"-2431,-32 21 0,12 7-400,-55 6-8,1 0-224,7-4 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11760,'0'0'2865,"6"-12"-2656,47-73 574,-49 77-60,-7 23-161,-12 86 356,5 2 0,4-1 0,10 142 0,17-111 511,-15-117-743,-2-15-131,-2-11-192,6-138 581,-17-220 0,3 312-671,-18-70 1,-2-16 387,25 136-615,0-1 0,1 1 0,0 0 0,0-1 1,0 1-1,1 0 0,0 0 0,0-1 0,1 1 0,0 0 0,0 0 0,0 0 0,5-8 0,-2 7-4,-1 1 1,1 1-1,0-1 0,0 0 0,1 1 1,0 0-1,0 1 0,0-1 0,0 1 1,1 0-1,7-3 0,1 1 19,0 0-1,0 1 1,0 1 0,0 1-1,0 0 1,1 1-1,0 0 1,-1 2 0,1-1-1,0 2 1,-1 0-1,1 1 1,17 5 0,-21-4-8,0 0 0,-1 1 1,0 1-1,0-1 0,0 2 0,0 0 1,18 13-1,-23-14-23,1 1-1,-2-1 1,1 1 0,-1 0 0,0 1-1,0-1 1,0 1 0,-1 0 0,0 0-1,-1 1 1,1-1 0,2 12-1,-4-9-5,0-1-1,-1 1 1,0 0-1,-1 0 1,0 0-1,0 0 1,-1 0-1,0 0 1,-1-1-1,0 1 1,-1 0-1,0-1 1,0 0-1,-1 0 0,-1 0 1,1 0-1,-8 10 1,-5 6 44,-1 0 0,-1-2 0,-1 0 0,-32 26 0,30-29 92,-1-2 1,-1-1-1,-1-1 0,-29 15 0,53-31-126,0 0-1,0 0 1,0 1-1,0-1 0,0 1 1,0-1-1,0 1 0,0-1 1,0 1-1,0-1 1,0 1-1,1 0 0,-1 0 1,0-1-1,1 1 0,-2 2 1,23 5 332,-20-7-370,41 14 223,81 43 0,-53-23-87,-42-22-111,15 7 30,45 28 1,-77-40-46,1-1 0,-2 2 1,1-1-1,-1 1 0,0 1 0,-1 0 0,0 0 0,12 20 0,-20-28-6,1 1 0,0 0 0,-1 0 0,1 0 0,-1 1 0,0-1 0,0 0 0,0 0 0,-1 1 0,1-1 0,-1 0 0,0 1 0,1-1 0,-2 1 0,1-1 0,0 0 0,-1 1 0,1-1 0,-1 0 0,0 0 0,0 1 0,0-1 0,-1 0 0,1 0 0,-1 0 0,0 0 0,0 0 0,0-1 0,0 1 0,0 0 0,0-1 0,-1 0 0,-3 4 0,-4 1 0,-1 0 0,0 0 0,0-1 0,0 0 0,0-1 0,-1 0 0,-23 6 0,19-8 0,-1 1 0,0-2 0,1-1 0,-1 0 0,0-1 0,0 0 0,0-2 0,1 0 0,-1-1 0,0 0 0,1-1 0,0-1 0,0-1 0,1 0 0,-1-1 0,1-1 0,1 0 0,-28-21 0,3-3 0,-21-15 0,48 42 397,8 9 162,5 14-2734,0-13-667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37 192 20503,'0'0'6198,"-5"10"-6132,-14 32-2,19-41-62,0 0 1,0 0-1,0-1 0,0 1 1,0 0-1,-1 0 0,1 0 0,0-1 1,1 1-1,-1 0 0,0 0 0,0 0 1,0-1-1,0 1 0,1 0 1,-1-1-1,0 1 0,1 0 0,-1 0 1,0-1-1,1 1 0,-1 0 1,1-1-1,-1 1 0,1-1 0,-1 1 1,1-1-1,0 1 0,19 7 43,-16-7-34,6 1 6,0 0 1,0-1 0,0 0 0,1-1 0,-1 0-1,0-1 1,0 0 0,0 0 0,0-1 0,0-1-1,14-4 1,-9 1 10,0 0-1,-1-1 1,0 0-1,0-1 1,0-1 0,18-15-1,-23 15 3,0 1 0,0-2 1,-1 1-1,12-20 0,-16 24-14,-1 0 0,-1 0 0,1 0 0,-1-1 0,0 1 1,0-1-1,0 1 0,-1-1 0,0 0 0,0 0 0,0 1 0,-1-10 0,0 13-9,-1 1 0,1-1 0,0 0 0,-1 0-1,1 0 1,-1 0 0,0 1 0,0-1 0,0 0 0,0 1 0,0-1-1,0 0 1,0 1 0,0-1 0,0 1 0,-1 0 0,-1-2 0,-1 0 5,1 1 1,-1 0 0,1 1-1,-1-1 1,0 0 0,1 1 0,-9-2-1,-1 1 25,1 0 0,-1 1 1,0 1-1,-17 1 0,13 0 10,1 0 0,-1 2 0,0 0 0,1 1 0,0 0 0,0 2 0,0 0-1,-28 15 1,31-14-17,9-6-22,1 1 1,-1-1-1,1 1 0,-1 0 1,1 0-1,0 1 0,0-1 0,0 1 1,0-1-1,0 1 0,0 0 1,1 0-1,0 0 0,-1 1 1,1-1-1,-2 5 0,4-8-16,0 0-1,0 0 0,0 0 1,0 1-1,0-1 1,-1 0-1,1 0 1,0 0-1,0 1 1,0-1-1,0 0 0,0 0 1,0 0-1,0 0 1,0 1-1,0-1 1,0 0-1,0 0 0,1 0 1,-1 1-1,0-1 1,0 0-1,0 0 1,0 0-1,0 0 1,0 1-1,0-1 0,0 0 1,0 0-1,1 0 1,-1 0-1,0 0 1,0 1-1,0-1 1,0 0-1,0 0 0,1 0 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13864,'0'0'5183,"15"-2"-4784,200-21 764,-54 1-515,75-7 78,229 7 662,-425 21-1259,24-1 413,92 8-1,-127 1-161,-19-1-3429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142 199 15776,'0'0'5974,"-12"-3"-5703,-40-9 21,48 12-218,1 0 1,-1 1-1,0-1 1,1 1-1,-1 0 1,1 0-1,-1 0 1,1 0-1,0 1 1,-1-1-1,1 1 1,0 0-1,0 0 1,0 0-1,0 0 1,1 1-1,-1-1 1,0 1-1,1-1 1,0 1-1,0 0 1,0 0-1,0 0 1,-3 7-1,5-10-47,0 1 1,0-1-1,0 0 0,0 1 0,0-1 0,0 1 0,0-1 1,0 0-1,0 1 0,0-1 0,0 1 0,0-1 0,0 0 1,1 1-1,-1-1 0,0 0 0,0 1 0,0-1 0,1 0 1,-1 1-1,0-1 0,0 0 0,1 1 0,-1-1 0,0 0 1,1 0-1,-1 1 0,0-1 0,1 0 0,-1 0 0,0 0 1,1 1-1,-1-1 0,1 0 0,-1 0 0,20-2 591,-18 2-574,0-1 0,0 1 0,0-1 0,0 0 1,-1 1-1,1-1 0,0 0 0,-1 0 0,1-1 0,0 1 1,-1 0-1,1 0 0,-1-1 0,0 1 0,1-1 0,-1 1 0,0-1 1,0 0-1,1-2 0,-1-4 25,-1 0 0,0 0-1,0 0 1,-1 0 0,0 1 0,-1-1 0,-3-10 0,1-1 23,-16-77-143,15 66-2988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8336,'0'0'7881,"12"2"-7609,37 7 183,54 16 1,-84-19-300,-1 0 0,1 1 0,-1 2 0,-1-1 0,0 2 1,27 19-1,-39-25-100,0 0 0,-1 1 0,1-1 1,-1 1-1,0 0 0,0 0 0,4 7 0,-7-9-32,1 0 0,-1-1 0,0 1-1,-1 0 1,1 0 0,0 0 0,-1 0-1,0 0 1,0 0 0,0 0 0,0 0-1,0 0 1,0 0 0,-1 0 0,1 0 0,-1 0-1,-2 5 1,-3 4 26,0 0 0,0-1 0,-1 0 1,0-1-1,-1 1 0,-1-1 0,1-1 0,-1 0 0,-13 10 0,-5 3 62,-1-2 0,-37 21 0,35-25-21,0-1 0,-1-2 0,-41 12 0,5-9-2585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1186 11856,'0'0'3618,"2"-12"-3430,9-25 60,2 0 0,20-44 0,47-81 747,-63 131-562,2 1 1,0 1 0,45-52-1,-53 67-121,6-6 427,-17 20-730,0 0 1,1 1-1,-1-1 0,0 0 0,0 0 0,0 0 1,0 0-1,1 0 0,-1 0 0,0 0 1,0 0-1,0 0 0,0 0 0,0 0 0,1 0 1,-1 0-1,0 0 0,0 1 0,0-1 1,0 0-1,0 0 0,0 0 0,0 0 1,0 0-1,1 0 0,-1 1 0,0-1 0,0 0 1,0 0-1,0 0 0,0 0 0,0 1 1,0-1-1,0 0 0,0 0 0,0 0 1,0 0-1,0 1 0,0-1 0,0 0 0,0 0 1,0 0-1,0 0 0,0 0 0,0 1 1,0-1-1,0 0 0,0 0 0,-1 0 0,1 0 1,0 0-1,0 1 0,0-1 0,0 0 1,0 0-1,-3 15 149,2-12-117,-53 313 1266,51-287-1142,2-22-65,0 0 0,0 0 0,0 0 0,-3 8 0,5-13 37,3-4-52,8-7 29,1-9-40,-1 1-1,0-1 1,12-28 0,0 1 8,168-247 502,-189 289-554,-1 0 0,1 0-1,-1 0 1,1 0 0,6-4 0,-9 7-25,0-1 1,1 1 0,-1 0-1,0 0 1,1 0-1,-1 0 1,0-1 0,1 1-1,-1 0 1,0 0 0,1 0-1,-1 0 1,0 0 0,1 0-1,-1 0 1,1 0 0,-1 0-1,0 0 1,1 0-1,-1 0 1,0 0 0,1 1-1,-1-1 1,1 0 0,0 1-1,-1 0 0,1-1 1,-1 1-1,1 0 0,-1-1 0,1 1 1,-1 0-1,1 0 0,-1 0 1,0 0-1,1-1 0,-1 1 0,0 0 1,0 0-1,0 1 0,4 26 61,-1 0-1,-2 30 0,-1-30-10,8 57 0,-3-58-14,1-1 0,2 0 1,1 0-1,16 34 0,-22-56-33,-1 0-1,1 0 0,0 0 0,0 0 1,0-1-1,0 1 0,1-1 1,0 0-1,-1 0 0,1 0 1,0 0-1,0-1 0,1 1 0,-1-1 1,1 0-1,-1-1 0,1 1 1,-1-1-1,1 0 0,0 0 1,-1 0-1,1-1 0,0 1 1,0-1-1,0 0 0,5-1 0,10-2 26,0 0 0,0-1 0,0-1 0,30-13 0,-33 11-9,-1-1 0,0 0 0,0-2 1,-1 1-1,0-2 0,0 0 0,-1-1 1,-1-1-1,0 0 0,-1 0 1,13-19-1,-12 14 18,-1-1 0,0-1 0,-1 0 0,-2 0 0,0-1 0,-1 0 0,0-1 0,6-35 0,-12 44 5,-1 1 0,0 0 0,-1-24 1,-1 32-33,1 1 1,-1 0 0,1 0 0,-1-1-1,0 1 1,-1 0 0,1 0-1,-3-6 1,3 8-8,0 0 1,0-1-1,0 1 0,0 0 0,-1 0 1,1 0-1,0 0 0,0 0 1,-1 0-1,1 1 0,0-1 0,-1 0 1,1 1-1,-1-1 0,1 1 0,-1-1 1,1 1-1,-1 0 0,1 0 1,-2-1-1,-5 2 7,1-1 1,0 1-1,-1 0 0,1 1 1,0 0-1,0 0 0,0 0 1,0 1-1,1 0 0,-1 1 1,1-1-1,0 1 0,0 0 1,0 1-1,0-1 0,1 1 1,-1 1-1,-4 5 0,1 0 1,0 0 0,0 1 0,1 0-1,0 0 1,1 1 0,1 0 0,0 1-1,-6 18 1,10-21-5,0 0 1,0 0-1,1 0 0,0 0 1,1 1-1,1-1 0,0 0 1,0 0-1,1 0 0,0 0 0,1 0 1,5 12-1,-5-14-2,1 0 0,0 0 0,0-1 0,1 1-1,1-1 1,-1 0 0,1-1 0,0 1 0,1-1 0,0 0 0,0-1 0,1 1-1,-1-1 1,12 6 0,-12-9-2,0 0-1,0 0 0,0-1 1,0 0-1,0 0 0,1-1 1,-1 0-1,12 0 0,7-1 54,29-4-1,-38 2-15,-5 0-25,0-1-1,0-1 1,-1 0-1,0 0 1,1-1 0,-2 0-1,1-1 1,14-11-1,-6 5 56,-15 10-20,-1-1-1,0 0 0,1 0 0,-1 0 0,0 0 0,2-4 1,15-15 324,-11 14-359,-1 1 1,0-2-1,-1 0 0,0 0 0,9-13 0,25-55 68,-13 23 6,-25 49-68,0 0 0,0 0-1,-1 0 1,0-1 0,0 1 0,0-1 0,-1 1 0,2-12 0,-15 33 36,1 10-38,2-1 0,0 1 0,2 1 0,1-1 0,-3 39 0,6-49-17,1-1 9,1 1 0,0 0 1,1-1-1,0 1 0,1-1 0,1 1 0,1-1 1,0 1-1,10 28 0,-12-42-11,1 0 0,-1 0 0,0 0 0,0-1 0,1 1 0,-1 0 0,1-1 0,0 1 0,-1-1 0,1 0 0,0 1 1,0-1-1,0 0 0,0 0 0,0 0 0,0 0 0,0-1 0,0 1 0,0 0 0,0-1 0,1 0 0,-1 1 0,0-1 0,0 0 0,5 0 0,5-1 15,1 0 1,-1 0-1,16-5 1,-20 4-7,18-5 8,0-1-1,-1-1 1,0-1-1,0-2 1,-1 0 0,39-28-1,-28 13 4,0-2 1,-2-2-1,57-67 1,68-120 62,-107 132-30,49-116 1,-90 181-49,-9 20-8,14-31 31,-1 0 1,15-54-1,-38 98 39,-6 14-62,-14 33-13,3 1 1,3 1-1,3 1 1,2 1-1,3 0 1,2 1-1,4 1 1,2 0 0,3 70-1,4-116-5,2 0-1,3 21 1,-4-36 8,0 1-1,0-1 1,0 1 0,1-1-1,-1 1 1,1-1 0,0 0-1,0 0 1,1 0 0,-1 0-1,1 0 1,0-1 0,0 1-1,5 3 1,-6-5 1,0-1 0,0 0 0,1 0 0,-1 0 0,0-1 0,1 1 0,-1-1 0,0 1 0,1-1 0,-1 0 0,1 0 0,-1 0 0,1 0 0,-1 0 0,0 0 0,1-1 0,-1 1-1,0-1 1,5-1 0,1-2 1,0 1 0,0-1-1,0-1 1,8-5 0,6-9 11,-1 0 0,-1-1 0,0-1 0,-2-1 0,27-40 0,-20 27-3,34-46 40,-4-2-1,-4-3 0,-3-2 1,-4-2-1,45-133 1,-74 182-32,-10 30-4,-1 0 0,0 0 0,0-1 0,-1 1 0,2-24-1,-29 78 47,-1 8-49,2 1-1,3 1 1,-15 60 0,-40 137-42,-21 94 50,69-231 50,25-102-46,-2 5 47,10-29-44,0 0 0,0 0 0,-1-1 0,5-23 0,-4 15 6,0 5 3,0-1 0,1 1 0,0 1 0,2 0 0,0 0-1,18-25 1,-26 40-31,0 1 0,0-1 0,-1 0 0,1 0 0,0 1 0,0-1 0,0 0 0,0 1 0,0-1 0,0 1 1,1-1-1,-1 1 0,0 0 0,0 0 0,0-1 0,0 1 0,0 0 0,0 0 0,1 0 0,-1 0 0,0 0 0,0 0 0,0 0 0,0 1 0,0-1 0,1 0 0,-1 1 0,0-1 0,0 1 0,0-1 0,0 1 0,0-1 0,0 1 0,0 0 0,0-1 0,-1 1 0,3 1 0,4 5 3,0 0 0,0 0 0,8 12 0,-10-13-1,2 2-3,5 8 14,1 0-1,1-1 1,1-1 0,19 16 0,-28-26-13,-1-1 1,1 0 0,0 0 0,0 0 0,0 0 0,0-1 0,0 0 0,1 0 0,-1-1 0,1 0 0,-1 0 0,1 0-1,-1-1 1,1 0 0,0 0 0,-1-1 0,10-1 0,-4-1 0,0 0 1,-1-1-1,0 0 1,1-1-1,-2 0 0,1-1 1,-1 0-1,0-1 0,0 0 1,0 0-1,-1-1 0,0 0 1,7-10-1,-1 0 27,-1-1 0,0-1 1,-2 0-1,0 0 0,15-39 0,-27 57-28,2-2 10,0 1 0,-1-1 0,1 0 0,-1 0 0,0 0 0,0 0-1,-1 0 1,1-1 0,-1-5 0,0 10-11,0-1-1,0 1 1,0 0-1,0 0 1,0 0-1,0 0 1,0 0-1,0 0 1,0 0-1,0 0 1,0 0-1,0-1 1,0 1-1,0 0 1,0 0-1,0 0 1,0 0-1,-1 0 1,1 0-1,0 0 1,0 0-1,0 0 1,0 0-1,0 0 1,0 0-1,0 0 1,0 0-1,0 0 1,0 0-1,-1 0 1,1 0-1,0 0 1,0 0-1,0 0 1,0 0-1,0 0 1,0 0-1,0 0 1,0 0-1,-1 0 1,1 0-1,0 0 1,0 0-1,0 0 1,0 0-1,0 0 1,0 0-1,0 0 1,0 0 0,0 0-1,0 0 1,0 0-1,-1 1 1,-5 6 31,-3 11-8,5-8-19,0 0-1,1 1 1,0-1-1,1 1 1,0 0-1,1-1 1,0 1-1,1 0 1,0 0 0,2 13-1,-2-18-2,1 1 0,0 0-1,1 0 1,-1-1 0,1 1 0,1-1-1,-1 0 1,1 0 0,0 1 0,0-2-1,1 1 1,0 0 0,0-1 0,0 0-1,1 0 1,0 0 0,8 7 0,-8-10 1,0 1 0,0-1-1,1 0 1,-1 0 0,1 0 0,-1-1 0,1 0 0,0 0 0,0-1 0,0 1 0,-1-1 0,1 0 0,0-1 0,10-1 0,7-3 5,-1 0 1,29-12 0,15-10 1,29-10 10,-82 33-7,1 0 0,-1 1 1,1 0-1,0 2 1,15-1-1,-22 3-8,0 0-1,0 1 1,0 0 0,0 0-1,0 1 1,-1 0-1,1 0 1,-1 0-1,1 1 1,-1 0 0,7 7-1,27 13 43,-32-19-49,1 0 0,-1 1 0,0 0-1,-1 1 1,1-1 0,6 9 0,-14-14-10,0-1-1,1 0 1,-1 1 0,0-1 0,1 1-1,-1-1 1,0 1 0,0-1-1,1 1 1,-1-1 0,0 1 0,0 0-1,0-1 1,0 1 0,0-1-1,0 1 1,0-1 0,0 1 0,0-1-1,0 1 1,0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2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 10344,'0'0'5797,"1"12"-4873,3 25-346,0-4 147,-1 1 0,-3 57 0,-4-60-260,-2 0 0,0 0 0,-19 52 0,20-68-250,-2 0 1,0-1-1,0 1 1,-1-1-1,-1-1 1,-1 0-1,0 0 1,0-1-1,-15 14 1,20-22-111,1 0 0,-1 0 1,-1-1-1,1 0 1,0 0-1,-1 0 1,0 0-1,0-1 1,1 0-1,-1 0 0,0-1 1,-1 1-1,-11 0 1,15-2-72,-1 0 0,1-1 0,-1 1 0,0-1 0,1 0 0,-1 0 0,1 0 0,0 0 0,-1-1 0,1 1 0,0-1 0,0 0 0,0 0 0,0 0 0,0 0 0,0-1 0,1 1 0,-1-1 0,1 0 0,-1 1 0,1-1 0,0 0 0,0 0 0,1-1 0,-3-3 0,1 0-64,1 0 1,0 0-1,0-1 1,0 1-1,1 0 1,0-1-1,0-7 1,2-8-2951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4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18895,'0'0'2611,"15"4"-2062,301 71 311,-120-31-1049,-157-36 122,-24-6 18,-1 1 1,1 1 0,0 1-1,-1 0 1,15 7 0,-29-12 40,1 1 0,0-1 0,0 1 0,0-1 0,0 1 1,0-1-1,0 1 0,-1 0 0,1-1 0,0 1 0,0 0 0,-1 0 1,1 0-1,-1-1 0,1 1 0,-1 0 0,1 0 0,-1 0 1,1 0-1,-1 0 0,0 0 0,1 0 0,-1 0 0,0 0 0,0 0 1,0 0-1,0 0 0,0 0 0,0 2 0,-6 7-2898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2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14368,'0'0'2567,"97"14"-2151,-29 4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0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1247 8336,'0'0'5018,"13"7"-4435,42 24-150,-51-29-387,0 0 0,0-1 0,1 0-1,-1 0 1,0 0 0,1-1 0,-1 1-1,1-1 1,-1 0 0,1 0 0,-1-1 0,1 1-1,6-3 1,1 1 56,5 0 23,0-2 0,0 0 0,-1-1 1,1-1-1,-1 0 0,-1-1 0,1-1 0,22-15 0,-18 8 8,1-2-1,-2 0 0,0-1 0,-2-1 1,17-22-1,-7 8 200,-2-2-1,-2-1 1,-1-1 0,-1-1 0,-3 0 0,20-57-1,-102 341 1484,33-87-1496,-103 443 719,131-589-1007,-1 3 148,1-16-78,-1-10-24,-2-18-6,0 0-1,2 0 0,1 0 0,1-1 1,1 1-1,6-48 0,2 19 65,4 1 0,22-75-1,-14 75-22,3 2 0,2 0 0,2 2-1,2 0 1,50-66 0,-68 103-60,1 0 1,0 1 0,1 0-1,1 1 1,0 0-1,18-13 1,-28 24-42,-1 1-1,1-1 1,0 0-1,0 1 1,0 0 0,0 0-1,0 0 1,0 0 0,0 0-1,0 1 1,0-1 0,1 1-1,-1 0 1,0 0-1,0 0 1,0 0 0,0 1-1,5 0 1,-4 1 0,-1-1 0,1 1 0,-1 0 0,0 0 0,1 0 0,-1 1-1,0-1 1,-1 1 0,1-1 0,0 1 0,-1 0 0,1 0 0,1 4 0,4 6 7,-2 0-1,0 0 1,0 1 0,-1-1-1,-1 1 1,5 24 0,-5-20-2,-1 1 1,-1 0-1,-1-1 1,-1 1 0,0 0-1,-1 0 1,-1 0-1,-1-1 1,0 1 0,-12 32-1,13-46-8,-1 0 0,1-1 0,-1 0 0,0 1 0,0-1 0,0 0 1,-1-1-1,1 1 0,-1-1 0,0 1 0,0-1 0,0 0 0,-1 0 0,1-1 0,-1 0 0,1 1 0,-1-1 0,0-1 0,0 1 0,0-1 0,0 0 0,-9 1 0,6-1 11,0 0 0,0-1-1,-1 0 1,1 0 0,0-1-1,0 0 1,0-1 0,0 1-1,0-2 1,0 1 0,1-1-1,-1 0 1,-13-8 0,12 1 125,13 4-57,23 0-17,-15 5-52,105-18 53,62-14 23,-158 27-80,1 0 1,-1-2-1,0 0 1,-1-1-1,0-2 1,18-12-1,-33 20-6,-1-1 0,0 0-1,-1 0 1,1 0 0,-1 0 0,1 0-1,-1-1 1,-1 0 0,1 1 0,-1-1-1,1 0 1,-1 0 0,-1 0 0,1-1-1,-1 1 1,0 0 0,1-10 0,-2 9 3,1 0 1,-1 0-1,0-1 1,-1 1 0,1 0-1,-1 0 1,-1-1-1,1 1 1,-1 0 0,0 0-1,0 1 1,-1-1-1,0 0 1,-6-9 0,3 8 27,4 4-25,0 1 0,0 0 0,1-1 0,-1 0 0,0 1 0,1-1-1,0 0 1,-1 0 0,0-2 0,2 3-8,-1 0 0,0 1 0,0-1-1,0 0 1,0 1 0,0-1 0,0 1 0,0 0-1,-1-1 1,1 1 0,0 0 0,-1 0 0,1 0-1,-1 0 1,1 0 0,-1 0 0,0 0 0,1 0-1,-1 1 1,0-1 0,0 1 0,1-1 0,-1 1-1,0 0 1,0-1 0,0 1 0,0 0 0,1 0 0,-1 0-1,0 1 1,0-1 0,0 0 0,-3 2 0,-5 2 0,1 0 1,0 1 0,0 0-1,0 1 1,0 0 0,1 0 0,0 1-1,0 0 1,1 1 0,0-1 0,0 1-1,1 1 1,-10 14 0,12-15-3,1-1 0,-1 0 0,1 1 0,1 0 1,-1 0-1,1 0 0,1 0 0,-1 0 0,1 0 0,1 0 1,0 0-1,0 0 0,0 1 0,1-1 0,0 0 0,1 0 0,0 0 1,3 8-1,-3-8-1,1-1 0,0 1 0,1-1-1,0 1 1,0-1 0,0 0 0,1-1 0,0 1 0,1-1 0,-1 0 0,1 0 0,0-1 0,1 0 0,-1 0 0,1 0-1,0-1 1,0 1 0,1-2 0,-1 1 0,1-1 0,-1-1 0,1 1 0,0-1 0,0 0 0,0-1 0,10 1-1,1-1 8,0-1-1,0-1 0,0-1 0,0 0 0,0-1 0,0-2 0,0 1 0,20-10 0,-16 5 18,1-2 1,-2-1-1,0 0 1,0-2 0,31-25-1,-45 33 5,-1-1 0,0 0 0,0 0 0,0-1 0,-1 1 0,0-1 0,-1-1 0,9-16 0,-14 25-30,0 0-1,0 0 1,0-1-1,0 1 1,0 0 0,1 0-1,-1 0 1,0-1-1,0 1 1,0 0 0,0 0-1,0-1 1,0 1-1,1 0 1,-1 0 0,0 0-1,0 0 1,0-1-1,1 1 1,-1 0-1,0 0 1,0 0 0,0 0-1,1 0 1,-1 0-1,0 0 1,0 0 0,1-1-1,-1 1 1,0 0-1,0 0 1,1 0 0,-1 0-1,0 0 1,0 0-1,1 0 1,-1 0-1,0 0 1,0 1 0,1-1-1,-1 0 1,0 0-1,0 0 1,0 0 0,1 0-1,-1 0 1,0 0-1,0 1 1,0-1 0,1 0-1,-1 0 1,0 0-1,0 0 1,0 1-1,0-1 1,1 0 0,-1 0-1,0 0 1,0 1-1,0-1 1,0 0 0,0 0-1,0 1 1,0-1-1,0 0 1,0 0 0,0 1-1,0-1 1,0 1-1,8 18 9,-4 8 3,2 35-1,-4-39 16,0 0 0,10 41-1,-10-58-24,-1-1 0,1 0 0,0 0 0,1 0 0,-1 0 0,1 0 0,0 0 0,0 0 0,1-1 0,-1 0 0,1 1 0,0-1 0,9 6 0,-10-8-2,0 0-1,0 0 0,0-1 1,1 0-1,-1 0 1,1 0-1,-1 0 0,1 0 1,-1 0-1,1-1 1,-1 0-1,1 0 0,-1 0 1,1 0-1,0 0 0,-1-1 1,1 0-1,-1 1 1,1-1-1,-1-1 0,0 1 1,6-3-1,6-4 10,-2 0-1,1 0 0,-1-1 1,-1-1-1,1 0 1,-2-1-1,1 0 1,14-20-1,-5 2 14,-2 0 1,28-56-1,-38 67 24,0 1 0,13-16 0,-22 58 29,-32 184-1,6-43-17,10 28-25,0 2-8,15-193-24,1 0 3,0-1-1,0 1 1,0-1 0,-1 0-1,1 1 1,-1-1 0,1 0-1,-1 0 1,0 0 0,0 1-1,0-1 1,0 0 0,0 0-1,-2 2 1,2-5-2,1 1-1,-1 0 1,1-1 0,-1 1-1,1-1 1,-1 0 0,1 1-1,0-1 1,-1 1 0,1-1 0,0 1-1,0-1 1,-1 0 0,1 1-1,0-1 1,0 0 0,0 1 0,0-1-1,0 0 1,0 1 0,0-2-1,0 2 0,-4-39 27,3 1-1,1-1 1,2 0-1,7-41 1,31-129 90,-31 177-92,1 1 1,2-1-1,1 2 1,23-39-1,-27 53-2,1 0 0,1 1 0,1 0 0,0 0 0,20-18-1,-28 30-15,-1 0 0,1 1-1,-1 0 1,1-1 0,0 1-1,0 0 1,0 1 0,0-1-1,1 1 1,-1-1 0,0 1-1,7 0 1,-7 1-4,0 0 1,-1 0-1,1 1 0,-1 0 0,1 0 1,-1 0-1,1 0 0,-1 0 1,1 0-1,-1 1 0,0 0 1,0 0-1,0 0 0,0 0 1,0 0-1,0 1 0,3 3 0,2 2 5,-2 0 0,1 0-1,-1 1 1,-1 0-1,0 0 1,0 0-1,0 1 1,-1-1 0,-1 1-1,0 0 1,0 0-1,2 17 1,-4-22-5,-1-1 0,1 1 1,-1-1-1,0 0 0,-1 1 0,1-1 0,-1 1 1,1-1-1,-1 0 0,-1 1 0,1-1 1,-1 0-1,1 0 0,-1 0 0,0 0 0,-1 0 1,1-1-1,-1 1 0,1-1 0,-1 1 0,0-1 1,0 0-1,-1 0 0,1 0 0,-1 0 1,1-1-1,-1 0 0,0 1 0,0-1 0,0-1 1,0 1-1,-5 1 0,0 0 6,0-1-1,0 0 1,-1-1-1,1 0 1,0 0-1,-1-1 1,1 0-1,-1-1 1,1 0-1,0 0 1,0-1-1,-1 0 1,1-1 0,1 0-1,-1 0 1,0-1-1,1 0 1,-1-1-1,-8-6 1,7-1 16,10 12-25,-1-1 0,1 1-1,0 0 1,0-1-1,0 1 1,0 0-1,0-1 1,0 1-1,0 0 1,0-1-1,1 1 1,-1 0-1,0-1 1,0 1-1,0-1 1,0 1-1,0 0 1,0 0-1,1-1 1,-1 1-1,0 0 1,0-1-1,1 1 1,-1-1-1,2 0 1,-1 0 0,1 1 0,0-1 0,-1 0 0,1 0 1,0 1-1,-1-1 0,1 1 0,0-1 0,0 1 0,3 0 0,75 0 0,-55 1-1,31-2 0,-38 0 2,85-13 47,-90 12-41,1-2 0,-1 0 0,0-1 0,-1 0 0,19-10 0,-23 10-6,0 1 0,-1-1 0,0 0 0,0 0 1,0-1-1,-1 0 0,0-1 0,0 1 0,0-1 0,-1 0 0,0 0 1,0-1-1,-1 1 0,0-1 0,0 0 0,-1 0 0,0-1 1,-1 1-1,1-1 0,0-11 0,-3 19-2,1-4 9,0-1 0,-1 1 0,1 0 0,-2 0 0,1 0 0,0 0 0,-2-6 0,2 11-8,0 0 0,0 0 0,0-1-1,0 1 1,-1 0 0,1 0 0,0 0 0,0-1 0,0 1-1,0 0 1,-1 0 0,1 0 0,0 0 0,0-1 0,-1 1-1,1 0 1,0 0 0,0 0 0,0 0 0,-1 0 0,1 0-1,0 0 1,0 0 0,-1-1 0,1 1 0,0 0 0,-1 0-1,1 0 1,0 0 0,0 0 0,-1 1 0,1-1 0,0 0-1,0 0 1,-1 0 0,1 0 0,0 0 0,0 0 0,-1 0-1,1 0 1,0 1 0,0-1 0,0 0 0,-1 0 0,1 0-1,0 0 1,0 1 0,0-1 0,0 0 0,-1 0 0,1 1-1,-9 9 13,4-3-12,0 1-1,0 0 1,1 0-1,0 0 1,1 0-1,0 1 1,0 0-1,1-1 1,0 1-1,1 0 1,0 0-1,0 0 1,1 0-1,0 0 1,0 0-1,1 0 1,0 0 0,4 13-1,-2-12 0,0 1 1,1-1-1,0 0 1,0 0-1,1-1 0,0 1 1,1-1-1,0 0 1,1-1-1,0 0 0,0 0 1,1 0-1,0-1 1,17 13-1,-21-18 2,0 0 0,0 0-1,0-1 1,0 1 0,0-1 0,0 0-1,0 0 1,0 0 0,1-1 0,-1 0-1,0 0 1,1 0 0,-1 0-1,0 0 1,0-1 0,1 0 0,-1 0-1,0 0 1,0-1 0,0 1 0,0-1-1,0 0 1,-1 0 0,1 0 0,5-4-1,2-2 7,0-1 0,-1 0-1,0 0 1,0-1-1,-1 0 1,14-19 0,2-12 59,32-69 0,-32 57 44,-24 52-110,-1 1 0,0 0-1,0 0 1,0-1 0,0 1 0,0 0-1,0 0 1,1 0 0,-1-1 0,0 1-1,0 0 1,0 0 0,1 0 0,-1 0-1,0-1 1,0 1 0,0 0 0,1 0-1,-1 0 1,0 0 0,0 0 0,1 0-1,-1 0 1,0 0 0,0 0 0,1 0-1,-1 0 1,0 0 0,0 0 0,1 0-1,-1 0 1,0 0 0,1 0 0,-1 0-1,0 0 1,0 0 0,0 0 0,1 0-1,-1 0 1,0 0 0,0 1 0,1-1-1,-1 0 1,0 0 0,0 0 0,0 0-1,1 1 1,-1-1 0,0 0 0,0 0-1,0 0 1,0 1 0,0-1 0,1 0-1,-1 0 1,0 1 0,0-1 0,0 0-1,0 0 1,0 1 0,0-1 0,0 0-1,0 0 1,0 1 0,0-1 0,6 18 6,-3 22 1,-1-1-1,-3 0 0,-6 51 1,4-56-7,2-22 5,0 0 1,-1 0-1,-5 16 0,16-35 66,39-66-7,69-99 25,-114 168-88,1-1 12,0 1 1,0-1-1,0 0 0,8-6 0,-11 11-12,-1-1 0,1 1 0,0-1 0,-1 1-1,1-1 1,0 1 0,0 0 0,-1-1 0,1 1 0,0 0-1,0 0 1,0-1 0,0 1 0,-1 0 0,1 0 0,0 0-1,0 0 1,0 0 0,0 0 0,0 0 0,-1 0-1,1 1 1,0-1 0,0 0 0,0 0 0,-1 1 0,1-1-1,0 0 1,0 1 0,-1-1 0,1 1 0,0-1-1,-1 1 1,1-1 0,0 1 0,-1 0 0,1-1 0,-1 1-1,1 0 1,0 0 0,4 10 1,0-1 0,0 1 0,-1 0 0,0 1 0,-1-1 1,0 1-1,-1-1 0,-1 1 0,1 17 0,5 25-2,-7-50-1,1 0 0,0 0 0,0 0 0,0 0 0,1 0 0,-1-1 0,1 1 0,0 0 0,0-1 0,0 1 0,1-1 0,-1 0 0,1 1 0,0-1 0,0 0 0,0-1 0,0 1 0,0-1 0,1 1 0,-1-1 0,1 0 0,-1 0 0,1 0 0,0-1 0,0 0 0,0 1 0,0-1 0,0 0 0,0-1 0,0 1 0,0-1 0,0 0 0,5 0 0,13-2 0,-1-1 0,0-1 0,0-1 0,0 0 0,0-2 0,-1 0 0,0-2 0,31-18 0,6-5 9,-42 26 1,0-2-1,-1 0 1,0-1 0,-1 0 0,1-1 0,-2-1 0,0 0 0,17-20-1,-20 20 3,9-13 4,-17 23-13,-1 1-1,0-1 0,1 0 1,-1 0-1,0 1 0,1-1 1,-1 0-1,0 0 0,0 0 0,0 1 1,0-1-1,0 0 0,0 0 1,0 0-1,0 1 0,0-1 0,0 0 1,0 0-1,0 0 0,-1 1 1,1-1-1,0 0 0,0 0 1,-1 1-1,1-1 0,-1 0 0,1 1 1,-2-2-1,1 2 1,-1 0-1,0 0 0,1 0 1,-1 0-1,1 0 1,-1 0-1,0 1 1,1-1-1,-1 1 1,1-1-1,-1 1 1,1 0-1,-1 0 1,1-1-1,0 1 1,-1 0-1,0 2 1,-3-1 1,-46 25 14,33-19-15,0 1 1,1 1-1,0 0 0,1 1 0,0 1 1,0 1-1,-25 27 0,32-29 0,1 0-1,0 1 1,0 0-1,1 1 0,1-1 1,0 1-1,1 1 1,0-1-1,1 1 1,-4 22-1,8-32 0,0-1 1,0 1-1,0 0 0,0 0 1,1-1-1,0 1 0,0-1 1,0 1-1,0 0 1,0-1-1,1 0 0,-1 1 1,1-1-1,0 0 0,0 0 1,1 0-1,-1 0 0,0 0 1,1 0-1,0-1 0,-1 1 1,1-1-1,0 0 0,0 0 1,1 0-1,-1 0 0,0-1 1,1 1-1,-1-1 1,1 0-1,-1 0 0,1 0 1,-1 0-1,1 0 0,0-1 1,0 0-1,-1 0 0,1 0 1,0 0-1,-1-1 0,7-1 1,0 0-5,0-1 0,0 0 0,0 0 1,-1-1-1,0-1 0,0 1 0,0-2 0,0 1 1,-1-1-1,0 0 0,0-1 0,0 0 1,-1 0-1,9-11 0,4-10 6,-1 0-1,-1-1 1,14-31 0,-11 15-2,-2-1 0,-2 0 0,-3-1 1,11-57-1,18-195 17,-38 252-18,-3 0 0,-1-1-1,-9-69 1,6 100-1,-6-32 0,8 45 0,-1 0 0,-1 1 0,1-1 0,0 1 0,-1-1 0,0 1 0,0-1 0,0 1 0,0 0 0,-3-3 0,4 5 0,0 1 0,0-1 0,1 0 0,-1 1 0,0-1 0,0 1 0,0 0 0,0-1 0,1 1 0,-1 0 0,0-1 0,0 1 0,0 0 0,0 0 0,0 0 0,0 0 0,0 0 0,0 0 0,0 0 0,0 0 0,0 0 0,0 0 0,0 1 0,0-1 0,1 0 0,-1 1 0,0-1 0,0 0 0,0 1 0,0-1 0,1 1 0,-1-1 0,0 1 0,0 0 0,1-1 0,-1 1 0,-1 1 0,-3 4 0,0 0 0,0 0 0,-6 11 0,8-12 0,-12 21-10,1 0 0,2 0-1,0 1 1,2 1 0,1 0 0,1 1 0,2-1-1,1 1 1,-3 52 0,6-13-18,4-1-1,2 1 1,15 77-1,-15-122 13,1 1 1,1-1-1,0 0 0,2-1 0,1 1 0,1-1 1,0-1-1,2 0 0,0-1 0,17 20 1,-25-35 11,0 0 1,1 0 0,0-1 0,0 0-1,0 0 1,0 0 0,1-1 0,-1 1-1,8 2 1,-9-5-2,0 1 1,0-1-1,0-1 1,0 1-1,0 0 0,1-1 1,-1 0-1,0 0 0,0 0 1,0 0-1,0-1 1,0 1-1,0-1 0,0 0 1,6-3-1,7-2-1,-1-1 0,0 0 0,-1-2 0,17-11-1,-5 2 23,-15 10-11,1 0 1,-2-1-1,1 0 0,-1-1 0,0 0 0,-1-1 1,-1 0-1,13-18 0,-9 5 6,0-1-1,13-37 1,-8 10-11,-13 22 71,-2 28-43,-3 2-27,0 0-1,0 0 0,0 0 1,0 0-1,1 0 0,-1 0 1,0 0-1,0 0 0,0 0 1,0 0-1,0-1 0,0 1 1,0 0-1,1 0 0,-1 0 1,0 0-1,0 0 0,0 0 1,0 0-1,0 0 0,0 0 1,0 0-1,0 0 0,0-1 1,0 1-1,1 0 0,-1 0 0,0 0 1,0 0-1,0 0 0,0 0 1,0 0-1,0 0 0,0-1 1,0 1-1,0 0 0,0 0 1,0 0-1,0 0 0,0 0 1,0 0-1,0-1 0,0 1 1,0 0-1,0 0 0,0 0 1,0 0-1,0 0 0,-1 0 1,1 0-1,0-1 0,0 1 1,0 0-1,0 0 0,0 0 1,0 0-1,0 0 0,0 0 0,0 0 1,0 0-1,0 0 0,-1 0 1,1 0-1,0 0 0,0-1 1,0 1-1,0 0 0,-1-4 22,1 6-21,-4 4-1,1 0 0,-1 0 0,1 0 0,0 1 0,0-1 0,1 1 0,0-1 0,0 1 0,-1 7 0,-1 12 0,0 28 0,2-26 0,1-11 0,0-1 1,1 1-1,4 26 1,-4-38 1,1 0 0,0-1 0,0 1-1,1-1 1,-1 0 0,1 1 0,0-1 0,0 0 0,0 0 0,1 0 0,-1 0 0,1-1 0,0 1-1,0-1 1,0 1 0,1-1 0,5 5 0,-6-7 1,0 0-1,0 0 1,0 0-1,0 0 1,0 0-1,1 0 1,-1-1-1,0 0 1,0 1-1,0-1 1,0-1-1,1 1 1,-1 0-1,4-1 1,46-15 14,-45 14-13,24-10 8,-1-1 1,-1-2-1,0 0 1,-1-2 0,0-2-1,48-41 1,-49 37 3,0 1 0,1 1 0,2 2 0,36-18 0,-59 34-13,0-1 1,0 1 0,1 1-1,-1 0 1,1 0-1,15-1 1,-24 3-4,0 0 1,0 0-1,0 0 0,0 0 1,0 1-1,1-1 0,-1 0 1,0 0-1,0 0 0,0 0 0,0 0 1,0 0-1,0 1 0,0-1 1,0 0-1,0 0 0,1 0 1,-1 0-1,0 0 0,0 1 1,0-1-1,0 0 0,0 0 0,0 0 1,0 0-1,0 1 0,0-1 1,0 0-1,0 0 0,0 0 1,0 0-1,0 1 0,-1-1 1,1 0-1,0 0 0,0 0 1,0 0-1,0 0 0,0 1 0,0-1 1,0 0-1,0 0 0,0 0 1,-1 0-1,1 0 0,0 0 1,0 1-1,0-1 0,0 0 1,0 0-1,0 0 0,-1 0 0,1 0 1,0 0-1,0 0 0,0 0 1,-1 0-1,-8 9 30,-13 7-9,-1-2-1,-35 17 1,40-22-17,0 0 1,0 1-1,1 1 1,1 0-1,0 1 1,-21 21-1,33-28-8,-4 3 8,0 0 1,1 0 0,0 1-1,1 0 1,-9 18 0,14-25-3,0 0 1,0 0 0,0 1-1,1-1 1,-1 0-1,1 1 1,-1-1 0,1 1-1,0-1 1,0 0 0,0 1-1,1-1 1,-1 1 0,0-1-1,1 0 1,0 1 0,-1-1-1,1 0 1,0 0 0,0 1-1,0-1 1,0 0 0,1 0-1,-1 0 1,1 0-1,-1 0 1,1-1 0,0 1-1,-1 0 1,1-1 0,0 1-1,0-1 1,3 2 0,3 2-2,0-1 0,1 0-1,-1 0 1,1-1 0,0 0 0,-1-1 0,2 1 0,-1-2 0,0 1 0,0-1 0,0-1 0,1 0 0,-1 0 0,0-1 0,0 0-1,16-4 1,5-2 2,-1-2-1,-1-2 1,51-25-1,-53 23-2,-2-2 0,1 0 0,-2-2 0,0-1 0,-1 0 0,32-37 0,-46 42 43,-7 11-12,-4 7-12,-20 37-8,11-23-2,1 1-1,-9 24 1,18-39-8,0 0 0,1 0 0,-1 1 0,1-1 0,0 1 0,0 0 0,1-1 0,0 1 0,0-1 0,0 1 0,1 0 0,-1-1 0,4 10 0,-4-14-1,1 1 1,0-1-1,0 1 0,0-1 0,0 1 1,0-1-1,1 0 0,-1 0 1,0 1-1,0-1 0,1 0 0,-1 0 1,1 0-1,-1-1 0,1 1 0,0 0 1,-1 0-1,1-1 0,0 1 1,-1-1-1,1 0 0,0 1 0,-1-1 1,1 0-1,0 0 0,0 0 1,-1 0-1,1 0 0,3-1 0,4 0 5,1-1-1,0 0 1,-1-1-1,10-3 1,5-3 15,1-1 1,-2-1 0,0-1 0,0-2-1,-1 0 1,-1-1 0,-1-1-1,0-1 1,-1-1 0,27-31 0,-40 34 61,-8 15-25,-4 9-22,-19 31 26,18-31-52,0 1-1,1 0 1,-5 13-1,6-11-3,0 0 0,2 1 0,-1 0 1,1-1-1,1 1 0,-1 19 0,3-29-4,0 0-1,0 0 1,0-1 0,0 1 0,0 0-1,1 0 1,0-1 0,-1 1 0,1 0-1,0-1 1,0 1 0,0-1 0,1 1-1,-1-1 1,1 0 0,-1 1 0,1-1-1,0 0 1,0 0 0,-1 0-1,2 0 1,-1-1 0,0 1 0,0 0-1,0-1 1,1 0 0,-1 1 0,1-1-1,-1 0 1,1 0 0,0 0 0,-1-1-1,1 1 1,0-1 0,-1 1 0,1-1-1,5 0 1,4 0-1,1-1 0,0 0 0,0 0 0,-1-2 0,1 1 0,-1-2 0,0 0 0,22-9 0,-5-2 0,0-1 0,35-26 0,-44 26 0,0 0 0,-1-2 0,-1-1 0,0 0 0,-2-1 0,0-1 0,20-36 0,-2-5 0,40-104 0,54-200 0,-109 295 0,-3-1 0,-4 0 0,5-98 0,-16 154 0,-1 1 0,0-1 0,-5-25 0,3 33 0,0 0 0,0 0 0,-1 0 0,0 1 0,0-1 0,-1 1 0,0 0 0,-8-10 0,12 16 0,-1 0 0,0 0 0,0 0 0,0 0 0,0 0 0,0 0 0,0 0 0,-1 1 0,1-1 0,0 1 0,0-1 0,0 0 0,-1 1 0,1 0 0,0-1 0,-1 1 0,1 0 0,0 0 0,-1 0 0,1 0 0,0 0 0,-1 0 0,1 0 0,0 0 0,-1 0 0,1 1 0,0-1 0,-1 1 0,0 0 0,-5 1 0,0 2 0,1-1 0,-1 1 0,-6 4 0,8-4 0,-9 7 0,-1 1 0,2 0 0,-1 1 0,2 0 0,0 2 0,0-1 0,1 1 0,1 1 0,-16 31 0,5 2 0,1 1 0,-15 61 0,21-55 0,3 1 0,2 1 0,2 0 0,3-1 0,3 2 0,2-1 0,13 88 0,-10-113 0,19 105 0,-20-123 0,1-1 0,1 1 0,0-1 0,1 0 0,0 0 0,17 24 0,-19-32 0,0-1 0,1 1 0,0-1 0,0 0 0,0 0 0,1-1 0,0 0 0,0 0 0,0 0 0,0 0 0,0-1 0,1 0 0,9 3 0,-7-4 0,1 0 0,-1-1 0,1 0 0,-1 0 0,1-1 0,-1 0 0,1-1 0,0 0 0,9-2 0,2-2 0,-1-2 0,0 0 0,0-1 0,-1 0 0,0-2 0,-1 0 0,0-2 0,23-18 0,-3-4 0,-2-2 0,-2-1 0,58-82 0,-86 112 0,-1-1 0,0 0 0,-1 0 0,0-1 0,0 1 0,0-1 0,-1 0 0,3-18 0,-6 27 0,1-1 0,-1 0 0,0 1 0,0-1 0,0 0 0,0 1 0,0-1 0,0 0 0,0 1 0,0-1 0,-1 0 0,1 1 0,0-1 0,0 0 0,-1 1 0,1-1 0,0 1 0,-1-1 0,1 0 0,0 1 0,-1-1 0,1 1 0,-1-1 0,1 1 0,-1-1 0,1 1 0,-1-1 0,1 1 0,-1 0 0,1-1 0,-1 1 0,0 0 0,1 0 0,-1-1 0,0 1 0,1 0 0,-1 0 0,0 0 0,1 0 0,-1 0 0,0 0 0,1 0 0,-1 0 0,-1 0 0,-31 5 0,31-5 0,-10 4 0,-1 1 0,1 0 0,1 0 0,-1 1 0,1 1 0,0 0 0,0 0 0,1 1 0,0 1 0,0 0 0,1 0 0,0 1 0,1 0 0,-11 16 0,10-12 0,0 1 0,0 0 0,2 0 0,0 1 0,1 0 0,0 0 0,2 1 0,0-1 0,0 1 0,-1 27 0,5-40 0,0 0 0,0 0 0,0 0 0,0 0 0,1 0 0,-1 0 0,1 0 0,0 0 0,0-1 0,1 1 0,-1 0 0,1-1 0,0 1 0,0-1 0,0 1 0,3 3 0,-2-5 0,-1 0 0,1 0 0,0 0 0,-1 0 0,1-1 0,0 1 0,0-1 0,0 1 0,0-1 0,0 0 0,0-1 0,0 1 0,1 0 0,-1-1 0,0 0 0,0 1 0,1-1 0,-1-1 0,0 1 0,4-1 0,1-1 0,0 0 0,0 0 0,0-1 0,0 0 0,0 0 0,-1-1 0,1 0 0,-1 0 0,0-1 0,0 0 0,-1 0 0,0-1 0,0 1 0,9-12 0,2-3 0,-1-2 0,-1 0 0,15-30 0,-9 14 0,-8 17 0,-1 0 0,14-38 0,-27 99 0,1-27 0,0 1 0,1-1 0,1 1 0,0-1 0,0 1 0,2-1 0,0 0 0,0 0 0,1 0 0,1-1 0,10 19 0,-14-29 0,0 0 0,0 0 0,0 0 0,1 0 0,-1 0 0,0-1 0,1 1 0,-1-1 0,1 0 0,-1 1 0,1-1 0,0 0 0,-1-1 0,1 1 0,0 0 0,0-1 0,-1 0 0,1 1 0,0-1 0,0 0 0,4-1 0,4 0 0,0-1 0,0 1 0,0-2 0,12-4 0,-7 1 0,-1-1 0,0 0 0,-1-1 0,0-1 0,21-15 0,61-62 0,-24 21 0,-5 10 0,-67 55 0,1-1 0,-1 1 0,1 0 0,0-1 0,-1 1 0,1 0 0,0-1 0,-1 1 0,1 0 0,0 0 0,0-1 0,-1 1 0,1 0 0,0 0 0,-1 0 0,1 0 0,0 0 0,0 0 0,-1 0 0,1 0 0,0 1 0,0-1 0,-1 0 0,1 0 0,0 1 0,-1-1 0,1 0 0,0 1 0,-1-1 0,1 0 0,-1 1 0,1-1 0,0 1 0,16 24 0,-11-13 0,13 18 0,-1 0 0,36 45 0,-46-66 0,0 0 0,1 0 0,0-1 0,1 0 0,-1-1 0,1 0 0,1 0 0,18 8 0,5-3 0,0-2 0,0-1 0,1-2 0,57 4 0,-44-5 0,72 17 0,-98-14 975,-12-5-1738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13464,'0'0'2268,"12"-5"-4075,5-1 1784,1 0 23,1-1 0,-1-1 0,0-1 0,-1 0 0,24-17 0,-10-3 177,-1-1-1,32-42 1,-57 65-95,0-1 1,0 0 0,-1 0 0,0-1-1,0 1 1,-1-1 0,-1 0 0,3-11-1,-4 16-16,0-1 1,-1 1-1,0-1 0,0 1 0,0-1 0,0 1 1,-1-1-1,-1-6 0,1 8-31,0 1 0,0 0 1,0 0-1,0 0 0,0 0 0,0 0 1,-1 0-1,1 0 0,-1 0 0,1 0 0,-1 0 1,0 1-1,0-1 0,1 1 0,-1 0 1,0-1-1,-3 0 0,3 1-140,1 0 0,-1 1 0,0-1 0,0 1 0,0-1 0,0 1 0,0 0 0,0 0-1,0 0 1,0 0 0,0 0 0,0 0 0,0 1 0,0-1 0,-3 2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12864,'0'0'4967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10 552 6328,'0'0'6225,"-2"-10"-5697,0 4-457,0 1 1,1-1-1,0 0 1,1 0-1,-1 0 1,1 0-1,0 0 1,0 0-1,1 0 1,0 1-1,0-1 1,0 0-1,1 0 0,3-9 1,154-276 2350,-141 261-1915,1 1-1,1 0 0,34-36 1,-52 68 1035,-2 10-978,-3 22-534,2-25 188,-3 20 73,-10 37 0,-1 3 198,15-67-441,0 0 0,-1 0 0,1 0-1,1 0 1,-1 0 0,0 0 0,1 0 0,1 4 0,-2-7-28,0 1 0,0 0 1,0 0-1,1 0 1,-1-1-1,0 1 1,1 0-1,-1 0 0,1-1 1,-1 1-1,1 0 1,-1-1-1,1 1 1,0 0-1,-1-1 1,1 1-1,0-1 0,-1 1 1,1-1-1,0 1 1,0-1-1,-1 0 1,1 1-1,0-1 0,0 0 1,0 0-1,-1 0 1,1 1-1,0-1 1,0 0-1,0 0 0,0 0 1,1 0-1,13-4 63,0 0-1,-1 0 0,1-1 1,-1-1-1,0-1 1,-1 0-1,18-12 0,88-72 199,-56 40-82,-42 32-113,-16 15-50,-1-1 0,1 1 0,0 0 0,-1 1 0,2-1 0,-1 1 0,0 0 0,11-4 1,-15 7-36,13-2 261,-13 3-250,-1-1-1,1 1 0,-1 0 0,1-1 0,-1 1 0,1 0 0,-1-1 0,1 1 0,-1 0 0,0-1 0,1 1 0,-1 0 0,0 0 0,0 0 1,1-1-1,-1 1 0,0 0 0,0 0 0,0 1 0,0 12 38,0 0 0,-1 1 1,0-1-1,-1 0 0,-5 16 0,1 7 36,5-36-83,-8 82 184,9-73-147,0 0 1,0-1-1,1 1 0,0-1 1,1 1-1,4 14 1,-6-22-28,1-1 0,0 1 0,-1-1 0,1 1 0,0-1 0,0 1 0,0-1 0,0 0 1,0 1-1,0-1 0,1 0 0,-1 0 0,0 0 0,1 0 0,-1 0 0,0 0 0,1 0 0,-1-1 0,4 2 0,-1-1 4,0 0 0,-1-1 0,1 1 0,0-1 0,0 0 0,-1 0 1,1 0-1,6-2 0,4-1 26,1-1 0,-1 0 0,19-10 1,-9 2 12,-1-1 0,-1-2-1,0 0 1,-1-1 0,28-28 0,14-10 150,-58 50-159,0-1 0,0 0 1,0 0-1,7-10 0,-12 15-43,0 0 0,0 0 0,0 0 0,0 0 0,0 0 0,0 0 0,0 0-1,0 0 1,0 1 0,0-1 0,0 0 0,0 0 0,0 0 0,0 0 0,0 0 0,0 0 0,0 0 0,0 0 0,0 0 0,0 0 0,0 0 0,0 0 0,0 0 0,0 0 0,1 0 0,-1 0 0,0 0 0,0 0 0,0 0 0,0 0-1,0 0 1,0 0 0,0 0 0,0 0 0,0 0 0,0 0 0,0 0 0,0 0 0,0 0 0,1 0 0,-1 0 0,0 0 0,0 0 0,0 0 0,0 0 0,0 0 0,0 0 0,0 0 0,0 0 0,0 0 0,0 0 0,0 0 0,0 0 0,0 0-1,0 0 1,0 0 0,1 0 0,-1 0 0,0 0 0,0 0 0,0-1 0,0 1 0,0 0 0,0 0 0,0 11 83,-4 14-3,-3 7-13,1-2-1,-3 33-1,8-54-48,1 1 0,0 0 0,1-1 0,0 1 0,0 0 0,1-1 0,5 17 0,-6-23-11,0 0 1,1-1-1,0 1 0,-1 0 1,1-1-1,0 1 0,0-1 1,0 0-1,1 1 0,-1-1 1,0 0-1,1 0 0,-1 0 1,1-1-1,0 1 1,0-1-1,0 1 0,-1-1 1,1 0-1,0 0 0,1-1 1,-1 1-1,0 0 0,0-1 1,0 0-1,0 0 1,0 0-1,0 0 0,1 0 1,-1-1-1,0 1 0,0-1 1,0 0-1,0 0 0,0 0 1,0 0-1,0 0 0,0-1 1,-1 1-1,1-1 1,-1 0-1,1 0 0,-1 0 1,1 0-1,-1 0 0,0-1 1,0 1-1,0-1 0,0 1 1,-1-1-1,3-3 0,2-7 6,-1-1-1,0 0 0,-1 0 0,0-1 1,-1 1-1,-1-1 0,1-15 0,-2 8 7,0 1 0,-2 0-1,-1-1 1,-6-29 0,7 48-13,0-1 0,0 1-1,0-1 1,0 0 0,-1 1 0,1 0 0,-1-1 0,0 1 0,0 0 0,0 0 0,-1 0 0,1 0-1,-1 0 1,1 1 0,-1-1 0,0 1 0,0 0 0,0 0 0,0 0 0,-1 0 0,1 0 0,-1 1-1,1-1 1,-1 1 0,-4-1 0,-5-2 78,6 4-14,8 3 1,19-5 11,187-11 7,-117 11-52,-37-1 7,82 8 1,-115-3-26,-1 1 0,0 1 0,0 1 0,0 0 0,-1 2 0,1 0 1,25 15-1,-38-18-10,0 0 0,-1 1 0,1-1 0,-1 1 1,0 1-1,0-1 0,-1 1 0,8 12 0,26 54 79,-30-55-64,-5-11-18,0 1 0,1-1 0,0 1 0,0-1 0,1 0 0,-1-1 0,1 1 0,1-1 0,-1 0 0,1 0 0,0-1 0,0 0 1,0 0-1,0 0 0,1-1 0,0 1 0,0-2 0,0 1 0,0-1 0,0 0 0,0 0 0,10 0 0,40 4-241,1-3 1,102-8-1,-103 2-2830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1166 16687,'0'0'3274,"10"8"-3654,-4-3 346,-3-2 24,-1-1 1,0 1 0,1-1 0,-1 0 0,1 0 0,0 0 0,-1-1-1,1 1 1,0-1 0,0 1 0,0-1 0,1 0 0,-1 0 0,0 0 0,0-1-1,0 1 1,1-1 0,-1 1 0,0-1 0,1 0 0,-1-1 0,0 1 0,5-1-1,10-6 8,0-1 0,0-1 0,-1 0 0,0-1 0,-1-1 0,0 0 0,21-21-1,-10 7 86,-2-2-1,0 0 0,22-35 0,-3 6 114,-28 37 45,-1 0 0,21-34 0,-30 38 202,-9 16 61,-17 29-122,-130 311 353,124-269-654,-68 171 247,-4 26 291,91-254-384,5-21 6,5-30-6,6-24-102,2 0 1,3 0 0,23-60 0,-8 43 49,70-131 0,-79 174-104,1 0 1,1 2-1,2 0 1,2 2-1,0 0 1,2 2-1,47-37 1,-75 65-81,4-3 35,0 0 0,1 0 0,-1 0-1,1 1 1,6-3 0,-9 4-22,-1 1 0,0 0 0,0-1-1,0 1 1,0 0 0,0 0 0,1 0 0,-1 0 0,0 0-1,0 0 1,0 1 0,0-1 0,1 0 0,-1 1 0,0-1-1,0 0 1,0 1 0,0-1 0,0 1 0,0 0 0,0-1-1,0 1 1,0 0 0,0-1 0,-1 1 0,1 0 0,0 0 0,0 0-1,0 1 1,7 10 28,-1 0 0,0 1 0,-1 0 0,-1 0 0,0 0-1,-1 0 1,0 1 0,3 25 0,-3-9 26,-2-1 1,-1 1-1,-4 36 0,2-52-36,-1 1 0,0-1 0,-1 0 1,0-1-1,-1 1 0,-1 0 0,0-1 0,-1 0 0,-1 0 0,0-1 0,0 0 0,-1 0 0,0-1 0,-1 0 0,-12 11 0,18-19-15,0-1-1,0 0 0,0 0 0,0 0 0,0 0 0,0-1 0,-1 1 0,1-1 0,-1 0 0,1 0 0,-1 0 0,1 0 0,-1-1 0,0 1 0,0-1 0,1 0 0,-1 0 0,0 0 0,1-1 0,-1 1 0,0-1 0,1 0 0,-1 0 0,-6-3 0,6 2 4,0 1 0,0-1 0,0-1 0,1 1 0,-1 0 0,1-1 0,-1 0 0,1 0-1,0 0 1,0 0 0,0 0 0,0-1 0,1 1 0,-1-1 0,1 0 0,0 0 0,0 0-1,1 0 1,-1 0 0,-1-6 0,3 9-10,0-1-1,0 0 1,0 0-1,1 0 1,-1 0-1,0 0 1,1 0-1,-1 1 1,1-1-1,0 0 1,0 0-1,-1 1 1,1-1-1,0 0 1,0 1-1,1-1 1,-1 1-1,0 0 1,0-1-1,1 1 1,-1 0-1,1-1 1,-1 1-1,3-1 1,4-3 13,0 0 1,0 1-1,13-6 0,-9 6-1,0 0-1,0 1 0,1 0 0,-1 1 0,1 0 0,15 1 0,80 5 98,-52-1-80,30-1 37,0-4 0,0-4 0,-1-4 0,137-33 0,-190 35-35,33-8 67,-43 11-29,5-1 73,-26 6-148,-1 0 0,0 0 0,0 0 1,1 0-1,-1 0 0,0 0 0,1 0 0,-1 0 1,0 0-1,1 0 0,-1 0 0,0 0 0,1 0 1,-1 0-1,0 0 0,0 0 0,1 0 0,-1 0 1,0 0-1,1 0 0,-1-1 0,0 1 0,0 0 1,1 0-1,-1 0 0,0-1 0,0 1 0,1 0 1,-1 0-1,0 0 0,0-1 0,0 1 0,0 0 1,1-1-1,-1 1 0,0 0 0,0 0 0,0-1 1,0 1-1,0 0 0,0-1 0,0 1 0,0 0 1,0-1-1,0 1 0,0 0 0,0 0 1,0-1-1,0 1 0,0 0 0,0-1 0,0 1 1,0 0-1,0-1 0,0 1 0,-1 0 0,1 0 1,0-1-1,0 1 0,0 0 0,-1-1 0,-13-14 70,9 13-66,0-1 0,-1 1 0,1 0 0,-1 0 0,1 1 0,-1 0 0,0 0 0,0 0 0,1 0 0,-1 1 0,0 0 0,0 1 0,0-1 0,0 1 0,-11 3 0,-3 1 9,0 2 0,1 0 0,-20 10 0,23-9 1,2 0 1,-1 0-1,1 2 1,0 0-1,1 0 1,-19 19-1,28-25-10,0 0 0,0 1 0,1-1-1,-1 1 1,1 0 0,0 0-1,0 1 1,1-1 0,-1 0 0,1 1-1,1 0 1,-1-1 0,1 1-1,0 0 1,0 0 0,0 0 0,1 0-1,0-1 1,0 1 0,1 0-1,1 10 1,-1-12-3,0-1 0,0 1 0,1-1 0,-1 0-1,1 0 1,-1 0 0,1 0 0,0 0 0,0 0 0,1 0 0,-1 0 0,0-1 0,1 0-1,0 1 1,-1-1 0,1 0 0,0 0 0,0 0 0,0-1 0,1 1 0,-1-1-1,0 1 1,1-1 0,5 1 0,-3-1 1,1 0-1,-1-1 1,1 1-1,0-1 1,-1-1 0,1 0-1,0 1 1,-1-2-1,1 1 1,-1-1 0,0 0-1,7-3 1,-1-1 3,-1-1 0,0-1 0,0 1 0,0-1 0,-1-1 0,-1 0 1,1-1-1,-1 0 0,-1 0 0,0-1 0,7-11 0,-4 3 20,0-1 1,-1 0-1,0-1 0,-2 0 1,9-37-1,-14 47 0,1-10 0,-2 15 44,-1 7 81,-1 13-123,0-1-1,2 0 0,0 1 1,0-1-1,1 0 0,1 0 1,9 21-1,-10-27-24,0 0 1,1 0-1,0-1 1,0 0-1,1 0 0,-1 0 1,1 0-1,1-1 1,-1 1-1,1-1 1,0-1-1,0 1 0,0-1 1,1 0-1,7 3 1,-8-5 2,-1 0 0,1-1 0,0 0 0,-1 0 0,1 0 0,0-1 1,0 0-1,0 0 0,0 0 0,-1-1 0,11-2 0,1-1 4,0-1 0,23-10 0,-27 8-6,-1 1-1,-1-1 0,1-1 0,-1 0 0,0-1 0,-1 0 1,0-1-1,14-17 0,-8 7 16,0-2 0,-2 0 0,19-37 0,-29 51-6,0 0 1,-1-1 0,0 1-1,-1-1 1,0 0 0,0 0-1,-1 0 1,0 0 0,0 0-1,-2-17 1,-5-20 121,6 46-132,0-1 0,0 1 0,0 0 0,0-1 0,0 1-1,0-1 1,0 1 0,0-1 0,0 1 0,0-1 0,1 1 0,-1-1 0,0 1 0,0-1 0,1 1 0,-1 0-1,0-1 1,0 1 0,1 0 0,-1-1 0,0 1 0,1 0 0,-1-1 0,1 1 0,-1 0 0,0 0 0,1-1-1,-1 1 1,1 0 0,-1 0 0,1 0 0,-1-1 0,1 1 0,-1 0 0,1 0 0,-1 0 0,1 0 0,-1 0-1,0 0 1,1 0 0,-1 0 0,1 0 0,-1 0 0,1 1 0,-1-1 0,2 0 0,21 4 60,-19-2-60,1 0 1,-1 1-1,0-1 0,0 1 1,0 0-1,-1 0 0,1 0 0,-1 0 1,1 1-1,-1-1 0,0 1 1,0 0-1,-1 0 0,1 0 1,1 5-1,6 11 4,13 42 0,-16-42-4,-3-5-2,-1 1 0,0 0 0,-1-1-1,0 32 1,-2-34 3,0 0-1,1 0 1,1 0-1,0 0 1,0 0 0,2 0-1,8 23 1,-10-32-2,0-1 0,0 1 1,1 0-1,-1-1 0,1 1 0,0-1 1,0 0-1,0 0 0,0 0 1,1-1-1,-1 1 0,1-1 0,0 1 1,-1-1-1,1 0 0,0-1 1,0 1-1,0-1 0,1 0 0,-1 0 1,0 0-1,0 0 0,1-1 1,-1 1-1,0-1 0,1 0 0,-1-1 1,7 0-1,2-2-2,1 0 1,-1-1-1,1 0 1,-1-1-1,-1 0 1,1-1-1,20-14 0,57-41 20,89-79-1,70-85 65,-240 216-78,-3 4 2,0 0 0,0-1 1,-1 1-1,0-1 0,0-1 0,5-9 1,-10 16-8,-1-1 0,1 1 1,-1-1-1,1 1 0,-1-1 1,1 1-1,-1 0 0,1-1 1,-1 1-1,0 0 1,1 0-1,-1-1 0,0 1 1,1 0-1,-1 0 0,0 0 1,1 0-1,-1 0 0,0 0 1,0 0-1,-4 1 0,0 0 1,0 0-1,0 1 1,0-1-1,1 1 0,-1 1 1,1-1-1,-7 4 0,-2 2 1,-21 11 12,0 3 0,2 1 0,0 1-1,2 1 1,0 2 0,-46 56 0,68-73-11,0 1 0,2 0 1,-1 0-1,1 1 0,1-1 0,0 1 1,1 0-1,0 1 0,0-1 0,2 1 0,-3 23 1,5-33-1,-1 0-1,1-1 1,1 1 0,-1-1 0,0 1 0,0-1 0,1 1 0,0-1 0,-1 1 0,1-1-1,0 1 1,0-1 0,0 0 0,1 1 0,-1-1 0,2 2 0,-1-2-2,-1-1 0,0 0 0,1 0 1,-1 0-1,1 0 0,-1-1 0,1 1 1,-1 0-1,1 0 0,0-1 0,-1 1 0,1-1 1,0 0-1,-1 1 0,1-1 0,0 0 1,0 0-1,-1 0 0,1 0 0,0 0 1,0-1-1,-1 1 0,1 0 0,0-1 0,2 0 1,7-4-1,0 0 0,0-1 0,0 0 0,-1 0 0,1-1 0,-2-1-1,1 1 1,-1-2 0,0 1 0,-1-1 0,0-1 0,0 1 0,6-12 0,-1 1 2,-1-1 0,-1-1-1,0 0 1,-2 0-1,11-41 1,-18 54-4,0 1 0,-1-1 0,-1 0 0,1-13 0,-1 17 0,-12 50 0,7-18 0,2 1 0,0-1 0,3 37 0,1-51 0,0-1 0,1 1 0,0 0 0,1-1 0,1 0 0,0 0 0,0 0 0,2 0 0,10 18 0,-13-25 0,0-1 0,0 0 0,1 1 0,-1-1 0,1-1 0,0 1 0,1 0 0,-1-1 0,0 0 0,1 0 0,0 0 0,0-1 0,0 0 0,8 3 0,-5-3 0,0 0 0,0-1 0,0 0 0,1 0 0,-1-1 0,0 0 0,0-1 0,16-2 0,-2-3 0,0-1 0,0 0 0,-1-2 0,0 0 0,-1-1 0,23-16 0,9-9 0,-2-3 0,-2-1 0,-1-3 0,-2-2 0,-2-2 0,-2-1 0,-3-3 0,37-59 0,-29 32 0,-4-2 0,-3-1 0,-3-3 0,-4 0 0,21-92 0,-49 159 0,0 7 0,-1-1 0,-1 0 0,0 0 0,0 0 0,-1 0 0,0 0 0,-1 0 0,-2-21 0,2 31 0,0-1 0,0 1 0,-1-1 0,1 1 0,0-1 0,0 1 0,-1 0 0,1-1 0,0 1 0,0-1 0,-1 1 0,1 0 0,0-1 0,-1 1 0,1 0 0,-1-1 0,1 1 0,0 0 0,-1-1 0,1 1 0,-1 0 0,1 0 0,-1 0 0,1 0 0,-1-1 0,1 1 0,-1 0 0,1 0 0,-1 0 0,1 0 0,-1 0 0,1 0 0,-1 0 0,0 0 0,-19 7 0,7 0 0,1 2 0,-1 0 0,1 0 0,-18 20 0,19-19 0,-16 17 0,2 1 0,1 1 0,2 1 0,0 1 0,-28 57 0,13-10 0,-38 113 0,59-146 0,2 1 0,3 0 0,1 1 0,2 0 0,2 0 0,1 51 0,6-84 0,0 0 0,1 0 0,0 0 0,1 0 0,1 0 0,0-1 0,1 0 0,0 0 0,11 20 0,-13-29 0,-1 0 0,1 0 0,0 0 0,0-1 0,0 1 0,0-1 0,1 0 0,-1 0 0,1 0 0,0 0 0,0 0 0,0-1 0,0 0 0,0 0 0,1 0 0,-1 0 0,1-1 0,-1 1 0,1-1 0,-1 0 0,1-1 0,0 1 0,0-1 0,-1 0 0,1 0 0,0 0 0,-1-1 0,1 0 0,0 0 0,-1 0 0,7-3 0,6-2 0,-1-1 0,1-1 0,-2-1 0,1 0 0,-2-1 0,22-19 0,76-79 0,-30 17 0,123-172 0,-167 204 0,-2-1 0,-3-2 0,-3-1 0,34-102 0,-59 150 0,5-13 0,-1-2 0,-2 1 0,0-1 0,3-46 0,-10 74 0,0 0 0,0 0 0,0 0 0,-1 1 0,1-1 0,0 0 0,-1 0 0,1 1 0,-1-1 0,1 0 0,-1 1 0,-1-3 0,1 3 0,1 1 0,-1-1 0,1 1 0,-1-1 0,0 1 0,1-1 0,-1 1 0,1-1 0,-1 1 0,0 0 0,0-1 0,1 1 0,-1 0 0,0 0 0,1 0 0,-1-1 0,0 1 0,0 0 0,1 0 0,-3 0 0,-2 1 0,0 0 0,1 1 0,-1-1 0,0 1 0,0 0 0,1 1 0,-7 2 0,-4 5 0,-1 0 0,1 1 0,1 1 0,0 0 0,0 1 0,2 0 0,-16 20 0,-70 116 0,73-105 0,2 1 0,2 0 0,2 2 0,1 0 0,3 1 0,2 1 0,3 0 0,1 1 0,3 0 0,1 0 0,3 0 0,2 0 0,3 1 0,1-1 0,3 0 0,2-1 0,24 78 0,-29-114 0,1-1 0,0 1 0,1-1 0,0-1 0,1 1 0,0-1 0,1 0 0,1-1 0,16 17 0,-19-21 0,0-1 0,1-1 0,-1 1 0,1-1 0,0 0 0,0-1 0,1 0 0,-1 0 0,1 0 0,-1-1 0,1 0 0,0-1 0,0 1 0,0-2 0,-1 1 0,1-1 0,0 0 0,10-2 0,1-1 0,0-1 0,0-1 0,0-1 0,0 0 0,-1-2 0,0 0 0,-1-1 0,0-1 0,0 0 0,-1-1 0,0-1 0,-1 0 0,15-17 0,-15 14 0,-1-2 0,0 1 0,-1-2 0,-1 0 0,-1 0 0,0-1 0,-2-1 0,0 1 0,-1-2 0,-1 1 0,8-36 0,-14 49 0,0 0 0,0 0 0,-1 0 0,0 0 0,0 0 0,-1 0 0,0 1 0,-2-13 0,2 17 0,1 1 0,-1-1 0,0 0 0,1 1 0,-1-1 0,0 1 0,0-1 0,0 1 0,0 0 0,0-1 0,-1 1 0,1 0 0,0 0 0,0 0 0,-1 0 0,1 0 0,-1 0 0,1 0 0,-1 0 0,0 0 0,1 1 0,-1-1 0,1 1 0,-1-1 0,0 1 0,0 0 0,1-1 0,-1 1 0,0 0 0,0 0 0,1 0 0,-1 1 0,0-1 0,1 0 0,-1 1 0,0-1 0,0 1 0,-2 1 0,-6 1 0,0 1 0,0 0 0,1 1 0,0 0 0,0 1 0,0 0 0,1 0 0,-1 1 0,1 0 0,1 0 0,0 1 0,0 0 0,0 0 0,1 1 0,0-1 0,-8 19 0,7-12 0,1 0 0,1 0 0,0 0 0,1 1 0,1 0 0,0 0 0,1 0 0,1 0 0,0 0 0,3 23 0,-1-30 0,1 0 0,0 0 0,1 0 0,0-1 0,0 1 0,1-1 0,0 0 0,0 0 0,1 0 0,0-1 0,0 1 0,1-1 0,0 0 0,0-1 0,10 9 0,-8-9 0,0 0 0,0 0 0,0 0 0,1-1 0,0-1 0,0 1 0,0-1 0,0-1 0,1 0 0,-1 0 0,1-1 0,0 0 0,19 1 0,-13-4 0,1-1 0,-1 0 0,1-2 0,-1 1 0,0-2 0,0 0 0,-1-1 0,0 0 0,0-2 0,0 1 0,-1-2 0,0 0 0,0-1 0,19-18 0,-2-2 0,-1-1 0,-1-2 0,-2-1 0,33-54 0,-13 11 0,-4-1 0,-4-2 0,-3-2 0,-3-2 0,23-96 0,0-71 0,-48 200 0,-3 1 0,-2-1 0,-3-53 0,0 86 0,0 14 0,0-1 0,0 1 0,0-1 0,0 1 0,-1 0 0,1-1 0,-1 1 0,0 0 0,-1-1 0,1 1 0,-1 0 0,0 0 0,-4-7 0,5 10 0,0 1 0,0-1 0,0 1 0,0-1 0,0 1 0,-1-1 0,1 1 0,0 0 0,0-1 0,0 1 0,0 0 0,-1 0 0,1 0 0,0 0 0,0 0 0,-1 0 0,1 1 0,0-1 0,0 0 0,0 0 0,0 1 0,0-1 0,-1 1 0,1-1 0,0 1 0,0 0 0,0-1 0,-1 2 0,-33 26 0,31-25 0,-15 16 0,0 1 0,1 1 0,1 0 0,1 2 0,-25 45 0,15-14 0,-34 95 0,42-90 0,2 1 0,3 1 0,3 0 0,2 0 0,3 1 0,3 0 0,2 0 0,3 0 0,22 119 0,-17-147 0,1-1 0,2-1 0,1 0 0,2-1 0,1 0 0,36 56 0,-47-81 0,1 1 0,-1-1 0,1 0 0,0 0 0,1-1 0,-1 1 0,1-1 0,0-1 0,0 1 0,0-1 0,1 0 0,0 0 0,0-1 0,0 0 0,0 0 0,10 2 0,-5-3 72,-1-1 0,1 0-1,0-1 1,-1 0 0,1-1 0,0-1-1,-1 1 1,1-2 0,-1 0 0,1 0-1,18-9 1,-21 8-611,0-1 1,-1 0-1,0-1 1,0 0-1,0 0 0,0 0 1,-1-1-1,8-10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23415,'0'0'3184,"18"82"-2056,-10-46-336,-2-7-8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3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40 353 3808,'0'0'16337,"-7"-12"-15993,-21-40-7,27 50-304,0-1-1,0 1 0,1-1 1,-1 1-1,1-1 1,-1 0-1,1 1 1,0-1-1,0 1 1,0-1-1,0 0 1,1 1-1,-1-1 1,1 0-1,-1 1 1,2-3-1,1-2 58,0 1 0,1 0-1,-1 0 1,6-7 0,1 0 104,-10 12-189,3-5 72,1-1 1,0 1 0,0 0-1,1 0 1,0 0 0,0 0-1,0 1 1,1 0 0,-1 0 0,1 0-1,10-5 1,39-20 325,-33 17-252,1 1 0,44-16 0,-36 18-37,-13 3 19,0 2-1,32-6 0,-44 10-88,0 0-1,0 1 0,0 0 1,0 0-1,0 1 1,0 0-1,0 0 1,0 0-1,0 1 1,-1 0-1,1 0 0,8 4 1,-10-4-14,-1 0-1,1 0 1,-1 0-1,1 0 1,-1 1 0,0-1-1,0 1 1,0 0 0,0 0-1,0 0 1,-1 0-1,1 1 1,-1-1 0,0 1-1,0-1 1,0 1-1,-1 0 1,1 0 0,-1 0-1,0 0 1,0 0 0,1 8-1,-1-4 8,0 1 0,-1-1-1,0 1 1,0 0 0,-1-1-1,0 1 1,0-1 0,-1 1-1,-1-1 1,1 0 0,-1 0-1,0 0 1,-1 0 0,0-1-1,0 1 1,-1-1 0,0 0 0,0 0-1,0 0 1,-10 7 0,0 0 20,0-2 0,0 0 0,-1-1 0,-1-1 0,0 0 0,0-1 0,-1-1 0,-19 6 0,14-4 42,18-8-59,1 0 0,0 0 0,-1 0 0,0-1 0,1 0 0,-1 1 0,0-2 0,-7 2 0,11-2-33,1 0-1,0 0 1,0 0 0,-1 0 0,1 0-1,0 0 1,0 1 0,-1-1 0,1 0 0,0 0-1,0 0 1,-1 0 0,1 1 0,0-1-1,0 0 1,0 0 0,-1 0 0,1 1-1,0-1 1,0 0 0,0 0 0,0 1 0,0-1-1,-1 0 1,1 1 0,0-1 0,0 0-1,0 0 1,0 1 0,0-1 0,0 0-1,0 1 1,0-1 0,0 0 0,0 0 0,0 1-1,0-1 1,0 0 0,0 1 0,1-1-1,-1 0 1,0 0 0,0 1 0,0-1-1,0 1 1,6 13 104,5 12-56,-2 0-1,0 0 0,-2 0 0,7 51 0,3 10 53,-4-5 116,-11-65-154,-1-10-40,-1 0 1,0-1-1,-1 1 0,-1 8 1,-1 14 168,-7 15 51,-14 47-33,21-69-174,2-17-33,1 0 1,-1-1-1,0 1 0,0-1 0,0 0 1,0 1-1,-1-1 0,1 0 0,-1 0 0,-1 0 1,1 0-1,0 0 0,-1 0 0,0-1 1,-6 7-1,7-6-12,0-1 1,0 0-1,0 1 1,0 0 0,-2 4-1,20-43-329,-4 8-3673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0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5416,'0'0'10346,"-10"3"-10078,-31 11-1,3-7 1444,36-7-1672,0 0 1,0 0-1,0 0 1,0 1-1,1-1 1,-1 1 0,0-1-1,0 1 1,0 0-1,0 0 1,0 0-1,1 0 1,-1 0 0,0 0-1,1 0 1,-1 1-1,1-1 1,-3 2-1,-7 8 132,1 1 0,0-1-1,0 2 1,2-1 0,-9 15-1,1 6 43,2 0 0,-11 39 0,8-24-32,16-44-159,0-1 0,0 1 0,0 0-1,1 0 1,-1 0 0,1 0 0,0 0 0,0 0-1,0 0 1,0-1 0,2 8 0,1-2 26,0 0 0,1 1 0,5 9 0,5 11 97,-12-25-125,-1 0 0,1-1-1,0 1 1,1-1 0,-1 0 0,1 0 0,0 0-1,0 0 1,0 0 0,1-1 0,-1 1 0,1-1-1,0 0 1,0 0 0,0 0 0,0-1 0,0 1-1,1-1 1,-1 0 0,1 0 0,-1-1 0,1 1 0,0-1-1,0 0 1,-1 0 0,1-1 0,0 1 0,0-1-1,0 0 1,0-1 0,0 1 0,0-1 0,7-2-1,-3 0 15,-1 0-1,0-1 0,0 0 0,0 0 1,0-1-1,-1 0 0,0-1 0,0 1 1,0-1-1,-1-1 0,0 1 0,0-1 0,0 0 1,-1 0-1,9-16 0,1-8 194,0-1 0,18-57-1,-31 81-101,0 0-1,0 1 1,0-1 0,-1-1-1,0 1 1,-1-9-1,0 17-59,0 0-62,0 0-1,-1 0 1,1 0 0,0 0-1,0 0 1,0 0 0,-1 1-1,1-1 1,0 0 0,0 0-1,0 0 1,0 0-1,0 0 1,-1 1 0,1-1-1,0 0 1,0 0 0,0 0-1,0 0 1,0 1 0,0-1-1,0 0 1,0 0 0,-1 0-1,1 1 1,0-1 0,0 0-1,0 0 1,0 0-1,0 1 1,0-1 0,0 0-1,0 0 1,0 0 0,0 1-1,0-1 1,1 0 0,-1 0-1,0 1 1,2 10 16,-1 1-1,-1 0 1,1 0 0,-4 22-1,2-20-20,0 1-1,2 20 0,3-12-10,1 0-1,1 0 0,1-1 1,13 30-1,-18-47 6,1 0 0,-1-1 0,1 1 0,1 0 0,-1-1 0,0 0 0,1 0 1,0 0-1,0 0 0,0 0 0,6 3 0,-8-6 5,1 1 1,-1-1 0,1 1 0,0-1 0,0 0-1,-1 0 1,1 0 0,0 0 0,0 0 0,0-1-1,0 0 1,0 1 0,0-1 0,0 0 0,0 0-1,0-1 1,0 1 0,0-1 0,0 1 0,0-1-1,4-1 1,2-3 13,0 0-1,0-1 0,-1 0 1,0 0-1,0-1 0,0 0 1,-1 0-1,0-1 0,-1 0 1,0 0-1,0-1 0,0 1 1,5-14-1,-5 10 28,-1 0-1,0 0 1,0-1-1,-2 0 1,0 0-1,0 0 1,-1 0-1,-1 0 1,0 0-1,-1-16 1,-10-10 168,8 34-163,0-1 0,1 0 0,-1 0 0,1 0 0,-1-8 0,-2-18 209,2 28-282,0 1-82,14 7 90,6 4-1,-1 1-4,2-1 0,28 8 0,-8-7-50,0-2 1,80 3-1,-110-9 64,-2-1 4,-1 1-1,1-1 1,-1 0-1,1 0 0,-1 0 1,1-1-1,-1 0 0,1-1 1,-1 1-1,0-1 0,0-1 1,1 1-1,-1-1 1,7-4-1,-5 2 11,0-1 0,-1 0 0,0-1 0,0 0 0,0 0 0,6-9 0,-11 14 8,-1 0 1,1 0 0,-1 0 0,0 0 0,0-1 0,0 1 0,0 0 0,0 0 0,-1-1-1,1 1 1,-1 0 0,1-1 0,-1 1 0,0-1 0,0 1 0,0 0 0,0-1 0,0 1 0,-1-1-1,1 1 1,-1 0 0,1-1 0,-1 1 0,0 0 0,0 0 0,0-1 0,0 1 0,-1 0-1,1 0 1,-4-3 0,3 2 2,-1 0-1,-1 1 1,1 0-1,0 0 1,0 0 0,-1 0-1,0 0 1,1 1-1,-1-1 1,0 1-1,1 0 1,-1 0-1,0 0 1,0 1 0,0-1-1,0 1 1,0 0-1,0 0 1,0 1-1,0-1 1,1 1-1,-1 0 1,0 0 0,0 0-1,0 0 1,1 1-1,-1-1 1,1 1-1,-1 0 1,1 0-1,0 0 1,-1 1 0,1-1-1,1 1 1,-6 4-1,3 0-18,0 1 1,0-1-1,0 1 0,1 0 0,0 0 1,0 0-1,1 0 0,0 1 0,1-1 0,0 1 1,0 0-1,1 0 0,0-1 0,0 1 1,1 0-1,1 0 0,-1 0 0,1 0 0,1 0 1,-1 0-1,2-1 0,-1 1 0,1-1 0,0 1 1,1-1-1,0 0 0,0 0 0,1-1 1,0 1-1,0-1 0,1 0 0,0-1 0,0 1 1,8 5-1,-3-3 37,1 0 1,1-1-1,-1-1 1,17 7-1,-22-11-8,0 0-1,-1-1 1,1-1 0,1 1-1,-1-1 1,0 0-1,0 0 1,0-1-1,0 0 1,12-2-1,2-1 58,-8 2-18,0-1-1,-1 0 1,0 0-1,1-2 1,-1 1 0,0-2-1,0 1 1,15-10-1,-26 13-42,0 1 0,0-1-1,0 1 1,0-1 0,0 1-1,0-1 1,0 1 0,1 0-1,-1-1 1,0 1-1,0 0 1,0 0 0,1 0-1,-1 0 1,0 0 0,0 0-1,0 0 1,1 1 0,-1-1-1,0 0 1,0 1 0,0-1-1,2 1 1,20 18-3708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1190 9648,'0'0'7890,"10"-8"-7350,25-23 6,0-2 1,-2-2-1,39-53 0,82-136 1173,-129 182-1388,-1 0 0,-2-2 0,24-69 0,-37 85 35,-1 0 1,-1 0-1,-2 0 0,-1-1 0,-1 0 0,-1 0 0,-3-37 0,-2 36 1394,1 20-1328,1 0 0,1-1 0,-1 1 0,2 0 0,-1 0 0,1 0 0,5-18 0,-2-1-204,-4 19-118,-5 18-44,-12 39-34,2 1-1,-13 69 1,16-59-20,-9 34-27,4 2 1,3 0 0,0 182-1,14-264 25,0 0 1,1 0-1,1 0 0,0 0 0,0-1 0,1 1 0,1 0 0,0-1 0,0 0 0,1 0 1,9 15-1,-13-25-3,0 0 1,0 1-1,1-1 1,-1 0 0,0 0-1,0 1 1,1-1-1,-1 0 1,1 0-1,-1-1 1,1 1 0,-1 0-1,1 0 1,0-1-1,-1 1 1,1-1 0,0 1-1,-1-1 1,1 0-1,0 0 1,-1 1-1,1-1 1,0 0 0,0-1-1,-1 1 1,1 0-1,0 0 1,-1-1 0,1 1-1,0-1 1,2-1-1,4-2 43,0 0-1,-1-1 1,1 0-1,12-11 1,-17 12-30,34-26 8,-1-3 0,-3-1 0,0-1 0,-2-2-1,-2-1 1,-2-1 0,27-51 0,163-388-28,-206 452 0,-1 0 0,-1-1 0,-1 0 0,-1-1 0,-2 1 0,4-54 0,-9 81 0,-1 0 0,1-1 0,0 1 0,0 0 0,0 0 0,0 0 0,0 0 0,-1-1 0,1 1 0,0 0 0,0 0 0,0 0 0,-1 0 0,1 0 0,0-1 0,0 1 0,-1 0 0,1 0 0,0 0 0,0 0 0,0 0 0,-1 0 0,1 0 0,0 0 0,0 0 0,-1 0 0,1 0 0,0 0 0,0 0 0,-1 0 0,1 0 0,0 0 0,0 0 0,-1 0 0,1 1 0,0-1 0,0 0 0,0 0 0,-1 0 0,1 0 0,0 0 0,0 1 0,0-1 0,0 0 0,-1 0 0,1 0 0,0 0 0,0 1 0,0-1 0,0 0 0,0 0 0,0 1 0,0-1 0,-1 0 0,1 0 0,0 1 0,-9 21 0,1 0 0,1 0 0,-9 47 0,16-67 0,-24 167 0,7-43 0,-60 376 0,75-476 0,2-21 0,0 0 0,-1 1 0,1-1 0,-1 0 0,-1 0 0,1 1 0,-2 4 0,0 4 0,5-21 0,-1-1 0,1 0 0,0 0 0,7-12 0,2-12 0,-9 25 0,1-8 0,1 0 0,1 1 0,0 0 0,1 0 0,0 0 0,1 1 0,1 0 0,10-14 0,-18 26 0,1 1 0,-1-1 0,1 1 0,-1-1 0,1 1 0,0-1 0,-1 1 0,1-1 0,0 1 0,-1 0 0,1-1 0,0 1 0,0 0 0,-1 0 0,1 0 0,0-1 0,0 1 0,-1 0 0,1 0 0,0 0 0,0 0 0,-1 0 0,1 0 0,0 0 0,0 1 0,0-1 0,-1 0 0,1 0 0,0 0 0,-1 1 0,1-1 0,0 1 0,0-1 0,-1 0 0,1 1 0,-1-1 0,1 1 0,0-1 0,-1 1 0,1 0 0,-1-1 0,1 1 0,-1-1 0,0 1 0,1 0 0,-1 0 0,1 0 0,4 8 0,-1-1 0,0 0 0,4 12 0,-3-8 0,11 21 0,1-1 0,1 0 0,45 57 0,-60-86 0,-1 1 0,1-1 0,1 0 0,-1 0 0,0 0 0,1 0 0,-1-1 0,1 1 0,0-1 0,0 0 0,0 0 0,0 0 0,0-1 0,0 1 0,0-1 0,1 0 0,-1 0 0,0-1 0,7 1 0,-5-2 0,0 0 0,0 0 0,-1 0 0,1-1 0,-1 0 0,1 0 0,-1 0 0,1-1 0,-1 0 0,0 0 0,-1 0 0,1 0 0,0-1 0,4-5 0,0 0 0,0 0 0,-1-1 0,0 0 0,-1 0 0,0-1 0,-1 0 0,0 0 0,-1-1 0,0 0 0,-1 1 0,0-2 0,-1 1 0,0 0 0,2-20 0,-8-7 0,3 38 0,0-1 0,0 1 0,0 0 0,0 0 0,0 0 0,-1-1 0,1 1 0,0 0 0,-1 0 0,1 0 0,-1 0 0,1 0 0,-1 0 0,0 0 0,1 0 0,-1 0 0,0 0 0,0 0 0,0 0 0,0 0 0,0 1 0,1-1 0,-2 0 0,1 1 0,0-1 0,0 0 0,0 1 0,-1-1 0,0 1 0,1 1 0,0-1 0,0 1 0,-1-1 0,1 1 0,0-1 0,0 1 0,0 0 0,0 0 0,0 0 0,0-1 0,0 1 0,0 0 0,0 0 0,0 0 0,0 0 0,1 1 0,-1-1 0,0 0 0,1 0 0,-1 0 0,1 1 0,-1-1 0,0 2 0,-8 33 0,8-28 0,0 0 0,1 0 0,0 0 0,0 0 0,0 0 0,1 0 0,1-1 0,2 14 0,-2-17 0,0 0 0,0 0 0,0 0 0,0 0 0,0 0 0,1-1 0,0 1 0,0-1 0,0 0 0,0 1 0,0-1 0,1-1 0,-1 1 0,1 0 0,0-1 0,-1 0 0,6 2 0,-5-2 0,0-1 0,1 0 0,-1 0 0,1 0 0,0 0 0,-1-1 0,1 0 0,0 0 0,-1 0 0,1 0 0,-1-1 0,1 0 0,0 0 0,-1 0 0,0 0 0,1-1 0,-1 1 0,5-4 0,9-4 0,1-2 0,27-21 0,-30 21 0,-8 5 0,43-27 0,-47 31 0,-1 0 0,1 0 0,0 1 0,0-1 0,0 1 0,0 0 0,1 0 0,-1 0 0,0 1 0,0-1 0,7 1 0,-10 1 0,0-1 0,-1 0 0,1 1 0,0-1 0,0 0 0,0 1 0,-1-1 0,1 1 0,0 0 0,-1-1 0,1 1 0,-1-1 0,1 1 0,0 0 0,-1 0 0,1-1 0,-1 1 0,0 0 0,1 0 0,-1 0 0,0-1 0,1 1 0,-1 0 0,0 1 0,5 28 0,-3-16 0,-1 10 0,-1-20 0,0 1 0,0-1 0,1 1 0,-1-1 0,1 0 0,2 7 0,-3-10 0,1-1 0,-1 0 0,1 0 0,-1 1 0,1-1 0,-1 0 0,1 0 0,-1 0 0,1 0 0,-1 1 0,1-1 0,-1 0 0,1 0 0,-1 0 0,1 0 0,-1 0 0,1 0 0,0 0 0,-1-1 0,1 1 0,-1 0 0,1 0 0,-1 0 0,1 0 0,-1-1 0,1 1 0,-1 0 0,1-1 0,0 1 0,16-10 0,21-23 0,-28 24 0,1-1 0,17-10 0,-24 17 0,1 1 0,-1 0 0,1 0 0,-1 0 0,1 0 0,0 1 0,0 0 0,0 0 0,0 0 0,9 0 0,-7 2 0,-1-1 0,0 1 0,0 0 0,1 1 0,-1-1 0,0 1 0,0 1 0,7 3 0,46 29 0,-26-15 0,-11-8 0,31 11 0,3 0 0,-56-22 10,0-1 0,0 0 0,0 0-1,0 0 1,0 0 0,0 0 0,0 0 0,0 0 0,1 0-1,-1 0 1,0 1 0,0-1 0,0 0 0,0 0 0,0 0-1,0 0 1,0 0 0,1 0 0,-1 0 0,0 0 0,0 0-1,0 0 1,0 0 0,0 0 0,0 0 0,1 0 0,-1 0-1,0 0 1,0 0 0,0 0 0,0 0 0,0 0 0,0 0-1,1 0 1,-1-1 0,0 1 0,0 0 0,0 0 0,0 0-1,0 0 1,0 0 0,0 0 0,0 0 0,0 0 0,1 0-1,-1 0 1,0-1 0,0 1 0,0 0 0,-2-8 482,-5-5-5411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0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285 519 4512,'0'0'6680,"-10"0"-6179,-33 1 22,40-1-426,0 0 0,0 1 0,0-1-1,0 1 1,0 0 0,0-1 0,0 1 0,1 1 0,-1-1 0,0 0 0,1 1 0,-1-1 0,-3 4 0,-14 7 682,8-7-542,0 1 0,1 1 0,0 0 0,0 0 1,0 1-1,1 0 0,0 1 0,1 0 1,0 1-1,0 0 0,1 0 0,1 1 1,-9 16-1,12-21-109,1 0 0,-1 0 1,2 1-1,-1-1 0,-2 12 1,4-14-84,1 0 0,-1 1 0,1-1 0,1 1 1,-1-1-1,0 0 0,1 1 0,0-1 0,0 0 0,2 5 0,-1-3-2,0-1-1,1 1 0,0-1 0,-1 0 0,2 0 0,-1 0 1,0 0-1,1-1 0,0 1 0,0-1 0,1 0 0,-1 0 1,9 5-1,-10-7-21,1 0 0,-1 0 0,1 0 0,-1-1 0,1 0 0,0 0 0,0 0 0,0 0 0,0 0 0,0-1 0,0 1 0,0-1 0,0 0 0,0 0 0,0-1 0,-1 1 1,1-1-1,0 0 0,0 0 0,0 0 0,4-3 0,-2 1 7,0 0 1,0-1-1,0 0 1,0-1-1,-1 1 1,0-1-1,0 0 1,0 0-1,0 0 1,-1-1-1,0 0 1,0 0-1,-1 0 1,1 0-1,-1 0 1,-1-1-1,1 0 1,2-9-1,-3 4 22,1 0 1,-2 0-1,1 0 0,-2 0 1,0 0-1,0 0 0,-1 0 0,0 1 1,-1-1-1,-4-13 0,0 3 202,-1-1-1,-13-26 1,18 43-33,1 0-65,1 10 232,3 15-329,1 0 0,8 25 1,5 18 23,-9-15-10,-1 0 0,-3 0 1,-1 1-1,-3 0 0,-1-1 0,-12 66 1,11-94-5,-2-1 1,0-1-1,-2 1 1,-9 24-1,12-37-22,1 0-1,-1 0 1,1-1-1,-1 1 1,-1-1-1,1 0 0,0 0 1,-1 0-1,0 0 1,0 0-1,0-1 1,-1 0-1,1 0 1,-1 0-1,0 0 0,1-1 1,-1 0-1,0 0 1,-8 2-1,6-4 47,1 0 0,0-1 0,0 0 0,-1 0 0,1-1 0,0 1 0,0-1 0,-7-4 0,7 4-8,3 0-40,0 1 1,0-1-1,0 0 1,0 0-1,0 0 1,0-1-1,1 1 1,-1-1 0,1 1-1,0-1 1,-4-4-1,5 5-26,0 0-1,-1 0 1,1 0-1,0 0 1,0-1 0,0 1-1,0 0 1,1 0-1,-1-1 1,1 1-1,-1 0 1,1-1-1,0 1 1,0 0 0,0-1-1,0 1 1,0 0-1,1-3 1,6-13 22,0 1 1,1-1 0,1 2-1,1-1 1,1 2-1,20-25 1,-1 7-30,59-51 0,-52 55-30,52-30-1,-37 25 22,-49 33 6,-1-1 0,0 1-1,0-1 1,0 0 0,0 1-1,0-1 1,0 0 0,0 0-1,-1 0 1,1 0 0,1-3-1,-2 3 4,0 1 0,-1 0 1,1 0-1,0 0 0,0 0 0,0 0 0,0 0 0,0 0 0,0 1 0,1-1 0,-1 0 1,0 0-1,0 1 0,1-1 0,1 0 0,-2 1-74,12-13 48,-11 12 15,-1 0 0,0 0 0,1 0 0,-1 0-1,0 0 1,0 0 0,0-1 0,0 1-1,0-1 1,0 1 0,0 0 0,0-1 0,0 0-1,0-2 1,2-4 10,-1-1 0,-1 0 0,0 1 0,0-1 0,0 0 0,-2-9 0,1 15-7,0 1 0,0 0 0,0 0 0,0 0 0,-1 0 0,1-1 0,-1 1 0,1 0 0,-1 0 0,0 0 0,0 0 0,0 0 1,0 0-1,0 1 0,-1-1 0,1 0 0,0 0 0,-1 1 0,1-1 0,-1 1 0,0-1 0,1 1 0,-1 0 0,0 0 0,0 0 0,0 0 1,0 0-1,0 0 0,0 0 0,-2 0 0,2 1-2,1 1 0,0-1 1,-1 0-1,1 1 0,0-1 0,-1 1 1,1-1-1,0 1 0,0 0 1,-1 0-1,1-1 0,0 1 0,0 0 1,0 0-1,0 0 0,0 0 0,0 0 1,1 1-1,-1-1 0,0 0 0,0 0 1,0 2-1,-16 32-50,16-27 44,-1-1 0,1 0 0,0 0 0,1 1 0,0-1 0,0 0 0,0 0 1,1 1-1,0-1 0,0 0 0,1 0 0,0 0 0,0 0 0,1 0 0,0 0 0,6 10 0,0-2-18,1 1-1,0-2 0,1 1 0,1-1 0,23 21 1,-29-30 12,-1-1 0,2 1 1,-1-1-1,0-1 1,1 1-1,-1-1 1,1 0-1,0-1 1,0 1-1,1-1 0,-1-1 1,0 0-1,0 0 1,1 0-1,-1 0 1,1-1-1,-1-1 1,0 1-1,1-1 1,9-3-1,-6 1 1,0 0 0,-1 0 0,1-2 0,-1 1 0,0-1 0,0-1 0,0 0 0,-1 0 0,0-1 0,0 0 0,-1 0 0,15-17 0,-8 4 26,-1 0-1,-1-1 1,0-1-1,-2 0 0,0-1 1,-1 0-1,-2 0 1,0-1-1,-2 0 1,5-34-1,-4 1 83,-3 0-1,-3-1 1,-7-78 0,6 65 30,1 57-85,0-1 1,-1 1-1,0 0 0,-2 0 0,1-1 1,-2 1-1,0 0 0,-5-14 0,0 17 47,8 11-88,-1 0 1,1 0-1,0 0 1,0 0 0,-1 0-1,1 0 1,0 0 0,0 0-1,-1 0 1,1 0-1,0 0 1,0 0 0,-1 0-1,1 1 1,0-1 0,0 0-1,0 0 1,-1 0-1,1 0 1,0 0 0,0 1-1,0-1 1,0 0 0,-1 0-1,1 0 1,0 1 0,0-1-1,0 0 1,0 0-1,0 1 1,0-1 0,-9 31 24,6-18-38,-9 36-11,2 1 0,3 0 0,1 1 0,3-1 0,2 1 0,2 0 0,15 91 0,-8-105-5,1-1-1,2-1 1,2 0-1,22 43 1,-31-71 31,0 0 0,0 0 1,1 0-1,0-1 0,0 0 1,1 0-1,-1 0 0,1-1 1,8 5-1,-11-7 0,1 0 1,0-1-1,0 1 0,0-1 0,1 0 0,-1 0 1,0-1-1,1 1 0,-1-1 0,1 0 0,0 0 1,-1-1-1,1 1 0,0-1 0,-1 0 0,10-1 1,-6-1-6,0 0 1,0 0-1,0-1 1,-1 0-1,1 0 1,-1 0-1,1-1 1,-1-1 0,0 1-1,-1-1 1,1 0-1,6-7 1,19-18 180,-1 0-4645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0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11760,'0'0'1713,"17"-2"-1305,309-23 1285,-237 24-1134,131 6 827,-210-3-1495,0 0 0,0 1-1,0 1 1,0-1-1,-1 1 1,0 1 0,0 0-1,0 0 1,0 1-1,-1 0 1,0 0 0,0 1-1,0 0 1,-1 1-1,-1-1 1,12 17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0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1138 6928,'0'0'3414,"12"-6"-2870,6-5-278,0-1 0,-1 0 0,0-1 0,-1 0 0,-1-2 0,15-17 0,14-28 754,-3-3 1,-3-1 0,47-108 0,-61 114-401,-3-2 0,-2 0 1,-3-1-1,12-97 1,-25 130-338,-1 0-1,-1 0 1,-1-1 0,-2 1 0,0 0 0,-8-29 0,9 54-233,1 1 0,-1-1 0,0 0 0,0 1 1,0-1-1,-1 0 0,1 1 0,-1 0 0,1-1 0,-4-3 1,0 0 270,1 2-86,-1 16-113,-9 34-70,2 0 0,3 1 0,1 1-1,2 0 1,2 62 0,40 316 123,-32-406-154,1 0 0,1 0 1,1 0-1,0-1 0,2 0 1,12 22-1,-16-35 13,0 0 0,0 0 0,0 0 0,1 0 0,8 6 0,-9-8-6,-4-4-20,0 1 1,0 0-1,0-1 0,1 1 1,-1-1-1,0 1 0,1-1 1,-1 0-1,0 1 0,0-1 1,1 0-1,-1 0 0,0 0 1,1 0-1,-1 0 0,1 0 1,-1 0-1,0-1 0,0 1 1,1-1-1,1 0 0,26-13 111,-24 12-88,13-8 51,-2 0-1,1-1 0,19-18 1,-28 23-26,-1-2 0,0 1 0,0-1 0,-1 0 0,0 0 0,0-1 0,-1 1 0,5-12 0,1-20 141,-10 33-146,0 0-1,1-1 1,0 1 0,4-9-1,12-28 378,-18 44-427,0 0 1,0 0-1,1 0 0,-1 0 0,0 0 1,0 0-1,0 0 0,0 0 0,0 0 1,0 0-1,0 0 0,0 0 0,0 1 1,0-1-1,0 0 0,0 0 0,0 0 1,0 0-1,0 0 0,0 0 0,1 0 1,-1 0-1,0 0 0,0 0 0,0 0 1,0 0-1,0 0 0,0 0 0,0 0 1,0-1-1,0 1 0,0 0 0,0 0 1,0 0-1,0 0 0,0 0 0,1 0 1,-1 0-1,0 0 0,0 0 0,0 0 1,0 0-1,0 0 0,0 0 0,3 14 84,3 21 26,-3 9-120,-2-17-6,2-1 0,0 1 0,2-1-1,0 0 1,13 34 0,-17-58 17,-1-1-1,0 0 0,1 0 1,-1 0-1,1 0 1,-1 0-1,1 0 0,-1-1 1,1 1-1,0 0 1,-1 0-1,1 0 1,0 0-1,0-1 0,0 1 1,-1 0-1,1-1 1,0 1-1,0-1 0,0 1 1,0-1-1,0 1 1,0-1-1,0 1 0,0-1 1,0 0-1,1 0 1,-1 0-1,2 0 0,-1 0 2,1-1 0,-1 0 0,0 0 0,1 0 0,-1 0 0,0 0 0,0-1 0,0 1 0,0-1 0,0 1 0,0-1 0,2-3 0,7-7 25,-1 0-1,16-28 1,-25 39-26,13-23 57,-1-1 0,-2-1 0,0 0 0,-1 0 1,-2-1-1,8-45 0,-9 19 229,-3 44-165,-3 6-99,-3 6-6,8 26 24,23 153-37,-27-171-18,1-1 0,0 1 0,0-1 0,1 1-1,0-1 1,1 0 0,7 12 0,-11-21 12,-1 0 1,1 0-1,0 0 1,-1 0-1,1 0 1,0 0-1,-1 0 0,1 0 1,0 0-1,0-1 1,0 1-1,0 0 1,0 0-1,0-1 1,0 1-1,0-1 0,0 1 1,0-1-1,0 1 1,0-1-1,1 0 1,-1 0-1,0 1 1,0-1-1,0 0 0,0 0 1,1 0-1,-1 0 1,0 0-1,0-1 1,0 1-1,0 0 1,1 0-1,-1-1 0,0 1 1,0-1-1,0 1 1,0-1-1,0 1 1,0-1-1,0 0 1,0 0-1,0 1 1,0-1-1,1-1 0,2-3 7,0 1 0,0 0 0,0-1 0,-1 0 0,1 0-1,-1 0 1,4-11 0,5-14 49,-2-2 0,-1 1 0,-2-1 1,-1 0-1,3-49 0,-9 64-4,0 15-35,-1-1 1,1 1-1,0-1 1,1 1-1,-1-1 1,0 1-1,1-1 0,-1 1 1,1-1-1,1-2 1,-2 4 23,6 5 97,-3-2-133,54 47 39,-27-26-38,-14-10-16,2 3-17,0-1 1,2-1 0,-1-1 0,2-1 0,35 17-1,-40-23 18,-9-3 0,0 0 0,0 0 0,0-1 1,14 2-1,-18-4 8,0 0 0,-1 0 1,1 0-1,0 0 1,-1-1-1,1 1 0,-1-1 1,1 1-1,-1-1 0,1 0 1,-1 0-1,1 0 0,-1-1 1,0 1-1,1-1 0,-1 1 1,4-4-1,-1-1 19,1 1 1,-1-1-1,0 0 0,7-12 0,-10 17-12,-1-1 0,0 0 0,0 0 0,0 0 0,0 0 0,0 0 0,-1 0 1,1 0-1,-1 0 0,1-1 0,-1 1 0,0 0 0,0 0 0,0 0 0,0-1 0,0 1 0,0 0 0,-1 0 0,1 0 0,-2-4 0,2 5-3,0 1-1,-1-1 1,1 1 0,0 0-1,0-1 1,-1 1 0,1-1-1,0 1 1,-1 0 0,1-1-1,0 1 1,-1 0 0,1-1-1,0 1 1,-1 0 0,1 0-1,-1-1 1,1 1 0,-1 0-1,1 0 1,-1 0 0,1 0-1,0-1 1,-1 1 0,1 0-1,-1 0 1,1 0 0,-1 0-1,1 0 1,-1 0 0,1 0-1,-1 0 1,1 1 0,-1-1-1,1 0 1,-1 0 0,-1 1 10,-1 1 0,1-1 0,0 0 1,0 1-1,0-1 0,0 1 0,1 0 0,-3 2 0,-1 2 19,0 0-1,0 0 0,1 1 1,-6 11-1,7-9-41,0 0 0,1 0 0,0 0 0,1 0 1,0 1-1,0-1 0,1 0 0,0 1 0,2 9 0,-2-15 8,0-1-1,1 0 0,-1 1 0,1-1 0,0 0 1,0 1-1,0-1 0,1 0 0,-1 0 0,1 0 1,0 0-1,-1 0 0,1 0 0,1 0 0,-1-1 1,0 1-1,1-1 0,-1 0 0,1 1 0,0-1 1,0 0-1,-1-1 0,1 1 0,1 0 1,-1-1-1,0 0 0,6 2 0,-7-3 10,0 1-1,0-1 0,0 0 1,0 0-1,0-1 0,-1 1 1,1 0-1,0-1 0,0 1 1,0-1-1,0 1 1,0-1-1,-1 0 0,1 0 1,0 0-1,-1 0 0,1 0 1,0 0-1,-1-1 1,0 1-1,1 0 0,-1-1 1,0 1-1,1-1 0,0-1 1,0-1 8,1 1-1,-1-1 1,0 0 0,-1 0 0,1 0 0,-1 0 0,0 0 0,0 0-1,0 0 1,1-7 0,-2-3 14,0 1 1,0-1-1,-1 0 0,-1 1 1,0-1-1,-1 1 0,0 0 1,-1 0-1,-1 0 0,0 0 1,-1 1-1,-13-23 0,10 15 54,8 18-70,1-1 0,-1 1 0,0 0 0,0-1 0,0 1 0,0 0 0,-1 0 0,1 0 0,-1 0 1,1 0-1,-1 0 0,1 0 0,-1 1 0,-3-3 0,4 4 2,0-1 0,0 0 0,0 1 0,0-1 0,0 0 0,0 0 0,0 0 0,0 1-1,0-1 1,0 0 0,0 0 0,0 0 0,0-1 0,1 1 0,-1 0 0,1 0 0,-1 0 0,1 0 0,-1-1 0,0-1 0,19 3 22,64 2 17,75-3 74,-36-6 56,-120 7-171,0 0 1,0 0 0,-1 0 0,1 0-1,0 1 1,0-1 0,-1 0-1,1 0 1,0 0 0,0 1 0,-1-1-1,1 0 1,0 1 0,0-1-1,-1 1 1,1-1 0,0 2 0,0-2-122,-1 0 0,0 0 0,0 1 0,0-1 0,0 0 0,0 0 0,1 1 0,-1-1 0,0 0 0,0 0 0,0 1 0,0-1 0,0 0 0,0 0 0,0 1 0,0-1 0,0 0 0,0 1 0,0-1 0,0 0 0,0 0 0,0 1 0,0-1 0,0 0 0,-1 0 0,1 1 0,0-1 0,0 0 0,0 0 0,0 1 0,0-1 0,-1 0 0,1 0 0,0 0 0,0 1 0,0-1 0,-1 0 0,1 0 0,0 0 0,-1 1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0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11760,'0'0'2816,"117"-24"-2224,-35 8 0,17-2-96,40-8 7,-28 14-95,-22-3 16,-11 9-192,-9 6 8,-1 6-136,-3 11-8,-3 7-128,-9 4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12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200 165 6424,'0'0'3577,"3"-10"-3068,1-3-340,-2 9-73,-1-1 0,1 0 1,-1 1-1,0-1 0,0 0 0,-1 0 1,1-8-1,-7-4 4344,6 22-4276,-1 0 1,0-1-1,0 1 1,0 0-1,-1-1 1,0 0-1,-3 7 1,-4 12 92,-8 41 404,-10 74 0,2-9-6,-2 20 24,-12 46 526,21-96-189,12-71-82,6-28-911,0 0 1,0 1 0,0-1-1,-1 1 1,1-1-1,0 0 1,0 1 0,0-1-1,0 1 1,0-1 0,-1 0-1,1 1 1,0-1 0,0 0-1,-1 1 1,1-1 0,0 0-1,0 1 1,-1-1 0,1 0-1,0 0 1,-1 1-1,1-1 1,0 0 0,-1 0-1,1 0 1,-1 1 0,1-1-1,0 0 1,-1 0 0,1 0-1,-1 0 1,1 0 0,0 0-1,-1 0 1,1 0 0,-1 0-1,1 0 1,0 0-1,-1 0 1,1 0 0,-1 0-1,1 0 1,-1-1 0,-3 1 229,3 0-170,0 0 52,1 0-125,-1 0 0,1 0-1,0 0 1,-1-1 0,1 1 0,0 0 0,-1 0-1,1 0 1,0 0 0,0 0 0,-1 0 0,1 0-1,0-1 1,0 1 0,-1 0 0,1 0-1,0 0 1,0-1 0,-1 1 0,1 0 0,0 0-1,0-1 1,0 1 0,0 0 0,-1 0 0,1-1-1,0 1 1,0 0 0,0-1 0,0 1 0,0 0-1,0-1 1,-1-5 2,0 0 0,1 0 0,0 0 1,1 0-1,-1 0 0,1 0 0,3-10 0,16-45 61,-11 33-37,-1 5-8,2 0 0,0 1 0,1 0 0,1 0 0,1 1 0,1 1 0,1 0 1,0 1-1,2 1 0,35-32 0,-48 47-27,-1 1-1,1-1 1,-1 1 0,1 0 0,0 0-1,0 0 1,0 1 0,0-1-1,0 1 1,1 0 0,-1 0 0,0 1-1,0-1 1,1 1 0,-1 0 0,0 0-1,1 0 1,-1 1 0,4 1-1,-2-1 2,-1 1-1,1 0 1,-1 0-1,0 1 0,0 0 1,0 0-1,0 0 0,-1 0 1,1 1-1,-1 0 0,0 0 1,0 0-1,4 6 1,-4-4-1,1 0 1,-1 0-1,-1 1 1,1-1-1,-1 1 1,0 0-1,-1 0 1,0 0-1,0 1 1,1 8-1,-2-11 0,-1 0-1,1 0 0,-1 1 1,-1-1-1,1 0 1,-1 0-1,0 0 1,0 1-1,0-1 1,-1 0-1,0-1 0,0 1 1,0 0-1,0 0 1,-4 4-1,2-4 7,1 0-1,-1 0 0,0-1 1,-1 0-1,1 1 1,-1-2-1,1 1 0,-1 0 1,-1-1-1,1 0 0,0 0 1,-1-1-1,1 1 1,-1-1-1,0-1 0,0 1 1,0-1-1,0 0 0,-6 1 1,-5-2 21,-1-1 0,1 0 1,0-1-1,0-1 0,-24-7 1,32 5 213,14 0-99,17-1-62,227 18-13,-229-12-85,-1 0-5,0 0-1,22-4 0,-35 3 27,0 0-1,0-1 0,0 1 0,-1-2 1,1 1-1,0 0 0,-1-1 1,0 0-1,0 0 0,0-1 1,5-3-1,2-5 37,0 1 1,-1-1-1,0-1 1,-1 0-1,0-1 1,-1 0-1,-1 0 1,0-1-1,-1 0 1,9-27-1,-9 29 79,-5 9-35,-5 10-16,2-3-59,0 1 1,0 0 0,1 0-1,-1 0 1,1 0 0,-1 0-1,1 0 1,1 6-1,-1 5 4,-2 32-9,0 44-11,2-79 6,1 0 0,1 0 0,0 0-1,1-1 1,6 20 0,-8-30 2,0 1 0,0 0 0,0-1 0,0 1 0,0-1 0,0 1 0,0-1 0,1 0 0,-1 1 0,0-1 0,1 0 1,-1 0-1,1 0 0,-1 0 0,1 0 0,0 0 0,-1-1 0,1 1 0,0 0 0,0-1 0,-1 0 0,1 1 0,0-1 0,0 0 0,0 0 0,-1 0 0,1 0 0,0 0 0,0 0 0,0 0 0,0-1 0,-1 1 0,4-2 0,4 0 7,-1-1 0,1 0 1,0-1-1,-1 0 0,9-6 0,2-2 17,-1 0 0,-1-2 0,0 0 0,20-22 0,-20 18 26,1 1-1,31-24 0,-47 40-46,-1 0 0,1 0 0,-1 0 0,0 1 0,1-1 0,0 0 0,-1 1 0,1-1 0,-1 1 0,1-1 0,0 1 0,-1 0 0,1 0 0,-1 0-1,1 0 1,0 0 0,-1 0 0,1 0 0,0 0 0,-1 1 0,4 0 0,-2 1 1,0-1 0,0 1 0,-1 0-1,1 0 1,0 0 0,-1 0 0,0 0 0,1 1-1,-1-1 1,3 5 0,2 4 3,-1 0-1,0 0 1,-1 1-1,7 20 0,-8-19 13,-1 0 0,-1 1 0,0 0 0,-1-1 0,0 20 0,3-34 102,5-12-59,13-21-1,-17 26-30,57-84 154,-52 80-151,-1 0 0,2 1 0,-1 0-1,2 1 1,14-12 0,-25 22-30,0-1 0,0 1 0,0-1-1,0 1 1,0 0 0,0-1 0,0 1 0,0 0 0,0 0 0,0 0 0,0 0 0,1 0 0,-1 0 0,0 0 0,0 0 0,0 0-1,0 1 1,0-1 0,0 0 0,0 1 0,0-1 0,0 0 0,0 1 0,0 0 0,-1-1 0,1 1 0,0-1 0,0 1-1,0 0 1,-1 0 0,1-1 0,0 1 0,-1 0 0,2 1 0,19 32 33,-20-32-35,4 11 7,0 0 0,-1 1 1,0 0-1,3 24 0,-4-20 14,0 0-1,7 19 0,-9-35-20,-1-1-1,0 0 1,1 1-1,-1-1 1,1 0-1,-1 1 1,1-1-1,0 0 0,0 0 1,-1 1-1,1-1 1,0 0-1,0 0 1,0 0-1,0 0 0,0 0 1,0 0-1,1 0 1,-1-1-1,0 1 1,0 0-1,1-1 0,-1 1 1,0-1-1,1 1 1,-1-1-1,0 1 1,1-1-1,-1 0 1,1 0-1,-1 0 0,0 0 1,1 0-1,-1 0 1,1 0-1,-1 0 1,1-1-1,-1 1 0,0 0 1,1-1-1,-1 1 1,0-1-1,1 0 1,-1 1-1,1-2 0,50-24 45,52-34 0,-62 34 2,66-48 126,-26 19-30,-77 52-164,15-10 138,-17 10-17,-14 6-12,-7 5-82,0 1 0,0 0 0,1 1 0,1 1 0,0 0-1,0 1 1,1 1 0,1 1 0,0 0 0,0 0 0,-15 24 0,25-31-11,-1 1 1,1-1-1,0 1 0,1 0 1,0 0-1,0 0 1,1 0-1,0 1 1,0-1-1,1 1 0,0-1 1,0 1-1,1 8 1,1-15 1,0 0 0,-1 1 0,1-1 0,0 0 0,0 0 0,0 0 0,0 0 0,1-1 0,-1 1 0,0 0 0,1 0 0,-1-1 0,1 1 0,0-1 0,-1 1 0,1-1 0,0 0 0,0 0 0,0 0 0,0 0 0,0 0 0,0 0 0,0 0 0,0-1 0,1 1 0,2 0 0,0 0-10,0 0 0,0-1 0,0 1 0,0-1 0,0 0 0,0-1 0,0 1 0,0-1 0,0 0 0,9-3 0,-6 0 3,-1 0 0,0 0 0,0-1 0,0 0 0,-1 0 0,0 0 0,0-1 0,0 0 0,-1 0 0,6-8 0,-1 0 1,-1-1 1,0-1-1,13-30 0,-11 16 2,-2-2-1,-1 1 1,-1-1-1,4-55 1,-6-132 0,-8 170 33,-1 0-1,-14-63 1,14 97 0,0-1 1,0 1 0,-2 0-1,0 0 1,0 1 0,-1 0-1,-12-17 1,19 30-26,-1 1 1,1-1-1,0 1 0,-1-1 0,1 1 0,0-1 1,-1 1-1,1-1 0,-1 1 0,1 0 1,0-1-1,-1 1 0,1 0 0,-1-1 1,0 1-1,1 0 0,-1 0 0,1-1 0,-1 1 1,1 0-1,-1 0 0,0 0 0,1 0 1,-1 0-1,1 0 0,-1 0 0,1 0 1,-1 0-1,0 0 0,1 0 0,-1 0 0,1 0 1,-1 1-1,0-1 0,1 0 0,-1 0 1,1 1-1,-1-1 0,1 0 0,-1 1 1,1-1-1,-1 0 0,1 1 0,0-1 0,-1 1 1,1-1-1,-1 1 0,1-1 0,0 1 1,0-1-1,-1 1 0,-15 34 18,15-34-18,-8 26-23,2-1 0,0 2-1,2-1 1,1 1 0,1-1 0,1 30 0,3-16-55,1 1 0,3-1 0,14 60 0,-9-51-1,-7-33 36,0 1-1,1-1 1,1-1 0,1 1-1,0-1 1,1 0-1,13 22 1,-16-32 25,2 3-9,0 0 0,0-1-1,1 1 1,1-1 0,9 8 0,-14-14 21,-1 0 0,1 0 0,0-1 1,0 1-1,0-1 0,0 0 1,0 0-1,0 0 0,0 0 1,0 0-1,0-1 0,0 1 0,1-1 1,-1 0-1,0 0 0,0 0 1,0 0-1,1-1 0,-1 1 1,0-1-1,0 0 0,5-1 0,4-3 10,-1-1 0,1 0 0,-1 0 0,0-1 0,-1-1 0,1 0 0,-1 0 0,-1-1 0,11-12 0,8-13 85,33-52-1,-17 22 74,-43 63-164,1-3 35,0 1 0,1 0 1,0-1-1,0 1 0,0 0 0,4-3 0,-6 6-30,0-1 1,0 1-1,0-1 1,0 1-1,0 0 1,-1 0-1,1-1 1,0 1-1,0 0 1,0 0-1,0 0 1,0 0-1,0 0 1,0 0-1,0 0 1,0 0-1,0 1 1,0-1-1,0 0 1,0 1-1,-1-1 1,1 0-1,0 1 0,0-1 1,0 1-1,-1-1 1,1 1-1,0 0 1,0-1-1,-1 1 1,1 0-1,0 0 1,5 6 6,-1-1 0,0 1 0,-1 0 0,1 1 1,-1-1-1,-1 1 0,1-1 0,-1 1 0,-1 0 1,0 0-1,3 16 0,-1 6 13,-1 58-1,-3-76-22,0 0 1,-1 0-1,-1 0 0,0 0 1,-5 15-1,5-24-2,1 1 0,0-1 0,-1 1-1,0-1 1,0 0 0,0 1 0,0-1 0,-1 0 0,-3 3 0,5-5-1,-1 1 0,0-1 0,1 0 0,-1 0 1,0 0-1,0 0 0,0 0 0,0-1 0,0 1 1,0 0-1,0-1 0,0 1 0,0-1 0,0 0 1,0 0-1,0 0 0,-4 0 0,-4-2 21,0 0-1,0-1 1,0 0-1,0 0 0,1-1 1,-1 0-1,1-1 1,1 0-1,-1 0 1,0-1-1,-13-13 1,3 5 1,6 6 27,12 8-39,-1-1-1,0 0 1,1 0-1,-1 0 1,1 0 0,-1 0-1,1 0 1,0 0 0,-1 0-1,0-3 1,1 4 22,18 0 49,44 8-67,0-4 1,84-4-1,-108-2 7,-1-2-1,0-2 1,0-1 0,0-2-1,46-18 1,-56 12 44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1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99 13968,'0'0'2535,"-42"-68"-2199,48 56 0,6 6-312,12 0 0,18 2-120,9 2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15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287 673 5920,'0'0'11617,"-11"-3"-11252,-36-9-4,44 11-299,-1 1-1,0 0 0,0 0 0,0 0 0,0 0 0,0 1 1,0-1-1,1 1 0,-1 0 0,0 0 0,1 0 0,-1 1 0,0 0 1,1-1-1,0 1 0,-1 0 0,-2 3 0,-10 4 142,-4 1 33,8-5-34,1 1 0,-19 12 0,26-15-149,1 0 1,-1 0-1,1 1 0,0-1 0,-1 1 1,2 0-1,-1 0 0,0 0 1,1 0-1,0 1 0,-2 4 1,-7 17 232,6-17-142,1 1 0,0 0 1,-4 18-1,7-25-114,1 0 1,0 0 0,0 0-1,0 1 1,0-1 0,0 0-1,0 0 1,1 0-1,-1 1 1,1-1 0,0 0-1,0 0 1,1 0 0,-1 0-1,0 0 1,4 4 0,-4-4-6,1-1 1,0 1 0,0-1-1,0 1 1,1-1 0,-1 0-1,1 0 1,-1 0 0,1 0-1,-1 0 1,1 0 0,0-1-1,0 0 1,0 1 0,0-1-1,0 0 1,0 0 0,0-1 0,0 1-1,1-1 1,-1 1 0,0-1-1,0 0 1,0 0 0,1-1-1,5 0 1,-3 0 9,1-1 0,-1 0 0,0 0 0,0 0 0,0-1 0,0 0 0,-1 0 0,1 0 0,-1-1 0,0 0 0,6-5 0,-3 2 17,-1 0 0,0 0 1,0-1-1,-1 0 0,0-1 0,7-12 0,-6 5 34,0 0 0,-1 0-1,0-1 1,-2 0 0,5-26-1,-8 34-34,0 0 0,0 0 1,-1 0-1,0-1 0,-1 1 0,0 0 0,0 0 0,-1 0 0,0 0 1,0 0-1,-1 0 0,-5-9 0,0 2 54,3 5 31,-1 1 0,-11-15 0,17 25-124,-1-1 0,1 1 0,0-1-1,-1 1 1,1 0 0,-1-1 0,1 1-1,-1 0 1,1 0 0,-1 0 0,1-1 0,-1 1-1,1 0 1,-1 0 0,0 0 0,1 0 0,-1 0-1,1 0 1,-1 0 0,1 0 0,-1 0-1,1 0 1,-1 0 0,0 0 0,0 1 0,1-1-9,-1 0 1,1 0 0,0 0-1,0 0 1,-1 0 0,1 1-1,0-1 1,0 0 0,-1 0 0,1 1-1,0-1 1,0 0 0,0 0-1,0 1 1,-1-1 0,1 0 0,0 0-1,0 1 1,0-1 0,0 0-1,0 1 1,0-1 0,0 0 0,0 1-1,0-1 1,0 0 0,0 0-1,0 1 1,0-1 0,0 0-1,0 1 1,0-1 0,0 0 0,0 1-1,0-1 1,0 0 0,1 0-1,-1 1 1,0-1 0,0 0 0,0 0-1,0 1 1,1-1 0,-1 0-1,0 0 1,0 1 0,1-1-1,-1 0 1,6 8-1,1-1 0,0 0-1,0-1 1,1 0 0,0 0-1,0 0 1,0-1 0,0 0 0,13 5-1,-15-8-1,1 0 0,-1 0 0,1-1 0,-1 0 1,1 0-1,-1-1 0,1 1 0,-1-1 0,1-1 0,0 1 0,-1-1 0,1 0 0,-1-1 0,1 0 0,6-2 0,2-3 4,0-1 1,0 0-1,-1-1 0,0 0 0,0-1 0,-1-1 1,-1 0-1,0-1 0,0 0 0,11-16 1,1-5 14,-1 0 0,-2-2 1,18-40-1,-16 25 130,-3 0 1,-2-2-1,18-90 0,-35 135 10,-3 10 30,-2 18-40,-67 745 355,64-689-480,-20 137 23,20-174-40,-2-1 1,-2 0-1,-22 51 0,20-57 1,7-17-4,0-1 0,-12 19 0,18-33-3,-1 0 0,0 0 0,1 1 0,-1-1 0,0 0 0,0 0 0,0 0 0,0 0 1,0 0-1,0 0 0,0-1 0,-1 1 0,1 0 0,0 0 0,-3 0 0,3-1 1,1 0 0,-1 0 0,0 0 0,0 0 0,1 0 0,-1 0 0,0 0 0,0 0 0,1 0 0,-1-1 0,0 1 0,0 0-1,1-1 1,-1 1 0,0 0 0,1-1 0,-1 1 0,0-1 0,1 1 0,-2-2 0,-1-2 19,-1-1 1,1 0-1,0 0 1,0 0-1,-4-10 1,6 12-15,-13-27 131,-13-42 0,24 63-97,1-1 1,0 1 0,0 0 0,1-1 0,0 1 0,0-1-1,1 1 1,1-1 0,1-13 0,0 17-13,0 0 1,0 0-1,1 1 0,0-1 1,0 1-1,0 0 1,0-1-1,1 1 1,0 1-1,0-1 0,6-5 1,-1 2 15,1 1 0,-1-1 0,1 2 1,17-10-1,-11 9-17,1 0 0,-1 1 0,1 1 0,0 1 0,1 0 0,-1 1 0,23 0 0,14 2 91,56 6 0,-64-2-103,85 15-378,-82-10-3876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1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133 124 5224,'0'0'12354,"-10"-8"-11811,-34-24-14,43 31-484,-1 1 0,1-1-1,0 0 1,-1 1 0,1-1-1,-1 1 1,1-1 0,-1 1 0,1 0-1,-1-1 1,1 1 0,-1 0-1,1 0 1,-1 0 0,1 0 0,-1 0-1,1 1 1,-1-1 0,1 0-1,-1 1 1,1-1 0,0 1 0,-1 0-1,1-1 1,-1 1 0,1 0-1,0 0 1,0 0 0,-2 1 0,1 0 63,-1 1 1,1-1-1,0 1 1,-1-1-1,2 1 1,-1 0 0,0 0-1,-2 6 1,0 3 102,1-1 0,1 0 1,0 1-1,1 0 0,0-1 1,1 1-1,0 0 0,1-1 1,2 18-1,-1-23-154,0-1 0,0 1-1,0-1 1,0 0 0,1 1 0,0-1-1,0-1 1,0 1 0,1 0 0,-1-1 0,1 0-1,0 0 1,1 0 0,-1 0 0,1 0 0,-1-1-1,1 0 1,0 0 0,0 0 0,1-1-1,-1 0 1,0 0 0,1 0 0,-1-1 0,1 1-1,0-1 1,-1-1 0,1 1 0,0-1 0,0 0-1,0 0 1,-1-1 0,1 1 0,0-1-1,-1-1 1,1 1 0,-1-1 0,7-2 0,-4 0-8,1 0 0,-1 0 1,0-1-1,0 0 1,-1-1-1,1 1 0,-1-2 1,10-10-1,-5 2 55,-1-1 0,0 0 0,9-20 0,-7 13 13,-7 13-26,0-1-1,0 1 0,-1-2 0,0 1 0,3-16 0,-6 16-4,1-5 335,-2 15-222,-1 11-96,1 4-75,0 1-1,1-1 0,1 0 1,0 0-1,10 27 0,-2-14-12,1-1 0,15 25-1,-25-47-13,0-1 0,0 0 0,1 1 0,-1-1 0,1 0 0,0 0-1,0 0 1,0-1 0,0 1 0,0-1 0,0 1 0,1-1 0,-1 0-1,1-1 1,0 1 0,0-1 0,-1 1 0,1-1 0,0 0 0,0 0-1,0-1 1,0 1 0,0-1 0,0 0 0,1 0 0,-1 0-1,0-1 1,0 1 0,0-1 0,0 0 0,-1 0 0,1-1 0,0 1-1,0-1 1,4-2 0,-2 0 3,-1 1 0,0-1 0,1 0 0,-2-1 0,1 1 0,0-1 0,-1 0 0,0-1 0,0 1 0,0 0 0,-1-1 0,0 0 0,3-6 0,1-5 16,-1 0 0,0 0 0,6-32 0,-10 35 10,-1 0 0,0 0 0,-1-15 0,0 22 9,0 1-1,-1 0 1,0 0 0,0 0-1,-1 0 1,0 0 0,0 0-1,0 1 1,-6-11 0,-1 8 35,6 5 78,11 5-52,42 9-61,0-2-1,0-1 1,78 0-1,-40-3 11,-21 0-16,1-2 0,97-10 0,-113-6 81,-54 14-103,0 0 0,1 0 0,-1 0 0,1 0 0,-1 0 0,1 0 0,-1 0-1,1 0 1,-1 0 0,1 1 0,0-1 0,-2 3 0,-1 1 6,-67 65 95,-33 37 0,81-81-76,15-18-17,0 0 0,1 1 1,0 0-1,0 0 0,1 0 0,0 1 0,1 0 0,0 0 0,1 0 1,-5 17-1,8-24-11,0 0 1,1 0-1,0 1 1,0-1-1,0 0 1,0 0-1,0 0 0,0 0 1,1 0-1,0 0 1,1 6-1,-1-8-5,-1-1 1,0 1-1,1 0 0,-1-1 0,1 1 0,0 0 0,-1-1 0,1 1 0,-1-1 0,1 1 0,0-1 1,-1 1-1,1-1 0,0 1 0,0-1 0,-1 0 0,1 1 0,1-1 0,0 1 1,0-1 0,0 0 0,-1 0 0,1 0 0,0-1 0,0 1 0,-1 0 0,1-1 0,0 1 0,-1-1 0,1 1 0,2-2 0,2-2 8,0 0 1,-1 0-1,1 0 0,-1 0 1,0-1-1,0 0 0,-1 0 1,0 0-1,1-1 1,4-8-1,5-10 38,12-28-1,-25 48-44,10-23 85,12-44 0,-8 20 110,-15 51-198,0 0 0,0-1 0,1 1 0,-1 0 0,0-1 0,0 1 0,0 0 0,0-1 0,0 1 0,0 0 0,0 0-1,1-1 1,-1 1 0,0 0 0,0 0 0,0-1 0,1 1 0,-1 0 0,0 0 0,0-1 0,1 1 0,-1 0 0,0 0 0,0 0 0,1 0 0,-1-1 0,0 1 0,1 0 0,-1 0 0,0 0 0,0 0 0,1 0 0,-1 0 0,0 0 0,1 0 0,-1 0 0,0 0 0,1 0 0,-1 0 0,0 0 0,1 0 0,-1 0 0,0 0 0,1 1 0,-1-1 0,0 0 0,0 0 0,1 0 0,-1 0 0,0 0 0,0 1 0,1-1 0,-1 0 0,0 0 0,0 1 0,1-1 0,-1 0 0,0 0 0,0 1 0,0-1 0,0 0 0,0 1-1,1-1 1,-1 0 0,0 0 0,0 1 0,0 0 0,15 28 44,-11-21-26,15 32 11,-10-20 6,0-1 0,1 1 0,1-2 0,17 22 0,-27-39-38,0-1 1,0 1 0,0 0-1,1 0 1,-1-1 0,0 1-1,0 0 1,1-1 0,-1 1 0,1-1-1,-1 0 1,0 1 0,1-1-1,-1 0 1,1 0 0,-1 0-1,1 0 1,-1 0 0,0 0-1,1-1 1,-1 1 0,1 0-1,-1-1 1,0 1 0,1-1-1,-1 1 1,0-1 0,1 0 0,0 0-1,4-3 3,0 1-1,0-1 0,0 0 1,8-8-1,-2-1 20,1 0 1,-2-1-1,0-1 1,-1 1-1,-1-2 1,13-25-1,-7 6 47,21-75-1,-34 99 33,-4 14-59,-4 19 8,2 17-23,2 1 0,2 0 0,6 45 0,5-20-19,-10-60-15,0-1 0,1 1 0,0-1 0,-1 1 0,2-1 0,-1 0 0,0 0 0,1 0 0,0 0 1,-1 0-1,7 5 0,-8-9 5,0 1 0,0-1 1,0 1-1,0-1 0,0 0 1,0 0-1,0 1 0,0-1 1,0 0-1,1 0 0,-1 0 1,0 0-1,0 0 0,0 0 1,0 0-1,0-1 0,1 1 1,-1 0-1,0-1 1,0 1-1,0-1 0,0 1 1,0-1-1,0 1 0,0-1 1,0 0-1,0 1 0,-1-1 1,1 0-1,0 0 0,1-1 1,24-29 24,-4-6 55,-3-1 0,0 0 0,23-79 0,-33 91-49,-6 17 18,0 1 0,1-1 0,0 0-1,1 1 1,-1 0 0,2 0 0,11-15 0,-17 23-42,1 0-1,-1 0 1,1 0 0,-1 0 0,1 0 0,-1 0 0,1-1 0,-1 1 0,0 0 0,1 0 0,-1 0-1,1 1 1,-1-1 0,1 0 0,-1 0 0,1 0 0,-1 0 0,1 0 0,-1 0 0,0 1 0,1-1-1,-1 0 1,1 0 0,-1 1 0,0-1 0,1 0 0,-1 1 0,0-1 0,1 0 0,-1 1 0,0-1-1,1 0 1,-1 2 0,16 17 12,-12-12-3,39 49-40,-31-37 18,1-1 0,1-1 0,1 0 0,31 27 0,-31-32 1,1-1 0,0-1 0,24 13 0,-36-21 5,0 0-1,0-1 1,0 1 0,1-1-1,-1 0 1,0 0 0,1 0-1,-1 0 1,0-1-1,1 0 1,-1 0 0,1 0-1,-1 0 1,0-1 0,1 1-1,-1-1 1,0 0-1,1-1 1,-1 1 0,7-4-1,-7 2 2,0 0-1,0-1 1,0 1-1,0-1 1,-1 0-1,1 0 1,-1-1-1,0 1 1,0-1-1,-1 1 1,0-1-1,1 0 1,-1 0-1,-1 0 1,1 0-1,-1 0 1,0 0-1,0 0 1,0-1-1,-1 1 1,0-8-1,0 5 6,0 1 0,-1-1-1,0 1 1,0-1 0,-1 1 0,0 0-1,0-1 1,-1 1 0,0 0-1,0 0 1,-1 1 0,1-1-1,-1 1 1,-7-9 0,9 14 5,1-1 0,-1 0 0,1 1 1,-1-1-1,1 0 0,-1 1 0,0 0 0,0-1 1,0 1-1,0 0 0,0 0 0,0 0 0,0 0 1,0 1-1,0-1 0,0 1 0,-1-1 1,1 1-1,0 0 0,0-1 0,-1 1 0,1 0 1,0 1-1,0-1 0,-1 0 0,1 1 0,0-1 1,0 1-1,0-1 0,0 1 0,-1 0 1,1 0-1,0 0 0,1 0 0,-1 1 0,0-1 1,0 0-1,0 1 0,-1 1 0,-3 3 9,1 0-1,0 1 1,0-1-1,0 1 1,1 0-1,0 0 1,0 1-1,1-1 1,-4 10-1,5-5-14,0-1-1,0 0 1,1 1-1,0-1 1,1 1 0,0 0-1,1-1 1,0 1-1,1-1 1,0 0 0,1 1-1,0-1 1,1 0-1,0-1 1,8 14-1,-3-5-9,2-1-1,0 0 0,2 0 0,0-2 0,0 1 0,2-2 1,23 22-1,-35-34 10,1-1 1,-1 1-1,1-1 1,0 1 0,0-1-1,-1 0 1,1-1 0,1 1-1,-1-1 1,0 1-1,0-1 1,0-1 0,1 1-1,-1 0 1,0-1-1,1 0 1,-1 0 0,0 0-1,1-1 1,-1 1-1,0-1 1,1 0 0,-1-1-1,0 1 1,0-1 0,0 1-1,0-1 1,4-3-1,2-1 3,-1-1 0,-1 0 0,1 0 0,-1-1 0,0 0 0,-1-1-1,0 1 1,-1-1 0,11-19 0,0-3-4,-2-1 0,-1-1 0,-2 0 0,12-50 0,6-37 0,-26 113 0,0 11 0,0 12 0,-4-15 0,8 29 0,-2 0 0,-1 1 0,-1-1 0,-2 1 0,-1 0 0,-2 0 0,0 0 0,-11 51 0,11-76 0,-1 0 0,0 0 0,-1 0 0,1 0 0,-1 0 0,0-1 0,-1 1 0,1-1 0,-1 0 0,-6 6 0,8-9 0,0 0 0,0 0 0,0-1 0,0 1 0,0 0 0,-1-1 0,1 1 0,-1-1 0,1 0 0,-1 0 0,0 0 0,1 0 0,-1 0 0,0-1 0,0 1 0,0-1 0,1 0 0,-1 1 0,0-1 0,0-1 0,0 1 0,0 0 0,1-1 0,-5-1 0,-20-12 0,23 11 0,0 0 0,0 1 0,0 0 0,0 0 0,-9-3 0,13 5 0,0 0 0,-1 0 0,1 0 0,0 0 0,0 0 0,0 0 0,0 0 0,0 0 0,0 0 0,-1 0 0,1 0 0,0 0 0,0 0 0,0 0 0,0-1 0,0 1 0,0 0 0,-1 0 0,1 0 0,0 0 0,0 0 0,0 0 0,0 0 0,0 0 0,0 0 0,0-1 0,0 1 0,-1 0 0,1 0 0,0 0 0,0 0 0,0 0 0,0 0 0,0-1 0,0 1 0,0 0 0,0 0 0,0 0 0,0 0 0,0 0 0,0 0 0,0-1 0,0 1 0,0 0 0,0 0 0,0 0 0,0 0 0,0 0 0,0-1 0,0 1 0,0 0 0,1 0 0,-1 0 0,0 0 0,0 0 0,0 0 0,0-1 0,11-7 0,15-6 0,-1 9 0,0 1 0,0 1 0,44 0 0,-34 2 0,67 3 0,-63 0 0,45-3 0,0-3 0,-84 4 16,0 0-1,0 0 1,0 0-1,0 0 1,-1 0-1,1 0 1,0 1-1,0-1 1,0 0 0,0 0-1,0 0 1,0 0-1,0 0 1,0 0-1,0 0 1,-1 0 0,1 0-1,0 1 1,0-1-1,0 0 1,0 0-1,0 0 1,0 0-1,0 0 1,0 0 0,0 1-1,0-1 1,0 0-1,0 0 1,0 0-1,0 0 1,0 0 0,0 0-1,0 1 1,0-1-1,0 0 1,0 0-1,0 0 1,0 0-1,0 0 1,0 0 0,0 1-1,1-1 1,-1 0-1,0 0 1,0 0-1,0 0 1,0 0 0,0 0-1,0 0 1,0 0-1,0 0 1,0 1-1,1-1 1,-1 0-1,0 0 1,0 0 0,0 0-1,0 0 1,0 0-1,0 0 1,1 0-1,-1 0 1,0 0 0,-8 6-5075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4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79 4816,'0'0'13495,"-10"-11"-13076,-29-29-22,30 28 349,7-3 1923,2 27-2492,1 0-1,1 0 1,6 23-1,1 5-19,-1 8 12,8 39 476,6 159-1,-19-187 108,-2-58-734,0 11 260,-1-10-90,-2-6-21,1 1-145,1 0-1,0 1 1,-1-1 0,1 0 0,0 0 0,1 0 0,-1 1-1,0-1 1,1 0 0,0 1 0,1-4 0,12-31-1161,-9 26-1427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4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7936,'0'0'7986,"14"16"-7434,39 48 214,45 74 0,9 45 494,-78-124-784,-2 0-1,28 97 1,-46-120-244,-1 1 0,-1 1 0,-2-1 0,0 47 0,-6-65-111,0 0-1,-1 0 0,0 1 0,-2-1 0,0-1 0,-2 1 1,0-1-1,0 0 0,-2 0 0,-11 19 0,10-21 27,-1 0 0,-1-1 0,-1 0 0,-19 20 0,27-31-113,-1 0 0,1 0 0,-1 0-1,0-1 1,0 0 0,0 0 0,-1 0 0,1 0-1,-1-1 1,1 0 0,-1 0 0,0-1 0,0 1 0,0-1-1,0-1 1,0 1 0,0-1 0,-6 0 0,8-1-12,1 0-1,-1 0 1,1 0 0,-1 0 0,1 0 0,0-1 0,0 0 0,-1 0 0,1 0 0,0 0 0,1 0 0,-1 0 0,0-1 0,1 1 0,-1-1 0,1 0 0,-3-4 0,-1-2-706,1 1 0,0-1-1,1 0 1,-4-12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13864,'0'0'2200,"17"-2"-1367,38-6-144,179-23 2366,-168 28-1842,0 3 1,-1 2 0,106 19-1,-147-16-453,1 1 0,45 18-1,-25-3-3598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17 699 5920,'0'0'6358,"0"16"-6015,-1 243 1132,-7 76 3484,11-332-4391,-3-10-113,-2-1-347,1 0 0,0 0-1,0-1 1,1 1 0,2-16 0,-2 0 34,3-107 905,21-156 0,-20 266-924,0 0 1,2 0 0,0 0 0,1 1 0,13-24-1,-15 32-2,2 1 0,-1 0 0,1 0 0,1 0-1,0 1 1,1 0 0,-1 1 0,2 0-1,19-15 1,-27 23-90,0 0 0,1-1 0,-1 1 0,0 0-1,1 0 1,-1 0 0,0 1 0,1-1 0,-1 1 0,1-1-1,-1 1 1,1 0 0,-1 0 0,1 0 0,0 0 0,-1 0-1,1 0 1,-1 1 0,1-1 0,-1 1 0,0 0 0,1 0-1,-1 0 1,0 0 0,1 0 0,-1 1 0,0-1 0,0 0 0,0 1-1,0 0 1,3 3 0,2 2 19,-1 1 1,0 0-1,0 0 0,-1 0 0,0 1 1,6 15-1,-5-10-10,-1 0 0,0 0 0,-1 0 0,0 1 0,-2-1 0,1 1 0,-2 0 0,0 22 0,-1-29-23,-1 0 0,0 0 0,-1-1 1,0 1-1,0 0 0,-1-1 1,1 1-1,-2-1 0,1 0 0,-1 0 1,0 0-1,0 0 0,-1-1 0,0 0 1,0 0-1,-1 0 0,-10 8 1,7-7-2,0 0 0,0-1 0,-1 0 1,0-1-1,0 0 0,-1-1 1,0 0-1,1-1 0,-19 4 0,20-5 3,0-1-1,0 0 0,-1-1 1,1 0-1,0-1 0,0 0 1,0 0-1,0-1 0,0 0 1,1 0-1,-1-1 0,-12-6 1,6 0 89,15 9-105,0 0 1,0 0-1,-1 0 1,1 0-1,0 0 1,0-1-1,0 1 0,0 0 1,0 0-1,0 0 1,0 0-1,-1 0 1,1 0-1,0-1 1,0 1-1,0 0 1,0 0-1,0 0 1,0 0-1,0-1 1,0 1-1,0 0 1,0 0-1,0 0 1,0 0-1,0 0 1,0-1-1,0 1 1,0 0-1,0 0 1,0 0-1,0 0 1,0-1-1,0 1 1,0 0-1,0 0 1,0 0-1,1 0 0,-1 0 1,0-1-1,24-5 180,-14 5-200,114-22 116,59-8 32,-165 28-106,0-1 0,0 0 0,0-1 0,-1-1-1,0-1 1,0 0 0,0-1 0,-1-1-1,0-1 1,-1 0 0,0-1 0,-1 0-1,0-2 1,-1 1 0,0-2 0,-1 1-1,0-2 1,-1 0 0,-1 0 0,13-27-1,0-6 24,-3 0-1,24-88 0,-37 105-22,-1 0-1,-1-1 1,-1 0 0,-2 0-1,-4-55 1,0 65 8,-1 0 0,-1 0 1,-11-34-1,14 54-28,0 0-1,0 0 1,-1 0 0,1 1-1,0-1 1,-1 0 0,0 1-1,1-1 1,-1 1-1,0-1 1,0 1 0,-3-2-1,4 2-4,0 1 0,0-1 0,0 1 0,1-1 0,-1 1 0,0-1 0,0 1-1,0 0 1,0-1 0,0 1 0,0 0 0,0 0 0,0 0 0,0 0 0,0 0 0,0 0 0,-1 0-1,1 0 1,0 0 0,0 0 0,0 1 0,0-1 0,1 0 0,-1 1 0,0-1 0,0 1 0,0-1 0,-1 1-1,-3 7-5,-1 1 0,2-1-1,-1 1 1,1 0-1,1 0 1,-1 0 0,-1 11-1,3-14 5,-13 47-29,3-1 1,1 2-1,4 0 0,1 0 0,3 0 0,2 0 1,3 1-1,2-1 0,18 92 0,-13-105 26,-6-24 4,1 1-1,0-1 0,1 0 1,1 0-1,1-1 1,14 27-1,-19-40-1,0 0 0,0-1 1,1 0-1,-1 1 0,1-1 0,-1 0 0,1 0 0,-1-1 0,1 1 0,0 0 1,0-1-1,0 0 0,0 1 0,0-1 0,0 0 0,0-1 0,1 1 0,-1-1 1,0 1-1,4-1 0,2 0 9,0-1 0,0 1 0,0-2 0,0 1 0,17-6 0,-8 0 18,-1 0 0,0-1 0,0 0-1,-1-2 1,28-21 0,-16 8 75,-1-1 0,25-29 0,-47 46-73,0 1 0,0-1 0,-1 0 0,0 0 0,0 0 0,-1-1 0,0 1 0,0-1 0,-1 0 0,0 1 0,-1-1 0,1 0 0,-1 0 0,-1-1 0,1 1-1,-3-12 1,3 19-20,-1 0 0,-1 0-1,1 0 1,0 0-1,0 0 1,0 0-1,0 0 1,-1 0-1,1 0 1,0 0 0,-1 0-1,1 0 1,-1 0-1,1 1 1,-1-1-1,1 0 1,-1 0-1,0 0 1,1 1-1,-1-1 1,0 0 0,0 1-1,1-1 1,-1 1-1,0-1 1,0 1-1,0-1 1,0 1-1,0 0 1,0-1 0,0 1-1,0 0 1,0 0-1,0 0 1,0 0-1,0 0 1,0 0-1,0 0 1,0 0 0,1 0-1,-1 0 1,0 0-1,0 0 1,-2 1-1,-4 1 14,0 1 0,0 0-1,0 0 1,-10 6 0,13-7-20,-9 6 5,1 0 1,0 1-1,1 1 1,0 0-1,0 1 0,1 0 1,0 0-1,1 1 1,1 0-1,0 0 0,0 1 1,2 1-1,-1-1 1,2 1-1,-1 0 0,-3 18 1,8-26-13,0 1 1,1 0 0,-1-1 0,1 1-1,1 0 1,-1-1 0,1 1-1,2 8 1,-3-13 6,1-1-1,-1 1 1,0-1-1,1 1 1,-1-1 0,1 1-1,0-1 1,-1 1-1,1-1 1,0 1 0,0-1-1,0 0 1,0 1 0,0-1-1,0 0 1,0 0-1,1 0 1,-1 0 0,0 0-1,1 0 1,-1 0-1,0 0 1,1 0 0,-1-1-1,1 1 1,-1-1-1,1 1 1,0-1 0,-1 1-1,1-1 1,-1 0-1,1 0 1,0 0 0,-1 0-1,1 0 1,0 0-1,2-1 1,3-1 11,0-1 0,0 0-1,0-1 1,0 1 0,0-1 0,-1-1 0,1 1 0,-1-1-1,0 0 1,-1 0 0,1-1 0,-1 0 0,0 0-1,7-12 1,-1 1 32,-1-1 0,-1 0-1,-1-1 1,9-29 0,-8 28 8,-7 16-20,-1 0 0,1 0-1,0 0 1,-1 0 0,0 0 0,0 0 0,0 0 0,0-5 0,0 15 3,1-1 0,0 0 0,0 1 0,1-1 1,3 5-1,7 17-7,-13-27-25,8 22 26,1-1 1,0-1-1,2 0 1,0 0-1,2-1 1,27 32-1,-36-46-18,-1-2 6,0 0 0,0 0 0,0 0-1,0 0 1,1-1 0,-1 1 0,1-1 0,6 3-1,-8-4-7,0-1-1,0 0 1,0 0-1,-1 0 1,1 0-1,0 0 0,0-1 1,0 1-1,0-1 1,-1 1-1,1-1 0,0 1 1,0-1-1,-1 0 1,1 0-1,0 0 0,-1 0 1,1 0-1,-1 0 1,1 0-1,-1-1 1,0 1-1,2-2 0,6-7 19,-1 1 0,0-1 0,0 0 0,-1-1 0,-1 1 0,1-2 0,6-18 0,26-90 149,-15 40-13,-20 67-65,1 1-1,10-21 1,-15 33-89,1-1 0,-1 1 0,0 0 0,0-1 1,0 1-1,1 0 0,-1-1 0,0 1 0,1 0 1,-1 0-1,0-1 0,1 1 0,-1 0 0,0 0 0,1 0 1,-1-1-1,0 1 0,1 0 0,-1 0 0,0 0 1,1 0-1,-1 0 0,1 0 0,-1 0 0,0 0 1,1 0-1,-1 0 0,1 0 0,-1 0 0,0 0 0,1 0 1,11 10 83,5 18-35,-11-11-27,-1 1 0,0-1 0,5 37-1,-2 58 39,-7-86-54,0-12 9,0 1 0,-4 24 0,3-35-12,-1 0-1,0 0 1,0-1-1,0 1 1,0 0-1,0-1 1,-1 1-1,0-1 1,1 0-1,-1 1 1,0-1-1,-1 0 1,1 0-1,-1 0 1,-3 3-1,3-4-8,0-1 0,-1 1-1,1-1 1,0 0 0,-1 0 0,1-1-1,0 1 1,-1-1 0,1 1 0,-1-1-1,1 0 1,-7-1 0,-1 0-1,0 0 1,-19-6-1,13 1 0,-1-1 0,2 0 0,-1-1 0,-29-21 0,79 42 0,0-2 0,47 9 0,-71-19-2,-1-1 0,0 0 0,1 0-1,-1-1 1,0-1 0,1 1 0,-1-1 0,0-1 0,0 1-1,0-1 1,-1-1 0,1 1 0,-1-1 0,0-1 0,7-5-1,8-8-3,0 0-1,-2-2 0,20-24 0,-18 19 14,8-14 22,-26 32-27,1 0 1,0 0-1,0 1 0,1 0 1,0 0-1,0 0 1,0 0-1,1 1 0,-1 0 1,11-5-1,-15 9-2,0 0 0,0 1 0,1-1 0,-1 1 0,0-1 0,1 1 0,-1 0 0,0 0 0,1 0 0,-1 0 0,0 0 0,1 1 0,-1-1 0,0 1 0,1-1 0,-1 1 0,0 0 0,0 0 0,0 0 0,1 0 0,-1 0 0,-1 1 0,1-1 0,0 0 0,0 1 0,0 0 0,-1-1 0,1 1 0,-1 0 0,1 0 0,1 2 0,1 3 0,1 0 0,-1 1 0,0 0 0,0 0 0,-1 0 0,0 0 0,2 10 0,-2-1 0,0 0 0,-2 0 0,0 1 0,-1-1 0,-1 0 0,-5 32 0,6-45 0,-3 10 0,3-12 0,3-9 0,8-20 0,1-4 0,1 0 0,1 0 0,32-49 0,-43 77 0,0 0 0,0 1 0,0-1 0,0 1 0,0 0 0,6-4 0,-8 6 0,0-1 0,0 0 0,0 1 0,0-1 0,0 1 0,0-1 0,0 1 0,0-1 0,0 1 0,0 0 0,0-1 0,0 1 0,1 0 0,-1 0 0,0 0 0,0 0 0,0 0 0,0 0 0,1 0 0,-1 1 0,0-1 0,1 1 0,1 2 0,-1 0 0,1 0 0,-1 0 0,0 1 0,0-1 0,0 1 0,0 0 0,-1-1 0,0 1 0,1 0 0,-1 0 0,0 6 0,1 5 0,-1 0 0,-2 16 0,1-11 0,3-14 0,3-12 0,5-14 0,11-26 0,-12 27 0,0 0 0,-2-1 0,7-23 0,-15 42 0,0 0 0,0 0 0,0 1 0,1-1 0,-1 0 0,0 1 0,0-1 0,1 0 0,-1 0 0,0 1 0,1-1 0,-1 1 0,1-1 0,-1 0 0,1 1 0,-1-1 0,1 1 0,0-1 0,-1 1 0,1 0 0,-1 0 0,0 0 0,1 0 0,-1 0 0,0 0 0,1 0 0,-1 1 0,0-1 0,1 0 0,-1 0 0,0 1 0,0-1 0,1 0 0,-1 0 0,0 1 0,0-1 0,0 0 0,1 0 0,-1 1 0,0-1 0,0 0 0,0 1 0,0-1 0,1 1 0,7 29 0,0 21 0,-6-33 0,1 0 0,0 0 0,8 20 0,-11-36 0,1 0 0,-1 0 0,1 0 0,0 0 0,0 0 0,0-1 0,0 1 0,1 0 0,-1-1 0,0 1 0,1 0 0,-1-1 0,1 0 0,-1 1 0,1-1 0,0 0 0,0 0 0,-1 0 0,1 0 0,0 0 0,0 0 0,0 0 0,0-1 0,0 1 0,0-1 0,0 0 0,0 1 0,0-1 0,0 0 0,1 0 0,-1 0 0,0 0 0,0-1 0,0 1 0,0-1 0,2 0 0,7-3 0,0 0 0,0-1 0,-1 0 0,0-1 0,12-8 0,-12 8 0,11-10 0,0 0 0,30-31 0,6-6 0,-49 46 0,-1 0 0,-1 0 0,1-1 0,8-13 0,-1 1 0,-14 20 0,0 0 0,0 0 0,0 0 0,0 0 0,0 0 0,0 0 0,0 0 0,0 0 0,0-1 0,0 1 0,0 0 0,0 0 0,0 0 0,0 0 0,0 0 0,-1 0 0,1 0 0,0 0 0,0 0 0,0 0 0,0 0 0,0 0 0,0 0 0,0 0 0,0 0 0,0 0 0,0 0 0,0 0 0,0 0 0,0 0 0,0-1 0,0 1 0,0 0 0,0 0 0,0 0 0,0 0 0,0 0 0,0 0 0,0 0 0,-9 6 0,-15 14 0,-12 12 0,-38 44 0,64-64 0,0 0 0,1 0 0,0 1 0,1 0 0,1 0 0,0 1 0,1 0 0,-5 16 0,10-27 0,0 0 0,1 0 0,-1-1 0,1 1 0,0 0 0,-1 0 0,1 0 0,1 0 0,-1-1 0,0 1 0,1 0 0,-1 0 0,1 0 0,0-1 0,1 4 0,-1-5 0,-1-1 0,0 1 0,1-1 0,-1 1 0,1-1 0,-1 1 0,1-1 0,0 1 0,-1-1 0,1 1 0,0-1 0,-1 1 0,1-1 0,0 0 0,-1 0 0,1 1 0,0-1 0,-1 0 0,1 0 0,0 0 0,0 0 0,0 0 0,1 0 0,0 0 0,0 0 0,0-1 0,0 1 0,0-1 0,0 0 0,-1 0 0,1 1 0,0-1 0,0 0 0,-1 0 0,3-2 0,3-3 0,0 0 0,0 0 0,-1-1 0,1 0 0,-1-1 0,9-14 0,27-57 0,-10 15 0,-27 57 0,-4 6 0,0-1 0,-1 1 0,1 0 0,0 0 0,-1 0 0,1 0 0,0-1 0,-1 1 0,0 0 0,1 0 0,-1-1 0,0 1 0,1-3 0,-1 4 0,0 0 0,0 0 0,0 1 0,0-1 0,0 0 0,0 0 0,0 0 0,0 0 0,0 0 0,0 0 0,0 0 0,0 0 0,0 0 0,0 0 0,0 0 0,0 0 0,0 0 0,0 0 0,0 0 0,0 0 0,1 0 0,-1 0 0,0 0 0,0 0 0,0 0 0,0 0 0,0 0 0,0 0 0,0 0 0,0 0 0,0 0 0,0 0 0,0 0 0,0 0 0,0 0 0,0 0 0,0 0 0,0 0 0,0 0 0,0 0 0,0 0 0,1 0 0,-1 0 0,0 0 0,0 0 0,0-1 0,0 1 0,0 0 0,0 0 0,0 0 0,0 0 0,0 0 0,0 0 0,0 0 0,0 0 0,0 0 0,5 9 0,7 14 0,65 155 0,-73-169 0,1-1 0,0 0 0,0 0 0,1 0 0,0 0 0,0-1 0,0 0 0,1-1 0,1 1 0,-1-1 0,1-1 0,0 1 0,0-1 0,0-1 0,1 1 0,-1-1 0,15 3 0,-23-6 0,1-1 0,-1 0 0,0 0 0,1 0 0,-1 0 0,1 0 0,-1 0 0,1 0 0,-1 0 0,0 0 0,1-1 0,-1 1 0,1 0 0,-1 0 0,1 0 0,-1 0 0,0-1 0,1 1 0,-1 0 0,0 0 0,1-1 0,-1 1 0,0 0 0,1 0 0,-1-1 0,0 1 0,1-1 0,-1 1 0,0 0 0,0-1 0,0 1 0,1 0 0,-1-1 0,0 1 0,0-1 0,0 1 0,0-1 0,0 1 0,0 0 0,0-1 0,0 1 0,0-1 0,0 1 0,0-1 0,0 1 0,0 0 0,0-1 0,0 1 0,-1-1 0,-4-29 0,4 25 0,-24-77 850,10 40-5635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6520,'0'0'10123,"11"-10"-9383,0 0-538,-1 1-5,0 0 1,0 1-1,0 1 1,1-1-1,1 2 1,12-7-1,11 1 1247,1 1-1,56-10 1,-91 21-1365,1 0 1,-1-1-1,0 1 0,1 0 1,-1 1-1,0-1 1,1 0-1,-1 0 0,0 0 1,0 1-1,1-1 0,-1 1 1,0-1-1,0 1 1,0-1-1,1 1 0,-1 0 1,0 0-1,0 0 0,0-1 1,0 1-1,0 0 1,0 0-1,-1 0 0,1 0 1,0 0-1,0 1 0,-1-1 1,1 0-1,-1 0 1,2 3-1,0 1-693,-1 0 0,1 1 0,-1-1-1,2 12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1151 8240,'0'0'4424,"14"-9"-3744,199-148 1870,-184 132-2148,-1-2-1,-1 0 0,-1-2 0,-1-1 1,27-44-1,57-117 1165,-89 151-1029,-3-1 0,24-83 0,-32 91-150,-2 0 0,-1 0 0,-1-1 0,-2 0 0,-2-52 0,-2 79-260,0 0 0,-1 0 0,1 0 0,-1 0 0,-5-10 0,6 14-45,0 0-1,-1 1 0,1-1 0,-1 1 1,1-1-1,-1 1 0,0-1 0,0 1 0,0 0 1,-1 0-1,1 0 0,0 0 0,-1 0 1,-4-2-1,6 4-51,-1-1 1,1 1-1,-1 0 1,1 0 0,0 0-1,-1 0 1,1 0-1,-1 0 1,1 0-1,-1 0 1,1 1-1,-1-1 1,1 0-1,0 1 1,-1-1-1,1 1 1,0 0 0,-1-1-1,1 1 1,-2 2-1,-23 20 170,23-21-161,-11 14 32,0 0 0,2 0 0,0 2 0,1-1-1,0 2 1,1-1 0,2 1 0,0 1 0,1 0 0,0 0 0,-5 35 0,6-17 39,2 0 0,1 1 0,2-1 0,2 0 0,9 61-1,-6-78-39,1 1 0,1-1 0,1-1 0,1 1-1,10 19 1,-16-36-35,1 0 1,0 0-1,0 0 0,1 0 1,-1 0-1,1-1 0,0 1 0,0-1 1,0 0-1,0 0 0,0-1 1,1 1-1,-1-1 0,1 0 1,-1 0-1,1 0 0,10 1 0,-10-1 7,1-1 0,-1-1 0,1 1-1,-1-1 1,1 0 0,-1 0-1,1 0 1,-1-1 0,1 0-1,-1 0 1,1 0 0,-1-1-1,0 0 1,1 0 0,-1 0-1,5-3 1,0-4 57,1 1 0,-1-2-1,-1 1 1,16-22 0,5-4 122,-27 32-199,-1 0 0,0 0 0,0 0 1,0-1-1,-1 1 0,2-5 0,-1 5 14,-1-1 0,1 1 0,-1 0 0,1 0 0,0-1-1,5-4 1,-8 26 166,5 36 0,-4-50-182,2 21 15,-2-10-3,1-1 1,0 0-1,1 0 1,1-1-1,0 1 0,10 24 1,-12-35-24,1-1 0,-1 0 0,1 0 0,0 1 1,0-1-1,0 0 0,0 0 0,0-1 0,0 1 0,0 0 1,0-1-1,1 1 0,-1-1 0,1 0 0,-1 0 0,1 0 1,0 0-1,-1 0 0,1-1 0,0 1 0,-1-1 1,1 1-1,0-1 0,0 0 0,0 0 0,-1 0 0,5-1 1,2-1 16,1 0 1,-1 0-1,0-1 1,0 0-1,0 0 1,15-9-1,-11 4 2,0-1 0,-1 0-1,0-1 1,0 0-1,-1-1 1,-1 0 0,0-1-1,0 0 1,10-18-1,-1-2 44,-2 0-1,23-62 0,-19 36-52,-3-2-1,-2 0 1,-4 0-1,9-98 1,-14 84-18,2-46 0,-22 187 0,-53 359 0,49-299 0,6-15 0,7-66 0,-1 0 0,-14 58 0,18-103 0,1 0 0,0 0 0,-1 0 0,1 0 0,0 0 0,-1 0 0,1-1 0,-1 1 0,1 0 0,-1 0 0,0 0 0,1-1 0,-1 1 0,0 0 0,0-1 0,1 1 0,-1-1 0,0 1 0,0-1 0,0 1 0,0-1 0,-1 1 0,2-1 0,0-1 0,-1 1 0,1 0 0,0-1 0,0 1 0,-1 0 0,1 0 0,0-1 0,0 1 0,0 0 0,0-1 0,-1 1 0,1 0 0,0-1 0,0 1 0,0-1 0,0 1 0,0 0 0,0-1 0,0 1 0,0 0 0,0-1 0,0 1 0,0 0 0,0-1 0,0 1 0,0-1 0,1 1 0,-1-1 0,0-2 0,3-21 0,10-41 0,2-9 0,-13 61 0,1 1 0,0-1 0,1 1 0,1 0 0,0 0 0,0 0 0,1 1 0,10-15 0,-11 18 0,1-1 0,1 1 0,0 1 0,0-1 0,0 1 0,1 0 0,0 1 0,0 0 0,1 0 0,16-8 0,-22 12 0,0 1 0,0 0 0,1 0 0,-1 0 0,0 1 0,1-1 0,-1 1 0,0 0 0,1-1 0,-1 2 0,0-1 0,1 0 0,-1 1 0,1-1 0,-1 1 0,0 0 0,0 0 0,0 0 0,1 1 0,-1-1 0,0 1 0,-1-1 0,1 1 0,0 0 0,0 0 0,-1 1 0,1-1 0,-1 0 0,4 5 0,-4-3 0,1 0 0,0 0 0,-1 0 0,0 1 0,0-1 0,0 1 0,0-1 0,-1 1 0,1 0 0,-1 0 0,-1-1 0,1 1 0,-1 0 0,0 0 0,0 0 0,0 0 0,0 0 0,-1-1 0,0 1 0,-2 5 0,0 1 0,-1 0 0,-1-1 0,0 0 0,0 0 0,-1 0 0,0 0 0,-1-1 0,0 0 0,0-1 0,-1 0 0,0 0 0,-1 0 0,0-1 0,0 0 0,0-1 0,-1 0 0,-10 5 0,13-7 0,-2 1 0,9-5 0,0 0 0,0 0 0,0 0 0,0 0 0,0 0 0,0 0 0,0 0 0,0 0 0,0 0 0,0 0 0,0 0 0,0-1 0,0 1 0,0 0 0,0 0 0,0 0 0,0 0 0,0 0 0,0 0 0,-1 0 0,1 0 0,0 0 0,0 0 0,0 0 0,0 0 0,0 0 0,0 0 0,0 0 0,0 0 0,0 0 0,0 0 0,0 0 0,0 0 0,0 0 0,0 0 0,-1 0 0,1 0 0,0 0 0,0 0 0,0 0 0,0 0 0,0 0 0,0 0 0,0 0 0,0 0 0,0 0 0,0 0 0,0 0 0,0 0 0,0 0 0,0 0 0,0 0 0,-1 0 0,1 0 0,0 0 0,0 1 0,0-1 0,0 0 0,28 15 0,-6-11 0,0-1 0,0-1 0,33 0 0,-45-3 0,0 0 0,1 0 0,-1-1 0,0 0 0,0 0 0,0-1 0,0-1 0,-1 0 0,17-9 0,-25 12 0,15-8 0,-2-1 0,1 0 0,22-22 0,-33 28 0,-1 1 0,0-1 0,0 0 0,0 0 0,0-1 0,-1 1 0,0 0 0,1-1 0,-2 1 0,1-1 0,-1 0 0,1 0 0,-1 0 0,-1 0 0,1 1 0,-1-1 0,1 0 0,-2-6 0,1 5 0,-1-1 0,1 1 0,-1-1 0,0 1 0,-3-7 0,4 12 0,0 0 0,0 0 0,-1 0 0,1 0 0,-1 0 0,1 0 0,-1 0 0,1 1 0,-1-1 0,1 0 0,-1 0 0,0 0 0,1 1 0,-1-1 0,0 0 0,0 1 0,1-1 0,-1 0 0,0 1 0,0-1 0,0 1 0,0-1 0,0 1 0,0 0 0,0-1 0,0 1 0,0 0 0,0 0 0,0 0 0,0 0 0,0 0 0,0 0 0,-2 0 0,-1 1 0,0 0 0,0 0 0,0 0 0,0 0 0,0 1 0,0 0 0,0 0 0,0 0 0,1 0 0,-1 0 0,1 1 0,-4 3 0,2-1 0,1 1 0,0-1 0,0 1 0,0 0 0,0 0 0,-3 11 0,5-13 0,1 1 0,1-1 0,-1 0 0,0 1 0,1-1 0,0 0 0,0 1 0,1-1 0,-1 0 0,1 1 0,0-1 0,0 0 0,0 0 0,0 0 0,1 0 0,0 0 0,0 0 0,3 5 0,-1-2 0,0 0 0,0 0 0,1-1 0,0 1 0,1-1 0,0-1 0,-1 1 0,2-1 0,6 6 0,3-1 0,-9-5 0,0-1 0,1 0 0,15 7 0,-23-11 16,0 0-1,0 0 1,0 0 0,0 1 0,0-1-1,0 0 1,0 0 0,1 0-1,-1 0 1,0 0 0,0 0 0,0 0-1,0 0 1,0 0 0,1 0-1,-1 0 1,0 0 0,0 0 0,0 0-1,0 0 1,0 0 0,1 0 0,-1 0-1,0 0 1,0 0 0,0 0-1,0 0 1,0 0 0,1 0 0,-1 0-1,0 0 1,0 0 0,0 0-1,0 0 1,0-1 0,0 1 0,0 0-1,1 0 1,-1 0 0,0 0-1,0 0 1,0 0 0,0 0 0,0-1-1,0 1 1,0 0 0,0 0-1,0 0 1,0 0 0,0 0 0,0-1-1,0 1 1,0 0 0,0 0 0,0 0-1,0 0 1,0 0 0,0-1-1,0 1 1,0 0 0,0 0 0,0 0-1,0 0 1,0-1 0,-4-6-5125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16687,'0'0'1992,"61"-20"-1712,-49 20-320,0 4 16,-4 0-96,-2 2 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113 294 4008,'0'0'8977,"-9"-10"-8416,-28-30-17,34 37-362,1 0 0,0 0 0,0 0 0,0 0 1,0 0-1,0-1 0,1 1 0,-1 0 0,1-1 0,0 1 0,0-1 0,0 0 0,1 1 0,-1-1 0,1-4 0,-1-5 126,0 5-87,1 1 0,0-1 0,0 1 0,1-1 0,0 1 0,0-1-1,1 1 1,0 0 0,0-1 0,0 1 0,1 0 0,1 0 0,-1 1 0,1-1-1,0 1 1,0-1 0,1 1 0,0 1 0,7-8 0,-8 10-120,0 0 1,0 0 0,0 1 0,0 0 0,0 0-1,0 0 1,1 0 0,-1 1 0,1-1-1,-1 1 1,1 0 0,0 0 0,8 1 0,-3-1 54,0 1 1,1 0-1,-1 1 1,0 1-1,11 2 1,-18-3-107,0 0 0,0 0 0,0 1 0,0-1 0,0 1 0,0 0 0,0 0 0,-1 0 0,1 0 0,-1 0 0,0 1 0,3 3 0,22 35 302,-16-23-217,-4-6-74,-1-1-1,-1 1 1,0 0-1,-1 0 1,0 0 0,0 1-1,-2 0 1,1-1-1,-2 1 1,0 0 0,0 0-1,-1 0 1,-1 0-1,0 0 1,0 0 0,-2 0-1,1-1 1,-2 1 0,0-1-1,-6 13 1,3-8 12,-1 0 0,0-1 0,-2 0 0,0-1 0,0 0 0,-2 0 0,0-1 0,0-1 0,-1 0 1,-1 0-1,0-2 0,-1 0 0,-25 15 0,-23 3 323,39-18-66,-27 14 0,43-22-15,18-6-84,28-4-116,0 1 0,0 2 0,1 2 0,-1 1 0,1 2-1,-1 2 1,70 13 0,-63-8 81,-45-8-216,1 0 1,-1 0-1,1 0 0,-1 0 0,1 0 0,-1 0 1,1 0-1,-1 0 0,0-1 0,1 1 1,-1 0-1,1 0 0,-1 0 0,0-1 1,1 1-1,-1 0 0,0-1 0,1 1 1,-1 0-1,0-1 0,1 1 0,-1 0 0,0-1 1,0 1-1,1-1 0,-1 1 0,0 0 1,0-1-1,0 1 0,0-1 0,0 1 1,1-1-1,-1 0 0,1-4-2753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12256,'0'0'1178,"13"1"-776,10 2-264,-1 0 0,1 2 0,-1 0 0,1 1 1,24 12-1,-31-10-19,0 2 0,-1 0 1,0 0-1,-1 2 0,0 0 1,-1 0-1,0 1 0,-1 1 0,0 0 1,-1 0-1,-1 1 0,-1 1 0,0 0 1,-1 0-1,10 29 0,-7-14 266,-1 1 0,-2 1 1,-2 0-1,0-1 0,-3 2 0,0-1 0,-4 56 0,-1-65-74,-1 0-1,-1 0 1,-2-1 0,0 0-1,-9 24 1,9-32-96,-1-1 0,0 1 0,-1-1 0,-1 0 1,0-1-1,-1 0 0,0 0 0,-16 14 0,8-8 90,15-15-253,-1 0 0,1 0 0,-1 0 0,0 0 0,0-1-1,-1 0 1,1 0 0,-8 4 0,11-6-118,1-1 0,-1 0 0,0 0 0,1 0 0,-1 0 0,0 0 0,1 0 1,-1 0-1,0 0 0,1 0 0,-1 0 0,1-1 0,-1 1 0,0 0 0,1 0 0,-1 0 0,1-1 0,-1 1 0,0 0 0,1-1 0,-1 1 1,1-1-1,-1 1 0,1-1 0,-1 1 0,1 0 0,0-1 0,-1 0 0,0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5:5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87 146 6016,'0'0'13563,"-11"12"-13000,-35 39-30,43-46-389,-1 1 0,1-1 0,0 1 0,0 0 0,0-1 0,1 1-1,0 1 1,0-1 0,1 0 0,-1 0 0,1 1 0,1-1 0,-1 0-1,1 1 1,0-1 0,1 1 0,-1-1 0,1 0 0,3 10 0,-3-13-56,-1 0 1,1 0 0,0 0 0,0 0-1,0 0 1,0 0 0,1 0-1,-1-1 1,1 1 0,0-1 0,2 4-1,-2-4-43,-1-1-1,1 0 1,-1 0-1,0-1 1,1 1 0,-1 0-1,1 0 1,0-1-1,-1 1 1,1-1-1,0 1 1,-1-1-1,1 0 1,0 0-1,-1 1 1,1-1-1,0 0 1,0-1-1,-1 1 1,1 0-1,0 0 1,-1-1-1,4 0 1,11-5 171,0-1 0,0 0 0,27-18 0,20-9 281,-57 31-401,-1 1 0,1-1 0,-1 0 0,0 0 0,0 0 0,0-1 0,0 0 0,-1 0 0,0 0 0,1 0 0,-1-1 0,-1 1 0,1-1 0,-1 0 0,0 0 0,0-1 0,4-10 0,-5 15 319,1 7-158,4 16-62,3 8-118,-3-17-41,-2 0 10,1-1-1,1 0 1,0 0 0,9 12 0,-14-22-33,0 1 1,0-1-1,1 0 0,-1 0 0,0 1 1,1-2-1,-1 1 0,1 0 1,0 0-1,0-1 0,0 1 1,-1-1-1,1 0 0,0 0 0,1 0 1,-1-1-1,0 1 0,0-1 1,0 1-1,0-1 0,0 0 1,1 0-1,3-1 0,1-1 8,0 0 1,0-1-1,-1 1 0,1-2 1,-1 1-1,0-1 0,0 0 1,-1 0-1,1-1 0,-1 0 1,0 0-1,0-1 1,0 1-1,6-9 0,5-10 105,-1 0-1,22-42 1,-20 32 21,-12 20-58,-1 3 59,-5 17 114,-5 21-206,-96 530 460,92-517-404,2 2 1,-4 75-1,11-112-59,-1-8 15,3-12 15,24-127-83,2-5 0,7 17 0,103-247 0,-119 339 0,23-39 0,-42 76 0,1 0 0,0 0 0,-1 0 0,1-1 0,0 1 0,0 0 0,0 0 0,0 0 0,0 0 0,0 0 0,0 1 0,0-1 0,0 0 0,0 0 0,1 1 0,-1-1 0,0 0 0,0 1 0,1 0 0,-1-1 0,0 1 0,1 0 0,-1-1 0,1 1 0,-1 0 0,0 0 0,1 0 0,-1 0 0,0 1 0,1-1 0,-1 0 0,0 0 0,1 1 0,-1-1 0,0 1 0,1-1 0,-1 1 0,0 0 0,0-1 0,0 1 0,0 0 0,1 0 0,0 1 0,3 3 0,0 0 0,0 0 0,0 1 0,0 0 0,-1 0 0,6 10 0,-5-5 0,0 0 0,-1 1 0,0 0 0,-1 0 0,0 0 0,-1 1 0,0-1 0,-1 0 0,0 1 0,-1-1 0,-1 1 0,0-1 0,0 1 0,-1-1 0,-6 19 0,7-29 0,1 0 0,-1 1 0,0-1 0,0 0 0,0 0 0,-1 0 0,1 0 0,0 0 0,-1 0 0,1 0 0,-1 0 0,0 0 0,0-1 0,0 1 0,1-1 0,-2 1 0,1-1 0,0 0 0,0 0 0,0 1 0,0-2 0,-1 1 0,1 0 0,0 0 0,-1-1 0,1 1 0,-1-1 0,1 0 0,-5 0 0,-1 0 0,1-1 0,-1 0 0,1-1 0,-1 0 0,1 0 0,0 0 0,0-1 0,-8-4 0,15 7 0,0 0 0,0 0 0,-1 0 0,1 0 0,0 0 0,0-1 0,0 1 0,0 0 0,0 0 0,0 0 0,0 0 0,-1 0 0,1-1 0,0 1 0,0 0 0,0 0 0,0 0 0,0 0 0,0-1 0,0 1 0,0 0 0,0 0 0,0 0 0,0 0 0,0-1 0,0 1 0,0 0 0,0 0 0,0 0 0,0 0 0,0-1 0,0 1 0,0 0 0,0 0 0,0 0 0,0 0 0,0-1 0,1 1 0,-1 0 0,0 0 0,0 0 0,0 0 0,0 0 0,0 0 0,0-1 0,1 1 0,-1 0 0,0 0 0,0 0 0,0 0 0,1 0 0,14-10 0,22-5 0,-31 13 0,0 1 0,0 0 0,0 0 0,0 1 0,0 0 0,0 0 0,0 0 0,0 0 0,0 1 0,0 0 0,0 1 0,-1-1 0,1 1 0,0 0 0,-1 1 0,1-1 0,-1 1 0,0 0 0,0 1 0,0-1 0,0 1 0,-1 0 0,1 0 0,-1 0 0,0 1 0,0-1 0,-1 1 0,1 0 0,2 6 0,8 22 0,-2 0 0,-2 1 0,-1 0 0,-1 1 0,-2 0 0,-2 0 0,-1 0 0,-2 47 0,-3-57 0,-1-1 0,-2 1 0,0-1 0,-2-1 0,0 1 0,-17 35 0,21-54 0,1 2 0,-1 0 0,0-1 0,-1 1 0,-8 12 0,11-19 0,1 0 0,0 0 0,0 0 0,0 1 0,0-1 0,0 0 0,-1 0 0,1 0 0,0 0 0,0 0 0,0 0 0,0 0 0,-1 1 0,1-1 0,0 0 0,0 0 0,0 0 0,-1 0 0,1 0 0,0 0 0,0 0 0,0 0 0,-1 0 0,1 0 0,0 0 0,0 0 0,0 0 0,-1 0 0,1 0 0,0 0 0,0 0 0,0 0 0,-1 0 0,1-1 0,0 1 0,0 0 0,-1 0 0,-3-9 0,0-16 0,4 24 0,-1-38 0,1-1 0,2 1 0,1 0 0,2 0 0,2 0 0,2 1 0,1 0 0,21-49 0,16-47 0,33-81 0,-80 215 0,6-14 0,1 1 0,8-14 0,-13 24 0,1-1 0,-1 1 0,0 0 0,1 0 0,0 0 0,0 1 0,0-1 0,0 1 0,0-1 0,1 1 0,-1 0 0,1 0 0,3-1 0,-6 3 0,1 0 0,-1 0 0,0 0 0,1 0 0,-1 0 0,0 0 0,0 1 0,1-1 0,-1 0 0,0 1 0,0-1 0,0 1 0,1-1 0,-1 1 0,0 0 0,0-1 0,0 1 0,0 0 0,0 0 0,0 0 0,0 0 0,0 0 0,-1 0 0,1 0 0,0 0 0,1 2 0,17 33 0,-18-35 0,4 10 0,9 21 0,13 39 0,-24-60 0,0 0 0,-1 0 0,0 0 0,0 0 0,-2 1 0,1-1 0,-3 21 0,2-28 0,-1 0 0,1 0 0,-1 1 0,0-1 0,-1 0 0,1 0 0,-1 0 0,0 0 0,0 0 0,0-1 0,0 1 0,0 0 0,-5 3 0,4-4 0,0-1 0,0 0 0,0 0 0,0 0 0,0 0 0,-1-1 0,1 1 0,-1-1 0,0 0 0,1 0 0,-1 0 0,0 0 0,1-1 0,-1 1 0,0-1 0,-4-1 0,-13 1 0,1-2 0,-1-1 0,1-1 0,0 0 0,0-1 0,-22-10 0,11 2 0,68 36 0,-2-8 0,0 0 0,0-3 0,1-1 0,1-2 0,0-1 0,43 3 0,-66-10 0,1-1 0,-1 0 0,1-2 0,-1 1 0,1-2 0,-1 0 0,0 0 0,0-1 0,0-1 0,-1 0 0,17-10 0,-26 13 0,0-1 0,0 1 0,0-1 0,-1 0 0,1 0 0,-1 0 0,0 0 0,0-1 0,0 0 0,0 1 0,-1-1 0,1 0 0,-1 0 0,0 0 0,0 0 0,0-1 0,-1 1 0,0 0 0,0-1 0,1-8 0,0-4 0,-2 0 0,0 0 0,-1 0 0,-4-20 0,4 29 0,0 0 0,-1 0 0,0 0 0,0 0 0,-1 0 0,0 0 0,-1 1 0,1-1 0,-2 1 0,-5-10 0,9 16 0,0 0 0,0-1 0,0 1 0,0 0 0,0 0 0,0 0 0,0 0 0,0 0 0,0 0 0,-1 0 0,1 0 0,0 1 0,-1-1 0,1 0 0,0 1 0,-1-1 0,1 1 0,-1-1 0,1 1 0,-1 0 0,1 0 0,-1 0 0,-2 0 0,2 0 0,-1 1 0,1 0 0,0 0 0,-1 0 0,1 0 0,0 0 0,0 0 0,0 0 0,0 1 0,0-1 0,0 1 0,0 0 0,-2 2 0,0 1 0,-1 0 0,1 1 0,0 0 0,0 0 0,1 0 0,-1 1 0,1-1 0,-4 14 0,6-6 0,0-1 0,0 1 0,1 0 0,1-1 0,1 1 0,-1-1 0,2 1 0,0-1 0,1 0 0,0 0 0,1 0 0,0-1 0,1 0 0,0 0 0,16 21 0,-17-26 0,1-1 0,0 0 0,1 0 0,-1 0 0,1-1 0,0 0 0,1 0 0,-1-1 0,1 0 0,0 0 0,8 2 0,-10-4 0,0 0 0,0-1 0,1 0 0,-1 0 0,0 0 0,1-1 0,-1 0 0,0 0 0,1-1 0,-1 0 0,0 0 0,1 0 0,-1-1 0,0 0 0,0 0 0,6-3 0,1-2 0,-1-1 0,0 0 0,0-1 0,-1 0 0,0-1 0,14-16 0,52-72 0,-70 88 0,5-8 0,-9 13 0,1-1 0,0 1 0,0 0 0,0 0 0,0 1 0,1-1 0,9-6 0,-8 5 0,-1 2 0,-1 15 0,-1 12 0,1 0 0,12 36 0,-12-47 0,0 0 0,1-1 0,1 0 0,-1 0 0,2 0 0,12 16 0,-16-23 0,1 0 0,0 0 0,0 0 0,1-1 0,-1 0 0,1 0 0,-1 0 0,1 0 0,0 0 0,0-1 0,0 0 0,0 0 0,1-1 0,-1 1 0,0-1 0,1 0 0,-1-1 0,1 1 0,8-1 0,-6-1 0,0 0 0,0-1 0,0 0 0,-1 0 0,1-1 0,0 1 0,-1-2 0,0 1 0,0-1 0,0 0 0,0-1 0,11-9 0,27-29 854,-23 18-5661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01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5624,'0'0'13494,"10"0"-13069,176 12 1581,-175-12-1606,-1 0 1,1-1-1,14-4 1,23-1-2390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1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97 6128,'0'0'10883,"-5"16"-10471,1-6-339,-2 7 63,0 1 1,2 0-1,0 0 0,-3 31 0,-53 488 3222,58-514-3119,2-18-126,-1-1 0,1 0 0,-1 1 0,1-1 0,-1 1 0,0-1 0,-1 0 0,-2 7 0,-2 6 518,5-13-297,2-15-224,2-4-94,1-1 0,1 1 0,0 0 0,1 0 0,11-18 0,6-18 24,-16 35-29,1 1 0,0 1-1,0-1 1,2 2 0,0-1 0,0 1 0,14-13 0,-17 19 16,11-10-76,-17 17 49,-1 0 0,1-1 1,-1 1-1,1 0 0,0 0 1,-1 0-1,1 0 0,0 0 1,-1 0-1,1 0 0,0 0 1,-1 0-1,1 0 0,-1 0 1,1 0-1,0 0 1,-1 0-1,1 1 0,-1-1 1,1 0-1,0 0 0,-1 1 1,1-1-1,-1 0 0,1 1 1,-1-1-1,1 1 0,-1-1 1,1 1-1,-1-1 0,0 1 1,1-1-1,-1 1 1,1-1-1,-1 2 0,13 14 27,-11-14-25,1 1 0,-1-1-1,0 1 1,0 0-1,0 0 1,-1 0-1,1 0 1,1 3 0,37 125 219,-39-126-205,0 0-1,1 0 1,0 0 0,0 0 0,0-1-1,0 1 1,1-1 0,0 1 0,-1-1-1,2 0 1,-1 0 0,0 0 0,1 0-1,0-1 1,7 5 0,-9-6-5,0-1-1,0 0 1,0 0 0,0 0 0,0 0 0,0 0-1,1 0 1,-1-1 0,0 1 0,1-1-1,-1 0 1,0 0 0,1 1 0,-1-2-1,0 1 1,1 0 0,-1 0 0,0-1 0,1 1-1,-1-1 1,0 0 0,1 1 0,-1-1-1,0 0 1,3-2 0,7-4 7,-1 1-1,0-2 1,0 1 0,0-2 0,-1 1 0,0-2-1,-1 1 1,0-1 0,0 0 0,-1-1-1,-1 0 1,0-1 0,0 1 0,-1-1 0,0 0-1,-1-1 1,4-15 0,-2 8 38,-6 16-39,0 1 0,1 0 0,-1 0 0,-1 0 0,1-1 0,0 1 0,-1-4 0,0 6 99,0 6-89,-12 48-7,8-41-16,1-1 0,1 0 0,-3 24 0,5-13-9,-2 4 22,4 43 0,-1-62-10,0-1 1,0 1 0,1-1 0,-1 1 0,1-1-1,1 1 1,-1-1 0,1 0 0,0 0 0,1 0-1,5 8 1,-8-13-5,0 0-1,-1-1 0,1 1 1,0 0-1,0 0 0,-1-1 1,1 1-1,0-1 0,0 1 1,0-1-1,0 1 0,0-1 1,0 0-1,0 1 0,0-1 1,0 0-1,0 0 0,0 1 1,0-1-1,0 0 0,0 0 1,2 0-1,-1-1 5,0 0 1,0 1-1,0-1 0,0 0 0,-1 0 0,1 0 1,0 0-1,0 0 0,-1 0 0,4-3 1,2-3 24,-1-1 1,0 1 0,9-15 0,-14 22-32,8-14 31,1-1 1,-2 0 0,0 0-1,-1-1 1,0 0 0,-1-1-1,-1 1 1,-1-1 0,3-19-1,-1 1 61,0-11 102,-4 34-72,-2 12-111,0 0 0,0 0 0,0 0 0,0 0 0,0 0 1,0 0-1,0 0 0,0 0 0,0 0 0,0 0 0,0 0 0,1 0 0,-1 0 0,0 0 0,0 0 1,0 0-1,0 0 0,0 0 0,0 0 0,0 0 0,0 0 0,0 0 0,0 0 0,1 0 1,1 100 158,-3 83-52,-1-156-99,-30 230 76,26-229-63,-1 1 0,-1-1 0,-2-1 1,0 0-1,-2 0 0,-27 45 0,37-69-22,0 0 1,0 0-1,0 0 0,-1 0 1,1-1-1,-1 1 0,1-1 1,-1 0-1,0 1 0,0-1 1,0-1-1,0 1 0,0 0 1,0-1-1,-1 1 0,1-1 1,-5 1-1,5-2 3,-1 0 0,1 0 0,-1 0 0,1 0 0,-1-1 0,1 0-1,-1 1 1,1-1 0,0-1 0,-1 1 0,1 0 0,0-1 0,0 1 0,0-1 0,0 0 0,0 0 0,-4-5 0,1 2 8,0 0 1,0-1 0,0 0-1,1 0 1,0-1-1,0 1 1,1-1 0,0 0-1,-4-9 1,6 12-19,1 0-1,0 0 1,0 0 0,0 0 0,0 0-1,1 0 1,-1 0 0,1 0 0,0 0 0,1 0-1,-1 0 1,0 0 0,1 0 0,0 0-1,0 0 1,1 1 0,-1-1 0,1 0 0,-1 0-1,4-4 1,6-8-44,1 0 0,1 1-1,0 1 1,1 0 0,23-18 0,-24 23 8,0 1-1,1 0 1,1 1 0,-1 0-1,21-5 1,21-11-61,-35 13 80,-2-1 0,0-1 0,0 0 0,-1-2 0,32-30 0,-25 17-6,-1-1-1,36-56 1,-41 52 19,0 0 0,-2-1 0,-2-1 0,-1-1 0,-2 0 0,-1-1 0,9-52 0,56-279-25,-69 307-61,-6 57 71,-1 0 0,0-1 1,0 1-1,0-1 0,0 1 0,-1 0 0,1-1 1,-1 1-1,0 0 0,0 0 0,0 0 0,0-1 0,-1 1 1,-3-5-1,1 1-84,4 5 52,-4 6 21,1-1 23,-3 3-14,1 1-1,0-1 1,0 1-1,1 0 1,0 1-1,0-1 0,-3 10 1,-17 59-52,16-47 49,-8 23-17,2-11-11,2 0 0,2 0 0,2 1 0,-4 59 0,9-17-10,0-44 42,2 1 0,1-1 0,2 1 0,11 57 0,-11-93 22,0 0 0,0-1-1,0 1 1,0 0 0,0-1 0,1 1-1,0-1 1,0 0 0,0 0 0,1 0-1,6 6 1,-9-9-5,1 1 1,0 0-1,0-1 0,0 0 1,0 1-1,0-1 0,0 0 1,0 0-1,0 0 0,1 0 0,-1-1 1,0 1-1,1 0 0,-1-1 1,0 0-1,1 0 0,-1 1 0,0-1 1,1-1-1,-1 1 0,1 0 1,-1-1-1,0 1 0,1-1 1,-1 1-1,4-3 0,4-2 12,0-2-1,0 1 1,-1-1-1,0 0 0,0-1 1,0 0-1,-1-1 1,-1 1-1,1-2 1,-1 1-1,-1-1 1,0 0-1,0 0 0,-1-1 1,0 1-1,-1-1 1,0 0-1,-1-1 1,0 1-1,2-22 1,-3 15 10,-1-1 1,-1 1-1,0-1 1,-2 1-1,-5-31 1,7 48-19,-1 0 1,1 0 0,-1 0-1,0 0 1,1 0-1,-1 0 1,0 0 0,1 0-1,-1 0 1,0 1-1,0-1 1,0 0-1,1 0 1,-1 1 0,0-1-1,0 0 1,0 1-1,-2-1 1,2 0-1,0 1 0,0-1-1,0 1 1,0-1 0,0 1 0,0-1 0,0 0-1,0 0 1,0 1 0,1-1 0,-1 0 0,0 0 0,1 0-1,-1 0 1,0 0 0,0-2 0,8 8 7,-1-1 1,1 1 0,9 9-1,43 39-32,-5-5 60,-54-47-33,1-1 0,-1 1 0,0-1 0,1 1 0,-1-1-1,1 1 1,-1-1 0,0 1 0,1-1 0,-1 0 0,1 1-1,-1-1 1,1 0 0,0 1 0,-1-1 0,1 0 0,-1 0-1,1 1 1,-1-1 0,1 0 0,0 0 0,-1 0 0,1 0-1,0 0 1,-1 0 0,1 0 0,-1 0 0,1 0 0,0 0-1,-1 0 1,1 0 0,-1 0 0,1-1 0,0 1 0,-1 0-1,1 0 1,-1-1 0,1 1 0,-1 0 0,1-1 0,-1 1-1,1-1 1,0 0 0,1-2 23,0-1 0,0 1 0,-1-1-1,1 1 1,-1-1 0,1-4 0,5-10 26,4-5 102,12-41 0,-22 63-150,4-19 51,-5 16-18,1 1 0,0-1 1,0 0-1,0 1 0,0-1 1,1 1-1,0-1 0,-1 1 0,1 0 1,5-6-1,-4 8 17,0 0 0,1 0-1,0 1 1,-1-1 0,1 1-1,-1-1 1,1 1 0,0 1-1,-1-1 1,7 1 0,-9 1-40,1-1-1,-1 0 1,0 0 0,0 0 0,0 1 0,0-1-1,-1 1 1,1-1 0,0 0 0,-1 1 0,1 0-1,-1-1 1,1 1 0,-1-1 0,0 1 0,1-1-1,-1 1 1,0 0 0,0 2 0,0-4 43,7 16 83,-6-14-137,0-1 1,-1 0-1,1 1 0,-1-1 0,0 0 1,1 1-1,-1-1 0,0 0 1,0 1-1,0-1 0,0 1 0,0-1 1,0 0-1,0 1 0,0-1 0,-1 1 1,0 1-1,-10 30 54,7-22-26,-2 7 7,0 1 0,2 0 0,-4 35 0,7-45-16,1 0 1,0 0-1,1 0 1,0 0-1,0 0 0,1 0 1,0 0-1,1-1 1,-1 1-1,6 10 0,-7-18-19,0 1-1,0-1 1,0 0-1,0 1 1,0-1-1,0 0 1,0 1-1,1-1 0,-1 0 1,0 0-1,1 0 1,-1 0-1,0 0 1,1-1-1,0 1 1,-1 0-1,1-1 1,-1 1-1,1-1 0,0 1 1,-1-1-1,1 0 1,0 0-1,-1 0 1,1 0-1,2 0 1,0 0 12,-1-1 1,1 0 0,-1 0 0,0 1 0,0-2 0,0 1-1,1 0 1,-1-1 0,0 1 0,-1-1 0,1 0 0,4-4-1,-3 3-5,1-1 3,0-1-1,0 0 0,0 0 1,-1 0-1,0 0 1,0-1-1,0 1 0,5-12 1,2-7 24,-2 5 9,0-1 1,-2 0-1,0 0 0,-1-1 0,5-32 0,-7 19 118,-4 33-158,0 0-1,0 1 1,-1-1 0,1 1-1,0-1 1,0 0-1,0 1 1,0-1-1,0 1 1,0-1 0,0 0-1,0 1 1,0-1-1,1 1 1,-1-1-1,0 1 1,0-1-1,0 0 1,1 1 0,-1-1-1,0 1 1,1-1-1,-1 1 1,0-1-1,1 1 1,-1 0 0,1-1-1,-1 1 1,1-1-1,-1 1 1,1 0-1,-1-1 1,1 1-1,0-1 1,-1 1 9,0-3-22,0 2-5,0 1-16,0-1 12,0 0-15,0 1-36,0 0 71,0-1 0,0 1 1,-1 0-1,1-1 0,0 1 1,0 0-1,-1-1 0,1 1 1,0 0-1,0 0 1,-1-1-1,1 1 0,0 0 1,-1 0-1,1-1 0,0 1 1,-1 0-1,1 0 0,0 0 1,-1 0-1,1 0 0,-1 0 1,1-1-1,0 1 0,-2 0 1,-3 0-145,4 0 134,1 0 0,-1 0 0,1 0 0,0-1 0,-1 1-1,1 0 1,-1 0 0,1 0 0,-1 0 0,1 0 0,-1 0-1,1 0 1,-1 0 0,1 0 0,-1 0 0,1 0 0,-1 1-1,1-1 1,0 0 0,-1 0 0,1 0 0,-1 0 0,1 1-1,-1-1 1,1 0 0,0 1 0,-1-1 0,1 0 0,0 1-1,-1-1 1,1 0 0,0 1 0,-1-1 0,1 0 0,0 1 0,0-1-1,0 1 1,-1-1 0,1 1 0,0-1 0,0 1 0,0-1-1,0 1 1,0-1 0,0 0 0,0 1 0,0-1 0,0 2-1,0-2-6,-26 0-387,26 0 399,0-1 0,0 0 0,0 0 0,0 1 0,0-1-1,0 0 1,0 1 0,1-1 0,-1 0 0,0 0 0,1 1 0,-1-1 0,0 0 0,1 1 0,-1-1-1,1 1 1,-1-1 0,1 1 0,-1-1 0,1 1 0,-1-1 0,2 0 0,1 1-1,-3 0-2,0 0 1,0 0-1,1 0 0,-1 0 1,0 0-1,1 0 0,-1 0 1,0 0-1,1 0 0,-1 0 1,0 0-1,1 0 0,-1 0 1,0 0-1,1 0 0,-1 0 1,0 0-1,1 0 0,-1-1 1,0 1-1,1 0 0,-1 0 1,0 0-1,0 0 0,1-1 1,-1 1-1,0 0 0,0 0 0,1-1 1,-1 1-1,0 0 0,0 0 1,0-1-1,0 1 0,1 0 1,-1-1-1,0 1 0,0 0 1,0-1-1,0 1 0,0 0 1,0-1-1,0 1 0,0 0 1,0-1-1,0 1 0,0 0 1,0-1-1,0 1 0,0 0 1,0-1-1,0 1 0,0 0 0,-1-1 1,1 1-1,0 0 0,0 0 1,0-1-1,-1 2 8,0 0-1,0 0 1,0 0 0,0 1-1,0-1 1,1 0-1,-1 0 1,1 1 0,-1-1-1,0 3 1,0-1-6,-5 13 23,1-1 0,0 1-1,1 0 1,1 1 0,1-1 0,0 0-1,1 22 1,8 0-25,-6-36 0,-1 0 0,1 0 0,0 1 0,-1-1 0,1 0 0,0 0 0,0 0 0,1 0 0,-1-1 0,0 1 0,1 0 0,-1 0 0,1-1 0,2 3 0,-2-4 0,-1 0 0,1 0 0,-1 0 0,1 0 0,-1-1 0,0 1 0,1-1 0,-1 1 0,0-1 0,1 1 0,-1-1 0,0 0 0,0 0 0,0 1 0,1-1 0,-1 0 0,1-2 0,5-1-5,27-18-31,81-56-34,-89 59 87,29-14 0,21-15-97,-74 47 75,-1 0-1,-1 0 1,1 1 0,0-1 0,0 1 0,-1-1-1,1 1 1,0-1 0,0 1 0,0 0 0,-1-1-1,1 1 1,0 0 0,0 0 0,0 0 0,0-1-1,0 1 1,1 0 0,-2 0-3,-14 10-72,-75 57 88,71-52 1,7-6-6,0 0 0,-19 22 1,27-27-1,0 0 0,0 0 1,1 0-1,-1 0 1,1 1-1,0-1 0,1 1 1,-1 0-1,1-1 1,0 1-1,0 0 0,-1 9 1,2-9 0,0 0 1,0-1-1,1 1 0,-1 0 1,1 0-1,0 0 1,0 0-1,1 0 1,-1-1-1,1 1 0,0 0 1,1-1-1,-1 0 1,1 1-1,0-1 0,0 0 1,0-1-1,0 1 1,1 0-1,-1-1 1,8 5-1,-9-6-4,0-1 1,1 0-1,-1 0 0,0 0 1,1 0-1,-1-1 0,1 1 1,-1-1-1,1 1 0,0-1 1,-1 0-1,1 0 0,-1 0 1,1 0-1,-1 0 0,1-1 1,0 1-1,-1-1 0,1 0 1,3-2-1,2 1-5,-1-2 0,0 1-1,0-1 1,0 0 0,10-9 0,-1-2 4,0 0 0,-1-2 0,-1 0 0,0 0 0,-2-2 1,0 1-1,-1-2 0,0 1 0,9-28 0,-8 15 8,-2 0 0,-1-1-1,-1 1 1,-2-2 0,2-49 0,-3 20 0,-2 37-4,-1 1 1,-1-1-1,-1 1 1,-5-32-1,5 54-3,-1 0 0,0 0 0,0 1 0,0-1 0,0 0 0,0 1 0,0-1 0,-1 1 0,1-1 0,-3-2 0,3 5 0,1-1 0,-1 1 0,1 0 0,-1-1 0,1 1 0,-1-1 0,0 1 0,1 0 0,-1 0 0,1-1 0,-1 1 0,0 0 0,1 0 0,-1 0 0,0 0 0,1 0 0,-1 0 0,0 0 0,1 0 0,-1 0 0,0 0 0,1 0 0,-1 0 0,0 0 0,1 1 0,-1-1 0,1 0 0,-1 0 0,0 1 0,1-1 0,-1 0 0,1 1 0,-1-1 0,1 1 0,-1-1 0,1 1 0,-1-1 0,1 1 0,0-1 0,-1 1 0,1-1 0,-1 1 0,1-1 0,0 1 0,0 0 0,-1-1 0,1 2 0,-10 15 0,1 0 0,1 1 0,0 1 0,1-1 0,1 1 0,1 0 0,-3 28 0,3-14 0,2 0 0,2 1 0,4 53 0,-1-68 0,1 0 0,1 0 0,0 0 0,1-1 0,2 0 0,0 0 0,0 0 0,19 29 0,-23-42-3,0-1 0,1 0 0,-1-1 0,1 1 0,0-1 0,0 1 0,0-1 0,0 0 0,0-1 0,1 1 0,0-1 0,-1 0 0,1 0-1,0 0 1,0-1 0,7 2 0,-8-2-3,0-1 0,1 1 0,-1-1 0,1 0-1,-1 0 1,1 0 0,-1-1 0,1 1 0,-1-1-1,0 0 1,1-1 0,-1 1 0,0-1 0,0 0-1,0 0 1,0 0 0,0 0 0,6-6 0,0-2-185,0-1 0,-1 1 0,10-16 0,-4 2-4225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1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15376,'0'0'5055,"66"-44"-4495,-43 30 16,-1 8-136,-4 4 8,-6 2-112,-10 2-8,2 2-152,-2-4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3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314 739 9144,'0'0'7531,"-11"-9"-6959,-34-27 18,42 34-464,0 0 0,0 0 0,0 0 0,0 0 0,-1 1 1,1-1-1,-1 1 0,1 0 0,-1 0 0,1 0 0,-1 1 0,0-1 1,1 1-1,-1 0 0,0 0 0,1 0 0,-1 0 0,0 1 0,-3 0 1,-2 2 190,0 0 1,0 1 0,0 0 0,0 1-1,-9 6 1,-3 1 321,14-8-422,0 1 1,0 0-1,1 0 1,0 0-1,0 1 1,0 0-1,0 0 1,1 0-1,0 1 1,1 0-1,-1 0 1,-4 12-1,8-17-154,-1 1 0,1 0 0,0-1 0,0 1 0,1 0 0,-1 0 0,0 0 0,1 0 1,0 0-1,0-1 0,0 1 0,0 0 0,0 0 0,0 0 0,1 0 0,-1 0 0,1 0 0,0-1 0,0 1 0,0 0 0,0-1 0,1 1 0,-1 0 0,1-1 0,-1 0 0,1 1 0,0-1 1,0 0-1,0 0 0,0 0 0,0 0 0,1 0 0,-1 0 0,1-1 0,-1 1 0,1-1 0,-1 0 0,4 1 0,-3 0-20,0-2-1,1 1 1,-1 0 0,0 0-1,1-1 1,-1 0 0,1 0-1,-1 0 1,0 0 0,1 0-1,-1-1 1,0 1 0,1-1 0,-1 0-1,0 0 1,5-2 0,0-1 33,0 0 0,0 0 0,0-1 0,-1 0 1,10-9-1,-2-1 36,0 0 1,0-1 0,-2-1-1,0-1 1,-1 0 0,0 0-1,-2-1 1,0 0 0,7-22-1,-4 2 118,0-1-1,-3 0 0,9-75 1,-17 94-148,-1-1-1,-1 1 1,-1-1 0,-1 1 0,-1 0 0,0 0 0,-2 0 0,-11-31-1,10 35-26,-1 1 0,0 0 0,-2 0 0,0 1 0,0 0 0,-1 0 0,-1 1 0,-1 1 0,0 0 0,-23-19 0,31 28-55,0 1 0,-1 0 0,0 0 0,1 0 0,-1 1 0,0 0 0,-1 0 0,1 0 0,0 0 0,0 1 0,-1 0 0,1 0 0,-1 0 0,1 1 0,-1 0 0,1 0 0,-10 1 0,9 1 0,0 0 0,-1 0 0,1 0 0,0 0 0,0 1 0,0 0 0,0 1 0,1-1 0,-1 1 0,1 0 0,0 0 0,0 1 0,1-1 0,-6 8 0,8-10 58,0 1 1,0 0-1,0 1 0,0-1 1,1 0-1,-1 0 0,1 1 0,0-1 1,0 1-1,0-1 0,1 1 1,-1-1-1,1 1 0,0-1 1,0 1-1,0 6 0,1-3-677,1-1-1,-1 0 1,1 0-1,0 0 0,0 0 1,1 0-1,4 8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2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0 791 6424,'0'0'2102,"14"2"-1680,6-1-174,1 0 1,0-2-1,-1 0 0,1-1 1,29-7-1,-30 3 51,0-1-1,-1-1 0,0-1 0,-1-1 1,0 0-1,-1-1 0,0-1 0,0 0 1,-1-2-1,-1 0 0,0 0 0,-1-2 1,-1 1-1,15-23 0,-14 16-76,-1 0 1,-2-1-1,0 0 1,-1-1-1,-1 0 0,-1-1 1,-2 0-1,0 0 1,-2 0-1,0-1 0,-1-27 1,-2-4 491,-10-100 0,7 152-629,1 0-1,0 0 1,-1 0 0,0 0 0,-1 0 0,-3-7 0,5 11-46,0 0 0,1 0 1,-1 0-1,0 0 0,0 0 0,0 0 1,0 0-1,0 1 0,0-1 0,0 0 1,0 0-1,0 1 0,-2-2 1,2 2-19,1 0 0,-1 0 0,0 0 0,1 0 0,-1 0 0,0 0 1,1 1-1,-1-1 0,0 0 0,1 0 0,-1 0 0,0 0 0,1 1 1,-1-1-1,0 0 0,1 1 0,-1-1 0,1 0 0,-1 1 1,1-1-1,-1 1 0,1-1 0,-1 1 0,1-1 0,-1 1 0,1-1 1,-1 2-1,-7 11 93,-1 1 0,2 0 0,0 1 1,1 0-1,0 0 0,-7 30 1,6-8 113,-5 68 0,11-74-35,1 1 0,2-1 0,1 1 0,1-1 0,1 0 1,2-1-1,21 58 0,-22-75-55,-1-1 0,2 1 0,0-1 0,0 0 0,1 0 0,13 14 1,-17-23-90,-1 0 1,1-1-1,1 1 1,-1-1 0,0 0-1,1 0 1,-1 0 0,1 0-1,-1-1 1,1 0-1,0 0 1,-1 0 0,1-1-1,0 1 1,8-1 0,-4-1 2,0 1 0,-1-1 1,1 0-1,0-1 1,0 0-1,-1-1 0,15-6 1,-8 2 81,1-2 1,-2 0-1,1-1 1,-1 0 0,-1-2-1,0 1 1,0-1-1,-1-1 1,13-18-1,-10 130 1086,-10-78-1131,0 0 0,1 0 0,1-1-1,18 39 1,-23-56-62,-1-1 0,1 0 0,0 0 0,-1 1 0,1-1 0,0-1 0,0 1 0,0 0 0,0 0 0,1-1 0,-1 1 0,0-1-1,1 0 1,-1 0 0,1 1 0,-1-2 0,1 1 0,0 0 0,-1 0 0,1-1 0,0 0 0,0 1 0,-1-1 0,6-1 0,-1 0 31,0 0 0,0 0-1,0-1 1,-1 0 0,1-1 0,0 1 0,-1-1 0,10-7 0,-12 8-24,0-1 0,-1 1 0,1-1 1,-1 0-1,0 0 0,0-1 0,0 1 0,0 0 0,-1-1 1,1 0-1,-1 0 0,0 0 0,2-5 0,-3 8-24,-1 1 0,1 0-1,-1 0 1,0 0-1,1-1 1,-1 1 0,0 0-1,1-1 1,-1 1 0,0 0-1,0-1 1,1 1-1,-1 0 1,0-1 0,0 1-1,1-1 1,-1 1-1,0 0 1,0-1 0,0 1-1,0-1 1,0 1-1,0-1 1,1-1-7,-1 1 0,0 0 0,0 0 0,1 0 0,-1 0 0,1 0 0,-1 0 0,1 0 0,-1 0 0,1 0 0,-1 0 0,1 0 0,0 0 1,0 0-1,0 0 0,-1 1 0,1-1 0,2-1 0,8-10 10,-3-3-9,-1 0-1,7-21 1,3-7 1,1 1-4,-2 0 0,-2 0 1,-1-1-1,-2-1 0,-3 0 1,5-50-1,-13 54 26,-8-61-1,1-11 18,7 112-42,0-1-1,0 1 0,0 0 0,0-1 1,0 1-1,0-1 0,0 1 0,0 0 1,0-1-1,0 1 0,0-1 1,0 1-1,-1-1 0,1 1 0,0 0 1,0-1-1,0 1 0,0 0 0,-1-1 1,1 1-1,0-1 0,0 1 0,-1 0 1,1-1-1,-1 1 0,-6 5 14,-7 23 9,-15 73-23,-22 145 0,32-45 59,10-79-20,9-115-37,0-1 0,0 1 0,0-1 1,1 0-1,2 11 0,-2-12-1,0 4 63,0-6-9,2-8-16,3-5-21,13-21 39,0 1 0,47-52-1,-60 76-51,0 1 0,0-1-1,0 1 1,1 1 0,0-1 0,-1 1-1,9-3 1,-14 6-6,1 0-1,-1 1 1,0-1 0,1 0 0,-1 1-1,0 0 1,1-1 0,-1 1 0,0 0-1,1 0 1,-1 0 0,1 0 0,-1 0-1,1 0 1,-1 0 0,0 0 0,1 1-1,-1-1 1,1 0 0,-1 1-1,0-1 1,1 1 0,-1 0 0,0-1-1,0 1 1,0 0 0,1 0 0,-1 0-1,0 0 1,0 0 0,0 0 0,0 0-1,0 0 1,-1 0 0,1 0 0,0 1-1,0-1 1,-1 0 0,1 1 0,-1-1-1,1 0 1,-1 1 0,0-1 0,1 1-1,-1-1 1,0 3 0,1 4 8,0 1 0,0 0 0,-1 0 0,0 0 0,-1-1 0,0 1 0,0 0 0,-1 0 0,0-1 0,0 1 0,-1-1 0,0 0 0,-1 0 0,-7 13 0,4-5 42,24-12-35,-7 0-12,1-1 0,-1-1 0,1 0 0,0 0 0,-1-1 0,1-1 0,0 0 0,0 0 0,0-1-1,-1 0 1,1-1 0,0 0 0,-1-1 0,1 0 0,14-7 0,-18 8-5,0-2 1,0 1-1,-1-1 0,1 0 1,-1 0-1,0-1 0,0 1 1,0-1-1,-1-1 0,0 1 1,0-1-1,0 0 0,-1 0 1,1-1-1,-2 1 0,1-1 0,-1 0 1,0 0-1,0 0 0,-1 0 1,0 0-1,0-1 0,1-7 1,-3 12-6,0 0 1,0-1 0,-1 1 0,1 0-1,-1 0 1,1 0 0,-1 0 0,0 0 0,-3-6-1,3 7 8,1 1-1,-1-1 0,0 1 1,0-1-1,0 1 1,0-1-1,0 1 0,-1 0 1,1 0-1,0-1 1,-1 1-1,1 0 0,-1 0 1,1 0-1,-1 1 0,1-1 1,-1 0-1,1 0 1,-4 0-1,4 1 2,0 1-1,1-1 1,-1 0-1,0 1 1,0-1-1,0 1 1,1-1-1,-1 1 1,0-1 0,1 1-1,-1 0 1,0-1-1,1 1 1,-1 0-1,1-1 1,-1 1-1,1 0 1,-1 0 0,0 0-1,-8 18 40,9-19-40,-3 6 12,2-1 0,-1 1-1,1 0 1,0 0-1,0 0 1,0 0-1,1 0 1,0 0-1,0 0 1,1 0 0,-1 0-1,1 0 1,2 7-1,0-4 7,-1 0 0,1-1 0,1 0 0,-1 0 0,2 0 0,-1 0 0,1-1 0,7 10 0,-6-11 5,1 1-1,0-1 1,1-1 0,0 1-1,0-1 1,0-1 0,0 1-1,1-1 1,0-1-1,0 0 1,0 0 0,0-1-1,0 0 1,15 2 0,-21-4-84,0 0 0,1-1 0,-1 1 0,0-1-1,1 1 1,-1-1 0,0 0 0,0 0 0,0-1 0,0 1 0,0-1 0,0 1 0,0-1 0,0 0 0,0 0 0,-1 0 0,1-1 0,-1 1 0,0 0 0,1-1 0,-1 0 0,0 1 0,-1-1 0,1 0 0,0 0 0,-1 0 0,0 0 0,1 0-1,-1-1 1,1-3 0,1-27-4214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2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15072,'0'0'1192,"71"-6"-1352,-29 4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26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6016,'0'0'10312,"11"-2"-9979,57-8 303,-62 9-483,1 1 1,0 0 0,0 1 0,0 0-1,0 0 1,0 0 0,-1 1-1,1 0 1,0 0 0,-1 0-1,0 1 1,1 0 0,-1 0-1,8 7 1,-1-3-3,1 0-1,-1-1 1,18 5-1,28 13 279,16 9-37,-50-23-203,0 1 1,45 28-1,1 7 78,68 52 119,-105-73-303,-15-11-22,-1 1 0,26 25-1,-21-14-3,10 10 76,-1 2 0,29 46 0,-56-74-91,0 0 0,-1 0 0,0 0 0,-1 1 0,0-1 0,0 1 0,-1 0 0,1 20 0,-2-10 62,-1-1 0,-1 1 0,-6 35 0,4-43-6,-1 1 1,0-1 0,0 0 0,-2-1 0,1 1 0,-2-1-1,0 0 1,0 0 0,-13 15 0,-5 1 127,-1-2 0,-32 26 1,-28 28 520,62-57-412,0 0-1,-1-2 0,-43 28 0,61-44-213,1 1-1,-1-1 0,-10 12 0,12-11 46,-1 0 0,1 0 0,-1-1 0,-9 6 0,14-11-152,1 1-1,-1-1 0,1 1 1,-1-1-1,1 1 1,-1-1-1,1 1 1,0-1-1,-1 1 1,1 0-1,0-1 1,-1 1-1,1-1 0,0 1 1,0 0-1,0-1 1,0 1-1,-1 0 1,1-1-1,0 1 1,0 0-1,0-1 1,0 1-1,1 0 0,-1-1 1,0 1-1,0 0 1,0-1-1,0 1 1,1 0-1,-1-1 1,0 1-1,1 0 1,0 1 5,0 0 0,0 0 1,0 0-1,1-1 0,-1 1 1,0-1-1,1 1 1,-1-1-1,1 1 0,1 0 1,108 58 252,-92-51-223,0-2-1,0 0 0,1-1 0,23 4 0,-19-5 120,-1 1 0,40 16 0,-62-22-162,0 0-1,0 1 1,-1-1 0,1 1-1,0-1 1,-1 1-1,1-1 1,0 1 0,-1-1-1,1 1 1,-1 0 0,1-1-1,-1 1 1,0 0 0,1 0-1,-1-1 1,1 1-1,-1 0 1,0 0 0,0 0-1,0-1 1,1 1 0,-1 0-1,0 0 1,0 0-1,0-1 1,0 1 0,0 0-1,0 0 1,0 0 0,-1 0-1,1-1 1,0 1 0,0 0-1,-1 0 1,1-1-1,0 1 1,-1 0 0,1 0-1,-1-1 1,0 2 0,-4 6 24,0 0 0,0-1 0,-8 8 0,7-8-4,-91 97 196,-8 9 88,94-99-226,1 0-1,0 1 1,1 0-1,0 1 1,2 0-1,-10 28 1,15-36-53,0 0-1,1 0 1,0 0-1,1 0 1,0 0-1,0 0 1,1 0-1,-1 0 1,2 0 0,-1 0-1,1-1 1,1 1-1,-1 0 1,7 12-1,5 6 43,0-1-1,30 39 1,-39-58-66,17 23 1,2-1 0,1-1 1,41 34-1,92 61 16,-19-16-16,-134-103-8,-1 1 0,0 0 0,0 0 0,0 1 0,0-1 0,-1 1 0,0 0 0,0 0 0,0 0 0,0 0 0,-1 1 0,0-1 0,2 8 0,-3-8 0,0-1 0,-1 1 0,0 0 0,0-1 0,0 1 0,0 0 0,-1-1 0,0 1 0,0 0 0,0-1 0,0 1 0,-1-1 0,0 0 0,0 1 0,0-1 0,-5 7 0,-4 3 0,0 0 0,-1-2 0,0 1 0,-1-2 0,-1 1 0,0-2 0,0 0 0,-1-1 0,-25 13 0,-17 3 0,-77 24 0,132-48 0,-26 8 1,-82 25 8,93-30-19,1-1-1,-1 0 0,1-2 1,-30 0-1,44-1-17,0 0 1,-1 0-1,1 0 0,0 0 0,0-1 0,0 1 0,0-1 0,-1 1 1,1-1-1,0 0 0,0 0 0,0 0 0,1 0 0,-1 0 0,0-1 1,0 1-1,0-1 0,1 1 0,-1-1 0,1 1 0,-1-1 0,1 0 0,0 0 1,0 1-1,0-1 0,0 0 0,-2-4 0,2 0-534,0-1 1,-1 1-1,2-1 0,-1 0 1,1 0-1,1-11 0,0 10-972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35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49 426 5120,'0'0'7329,"0"14"-6992,-18 226 1203,16-217-1147,-1-1 0,-8 30-1,1-3 666,6-27 499,6-51-722,0 14-940,3-53 318,10-76 331,-11 119-385,1-1 1,2 1 0,14-37 0,-11 39 52,1 0 0,1 1 0,1 0 0,28-36 1,-34 49-107,1 0 0,1 1 1,0-1-1,0 1 0,0 1 1,1 0-1,0 0 1,0 1-1,1 0 0,0 1 1,0 0-1,13-3 1,-21 7-77,0 0 1,1 0 0,-1 0-1,1 1 1,-1 0 0,1-1-1,-1 1 1,0 0 0,1 1-1,-1-1 1,1 1 0,-1-1-1,0 1 1,1 0 0,-1 0-1,0 1 1,0-1 0,0 1-1,1-1 1,-2 1 0,1 0-1,0 0 1,0 0 0,-1 1-1,1-1 1,-1 1 0,0-1-1,1 1 1,-1 0 0,0 0-1,2 4 1,0 0-1,0 1 1,0 0-1,0 0 1,-1 0-1,0 0 1,0 1-1,-1-1 1,0 1-1,-1-1 1,0 1-1,0 0 1,-1 0-1,0-1 1,0 1-1,-1 0 1,-4 16-1,2-13-1,-1 1-1,0-1 1,-1 0-1,0-1 1,-1 1-1,-1-1 0,0 0 1,0 0-1,-1-1 1,0 0-1,-11 9 1,-4 3 58,-29 22 0,41-37-53,0 1-1,0-1 1,-1-1 0,0 0-1,-19 7 1,-63 12 210,90-25-248,-17 5 130,15-2-60,10 0-55,1-2-24,1-1 0,-1 1 1,1-1-1,-1 0 1,1-1-1,-1 1 1,1-1-1,6-2 0,5 0 3,-16 3 9,131-24-89,-126 24 75,0-1 1,0 1-1,0 0 0,0 0 1,0 1-1,0-1 0,0 1 1,0 1-1,0-1 0,0 1 1,-1 0-1,8 4 0,-10-3 19,1 0 0,-1 1 1,-1-1-1,1 1 0,0 0 0,-1 0 0,0 0 0,0 0 0,0 0 0,-1 0 0,1 1 0,1 7 1,0-1 37,-1-3-19,0 1-1,-1 0 0,1 17 1,-2-22-15,0 0 0,0 1 0,0-1 0,-1 0 0,0 1 0,1-1 0,-1 0 0,-1 0 0,1 0 0,-1 0 0,1 0 0,-1 0 0,-1 0 0,1 0 0,0-1 0,-1 1 0,0-1 1,0 1-1,0-1 0,0 0 0,0-1 0,0 1 0,-1 0 0,-5 2 0,-1 1 9,0-1 1,1 0-1,-2-1 1,1 0 0,-1 0-1,1-1 1,-1-1-1,0 0 1,0 0-1,0-1 1,0-1-1,0 0 1,-14-1-1,15 0 30,9 2-41,1-1 1,-1 0-1,0 0 1,0 0-1,0 0 1,1 0-1,-1 0 1,0 0-1,0 0 1,0 0-1,1 0 1,-1 0-1,0 0 1,0-1-1,0 1 1,1 0-1,-1 0 1,0-1-1,0 1 1,1-1-1,-1 1 1,0-1-1,1 1 1,-1-1-1,1 1 1,-1-1-1,1 1 1,-1-1-1,0-1 1,8 1-15,30-8-35,101-22-44,-61 16 5,101-33 0,-12 2-47,-158 44 123,-2 1-2,1-1 1,-1 1-1,1-1 1,-1 0-1,0 0 0,0-1 1,0 0-1,0 0 1,0-1-1,8-6 1,-13 10 7,-1 0-1,0 0 1,0-1 0,0 1 0,1 0 0,-1 0 0,0 0 0,0 0 0,0-1 0,0 1 0,0 0 0,1 0 0,-1 0 0,0-1 0,0 1 0,0 0 0,0 0 0,0-1 0,0 1 0,0 0 0,0 0 0,0 0 0,0-1 0,0 1 0,0 0 0,0 0 0,0-1 0,0 1-1,0 0 1,0 0 0,0-1 0,0 1 0,0 0 0,-1 0 2,1 0-1,0-1 0,-1 1 1,1 0-1,-1 0 0,1 0 1,0 0-1,-1 0 0,1 0 1,0 0-1,-1 0 0,1 0 1,-1 0-1,1 0 0,0 1 1,-1-1-1,1 0 0,0 0 1,-1 0-1,1 0 0,0 1 1,-1-1-1,1 0 0,0 0 1,-1 1-1,-15 11 104,0 2 1,-24 26-1,38-38-96,1-1 0,0 0 0,0 0 1,0 1-1,1-1 0,-1 1 0,0-1 0,0 1 1,1-1-1,-1 1 0,1-1 0,-1 1 0,1-1 1,0 1-1,0 0 0,-1-1 0,1 1 0,0-1 1,1 1-1,-1 0 0,0-1 0,0 1 0,1 0 1,-1-1-1,1 1 0,-1-1 0,1 1 0,0-1 1,-1 1-1,1-1 0,1 2 0,0-1-6,-1 0-1,1-1 0,-1 1 1,1-1-1,-1 1 1,1-1-1,0 0 1,0 1-1,0-1 1,0 0-1,0 0 0,0 0 1,0-1-1,0 1 1,0 0-1,0-1 1,0 0-1,0 1 1,1-1-1,-1 0 0,4 0 1,1-1-13,0 0 1,0-1-1,0 1 0,0-1 1,-1-1-1,1 1 0,-1-1 1,1-1-1,5-3 1,-10 5 10,0 1 0,0 0 1,0-1-1,-1 0 0,1 1 1,-1-1-1,1 0 0,-1 0 1,0 0-1,0 0 0,0 0 1,0 0-1,0 0 0,0 0 1,0-1-1,-1 1 0,1 0 1,-1-1-1,0 1 0,1 0 1,-1 0-1,0-1 0,0 1 1,-1 0-1,1-1 0,0 1 1,-1 0-1,1 0 1,-1-1-1,0 1 0,-1-2 1,-2-5 7,1 0 0,-2 0 1,1 1-1,-12-16 0,14 21-2,0 1 0,-1 0-1,1-1 1,0 1-1,-1 0 1,1 0-1,-1 0 1,0 1 0,1-1-1,-1 1 1,0-1-1,0 1 1,0 0 0,0 0-1,0 0 1,-1 1-1,1-1 1,-6 0 0,-2-2 50,-1-1 4,12 4-60,-1 0-1,1 0 1,0 0 0,0 0 0,0 0 0,-1 0 0,1 0-1,0 0 1,0 0 0,-1 0 0,1 0 0,0 1-1,0-1 1,0 0 0,-1 0 0,1 0 0,0 0-1,0 0 1,0 0 0,-1 1 0,1-1 0,0 0 0,0 0-1,0 0 1,0 0 0,0 1 0,0-1 0,-1 0-1,1 0 1,0 0 0,0 1 0,0-1 0,0 0 0,0 0-1,0 1 1,0-1 0,0 0 0,0 0 0,0 0-1,0 1 1,0-1 0,0 1 0,33 6 91,-19-3-71,0 1 0,0-2 0,1 0 1,-1 0-1,1-2 0,-1 0 0,1 0 0,0-1 0,-1-1 1,1-1-1,-1 0 0,1-1 0,-1 0 0,0-1 0,0-1 1,25-11-1,-19 5 45,-1 0 1,1-1-1,-2-1 1,0 0-1,0-2 1,-2 0 0,24-26-1,-29 26-24,0 0 1,0 0-1,-2-1 1,0-1-1,-1 0 0,0 0 1,-2 0-1,0-1 0,6-28 1,0-47 87,-8 55-36,-3 35-68,-1-1-1,0 1 1,-1-1 0,1 1 0,-1-1 0,1 1 0,-3-5 0,3 7-21,0 1 1,0-1 0,0 1 0,0 0 0,0-1-1,-1 1 1,1-1 0,0 1 0,0 0 0,-1-1 0,1 1-1,0 0 1,-1-1 0,1 1 0,0 0 0,-1-1-1,1 1 1,0 0 0,-1 0 0,1 0 0,-1-1 0,1 1-1,0 0 1,-1 0 0,0 0-3,0 0 0,0 1 0,1-1 0,-1 0 1,0 1-1,1-1 0,-1 0 0,0 1 0,1-1 0,-1 1 0,0-1 0,1 1 1,-1 0-1,1-1 0,-1 1 0,1 0 0,-1-1 0,1 1 0,-1 1 0,-16 27 35,1 2 0,1 0 0,2 0 0,-13 47 0,19-52-29,1 0-1,1 1 0,1-1 1,2 1-1,0 0 0,3 30 0,0-50-6,0 0 0,0 1 0,0-1 0,1 0 0,0 0 0,0 0 0,1 0 0,0-1 0,6 11 0,-7-14-2,0 0 0,0-1 0,0 0 0,1 0 0,-1 1 0,0-1 1,1 0-1,-1-1 0,1 1 0,0 0 0,0-1 0,-1 0 0,1 1 1,0-1-1,0 0 0,0-1 0,0 1 0,1 0 0,-1-1 0,0 0 1,0 0-1,0 0 0,0 0 0,4-1 0,5-1 0,0-2 0,-1 1 0,0-2-1,0 1 1,0-2 0,-1 1 0,0-2-1,14-9 1,-8 5-3,-2 1-6,-1 0-1,0-1 1,-1 0 0,-1-1 0,1 0 0,-2-1-1,0-1 1,0 1 0,11-25 0,3-11-7,26-81 0,-33 74 25,10-64 1,-15 63 27,-10 47-23,-1-1 0,0 0 0,-1-13 0,1-8 44,1 24-45,0-4 71,-2 12-82,0 0 0,0 0 0,0 0 0,0 0 1,0 0-1,0-1 0,0 1 0,0 0 0,0 0 0,0 0 0,0 0 0,0 0 0,0-1 0,0 1 0,0 0 0,0 0 0,0 0 0,0 0 0,0 0 0,0 0 0,0-1 0,-1 1 0,1 0 0,0 0 0,0 0 0,0 0 0,0 0 0,0 0 0,0 0 0,0 0 0,0 0 0,-1-1 0,1 1 0,0 0 1,0 0-1,0 0 0,0 0 0,0 0 0,-1 0 0,1 0 0,0 0 0,0 0 0,0 0 0,0 0 0,0 0 0,0 0 0,-1 0 0,1 0 0,0 0 0,0 0 0,0 0 0,0 0 0,-1 1 0,1-1 3,-1 1 0,1 0-1,-1-1 1,1 1 0,-1 0-1,1-1 1,0 1 0,-1 0 0,1 0-1,0-1 1,-1 1 0,1 0-1,0 0 1,0 0 0,0 0 0,0 1-1,-1 4 13,-71 240 247,42-151-160,7-23 7,3-16 74,4 1 0,-18 109 0,30-146-85,3-16-55,0 1 0,1-1 0,-1 0 0,1 1 0,-1-1 0,1 1 0,1-1 0,-1 0 0,1 5 0,0-8-32,-1 0-1,1-1 1,-1 1-1,1 0 1,-1-1-1,1 1 0,0 0 1,-1-1-1,1 1 1,0-1-1,-1 1 1,1-1-1,0 0 1,0 1-1,-1-1 0,1 0 1,0 1-1,0-1 1,0 0-1,-1 0 1,1 0-1,0 1 1,0-1-1,0 0 0,0 0 1,-1 0-1,1-1 1,0 1-1,0 0 1,0 0-1,0 0 0,-1-1 1,1 1-1,0 0 1,0-1-1,-1 1 1,2-1-1,30-16 114,-19 8-78,-1-2 1,0 0-1,13-15 1,-13 13-15,27-23 1,-38 35-30,0 0-1,-1 0 1,1 1 0,0-1 0,0 0 0,0 0 0,0 1 0,0-1 0,0 1-1,0-1 1,0 1 0,0-1 0,0 1 0,0-1 0,0 1 0,0 0-1,1 0 1,-1 0 0,0 0 0,0 0 0,0 0 0,0 0 0,0 0-1,2 0 1,-1 2 12,-1 0-1,1 0 0,-1 0 0,0 0 0,0 0 1,0 0-1,0 0 0,0 1 0,0-1 0,-1 0 1,1 3-1,5 15 27,-2-4-17,1-1 0,0 0 0,8 15 0,-10-25-23,0 0 0,0 0 0,1 0 0,0 0 0,0-1 0,0 1 0,1-1 0,-1 0 1,1 0-1,0-1 0,9 6 0,-5-4-3,1-1 1,0 0-1,-1-1 1,1 1 0,1-2-1,-1 0 1,0 0-1,0-1 1,1 0-1,-1 0 1,1-2 0,-1 1-1,18-4 1,-20 3-13,-1 0 1,0-1 0,0 0 0,0 0-1,12-6 1,-17 7-37,-1 1 0,0-1-1,0 0 1,1 1 0,-1-1 0,0 0 0,0 0 0,0 0-1,0 0 1,0 0 0,0 0 0,0 0 0,0 0-1,0 0 1,0 0 0,-1 0 0,1-1 0,0 1 0,-1 0-1,1-1 1,-1 1 0,0 0 0,1-1 0,-1 1 0,0 0-1,0-1 1,0 1 0,0-1 0,0 1 0,0 0-1,0-1 1,0 1 0,0-1 0,-1 1 0,1 0 0,-1-1-1,1 1 1,-2-3 0,-36-61-1968,25 44-1748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35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11256,'0'0'490,"19"-4"-51,-15 3-405,35-7 305,1 1 0,45-2 0,219 15 1638,-70 1-100,-130-1-3365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40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0 833 5320,'0'0'6294,"11"6"-5940,-3-1-259,1-1 1,0 1 0,9 2-1,-16-7-70,-1 0-1,1 0 1,-1 0-1,1 0 0,0 0 1,-1-1-1,1 1 1,-1-1-1,1 1 1,0-1-1,-1 1 0,1-1 1,-1 0-1,0 0 1,1 0-1,-1 0 0,0 0 1,1 0-1,-1 0 1,0 0-1,0 0 1,0-1-1,0 1 0,0 0 1,0-1-1,0 1 1,0-2-1,3-3 79,8-13 247,0 0 1,10-23-1,-11 20 142,25-38 1,103-153 2215,-137 209-2608,1 0 1,1 0-1,-1 0 0,0 0 1,1 1-1,0 0 1,0 0-1,0 0 1,0 0-1,0 0 0,1 1 1,-1 0-1,1 0 1,-1 0-1,10-2 0,-14 4-83,1 0 0,-1 0 0,1 0 0,-1 0-1,0 0 1,1 1 0,-1-1 0,1 0 0,-1 0-1,0 0 1,1 0 0,-1 1 0,0-1 0,1 0-1,-1 0 1,0 1 0,1-1 0,-1 0 0,0 1 0,0-1-1,1 0 1,-1 1 0,0-1 0,0 0 0,0 1-1,1-1 1,-1 1 0,0-1 0,0 0 0,0 1-1,0-1 1,0 1 0,0-1 0,0 1 0,4 17 184,-4-16-165,1 24 178,0-1 0,-2 1 0,-7 49 0,4-48-18,2-10 1,-9 48 975,11-56-634,5-7-156,11-13 11,161-158 288,-126 122-464,-50 46-201,1-1 0,-1 1 1,1-1-1,0 1 1,-1 0-1,1 0 1,0 0-1,0 0 1,-1 0-1,1 0 0,0 0 1,0 1-1,0-1 1,0 1-1,0-1 1,0 1-1,1 0 1,2 0-1,-4 0-1,1 1-1,-1-1 1,0 1 0,1-1 0,-1 1-1,0 0 1,0 0 0,0 0-1,0 0 1,0 0 0,0 0-1,0 0 1,0 0 0,0 0 0,0 0-1,0 1 1,-1-1 0,1 0-1,-1 0 1,1 1 0,-1-1-1,1 0 1,-1 1 0,0-1-1,1 1 1,-1 2 0,2 15 49,-2-1 0,1 1 0,-2 0 1,-1 0-1,0 0 0,-1 0 0,-8 24 0,7-33 9,-1 1 64,5-9 9,5-6 82,109-126 329,-1 1-65,-113 129-487,1-1-1,-1 1 0,0 0 0,0 0 0,0 0 0,0 0 1,0 0-1,1-1 0,-1 1 0,0 0 0,0 0 0,0 0 1,1 0-1,-1 0 0,0 0 0,0 0 0,0 0 0,1-1 1,-1 1-1,0 0 0,0 0 0,0 0 0,1 0 0,-1 0 1,0 0-1,0 0 0,0 0 0,1 0 0,-1 1 0,0-1 1,0 0-1,1 0 0,-1 0 0,0 0 0,0 0 0,0 0 1,0 0-1,1 0 0,-1 1 0,5 10 53,-1 17-42,-4-26-4,2 80 76,-10 98 1,5-121-62,3-26 14,0-32-34,0 0-1,0 1 1,0-1 0,0 0-1,1 1 1,-1-1-1,0 0 1,1 0-1,-1 1 1,1-1-1,-1 0 1,1 0-1,0 0 1,0 1-1,-1-1 1,1 0-1,0 0 1,0 0-1,2 1 1,-1-2 1,0 0 0,0-1 0,0 1-1,0-1 1,0 1 0,0-1 0,0 0 0,0 0 0,0 0 0,0 0 0,-1 0 0,4-3 0,-2 2 0,28-20 37,-1-1 1,52-54-1,-25 22-46,-37 38-12,43-27 0,-41 29 3,-22 15 11,0 0 1,0 0-1,0 0 1,1 0-1,-1 0 0,0 0 1,0 0-1,0 0 0,0 0 1,0 0-1,0 0 0,0 0 1,1 0-1,-1 1 0,0-1 1,0 0-1,0 0 1,0 0-1,0 0 0,0 0 1,0 0-1,0 0 0,0 0 1,1 0-1,-1 0 0,0 0 1,0 0-1,0 1 0,0-1 1,0 0-1,0 0 1,0 0-1,0 0 0,0 0 1,0 0-1,0 0 0,0 1 1,0-1-1,0 0 0,0 0 1,0 0-1,0 0 0,0 0 1,0 0-1,0 0 1,0 1-1,0-1 0,0 0 1,0 0-1,0 0 0,0 0 1,0 0-1,0 0 0,0 0 1,0 0-1,0 1 1,-1-1-1,1 0 0,0 0 1,0 0-1,0 0 0,0 0 1,0 0-1,0 0 0,-3 8 17,3-6-15,-15 33 30,-13 50 0,25-75-29,1-1 0,0 1 0,0 0 0,2-1-1,-1 1 1,1 0 0,0 0 0,1-1 0,0 1 0,5 17-1,-6-25 2,1 0-1,0 0 1,0 0-1,0 0 0,0 0 1,0-1-1,0 1 0,1 0 1,-1-1-1,1 1 0,-1-1 1,1 0-1,-1 1 1,1-1-1,0 0 0,0 0 1,2 1-1,0 0 2,0-1-1,0 0 0,0 0 1,0 0-1,0 0 1,0-1-1,0 0 1,7 0-1,-5 0-1,1-1-1,-1 0 1,1 0-1,-1-1 1,0 1-1,1-1 1,-1-1-1,0 1 1,0-1-1,9-7 0,-10 6-5,-1 0 0,1 0 0,-1-1 0,0 1 0,-1-1-1,1 0 1,-1-1 0,0 1 0,-1 0 0,1-1 0,-1 0-1,2-7 1,1-6-8,-2 0 1,2-29-1,-5 42 14,0 3-1,1 0 0,-2-1 0,1 1 0,0-1 0,-1 1 1,1 0-1,-1-1 0,0 1 0,0 0 0,0-1 0,-1 1 0,1 0 0,-1 0 0,0 0 1,0 0-1,0 1 0,0-1 0,-3-2 0,1 1 9,0 0 1,-1 1-1,1-1 0,-1 1 0,0 0 1,0 0-1,0 1 0,-1 0 0,1 0 1,-6-2-1,7 4 4,0 0 1,1 0 0,-1 0 0,0 0-1,0 1 1,1-1 0,-1 1-1,-6 2 1,2-1 155,196 10-145,-136-13-76,0-1 0,90-16 0,-85 9 11,-38 7-10,0 0 0,31-10-1,-39 9 16,-10 5 13,-18 12 18,9-8 14,-16 11 26,-29 14-1,31-19-2,2 1 1,-1 0-1,-17 17 1,25-19-7,1 1 0,-19 23 0,28-31-23,0 1 1,0-1-1,0 1 1,1 0-1,0 0 1,0 0-1,0 0 1,0 0-1,1 1 0,0-1 1,0 0-1,0 9 1,1-12-5,0 0 0,1 0 0,-1 0-1,1 0 1,0-1 0,-1 1 0,1 0 0,0 0 0,0-1 0,0 1 0,1 0 0,-1-1 0,0 1 0,0-1 0,1 0 0,-1 1 0,1-1 0,-1 0-1,1 0 1,0 0 0,-1 0 0,1 0 0,0 0 0,3 0 0,1 2-1,0-1 0,0 0-1,0-1 1,0 0 0,0 0-1,10 1 1,-8-3-6,0 0-1,1 0 1,-1-1 0,1 0 0,-1 0-1,0-1 1,0 0 0,-1 0-1,1-1 1,0 0 0,-1-1-1,0 1 1,0-1 0,-1-1 0,1 1-1,-1-1 1,0 0 0,0-1-1,5-8 1,6-8-14,-2-2-1,0 1 1,-2-2-1,15-39 1,-13 21 6,16-70 0,-10 31 3,-15 59 10,-1-1-1,2-33 1,-6 46 7,0 0 0,-1-1 0,-1 1 0,0 0 0,-1-1 0,-5-20 0,7 32-4,-1 0 1,1 0-1,0 0 1,0 0-1,0 0 1,0 1-1,-1-1 1,1 0-1,0 0 1,-1 0-1,1 1 1,-1-1-1,1 0 1,-1 1-1,1-1 1,-1 0-1,0 1 1,1-1-1,-1 1 1,0-1-1,1 0 1,-1 1-1,0 0 1,0-1-1,1 1 1,-1-1-1,0 1 1,0 0-1,0 0 1,0 0-1,1-1 1,-3 1-1,1 1 5,-1 0-1,1 0 0,-1 1 1,1-1-1,0 0 1,0 1-1,0 0 1,-1-1-1,-2 5 0,-3 2-1,1 0 1,1 1-1,-1 0 0,1 0 0,1 1 0,0 0 0,0 0 0,1 0 0,0 0 0,0 1 0,2-1 0,-1 1 0,-1 16 0,1 7 22,1 1-1,5 68 1,-2-88-12,1 0 1,0-1-1,2 1 1,-1-1-1,2 0 0,10 26 1,-11-33-6,0 0 0,0 0 0,1-1 0,0 1 1,0-1-1,0 0 0,1 0 0,0 0 0,0-1 0,0 0 0,1 0 1,0-1-1,0 1 0,7 2 0,-8-5-6,-1-1 0,0 1 0,1-1 1,-1 0-1,1-1 0,0 1 0,-1-1 0,1 0 0,-1-1 0,1 1 0,0-1 1,-1 0-1,0-1 0,1 1 0,-1-1 0,0 0 0,0 0 0,6-4 0,2-1-8,0-1-1,0 0 0,0-1 0,-1-1 0,14-14 0,-20 18 18,1-1-1,-1 0 0,0 0 0,-1-1 0,0 0 0,0 0 0,-1 0 0,0 0 1,4-11-1,-10 29 35,1 0 0,0 1 1,1-1-1,1 19 0,0-19-29,0-1-1,0 0 1,1 1-1,0-1 0,1 0 1,0 0-1,7 14 1,-8-20-14,-1 0 0,1-1 0,0 1 0,0-1 0,1 1 1,-1-1-1,0 0 0,1 0 0,-1 0 0,1 0 0,0-1 0,0 1 1,-1-1-1,1 1 0,0-1 0,0 0 0,6 1 0,-4-1-4,0-1-1,0 0 1,1 0-1,-1 0 0,0 0 1,0-1-1,0 0 1,1 0-1,-1 0 0,5-3 1,2-1-6,-1 0 1,0-1-1,0 0 1,0-1-1,-1 0 1,0 0-1,0-1 1,11-13-1,-7 4 4,-1 0-1,-1 0 1,0-2-1,-2 1 0,0-1 1,11-31-1,-2-6-22,12-63 0,-22 83 30,-2 0 0,-2 0 0,1-44 0,-7 71 0,-3 9 3,-7 16 2,-91 227-9,16 10-1,6-13-5,35-134-79,37-88 53,28-56 17,5-1 31,47-58 1,-55 77-28,1 2-1,1 0 0,1 1 1,34-23-1,98-48-77,-101 61 71,-37 21 8,0-1 0,-1 0 1,0-1-1,-1-1 0,0 0 0,0 0 0,19-21 0,-22 9 32,-8 21-11,-1 0 1,0-1-1,0 1 1,1 0-1,-1-1 0,0 1 1,0 0-1,0-1 1,1 1-1,-1 0 1,0-1-1,0 1 1,0-1-1,0 1 0,0 0 1,0-1-1,0 1 1,0-1-1,0 1 1,0 0-1,0-1 0,0 1 1,0 0-1,0-1 1,0 1-1,0-1 1,-1 1-1,1 0 1,0-1-1,0 1 0,0 0 1,-1-1-1,1 1 1,-2 2 24,0 1 1,0 0-1,0 0 1,1 0-1,-1 0 1,1 0-1,0 0 0,0 0 1,-1 7-1,-1-1 7,-5 16 49,1 0-1,1 0 0,-4 52 0,9-69-59,1 1 0,0 0 0,0-1 0,1 1 0,0-1 0,1 1 0,0-1-1,0 1 1,0-1 0,1 0 0,1 0 0,0 0 0,0-1 0,0 1 0,1-1-1,6 8 1,-9-13-22,0 0-1,1-1 0,-1 1 0,0-1 0,1 1 0,0-1 0,-1 0 0,1 0 1,0 0-1,-1-1 0,1 1 0,0 0 0,0-1 0,0 0 0,0 0 1,5 0-1,0 0 7,0-1 1,0 0 0,1 0 0,11-5 0,-10 3-3,-1-1 1,0-1 0,0 1 0,0-2-1,-1 1 1,1-1 0,9-10-1,51-55 106,-35 33-62,-24 28-58,-1 0-1,16-22 1,-22 27-2,-1 1 0,0-1 0,0 0 0,0 0 0,0 1 1,-1-1-1,0 0 0,0 0 0,0-1 0,0-9 0,-2 12 9,1 0 0,-1 0 0,0-1 0,0 1 0,0 0 0,0 0 0,0 0 0,-1 0 0,1 1 0,-1-1 0,0 0 0,0 1 0,0-1 0,0 1 0,0-1 0,0 1 0,-1 0 0,1 0 0,-1 0 0,-4-2 0,6 4 0,-1 0-1,0 0 1,0 0-1,0 0 1,0 0 0,0 0-1,1 0 1,-1 1-1,0-1 1,0 1 0,0 0-1,1-1 1,-4 3 0,-21 10 44,21-8-52,-1 0 0,1 1 0,0-1 0,1 1 0,-1 0 0,1 0 0,0 0 0,1 1 0,0 0 0,0-1 0,0 1 0,1 0 0,-1 0 0,2 0 0,-1 1 0,1-1 0,0 0 0,1 1 0,0 12 0,1-16-2,0 0 1,0 0 0,0 0-1,0 0 1,1 0-1,0-1 1,-1 1 0,1 0-1,1-1 1,-1 0 0,0 1-1,1-1 1,0 0-1,-1 0 1,1 0 0,1-1-1,-1 1 1,0-1 0,1 1-1,-1-1 1,1 0-1,-1-1 1,1 1 0,0-1-1,0 1 1,0-1 0,0 0-1,0-1 1,0 1-1,0-1 1,0 1 0,0-1-1,7-1 1,6-2-1,0 0-1,-1-1 1,0-1 0,26-11 0,7-3-11,-26 10-12,38-21 0,-41 19 11,1 1-1,24-8 1,-36 16 0,-6 1 11,0 0-1,0 0 1,0 0-1,-1 0 1,1 0-1,-1 0 1,1-1-1,0 1 1,-1-1-1,0 0 1,1 0-1,2-3 1,-54 35 148,31-15-117,0 1-1,1 0 0,0 1 0,1 1 1,1 0-1,-17 28 0,31-43-23,-1-1 1,1 1-1,-1 0 0,1-1 0,0 1 1,0 0-1,0 0 0,1 0 0,-1 0 1,1 0-1,-1 0 0,1 0 0,0 0 1,0 0-1,0 0 0,1 0 0,-1 0 1,1-1-1,1 6 0,-1-6-2,0 0-1,0 0 1,1-1 0,-1 1-1,1 0 1,-1-1 0,1 1-1,-1-1 1,1 1 0,0-1-1,0 0 1,0 1 0,0-1-1,0 0 1,0 0 0,0-1-1,0 1 1,0 0 0,0-1-1,0 1 1,1-1 0,-1 0-1,0 0 1,0 0 0,1 0-1,-1 0 1,0 0 0,3-1-1,6 0 0,0-1-1,0-1 0,-1 0 0,1 0 1,-1-1-1,1-1 0,-1 1 0,0-2 0,-1 1 1,1-1-1,-1-1 0,-1 1 0,16-16 1,-4 1-1,-2-1-1,0-1 1,-1-1 0,18-33 0,-24 34 0,0 0 0,-1-1 0,-2-1 0,11-47 0,-8 15 0,3-61 0,-7-25 0,-7 114 0,-2 0 0,-9-54 0,12 82 0,-1 0 0,0 1 0,0-1 0,-1 0 0,1 1 0,0-1 0,0 0 0,0 1 0,0-1 0,-1 0 0,1 1 0,0-1 0,0 0 0,-1 1 0,1-1 0,-1 1 0,1-1 0,0 1 0,-1-1 0,1 1 0,-1-1 0,1 1 0,-1-1 0,0 1 0,1-1 0,-1 1 0,1 0 0,-1 0 0,0-1 0,1 1 0,-1 0 0,0 0 0,1 0 0,-1-1 0,0 1 0,1 0 0,-1 0 0,0 0 0,1 0 0,-1 0 0,0 0 0,1 1 0,-1-1 0,0 0 0,1 0 0,-1 0 0,0 1 0,1-1 0,-1 0 0,0 1 0,-3 1 0,1 1 0,0-1 0,-1 1 0,1-1 0,0 1 0,1 0 0,-4 4 0,-4 8 0,0 1 0,1-1 0,1 2 0,1-1 0,-11 35 0,-16 91 0,32-131 0,-7 55 0,3 0 0,3 96 0,3-148 0,2 24-317,-1-36 281,-1-1 0,0 1 0,1 0 0,-1 0 1,1-1-1,0 1 0,0 0 0,0-1 0,-1 1 0,1 0 1,1-1-1,-1 1 0,0-1 0,0 0 0,3 3 0,0-5-1231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40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13672,'0'0'3551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40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10248,'0'0'928,"83"-6"-920,-51 10 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42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8032,'0'0'6481,"7"14"-5825,-7-13-642,11 23 296,-1 0 0,-1 1 0,7 29 1,-2 9 619,-3 2 0,-2-1 0,1 107 1,-11-162-758,2 51 763,-1-55-683,1 0 1,0 0-1,0-1 0,0 1 0,0-1 0,1 1 0,0-1 0,0 1 0,0-1 0,3 5 0,-1-12-97,0 1 1,-1-1-1,0 1 0,1-1 1,-1 0-1,0-1 0,0 1 1,3-5-1,-2 2-59,8-9 99,17-28 0,-24 32-116,2 1 0,-1 0-1,1 0 1,1 0 0,-1 1 0,2 0 0,-1 1 0,16-12 0,-15 16-6,0 1 0,-1 0 1,1 1-1,0 0 0,1 0 1,-1 1-1,0 0 0,14 0 1,-19 2-59,0-1 1,-1 1-1,1-1 0,-1 1 1,1 0-1,-1 0 1,1 1-1,-1-1 0,0 1 1,0-1-1,1 1 1,-1 0-1,0 1 0,-1-1 1,1 0-1,0 1 1,-1-1-1,1 1 0,-1 0 1,0 0-1,0 0 1,0 0-1,0 0 0,0 0 1,-1 1-1,2 4 1,0-1 6,-1-1 1,0 1-1,-1 0 1,1 1 0,-1-1-1,-1 0 1,1 0-1,-1 0 1,0 1-1,-1-1 1,0 0 0,-2 10-1,1-11-7,0 0 0,-1 0 1,0-1-1,0 1 0,0-1 0,-1 0 0,1 0 1,-1 0-1,-1 0 0,1 0 0,0-1 0,-1 0 0,0 0 1,0 0-1,-1-1 0,-9 6 0,8-6 9,0 0 0,0 0 0,0-1 0,-1 0 0,1 0 0,0-1 0,-1 0 0,1 0 0,-1-1 0,0 0 0,1 0 0,-1 0 0,-13-4 0,14 2 19,-1 0-1,1 0 1,0-1-1,0 0 0,0 0 1,0-1-1,0 0 1,1 0-1,-1 0 0,-10-11 1,76 13 70,-15 2-94,1-2 0,0-1 0,0-3 0,84-22 0,-120 25-16,0 0-1,0-1 1,-1-1-1,0 1 1,0-1-1,0-1 1,0 0-1,-1 0 1,10-10-1,1-4 8,-2-1 0,15-23-1,-20 27 29,2-1-1,-1 1 1,2 1 0,23-22-1,-36 38-32,-1 0-1,0-1 0,0 1 1,0 0-1,0 0 0,0 0 0,1 0 1,-1 0-1,0-1 0,0 1 1,0 0-1,1 0 0,-1 0 0,0 0 1,0 0-1,0 0 0,1 0 1,-1 0-1,0 0 0,0 0 0,0 0 1,1 0-1,-1 0 0,0 0 1,0 0-1,1 0 0,-1 0 0,0 0 1,0 0-1,0 0 0,1 0 1,-1 0-1,0 0 0,0 1 0,0-1 1,0 0-1,1 0 0,-1 0 1,0 0-1,0 1 0,4 10 83,-3 20-47,-1-27-19,10 202 390,-10-205-398,0 1 0,0 0 0,0-1 0,1 1-1,-1-1 1,0 1 0,1 0 0,-1-1 0,1 1 0,0-1-1,-1 1 1,1-1 0,0 1 0,0-1 0,0 0-1,0 1 1,0-1 0,0 0 0,1 0 0,-1 0 0,0 0-1,3 2 1,-2-3 3,0 1-1,0-1 1,0 0 0,0 0-1,0 0 1,0 0-1,0 0 1,0 0 0,0-1-1,0 1 1,0-1-1,0 1 1,0-1 0,0 0-1,-1 0 1,1 1-1,0-1 1,2-2 0,8-5 36,-1 0 0,0-1 0,0-1 0,16-18 0,-4 5 20,29-33 104,-32 34-10,36-33 0,-54 54-150,-1 0 0,0 0 0,0-1 0,1 2-1,-1-1 1,1 0 0,-1 0 0,1 0 0,-1 0 0,1 1 0,-1-1 0,1 1 0,0-1-1,-1 1 1,1 0 0,-1 0 0,1 0 0,0 0 0,0 0 0,-1 0 0,1 0 0,2 1-1,-2 0 0,0 0 0,0 0 0,-1 0 0,1 0 0,0 1 0,-1-1-1,1 1 1,-1-1 0,0 1 0,1 0 0,-1-1 0,0 1 0,0 0-1,0 0 1,1 3 0,2 7 21,-1 0-1,0 0 1,0 0 0,1 21-1,-1 8-30,-2 1 0,-2-1 1,-12 79-1,8-92-7,-1 0 1,-2 0 0,-1-1 0,-1 0-1,-1-1 1,-23 39 0,25-51 0,0 0 0,-2-1 0,0 0 0,0-1 0,-14 12 0,18-18 0,0-1 0,-1 1 0,1-1 0,-1 0 0,0-1 0,-1 0 0,1 0 0,-1-1 0,1 0 0,-18 3 0,22-6 0,0 0 0,0 0 0,0 0 0,0-1 0,0 0 0,1 0 0,-1 0 0,0 0 0,0-1 0,1 1 0,-1-1 0,1 0 0,-1 0 0,1-1 0,0 1 0,0-1 0,0 1 0,0-1 0,0 0 0,-3-5 0,-2-1 0,1-1 0,0 0 0,1 0 0,0 0 0,-7-20 0,10 24 0,1 0 0,0-1 0,0 1 0,1 0 0,0-1 0,0 1 0,1-1 0,-1 1 0,1-1 0,1 1 0,-1-1 0,1 1 0,0 0 0,1-1 0,0 1 0,0 0 0,0 0 0,0 0 0,1 0 0,0 0 0,0 0 0,1 1 0,0 0 0,0-1 0,0 2 0,0-1 0,1 0 0,0 1 0,0 0 0,0 0 0,0 0 0,9-4 0,23-10 0,2 2 0,-1 1 0,2 2 0,0 2 0,0 2 0,1 1 0,0 2 0,80 0 0,-44 12 0,-77-6 42,1 0 0,0 0 0,-1 0 0,1 0 0,0 0 0,0-1 0,-1 1 0,1 0 0,0 0 0,-1 0 0,1-1 0,-1 1 0,1 0 0,0-1 0,-1 1 0,1 0 0,-1-1 0,1 1 0,-1-1 0,1 1 0,0-2 0,5-6-2219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43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81 8536,'0'0'12445,"-11"0"-11984,-33 2 7,41-2-426,1 0 0,0 1 0,0 0 0,-1 0 0,1-1 0,0 1 0,0 0 0,0 1 0,0-1 0,0 0 0,0 1 0,0-1 0,0 1 0,1-1 0,-1 1 0,1 0 0,-1 0 0,-1 3 0,-3 2 101,-6 8 120,1 0-1,0 1 0,2 1 0,-1-1 1,2 1-1,0 1 0,1 0 0,-8 34 1,10-26 1,1 1 0,1 0 0,1 0 0,1 0 0,5 46 1,-1-49-123,12 92 476,-11-96-468,0-1 0,1 0 1,14 32-1,-15-44-108,0-1 0,0 1-1,0-1 1,1-1 0,-1 1 0,2 0 0,-1-1 0,0 0 0,1-1-1,0 1 1,0-1 0,1 0 0,-1 0 0,1-1 0,-1 0 0,1 0-1,0-1 1,0 1 0,1-2 0,-1 1 0,12 1 0,-6-2-12,-1 0-1,0-1 1,0-1 0,1 1 0,-1-2 0,0 0 0,0 0 0,0-1 0,0-1-1,-1 0 1,1 0 0,13-8 0,-2-2 6,-1 0 0,-1-2 1,0 0-1,-2-1 0,0-2 0,0 0 0,-2 0 0,25-38 0,-32 39-13,0-1 0,-2-1-1,0 1 1,-1-1 0,-1-1 0,-1 1-1,-1-1 1,-1 0 0,-1 0-1,0 0 1,-2 0 0,0-1-1,-2 1 1,-7-39 0,5 43-4,0 1 0,-1 0 0,-1 0 0,-1 0 0,0 1 0,-1 0 0,0 0 0,-16-18 0,16 22 4,-1 1 1,0 1-1,-1 0 0,0 0 0,0 1 1,-1 0-1,0 1 0,-1 0 0,1 1 1,-1 0-1,-19-6 0,9 6 18,-1 1 0,1 1 0,-1 1 0,0 2 0,1 0-1,-1 1 1,0 1 0,-41 8 0,55-7-23,1 1 0,-1 0 1,1 1-1,0 0 0,0 1 0,1-1 0,-8 7 0,-19 10 21,33-20-59,0-1 0,1 0 0,-1 1-1,0-1 1,1 0 0,-1 1 0,1-1 0,-1 1 0,0-1-1,1 1 1,-1-1 0,1 1 0,0-1 0,-1 1 0,1-1-1,-1 1 1,1 0 0,0-1 0,-1 2 0,1-2 18,0 1 0,0-1 0,0 1 0,1-1-1,-1 0 1,0 1 0,0-1 0,0 1 0,1-1 0,-1 0 0,0 1 0,0-1 0,1 0 0,-1 1 0,0-1-1,1 0 1,-1 0 0,0 1 0,1-1 0,-1 0 0,0 0 0,1 0 0,0 1 0,30 7-2635,-26-7 374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11352,'0'0'7434,"13"1"-6795,21 0-272,216-1 1859,265-76 1550,-338 36-1523,-141 26-524,-30 9-1371,-19 9-3889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46:44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7936,'0'0'16225,"1"10"-15871,-1-6-316,0-2-22,0 0-1,0 0 1,0-1 0,0 1-1,0 0 1,1 0 0,-1 0 0,0 0-1,1-1 1,-1 1 0,1 0-1,0-1 1,0 1 0,0 0-1,0-1 1,0 1 0,0-1-1,0 1 1,0-1 0,0 1-1,1-1 1,-1 0 0,1 0 0,-1 0-1,1 0 1,-1 0 0,1 0-1,-1 0 1,1 0 0,0-1-1,0 1 1,-1-1 0,1 1-1,0-1 1,0 1 0,0-1-1,0 0 1,-1 0 0,4 0 0,230-4 968,-196 2-850,112-9 363,57-2 1199,-208 13-1678,0 0-1,0 0 1,1-1-1,-1 1 0,0 0 1,0 0-1,0 0 0,0-1 1,1 1-1,-1 0 1,0 0-1,0-1 0,0 1 1,0 0-1,0 0 0,0-1 1,0 1-1,0 0 1,0 0-1,0-1 0,1 1 1,-1 0-1,-1 0 0,1-1 1,0 1-1,0 0 1,0-1-1,0 1 0,0 0 1,0 0-1,0-1 0,0 1 1,-1-1-1,-3-15 82,2 9-82,-4-18-3657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1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1 702 5920,'0'0'9304,"10"-7"-9012,5-3-160,-1-1 0,0-1 0,-1 0 0,0-1 0,-1 0 1,11-17-1,119-214 1908,-111 186-1483,-18 31-176,15-46 0,-10 23 4,-15 38-274,0 0 1,-1 0-1,0 0 1,-1 0-1,0 0 1,-1-1-1,-1-12 1,0-6 536,-9 74-523,-94 612 58,88-526-149,-15 97-3,19-163 5,-28 92 0,17-102 196,19-48-51,-1-11-50,1-12-12,4 4-84,2-1 0,-1 1 0,2-1 1,0 1-1,1 0 0,0 0 0,1 0 1,9-18-1,-8 22-13,0 1 1,0-1-1,1 1 1,0 1-1,14-14 1,8-10 37,59-71 58,-24 32-77,56-87 0,-97 124-25,51-83 94,-58 94-35,-13 19-68,0 1 0,0-1 0,0 0 0,-1 0 0,1 0 0,-1 0 0,0 0 0,-1 0 1,1-1-1,-1 1 0,0-1 0,1-6 0,-16 118-6,10-69-14,0-12-18,1 0 0,1 1-1,2-1 1,0 1 0,2-1 0,6 32-1,-8-56 31,1 1 0,-1 0-1,1 0 1,0-1 0,0 1 0,0-1-1,1 1 1,-1-1 0,0 1 0,1-1-1,0 1 1,-1-1 0,1 0 0,0 0-1,0 0 1,1 0 0,-1-1 0,0 1-1,0 0 1,1-1 0,-1 0-1,1 1 1,-1-1 0,1 0 0,0 0-1,0-1 1,-1 1 0,1 0 0,0-1-1,0 0 1,0 0 0,-1 1 0,1-2-1,0 1 1,0 0 0,0-1 0,3 0-1,7-2 20,-1 0 0,1-1 0,-1 0-1,0-1 1,0 0 0,0-1 0,-1 0-1,0-1 1,0-1 0,12-10 0,9-11 146,49-59 0,-11 11-64,-68 75-95,1-1 0,0 0 0,0 1 0,0 0 0,0 0 0,1 0 0,-1 0 0,1 0 0,5-1 0,-8 2-4,1 1 1,-1 0-1,0 0 0,1 0 0,-1-1 0,0 1 1,1 0-1,-1 1 0,0-1 0,0 0 0,1 0 1,-1 1-1,0-1 0,0 0 0,1 1 0,-1-1 0,0 1 1,0 0-1,0-1 0,0 1 0,0 0 0,0 0 1,0 0-1,0 0 0,0-1 0,0 1 0,0 1 1,-1-1-1,1 0 0,0 0 0,0 2 0,11 16-11,15 35-28,-17-28 61,2-1 0,0 0 0,17 24 0,-24-43-10,-1 0 0,2 0 0,-1 0-1,0-1 1,1 0 0,0 0 0,1 0 0,-1-1-1,1 0 1,0 0 0,0 0 0,0-1 0,0 0-1,0-1 1,1 1 0,-1-2 0,1 1 0,0-1-1,8 1 1,76-8 183,-92 6-256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2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 0 10248,'0'0'2036,"-11"13"-1863,-61 76 275,-18 6 628,56-60-317,-32 40 1,-14 14 403,-2 4 100,54-60-709,18-21-223,0 0-1,-8 14 0,18-25-322,0-1-1,0 0 1,0 0-1,0 0 1,-1 1-1,1-1 1,0 0-1,0 0 1,0 0-1,0 0 0,0 1 1,0-1-1,0 0 1,0 0-1,0 0 1,-1 0-1,1 0 1,0 1-1,0-1 1,0 0-1,0 0 1,0 0-1,-1 0 1,1 0-1,0 0 0,0 0 1,0 0-1,-1 0 1,1 0-1,0 1 1,0-1-1,0 0 1,0 0-1,-1 0 1,1 0-1,0 0 1,0 0-1,0 0 0,-1-1 1,1 1-1,0 0 1,0 0-1,0 0 1,-1 0-1,1 0-1,0-1-1,0 1 0,0-1 0,0 1 1,0-1-1,0 1 0,1-1 0,-1 1 1,0-1-1,0 1 0,0-1 1,0 1-1,1 0 0,-1-1 0,0 1 1,1-1-1,-1 1 0,0 0 1,0-1-1,1 1 0,-1 0 0,1-1 1,0 1-1,32-26-2472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3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1 919 8640,'0'0'2769,"12"3"-2478,5 0-82,0-1 0,0 0 0,0-2 0,26-1 0,-34 0-53,0 0 1,0-1-1,0-1 0,0 1 1,0-2-1,0 1 0,-1-1 0,0 0 1,0-1-1,11-8 0,-14 10-37,0-2-1,-1 1 0,1 0 0,-1-1 0,0 0 0,0 0 0,-1 0 1,0-1-1,0 1 0,0-1 0,0 1 0,-1-1 0,0 0 0,0 0 1,-1 0-1,2-9 0,-3 13-82,1 0 1,-1 0-1,0 0 1,0 0-1,0 0 1,0 1-1,0-1 1,0 0-1,-1 0 1,1 0-1,-1 0 1,1 1-1,-1-1 1,0 0-1,0 0 1,1 1-1,-1-1 1,0 1-1,-1-1 1,1 1-1,0-1 1,-3-2-1,2 3 5,-1 0 0,1-1 0,-1 1 0,1 0 0,-1 0-1,0 0 1,1 1 0,-1-1 0,0 1 0,0-1-1,1 1 1,-1 0 0,-5 0 0,0 1 30,1 0 0,-1 0 0,0 1-1,1 0 1,-1 0 0,1 1 0,-1 0 0,1 0 0,0 1 0,-8 5-1,11-6-36,1 0-1,-1 0 0,1 1 0,-1-1 1,1 1-1,0 0 0,1-1 0,-1 1 1,1 1-1,0-1 0,0 0 0,0 0 1,0 1-1,1-1 0,-1 1 0,1 0 0,1-1 1,-1 1-1,1 0 0,-1 0 0,1-1 1,1 1-1,0 8 0,0-7 1,1 0 0,0-1-1,0 1 1,0-1 0,1 0-1,0 0 1,0 0 0,0 0 0,0 0-1,1 0 1,0-1 0,0 0-1,0 1 1,0-2 0,1 1 0,-1 0-1,1-1 1,0 0 0,5 3-1,3-1 28,1 0 0,-1 0 0,1-1 0,-1-1-1,1 0 1,0-1 0,0-1 0,0 0-1,0-1 1,17-1 0,-8-2 25,0 0 0,1-1 0,-1-2 0,-1 0 1,30-13-1,-17 1 43,0-1 0,0-2 0,-2-2 0,53-46 0,-44 27 90,-39 39-187,0 0 0,-1 0-1,0 0 1,1 0 0,-1-1 0,-1 1-1,1-1 1,0 0 0,-1 1 0,0-1-1,0 0 1,2-7 0,-4 10-24,1 1 1,0-1-1,0 1 0,0-1 1,-1 0-1,1 1 1,0-1-1,-1 1 0,1-1 1,0 1-1,-1-1 0,1 1 1,-1 0-1,1-1 1,0 1-1,-1-1 0,1 1 1,-1 0-1,0-1 0,1 1 1,-1 0-1,1 0 1,-1-1-1,1 1 0,-1 0 1,0 0-1,1 0 0,-1 0 1,1 0-1,-1 0 0,0 0 1,1 0-1,-1 0 1,0 0-1,1 0 0,-1 0 1,1 0-1,-1 0 0,0 1 1,-27 6 128,11 0-75,0 0 0,1 2 0,0 0 0,1 1 1,-18 13-1,26-17-36,-1 1-1,1-1 1,1 1 0,-1 1 0,1-1 0,0 1-1,1 0 1,0 0 0,0 1 0,1-1 0,-6 17 0,9-21-14,0 1 0,0-1 0,1 1 1,-1 0-1,1-1 0,0 1 1,0 0-1,1-1 0,-1 1 0,1 0 1,0-1-1,0 1 0,1-1 1,-1 1-1,1-1 0,0 0 0,3 5 1,-4-7-8,1 1 0,0-1 1,0 1-1,0-1 0,1 0 1,-1 0-1,0 0 0,1 0 1,-1 0-1,1-1 1,0 1-1,0-1 0,-1 1 1,1-1-1,0 0 0,0 0 1,0-1-1,0 1 0,0 0 1,0-1-1,1 0 0,-1 0 1,0 0-1,0 0 0,0 0 1,5-2-1,3-1 13,-1 0 0,0-1-1,0 0 1,0 0 0,0-1 0,-1-1 0,0 0 0,17-13 0,-7 2 25,0-1-1,28-34 1,-26 23-3,-1-1 0,-1-1 0,-1 0 0,20-52 0,36-140 235,-58 164-83,11-86 0,-24 117-135,0 0 1,-3-1 0,0 1 0,-2 0 0,-6-38 0,8 66-56,0-1 0,0 0 0,0 0 0,0 0 0,-1 1 0,1-1 0,0 0 0,0 0 0,-1 1 0,1-1 0,0 0 0,-1 0 0,1 1 0,0-1 0,-1 0 0,1 1 0,-1-1 0,0 1 0,1-1 0,-1 1 0,1-1 0,-1 1 0,0-1 0,1 1 0,-1-1 0,0 1 0,0 0 0,1-1 0,-2 1 0,0 0-1,1 0 1,-1 1-1,1-1 0,-1 0 1,1 1-1,0-1 0,-1 1 0,1 0 1,-1-1-1,1 1 0,0 0 1,0 0-1,-1 0 0,0 1 0,-7 6 1,1 1-1,-15 18 1,23-27-2,-17 25 0,0 0 1,1 2 0,2 0 0,-18 49 0,13-22 0,-17 90 0,31-123-1,2 0 0,1 1 0,1-1-1,0 1 1,5 31 0,-2-39 1,0 0-1,1 0 1,1 0 0,0-1-1,1 1 1,1-1 0,0 0-1,0-1 1,12 16 0,-10-16 13,1-1 0,0 0 0,1 0 0,0-1 0,1 0 0,12 8 0,-17-14-10,-1-1 1,0 0 0,1 0-1,0 0 1,0 0 0,0-1-1,0 0 1,0 0 0,0-1-1,0 0 1,1 0 0,-1 0-1,0-1 1,1 0 0,-1 0-1,9-2 1,3-2-3269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4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12256,'0'0'2088,"-61"0"-1728,55 2 8,4 2-264,8-1 16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6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67 7432,'0'0'4040,"1"-9"-3568,1-4-237,1-31 2211,-3 49-2242,-1 1 0,0-1 0,-1 0 0,1 0 0,-1 1 1,-3 5-1,-3 12 7,-15 67 1010,-20 180 0,1 133 687,39-356-1595,3-33-145,-1 0-1,0 0 1,-1 0 0,-1-1-1,-6 20 1,8-29-85,-2 8 192,2-11 15,0-8 167,3-20-300,1 1-1,2 0 1,0 0-1,11-30 1,-6 21-48,2 0 1,1 1 0,2 0-1,1 1 1,1 1-1,26-36 1,-37 61-87,0 0 0,1 0 0,-1 1 0,1 0 1,0 0-1,1 0 0,-1 1 0,1 1 0,0-1 0,1 1 1,-1 0-1,1 1 0,9-3 0,-15 5-16,0 1 0,1-1 0,-1 0-1,1 1 1,0 0 0,-1 0 0,1 0-1,-1 0 1,1 1 0,-1-1 0,1 1-1,-1 0 1,1 0 0,-1 0 0,0 0-1,1 1 1,-1-1 0,0 1 0,0 0-1,0 0 1,0 0 0,-1 0 0,1 1-1,0-1 1,-1 1 0,0-1 0,1 1 0,-1 0-1,0 0 1,0 0 0,-1 0 0,1 0-1,-1 1 1,0-1 0,2 7 0,-1-5-3,-1 1 0,0 0 0,0 0 0,-1 0 0,1 0 1,-1 0-1,-1 0 0,1 0 0,-1 0 0,0 0 0,0 0 1,-1-1-1,0 1 0,0 0 0,0-1 0,-1 1 0,1-1 1,-1 0-1,-1 0 0,1 0 0,-8 8 0,5-6-2,0-1 1,0 0-1,0-1 0,-1 1 0,0-1 0,0-1 1,0 1-1,0-1 0,-1-1 0,0 1 0,1-1 0,-1 0 1,-1-1-1,1 0 0,-9 1 0,0-3 36,2 1 35,15 0-72,-1 0 0,1-1 0,0 1 0,0-1 0,0 1 0,1 0 0,-1-1 0,0 1 0,0 0 0,0-1 0,0 1 0,1 0 0,-1-1 0,0 1 0,1-1 0,-1 1 0,0 0 0,1-1 0,-1 1 0,1-1 0,-1 1 0,1-1 0,-1 0 0,1 1 0,-1-1 0,2 1 0,112 124 1,-48-49-1,21 22 182,-83-94-137,-1 0-1,1-1 0,1 0 1,-1 1-1,0-1 0,1-1 1,5 3-1,-10-5-31,1 0 1,-1 0-1,1 0 1,-1 0-1,0-1 1,1 1-1,-1 0 1,1 0-1,-1-1 1,1 1-1,-1 0 0,0-1 1,1 1-1,-1-1 1,1 1-1,-1 0 1,0-1-1,0 1 1,1-1-1,-1 1 1,0-1-1,0 1 1,1-1-1,-1 1 0,0-1 1,0 1-1,0-1 1,0 1-1,0-1 1,0 1-1,0-1 1,0 1-1,0-1 1,0 1-1,0-2 1,1-20-2873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7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7736,'0'0'8922,"11"-3"-8569,4-1-250,52-11 470,-61 14-459,1 1 1,-1-1 0,0 1-1,1 0 1,-1 0-1,1 1 1,-1 0 0,1 0-1,7 3 1,-9-2-21,0 1 0,-1-1 1,1 0-1,-1 1 0,0 0 1,1 0-1,-1 0 0,0 1 1,-1-1-1,1 1 0,-1 0 1,0 0-1,3 5 0,-2-2 16,-1-1-1,0 1 0,0 1 1,0-1-1,-1 0 1,0 1-1,-1-1 1,1 10-1,0-1-12,-1 2 251,2 0 0,7 29-1,-9-42-262,1 0 0,0 0-1,0 0 1,1 0 0,-1-1 0,1 1-1,0-1 1,0 1 0,1-1 0,-1 0-1,1 0 1,0-1 0,6 5 0,-7-6-47,-1 0-1,1-1 1,-1 1 0,1-1 0,-1 0 0,1 1 0,0-1 0,0 0 0,0-1 0,-1 1 0,1-1 0,0 1 0,0-1 0,0 0-1,0 0 1,0 0 0,0 0 0,0-1 0,0 1 0,0-1 0,0 0 0,-1 1 0,1-1 0,0-1 0,0 1 0,4-3 0,44-22-388,-33 16-2967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07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482 0 11448,'0'0'3180,"-15"8"-2575,-207 125 1771,86-30-686,51-37-270,83-65-1378,0 1-1,0-1 0,1 1 1,-1-1-1,0 1 0,1 0 1,-1 0-1,1 0 0,-1 0 1,1 0-1,0 0 1,-2 3-1,1 11-2556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16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0 6056,'0'0'11495,"2"10"-11149,-2-8-332,2 7 125,-1 0 0,0 1-1,0-1 1,-1 1 0,0-1 0,-2 16 0,-17 63 768,-36 105 0,29-110-497,-60 191 897,47-88-58,39-185-1227,0-1 0,0 1-1,0 0 1,0-1 0,0 1-1,1-1 1,-1 1 0,0 0-1,0-1 1,0 1 0,1-1-1,-1 1 1,0-1 0,1 1-1,-1-1 1,0 1 0,1-1-1,-1 1 1,1-1 0,-1 0-1,0 1 1,1-1 0,-1 0-1,1 1 1,-1-1 0,1 0-1,0 1 1,-1-1 0,1 0-1,-1 0 1,1 0 0,-1 0-1,1 0 1,0 1 0,-1-1-1,1 0 1,-1 0 0,1 0-1,0 0 1,-1-1 0,2 1-1,36-3 234,-19 0-164,8 2 44,43-8 1,-43 5-7,44-2 1,-50 7-67,1 2 0,0 0 0,29 8 0,-15-2 6,-1 2 95,-35-11-137,3-12 54,0 0-3885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16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9240,'0'0'7006,"10"-5"-6586,-2 1-331,-1 0 7,1 0 0,0 1-1,0 0 1,0 0 0,0 1-1,0 0 1,16-2 0,46 3 1183,91 11-1,-48-2 214,-98-7-1230,0-1 1,0-1-1,0 0 1,28-7-1,-3-6-3217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4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358 400 12760,'0'0'4342,"-12"-6"-3723,2 0-451,5 3-108,1 0 1,-1 0 0,1 0 0,-1 1 0,0 0-1,0 0 1,0 0 0,0 1 0,0 0 0,-1 0 0,1 0-1,0 0 1,0 1 0,-10 0 0,0 3 144,0 0 1,1 1 0,-1 0-1,1 1 1,-1 0 0,-20 13-1,23-12-57,2 1-1,-1 0 1,1 0-1,0 1 1,0 0-1,1 1 0,0 0 1,-10 14-1,15-17-26,1 0 0,0 0 0,-1 0 0,2 0 0,-1 0 0,1 1-1,0-1 1,0 1 0,1 0 0,-1 12 0,2-16-66,0 0-1,0 0 1,0 0 0,0 0-1,1 0 1,-1 0 0,1 1 0,0-1-1,0-1 1,0 1 0,1 0-1,-1 0 1,1 0 0,-1-1-1,1 1 1,0 0 0,0-1 0,0 0-1,0 1 1,1-1 0,-1 0-1,1 0 1,-1-1 0,1 1 0,2 1-1,0 0 28,0-1 1,0 0-1,0 0 0,0-1 0,0 0 1,0 0-1,0 0 0,1 0 0,-1-1 0,0 0 1,0 0-1,1 0 0,7-2 0,-5 1 22,0-2 0,-1 1 0,1-1-1,0 0 1,-1-1 0,0 0 0,0 0 0,7-6-1,0 0 80,-1-2 0,0 0 0,-1-1 0,0 0 0,-1 0-1,-1-2 1,14-23 0,-14 18-2,-1 0 0,-1 0-1,0-1 1,-2 0 0,0 0 0,-2-1 0,0 1-1,-2-1 1,0 0 0,-1 0 0,-1 0-1,-2 0 1,0 0 0,-1 0 0,-1 1-1,-1-1 1,-1 1 0,-15-37 0,19 55-144,1 0 0,-1-1 1,0 1-1,0 0 0,0 1 1,0-1-1,-1 0 1,1 1-1,-1-1 0,0 1 1,1-1-1,-1 1 0,0 0 1,0 1-1,-1-1 0,1 0 1,0 1-1,-1 0 0,1-1 1,0 2-1,-6-2 0,3 1 12,0 1 0,0 0 0,0 1 0,0-1 0,0 1 0,1 0 0,-1 0 0,0 1-1,0 0 1,1 0 0,-1 0 0,-6 5 0,-2 0-49,0 1 0,-23 19 0,33-23 0,-1-1 0,1 1 0,0 1 0,1-1 0,-1 1 0,1 0 0,-1-1 0,1 1 0,1 1 0,-1-1 0,-2 9 0,4-12 80,1-1 0,0 1 1,-1 0-1,1 0 0,0 0 0,0 0 1,0 0-1,0 0 0,0 0 0,1 3 1,5 8-5051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18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0 6632,'0'0'8832,"-11"1"-8260,1 0-392,0 1 1,0-1 0,1 2 0,-1 0 0,0 0 0,1 0 0,0 1 0,-10 6-1,10-4-11,0 0-1,1 1 0,0 0 0,1 1 1,-1-1-1,1 2 0,1-1 0,0 1 0,0 0 1,0 0-1,1 0 0,1 1 0,-1 0 0,-3 15 1,5-17-90,1 1 0,0-1-1,1 0 1,0 1 0,0-1 0,1 1 0,0-1 0,0 1 0,1-1 0,0 1 0,1-1 0,0 1 0,0-1-1,1 0 1,-1 0 0,2 0 0,-1 0 0,9 11 0,-11-17-48,1 1-1,0-1 1,-1 1 0,1-1-1,0 0 1,1 0 0,-1 0-1,0 0 1,1 0 0,-1-1-1,1 1 1,-1-1 0,1 1-1,0-1 1,-1 0-1,1 0 1,0 0 0,0 0-1,0-1 1,4 1 0,-4-1-12,0-1 0,0 1 1,0-1-1,0 0 0,0 0 1,0 0-1,0 0 0,-1-1 1,1 1-1,0-1 0,-1 1 0,1-1 1,-1 0-1,0 0 0,0 0 1,1 0-1,-1-1 0,0 1 1,-1 0-1,3-4 0,10-15 104,0-1-1,-2 0 0,0-1 0,-2 0 1,0-1-1,-1 0 0,-2-1 0,-1 1 1,4-27-1,-9 33 267,-2 15-136,-2 13-132,1 11-66,1 1-1,1-1 1,0 0 0,2 1 0,0-1 0,2 0 0,0 0 0,13 37 0,-16-55-40,0 0 0,0 0-1,0-1 1,1 1 0,-1 0 0,1-1-1,0 1 1,0-1 0,0 1 0,0-1-1,0 0 1,0 0 0,1 0 0,-1 0-1,1 0 1,-1-1 0,1 1 0,0-1-1,0 0 1,5 3 0,-4-4 0,0 1-1,-1-1 1,1 0 0,0 0 0,0 0-1,0 0 1,-1-1 0,1 1-1,0-1 1,-1 0 0,1 0 0,0-1-1,-1 1 1,1-1 0,-1 1-1,6-5 1,11-10 62,0 0-1,-2-1 1,0-1-1,23-29 1,17-18 236,-53 60-273,32-27 296,-35 30-305,0 1 0,1-1-1,-1 1 1,1 0 0,-1 0 0,1 0 0,-1 0 0,1 0 0,0 1 0,-1-1 0,1 1 0,0 0 0,0 0 0,-1 0 0,5 0 0,-6 1-23,0-1 0,0 0 0,-1 1 0,1-1 0,0 1 0,-1 0 0,1-1 0,0 1 0,-1-1 0,1 1 1,-1 0-1,1 0 0,-1-1 0,1 1 0,-1 0 0,0 0 0,1 0 0,-1-1 0,0 1 0,1 0 0,-1 0 0,0 0 0,0 1 0,3 24 84,-2-23-80,-2 24 74,0-1 0,-2 0 0,-1 0 0,-1-1 0,-13 41-1,11-38 63,3 1 131,4-29-275,0 0 1,0 0-1,0 0 1,0 0-1,0 0 1,0 0 0,0 1-1,0-1 1,0 0-1,0 0 1,0 0-1,0 0 1,0 0 0,0 1-1,0-1 1,0 0-1,0 0 1,0 0 0,0 0-1,0 0 1,0 0-1,0 0 1,1 1-1,-1-1 1,0 0 0,0 0-1,0 0 1,0 0-1,0 0 1,0 0-1,0 0 1,1 0 0,-1 0-1,0 0 1,0 0-1,0 0 1,0 0-1,0 0 1,0 0 0,1 0-1,-1 0 1,0 0-1,0 0 1,0 0-1,0 0 1,0 0 0,1 0-1,9-11 87,50-97 173,-48 83-202,0 1 1,2 0 0,1 1 0,0 1-1,2 0 1,22-22 0,-25 30 10,14-11 70,-27 25-139,0 0 1,-1 1-1,1-1 1,-1 0-1,1 1 1,-1-1 0,1 1-1,-1-1 1,1 1-1,-1-1 1,0 1-1,1-1 1,-1 1-1,0-1 1,1 1-1,-1 0 1,0-1-1,0 1 1,0 0 0,0-1-1,1 1 1,-1-1-1,0 1 1,0 0-1,0-1 1,0 1-1,0 0 1,-1 0-1,3 25 38,-5 10-1,-4 61 42,8-86-63,-1 0 0,1 0 0,1-1 1,0 1-1,0 0 0,7 18 0,-7-26-11,-1 0-1,1 1 0,0-1 0,0 0 0,0 0 1,0 0-1,0 0 0,1 0 0,-1 0 1,1-1-1,0 1 0,0-1 0,0 0 0,0 0 1,0 0-1,0 0 0,1 0 0,-1-1 0,1 1 1,-1-1-1,1 0 0,0 0 0,-1 0 1,1-1-1,0 1 0,-1-1 0,1 0 0,0 0 1,0-1-1,4 0 0,5-3 24,0 0-1,0-1 0,15-8 1,22-9 138,-49 22-174,0 0 1,0-1-1,0 1 1,1-1-1,-1 1 1,0-1-1,0 0 0,0 1 1,0-1-1,0 0 1,0 0-1,1-1 0,2-5-4241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19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133 101 7024,'0'0'10734,"-11"12"-10149,-2 0-396,6-5-86,1-1-1,0 1 1,0 1 0,0-1 0,1 1-1,0 0 1,0 0 0,-4 13 0,-1 2 283,1 0 1,2 1 0,0 0-1,-5 44 1,7-27 122,2 1 0,2 45 0,2-71-360,1 0 1,0 0 0,1 0-1,1-1 1,0 1-1,1-1 1,0 0 0,14 24-1,-15-32-81,1 1 0,0-1 0,1 0 0,-1 0-1,1-1 1,1 1 0,-1-1 0,1-1 0,0 1 0,0-1-1,11 5 1,-12-7-38,0 0 0,1-1-1,-1 0 1,1 0 0,-1 0-1,1-1 1,0 0 0,-1-1 0,1 1-1,0-1 1,0 0 0,0-1-1,-1 0 1,1 0 0,7-2 0,3-3 28,0 0 1,-1-1 0,1-1-1,-2 0 1,1-1 0,-1-1-1,-1 0 1,0-1 0,0-1-1,-1 0 1,-1 0 0,0-2-1,0 1 1,-2-2 0,1 1-1,-2-1 1,10-20 0,-2-2 197,18-53 0,-30 72-158,-1 0 1,0 0 0,-1 0 0,-1 0 0,-1-28 0,-1 30-29,-2 0 0,0 1 0,0-1 0,-2 1 0,0-1-1,-1 1 1,0 0 0,-1 1 0,-1-1 0,0 1 0,-1 1 0,-12-17 0,13 21-39,0 1-1,-1 0 1,1 0-1,-2 1 1,1-1-1,-1 2 1,0-1-1,0 2 1,-1-1-1,1 1 1,-1 0-1,-1 1 1,1 0-1,0 1 1,-1 0 0,0 1-1,0 0 1,-15-1-1,16 3-22,1 0-1,0 1 0,-1 0 1,1 0-1,0 1 1,-1 0-1,1 1 1,0 0-1,1 0 1,-1 1-1,1 0 1,-1 0-1,1 1 0,0 0 1,1 1-1,-1 0 1,1 0-1,0 0 1,1 1-1,0 0 1,-6 8-1,6-7-9,-4 4-5,1 1 1,0 1 0,1-1-1,0 2 1,1-1 0,-8 26-1,11-29-2,1 1 0,1-1 0,0 1 0,1 0 0,-1 20 0,3-28 1,-1 0-1,1 0 1,0 0 0,0 0 0,0 0 0,1 0-1,-1 0 1,1 0 0,0 0 0,0 0 0,0-1-1,1 1 1,-1-1 0,1 0 0,0 0 0,0 0-1,0 0 1,0 0 0,5 3 0,1-1 7,0 0 1,0 0-1,0-1 0,1 0 1,0-1-1,-1 0 0,1 0 1,0-1-1,0-1 1,18 1-1,10-1 95,58-8 0,-56 4-22,-7 0 20,-20 1-15,1 0 0,-1 1 0,1 1-1,-1 0 1,1 1 0,-1 0 0,18 5 0,-28-5-284,12 6 1080,-15-6-1014,1-1 0,-1 1-1,0-1 1,0 1-1,0-1 1,0 1 0,0-1-1,0 1 1,1-1-1,-1 1 1,0-1-1,0 1 1,-1-1 0,1 1-1,0-1 1,0 1-1,0 0 1,0-1-1,0 1 1,-1-1 0,1 1-1,0-1 1,0 1-1,-1-1 1,1 0 0,0 1-1,-1-1 1,1 1-1,-1-1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21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6632,'0'0'16269,"10"8"-16019,34 28-4,-41-34-209,1 0 1,-1 0-1,1 0 0,0-1 1,0 0-1,-1 0 1,1 0-1,0 0 1,0 0-1,0-1 1,1 0-1,-1 1 1,0-2-1,0 1 1,0 0-1,0-1 0,0 0 1,6-2-1,10 0 121,23-2 101,7-2 93,1 3-1,52 2 0,-65 11-68,-34-7-242,-1-1 1,1 0-1,0 0 0,0 0 1,0 0-1,-1 0 0,1-1 1,0 0-1,0 0 0,0 0 1,0 0-1,0-1 0,5 0 1,-6 0-59,0 0 0,0 0 1,0 0-1,0-1 0,-1 1 1,1-1-1,0 1 1,-1-1-1,1 0 0,-1 0 1,1 0-1,-1 0 0,0 0 1,0-1-1,0 1 0,2-4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22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7024,'0'0'11505,"10"9"-11140,-2-2-276,-3-3-37,0 1 1,0-1-1,0 0 1,0-1-1,0 1 1,1-1-1,0 0 1,0 0-1,0-1 1,0 0-1,12 3 1,39 1 808,0-3 1,115-8-1,-105 1-285,-14-4-172,-42 5-280,1 1 0,21-1 1,-30 3-129,0 0 1,0 1-1,0-1 0,1 1 1,-1 0-1,0 0 1,0 0-1,0 0 0,0 1 1,3 1-1,6 6-3237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59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4008,'0'0'11473,"1"10"-11070,5 222 1429,-4-71-814,0-57-423,2 41 306,2-68-121,-7-51-495,1-23-236,-1 0 0,1 1 0,0-1 1,0 0-1,0 1 0,0-1 0,1 1 0,0 4 0,0 15 322,-1-12 596,-4-27-548,4 0-353,-1 1 1,2-1-1,0 1 1,1-1-1,0 1 1,6-17-1,-5 14-28,1 0 0,1 0 0,1 0 1,1 1-1,0 0 0,1 1 0,1-1 0,0 1 0,2 1 0,16-20 0,-17 24-21,1-2 13,1 1-1,0 0 1,0 1-1,17-11 0,-26 20-20,-1 0 0,1 0-1,0 0 1,0 1 0,0 0-1,0-1 1,0 1-1,0 0 1,0 1 0,0-1-1,0 0 1,0 1 0,1 0-1,-1 0 1,0 0-1,0 0 1,1 0 0,-1 0-1,0 1 1,0 0 0,0 0-1,0 0 1,0 0-1,0 0 1,0 0 0,0 1-1,0 0 1,3 1 0,-4 0 1,1-1 0,-1 0 1,1 1-1,-1-1 1,0 1-1,0-1 0,0 1 1,0 0-1,0 0 1,0 0-1,-1 0 0,0 1 1,0-1-1,0 0 1,1 6-1,-1-4 1,-1 1 1,1-1-1,-1 1 0,-1-1 1,1 1-1,-1-1 0,0 1 1,-3 9-1,-1-3 11,0 0 0,0-1-1,-1 0 1,0 0 0,-1 0 0,0-1-1,-15 16 1,13-17 5,0 0-1,0-1 0,-18 12 1,23-17 2,-1-1 0,0 1 0,1-1 0,-1 0 0,0 0 0,0-1 0,0 1 1,-1-1-1,1 0 0,0-1 0,-6 1 0,11-1 18,1 1-33,0 0 0,1 0 0,-1 0 0,1 0 0,-1-1 0,1 1 0,-1 0 0,1-1 0,-1 1 0,1-1 0,-1 1 0,1-1 0,0 0 1,2 0-1,17 6-1,-7 0 24,0 1 1,-1 1 0,1 0 0,-2 1-1,1 1 1,-1-1 0,-1 2 0,0 0 0,0 0-1,-1 1 1,14 23 0,13 20 542,-31-52-498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1:59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11448,'0'0'6201,"12"10"-5792,83 63 779,-77-55-640,-1 1-1,-1 1 0,0 0 1,21 39-1,-33-54-378,0 1 1,1-1-1,9 10 0,-10-11-26,-4-4-222,1 0 0,-1 0 1,0 1-1,1-1 0,-1 0 0,1 0 0,-1 0 0,1 1 0,-1-1 0,1 0 0,-1 0 0,1 0 0,-1 0 0,1 0 1,-1 0-1,1 0 0,-1 0 0,1 0 0,-1 0 0,1-1 0,-1 1 0,1 0 0,-1 0 0,1-1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2:00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535 0 10952,'0'0'2896,"-15"14"-2391,11-9-457,-110 92 869,94-81-689,-21 15 435,2 2 0,-71 75 0,87-80 63,-49 45 0,53-55-374,15-13-206,0-1 1,0 0-1,0 0 1,-1 0-1,0 0 1,1-1-1,-2 0 1,1 0-1,0 0 1,0-1-1,-1 1 1,-9 1-1,15-4-176,0 1 0,-1-1 0,1 0 0,0 0 0,0 0 0,0 0 0,0 0 0,0 0 0,-1 0 0,1 0 0,0 0-1,0 0 1,0 0 0,0 0 0,0 0 0,-1 0 0,1 0 0,0 0 0,0-1 0,0 1 0,0 0 0,0 0 0,-1 0 0,1 0-1,0 0 1,0 0 0,0 0 0,0 0 0,0 0 0,0-1 0,0 1 0,0 0 0,-1 0 0,1 0 0,0 0 0,0 0-1,0 0 1,0-1 0,0 1 0,0 0 0,0 0 0,0 0 0,0 0 0,0 0 0,0-1 0,0 1 0,0 0 0,0 0 0,0 0-1,0 0 1,0-1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2:01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5824,'0'0'4673,"10"11"-4357,31 36-9,-34-37-161,0 0 0,0 0 0,-1 1 0,0-1 1,-1 2-1,-1-1 0,4 12 0,3 7 317,-4-9 89,0 0 0,-2 1 0,0 0 0,2 30 0,-7-52-584,0 0 0,0 1 0,0-1 0,0 1 0,0-1 0,0 0 0,0 1 1,0-1-1,0 1 0,0-1 0,0 0 0,0 1 0,1-1 0,-1 0 1,0 1-1,0-1 0,0 1 0,1-1 0,-1 0 0,0 0 0,0 1 1,1-1-1,-1 0 0,0 1 0,0-1 0,1 0 0,-1 0 0,0 1 0,1-1 1,-1 0-1,1 0 0,-1 0 0,0 0 0,1 0 0,-1 1 0,0-1 1,1 0-1,-1 0 0,1 0 0,-1 0 0,0 0 0,1 0 0,-1 0 1,1 0-1,-1 0 0,0 0 0,1-1 0,0 1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2:02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987 1 11200,'0'0'110,"-14"18"-99,-193 217 1045,-131 146 1128,-9 72 1080,319-418-2820,15-19-26,1 0-1,-13 21 1,22-30 339,7-8-509,11-14-351,-11 10 165,73-70-2805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2:0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 7832,'0'0'3944,"-3"11"-3224,-9 53 538,-8 129 1,9-58 1,7-104-927,-6 102 1308,6-69 1967,22-135-3078,-9 29-260,29-76 1,-32 104-247,10-26 76,24-39 0,-34 68-82,0 1-1,1 0 1,0 1 0,0 0 0,1 0-1,1 0 1,-1 1 0,1 0 0,11-6-1,-14 10-9,0 1-1,0-1 0,1 1 0,-1 1 1,11-3-1,-16 4-5,0 1 0,1-1 0,-1 1 0,0 0 0,0 0 0,0 0 0,1 0 0,-1 0 0,0 0 0,1 0 0,-1 0 0,0 0 0,0 0 0,0 1 1,1-1-1,-1 0 0,0 1 0,0-1 0,0 1 0,0 0 0,0-1 0,0 1 0,0 0 0,0-1 0,0 1 0,0 0 0,0 0 0,0 0 0,0 0 0,-1 0 0,1 0 0,0 0 0,-1 0 0,1 0 0,-1 1 0,1-1 0,-1 0 1,1 0-1,-1 3 0,2 6 5,-1 1 0,-1 1 0,1-1 0,-2 0 0,0 0 0,0 0 0,-1 0 0,0-1 0,-1 1 0,0 0 0,-8 16 0,5-14 19,0-1 0,-1 0 0,0 0 0,-1 0 0,0-1 0,-1-1 1,0 1-1,-1-2 0,-11 11 0,21-20-26,-20 17 213,19-17-204,1 1 0,-1-1 1,1 0-1,0 0 0,-1 1 0,1-1 1,0 0-1,-1 0 0,1 1 0,0-1 1,-1 0-1,1 1 0,0-1 0,0 1 0,0-1 1,-1 0-1,1 1 0,0-1 0,0 1 1,0-1-1,0 0 0,0 1 0,0-1 1,0 1-1,0-1 0,0 1 0,0-1 1,0 1-1,0-1 0,0 0 0,0 1 1,0-1-1,0 1 0,0-1 0,0 0 1,1 1-1,-1-1 0,0 1 0,1-1 1,12 8 50,1-2 1,24 9 0,14 7 47,-34-13 6,0 1 0,-1 1-1,17 14 1,-33-25-97,0 1 0,-1 0 0,1-1 0,0 1 0,0-1-1,0 1 1,0-1 0,0 1 0,0-1 0,0 0 0,-1 1 0,1-1 0,0 0 0,0 0 0,0 0 0,0 0 0,0 0 0,0 0 0,0 0-1,2 0 1,4-4-3325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12760,'0'0'8119,"-4"17"-7564,-11 45-91,-38 169 1805,45-181-1707,-6 48 636,13-88-1004,1-1 0,0 1 0,1 0 0,0 0-1,0-1 1,1 1 0,6 16 0,-6-19-37,1-1 0,0 0 1,0-1-1,0 1 0,0 0 1,1-1-1,0 0 0,0 0 0,6 6 1,-6-8-37,0 0 1,1 0-1,-1-1 1,1 1 0,0-1-1,0 0 1,0 0-1,0 0 1,0-1-1,0 0 1,0 0 0,6 0-1,12 0 303,-1-1-1,1-1 1,-1-1-1,28-6 1,-43 7-414,89-21-10,-92 21 0,0-4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2:08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7136,'0'0'13722,"11"4"-13442,-1 1-206,-2-2-11,0 1 0,1-1 0,0 0 0,-1-1 0,1 0 0,13 1 0,18 0 300,1-2 1,-1-1 0,1-3 0,53-9-1,-82 11-244,0 0-1,0 0 0,13 2 1,-3-1 337,-22 1-439,0 0 0,0 0 0,0-1 0,0 1 0,0 0 0,-1 0 1,1-1-1,0 1 0,-1 0 0,1 0 0,-1-1 0,1 1 1,-1 0-1,1-1 0,-1 1 0,1-1 0,-1 1 0,1-1 0,-2 2 1,-15 18 77,-75 70 168,-17 18 20,78-78-188,23-23-62,0 0 1,1 1-1,-11 12 0,7-6 1,-1 1 110,15-12-93,11-6-50,9-1 18,0 0-1,0 2 1,-1 0-1,1 2 1,0 0 0,28 5-1,2-2-9,-15 0-34,-27-1-27,0-1-1,1-1 0,-1 0 0,1 0 0,-1-1 0,0 0 1,1-1-1,16-5 0,-22 5-3346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2:08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6928,'0'0'6578,"16"0"-5956,-8 0-522,16-1 262,0 2-1,39 5 1,-24-1 254,0-1 0,1-3-1,66-5 1,-38-3-1368,76-20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1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1 872 4616,'0'0'4605,"11"-1"-4401,91-10 595,-77 7-445,0-2 0,0 0 0,25-11 0,-41 13-262,0 0 1,0-1-1,-1 0 0,1 0 0,-1-1 0,-1 0 1,1 0-1,-1-1 0,0 0 0,12-15 0,4-13 521,32-64 0,-98 209 314,5-7-850,15-41-4,-17 83 0,15-51 2,17-70-32,-17 35 1,17-41-10,0-1 1,1 1 0,1 1 0,-4 18 0,9-33-8,1 0 1,-2 0-1,1 0 0,0 0 0,-1-1 0,-2 6 1,1-4 80,6-13-47,0 0 1,0 0-1,-1 0 1,-1 0-1,2-14 1,3-10 14,4-6 44,19-44 0,7-25 84,-23 65-132,1 1-1,2 1 1,27-51 0,64-100 124,-87 160-169,2 1-1,1 1 1,50-48-1,-72 75-27,1 1-1,-1 0 0,1-1 1,0 1-1,0 0 0,0 0 1,0 0-1,-1 1 0,1-1 0,0 0 1,0 1-1,1-1 0,-1 1 1,0-1-1,0 1 0,0 0 0,0 0 1,0 0-1,0 0 0,0 1 1,0-1-1,0 0 0,0 1 0,0 0 1,0-1-1,0 1 0,0 0 1,0 0-1,0 0 0,0 0 0,0 0 1,-1 1-1,3 1 0,2 2-4,-1 0-1,1 1 0,-1-1 0,0 1 1,0 1-1,-1-1 0,0 0 1,4 9-1,0 4-4,0 0 1,0 0 0,7 38-1,-13-49 9,-1 0-1,1 0 1,-2 0-1,1 1 1,-1-1 0,-1 0-1,1 0 1,-1 0-1,-1 0 1,0 0-1,0 0 1,-6 14-1,7-18 10,-1-1-1,-1 1 0,1-1 0,0 0 1,-1 0-1,0 0 0,0 0 0,0 0 1,0 0-1,0-1 0,0 0 0,-1 1 1,1-1-1,-8 3 0,5-3 17,0 0 1,-1 0-1,1-1 0,-1 0 0,1 0 1,-1-1-1,0 1 0,-9-2 0,2-1 19,0 0 0,-1-1-1,1 0 1,1-1 0,-1-1-1,1 0 1,-21-12-1,24 9 75,15 5 9,18 6-56,4 6-81,107 32-18,-113-36 13,0-1 0,0-1-1,1-1 1,30 0 0,-45-3 11,-1 0 1,0-1-1,1 1 1,-1-1-1,0-1 1,0 1-1,0-1 1,0 0-1,-1 0 1,1 0-1,-1-1 0,0 0 1,7-7-1,4-4 9,-2 0-1,22-29 0,-22 27 12,-1-1 0,-1 0 0,0-1 0,-2 0 0,0-1 0,-1 0 0,-1-1 0,10-38-1,22-194 146,-34 200-125,-2 34-10,-1-1 0,-1 1 0,-1-1 0,-1 0 0,-1 1 1,-5-38-1,5 51-18,-2-11 28,-2 25-64,1 0 0,1 1 0,0-1 0,-3 11 0,-14 69-105,-15 170 0,32-229 113,-2 32-6,3 0 0,2 1 0,17 118 0,-17-177 40,1 1 0,-1-1 0,1 0-1,0 0 1,0 0 0,0 0-1,0 0 1,0 0 0,1-1 0,0 1-1,-1 0 1,1-1 0,4 5-1,-4-5 0,0-1-1,0 0 0,0 0 0,0 0 0,1 0 1,-1-1-1,0 1 0,0 0 0,1-1 0,-1 0 1,0 1-1,0-1 0,1 0 0,-1 0 0,0 0 1,1-1-1,-1 1 0,0-1 0,4 0 0,35-11 147,0-2 0,-1-2 1,66-36-1,-31 15 78,41-17 7,-113 53-227,12-6 21,-15 7-35,0 0 0,0 0 0,1 0 0,-1 0 0,0 0-1,0 0 1,0 0 0,1 0 0,-1 0 0,0 0 0,0-1 0,0 1-1,0 0 1,0 0 0,1 0 0,-1 0 0,0 0 0,0 0-1,0 0 1,0 0 0,0-1 0,1 1 0,-1 0 0,0 0-1,0 0 1,0 0 0,0 0 0,0-1 0,0 1 0,0 0 0,0 0-1,0 0 1,0 0 0,0-1 0,0 1 0,0 0 0,0 0-1,0 0 1,0 0 0,0-1 0,0 1 0,0 0 0,0 0 0,0 0-1,0-1 1,0 1 0,0 0 0,0 0 0,0 0 0,0 0-1,0 0 1,0-1 0,-1 1 0,1 0 0,0 0 0,0 0-1,0 0 1,0 0 0,0 0 0,0-1 0,-1 1 0,1 0 0,0 0-1,0 0 1,0 0 0,0 0 0,-1 0 0,1 0 0,0 0-1,-2 0 7,-1-1 0,1 1 0,0 0 0,0 0-1,0 1 1,-1-1 0,1 0 0,0 1 0,0-1 0,-3 2-1,-6 1 1,-15 3 8,0 1 0,0 1 1,0 1-1,1 1 0,1 1 1,0 2-1,1 0 0,0 2 1,-22 17-1,40-27-18,1-1 1,-1 1-1,1 0 0,0 1 1,0-1-1,1 1 0,-1-1 1,1 1-1,0 0 0,1 1 1,0-1-1,0 0 0,0 1 1,0-1-1,1 1 0,0 11 1,0-14 0,1 0 1,1 0-1,-1 0 0,0 0 1,1 0-1,0 0 0,0 0 1,0 0-1,1 0 1,-1 0-1,1-1 0,0 1 1,0 0-1,0-1 0,1 1 1,-1-1-1,1 0 1,0 0-1,-1 0 0,1 0 1,1-1-1,-1 1 1,0-1-1,1 0 0,-1 1 1,1-2-1,6 4 0,-5-4 3,-1 1-1,1-1 0,0 0 0,0 0 1,0 0-1,0-1 0,0 0 0,0 0 1,0 0-1,0-1 0,0 1 0,0-1 0,0 0 1,0-1-1,-1 1 0,10-5 0,-7 3 8,0-2 0,0 1-1,0-1 1,-1 0-1,1 0 1,-1-1 0,0 0-1,-1 0 1,7-9-1,-7 9 23,0 0 0,0 0 0,-1 0 0,0-1-1,0 0 1,-1 0 0,0 0 0,0 0 0,0 0-1,-1-1 1,0 1 0,-1-1 0,2-10 0,-3 18-28,0 0 1,0 0 0,0 1-1,0-1 1,0 0 0,0 0-1,0 0 1,0 0 0,0 0 0,1 0-1,-1 0 1,0 0 0,0 0-1,0 0 1,0 0 0,0 1-1,0-1 1,1 0 0,-1 0-1,0 0 1,0 0 0,0 0-1,0 0 1,0 0 0,0 0-1,1 0 1,-1 0 0,0 0-1,0 0 1,0 0 0,0 0 0,0-1-1,1 1 1,-1 0 0,0 0-1,0 0 1,0 0 0,0 0-1,0 0 1,0 0 0,0 0-1,1 0 1,-1 0 0,0 0-1,0-1 1,0 1 0,0 0-1,0 0 1,0 0 0,0 0-1,0 0 1,0 0 0,0-1 0,0 1-1,0 0 1,0 0 0,0 0-1,9 12 26,-9-11-29,13 21-10,-9-14-9,0 0-1,1 0 1,1 0 0,-1-1 0,12 13 0,-15-19 17,0 1 0,0-1-1,0 1 1,0-1 0,0 0 0,1 0 0,-1 0-1,0 0 1,1 0 0,-1 0 0,0-1 0,1 1-1,-1-1 1,1 0 0,-1 0 0,1 0 0,-1 0 0,1 0-1,-1 0 1,1 0 0,-1-1 0,0 0 0,1 1-1,-1-1 1,0 0 0,5-2 0,1-2 8,-1 0 0,1 0 1,-1-1-1,-1 0 0,1 0 1,-1 0-1,10-13 0,4-3 9,-11 12-9,0 0 0,0 0 0,-1 0 0,-1-1 0,1 0 0,-2-1 0,1 0 0,-2 0 0,0 0 0,0 0 0,4-18 0,5-8 95,-5 17-58,-9 24-48,1 0-1,0 0 0,0 0 0,0 0 1,0 0-1,0 0 0,3 5 0,2 4-16,0 10 0,0 0 1,-2 1-1,0-1 0,0 34 0,-2-33 13,2 63-57,-5-75 36,1 1 1,-1-1-1,-1 0 1,0 1-1,-5 15 0,6-25 30,0-1-1,0 0 0,0 0 0,1 0 1,-1-1-1,0 1 0,0 0 0,0 0 1,0 0-1,-1-1 0,1 1 0,0-1 1,0 1-1,0-1 0,-1 1 0,1-1 0,0 1 1,0-1-1,-1 0 0,1 0 0,0 0 1,0 0-1,-1 0 0,1 0 0,0 0 1,-2-1-1,-35-6 40,21 0 4,0-1 0,1-1 0,0 0 0,0-2 0,-15-12 0,30 23-35,0-1 1,1 0-1,-1 1 0,0-1 1,1 1-1,-1-1 0,1 0 1,-1 1-1,0-1 0,1 0 1,0 0-1,-1 0 0,1 1 1,-1-1-1,1 0 0,0 0 1,0 0-1,-1 0 0,1 0 1,0 1-1,0-1 0,0 0 1,0 0-1,0 0 0,0 0 1,0 0-1,0 0 0,1 0 1,-1 1-1,0-1 0,0 0 1,1 0-1,-1 0 0,0 0 1,1 1-1,-1-1 0,1 0 1,-1 0-1,1 1 0,0-1 1,-1 0-1,1 1 0,0-1 1,-1 1-1,1-1 0,0 1 1,0-1-1,-1 1 0,1-1 1,0 1-1,0 0 0,0-1 1,0 1-1,0 0 0,-1 0 1,1 0-1,0 0 0,0 0 1,1 0-1,23 0-12,0 1 0,0 1 0,0 1 0,-1 1 0,1 1 0,28 11 0,-16-6-11,-30-8 13,1-1 0,0 0-1,0-1 1,-1 1-1,1-1 1,0-1 0,0 1-1,0-2 1,-1 1 0,1-1-1,-1 0 1,1 0-1,-1-1 1,0 0 0,0 0-1,0-1 1,0 0 0,-1 0-1,1-1 1,-1 0-1,0 0 1,0 0 0,-1-1-1,0 1 1,0-1-1,0-1 1,5-9 0,58-92 63,-68 106-58,1 0 0,0 1 0,0-1 1,0 1-1,1-1 0,-1 1 1,0-1-1,0 1 0,1 0 0,-1 0 1,1-1-1,-1 1 0,1 0 0,0 0 1,-1 1-1,1-1 0,0 0 0,0 1 1,-1-1-1,1 1 0,0-1 0,0 1 1,0 0-1,0 0 0,0 0 0,0 0 1,-1 0-1,1 0 0,0 0 1,0 1-1,0-1 0,0 1 0,-1-1 1,1 1-1,0 0 0,0-1 0,-1 1 1,1 0-1,-1 0 0,1 0 0,-1 1 1,2 0-1,3 3-7,-1 1 0,0-1 0,0 1 0,0 0 0,-1 0 0,0 0 0,0 1 1,-1 0-1,4 9 0,0 1 1,-5-12 2,0 0 1,0-1-1,0 1 1,-1 0-1,1 0 1,-1 0-1,-1 0 0,1 0 1,-1 1-1,1-1 1,-1 0-1,-1 0 1,0 9-1,-2 0 65,8-16 100,11-22 13,-7 5-111,26-47 131,-31 59-165,1 1 1,0 0-1,-1 0 1,2 0-1,-1 0 1,1 1-1,8-6 1,-13 10-28,0 0 0,1 1 0,-1 0 0,0-1 0,0 1 0,0 0 1,0-1-1,0 1 0,0 0 0,1 0 0,-1 0 0,0 0 0,0 0 0,0 0 0,0 0 0,1 0 0,-1 1 0,0-1 0,0 0 0,0 1 1,0-1-1,0 1 0,0-1 0,0 1 0,0-1 0,0 1 0,0 0 0,0 0 0,0-1 0,0 1 0,-1 0 0,1 0 0,0 0 0,0 1 1,4 5 1,0 0 1,0 0-1,5 13 1,-6-14 4,-2 0-17,1 0 0,-1 0 0,0 0-1,0 0 1,-1 0 0,0 0 0,0 1 0,0-1 0,-1 11 0,37-61 382,-14 12-305,-14 18-12,1 0-1,1 1 1,0 0-1,1 1 1,14-12-1,-18 16-7,-1 4 4,-1 20-39,4 50-30,10 41-157,-18-97 149,2 1 1,-1-1-1,1 0 0,1-1 0,0 1 1,0-1-1,12 16 0,-14-22 24,0-1-1,0 0 1,0 0 0,0 0 0,0 0-1,0 0 1,1-1 0,-1 1-1,0-1 1,1 0 0,-1 0 0,1 0-1,-1-1 1,1 1 0,0-1-1,-1 0 1,1 0 0,0 0 0,-1 0-1,5-1 1,9-2 34,0 0-1,28-9 1,-45 12-36,37-14 76,0-2 0,39-22 0,-49 24-40,-11 4 7,0-1-1,0 0 1,-1-1 0,0-1 0,17-21 0,-13 16-4,-18 17-32,0 0 0,0 0-1,0 0 1,-1 0 0,1 1 0,0-1 0,0 0 0,0-1 0,-1 1 0,1 0 0,0 0 0,-1 0 0,1 0 0,-1 0 0,0-1 0,1 1 0,-1 0-1,0 0 1,0-1 0,0 1 0,0 0 0,0 0 0,0-1 0,0-1 0,-1 3-2,0-1 0,1 0-1,-1 0 1,0 1 0,0-1 0,0 1-1,0-1 1,0 1 0,0-1 0,0 1 0,0-1-1,0 1 1,0 0 0,0 0 0,0 0-1,0-1 1,-1 1 0,1 0 0,0 0 0,0 0-1,0 1 1,0-1 0,0 0 0,0 0-1,0 1 1,0-1 0,0 0 0,-2 2 0,-16 4 2,-1 0 0,2 2 0,-1 0-1,1 1 1,-31 22 0,37-23-15,1 1 0,0 0-1,0 1 1,1 0-1,0 1 1,1 0-1,0 0 1,1 1-1,-8 15 1,14-22-1,0 0 0,0 1 0,0-1-1,1 1 1,-1 0 0,2 0 0,-1-1 0,0 1 0,1 0 0,0 0-1,1 8 1,0-12 9,-1 0 1,0-1-1,1 1 0,-1 0 0,1 0 0,-1 0 0,1 0 0,0-1 0,0 1 0,0 0 1,0-1-1,0 1 0,0 0 0,1-1 0,-1 0 0,0 1 0,1-1 0,-1 0 0,1 1 1,-1-1-1,1 0 0,0 0 0,-1 0 0,1-1 0,0 1 0,0 0 0,0-1 0,-1 1 1,1-1-1,0 1 0,0-1 0,0 0 0,0 0 0,0 0 0,0 0 0,0 0 0,2-1 1,5 0 11,0-1 0,-1-1 1,1 1-1,-1-1 1,0 0-1,0-1 0,0 0 1,0 0-1,-1-1 1,1 0-1,-1 0 0,7-8 1,-6 6 11,-1-1-1,1 0 1,-1-1 0,-1 0 0,0 0-1,0 0 1,-1-1 0,0 1 0,6-17-1,-11 26-22,0 0 1,0-1-1,0 1 0,0-1 0,1 1 0,-1-1 0,0 1 0,0 0 0,1-1 1,-1 1-1,0-1 0,1 1 0,-1 0 0,0-1 0,1 1 0,-1 0 1,0 0-1,1-1 0,-1 1 0,1 0 0,-1 0 0,1 0 0,-1-1 0,1 1 1,-1 0-1,0 0 0,1 0 0,-1 0 0,1 0 0,-1 0 0,1 0 1,-1 0-1,1 0 0,-1 0 0,1 0 0,-1 0 0,1 0 0,-1 1 0,1-1 1,-1 0-1,0 0 0,1 0 0,-1 1 0,1-1 0,-1 0 0,1 1 1,21 17 53,-16-13-48,41 38-7,-34-30 0,1-1 0,14 11 0,71 33 127,-97-55-122,0 1-1,0 0 1,0-1-1,0 1 1,0 0 0,0 0-1,0 0 1,-1 1 0,1-1-1,-1 0 1,0 1-1,1-1 1,-1 1 0,0-1-1,0 1 1,0 4 0,0-3-11,-1 1 1,1 0 0,-1 0 0,0 0-1,-1 0 1,1-1 0,-1 1 0,-2 8-1,0-3-15,-1-1 0,0 0-1,0-1 1,0 1 0,-1-1 0,0 0-1,-1 0 1,-10 12 0,-23 11-2968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1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4312,'0'0'6745,"13"1"-6458,50 1 547,101-11 0,-37-18 568,-126 27-1389,-1-1 0,1 1 0,0 0 0,-1 0-1,1 0 1,-1-1 0,1 1 0,0 0 0,-1 0 0,1 0 0,-1 0-1,1 0 1,0 0 0,-1 0 0,1 1 0,0-1 0,-1 0 0,1 0-1,-1 0 1,1 1 0,-1-1 0,1 0 0,0 1 0,0-1 0,-1 1 14,0-1 0,0 1 0,0 0 1,0-1-1,0 1 0,0-1 1,0 1-1,0-1 0,0 1 1,0 0-1,0-1 0,0 1 1,0-1-1,-1 1 0,1-1 0,0 1 1,0-1-1,-1 1 0,0 0 1,-15 21-1936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1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1111 6632,'0'0'1760,"17"-12"-1348,-9 6-355,108-72 534,-82 54-278,-1-1-1,-2-2 1,50-55 0,-8 8 237,-58 60-422,0-1-1,-1 0 1,-1-1-1,0 0 1,-1-1-1,-1-1 1,-1 0-1,8-20 1,0-9 34,-2-2 0,-2 1 0,-2-2 0,-3 0 0,-2 0-1,-1-1 1,-4 1 0,-4-69 0,2 117-153,0-4 20,0 0 0,0 0 0,-1 1 0,0-1 0,0 0 0,-1 1 0,0-1 0,1 1 0,-2-1 0,-4-8 0,6 14-25,1-1-1,-1 1 1,1 0-1,-1 0 1,1-1-1,-1 1 1,1 0-1,-1 0 0,1 0 1,-1 0-1,1 0 1,-1 0-1,1 0 1,-1 0-1,1 0 1,-1 0-1,0 0 1,1 0-1,-1 0 1,1 0-1,-1 1 1,1-1-1,-1 0 1,1 0-1,-1 1 0,1-1 1,-1 0-1,1 0 1,0 1-1,-1-1 1,1 1-1,-1 0 1,-17 14 39,11-4-29,-1 0 0,1 0 0,1 0 0,-9 22-1,-16 55 28,26-72-29,-16 51 52,-13 78 1,29-113-21,1 0 1,1 1 0,2-1-1,5 54 1,-2-76-6,1 1 1,0-1-1,1 0 0,0-1 0,1 1 1,0-1-1,7 11 0,-4-6 31,-5-10-29,0 1-1,1 0 0,0-1 1,0 0-1,0 0 0,0 0 1,0 0-1,1-1 0,0 1 1,0-1-1,0 0 1,0-1-1,0 1 0,0-1 1,1 0-1,-1 0 0,1-1 1,-1 0-1,1 0 0,0 0 1,0-1-1,-1 1 1,11-2-1,-8 0 10,0 1 1,0-2 0,0 1-1,0-1 1,0 0-1,-1-1 1,1 0-1,-1 0 1,0-1-1,0 0 1,0 0-1,0 0 1,-1-1 0,1 0-1,-1 0 1,8-10-1,-5 2 67,0 0-1,12-27 1,-17 32-35,-10 72 475,5-50-547,0 0 0,1 1 0,2 19 0,-1-30-7,-1 0 0,1 0 0,0 0 0,0 0 0,0 0-1,1 0 1,-1-1 0,1 1 0,0-1 0,0 1 0,0-1 0,1 1 0,-1-1 0,1 0 0,0 0 0,-1-1 0,5 4-1,-2-3 17,-1 0-1,1 0 0,-1 0 0,1-1 0,0 0 0,10 4 0,-11-6-5,0 0 1,-1 0-1,1 0 1,0 0-1,-1 0 1,1-1-1,0 1 1,-1-1-1,1 0 1,0-1-1,4-1 0,5-2 7,-1-1 0,0 0-1,0-1 1,-1 0 0,0-1-1,0 0 1,-1 0 0,0-1-1,0-1 1,-1 0 0,-1 0-1,1-1 1,-2 1 0,1-2-1,7-17 1,4-17 78,-2-1 0,22-97 0,0-103 193,-27 158-157,0-63 340,-15 132-327,-1 17-40,-1 14-91,-35 228-161,23-122 48,3 10-69,-5 29-89,11-112 203,5-22 15,-1-1 1,-1 0 0,0 0 0,-2 0 0,0 0 0,-12 21 0,17-39 60,-1 0-1,1 0 1,-1 0 0,0-1 0,0 1 0,0-1 0,0 0-1,0 1 1,0-1 0,-1-1 0,1 1 0,-1 0-1,1-1 1,-5 1 0,5 0 67,-1-1 23,5-11-84,2 4-21,0 0-1,0-1 1,0 1 0,1 1 0,0-1 0,0 0 0,1 1 0,8-8 0,11-15 9,-13 13 11,1 1 1,0 1-1,1 0 0,0 0 0,18-12 0,-23 19-15,1 0 1,0 1-1,0 0 0,0 0 1,1 1-1,-1 0 0,1 1 0,0 0 1,0 1-1,18-2 0,-27 3-14,0 1 0,1 0-1,-1 0 1,1 0-1,-1 0 1,0 0 0,1 0-1,-1 1 1,0-1-1,1 0 1,-1 1 0,0-1-1,1 1 1,-1-1-1,0 1 1,0 0 0,0-1-1,1 1 1,-1 0-1,0 0 1,0 0 0,0 0-1,0 0 1,0 0-1,-1 0 1,1 0 0,0 1-1,0-1 1,-1 0-1,1 0 1,-1 1 0,1-1-1,-1 0 1,1 0 0,-1 1-1,0-1 1,0 1-1,0 1 1,1 5-10,-1 1 0,-1-1 0,0 1 0,0-1 0,-2 9 0,1-11 9,-1 6-22,-1 1 0,-1-1 0,0 1 0,-1-1 0,-11 17 0,-8 19-25,24-43 41,0 1 0,0 0 1,0-1-1,1 1 0,0 0 1,0-1-1,1 1 0,-1 0 1,1-1-1,1 1 0,-1 0 1,1-1-1,0 0 0,0 1 1,0-1-1,5 7 0,-5-10 6,0 1-1,0-1 1,0 0-1,0 1 0,0-1 1,1 0-1,-1-1 1,1 1-1,-1 0 0,1-1 1,0 1-1,0-1 0,-1 0 1,1 0-1,4 1 1,-1-1-1,0 0 1,0 0 0,1-1 0,-1 0 0,0 0 0,1-1 0,5-1 0,9-2 7,0-2 1,-1 0 0,28-13-1,-32 12 10,-1 1 0,0-2-1,0 0 1,-1-1-1,0-1 1,0 0-1,-1-1 1,-1 0-1,0-1 1,0 0-1,13-19 1,-23 28-12,-1 0 0,1-1 0,0 1 0,-1-1 0,0 1 0,0-1 0,0 1 0,0-1-1,0 0 1,-1 0 0,0 1 0,0-1 0,0 0 0,0 0 0,0 1 0,-1-1 0,0 0 0,0 1 0,0-1 0,0 0 0,0 1 0,-1 0 0,1-1 0,-4-4-1,3 4 3,-1 1 0,1-1-1,0 1 1,-1 0 0,0 0-1,0 0 1,0 0 0,0 0-1,0 1 1,-1-1-1,1 1 1,-1 0 0,1 0-1,-1 0 1,0 1 0,0-1-1,0 1 1,0 0 0,0 0-1,0 0 1,0 1-1,-5-1 1,4 2-8,0-1 0,0 1 1,0 0-1,0 1 0,0-1 0,0 1 0,0 0 0,0 0 1,1 1-1,-1-1 0,1 1 0,0 0 0,0 0 0,0 1 1,0-1-1,0 1 0,1 0 0,-1 0 0,1 0 0,0 0 1,1 0-1,-1 1 0,1-1 0,-1 1 0,1 0 0,1 0 1,-1 0-1,1 0 0,0 0 0,0 0 0,0 0 0,1 0 1,-1 0-1,1 0 0,1 1 0,-1-1 0,1 0 1,0 0-1,0 0 0,0 0 0,1 0 0,0 0 0,0 0 1,0-1-1,0 1 0,1-1 0,-1 1 0,1-1 0,1 0 1,3 4-1,8 6 2,0-1 0,27 18 0,-22-17 36,23 20 0,-40-31-17,1 1 0,-1 0 0,1 0 0,-1 0 0,0 0 0,0 1 0,-1-1 0,1 1 0,-1-1 0,0 1 1,0 0-1,-1 0 0,0 0 0,2 7 0,-3-8-180,0 0 0,0 0 0,0 0 0,0 0 0,-1 0 0,0 0 0,1 0 0,-1 0 0,-1 0 1,1-1-1,-1 1 0,1 0 0,-1-1 0,0 1 0,0-1 0,-1 0 0,-3 5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1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10544,'0'0'1000,"-36"64"-1344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2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76 6824,'0'0'2512,"-15"11"-2174,0 0-236,4-4-18,0 1 1,1 0 0,0 1 0,0 0-1,1 1 1,-13 16 0,5-4 285,2 1 0,0 1 0,-20 45 0,32-62-293,-4 9 239,1 0-1,0 1 1,2 0-1,-4 21 1,7-34-243,1 1 0,0 0 1,0 0-1,0-1 1,0 1-1,1 0 0,0 0 1,0-1-1,0 1 1,0-1-1,1 1 0,0-1 1,0 1-1,0-1 0,1 0 1,-1 0-1,1 0 1,0 0-1,0-1 0,5 6 1,-5-7-39,0 0 1,0 0-1,0 0 1,1 0-1,-1 0 1,1-1-1,-1 1 1,1-1-1,0 0 1,-1 0-1,1-1 1,0 1-1,0-1 1,-1 0-1,1 0 1,0 0-1,0 0 0,0 0 1,-1-1-1,1 0 1,0 0-1,-1 0 1,1 0-1,3-2 1,4-2 16,0 0-1,0 0 1,-1-1 0,0 0 0,0-1-1,11-11 1,-5 3 75,-1-2 0,-1 0 0,-1 0 0,-1-1 0,0-1 0,-1 0 0,-1-1-1,-1 0 1,-1 0 0,10-38 0,-19 72-43,0 0 0,1 0-1,0-1 1,1 1 0,1 0-1,0 0 1,1-1 0,5 17-1,-3-16-76,1-1-1,0 0 0,0 0 1,2 0-1,-1-1 0,2 0 0,0 0 1,0-1-1,16 14 0,-21-21 1,0-1-1,1 1 0,-1-1 1,1 0-1,0 0 1,0-1-1,0 0 0,0 1 1,0-2-1,1 1 1,-1-1-1,1 1 0,-1-2 1,1 1-1,-1 0 1,1-1-1,-1 0 0,1-1 1,-1 1-1,1-1 1,-1 0-1,1 0 0,-1-1 1,0 1-1,1-1 1,-1-1-1,0 1 0,0-1 1,-1 1-1,1-1 1,0-1-1,-1 1 1,0-1-1,0 1 0,0-1 1,0-1-1,-1 1 1,1 0-1,-1-1 0,3-6 1,0-3 16,0 1 0,-2-1 0,1 0 0,-2-1 0,0 1 1,-1 0-1,0-1 0,-1-28 0,-3 20 30,0-1-1,-1 1 1,-2 1 0,-13-45 0,13 55-25,5 8-11,-1 1 0,0-1 0,0 1 0,0 0 1,-1-1-1,1 1 0,-1 0 0,0 0 0,0 0 1,0 0-1,0 0 0,0 0 0,-1 1 0,0-1 1,1 1-1,-1-1 0,0 1 0,-4-2 0,2 0 64,6 2 0,13 2-39,90 12-32,-66-9-33,39 8 0,109 37-91,-139-38 93,-12-2-19,1-1 0,0-1 0,63 1-1,-74-11-23,-24 4 63,-1 0 0,1 0 0,-1 0 0,1 0 0,0 0 0,-1 0 0,1-1 0,-1 1 0,1 0 0,-1 0 0,1-1 0,-1 1 0,1 0 0,-1 0 0,1-1 0,-1 1 0,0-1 0,1 1 0,-1 0 0,1-1 0,-1 1 0,0-1 0,1 1 0,-1-1 0,0 1 0,0-1 0,1 1 0,-1-1 0,0 1 0,0-1 0,0 1 0,0-1 0,0 0 0,1 1 0,-1-2 0,-2 2 2,1-1-1,0 0 1,0 0-1,0 1 1,0-1-1,-1 1 1,1-1-1,0 1 0,-1-1 1,1 1-1,0 0 1,-1 0-1,1-1 1,0 1-1,-1 0 1,1 0-1,0 0 0,-1 1 1,1-1-1,-3 1 1,-21 2 18,-1 1 1,1 1-1,0 1 1,1 1-1,-42 19 1,46-17-3,2 1 0,0 0 1,0 1-1,1 1 0,0 1 0,1 1 0,-22 23 0,33-32-10,2 0 0,-1 1 0,0 0 0,1-1 0,0 1 0,0 0 0,1 1 0,0-1 0,0 0 0,0 1 0,1-1 0,0 1 0,0-1 0,1 1 0,0-1 0,0 8 0,0-11-5,1 0 0,-1 0 1,1 0-1,0 0 0,0 0 0,0 0 0,0 0 0,0 0 1,0-1-1,1 1 0,0 0 0,-1-1 0,1 1 0,0-1 1,0 1-1,0-1 0,1 0 0,-1 0 0,0 0 1,1 0-1,-1-1 0,1 1 0,0-1 0,0 1 0,-1-1 1,1 0-1,0 0 0,0 0 0,0 0 0,0-1 0,0 1 1,1-1-1,-1 0 0,6 0 0,2 0 7,0-1 0,-1-1 0,1 0 0,0 0 0,0-1 0,-1 0 0,1-1 0,-1 0 0,0-1 0,-1 0 0,1 0 0,-1-1 0,0 0 0,0-1 0,-1 0 0,1 0 0,8-11 0,-6 5 22,0-1 1,-1 0 0,-1 0 0,0-1 0,-1 0 0,-1 0 0,0-1-1,-1 0 1,-1 0 0,5-23 0,-6 22 21,-2 7 2,0 0 0,0 0 0,0 0 0,-2-1 0,1 1 0,-1 0 0,-2-15 0,2 25-51,0 0 0,0-1-1,0 1 1,0 0-1,0 0 1,0 0-1,0 0 1,0 0-1,0 0 1,0 0 0,0 0-1,0 0 1,0-1-1,0 1 1,0 0-1,0 0 1,0 0 0,0 0-1,0 0 1,0 0-1,0 0 1,0 0-1,0 0 1,0-1 0,0 1-1,0 0 1,0 0-1,0 0 1,0 0-1,0 0 1,0 0 0,0 0-1,0 0 1,0 0-1,0 0 1,0 0-1,-1-1 1,1 1 0,0 0-1,0 0 1,0 0-1,0 0 1,0 0-1,0 0 1,0 0 0,0 0-1,0 0 1,-1 0-1,1 0 1,0 0-1,0 0 1,0 0-1,0 0 1,0 0 0,0 0-1,0 0 1,0 0-1,0 0 1,-1 0-1,1 0 1,0 0 0,0 0-1,0 0 1,0 0-1,0 0 1,0 0-1,0 1 1,0-1 0,-4 10 78,0 19-57,4-13-39,1 0 0,0 0 1,1 0-1,0 0 1,2 0-1,0 0 0,1-1 1,0 1-1,15 27 1,-11-27-17,-6-10 20,1 0-1,-1 0 0,1 0 0,0 0 1,1-1-1,-1 0 0,1 0 0,0 0 1,0 0-1,1-1 0,-1 0 0,1 0 1,0 0-1,8 3 0,-11-6 11,0 0 0,-1-1 0,1 0 0,0 0 1,0 0-1,-1 0 0,1 0 0,0 0 0,0-1 0,-1 1 0,1-1 0,0 0 0,-1 0 0,1 0 1,0 0-1,-1 0 0,0-1 0,1 1 0,-1-1 0,0 0 0,0 1 0,1-1 0,-2 0 1,1 0-1,2-3 0,6-6 15,-1 0 0,0-1 1,9-16-1,-6 8 27,-2 0 0,0-1 0,-1 0 0,-1 0 0,-1-1 0,0 0 0,-2 0 0,-1 0-1,-1-1 1,1-23 0,-2 79-53,1-1 0,1 1 0,3-1 0,0 0 0,2 0-1,1-1 1,18 37 0,-27-66 4,0 0 1,0 1-1,1-1 1,-1 0-1,1 0 1,-1 0-1,1 0 1,0 0-1,0-1 1,-1 1-1,1 0 1,1-1-1,-1 1 0,4 1 1,-5-2 7,0-1-1,1 0 1,-1 1 0,0-1-1,0 0 1,0 0 0,0 0-1,0 0 1,0 0 0,1 0-1,-1 0 1,0 0 0,0 0-1,0-1 1,0 1 0,0 0-1,0-1 1,0 1 0,0-1-1,0 1 1,0-1 0,0 1-1,0-1 1,0 0 0,0 1-1,0-1 1,-1 0 0,1 0-1,0 0 1,0 0 0,-1 0-1,1 0 1,-1 0 0,2-1-1,13-26 55,0-1 1,-2-1-1,-1 0 0,-1-1 0,8-39 0,-18 65-24,-1 1-1,1-1 1,0 1-1,0-1 1,1 1 0,-1 0-1,1 0 1,0 0-1,0 0 1,0 0-1,1 0 1,-1 0 0,1 1-1,0-1 1,0 1-1,4-4 1,-6 7-22,0 0 0,0-1 0,-1 1 0,1 0 0,0 0 0,0 0 0,0 0 1,-1 0-1,1 0 0,0 0 0,0 0 0,-1 0 0,1 0 0,0 0 0,0 1 0,-1-1 0,1 0 0,0 0 0,0 1 0,-1-1 0,1 0 0,0 1 1,21 13 63,-17-10-66,57 38-7,53 36-87,-93-65 43,1-1-1,0-1 1,31 11 0,-49-20 27,0-1 0,0 1 0,0-1 1,0 0-1,0 0 0,0-1 0,0 0 0,1 0 0,-1 0 0,0 0 0,0-1 0,10-2 0,-11 1 10,0 0-1,0 0 1,0 0-1,-1 0 1,1-1 0,-1 0-1,1 0 1,-1 0-1,0 0 1,0 0 0,-1 0-1,1-1 1,-1 1-1,1-1 1,2-7 0,-1 4 14,-1-1 1,0 1-1,0-1 1,-1 1-1,0-1 1,0 0 0,-1 0-1,0 0 1,0 0-1,-1 0 1,0 0-1,-1-1 1,1 1-1,-1 0 1,-1 0 0,0 1-1,0-1 1,0 0-1,-1 0 1,0 1-1,-1 0 1,0 0-1,0 0 1,0 0 0,-1 0-1,0 1 1,0 0-1,-1 0 1,-11-10-1,15 15 0,0 0 0,0-1 0,0 1-1,0 0 1,-1 0 0,1 0 0,0 0-1,-1 1 1,1-1 0,0 1 0,-1-1-1,1 1 1,-1 0 0,1 0 0,0 0-1,-1 0 1,1 0 0,-1 1 0,1-1-1,0 1 1,-1-1 0,1 1 0,0 0-1,-1 0 1,1 0 0,0 0 0,0 1-1,0-1 1,0 0 0,0 1 0,-2 2-1,-3 2 9,0 0-1,1 1 0,0 0 0,0 1 0,1-1 0,0 1 0,-5 10 1,7-11-14,1 1 0,-1-1 0,1 1 0,1 0 1,0-1-1,0 1 0,0 0 0,1 0 0,0 0 1,0 0-1,1 0 0,0-1 0,1 1 0,0 0 0,0 0 1,0-1-1,1 0 0,0 1 0,1-1 0,4 7 1,-1-2-16,0-1 1,0-1 0,1 1-1,0-1 1,1 0 0,0-1-1,0 0 1,1-1 0,1 0 0,-1 0-1,19 9 1,-24-15 11,-1 1 0,1-1 0,0-1 0,0 1-1,1-1 1,-1 0 0,0 0 0,0 0 0,1-1 0,-1 0 0,0 0 0,1 0 0,-1-1 0,0 1 0,8-3-1,-6 0 6,-1 1-1,1-1 0,-1-1 0,0 1 0,0-1 1,0 0-1,-1 0 0,1-1 0,-1 1 0,7-10 1,-1 0 9,-1 0 0,0-1 0,-1 0 0,-1 0 0,0-1 0,-1 0 0,-1-1 0,7-26 0,21-121 176,-33 159-166,0 0 0,0 1 0,1-1 0,0 0 0,4-7 0,-5 9-9,0 5-8,1-1 0,-1 1 0,1 0 0,-1-1 1,0 1-1,0 0 0,0 0 0,0 0 0,0 0 0,-1 0 0,1 2 0,-1-4-5,23 58 8,17 71 0,-35-111-8,-2-1 1,0 1 0,0 0-1,-2 1 1,-1-1 0,0 0-1,-1 0 1,-6 34 0,6-51 1,1 0 1,0 0 0,0 0-1,-1 0 1,1-1 0,0 1-1,-1 0 1,1 0 0,-1-1-1,1 1 1,-1 0 0,0 0-1,1-1 1,-1 1 0,0-1-1,1 1 1,-1-1 0,0 1-1,0-1 1,1 1 0,-1-1-1,0 0 1,-1 1 0,0 0 2,0-1 0,0 0 0,-1 0 0,1 0 0,0 0 0,0 0 0,0 0 0,-1 0 0,-2-2 0,-1 1 7,0-1 0,-1-1 0,1 1 0,1-1 0,-11-6 0,-6-9 32,-21-21-1,-2-1 34,44 39-71,1 1-1,-1-1 0,0 1 0,1-1 0,-1 1 1,0-1-1,1 0 0,-1 1 0,1-1 1,-1 0-1,1 0 0,-1 1 0,1-1 1,-1 0-1,1 0 0,0 0 0,0 1 0,-1-1 1,1 0-1,0 0 0,0 0 0,0 0 1,0 0-1,0 0 0,0-1 0,1 1-1,-1 1 1,0-1-1,1 1 0,-1-1 0,1 1 0,-1-1 0,1 1 0,0-1 0,-1 1 0,1-1 0,-1 1 0,1 0 0,0-1 1,-1 1-1,1 0 0,0-1 0,-1 1 0,1 0 0,0 0 0,0 0 0,-1 0 0,1 0 0,0 0 0,-1 0 1,1 0-1,0 0 0,0 0 0,-1 0 0,2 0 0,121 24 48,-43-8-72,-76-15 19,43 8-16,54 16 0,-100-25 19,1 1-1,0-1 0,-1 1 0,1 0 1,-1 0-1,0-1 0,1 1 0,-1 0 1,0 0-1,1 1 0,-1-1 0,0 0 1,0 0-1,0 1 0,0-1 0,0 0 1,0 1-1,-1-1 0,1 1 0,0-1 1,-1 1-1,1-1 0,-1 1 0,1 0 1,-1-1-1,0 1 0,0 0 0,0-1 1,0 1-1,0 0 0,0-1 0,0 1 1,-1 2-1,-1 5-6,0 1 1,-1-1-1,0 0 0,-8 14 1,11-22 3,-11 19-110,0-1 0,-19 23 0,11-17-2560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2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1 696 5824,'0'0'2032,"15"-12"-1488,-2 2-421,-3 2-30,1-1 0,0 2 0,0-1 0,1 2 0,0-1 0,0 2 0,0-1 0,20-4 0,351-63 1001,-318 62-996,272-30 228,-75 12-131,-55-3-46,80-9 106,-3 22 212,-276 18-432,21 2 58,-28-1-86,0 0 0,-1 0 0,1 0 0,0 0 0,-1 0 1,1 0-1,0 0 0,-1 0 0,1 1 0,0-1 0,-1 0 0,1 0 0,-1 1 0,1-1 1,0 0-1,-1 1 0,1-1 0,-1 1 0,1-1 0,-1 1 0,1-1 0,-1 1 1,0-1-1,1 1 0,-1-1 0,0 1 0,1 0 0,-1-1 0,0 1 0,1-1 1,-1 2-1,0 0 2,-1-1 0,1 1 0,-1-1 0,0 1 1,0-1-1,1 1 0,-1-1 0,0 0 0,0 1 1,0-1-1,0 0 0,0 0 0,-1 0 0,1 1 1,0-1-1,0-1 0,-1 1 0,-1 1 0,-4 3 17,-66 47 113,46-35-103,2 1-1,0 1 0,1 1 0,-29 32 1,51-49-32,-1-1 0,1 1 1,0 0-1,0 0 1,0 0-1,0 1 1,1-1-1,-1 0 0,1 1 1,0-1-1,0 1 1,0-1-1,0 1 1,1-1-1,0 1 0,-1 0 1,1-1-1,1 1 1,0 5-1,0-5 1,0 0 0,1 0 0,0 0-1,0 0 1,0 0 0,1-1 0,-1 1 0,1-1 0,0 1-1,0-1 1,0 0 0,0 0 0,1 0 0,-1-1 0,1 1-1,4 2 1,8 4 9,1 0 0,1-1 0,-1-1 0,1 0 1,34 7-1,-4-5 7,55 3 1,181-8 60,-4-25 11,663-123 420,-914 139-490,319-69 307,-33 6 45,24-16 336,-281 69-416,0 3-1,91-7 1,120 7 577,-260 12-848,26-2 100,38-8 0,31-2 181,88-4 86,-41 1-130,-129 14-224,1-1 0,0-2 0,-1 0-1,35-12 1,6 0 20,-48 13-47,0-1 1,0 0 0,0-1 0,18-9 0,35-10 107,-67 23-117,-1 1 0,0 0-1,0 0 1,0 0 0,0-1-1,0 1 1,1 0 0,-1 0-1,0-1 1,0 1 0,0 0-1,0 0 1,0-1 0,0 1-1,0 0 1,0 0 0,0-1-1,0 1 1,0 0 0,0 0-1,0-1 1,0 1 0,0 0-1,0 0 1,-1-1 0,1 1-1,0 0 1,0 0 0,0-1-1,0 1 1,0 0 0,-1 0-1,1 0 1,0 0 0,0-1-1,0 1 1,0 0 0,-1 0-1,1-1 1,-9-8 4,8 9-2,-7-6 4,0 0 0,0 1 0,-1 0 0,0 1 0,1 0 0,-1 0 0,-1 0 1,1 2-1,0-1 0,-16-2 0,0 0-1,-30-10 4,-139-27 25,41 9 25,85 16-30,24 10-10,42 7-19,0 0 1,-1-1-1,1 1 1,0 0-1,-1 1 1,1-1-1,-1 0 1,1 1-1,0-1 1,0 1-1,-1 0 1,1-1-1,0 1 1,0 0-1,-3 2 1,5-3-2,0 1-1,0-1 1,-1 0 0,1 0-1,0 0 1,0 0 0,0 0 0,0 1-1,0-1 1,0 0 0,0 0 0,0 0-1,0 0 1,0 1 0,0-1 0,0 0-1,0 0 1,0 0 0,0 0 0,0 1-1,0-1 1,0 0 0,0 0 0,0 0-1,0 0 1,0 1 0,0-1 0,0 0-1,0 0 1,0 0 0,1 0 0,-1 1-1,0-1 1,0 0 0,0 0-1,0 0 1,0 0 0,0 0 0,1 0-1,-1 0 1,0 1 0,0-1 0,0 0-1,0 0 1,0 0 0,1 0 0,-1 0-1,0 0 1,0 0 0,0 0 0,1 0-1,-1 0 1,0 0 0,0 0 0,0 0-1,0 0 1,1 0 0,-1 0 0,0 0-1,0 0 1,1 0 0,95 28-34,2-4 1,0-4-1,2-5 0,132 4 1,6-7-73,-234-12 115,1 0-1,-1 1 0,0-1 1,1 1-1,-1 0 0,0 0 1,0 1-1,0-1 0,1 1 1,-1 0-1,4 3 0,-7-5-5,-1 1 0,0-1 0,0 1-1,0-1 1,0 1 0,0-1 0,0 1-1,0-1 1,0 1 0,0-1 0,0 1-1,-1-1 1,1 1 0,0-1-1,0 1 1,0-1 0,-1 1 0,1-1-1,0 1 1,0-1 0,-1 1 0,1-1-1,0 0 1,-1 1 0,1-1 0,-1 1-1,1-1 1,-1 0 0,1 0 0,0 1-1,-1-1 1,1 0 0,-1 0-1,0 1 1,-22 14 38,22-14-39,-219 110 150,61-33-47,88-39-75,1 3 0,3 3 0,2 3-1,1 3 1,3 3 0,-66 74-1,18 6-2455,88-107-9675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2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3312,'0'0'1553,"12"2"-1469,-11-2-79,34 6 247,44 14-1,-66-16-83,-4-1 191,-1 0 0,1 0 0,-1 0 0,14 9 0,-12-8 502,-9-4-833,0 0 1,-1 0 0,0 0 0,1 0-1,-1 0 1,1 0 0,-1 0 0,1 1-1,-1-1 1,1 0 0,-1 0 0,1 1-1,-1-1 1,1 0 0,-1 0 0,0 1-1,1-1 1,-1 0 0,0 1 0,1-1-1,-1 1 1,0-1 0,0 0 0,1 1-1,-1-1 1,0 1 0,0-1 0,1 1-1,-1-1 1,0 1 0,0-1 0,0 1 0,0-1-1,0 1 1,0-1 0,0 1 0,0-1-1,0 1 1,0-1 0,0 1 0,0-1-1,-1 1 1,2 1 12,-1 0 0,1 0-1,0 0 1,-1 0 0,1 0 0,0 0-1,0 0 1,0 0 0,0 0-1,1-1 1,-1 1 0,0-1 0,1 1-1,-1-1 1,1 1 0,0-1 0,-1 0-1,1 1 1,0-1 0,0 0 0,0 0-1,2 1 1,3 1 19,1 0 0,-1 0 0,0-1 0,13 3 0,23-1 101,-1-1 0,44-4-1,19 2 41,246-2 395,10 0-180,-218 12-204,0 7 1,235 60-1,-326-63-175,-1 1 0,0 3 0,-1 2 0,-1 3 0,-2 1 0,0 2 0,-2 3 0,-1 1 0,-1 3 1,-2 1-1,-1 2 0,42 51 0,87 136 109,-28-33-8,-127-174-122,0 0 1,1-1 0,1 0 0,26 19-1,-36-31-9,0 0 0,1 0 0,0-1 0,-1 1-1,1-2 1,0 1 0,1-1 0,-1 0 0,0 0 0,0-1 0,1 0-1,-1 0 1,1-1 0,-1 0 0,1 0 0,11-2 0,-5-2 1,1 0 0,0-1 0,-1-1 1,0 0-1,0-1 0,-1 0 0,1-1 1,-2-1-1,20-16 0,11-13 25,45-53 0,-67 69-21,18-21 7,2 2 0,1 2 0,53-37 0,-79 64-12,1 2 0,-1 0 0,1 2 0,1-1 0,0 2 0,0 0 0,0 2 0,1 0 0,0 0 0,0 2 0,0 1 0,1 0 0,26 1 0,-11 5 13,0 1 0,0 1-1,42 14 1,109 46 53,200 105 56,-7 24 22,202 128 171,-400-219-248,185 118 60,-287-173-108,319 161 62,-172-98-20,297 195 18,-426-240-104,-3 5 1,-3 4-1,93 100 0,-136-119 13,-2 2 0,-2 3 0,-3 1 0,53 112 0,-32-20-33,-43-101 17,35 69 1,-40-95 32,-8-16-6,-1-1 1,2 1 0,14 20 0,-12-21-3,-2 0 1,12 22-1,-13-21 0,1 0 0,14 18 0,184 186 3,-126-145-7,-52-49 0,-1 1 0,25 29 0,-34-33 7,-2-2 24,0 1 0,-1 0-1,16 30 1,-29-47-17,-1 0-1,1 1 1,0 0-1,-1-1 1,1 1-1,-1-1 0,0 1 1,1 0-1,-1-1 1,0 1-1,0 0 1,0-1-1,0 1 1,0-1-1,-1 1 1,1 0-1,0-1 1,-1 1-1,1-1 1,-1 1-1,0 0 1,0-1-1,1 0 1,-1 1-1,0-1 0,0 1 1,0-1-1,0 0 1,0 0-1,-1 0 1,1 1-1,0-1 1,-3 1-1,-1 1 7,0 1 0,-1-1 0,0-1 1,0 1-1,1-1 0,-1 0 0,-9 1 0,-6 2-3,0 0 10,0 0 1,0-2-1,0 0 0,0-1 1,-39-3-1,35-2 19,-1-2 1,0-1-1,1-1 0,1-1 0,-41-19 0,29 10 6,18 10-16,1-1 0,0 0 1,1-2-1,0 0 0,0-1 0,-27-25 1,-146-177 145,134 136-67,55 77-114,0-1-1,0 1 1,0 0 0,0 0-1,0 0 1,0-1-1,0 1 1,0 0 0,0 0-1,0 0 1,0-1-1,0 1 1,0 0 0,0 0-1,0 0 1,0 0-1,1-1 1,-1 1 0,0 0-1,0 0 1,0 0-1,0-1 1,0 1 0,0 0-1,0 0 1,1 0-1,-1 0 1,0 0 0,0 0-1,0-1 1,0 1-1,1 0 1,-1 0 0,0 0-1,0 0 1,0 0-1,0 0 1,1 0 0,-1 0-1,0 0 1,0 0-1,0 0 1,1 0 0,-1 0-1,0 0 1,0 0-1,0 0 1,1 0 0,-1 0-1,0 0 1,0 0-1,0 0 1,1 0 0,-1 0-1,0 0 1,0 0-1,0 1 1,1-1 0,17 3 2,16 8 13,0 2 1,-1 2-1,59 35 1,90 73 5,-69-44-40,-93-66 3,2 0 0,0-2 0,0-1 0,1 0 0,1-2 0,-1 0 0,41 6 0,-63-13 11,1-1-1,-1 0 0,0 0 1,0 0-1,1 0 0,-1 0 1,0 0-1,0-1 0,1 1 1,-1 0-1,0-1 0,0 1 1,0-1-1,0 1 0,1-1 1,-1 1-1,0-1 0,0 0 0,0 1 1,0-1-1,0 0 0,-1 0 1,1 0-1,0 0 0,0 0 1,0 0-1,-1 0 0,1 0 1,-1 0-1,1 0 0,-1 0 1,1-1-1,-1 1 0,1 0 1,-1 0-1,0 0 0,0-1 1,0 1-1,0-2 0,1-3 1,-1-1 0,0 1 0,-1 0 1,0 0-1,0-1 0,-3-9 0,-7-15 6,-20-40 0,2 5 39,20 40-22,1-1 1,-6-42-1,5 25-4,5 13-11,1-1-1,2 0 1,0 0-1,6-38 0,-2 17-4,-3 33-26,-1 1-1,-7-35 0,3 18 55,5 34-25,0 1-1,0-1 1,-1 1 0,1 0-1,0-1 1,-1 1-1,1 0 1,-1-1-1,1 1 1,-1 0-1,0 0 1,1-1-1,-1 1 1,0 0-1,0 0 1,0 0-1,0 0 1,0 0-1,0 0 1,0 0-1,0 0 1,0 1-1,0-1 1,-1 0-1,-1 0 1,-3-3 6,6 4-7,-1 0-1,1 0 0,-1 0 1,1 0-1,-1 0 0,1 0 1,-1 0-1,1 0 0,-1 0 1,1 0-1,-1 1 0,1-1 1,-1 0-1,1 0 0,-1 1 1,1-1-1,-1 0 0,1 0 1,0 1-1,-1-1 0,1 0 0,0 1 1,-1-1-1,1 1 0,0-1 1,-1 0-1,1 1 0,0-1 1,0 1-1,-1-1 0,1 1 1,0-1-1,0 1 0,0-1 1,0 1-1,0-1 0,0 1 1,-1 0-1,-6 27 21,1 17 17,-1 83 0,7-82 7,-12 79-1,10-113-26,-1 0-1,0 0 1,-1 0-1,0 0 1,-1-1-1,-1 0 1,1 0 0,-12 15-1,14-22 1,-1 1 0,0-1-1,0 1 1,0-1 0,0-1 0,-1 1-1,0 0 1,0-1 0,0 0 0,0 0-1,0-1 1,0 1 0,-1-1 0,1 0-1,-1-1 1,0 1 0,1-1 0,-1 0-1,0-1 1,-6 1 0,7-2-7,-1 1-1,1-1 1,-1 0 0,1 0-1,0 0 1,-1-1 0,1 0 0,0 0-1,0 0 1,0-1 0,0 0-1,1 0 1,-1 0 0,1 0 0,0-1-1,0 0 1,-6-5 0,-4-9 6,0 0 0,2-1 1,-12-22-1,23 41-17,-119-248-2257,108 221-9141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59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60 4912,'0'0'7362,"-4"13"-7171,0 0-134,-2 1 25,2 1 0,0-1-1,-3 27 1,-9 125 889,11-21-166,2-122-507,2-20-259,1-1 0,-1 1 1,0 0-1,1 0 1,0 0-1,0 0 0,0-1 1,0 1-1,0 0 1,1 0-1,-1 0 0,1 0 1,0-1-1,-1 1 0,3 3 1,-5-3 204,2-3-238,0 0-1,0 0 1,1 0-1,-1 0 1,0 0-1,0 0 1,0 0-1,0 0 1,0 0-1,1 0 1,-1 0-1,0 0 0,0 0 1,0 0-1,0 0 1,0 0-1,1 0 1,-1 0-1,0 0 1,0 0-1,0 0 1,0 0-1,0 0 1,0 0-1,1 0 1,-1 1-1,0-1 1,0 0-1,0 0 1,0 0-1,0 0 0,0 0 1,0 0-1,0 0 1,0 1-1,0-1 1,0 0-1,0 0 1,1 0-1,-1 0 1,0 0-1,0 1 1,0-1-1,0 0 1,0 0-1,0 0 1,0 0-1,0 0 1,0 1-1,0-1 0,-1 0 1,1 0-1,0 0 1,0 0-1,0 0 1,0 0-1,0 1 1,0-1 542,1-4-491,-1-1 0,1 0 0,1 1 0,-1-1 0,1 1 0,0-1 0,0 1 0,0 0 0,0 0 0,4-5 0,6-13 20,-6 11-41,-1 1 0,1 0 0,1 0-1,-1 1 1,2 0 0,-1 0 0,1 0 0,1 1-1,-1 1 1,11-8 0,-17 14-22,0 0-1,-1 0 1,1 0 0,0 0 0,0 0-1,-1 0 1,1 1 0,0-1 0,0 1-1,0-1 1,0 1 0,0 0 0,0 0-1,0 0 1,0 0 0,0 0 0,0 0-1,0 0 1,0 1 0,-1-1 0,1 1-1,0-1 1,0 1 0,3 1 0,6 2 89,-3 1 28,-6 11 15,-2-8-100,-1-1 1,0 0 0,-1 1-1,-3 9 1,3-11-13,0 0 0,1-1 0,-1 1 0,1 0 1,1 0-1,-1 0 0,1-1 0,0 1 0,1 6 0,5 20 170,-6-31-198,1 1 0,-1-1 0,1 1-1,0-1 1,0 0 0,0 0 0,0 1-1,0-1 1,0 0 0,0 0 0,0 0-1,0 0 1,1 0 0,-1 0 0,0 0-1,1 0 1,1 0 0,27 12 100,-28-13-97,0 0 1,1-1-1,-1 1 1,0-1-1,1 1 1,-1-1-1,0 0 1,1 1-1,-1-1 1,0 0-1,0-1 1,0 1-1,0 0 1,2-3-1,4 0 23,-1 0-9,0 0 0,0 0-1,-1-1 1,1 0 0,-1 0-1,0-1 1,0 0 0,-1 0-1,0 0 1,5-7 0,5-7 35,-12 17-46,0-1 0,0 1 0,-1-1 0,1 1-1,-1-1 1,0 0 0,0 0 0,1-5 0,18-41 260,-22 35-227,-1 7 150,-18 29-135,14-10-71,0 0 0,1 0 0,0 1 0,0 0 0,2 0 0,-3 12 0,4-16 0,1 0 1,0 0-1,1 0 0,0 0 1,0 0-1,1 0 1,0 0-1,0 0 1,1 0-1,3 11 1,-4-17 9,0-1-1,-1 1 1,1 0 0,1-1 0,-1 1 0,0-1 0,0 1 0,1-1 0,-1 1-1,0-1 1,1 0 0,-1 1 0,1-1 0,0 0 0,-1 0 0,1-1 0,0 1-1,0 0 1,0 0 0,0-1 0,-1 1 0,1-1 0,0 0 0,0 1 0,0-1-1,4 0 1,-2 0 22,0-1-1,0 1 0,-1-1 0,1 1 1,0-1-1,0 0 0,0-1 1,-1 1-1,1-1 0,-1 1 0,1-1 1,5-4-1,2-4 17,-1 1 0,0-2 0,-1 0 0,0 0 0,-1 0 0,0-1 0,0 0 0,-2-1 0,1 1 0,-2-2 0,0 1-1,0 0 1,2-16 0,-5 20 1,1 1 0,0-1-1,0 1 1,5-11-1,-8 19-37,0 0-1,0 1 1,0-1-1,0 0 1,0 0-1,0 0 1,0 0 0,0 0-1,0 0 1,0 0-1,0 0 1,0 0-1,0 0 1,0 0-1,0 0 1,0 0-1,0 1 1,0-1-1,0 0 1,0 0-1,0 0 1,0 0-1,0 0 1,0 0-1,0 0 1,0 0-1,0 0 1,0 0-1,0 0 1,0 0-1,0 0 1,0 0-1,1 0 1,-1 0 0,0 0-1,0 0 1,0 1-1,0-1 1,0 0-1,0 0 1,0 0-1,0 0 1,0 0-1,0 0 1,0 0-1,0 0 1,0 0-1,0 0 1,1 0-1,-3 14 2,-5 21 9,-22 72 9,11-45-11,10-34-3,3-5-4,-2 0 1,-1 0-1,-19 40 0,20-49 14,1 0-1,-5 15 0,8-20-7,0 0 1,0-1-1,-1 1 1,0-1-1,-1 0 0,0 0 1,0-1-1,-8 10 1,12-15-2,0-1 1,0 0-1,-1 0 1,1 0-1,0 0 1,-1 0-1,1 0 0,-1 0 1,1 0-1,-1-1 1,1 1-1,-1 0 1,1-1-1,-1 1 1,1-1-1,-1 0 1,0 0-1,1 1 1,-1-1-1,-3-1 1,3 1 5,-1-1 0,1 0 1,0 0-1,0 0 1,-1 0-1,1-1 1,0 1-1,0-1 1,0 1-1,0-1 1,1 0-1,-1 1 0,0-1 1,-1-3-1,3 4-8,-1 1 0,1-1 0,-1 0 0,1 0 0,0 0 0,-1 0 0,1 1 0,0-1 0,0 0 0,0 0 0,-1 0 0,1 0 0,0 0 0,0 0 0,1 0 0,-1 0 0,0 1 0,0-1 0,0 0 0,0 0 0,1 0 0,-1 0 1,1 0-1,-1 0 0,0 1 0,1-1 0,-1 0 0,2-1 0,20-22-3,-13 15 11,3-5 0,1 1 0,1 0 0,0 0 0,1 2 0,1 0 0,-1 0 0,2 2 0,23-11 0,-22 11-1,1-1 0,-1-1 0,32-25 0,-35 24-9,15-11 11,-2-1 0,-1-1 0,-1-2 0,-1 0 0,-2-2 0,-1 0 0,23-41 0,-38 56 1,0-1-1,-1 0 0,0 0 0,-2 0 1,0-1-1,3-25 0,-2-2 49,-2-52 1,0 66-67,-2 24 1,0 1 1,0 0 0,0-1 0,-1 1 0,0-1 0,0 1 0,0 0 0,-1-1-1,-1-5 1,1 4-1,-2 2-81,1 15 61,-27 90-105,9-38 24,12-28 21,-5 55 0,10-58-3,-2-1 1,-14 51-1,18-79 83,0 0 0,1 0 0,0 1 0,-1-1 0,1 0 0,0 0 0,1 0 0,0 5-1,0 10 61,-1-14-23,1 0 1,0 0-1,-1 0 0,1 0 0,0-1 0,1 1 0,-1 0 1,1-1-1,0 1 0,0-1 0,0 1 0,3 3 0,-2-4-28,-1 0-1,1 0 0,1-1 1,-1 1-1,0-1 0,1 0 1,-1 0-1,1 0 0,-1 0 1,1 0-1,0-1 0,0 0 1,0 1-1,0-1 0,0-1 1,0 1-1,0-1 0,0 0 1,0 1-1,0-2 0,0 1 1,0 0-1,0-1 0,0 0 1,0 0-1,0 0 0,0 0 1,0-1-1,-1 0 0,1 1 1,0-1-1,-1-1 0,0 1 1,1 0-1,-1-1 0,0 0 1,0 0-1,0 0 0,-1 0 1,1 0-1,-1 0 0,0-1 1,0 1-1,0-1 0,3-7 1,-2 6 17,-1-1 0,0 0 0,0 0 1,-1 0-1,0 0 0,0 0 0,0 0 1,0 0-1,-1 0 0,0-1 0,-1 1 1,1 0-1,-1 0 0,0 0 0,-3-8 1,-1-5 58,5 18-79,0 1 0,0-1 0,0 1 0,0 0 0,0-1 0,0 1 1,0-1-1,0 1 0,-1 0 0,2-1 0,-1 1 0,0-1 0,0 1 0,0-1 0,0 1 0,0 0 1,0-1-1,0 1 0,0-1 0,1 1 0,-1 0 0,0-1 0,0 1 0,0 0 0,1-1 0,-1 1 0,0 0 1,1-1-1,6 1-13,0 1 0,-1 0 0,1 0 0,0 1 0,-1 0 0,1 0 0,-1 1 0,0-1 0,0 1 0,10 7 0,20 9 21,-32-17-11,-1-1 16,0 0 1,0 1-1,0-1 0,0 0 0,0-1 1,0 1-1,0 0 0,4-1 1,-6 0 19,-1-10 62,0 5-95,0-17 31,0 21-30,1 1-1,-1-1 0,0 0 1,0 1-1,0-1 0,0 1 1,0-1-1,0 1 0,1-1 1,-1 1-1,0-1 0,1 1 1,-1-1-1,0 1 0,1-1 1,-1 1-1,0 0 0,1-1 1,-1 1-1,1 0 1,-1-1-1,0 1 0,1 0 1,-1-1-1,1 1 0,-1 0 1,1 0-1,-1-1 0,1 1 1,0 0-1,0 0 0,6-6 74,-7 6-74,0-1-1,1 1 0,-1-1 1,0 1-1,0-1 1,1 1-1,-1-1 0,1 1 1,-1-1-1,0 1 1,1 0-1,-1-1 1,1 1-1,-1 0 0,1-1 1,-1 1-1,1 0 1,-1 0-1,1 0 1,-1-1-1,1 1 0,-1 0 1,1 0-1,1 0 1,44-10 137,-42 10-142,1-1 15,0 1 0,0 0-1,1 1 1,-1-1 0,0 1-1,-1 0 1,1 0 0,0 1-1,8 3 1,-1-2 45,0 0-51,-11-2-5,-1-1-1,0 1 1,0-1-1,0 1 0,0-1 1,0 1-1,0-1 1,0 1-1,0 0 1,0-1-1,0 1 0,0-1 1,0 1-1,0-1 1,0 1-1,0-1 1,-1 1-1,1-1 0,0 1 1,0-1-1,-1 0 1,1 1-1,0-1 1,-1 1-1,1-1 0,0 0 1,-1 1-1,0 0 1,-2 5 12,0 0 1,0 1 0,1 0 0,-1-1 0,1 1-1,-1 10 1,-4 13 30,4-21-38,1-7-5,1 1-1,0 0 1,0 0 0,0 0 0,1 0 0,-1 1-1,1-1 1,-1 0 0,1 0 0,0 0-1,0 0 1,1 0 0,0 6 0,2 2-22,-1-4 22,0-1 0,0 0 0,0 0 0,7 11 0,-8-15 4,1 0-1,-1 0 1,1 0-1,-1-1 1,1 1 0,0 0-1,0-1 1,0 0-1,0 1 1,0-1-1,0 0 1,1 0 0,-1 0-1,0 0 1,0 0-1,5 0 1,-5-1-2,0 0 0,1 0 0,-1-1 0,0 1 0,1-1 0,-1 1 0,0-1 0,0 0 0,0 0 0,0 0 0,0 0 0,3-2 0,24-17 17,-16 9-8,0-1 0,-1 0 0,-1-1-1,0 0 1,-1-1 0,12-20 0,-12 6 78,3-1 6,-8 22-36,-9 13-4,-7 17-27,9-15-31,0 0 1,0 1 0,0-1 0,1 1 0,1-1 0,-1 1 0,1-1 0,1 1 0,0 0-1,0-1 1,5 17 0,-6-24 1,1 0-1,-1-1 0,1 1 1,-1 0-1,1-1 0,0 1 1,-1 0-1,1-1 1,0 1-1,0-1 0,-1 1 1,1-1-1,0 1 0,0-1 1,0 1-1,0-1 0,-1 0 1,1 0-1,0 1 1,0-1-1,0 0 0,0 0 1,1 0-1,23 1-21,-11-3 25,0-1 0,0-1-1,-1 0 1,0-1 0,0 0 0,0-1-1,13-8 1,13-5 8,56-31 9,-83 40 50,-12 5-29,-9 6-20,-6 6-28,0 0 0,0 1 0,1 0 0,0 1 0,1 1 0,0 0 0,-21 21 0,30-27 2,0 0 0,0 0 0,0 1 1,0-1-1,1 1 0,0 0 0,0 0 1,0 0-1,0 0 0,1 1 1,0-1-1,0 1 0,1-1 0,-1 1 1,1 0-1,0-1 0,1 1 0,-1 0 1,2 11-1,0-11 3,0 0 1,1-1-1,0 1 1,0-1-1,0 1 0,1-1 1,0 0-1,0 1 0,0-1 1,0-1-1,9 10 1,-10-12 0,0 0 0,0 0 0,1-1 0,-1 1 0,0 0 0,1-1 0,0 1 0,-1-1 0,1 0 0,0 0 0,0 0 0,0 0 0,-1-1 0,1 1 0,0-1 0,0 0 0,0 1 0,0-1 0,0-1 0,0 1 0,0 0 0,0-1 0,0 1 0,0-1 0,3-1 0,1-2 4,-1 1 0,1-1 0,-1 0 0,0-1 1,0 1-1,-1-1 0,1 0 0,-1-1 0,7-9 0,1-2 18,22-38-1,-26 36-1,0-1-1,-1 0 1,-1-1 0,-1 0-1,-1 0 1,4-24-1,4-130 140,-12 148-136,-1 18-11,1-12 17,-3-37 1,2 54-19,-1-1 0,1 1 0,-1-1-1,0 1 1,0-1 0,-1 1 0,1 0 0,-1 0 0,0 0 0,0 0 0,-1 0 0,1 0 0,-1 1 0,-5-7 0,7 9-10,0 1 0,0-1 1,1 1-1,-1-1 1,0 1-1,0-1 0,-1 1 1,1 0-1,0-1 1,0 1-1,0 0 0,0 0 1,0 0-1,0 0 1,0 0-1,0 0 1,0 0-1,0 0 0,0 0 1,-1 1-1,1-1 1,0 0-1,0 1 0,0-1 1,0 1-1,0-1 1,1 1-1,-1-1 0,0 1 1,0 0-1,0-1 1,-1 2-1,-2 3-5,0-1 1,0 0-1,0 1 0,-6 8 1,4-2-3,1 1 1,0-1-1,0 1 1,1 0-1,1 0 1,0 0 0,1 0-1,-2 25 1,2 4-32,5 59 0,1-61-16,1 0 0,2-1 0,2 1-1,1-2 1,21 52 0,-28-84 40,-1-1 0,1 1 0,0-1 0,0 0 0,0 0-1,5 5 1,13 16-359,-18-20-48,-5-7 143,-6-7-1489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3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69 5120,'0'0'8218,"-2"-10"-7956,-6-28 3,7 26 62,3 10 64,-1 2-383,-1 0 1,0 0 0,0 0 0,0 0 0,0 0 0,0 0-1,0 0 1,1 0 0,-1 0 0,0 0 0,0 0 0,0 0-1,0-1 1,0 1 0,0 0 0,0 0 0,0 0 0,0 0 0,1 0-1,-1 0 1,0 0 0,0 0 0,0 0 0,0-1 0,0 1-1,0 0 1,0 0 0,0 0 0,0 0 0,0 0 0,0 0-1,0 0 1,0-1 0,0 1 0,0 0 0,0 0 0,0 0 0,0 0-1,0 0 1,0 0 0,0-1 0,0 1 0,0 0 0,0 0-1,0 0 1,0 0 0,0 0 0,0 0 0,-1 0 0,1 0-1,0-1 1,0 1 0,0 0 0,0 0 0,0 0 0,0 0-1,0 0 1,0 0 0,0 0 0,-1 0 0,1 0 0,0 0 0,0 0 11,0 0 1,0-1 0,0 1 0,0 0 0,0 0 0,0 0 0,0 0 0,0 0 0,0 0 0,0 0 0,0 0 0,0 0 0,0 0 0,0 0 0,-1 0 0,1 0-1,0 0 1,0 0 0,0 0 0,0-1 0,0 1 0,0 0 0,0 0 0,0 0 0,0 0 0,0 0 0,0 0 0,0 0 0,-1 0 0,1 0 0,0 0 0,0 0 0,0 0-1,0 0 1,0 0 0,0 0 0,0 0 0,0 0 0,0 0 0,0 0 0,0 0 0,0 0 0,-1 1 0,1-1 0,0 0 0,0 0 0,0 0 0,0 0 0,0 0-1,0 0 1,0 0 0,0 0 0,0 0 0,0 0 0,0 0 0,0 0 0,0 0 0,0 0 0,0 0 0,0 1 0,0-1 0,0 0 0,0 0 0,0 0 0,0 0-1,0 0 1,0 0 0,0 0 0,0 0 0,-5 11 333,-4 18-266,-39 176 429,4-12-116,-9 37 276,44-206-527,7-21-107,1 1 0,-1 0 1,1 0-1,0-1 0,0 1 0,0 0 1,-1 8-1,2-12-30,0 0 0,0 1 0,0-1 0,0 1 0,0-1 1,0 1-1,0-1 0,0 1 0,0-1 0,0 1 0,0-1 0,-1 1 0,1-1 0,0 0 0,0 1 0,-1-1 0,1 1 1,0-1-1,-1 0 0,1 1 0,0-1 0,-1 0 0,1 1 0,0-1 0,-1 0 0,1 0 0,-1 1 0,0-1-8,1 0 0,0-1 0,-1 1 0,1 0-1,0 0 1,-1 0 0,1 0 0,0-1 0,-1 1-1,1 0 1,0 0 0,0-1 0,-1 1 0,1 0-1,0-1 1,0 1 0,-1 0 0,1-1 0,0 1 0,0 0-1,0-1 1,0 1 0,0 0 0,0-1 0,-1 1-1,1-1 1,0 1 0,0 0 0,0-1 0,0 1-1,0-1 1,0 1 0,1 0 0,-1-1 0,0 1-1,0 0 1,0-1 0,0 1 0,1-1 0,4-35-2645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16575,'0'0'2650,"10"-1"-1898,349-28 3353,-279 20-3031,-51 5 138,41-1-1,-67 5-975,1-1 0,-1 1-1,1-1 1,-1 1 0,1-1-1,4-2 1,2-2-3635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3:59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12664,'0'0'712,"47"75"-632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4:02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35 4512,'0'0'8214,"-12"10"-7878,-39 31-8,46-36-225,0 0-1,0-1 0,1 2 0,0-1 1,0 0-1,0 1 0,0 0 1,1 0-1,0 0 0,0 0 0,-3 12 1,5-15-50,0 0 0,1 1-1,-1-1 1,1 0 0,0 0 0,0 1 0,0-1 0,0 0 0,0 1 0,1-1 0,-1 0-1,1 0 1,0 0 0,0 0 0,0 1 0,1-1 0,-1 0 0,1-1 0,-1 1 0,1 0-1,0 0 1,3 2 0,-3-4-9,0 1-1,0-1 1,0 1 0,0-1-1,1 0 1,-1 0-1,1 0 1,-1 0 0,0-1-1,1 1 1,-1-1 0,1 1-1,0-1 1,-1 0-1,1 0 1,-1 0 0,1 0-1,-1-1 1,1 1-1,0-1 1,-1 1 0,3-2-1,5-1 64,-1 0 0,1-1 0,-1-1 0,11-6-1,-6 3 108,-1-1 0,0 0 0,0-1-1,-1 0 1,-1-1 0,1 0 0,-2-1-1,0 0 1,15-24 0,-20 29 38,-2 7-28,-2 14 82,0 2-276,0-6 0,1 1 1,1-1-1,0 0 0,0 0 1,1 0-1,0-1 1,1 1-1,0-1 1,1 0-1,7 9 0,-12-17-17,0 0-1,0 1 0,0-1 0,0 0 0,0 0 0,1 0 1,-1 0-1,0-1 0,1 1 0,-1 0 0,1 0 1,-1-1-1,1 1 0,-1-1 0,1 1 0,-1-1 0,1 0 1,0 0-1,-1 0 0,4 0 0,-1 0 12,0-1 0,0 1 0,0-1 0,-1-1 0,1 1 0,0 0 0,0-1 0,4-2 0,1-2 27,0 0 0,0 0 0,-1-1 0,0 0 0,12-13 0,-16 14-17,1 0 0,-1-1 0,0 1 0,-1-1 0,1 0 0,-2 0 0,1 0 0,-1 0 0,3-12 0,-2 0 204,-1 0-1,0-31 1,-4 42-20,3 3 54,14 3-233,94 5 89,-64-1-104,-25 0-18,-1 1 0,29 7 0,-33-6-10,0 0-1,0-1 1,1-1 0,25 0-1,-9 2 73,-57 9-18,-38 15 18,-61 32 94,118-56-142,-1 0 0,1 0-1,0 0 1,1 1-1,-1 0 1,1 0 0,0 1-1,-6 8 1,4-3 22,0 1 1,1-1-1,-7 22 1,12-32-37,0 1 0,1 0 0,-1 0 0,1 0 0,-1-1 0,1 1 0,0 0 0,0 0 0,0 0 0,0 0 0,0 0 0,0 0 0,0-1 0,0 1 0,1 0 0,-1 0 0,1 0 0,-1 0 0,1-1 0,0 1 0,0 0 0,0-1 1,0 1-1,0-1 0,0 1 0,0-1 0,1 1 0,-1-1 0,0 0 0,1 1 0,1 0 0,0-1 2,-1 1 1,1-1 0,-1 0 0,1 0-1,0 0 1,0 0 0,-1-1 0,1 1-1,0-1 1,0 0 0,0 0-1,0 0 1,0 0 0,-1 0 0,1-1-1,0 1 1,0-1 0,0 1-1,-1-1 1,5-2 0,3-2 13,-1-1 1,0 1 0,-1-2-1,1 1 1,-1-1-1,0 0 1,-1-1-1,0 0 1,0 0-1,0 0 1,7-15 0,-5 9 46,-2-1 1,0-1-1,0 1 1,-1-1-1,-1-1 1,5-25-1,-9 33 214,-1 8-36,3 15-118,5 8-77,-2-4-4,15 32 1,-19-46-37,0 1 1,1-1-1,-1 0 0,1 0 1,0 0-1,0 0 0,1-1 1,-1 1-1,1-1 0,0 0 1,0 0-1,5 3 0,-6-4-2,0-1-1,0 0 1,0 0-1,0 0 0,0 0 1,0-1-1,0 1 1,0-1-1,0 0 1,0 0-1,0 0 1,0 0-1,0 0 0,0-1 1,0 1-1,4-2 1,-2 0 4,0 0 0,-1 0 0,1-1 0,-1 1 1,1-1-1,-1 0 0,0-1 0,7-6 0,-1-1 42,-1 0-1,-1 0 1,0-1-1,-1 0 0,0-1 1,7-15-1,-7 2 89,-6 22-58,-2 11 2,-1 4-70,1 1 1,1-1 0,0 1 0,0 0 0,3 15 0,0-5-6,-3-21-13,0 9 15,1 1 0,0-1 0,1 0 0,0 1 0,0-1 0,1 0 0,1 0 0,7 16 0,-10-25-12,0 0 0,-1 0 0,1 0 0,0-1 0,0 1 0,0 0 0,0 0 1,-1 0-1,1-1 0,0 1 0,1 0 0,-1-1 0,0 1 0,0-1 0,0 1 0,0-1 0,0 0 1,0 0-1,1 1 0,-1-1 0,2 0 0,0 0 3,-1-1 0,1 1 0,0 0-1,0-1 1,-1 0 0,1 0 0,-1 0 0,1 0 0,2-2 0,4-2 7,-1 0 0,0-1 1,-1 0-1,9-9 0,-5 4 13,0-1 0,-1 0-1,-1 0 1,0-1 0,0 0 0,-1-1-1,-1 0 1,-1 0 0,10-29-1,-15 38 0,3-7 157,3 23-78,-3-4-121,3 7 19,2 4 5,1 0 0,0-1 0,20 24 0,-26-36-6,0-1 0,0 0 0,0 0 0,1 0 0,-1-1 0,1 0 0,0 0 0,0 0 1,0 0-1,1-1 0,-1 1 0,0-1 0,1-1 0,0 1 0,-1-1 0,1 0 0,7 0 0,-2-1 6,-1 0-1,0-1 0,1-1 1,-1 0-1,0 0 0,1-1 1,-1 0-1,-1-1 1,1 0-1,-1 0 0,1-1 1,-1-1-1,16-12 0,-20 13 20,0 0 0,0-1-1,0 1 1,-1-1-1,0 0 1,0-1 0,-1 1-1,0-1 1,0 1-1,0-1 1,-1 0-1,0 0 1,0 0 0,-1 0-1,1-14 1,-2 20-21,0 0-1,0-1 1,0 1 0,0 0 0,0 0 0,-1 0-1,1 0 1,0 0 0,-1 0 0,1 0 0,-1 0-1,1 0 1,-1 0 0,0 0 0,1 0 0,-1 0-1,0 0 1,0 0 0,0 0 0,1 1 0,-1-1-1,0 0 1,0 1 0,0-1 0,0 1 0,0-1-1,0 1 1,0-1 0,-1 1 0,1 0 0,0-1-1,0 1 1,0 0 0,0 0 0,0 0 0,0 0-1,-1 0 1,1 0 0,0 0 0,0 0 0,0 1-1,0-1 1,0 0 0,0 1 0,0-1 0,-1 1-1,1-1 1,0 1 0,1-1 0,-1 1 0,0 0-1,0-1 1,0 1 0,0 0 0,0 0 0,1 0-1,-1 0 1,0 0 0,0 1 0,-4 6-5,1-1 0,0 1 0,0-1 0,1 1 0,0 0 0,0 0-1,1 1 1,0-1 0,1 0 0,-1 1 0,2-1 0,-1 1 0,1 0 0,1-1 0,-1 1 0,1-1 0,1 1 0,0-1 0,0 0 0,0 0 0,1 0 0,1 0 0,-1 0 0,1 0 0,0-1 0,1 0 0,10 14-1,-12-19 1,1 1 0,-1 0 0,0-1 0,1 1-1,0-1 1,-1 0 0,1-1 0,0 1-1,0 0 1,0-1 0,0 0 0,0 0-1,1 0 1,-1-1 0,0 1 0,0-1 0,0 0-1,1 0 1,-1-1 0,0 1 0,0-1-1,0 0 1,1 0 0,-1 0 0,0-1 0,4-1-1,3-2 16,-1 0 0,0 0 0,0-1-1,0 0 1,-1 0 0,0-1 0,0-1-1,13-13 1,2-9 90,34-59 0,-30 44 50,0 12 189,-28 33-340,1 0-1,-1-1 1,0 1-1,0 0 1,0 0-1,0 0 1,0 0-1,1 0 1,-1 0-1,0 0 0,0 0 1,0 0-1,0 0 1,0 0-1,1 0 1,-1 0-1,0 0 1,0 0-1,0 0 1,0 0-1,0 0 1,0 0-1,1 0 0,-1 0 1,0 1-1,0-1 1,0 0-1,0 0 1,0 0-1,0 0 1,1 0-1,-1 0 1,0 0-1,0 0 0,0 1 1,0-1-1,0 0 1,0 0-1,0 0 1,0 0-1,0 0 1,0 0-1,0 1 1,0-1-1,0 0 1,0 0-1,0 0 0,0 0 1,0 0-1,0 1 1,0-1-1,0 0 1,0 0-1,0 0 1,0 0-1,0 0 1,0 1-1,0-1 1,0 0-1,0 0 0,1 14 34,-1-12-35,-4 51 36,-3 1-1,-21 78 1,26-123-37,0-4-10,0 0 0,1 0-1,0 1 1,0-1 0,0 8-1,0-13-12,1 0 23,0 0-1,0 0 0,0 0 0,0 0 1,0 0-1,1-1 0,-1 1 1,0 0-1,0 0 0,0 0 0,0 0 1,0 0-1,0 0 0,0 0 0,0 0 1,1 0-1,-1 0 0,0 0 1,0 0-1,0 0 0,0 0 0,0 0 1,0-1-1,0 1 0,0 0 1,0 0-1,0 0 0,0 0 0,0 0 1,0 0-1,0 0 0,1-1 1,-1 1-1,0 0 0,0 0 0,0 0 1,0 0-1,0 0 0,0 0 1,0 0-1,0-1 0,0 1 0,-1 0 1,1 0-1,0 0 0,0 0 1,0 0-1,0 0 0,0 0 0,0-1 1,0 1-1,0 0 0,0 0 1,0 0-1,0 0 0,0 0 0,0 0 1,0 0-1,-1 0 0,1 0 1,0 0-1,0 0 0,0-1 0,0 1 1,0 0-1,0 0 0,0 0 0,-1 0 1,5-3 3,-1-1 1,1 1-1,0 0 1,0 0-1,1 0 1,-1 0-1,0 1 1,1 0-1,-1 0 1,1 0-1,0 0 1,0 1-1,0 0 1,0 0-1,5-1 1,-1 2-10,0 0 1,0 0-1,0 1 1,-1 0 0,1 1-1,0 0 1,-1 0-1,1 1 1,-1 0 0,0 1-1,0-1 1,0 2-1,0-1 1,-1 1-1,0 0 1,10 9 0,-3-2-53,-1 0 0,-1 2 0,0-1 1,0 2-1,-2-1 0,17 31 1,-7-8-3812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4:17.092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172 49 3616,'0'0'6953,"-10"-5"-6757,-31-14-11,42 19-169,-1 0-1,0 0 0,0-1 1,0 1-1,0 0 0,1 0 1,-1 0-1,0 0 0,0 0 1,0 0-1,0 0 0,1-1 16,-1 1-16,0 0 0,0 0 1,0 0-1,0 0 0,0-1 1,1 1-1,-1 0 0,0 0 1,0 0-1,0-1 0,0 1 1,0 0-1,0 0 0,0 0 1,0-1-1,0 1 0,0 0 1,0 0-1,0 0 0,0-1 0,0 1 1,0 0-1,0 0 0,0 0 1,0-1-1,0 1 0,-1 0 1,1 0-1,0 0 0,0 0 1,0-1-1,0 1 0,0 0 1,0 0-1,-1 0 0,1 0 1,0 0-1,0-1 0,0 1 0,0 0 1,-1 0-1,1 0 0,0 0 1,0 0-1,0 0 0,0 0 1,-1 0-1,1 0 0,0 0 1,0 0-1,0 0 0,-1 0 1,1 0-1,0 0 0,28-13 1698,-28 13-1688,-9-3 403,-15 3-330,21 0 20,-35 6 235,25 0 254,13-6-596,32 0 150,-10-1-73,1 1 0,-1 1 0,0 1 0,0 0 0,29 9 0,-50-11-84,-1 0 1,0 0-1,0 0 1,1 0-1,-1 0 1,0 0-1,1 0 1,-1 0-1,0 1 1,0-1-1,1 0 1,-1 0-1,0 0 1,0 0-1,0 1 1,1-1-1,-1 0 1,0 0-1,0 0 1,0 1-1,1-1 1,-1 0-1,0 0 1,0 1-1,0-1 1,0 0-1,0 0 0,0 1 1,0-1-1,0 0 1,0 1-1,0-1 1,1 0-1,-1 0 1,-1 1-1,1-1 1,0 1-1,-8 10 61,-21 8-31,9-11-10,0-1 0,0-1-1,-32 6 1,-7 2 55,53-12-62,1-1 1,-1 0 0,0 0 0,1-1 0,-11 0-1,10 0 15,4-2-25,7-2 2,10-5 0,11 0 203,33-7 0,-46 14-1060,1 0 0,20 0-1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4:19.734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 59 3208,'0'0'12248,"10"-9"-12052,27-29-16,-27 29 162,-15 8-137,-1 0-1,1 0 1,0 1 0,0 0-1,-8 1 1,11-1-184,1 1-1,-1-1 1,0 1 0,0-1-1,1 1 1,-1 0-1,0 0 1,1 0 0,-3 2-1,2-2-1,1 0-1,0 0 1,-1 0-1,1-1 1,-1 1-1,1 0 1,-1-1-1,1 1 1,-1-1-1,0 1 1,1-1-1,-3 1 1,-3 0 94,7 0 6,17 0-62,33-3-65,-36 2 1,0-1 1,0 0 0,18-4 0,-25 4 13,-6 1 0,-1 0-1,0 0 1,1 0 0,-1 0 0,1 0-1,-1 0 1,0 1 0,1-1 0,-1-1-1,1 1 1,-1 0 0,0 0 0,1 0-1,-1 0 1,0 0 0,1 0 0,-1 0-1,1 0 1,-1-1 0,0 1 0,1 0 0,-1 0-1,0-1 1,0 1 0,1 0 0,-1 0-1,0-1 1,0 1 0,1 0 0,-1-1-1,0 1 1,0 0 0,1-1 0,-1 1-1,0 0 1,0-1 0,0 1 0,0 0-1,0-1 1,0 1 0,0-1 0,0 1 0,0 0-1,0-1 1,0 1 0,0 0 0,0-1-1,0 1 1,0-1 0,0 1 0,0-1-1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44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0 992 5920,'0'0'5110,"8"11"-4907,39 56 188,-45-65-315,1 3 61,0 0 0,1 0 0,-1 0-1,1-1 1,6 6 0,-9-10-102,0 1 0,0 0 1,1 0-1,-1 0 0,0-1 0,1 1 0,-1-1 0,0 1 0,1-1 0,-1 1 1,1-1-1,-1 0 0,0 0 0,1 1 0,-1-1 0,1 0 0,-1-1 1,1 1-1,-1 0 0,1 0 0,-1 0 0,0-1 0,1 1 0,-1-1 1,0 1-1,1-1 0,1-1 0,11-7 164,0-1-1,-1 0 1,0-1-1,-1 0 1,0-1 0,0-1-1,-2 0 1,0 0 0,10-18-1,2-7 326,-1 0 0,19-57 0,-33 75-341,-2-1-1,0-1 0,-2 1 0,0 0 0,-1-28 0,4-20 343,-1 3 283,-5 65-728,4 16 70,2-1-139,-1 0 0,0-1 0,-1 2 0,-1-1 0,0 0 0,1 18 0,2 10-6,18 130-79,-23-135 90,-3 0 0,-9 68 0,10-100-7,1 0 0,-1-1 0,0 1 0,-1 0-1,1 0 1,-1-1 0,0 1 0,0-1 0,0 1 0,-1-1-1,0 0 1,-5 7 0,7-10-5,0-1-1,0 1 1,0-1-1,0 0 1,0 0 0,0 1-1,-1-1 1,1 0-1,0 0 1,0 0 0,0 0-1,0 0 1,0 0-1,0 0 1,0-1-1,-1 1 1,1 0 0,0 0-1,0-1 1,0 1-1,0-1 1,0 1 0,0-1-1,0 0 1,-1 0-1,-27-20 80,24 17-58,-6-7 61,-1-1 0,1 0 0,1-1-1,-13-19 1,13 18-5,9 12-74,0 1 0,1-1 0,-1 1 0,1-1 0,-1 1 0,1-1 0,0 0 0,-1 1 0,1-1 0,0 1 0,0-1 0,0 0 0,0 1 0,1-1 0,-1 1 0,0-1 0,1 1 0,-1-1 0,1 1 0,-1-1 0,1 1 0,0-1 0,-1 1 0,1-1 0,0 1 0,2-2 0,-2 1-6,0 1 1,0-1-1,1 1 0,-1-1 0,0 1 1,1 0-1,-1-1 0,1 1 0,0 0 1,-1 0-1,1 0 0,0 0 1,-1 1-1,1-1 0,0 0 0,0 1 1,0-1-1,0 1 0,0-1 0,0 1 1,3 0-1,46 12-85,-40-9 59,0 0-1,0 0 0,0-1 1,0-1-1,1 0 0,-1 0 1,0-1-1,15-2 0,-22 1 29,1 0 1,-1 0-1,0-1 0,0 0 0,0 1 0,0-1 0,-1-1 0,1 1 0,-1-1 0,1 1 0,-1-1 0,0 0 0,0 0 0,0-1 0,0 1 0,0 0 1,-1-1-1,4-6 0,1-5 51,0 0 0,-2-1 0,7-25 0,-1 4 14,-5 2 79,-4 23-87,-1 16-131,5 29 66,0-8 3,-5-14-5,1-1-1,1 1 1,0 0-1,0-1 0,1 0 1,8 15-1,-11-23 9,0-1-1,-1 0 1,1 0-1,0 0 1,0 0-1,0 0 1,0 0-1,0 0 1,0 0 0,0-1-1,0 1 1,0 0-1,1 0 1,-1-1-1,0 1 1,0-1 0,1 1-1,-1-1 1,0 0-1,0 1 1,1-1-1,-1 0 1,3 0-1,-1 0 7,-1-1 0,1 1 0,0-1 0,0 0-1,-1 0 1,1 0 0,-1 0 0,1-1-1,-1 1 1,1-1 0,1-1 0,2-1 9,-1-1 1,1 0 0,-2 0 0,1 0-1,0 0 1,-1-1 0,0 0 0,6-10-1,-4-1 17,0 1 0,-2-1 0,1 0 0,-2 0 0,0 0 0,0-31 0,-11 84 58,-56 359-126,55-346 14,0-3 52,-1 0 0,-22 61 0,29-98-24,-4 8 234,6-17-231,1 0 0,-1 0 0,1 0 0,0 0-1,-1 0 1,1 0 0,-1 0 0,1 0 0,-1 0 0,1 0 0,-1 0-1,1 0 1,0 0 0,-1 0 0,1 0 0,-1 0 0,1 0-1,-1 0 1,1-1 0,0 1 0,-1 0 0,1 0 0,-1-1-1,1 1 1,0 0 0,-1 0 0,1-1 0,0 1 0,-1 0-1,1-1 1,0 1 0,0-1 0,-1 1 0,1 0 0,0-1-1,0 1 1,0-1 0,-1 0 0,-1-2 16,1 0 0,-1 0 1,1-1-1,-1 1 0,1 0 0,0-1 1,0 1-1,1-1 0,-1 1 0,1-1 1,0 1-1,0-1 0,0 1 0,1-8 0,2-6 29,8-31 0,-4 21-6,0 2-44,1 0 1,0 1-1,21-39 0,46-63-63,-47 78 33,-17 28 39,2 0 0,15-20 0,8-9-1,-27 35-13,1 1 0,1-1 0,0 2 0,15-15 0,-25 26 0,0 1 0,-1-1 0,1 0 0,0 1 0,0-1 0,-1 1 1,1-1-1,0 1 0,0-1 0,0 1 0,0-1 0,0 1 0,-1 0 0,1-1 0,0 1 0,0 0 0,0 0 0,0 0 0,0 0 0,0 0 0,0 0 0,0 0 0,0 0 0,0 0 0,2 1 0,-2 0 0,0 0 0,0 0 1,0-1-1,0 1 0,-1 1 0,1-1 0,0 0 1,0 0-1,0 0 0,-1 0 0,1 0 0,-1 1 0,1-1 1,-1 0-1,1 3 0,1 6 3,0 0 1,-1 0-1,0 17 1,-3 12 11,-13 67 0,13-92-13,-4 6 38,1-1 119,8-19-71,7-12-17,9-15 14,-3 5 10,2-1 1,36-36-1,-54 59-94,1-1-1,-1 1 1,1-1-1,-1 0 1,1 1 0,0-1-1,-1 1 1,1 0 0,-1-1-1,1 1 1,0-1-1,-1 1 1,1 0 0,0 0-1,0-1 1,-1 1 0,1 0-1,0 0 1,-1 0-1,1 0 1,0 0 0,0 0-1,-1 0 1,1 0 0,0 0-1,0 0 1,0 0 0,0 1 0,0 0 0,-1 0 1,1 0-1,0-1 0,-1 1 1,1 0-1,-1 0 0,1 0 1,-1 0-1,0 0 0,1 0 1,-1 0-1,0 0 1,0 0-1,1 0 0,-1 2 1,0 5 5,0 1 0,0-1 0,-3 14 0,-2 0 24,-2 20 70,37-66 111,-5-16-99,-23 34-91,1 1 1,0 0-1,0-1 0,0 1 1,1 1-1,0-1 0,0 0 0,0 1 1,0 0-1,1 0 0,-1 0 1,11-6-1,-14 10-22,0 0 0,0-1 1,-1 1-1,1 0 0,0-1 0,0 1 1,0 0-1,-1 0 0,1 0 1,0 0-1,0 0 0,0 0 0,0 0 1,-1 0-1,1 0 0,0 1 0,0-1 1,0 0-1,-1 0 0,1 1 0,0-1 1,0 0-1,0 1 0,1 1-1,0 0 1,0-1-1,0 1 0,-1 0 0,1 0 1,-1 0-1,1 0 0,1 2 1,2 7-6,0-1 0,5 19 0,-9-26 5,3 9 6,-2-5 15,1 0 0,-1 0-1,1 0 1,7 12 0,-9-17-16,1-1 0,-1 1 0,0 0 0,1-1 0,0 1 0,-1-1 0,1 0 0,0 1 0,-1-1 0,1 0 0,0 0 0,0 0 0,0-1 0,0 1 0,0 0 0,0-1 0,0 1 0,0-1 0,0 0 0,0 1 0,4-1 0,-3-1 1,0 1 0,0-1 0,0 0 0,0 0 0,-1 0-1,1 0 1,0-1 0,0 1 0,-1-1 0,1 1 0,-1-1 0,1 0 0,-1 0-1,0 0 1,1-1 0,2-3 0,14-12 26,-12 11-20,1 0 1,-1-1 0,-1 0 0,1-1 0,-1 1 0,8-17 0,19-26 23,-29 47-31,7-7 42,-11 11-45,1 0 0,-1 0 0,1 0 0,-1 0-1,1 1 1,-1-1 0,1 0 0,-1 0 0,0 0 0,1 1 0,-1-1 0,1 0 0,-1 0-1,0 1 1,1-1 0,-1 0 0,0 1 0,1-1 0,-1 0 0,0 1 0,0-1 0,1 1-1,-1-1 1,0 0 0,0 1 0,0-1 0,1 1 0,-1-1 0,0 1 0,0-1 0,0 1-1,0-1 1,0 1 0,0-1 0,0 0 0,0 1 0,5 24 22,-2-1 0,0 0 1,-2 1-1,-1 29 0,0-26-8,0-27-14,0-1 0,0 0 0,0 0-1,0 0 1,0 0 0,0 0 0,0 0 0,0 1 0,0-1 0,0 0 0,0 0 0,0 0 0,0 0 0,0 0 0,0 0 0,0 0 0,0 0 0,0 1 0,0-1 0,0 0 0,0 0 0,0 0 0,1 0 0,-1 0 0,0 0 0,0 0 0,0 0 0,0 0 0,0 0 0,0 0 0,0 1 0,0-1 0,1 0 0,-1 0 0,0 0 0,0 0 0,0 0 0,0 0 0,0 0 0,0 0 0,0 0 0,1 0 0,-1 0 0,0 0 0,0 0 0,0 0-1,0 0 1,0 0 0,0-1 0,0 1 0,1 0 0,-1 0 0,9-5 37,9-11-2,15-23 30,-17 21-10,0 0 1,1 1 0,27-21 0,-44 38-55,1-1-1,-1 1 0,1-1 1,-1 1-1,1-1 0,-1 1 1,1 0-1,0-1 0,-1 1 1,1 0-1,0 0 0,-1-1 1,1 1-1,0 0 0,-1 0 1,1 0-1,0 0 0,0 0 1,-1 0-1,1 0 0,0 0 1,-1 0-1,1 0 0,0 1 1,-1-1-1,1 0 1,0 0-1,-1 1 0,2-1 1,-1 1 0,0 1 1,0-1 0,0 0-1,0 0 1,0 1 0,-1-1 0,1 0-1,0 1 1,-1-1 0,1 1 0,-1-1-1,1 3 1,1 7 11,-1-1 0,0 21 0,-1-28-13,2 9 8,2-9 18,11-16 28,-4 2-57,34-40 26,-45 50-24,1 0 0,-1 0 0,1 0 0,0 1 0,0-1 0,-1 0 0,1 1 0,0-1 0,0 0 0,0 1 0,0-1 0,-1 1 0,1-1 0,0 1 0,0-1 0,0 1 0,0 0 0,0 0 0,0-1 0,0 1 0,0 0 0,0 0 0,0 0 0,0 0 0,0 0 0,2 1 0,-1 0 0,1 1 0,-1 0 0,0 0 0,0 0 0,0 0 0,0 1 0,-1-1 0,1 0 0,1 4 0,12 19 28,-12-19-29,0 0 0,0 0-1,1-1 1,0 1 0,0-1 0,0 0 0,1 0 0,5 4 0,3 1-4,-11-8 5,0 0-1,0 0 1,1 0 0,-1 0 0,1 0 0,-1-1-1,1 1 1,-1-1 0,1 0 0,0 1 0,0-1-1,0-1 1,0 1 0,0 0 0,0-1-1,0 1 1,0-1 0,0 0 0,0 0 0,0 0-1,5-2 1,1 1 6,0-1-1,0-1 0,-1 0 1,1 0-1,-1-1 0,0 0 1,0 0-1,-1-1 0,1 0 1,-1 0-1,0 0 0,0-1 1,-1 0-1,1-1 0,-1 0 1,-1 0-1,1 0 0,-1 0 1,-1-1-1,8-15 0,-11 21-1,-1 0 1,1 0-1,-1 0 0,1 0 1,-1 0-1,0 0 0,1 0 0,-1 0 1,0-1-1,-1 1 0,1 0 0,0 0 1,-1 0-1,1 0 0,-1 0 1,1 0-1,-1 0 0,-1-1 0,2 2-1,-1 0-1,1 1 0,0-1 0,-1 1 0,1-1 0,-1 0 1,1 1-1,-1-1 0,0 1 0,1 0 0,-1-1 0,1 1 1,-1-1-1,0 1 0,1 0 0,-1 0 0,0-1 0,0 1 1,1 0-1,-2 0 0,1 0-1,-1 0 0,1 0 0,0 0 0,-1 1 0,1-1 0,0 0 0,0 1 0,0-1 0,-1 1 0,1 0 0,0-1 0,0 1 0,0 0 0,0 0 0,-2 1 0,1 0-1,0 0 1,-1 0-1,1 0 1,0 0-1,0 0 0,0 1 1,0-1-1,1 1 1,-1-1-1,1 1 0,-1 0 1,1-1-1,0 1 1,0 0-1,0 0 0,0 0 1,1 0-1,-1 0 1,1 0-1,0 0 1,0 0-1,0 0 0,0 0 1,0 0-1,1 0 1,-1 0-1,1 0 0,0 0 1,0 0-1,0-1 1,0 1-1,0 0 0,1 0 1,-1-1-1,1 1 1,0-1-1,0 0 1,0 1-1,0-1 0,0 0 1,3 2-1,-2 0-3,1-1 0,-1 1 1,1-1-1,0 0 0,0-1 0,0 1 0,1-1 0,-1 1 0,1-1 0,-1-1 0,1 1 0,-1 0 1,1-1-1,0 0 0,0 0 0,0-1 0,-1 1 0,7-1 0,-4-1-1,0-1 0,0 1 0,0-1 0,-1 0 0,1-1 0,0 1 0,-1-1 0,0-1 0,1 1-1,-2-1 1,1 0 0,6-6 0,5-5 19,-2 0 0,1-2-1,-2 1 1,0-2 0,-1 0 0,-1-1-1,-1 0 1,15-34 0,-6 5 22,-3-1 1,18-79 0,5-91 132,-37 191-133,-1 0 1,-1 0 0,-2 1-1,-1-1 1,-11-53 0,13 77-36,-1 1 0,0 0 1,0 0-1,0 0 0,0 0 1,-1 0-1,1 1 1,-1-1-1,0 0 0,0 1 1,0-1-1,-4-4 0,4 6-1,1 1-1,0-1 1,0 1-1,-1-1 0,1 1 1,-1-1-1,1 1 0,-1-1 1,1 1-1,0 0 1,-1 0-1,1 0 0,-1 0 1,1 0-1,-1 0 0,1 0 1,-1 1-1,1-1 1,0 1-1,-1-1 0,1 1 1,0-1-1,-1 1 1,1-1-1,0 1 0,-1 0 1,1 0-1,0 0 0,0 0 1,-2 2-1,-2 2 0,0 0 0,0 1 0,0 0 0,1 0 0,0 0 0,0 0-1,1 1 1,-1-1 0,2 1 0,-1 0 0,1 0 0,-3 12 0,-1 9-26,-3 54 0,5-20-11,2-1 0,3 1 0,3-1 0,24 121 0,-22-158 3,2 0 0,1-1 0,0 0 0,25 41 0,-32-60 32,1-1-1,0 1 0,-1 0 0,2-1 1,-1 0-1,0 0 0,1 0 1,-1 0-1,1 0 0,0-1 1,0 1-1,0-1 0,0 0 1,0-1-1,0 1 0,0-1 1,1 1-1,-1-1 0,1-1 1,-1 1-1,1 0 0,-1-1 1,1 0-1,8-1 0,-5 0 7,0-1-1,0 1 1,1-2-1,-1 1 1,-1-1-1,1 0 1,0-1-1,-1 1 1,0-1-1,0-1 1,0 0-1,10-9 1,24-33 125,-5 4 63,-34 41-182,-1-1 0,1 1 0,-1 0-1,1-1 1,-1 0 0,0 1 0,0-1 0,0 1 0,0-1-1,0-5 1,0 8-10,-1-1 0,1 1 0,-1-1 0,1 1 0,0-1 0,-1 1 0,1 0 0,0-1 0,0 1 0,-1 0 0,1 0 0,0-1 0,-1 1 0,1 0 0,0 0 0,0 0 0,0 0 0,0 0 0,4-1 0,10-3 0,0 1 0,1 0 0,-1 1 0,1 1 0,-1 0 0,1 1 0,19 3 0,-32-3-1,1 0-1,-1 1 1,0-1-1,1 1 0,-1 0 1,0 0-1,0 0 1,0 1-1,0-1 1,0 1-1,0 0 0,0-1 1,0 1-1,-1 0 1,1 1-1,-1-1 1,0 0-1,1 1 1,-1-1-1,0 1 0,0 0 1,1 3-1,0 0 12,0 1 0,-1 0 0,1-1 0,-2 1 0,1 0 0,-1 0 0,0 0 0,0 0 0,-1 9 0,0-12 7,1 0-1,-1 1 0,1-1 1,0 0-1,0 0 0,0 0 1,1 1-1,3 6 1,-4-10-14,-1 0 1,1 0-1,-1 0 1,1 0-1,-1 0 0,1 0 1,0 0-1,-1 0 1,1 0-1,0 0 1,0-1-1,0 1 1,0 0-1,0-1 1,0 1-1,0 0 1,0-1-1,0 1 1,0-1-1,0 1 1,0-1-1,0 0 1,1 0-1,-1 1 1,0-1-1,0 0 1,0 0-1,0 0 1,1 0-1,-1 0 1,0-1-1,0 1 1,0 0-1,2-1 1,4-2 3,1 0 0,-1 0 1,0-1-1,0 0 1,0-1-1,0 0 1,-1 0-1,0 0 1,6-7-1,-3 2 5,25-25 42,-32 34-46,-1 0-1,1 0 0,-1-1 0,1 1 0,-1 0 0,1 0 0,0 0 0,-1 1 0,1-1 0,0 0 0,0 1 0,0-1 0,0 1 0,-1 0 0,1-1 1,0 1-1,0 0 0,0 0 0,0 0 0,3 1 0,-4-1-4,0 1 0,0 0 0,0 0 0,0 0-1,0 0 1,0 0 0,0 0 0,0 0 0,0 0 0,-1 0 0,1 0 0,0 0 0,0 1 0,-1-1 0,1 0 0,-1 1-1,1 1 1,6 29 15,-5-25-15,4 46-17,-5-40 1,0 0-1,1-1 1,0 1-1,1 0 1,6 16 0,-8-28 12,-1 0 1,0 0 0,1 0-1,-1 0 1,1-1 0,-1 1 0,1 0-1,0 0 1,-1 0 0,1-1 0,0 1-1,-1 0 1,1-1 0,0 1 0,0-1-1,0 1 1,0-1 0,-1 1 0,1-1-1,0 0 1,0 1 0,0-1 0,2 0-1,-1 0 6,0 0 0,0 0-1,0 0 1,0-1 0,0 1-1,0-1 1,-1 1 0,1-1-1,0 0 1,0 0 0,2-1-1,6-5 45,0 0-1,-1-1 0,11-11 1,-12 11-3,-6 6-30,4-4 33,1 0 0,-1 1 0,1 0 0,9-5 0,-15 9-44,0 0 0,0 1 0,0-1 0,0 1-1,0-1 1,0 1 0,0-1 0,0 1 0,0 0-1,0 0 1,0-1 0,0 1 0,0 0 0,0 0-1,0 0 1,0 0 0,1 0 0,-1 0 0,0 0-1,0 1 1,0-1 0,0 0 0,0 1 0,0-1-1,0 1 1,0-1 0,0 1 0,0-1 0,0 1-1,0-1 1,-1 1 0,1 0 0,0 0 0,0-1-1,0 1 1,-1 0 0,1 0 0,-1 0 0,1 0-1,0 0 1,-1 0 0,1 1 0,2 8 0,0-1 0,-1 0 0,0 1 1,-1-1-1,0 1 0,0 0 0,-1-1 1,-1 10-1,-12 81 16,9-76-17,-2 9 6,0 0 0,-2-1 0,-1-1 0,-2 1 1,-1-1-1,-2-1 0,-30 50 0,40-73-3,-1-1 0,0 0 0,0 0 0,-1-1 0,1 1 0,-2-1 0,1 0 0,0-1 0,-11 6 0,15-8-2,-1-1 0,1 0 0,0-1 0,0 1 0,0 0 0,-1-1 0,1 1 0,0-1 1,0 1-1,-1-1 0,1 0 0,0 0 0,-1 0 0,1 0 0,0-1 0,-1 1 0,1-1 0,0 1 0,0-1 0,-1 0 0,1 0 0,0 0 1,0 0-1,0 0 0,0 0 0,0-1 0,0 1 0,1-1 0,-1 1 0,0-1 0,1 0 0,-1 0 0,1 1 0,0-1 0,-1 0 0,0-3 0,0 1 3,0 0 0,0-1 0,1 1-1,-1 0 1,1 0 0,0-1 0,1 1 0,-1-1-1,1 1 1,0-1 0,0 1 0,0-1-1,0 1 1,1-1 0,0 1 0,0 0-1,0-1 1,0 1 0,4-7 0,4-7 4,0 1 0,1 1 0,15-21 0,-13 22-8,2-6 1,2 1 0,0 1 0,1 1 0,1 1 0,1 0-1,0 1 1,32-20 0,-29 22 7,0 1-1,0 1 1,1 1-1,39-12 0,-23 17-95,-24 5-4079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44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9848,'0'0'2816,"14"0"-2164,281-15 1132,-158 5-775,185 9 0,-294 4-1420,0 1 0,0 1 0,35 11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50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103 374 6632,'0'0'4978,"-8"10"-4363,1-2-580,-8 8 554,2 1 0,-22 34 0,32-45-401,-1 0 0,1 1 0,0-1 0,1 0 0,0 1 0,0 0 0,0 0 0,1-1 0,0 1-1,0 0 1,1 0 0,0 0 0,0 0 0,2 12 0,-1-14-98,0-1-1,0 0 1,1 0-1,-1 0 0,1 0 1,0-1-1,0 1 1,1 0-1,-1-1 1,1 1-1,-1-1 1,7 5-1,-8-7-53,1 0 0,-1 1-1,1-2 1,0 1 0,-1 0 0,1 0-1,0 0 1,0-1 0,0 1-1,-1-1 1,1 0 0,0 1 0,0-1-1,0 0 1,0 0 0,0 0 0,0 0-1,0 0 1,0-1 0,-1 1 0,1-1-1,0 1 1,0-1 0,0 0 0,-1 1-1,1-1 1,0 0 0,-1 0 0,1 0-1,0-1 1,1-1 0,6-4 41,-1 0 0,0 0 0,-1-1 0,0 0 1,0 0-1,0 0 0,-1-1 0,7-13 0,-11 17-42,0 0-1,0 0 0,0-1 0,0 1 1,-1-1-1,0 1 0,0-1 1,0 0-1,-1 1 0,0-1 1,0 0-1,0 1 0,-1-1 0,0 1 1,0-1-1,0 1 0,-4-9 1,2 7 32,0 0 1,0 1-1,-1-1 1,-7-11-1,9 16-35,1 0 0,-1 1 0,1-1 0,-1 0 0,0 1 0,0-1 0,0 1 0,0 0 0,0 0-1,0-1 1,0 1 0,0 0 0,0 1 0,0-1 0,-1 0 0,1 1 0,0-1 0,-5 0 0,5 1-7,0 0 0,0 0 0,0 0 0,0 0 1,0 1-1,0-1 0,0 1 0,0-1 0,0 1 1,0-1-1,0 1 0,1 0 0,-1 0 1,0 0-1,0 0 0,1 0 0,-1 0 0,1 1 1,-1-1-1,1 1 0,-1-1 0,1 1 0,0-1 1,0 1-1,0 0 0,0-1 0,0 1 0,0 0 1,0 0-1,0 0 0,1 0 0,-1 0 0,1 0 1,0 0-1,-1 0 0,1 0 0,0 0 0,0 0 1,0 0-1,1 4 0,-1-5-18,0 1-1,1-1 1,-1 1-1,1-1 1,-1 1 0,1-1-1,-1 1 1,1-1 0,0 1-1,0-1 1,-1 0-1,1 1 1,0-1 0,0 0-1,0 0 1,1 0-1,-1 0 1,0 0 0,2 2-1,0-2 1,1 1-1,-1-1 1,0 1-1,1-1 1,-1 0-1,1 0 1,-1-1-1,6 2 1,-1-2 1,1 0 0,0 0 0,-1 0 0,1-1 0,-1-1 0,14-3 0,-12 1 3,0-1 0,0 0 0,0 0 0,-1-1 0,1-1 0,-2 1 0,1-2 1,-1 1-1,0-1 0,0 0 0,-1-1 0,0 0 0,-1 0 0,0 0 0,5-12 1,6-12 95,-2 0 1,-1-1-1,11-44 1,-9 3 149,-11 47 89,10-31 0,-18 71-188,1 0-1,1 0 1,0 18 0,-2 8-100,-60 495 214,27-265-232,-2-19 50,37-242-79,-6 29 0,6-33-4,1-1 1,-1 0 0,0 0-1,0 0 1,1 0 0,-1 0-1,-1 0 1,1 0-1,0-1 1,0 1 0,-1 0-1,-2 2 1,3-4-4,1 0 0,-1-1-1,0 1 1,1 0 0,-1-1 0,1 1 0,-1-1 0,1 1-1,-1-1 1,1 1 0,-1-1 0,1 1 0,-1-1 0,1 1-1,0-1 1,-1 1 0,1-1 0,0 0 0,-1 1-1,1-1 1,0 0 0,0 1 0,0-1 0,0-1 0,-7-19 43,4 7-21,0-1 1,2 0 0,0 0 0,0 0 0,2 0 0,0 0 0,0 1 0,2-1-1,-1 0 1,2 1 0,0-1 0,1 1 0,0 0 0,13-22 0,-5 14 51,1 1 1,0 0-1,2 1 1,0 1 0,2 0-1,0 2 1,39-31 0,-17 16 115,-20 16-80,1 0 0,41-23 1,-58 37-129,0 0 0,0 1 0,0 0 1,-1 0-1,1 0 0,0 1 0,0-1 0,0 1 0,1 0 1,-1 0-1,5 1 0,7-1-3208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52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91 6224,'0'0'14577,"-3"13"-14417,-1 2-112,-2 7 103,1-1 0,-3 37 0,8-43-23,1 1 1,1-1-1,0 1 1,1-1-1,0 0 0,10 24 1,-12-37-113,-1 0 1,1 1-1,0-1 1,0 0 0,0 0-1,0 0 1,1 0-1,-1 0 1,1 0 0,-1 0-1,1 0 1,-1 0-1,1-1 1,0 1-1,0-1 1,0 1 0,0-1-1,0 0 1,0 0-1,1 1 1,-1-2 0,0 1-1,0 0 1,1 0-1,3 0 1,-2-1 6,0 0 1,-1-1-1,1 1 1,0-1-1,-1 0 0,1 0 1,-1 0-1,1 0 1,-1 0-1,1-1 1,-1 0-1,0 0 0,0 0 1,0 0-1,0 0 1,4-4-1,4-5 79,-1-2-1,0 1 1,0-1 0,-1-1 0,-1 1-1,-1-2 1,0 1 0,0-1 0,4-16-1,-7 22 301,-4 12-109,3 19-153,3-3-112,1-1 0,1-1 0,1 1 0,20 28 1,-23-37-32,1 0 0,0-1 0,1 1 1,-1-2-1,2 1 0,-1-1 0,1-1 1,0 1-1,20 9 0,-25-15 11,1 1-1,-1-1 1,1 0-1,-1-1 1,1 1-1,0-1 1,-1 0 0,1 0-1,0-1 1,-1 1-1,1-1 1,-1 0-1,1 0 1,-1 0-1,1-1 1,-1 0-1,0 1 1,1-2-1,-1 1 1,5-4-1,1-1 18,0 0 0,-1 0 0,0-1-1,-1 0 1,0 0 0,0-1-1,6-10 1,-8 9 17,0 0-1,-1 0 0,0 0 1,-1-1-1,0 1 0,-1-1 1,0 0-1,0 0 0,-1 0 1,-1-1-1,0 1 0,-1 0 1,0-1-1,0 1 0,-1 0 1,-1-1-1,0 1 0,0 0 1,-1 0-1,-1 0 0,0 1 1,0-1-1,-1 1 0,0 0 1,-1 0-1,-11-14 0,14 20-23,0 0-1,-1 1 0,1 0 1,-1-1-1,0 1 0,0 0 1,0 1-1,0-1 0,0 1 1,-1 0-1,1 0 0,-1 0 1,0 0-1,1 1 0,-8-1 1,-2 0 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53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7832,'0'0'10833,"12"-3"-10561,36-6-7,-46 8-235,0 1 0,0 0-1,0 1 1,0-1 0,0 0 0,0 0 0,-1 1-1,1-1 1,0 1 0,0 0 0,-1-1-1,1 1 1,0 0 0,-1 0 0,1 0 0,-1 0-1,1 0 1,-1 1 0,1-1 0,-1 0-1,0 1 1,0-1 0,1 1 0,-1-1-1,0 1 1,0-1 0,-1 1 0,1 0 0,0 0-1,-1-1 1,1 1 0,-1 0 0,1 0-1,-1 0 1,0 0 0,0-1 0,0 1 0,0 0-1,0 0 1,0 0 0,-1 2 0,-1 6 64,0-1 0,-1 1 0,0-1 0,-1 0 0,0 0 0,0 0 0,-1 0 0,-1-1 0,1 0 0,-1 0 0,0 0 0,-1-1 0,-11 11 0,17-18-77,0 1 1,1-1 0,-1 0 0,1 0-1,-1 1 1,1-1 0,-1 1-1,1-1 1,-1 1 0,1-1 0,-1 1-1,1-1 1,0 1 0,-1-1 0,1 1-1,0-1 1,0 1 0,-1-1-1,1 1 1,0 0 0,0-1 0,0 1-1,0-1 1,-1 1 0,1 0 0,0-1-1,0 1 1,0 0 0,0-1-1,1 1 1,-1 0 0,0-1 0,0 1-1,0-1 1,0 1 0,1 0 0,-1-1-1,0 1 1,1-1 0,-1 1-1,0-1 1,1 1 0,-1-1 0,1 1-1,-1-1 1,0 1 0,1-1 0,-1 0-1,1 1 1,0-1 0,-1 0-1,1 1 1,-1-1 0,1 0 0,-1 0-1,1 1 1,1-1 0,6 3 71,0 0 0,0-1 0,13 3 1,-11-3 22,-4-1-44,-1 0-1,1-1 1,-1 0 0,1 0 0,-1 0-1,1 0 1,0-1 0,7-2-1,47-15-44,-27 6-2986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54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5824,'0'0'14210,"15"-3"-13870,8-2-161,1 1 0,-1 2 1,1 0-1,25 2 0,108 11 1076,-103-4-253,-49-14-552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9648,'0'0'16563,"11"-2"-15973,127-12 1225,-41 6-681,183-18 326,52-6 89,-302 26-1549,-21 4 0,1 0 0,-1 1 0,12-1 0,-21 2 0,0 0 0,0 0 0,0 0 0,0 0 0,0 1 0,0-1 0,0 0 0,0 0 0,1 0 0,-1 0 0,0 0 0,0-1 0,0 1 0,0 0 0,0 0 0,0 0 0,0 0 0,0 0 0,0 0 0,0 0 0,1 0 0,-1 0 0,0 0 0,0 0 0,0 0 0,0 0 0,0 0 0,0 0 0,0 0 0,0 0 0,0 0 0,0 0 0,0-1 0,0 1 0,0 0 0,0 0 0,0 0 0,0 0 0,0 0 0,0 0 0,0 0 0,1 0 0,-1 0 0,0 0 0,0-1 0,0 1 0,0 0 0,-1 0 0,1 0 0,0 0 0,0 0 0,0 0 0,0 0 0,0 0 0,0 0 0,0-1 0,-5-5 0,-8-5 0,-2 1 0,10 7 0,0 0 0,1 0 0,-1 1 0,0-1 0,-7-1 0,-106-38 0,92 32 0,21 8 0,1 0 0,-1 0 0,0 0 0,0 1 0,0 0 0,0 0 0,-6 0 0,3-5 0,8 7 0,0-1 0,0 0 0,0 0 0,0 0 0,0 0 0,1 0 0,-1 0 0,0 0 0,0 0 0,0 0 0,0 0 0,0 0 0,1 0 0,-1 0 0,0 0 0,0 0 0,0 0 0,0 0 0,0 0 0,0 0 0,1 0 0,-1 0 0,0 0 0,0 0 0,0-1 0,0 1 0,0 0 0,0 0 0,0 0 0,1 0 0,-1 0 0,0 0 0,0 0 0,0 0 0,0 0 0,0-1 0,0 1 0,0 0 0,0 0 0,0 0 0,0 0 0,0 0 0,0 0 0,0-1 0,0 1 0,1 0 0,-1 0 0,0 0 0,0 0 0,0 0 0,-1-1 0,1 1 0,0 0 0,0 0 0,0 0 0,0 0 0,0 0 0,0 0 0,0-1 0,0 1 0,0 0 0,0 0 0,0 0 0,0 0 0,0 0 0,0 0 0,-1-1 0,13 2 0,-1 1 0,0 0 0,0 0 0,0 1 0,0 1 0,16 7 0,9 3 0,-26-11 0,9 3 0,0 1 0,27 14 0,-42-19 0,0 0 0,-1 0 0,1 1 0,0-1 0,-1 1 0,1 0 0,-1 0 0,0 1 0,0-1 0,0 0 0,-1 1 0,1 0 0,-1 0 0,0-1 0,0 1 0,0 1 0,2 4 0,-4-7 0,0 0 0,0 0 0,0 0 0,0 0 0,0 0 0,-1 0 0,1 0 0,-1 0 0,1 0 0,-1 0 0,0 0 0,1 0 0,-1 0 0,0-1 0,0 1 0,0 0 0,-1-1 0,0 2 0,-28 28 0,23-25 0,-6 5 0,-1 0 0,0-1 0,-1 0 0,0-1 0,0-1 0,-23 8 0,30-12 0,-1-1 0,0 0 0,0-1 0,-1 0 0,1 0 0,0-1 0,-1 0 0,1-1 0,0 0 0,-1-1 0,1 1 0,-1-2 0,-12-3 0,22 5 9,0 0 0,-1 0 0,1 0-1,0 0 1,0 0 0,0 0 0,0 0 0,0 0 0,0 0-1,0 0 1,-1 0 0,1 0 0,0-1 0,0 1 0,0 0-1,0 0 1,0 0 0,0 0 0,0 0 0,0 0 0,0 0-1,0-1 1,0 1 0,0 0 0,0 0 0,0 0 0,-1 0 0,1 0-1,0 0 1,0-1 0,0 1 0,0 0 0,0 0 0,1 0-1,-1 0 1,0 0 0,0 0 0,0-1 0,0 1 0,0 0-1,0 0 1,0 0 0,0 0 0,0 0 0,0 0 0,0-1-1,0 1 1,0 0 0,0 0 0,1 0 0,-1 0 0,0 0-1,0 0 1,0 0 0,0 0 0,11-9 486,9-2-5445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55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7136,'0'0'9028,"12"-2"-8577,-6 1-431,18-3 390,0 1 0,1 1-1,37 1 1,34 4 744,-2 0-93,-84-2-894,0-1 0,0-1 1,11-1-1,-6 0-6,-1-1 157,-1 1-3188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5:57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21 6328,'0'0'10466,"-12"6"-10137,-38 23-13,41-23-129,1-1-1,-1 1 0,1 1 0,1 0 0,-12 12 0,15-15-101,-3 4 64,1 1 0,0-1 0,0 1 0,1 1 0,0-1 0,1 1 0,0-1 0,0 1 0,1 0 0,-3 19 0,4-15-52,0-1 0,1 1 0,1 0 1,0-1-1,1 1 0,0 0 1,6 23-1,-7-35-82,13 38 182,-12-37-175,0-1 1,0 1 0,1-1 0,-1 1 0,1-1-1,-1 0 1,1 1 0,0-1 0,0 0 0,0 0 0,4 3-1,-5-4-10,1-1-1,-1 1 0,1-1 1,-1 0-1,1 1 0,-1-1 1,1 0-1,-1 0 0,1 0 1,-1 0-1,1-1 1,-1 1-1,0 0 0,1 0 1,-1-1-1,1 1 0,-1-1 1,1 1-1,-1-1 0,0 0 1,0 0-1,1 1 0,-1-1 1,2-2-1,31-29 133,-26 25-101,102-99 412,-104 100-354,0-1 0,0 1 0,-1-1 0,0 0 0,7-13 0,-14 27-65,0-1 0,0 1 0,0 0 0,1-1 0,0 1-1,0 0 1,1 0 0,0 0 0,0 0 0,1 0 0,0-1 0,0 1-1,0 0 1,1 0 0,0-1 0,4 9 0,-2-4-25,0-1-1,1 0 1,1 0 0,0 0 0,0-1 0,1 0-1,0 0 1,0 0 0,13 10 0,-15-15 0,0 0 0,0-1 1,0 0-1,0 0 1,0 0-1,1-1 0,-1 0 1,1 0-1,0 0 1,-1 0-1,1-1 0,0 0 1,0-1-1,0 1 1,0-1-1,0 0 0,0 0 1,0-1-1,7-1 1,-4-1 21,-1 1 0,0-1 0,0-1 0,0 1 0,0-1 0,-1-1 0,0 1 0,0-1 0,0-1 0,0 1 0,-1-1 0,11-12 0,-4 2 54,-1-1-1,0 0 1,-2 0 0,0-2 0,0 1-1,-2-1 1,0 0 0,-2-1 0,0 0-1,-1 0 1,-1 0 0,0-1 0,-2 1-1,-1-1 1,0-21 0,-2 32-16,0 0 0,-1 0 1,-3-11-1,4 18-33,0-1 0,0 1 1,-1 0-1,1 0 0,-1 0 0,1 0 0,-1 0 1,0 0-1,0 1 0,0-1 0,0 1 0,-1-1 1,-2-2-1,4 5-28,0-1 1,1 1 0,-1 0-1,0 0 1,0-1-1,1 1 1,-1 0-1,0 0 1,0 0-1,1-1 1,-1 1 0,0 0-1,0 0 1,1 0-1,-1 1 1,0-1-1,0 0 1,1 0-1,-1 0 1,0 0 0,0 1-1,1-1 1,-1 0-1,0 1 1,1-1-1,-1 1 1,0-1 0,1 0-1,-1 1 1,1 0-1,-1-1 1,0 1-1,1-1 1,-1 2-1,-14 23-2319,14-22 682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00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5320,'0'0'12337,"-10"4"-12077,0 0-180,1 0 1,-1 1-1,1 0 0,0 1 1,0 0-1,1 1 1,-1-1-1,2 1 0,-13 15 1,18-20-55,-6 8 125,1 0 1,0 0 0,0 1 0,-7 16-1,13-24-113,0 1-1,0-1 1,0 0-1,0 0 1,1 1-1,-1-1 0,1 0 1,0 1-1,0-1 1,0 1-1,0-1 0,1 0 1,0 1-1,-1-1 1,1 0-1,0 0 1,1 0-1,-1 1 0,0-1 1,1 0-1,2 3 1,0-2 14,-1 1-1,1-1 1,0 0 0,1 0 0,-1 0 0,1-1 0,0 0 0,0 0-1,0 0 1,0 0 0,0-1 0,0 1 0,1-2 0,6 3 0,12 1 124,0 0 0,26 1 0,-12-2 11,-21-1-181,20 3 593,-35-6-842,-1-1 0,1 1 0,0 0 0,-1 0 0,1 0 0,-1-1 0,1 1 0,-1-1 0,1 1 0,-1-1 0,2-1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01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6424,'0'0'12175,"8"10"-11973,-1-2-145,-4-6-39,0 1-1,-1 0 1,1 0 0,-1-1-1,0 2 1,0-1 0,0 0-1,0 0 1,0 1 0,-1-1-1,1 1 1,-1-1 0,0 1-1,0-1 1,0 1 0,-1 0-1,1 0 1,-1-1 0,0 6-1,-2 4 96,-1 0-1,0-1 1,-1 1-1,-1-1 0,-10 22 1,6-15 18,6-12-26,0 1 0,0-1 0,0 1 0,1-1 0,1 1 0,-1 0 0,1 10 0,1-18-92,0 1 1,0 0 0,1 0 0,-1-1 0,0 1-1,1 0 1,-1-1 0,0 1 0,1 0 0,-1-1-1,1 1 1,-1-1 0,1 1 0,0-1-1,-1 1 1,1-1 0,0 1 0,-1-1 0,1 0-1,0 1 1,-1-1 0,1 0 0,0 1 0,0-1-1,-1 0 1,2 0 0,26 5 193,-23-4-149,39 1 214,-27-1-98,0 0 1,19 4-1,-32-4-163,0-1-1,0 2 1,0-1 0,0 0 0,0 1-1,0 0 1,0 0 0,0 0 0,-1 0-1,0 1 1,1-1 0,-1 1 0,5 5-1,0 2-2924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02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8936,'0'0'6464,"3"14"-5964,0 1-363,4 14 278,-1 0-1,1 30 1,-3 89 2606,-5-141-2795,0 0 0,0 0 1,-1 0-1,-3 9 0,0 1-3233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02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10752,'0'0'1832,"12"-3"-1304,4-1-403,8-4 351,1 2 1,1 0-1,44-3 0,50 12 1635,0 0-2764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04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1 6128,'0'0'5502,"-11"1"-4891,7 0-546,-6-1 136,1 2 0,-1-1 0,1 2 0,0-1-1,0 1 1,0 0 0,-14 8 0,13-5-7,1 0 1,0 1-1,1 0 1,-1 1-1,1 0 0,1 0 1,-1 1-1,1 0 1,1 0-1,0 0 0,0 1 1,1 0-1,0 0 1,1 0-1,0 1 0,0 0 1,1 0-1,1 0 1,0 0-1,0 0 1,1 0-1,1 0 0,0 1 1,0-1-1,1 0 1,0 0-1,1 0 0,1 0 1,0 0-1,0 0 1,7 15-1,-8-23-140,-1 0-1,1 1 1,-1-1 0,1 0-1,0-1 1,1 1-1,-1 0 1,0-1 0,1 1-1,-1-1 1,1 0 0,0 0-1,0 0 1,0 0-1,0 0 1,4 1 0,-4-2-19,0 0 1,0-1-1,0 1 1,0-1 0,0 0-1,0 0 1,0 0-1,0 0 1,0-1-1,0 1 1,0-1 0,0 0-1,0 0 1,0 0-1,0 0 1,0 0-1,4-3 1,21-13 202,-1-1 1,-1-2-1,-1 0 0,-1-2 0,0 0 1,30-39-1,-47 52-155,3-3 624,-10 13-692,0-1-1,1 1 1,-1-1 0,0 1 0,0 0 0,0-1 0,0 1 0,0-1-1,0 1 1,0-1 0,0 1 0,0-1 0,0 1 0,0-1 0,0 1-1,0 0 1,0-1 0,-1 1 0,1-1 0,0 1 0,0-1 0,0 1-1,-1-1 1,1 1 0,-1 0 0,-2 5 5,1 1 0,0 0 0,0 1-1,1-1 1,0 0 0,0 0 0,1 1 0,0-1 0,0 0 0,1 0-1,-1 1 1,2-1 0,-1 0 0,1 0 0,0 0 0,0 0 0,1 0-1,0-1 1,6 11 0,-2-8-3,-1 0-1,1-1 1,0 0-1,1-1 1,0 1 0,17 11-1,-22-17-6,0 0 1,0 0-1,0 0 0,0 0 0,0-1 0,1 0 0,-1 1 1,0-1-1,1 0 0,-1-1 0,1 1 0,-1-1 1,1 1-1,-1-1 0,1 0 0,-1 0 0,1-1 1,-1 1-1,1-1 0,-1 0 0,1 0 0,-1 0 1,1 0-1,5-3 0,1-3 29,0-1 1,-1 0-1,0 0 0,0-1 1,-1 0-1,0-1 1,11-15-1,-2-3 243,24-52 0,-38 72-219,-1 1 1,0-1-1,0 0 1,0 0 0,-1 0-1,0 0 1,0 0 0,-1 0-1,0 0 1,-1 0 0,0 0-1,0 0 1,-1 0 0,0 0-1,0 1 1,0-1 0,-1 0-1,-7-12 1,7 17-24,1 0 0,-1 0 0,1 1 1,-1-1-1,0 1 0,0 0 0,0 0 0,0 0 1,0 0-1,0 0 0,-1 0 0,1 1 0,-7-2 1,-18-3-841,0 5-3294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06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6424,'0'0'10494,"10"-6"-10275,34-19-11,-39 23-147,-1 0 0,1 0 0,0 1 0,-1-1 0,1 1 0,0 0 0,0 1 0,0-1 0,0 1 0,0 0 0,-1 0 0,1 0 0,5 1 0,-8-1-43,-1 0-1,0 1 0,1-1 1,-1 0-1,0 0 0,1 1 1,-1-1-1,0 1 0,0-1 0,1 1 1,-1-1-1,0 1 0,0 0 1,0-1-1,0 1 0,0 0 0,0 0 1,0 0-1,0 0 0,0 0 1,0 0-1,-1 0 0,1 0 1,1 2-1,-2-1 4,1 1-1,-1-1 1,0 0 0,1 1 0,-1-1-1,0 0 1,0 1 0,0-1 0,-1 1-1,1-1 1,0 0 0,-2 4 0,-2 5 47,-1 0 0,1 0 0,-14 20 0,18-31-67,-22 28 153,-3 5 89,24-31-207,0 0-1,0 0 1,0 0 0,0 1 0,0-1 0,0 0 0,0 0 0,1 1 0,-1-1 0,1 1-1,0-1 1,0 0 0,0 3 0,0-3-9,1 0 0,0 0 0,-1-1 0,1 1 0,0 0-1,0-1 1,0 1 0,0-1 0,1 1 0,-1-1 0,0 0 0,1 1 0,-1-1 0,1 0 0,-1 0 0,1 0-1,-1 0 1,1 0 0,0 0 0,2 0 0,39 15 303,-36-14-266,17 3 226,0 0 0,0-1 1,1-2-1,39 0 1,-49-4-368,-9 1-2553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10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88 5320,'0'0'9262,"0"16"-8710,-1 30-197,4 170 1681,0-178-1763,1 19 464,12 66 1,3-58 1646,-18-68-2346,0 0 1,0 0 0,0 0-1,-1-1 1,1 1 0,-1 0-1,0 0 1,0 0 0,0-1-1,-1-3 1,-8-39 149,5 28-105,-3-19 40,-4-28 530,-41-125 0,50 184-617,0 1 1,1-1-1,-1 0 1,1 0-1,0 0 1,1 0-1,-1 0 1,1 0-1,0 0 1,1 1-1,-1-1 1,1 0-1,0 0 1,1 0-1,0 0 1,0 1-1,0-1 1,0 1-1,1-1 1,0 1-1,0 0 1,0 0-1,1 0 1,-1 0-1,1 1 1,8-7-1,8-6 37,1 2 0,1 0-1,26-14 1,-41 26-57,0-1-1,1 1 1,-1 1 0,1-1 0,0 1-1,0 1 1,0 0 0,0 0 0,0 0-1,0 1 1,0 0 0,0 0-1,0 1 1,13 3 0,-19-3-10,0-1 1,0 1-1,0 0 1,-1 0-1,1-1 1,0 1-1,-1 1 0,1-1 1,-1 0-1,1 0 1,-1 0-1,0 1 1,0-1-1,1 1 1,-1-1-1,0 1 1,0-1-1,0 1 0,0 0 1,-1-1-1,1 1 1,0 0-1,-1 0 1,1 0-1,-1 0 1,0-1-1,0 1 0,1 0 1,-1 0-1,0 0 1,-1 2-1,1 0 8,0-1 0,-1 1 0,0-1-1,1 0 1,-1 1 0,0-1 0,-1 0-1,1 1 1,-1-1 0,1 0 0,-1 0-1,0 0 1,0 0 0,0-1 0,-5 6 0,-3 0 30,0-1 0,-1 0 1,0 0-1,-1-1 1,1-1-1,-1 0 1,0 0-1,0-1 1,-1-1-1,1 0 0,-1 0 1,1-2-1,-1 1 1,-13-2-1,14-3-384,8 1-2937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11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5720,'0'0'10097,"11"-4"-9560,8-2-218,0 1-1,1 1 0,-1 0 1,33-1-1,-45 5-200,36 0 1142,56 7-1,-56 4 347,-41-11-1452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10344,'0'0'18350,"4"-10"-17581,13-33 18,-16 41-705,0 1 0,-1 0 1,1 0-1,0-1 1,-1 1-1,1 0 0,0 0 1,0 0-1,0 0 0,0 0 1,0 0-1,1 0 0,-1 0 1,0 0-1,0 0 1,1 0-1,-1 1 0,0-1 1,1 1-1,-1-1 0,0 1 1,1-1-1,-1 1 0,1 0 1,-1 0-1,3 0 0,5-2 204,9-2-286,0 1 0,-1 1 0,35-1 0,12 0 0,53-9 0,-85 11 545,-12 1-5025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12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12864,'0'0'808,"11"0"-255,294-16 2249,-301 16-2766,28-5 698,0 3-1,44 1 0,-48 7 1306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13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0 9240,'0'0'3977,"-14"14"-3301,-44 46-9,48-47-420,-1 0 0,2 1 0,-1 0 0,2 0 0,0 1 0,1 0 0,0 1 0,2-1 0,-1 1 1,2 0-1,0 1 0,1-1 0,1 1 0,-1 28 0,2-35-82,1 0 1,0 1-1,0-1 0,1 1 0,0-1 0,1 0 1,0 1-1,1-1 0,0 0 0,1 0 1,6 13-1,-9-22-116,0 1 1,0 0 0,1-1 0,-1 1-1,0-1 1,1 1 0,-1-1-1,1 0 1,0 0 0,-1 1-1,1-1 1,0 0 0,0-1 0,0 1-1,0 0 1,0 0 0,0-1-1,-1 1 1,2-1 0,-1 0 0,2 1-1,0-1 16,1-1-1,-1 0 1,0 1-1,-1-1 0,1 0 1,0-1-1,0 1 1,0-1-1,-1 0 0,5-2 1,5-4 95,-1-1 0,-1-1-1,1 1 1,15-20 0,113-138 1271,-140 167-1420,0 0 1,0-1-1,0 1 1,0 0-1,1 0 1,-1-1-1,0 1 1,0 0 0,0 0-1,0 0 1,1-1-1,-1 1 1,0 0-1,0 0 1,1 0-1,-1 0 1,0-1-1,0 1 1,0 0 0,1 0-1,-1 0 1,0 0-1,1 0 1,-1 0-1,0 0 1,0 0-1,1 0 1,-1 0-1,0 0 1,1 0 0,-1 0-1,0 0 1,0 0-1,1 0 1,-1 0-1,0 0 1,0 0-1,1 0 1,-1 0 0,0 0-1,0 1 1,1-1-1,-1 0 1,0 0-1,0 0 1,1 0-1,-1 1 1,0-1-1,0 0 1,0 0 0,0 0-1,1 1 1,-1-1-1,6 20 51,-2-7 1,0-3-35,1 1 1,0-1-1,1-1 1,0 1-1,0-1 1,1 0-1,0-1 1,1 1-1,0-2 1,0 1-1,1-1 1,0 0-1,13 7 1,-15-10 6,0 0 0,1-1 1,0 1-1,0-2 0,0 1 1,0-1-1,0 0 0,0-1 0,0 0 1,1 0-1,-1-1 0,0 0 1,1-1-1,-1 1 0,0-2 1,0 1-1,0-1 0,0 0 1,8-4-1,-3 0 61,0 0 0,-1-1 1,0 0-1,0-1 0,-1-1 1,0 0-1,-1 0 0,0-1 1,0 0-1,-1-1 0,0 0 1,9-16-1,-14 20-34,0 1 0,0-1 0,-1 0 0,0 0 0,0-1 0,-1 1 0,1-1 0,-2 1 0,1-1 0,-1 1 0,0-1 0,-1 0 0,0 0 0,0 1 0,-1-1 0,0 0 0,0 0 0,0 1 0,-1-1 0,-1 1 0,1-1 0,-1 1 0,-7-13 0,7 15-22,-1 0 0,0 0 1,0 0-1,0 1 0,-1-1 1,1 1-1,-1 0 0,0 0 0,0 0 1,-1 1-1,-6-4 0,-5 1-179,1-1-1,-29-5 1,13 3-704,27 7-3028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13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15360,'0'0'-23,"1"16"-58,1 225 1436,-3-60 872,3-153-1559,-2-26-572,0-1 0,0 1 0,0 0 0,1-1 0,-1 1 0,0-1 0,1 0 0,-1 1 0,1-1 0,0 1 0,-1-1 0,1 0 0,2 3 0,-2-4-63,0 0 0,-1 0 1,1 0-1,0-1 0,0 1 0,0 0 0,0 0 1,0-1-1,0 1 0,0-1 0,0 1 0,-1 0 1,1-1-1,0 0 0,0 1 0,-1-1 1,1 0-1,1 0 0,3-3 63,5-5-5,0-1 0,-1 1-1,0-2 1,-1 1 0,13-21 0,6-7 65,-6 9-18,-14 19-56,1 0-1,-1 0 1,19-17-1,-25 25-64,1 1 1,0 0-1,-1-1 0,1 1 1,0 0-1,0 0 0,-1 0 1,1 1-1,0-1 0,0 0 0,0 1 1,3-1-1,-4 1-5,1 0 0,-1 0 0,0 0-1,1 1 1,-1-1 0,0 1 0,1-1 0,-1 1-1,0-1 1,0 1 0,1 0 0,-1 0 0,0-1-1,0 1 1,0 0 0,0 0 0,0 0 0,1 2-1,15 15 202,26 40-1,-37-48-95,0 0 0,-1 0 0,0 0-1,0 1 1,-2 0 0,6 19 0,-8-10 233,-2-16-3491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14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9040,'0'0'8087,"14"9"-7544,0 1-405,7 4 299,-1 1 0,37 35 0,-53-46-341,-1 1 0,0-1 0,0 1 0,0 0 0,0 0 0,-1 0 0,0 1 0,0-1 0,-1 0 0,1 1 0,-1-1 0,0 1 0,0 0 0,-1-1 0,0 1 0,0 0 0,-1 7 0,-1 3 189,-2 1 0,1-1 0,-2 0 1,-10 24-1,14-38-197,0 0 0,0 1 1,0-1-1,0 1 0,1-1 0,-1 1 1,0-1-1,1 1 0,0-1 1,0 1-1,0 2 0,0-4-46,1 1-1,0-1 1,0 0-1,0 0 1,0 0 0,0 0-1,0-1 1,0 1-1,0 0 1,1 0 0,-1-1-1,0 1 1,0 0-1,1-1 1,-1 1-1,0-1 1,1 0 0,-1 1-1,0-1 1,1 0-1,-1 0 1,3 0 0,20 3 461,39-1 0,-43-2-1552,0 0 0,36 7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20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0 506 6424,'0'0'7952,"9"-15"-7672,84-165 808,-75 147-470,34-48 1,-26 41-78,38-46 904,-62 83-1357,1 0 0,-1 0 0,1 0 0,0 1 0,0-1 0,0 1 0,0-1 0,1 1 0,-1 0 0,0 1 0,1-1 0,0 1 0,5-2 0,-8 2-62,1 1 1,0 0-1,0 0 1,-1 0-1,1 0 1,0 1 0,-1-1-1,1 0 1,0 1-1,-1-1 1,1 1-1,0 0 1,-1-1-1,1 1 1,-1 0 0,1 0-1,-1 0 1,0 0-1,1 0 1,-1 0-1,0 1 1,0-1 0,1 0-1,-1 1 1,0-1-1,-1 0 1,1 1-1,0-1 1,0 1 0,-1 0-1,2 2 1,2 7 34,-1-1 1,1 1-1,-2 0 0,0 0 1,0 0-1,0 17 1,-6 68 178,-1-16 112,14-90-158,42-81 18,-30 53-70,31-46 0,-38 64-87,-3 3 20,21-22 0,-29 35-54,1 0 1,-1 1-1,1 0 1,0-1-1,0 2 1,0-1-1,1 0 1,-1 1-1,1 0 0,-1 0 1,8-2-1,-10 3-16,-1 1-1,1 0 0,-1 1 1,1-1-1,-1 0 1,1 0-1,-1 1 0,1-1 1,-1 0-1,1 1 1,-1 0-1,1-1 0,-1 1 1,0 0-1,1 0 1,-1-1-1,0 1 0,0 0 1,0 0-1,0 1 1,1-1-1,-1 0 0,-1 0 1,1 0-1,0 1 1,0-1-1,0 0 0,-1 1 1,1-1-1,0 3 0,2 4 1,0-1 0,-1 1 0,0-1 0,2 13-1,-2 11 36,-2 35-1,0-45 210,0-40-182,1 1 0,0-1 0,2 1 0,0-1-1,1 1 1,0 0 0,10-23 0,-13 40-63,-1 0 1,0 0-1,1 0 0,-1 0 1,1 0-1,-1 0 1,1 0-1,-1 0 0,1 0 1,0 0-1,-1 0 1,1 0-1,0 1 0,0-1 1,0 0-1,-1 1 1,1-1-1,0 0 0,0 1 1,0-1-1,0 1 1,2-1-1,-2 1-2,0 0 0,0 0 1,0 1-1,0-1 0,0 0 1,0 1-1,0-1 0,0 1 1,0-1-1,0 1 0,0-1 0,-1 1 1,1 0-1,0-1 0,0 1 1,-1 0-1,1 0 0,0 0 1,0 1-1,5 7 1,-1 0 1,0 0-1,6 17 1,-9-20-2,7 15 0,2 8 1,2 0 1,19 31-1,-27-53 2,0 1 0,0-1 1,0 0-1,1-1 0,0 1 0,1-1 0,-1 0 1,1-1-1,0 0 0,1 0 0,-1 0 0,13 5 1,-16-9-5,1 0 0,0 0 1,-1 0-1,1-1 0,0 0 0,0 1 1,-1-2-1,1 1 0,0 0 1,0-1-1,-1 0 0,1 0 1,0 0-1,-1-1 0,6-2 1,5-3 23,1-1 0,24-16 1,-26 15 6,-10 6-23,0 1 1,0 0 0,-1-1 0,1 0 0,0 0 0,-1 0 0,0 0 0,0-1-1,0 1 1,0-1 0,-1 0 0,3-4 0,-3 4 4,0 0-1,-1 0 1,0 0 0,0 0-1,0-1 1,0 1 0,0 0-1,-1 0 1,0-1 0,0 1 0,0 0-1,-1-1 1,1 1 0,-1 0-1,0-1 1,0 1 0,0 0-1,-1 0 1,0 0 0,1 0-1,-1 0 1,-1 0 0,1 1-1,0-1 1,-6-4 0,6 6-10,1 0 0,-1 1 0,0 0 0,-1-1 1,1 1-1,0 0 0,0 0 0,0 0 0,-1 0 0,1 0 0,-1 1 0,1-1 1,0 1-1,-1 0 0,1-1 0,-1 1 0,1 0 0,-1 1 0,1-1 1,-1 0-1,1 1 0,0-1 0,-1 1 0,1 0 0,-1-1 0,1 1 0,0 1 1,0-1-1,0 0 0,0 0 0,-4 4 0,2-3-7,1 1 0,-1 0 0,1 0 1,0 0-1,0 0 0,0 0 0,1 1 0,-1-1 0,1 1 0,0 0 0,0-1 0,0 1 0,0 0 1,0 0-1,1 1 0,0-1 0,-1 5 0,2-1 1,0-1 0,0 1 1,1-1-1,0 0 0,1 1 1,-1-1-1,2 0 0,-1 0 0,1 0 1,-1-1-1,2 1 0,7 12 1,-8-14 0,1-1 0,0 0 0,0 0 0,0 0 0,0 0 0,0 0 0,1-1 0,-1 0 0,1 0 0,0 0 1,0 0-1,0-1 0,1 0 0,-1 0 0,0-1 0,1 1 0,9 0 0,-1-1 6,0-1 1,0 0-1,-1-2 0,1 1 0,-1-2 1,1 1-1,-1-2 0,0 0 0,0-1 1,22-11-1,9-7 37,65-49 1,-78 51-34,81-55 169,-110 75-171,15-10 76,0-1 1,20-19-1,-37 31-81,0 0-1,0 0 1,0 0 0,0 0 0,0 0 0,0 0-1,-1 0 1,1 0 0,0 0 0,0 0 0,0 0-1,0 0 1,0 0 0,0 0 0,-1 0-1,1-1 1,0 1 0,0 0 0,0 0 0,0 0-1,0 0 1,0 0 0,0 0 0,0 0 0,-1 0-1,1 0 1,0 0 0,0-1 0,0 1-1,0 0 1,0 0 0,0 0 0,0 0 0,0 0-1,0 0 1,0-1 0,0 1 0,0 0 0,0 0-1,0 0 1,0 0 0,0 0 0,0 0 0,0-1-1,0 1 1,0 0 0,0 0 0,-13 5 41,-4 3-14,0 2-1,1 0 1,0 1 0,1 0-1,1 2 1,0-1 0,0 2-1,1 0 1,1 0-1,0 2 1,1-1 0,-13 25-1,22-34-16,-1-1-1,1 1 0,0 0 1,1 0-1,-1 1 0,1-1 1,0 11-1,1-13 0,-1 0 0,1-1 0,1 1 0,-1 0 0,0-1 0,1 1 0,0-1 0,0 1 0,0 0 0,0-1 0,0 0 0,1 1 0,0-1 0,2 5 0,-3-7-6,0-1 0,0 1 0,0 0 0,1 0 0,-1-1 0,0 1 0,0-1 0,0 1 0,0-1 0,1 0 0,-1 1 0,0-1 0,0 0-1,0 0 1,1 0 0,-1 0 0,0 0 0,1 0 0,-1 0 0,0 0 0,0 0 0,0-1 0,1 1 0,-1 0 0,0-1 0,0 1 0,0-1 0,0 0 0,1 1 0,-1-1 0,0 0 0,0 1 0,-1-1-1,3-2 1,5-4 29,0 0 0,-1 0 0,8-10 0,-11 12-11,16-20 97,-1-1-1,15-29 1,-34 54-116,0 1 0,0-1 0,0 1 0,1 0 0,-1-1 0,0 1 0,0-1 0,0 1 0,1 0 0,-1-1 0,0 1 0,1-1 0,-1 1 0,0 0 0,0 0 0,1-1 0,-1 1 0,1 0 0,-1-1 0,0 1 0,1 0 0,-1 0 1,1 0-1,-1 0 0,0-1 0,1 1 0,-1 0 0,1 0 0,-1 0 0,1 0 0,-1 0 0,1 0 0,-1 0 0,0 0 0,1 0 0,-1 0 0,1 0 0,-1 0 0,1 1 0,-1-1 0,0 0 0,1 0 0,-1 0 0,1 1 0,-1-1 0,0 0 0,1 0 0,0 1 0,14 24 22,-5-8-10,-4-8-15,1-1 1,0-1 0,0 1 0,0-1-1,16 11 1,-20-16 1,1 0 1,-1-1-1,1 1 0,0-1 0,-1 1 0,1-1 0,0 0 0,0 0 1,0-1-1,0 1 0,0-1 0,0 0 0,0 0 0,0 0 1,0-1-1,0 1 0,0-1 0,4-1 0,8-4 35,-1-1-1,1 0 1,-2-1-1,1-1 1,24-19 0,27-16 59,-53 36-70,-8 5-11,1-1 0,0 1 0,1 0 0,7-3 1,-12 6-15,-1-1 0,0 1 0,0 0 0,0-1 0,1 1-1,-1 0 1,0 0 0,1 0 0,-1 0 0,0 0 0,0 0 0,1 1 0,-1-1 0,0 0 0,0 1 0,1-1 0,-1 1 0,0-1 0,0 1 0,0-1 0,0 1 0,0 0 0,0 0 0,0-1 0,0 1 0,0 0 0,0 0 0,1 2 0,2 2 2,-1 1-1,0 0 0,0 0 1,0 0-1,-1 0 1,0 0-1,0 1 1,1 12-1,-1 0 33,-1 34 1,-1-30 6,0-22-41,0-1 0,0 0 0,0 0 0,0 0 1,0 0-1,-1 1 0,1-1 0,0 0 0,0 0 0,0 0 0,0 0 1,0 1-1,0-1 0,0 0 0,0 0 0,0 0 0,0 0 0,1 1 1,-1-1-1,0 0 0,0 0 0,0 0 0,0 0 0,0 1 1,0-1-1,0 0 0,0 0 0,0 0 0,1 0 0,-1 0 0,0 1 1,0-1-1,0 0 0,0 0 0,0 0 0,0 0 0,1 0 0,-1 0 1,0 0-1,0 0 0,0 0 0,0 0 0,1 0 0,-1 0 0,0 0 1,0 0-1,0 0 0,1 0 0,-1 0 0,0 0 0,0 0 1,0 0-1,1 0 0,9-9 65,9-16 14,-11 11-60,-3 5 10,0-1 0,1 1 0,0 1 0,1-1 0,0 1 0,0 0 0,10-8 0,-16 15-29,0 0-1,0 1 0,-1 0 1,1-1-1,0 1 0,0-1 1,0 1-1,-1 0 1,1 0-1,0-1 0,0 1 1,0 0-1,0 0 0,0 0 1,-1 0-1,1 0 1,0 0-1,0 0 0,0 1 1,0-1-1,0 0 0,-1 0 1,1 0-1,0 1 1,0-1-1,0 1 0,-1-1 1,1 1-1,0-1 0,0 1 1,-1-1-1,1 1 1,0-1-1,-1 1 0,1 0 1,-1-1-1,1 1 1,-1 0-1,1 0 0,-1-1 1,0 1-1,1 0 0,-1 1 1,4 5-5,-2-1 0,1 1 0,3 14-1,-5-17-3,3 11-5,1-1 0,0 0-1,2-1 1,-1 1 0,2-1-1,-1 0 1,19 22 0,-24-33 12,0 0-1,0-1 1,0 1 0,1 0 0,-1-1-1,0 1 1,1-1 0,-1 1-1,1-1 1,0 0 0,-1 0 0,1-1-1,0 1 1,-1 0 0,1-1 0,0 0-1,0 1 1,0-1 0,-1 0 0,1-1-1,0 1 1,0 0 0,0-1 0,-1 1-1,1-1 1,0 0 0,-1 0 0,5-3-1,3-1 2,-1 0-1,1-1 1,-1 0-1,-1 0 1,0-1-1,10-10 1,-1-3 33,0-1 0,-1-1 0,-1 0 0,14-30 0,3-2 101,-28 46-121,8-14 74,-12 22-88,1 0 1,-1-1 0,0 1 0,1 0-1,-1-1 1,0 1 0,1 0-1,-1 0 1,0 0 0,1-1 0,-1 1-1,0 0 1,1 0 0,-1 0-1,1 0 1,-1 0 0,0 0 0,1 0-1,-1 0 1,1 0 0,-1 0-1,0 0 1,1 0 0,-1 0 0,1 0-1,-1 0 1,0 0 0,1 0-1,-1 0 1,1 0 0,-1 1 0,0-1-1,1 0 1,-1 0 0,0 0-1,1 1 1,-1-1 0,0 0 0,1 1-1,-1-1 1,0 0 0,0 1-1,1-1 1,-1 0 0,0 1 0,0-1-1,0 0 1,0 1 0,1-1-1,-1 1 1,0-1 0,12 22-20,-2 1-1,0 0 1,-1 0 0,-1 1-1,-1 0 1,-2 1 0,0-1 0,1 27-1,-6-47 16,1-1 0,-1 0 0,0 1-1,0-1 1,0 1 0,-1-1 0,1 0-1,-1 1 1,0-1 0,0 0 0,0 1-1,0-1 1,-1 0 0,-2 4 0,3-5 6,0-1 0,-1 0 0,1 1 0,-1-1 1,1 0-1,-1 0 0,0 0 0,1 0 0,-1 0 1,0 0-1,0 0 0,0-1 0,0 1 0,0-1 1,1 1-1,-1-1 0,0 0 0,0 0 0,0 0 1,0 0-1,0 0 0,0 0 0,0 0 0,0-1 1,-3 0-1,2 0 11,-1 0 1,0 0-1,1 0 1,-1 0-1,1-1 1,0 1-1,-1-1 1,1 0-1,0 0 1,0 0-1,0-1 1,0 1-1,1-1 1,-1 1-1,-3-6 1,6 8-13,0 0 0,0 0 0,0 0 0,0 0 0,-1 0 0,1-1 1,0 1-1,0 0 0,0 0 0,0 0 0,0 0 0,0 0 0,0-1 0,0 1 0,0 0 0,0 0 1,0 0-1,0 0 0,0-1 0,0 1 0,0 0 0,0 0 0,0 0 0,1 0 0,-1 0 1,0-1-1,0 1 0,0 0 0,0 0 0,0 0 0,0 0 0,0 0 0,0 0 0,1-1 1,-1 1-1,0 0 0,0 0 0,0 0 0,0 0 0,0 0 0,0 0 0,1 0 0,-1 0 1,0 0-1,0 0 0,0 0 0,0 0 0,1 0 0,-1 0 0,0 0 0,0 0 0,0 0 0,0 0 1,1 0-1,15 0 11,22 8-1,27 8 309,104 12 1,-168-28-317,0 0 1,0 0-1,-1 0 1,1 0-1,0 0 0,0 0 1,0 0-1,-1 0 0,1 0 1,0 1-1,0-1 1,-1 0-1,1 1 0,0-1 1,-1 0-1,1 1 0,0-1 1,-1 1-1,1-1 1,0 1-1,-1 0 0,1-1 1,-1 1-1,1-1 0,-1 1 1,0 0-1,1-1 0,-1 1 1,1 0-1,-1 0 1,0-1-1,0 1 0,1 0 1,-1 0-1,0 0 0,0-1 1,0 1-1,0 0 1,0 0-1,0 0 0,0-1 1,0 1-1,0 0 0,-1 0 1,1-1-1,0 1 1,0 0-1,-1 1 0,-2 3-11,1 1 0,-1-1 0,0 1-1,-1-1 1,-4 6 0,-42 46-2629,47-54 1316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27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68 5824,'0'0'10182,"-9"-7"-10076,6 6-108,-19-14 228,-41-19 0,56 32-172,-1-1 0,0 2 0,0-1 0,1 1 0,-1 0 0,0 1 0,0-1 0,-14 3 0,-1 0 141,-41 12 0,56-12-137,-1 1-1,1 0 1,0 1-1,0 0 1,0 0 0,0 1-1,-11 9 1,15-11-19,0 1 1,0-1 0,0 1-1,1 0 1,-1 1 0,1-1 0,0 0-1,1 1 1,-1 0 0,1-1-1,0 1 1,0 0 0,0 0-1,-1 6 1,2-5-2,0 0 1,0 0-1,0 0 0,1 0 0,0 0 0,0-1 1,1 1-1,0 0 0,0 0 0,0 0 1,0 0-1,1-1 0,0 1 0,0-1 0,1 1 1,-1-1-1,7 8 0,0 0 46,0 0 0,1 0 0,1-1 0,0-1 0,1 0 0,0-1-1,1 0 1,0 0 0,0-2 0,1 1 0,0-2 0,1 0 0,-1-1 0,29 9 0,-35-13-42,-1 0 0,1-1 1,-1 0-1,1 0 0,-1-1 0,1 0 1,-1 0-1,1-1 0,0 1 0,-1-2 1,1 1-1,-1-1 0,0 0 1,0-1-1,1 0 0,-2 0 0,1 0 1,0-1-1,-1 0 0,1 0 1,-1-1-1,0 0 0,8-8 0,3-7 58,0 0 1,-2-1-1,0-1 0,18-36 0,18-29 169,-46 81-247,1-1 0,-1 1-1,1 0 1,1 0 0,-1 0 0,1 1 0,0 0 0,0 1 0,12-7 0,-13 9-9,0-1 1,0 1-1,0 0 0,0 0 0,0 0 1,0 1-1,1 0 0,-1 0 1,0 1-1,1 0 0,-1 0 0,0 0 1,12 3-1,6 3-44,0 2-1,0 0 1,0 2-1,35 19 1,-56-27 25,-3-2 4,1 1-1,0-1 1,0 0 0,-1 1-1,1-1 1,0 1-1,-1-1 1,1 1 0,0-1-1,-1 1 1,1 0 0,-1-1-1,1 1 1,-1 0-1,1-1 1,-1 1 0,1 0-1,-1 1 1,-1-4 24,-1 1 1,0 0-1,0 0 1,0-1-1,0 1 1,0 1-1,0-1 0,0 0 1,-4-1-1,-4-1 22,-2-3-9,0 1-1,-1 1 1,1 0-1,-1 0 1,0 1 0,0 1-1,-1 0 1,1 1 0,-25 1-1,31 0-28,0 1 1,0-1-1,0 2 0,1-1 0,-1 1 0,0 0 0,1 0 1,-1 1-1,1 0 0,0 0 0,0 0 0,0 1 1,0 0-1,1 0 0,-1 1 0,1-1 0,0 1 0,1 0 1,-1 1-1,-6 9 0,7-8 5,0 0-1,1 0 1,0 1 0,0-1 0,0 1-1,1 0 1,0 0 0,1-1 0,-1 1-1,2 0 1,-1 0 0,2 16 0,0-17-6,0-1 1,1 1-1,0-1 1,0 1-1,0-1 1,1 0-1,0 0 1,0 0-1,0 0 1,1 0-1,0-1 1,0 0-1,1 0 1,-1 0-1,10 8 1,-11-11 0,0 1 0,0-1 1,0 0-1,1 1 0,-1-2 0,0 1 0,1 0 1,-1-1-1,1 1 0,0-1 0,-1 0 0,1 0 1,0-1-1,0 1 0,0-1 0,0 0 0,-1 0 1,1 0-1,0 0 0,0-1 0,0 1 0,-1-1 1,1 0-1,0-1 0,0 1 0,-1 0 0,1-1 1,-1 0-1,0 0 0,1 0 0,2-3 1,2-1 31,0-1 1,0-1 0,-1 1-1,0-1 1,-1-1 0,0 1-1,0-1 1,-1 0 0,0 0-1,5-15 1,23-43 488,-33 67-524,0-1 1,0 1 0,0 0-1,0 0 1,1-1-1,-1 1 1,0 0 0,0 0-1,1 0 1,-1-1 0,0 1-1,0 0 1,1 0 0,-1 0-1,0 0 1,0 0 0,1 0-1,-1-1 1,0 1 0,1 0-1,-1 0 1,0 0-1,1 0 1,-1 0 0,0 0-1,1 0 1,-1 0 0,0 0-1,0 0 1,1 1 0,-1-1-1,0 0 1,1 0 0,-1 0-1,0 0 1,0 0 0,1 0-1,-1 1 1,0-1 0,0 0-1,1 0 1,-1 0-1,0 1 1,0-1 0,0 0-1,1 0 1,-1 1 0,0-1-1,0 0 1,0 0 0,0 1-1,13 17 28,-11-15-19,12 18 4,1 0 1,25 27 0,-34-42-12,-1-1 0,1 0 0,0 0 1,0 0-1,1-1 0,0 0 1,0 0-1,0-1 0,0 0 0,0 0 1,0 0-1,14 2 0,-17-5 5,1 0 0,-1 0 1,0 0-1,1 0 0,-1-1 0,0 1 0,0-1 0,1-1 0,-1 1 0,0 0 0,0-1 0,0 0 0,0 0 1,-1 0-1,1 0 0,-1-1 0,1 1 0,-1-1 0,0 0 0,0 0 0,0 0 0,0-1 0,0 1 0,3-7 1,5-7 56,-1-1 1,0-1 0,11-33 0,-18 46-49,12-39 131,18-37 216,-33 82-362,0 0 0,0-1-1,0 1 1,0 0 0,0-1 0,0 1 0,0 0 0,0 0 0,0-1-1,0 1 1,1 0 0,-1-1 0,0 1 0,0 0 0,0 0-1,0-1 1,1 1 0,-1 0 0,0 0 0,0 0 0,1-1 0,-1 1-1,0 0 1,0 0 0,1 0 0,-1 0 0,0 0 0,1 0 0,-1-1-1,0 1 1,1 0 0,-1 0 0,0 0 0,0 0 0,1 0-1,-1 0 1,0 0 0,1 0 0,-1 0 0,0 0 0,1 0 0,-1 1-1,0-1 1,1 0 0,7 16 56,1 25-30,-2 8 1,-3-31-41,-1-1 0,0 0 0,-2 1 0,0 0 0,-1-1-1,-1 1 1,-5 31 0,5-47 11,1-1 0,-1 1-1,1 0 1,-1 0-1,1 0 1,-1-1 0,0 1-1,0 0 1,0-1 0,0 1-1,0-1 1,0 1 0,-3 2-1,3-4 3,-1 1 1,1-1-1,-1 1 0,1-1 0,-1 1 0,1-1 0,-1 0 0,1 1 0,-1-1 1,1 0-1,-1 0 0,1 0 0,-1 0 0,1-1 0,-1 1 0,0 0 0,-1-1 1,-2 0 11,0 0 0,1-1 0,-1 1 0,1-1 0,0 0 1,-1 0-1,1 0 0,0 0 0,0-1 0,1 0 1,-1 1-1,-6-7 0,10 8-10,-1 1 1,0-1-1,1 1 0,-1-1 1,1 1-1,-1-1 1,1 1-1,-1-1 0,1 0 1,-1 1-1,1-1 0,-1 0 1,1 1-1,0-1 1,-1 0-1,1 0 0,0 1 1,-1-2-1,21 4 21,5 3-21,-2 2-5,1-1 1,0-2 0,0 0-1,0-2 1,0-1 0,49-3-1,-65 1 9,-1 0 0,1-1-1,-1 0 1,1-1 0,-1 0-1,0 0 1,0 0 0,0-1-1,0 0 1,-1 0 0,1 0 0,-1-1-1,0 0 1,-1-1 0,1 1-1,-1-1 1,0 0 0,0 0-1,-1-1 1,0 1 0,0-1-1,-1 0 1,1 0 0,2-11 0,-4 11 3,2-5 18,0 0 1,2-24-1,-5 33-22,-1 0 0,0 0 0,0 0 0,0 0-1,0 0 1,-1 0 0,1 0 0,-1 1 0,1-1 0,-1 0 0,0 0 0,0 0 0,-1 1-1,1-1 1,0 1 0,-1-1 0,0 1 0,-2-4 0,3 5-6,0 0 0,0 0 0,0 0 0,0 0 0,-1 0 0,1 0 0,0 0-1,0 1 1,-1-1 0,1 0 0,0 1 0,-1-1 0,1 1 0,-1 0 0,1-1 0,-1 1 0,1 0 0,-1 0 0,1 0 0,-1 0 0,1 0 0,-3 0 0,1 1-3,1 0 0,0 0 0,0 0 0,-1 0 0,1 1 0,0-1 0,0 1 0,0-1 0,0 1 0,0-1 0,1 1 0,-3 3 0,0 0-4,0 0 1,1 0 0,0 1 0,0-1 0,1 0 0,-1 1 0,1 0 0,1-1 0,-1 1 0,-1 10 0,3-4-1,1 0 1,0 0-1,0 0 1,1-1-1,1 1 1,0 0-1,1-1 1,0 0 0,0 0-1,13 20 1,-12-22 1,1 0 1,0 0 0,1-1 0,0 0-1,0 0 1,0-1 0,1 1-1,1-2 1,-1 1 0,1-1-1,0-1 1,17 8 0,-22-11 12,0 0 0,0-1 0,0 0 0,1 0 0,-1 0 0,0 0 0,1-1-1,-1 1 1,1-1 0,-1 0 0,0-1 0,1 1 0,-1-1 0,1 0 0,-1 0 0,6-2 0,-4 0 11,-1 0 0,1 0-1,-1 0 1,0-1 0,0 0 0,0 0-1,-1 0 1,0-1 0,1 1 0,4-8-1,4-10 82,0 0-1,-1-1 1,-2 0-1,12-37 0,-17 47-55,1-6 48,-3 11-38,-1 0 1,1 0-1,0 0 1,1 0-1,0 0 1,0 1-1,6-8 1,-3 28 28,-4 5-90,0 0-1,-1 0 1,0 1-1,-2-1 1,0 0-1,-1 1 1,-1-1-1,-1 0 1,-5 21-1,5-32 14,-1-1-1,1 0 1,-1 0-1,0 0 0,0 0 1,0-1-1,-1 0 1,0 0-1,0 0 0,-9 6 1,3-5 107,22-11 31,42-4 66,64-2 0,-21 3 115,-91 7-561,1 0 371,-1 1 0,0-1 0,0 1 0,0 0 0,9 1 0,-13 0-242,0-1-1,0 0 0,0 0 1,0 1-1,0-1 0,-1 1 1,1-1-1,0 1 0,0-1 1,-1 1-1,1-1 0,0 1 1,-1 0-1,1-1 0,0 1 1,-1 0-1,1-1 0,-1 1 1,1 0-1,-1 0 0,1 0 1,-1-1-1,0 1 0,1 0 1,-1 0-1,0 0 0,0 0 1,0 0-1,0 0 0,0 0 1,0 0-1,0-1 1,0 1-1,0 0 0,0 0 1,0 0-1,-1 1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29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64 5720,'0'0'11563,"-10"-4"-11109,-2-1-294,7 2-71,1 1 0,-1 0 0,1 0 0,-1 1 0,0-1 0,0 1 0,-9-1 0,11 2 21,1-1 1,-1 1-1,0 0 0,1 0 1,-1 1-1,1-1 0,-1 0 1,1 1-1,-1 0 1,1 0-1,-1-1 0,1 1 1,-1 1-1,1-1 1,0 0-1,0 0 0,-1 1 1,1 0-1,-2 1 1,1 1-32,1-1 0,-1 0 1,1 1-1,-1-1 0,1 1 1,0 0-1,1 0 0,-1 0 1,1 0-1,0 0 0,-2 5 1,2-2-21,0 0 1,0 0 0,1 0 0,0 0 0,0 1 0,0-1-1,1 0 1,0 0 0,0 0 0,1 0 0,0 0 0,0 0-1,1-1 1,4 9 0,-5-11-28,1 1 42,1 0 0,-1-1 0,1 1 0,6 6 0,-9-10-59,0 0 1,0-1-1,0 1 0,0 0 1,0 0-1,0-1 0,0 1 0,1-1 1,-1 1-1,0-1 0,0 1 0,1-1 1,-1 0-1,0 1 0,1-1 1,-1 0-1,0 0 0,1 0 0,-1 0 1,0 0-1,1-1 0,-1 1 1,0 0-1,1-1 0,-1 1 0,1-1 1,5-3 28,-1 1 0,1-1 1,-1-1-1,0 1 1,-1-1-1,1 0 1,-1 0-1,8-11 0,-2 3 45,2 6 10,-12 7-87,0 0 0,-1 0 0,1 0 0,0-1 0,-1 1 0,1 0 0,-1 0 1,1-1-1,0 1 0,-1 0 0,1-1 0,-1 1 0,1 0 0,-1-1 0,1 1 1,-1-1-1,0 1 0,1-1 0,-1 1 0,1-1 0,-1 1 0,0-1 0,1 1 1,-1-1-1,0 0 0,0 1 0,0-1 0,1 0 0,-1 0 0,13 27 208,-7-11-191,2 5-5,1-1 0,1-1 0,0 1 0,18 22 1,-19-29-19,1-1 1,0-1 0,0 0-1,1 0 1,16 11 0,-24-19 2,1 1 1,-1-1 0,1-1-1,0 1 1,0 0 0,0-1-1,0 0 1,0 0 0,0 0-1,0-1 1,0 1 0,1-1-1,-1 0 1,0 0 0,0 0-1,0-1 1,0 0 0,1 1 0,-1-2-1,0 1 1,0 0 0,7-4-1,-2 0 30,-1-1 0,1 1 0,-1-2 0,0 1 0,0-1 0,-1 0-1,0-1 1,0 0 0,-1 0 0,0 0 0,0-1 0,-1 1 0,0-1 0,-1-1 0,0 1 0,6-20-1,-7 16 14,0 0 0,-1 0 0,0 0 0,-1 0 0,0 0 0,-1-1 0,-1 1 0,0 0 0,0 0-1,-2 0 1,0 0 0,-7-21 0,8 28-23,-1 1 0,1-1-1,-2 0 1,1 1 0,0 0-1,-1-1 1,0 2 0,-5-6-1,7 8-19,-1 0-1,1 0 0,0 0 0,0 1 1,0-1-1,-1 1 0,1 0 1,-1 0-1,1 0 0,-1 0 0,0 0 1,1 0-1,-1 1 0,0-1 1,1 1-1,-1 0 0,0 0 0,0 0 1,1 0-1,-6 1 0,6 0-12,0 0 0,0 0-1,0 0 1,0 0 0,1 0-1,-1 0 1,0 1 0,1-1-1,-1 1 1,1-1 0,0 1-1,-1-1 1,1 1 0,0 0-1,0 0 1,-2 3 0,-3 8-2576,5-10 1501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30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51 7232,'0'0'11402,"-9"-9"-11062,-31-28-1,40 37-318,-1-1 1,0 0-1,0 1 0,0-1 1,0 1-1,0 0 1,0-1-1,0 1 0,0 0 1,0 0-1,0-1 1,0 1-1,0 0 0,0 0 1,0 0-1,0 0 1,0 0-1,0 0 1,0 1-1,0-1 0,0 0 1,0 1-1,0-1 1,0 0-1,0 1 0,0-1 1,0 1-1,0-1 1,0 1-1,0 0 0,1-1 1,-1 1-1,0 0 1,-1 1-1,-4 3 212,3-4-150,0 1 0,0 0-1,1 0 1,-1 0-1,1 0 1,-1 0 0,1 0-1,-1 1 1,1-1-1,0 1 1,0 0 0,0 0-1,1-1 1,-1 1-1,-1 6 1,2-7-53,1 0 0,-1 0 0,1 0 0,0 0 0,0 0 0,0 0 0,0 0 0,1 0 0,-1 0 0,1 0 0,-1 0 0,1 0 0,-1 0 0,1 0 1,0 0-1,0-1 0,0 1 0,0 0 0,0 0 0,0-1 0,1 1 0,-1-1 0,1 1 0,-1-1 0,1 0 0,-1 1 0,3 0 0,3 3 47,1 0-1,1-1 1,-1 0-1,0 0 1,1-1-1,0 0 1,0 0 0,0-1-1,0 0 1,11 1-1,2-2 73,0 0 0,0-1 0,25-3-1,-2-6 95,-35 6-141,1 1 0,0 0 0,15 0 0,-22 6 14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31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4912,'0'0'11779,"14"0"-11309,-10 0-428,6-1 52,1 1 0,-1 0 0,0 1-1,0 0 1,0 1 0,0 0 0,0 1 0,16 5-1,45 27 570,-42-20-328,0-1 0,2-1-1,46 13 1,-49-20-157,-7-1 157,35 12 0,-28-10-43,-22-6-173,-1 1 1,0-1-1,0 1 1,0-1-1,0 2 0,5 2 1,-4-4 315,-6-1-424,1 0 1,-1 0-1,0 0 1,0 0-1,0 0 0,1 0 1,-1 0-1,0 0 1,0 0-1,0 0 0,1 0 1,-1 0-1,0 0 1,0 0-1,0 0 0,0 0 1,1 0-1,-1 0 1,0 0-1,0 0 0,0 0 1,0 0-1,1 1 1,-1-1-1,0 0 0,0 0 1,0 0-1,0 0 1,0 0-1,0 1 1,1-1-1,-1 0 0,0 0 1,0 0-1,0 0 1,0 1-1,0-1 0,0 0 1,0 0-1,0 0 1,0 1-1,0-1 0,0 0 1,0 0-1,0 1 1,0-1 197,-50 32 202,12-6-366,-224 134 348,258-158-390,0 0-5,0 1-1,0-1 0,0 1 0,0 0 1,1 0-1,-1 0 0,1 1 0,0-1 0,0 1 1,0 0-1,0-1 0,1 1 0,-1 0 1,1 1-1,0-1 0,-2 6 0,3-5-243,-2 9 375,4-6-3341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32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99 5920,'0'0'7530,"-11"1"-6971,-36 7-4,43-6-463,0 0 1,0 0 0,0 1-1,0-1 1,0 1-1,1-1 1,-1 1 0,1 0-1,0 1 1,0-1 0,0 1-1,0-1 1,0 1 0,-3 8-1,-1-2 121,0 0 18,1 1 0,0 0 1,0 0-1,1 1 0,1 0 0,0 0 0,0 0 0,1 0 0,1 1 0,0-1 1,1 1-1,0-1 0,1 1 0,0 0 0,1-1 0,3 16 0,-4-26-173,0 0 0,1 0 0,-1 0-1,1 0 1,0-1 0,0 1 0,-1 0-1,1 0 1,0 0 0,1 0 0,-1-1-1,0 1 1,0-1 0,1 1 0,-1-1-1,1 1 1,2 1 0,-2-2-21,-1-1 0,1 1 0,-1-1 0,1 0 0,-1 1 0,1-1 0,-1 0 0,1 0 0,-1 0 0,1 0 0,-1 0 0,1 0 0,-1-1 0,1 1 0,-1 0 1,1-1-1,-1 1 0,1-1 0,-1 0 0,0 1 0,1-1 0,-1 0 0,0 0 0,0 0 0,2-1 0,11-10 149,0 0 1,16-21-1,21-17 207,-44 44-301,-1-1-1,0 1 1,-1-1-1,1 0 1,6-12 0,-3 6 83,-8 11-150,0 0 23,0 1 1,0-1-1,0 0 0,0 0 1,1 1-1,-1-1 0,1 1 1,-1-1-1,1 1 0,2-2 1,-3 3-38,0 0 1,0 0 0,-1 0-1,1 1 1,0-1 0,0 0-1,0 0 1,-1 1 0,1-1-1,0 1 1,0-1 0,-1 1-1,1-1 1,0 1 0,0-1-1,-1 1 1,1-1 0,-1 1-1,1 0 1,-1-1 0,1 1-1,-1 0 1,1 0 0,-1-1-1,1 1 1,-1 0 0,0 0-1,1 1 1,24 41 135,-3-4-18,30 41-1,-42-67-94,0-1-1,1-1 1,0 0 0,0 0-1,2-1 1,-1 0 0,15 8-1,-20-14 9,1 0 0,-1 0 0,1 0 0,-1-1 0,1 0 0,0-1 0,11 3 0,-14-5-13,-1 0-1,1 0 0,0 0 0,0-1 0,0 1 0,-1-1 1,1 0-1,-1-1 0,1 1 0,-1-1 0,1 0 0,-1 0 1,0 0-1,6-4 0,-4 1 7,0 0-1,0 0 1,0-1 0,0 1 0,-1-1 0,0-1-1,0 1 1,-1-1 0,1 0 0,-2 0 0,5-9-1,-1-1 31,-1 1-1,-1-1 0,0 0 0,2-21 1,-3 9 38,-2 0 0,0-1 0,-3-29 0,0 46-42,0-1 0,-2 1 0,1-1 0,-1 1 0,-1 0 0,-1 0 0,0 1 0,-11-22 0,14 31-42,1 1 0,-1 0 0,0 0 0,1 0 0,-1 0 1,0 0-1,0 0 0,0 0 0,-1 0 0,1 1 0,0-1 0,-1 1 0,1 0 0,-1-1 1,1 1-1,-1 1 0,-5-2 0,6 1-12,0 1 1,0 0 0,0 0-1,0 0 1,0 0 0,0 1-1,0-1 1,-1 1-1,1-1 1,0 1 0,0 0-1,0-1 1,0 1-1,1 0 1,-1 0 0,0 0-1,0 1 1,1-1-1,-1 0 1,0 1 0,1-1-1,-1 1 1,-1 2-1,-4 6-23,1 0-1,0 1 0,0 0 1,1 0-1,0 0 0,1 1 0,1 0 1,0-1-1,0 1 0,1 1 0,0-1 1,1 0-1,1 0 0,0 0 0,2 19 1,0-20-676,0 0 1,0 0 0,1-1-1,0 1 1,9 18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16184,'0'0'12031,"-11"6"-11322,-2 2-359,1 0 0,0 1-1,0 1 1,1-1-1,-17 20 1,24-25-230,1 1 1,-1 0-1,1 0 1,0 0 0,1 0-1,-1 0 1,1 1-1,0-1 1,-1 7-1,2-9-88,1 1-1,-1 0 0,1-1 0,0 1 1,1-1-1,-1 1 0,0-1 1,1 1-1,0-1 0,0 1 0,0-1 1,0 1-1,0-1 0,1 0 0,0 0 1,2 5-1,-1-4-31,0 0 0,0 0 0,1 0 0,-1-1 0,1 0 0,0 0 0,0 0 0,0 0 0,0 0 0,0-1 0,0 1 0,1-1 0,-1 0 0,1-1 0,0 1 0,0-1 0,-1 0 0,1 0 0,0 0 0,0-1 0,0 0 0,0 0 0,0 0 0,0-1 0,0 1 0,8-3 0,-9 2 0,0-1 0,-1 0 0,1 0 0,0 0 0,-1 0 0,1 0 0,-1-1 0,0 1 0,0-1 0,4-4 0,28-35 0,-30 35 0,19-25-4012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33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87 117 13360,'0'0'2080,"5"10"-1606,4 11-303,-1 1 0,-1 0-1,-1 0 1,-1 1-1,3 25 1,25 185 1165,-12-80 508,-19-141-219,-2-20-908,-1-17-471,2-172 665,-2 109-279,12-125 0,-9 200-545,0-6 120,8-30 0,-8 44-152,-1 0 1,1 1-1,0-1 1,0 0-1,1 1 1,-1-1-1,1 1 1,0 0-1,0 0 1,7-7 0,-9 10-31,1-1 0,-1 1 1,1 0-1,0 0 0,0-1 1,0 1-1,0 0 0,-1 1 1,1-1-1,0 0 0,0 1 1,1-1-1,-1 1 0,0-1 1,0 1-1,0 0 0,0 0 1,0 0-1,3 0 0,-2 1-1,0 0 0,1 0 0,-1 0 0,-1 0-1,1 1 1,0-1 0,0 1 0,0 0 0,-1 0-1,1 0 1,3 3 0,1 4 32,0-1 0,0 1 0,0 0 0,-1 1 1,-1-1-1,5 12 0,-7-16 1,-1 0 1,1 1-1,-1-1 1,-1 1 0,1 0-1,-1-1 1,1 9-1,-2-13-38,0 1 0,-1 0-1,1-1 1,0 1 0,-1 0 0,1-1-1,-1 1 1,1-1 0,-1 1 0,0-1-1,1 1 1,-1-1 0,0 1 0,0-1-1,0 0 1,0 1 0,-1-1 0,1 0-1,0 0 1,0 0 0,-1 0 0,1 0-1,-1 0 1,1 0 0,-1 0-1,1-1 1,-1 1 0,1-1 0,-4 2-1,-8 1 65,-1 0-1,0-1 0,1-1 1,-23 1-1,-11 0 41,31 0-130,1-1 1,0 2-1,1 0 0,-1 1 1,1 0-1,-1 1 0,1 1 1,0 0-1,1 1 0,0 1 1,-19 13-1,-1 5-3666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3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1024 6224,'0'0'7650,"2"-12"-7227,7-51 169,-3-1 0,-3 0 0,-2 0 0,-10-79 0,-8-45 578,-5-41 509,18 184-664,2-58 0,2 72 184,0 28-984,2-10 1124,-1 13-1325,0 0 0,0 0 0,-1-1-1,1 1 1,0 0 0,-1 0 0,1 0 0,0 0 0,0 0 0,-1 0-1,1 0 1,0 0 0,0 0 0,0 0 0,-1 0 0,1 0 0,0 0-1,-1 1 1,1-1 0,0 0 0,0 1 0,5 2 7,-1 0 0,0 0 0,1 0 0,-1 0 0,8 8 0,13 9 34,-7-8-32,-1 1-1,0 0 1,-1 2-1,-1 0 0,0 0 1,-1 2-1,-1 0 1,0 0-1,-2 1 1,0 1-1,18 37 1,-29-53-21,0-1 0,0 1 0,0 0 0,0-1 0,-1 1 0,1 0 0,-1 0 1,1 0-1,-1-1 0,0 1 0,0 0 0,-1 0 0,1 0 0,0 0 0,-1-1 0,0 1 1,1 0-1,-1 0 0,-1-1 0,1 1 0,0-1 0,0 1 0,-1-1 0,0 1 1,1-1-1,-1 0 0,0 0 0,0 0 0,0 0 0,0 0 0,0 0 0,-1-1 1,-2 3-1,-9 3 12,0 0 1,0-1-1,-1 0 1,1-2-1,-17 4 1,1 1 23,-9 3 11,-2 0 16,1 1 0,0 2 0,2 2 0,-42 25 1,57-28-13,1 1 1,-30 26-1,45-34-28,0 0-1,1 0 0,0 1 0,0 0 0,0 0 0,1 0 1,0 1-1,1 0 0,0 0 0,-3 11 0,4-10 9,0-1 0,1 0 0,0 1 0,1-1-1,0 1 1,0 17 0,2-23-19,0 1-1,0 0 0,0 0 1,0-1-1,1 1 0,0-1 1,0 1-1,0-1 1,0 0-1,1 0 0,-1 0 1,1 0-1,0 0 0,1-1 1,5 7-1,-3-6 4,0 1 0,-1 0 0,1-1 0,1 0 1,-1-1-1,1 0 0,-1 1 0,1-2 0,0 1 0,0-1 0,0 0 0,0-1 0,1 0 0,-1 0 0,0 0 0,1-1 1,-1 0-1,0 0 0,0-1 0,1 0 0,-1 0 0,0-1 0,11-4 0,10-5 63,-1-2 0,-1 0 0,0-2 0,37-27 0,-13 8 94,-36 25-128,47-27 332,-55 33-326,0 1 0,0-1 0,1 1-1,-1 0 1,1 0 0,-1 1 0,1 0 0,7 0 0,-12 1-46,0 0 1,0 1 0,0-1 0,0 1-1,0 0 1,0-1 0,-1 1-1,1 0 1,0 0 0,0 0-1,-1 1 1,1-1 0,-1 0 0,1 0-1,0 2 1,22 25 61,-20-23-57,3 6 11,0 1 0,0-1 0,-1 1 0,0 1 0,4 14 0,17 70 212,-10-33-21,-13-48-126,-4-14-65,0 0 0,0 0 0,0 0 1,0 0-1,1 0 0,-1 0 0,1 0 1,0 0-1,-1 0 0,1-1 0,0 1 1,0 0-1,0-1 0,0 1 0,1 0 1,-1-1-1,0 1 0,1-1 0,-1 0 1,1 1-1,2 1 0,-6-16-182,-9-11-3757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39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188 117 5320,'0'0'10610,"-12"-4"-10250,-34-11-17,44 15-320,1 0 0,-1 0 0,0 0-1,1 0 1,-1 0 0,1 0 0,-1 1 0,1-1 0,-1 1 0,1-1 0,-1 1 0,1-1-1,-1 1 1,1 0 0,-1 0 0,1 0 0,0 0 0,0 0 0,-1 0 0,1 0 0,0 0-1,-1 3 1,-6 3 131,1-1-40,-1 0 0,1 1 0,0 0 0,1 1 0,0-1 0,0 1 0,1 0 1,0 0-1,0 1 0,1 0 0,0 0 0,0 0 0,-2 10 0,4-11-19,0 0 0,1 1 0,0-1 0,0 1 0,1-1 0,0 1-1,0-1 1,1 1 0,0-1 0,1 1 0,-1-1 0,2 0 0,-1 0 0,1 0 0,5 10 0,-7-17-70,0 1-1,0-1 1,0 1 0,0-1 0,0 1-1,0-1 1,1 0 0,-1 0 0,1 1 0,-1-1-1,1 0 1,-1 0 0,1 0 0,-1-1 0,1 1-1,0 0 1,-1-1 0,1 1 0,0-1 0,0 1-1,0-1 1,-1 0 0,1 0 0,0 0-1,0 0 1,0 0 0,0 0 0,-1 0 0,1 0-1,0-1 1,0 1 0,2-2 0,3 0 34,0-1 1,-1 0-1,1-1 1,-1 1-1,0-1 1,11-9-1,3-3 56,0 0 34,0-1 0,-1-1 0,0-1 0,-2 0 1,20-28-1,-28 31 13,8-13 474,-18 30-597,1 1-1,-1-1 1,0 1-1,1-1 0,-1 1 1,1 0-1,-1-1 1,1 1-1,0 0 1,0-1-1,0 1 1,0-1-1,0 1 0,0 2 1,4 25-1,-1-11-3,2 0 0,-1 0-1,2-1 1,0 0 0,12 22 0,-16-34-28,1-1 1,0 1-1,0-1 1,0 0 0,0 1-1,0-1 1,1-1-1,0 1 1,0 0-1,0-1 1,0 0 0,1 0-1,-1 0 1,1-1-1,0 1 1,-1-1 0,1 0-1,0 0 1,0-1-1,1 0 1,-1 0-1,0 0 1,7 0 0,2-2 24,-1 0 0,0-1 0,1 0 0,-1-2 0,0 1 0,0-1 0,-1-1 0,0-1 0,1 1 0,-2-2 0,1 0 0,-1 0 0,0-1 0,15-14 0,-17 15 14,-1-1-1,0-1 1,-1 1 0,0-1-1,0 0 1,-1-1-1,0 0 1,-1 0 0,0 0-1,0-1 1,-1 1-1,0-1 1,-1 0 0,-1 0-1,0 0 1,0-1-1,0-18 1,-2 23-8,-1 0 0,0 0 0,0 0 0,-1 1 0,0-1 0,0 0 0,0 0 0,-1 1 0,0 0 0,-1-1 0,1 1 0,-1 0 0,0 1 0,-6-7 0,7 8-14,-1 1 1,0-1-1,0 1 0,0-1 0,0 1 1,-1 0-1,1 1 0,-1-1 0,0 1 0,0 0 1,0 0-1,0 1 0,0-1 0,0 1 0,0 0 1,0 0-1,-1 1 0,1 0 0,-7 0 1,0 2-35,-1 0 1,1 0 0,-1 1 0,1 1 0,0 0 0,0 1 0,1 0 0,-1 1 0,1 0 0,0 1 0,1 0 0,0 0 0,-16 16 0,25-21-21,-1-1 0,1 1 1,0 0-1,0 0 0,0-1 1,0 1-1,0 0 0,0 0 0,0 0 1,0 0-1,1 0 0,-1 0 1,1 4-1,-1 7-3577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0 284 10752,'0'0'2678,"4"11"-2195,49 195 1268,-47-174-1260,0-1 0,1 53 0,0-6 742,-5-70 225,0-18-823,1-23-297,3-103 373,12-174 738,-15 286-1276,2 0 0,0 0 1,1 1-1,2-1 0,13-28 1,-19 47-122,1 0 0,0 0-1,0 0 1,0 1 0,1-1 0,-1 1 0,1 0 0,0 0 0,0 0 0,0 1 0,1-1 0,0 1 0,-1 0 0,1 1 0,0-1 0,0 1 0,9-3 0,-11 4-27,1 0 0,-1 0-1,1 1 1,-1-1 0,1 1 0,-1 0 0,1 0-1,-1 0 1,1 1 0,-1-1 0,1 1 0,-1 0-1,0 0 1,1 0 0,-1 0 0,0 1 0,0-1-1,0 1 1,0 0 0,0 0 0,0 0 0,0 0-1,-1 0 1,1 1 0,-1-1 0,0 1 0,1 0-1,1 4 1,-2-5-5,0 1 0,-1 0-1,1 0 1,-1 0-1,0 0 1,0 0 0,0 0-1,0 0 1,-1 0 0,1 1-1,-1-1 1,0 0 0,0 0-1,0 1 1,0-1 0,0 0-1,-1 0 1,1 0-1,-1 0 1,0 1 0,0-1-1,0 0 1,-1 0 0,1-1-1,-1 1 1,1 0 0,-1 0-1,0-1 1,0 1 0,0-1-1,-4 4 1,2-2 7,-1 0 0,1-1 0,-1 1 0,0-1-1,1 0 1,-2 0 0,1 0 0,0-1 0,-1 0 0,1 0 0,-1 0 0,1-1 0,-1 1 0,0-2 0,0 1 0,1 0 0,-7-1 0,-38-7 208,30 4-77,-30-1-1,49 4-158,1 0-1,-1 0 1,0 0-1,0 0 0,0 0 1,1 0-1,-1 0 1,0 1-1,0-1 1,0 0-1,1 1 1,-1-1-1,0 1 0,1-1 1,-1 0-1,0 1 1,1 0-1,-1-1 1,1 1-1,-1-1 1,0 1-1,1 0 1,0-1-1,-1 1 0,1 0 1,-1-1-1,1 2 1,-3 6-3478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1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5824,'0'0'13537,"12"15"-13021,-1-1-379,-3-3-27,1-1-1,0 0 0,0 0 1,1-1-1,0 0 0,1 0 0,14 8 1,-1-2 171,248 140 2238,-261-150-2239,-1 1 0,0 0 0,0 1 0,0 0 0,9 8 0,-13-9 119,-6-5-392,0-1 0,0 0 0,0 0 0,0 0 0,0 0 0,0 0 0,0 0 0,0 0 0,0 0 0,0 0 0,0 0 0,0 0 0,0 0 0,0 0 0,0 0 0,0 0 0,0 0 0,0 0 0,0 0 0,0 0 0,0 0 0,0 0 0,-1 1 0,1-1 0,0 0 0,0 0 0,0 0 0,0 0 0,1 0 0,-1 0 0,0 0 0,0 0 0,0 0 0,0 0 0,0 0 0,0 0 0,0 0 0,0 0 0,0 0 0,0 0 0,0 0 0,0 1 0,0-1 0,0 0 0,0 0 0,0 0 0,0 0 0,0 0 0,0 0 0,0 0 0,0 0 0,0 0 0,0 0 0,0 0 0,-13 7 174,-5 4-89,-1 0-1,-1-1 1,-22 9 0,-21 9 74,21-8-16,32-16-113,0 0 0,0 1 1,1 0-1,0 0 0,0 1 0,0 0 0,1 0 0,-9 10 0,5-4 16,1-1-1,-2-1 1,-15 12-1,22-18-38,4-2 10,-1 0 1,1 0-1,0 0 0,0 0 0,-1 1 0,2-1 0,-1 1 1,0-1-1,0 1 0,1 0 0,0 0 0,-2 4 1,2-6-170,1 0 0,0 1 0,-1-1 0,1 0 0,0 1 0,0-1 0,0 0 0,0 0 0,0 1 0,0-1 0,0 0 0,0 0 0,1 1 0,-1-1 0,1 0 0,-1 0 0,0 0 0,1 1 0,0-1 0,-1 0 0,1 0 0,0 0 0,0 0 0,-1 0 0,1 0 0,0 0 0,0 0 0,2 1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2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127 127 9536,'0'0'7525,"-13"4"-7057,5-2-385,3-1-40,0 1 0,1-1 1,-1 0-1,0 1 0,1 0 1,-1 0-1,1 1 0,-1-1 1,1 1-1,0 0 0,0 0 1,0 0-1,1 1 0,-1-1 0,1 1 1,0 0-1,-4 6 0,2-2 76,1 1-1,1-1 0,-1 1 0,1 0 0,1 0 0,0 0 0,0 0 0,1 1 0,0-1 1,0 0-1,1 1 0,0-1 0,1 0 0,0 1 0,1-1 0,0 0 0,0 0 0,1 0 0,0 0 1,0 0-1,1-1 0,0 1 0,8 10 0,-10-16-72,1-1-1,-1 0 1,1 1 0,-1-1-1,1 0 1,0 0-1,0-1 1,0 1 0,0-1-1,0 1 1,1-1 0,-1 0-1,0 0 1,1 0-1,-1-1 1,1 1 0,-1-1-1,0 0 1,1 0 0,-1 0-1,4 0 1,0-1 26,0 0 0,0 0 0,-1 0 0,1-1 0,0 0 0,-1 0 0,1-1 0,-1 0 0,11-6 0,4-6 169,0-1 0,-1-1-1,0-1 1,19-24 0,-28 23 178,-9 16 106,-4 15-223,1-10-297,0 12 33,1 0 0,0 0 0,1 0 0,1 0 0,0-1 0,1 1 0,0-1 0,1 1 0,0-1 0,12 22 0,-15-32-28,1 0 1,0 0-1,1-1 0,-1 1 0,0-1 1,1 0-1,-1 1 0,1-1 0,0 0 0,0 0 1,0-1-1,0 1 0,0-1 0,0 1 0,0-1 1,0 0-1,1 0 0,-1 0 0,0-1 1,1 1-1,-1-1 0,5 0 0,3 0 25,-1 0 1,1-1-1,-1 0 0,0-1 1,20-5-1,-18 3 3,1-1 0,-1 0 0,0 0 0,-1-1 0,1 0-1,-1-1 1,-1-1 0,1 0 0,-1 0 0,10-12 0,-1 1 26,-7 7 6,0-1 1,0 0-1,-1 0 1,-1-2-1,14-23 1,-15 20 8,-2-1 1,0 0 0,-1 0-1,-1 0 1,3-21-1,-6 33-33,-1-1 0,-1 0 0,1 0-1,-2 1 1,1-1 0,-1 0-1,0 0 1,0 1 0,-1-1 0,0 1-1,0-1 1,-1 1 0,0 0 0,-1 0-1,-7-13 1,9 18-26,0 0 0,0 0 0,-1 0 0,1 0 0,0 0 0,-1 0 0,1 1 0,-1-1 0,0 1 0,1 0 0,-1-1 0,0 1-1,0 1 1,0-1 0,0 0 0,0 1 0,0-1 0,0 1 0,0 0 0,0 0 0,0 0 0,0 1 0,0-1 0,-5 2 0,-1 0-17,-1 1 0,0 0 0,1 1 0,0 0 0,0 1 0,-9 5 0,5-1-122,1 1 0,0 0 1,1 1-1,-18 21 0,10-10-3299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3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0 6328,'0'0'9182,"-9"7"-8568,-12 6-301,-40 30 745,54-37-764,0-1 1,0 1-1,1 0 1,0 1 0,0-1-1,-7 12 1,13-16-242,-1-1 1,1 1 0,-1-1 0,1 1-1,0-1 1,0 1 0,-1-1 0,1 1-1,0 0 1,0-1 0,1 1-1,-1-1 1,0 1 0,0-1 0,1 1-1,-1-1 1,1 1 0,0-1 0,-1 1-1,1-1 1,0 1 0,0-1-1,0 0 1,0 0 0,0 1 0,0-1-1,0 0 1,0 0 0,0 0-1,0 0 1,3 1 0,3 4 89,1-1 1,0 0-1,0-1 0,9 5 1,7-1 63,-1-1 0,1-1 0,0 0 0,1-2 0,-1-1 0,32-1 0,37 6 296,-56-2-233,15 1-3086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5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73 6224,'0'0'9286,"-12"-6"-8998,-36-17 0,45 22-245,0 0 1,0 0-1,0 0 0,0 1 0,0-1 1,0 1-1,0 0 0,0 0 0,-1 0 1,1 0-1,0 0 0,0 1 0,0-1 1,0 1-1,-4 1 0,1 1 66,-1 1 0,0-1 0,1 1 1,-8 6-1,0 0 113,7-6-116,1 0-1,0 1 1,0 0 0,1 1-1,-1-1 1,1 1 0,0 0-1,1 0 1,-1 1 0,1-1-1,1 1 1,-1 0-1,-4 14 1,7-18-61,0 1 0,0 0 0,0-1 0,1 1 0,0 0-1,-1 0 1,1-1 0,1 1 0,-1 0 0,0 0 0,1 0 0,0-1 0,0 1-1,0 0 1,0-1 0,1 1 0,-1-1 0,1 0 0,0 1 0,0-1-1,0 0 1,1 0 0,-1 0 0,1 0 0,-1-1 0,1 1 0,0-1 0,0 1-1,6 2 1,-4-1 13,0-1 0,0 0 0,1-1-1,-1 0 1,1 1 0,-1-2-1,1 1 1,0-1 0,0 0 0,0 0-1,0 0 1,0-1 0,0 0 0,0 0-1,6-1 1,-8 0-18,0 0 0,0 0-1,0-1 1,-1 1 0,1-1 0,0 0 0,-1 0-1,1 0 1,-1-1 0,0 1 0,0-1-1,0 1 1,0-1 0,0 0 0,-1 0 0,1-1-1,-1 1 1,0 0 0,0-1 0,0 0 0,0 1-1,-1-1 1,2-5 0,-1 2 22,-1 1-1,1 0 1,-2-1 0,1 1-1,-1-1 1,0 1 0,-1-13 0,1 16-33,0 1 0,-1-1 1,1 1-1,-1-1 0,0 1 0,1-1 1,-1 1-1,0 0 0,0-1 1,-1 1-1,1 0 0,0 0 1,-1 0-1,1 0 0,-1 0 1,0 0-1,0 0 0,1 1 1,-1-1-1,-1 0 0,1 1 1,0 0-1,-4-2 0,6 2-21,-1 1 0,0 0-1,1 0 1,-1 0-1,0 0 1,1 0 0,-1 0-1,0 1 1,1-1-1,-1 0 1,0 0 0,1 0-1,-1 1 1,1-1-1,-1 0 1,0 0 0,1 1-1,-1-1 1,1 1 0,-1-1-1,1 0 1,-1 1-1,1-1 1,0 1 0,-1-1-1,1 1 1,-1 0-1,1-1 1,0 1 0,-1-1-1,1 1 1,0 0-1,0-1 1,0 1 0,-1-1-1,1 1 1,0 0 0,0-1-1,0 1 1,0 1-1,-1 27 128,2-23-120,0-1 1,1 1-1,-1-1 1,1 1-1,0-1 1,1 0-1,-1 1 1,1-1-1,0-1 1,0 1-1,1 0 1,-1-1-1,1 0 0,0 0 1,0 0-1,1 0 1,-1 0-1,1-1 1,-1 0-1,11 5 1,-9-6-3,0 1 1,0-1-1,0-1 1,1 1-1,-1-1 1,0 0-1,1-1 1,-1 0-1,1 0 1,-1 0-1,1-1 1,-1 1-1,0-2 1,1 1-1,-1-1 1,0 0-1,0 0 1,7-4-1,6-3 56,-1-2-1,-1 0 0,1-1 1,-2-1-1,0 0 0,0-1 1,-1-1-1,-1 0 0,-1-1 1,0-1-1,15-25 0,-12 1 155,-7 12 145,-6 37-264,0 0 0,0 0-1,-1 1 1,2 11 0,-3-14-68,40 131 146,-37-126-171,1 3 10,0 0 0,1-1 1,1 0-1,0 0 0,0-1 0,2 0 0,-1 0 1,1-1-1,1 0 0,13 12 0,-18-19-7,0 0-1,0 0 1,0-1-1,0 0 1,1 0-1,-1 0 1,1-1-1,0 0 1,0 0-1,0 0 1,0-1-1,0 0 1,0 0-1,0 0 1,0-1-1,0 0 0,0 0 1,0-1-1,1 0 1,-1 0-1,0 0 1,0 0-1,-1-1 1,1 0-1,0-1 1,9-4-1,-5 1 8,-1 0 0,1-1 0,-1-1 0,0 1 0,0-1 0,-1-1 0,-1 0 0,1 0-1,-1 0 1,-1-1 0,1 0 0,-2 0 0,1-1 0,-2 1 0,5-15 0,-7 20-6,-1-1 1,0 1 0,0-1-1,0 0 1,0 1-1,-1-1 1,0 0-1,-1 0 1,1 1 0,-1-1-1,-2-7 1,2 9-6,0 0 1,0 0-1,0 1 1,-1-1 0,1 1-1,-1-1 1,0 1-1,0 0 1,0-1 0,-1 1-1,1 0 1,-1 0-1,0 1 1,0-1-1,0 1 1,0-1 0,-5-2-1,6 5-4,0-1 0,-1 0 0,1 1 0,-1 0 0,1 0 0,-1 0 0,1 0 1,-1 0-1,1 0 0,-1 0 0,1 1 0,-1-1 0,1 1 0,0 0 0,-1 0 0,1 0 0,0 0 0,0 0 0,-1 0 0,-1 2 0,-2 1 0,0 0 0,0 1 0,1-1 0,0 1 0,0 0 0,-5 6 0,7-8-4,1 1-1,0-1 0,0 0 1,0 1-1,0-1 0,1 1 1,-1-1-1,1 1 0,0 0 0,0-1 1,1 1-1,-1 0 0,1 0 1,-1 0-1,1 0 0,0 0 0,2 6 1,-1-4 0,1-1 1,0 1-1,0-1 1,0 0-1,1 0 1,0 0 0,0 0-1,0-1 1,0 1-1,1-1 1,4 5-1,3 1 13,-1-1-1,2 0 1,-1-1-1,1 0 1,0-1-1,1 0 1,0-1-1,26 9 0,-13-10 64,0 0 0,0-2-1,1-1 1,44-2 0,16 1 187,-55-1-469,-18 0 521,1 0 0,26 4-1,-38-3-503,0-1-1,-1 1 0,1-1 0,0 1 1,-1 0-1,1 0 0,-1 0 0,0 0 1,1 1-1,-1-1 0,0 0 0,0 1 1,0 0-1,0 0 0,0-1 0,0 1 1,0 0-1,-1 0 0,1 1 0,-1-1 1,2 3-1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7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1254 6016,'0'0'6602,"14"-13"-6268,33-34 245,56-76 0,-73 80-252,-3-1 0,-1-1 0,-3-1 0,-1-2 0,-3 0 0,-1-1 0,-3 0-1,-2-1 1,-2-1 0,5-69 0,-15 113-216,-1 1-1,1 0 1,-2-1-1,1 1 1,-1 0-1,1-1 1,-5-11-1,2 16 220,-1 8-169,-4 14-34,7-17-89,-10 32 53,1 1 1,2 1-1,2 0 0,1 0 0,0 50 1,5-56-40,1 0 0,2 0 0,1 0 1,2 0-1,1-1 0,21 57 0,-25-79-18,0-1 0,1 0-1,0 0 1,0 0-1,6 7 1,-9-13-20,1 1 1,-1 0 0,1-1-1,-1 1 1,1-1-1,-1 1 1,1-1-1,0 0 1,0 0-1,0 0 1,0 0 0,0 0-1,0 0 1,0 0-1,0-1 1,0 1-1,0-1 1,0 1-1,0-1 1,0 0 0,1 0-1,-1 0 1,0 0-1,3-1 1,5-2 48,1-1-1,-1 0 1,0-1 0,0 0 0,0-1 0,-1 0 0,0 0 0,0-1 0,14-14-1,-4 2 85,-1-1-1,30-43 1,-24 24 30,-1-2 0,-2 0-1,29-81 1,-24 40 144,17-94-1,-36 138-204,22-122 390,-26 134-363,-1 0 0,-2 1 1,0-1-1,-5-29 0,-1 35 23,6 19-157,0 1 1,0-1-1,-1 1 1,1-1-1,0 1 1,-1 0-1,1-1 1,0 1-1,-1 0 1,1-1 0,-1 1-1,1 0 1,-1 0-1,1-1 1,0 1-1,-1 0 1,1 0-1,-1 0 1,1 0-1,-1-1 1,1 1-1,-1 0 1,-1 1 4,0-1-1,0 1 1,0 0-1,1 0 1,-1-1 0,0 1-1,1 0 1,-1 1-1,1-1 1,-1 0 0,1 0-1,0 1 1,-1-1-1,1 1 1,0-1 0,-1 2-1,-9 12 22,1 0 0,1 0 0,0 1 0,1 0 0,-11 32 0,-18 92 64,26-92-65,-45 220 106,37-171-96,9-34-16,6-32 32,-2 0 1,-14 43-1,14-51 338,9-24 76,6-12-258,7-13-88,-9 12-56,1 1 0,0 1-1,17-19 1,13-13 138,-21 24-106,21-19 0,-38 38-99,1 1-1,-1-1 1,1 1-1,0-1 1,-1 1-1,1-1 0,0 1 1,0 0-1,-1-1 1,1 1-1,0 0 1,0 0-1,-1-1 0,1 1 1,0 0-1,0 0 1,0 0-1,-1 0 1,1 0-1,0 0 0,0 0 1,0 0-1,-1 1 1,1-1-1,0 0 1,0 0-1,0 1 0,-1-1 1,1 0-1,0 1 1,-1-1-1,1 1 1,0-1-1,-1 1 0,1-1 1,0 1-1,-1-1 1,1 1-1,0 1 1,3 3 16,0 1 1,0 0 0,-1 0-1,4 7 1,-1-1-18,12 20-2,-6-8-6,2-1 1,0-1-1,22 26 0,-32-43 4,1 1-1,0-1 0,0 0 0,1-1 0,0 1 1,0-1-1,0 0 0,0-1 0,0 0 1,1 0-1,-1 0 0,1 0 0,0-1 0,0 0 1,0-1-1,0 0 0,8 1 0,-7-2 16,0 0 0,0-1 1,0 0-1,0-1 0,0 1 0,0-1 0,0-1 0,0 0 0,-1 0 0,1 0 0,-1-1 1,0 0-1,9-7 0,-11 8-5,-1-1 0,0 1 1,-1-1-1,1 0 0,0 0 1,-1 0-1,0 0 0,0 0 1,-1-1-1,1 0 0,-1 1 1,0-1-1,0 0 0,0 0 1,-1 0-1,1 0 0,-1 0 1,-1-1-1,1 1 0,-1 0 1,0 0-1,0-7 0,-1 6 18,0 1-1,0-1 0,-1 0 1,0 1-1,0-1 0,-5-10 0,7 15-22,-1 0 1,1 0-1,-1 0 0,1 0 0,-1 1 0,0-1 0,1 0 0,-1 0 0,0 0 1,0 1-1,1-1 0,-1 0 0,0 1 0,0-1 0,0 1 0,0-1 1,0 1-1,0-1 0,0 1 0,0 0 0,0-1 0,0 1 0,0 0 0,0 0 1,0 0-1,0 0 0,0 0 0,0 0 0,0 0 0,0 0 0,0 0 0,0 1 1,0-1-1,0 0 0,0 0 0,0 1 0,0-1 0,0 1 0,0-1 1,0 1-1,0 0 0,0-1 0,0 1 0,1 0 0,-1-1 0,-1 2 0,1 0 5,-1-1-1,0 0 0,1 1 1,0-1-1,-1 1 0,1 0 1,0-1-1,0 1 0,0 0 1,0 0-1,0 0 0,0-1 1,1 1-1,-1 0 0,0 0 1,1 0-1,0 0 0,-1 0 0,1 1 1,0-1-1,0 0 0,0 0 1,0 0-1,1 0 0,-1 0 1,1 0-1,-1 0 0,1 0 1,0 0-1,-1 0 0,1-1 1,0 1-1,0 0 0,0 0 1,1-1-1,-1 1 0,0 0 0,3 2 1,2 2 13,0 0 1,0-1-1,1 1 1,0-1-1,0-1 1,0 1-1,1-1 1,8 3-1,15 4 86,50 10 1,-52-15-326,-1 2 1,44 17-1,-69-23-167,4 1 542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47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13360,'0'0'296,"68"-18"96,1 4-8,20 6 56,15 4 0,7 4-24,8 10 0,4 12-49,-12-2 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16983,'0'0'4128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51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1 460 6928,'0'0'5792,"10"-3"-5198,42-18 558,99-56 0,-128 62-741,0-2 0,0-1-1,-2 0 1,0-1 0,28-36-1,77-119 3147,-121 164-3200,9-18 650,-14 28-991,1 0 1,-1-1-1,0 1 1,0 0 0,1-1-1,-1 1 1,0 0 0,1-1-1,-1 1 1,0 0-1,1 0 1,-1 0 0,0-1-1,1 1 1,-1 0 0,0 0-1,1 0 1,-1 0 0,1 0-1,-1-1 1,0 1-1,1 0 1,-1 0 0,1 0-1,-1 0 1,1 0 0,-1 0-1,0 1 1,1-1 0,-1 0-1,1 0 1,-1 0-1,0 0 1,1 0 0,-1 1-1,0-1 1,1 0 0,-1 0-1,0 1 1,1-1-1,-1 0 1,0 0 0,1 1-1,-1-1 1,0 0 0,0 1-1,1-1 1,-1 0 0,0 1-1,0-1 1,0 0-1,1 1 1,-1-1 0,0 1-1,0-1 1,0 1 0,0-1-1,17 41 184,-2 0 0,-2 1 0,12 62-1,-17-71-118,-4-13-20,-1-1 1,2 25-1,-5-35-27,0 0 0,0-1 0,-1 1 1,0-1-1,0 0 0,-1 1 0,-5 13 1,7-20-26,-1-1 1,0 1-1,1-1 1,-1 1 0,0-1-1,0 0 1,0 0 0,0 1-1,0-1 1,0 0 0,0 0-1,0 0 1,0 0 0,-1 0-1,1 0 1,0 0 0,-1-1-1,1 1 1,-1 0 0,1-1-1,-1 1 1,1-1-1,-1 0 1,1 1 0,-1-1-1,1 0 1,-1 0 0,0 0-1,1 0 1,-1 0 0,1 0-1,-1-1 1,1 1 0,-1 0-1,1-1 1,-3 0 0,-5-3 22,1 1 1,-1-2 0,1 1 0,-14-11 0,14 9-9,-26-16 132,2-2 0,-38-36 0,64 55-135,-5-7 225,13 9-132,10 5-84,45 9 38,0-2 0,87 3 0,118-17 9,-209-1-21,0-1-1,-1-3 1,0-2 0,92-34 0,-127 39 4,0-2 0,23-15 0,-17 10 125,-22 14-182,-1 0 0,0 0 0,0-1 0,0 1 0,1 0 1,-1 0-1,0 0 0,0 0 0,0 0 0,1-1 0,-1 1 0,0 0 1,0 0-1,0 0 0,0 0 0,0-1 0,0 1 0,1 0 0,-1 0 0,0 0 1,0-1-1,0 1 0,0 0 0,0 0 0,0-1 0,0 1 0,0 0 0,0 0 1,0-1-1,0 1 0,0 0 0,0 0 0,0 0 0,0-1 0,0 1 1,0 0-1,0 0 0,-1-1 0,1 1 0,0 0 0,0 0 0,0 0 0,0-1 1,0 1-1,0 0 0,-1 0 0,1 0 0,0 0 0,0-1 0,0 1 0,-1 0 1,1 0-1,0 0 0,0 0 0,0 0 0,-1 0 0,1 0 0,0 0 1,0 0-1,0 0 0,-1-1 0,1 1 0,0 0 0,0 0 0,-1 0 0,1 1 1,-20-6 66,7 6-52,0 1 0,0 0 0,0 0 0,1 1 1,-1 1-1,-21 9 0,0 3 25,-35 21 0,38-18-2,-43 34 1,62-43-17,0 0 1,1 1-1,0 1 1,1-1-1,1 2 1,-11 15-1,18-25-12,1 0-1,0 0 0,-1 0 0,1 0 0,0 0 0,0 0 0,0 1 0,1-1 1,-1 0-1,1 0 0,0 1 0,0-1 0,0 0 0,0 1 0,1-1 0,-1 0 0,2 5 1,-1-6-5,0 0 1,0 0 0,0 0 0,0 0-1,1 0 1,-1 0 0,0-1 0,1 1-1,0 0 1,-1-1 0,1 1 0,0-1-1,0 0 1,-1 0 0,1 1 0,0-1 0,0 0-1,0-1 1,1 1 0,-1 0 0,0 0-1,0-1 1,0 0 0,1 1 0,-1-1-1,4 0 1,4 0 18,0-1-1,-1 0 1,1-1-1,-1 0 1,1-1 0,-1 0-1,0 0 1,0-1-1,13-6 1,-2-2 54,0 0-1,31-25 1,-36 24 32,-1 0-1,0-1 1,-1 0-1,0-1 1,-1 0 0,-1-1-1,-1-1 1,13-24-1,-13 11 463,3 46-316,-7-6-227,0 0-1,0 0 1,2-1 0,-1 0 0,1-1 0,11 11 0,-13-14-14,-1-1 0,1 0 0,0 0 0,0 0-1,1-1 1,-1 1 0,1-2 0,-1 1 0,1-1 0,0 0 0,11 2 0,-13-4-2,0 0 0,0 0 0,1-1-1,-1 1 1,0-1 0,0-1 0,1 1-1,-1-1 1,0 0 0,-1 0 0,7-3-1,7-5 60,25-19-1,-30 20-42,104-87 397,-115 94-414,0 0 1,0 0-1,1 0 1,-1 1-1,1-1 1,-1 0-1,1 1 1,0 0-1,-1 0 1,6-2-1,-7 3-11,0 0-1,0 0 1,0 1 0,0-1 0,0 0-1,0 0 1,0 0 0,-1 1 0,1-1-1,0 0 1,0 1 0,0-1-1,0 1 1,-1-1 0,1 1 0,0 0-1,0-1 1,-1 1 0,1-1-1,-1 1 1,1 0 0,0 0 0,-1 0-1,1-1 1,-1 1 0,0 0 0,1 0-1,-1 0 1,0 0 0,1 0-1,-1-1 1,0 1 0,0 0 0,0 0-1,0 2 1,1 4-4,0 0 0,-1 0 0,0 0 0,0 1 0,-3 10 0,2-11 0,0 0 0,1 0 0,0 0 0,0 1 0,1 8 0,-1-16 0,0 0 0,0 0 0,0 1 0,0-1 0,1 0 0,-1 0 0,0 0 0,0 0 0,0 1 0,0-1 0,0 0 0,0 0 0,0 0 0,1 0 0,-1 0 0,0 1 0,0-1 0,0 0 0,0 0 0,1 0 0,-1 0 0,0 0 0,0 0 0,0 0 0,0 0 0,1 0 0,-1 0 0,0 0 0,0 0 0,0 0 0,1 0 0,-1 0 0,0 0 0,0 0 0,0 0 0,1 0 0,-1 0 0,0 0 0,0 0 0,0 0 0,0 0 0,1 0 0,-1 0 0,0 0 0,0 0 0,0-1 0,0 1 0,0 0 0,1 0 0,-1 0 0,0 0 0,0-1 0,14-10 0,-7 5 0,126-114 0,-132 119 0,0-1 0,1 1 0,-1 0 0,0 0 0,1 0 0,-1 0 0,1 0 0,-1 0 0,1 1 0,0-1 0,-1 1 0,1-1 0,-1 1 0,1-1 0,0 1 0,0 0 0,-1 0 0,1-1 0,0 1 0,-1 1 0,1-1 0,0 0 0,-1 0 0,1 1 0,0-1 0,-1 1 0,1-1 0,2 2 0,-2 0 0,0 0 0,1 0 0,-1 1 0,0-1 0,0 1 0,0-1 0,-1 1 0,1 0 0,-1 0 0,1-1 0,-1 1 0,0 0 0,0 0 0,-1 0 0,2 4 0,17 109 0,-19-116 0,0 0 0,0 1 0,0-1 0,0 0 0,0 1 0,0-1 0,0 0 0,1 0 0,-1 1 0,0-1 0,0 0 0,0 0 0,0 1 0,0-1 0,0 0 0,1 0 0,-1 0 0,0 1 0,0-1 0,0 0 0,1 0 0,-1 0 0,0 0 0,0 1 0,1-1 0,-1 0 0,0 0 0,0 0 0,1 0 0,-1 0 0,0 0 0,0 0 0,1 0 0,-1 0 0,0 0 0,0 0 0,1 0 0,-1 0 0,0 0 0,0 0 0,1 0 0,-1 0 0,0 0 0,0 0 0,1 0 0,-1 0 0,0 0 0,0 0 0,1-1 0,-1 1 0,0 0 0,0 0 0,1 0 0,-1 0 0,0-1 0,0 1 0,0 0 0,0 0 0,1 0 0,-1-1 0,0 1 0,0-1 0,14-17 0,-12 15 0,22-34 0,-13 18 0,0 1 0,2 1 0,21-25 0,-33 42 0,-1 0 0,0 0 0,1-1 0,-1 1 0,0 0 0,0 0 0,1 0 0,-1-1 0,0 1 0,1 0 0,-1 0 0,1 0 0,-1 0 0,0 0 0,1 0 0,-1-1 0,0 1 0,1 0 0,-1 0 0,1 0 0,-1 0 0,0 1 0,1-1 0,-1 0 0,1 0 0,-1 0 0,0 0 0,1 0 0,-1 0 0,0 0 0,1 1 0,-1-1 0,0 0 0,1 0 0,-1 1 0,0-1 0,1 0 0,-1 0 0,0 1 0,0-1 0,1 1 0,9 16 0,-7-13 0,13 26 0,26 41 0,-38-64 0,1-1 0,0 1 0,1-1 0,0 0 0,0-1 0,0 1 0,10 5 0,-6-4 0,1 0 0,0-2 0,22 9 0,-28-12 0,0-1 0,-1 0 0,1-1 0,0 1 0,0-1 0,0 0 0,-1 0 0,1 0 0,0-1 0,0 0 0,0 0 0,8-3 0,-2 1 0,0-1 0,-1-1 0,1 0 0,-1 0 0,-1-1 0,1 0 0,-1-1 0,11-9 0,-16 11 0,0 1 0,0-1 0,0 0 0,-1-1 0,1 1 0,-1 0 0,-1-1 0,1 0 0,-1 0 0,0 1 0,0-1 0,-1-1 0,1 1 0,-2 0 0,1 0 0,0-11 0,-1 11 0,-1 1 0,1-1 0,-1 0 0,0 1 0,0-1 0,-1 1 0,0 0 0,0-1 0,0 1 0,0 0 0,-1 0 0,0 0 0,0 0 0,-7-8 0,8 11 0,-1 0 0,1 0 0,0 0 0,-1 0 0,1 1 0,-1-1 0,0 1 0,1-1 0,-1 1 0,0 0 0,0 0 0,0 0 0,0 1 0,0-1 0,0 1 0,0-1 0,0 1 0,0 0 0,0 0 0,0 0 0,0 1 0,0-1 0,0 1 0,0 0 0,0-1 0,0 1 0,0 1 0,0-1 0,-3 2 0,3-1 0,0 0 0,0 0 0,0 0 0,0 1 0,0-1 0,0 1 0,0-1 0,1 1 0,-1 0 0,1 0 0,0 0 0,0 1 0,0-1 0,1 0 0,-1 1 0,1-1 0,-1 1 0,1 0 0,0-1 0,1 1 0,-1 0 0,1-1 0,-1 1 0,1 5 0,1-2 0,-1-1 0,1 1 0,0 0 0,0 0 0,1-1 0,0 1 0,0-1 0,1 0 0,0 1 0,0-1 0,0 0 0,1-1 0,5 8 0,3 2 0,1-2 0,1 1 0,0-2 0,1 0 0,1 0 0,-1-1 0,2-1 0,-1-1 0,1-1 0,1 0 0,23 8 0,-27-12 0,-1-1 0,0 0 0,1-1 0,0 0 0,-1-1 0,1-1 0,0 0 0,0-1 0,-1 0 0,1-1 0,-1 0 0,1-1 0,-1-1 0,0 0 0,0-1 0,18-10 0,-13 7 0,12-9 0,-29 17 26,-1 0 0,0-1 0,0 1 0,1-1-1,-1 1 1,0-1 0,0 1 0,0-1 0,0 1 0,0-1 0,0 1 0,0-1 0,0 1-1,0-1 1,0 1 0,0-1 0,0 1 0,0-1 0,0 1 0,0-1 0,0 1-1,-1-1 1,1 1 0,0-1 0,0 1 0,-1 0 0,1-1 0,0 1 0,0-1 0,-1 1-1,1 0 1,-1-1 0,1 1 0,0 0 0,-1-1 0,1 1 0,-1-1 0,-12-8-4945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54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1068 7024,'0'0'12197,"-3"11"-11761,-14 38 37,7-24 11,1 0-1,1 0 1,-5 32 0,13-54-414,-1 0-1,1-1 1,0 1 0,0-1 0,0 1 0,1-1 0,-1 1 0,0-1 0,1 1 0,0-1 0,0 1-1,-1-1 1,1 1 0,1-1 0,0 3 0,0-4-36,-1 0 0,0 0 0,0-1 0,0 1 0,0 0 0,0-1 0,1 1 0,-1-1 0,0 1 0,0-1 0,1 1 0,-1-1 0,0 0 0,1 0 0,-1 0 0,1 0 0,-1 0 0,0 0 0,1 0 0,-1 0 0,0 0 0,1-1 0,-1 1 0,0 0 0,0-1 0,1 0 0,-1 1 0,0-1 0,0 1 0,2-3 0,23-10 121,-1-2 1,-1 0 0,0-2 0,-1-1 0,-1-1 0,-1-1 0,-1 0-1,0-2 1,17-25 0,-34 44-107,-1 0 1,0-1-1,0 1 0,0-1 0,0 1 0,0-1 1,-1 1-1,2-5 0,-3 8-41,0 0 1,0 0-1,0 0 1,0 0-1,0 0 0,0 0 1,0 0-1,0 0 1,0 1-1,0-1 1,0 0-1,0 0 0,0 0 1,1 0-1,-1 0 1,0 0-1,0 0 0,0 0 1,0 0-1,0 0 1,0 0-1,0 0 1,0 0-1,0 0 0,1 0 1,-1 0-1,0 0 1,0 0-1,0 0 1,0 0-1,0 0 0,0 0 1,0 0-1,0 0 1,0-1-1,0 1 0,0 0 1,1 0-1,-1 0 1,0 0-1,0 0 1,0 0-1,0 0 0,0 0 1,0 0-1,1 10 116,0-2-101,0 0 0,0 1 0,1-1 0,-1 0 0,2 0 0,-1 0 0,1 0 0,1 0 0,0-1 0,0 0 0,0 1 0,0-1 1,1-1-1,1 1 0,5 5 0,-8-9-10,1 0 0,0-1 1,-1 0-1,1 0 0,0 0 1,0 0-1,0-1 0,0 1 1,0-1-1,0 0 0,1 0 0,-1-1 1,6 1-1,0-1 34,0 1-1,-1-2 1,1 1-1,17-5 0,-21 4-21,-1-1-1,0 1 1,0-2-1,1 1 0,-2 0 1,1-1-1,0 0 0,0 0 1,7-8-1,-1 0 59,-1 0 0,13-18-1,-20 24-59,0 0-1,-1 0 0,1 0 1,-1-1-1,0 1 0,-1-1 1,1 1-1,-1-1 0,-1 0 1,1 1-1,-1-1 0,1 0 1,-2-7-1,0 5 17,1 0-1,-2 0 1,1 0-1,-1 0 1,0 0 0,-1 0-1,0 0 1,-6-12-1,-4 5 68,0-2 16,13 16-100,0 1-21,0 0 0,0 0 0,0 0 0,0-1 0,0 1 1,0 0-1,0 0 0,0 0 0,0 0 0,0-1 0,0 1 0,1 0 1,-1 0-1,0 0 0,0 0 0,0-1 0,0 1 0,0 0 0,0 0 1,1 0-1,-1 0 0,0 0 0,0 0 0,0 0 0,0 0 0,1-1 1,-1 1-1,0 0 0,0 0 0,0 0 0,0 0 0,1 0 0,-1 0 0,0 0 1,0 0-1,0 0 0,1 0 0,-1 0 0,0 0 0,0 0 0,0 0 1,0 0-1,1 0 0,-1 1 0,0-1 0,0 0 0,1 0 0,14 4 1,1-1 0,-1-1 0,1 0 0,0-1 0,28-2 0,24 2 1,-45-1 12,0 0-1,0-1 1,0-1 0,28-7-1,-50 9-9,1 0 0,-1 0-1,1 0 1,-1 0 0,1 0-1,-1 0 1,1 0 0,-1 1-1,1-1 1,-1 1 0,3 0-1,-3-1-1,-1 1-1,1-1 0,-1 0 1,0 0-1,1 0 1,-1 1-1,0-1 0,1 0 1,-1 0-1,0 1 0,1-1 1,-1 0-1,0 1 1,1-1-1,-1 0 0,0 1 1,0-1-1,1 0 0,-1 1 1,0-1-1,0 0 1,0 1-1,0-1 0,1 1 1,-1-1-1,0 1 0,0-1 1,0 0-1,0 1 1,0-1-1,0 1 0,0-1 1,0 1-1,0-1 1,-1 0-1,1 1 0,0-1 1,0 1-1,0-1 0,-1 1 1,-8 16 49,1-1 1,-11 36 0,8-22 1,9-26-42,1 0-1,0 1 1,0-1 0,0 0-1,0 1 1,1-1 0,-1 0 0,1 1-1,0-1 1,1 0 0,-1 1 0,1-1-1,-1 0 1,1 1 0,1-1-1,2 8 1,-2-10-3,-1 1 0,1 0 0,0-1-1,0 1 1,0-1 0,0 0 0,0 1 0,1-1-1,-1 0 1,1 0 0,-1-1 0,1 1 0,0 0-1,0-1 1,-1 0 0,1 0 0,0 0 0,0 0-1,0 0 1,1 0 0,-1-1 0,0 1 0,4-1-1,4 0 9,0-1 0,0-1 0,0 1 0,0-2 0,-1 1-1,1-1 1,-1-1 0,0 0 0,16-9 0,2-3 27,51-39-1,-52 33-12,-1-2-1,-1 0 0,-1-2 0,-1-1 0,-2 0 1,-1-2-1,19-33 0,-7 1 28,-3-2-1,35-103 1,-48 106 27,-3-1 0,10-101 0,-14 89-4,-7 64-69,-1 1 1,0-1-1,-1 0 1,0 1-1,0-1 1,-1 0-1,0 1 1,-3-13-1,4 21-11,0-1 0,0 1 0,0-1 0,-1 1 0,1-1 0,0 1 0,0-1 0,0 1 1,-1-1-1,1 1 0,0 0 0,-1-1 0,1 1 0,0 0 0,-1-1 0,1 1 0,0 0 0,-1-1 0,1 1 0,-1 0 0,1 0 0,0-1 0,-1 1 0,1 0 0,-1 0 0,1 0 0,-1 0 1,1 0-1,-1 0 0,1-1 0,-1 1 0,1 0 0,-1 0 0,1 1 0,-1-1 0,1 0 0,-1 0 0,1 0 0,-1 0 0,1 0 0,-1 0 0,1 1 0,0-1 0,-1 0 0,1 0 0,-1 1 1,1-1-1,0 0 0,-1 1 0,1-1 0,0 0 0,-1 1 0,1-1 0,-1 1 0,-19 24 24,4 1-35,1 1-1,1 1 1,2 0 0,-17 55 0,-20 126-126,32-122 79,-59 367-364,70-415 351,6-37 63,-1-1 0,1 1 0,0 0 0,0-1 0,0 1 0,0 0 0,0 0 0,1-1 0,-1 1 1,0 0-1,1-1 0,-1 1 0,2 2 0,-2-4 7,1 0-1,-1 1 1,1-1 0,-1 1 0,1-1 0,-1 0 0,1 0 0,0 1 0,-1-1 0,1 0 0,-1 0-1,1 1 1,0-1 0,-1 0 0,1 0 0,0 0 0,-1 0 0,1 0 0,-1 0 0,1 0 0,0 0-1,-1 0 1,1-1 0,0 1 0,-1 0 0,1 0 0,-1 0 0,1-1 0,0 1 0,-1 0-1,1-1 1,-1 1 0,1 0 0,-1-1 0,1 1 0,-1-1 0,1 0 0,8-6 8,0-1 0,0 0-1,-1 0 1,-1-1 0,13-17 0,29-54 45,80-177 130,-69 132-113,73-164 103,-113 245-143,25-69 69,6-15 123,-50 126-209,0 0-1,0 0 0,0 0 1,0 0-1,-1-1 1,1 1-1,-1 0 1,0 0-1,1-4 1,-1 6-12,-1 0-1,1-1 1,0 1 0,0 0 0,0 0 0,0 0 0,0 0-1,0 0 1,0 0 0,0 0 0,0 0 0,0 0 0,0 0 0,0 0-1,0 0 1,0 0 0,0-1 0,0 1 0,0 0 0,0 0-1,0 0 1,0 0 0,-1 0 0,1 0 0,0 0 0,0 0-1,0 0 1,0 0 0,0 0 0,0 0 0,0 0 0,0 0-1,0 0 1,0 0 0,0 0 0,-1 0 0,1 0 0,0 0 0,0 0-1,0 0 1,0 0 0,0 0 0,0 0 0,0 0 0,0 0-1,0 0 1,0 0 0,0 0 0,-1 0 0,1 0 0,0 1-1,0-1 1,0 0 0,0 0 0,0 0 0,0 0 0,0 0-1,0 0 1,0 0 0,0 0 0,0 0 0,0 0 0,0 0-1,0 0 1,0 1 0,-9 14 8,-46 143-40,27-71 12,-80 250-35,88-266 52,-15 96 0,-1 6 60,31-154-43,2-10 30,0 1 1,1-1-1,1 0 1,-2 12-1,3-21-41,1 0-1,-1 0 0,0 1 0,0-1 0,0 0 0,0 0 1,0 0-1,0 0 0,0 0 0,0 0 0,0 0 1,0 0-1,0 1 0,1-1 0,-1 0 0,0 0 0,0 0 1,0 0-1,0 0 0,0 0 0,0 0 0,1 0 1,-1 0-1,0 0 0,0 0 0,0 0 0,0 0 0,0 0 1,0 0-1,1 0 0,-1 0 0,0 0 0,0 0 1,0 0-1,0 0 0,0 0 0,0 0 0,1 0 0,-1 0 1,0 0-1,0 0 0,0 0 0,0-1 0,0 1 1,0 0-1,0 0 0,0 0 0,1 0 0,-1 0 0,0 0 1,0 0-1,0 0 0,0-1 0,0 1 0,0 0 1,0 0-1,0 0 0,0 0 0,0 0 0,0 0 0,0-1 1,0 1-1,0 0 0,0 0 0,0 0 0,0 0 1,8-11 70,85-128 214,-92 138-285,5-10 18,1-1 1,1 1 0,0 1-1,0 0 1,1 0 0,0 0 0,17-12-1,-25 22-14,0-1-1,0 1 0,0 0 0,-1-1 0,1 1 1,0 0-1,0 0 0,0 0 0,0 0 0,0 0 0,0 0 1,0 0-1,-1 0 0,1 0 0,0 0 0,0 0 1,0 1-1,0-1 0,0 0 0,-1 1 0,1-1 1,0 0-1,0 1 0,0-1 0,-1 1 0,1-1 1,0 1-1,-1 0 0,1-1 0,0 2 0,21 27 58,-14-17-49,51 76 0,-43-61-12,1-2 1,1 0-1,1-1 1,37 37-1,-39-48 82,30 17 1,-15-9-33,-30-20-53,0 0 0,1 0 0,-1 0 0,0 0 0,0 0 0,0 0 0,1-1 0,-1 1 0,0-1 0,1 1 0,-1-1 0,0 0 0,1 0 0,-1 0 0,1 0 0,-1-1 0,0 1 0,1-1 0,-1 1 0,0-1 0,0 0 0,3-1 0,-11-6 297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54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13672,'0'0'1910,"11"-5"-1176,-8 4-692,15-7 280,1 1 1,0 1 0,39-8 0,16 6 275,1 4 0,-1 3 0,96 10 0,-154-6-441,1 0 0,-1 1 0,-1 1 0,1 1 0,-1 0 0,28 15 0,-31-15-24,4 5 507,-16-11-707,1 0 0,-1 0 0,0 1 0,0-1 0,0 0 0,0 1 0,0-1 0,0 0 0,0 0 0,0 1 0,0-1 0,0 0 0,0 1 0,0-1 0,0 0 0,0 0 0,0 1 0,0-1 0,0 0 0,0 1 0,0-1 0,-1 0 0,1 0 0,0 1 0,0-1 0,0 0 0,0 0 0,-1 0 0,1 1 0,0-1 0,0 0 0,0 0 0,-1 0 0,1 1 0,0-1 0,0 0 0,-1 0-1,1 0 1,0 0 0,0 0 0,-1 0 0,0 1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6:54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13264,'0'0'640,"77"12"-1144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03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1132 7632,'0'0'4852,"15"-3"-4287,-7 1-513,97-26 976,-92 24-799,-1 0 0,0-1 0,0-1-1,-1 0 1,0-1 0,0 0 0,16-14 0,-1-5 194,-2-1 1,-1-2 0,-1 0 0,-1-1 0,-2-2 0,-1 1-1,-2-2 1,21-60 0,-24 58-118,-5 13-10,-1 0 1,-1 0-1,0 0 1,4-43-1,-10 54 141,2 0 1,-1 0-1,8-22 0,-9 33-413,0 0-1,0-1 0,0 1 0,0 0 1,0 0-1,0 0 0,0-1 0,0 1 1,1 0-1,-1 0 0,0 0 0,0 0 1,0-1-1,0 1 0,0 0 0,1 0 1,-1 0-1,0 0 0,0 0 0,0-1 1,1 1-1,-1 0 0,0 0 0,0 0 1,0 0-1,1 0 0,-1 0 0,0 0 1,0 0-1,1 0 0,-1 0 0,0 0 1,0 0-1,1 0 0,-1 0 0,0 0 1,0 0-1,0 0 0,1 0 0,-1 0 1,0 0-1,0 1 0,0-1 1,1 0-1,-1 0 0,0 0 0,0 0 1,0 0-1,0 1 0,1-1 0,-1 0 1,0 0-1,0 0 0,0 0 0,0 1 1,0-1-1,0 0 0,1 0 0,-1 1 1,0-1-1,0 0 0,12 19 105,-9-14-11,8 15-34,-1 0 0,-1 0 0,-1 1 0,0 0 1,-2 0-1,0 0 0,-1 1 0,-2 0 0,0 0 0,-1 31 0,-2-38-40,0 0-1,-1 0 0,-1 0 1,-1-1-1,0 1 1,-1-1-1,0 1 0,-1-1 1,-1-1-1,0 1 0,-1-1 1,0 0-1,-1 0 0,0-1 1,-1 0-1,-18 18 1,25-29-35,0 1 1,0-1-1,0 1 1,0-1-1,0 0 1,0 0 0,0 0-1,0 0 1,0 0-1,-1-1 1,1 1 0,0-1-1,-1 1 1,1-1-1,-4 0 1,1 0 8,0-1 0,0 1 1,0-1-1,0 0 0,-1-1 1,-7-2-1,0-3 34,-1 1-1,2-2 1,-1 1 0,-13-12 0,19 13 12,0-1 0,1 0 0,0 0 0,0 0 0,0-1 0,-7-14 0,13 22-58,0 0 1,-1-1 0,1 1-1,0 0 1,0 0 0,-1-1-1,1 1 1,0-1-1,0 1 1,0 0 0,0-1-1,-1 1 1,1 0-1,0-1 1,0 1 0,0-1-1,0 1 1,0 0 0,0-1-1,0 1 1,0-1-1,0 1 1,0-1 0,0 1-1,0 0 1,0-1 0,1 1-1,-1 0 1,0-1-1,0 1 1,0-1 0,0 1-1,1 0 1,-1-1-1,0 1 1,0 0 0,1-1-1,-1 1 1,0 0 0,1 0-1,-1-1 1,0 1-1,1 0 1,-1 0 0,0 0-1,1-1 1,-1 1 0,1 0-1,-1 0 1,0 0-1,1 0 1,-1 0 0,1 0-1,-1 0 1,1 0-1,32 0 25,-19 2-12,48 0 1,-11 1 37,1-2 0,57-7 0,-98 3-29,-1 1 0,1-1 0,-1-1 0,1 0 0,-1 0 0,0-1-1,-1 0 1,1-1 0,9-8 0,8-7 111,37-38-1,-51 45-35,-1-1 0,0 0 0,-1 0 0,-1-1 0,0-1 1,-1 1-1,-1-2 0,7-20 0,-14 35-41,3-8 143,-4 10-107,-2 5-34,0 1-45,1 0 0,0 0 1,0 1-1,0-1 0,0 0 0,1 1 1,0-1-1,1 9 0,-1 12 6,-1-16-20,0 67 44,1-68-32,1 0 0,0 0 0,1 0-1,-1 0 1,2 0 0,4 12 0,-7-19-10,1-1 0,0 1 1,-1-1-1,1 1 0,0-1 1,0 0-1,0 1 0,0-1 0,0 0 1,0 1-1,0-1 0,1 0 1,-1 0-1,0 0 0,1 0 0,-1 0 1,1-1-1,-1 1 0,1 0 1,-1-1-1,1 1 0,-1-1 0,1 1 1,-1-1-1,1 0 0,0 0 1,-1 1-1,1-1 0,0 0 1,-1-1-1,1 1 0,0 0 0,-1 0 1,1-1-1,-1 1 0,1-1 1,0 1-1,-1-1 0,3-1 0,3-2 18,0 0 0,0-1 0,-1 1-1,1-2 1,-1 1 0,0 0-1,5-8 1,11-15 70,0-2-1,18-35 1,-34 55-71,1 2-15,-2 9 3,2 18 11,-1-3-15,14 36-7,12 26 0,-31-76 2,0-1 1,0 1-1,0 0 0,0 0 1,1-1-1,-1 1 0,0-1 0,1 1 1,-1-1-1,1 0 0,0 1 1,-1-1-1,1 0 0,0 0 1,0 0-1,0 0 0,0-1 1,0 1-1,0 0 0,0-1 0,0 1 1,0-1-1,0 0 0,0 0 1,0 0-1,0 0 0,0 0 1,0 0-1,0 0 0,0-1 0,0 1 1,0-1-1,0 0 0,3 0 1,2-2 8,0-1 1,0 1-1,0-1 1,0 0 0,-1 0-1,1-1 1,10-10-1,-2-2 11,-1 0-1,0-1 0,-1 0 1,-1-1-1,-1-1 0,-1 0 0,0 0 1,-2-1-1,7-25 0,4-26 102,14-104-1,-20 97-89,7-123 2,-22 154-171,-7 126-45,2-33 159,-17 262-97,20-246 96,2-40-10,1 0 1,0 0 0,2 0-1,1 0 1,0 0-1,7 27 1,-6-37 8,7 23-41,-10-32 65,0-1-1,1 0 0,-1 1 1,1-1-1,-1 0 1,1 0-1,0 0 0,-1 0 1,1 1-1,0-1 1,0 0-1,0 0 0,0 0 1,0 0-1,0-1 1,0 1-1,0 0 0,1 0 1,1 0 5,-1-1 0,0 0 0,0-1 0,0 1 1,1 0-1,-1-1 0,0 1 0,0-1 0,0 1 1,0-1-1,0 0 0,0 0 0,0 0 0,0 0 0,0 0 1,-1-1-1,1 1 0,0-1 0,-1 1 0,4-4 1,3-4 15,0-1 0,9-16-1,-8 14-10,2-4 20,-1 0-1,-1 0 1,0-1-1,-1 0 1,11-33-1,-19 49-24,0 1-1,0-1 0,0 0 1,0 0-1,0 1 0,1-1 1,-1 0-1,0 0 0,0 1 1,1-1-1,-1 0 0,0 0 0,1 1 1,-1-1-1,1 0 0,-1 1 1,1-1-1,-1 1 0,1-1 1,-1 1-1,1-1 0,0 1 1,-1-1-1,1 1 0,0-1 0,-1 1 1,1 0-1,0-1 0,0 1 1,-1 0-1,1 0 0,0 0 1,0 0-1,0-1 0,-1 1 1,1 0-1,0 0 0,0 0 1,0 1-1,-1-1 0,1 0 0,0 0 1,0 0-1,-1 0 0,1 1 1,0-1-1,0 0 0,-1 1 1,2 0-1,3 3 10,1 0 1,-1 0 0,0 1-1,9 9 1,-10-10-18,18 21 13,-14-15-8,0-1 1,0 0-1,0-1 1,1 0 0,0 0-1,1-1 1,0 0-1,11 6 1,-19-13-5,1 1 1,-1 0-1,0-1 1,1 1-1,-1-1 0,0 0 1,1 1-1,-1-1 0,1 0 1,-1-1-1,1 1 0,-1 0 1,0-1-1,1 1 1,-1-1-1,0 0 0,1 0 1,-1 0-1,0 0 0,3-2 1,2-2 5,1-1 1,-2 0-1,1 0 1,6-8-1,-7 8-4,2-3 20,-1 0 0,0-1 0,0 0 0,-1 0 0,0-1 0,-1 0-1,5-14 1,-1-1 98,-1-1-1,3-28 1,-10 45-70,-2 9-41,1 0-1,0 0 1,0 0 0,0 0 0,0 0 0,0-1-1,0 1 1,0 0 0,0 0 0,0 0 0,1 0-1,-1 0 1,0 0 0,1 0 0,-1 0 0,1 0-1,-1 0 1,1 0 0,0 0 0,-1 0 0,2-1-1,1 31 38,5 15-42,-3 0-1,-2 0 1,-1 0-1,-3 0 1,-1 1-1,-10 50 1,12-93 0,-1 0 0,1 0 0,0 0 1,-1 0-1,1-1 0,-1 1 0,0 0 0,1 0 0,-1-1 0,0 1 1,0 0-1,0-1 0,-1 1 0,1-1 0,0 1 0,0-1 0,-1 0 1,1 0-1,-1 1 0,1-1 0,-1 0 0,-2 1 0,1-1 4,0 0 1,1-1-1,-1 0 0,0 1 0,1-1 0,-1 0 1,0 0-1,0-1 0,1 1 0,-1 0 0,0-1 0,1 0 1,-1 0-1,-2-1 0,-3-1 7,0 0 0,1-1 0,0-1 0,-1 1 0,1-1 0,1 0 0,-1-1 0,1 0 0,-7-7 0,-2-11-13,-6-7 0,21 31 0,0 0 0,0 0 0,0 0 0,0 0 0,0 0 0,0 0 0,0 0 0,0-1 0,0 1 0,-1 0 0,1 0 0,0 0 0,0 0 0,0 0 0,0 0 0,0 0 0,0 0 0,0 0 0,0-1 0,0 1 0,0 0 0,0 0 0,0 0 0,0 0 0,0 0 0,0 0 0,0 0 0,0 0 0,0 0 0,1-1 0,-1 1 0,0 0 0,0 0 0,0 0 0,0 0 0,0 0 0,0 0 0,0 0 0,0 0 0,0 0 0,0 0 0,0 0 0,0 0 0,0 0 0,0 0 0,1-1 0,-1 1 0,0 0 0,0 0 0,0 0 0,0 0 0,0 0 0,0 0 0,0 0 0,0 0 0,0 0 0,1 0 0,-1 0 0,0 0 0,0 0 0,12-1 0,14 3 0,36 4 0,92-1 0,-144-5 0,1-1 0,-1-1 0,0 0 0,0 0 0,0-1 0,19-7 0,-6-2 0,35-22 0,-39 23 0,56-40 0,-35 27 0,-38 22 0,8-7 0,-9 5 0,-10 2 0,1 3 0,0 0 0,0 1 0,1-1 0,-1 1 0,0 1 0,1 0 0,0 0 0,0 0 0,0 1 0,0 0 0,0 0 0,-10 10 0,5-5 0,1 1 0,1 0 0,0 1 0,0 0 0,1 1 0,-8 13 0,15-22 0,0 0 0,0 0 0,0 1 0,0-1 0,1 1 0,0 0 0,-1-1 0,1 1 0,1 0 0,-1 0 0,0-1 0,1 1 0,0 0 0,0 0 0,0 0 0,0 0 0,1 0 0,0-1 0,-1 1 0,2 0 0,-1 0 0,0-1 0,1 1 0,-1-1 0,1 1 0,0-1 0,0 1 0,0-1 0,1 0 0,-1 0 0,1 0 0,-1-1 0,1 1 0,0-1 0,6 5 0,-3-3 0,1 0 0,0-1 0,0 1 0,0-1 0,0 0 0,0-1 0,0 0 0,1 0 0,-1-1 0,1 1 0,-1-2 0,1 1 0,0-1 0,-1 0 0,1-1 0,0 0 0,9-2 0,-3-1 0,-1-2 0,1 0 0,-1 0 0,0-1 0,20-15 0,54-48 0,-85 68 0,13-12 0,-2 0 0,19-24 0,-12 12 0,-18 24 0,0-1 0,0 0 0,0 1 0,-1-1 0,1 0 0,-1 0 0,1 0 0,-1 0 0,0 0 0,0 0 0,-1 0 0,1-1 0,0 1 0,-1 0 0,0 0 0,0-1 0,0 1 0,0 0 0,-1 0 0,1-1 0,-1 1 0,0 0 0,0 0 0,0 0 0,0 0 0,0 0 0,-4-5 0,4 6 0,1 1 0,0 0 0,-1 0 0,1 0 0,-1 1 0,1-1 0,-1 0 0,1 0 0,-1 0 0,1 0 0,-1 1 0,0-1 0,0 0 0,1 1 0,-1-1 0,0 1 0,0-1 0,0 0 0,0 1 0,0 0 0,0-1 0,0 1 0,0 0 0,1-1 0,-3 1 0,18 0 0,0 1 0,0 1 0,23 5 0,-30-5 0,0 0 0,-1 1 0,1 0 0,-1 0 0,0 1 0,0 0 0,0 0 0,10 8 0,-12-6 0,0 0 0,0 1 0,-1-1 0,0 1 0,0 0 0,0 0 0,-1 1 0,0-1 0,0 1 0,2 11 0,-2-8 0,0 0 0,1-1 0,0 1 0,10 14 0,-13-22 0,1 0 0,0 0 0,0-1 0,1 1 0,-1-1 0,0 1 0,1-1 0,-1 0 0,1 0 0,0 0 0,0 0 0,0-1 0,0 1 0,0-1 0,4 1 0,-3-1 0,0 0 0,1-1 0,-1 0 0,0 0 0,1 0 0,-1 0 0,0-1 0,1 1 0,-1-1 0,0-1 0,8-2 0,-1-1 0,0-1 0,-1-1 0,0 0 0,0-1 0,0 1 0,-1-2 0,0 0 0,12-15 0,6-5 0,-21 20 0,-6 8 0,0 0 0,1 0 0,-1 0 0,1 0 0,-1 0 0,1 0 0,-1 0 0,1 1 0,-1-1 0,1 0 0,0 0 0,0 1 0,1-2 0,-2 3 0,1 0 0,0 1 0,-1-1 0,1 0 0,-1 0 0,0 1 0,1-1 0,-1 0 0,0 1 0,0-1 0,0 0 0,0 1 0,0-1 0,0 0 0,-1 2 0,1-2 0,0 17 0,1 1 0,5 30 0,-5-44 0,0 0 0,0 0 0,1-1 0,-1 1 0,1 0 0,0 0 0,1-1 0,-1 1 0,1-1 0,0 0 0,0 0 0,0 0 0,1 0 0,-1 0 0,5 3 0,-5-6 0,0 0 0,0 1 0,0-1 0,0 0 0,0-1 0,0 1 0,0 0 0,0-1 0,0 0 0,0 0 0,0 0 0,1 0 0,-1 0 0,0 0 0,0-1 0,0 0 0,4-1 0,1 0 0,0-1 0,0 0 0,-1 0 0,1-1 0,8-5 0,0-3 0,-1-1 0,-1 0 0,-1-1 0,0 0 0,16-24 0,-24 32 0,-5 6 0,0-1 0,1 1 0,-1-1 0,0 1 0,0 0 0,0-1 0,1 1 0,-1-1 0,0 1 0,0 0 0,1-1 0,-1 1 0,0 0 0,1 0 0,-1-1 0,0 1 0,1 0 0,-1 0 0,1-1 0,-1 1 0,0 0 0,1 0 0,-1 0 0,1 0 0,-1-1 0,1 1 0,-1 0 0,0 0 0,1 0 0,-1 0 0,1 0 0,0 0 0,1 18 0,-7 39 0,-24 100 0,19-111 0,-46 170 0,4-19 0,46-157 0,6-30 0,-2 0 0,-4 18 0,6-28 0,0 0 0,0 0 0,0 0 0,0 0 0,0 0 0,0 0 0,0 0 0,0 0 0,0 0 0,0 0 0,0 0 0,1 0 0,-1 0 0,0 0 0,0 0 0,0 0 0,0 0 0,0 0 0,0 0 0,0 0 0,0 0 0,0 0 0,0 0 0,0 0 0,0 0 0,0 0 0,1 0 0,-1 0 0,0 0 0,0 1 0,0-1 0,0 0 0,0 0 0,0 0 0,0 0 0,0 0 0,0 0 0,0 0 0,0 0 0,0 0 0,0 0 0,0 0 0,0 0 0,0 0 0,0 0 0,0 1 0,0-1 0,0 0 0,0 0 0,0 0 0,6-12 0,94-344 0,-74 264 0,45-128 0,-60 195 0,0 0 0,2 0 0,0 1 0,2 1 0,1 1 0,23-27 0,-37 47 0,-1 1 0,0 0 0,0-1 0,0 1 0,1 0 0,-1 0 0,1 0 0,-1 0 0,1 0 0,-1 1 0,1-1 0,-1 0 0,1 1 0,0-1 0,-1 1 0,1 0 0,0-1 0,-1 1 0,1 0 0,0 0 0,0 0 0,-1 0 0,1 0 0,0 0 0,0 1 0,-1-1 0,1 1 0,0-1 0,-1 1 0,1-1 0,-1 1 0,1 0 0,-1 0 0,1 0 0,-1 0 0,1 0 0,-1 0 0,2 2 0,2 3 0,1-1 0,-1 1 0,-1 0 0,1 1 0,-1-1 0,0 1 0,4 9 0,-3-5 0,-1 0 0,0 1 0,-1 0 0,0-1 0,0 1 0,0 16 0,-2-23 0,-1 0 0,0 0 0,-1 0 0,1 1 0,-1-1 0,0 0 0,0 0 0,-1-1 0,1 1 0,-1 0 0,0 0 0,-1-1 0,1 1 0,-1-1 0,0 0 0,0 1 0,-6 5 0,8-9 0,0 1 0,-1-1 0,1 0 0,0 0 0,-1-1 0,1 1 0,-1 0 0,0 0 0,1-1 0,-1 1 0,1-1 0,-1 1 0,0-1 0,1 1 0,-1-1 0,0 0 0,0 0 0,1 0 0,-1 0 0,0 0 0,1-1 0,-1 1 0,0 0 0,1-1 0,-1 1 0,0-1 0,1 0 0,-1 1 0,1-1 0,-1 0 0,1 0 0,-1 0 0,-1-2 0,-2-1 0,0 0 0,0-1 0,1 1 0,-1-1 0,1 0 0,-7-11 0,10 14 0,-3-4 0,0-1 0,1 0 0,-5-11 0,8 16 0,-1 1 0,1-1 0,-1 1 0,1 0 0,0-1 0,-1 1 0,1-1 0,0 1 0,0-1 0,0 1 0,0-1 0,0 1 0,1-1 0,-1 1 0,0-1 0,1 1 0,-1 0 0,1-1 0,-1 1 0,1 0 0,0-1 0,-1 1 0,1 0 0,0 0 0,0-1 0,0 1 0,1-1 0,-1 1 0,1 1 0,-1-1 0,0 1 0,0-1 0,0 1 0,0 0 0,0-1 0,1 1 0,-1 0 0,0 0 0,0 0 0,1 0 0,-1 0 0,0 0 0,0 0 0,0 0 0,3 1 0,22 9 0,-16-6 0,27 9 0,1 0 0,0-3 0,48 7 0,-79-16 0,0-1 0,0 0 0,0-1 0,0 0 0,0 0 0,0 0 0,0-1 0,0 0 0,0 0 0,-1-1 0,1 0 0,-1 0 0,1-1 0,-1 1 0,0-1 0,-1-1 0,1 1 0,-1-1 0,8-8 0,3-5 0,0 0 0,-2-2 0,0 0 0,17-32 0,-19 28 0,-1-1 0,-1-1 0,-1 1 0,-1-1 0,-2-1 0,4-30 0,-6 23 0,-1-1 0,-2 0 0,-1 0 0,-7-46 0,5 72 0,1 0 0,-1 0 0,-5-13 0,6 19 0,0 1 0,0-1 0,0 1 0,-1 0 0,1-1 0,-1 1 0,1 0 0,-1 0 0,0 0 0,0 0 0,0 0 0,0 0 0,-1 1 0,1-1 0,-3-1 0,5 3 0,-1 0 0,0 0 0,1 0 0,-1 0 0,0 0 0,1 0 0,-1 1 0,0-1 0,1 0 0,-1 0 0,0 0 0,1 1 0,-1-1 0,0 0 0,1 1 0,-1-1 0,1 1 0,-1-1 0,1 0 0,-1 1 0,1-1 0,-1 1 0,1 0 0,0-1 0,-1 1 0,1-1 0,-1 2 0,-10 18 0,6 1 0,1 1 0,1 0 0,0 0 0,2 0 0,1 1 0,2 26 0,0-4 0,0-5 0,2-1 0,11 51 0,26 74 0,-18-80 0,-22-77 0,1-1 0,0 1 0,1 0 0,-1-1 0,1 0 0,1 0 0,-1 0 0,7 8 0,-9-12 0,0-1 0,0 0 0,1 0 0,-1 0 0,0 0 0,1 0 0,-1 0 0,1 0 0,-1 0 0,1-1 0,-1 1 0,1-1 0,-1 1 0,1-1 0,0 1 0,1-1 0,0 0 0,-1 0 0,0-1 0,0 1 0,1 0 0,-1-1 0,0 0 0,0 0 0,1 1 0,-1-1 0,0 0 0,0-1 0,0 1 0,0 0 0,3-3 0,15-14 0,-1 0 0,0-1 0,-2-1 0,0-1 0,-1-1 0,17-31 0,4 2 0,-37 51 0,0-1 0,1 1 0,-1-1 0,0 1 0,1-1 0,-1 1 0,0 0 0,1-1 0,-1 1 0,1 0 0,-1-1 0,1 1 0,-1 0 0,1 0 0,-1 0 0,1-1 0,-1 1 0,1 0 0,-1 0 0,1 0 0,-1 0 0,1 0 0,-1 0 0,1 0 0,-1 0 0,1 0 0,-1 0 0,1 0 0,-1 0 0,1 0 0,-1 1 0,1-1 0,-1 0 0,1 0 0,-1 0 0,1 1 0,12 13 0,-11-12 0,3 7 0,0 0 0,0 0 0,0 0 0,-1 0 0,-1 1 0,1-1 0,-2 1 0,1 0 0,-1 0 0,-1 0 0,0 0 0,0 0 0,-1 0 0,0 0 0,-2 12 0,1-14 0,-1 1 0,0-1 0,0 0 0,0 0 0,-1 0 0,0 0 0,-1 0 0,-6 10 0,7-14 0,0 1 0,-1-1 0,1 0 0,-1 0 0,0 0 0,0 0 0,0-1 0,-1 1 0,1-1 0,-1-1 0,0 1 0,0 0 0,-8 2 0,8-4 0,1 0 0,-1 0 0,1-1 0,-1 1 0,1-1 0,-1 0 0,1 0 0,-1-1 0,1 1 0,-1-1 0,1 0 0,-1 0 0,1-1 0,0 1 0,0-1 0,-1 0 0,1 0 0,-7-6 0,7 5 0,0 0 0,0 0 0,0 0 0,0-1 0,1 0 0,-1 0 0,1 0 0,0 0 0,0 0 0,0-1 0,1 1 0,0-1 0,0 0 0,0 1 0,0-1 0,-1-8 0,3 11 0,0 0 0,0 1 0,0-1 0,1 0 0,-1 1 0,0-1 0,1 1 0,-1-1 0,1 1 0,0-1 0,-1 1 0,1-1 0,0 1 0,0-1 0,0 1 0,0 0 0,0-1 0,0 1 0,0 0 0,1 0 0,-1 0 0,0 0 0,1 0 0,-1 0 0,0 0 0,1 1 0,-1-1 0,1 1 0,2-2 0,6-1 0,0-1 0,1 1 0,13-1 0,-21 3 0,15-1 0,0 1 0,0 0 0,31 4 0,14-1 0,33-7 0,-1-5 0,99-22 0,-194 32 0,0 0 0,1 0 0,-1-1 0,0 1 0,1 0 0,-1 0 0,0 0 0,1 0 0,-1 0 0,0 0 0,1-1 0,-1 1 0,1 0 0,-1 0 0,0 0 0,1 0 0,-1 0 0,0 0 0,1 1 0,-1-1 0,1 0 0,-1 0 0,0 0 0,1 0 0,-1 0 0,0 1 0,1-1 0,-1 0 0,0 0 0,1 0 0,-1 1 0,0-1 0,1 0 0,-1 0 0,0 1 0,0-1 0,0 0 0,1 1 0,-1-1 0,0 0 0,0 1 0,0-1 0,0 0 0,1 1 0,-1-1 0,0 1 0,0-1 0,0 0 0,0 1 0,0-1 0,0 1 0,0-1 0,0 0 0,0 1 0,-1 1 0,0 0 0,1 0 0,-1 0 0,0 0 0,0-1 0,0 1 0,0 0 0,0-1 0,-1 1 0,-1 1 0,-4 4 173,-1-1 1,0 0-1,0 0 1,-17 8-1,-9 2-5055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03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16072,'0'0'1697,"19"-3"-1051,314-33 2052,-275 36-2098,1 3 0,76 14 1,-112-14-410,-22-3-186,1 1 1,-1-1-1,1 0 1,-1 1-1,0-1 1,0 0-1,1 1 1,-1-1 0,0 1-1,0 0 1,1 0-1,0 1 1,-1-2 19,-1 0 1,0 1-1,1-1 0,-1 1 1,0-1-1,0 0 1,1 1-1,-1-1 0,0 1 1,0-1-1,0 1 0,0-1 1,1 1-1,-1-1 1,0 1-1,0-1 0,0 1 1,0-1-1,0 1 1,0-1-1,0 1 0,-1 0 1,1 0-203,-1 1 0,1-1 0,-1 0 0,0 1 0,0-1 0,1 0 0,-1 0 0,0 0 0,0 0 0,0 0 0,0 0 0,0 0 0,-1 0 0,1 0 0,0 0 0,0 0 0,-2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03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14672,'0'0'1616,"58"26"-1656,-17-14-400,5-8 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13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0 213 8240,'0'0'6110,"13"2"-5722,2 1-232,1-1 0,0-1 0,0-1-1,0 0 1,31-5 0,-39 4-77,-1-1 1,0-1-1,0 1 1,0-2-1,0 1 1,0 0-1,-1-1 1,1-1-1,-1 1 0,0-1 1,0 0-1,-1 0 1,10-12-1,-13 14-29,1 0 0,-1-1 0,0 1 0,-1-1 0,1 0 0,-1 1 0,1-1 0,-1 0 0,0 0 0,0 0 0,-1 0 0,1 0 0,-1 0 0,0 0 0,0 0 0,0 0 0,-1 0 0,0 0 0,1 0 0,-1 0 0,0 0 0,-1 0 0,1 1 0,-1-1 0,0 0 0,0 1 0,-4-6 0,4 6-13,0 0 0,0 0 1,-1 0-1,1 0 0,-1 0 0,0 1 1,0-1-1,0 1 0,0 0 1,0 0-1,0 0 0,-1 0 0,1 1 1,-1-1-1,1 1 0,-1 0 0,0 0 1,1 0-1,-1 1 0,0-1 1,0 1-1,1 0 0,-1 0 0,0 0 1,0 0-1,0 1 0,1 0 0,-1-1 1,0 1-1,1 1 0,-1-1 1,1 0-1,-1 1 0,-2 2 0,-1-1-4,1 1 0,0 0 0,0 0-1,1 0 1,-1 1 0,1-1-1,0 2 1,0-1 0,1 0-1,-1 1 1,1 0 0,0 0 0,1 0-1,0 0 1,0 1 0,0-1-1,-3 11 1,5-9 2,-1 0 0,1-1 1,1 1-1,-1 0 0,1 0 0,1-1 0,0 1 0,0 0 0,0 0 1,1-1-1,5 15 0,-4-16-7,0 0 0,0 0 1,1 0-1,0 0 0,1-1 0,-1 0 1,1 0-1,0 0 0,0 0 0,0-1 1,1 0-1,0 0 0,9 5 0,-2-2 18,0-1 0,1 0 0,-1 0 0,1-2 0,0 0-1,24 4 1,-31-7-19,0-1 0,0 1 0,0-1-1,0-1 1,0 1 0,0-1 0,0-1 0,0 1-1,0-1 1,0 0 0,-1-1 0,1 0-1,-1 0 1,1 0 0,9-7 0,136-114 628,-88 69-340,-44 36-191,-16 14-69,1 0 0,0 0 0,0 1 1,0-1-1,8-3 0,-12 7-39,0 1-1,0-1 1,0 1-1,1 0 1,-1-1-1,0 1 1,0 0-1,0 0 1,1 0 0,-1 0-1,0 0 1,0 0-1,1 0 1,-1 0-1,0 1 1,0-1-1,0 0 1,1 1 0,-1-1-1,0 1 1,0-1-1,0 1 1,0-1-1,0 1 1,0 0-1,0 0 1,0-1 0,1 3-1,3 2 35,0 0 1,-1 0-1,7 12 0,-5-9-35,32 57 138,-28-46-93,0-1 0,17 22 0,-18-29-36,8 13 77,1-1 1,2-2-1,0 1 1,1-2 0,38 27-1,-14-14 258,-31-23-261,-8-5-3427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13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587 1 10752,'0'0'3429,"-16"3"-3185,-9 1-121,0 1 1,0 2-1,-39 15 0,22-1 189,2 1-1,-68 51 1,-64 67 1563,151-122-1524,-25 27 1003,43-40-809,9-6-207,11-6-148,51-29-2679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17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239 724 7328,'0'0'6952,"-16"7"-6414,2-2-406,0 1 40,0 0 1,0 0 0,0 1 0,1 1-1,-24 18 1,32-22-79,-13 10 573,-28 32 0,42-42-532,1 0-1,-1 0 1,1 1-1,1-1 1,-1 1 0,0-1-1,1 1 1,0 0-1,0 0 1,1 0-1,-1 0 1,1 0 0,0 0-1,0 6 1,1-9-81,1 0 0,-1 0 0,0 0 0,1-1 0,0 1 0,-1 0 0,1 0 0,0 0 1,0-1-1,0 1 0,0 0 0,0-1 0,0 1 0,0-1 0,1 0 0,-1 1 0,1-1 0,-1 0 0,1 0 1,-1 1-1,1-1 0,0-1 0,-1 1 0,1 0 0,0 0 0,2 0 0,6 2 88,0 0 1,0 0-1,15 1 0,-14-3-70,1 0-1,0-1 1,-1 0 0,1 0 0,-1-2-1,1 1 1,-1-2 0,1 1 0,-1-2-1,0 1 1,14-8 0,-4 0 48,0 0-1,-2-2 1,1 0 0,28-27 0,-34 27-25,0-2 0,-1 0 0,-1 0 0,21-34 0,30-73 331,-58 111-391,9-21 78,-1-1 0,-2 0 0,7-35-1,15-107 277,-17 77-160,-11 67-49,1-61-1,-5 66-75,4-20 539,-14 60-349,-17 212-47,16-112-172,-27 238 285,29-281-246,5-36 63,-1-1 1,-2 1-1,-12 40 0,-5-25 247,20-33-257,13-31 29,5-7-200,95-102 125,-92 106-67,0 1-1,1 1 1,1 1 0,40-23-1,-59 37-48,0 0-1,-1-1 0,1 1 0,0 0 0,-1 0 0,1 0 0,0 0 0,0-1 1,-1 1-1,1 0 0,0 1 0,0-1 0,-1 0 0,1 0 0,0 0 0,0 0 1,-1 1-1,1-1 0,0 0 0,-1 0 0,1 1 0,0-1 0,-1 1 0,1-1 0,-1 0 1,1 1-1,0-1 0,-1 1 0,1 0 0,-1-1 0,0 1 0,1-1 0,-1 1 1,1 0-1,-1-1 0,0 1 0,0 0 0,1-1 0,-1 1 0,0 1 0,10 34 31,-10-32-29,11 76 42,4 20 34,-14-95-74,0 0-1,0 0 0,1 0 1,-1 0-1,1 0 0,1 0 1,-1-1-1,6 9 0,-6-11-3,0-1 0,0 1 0,0-1 0,0 1 0,0-1 0,0 0 0,0 0 0,0 0 0,0 0-1,1 0 1,-1-1 0,1 1 0,-1-1 0,0 1 0,1-1 0,-1 0 0,1 0 0,-1 0 0,0 0 0,1-1 0,4 0-1,3-1 4,1 0 0,0-1 0,-1-1 0,0 0 0,1 0 0,-2-1 0,15-8 0,62-50 51,-34 24-28,139-108 101,-174 137-99,6-6 83,-23 16-112,0 0 0,0 0 0,0 1 0,0-1 0,0 0 0,0 0 0,0 0 0,0 1 0,0-1-1,0 0 1,-1 0 0,1 1 0,0-1 0,0 0 0,1 0 0,-1 1 0,0-1 0,0 0 0,0 0 0,0 1 0,0-1 0,0 0 0,0 0 0,0 1 0,0-1 0,0 0 0,1 0 0,-1 0 0,0 1 0,0-1 0,0 0 0,0 0 0,1 0 0,-1 0 0,0 1 0,0-1 0,0 0 0,1 0 0,-1 0 0,0 0 0,0 0 0,1 0 0,-1 0 0,0 0 0,0 1 0,1-1 0,-1 0 0,0 0 0,0 0-1,1 0 1,-1 0 0,0 0 0,0-1 0,1 1 0,-1 0 0,0 0 0,0 0 0,1 0 0,-1 0 0,0 0 0,0 0 0,0 0 0,1-1 0,-1 1 0,-9 7 8,0 0-1,-1 0 0,0-1 1,0 0-1,-1-1 1,1 0-1,-1-1 1,0 0-1,-13 2 1,6 0-3,0 0 0,-20 11 0,27-12-2,-5 4 8,-31 21 1,41-26-13,0 1 0,1 0 0,0 1 0,0-1 0,1 1 0,-1 0 1,1 0-1,-4 8 0,4-7-1,1 0 0,-1 1 0,1-1 0,1 1-1,-4 14 1,5-20 0,1 0-1,0 0 0,0 0 0,0 0 0,0 0 0,1 1 0,-1-1 0,0 0 1,1 0-1,-1 0 0,1 0 0,0 0 0,0-1 0,0 1 0,0 0 1,0 0-1,0 0 0,0-1 0,1 1 0,-1-1 0,0 1 0,1-1 0,0 1 1,-1-1-1,1 0 0,0 0 0,3 2 0,0 0 3,0-1 0,0 0-1,0 0 1,0 0 0,1-1-1,-1 0 1,0 0 0,1 0 0,-1-1-1,1 0 1,-1 0 0,1 0 0,-1 0-1,1-1 1,-1 0 0,0 0-1,1-1 1,-1 1 0,0-1 0,0 0-1,0-1 1,0 1 0,0-1 0,-1 0-1,1 0 1,6-7 0,2-1 8,-1-1 0,-1 0 0,0 0 0,-1-1 0,0-1-1,-1 0 1,12-22 0,-10 15 12,-7 16-3,-1-1 1,0 0-1,0 0 1,-1 0-1,4-11 1,-6 17-17,0-1-1,0 1 1,0 0 0,0 0 0,0 0 0,0 0 0,0 0-1,0 0 1,0 0 0,0-1 0,1 1 0,-1 0 0,0 0-1,0 0 1,0 0 0,0 0 0,0 0 0,0 0 0,0 0-1,0 0 1,0-1 0,0 1 0,0 0 0,0 0 0,1 0-1,-1 0 1,0 0 0,0 0 0,0 0 0,0 0 0,0 0-1,0 0 1,0 0 0,1 0 0,-1 0 0,0 0 0,0 0-1,0 0 1,0 0 0,0 0 0,0 0 0,0 0 0,1 0-1,-1 0 1,0 0 0,0 0 0,0 0 0,0 0 0,0 0-1,0 0 1,0 0 0,1 1 0,6 6 61,7 13-37,35 54-34,-43-66 5,1 0-1,-1-1 0,2 0 1,-1 0-1,1 0 0,0-1 1,9 5-1,-15-10 3,-1 0-1,1-1 1,0 1 0,0-1-1,-1 1 1,1-1 0,0 0-1,0 0 1,0 0 0,0 0-1,-1 0 1,1 0-1,0 0 1,0-1 0,0 1-1,-1-1 1,1 1 0,0-1-1,3-1 1,31-22 27,-28 19-21,3-4 16,0-1 0,-1 0-1,17-22 1,-18 21 11,1 0 1,-1 1-1,24-19 0,-17 15 11,4-2 67,-20 16-107,1 0-1,-1 0 0,1 0 1,-1 0-1,1 0 0,-1 0 1,1 0-1,-1 0 0,0 0 1,1 0-1,-1 0 0,1 0 1,-1 0-1,1 0 0,-1 1 1,1-1-1,-1 0 0,0 0 1,1 1-1,-1-1 0,0 0 1,1 1-1,-1-1 0,0 0 1,1 1-1,-1-1 0,0 0 1,1 1-1,-1-1 0,0 1 1,0-1-1,0 0 0,1 1 1,-1-1-1,0 1 0,0-1 1,0 1-1,5 18 30,2 18-7,-2-11 17,2 50 0,-9-58 3,0-8 154,11-19-57,5-11-70,10-17 36,2 2 1,33-34-1,-51 62-88,-1 0-1,1 1 1,14-9-1,-9 7 38,-13 8-55,1 0-1,-1 0 1,1 0-1,-1 1 0,1-1 1,-1 0-1,1 0 1,-1 1-1,0-1 1,1 0-1,-1 0 0,1 1 1,-1-1-1,1 1 1,-1-1-1,0 0 1,1 1-1,-1-1 0,0 1 1,0-1-1,1 1 1,-1-1-1,0 1 1,0-1-1,0 1 0,0-1 1,1 1-1,-1-1 1,0 1-1,0 0 1,0 0-1,5 20 21,2 40-22,-7-48-12,1-1 1,0 1-1,1 0 0,1-1 1,0 1-1,1-1 1,6 15-1,-9-25 12,0 0 0,1 1 0,-1-1 0,1 0 0,-1 0 0,1-1 0,0 1 0,0 0 0,0-1 0,0 1 0,0-1 0,0 1 0,0-1 0,1 0 0,-1 0 0,0 0 0,1 0 0,-1 0 0,1-1 0,-1 1 0,1-1 0,-1 1 0,1-1 0,-1 0 0,1 0 0,-1 0 0,6-1 0,4-2 11,1 1 0,-1-2 1,0 1-1,15-8 0,-17 7-11,35-14-2,-1-3 0,-1-1 0,61-43 0,-63 40 0,-31 20 0,-1-1 0,1 0 0,-1 0 0,0-1 0,-1 0 0,1 0 0,11-15 0,4-4 0,-24 26 0,0 0 0,0 0 0,0 0 0,-1 0 0,1 0 0,0 0 0,0 0 0,0 0 0,0 0 0,0 0 0,0 0 0,0 0 0,0 0 0,-1 0 0,1 0 0,0 0 0,0 0 0,0 0 0,0 0 0,0 0 0,0 0 0,0 0 0,0 0 0,0 0 0,0 0 0,-1 0 0,1 0 0,0 0 0,0 0 0,0-1 0,0 1 0,0 0 0,0 0 0,0 0 0,0 0 0,0 0 0,0 0 0,0 0 0,0 0 0,0 0 0,0 0 0,0-1 0,0 1 0,0 0 0,0 0 0,0 0 0,0 0 0,0 0 0,0 0 0,0 0 0,0 0 0,0-1 0,0 1 0,0 0 0,0 0 0,0 0 0,0 0 0,0 0 0,-11 4 0,-5 4 0,0 1 0,0 1 0,1 0 0,1 1 0,-1 1 0,2 0 0,0 1 0,0 0 0,1 1 0,1 1 0,0-1 0,1 2 0,0 0 0,2 0 0,0 0 0,0 1 0,2 0 0,-7 27 0,12-39 0,0 1 0,0 0 0,1-1 0,0 1 0,0-1 0,0 1 0,1 0 0,0-1 0,0 1 0,0-1 0,1 1 0,0-1 0,3 7 0,-4-10 0,0 0 0,0 0 0,0 0 0,1 0 0,-1 0 0,1-1 0,-1 1 0,1-1 0,-1 1 0,1-1 0,0 1 0,0-1 0,0 0 0,0 0 0,0 0 0,0 0 0,0 0 0,0 0 0,0-1 0,0 1 0,0-1 0,0 1 0,1-1 0,-1 0 0,0 0 0,0 0 0,1 0 0,-1 0 0,0-1 0,0 1 0,0-1 0,0 1 0,1-1 0,2-2 0,-1 2 0,-1-1 0,1-1 0,-1 1 0,0 0 0,0-1 0,0 0 0,0 1 0,0-1 0,0 0 0,-1-1 0,0 1 0,0 0 0,0-1 0,2-3 0,2-6 0,0-1 0,6-21 0,19-123 0,-25 121 0,-5 28 0,-2 26 0,25 126 0,2 4 0,8 201 0,-33-328 0,-1 0 0,-2 0 0,-4 27 0,4-39 0,0 0 0,0 0 0,-1-1 0,0 1 0,0-1 0,-1 1 0,0-1 0,0 0 0,-1 0 0,0-1 0,-7 8 0,9-11 0,0-1 0,-1 0 0,1 0 0,0 0 0,-1 0 0,1-1 0,-1 1 0,1-1 0,-1 0 0,0 0 0,0 0 0,1 0 0,-1-1 0,0 0 0,0 0 0,0 0 0,0 0 0,0 0 0,1-1 0,-6-1 0,-3-1 0,0 0 0,0-1 0,0 0 0,-22-12 0,18 6 0,1-1 0,0-1 0,0-1 0,1 0 0,1 0 0,0-2 0,1 1 0,-20-33 0,29 42 0,0 0 0,0 0 0,1-1 0,0 1 0,0-1 0,0 0 0,1 0 0,-1 1 0,1-1 0,1 0 0,-1 0 0,1 0 0,0 0 0,1 0 0,-1 0 0,1 0 0,0 0 0,1 0 0,-1 0 0,1 1 0,1-1 0,-1 1 0,6-10 0,0 2 0,0 1 0,0 0 0,1 0 0,1 1 0,0 1 0,0 0 0,1 0 0,24-16 0,60-33 0,-40 26 0,81-64 0,-79 49 0,101-89 0,-79 73 0,-74 59 0,1 1 0,0-1 0,-1-1 0,0 1 0,0-1 0,4-6 0,-8 10 0,0 1 0,-1 0 0,1 0 0,-1 0 0,1-1 0,-1 1 0,1 0 0,-1-1 0,0 1 0,0 0 0,0-1 0,0 1 0,0 0 0,0-1 0,0 1 0,0 0 0,0-1 0,-1 1 0,1 0 0,0 0 0,-1-1 0,1 1 0,-1 0 0,0 0 0,1-1 0,-1 1 0,0 0 0,0 0 0,1 0 0,-1 0 0,0 0 0,0 0 0,0 1 0,0-1 0,-1 0 0,1 0 0,0 1 0,0-1 0,0 0 0,0 1 0,-3-1 0,0-1 0,0 0 0,-1 1 0,1 0 0,0-1 0,0 2 0,-1-1 0,1 0 0,-1 1 0,1 0 0,0 0 0,-7 1 0,-3 1 0,0 1 0,-16 5 0,3 0 0,25-8 0,0 1 0,1-1 0,-1 0 0,0 1 0,1-1 0,-1 1 0,1 0 0,-1-1 0,1 1 0,-1 0 0,1 0 0,0 0 0,-1 0 0,1 0 0,0 0 0,0 1 0,0-1 0,-2 3 0,2-3 0,1 0 0,0 0 0,0 0 0,0 0 0,0 0 0,0 0 0,0 0 0,0 0 0,0 0 0,1 0 0,-1 0 0,0 0 0,1 0 0,-1 0 0,0 0 0,1 0 0,-1 0 0,1 0 0,0-1 0,-1 1 0,1 0 0,0 1 0,7 5 0,0 1 0,0-1 0,0-1 0,14 9 0,-13-9 0,7 4 0,0 0 0,1-1 0,1 0 0,-1-2 0,1 0 0,0-1 0,21 4 0,-26-7 0,0-1 0,-1-1 0,1 0 0,0-1 0,0 0 0,0-1 0,-1 0 0,1-1 0,0-1 0,-1 0 0,22-8 0,21-13 0,53-32 0,-94 46 0,25-21 0,-29 21 0,1 1 0,0 1 0,20-12 0,-24 12 0,-7 5 0,-4 6 0,-71 60 0,7-7 0,48-37 0,1 2 0,1 0 0,-30 46 0,46-65 0,1 0 0,0 1 0,-1-1 0,1 1 0,0-1 0,1 1 0,-1 0 0,0-1 0,1 1 0,-1 0 0,1 0 0,0-1 0,0 1 0,0 0 0,0 0 0,1-1 0,-1 1 0,1 0 0,-1-1 0,1 1 0,0-1 0,0 1 0,2 2 0,-2-3 0,0 0 0,1-1 0,-1 0 0,0 1 0,1-1 0,0 0 0,-1 0 0,1 0 0,0 0 0,-1 0 0,1 0 0,0 0 0,0 0 0,0-1 0,0 1 0,0-1 0,-1 1 0,1-1 0,0 0 0,0 0 0,0 0 0,0 0 0,0 0 0,0 0 0,0-1 0,0 1 0,0-1 0,0 1 0,0-1 0,0 0 0,-1 1 0,4-3 0,1 0 0,0 0 0,-1-1 0,1 0 0,-1 0 0,1 0 0,-1 0 0,-1-1 0,6-6 0,32-49 0,-19 26 0,8-15 0,-2-1 0,-3-1 0,25-67 0,-36 76 0,-2-1 0,-2 0 0,-2-1 0,-2 0 0,-2 0 0,0-65 0,-5 103 0,0-7 0,0 1 0,0 0 0,-1-1 0,-1 1 0,-4-16 0,6 27 0,0 1 0,0-1 0,-1 0 0,1 1 0,0-1 0,0 1 0,-1-1 0,1 0 0,0 1 0,-1-1 0,1 1 0,0-1 0,-1 1 0,1-1 0,-1 1 0,1-1 0,-1 1 0,1-1 0,-1 1 0,0 0 0,1-1 0,-1 1 0,1 0 0,-1-1 0,0 1 0,1 0 0,-1 0 0,0 0 0,1 0 0,-1-1 0,0 1 0,1 0 0,-1 0 0,0 0 0,1 0 0,-1 1 0,0-1 0,1 0 0,-1 0 0,0 0 0,1 0 0,-1 1 0,0-1 0,1 0 0,-1 1 0,1-1 0,-1 0 0,1 1 0,-1-1 0,1 1 0,-2 0 0,-2 3 0,-1 0 0,1 0 0,0 1 0,-6 8 0,-2 4 0,2 1 0,0 0 0,1 1 0,1 0 0,1 1 0,0-1 0,2 1 0,0 0 0,-3 31 0,4-4 0,2-1 0,2 1 0,8 55 0,-7-87 0,2-1 0,0 1 0,1-1 0,1 0 0,0-1 0,10 21 0,4 0 0,27 36 0,-42-65 0,-1-1 0,1 1 0,0-1 0,0 0 0,1 0 0,-1-1 0,1 1 0,0-1 0,0 0 0,0 0 0,0-1 0,0 1 0,0-1 0,1-1 0,7 3 0,-5-3 0,0 0 0,0 0 0,1 0 0,-1-1 0,0-1 0,0 1 0,0-1 0,0-1 0,0 1 0,8-4 0,-15 5 36,0-1 0,0 1 1,-1 0-1,1 0 0,0 0 0,0 0 0,0-1 1,0 1-1,-1 0 0,1 1 0,0-1 0,0 0 1,0 0-1,-1 0 0,1 0 0,0 1 0,0-1 1,-1 0-1,1 1 0,0-1 0,0 0 0,-1 1 1,2 0-1,7 9-4928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59 198 10344,'0'0'12925,"-7"11"-12219,3-5-608,-2 3 139,-1 0 0,1 1-1,1 0 1,0 1 0,0-1 0,1 1-1,-4 18 1,7-25-92,1 0-1,0 1 1,0-1-1,0 1 1,0-1 0,1 1-1,0-1 1,0 0-1,0 1 1,0-1 0,1 0-1,0 0 1,-1 0-1,2 0 1,-1 0-1,5 6 1,-5-8-61,0 1 1,0-1-1,0 0 0,1-1 1,-1 1-1,1 0 0,-1 0 1,1-1-1,0 0 0,-1 1 1,1-1-1,0 0 1,0-1-1,0 1 0,0 0 1,0-1-1,0 1 0,0-1 1,0 0-1,0 0 0,0 0 1,0-1-1,0 1 0,5-2 1,1-1 52,0 0 1,1-1 0,-1 0 0,0-1-1,-1 0 1,1 0 0,-1-1 0,13-11-1,-2-1 192,-1-1-1,17-22 1,-35 46-329,0 1 0,0-1 0,0 1 0,1-1 0,-1 1 0,1-1 0,1 1 0,-1-1 0,1 0 0,4 10 0,-4-12 0,0 0 0,0 0 0,0-1 0,1 1 0,-1-1 0,1 1 0,-1-1 0,1 0 0,0 0 0,0 0 0,0 0 0,0 0 0,0-1 0,0 1 0,1-1 0,-1 0 0,0 0 0,1 0 0,-1-1 0,1 1 0,3-1 0,1 0 0,0 0 0,0-1 0,-1-1 0,1 1 0,-1-1 0,0 0 0,1-1 0,11-6 0,-8 4 0,0-1 0,0-1 0,0 1 0,-1-2 0,0 0 0,-1 0 0,0 0 0,0-1 0,0-1 0,-2 1 0,1-2 0,8-14 0,-12 18 0,-1 0 0,0 0 0,0 0 0,-1-1 0,0 1 0,0-1 0,-1 1 0,0-1 0,0 0 0,0 1 0,-1-1 0,-1 0 0,1 0 0,-1 1 0,-1-1 0,1 0 0,-1 1 0,0-1 0,-1 1 0,0 0 0,-5-9 0,5 10 49,-1 1 0,0 0 1,0-1-1,0 1 0,-1 1 0,0-1 0,0 1 0,0-1 1,0 1-1,-1 1 0,1-1 0,-1 1 0,0 0 1,0 0-1,0 1 0,-1 0 0,1 0 0,0 0 0,-12 0 1,7 0-497,0 1-1,-1 1 1,1 0 0,0 0 0,0 1 0,0 1 0,0 0 0,0 0 0,0 1 0,-17 7-1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18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17887,'0'0'7376,"-6"58"-6912,4-42-208,-2-7 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32.753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20 1 4616,'0'0'2697,"-4"10"-2402,-10 36-63,14-43-214,-1-1 1,1 0 0,0 1-1,0-1 1,0 1 0,0-1-1,0 0 1,1 1 0,-1-1-1,1 0 1,-1 1 0,1-1-1,0 0 1,0 0 0,0 0-1,0 0 1,0 0 0,1 0-1,-1 0 1,1 0 0,-1 0-1,1 0 1,0-1 0,-1 1-1,1-1 1,0 1-1,3 1 1,2 1 29,0-1-1,1 1 0,-1-1 1,1 0-1,13 2 0,26 4 155,-1-3 0,75 0 0,-79-5-15,0 1 0,0 2 0,68 16 0,-67-8-22,-16-5 42,0 1-1,40 17 1,-45-16 30,0-1 0,1-1-1,41 7 1,-49-11-121,-13-3-98,0 0 0,1 1 1,-1-1-1,1 0 1,-1 0-1,0 0 0,1-1 1,-1 1-1,0 0 1,1-1-1,-1 0 1,0 1-1,0-1 0,0 0 1,1 0-1,-1 0 1,3-3-1,-1 1-1,-1 0 0,0 0 0,1-1-1,-1 1 1,0-1 0,-1 0 0,1 0 0,2-6 0,2-6-10,0 0-1,-2-1 1,7-31 0,-1-10-1575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35.606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0 137 4120,'0'0'1321,"11"-4"-1137,34-15-15,-41 18-131,0 0 0,0 0 0,0 0 0,0 1 0,0 0 0,0-1 0,0 1 0,0 0 0,0 1 0,0-1 0,0 1 0,0 0 0,0 0 0,0 0 0,-1 0 0,7 4 0,19 4 320,-19-8-287,-1 0-1,1-1 1,0 0 0,-1 0-1,1-1 1,-1 0-1,1-1 1,8-3-1,9-3 139,35-17 0,-36 13-47,37-10 1,4 1 108,-45 13-158,1 1-1,0 1 1,0 1 0,26-2-1,-29 7 8,-1 0 0,1 2 1,0 1-1,-1 0 0,28 9 0,-8-3 91,-14-1-63,-20-6-95,0 0 0,0 0 0,0-1 1,0 0-1,10 1 0,-15-2-75,1 0 1,-1-1-1,1 1 0,-1 0 0,0-1 1,1 1-1,-1 0 0,1-1 0,-1 1 1,0 0-1,1-1 0,-1 1 1,0-1-1,1 1 0,-1-1 0,0 1 1,0-1-1,0 1 0,1-1 0,-1 1 1,0-1-1,0 0 0,0 1 1,0-1-1,0 1 0,0-1 0,0 1 1,0-1-1,0 1 0,0-1 0,0 0 1,0 1-1,-1-1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7:42.754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8 3000,'0'0'1580,"10"1"-1485,18 2-46,3 2 182,1-2 0,58-3 0,-66-3-130,-6 1 47,0-1-1,0 2 1,0 1-1,35 3 1,-31-1 121,0-1 0,0-1 0,1-1 0,-1-1 0,0-1-1,26-6 1,-45 8-196,0 1-1,0-1 0,0 1 0,0 0 1,0 0-1,0 0 0,0 1 0,0-1 1,-1 1-1,5 1 0,10 2 171,14 0 317,51 0 1,-31 4 47,-29-8-217,-16 0-363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9:44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93 505 6128,'0'0'6109,"-2"14"-5944,-11 90 162,7-65-64,-12 41 0,9-44 24,-6 53 0,12-45-47,1-14 136,-12 60 1,14-87-314,-3 8 223,0-1 0,1 1-1,1 0 1,-1 16 0,2-27-102,4-20 109,-1-1-1,-2 1 0,0-26 1,3-21-66,0 39-80,1 0 0,2 1-1,14-38 1,-14 40-36,-1 1-1,-1-1 0,2-28 1,-4 21 39,10-35 1,-10 53-83,1 0 1,1 0-1,0 1 1,12-22-1,-15 31-35,1 0-1,0 0 0,0 0 1,0 0-1,1 0 1,-1 1-1,1 0 1,0 0-1,0 0 1,0 0-1,0 0 1,0 1-1,1 0 1,-1 0-1,1 0 0,0 0 1,5-1-1,-8 3-21,1 0-1,-1 0 1,0 0-1,0 1 1,0-1-1,0 1 1,0-1-1,0 1 1,0 0-1,0-1 1,0 1-1,0 0 1,0 0-1,0 1 1,0-1-1,-1 0 1,1 0-1,-1 1 1,1-1-1,1 3 1,3 2 4,-1 0 0,-1 0-1,1 0 1,4 9 0,-6-8-6,0 0 0,-1 1 0,0-1 0,0 0 0,0 1 0,-1-1 0,0 1 0,-1-1 0,0 1 0,0-1 0,0 1 0,-1-1 0,-2 10 0,2-10 0,-1-1 0,1 0 0,-1 0-1,-1 1 1,1-1 0,-1-1 0,0 1 0,-1 0 0,1-1 0,-1 1 0,0-1 0,0 0 0,-1 0 0,0-1 0,-8 7 0,5-5 3,2-2 9,0 0 1,0 0-1,-1 0 0,1-1 0,-1 1 0,0-2 1,0 1-1,0-1 0,-7 2 0,6-3 7,5 0-18,0-1-1,1 1 0,-1-1 0,0 0 0,0 1 0,1-1 1,-1-1-1,0 1 0,0 0 0,1-1 0,-1 1 1,0-1-1,1 0 0,-1 1 0,0-2 0,1 1 1,-5-2-1,-2-4 140,16 6-60,6 0-81,170 0 12,-122 2-2,-51 1-3,0-2-1,0 1 0,1-1 0,-1-1 0,0 0 0,1-1 0,-1 0 0,0 0 0,15-6 0,-3-1 13,-16 8-11,0-1 1,0-1-1,-1 1 1,1-1-1,0 0 0,-1-1 1,0 1-1,0-1 0,6-5 1,-2 0-8,-8 7 0,1 0-1,0 1 1,0-1 0,0 0-1,-1 0 1,1 0 0,-1 0-1,1 0 1,-1 0 0,0 0-1,0-1 1,0 1 0,0 0-1,0-1 1,-1 1 0,1 0-1,-1-1 1,1 1 0,-1-1-1,0 1 1,0-1 0,0 1-1,0-1 1,-1 1 0,0-5-1,0 2 9,0 1-1,0-1 1,-1 0-1,1 1 0,-1-1 1,-4-7-1,4 11-9,1-1 1,-1 0-1,0 1 0,1-1 1,-1 1-1,0-1 0,0 1 0,0 0 1,0 0-1,0 0 0,-1 0 1,1 0-1,0 0 0,0 1 0,-1-1 1,-3 0-1,1 1-10,0 0 0,-1 0 0,1 0 0,0 1 1,-1 0-1,1 0 0,0 0 0,0 1 0,0-1 0,0 1 0,0 1 0,0-1 0,1 1 1,-1-1-1,1 1 0,0 1 0,-1-1 0,1 1 0,1-1 0,-1 1 0,0 0 0,1 0 1,-3 6-1,3-6-3,1 0 1,0 0-1,0 0 1,1 0-1,-1 0 1,1 1 0,0-1-1,0 0 1,0 1-1,1-1 1,0 1-1,-1-1 1,2 1 0,-1-1-1,0 1 1,1-1-1,0 1 1,0-1-1,0 0 1,1 1-1,-1-1 1,1 0 0,0 0-1,3 5 1,-2-5 12,-1 0 1,1 0 0,-1 0 0,1-1-1,0 1 1,1-1 0,-1 0-1,0 0 1,1 0 0,0 0 0,-1 0-1,1-1 1,0 0 0,1 0 0,-1 0-1,0 0 1,0-1 0,1 0-1,-1 1 1,1-2 0,-1 1 0,1 0-1,0-1 1,-1 0 0,1 0-1,-1 0 1,1-1 0,8-2 0,0 1 22,1-2 1,-1 0-1,-1 0 1,1-1-1,-1-1 1,1 0-1,-1 0 1,-1-1-1,0-1 1,0 0-1,0-1 1,-1 0-1,0 0 1,-1-1-1,0 0 1,-1-1-1,9-14 1,-13 20 10,-1 0 0,0 0 0,0-1 0,-1 1-1,0-1 1,0 0 0,0 0 0,2-11 0,6 7 178,-7 11-220,0 0 1,-1-1-1,1 1 0,0 0 1,-1 0-1,1 1 1,-1-1-1,1 0 1,-1 1-1,0-1 1,1 1-1,-1 0 1,0 0-1,0 0 0,0 0 1,-1 0-1,4 5 1,0-1-20,-1 1 0,0-1 1,0 1-1,-1 0 0,4 11 1,0 9-42,-4-17 48,0 1 0,0-1 0,1 0 0,9 17 0,-10-22 2,-2-2 1,1 1 0,0-1 0,1 0 0,-1 0 0,0 0 0,1 0 0,5 5 0,-7-8 11,0 1-1,0 0 1,1-1 0,-1 0-1,0 1 1,0-1-1,1 0 1,-1 0 0,0 1-1,0-1 1,1 0 0,-1 0-1,0 0 1,1-1 0,-1 1-1,0 0 1,0 0 0,1-1-1,-1 1 1,0-1-1,0 1 1,0-1 0,0 1-1,0-1 1,1 0 0,-1 0-1,0 1 1,0-1 0,1-2-1,13-8 44,-1-1 0,0 0 0,0-1 0,-1-1 0,-1 0 0,0 0 0,-1-2 0,10-18 0,-18 29-10,0 0 1,0 0-1,1 0 0,5-6 0,5-5 82,-11 10-77,-3 5-33,0 1 0,0-1 0,0 1 0,0-1-1,0 0 1,1 1 0,-1-1 0,0 1 0,0-1-1,1 1 1,-1-1 0,0 1 0,1 0 0,-1-1 0,1 1-1,-1-1 1,1 1 0,-1 0 0,0-1 0,1 1-1,-1 0 1,1-1 0,-1 1 0,1 0 0,0-1 0,0 15 36,3 34-87,-2 0 0,-2 0 0,-2-1 0,-15 80 0,15-111 37,-1 0 1,-1 0-1,0-1 0,-1 1 1,-1-1-1,-11 21 1,17-35 13,-1-1 1,1 1-1,0-1 1,0 1-1,-1-1 1,1 1-1,0-1 1,-1 0 0,1 1-1,-1-1 1,1 1-1,0-1 1,-1 0-1,1 0 1,-1 1-1,1-1 1,-1 0 0,1 0-1,-1 1 1,1-1-1,-1 0 1,1 0-1,-1 0 1,1 0-1,-1 0 1,1 0 0,-1 0-1,1 0 1,-1 0-1,0 0 1,1 0-1,-1 0 1,0 0-1,0-1 3,-1 0 0,1 0 0,0 0 0,0 0 0,-1-1 0,1 1 0,0 0 0,0 0 0,0-1 0,1 1 0,-2-3 0,-17-42 109,16 34-88,1 0 0,0 0 0,1-1 0,0 1 0,1 0 0,0 0 0,1 0 0,3-17-1,-1 11 31,1 0-1,2 0 1,-1 1-1,17-33 0,-11 28-7,-5 10-20,0 1 1,0 0 0,1 0-1,12-15 1,45-38 134,-60 59-164,0 1 0,1 0 0,-1-1 0,1 2 0,0-1-1,0 0 1,0 1 0,1 0 0,-1 0 0,1 1 0,0-1 0,-1 1 0,12-2 0,-14 3-7,1 0-1,-1 1 0,1 0 0,-1 0 0,1 0 0,-1 0 1,1 0-1,-1 1 0,1-1 0,-1 1 0,1 0 1,-1 0-1,0 1 0,1-1 0,-1 1 0,0-1 0,0 1 1,0 0-1,0 0 0,0 0 0,-1 1 0,1-1 1,-1 1-1,4 3 0,-3-1-5,0 0 0,0 0-1,-1 0 1,1 0 0,-1 0 0,0 1 0,-1-1-1,1 1 1,-1-1 0,0 1 0,0 0 0,-1-1-1,0 1 1,0 6 0,-1-2-1,0 0 0,-1-1 0,0 1 0,-1 0 1,0-1-1,0 0 0,-7 12 0,7-15 3,-1 1 0,-1-1 0,1-1 0,-1 1 0,0-1 0,0 1 0,-1-1 0,1-1 0,-1 1-1,-8 4 1,9-7 10,1 1 0,0-1 0,-1 1 0,0-1-1,0 0 1,1-1 0,-1 0 0,0 1-1,0-1 1,0-1 0,0 1 0,-1-1 0,1 0-1,0 0 1,-7-1 0,11 1 2,0 0 0,0-1 0,0 1 1,0 0-1,0 0 0,0 0 0,0-1 0,0 1 0,0 0 1,1-1-1,-1 1 0,0-1 0,0 1 0,0-1 1,1 1-1,-1-1 0,0 0 0,1 1 0,-1-1 0,0 0 1,1 0-1,-1 1 0,1-1 0,-1 0 0,1 0 0,-1 0 1,1 0-1,0 1 0,0-1 0,-1 0 0,1 0 0,0 0 1,0 0-1,0 0 0,0 0 0,0 0 0,0 0 1,0 0-1,0 0 0,0 0 0,0 0 0,1 0 0,-1 0 1,0 1-1,1-3 0,1 1 8,-1-1 0,1 1 1,0-1-1,-1 1 0,1 0 1,0 0-1,0 0 0,1 0 0,-1 0 1,0 1-1,1-1 0,-1 0 0,0 1 1,5-2-1,3 0-16,0 1 0,-1 0 0,1 0 0,0 1 0,0 0-1,18 2 1,63 10-40,-45-4 34,-30-5 10,-8 0 2,0 0-1,0-1 0,1-1 1,-1 1-1,1-1 0,-1-1 1,0 1-1,1-1 0,-1-1 1,0 0-1,0 0 0,12-4 1,-13 2 7,0 1 0,0-1 0,-1 0 1,1 0-1,-1-1 0,1 1 1,-1-2-1,9-9 0,-13 12-4,0-1 0,1 1 0,-2-1 0,1 0 0,0 0-1,-1 0 1,1 0 0,-1 0 0,0 0 0,-1 0 0,1 0 0,-1 0-1,1 0 1,-1 0 0,0 0 0,-1-1 0,1 1 0,-2-4 0,1 5-1,0 0 1,0-1-1,0 1 1,0 0 0,-1 0-1,1 0 1,-1 1 0,0-1-1,0 0 1,0 1-1,0-1 1,0 1 0,-1 0-1,1-1 1,-1 1 0,1 0-1,-1 1 1,0-1-1,0 0 1,0 1 0,0 0-1,0-1 1,0 1 0,0 0-1,-1 1 1,1-1-1,0 1 1,0-1 0,-1 1-1,1 0 1,0 0 0,0 0-1,-7 2 1,9-2-9,-1 1-1,1 0 1,-1 0 0,1 0 0,-1 0-1,1 0 1,0 0 0,-1 0 0,1 0-1,0 1 1,0-1 0,0 0-1,0 1 1,0-1 0,0 1 0,0-1-1,1 1 1,-1-1 0,1 1 0,-1 2-1,-6 31-49,7-25 40,1 0 1,1 0-1,0-1 0,0 1 1,1 0-1,0-1 1,1 0-1,0 0 0,0 0 1,1 0-1,0 0 0,1-1 1,9 12-1,-13-18 20,-1-1 0,1 1 0,0 0-1,0-1 1,-1 1 0,1-1 0,0 0 0,0 0-1,0 0 1,0 0 0,1 0 0,-1 0 0,0 0-1,0-1 1,1 1 0,-1-1 0,0 0 0,0 1-1,1-1 1,-1 0 0,0 0 0,1-1 0,-1 1-1,0 0 1,1-1 0,-1 0 0,0 1 0,0-1-1,0 0 1,0 0 0,0 0 0,0 0 0,0 0-1,3-3 1,6-4 38,1 0-1,-1-1 0,-1-1 1,12-13-1,-19 19-29,8-6 41,0 0 1,14-9 0,-20 15-26,7-9 50,-11 12-68,0-1 0,1 1 0,-1-1 0,0 1 0,1 0 0,-1-1 0,1 1 0,-1 0 0,4-2 0,-4 3-7,-1-1-1,1 0 1,0 1 0,0-1 0,0 1 0,0-1-1,0 1 1,0 0 0,1-1 0,-1 1 0,0 0-1,0 0 1,0 0 0,0 0 0,0 0 0,0 0-1,0 0 1,0 0 0,1 0 0,-1 0 0,0 1-1,1 0 1,0 0-2,-1 1-1,1 0 0,-1-1 0,0 1 1,0 0-1,0 0 0,0 0 1,0 0-1,0 0 0,0 3 0,1 1-1,1 3 0,0 0 0,-1 1 0,0-1 1,-1 1-1,0-1 0,0 1 0,-1 11 0,-1 28-1,6-52 45,6-11 56,11-20 73,-11 15-94,24-30-1,-16 22 37,-18 26-108,0 0 1,-1 0 0,1 0-1,0 0 1,0 0 0,0 0-1,-1 1 1,1-1-1,0 0 1,0 0 0,0 0-1,1 1 1,-1-1 0,0 1-1,0-1 1,0 1-1,2-1 1,-2 1-5,0 0-1,0 0 0,0 0 1,-1 0-1,1 0 1,0 1-1,0-1 1,-1 0-1,1 1 1,0-1-1,0 0 0,-1 1 1,1-1-1,-1 1 1,1-1-1,0 1 1,-1-1-1,1 1 1,-1 0-1,1-1 0,0 2 1,2 4 1,1 1 1,-1 0-1,0 0 0,4 14 1,-2-6-1,-2-6-5,1 0 1,0-1-1,0 1 1,0-1 0,1 0-1,1-1 1,6 9 0,-10-14 0,0 0-1,0-1 1,1 1 0,-1-1 0,0 1 0,1-1 0,-1 0 0,1 0 0,0 0 0,-1 0 0,1 0 0,0 0 0,-1-1 0,1 0 0,0 1 0,0-1 0,0 0 0,-1 0 0,1-1 0,0 1 0,0 0 0,-1-1 0,1 0 0,0 0 0,-1 0 0,1 0 0,4-2 0,23-12 35,39-26 1,-5 1 11,-29 20-13,-17 9-11,1 1 0,24-10 0,-29 10-3,-12 8-12,-10 6-5,-1 2-4,1-2 0,-2 1 0,1-1 0,-17 5 0,-12 6 0,23-8 0,0 1 0,0 0 0,1 2 0,0-1 0,1 2 0,0 0 0,-15 17 0,23-23-1,1-1-3,0 0 1,1 0-1,-1 0 0,1 1 0,-3 5 0,5-9 4,1 0-1,-1 0 0,1 0 0,0 0 0,-1 0 0,1 0 0,0 0 0,0 0 1,0 0-1,-1 0 0,1 0 0,0 0 0,1 0 0,-1 0 0,0 0 0,0 0 1,0 1-1,1-1 0,-1 0 0,0 0 0,1 0 0,-1-1 0,1 1 1,-1 0-1,1 0 0,-1 0 0,1 0 0,0 0 0,0-1 0,-1 1 0,1 0 1,0 0-1,1 0 0,3 3 3,0 0-1,0-1 1,0 1 0,1-1-1,-1 0 1,1-1 0,0 1-1,0-1 1,0 0 0,0-1-1,0 1 1,0-1 0,0 0 0,0-1-1,1 0 1,-1 0 0,0 0-1,1 0 1,-1-1 0,0 0-1,0-1 1,0 1 0,0-1-1,0 0 1,9-5 0,-3 0 16,0 0 1,-1 0-1,0-1 0,-1-1 1,1 1-1,-1-2 0,-1 0 1,12-15-1,-8 6 5,-1 0 1,-1 0-1,-1-1 0,11-29 0,-16 34-7,-1 0 1,0-1-1,-1 1 0,0-1 0,0-23 1,-7-81 82,1 55-56,0 36 0,0-1 0,-14-50 0,4 21 93,4 42-150,9 17 13,0 0-1,0 0 1,0 0 0,0-1-1,0 1 1,0 0 0,0 0-1,0 0 1,0-1 0,-1 1-1,1 0 1,0 0 0,0 0 0,0 0-1,0-1 1,0 1 0,-1 0-1,1 0 1,0 0 0,0 0-1,0 0 1,0 0 0,-1-1-1,1 1 1,0 0 0,0 0-1,0 0 1,-1 0 0,1 0-1,0 0 1,0 0 0,-1 0 0,1 0-1,0 0 1,0 0 0,0 0-1,-1 0 1,1 0 0,0 0-1,0 0 1,0 0 0,-1 1-1,1-1 1,0 0 0,0 0-1,0 0 1,-1 0 0,1 0 0,0 0-1,0 0 1,0 1 0,0-1-1,0 0 1,-1 0 0,1 0-1,0 0 1,0 1 0,0-1-1,0 0 1,0 0 0,0 0-1,0 1 1,0-1 0,0 0-1,-1 0 1,1 1 0,-7 38-34,2 0-1,1 1 1,2 45 0,1-58 14,0 8-13,2 0 0,2 1 0,1-1 0,12 49 0,-6-29-4,-8-41 26,0 0-1,1 0 1,6 17-1,-7-27 8,-1 0 0,1-1 1,0 1-1,0 0 0,1-1 0,-1 0 0,1 1 0,-1-1 0,1 0 1,0 0-1,0 0 0,1-1 0,-1 1 0,0-1 0,6 3 0,-5-3 8,0 0 0,0 0-1,0 0 1,0 0-1,0-1 1,1 0-1,-1 0 1,0 0-1,0-1 1,1 1-1,-1-1 1,1 0-1,-1 0 1,0-1-1,1 1 1,-1-1-1,0 0 1,0 0-1,1 0 1,-1-1-1,0 1 1,0-1-1,0 0 1,-1 0-1,8-5 1,-4-1 1,1 0 0,-1 0 0,-1-1 0,1 0 0,-1 0 1,-1-1-1,0 1 0,0-1 0,-1 0 0,4-15 0,-4 14 4,-2 7 12,0 0 0,-1 0 0,0-1 0,0 1 0,1-8 0,-2 12-12,0 20 0,3-3-23,0 0-1,1 0 1,1 0 0,11 27-1,-4-14-16,-12-26 30,2-1 1,-1 0-1,0 0 1,1 0-1,-1 0 1,1 0-1,0 0 0,0-1 1,0 1-1,1 0 1,-1-1-1,0 0 1,1 1-1,0-1 1,-1 0-1,6 3 1,-5-4 0,0 0 1,0-1 0,0 1 0,0-1 0,0 1 0,0-1 0,0 0 0,0 0 0,0 0 0,0-1 0,0 1 0,0-1 0,0 1 0,0-1 0,0 0 0,0 0 0,0 0 0,4-3 0,1-1 6,0 0 1,0-1-1,-1 0 0,1 0 0,-1 0 1,7-10-1,27-22 41,-22 19-17,-18 17-29,1 0 0,-1 0 0,1 0 1,0 0-1,0 1 0,0-1 0,0 1 0,0-1 1,0 1-1,0-1 0,0 1 0,0 0 0,0 0 1,5-1-1,22-8 53,-24 7-53,1 1 1,-1 0-1,1 1 0,-1-1 0,9 0 0,46-4-57,-59 6 56,-13 5 0,-19 12 2,22-13-11,0 1-1,0 0 1,1 0 0,0 1 0,0 0 0,0 1-1,-9 10 1,12-12 0,0 1 1,1 0-1,0 1 0,0-1 1,0 1-1,-3 8 0,6-13 9,1 0 0,-1 0-1,1 0 1,-1 0-1,1 0 1,0 0 0,0 0-1,0 1 1,0-1-1,0 0 1,0 0 0,1 0-1,-1 0 1,0 0-1,1 0 1,0 0 0,0 0-1,-1 0 1,1 0-1,0-1 1,1 1 0,-1 0-1,0 0 1,0-1-1,1 1 1,-1-1 0,2 2-1,2 1 2,-1-1 0,1 0 0,0 0 0,-1 0 0,1 0 0,1-1 0,-1 0 0,0 0 0,0 0-1,1-1 1,-1 0 0,1 0 0,-1 0 0,1-1 0,0 1 0,-1-1 0,1-1 0,-1 1 0,11-3 0,1 0 12,-1-1 0,0 0 1,0-1-1,0-1 0,-1-1 1,0 0-1,0-1 0,-1 0 1,21-16-1,-24 15 8,-6 6-11,0-1 0,0 1 0,0-1-1,-1-1 1,0 1 0,0-1 0,0 1-1,0-1 1,5-10 0,0 5-5,-6 7-2,-6 6-2,-6 25-6,6-21-3,0 0 1,0 1-1,1-1 0,0 0 1,1 1-1,-1 0 1,2-1-1,-1 1 1,1 0-1,0-1 0,0 1 1,1 0-1,0 0 1,1-1-1,2 10 0,-4-16 10,1 0 0,-1 0 0,0 0 0,1 0-1,-1 0 1,1-1 0,0 1 0,-1 0 0,1 0-1,0 0 1,-1 0 0,1-1 0,0 1-1,0 0 1,0-1 0,0 1 0,0-1 0,-1 1-1,1-1 1,0 1 0,0-1 0,0 0 0,0 1-1,0-1 1,1 0 0,-1 0 0,0 0-1,0 0 1,0 0 0,0 0 0,0 0 0,0 0-1,0 0 1,0 0 0,0-1 0,0 1 0,0 0-1,0-1 1,1 0 0,6-2 4,-1 0 1,0-1 0,0 0-1,7-5 1,-8 4-2,10-5 27,-1-2 0,20-18 0,-30 23-18,-5 6-13,1 1 0,-1-1 0,0 1 1,0-1-1,1 1 0,-1-1 0,0 1 1,1 0-1,-1-1 0,0 1 0,1-1 0,-1 1 1,0 0-1,1-1 0,-1 1 0,1 0 0,-1 0 1,1-1-1,-1 1 0,1 0 0,-1 0 0,1 0 1,-1-1-1,1 1 0,-1 0 0,2 0 0,4 43 18,3-16-19,-5-13 0,0 1 0,11 21 0,-14-35 0,0 1 0,1 0 0,-1-1 0,0 1 0,1-1 0,-1 1 0,1-1 0,-1 0 0,1 0 0,0 0 0,0 0 0,-1 0 0,1 0 0,0 0 0,0-1 0,0 1 0,0 0 0,0-1 0,2 1 0,0-1 0,-1 0 0,1 0 0,-1 0 0,0 0 0,1 0 0,-1-1 0,1 1 0,-1-1 0,0 0 0,1 0 0,2-1 0,4-4 3,-1 0 0,0 0 0,0-1 0,0 0 0,-1-1 0,0 1 0,0-2 0,-1 1 0,0-1 0,-1 0 0,0 0 0,0-1-1,-1 0 1,4-11 0,8-20 19,-2-2-1,10-49 1,-17 61-16,24-71 55,-19 67-44,-3-1 1,0 0 0,5-51 0,-11 53-14,1-17 46,-1-60 0,-4 111-50,-3-32 6,3 30-10,0 0 1,0 0-1,-1 0 1,1 0 0,-1 0-1,1 0 1,-1 0-1,0 0 1,0 0-1,0 1 1,0-1 0,-1-2-1,0 5-2,1 1-1,-1-1 0,0 1 1,1-1-1,-1 1 1,1 0-1,0 0 1,-1-1-1,1 1 0,-1 3 1,0-3 2,-11 24-32,0-1-1,1 2 1,2-1-1,1 2 1,1-1-1,1 1 1,-4 35-1,-14 145-219,21-181 233,1 0 1,1 0-1,2 0 0,1 1 1,4 32-1,-4-55 21,0-1-1,0 0 1,0 1-1,0-1 1,1 0-1,-1 0 1,1 0-1,0 0 1,0 0-1,1 0 1,-1 0-1,1-1 1,4 5-1,-5-6 6,1 0-1,0 0 0,0 0 1,0-1-1,0 1 0,0-1 0,0 0 1,0 0-1,1 0 0,-1 0 1,0 0-1,1-1 0,-1 0 1,0 1-1,1-1 0,-1 0 1,7-1-1,14-4 12,0-1 0,0 0 0,-1-2 0,0-1 0,0 0 0,-1-2 0,0-1 0,30-21 0,22-13 101,-63 32 2,-10 8-63,-9 9-34,-6 7-19,1 0 1,0 1-1,-21 23 0,28-27 0,-1 1-1,1 0 1,1 1-1,0-1 1,0 1-1,0 0 1,-5 17-1,9-23 2,0 0-1,0 0 1,0 0 0,1 0-1,-1 0 1,1 0-1,0 1 1,0-1-1,0 0 1,0 0 0,1 0-1,-1 0 1,1 0-1,0 0 1,-1 0 0,1 0-1,1 0 1,-1-1-1,0 1 1,1 0 0,0 0-1,-1-1 1,1 1-1,0-1 1,0 0-1,0 0 1,1 0 0,-1 0-1,1 0 1,-1 0-1,1 0 1,-1-1 0,1 1-1,0-1 1,0 0-1,0 0 1,0 0 0,0 0-1,0 0 1,0-1-1,0 1 1,0-1 0,0 0-1,0 0 1,0 0-1,0 0 1,0-1-1,0 1 1,0-1 0,0 0-1,0 0 1,0 0-1,0 0 1,0 0 0,0-1-1,2-1 1,3-2 13,-1 0 1,0-1 0,0 0-1,0-1 1,-1 1-1,1-1 1,-2 0 0,8-11-1,-3 1 34,-1 0 0,13-33-1,-1-2 150,-17 44-64,-5 12-26,2 5-80,0 0 0,1 0 0,0 0 0,5 14-1,2 7 18,-9-30-44,3 15 53,0 0 0,1 0 0,0 0 0,1-1 0,1 1 0,0-1 0,1-1 0,17 25 0,-23-37-44,-1 0 0,1-1 0,-1 1 0,1-1 0,0 1 0,-1-1 0,1 1 0,0-1 0,0 0 1,-1 1-1,1-1 0,0 0 0,0 1 0,0-1 0,0 0 0,-1 0 0,1 0 0,0 0 0,0 0 0,0 0 0,0 0 0,-1 0 0,2 0 0,22-11 148,-15 5-95,0-1 0,13-13 0,47-44 133,-15 27-83,-53 35-110,1 1 0,0 0 0,0-1 0,0 1 0,0 0-1,0 0 1,0 0 0,0 0 0,0 0 0,0 1 0,1-1-1,-1 1 1,0-1 0,0 1 0,1 0 0,-1 0 0,0 0-1,0 0 1,1 0 0,-1 0 0,0 1 0,0-1 0,1 1-1,-1 0 1,4 1 0,4 3 22,-1 1 0,1 0 0,-1 0 0,11 11 0,23 13 216,-8-13-74,-7-4-7,37 24 1,-63-36-185,-1 0 0,0 0-1,1 0 1,-1 0 0,0 0-1,0 1 1,0-1-1,0 1 1,0-1 0,0 1-1,0-1 1,0 1 0,1 2-1,-1 6-4111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9:44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11152,'0'0'2840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9:48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16 129 3408,'0'0'13889,"-2"11"-13653,-1 0-153,0 3 187,0 1 0,-1 26 0,21-16 523,-16-24-773,-1 0-1,1 1 1,-1-1-1,1 0 0,0 0 1,-1 0-1,1 0 1,0 0-1,0 0 1,0 0-1,0 0 0,-1 0 1,1 0-1,1-1 1,-1 1-1,0 0 0,0-1 1,0 1-1,0-1 1,0 1-1,1-1 0,-1 1 1,0-1-1,0 0 1,1 0-1,-1 1 1,0-1-1,0 0 0,1 0 1,-1 0-1,0 0 1,1-1-1,-1 1 0,0 0 1,0-1-1,1 1 1,-1 0-1,2-2 0,5-1 94,0-1 0,-1-1 0,1 1 1,10-9-1,-9 6 10,-1 2-28,-4 3-29,0-1 1,0 1-1,0-1 1,0 0-1,0 0 1,-1-1-1,1 1 1,-1-1 0,0 1-1,0-1 1,0 0-1,-1 0 1,1-1-1,1-4 1,-3 9 16,1 1 0,-1-1 0,0 1 0,0-1 0,1 1-1,-1 0 1,0 0 0,0-1 0,0 1 0,0 0 0,0 0 0,0 0 0,0 0 0,0 0 0,1 2 0,5 5 54,14 11 42,-18-15-141,1-1-1,-1 1 0,1-1 0,0 0 1,0 0-1,0 0 0,1-1 0,-1 1 1,9 2-1,-4-2 20,2 1 22,1 0 0,-1-1 0,1 0 0,-1-1 0,14 1-1,-22-3-54,0 0 0,1 0 0,-1-1 0,0 1 0,0-1 0,0 0 0,1 1 0,-1-1-1,0-1 1,0 1 0,0 0 0,0-1 0,-1 0 0,1 1 0,0-1 0,-1 0 0,1-1 0,-1 1-1,1 0 1,-1-1 0,0 1 0,0-1 0,2-4 0,1-1 23,-1 0 0,-1 0 1,1-1-1,-2 1 0,1-1 0,-1 0 1,0 1-1,-1-1 0,0 0 0,0 0 1,-1 0-1,0 0 0,-1 0 0,0 0 0,0 0 1,-1 0-1,0 0 0,-1 1 0,0-1 1,-5-11-1,7 19-43,1 1 0,-1-1 0,1 1 0,-1-1 0,1 1 0,-1-1 1,1 0-1,0 1 0,-1-1 0,1 1 0,0-1 0,0 0 0,-1 1 0,1-1 0,0 0 1,0 1-1,0-1 0,0 0 0,0 1 0,0-1 0,0 0 0,0 0 0,0 1 0,0-1 0,1 0 1,-1 1-1,0-1 0,0 1 0,0-1 0,1 0 0,-1 1 0,1-1 0,-1 1 0,0-1 0,1 0 1,-1 1-1,1-1 0,-1 1 0,1-1 0,-1 1 0,1 0 0,-1-1 0,1 1 0,0 0 0,-1-1 1,1 1-1,-1 0 0,1 0 0,0-1 0,-1 1 0,1 0 0,0 0 0,-1 0 0,1 0 0,1 0 1,7-1-17,-1 1 0,1 0 0,15 3 0,-13-2 17,64 5-24,119 7-17,-128-6-28,-54-5 45,0-1 1,0 1-1,12-2 0,-59 7 36,9-2 55,-46 15 0,65-17-61,-1 0 0,1 0 1,0 1-1,0 0 0,0 1 0,0 0 0,1 0 0,0 0 0,0 0 0,-8 10 0,13-14-3,0 0-1,0 1 1,0-1 0,1 1-1,-1-1 1,0 1-1,1-1 1,-1 1 0,0 0-1,1-1 1,0 1 0,-1 0-1,1-1 1,0 1 0,0 0-1,0-1 1,0 1 0,0 0-1,1-1 1,-1 1 0,0 0-1,1-1 1,-1 1 0,1 0-1,-1-1 1,1 1 0,0-1-1,0 1 1,0-1 0,0 1-1,0-1 1,0 0 0,0 0-1,0 1 1,1-1 0,-1 0-1,0 0 1,1 0 0,-1 0-1,1 0 1,-1-1 0,1 1-1,-1 0 1,1-1 0,-1 1-1,1-1 1,0 1 0,-1-1-1,1 0 1,3 0 0,5 2 45,1-1 0,0-1 0,0 0 0,14-1 0,-20 0-33,-1 0 1,1 0 0,-1 0 0,0-1-1,0 0 1,1 1 0,-1-2 0,-1 1-1,1 0 1,0-1 0,0 1-1,6-7 1,-2 1 106,0-1 0,0 1 0,-1-1 0,0 0 0,10-19-1,-17 28-121,0-1 0,0 1 0,0 0 0,0 0 0,1 0 0,-1 0-1,0 0 1,0 0 0,0 0 0,0 0 0,0-1 0,1 1 0,-1 0-1,0 0 1,0 0 0,0 0 0,1 0 0,-1 0 0,0 0 0,0 0-1,0 0 1,0 0 0,1 0 0,-1 0 0,0 0 0,0 0 0,0 0-1,1 0 1,-1 0 0,0 1 0,0-1 0,0 0 0,0 0 0,1 0-1,-1 0 1,0 0 0,0 0 0,0 0 0,0 1 0,0-1 0,0 0-1,1 0 1,10 12 71,13 21-83,-20-27 19,8 11-24,-4-4-2,2 0 0,-1-1 1,20 19-1,-25-28 16,-1 0-1,1-1 0,0 0 1,0 1-1,1-1 1,7 2-1,-11-3 2,1-1 1,-1 1-1,0-1 0,0 0 1,1 1-1,-1-1 0,0 0 1,1 0-1,-1 0 0,0 0 1,1 0-1,-1 0 0,1 0 0,-1-1 1,0 1-1,0 0 0,1-1 1,-1 1-1,0-1 0,0 1 1,1-1-1,-1 0 0,0 1 1,0-1-1,2-2 0,3-5 22,-1-1-1,0-1 1,0 1 0,-1-1-1,0 0 1,0 1 0,-1-2-1,-1 1 1,0 0 0,0-1-1,-1 1 1,0-1 0,-1-13-1,-3 15 116,1 7-18,3 4-24,1 2-89,-1-1-1,0 1 0,-1-1 0,1 1 0,-1 0 1,1 0-1,-1-1 0,-1 6 0,3 22 38,3-12-6,1-1-1,12 27 0,-17-43-38,0 0-1,0 0 1,-1-1 0,1 1 0,0 0 0,1-1 0,-1 1-1,0-1 1,0 1 0,1-1 0,-1 0 0,1 1-1,-1-1 1,1 0 0,-1 0 0,1 0 0,0 0 0,0 0-1,-1-1 1,1 1 0,3 0 0,-3-1 2,1 0 1,-1 0-1,0 0 1,0-1-1,0 1 1,0-1-1,0 0 0,0 1 1,0-1-1,0 0 1,0 0-1,0 0 1,0 0-1,-1-1 1,1 1-1,2-2 0,3-5 12,0 1 0,0-1-1,-1 0 1,0-1-1,0 0 1,6-14-1,-6 12 7,-1-1 9,0 1 1,1 0 0,0 0-1,9-10 1,-6 8 23,1 2 3,-8 11-55,-1-1-1,1 1 0,0 0 1,0 0-1,-1 0 1,1 0-1,0 0 0,-1 0 1,1 0-1,0 0 0,1 1 1,8 2-1,0 0 1,0 1 0,-1 0-1,1 1 1,9 5 0,-9-3-2,1-2-1,-1 0 1,25 7 0,-31-11 0,11 3 1,0-1 1,0 0-1,26 0 1,-38-3 2,-1 0 0,1 0 0,-1 0 0,1 0 0,-1-1 1,1 0-1,-1 0 0,1 0 0,-1 0 0,0 0 0,1-1 0,-1 1 0,0-1 0,0 0 0,0 0 0,0 0 0,0 0 1,-1-1-1,1 1 0,-1-1 0,1 1 0,-1-1 0,2-3 0,-3 3 1,0 0-1,0 1 1,-1-1 0,1 1-1,-1-1 1,0 0 0,1 0 0,-1 1-1,0-1 1,-1 0 0,1 1-1,0-1 1,-1 0 0,0 1-1,1-1 1,-1 0 0,0 1-1,0-1 1,0 1 0,-3-4-1,3 4-1,-1-1 1,1 1-1,-1 0 0,1 0 0,-1 0 0,0 0 0,1 0 0,-1 0 0,0 0 0,-1 1 1,1-1-1,0 1 0,0-1 0,-1 1 0,1 0 0,0 0 0,-1 0 0,1 0 0,-1 1 1,0-1-1,-2 0 0,2 1-6,-1 0-1,0 1 1,0-1 0,1 1 0,-1-1 0,1 1-1,-1 0 1,0 1 0,1-1 0,0 1 0,-1-1 0,1 1-1,0 0 1,0 0 0,0 1 0,0-1 0,0 0-1,-2 4 1,2-2 5,-1 1-1,1 0 0,0-1 1,1 1-1,-1 1 0,1-1 1,0 0-1,0 0 1,0 1-1,1-1 0,-1 7 1,2-8 11,0 0 0,1 0 1,-1 0-1,1-1 0,0 1 0,0 0 1,0-1-1,0 1 0,0 0 1,1-1-1,0 1 0,0-1 0,0 0 1,0 0-1,0 0 0,6 6 1,3 2 60,0 0 0,20 16 0,-23-21-33,0-1 1,0 0-1,1 0 0,-1 0 1,1-1-1,0-1 1,1 1-1,-1-1 1,11 1-1,-6-2 19,0 0 0,1-1 0,-1-1-1,1-1 1,20-2 0,-31 2-63,0 0-1,0 1 0,0 0 1,0 0-1,0 0 1,0 0-1,0 1 1,8 1-1,4 9-4413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9:53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4616,'0'0'22688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9:54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56 7328,'0'0'12058,"11"7"-11870,62 34 216,-73-41-387,1 1 0,0-1 1,0 0-1,0 0 0,-1 0 0,1 0 0,0 0 0,0 0 1,0 0-1,0 0 0,0 0 0,-1 0 0,1 0 0,0 0 1,0 0-1,0-1 0,-1 1 0,1 0 0,0-1 0,0 1 0,-1-1 1,1 1-1,0-1 0,0 1 0,-1-1 0,1 1 0,-1-1 1,1 0-1,-1 1 0,1-1 0,-1 0 0,1 1 0,-1-1 1,1 0-1,-1 0 0,0 0 0,1 1 0,-1-1 0,0 0 1,0 0-1,0 0 0,0 0 0,0 1 0,0-1 0,0 0 1,0-1-1,-1-4 15,0 1 1,-1 0 0,1 0-1,-1 0 1,-1 0 0,1 0 0,-1 0-1,1 1 1,-5-6 0,6 8-18,-1 0 1,1 0 0,0 1-1,-1-1 1,1 0 0,-1 1 0,1-1-1,-1 1 1,0-1 0,0 1-1,0 0 1,0-1 0,0 1 0,0 0-1,0 1 1,0-1 0,0 0-1,0 0 1,0 1 0,-1 0 0,1-1-1,0 1 1,-4 0 0,2 2 1,0-1 1,0 1-1,1 0 1,-1 1-1,1-1 1,-1 1-1,1-1 1,0 1 0,0 0-1,0 0 1,0 0-1,1 1 1,-1-1-1,1 1 1,0-1-1,0 1 1,0 0-1,0 0 1,1 0-1,0 0 1,0 0 0,0 0-1,0 0 1,0 0-1,1 8 1,0-11-11,1 0 1,-1 0 0,1 0-1,0-1 1,0 1 0,-1 0-1,1 0 1,0-1-1,0 1 1,0 0 0,0-1-1,0 1 1,0-1 0,0 1-1,0-1 1,0 1 0,0-1-1,0 0 1,0 1 0,0-1-1,0 0 1,0 0-1,0 0 1,1 0 0,29 1 223,-26-1-190,-1-1-1,1 1 0,-1-1 0,0-1 1,1 1-1,6-4 0,-9 4-16,0 0 0,0 0 0,0 0 0,0 0 0,0 0 0,-1-1 1,1 1-1,0-1 0,-1 1 0,1-1 0,-1 0 0,0 0 0,1 0 0,-1 1 0,0-1 0,1-3 0,-2 4-5,0 0 0,0 0 0,0 0 0,0 0 0,0 0 0,0 0-1,0 0 1,0 0 0,0 0 0,0 0 0,0 1 0,-1-1 0,1 0 0,0 0 0,-1 0 0,1 0 0,-1 0 0,1 0 0,-1 0 0,0 0-1,1 1 1,-1-1 0,0 0 0,1 1 0,-1-1 0,0 0 0,0 1 0,1-1 0,-1 1 0,0-1 0,0 1 0,0-1 0,0 1-1,0 0 1,0-1 0,0 1 0,0 0 0,0 0 0,0 0 0,0 0 0,0 0 0,0 0 0,0 0 0,0 0 0,-1 0 0,-2 1 39,0 1 1,0-1-1,0 1 1,1 0-1,-1 0 1,1 0-1,-5 4 1,7-5-220,0 0 1,0 0-1,0 1 0,0-1 1,1 0-1,-1 1 1,0-1-1,1 0 1,-1 1-1,1-1 0,-1 1 1,1-1-1,0 1 1,0-1-1,0 1 1,-1 0-1,1-1 0,1 1 1,-1-1-1,0 3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7:59:55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64 6824,'0'0'10997,"-4"-10"-10625,-15-32 0,18 42-334,1-1 0,0 0 1,-1 0-1,1 1 1,-1-1-1,1 0 0,-1 1 1,1-1-1,-1 1 0,0-1 1,1 1-1,-1-1 0,0 1 1,1-1-1,-1 1 0,0 0 1,0-1-1,1 1 0,-1 0 1,0-1-1,0 1 1,1 0-1,-1 0 0,0 0 1,0 0-1,0 0 0,0 0 1,1 0-1,-1 0 0,0 0 1,0 0-1,0 0 0,1 1 1,-1-1-1,0 0 0,0 1 1,1-1-1,-1 0 1,0 1-1,1-1 0,-1 1 1,0-1-1,1 1 0,-1-1 1,1 1-1,-1 0 0,1-1 1,-1 1-1,1 0 0,-1 0 1,0 0 41,-4 5 258,0-1 0,1 1 1,-8 13-1,9-13-202,3-6-106,0 1-1,-1-1 1,1 1-1,0-1 1,0 0-1,0 1 1,0-1-1,0 1 1,0-1 0,0 0-1,1 1 1,-1-1-1,0 1 1,0-1-1,0 0 1,0 1-1,0-1 1,1 1 0,-1-1-1,0 0 1,0 1-1,1-1 1,-1 0-1,0 1 1,0-1-1,1 0 1,-1 0 0,0 1-1,1-1 1,-1 0-1,0 0 1,1 0-1,-1 1 1,1-1-1,-1 0 1,0 0 0,1 0-1,-1 0 1,1 0-1,-1 0 1,0 0-1,1 0 1,-1 0-1,1 0 1,-1 0 0,0 0-1,2 0 1,1-3 59,1 0 1,-1 0 0,0 0-1,0-1 1,4-6-1,1-2 260,-8 12-343,0 0 1,0 0-1,0 0 0,0 0 1,0 0-1,0-1 1,0 1-1,0 0 0,0 0 1,0 0-1,0 0 0,0 0 1,1 0-1,-1 0 0,0 0 1,0 0-1,0 0 1,0 0-1,0-1 0,0 1 1,0 0-1,0 0 0,0 0 1,0 0-1,0 0 1,0 0-1,0 0 0,0 0 1,0 0-1,0-1 0,0 1 1,0 0-1,0 0 0,0 0 1,0 0-1,0 0 1,0 0-1,0 0 0,0 0 1,0 0-1,0 0 0,-1-1 1,1 1-1,0 0 1,0 0-1,0 0 0,0 0 1,0 0-1,0 0 0,0 0 1,0 0-1,0 0 1,0 0-1,0 0 0,0 0 1,-1 0-1,1 0 0,0 0 1,0 0-1,0 0 0,0 0 1,0 0-1,0 0 1,0 0-1,-1 0 0,-1 0 22,0 1-1,-1 0 1,1 0 0,-1 1-1,1-1 1,0 0-1,0 1 1,0-1-1,0 1 1,0 0 0,0-1-1,0 1 1,1 0-1,-1 0 1,0 0-1,1 1 1,0-1 0,-1 0-1,1 0 1,0 1-1,0-1 1,1 1-1,-1-1 1,0 4 0,1-6-19,0 1 1,0-1-1,0 1 1,0-1-1,0 1 1,0-1-1,0 1 1,1-1-1,-1 0 1,0 1-1,0-1 1,0 0-1,1 1 1,-1-1-1,0 1 1,1-1-1,-1 0 1,0 1-1,1-1 1,-1 0-1,0 0 1,1 1-1,-1-1 1,0 0-1,1 0 1,-1 0-1,1 1 1,-1-1-1,1 0 1,-1 0-1,0 0 1,1 0-1,-1 0 1,1 0-1,-1 0 1,1 0-1,-1 0 1,1 0-1,17-5 462,-17 4-445,0 0-1,1 0 1,-1 0 0,0 0-1,0-1 1,0 1 0,0-1-1,0 1 1,0 0 0,0-1-1,-1 0 1,1 1 0,0-1-1,-1 1 1,1-1 0,-1-2-1,3-25 553,-4 29-534,0 0 0,0 0 0,-1 0 0,1 0 0,0 0 0,0 0 0,-1 0 0,1 0 0,0 0 0,0 1 0,0-1 0,0 0 0,-2 2 0,-6 16-237,-4 9 468,13-27-359,0 1 0,0-1-1,0 0 1,0 1 0,0-1 0,0 1-1,0-1 1,0 1 0,0-1 0,0 0-1,0 1 1,0-1 0,0 1 0,1-1-1,-1 1 1,0-1 0,0 0 0,0 1-1,0-1 1,1 0 0,-1 1 0,0-1-1,0 1 1,1-1 0,-1 0 0,0 0-1,1 1 1,-1-1 0,0 0 0,1 0-1,-1 1 1,1-1 0,-1 0 0,0 0-1,1 0 1,-1 1 0,1-1 0,-1 0-1,0 0 1,1 0 0,-1 0 0,1 0-1,-1 0 1,1 0 0,-1 0 0,1 0-1,-1 0 1,1-1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3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0 12160,'0'0'6821,"5"15"-5689,-3-9-987,1 2 4,0 1 0,0-1 0,-1 1 0,-1-1 1,0 1-1,0 0 0,0 0 0,-1-1 0,0 1 0,-1 0 0,-2 11 0,-2-3 106,0 0-1,-1 0 0,-1-1 0,0 0 1,-1-1-1,-1 0 0,0 0 1,-2 0-1,1-2 0,-1 1 0,-19 16 1,19-20-51,-1 1 0,0-2 0,-1 0 0,0-1 0,0 0 0,-1 0 1,0-2-1,-1 0 0,1 0 0,-1-2 0,0 0 0,0 0 0,-18 1 0,-13-5 363,45 0-545,-1 0 0,0 0 0,1 0 0,-1 0 0,0-1 0,1 1 0,-1 0 0,1-1 0,-1 1 0,1-1 0,-1 0 0,1 0 0,-1 1-1,1-1 1,0 0 0,-1 0 0,1 0 0,0-1 0,0 1 0,0 0 0,0 0 0,0-1 0,0 1 0,0 0 0,-1-2 0,3-18-3551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2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16 3312,'0'0'11489,"-11"10"-11098,3-1-304,-5 4 160,0 1-1,1 1 0,-20 30 1,21-26 35,2 1 0,0-1 1,1 1-1,1 1 0,0-1 1,2 1-1,1 1 0,0-1 0,2 0 1,0 23-1,2-37-133,0 0 0,1-1-1,0 1 1,1 0 0,0 0 0,0-1-1,0 1 1,0-1 0,1 0 0,0 1 0,8 9-1,-8-12-59,0-1-1,0 0 0,0 0 0,1 0 1,-1 0-1,1 0 0,0-1 1,0 1-1,0-1 0,0 0 0,0 0 1,1-1-1,-1 0 0,1 1 1,-1-1-1,1 0 0,-1-1 0,8 1 1,5 0 106,0-2 1,0 1 0,0-2-1,0 0 1,0-1 0,0-1 0,-1 0-1,31-14 1,-39 14-97,0-1 1,-1 0-1,14-12 1,2-2 83,-18 15-147,1-1 1,-1 0-1,0 0 0,-1 0 0,0-1 1,0 0-1,0 1 0,0-1 0,-1-1 0,0 1 1,0 0-1,-1-1 0,1 0 0,-2 1 0,1-1 1,1-11-1,-2 9-2,0-1 0,-1 0 0,0 1 0,-1-1-1,0 1 1,0-1 0,-1 1 0,0 0 0,-1-1 0,0 1 0,-7-14 0,8 18-21,-10-18 99,-19-27 0,25 41-77,0 2 0,-1-1 0,0 1 0,0 0 0,-1 0-1,-12-8 1,11 9-8,1 1 0,-1 1-1,0-1 1,0 1 0,0 1-1,0 0 1,-1 0 0,-17-2-1,20 4-14,0 1-1,0 0 1,0 0-1,0 0 1,0 1-1,0 0 1,0 1-1,0 0 1,1 0-1,-1 0 1,0 1-1,1-1 1,-7 6 0,11-8-7,1 1 1,-1 0-1,1 0 1,-1 1-1,1-1 1,0 0-1,0 0 1,0 1 0,-1-1-1,1 1 1,0-1-1,1 1 1,-2 1-1,2-2-134,-1 0-1,1-1 0,0 1 0,0 0 0,0-1 1,0 1-1,0 0 0,0-1 0,0 1 0,0 0 1,0-1-1,0 1 0,0 0 0,0-1 1,0 1-1,1 0 0,-1-1 0,0 1 0,1-1 1,-1 1-1,0 0 0,1-1 0,-1 1 0,0-1 1,1 1-1,-1-1 0,1 1 0,-1-1 0,1 0 1,-1 1-1,1-1 0,0 1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3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6928,'0'0'11311,"11"1"-11053,127 9 728,-74-6-574,-36-3-59,32-4 0,3 0 229,-53 2-460,0 0 0,0 0 0,-1-1-1,12-4 1,10-1-3344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4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5320,'0'0'11341,"10"-6"-11076,0-1-172,0 1 0,1 0 0,0 1-1,0 0 1,1 1 0,-1 1 0,21-5 0,-1 5 273,1 1 1,48 4 0,-74-2-274,0 0 1,0-1-1,0 1 1,0-1-1,0-1 1,-1 1-1,1-1 1,8-3 0,1 0 233,-6 4 290,-9 3-333,0-2-356,-1 0 0,1 0 0,-1 0 0,1 0 0,0 0 0,-1 0 0,1 0 0,-1 0 0,1 0 0,-1 0 0,1 0 0,0 0 0,-1 1 0,1-1 0,0 0 0,-1 0 0,1 0 0,0 1 0,-1-1 0,1 0 0,0 0 0,-1 1 0,1-1 0,0 0 0,0 1 0,-1-1 0,1 0 0,0 1 0,0-1 0,-1 0 0,1 1 0,0-1 0,0 0 0,0 1 0,0-1 0,0 1 0,0-1 0,0 0 0,0 1 0,0-1 0,0 1 0,0-1 0,0 1-485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4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6824,'0'0'7600,"11"-3"-7219,52-9 982,88-6-1,-22 13 934,-126 0-2187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6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4720,'0'0'9370,"7"11"-8898,7 12-30,-2 1 1,11 26-1,17 71 2192,-40-120-2565,1 1 0,-1-1 0,1 1 0,-1-1 0,0 1-1,1-1 1,-1 1 0,0-1 0,0 1 0,0-1 0,0 1-1,0-1 1,-1 1 0,1-1 0,0 1 0,-1-1-1,1 1 1,-1-1 0,1 0 0,-1 1 0,0-1 0,1 0-1,-1 1 1,0-1 0,0 0 0,0 0 0,0 0 0,-2 2-1,-12 13-420,8-12-2364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6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9144,'0'0'3126,"7"12"-2492,58 107 2103,-56-97-1359,-1 0 1,7 30 0,-16-50-644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7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8840,'0'0'2881,"13"-1"-2370,56-9 437,68-19 0,-86 17 276,105-12 1,-147 24-971,0 0 0,0 1 0,-1-1 1,16 5-1,23 1 881,23 0 635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7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7432,'0'0'3160,"9"-8"-2730,11-6 248,37-21-1,-44 28-97,-11 5-386,1 0 0,0 1 0,0-1 0,-1 1 1,1 0-1,0 0 0,0 0 0,0 0 0,5 0 0,-1 0 284,-5 1-363,0-1-1,0 1 0,0 0 1,0 0-1,0 0 1,0 0-1,0 0 0,0 1 1,0-1-1,0 1 0,2 0 1,15 3 378,0 0 1,0-1 0,35 1-1,6 0 501,-56-4-910,0 0 1,-1 0-1,1-1 1,0 1 0,0-1-1,7-2 1,15-2 383,-19 2-300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8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10344,'0'0'2838,"11"-5"-2362,26-12 142,73-21 0,-96 34-394,-1 1 0,1 0 0,0 1 0,0 1 0,0 0 0,0 1 0,0 0 0,0 2 0,-1-1 0,19 5 0,-31-5-175,1-1 0,-1 0 0,0 1 0,0-1 0,0 1 0,0-1 0,1 1 0,-1-1-1,0 1 1,0 0 0,0 0 0,0-1 0,0 1 0,-1 0 0,1 0 0,0 0 0,0 0 0,0 0 0,-1 0 0,1 0 0,-1 0-1,1 1 1,-1-1 0,1 0 0,-1 0 0,0 0 0,1 1 0,-1-1 0,0 0 0,0 0 0,0 1 0,0-1 0,0 0 0,0 0-1,0 1 1,0-1 0,-1 0 0,0 2 0,-1 4 32,-1 1 0,0-1 0,-1 0-1,-8 13 1,9-15-37,-14 18 92,-1-1 0,0-1 0,-2 0 0,-37 29 0,6-5 135,12-16 103,39-29-368,0 0 0,0 0-1,0 0 1,0 1 0,0-1 0,-1 0-1,1 0 1,0 0 0,0 0-1,0 0 1,1 0 0,-1 1 0,0-1-1,0 0 1,0 0 0,0 0-1,0 0 1,0 0 0,0 0 0,0 0-1,0 1 1,0-1 0,0 0-1,0 0 1,0 0 0,0 0 0,0 0-1,0 0 1,1 0 0,-1 0-1,0 0 1,0 0 0,0 0 0,0 1-1,0-1 1,0 0 0,0 0-1,0 0 1,1 0 0,-1 0-1,0 0 1,0 0 0,0 0 0,0 0-1,0 0 1,0 0 0,1 0-1,-1 0 1,0 0 0,0 0 0,14 2 120,17 0-6,224-9 942,-244 8-933,0 0 0,-1 0-1,13 4 1,0 0-3122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09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 6424,'0'0'5568,"2"11"-5052,2 13 285,13 41 0,-15-57-662,0 1 1,0-1-1,-1 1 0,0-1 0,-1 1 0,1-1 0,-2 1 0,1 0 0,-1-1 1,0 1-1,-1-1 0,0 0 0,0 1 0,-1-1 0,0 0 0,-1 0 1,0-1-1,0 1 0,0-1 0,-1 1 0,0-1 0,0-1 0,-1 1 1,0-1-1,0 0 0,-1 0 0,-8 5 0,11-8-93,-5 3 115,0 0 0,-1-1 1,1 0-1,-14 4 0,21-8-144,0 0 0,0-1 0,0 1 0,-1-1 0,1 1 0,0-1 0,0 0 0,-1 0 0,1 0 0,0 0 1,-1 0-1,1 0 0,0-1 0,0 1 0,-1-1 0,1 0 0,0 0 0,0 1 0,0-1 0,0 0 0,0-1 0,0 1 0,0 0 0,0-1 0,1 1 0,-1-1 0,-2-2 0,-6-13-2451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58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9944,'0'0'9787,"9"-4"-9528,29-7 64,-1 2-1,74-8 1,469-9 3808,-570 28-3576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11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4512,'0'0'8792,"0"12"-8311,3 68 646,18 110 1,-10-120-580,13 58 693,-17-80-427,-6-39-477,0 0-1,0 0 0,4 15 1,-5-24-313,0 0 0,0 0 1,0 0-1,0 0 1,0 0-1,0 0 0,-1 0 1,1 0-1,0 0 0,0 0 1,0 0-1,0 0 1,0 0-1,-1 0 0,1 0 1,0 0-1,0 0 0,0 0 1,0 0-1,0 0 0,-1 0 1,1 0-1,0 1 1,0-1-1,0 0 0,0 0 1,0 0-1,0 0 0,0 0 1,0 0-1,-1 0 1,1 0-1,0 1 0,0-1 1,0 0-1,0 0 0,0 0 1,0 0-1,0 0 0,0 1 1,0-1-1,0 0 1,0 0-1,0 0 0,0 0 1,0 0-1,0 1 0,0-1 1,0 0-1,0 0 1,0 0-1,0 0 0,0 0 1,0 0-1,0 1 0,0-1 1,0 0-1,1 0 0,-1 0 1,0 0-1,0 0 1,0 0-1,0 0 0,0 1 1,0-1-1,0 0 0,0-1 13,-1 1-1,0-1 1,1 0-1,-1 1 0,0-1 1,1 0-1,-1 1 1,1-1-1,-1 0 0,1 0 1,-1 0-1,1 0 1,0 1-1,-1-3 0,0-4 3,0-1-1,0 1 0,1-1 1,0 0-1,0 1 0,1-1 1,0 1-1,1-1 0,-1 1 1,1 0-1,1-1 0,-1 1 1,1 0-1,0 1 0,1-1 1,0 0-1,0 1 0,6-8 1,2-1-12,1 0 0,0 1 0,1 1 0,1 0 0,32-22 0,-23 18-7,-20 12-20,2 1-1,-1 0 0,0 0 1,1 1-1,-1-1 0,1 1 1,0 1-1,0-1 1,0 1-1,1 0 0,-1 0 1,10-1-1,-15 3 2,0 0 0,0 0 0,0 0 0,0 0-1,0 0 1,0 0 0,0 1 0,0-1 0,0 0 0,-1 0 0,1 1 0,0-1 0,0 1 0,0-1-1,-1 1 1,1-1 0,0 1 0,0-1 0,-1 1 0,1-1 0,0 1 0,-1 0 0,1 0 0,-1-1 0,2 2-1,-2 0 2,1 0-1,-1 0 0,1 0 1,-1 0-1,0 0 0,0 0 1,1 0-1,-2 0 0,1 0 0,0 0 1,-1 3-1,0 1 7,-1 1 0,0-1 0,0 0 1,-1 0-1,0 0 0,-5 9 0,1-7 8,-1 0-1,1-1 1,-2 1 0,1-1-1,-1-1 1,0 0-1,0 0 1,-1-1 0,0 0-1,-10 3 1,12-2-36,15-2-48,7 1 51,60 52 138,-63-48-47,0 1 1,20 23-1,-4-3 260,-25-29-303,-1 0-1,0 0 1,0 0 0,0 0-1,-1 0 1,1 0-1,0 1 1,0-1-1,-1 0 1,1 1 0,0-1-1,-1 1 1,0-1-1,1 3 1,11-3-2160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12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6824,'0'0'13057,"11"-5"-12756,0-1-213,-6 3-49,0 0-1,1 1 1,-1-1-1,1 1 0,-1 0 1,1 1-1,0-1 1,0 1-1,0 0 0,7 0 1,37-2 387,-30 1-233,-1 1 0,1 1 0,0 0-1,30 6 1,-27-5-28,11 2 49,-33-3-201,1 0 0,-1 0-1,0 0 1,0 1 0,0-1-1,1 1 1,-1-1 0,0 1-1,0-1 1,0 1 0,0 0-1,0-1 1,0 1 0,0 0 0,0 0-1,0 0 1,-1 0 0,1 0-1,0 0 1,1 2 0,-2-2-5,0 0 0,0 0 0,0 0 1,0 0-1,0 0 0,0 0 1,0 0-1,0 0 0,-1 0 0,1 0 1,0 0-1,-1 0 0,1 0 0,0 0 1,-1 0-1,0 0 0,1 0 0,-1 0 1,1 0-1,-1 0 0,0-1 1,-1 2-1,-23 21 81,16-16-50,-104 89 249,58-50-130,32-25 3,-40 27-1,60-47-126,0 1 0,1 0 0,-1 0 0,1 1 0,0-1 0,0 0 0,0 1 0,0 0 0,0-1 0,1 1 0,-1 0 1,-1 4-1,20-10 26,212-10 33,-171 12-49,-42 0-29,-6 0 14,0 1 0,0 0-1,0 0 1,-1 1 0,1 1-1,10 2 1,-3-4 182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13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9040,'0'0'1902,"15"-3"-1340,43-8 494,110-5 1,-86 15-138,113-15 1,-179 13-1505,0 0 1,30-12-1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14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3808,'0'0'7240,"12"1"-6524,235 19 3616,-186-17-1753,-59-1-2362,-7 4 14,-6 4-1964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14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9848,'0'0'1208,"12"2"-808,90 12 1627,157 2 0,-243-15-1377,0-1-1,0-1 1,27-4 0,-31 7 203,-12-2-903,0 0 0,0 0-1,0 0 1,1 0 0,-1 0 0,0 1 0,0-1 0,0 0-1,1 0 1,-1 0 0,0 0 0,0 0 0,0 0 0,1 0-1,-1 0 1,0 0 0,0 0 0,0 0 0,1 0 0,-1 0 0,0 0-1,0 0 1,0 0 0,1 0 0,-1 0 0,0 0 0,0 0-1,0 0 1,1-1 0,-1 1 0,0 0 0,0 0 0,0 0 0,0 0-1,1 0 1,-1 0 0,0-1 0,0 1 0,0 0 0,0 0-1,0 0 1,0 0 0,0-1 0,1 1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14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106 106 10544,'0'0'1681,"-5"10"-1244,3-8-424,-8 16 257,1 0-1,-9 25 1,15-36-178,1 0-1,0 0 1,1-1-1,-1 1 0,1 0 1,1 0-1,-1 0 1,1 1-1,0-1 1,1 0-1,0 0 0,2 9 1,0-8 5,0-1 0,1 0 0,0 0-1,0-1 1,0 1 0,1-1 0,0 0 0,0 0 0,1 0 0,-1-1 0,1 0-1,0 0 1,1 0 0,8 4 0,1 0 180,0 0 1,1-2-1,0 0 0,35 10 1,-41-15-91,1 0 0,-1 0 1,1-1-1,-1 0 0,1-1 0,-1-1 1,1 0-1,-1 0 0,1-1 1,-1-1-1,0 0 0,21-8 0,-25 8-64,-1 0-1,0 0 1,0-1-1,0 0 0,0 0 1,-1 0-1,0 0 0,0-1 1,0 0-1,0 0 1,-1-1-1,0 1 0,0-1 1,0 0-1,-1 0 0,0 0 1,0-1-1,0 1 0,-1-1 1,0 1-1,0-1 1,0-10-1,-1 11-37,-1 0 0,-1 0-1,1 0 1,-1 1 0,0-1 0,0 0 0,-1 0 0,0 1-1,0-1 1,0 1 0,-6-10 0,-4-5 193,-23-29-1,25 36-174,2 2-21,0 1-1,-1 0 1,0 0-1,-1 1 1,0 0-1,0 1 1,-1 0 0,0 0-1,0 1 1,-1 1-1,0 0 1,0 1-1,-1 0 1,1 0 0,-19-3-1,2 3 208,-61-2-1,81 7-261,0 0-1,0 1 1,0 0 0,1 0-1,-1 1 1,0 1-1,1-1 1,-1 1-1,1 1 1,0-1 0,-11 7-1,18-9-33,-1 1-1,0-1 0,0 0 1,1 1-1,-1 0 0,1-1 1,0 1-1,-1 0 0,1-1 1,0 1-1,0 0 0,0 0 1,0 0-1,0 0 0,0 0 1,1 0-1,-1 0 1,1 0-1,-1 1 0,1-1 1,0 2-1,4 16-3512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0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0 672 4816,'0'0'6684,"2"17"-6335,18 259 1296,-18-177-343,-8-38 804,11-52-1025,-3-9-462,-5-7-259,1 3-307,1 0-1,-1 0 1,1 0 0,0 0 0,0-1-1,1 1 1,-1 0 0,1-7-1,-1 0 15,-4-43 195,1 26-37,2 0 0,1-48-1,3 60-140,12-94 464,-11 95-437,1-1 0,1 1-1,0 0 1,15-28 0,-11 25-3,2 1 0,0 0 1,1 1-1,0 1 0,2 0 0,0 0 1,0 2-1,21-16 0,-32 26-83,0 1 0,0 1 0,0-1 0,0 0 0,0 1 1,1-1-1,-1 1 0,0 0 0,1 0 0,-1 0 0,1 1 0,0-1 0,-1 1 0,1 0 0,-1 0 0,1 0 0,-1 0 0,1 0 0,-1 1 0,1 0 0,-1 0 0,1 0 0,-1 0 0,0 0 0,1 1 0,-1 0 0,0-1 0,0 1 0,0 0 0,0 1 0,0-1 0,-1 0 0,1 1 0,-1-1 0,0 1 0,1 0 1,-1 0-1,0 0 0,1 3 0,1 3 14,0-1 1,-1 1-1,1 0 1,-2 0-1,0 0 0,0 0 1,0 1-1,-1-1 1,-1 0-1,1 1 1,-3 15-1,1-13-6,-1-1 0,0 1-1,-1 0 1,0-1 0,-1 1 0,0-1-1,-1 0 1,-12 20 0,12-25 2,-1 1 0,0-1 0,0-1 0,0 1 0,-1-1 0,0 0 0,0-1 0,0 1 0,0-1 0,-1-1 0,1 1 0,-1-1 0,0-1 0,-12 3 0,-2 0 324,33-5-189,35-6-100,32-12-43,68-12-5,-110 24-17,-1-2 0,0-1 0,0-2 0,36-17 0,-64 25-3,-1-1 0,0 0 0,0 0 0,-1 0-1,6-6 1,24-17 73,-27 23-69,-6 2 2,0 1 0,-1 0 0,1-1-1,0 1 1,0 0 0,0 0 0,0 1 0,0-1 0,0 0 0,0 1 0,0-1 0,0 1 0,0 0 0,0-1 0,0 1 0,0 0 0,0 0 0,1 0 0,-1 1 0,0-1 0,0 1 0,0-1 0,0 1 0,0-1 0,0 1 0,0 0 0,0 0 0,0 0 0,-1 0 0,1 0 0,2 2 0,73 53 269,-74-54-92,-5-4-67,-14-10-19,-25-16-34,33 24-43,0 0 0,0 0 0,0 1 0,-1 1 0,0-1 1,1 1-1,-1 1 0,0 0 0,-16-1 0,21 3-13,-1-1 0,1 1-1,0 0 1,-1 0 0,1 0 0,0 1 0,0-1-1,0 1 1,0 0 0,0 0 0,0 1 0,0-1-1,1 1 1,-1 0 0,1 0 0,0 0 0,0 0-1,0 1 1,0-1 0,1 1 0,-4 5 0,3-5-5,0 0 1,1 0 0,0 0-1,0 0 1,0 0 0,0 1-1,1-1 1,-1 1 0,1-1-1,0 1 1,1 0-1,-1-1 1,1 1 0,0 0-1,0-1 1,0 1 0,1 0-1,0-1 1,0 1 0,0 0-1,0-1 1,1 1 0,-1-1-1,1 0 1,0 0 0,1 1-1,-1-1 1,1-1 0,0 1-1,0 0 1,4 3 0,-3-1-1,1-1 0,0 0 0,0-1 1,1 1-1,-1-1 0,1 0 0,0 0 0,0-1 0,13 6 1,-15-8-4,0 0 0,-1-1 0,1 1 0,0-1 0,0 1 1,0-1-1,0 0 0,0-1 0,0 1 0,0-1 0,0 1 1,-1-1-1,1 0 0,0-1 0,0 1 0,-1-1 0,1 1 1,6-5-1,-4 1 7,0 0 1,0-1 0,0 1-1,-1-1 1,0-1 0,0 1-1,0-1 1,-1 1 0,0-1-1,0 0 1,-1-1-1,0 1 1,0-1 0,-1 1-1,0-1 1,0 0 0,0 0-1,0-13 1,-2 20-7,0 1 1,0 0 0,0 0-1,0 0 1,0-1 0,0 1-1,0 0 1,0 0 0,0 0-1,0-1 1,0 1 0,0 0-1,0 0 1,0 0 0,0 0-1,1-1 1,-1 1 0,0 0-1,0 0 1,0 0 0,0 0-1,0 0 1,1 0 0,-1-1-1,0 1 1,0 0 0,0 0-1,0 0 1,1 0 0,-1 0-1,0 0 1,0 0 0,0 0-1,1 0 1,-1 0 0,0 0-1,0 0 1,0 0-1,1 0 1,-1 0 0,0 0-1,0 0 1,0 0 0,0 0-1,1 0 1,-1 0 0,0 0-1,0 0 1,0 0 0,1 1-1,-1-1 1,0 0 0,11 6 61,-10-5-64,8 5 14,1 0 1,0-1-1,1 0 0,-1 0 0,1-1 1,0-1-1,0 0 0,0 0 1,0-1-1,0 0 0,19 0 0,-23-2-1,-1-1-1,1 1 1,-1-1-1,1-1 0,-1 1 1,1-1-1,-1 0 1,0 0-1,0-1 0,0 0 1,0 0-1,-1 0 1,1-1-1,-1 0 0,0 0 1,0 0-1,0-1 1,0 0-1,-1 0 0,0 0 1,7-10-1,-3-3 29,0 0 0,0-1 0,-2 1 1,0-1-1,5-39 0,-10 54-25,-1 0 0,0 0 1,0 0-1,0 0 0,-1 0 1,0-4-1,-1-9 167,2 17-43,13 3-91,-6 4-45,0 0-1,-1 0 1,0 1-1,0 0 1,0 0-1,6 15 1,3 2 1,20 40-4,-29-51-1,0-1 0,2 1 0,0-1 0,0 0 0,16 18 0,-21-30 2,-1 1 0,1 0 1,-1-1-1,1 1 0,0-1 0,0 0 0,0 0 0,0 0 0,0 0 0,0 0 1,0-1-1,0 1 0,0-1 0,0 0 0,0 0 0,0 0 0,0 0 1,0-1-1,5-1 0,2 0 8,0 0 0,0-1 0,0-1 0,13-6 0,19-14 20,0-2-1,-2-2 0,-2-1 1,57-56-1,-95 85-26,2-1 10,-1 0 0,1 0 0,-1-1 0,0 1 0,1 0 0,-1-1 0,0 1 0,0-1 0,0 1 0,0-1 0,0 1 0,0-1 0,0 0 0,-1 1 0,1-1 0,0-3 0,-9 10 36,-12 10-3,2 0-1,0 1 0,-32 36 1,44-45-30,0 1 0,1-1 0,0 1 1,0 0-1,1 1 0,0-1 0,0 1 0,1-1 0,0 1 1,0 0-1,1 1 0,1-1 0,-2 13 0,3-20-9,0-1-1,0 0 0,0 0 1,0 1-1,0-1 0,0 0 1,0 1-1,1-1 0,-1 0 1,0 1-1,1-1 0,-1 0 1,1 0-1,-1 0 0,1 1 1,0-1-1,-1 0 0,1 0 1,0 0-1,0 0 0,0 0 1,0 0-1,0-1 0,1 2 1,0-1 0,0-1 0,-1 1 1,1-1-1,0 0 1,-1 1-1,1-1 1,0 0-1,0 0 1,-1-1-1,1 1 0,0 0 1,0 0-1,-1-1 1,1 1-1,2-2 1,4-1 12,0-1 1,0 0 0,-1 0-1,1-1 1,10-9 0,-8 4 19,-1 0-1,0 0 1,0-1 0,-2 0 0,1 0-1,-1-1 1,-1 0 0,0 0 0,-1-1 0,0 0-1,3-14 1,-5 22 181,-1 10-101,0 12-58,-2-7-55,1 0 1,0 0 0,0 0 0,1 0-1,1 0 1,0 0 0,4 10-1,1-3-20,1 1 0,20 28 0,-24-39 5,1-1 0,0 1 0,0-2 0,1 1 0,0 0-1,0-1 1,0-1 0,14 8 0,-19-11 4,1 0 1,-1-1-1,1 1 0,0-1 0,-1 1 1,1-1-1,0 0 0,-1 0 0,1 0 1,0-1-1,-1 1 0,1-1 1,0 1-1,-1-1 0,1 0 0,-1 0 1,4-1-1,42-25-20,-46 26 22,15-11-1,-1 0 0,-1-1 0,0-1 0,-1 0-1,0-1 1,18-28 0,-11 13-1,-2-2-1,28-61 1,-33 52-8,-1 0 0,-2-1-1,9-74 1,-18 104 10,3-15-1,0-3 6,0-1 0,-2 0 1,-2-45-1,-5 57 5,4 19-8,0 0 0,-1 0 1,1 0-1,0-1 0,0 1 0,0 0 1,0 0-1,0 0 0,-1 0 0,1 0 1,0 0-1,0-1 0,0 1 1,0 0-1,-1 0 0,1 0 0,0 0 1,0 0-1,0 0 0,0 0 0,-1 0 1,1 0-1,0 0 0,0 0 0,0 0 1,-1 0-1,1 0 0,0 0 0,0 0 1,0 0-1,-1 0 0,1 0 0,0 0 1,0 0-1,0 0 0,0 1 0,-1-1 1,1 0-1,0 0 0,0 0 0,-19 26 12,11-13-16,-11 18-20,2 2 0,1 0 0,1 1-1,2 1 1,-10 40 0,8-14-64,4-1 1,-6 83-1,15-120 39,2 0-1,2 30 0,-2-46 32,1 0 1,1 0-1,-1 0 1,1 0-1,0 0 1,1-1-1,-1 1 1,1-1-1,1 0 1,-1 0-1,1 0 1,5 7-1,-7-11 13,0-1-1,0 1 1,-1 0 0,1 0 0,1-1-1,-1 1 1,0-1 0,0 0-1,0 1 1,1-1 0,-1 0-1,1 0 1,-1-1 0,1 1 0,-1-1-1,1 1 1,-1-1 0,1 0-1,-1 1 1,1-1 0,0-1-1,-1 1 1,1 0 0,-1-1 0,1 1-1,-1-1 1,1 0 0,-1 0-1,1 0 1,-1 0 0,0 0-1,1 0 1,-1-1 0,0 1 0,3-4-1,7-5-8,0 0 0,-1-1-1,-1-1 1,16-20-1,-20 25 9,15-21-13,-1-1 0,-2-1 0,-1-1 0,-1 0 0,-1-1 0,-2-1 0,16-61 0,27-226 18,-44 236 63,-6 31 51,-15 61-91,-2 12-20,0 8 3,0 1-1,2-1 1,1 1-1,-5 44 1,-5 125 31,11-101-48,6-90 12,-2 25-4,0 0 0,2 0 0,2 0 0,9 62 0,-6-72 11,2-1-1,0 0 1,18 37-1,-21-51-4,1-1 0,-1 0 1,1 0-1,0-1 0,1 1 0,-1-1 1,1 1-1,0-2 0,0 1 0,1 0 0,-1-1 1,1 0-1,0 0 0,0-1 0,13 5 0,-16-7 4,-1 0 0,1 0 0,0-1 0,0 1 0,0-1 0,0 1 0,0-1 0,-1 0 0,1-1 0,0 1 0,0 0 0,0-1 0,0 0 0,0 1 0,-1-1 0,1 0 0,4-3 0,-3 2 4,0-1 0,0 0-1,-1 0 1,1 0 0,-1 0-1,0-1 1,0 1 0,0-1 0,0 0-1,2-5 1,0 0 20,-1-1 0,1 0 0,-2 0 0,0 0 1,0-1-1,-1 1 0,0-1 0,1-20 0,-3 25-3,0 0 0,-1 0 0,0 1 0,0-1 0,-3-8 0,4 12-14,0 1 1,-1-1-1,1 1 1,-1-1-1,0 1 1,1 0-1,-1 0 1,0-1-1,0 1 1,0 0-1,0 0 1,0 0-1,0 0 1,0 0-1,0 0 1,0 0-1,-1 0 1,1 0-1,0 1 1,0-1-1,-1 0 1,1 1-1,-1-1 1,1 1-1,0-1 1,-1 1-1,-2 0 1,2 0-8,0 1 0,0 0 1,0 0-1,0 0 1,1 0-1,-1 0 0,0 0 1,0 1-1,1-1 0,-1 0 1,1 1-1,-1-1 0,1 1 1,0 0-1,0-1 0,-2 4 1,-17 31-15,19-32 3,0 1 1,0-1-1,0 1 0,0 0 1,1-1-1,0 1 1,0 0-1,0-1 0,1 1 1,-1 0-1,1-1 1,0 1-1,0 0 0,1-1 1,0 0-1,-1 1 1,1-1-1,5 7 1,-3-5-3,-1 0 0,1-1 0,1 0 1,-1 1-1,1-1 0,0-1 0,0 1 1,0-1-1,1 0 0,0 0 1,0-1-1,8 5 0,-8-7 14,-1 1 1,0-1-1,0 0 1,1-1-1,-1 1 0,0-1 1,1 0-1,-1-1 1,1 1-1,-1-1 0,0 0 1,9-3-1,-5 1 17,0 0 0,0-1 0,0 0-1,-1 0 1,1-1 0,9-7 0,6-8 14,-1-1 1,0-1-1,-2-1 1,0 0 0,-2-2-1,0-1 1,-2 0-1,-1-1 1,-1-1 0,17-44-1,-19 36-18,-2-2 1,-1 1-1,-2-1 0,-2-1 0,-1 1 1,-2-1-1,-1 0 0,-5-40 0,3 74-11,0-1 0,-1 1-1,0 0 1,0 0-1,-1-1 1,1 1 0,-1 0-1,0 0 1,0 1-1,-1-1 1,0 0-1,-6-8 1,8 12-2,-1-1-1,0 0 1,0 1-1,0-1 1,0 1-1,0 0 1,0-1-1,-1 1 1,1 0-1,0 0 1,-1 1 0,1-1-1,-1 0 1,1 1-1,0 0 1,-1-1-1,1 1 1,-1 0-1,1 0 1,-1 0-1,1 1 1,-1-1-1,1 1 1,-1-1 0,1 1-1,0 0 1,-1 0-1,-2 1 1,0 1 1,1-1 1,0 1-1,0 0 1,0 0-1,0 0 1,0 1-1,1-1 1,-1 1-1,1 0 1,0 0-1,0 0 1,-3 7-1,-2 6 7,0-1 0,-6 20 1,6-9-9,1 0 1,2 0-1,0 1 0,2 0 1,1-1-1,1 1 1,3 40-1,2-36-3,0 1 0,2-1-1,2-1 1,0 0 0,2 0-1,17 35 1,-21-54-24,0-1-1,1 0 1,0 0-1,1-1 1,0 0-1,0 0 1,1 0 0,1-1-1,-1-1 1,1 0-1,1 0 1,-1-1 0,1 0-1,1-1 1,-1 0-1,1-1 1,0 0-1,0-1 1,1-1 0,-1 0-1,16 2 1,1-1-4263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3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92 7936,'0'0'7744,"-11"11"-7378,-36 38-4,43-43-295,0-1 1,0 1 0,1 0 0,0 0-1,0 0 1,0 0 0,1 0 0,0 1 0,0-1-1,1 1 1,0-1 0,-1 11 0,-1 2 161,2-15-164,1-1 1,-1 0-1,1 1 0,0-1 1,0 1-1,0-1 0,0 1 1,1-1-1,-1 0 0,1 1 1,0-1-1,0 0 0,0 1 1,0-1-1,1 0 0,-1 0 1,1 0-1,0 0 0,0 0 1,0-1-1,0 1 0,0 0 1,1-1-1,-1 0 0,1 1 1,0-1-1,-1 0 0,1 0 1,0-1-1,6 4 0,-4-4 4,-1 1 0,1-1 0,-1 0 0,1 0 0,0-1 0,-1 1 0,1-1 0,0 0 0,-1-1 0,1 1 0,0-1 0,-1 1 0,1-2 0,-1 1 0,1 0 0,-1-1 0,1 0 0,-1 0 0,0 0 0,0 0 0,0-1 0,5-4 0,14-15 249,-1-1 0,-1-1 0,-1 0-1,18-30 1,-25 25 81,-6 14 90,-7 15-479,0 0 1,0 0-1,0 0 1,0 0-1,0 0 0,0-1 1,0 1-1,0 0 0,0 0 1,0 0-1,0 0 1,0 0-1,0 0 0,0 0 1,0 0-1,0 0 1,0-1-1,1 1 0,-1 0 1,0 0-1,0 0 0,0 0 1,0 0-1,0 0 1,0 0-1,0 0 0,0 0 1,1 0-1,-1 0 1,0 0-1,0 0 0,0 0 1,0 0-1,0 0 0,0 0 1,0 0-1,1 0 1,-1 0-1,0 0 0,0 0 1,0 0-1,0 0 1,0 0-1,0 0 0,0 0 1,1 0-1,-1 0 0,0 0 1,0 0-1,0 0 1,0 0-1,0 1 0,0-1 1,0 0-1,0 0 1,0 0-1,0 0 0,1 0 1,-1 0-1,0 0 0,0 0 1,0 0-1,0 1 1,0-1-1,0 0 0,0 0 1,0 0-1,0 0 1,0 0-1,12 34 207,-10-27-181,0 0 0,1 1 0,0-1 1,0 0-1,1 0 0,5 7 1,-3-7 12,0 0 0,0 0 0,1 0 0,10 8 0,-14-13-28,0 0 0,0 0 0,0 0 0,0 0 0,0-1 0,0 1 0,0-1 0,1 0 0,-1 0 0,0 0 0,1-1 0,-1 1 0,1-1 0,-1 1 0,5-1 0,-3-1 20,0 1 0,1-1 0,-1 0 1,0 0-1,0-1 0,0 0 0,9-4 0,-11 4-19,-1 1-1,1-1 1,-1 0 0,0 0-1,0 0 1,0-1-1,0 1 1,0-1 0,-1 1-1,1-1 1,-1 1-1,0-1 1,1 0-1,-1 0 1,1-4 0,1-5 61,-1 0 0,-1 0 0,1 0 0,-2 0 0,0 0 0,-2-19 0,0-15 246,2 44-308,0 1-1,0-1 1,0 0-1,1 1 1,-1-1-1,1 0 0,-1 1 1,1-1-1,0 1 1,-1-1-1,1 1 1,0-1-1,0 1 1,0 0-1,0-1 1,0 1-1,0 0 1,1 0-1,-1-1 0,0 1 1,1 0-1,-1 1 1,1-1-1,-1 0 1,1 0-1,-1 0 1,1 1-1,2-1 1,6-2 3,0 1 1,1 0 0,18-1 0,-9 1 13,33-2 54,66 2 1,-73 1-23,56-7 0,-27 1 25,-71 7-86,14 0 78,-16 4-7,-8 4 30,-70 53 79,48-40-101,1 1 1,-48 51 0,71-68-69,1 0 0,-1-1 0,1 1 0,0 1 0,0-1 0,-4 10 0,6-13-10,1 0 0,-1 0 1,1 0-1,0 1 0,-1-1 0,1 0 1,0 0-1,0 0 0,0 1 0,1-1 1,-1 0-1,0 0 0,1 0 0,-1 0 1,1 0-1,0 1 0,0-1 0,0 0 1,0-1-1,0 1 0,2 3 0,-1-3 2,0 1 0,-1-1 0,1 0 0,0 0 0,0 0 0,0 0 0,0-1 0,0 1 0,0 0 0,1-1 0,-1 0 0,1 1 0,-1-1 0,1 0 0,-1 0 0,1 0 0,-1-1 0,1 1 0,0-1-1,0 1 1,-1-1 0,1 0 0,0 0 0,0 0 0,-1 0 0,5-1 0,0-1 6,1 1 0,-1-1 0,0 0 0,0 0 1,0-1-1,0 0 0,0 0 0,0-1 0,-1 0 0,1 0 0,-1 0 0,0-1 0,0 0 0,-1 0 0,0-1 1,0 1-1,6-10 0,-6 8 11,0-1 1,-1 1-1,0-1 0,0 0 1,-1 0-1,0 0 1,-1-1-1,1 1 0,-2-1 1,1 0-1,-1 1 0,-1-1 1,1 0-1,-1 1 1,-2-10-1,-4-5 172,5 21-93,5 12-69,-4-10-39,7 17 13,0-1 0,1 0 1,1-1-1,1 1 0,0-2 0,0 0 0,2 0 1,15 15-1,-25-28-8,0 0 1,-1 0-1,1 0 1,0 0-1,0 0 1,0-1-1,1 1 1,-1-1-1,0 1 1,0-1-1,0 0 0,0 0 1,0 1-1,1-2 1,-1 1-1,0 0 1,0 0-1,0-1 1,0 1-1,0-1 1,0 0-1,3-1 1,-1 1 6,0-1-1,-1 0 1,1 0 0,0 0 0,-1-1 0,1 0-1,-1 1 1,1-1 0,3-5 0,5-7 40,-4 5-19,0 1 1,0-1-1,-1-1 1,-1 1-1,0-1 1,0 0-1,-1 0 1,6-21-1,24 188 404,-35-155-430,1 1 0,-1 0 0,1-1 0,-1 1 0,1-1-1,-1 1 1,1-1 0,0 1 0,0-1 0,0 1 0,0-1 0,0 0-1,0 1 1,0-1 0,0 0 0,0 0 0,1 0 0,-1 0-1,0 0 1,1 0 0,-1 0 0,1 0 0,1 0 0,-1-1 0,-1 0 0,1 0 0,-1 0-1,1-1 1,-1 1 0,0 0 0,1-1 0,-1 1 0,0-1 0,1 1 0,-1-1 0,0 0 0,0 0 0,1 1 0,-1-1 0,0 0 0,0 0 0,0 0 0,0 0 0,0-1-1,0 1 1,-1 0 0,1 0 0,0 0 0,-1-1 0,1 1 0,0-2 0,63-138 281,-64 140-285,0 0-1,0 1 1,1-1-1,-1 0 1,0 1-1,1-1 1,-1 1-1,0-1 1,1 1-1,-1-1 1,1 1-1,-1-1 1,1 1-1,-1-1 1,1 1 0,-1-1-1,1 1 1,-1 0-1,1-1 1,0 1-1,-1 0 1,1 0-1,-1-1 1,1 1-1,0 0 1,-1 0-1,1 0 1,0 0-1,-1 0 1,1 0-1,0 0 1,0 0 0,-1 0-1,1 0 1,0 0-1,-1 1 1,1-1-1,0 0 1,23 19 130,-12-8-101,1-2-32,1 0 0,0-2 0,0 0 0,0 0 0,24 7 0,-31-12 0,0 0 0,1 0 0,-1-1 0,0 0 0,0 0 0,1-1 0,-1 0 0,0 0 0,0-1 0,1 0 0,-1 0 0,0-1 0,0 0 0,10-4 0,-11 3 0,0-1 0,0 0 0,0-1 0,0 0 0,-1 1 0,1-2 0,-1 1 0,-1-1 0,1 1 0,-1-1 0,0-1 0,0 1 0,-1-1 0,5-11 0,-7 14 0,-1 0 0,1 0 0,-1 1 0,0-1 0,0 0 0,0 0 0,0 0 0,-1 1 0,1-1 0,-1 0 0,0 1 0,-1-1 0,1 0 0,0 1 0,-1-1 0,0 1 0,0 0 0,-3-4 0,4 5 0,-1 0 0,0 0 0,1 0 0,-1 0 0,0 0 0,0 1 0,0-1 0,-1 1 0,1 0 0,0-1 0,-1 1 0,1 0 0,0 0 0,-1 1 0,1-1 0,-1 0 0,1 1 0,-1 0 0,0-1 0,1 1 0,-1 0 0,1 0 0,-1 0 0,1 1 0,-1-1 0,0 1 0,-3 1 0,2-1 0,0 0 0,0 1 0,0 0 0,1 0 0,-1 0 0,1 0 0,-1 0 0,1 1 0,0 0 0,-1 0 0,1 0 0,1 0 0,-1 0 0,0 0 0,1 1 0,0-1 0,0 1 0,0 0 0,0-1 0,0 1 0,1 0 0,0 0 0,-1 0 0,1 0 0,0 9 0,1-8 0,0 0 0,0 0 0,0 1 0,1-1 0,0 0 0,0 0 0,1 1 0,-1-1 0,1 0 0,0-1 0,1 1 0,-1 0 0,1 0 0,0-1 0,0 0 0,0 1 0,0-1 0,1-1 0,0 1 0,5 4 0,15 9 0,2-1 0,0-1 0,0-2 0,2 0 0,-1-2 0,2-1 0,45 11 0,-73-21 38,0 0 1,-1 0-1,1 0 1,0 0-1,-1 0 1,1 0-1,0 1 1,-1-1-1,1 0 0,0 1 1,-1-1-1,1 0 1,-1 1-1,1-1 1,-1 0-1,1 1 1,-1-1-1,1 1 1,-1-1-1,1 1 0,-1 0 1,1-1-1,-1 1 1,0-1-1,1 2 1,-1-1-333,0 0 0,0 0 0,0 0 0,-1 0 0,1 0 0,0 0 0,-1 0 0,1 0 0,0 0 0,-1 0 0,1 0 0,-1-1 0,1 1 0,-1 0-1,0 0 1,0 1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3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8136,'0'0'11842,"12"0"-11039,-5 1-681,1 0 175,1 0 0,-1-1-1,0 0 1,0 0 0,0-1-1,0 0 1,0 0 0,0-1-1,16-5 1,-13 0 328,-7 4-225,-1 1 0,0 0 0,1 0 0,-1 0 0,1 0 0,0 0 0,-1 1 0,6-1 0,-8 14 952,1-5-5710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4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12664,'0'0'3564,"2"12"-2991,-1 0-366,0-2 125,0 0 0,0 1 0,1-1 0,0 0 1,7 18-1,-9-28-266,0 1-1,0-1 1,0 1 0,0-1 0,1 1-1,-1-1 1,0 1 0,0-1 0,1 1-1,-1-1 1,0 1 0,1-1 0,-1 1-1,0-1 1,1 1 0,-1-1 0,1 0-1,-1 1 1,1-1 0,-1 0 0,1 1-1,-1-1 1,1 0 0,-1 0 0,1 0 0,-1 1-1,1-1 1,-1 0 0,1 0 0,0 0-1,-1 0 1,1 0 0,-1 0 0,1 0-1,-1 0 1,1 0 0,0 0 0,-1 0-1,1-1 1,-1 1 0,1 0 0,-1 0-1,1 0 1,-1-1 0,1 1 0,-1 0-1,1-1 1,-1 1 0,1 0 0,-1-1 0,0 1-1,1-1 1,0 0 0,0 0 22,0-1 0,0 1 0,0-1 0,0 1 0,-1-1 0,1 1 0,0-1 0,-1 0 0,1 1-1,-1-1 1,1 0 0,-1 0 0,0 1 0,0-1 0,0 0 0,0 0 0,0-1 0,0 1-48,0-1-1,-1 1 0,1 0 1,1 0-1,-1 0 0,0-1 1,0 1-1,1 0 0,0 0 1,-1 0-1,1 0 0,0 0 1,0 0-1,0 0 0,0 0 1,2-2-1,6-8-3094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5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10656,'0'0'12679,"15"5"-12304,-2 0-275,-5-1-43,-1-1 1,1-1-1,0 1 1,0-1 0,0 0-1,0-1 1,0 0-1,0-1 1,1 1 0,11-2-1,161-22 1236,80-6 497,-224 26-1534,-1 0 318,0 2 0,54 5 0,-72-4-147,-17 0-371,1 0 0,-1 0 1,1 0-1,-1 0 0,1 0 0,-1 0 0,0 0 1,1 0-1,-1 0 0,1 1 0,-1-1 0,0 0 1,1 1-1,-1 0 0,0-1 0,1 1 1,-1 0-1,0-1 0,0 1 0,0 0 0,0 0 1,0 0-1,0 0 0,2 2 0,9 7-764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7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4912,'0'0'8097,"14"-9"-7633,46-30 8,-52 34-353,0 1 0,0 0 0,0 1-1,1 0 1,-1 0 0,1 1 0,0 0 0,-1 0 0,18 0 0,-2 0 140,6-2 74,-4-1 162,0 2 1,0 1-1,50 3 0,-66 0-106,0-1-1,20-2 0,-1 0 1117,-29 2-1493,0 0 1,0 0 0,0 0 0,0 0-1,0 0 1,1 0 0,-1 0-1,0 0 1,0 0 0,0 1 0,0-1-1,0 0 1,0 0 0,1 0-1,-1 0 1,0 0 0,0 1 0,0-1-1,0 0 1,0 0 0,0 0-1,0 1 1,0-1 0,0 0 0,0 0-1,0 0 1,0 0 0,0 1-1,0-1 1,0 0 0,0 0 0,0 0-1,0 0 1,0 1 0,0-1-1,0 0 1,0 0 0,0 0-1,0 0 1,0 1 0,-1-1 0,1 0-1,0 0 1,0 0 0,0 0-1,0 0 1,0 1 0,0-1 0,-1 0-1,-4 8-3390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7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10544,'0'0'1706,"15"1"-1216,170-6 810,2-19 909,-154 24-1317,-29 1-684,0-1 0,-1 1 0,1-1-1,0 0 1,-1-1 0,1 1 0,6-2-1,-10 2-131,1 0-1,-1 0 0,0 0 0,1 0 0,-1-1 0,1 1 0,-1 0 1,0 0-1,1 0 0,-1 0 0,0 0 0,1 0 0,-1 0 1,1 1-1,-1-1 0,0 0 0,1 0 0,-1 0 0,1 0 0,-1 0 1,0 0-1,1 1 0,-1-1 0,0 0 0,1 0 0,-1 1 1,3 3-2599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7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63 134 12160,'-7'15'1810,"6"-10"-1666,0 1 0,1-1-1,-1 0 1,1 1 0,0-1-1,1 1 1,-1-1 0,1 1-1,0-1 1,1 0 0,-1 0-1,5 10 1,-2-6-34,0 0 1,1 0-1,0 0 0,1-1 1,0 1-1,7 7 0,-4-7 23,0-1-1,1 0 1,0 0 0,0-1-1,0 0 1,1-1 0,0 0-1,1-1 1,18 7 0,-19-9-10,-1 0 0,0-1 0,1 0 1,-1-1-1,1 0 0,0 0 0,-1-1 0,1-1 1,0 0-1,-1 0 0,17-5 0,-21 3-29,0 1 0,1-2 0,-1 1 0,-1-1 0,1 1 0,-1-2 0,1 1 0,-1 0 0,0-1-1,-1 0 1,1 0 0,-1-1 0,0 1 0,0-1 0,-1 0 0,0 0 0,0 0 0,0-1 0,-1 1 0,1 0-1,-2-1 1,1 0 0,-1 1 0,0-1 0,0 0 0,-1 0 0,0 0 0,0 0 0,-2-10 0,-1 5 8,0 0 0,-2 0 0,1 0 0,-1 1 1,-1-1-1,0 1 0,0 0 0,-1 1 1,-1 0-1,0 0 0,-13-14 0,14 18-53,1 1 0,-1-1-1,0 1 1,0 0 0,0 1 0,-1 0-1,0 0 1,0 1 0,0 0 0,0 0-1,0 1 1,0 0 0,-1 0 0,1 1-1,-1 0 1,1 0 0,-14 1 0,6 2 22,0 0 1,1 1-1,-1 0 0,1 1 1,-1 1-1,1 1 1,-16 8-1,23-10-77,1 0 1,0 0-1,1 1 0,-1 0 0,1 0 0,0 1 1,0 0-1,0 0 0,1 0 0,0 0 0,1 1 1,-1 0-1,1 0 0,0 0 0,-4 12 0,8-18-32,-1 1-1,1 0 0,-1 0 0,1 0 1,0 0-1,-1-1 0,1 1 1,0 0-1,0 0 0,1 2 1,1 3-3055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29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0 6520,'0'0'5822,"4"11"-5168,11 33-49,-14-39-451,0 0 0,0 0 0,-1 0 0,1 1 0,-1-1 0,-1 0 0,1 0 0,-1 0 0,1 1 0,-2-1 0,1 0 0,0 0 0,-5 8 0,2 0 162,0-1 17,0 1 1,-1-1-1,0-1 0,-10 16 1,14-24-234,-2 0 1,1 0 0,0 0 0,0-1-1,-1 1 1,0-1 0,1 1 0,-1-1-1,0 0 1,0 0 0,-1 0 0,1 0-1,0-1 1,0 1 0,-1-1 0,1 0-1,-1 0 1,1 0 0,-1 0 0,-5 0-1,6-1-49,0 0 0,0 0-1,0 0 1,0 0-1,0 0 1,0-1-1,0 1 1,0-1-1,0 0 1,0 0 0,0 0-1,0-1 1,0 1-1,1 0 1,-4-3-1,4 2-295,1 1-1,0 0 0,-1-1 1,1 1-1,0-1 0,0 0 1,0 1-1,0-1 0,-1-2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35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108 137 4720,'0'0'10909,"-9"14"-10528,-60 105 695,63-108-908,2 1 0,-1 0-1,2 0 1,-1 0 0,2 0-1,0 0 1,0 1 0,1-1 0,0 1-1,2-1 1,-1 1 0,5 22 0,0-7 183,2-1 1,0 1-1,2-2 1,20 42 0,-27-62-293,0-1 1,1 0 0,0 0 0,0 0 0,1 0-1,-1 0 1,1-1 0,0 0 0,0 1-1,1-2 1,-1 1 0,1 0 0,0-1 0,0 0-1,0 0 1,0 0 0,0-1 0,1 1-1,-1-1 1,1-1 0,0 1 0,-1-1 0,1 0-1,0 0 1,0-1 0,0 0 0,0 0-1,-1 0 1,1 0 0,0-1 0,0 0 0,0-1-1,-1 1 1,1-1 0,8-4 0,-2 1 10,1-1-1,-2 0 1,1-1 0,-1-1 0,0 0 0,0 0 0,18-20 0,-16 14 21,0-1 0,-1-1 1,-1 0-1,17-33 1,-20 32-35,0 0 0,-2 0 0,0-1 0,0 0 0,-2-1 0,0 1 0,0-20 1,-3 25-26,-1-1 1,0 1-1,-1 0 1,-1-1-1,0 1 1,-1 0-1,0 0 1,-1 0-1,0 1 1,-11-21-1,9 22-12,-1 1 1,0 0-1,-1 0 0,0 1 0,0 0 1,-1 0-1,-1 1 0,1 0 0,-1 0 0,-1 1 1,1 1-1,-16-8 0,-8-1 50,-1 1 0,-66-17-1,91 29-62,1 0 0,-1 0 0,1 1 0,-1 0 0,0 0 1,-11 2-1,21-1-6,-1 0 0,1 0 1,0 0-1,0 0 0,-1 0 1,1 0-1,0 0 0,0 0 1,-1 0-1,1 0 0,0 0 1,0 1-1,-1-1 0,1 0 1,0 0-1,0 0 0,0 0 1,-1 1-1,1-1 0,0 0 1,0 0-1,0 0 0,0 1 1,-1-1-1,1 0 0,0 0 1,0 1-1,0-1 0,0 0 1,0 0-1,0 1 0,0-1 1,0 0-1,0 0 0,0 1 1,0-1-1,0 0 0,0 0 1,0 1-1,0-1 0,0 0 1,0 0-1,0 1 0,0-1 1,0 0-1,0 0 0,0 1 1,0-1-1,1 0 0,-1 0 1,0 1-1,0-1 0,0 0 1,0 0-1,1 0 0,-1 1 1,0-1-1,0 0 0,0 0 1,1 0-1,-1 0 1,1 1-1,11 9-3551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36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6424,'0'0'8761,"10"5"-8350,-6-4-417,8 6 305,2-1 1,-1-1-1,1 0 0,0-1 1,21 4-1,19-3 951,78-3 0,-102-4-942,1-1-1,-1-2 1,0 0 0,33-12 0,-5-1-323,-38 13-2496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0:42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6016,'0'0'15875,"1"13"-15567,10 238 1047,6 18 297,-11-198-1240,-6-50-129,1 4 645,3-19-320,-2-12 145,-2-12-714,1 1 0,1-1 0,1 1 0,0-1 0,1 1 0,1 0 0,0 0 0,1 1 0,1 0-1,1 0 1,0 0 0,1 1 0,1 0 0,0 1 0,1 0 0,1 1 0,0 0 0,1 1 0,0 0 0,0 1 0,21-13 0,-19 15-16,-10 5-11,0 0 1,1 1 0,-1 0-1,10-4 1,-13 7-12,-1-1 1,1 1-1,-1 0 0,0-1 1,1 1-1,-1 0 1,1 0-1,-1 0 0,1 0 1,-1 0-1,1 0 0,-1 1 1,1-1-1,-1 0 0,0 1 1,1-1-1,-1 1 1,0 0-1,1-1 0,-1 1 1,0 0-1,0 0 0,1 0 1,1 2-1,-2-2 0,1 1 0,-1 0 0,0 0 0,0 0 0,0 0 1,0 0-1,-1 0 0,1 0 0,0 0 0,-1 0 0,1 0 0,-1 1 0,0-1 0,0 0 0,0 0 0,0 0 0,0 1 0,0-1 1,-1 0-1,1 0 0,-2 4 0,0 0 4,0 0-1,0-1 1,0 1 0,-1 0 0,0-1 0,-7 10-1,5-9 9,-1 0-1,0 0 1,0-1-1,0 1 1,-1-2-1,0 1 1,0 0-1,0-1 1,0-1-1,-11 5 1,7-4-17,-1-1 0,0 0 0,0 0 0,0-1 0,0 0 0,-16-1 0,27-1 0,1 0 0,0 0 0,-1 0 0,1 0 0,0 0 0,0 0 0,-1 0 0,1 0 0,0 0 0,-1 0 0,1 0 0,0 0 0,-1 0 0,1 0 0,0 0 0,-1 0 0,1 0 0,0 0 0,-1 1 0,1-1 0,0 0 0,0 0 0,-1 0 0,1 1 0,0-1 0,0 0 0,0 0 0,-1 0 0,1 1 0,0-1 0,0 0 0,0 1 0,-1-1 0,1 0 0,0 0 0,0 1 0,0-1 0,0 0 0,0 1 0,0-1 0,0 0 0,0 1 0,0-1 0,0 0 0,0 1 0,0-1 0,0 0 0,0 1 0,0-1 0,0 0 0,0 0 0,0 1 0,0-1 0,0 0 0,1 1 0,12 19-122,-9-14 128,8 9-23,1-1 0,1 0 0,20 17 0,9 7 30,-37-31 36,0-1 0,1 0 1,-1 0-1,2-1 0,-1 1 0,0-2 0,12 6 0,-3 0 165,-15-9-215,0 0 1,0 0-1,0-1 1,0 1-1,0 0 1,0-1-1,0 1 1,0-1-1,0 1 1,0-1-1,1 0 1,-1 0-1,0 1 1,0-1-1,0 0 1,1 0-1,-1 0 1,0 0-1,0 0 1,1 0-1,-1-1 1,0 1-1,0 0 1,0 0-1,1-1 1,0 0-1,7-1-208,1 0 0,0 0 0,10 0 0,-3 2-3462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26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1 193 4312,'0'0'11540,"10"0"-11440,10-1 51,0-1 1,37-7-1,-35 3-6,-16 3-95,0 1 0,0 1 1,0-1-1,0 1 0,0 0 0,0 0 0,1 1 0,-1 0 0,0 0 1,0 0-1,8 2 0,-6-1-17,-1 0 1,0-1-1,1 0 0,-1-1 1,1 0-1,-1 0 0,15-4 1,-8 2 12,3-1 31,1 1 0,31-1 0,-31 5 7,-14 0-56,0-1 0,0 1 0,0-1 0,0-1 1,-1 1-1,6-1 0,-5 0-6,-1 1-1,0 0 1,1 0-1,-1 0 0,0 0 1,1 1-1,-1-1 1,0 1-1,0 0 1,6 1-1,10 3 56,27-4-11,-36-2-60,0 1-1,0 0 1,0 1 0,10 2 0,1-4 47,-19 1-49,0 0 1,0-1-1,0 1 0,0 0 0,1 0 0,-1 0 0,0 1 0,0-1 1,3 1-1,-4 0 3,1-1 0,-1 0 0,1 1 0,0-1 1,-1 0-1,1 0 0,-1 0 0,1 0 0,-1 0 0,1 0 1,-1 0-1,1-1 0,-1 1 0,1 0 0,-1-1 0,1 1 0,-1-1 1,3-1-1,24 6 123,12-4 252,-40-1-369,0 1 1,0 0 0,0-1 0,0 1-1,0 0 1,0 0 0,0-1 0,0 1-1,0 0 1,0 0 0,0 0 0,0-1-1,-1 1 1,1 0 0,0 0 0,0-1-1,0 1 1,0 0 0,-1 0 0,1 0-1,0 0 1,0-1 0,0 1 0,-1 0-1,1 0 1,0 0 0,0 0-1,-1 0 1,1 0 0,0 0 0,0 0-1,-1 0 1,1-1 0,0 1 0,-1 0-1,-5-1 20,1-1-1,-1 1 0,1-1 1,-1-1-1,-8-4 0,8 4 10,-15-7 30,13 6-43,0 1 0,1-1 0,-1-1 0,1 0 0,-9-6 0,13 8-19,-1 0 1,0 1 0,0 0-1,0 0 1,-6-3-1,6 4-10,1-1 0,-1 0 0,0 0 0,1 0 0,-1 0 0,-5-5-1,6 4 12,0 0-1,-1 1 1,1-1 0,-1 1-1,0 0 1,1 0-1,-1 0 1,0 0-1,0 1 1,-6-2-1,-4-11 145,13 14-153,0-1 1,1 1-1,-1 0 0,1 0 1,-1-1-1,0 1 0,1-1 1,-1 1-1,1 0 1,-1-1-1,1 1 0,0-1 1,-1 1-1,1-1 0,-1 1 1,1-1-1,0 1 0,-1-1 1,1 0-1,0 1 0,0-1 1,-1 1-1,1-1 0,0 0 1,0 0-1,0 0 0,1 1-1,0-1 1,-1 1-1,1 0 1,-1-1-1,1 1 1,-1-1 0,1 1-1,0 0 1,-1 0-1,1-1 1,0 1-1,-1 0 1,1 0-1,0 0 1,-1 0 0,1 0-1,1 0 1,6 0 6,-1 0 0,1 0 0,13 3 0,14 6 20,60 12 109,-84-19-65,-1 1 0,1 0 0,-1 0 0,14 7 0,-22-8-41,0-1-1,-1 0 1,1 1-1,-1-1 1,1 1-1,-1-1 1,1 1-1,-1 0 1,0 0 0,0 0-1,0-1 1,2 5-1,2 4 174,-5-10-193,0 1 0,0-1 0,1 1 0,-1-1 0,0 1 1,0-1-1,0 1 0,0 0 0,0-1 0,0 1 0,0-1 0,0 1 0,-1-1 0,1 1 0,0 0 0,0-1 0,0 1 0,-1-1 0,1 1 0,0-1 0,0 1 0,-1-1 0,1 1 0,0-1 0,-1 0 0,1 1 0,-1-1 0,1 1 0,0-1 0,-1 0 0,0 1 0,-19 13 177,15-11-137,-75 47 285,61-38-144,0 1-1,-29 26 1,46-37-157,0 0 11,0-1 1,0 1 0,1-1 0,-1 1-1,0 0 1,1 0 0,0 0 0,-2 2 0,3-3-38,0-1 0,0 0 0,0 0 0,0 0 0,0 1 0,-1-1 0,1 0 0,0 0 0,0 1 0,0-1 0,0 0 0,0 0 0,1 1 0,-1-1-1,0 0 1,0 0 0,0 1 0,0-1 0,0 0 0,0 0 0,0 0 0,0 1 0,0-1 0,1 0 0,-1 0 0,0 0 0,0 1 0,0-1 0,0 0 0,1 0 0,-1 0 0,16 3 88,15-3-130,-15 0-2893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28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85 14272,'0'0'4289,"-6"11"-4227,-3 5-23,1 0 0,1 1-1,1-1 1,-6 26 0,3-1 126,3 0 0,-2 72 1,8-72-53,-1-11 37,5 46 0,-4-76-148,0 8 60,1 0 1,0 0-1,1-1 0,0 1 1,0 0-1,1-1 0,0 1 0,6 10 1,-9-18-56,0 0 1,0 1 0,0-1-1,0 0 1,0 0 0,0 0-1,0 0 1,0 0 0,0 0-1,0 1 1,0-1 0,0 0-1,0 0 1,0 0 0,0 0-1,0 0 1,0 0 0,0 0-1,1 0 1,-1 1 0,0-1-1,0 0 1,0 0 0,0 0-1,0 0 1,0 0 0,0 0-1,0 0 1,0 0 0,1 0-1,-1 0 1,0 0 0,0 0-1,0 0 1,0 0 0,0 0-1,0 0 1,1 1 0,-1-1-1,0 0 1,0-1 0,0 1-1,0 0 1,0 0 0,0 0-1,1 0 1,-1 0 0,0 0-1,0 0 1,0 0 0,0 0-1,0 0 1,0 0 0,0 0-1,1 0 1,-1 0 0,0 0-1,0 0 1,0-1 0,0 1-1,0 0 1,1-12 202,-7-26-87,-12-30 147,-11-85 1,26 110-158,3 26-34,-6-29 1,2 32-29,1 0-1,1 0 1,0 0 0,1 0-1,0-1 1,1 1 0,1 0-1,0-1 1,1 1 0,3-15-1,-1 17 12,-4 9-40,1-1-1,0 0 0,0 1 0,0-1 0,0 1 0,1-1 0,-1 1 1,1-1-1,0 1 0,0 0 0,0 0 0,0 0 0,1 0 0,-1 0 1,1 1-1,0-1 0,4-3 0,-5 5-10,0 0 0,1 1 0,-1-1 0,0 0 0,0 1 0,0-1 0,1 1 0,-1-1 0,0 1 0,0 0 0,1 0 0,-1 0 0,0 1 0,0-1 0,1 0 0,-1 1 0,0-1 0,0 1 0,0 0 0,0 0 0,1 0 0,2 2 0,3 2 14,-1 1 1,-1 0-1,1 0 1,9 12-1,-9-10 10,-3-4-20,-1 0 1,0 1-1,0 0 1,0-1 0,0 1-1,-1 0 1,0 0-1,0 1 1,0-1 0,0 0-1,-1 1 1,0-1 0,0 1-1,-1-1 1,1 1-1,-2 10 1,1-15-7,-1 0-1,1 0 1,-1 0 0,1 0 0,-1 0-1,1 1 1,-1-2 0,0 1 0,0 0-1,1 0 1,-1 0 0,0 0 0,0 0-1,0-1 1,0 1 0,0 0-1,0-1 1,0 1 0,0-1 0,0 1-1,0-1 1,-1 1 0,1-1 0,0 0-1,-1 1 1,-31 2 167,32-3-176,-26 2 166,26-2-161,0 0 0,0 1-1,0-1 1,1 0 0,-1 0-1,0 0 1,0 1 0,1-1-1,-1 0 1,0 1-1,0-1 1,1 0 0,-1 1-1,0-1 1,1 1 0,-1-1-1,1 1 1,-1 0 0,1-1-1,-1 1 1,1-1 0,-1 1-1,1 0 1,-1 0-1,1-1 1,0 1 0,-1 0-1,1 0 1,0-1 0,0 2-1,0-2 21,0 1 0,0-1-1,1 1 1,-1-1 0,0 1 0,0-1-1,1 0 1,-1 1 0,1-1-1,-1 0 1,0 1 0,1-1 0,-1 0-1,1 1 1,-1-1 0,0 0-1,1 0 1,-1 0 0,1 1-1,-1-1 1,1 0 0,-1 0 0,1 0-1,-1 0 1,1 0 0,0 0-1,7 1-2816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29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14872,'0'0'3519,"-6"11"-3424,-31 78 205,34-82-234,0 1-1,0 0 1,1 0-1,0 1 1,0-1-1,1 0 1,0 1-1,1-1 1,-1 0-1,2 1 1,-1-1-1,1 1 1,4 13-1,-3-11 51,0-1 0,1 1 0,1-1 0,0 0 0,0 0-1,1 0 1,10 16 0,-14-26-98,-1 1 0,1-1-1,0 1 1,-1-1 0,1 1 0,0-1-1,0 0 1,-1 1 0,1-1 0,0 0 0,0 1-1,0-1 1,-1 0 0,1 0 0,0 0-1,0 0 1,0 0 0,0 0 0,0 0-1,-1 0 1,1 0 0,0 0 0,0-1 0,0 1-1,-1 0 1,1 0 0,0-1 0,0 1-1,-1-1 1,1 1 0,0-1 0,0 1 0,-1-1-1,2 0 1,27-23 174,-27 21-173,4-2 13,-1 0 0,0-1 0,0 0 0,-1-1-1,0 1 1,0-1 0,0 1 0,3-13 0,1-2 131,6-37 1,-13 52-138,11-36 144,-9 32-110,1 0-1,-2-1 1,1 0 0,-1 0 0,0-11-1,1 16 19,-1 1-23,-4 4 6,10 12-1759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5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8744,'0'0'18207,"-2"17"-18048,0 33-27,1 1 0,8 57 0,53 352 492,-41-287-254,-18-168-253,2 33 39,-2-25 408,-2-13-523,1 0 0,0 0 0,0 0 0,0 0 0,0 0 0,0 0 0,0 0 0,0 0 0,0 0 0,0 0 0,0 0 0,0 0 0,0 0 0,0 0 0,0 0 0,-1 1 451,1-1-451,-14-41 548,-15-78-1,27 102-456,0 0 0,1 0 0,0 0 0,2 0 0,0 0 0,1 1 0,7-32 0,-3 27-132,1 1 0,1 0 0,1 1 0,0 0 0,1 0 0,1 1 0,1 1 0,27-31 0,-30 38 0,1 0 0,0 1 0,1 0 0,0 0 0,0 2 0,1-1 0,0 1 0,0 1 0,1 0 0,0 1 0,0 1 0,0-1 0,0 2 0,22-3 0,-22 5 0,-1 0 0,0 1 0,0 1 0,1 0 0,-1 0 0,0 2 0,0-1 0,22 9 0,-30-10 0,-1 1 0,0-1 0,0 1 0,0-1 0,0 1 0,0 0 0,0 0 0,0 0 0,-1 1 0,1-1 0,-1 1 0,1-1 0,-1 1 0,0 0 0,0 0 0,0 0 0,0 0 0,-1 0 0,1 0 0,-1 0 0,0 1 0,0-1 0,0 0 0,-1 1 0,1-1 0,-1 1 0,1-1 0,-1 1 0,0-1 0,-1 1 0,1-1 0,0 1 0,-1-1 0,0 1 0,-2 4 0,1-3 0,0-1 0,0 1 0,-1 0 0,0-1 0,0 1 0,0-1 0,0 0 0,-1 0 0,0 0 0,0-1 0,0 1 0,0-1 0,0 0 0,-1 0 0,1 0 0,-1-1 0,-9 4 0,-9 3 0,0-1 0,-39 8 0,38-11 0,2 1 0,10-3 0,0 0 0,-1 0 0,-23 1 0,36-4 0,-1 0 0,1-1 0,-1 1 0,1 0 0,-1 0 0,1 0 0,-1 0 0,1 0 0,-1 0 0,1 0 0,-1 0 0,1 0 0,-1 0 0,1 0 0,-1 0 0,1 0 0,-1 1 0,1-1 0,0 0 0,-1 0 0,1 0 0,-1 1 0,1-1 0,-1 0 0,1 1 0,0-1 0,-1 0 0,1 1 0,0-1 0,-1 0 0,1 1 0,0-1 0,-1 1 0,1-1 0,0 1 0,0-1 0,0 1 0,0-1 0,-1 1 0,1-1 0,0 0 0,0 1 0,0-1 0,0 1 0,0-1 0,0 1 0,0-1 0,0 1 0,0-1 0,0 1 0,0-1 0,1 2 0,15 24 0,-11-19 0,21 27 0,1-1 0,1-1 0,2-1 0,1-1 0,2-2 0,60 40 0,-80-57 0,8 4 0,-21-18 0,1 0 0,-1-1 0,0 1 0,0 0 0,0-1 0,0 1 0,-1 0 0,0-5 0,-7-18-3995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0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57 15176,'0'0'5114,"-1"12"-5083,-4 199 159,5-207-113,0-4-69,0 0 0,0 0-1,0-1 1,0 1 0,0 0 0,0 0 0,0 0-1,0 0 1,1 0 0,-1 0 0,0 0 0,0 0 0,0 0-1,0 0 1,0 0 0,0 0 0,0 0 0,0 0 0,0 0-1,0 0 1,0 0 0,0 0 0,0 0 0,1 0 0,-1 0-1,0 0 1,0 0 0,0 0 0,0 0 0,0 0 0,0 0-1,0 0 1,0 0 0,0 0 0,0 1 0,0-1 0,0 0-1,0 0 1,0 0 0,0 0 0,1 0 0,0-1-19,-1-1 40,1 1 1,-1-1-1,1 1 0,-1-1 0,0 0 1,0 1-1,1-1 0,-1 0 1,0 1-1,-1-4 0,2-3 13,4-49 134,-2 25 49,10-50-1,-5 27 160,-8 54-378,5-19 199,-5 20-201,1-1 0,-1 1 0,0 0 0,0 0 0,0-1 0,0 1 0,0 0 0,0-1 0,0 1 1,1 0-1,-1 0 0,0-1 0,0 1 0,0 0 0,1 0 0,-1-1 0,0 1 0,0 0 0,1 0 0,-1 0 0,0-1 0,0 1 0,1 0 0,-1 0 0,0 0 0,1 0 0,-1 0 0,0 0 0,1 0 0,-1 0 0,0 0 0,1-1 0,-1 1 0,0 0 0,0 1 0,1-1 0,-1 0 0,0 0 0,1 0 0,-1 0 0,0 0 0,1 0 0,-1 0 0,0 0 0,1 1 0,-1-1 0,0 0 0,0 0 0,1 0 0,-1 0 0,0 1 0,0-1 0,0 0 0,1 1 0,27 12 227,-2 3-157,-22-13-36,0 1 0,1-1-1,-1-1 1,1 1-1,0 0 1,0-1 0,0 0-1,0 0 1,1-1 0,-1 1-1,0-1 1,1-1 0,7 2-1,-12-2-22,0 0 0,0 0 1,0 0-1,0 0 0,0 0 0,-1 0 0,1 0 0,0-1 0,0 1 0,0 0 0,0 0 0,0-1 0,0 1 0,0 0 1,-1-1-1,1 1 0,0-1 0,0 1 0,0-1 0,-1 0 0,1 1 0,0-1 0,-1 0 0,1 1 0,-1-1 0,1 0 0,-1 0 1,1 0-1,0 0 0,4-8 27,0 6 198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0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54 112 15576,'21'-1'3669,"-14"0"-3371,1-1-1,-1 1 1,15-6-1,-20 6-298,0 0 0,0 1 0,0-1 0,0 0 0,0 0 0,0 0 0,-1 0 0,1-1 0,0 1 0,0 0 0,-1-1 0,1 1 0,-1-1 0,1 0 0,-1 1 0,0-1 0,0 0 0,0 0 0,0 0 0,0 0 0,0 0 0,0 0 0,0 0 0,-1 0 0,1 0 0,-1 0 0,0 0 0,1 0 0,-1-1 0,0 1 0,0 0 0,-1 0 0,1-3 0,-1 3 13,1 0 1,0 0-1,-1 1 1,1-1-1,-1 0 0,0 0 1,0 0-1,0 0 1,0 1-1,0-1 1,0 0-1,0 1 1,0-1-1,-1 1 0,1-1 1,0 1-1,-1 0 1,0-1-1,1 1 1,-1 0-1,0 0 1,1 0-1,-1 0 0,0 1 1,0-1-1,0 0 1,0 1-1,0-1 1,0 1-1,0 0 1,1 0-1,-1-1 1,0 1-1,0 1 0,0-1 1,0 0-1,0 0 1,0 1-1,0-1 1,-4 2-1,1 0 13,-1 0-1,1 0 1,0 1-1,0 0 1,0 0 0,0 0-1,1 0 1,-1 1-1,1-1 1,0 1 0,0 0-1,0 1 1,-5 7-1,6-7-6,0 0 0,0 0 0,1 0 0,0 0 0,0 0 0,0 1 0,1-1 0,0 1 0,0-1 0,-1 6 0,3-6 1,-1-1-1,1 0 0,-1 0 1,1 1-1,0-1 1,1 0-1,-1 0 1,1 0-1,0 0 1,0 0-1,0 0 0,0-1 1,5 6-1,-3-3 7,1-1-1,0 0 1,0-1-1,0 1 1,0-1-1,1 0 1,-1 0-1,1-1 1,0 1-1,1-1 1,-1-1-1,11 4 1,4-1 68,-1-1 1,39 3-1,-51-7-59,0-1-1,-1 1 1,1-1-1,0-1 1,7-1-1,29-4 162,-32 9-216,-8 0-2743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2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0 12160,'0'0'6834,"-2"10"-6629,-6 38 184,-4 76 0,24 233 1140,-11-339-1343,0 1 0,1-1 0,9 33 0,-12-44 42,3 0-32,0-3 116,1-2 4,-3-3-304,0 1 0,-1 0 0,1-1 0,0 1 0,-1-1-1,1 1 1,0-1 0,-1 1 0,1-1 0,0 1 0,0-1 0,0 1 0,-1-1 0,1 1 0,0-1 0,0 1-1,0-1 1,0 1 0,0-1 0,0 0 0,0 1 0,0-1 0,0 1 0,0-1 0,1 0 0,3-17 66,-2 13-34,4-25 75,-5 18-53,2 0 0,0 1 1,7-18-1,-1 7 16,-5 10-4,1 0 0,0 1 0,1-1 0,0 2 1,0-1-1,1 0 0,1 1 0,16-17 0,-18 23-47,-1 0 0,0 0 0,1 0 0,0 1 0,0 0 0,0 1 0,0-1 0,0 1 0,1 0 0,-1 1 0,11-2 0,-16 3-26,0 0 0,0 1-1,0-1 1,0 1 0,0-1-1,0 1 1,0-1 0,0 1-1,0 0 1,0 0 0,0-1 0,0 1-1,0 0 1,0 0 0,-1 0-1,1 0 1,0 0 0,-1 0-1,1 0 1,-1 0 0,1 0 0,-1 0-1,0 0 1,1 2 0,6 30 63,-5 7-32,-1-27-27,-1 0 0,1 0 0,-2-1 0,-3 22 0,2-20 27,0 1 1,1 0-1,1 20 0,0-25-25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3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437 1 16575,'0'0'5058,"-11"6"-5046,-26 20-51,-45 40 0,37-26 29,21-19 17,1 1 1,0 1 0,-32 43-1,-39 57 187,90-117-176,1-1 0,-1 0 0,1 1 0,0 0 0,-2 6 0,-10 18 172,10-19 260,5-11-509,0 0 0,0 0 1,0 0-1,0 0 0,0 0 0,0 0 0,0 0 1,0 0-1,1 0 0,-1 0 0,0 0 0,0 0 1,0 0-1,0-1 0,0 1 0,0 0 0,0 0 1,0 0-1,1 0 0,-1 0 0,0 0 0,0 1 1,0-1-1,0 0 0,0 0 0,0 0 0,0 0 1,1 0-1,-1 0 0,0 0 0,0 0 0,0 0 0,0 0 1,0 0-1,0 0 0,0 0 0,0 0 0,0 0 1,0 0-1,0 1 0,1-1 0,-1 0 0,0 0 1,0 0-1,0 0 0,0 0 0,0 0 0,0 0 1,0 0-1,0 1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3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14968,'0'0'5329,"1"11"-5233,0-10-93,1 20 75,12 39-1,-5-5 78,-8-44-89,1 0 1,0 0 0,0-1 0,6 16-1,-7-25-52,-1 0-1,1 0 1,0 0-1,0 0 1,-1 0-1,1 0 1,0 0-1,0 0 1,0 0-1,0 0 1,0-1-1,0 1 1,0 0-1,1-1 1,-1 1-1,0-1 1,0 1-1,0-1 1,3 1-1,5 0-2705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4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13464,'0'0'4634,"-7"14"-4469,1-2-122,1-2-7,1 0 1,0 1-1,0-1 1,1 0 0,0 1-1,1 0 1,-2 19-1,-8 203 1047,11-222-1019,-1 3 58,1 1-1,0 0 1,1-1-1,1 1 0,0 0 1,5 17-1,-6-18 218,2-3 238,-1-11-551,-1-1-1,1 1 0,0-1 0,0 1 1,-1-1-1,1 1 0,0-1 0,-1 0 1,1 1-1,0-1 0,-1 0 0,1 0 1,-1 0-1,1 1 0,-1-1 0,0 0 1,1-1-1,6-9 118,1 1 1,17-17-1,9-13 140,-7 8-37,-20 24-149,0 1 0,-1-1 1,0 0-1,5-10 0,-9 17-69,-1 0-1,1 0 1,-1 0-1,1 0 0,0 0 1,-1 1-1,1-1 1,0 1-1,0-1 0,-1 1 1,1 0-1,0 0 1,0 0-1,0 0 0,-1 0 1,1 0-1,2 1 1,-1 3-6,1 0 1,-1 0 0,0 1 0,-1-1 0,1 1 0,-1 0-1,0 0 1,0 0 0,0 0 0,-1 0 0,0 0 0,0 0-1,0 1 1,0-1 0,-1 0 0,0 1 0,0-1 0,-1 0 0,0 1-1,-1 6 1,1-7-11,0-1-1,0 0 1,0 0-1,-1 0 1,1 0-1,-1 0 1,0 0-1,0 0 1,-1 0 0,1-1-1,-1 1 1,0-1-1,0 0 1,0 0-1,0 0 1,0 0-1,-1 0 1,1-1-1,-1 0 1,0 1-1,0-1 1,0-1-1,0 1 1,-8 2 0,6-3 22,0 0 0,0 0 1,0 0-1,0-1 1,0 0-1,0 0 0,0-1 1,0 1-1,-7-3 1,-35-5 409,20 7 155,21 5-909,14 4-2746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5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2 166 17287,'0'0'5863,"0"10"-5839,-2 59 251,3-95-143,8-43-1,1-5 46,2 27 207,16 29 46,-25 17-406,0-1-1,-1 1 1,1 0-1,-1 0 1,1 1-1,0-1 1,0 0-1,0 1 0,-1 0 1,1 0-1,4 0 1,13-2 126,-19 2-135,0 0 1,0 0-1,0 0 0,0 0 0,0 0 0,0 0 0,0 0 1,0 1-1,0-1 0,0 0 0,0 0 0,0 1 0,-1-1 1,1 1-1,0-1 0,0 1 0,0-1 0,0 1 1,-1-1-1,1 1 0,0 0 0,-1 0 0,1-1 0,0 2 1,0 0-4,0-1 1,0 0 0,0 0 0,0 0 0,0-1 0,0 1 0,0 0 0,1 0-1,-1 0 1,0-1 0,0 1 0,1-1 0,-1 1 0,0-1 0,1 1 0,-1-1-1,0 0 1,3 1 0,21-1-483,-17 0-2653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5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15976,'0'0'1426,"-3"18"1183,-48 166-1843,49-177-763,1-1 1,0 1-1,0 0 1,1 0-1,0 0 1,0-1 0,1 1-1,0 0 1,0 0-1,0-1 1,3 8-1,-4-13-35,0-1-1,0 0 0,0 0 0,0 0 0,1 0 1,-1 1-1,0-1 0,0 0 0,0 0 0,0 0 1,0 0-1,0 0 0,1 0 0,-1 1 0,0-1 0,0 0 1,0 0-1,0 0 0,1 0 0,-1 0 0,0 0 1,0 0-1,0 0 0,1 0 0,-1 0 0,0 0 1,0 0-1,0 0 0,0 0 0,1 0 0,-1 0 1,0 0-1,0 0 0,0 0 0,1 0 0,-1 0 1,0 0-1,0 0 0,0 0 0,0 0 0,1-1 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5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13968,'0'0'5039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6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0 12960,'0'0'4982,"-13"4"-4867,4-1-92,0 0 4,0-1 0,1 2-1,-1-1 1,1 1 0,0 1 0,0 0-1,0 0 1,-9 8 0,15-11-16,-10 8 174,-21 24 0,30-31-134,1 0 0,0 0 0,0 1 0,-1-1 0,2 1 0,-1-1 0,0 1 0,1 0 0,0-1 0,0 1-1,0 0 1,0 0 0,0 6 0,1-9-19,0 1 0,0 0-1,0 0 1,0 0-1,1 0 1,-1 0 0,1 0-1,-1 0 1,1-1-1,0 1 1,0 0-1,0 0 1,-1-1 0,2 1-1,-1-1 1,0 1-1,0-1 1,0 1 0,1-1-1,-1 0 1,1 1-1,-1-1 1,1 0-1,-1 0 1,1 0 0,0 0-1,0-1 1,-1 1-1,1 0 1,0-1 0,0 1-1,0-1 1,0 1-1,-1-1 1,4 0-1,7 0 59,0 0 0,0 0-1,-1-1 1,19-4 0,-19 3-25,7-1 18,0-1 0,0 0 0,-1-2 0,19-7 0,-26 8-61,-1 0 0,1-1 0,-1 0 0,0 0 0,0-1 0,-1 0 0,0-1 0,8-9 0,-1-1-2722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8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1016 10152,'0'0'7895,"13"-12"-7333,-11 11-537,15-14 223,0 0-1,-1-1 1,-1-1-1,25-34 0,23-70 895,-12 21-210,-28 61-441,-1-2 0,-3 0 0,-1-1 0,-1-1 0,-3-1 0,15-79 0,-19 65-81,7-56 301,-16 99-559,0 1 0,-1-1 0,-1 0-1,0 1 1,-5-23 0,6 37-134,0-1 1,0 1-1,0-1 1,0 0-1,0 1 1,-1-1-1,1 1 1,0-1-1,0 1 1,-1-1-1,1 0 1,0 1-1,0-1 1,-1 1-1,1-1 1,-1 1 0,1-1-1,0 1 1,-1 0-1,1-1 1,-1 1-1,1 0 1,-1-1-1,1 1 1,-2-1-1,2 1-7,-1 1 0,0-1 0,1 0-1,-1 0 1,1 1 0,-1-1 0,1 0 0,-1 1 0,0-1-1,1 1 1,-1-1 0,1 1 0,0-1 0,-1 1 0,1-1 0,-1 1-1,1-1 1,-1 2 0,-14 32 112,0 14-69,1 0 0,2 2-1,3-1 1,2 1-1,-1 65 1,6-67 8,1-31-16,1 1-1,0-1 0,1 0 1,1 0-1,6 29 0,6 16 121,-11-46-90,0-1 0,1 1 0,0-1 1,1 0-1,1 0 0,0-1 0,14 23 0,-19-36-58,0 1 0,0-1 0,0 1 0,0-1 0,0 1 0,0-1-1,1 0 1,-1 0 0,0 0 0,1 1 0,-1-1 0,1-1 0,0 1 0,-1 0 0,1 0 0,0 0 0,-1-1-1,1 1 1,0-1 0,0 0 0,0 1 0,-1-1 0,1 0 0,0 0 0,0 0 0,0 0 0,0 0 0,-1-1-1,1 1 1,0-1 0,0 1 0,-1-1 0,1 1 0,0-1 0,-1 0 0,1 0 0,0 0 0,-1 0 0,1 0-1,1-2 1,6-5 47,0 0-1,-1-1 1,0 0 0,13-19-1,-19 25-64,52-85 165,3-4 37,-32 64-109,-23 26-86,0 1-1,-1-1 1,1 1-1,0 0 0,0 0 1,0-1-1,0 1 0,1 1 1,-1-1-1,0 0 1,0 0-1,0 1 0,4-1 1,-6 1-6,1 1 0,-1-1 0,0 0 1,0 1-1,1-1 0,-1 1 0,0-1 1,0 1-1,1-1 0,-1 1 0,0-1 0,0 1 1,0-1-1,0 1 0,0-1 0,0 1 1,0-1-1,0 1 0,0-1 0,0 1 0,0-1 1,0 1-1,0-1 0,-1 2 0,-1 14 7,-3 4-6,1 1-1,1 0 0,1 0 0,1 0 0,1 0 0,1 1 1,0-1-1,8 35 0,-6-42 4,-1-5-6,-1 0 0,2 0 0,-1 0 0,1 0 1,8 14-1,-10-21 7,0 0 0,0 0 0,1 0 0,-1-1 0,1 1 0,-1-1 0,1 1 0,0-1-1,-1 1 1,1-1 0,0 0 0,0 0 0,0 0 0,0 0 0,0 0 0,0-1 0,0 1 0,0 0 0,0-1 0,1 0 0,-1 1 0,0-1 0,0 0 0,0 0 0,1 0 0,-1 0 0,0-1 0,0 1 0,0-1 0,3 0 0,1-1 13,0 0-1,-1-1 0,1 1 1,0-1-1,-1 0 0,0-1 0,1 1 1,-1-1-1,-1 0 0,1-1 0,-1 1 1,6-7-1,4-8 67,23-39 0,-23 35-31,6-14 40,-16 28-40,1-1 1,0 1-1,0 1 1,1-1-1,9-10 1,-15 19-49,1 0 0,-1-1-1,0 1 1,0 0 0,1 0 0,-1-1 0,0 1-1,1 0 1,-1 0 0,1 0 0,-1-1 0,0 1-1,1 0 1,-1 0 0,0 0 0,1 0 0,-1 0-1,1 0 1,-1 0 0,1 0 0,-1 0-1,0 0 1,1 0 0,-1 0 0,1 0 0,-1 0-1,0 0 1,1 0 0,-1 0 0,1 0 0,-1 1-1,0-1 1,1 0 0,-1 0 0,0 1 0,1-1-1,-1 0 1,0 0 0,1 1 0,-1-1 0,0 0-1,0 1 1,1-1 0,-1 0 0,0 1 0,0-1-1,0 0 1,1 1 0,-1-1 0,0 1 0,0-1-1,0 0 1,0 1 0,0-1 0,0 1 0,7 28-98,-7-24 119,2 18-40,-2-20 23,0 1-1,0 0 0,0-1 1,1 1-1,0-1 1,1 7-1,-1-5-4,-1-1-1,1 1 1,-1-1-1,-1 1 1,1 0-1,0-1 1,-1 1-1,0-1 1,0 1-1,-2 4 0,-1 5 1,-9 79 1,8-51-4,-1-1 1,-19 61-1,17-77-2,-1 0 0,-1-1 0,-1-1 0,-1 0 0,-1 0 0,-1-2 0,-2 1 0,1-2 0,-26 25 0,1-4 0,25-25 0,0 0 0,0-2 0,-1 0 0,-31 20 0,32-24 0,13-8 0,0 0 0,-1 0 0,1-1 0,-1 1 0,0-1 0,1 1 0,-4 0 0,5-2 0,0 0 0,0 0 0,0 0 0,0 0 0,-1 0 0,1 0 0,0 0 0,0 0 0,0 0 0,0-1 0,0 1 0,0 0 0,0-1 0,0 1 0,1-1 0,-1 1 0,0-1 0,0 0 0,0 1 0,0-1 0,1 0 0,-1 1 0,0-1 0,0 0 0,0-1 0,1 1 0,-1 0 0,1 0 0,0 0 0,-1 0 0,1 0 0,0 0 0,0 0 0,0 0 0,0 0 0,0-1 0,0 1 0,0 0 0,0 0 0,0 0 0,1 0 0,-1 0 0,0 0 0,1 0 0,-1 0 0,2-1 0,11-23 0,-13 24 0,7-10 0,1 1 0,0 0 0,1 0 0,0 1 0,11-10 0,56-40 0,-50 41 0,34-25 0,75-60 0,-80 59 0,-33 28 0,37-36 0,-33 24 0,-2 0 0,-1-2 0,-1-1 0,30-55 0,-37 54 0,-6 12 0,18-29 0,-27 49 0,0 0 0,0-1 0,1 1 0,-1-1 0,0 1 0,0 0 0,0-1 0,0 1 0,1 0 0,-1-1 0,0 1 0,0 0 0,1 0 0,-1-1 0,0 1 0,1 0 0,-1 0 0,0-1 0,1 1 0,-1 0 0,0 0 0,1 0 0,-1 0 0,0 0 0,1-1 0,-1 1 0,1 0 0,-1 0 0,0 0 0,1 0 0,-1 0 0,1 0 0,0 0 0,4 14 0,-3 25 0,-2-37 0,-20 574 0,11-485 0,0 33 0,26-223 0,45-295 0,-58 372 0,33-124 0,-28 118 0,0 1 0,2 0 0,17-30 0,-26 54 0,0-1 0,0 0 0,1 1 0,-1 0 0,1-1 0,-1 1 0,1 0 0,0 0 0,1 1 0,4-5 0,-6 7 0,-1-1 0,1 1 0,-1-1 0,1 1 0,0-1 0,0 1 0,-1 0 0,1 0 0,0 0 0,-1 0 0,1 0 0,0 1 0,-1-1 0,1 0 0,0 1 0,-1-1 0,1 1 0,-1-1 0,1 1 0,0 0 0,-1 0 0,0 0 0,1 0 0,-1 0 0,0 0 0,3 2 0,1 3 0,1 0 0,-1 0 0,0 0 0,-1 1 0,1-1 0,-2 1 0,1 0 0,-1 1 0,0-1 0,0 0 0,0 1 0,-1 0 0,1 10 0,1 7 0,-1 0 0,-2 48 0,-1-62 0,-1-1 0,0 0 0,-1 0 0,0 0 0,0 0 0,-7 15 0,8-21 0,-1-1 0,0 1 0,0-1 0,0 0 0,0 1 0,0-1 0,-1 0 0,1 0 0,-1 0 0,0-1 0,0 1 0,0-1 0,-1 1 0,1-1 0,0 0 0,-1 0 0,1-1 0,-1 1 0,-6 1 0,6-3 0,0 0 0,0 0 0,0 0 0,0 0 0,0-1 0,1 0 0,-1 0 0,0 0 0,0 0 0,1-1 0,-1 1 0,1-1 0,-1 0 0,1 0 0,-5-4 0,8 6 0,0-1 0,0 1 0,0-1 0,0 1 0,0-1 0,0 1 0,0-1 0,0 1 0,0-1 0,0 1 0,1-1 0,-1 1 0,0 0 0,0-1 0,0 1 0,1-1 0,-1 1 0,0-1 0,0 1 0,1 0 0,-1-1 0,0 1 0,1-1 0,-1 1 0,1 0 0,-1 0 0,0-1 0,1 1 0,-1 0 0,1 0 0,-1-1 0,1 1 0,-1 0 0,1 0 0,-1 0 0,1-1 0,23-8 0,-22 8 0,127-32 0,-90 24 0,0-1 0,52-20 0,-79 25 0,-1-1 0,1 0 0,-1-1 0,0 0 0,0-1 0,-1 0 0,0 0 0,-1-1 0,0-1 0,0 1 0,11-17 0,-6 4 0,-1 0 0,21-47 0,-31 62 0,0-1 0,-1 0 0,1 0 0,-1 0 0,-1 0 0,0 0 0,0 0 0,0 0 0,-1 0 0,0-1 0,-1 1 0,0 0 0,-3-13 0,4 20 2,0 0-1,-1 0 1,1 0-1,-1 0 1,1 0-1,0 1 1,-1-1-1,0 0 1,1 0-1,-1 0 1,1 0-1,-1 1 1,0-1-1,-1-1 1,2 2-2,-1 0 1,1 0 0,0 0 0,-1 0 0,1 0-1,0 0 1,-1 0 0,1 0 0,0 0 0,-1 0-1,1 0 1,0 0 0,-1 0 0,1 0 0,0 0-1,-1 0 1,1 0 0,0 0 0,-1 0 0,1 1-1,0-1 1,-1 0 0,1 0 0,0 0 0,-1 1-1,1-1 1,0 0 0,-2 3-23,0-1-1,0 0 1,1 1-1,-1-1 1,1 1-1,-1 0 1,1-1-1,0 1 1,-1 3-1,-2 9-435,0 1 0,1 0-1,1 0 1,0 1 0,1-1 0,1 0 0,4 31 0,-3-38 326,0 0 0,1-1 0,1 1 0,-1-1 0,1 1 0,1-1 0,0 0 0,0 0 0,0 0 0,1-1 0,0 0 0,1 1 0,-1-2 0,2 1 0,-1-1 0,10 8 0,-15-13 124,1 0 0,0 0 0,-1 0 0,1 0 0,0 0 0,0 0 0,0-1 0,-1 1 0,1 0 0,0-1 0,0 0 0,0 1 0,0-1 0,0 0 0,0 0 0,0 0 0,0 0 0,0-1 0,0 1 0,0 0 0,0-1 0,0 1 0,0-1 0,0 0 0,0 0 0,-1 0 0,1 0 0,0 0 0,-1 0 0,1 0 0,0 0 0,-1-1 0,1 1 0,1-3 0,5-5-1,0-1-1,-1 0 1,0-1 0,8-16-1,-9 16 2,30-55 1,56-97 70,-84 148-56,10-16 4,-18 30-10,1-1 0,0 1 0,0 0 1,0-1-1,1 1 0,-1 0 0,0 0 0,0 0 0,1 0 0,-1 0 0,0 0 0,1 0 0,-1 1 0,1-1 0,-1 0 0,3 0 0,-4 2 1,1-1 0,0 0-1,-1 0 1,1 1 0,0-1 0,-1 0-1,1 1 1,-1-1 0,1 1 0,0-1-1,-1 0 1,1 1 0,-1-1 0,1 1-1,-1 0 1,0-1 0,1 1-1,-1-1 1,0 1 0,1 0 0,-1-1-1,0 1 1,1 0 0,-1-1 0,0 1-1,0 0 1,0 0 0,0-1 0,0 1-1,0 1 1,3 27 9,-3-26-8,2 32-3,-2 1 0,-2-1 0,-1 0 0,-1 0 0,-3 0 0,-18 62 0,23-92-5,0 0-1,0 0 1,-1 0 0,0-1-1,0 1 1,0 0-1,-6 5 1,8-8 0,-1-1-1,0 1 1,0-1-1,1 1 1,-1-1-1,0 0 1,0 0 0,0 0-1,-1 0 1,1 0-1,0 0 1,0 0-1,0-1 1,-1 1-1,1-1 1,0 0 0,-1 0-1,1 0 1,-4 0-1,5 0 6,0 0-1,0-1 1,1 1-1,-1 0 1,0 0-1,0-1 1,1 1-1,-1-1 1,0 1-1,0 0 1,1-1-1,-1 1 1,1-1-1,-1 0 1,0 1-1,0-2 1,1 2 1,0 0 0,0 0 0,0-1 0,0 1 0,-1 0 0,1-1 0,0 1 0,0 0 0,0 0 0,0-1 0,0 1 0,0 0 0,0-1 0,0 1 0,0 0 0,0-1 0,0 1 0,0 0 0,0 0 0,0-1 0,0 1 0,1 0 0,-1-1 0,0 1 0,0 0 0,0 0 0,0-1 0,1 1 0,-1 0 0,0 0 0,0-1 0,0 1 0,1 0 0,-1 0 0,0 0 0,0 0 0,1-1 0,-1 1 0,0 0 0,0 0 0,1 0 0,-1 0 0,0 0 0,1 0 0,-1 0 0,28-9 15,0 2 0,1 0 0,0 3 0,-1 0 1,48 1-1,-62 2-23,0 0-1,0 0 1,0-1 0,0-1-1,21-7 1,-34 10-182,4-3 392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3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23 7632,'0'0'2098,"-11"4"-1731,-56 20 330,47-15 1624,19-2-1056,13 2-661,-1-5-472,0-1 1,1 0 0,0-1 0,-1 0 0,1-1 0,0 0 0,-1-1 0,19-2 0,-12 2-3,83-6 739,132-24 1,-198 26-694,1 2 0,-1 1 1,1 1-1,-1 2 0,0 2 1,0 1-1,51 15 0,-66-13-4,-15-5-73,-1-1 0,1 1 0,-1-1 0,1 0 0,8 1 0,-11-6-11,-1-1 0,1 1 0,-1 0 0,0-1 0,0 1 0,0-1 0,-1-6 0,1 7-56,-1 1-156,5-28 178,-2 18-2831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5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11448,'0'0'14465,"11"12"-14008,9 7-255,46 47 533,40 55 549,91 95 1019,-90-114-443,-97-94-1854,-14-16-6,-1-5-1,0-3-4063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2:36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0 14776,'0'0'3921,"-5"14"-3297,-18 54-48,-19 97 0,37-131-464,2 0 0,1 67 0,18 69 165,-15-162-254,1-1 0,0 0-1,0 0 1,0-1 0,4 10 0,5 1-2672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07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 7136,'0'0'12243,"12"0"-12119,-2 0-96,7 0 61,1 0 0,0 1 0,0 1 0,23 5 1,2 1 472,-40-8-494,0 0-1,0 0 0,0 0 1,-1 0-1,1 0 0,0-1 0,5-1 1,-7 2-37,1-1 0,0 1 0,0-1 0,0 1 0,0 0 0,0-1 0,-1 1 0,1 0 0,0 0 0,0 1 0,0-1 0,0 0 0,0 1 0,0-1 0,2 2 0,-33 31 620,1-8-579,-1-1 0,-60 39 0,33-25 25,14-15-20,33-19-1,0 0 1,0 1 0,-13 9 0,15-4 78,14-6-102,23-5-77,-21 0 33,52 8-44,-49-4 39,0-1-1,1-1 0,-1 0 0,23-2 1,-20 0-1,-1-1 1,1-1 0,0 0-1,0-1 1,-1 0 0,0-1 0,0-1-1,20-10 1,-6-4-2916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1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1 818 9744,'0'0'6554,"11"-14"-6211,3-2-240,-4 4-27,0 0 0,-1-1 0,0 0 0,-1 0 1,7-15-1,18-49 359,-3-1 0,-4-1 0,21-102 0,-32 117-278,-4 21-20,-2 0-1,3-48 0,-12 80-103,-1 9-26,1 0 1,0 1-1,0-1 1,0 1-1,0-1 1,0 0-1,0 1 1,0-1-1,0 0 1,1 1 0,0-4-1,-1 5-3,0 0 1,-1 0-1,1 0 1,0 0-1,0 0 0,0 1 1,-1-1-1,1 0 1,0 0-1,0 0 0,0 0 1,-1 0-1,1 0 1,0 0-1,0 0 0,0 0 1,-1 0-1,1-1 1,0 1-1,0 0 0,0 0 1,-1 0-1,1 0 1,0 0-1,0 0 0,0 0 1,0 0-1,-1-1 1,1 1-1,0 0 0,0 0 1,0 0-1,0 0 1,0 0-1,0-1 0,-1 1 1,1 0-1,0 0 1,0 0-1,0-1 0,0 1 1,0 0-1,0 0 1,0 0-1,0-1 0,0 1 1,0 0-1,0 0 1,0 0-1,0-1 0,0 1 1,0 0-1,0 0 1,0 0-1,0-1 0,0 1 1,-4 5 2,-1 0 0,1 0 0,0 1 0,0-1 0,1 1 0,-1 0 0,-3 9 0,-2 3-1,-69 152 10,72-153-12,2 0-1,0 0 0,0 1 0,2-1 0,0 1 1,1 24-1,2 5 13,9 53 0,-9-95-8,0 0 0,-1-1 0,2 1 0,-1 0 0,1-1 0,-1 1 0,1-1 0,0 0 0,1 0 0,-1 1 0,1-1 0,0-1 0,0 1 0,0 0 0,0-1 0,1 0 0,5 5 0,-5-5 10,1-1 1,0 1-1,0-1 0,0 0 0,1 0 0,-1-1 1,0 1-1,1-1 0,-1 0 0,1-1 0,-1 1 1,1-1-1,0 0 0,8-2 0,12-2 49,-1-1 0,1-2 0,-1 0 0,0-2 0,30-15 0,-43 18-30,0-1 0,-1 0 0,0-1 1,10-10-1,9-5 31,-29 22-65,15-12 93,-15 13-85,-1 0 1,1-1-1,-1 1 0,1 0 0,-1-1 0,0 1 0,1-1 0,-1 1 0,1-1 0,-1 1 1,0-1-1,1 1 0,-1-1 0,0 1 0,0-1 0,1 1 0,-1-1 0,0 1 1,0-1-1,0 0 0,0 1 0,0-1 0,0 1 0,0-1 0,0 0 0,-5 1 19,0 2-1,0-1 1,0 1-1,0-1 1,0 2-1,1-1 1,-6 3-1,5-2-10,-12 5-10,1 2-1,0 0 1,1 1 0,0 0 0,0 1-1,1 1 1,1 0 0,0 1 0,1 0-1,-15 24 1,26-36-12,0-1-1,0 1 1,1 0 0,-1 0-1,0 0 1,1 0 0,-1-1 0,1 1-1,-1 0 1,1 0 0,0 0-1,0 0 1,0 0 0,0 0-1,0 0 1,1 0 0,-1 0-1,0 0 1,1 0 0,0 0-1,-1 0 1,1 0 0,0 0 0,0-1-1,0 1 1,0 0 0,0-1-1,0 1 1,1-1 0,-1 1-1,0-1 1,1 0 0,0 1-1,2 1 1,-2-2 3,0 1-1,0 0 1,0-1-1,1 1 1,-1-1-1,1 0 1,-1 0-1,1 0 1,0 0-1,-1 0 1,1-1-1,0 1 1,0-1-1,-1 1 1,1-1-1,0 0 1,0 0-1,-1-1 1,1 1-1,0 0 1,0-1-1,-1 0 1,1 1-1,4-3 1,-1-1 6,-1-1-1,0 1 1,-1-1 0,1 0-1,-1 0 1,0 0-1,0-1 1,0 1 0,4-11-1,-1 1 24,0 0-1,8-26 0,-10 22 9,-2 11 0,0-1 1,-1 0-1,0 0 1,0 1-1,-1-1 1,0 0-1,-1-14 0,0 23-28,0-1 0,0 1 0,0-1 0,0 1 0,0-1 1,0 1-1,0-1 0,0 1 0,0 0 0,0-1 0,0 1 0,0-1 0,-1 1 0,1-1 0,0 1 0,0 0 0,0-1 0,-1 1 0,1 0 0,0-1 0,0 1 0,-1 0 0,1-1 0,0 1 0,-1-1 0,-5 10 43,5-6-62,0 1 0,0 0 1,0 0-1,0 0 0,1 0 1,-1 5-1,2 0-5,1 0 0,0 0 0,0-1 0,1 1 0,0 0 0,1-1 0,0 0 0,0 0 0,1 0 0,-1-1 0,2 1 0,8 9 0,-12-15 13,-1-1-1,1 0 1,-1 1-1,1-1 1,0 0-1,-1 0 1,1 0-1,0 0 1,0 0-1,0-1 1,0 1-1,0 0 1,0-1-1,0 1 1,0-1-1,0 0 1,0 0-1,2 0 1,0 0 5,-1-1 1,1 0-1,-1 0 1,1 0-1,-1 0 1,1 0-1,-1-1 1,0 1-1,5-4 1,4-4 26,-1 0 0,0-1 1,18-21-1,-24 26-25,18-23 126,34-54 1,-34 46 121,-22 35-97,-1 18 225,2 5-328,-2-10-40,1 0 0,0-1 1,1 1-1,1-1 1,-1 0-1,2 0 0,-1 0 1,2 0-1,8 16 1,-8-19 1,-1-1-3,1 1-1,0-1 1,1 0 0,7 7 0,-11-12-7,0-1 0,0 1 1,0-1-1,0 1 0,0-1 0,0 0 0,1 0 1,-1 0-1,0 0 0,1 0 0,-1-1 1,1 1-1,-1-1 0,1 1 0,-1-1 0,1 0 1,-1 0-1,1 0 0,3-1 0,6-1 12,-1-1-1,0-1 1,0 0-1,0 0 1,0-1-1,-1-1 0,20-13 1,-4 0 56,37-37 1,-55 48-28,0-1 0,-1 0 0,9-15-1,-11 18 25,-5 5-65,0 1 0,1 0 0,-1-1 0,0 1 0,1 0 0,-1 0 0,0-1 0,0 1 0,0 0 0,1-1 0,-1 1 0,0-1 0,0 1-1,0 0 1,0-1 0,0 1 0,0-1 0,0 1 0,0 0 0,0-1 0,0 1 0,0-1 0,0 1 0,0 0 0,0-1 0,0 1 0,0 0 0,0-1 0,0 1 0,-1-1 0,1 1 0,0 0-1,0-1 1,0 1 0,-1 0 0,1-1 0,0 1 0,-1 0 0,1 0 0,0-1 0,0 1 0,-1 0 0,1 0 0,0 0 0,-2-1 0,1 1 2,0 0 1,0-1 0,0 1-1,0 0 1,0 0-1,0 0 1,0 0 0,0 0-1,0 0 1,0 1-1,0-1 1,0 0 0,0 0-1,0 1 1,0-1-1,0 1 1,0-1 0,-1 2-1,-12 8 21,0 0 1,1 1-1,1 1 0,-13 15 0,20-22-27,1 1-1,-1-1 1,2 1-1,-1 0 1,1 0-1,0 0 1,0 0-1,0 1 1,1-1-1,0 1 1,0-1-1,1 1 1,-1 10-1,2-15-1,0-1-1,0 0 1,0 0 0,0 0-1,0 0 1,0 0-1,1 1 1,-1-1 0,0 0-1,1 0 1,-1 0-1,1 0 1,-1 0-1,1 0 1,-1 0 0,1 0-1,0 0 1,0 0-1,-1-1 1,1 1 0,0 0-1,0 0 1,0-1-1,0 1 1,0 0-1,0-1 1,0 1 0,0-1-1,0 0 1,0 1-1,0-1 1,0 0 0,0 1-1,1-1 1,-1 0-1,0 0 1,0 0-1,0 0 1,0 0 0,1 0-1,-1 0 1,0-1-1,0 1 1,1-1 0,3 1 5,0-2 1,0 1 0,0-1 0,0 1 0,-1-1 0,1-1 0,0 1-1,6-6 1,-6 4 2,0 0 0,0-1-1,-1 0 1,0 0 0,0 0 0,0-1-1,-1 1 1,0-1 0,0 0 0,0 0-1,-1 0 1,0 0 0,3-11-1,-3 5 22,-1 1 0,0-1 0,0 0 0,-1 0 0,0 1 0,-4-21 0,4 32-26,0 0 0,0 0 0,0-1 1,0 1-1,0 0 0,0 0 0,0-1 1,0 1-1,0 0 0,0 0 0,0-1 1,0 1-1,0 0 0,0 0 0,0-1 1,0 1-1,-1 0 0,1 0 0,0-1 1,0 1-1,0 0 0,0 0 0,0 0 1,-1-1-1,1 1 0,0 0 0,0 0 1,0 0-1,-1 0 0,1-1 0,0 1 1,0 0-1,-1 0 0,1 0 0,0 0 1,0 0-1,-1 0 0,1 0 0,0 0 1,-8 9 17,-4 22-30,4-4-9,2 0 1,1 0-1,-3 55 1,10 88-171,-1-95 108,-2-67 58,1 1 0,-2-1 0,1 1 0,-1-1 0,0 1-1,-6 12 1,8-20 23,-1 0 0,0 0 0,0 0-1,0 0 1,0 0 0,0 0 0,0-1-1,0 1 1,0 0 0,0 0 0,0-1-1,-1 1 1,1-1 0,0 1 0,0-1-1,-1 0 1,1 1 0,0-1 0,-1 0-1,1 0 1,0 0 0,-1 0 0,1 0-1,0 0 1,0 0 0,-1-1 0,1 1-1,0 0 1,-1-1 0,0 0 0,-3 0 20,0-1 1,0 1-1,1-1 1,-1-1-1,1 1 1,-8-6-1,7 4 16,0-1 1,0 1-1,0-1 0,0 0 0,1-1 0,-6-8 1,9 12-22,0 0 0,0 1 1,0-1-1,0 0 0,1 0 0,-1 0 1,1 0-1,-1 1 0,1-1 0,0 0 1,-1 0-1,1 0 0,0 0 1,0 0-1,1 0 0,-1 0 0,0 0 1,1 0-1,-1 0 0,1 1 1,-1-1-1,1 0 0,0 0 0,0 0 1,0 1-1,0-1 0,2-3 1,4-2-18,0 0 1,1 0 0,-1 1-1,1 0 1,1 0 0,-1 1-1,16-7 1,6-1-5,32-9 1,2 1-5,-47 14-7,0 0 1,0-2 0,0 1-1,-1-2 1,29-22 0,-39 26 15,0 0 0,-1 0 0,1 0 0,-1-1 0,0 1-1,-1-1 1,1-1 0,-1 1 0,-1 0 0,0-1 0,0 0 0,0 0 0,-1 0 0,0 0 0,1-15 0,-1 9 15,-2 1 0,0-1 0,-3-25 0,2 34-2,0 0-1,0 0 1,0 0-1,-1 0 1,1 0-1,-1 0 1,-1 1-1,1-1 1,-1 1-1,1-1 1,-1 1-1,0 0 1,-6-5-1,8 8-4,0 0-1,-1 0 0,0 0 1,1 0-1,-1 1 1,0-1-1,1 0 0,-1 1 1,0-1-1,1 1 0,-1 0 1,0 0-1,0 0 1,0 0-1,1 0 0,-1 0 1,0 0-1,0 0 0,0 1 1,1-1-1,-1 1 1,0-1-1,1 1 0,-1-1 1,0 1-1,1 0 1,-1 0-1,1 0 0,-1 0 1,1 0-1,-3 3 0,0-1-8,0 1 0,0-1 0,1 1 0,-1 0 0,1 1-1,0-1 1,0 0 0,0 1 0,-3 6 0,5-6-5,-1 0 0,1 0 1,-1 1-1,1-1 0,1 0 0,-1 1 1,1-1-1,0 1 0,0-1 0,1 0 1,-1 1-1,1-1 0,0 1 0,4 9 1,-1-8-4,-1 1 1,1-1-1,0 0 1,1 0-1,0 0 1,0-1-1,1 1 1,-1-1-1,8 6 1,-2-3 7,0-1 0,1 0-1,0 0 1,0-2 0,0 1 0,1-1 0,0-1 0,0 0 0,1-1 0,-1-1 0,19 3 0,5-4 82,48-2 0,-39-5-3376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1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0 10848,'0'0'6969,"-1"15"-6520,-1 11-172,-7 31 0,6-46-141,1 0 0,-2 1-1,0-1 1,0-1 0,-1 1 0,-10 18 0,-2-5 165,8-9-20,-1 0 0,-1-1-1,0 0 1,-1-1 0,-21 19 0,13-22 230,16-9-3160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3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 9144,'0'0'8113,"-6"13"-7859,4-7-223,-3 4 29,0 1 0,1 0 1,0 1-1,1-1 0,0 1 0,1 0 0,-2 20 0,5 86 817,22 179 0,-15-245-341,-6-47-165,-2-5-362,0 0 0,0 0-1,0 0 1,0 0 0,0 0-1,0 0 1,0 0 0,0 0 0,0 0-1,0-1 1,0 1 0,0 0-1,0 0 1,0 0 0,0 0 0,0 0-1,0 0 1,0 0 0,0 0-1,0 0 1,0 0 0,0 0-1,0 0 1,0 0 0,0-1 0,0 1-1,0 0 1,0 0 0,0 0-1,0 0 1,0 0 0,0 0 0,0 0-1,0 0 1,1 0 0,-1 0-1,0 0 1,0 0 0,0 0-1,0 0 1,0 0 0,0 0 0,0 0-1,0 0 1,0 0 0,0 0-1,0 0 1,0 0 0,0 0 0,1 0-1,-1 0 1,0 0 0,0 0-1,0 0 1,0 0 0,0 0-1,0 0 1,0 0 0,0 0 0,0 0-1,7-48 828,-6 28-633,1 0-1,1 0 1,11-36-1,-11 47-163,0-1-1,1 1 1,1 0 0,-1 0-1,1 1 1,0-1-1,1 1 1,0 0 0,14-13-1,-17 18-26,11-10 42,0 1 0,16-10 0,-25 19-46,0 0 1,0 1 0,0-1 0,1 1 0,-1 0-1,0 0 1,1 1 0,0 0 0,-1 0-1,1 0 1,5 0 0,-9 1-9,-1 1 1,0-1-1,1 0 1,-1 1-1,0-1 1,1 0-1,-1 1 1,0 0-1,1-1 1,-1 1-1,0 0 0,0 0 1,0-1-1,0 1 1,0 0-1,0 0 1,0 0-1,0 0 1,0 1-1,0-1 1,-1 0-1,1 0 1,0 0-1,-1 1 0,1-1 1,-1 0-1,1 1 1,-1-1-1,0 0 1,1 1-1,-1-1 1,0 0-1,0 3 1,0-1-1,0 1 1,0-1 0,0 0-1,0 0 1,0 0-1,-1 0 1,1 0 0,-1 0-1,0 0 1,0 0 0,0 0-1,0 0 1,-1 0 0,-2 4-1,-4 2 51,-1 0 0,0-1-1,0 0 1,-15 10 0,19-15-26,0 0 0,0 0 0,-1 0 0,1-1 1,-1 0-1,0 0 0,1 0 0,-1 0 1,0-1-1,-11 1 0,19 0-11,0-1 0,0 1 0,-1 0-1,1 0 1,0 1 0,-1-1 0,1 0 0,-1 0 0,0 1 0,0-1-1,0 1 1,1 3 0,0-3-6,9 19-3,2-1 1,0 0-1,20 23 0,-18-25 29,-15-18-32,1 0 1,0 0-1,0 0 1,0 0 0,0 0-1,0 0 1,0 0-1,0 0 1,0 0 0,0 0-1,0-1 1,1 1-1,-1 0 1,0-1-1,1 1 1,-1-1 0,0 1-1,1-1 1,-1 0-1,3 1 1,7-3-3141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3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12360,'0'0'6166,"12"5"-5770,-1-1-292,4 1 182,0 0 1,-1 2-1,1-1 1,20 15-1,-31-18-197,-1 0 0,0 0 1,0 0-1,0 0 0,0 1 0,0-1 1,-1 1-1,1 0 0,-1 0 0,0 0 0,0 0 1,-1 0-1,2 5 0,0 5 144,0-1-1,1 27 1,-2-12 115,-2-27-332,0-1 0,0 1 0,0-1 0,0 1 1,0 0-1,0-1 0,1 1 0,-1-1 1,0 1-1,0-1 0,0 1 0,1 0 0,-1-1 1,0 1-1,1-1 0,-1 1 0,1-1 0,-1 0 1,0 1-1,1-1 0,-1 1 0,1-1 1,-1 0-1,1 1 0,-1-1 0,1 0 0,-1 0 1,2 1-1,5-2-2905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3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473 1 13672,'0'0'3725,"-15"13"-3387,3-3-273,-103 84 416,71-62-277,-229 180 1425,272-212-1600,0 1 0,0-1 1,1 1-1,-1 0 0,0-1 0,0 1 0,0 0 1,1 0-1,-1 0 0,0-1 0,1 1 0,-1 0 0,0 0 1,1 0-1,-1 0 0,1 0 0,0 0 0,-1 0 1,1 0-1,0 0 0,0 1 0,0-1 0,-1 0 0,1 1 1,1-1-21,0-1 1,0 1 0,0-1-1,0 0 1,-1 1 0,1-1-1,0 1 1,0-1 0,0 0-1,0 0 1,0 0 0,0 0 0,0 1-1,0-1 1,0 0 0,0-1-1,0 1 1,0 0 0,0 0-1,0 0 1,-1 0 0,1-1-1,0 1 1,0-1 0,2 0-1,15-6-2653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4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9648,'0'0'8370,"13"-3"-8035,18-5 37,1 2 1,0 1-1,1 2 1,61 1-1,-74 4 47,-1 0-1,30-3 1,-40 1-176,1-2-1,-1 0 1,0 0-1,1 0 1,-1-1-1,17-8 1,-25 10-231,-1 1 0,1 0 0,-1-1 0,1 1 0,-1 0 0,1 0 0,0 0 1,-1 0-1,1 0 0,-1 0 0,1 0 0,0 0 0,-1 0 0,1 0 0,-1 0 1,1 0-1,-1 0 0,1 0 0,-1 0 0,1 1 0,0-1 0,4 4-3161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5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12160,'0'0'6311,"15"-5"-5940,48-13-23,-58 17-286,0 0-1,0 0 0,0 1 1,0 0-1,0 0 1,7 1-1,5-1 192,30 0 478,-37 1-470,0-1 0,1 0 0,-1-1 0,13-2 0,-9 3-853,-11 0-1431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5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0 12256,'0'0'3793,"-1"15"-3108,-2 19-355,-2-2 1,-12 47-1,-16 20 264,13-40-81,-17 78 0,30-98-249,2-1 0,-1 49 0,11-58 2,0-19-2779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5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820 0 15272,'0'0'2849,"-6"11"-2675,-12 18 128,-1 0-1,-41 45 0,-1-14 657,-3-3-1,-2-2 0,-132 82 1,130-94-304,12-6 337,-2-3-1,-78 34 1,127-63-219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16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48 11048,'0'0'3672,"-15"10"-3072,12-8-574,-73 49 551,62-40-411,0 0-1,1 2 0,0-1 1,-15 20-1,16-14 46,0 0-1,1 1 0,1 0 1,1 1-1,-9 30 0,14-38-51,0 0-1,2 0 1,-1 1-1,2-1 1,-1 1-1,2-1 1,0 1-1,0 0 1,1-1-1,5 23 0,-5-32-115,0 1-1,0 0 0,0-1 0,1 1 1,0-1-1,-1 1 0,1-1 1,1 0-1,-1 0 0,0 0 0,1 0 1,-1 0-1,1 0 0,0-1 1,0 1-1,0-1 0,0 0 0,1 0 1,-1 0-1,0 0 0,1-1 0,5 2 1,-4-2-14,0 0 0,0 0 0,0-1 1,0 1-1,0-1 0,0-1 0,-1 1 1,1-1-1,0 1 0,0-1 0,0-1 1,0 1-1,0-1 0,-1 0 0,1 0 0,7-5 1,3-2 41,-1-2 1,0 0 0,-1 0-1,0-1 1,0-1 0,-1 0 0,-1-1-1,-1 0 1,0 0 0,10-20-1,-14 23-16,-1 0-1,0 0 0,-1 0 0,0-1 1,-1 0-1,0 1 0,-1-1 1,0 0-1,-1-1 0,-1 1 1,0 0-1,0 0 0,-1 0 0,0 0 1,-6-22-1,2 21 11,1 0-1,-1-1 1,-1 2 0,-1-1 0,0 1-1,0 0 1,-1 0 0,0 1-1,-1 0 1,-1 0 0,0 1 0,-12-10-1,20 19-35,-1-1-1,1 0 0,-1 1 0,1 0 1,-1 0-1,0 0 0,0 0 0,0 0 1,0 0-1,0 1 0,0-1 1,0 1-1,1 0 0,-1 0 0,0 0 1,0 0-1,0 1 0,0-1 0,0 1 1,0 0-1,0 0 0,0 0 1,0 0-1,1 0 0,-1 0 0,-3 3 1,-1 1-1,1-1 1,0 1 0,0-1 0,0 2 0,1-1 0,0 1 0,0 0 0,0 0-1,-5 9 1,-2 10-29,0 1 1,2 0-1,1 1 0,-6 28 0,1 4-3157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8432,'0'0'11735,"-2"11"-11573,-2 31-26,4-40-110,1 1 1,-1 0 0,1 0 0,0 0-1,0 0 1,0-1 0,0 1 0,0 0-1,1-1 1,-1 1 0,1-1 0,-1 0-1,1 1 1,0-1 0,0 0 0,0 0-1,1 0 1,-1 0 0,0-1 0,1 1-1,-1 0 1,1-1 0,2 1 0,8 7 43,41 32 352,81 47 1,-26-35-166,-83-37-223,29 17 160,2-2-1,103 41 1,-134-65-70,-1-2 0,1 0 0,30 0-1,16 4 129,-34-8-73,-21-2 0,-9-1 35,-9-2 43,0 4-169,-14-16 161,8 11-204,0-1-1,-1 1 1,1 1-1,-1-1 1,0 1-1,0 1 1,-10-4-1,-27-13 88,31 13-87,1-1 0,0-1-1,0 0 1,0-1 0,-15-16-1,-15-21 136,34 37-148,0 0 0,0 0 0,-1 1 0,0 1 0,0-1 0,-17-8 0,22 9-30,5 6-27,6 8 2,31 29-38,2-1 1,73 50 0,-112-84 59,35 23-51,-19-13 28,0 1 0,-1 1 0,15 13 0,-3 9 47,-27-34-19,0 1-1,0-1 1,0 1-1,-1-1 1,1 1 0,0-1-1,0 0 1,0 1 0,0-1-1,0 1 1,-1-1 0,1 1-1,0-1 1,0 0 0,-1 1-1,1-1 1,0 1 0,-1-1-1,1 0 1,0 1 0,-1-1-1,1 0 1,-1 0-1,1 1 1,0-1 0,-1 0-1,1 0 1,-1 1 0,-13 6 99,-33-1 51,-67 0-1,26-2-4,57-2-87,11-1 62,0 0-1,-30 8 0,49-9-105,-1 1 0,1 0 1,-1 0-1,1 0 0,0 0 0,-1 0 0,1 0 0,0 1 0,0-1 1,0 0-1,0 1 0,0-1 0,0 0 0,-1 3 0,4-4-7,1 1 0,-1-1-1,0 0 1,0-1 0,1 1-1,-1 0 1,0-1 0,0 1-1,3-2 1,8-7 20,-1-1-1,-1-1 1,0 0 0,0 0 0,-1-1 0,-1 0 0,0-1-1,11-19 1,-13 9 71,-6 19-67,-1 1-1,1 0 1,0 0-1,0 0 1,0-1-1,0 1 1,1 0-1,0 1 0,-1-1 1,5-5-1,-4 8-24,-1 1 0,1 0 0,-1 0-1,1 0 1,-1 0 0,1 0-1,-1 0 1,0 0 0,1 0-1,0 3 1,0-3-38,9 10-3532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9848,'0'0'8109,"-10"17"-7809,6-9-258,-2 2 5,0 0 0,1 0 0,0 1-1,1-1 1,0 1 0,1 0 0,0 0 0,1 0-1,0 0 1,-1 17 0,6 53 307,-1-43-5,-4 70 0,1-100-259,1 1 1,0 0-1,1 11 0,1 8 193,-5-15 121,2-10 50,3-11-164,22-116 462,-19 91-566,1 1-1,2-1 0,18-48 0,30-59 745,-56 138-911,1 1 1,0-1 0,-1 0 0,1 1-1,0-1 1,0 1 0,1-1-1,-1 1 1,0-1 0,0 1 0,1 0-1,-1 0 1,2-2 0,-2 3-16,-1 0-1,1-1 1,0 1 0,-1 0 0,1 0 0,0 0-1,-1-1 1,1 1 0,-1 0 0,1 0 0,0 0-1,-1 0 1,1 0 0,0 0 0,-1 0 0,1 1-1,0-1 1,-1 0 0,1 0 0,0 0-1,-1 1 1,1-1 0,-1 0 0,1 1 0,-1-1-1,1 0 1,-1 1 0,1-1 0,-1 1 0,1-1-1,-1 1 1,1-1 0,-1 1 0,1-1 0,-1 1-1,0-1 1,0 1 0,1 0 0,-1 0 0,8 14 1,-1 0 0,-1 0 1,0 1-1,-1 0 1,-1 0-1,2 20 1,-1 2 45,0 63 1,-5-101-44,0 1 1,0 0-1,0-1 1,0 1-1,0-1 1,0 1-1,0-1 0,0 1 1,0 0-1,0-1 1,0 1-1,0-1 1,0 1-1,1-1 0,-1 1 1,0-1-1,0 1 1,1-1-1,-1 1 1,0-1-1,1 1 1,-1-1-1,1 1 0,-1-1 1,1 1-1,0-1 1,-1 0-1,1 0 1,0 0 0,-1 0-1,1 0 1,0 0-1,-1 0 1,1-1-1,0 1 1,-1 0-1,1 0 1,0-1 0,-1 1-1,1 0 1,-1-1-1,1 1 1,-1 0-1,2-2 1,29-30 180,-22 22-152,38-44 153,-33 37-69,0 0 1,1 0 0,1 2 0,29-22 0,-45 37-116,0-1 1,0 1 0,0 0-1,1 0 1,-1 0 0,0-1-1,0 1 1,0 0 0,1 0-1,-1 0 1,0 0 0,0 0-1,0 0 1,1-1 0,-1 1-1,0 0 1,0 0 0,1 0-1,-1 0 1,0 0 0,0 0-1,1 0 1,-1 0 0,0 0-1,0 0 1,1 0 0,-1 0 0,0 0-1,0 0 1,1 1 0,-1-1-1,0 0 1,0 0 0,0 0-1,1 0 1,-1 0 0,0 0-1,0 1 1,0-1 0,1 0-1,-1 0 1,0 0 0,0 0-1,0 1 1,0-1 0,0 0-1,1 0 1,-1 0 0,0 1-1,0-1 1,0 0 0,0 0-1,0 1 1,1 17 23,-1-12 12,-7 111 40,3-71-38,3 76 0,7-94 124,-6-28-165,0 1 0,0-1-1,0 0 1,0 0 0,0 0 0,0 0-1,0 0 1,0 1 0,0-1 0,0 0-1,0 0 1,0 0 0,0 0 0,0 0-1,0 0 1,0 1 0,0-1-1,0 0 1,0 0 0,1 0 0,-1 0-1,0 0 1,0 0 0,0 0 0,0 0-1,0 0 1,0 1 0,0-1 0,1 0-1,-1 0 1,0 0 0,0 0 0,0 0-1,0 0 1,0 0 0,1 0-1,-1 0 1,0 0 0,0 0 0,0 0-1,0 0 1,0 0 0,1 0 0,-1 0-1,0 0 1,0 0 0,0 0 0,0 0-1,0-1 1,1 1 0,10-6-5,10-10-85,20-23-215,-21 18-3108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15776,'0'0'1625,"0"13"-77,-1 13-1343,-2 1 1,-1-1-1,-12 42 1,-6 37 170,20-92-312,2-11-40,-1 0 1,1 0-1,-1 0 0,1 1 0,0-1 0,0 0 0,0 0 0,0 0 0,0 1 0,1-1 0,-1 0 1,1 0-1,1 4 0,15-19 125,-3-6-2750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13264,'0'0'2848,"-48"70"-2632,54-39-136,6 3-1,6 8-63,6 5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10544,'0'0'6453,"15"-5"-5939,50-12-8,-61 16-458,-1 1 1,0 0-1,0-1 0,0 1 1,0 1-1,0-1 1,0 0-1,1 1 0,-1-1 1,0 1-1,0 0 1,0 0-1,0 0 1,-1 1-1,1-1 0,0 1 1,0-1-1,-1 1 1,1 0-1,-1 0 0,1 0 1,-1 1-1,0-1 1,0 0-1,0 1 0,0-1 1,1 4-1,1 2 94,0 0 0,-1-1-1,0 1 1,0 0 0,-1 0-1,0 1 1,0-1 0,0 11-1,5 154 1517,-7-162-1426,1 0 0,0 0 0,0 0 0,2 0 0,-1-1 0,1 1 0,6 13 0,-9-24-203,1 1 1,-1 0-1,1 0 1,-1 0-1,1-1 1,0 1-1,-1 0 0,1 0 1,0-1-1,0 1 1,-1-1-1,1 1 1,0-1-1,0 1 1,0-1-1,0 1 1,0-1-1,0 0 1,0 1-1,0-1 1,-1 0-1,1 0 1,0 0-1,0 0 1,0 0-1,0 0 1,0 0-1,2 0 1,0-1-468,0 1 1,-1-1 0,1 0 0,-1 0 0,1 0-1,-1 0 1,5-3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1 14064,'0'0'3093,"-10"4"-2920,-36 14-18,-39 16 403,-83 46 1,104-43-244,-146 88 985,206-123-1189,1 1-1,-1 0 1,1 0 0,0 0 0,0 0 0,-6 8 0,10-11-99,-1 1 1,0-1 0,0 0 0,0 1-1,0-1 1,1 0 0,-1 1-1,0-1 1,0 0 0,1 0 0,-1 1-1,0-1 1,0 0 0,1 0 0,-1 0-1,0 1 1,1-1 0,-1 0-1,0 0 1,1 0 0,-1 0 0,0 0-1,1 0 1,-1 0 0,0 0 0,1 0-1,-1 0 1,0 0 0,1 0-1,-1 0 1,1 0 0,-1 0 0,1 0-1,18 1 122,100-19-126,-79 9-2629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157 201 11152,'0'0'7797,"12"3"-7435,41 10 6,-50-12-300,1 0-1,-1-1 1,1 1-1,-1-1 1,0 0-1,1 0 1,-1 0-1,1 0 1,-1-1-1,0 1 1,1-1-1,-1 0 1,0 0-1,0 0 1,1-1-1,-1 1 1,0-1-1,0 1 1,-1-1-1,1 0 1,0 0-1,0-1 0,-1 1 1,0 0-1,1-1 1,-1 1-1,0-1 1,2-3-1,0-1 43,-1 1 0,1-1 0,-1 0-1,-1 0 1,1 0 0,-1 0-1,-1-1 1,1 1 0,-1 0 0,0-13-1,-1 16-66,0 1-1,0-1 1,0 0-1,-1 1 1,0-1 0,1 0-1,-1 1 1,-1-1-1,1 1 1,0-1-1,-1 1 1,0 0-1,1 0 1,-1 0-1,-1 0 1,1 0-1,0 0 1,-1 0 0,1 1-1,-1-1 1,0 1-1,0 0 1,0 0-1,0 0 1,0 0-1,-1 0 1,-2-1-1,0 1-14,1 1 0,0 0-1,-1 0 1,1 0 0,0 0-1,-1 1 1,1 0 0,-1 0-1,1 0 1,-1 1 0,1 0 0,-1 0-1,1 0 1,0 1 0,0-1-1,0 1 1,-6 4 0,-1 0-6,1 1 0,0 1 0,1 0 1,0 1-1,0 0 0,1 0 1,0 1-1,-10 14 0,1 3 27,1 1 0,-17 36 1,32-59-42,1-1 1,-1 0-1,1 1 0,0-1 1,0 1-1,0 0 1,0-1-1,1 1 1,0 0-1,0 0 1,0-1-1,1 1 1,-1 0-1,1-1 1,0 1-1,1-1 1,-1 1-1,1-1 1,0 1-1,0-1 0,0 0 1,1 0-1,-1 0 1,1 0-1,0 0 1,6 6-1,-1-2 21,1-1 1,-1 0-1,1 0 0,1 0 0,-1-1 0,1-1 0,0 1 0,0-2 1,0 1-1,15 3 0,-4-4 141,0-1 0,0-1 1,1 0-1,-1-2 0,0 0 1,40-7-1,-51 6-200,12-1 775,-10 1-4152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3:3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357 664 9944,'0'0'5673,"-13"-3"-5298,8 2-334,-3-1 21,1 0 0,-1 1 0,0 0 0,1 0 0,-1 0 0,0 1 0,1 1 0,-1-1 0,0 1 0,0 0 0,1 1 0,-9 3 0,-10 6 392,1 1 0,0 1 0,1 2 0,1 0 0,1 2 0,-40 36 0,60-51-383,0 0 0,0 1 0,0-1 0,0 0 0,0 1 1,1 0-1,-1-1 0,1 1 0,-1 0 0,1 0 0,0-1 0,0 1 0,0 0 1,1 0-1,-1 0 0,1 0 0,-1 0 0,1 0 0,0 1 0,0-1 0,1 0 1,-1 0-1,1 0 0,-1 0 0,1 0 0,0 0 0,2 4 0,-1-4-27,0 1 1,0-1-1,0 0 0,0 0 0,1-1 0,-1 1 0,1 0 0,0-1 0,0 1 0,0-1 0,0 0 0,0 0 0,0 0 0,0-1 0,1 1 1,-1-1-1,1 1 0,-1-1 0,1 0 0,0-1 0,6 2 0,-4-2-3,0 0-1,0 0 1,0 0 0,1-1-1,-1 0 1,0 0 0,0 0-1,0-1 1,0 0 0,-1 0-1,1-1 1,0 1 0,-1-1 0,0 0-1,8-6 1,-3 0 20,-1 0-1,0 0 1,-1-1 0,0 0 0,0 0-1,9-19 1,1-5 48,-1-1 1,-2 0-1,-1-1 1,-2 0-1,-2-1 1,-1-1-1,6-62 1,-9 13 143,-4 0 1,-10-107-1,7 185-193,1 0-1,-1 0 1,-1 0 0,1 0-1,-2 0 1,1 0 0,-7-15-1,9 24-52,0 0-1,-1-1 1,1 1-1,0 0 1,0-1 0,0 1-1,0 0 1,0 0-1,-1-1 1,1 1-1,0 0 1,0 0-1,-1-1 1,1 1-1,0 0 1,0 0 0,-1 0-1,1-1 1,0 1-1,0 0 1,-1 0-1,1 0 1,0 0-1,-1 0 1,1 0 0,0 0-1,-1 0 1,1 0-1,0 0 1,-1 0-1,1 0 1,-8 8 91,-2 21-34,9-27-58,-10 41 4,3 0 1,1 1 0,2 0-1,1 0 1,4 49 0,3-37 5,3 0 0,2-1 0,26 92 0,-26-119 29,22 49 1,-26-68-18,1-1 0,-1 1-1,1-1 1,1-1-1,-1 1 1,1-1 0,1 0-1,-1 0 1,13 9 0,-16-14-11,1-1 1,-1 1 0,0-1 0,1 0 0,-1 0 0,1 0 0,-1-1 0,1 1 0,0-1 0,-1 0-1,1 0 1,0 0 0,-1 0 0,1 0 0,-1-1 0,7-1 0,11-5-3416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3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4120,'0'0'7105,"-10"2"-6898,4-1-192,0 0 89,1-1-1,-1 2 1,0-1-1,1 0 1,-1 1-1,1 0 1,0 1-1,-1-1 1,1 1-1,0 0 1,1 0-1,-7 5 1,10-7-79,-7 8 168,0 0 0,1 0 0,0 0 0,0 1 0,-7 16 0,-22 66 607,33-84-767,1-1 0,0 1 0,0-1 0,1 1 1,0 0-1,0-1 0,1 1 0,1 10 0,-2 16 126,0-19-88,1-1 1,1 0 0,0 0-1,1 1 1,0-1 0,5 14-1,-6-23-50,1 0 0,-1 0 0,0 0 0,1-1 0,0 1 0,0-1 0,1 0 0,-1 1 0,1-1 0,0 0 0,0 0 0,0-1 0,1 1 0,-1-1 0,1 0 0,5 4 1,3 0 21,23 11 32,-21-12-37,-13-5-31,1 0 0,-1 0 1,1 0-1,0 0 0,-1 0 1,1-1-1,0 1 1,0-1-1,0 1 0,-1-1 1,1 0-1,0 0 0,0 0 1,2 0-1,1 0 10,0-1 0,0 1 0,0 0 0,0 1 1,7 0-1,-1 1 32,-7-2-34,0 0-1,0-1 0,-1 1 1,1-1-1,0 1 0,-1-1 1,1 0-1,0-1 1,-1 1-1,1-1 0,3-1 1,35-24 100,-39 24-104,6-4 35,0-1 1,0 0-1,-1-1 1,0 1-1,-1-2 0,12-17 1,-8 7 77,0 0-1,12-35 1,-19 41-82,-1 0 1,-1 0-1,0-1 1,-1 0-1,0 1 1,-1-1-1,-1 1 0,-1-1 1,0 1-1,0-1 1,-2 1-1,-7-23 1,7 27-21,1 1 1,-1 0 0,-1 0-1,1 0 1,-2 0 0,1 1-1,-1 0 1,-7-8 0,10 14-17,0 0 1,0 1-1,0-1 1,0 1-1,0 0 1,0 0-1,0 0 1,-6-1-1,-13-4 17,17 4-20,0 1 0,0 0 0,0 0 0,0 0 0,-1 0 0,1 1 0,0 0 0,0 0 0,-9 2 0,-49 11 37,54-11-21,8-2-15,-1 0-1,0 1 1,0-1-1,0 1 0,0 0 1,1-1-1,-1 1 1,0 0-1,1 0 0,-1 0 1,1 0-1,-1 0 1,1 0-1,-1 1 0,1-1 1,0 0-1,-1 1 1,1-1-1,0 1 0,0 0 1,0-1-1,0 1 1,-1 3-1,2-3-5,0 0 0,0 0 1,0 0-1,0 0 0,0 0 0,1 0 0,-1 0 0,1 0 1,-1 0-1,1-1 0,0 1 0,-1 0 0,1 0 0,0 0 1,0-1-1,0 1 0,1-1 0,-1 1 0,0-1 0,1 1 1,2 1-1,10 9-2343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26 136 8536,'0'0'7477,"-3"-10"-7028,-11-32 12,13 40-287,0-1-1,1 1 1,-1-1-1,0 1 0,1-1 1,-1 0-1,1 1 1,0-1-1,0 0 0,0 1 1,0-1-1,0 1 1,1-1-1,-1 0 0,1 1 1,0-1-1,0 1 1,-1-1-1,4-3 0,-6-1 741,2 7-900,0 0 0,-1 0 0,1 0 0,0 0 0,0 0 0,0 0 0,0 0 0,0 0 0,0 0 0,0-1 0,0 1 0,0 0 0,-1 0-1,1 0 1,0 0 0,0 0 0,0 0 0,0 0 0,0 0 0,0-1 0,0 1 0,0 0 0,0 0 0,0 0 0,0 0 0,0 0 0,0 0 0,0-1-1,0 1 1,0 0 0,0 0 0,0 0 0,0 0 0,0 0 0,0 0 0,0-1 0,0 1 0,0 0 0,0 0 0,0 0 0,0 0 0,1 0-1,-1 0 1,0 0 0,0-1 0,0 1 0,0 0 0,0 0 0,0 0 0,0 0 0,0 0 0,1 0 0,-1 0 0,0 0 0,0 0 0,0 0 0,0 0-1,0 0 1,0 0 0,1 0 0,-1 0 0,0 0 0,0 0 0,0 0 0,0 0 0,0 0 0,0 0 0,1 0 0,-1 0 0,3-13 1390,1 9-349,-5 14 3165,-7 39-3829,3 0-1,1 0 0,5 56 0,-1-50-145,-1 244 860,2-249-830,1-28-29,-3 33 0,0 13-134,1-38-103,0-29-9,0-1 0,0 0 0,0 0 0,1 0 0,-1 1 0,0-1 0,0 0 0,0 0 0,0 0 0,0 1 0,1-1 0,-1 0 0,0 0 0,0 0 0,0 0 0,1 1 0,-1-1 0,0 0 0,0 0 0,0 0 0,1 0 0,-1 0 0,0 0 0,0 0 0,1 0 0,-1 0 0,0 0 0,0 0 0,1 0 0,-1 0 0,0 0 0,0 0 0,1 0 0,-1 0 0,0 0 0,0 0 0,0 0 0,1 0 0,-1 0 0,0 0 0,0 0 0,1-1 0,13-4 0,-11 4 0,29-8 0,56-8 0,10-2 0,-63 11 0,-1 1 0,1 3 0,0 0 0,43 2 0,-60 0 0,-17 2 0,0-1 0,1 1 0,-1-1 0,1 1 0,-1 0 0,1 0 0,-1 0 0,1 0 0,-1 0 0,1 0 0,-1 0 0,1 1 0,-1-1 0,0 0 0,1 1 0,-1-1 0,2 2 0,-3-2 0,0 0 0,1 0 0,-1 0 0,0 0 0,0 0 0,0 1 0,0-1 0,0 0 0,1 0 0,-1 0 0,0 0 0,0 0 0,0 0 0,0 0 0,0 0 0,1 0 0,-1 0 0,0 0 0,0 0 0,0 0 0,0 0 0,1 0 0,-1 0 0,0 0 0,0 0 0,0 0 0,0 0 0,0 0 0,1 0 0,-1 0 0,0 0 0,0-1 0,0 1 0,0 0 0,0 0 0,1 0 0,-1 0 0,0 0 0,0 0 0,0 0 0,0-1 0,2-8 0,-5-9 0,-6-5 446,-9-29 0,6 7-4862,11 43 3959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3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5416,'0'0'11711,"12"-3"-11641,-4 0-56,6-1 22,-1 0 0,1 1 1,0 0-1,22-1 1,-26 4-7,81 4 404,-50-5-186,-34 0-163,0 0 0,-1 1 1,1 0-1,0 0 0,13 3 1,-17-2-32,1-1 0,0 0 0,0 1 0,-1-1 0,1-1 0,0 1 0,4-1 0,-5 0 9,1 1-1,-1 0 1,1-1 0,0 1-1,-1 0 1,8 2-1,24 1 435,-8 0-3155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4416,'0'0'11097,"7"-10"-11020,27-30-3,-31 38-62,1-1 1,0 1-1,-1 0 1,1 0-1,0 0 1,1 1-1,-1-1 1,0 1-1,0 0 1,1 0 0,-1 0-1,0 1 1,1-1-1,-1 1 1,1 0-1,-1 1 1,5 0-1,11-1 43,12-2 29,-23 0-27,-1 1-1,1 1 1,-1 0-1,1 0 1,16 3 0,-17-2 81,0 0 0,1-1 0,15-1 0,-4 1-1682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6328,'0'0'6860,"10"-5"-6672,85-38 500,-78 38-539,-1 1 0,1 1 1,0 0-1,29 0 0,-14 1-14,84 0 681,-78-4 70,-37 5-973,0 1-1,0 0 1,0-1-1,0 1 1,-1-1-1,1 0 0,0 1 1,0-1-1,0 0 1,0 1-1,-1-1 1,1 0-1,0 0 0,-1 0 1,1 0-1,-1 0 1,1 0-1,0-1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4816,'0'0'8514,"-7"12"-8238,-22 38-13,27-46-207,0 0 0,0 1 0,1 0 0,-1-1 0,1 1 0,0 0 0,1-1 0,-1 1 0,1 0 0,0 0 0,0 5 0,0 12 221,-1-8-85,0 1 0,1 0 0,0-1 0,2 1-1,-1-1 1,2 1 0,8 26 0,-9-28 215,-2-12-381,0-1 0,0 1 0,0 0 0,-1-1 0,1 1 0,0-1 0,1 1 0,-1-1 0,0 1 0,0 0-1,0-1 1,0 1 0,0-1 0,1 1 0,-1-1 0,0 1 0,0-1 0,1 1 0,-1-1 0,0 1 0,1-1 0,-1 1 0,1-1-1,-1 1 1,0-1 0,1 0 0,0 1 0,-1-1 46,8-10-101,4-1-2220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5416,'0'0'3745,"9"7"-3412,0-1-236,-6-4-64,0 0 0,1 0 0,-1 0 0,0 1 0,0 0 0,-1-1 0,1 1 0,0 0 0,-1 0 0,0 0 0,0 1 0,0-1 0,0 0 0,0 1 0,-1-1 0,1 1 0,0 5 0,3 10 395,-1 0 1,-1 0-1,-1 0 0,-1 0 1,0 0-1,-4 35 1,0-5 2257,5-51-4359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4816,'0'0'6592,"11"-11"-6255,80-72 711,-89 81-991,3-4 199,0 1 0,1 0 0,-1 0 0,1 1 0,0-1 0,10-4 0,-15 9-195,1-1-1,0 1 1,0-1 0,-1 1-1,1-1 1,0 1-1,0 0 1,0 0 0,0 0-1,0 0 1,0 0-1,-1 1 1,1-1 0,0 0-1,0 1 1,0 0-1,-1-1 1,1 1 0,0 0-1,-1 0 1,1 0-1,0 0 1,-1 0 0,1 0-1,-1 0 1,0 0-1,1 1 1,-1-1 0,0 1-1,2 1 1,28 44 557,-26-39-481,0 0-1,0 0 1,0 0 0,1-1 0,0 0 0,1 0-1,-1-1 1,12 10 0,-13-14-94,-1 1 1,1-1-1,-1 0 0,1 0 0,0 0 0,0-1 0,0 1 1,0-1-1,0-1 0,0 1 0,0-1 0,1 1 1,-1-1-1,0-1 0,0 1 0,0-1 0,0 0 1,0 0-1,0 0 0,0-1 0,0 0 0,0 0 1,-1 0-1,8-5 0,-3 1 53,0 0 0,0-1-1,-1 0 1,11-11 0,-9 9 47,-1 0 0,16-10 0,27-13 788,-49 29-1034,5 0 662,-2 6-3363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0 5416,'0'0'8360,"-11"15"-8144,-81 96 220,30-38 7,-101 109 440,23-55 34,113-103-602,21-20-213,0 1 0,0 0 1,1 1-1,-1-1 0,-4 8 0,5-6 38,-7 13 460,16-13-396,11-5-228,-3-3-2326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4:4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5520,'0'0'9222,"4"-10"-8964,-1 0-189,-3 7-47,1 0-1,0-1 0,0 1 0,0-1 1,1 1-1,-1 0 0,1 0 0,0 0 0,0 0 1,0 0-1,0 0 0,0 1 0,1-1 1,-1 1-1,1-1 0,0 1 0,0 0 1,3-2-1,10-5 165,1 2-1,-1 0 1,19-5 0,-31 10-143,0 1 1,-1 0-1,1 0 0,0 1 1,0-1-1,0 1 0,0 0 1,0 0-1,0 0 0,0 0 1,-1 1-1,1 0 0,0 0 1,0 0-1,0 0 0,-1 0 1,1 1-1,0 0 0,-1-1 1,6 5-1,-8-5-29,0 1 0,0 0-1,0-1 1,0 1 0,0 0 0,0-1-1,-1 1 1,1 0 0,0 0 0,-1 0-1,0 0 1,1-1 0,-1 1 0,0 0-1,0 0 1,0 0 0,0 3 0,-7 35 87,6-33-81,-2 3 8,0 0 0,-1-1-1,0 1 1,0-1-1,-1 0 1,0 0-1,-1 0 1,0-1-1,0 1 1,-1-1-1,-10 9 1,-2 1 252,-1-1-1,-1-2 1,-32 20 0,53-35-251,0 0 1,-1 0-1,1 0 1,0 0-1,0 0 1,-1 1-1,1-1 1,0 0-1,0 0 1,-1 0-1,1 0 1,0 0-1,0 1 1,0-1-1,-1 0 1,1 0-1,0 0 1,0 0-1,0 1 1,0-1-1,-1 0 1,1 0-1,0 1 1,0-1-1,0 0 1,0 0-1,0 1 1,0-1 0,0 0-1,0 0 1,0 1-1,0-1 1,-1 0-1,1 1 1,1-1-1,-1 0 1,0 0-1,0 1 1,0-1-1,0 0 1,0 0-1,0 1 1,0-1-1,0 0 1,0 1-1,16 5 436,26-1-341,-41-5-94,22 1 97,30-3-1,18 0 61,149 17 291,-211-15-488,0 0-1,-1 0 0,1-1 0,0 0 1,0 0-1,-1-1 0,17-6 1,4-5-2758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5:0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27 4416,'0'0'5777,"-11"-5"-5557,-33-16 21,42 21-208,1 0 0,-1 0-1,1 0 1,-1-1 0,1 1-1,-1 1 1,1-1 0,-1 0-1,0 0 1,1 1 0,-1-1-1,1 0 1,0 1 0,-1 0 0,1-1-1,-1 1 1,1 0 0,0 0-1,-1 0 1,1 0 0,0 0-1,0 0 1,0 0 0,0 0-1,-1 1 1,-1 1 77,-23 19 686,14-13-491,1 1 1,0 0-1,-10 12 1,12-11-175,0 0 0,1 0 0,1 1 0,-1-1 0,2 2 1,0-1-1,0 1 0,1 0 0,1 0 0,0 0 1,0 1-1,-1 18 0,1 13 189,3-1-1,1 1 1,12 85-1,-10-119-239,0-1-1,1 1 0,0-1 0,0 0 0,1-1 0,1 1 1,-1 0-1,2-1 0,-1 0 0,8 9 0,-11-17-56,0 1 0,1-1-1,-1 1 1,1-1 0,-1 0 0,1 0-1,-1 0 1,1 0 0,-1 0 0,1-1-1,0 1 1,-1-1 0,1 0 0,0 1-1,0-1 1,-1-1 0,1 1 0,0 0-1,-1-1 1,1 1 0,0-1 0,-1 0-1,1 0 1,2-1 0,10-4 18,-1-1 0,26-16 0,-30 18-17,4-5 4,-1 1 1,0-2-1,0 0 0,-1-1 0,0 0 0,-1 0 1,0-1-1,-1-1 0,-1 0 0,0 0 0,8-19 1,-9 16 10,-1 1 1,-1-1-1,-1 0 1,0-1-1,-1 1 1,-1-1-1,-1 0 1,0 0-1,-2 0 1,-1-25-1,-1 27-5,0 1 0,0-1 0,-2 1 0,0 0 0,-1-1 0,-9-19 0,11 29-23,0 1 0,-1-1 0,1 1 0,-1 0 0,0 0 0,-1 0 0,1 0 0,-1 1 1,0 0-1,0 0 0,0 0 0,0 0 0,-1 1 0,0 0 0,1 0 0,-1 1 0,0-1 0,-8-1 0,-65-11 63,74 15-72,1 1 1,-1 0-1,1 1 1,0-1 0,0 0-1,-1 1 1,1 0-1,0 0 1,0 1-1,1-1 1,-1 1 0,-6 5-1,6 1-21,1 0 0,0 0 1,0 0-1,1 0 0,-2 16 0,-1 3-2589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5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5824,'0'0'6114,"4"-10"-5763,15-29-6,-18 37-302,0 0 1,0 1-1,0-1 0,1 0 0,-1 1 0,1-1 0,-1 1 0,1-1 0,-1 1 1,1 0-1,0 0 0,0 0 0,0 0 0,-1 0 0,1 0 0,0 0 0,0 0 1,3 0-1,2-1 88,29-13 269,1 3 0,1 1 0,0 1 0,53-6 0,-87 16-626,0 0 0,-1 0-1,1 0 1,0 0 0,-1 1 0,1-1 0,6 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14368,'0'0'15064,"18"-2"-14802,33-2 88,0 2-1,59 6 1,37 7 1606,-147-10-1955,1-1 0,-1 0 0,0 0 0,1 0 0,-1 0 0,0 1 1,1-1-1,-1 0 0,1 0 0,-1 0 0,1 0 0,-1 0 0,0 0 0,1 0 0,-1 0 0,1 0 0,-1-1 0,0 1 0,1 0 1,-1 0-1,0 0 0,1 0 0,-1 0 0,1-1 0,-1 1 0,0 0 0,1 0 0,-1-1 0,0 1 0,0 0 0,1 0 1,-1-1-1,0 1 0,0 0 0,1-1 0,-1 1 0,0-1 0,0 1 0,0 0 0,1-1 0,-1 1 0,0 0 0,0-1 0,0 1 1,0-1-1,0 1 0,0-1 0,0 1 0,0 0 0,0-1 0,0 1 0,0-1 0,0 1 0,0 0 0,-1-1 0,1 1 0,0 0 1,0-1-1,0 1 0,0-1 0,-1 1 0,1 0 0,0-1 0,-1 1 0,-16-27-10,14 24 8,0-2 169,-1 1 1,0 0-1,0 1 0,0-1 1,-9-6-1,-11-4-2963,18 10 484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5:0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 6128,'0'0'2185,"-1"-10"-1705,-1-2-316,-1-30 496,3 40-577,0 1 0,0-1 0,0 0 0,0 1 0,1-1 0,-1 1 1,0-1-1,1 1 0,0-1 0,-1 1 0,1 0 0,0-1 0,-1 1 0,1 0 0,0-1 0,0 1 0,0 0 0,0 0 0,0 0 0,0 0 1,1 0-1,-1 0 0,0 0 0,1 0 0,1-1 0,4 0 152,-1-1 1,0 2-1,1-1 1,12-1-1,-2 0-76,59-5 608,-58 8-541,0-2 0,0 0 0,-1-1 0,21-6 0,6-6 220,-44 15-445,0-1 0,1 1 0,-1 0 0,0 0 1,0 0-1,1 0 0,-1 0 0,0 0 1,1 0-1,-1 1 0,0-1 0,0 0 1,1 0-1,-1 0 0,0 0 0,1 0 1,-1 0-1,0 0 0,0 1 0,1-1 0,-1 0 1,0 0-1,0 0 0,0 0 0,1 1 1,-1-1-1,0 1 0,3 1-1985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5:0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6128,'0'0'3664,"10"-6"-3303,3-3-142,0 2-1,1 0 1,-1 1 0,29-9-1,-28 11 89,1 1 0,0 1-1,18-2 1,0 0 156,-26 2-362,0 1-1,0 0 1,0 0 0,-1 1-1,1 0 1,11 1 0,41 1-1182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9T01:25:0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 5720,'0'0'6076,"-11"-1"-5810,-34 0-12,42 2-224,0 0 1,0-1-1,1 1 1,-1 0-1,0 1 1,1-1 0,-1 0-1,1 1 1,-1 0-1,1-1 1,0 1-1,0 0 1,0 0 0,0 0-1,0 1 1,0-1-1,0 0 1,1 1-1,-3 3 1,-1 1 67,-3 4 47,0 1 1,1 1-1,0-1 1,0 1-1,2 0 1,0 0-1,0 1 1,1 0-1,-4 27 1,8-40-140,-3 20 166,1-1-1,0 23 1,3-37-130,-1 0 0,1 0-1,0 0 1,0 0 0,1 0 0,-1 0-1,2 0 1,-1 0 0,0-1 0,1 1-1,5 6 1,10 20 201,-16-27-209,0-1-1,0 0 1,1 0-1,-1 1 1,1-2 0,0 1-1,0 0 1,0 0-1,1-1 1,-1 0 0,1 0-1,0 0 1,4 3 0,7 3 82,-8-5-65,-1 0 0,1-1 0,-1 0 0,1 0 0,0 0 0,0-1 0,0 0 0,11 2 0,-6-3 18,1-1 0,-1 1 0,0-2-1,1 0 1,-1 0 0,0-1 0,24-8-1,-21 5-2,0-2 0,-1 0 0,0-1 0,0 0 0,21-18 0,-26 20-32,-1 0 0,0-1 0,-1 0 0,0-1 0,0 0 0,0 0 0,-1 0 0,0-1 0,-1 0 0,0 0 0,0 0 0,-1-1 0,0 1 1,-1-1-1,0 0 0,-1 0 0,0 0 0,0-1 0,-1 1 0,0 0 0,-1-1 0,0 1 0,-2-13 0,0 13-7,-1 0-1,1 0 0,-1 0 1,-1 1-1,0-1 1,0 1-1,-1 0 0,0 0 1,-1 0-1,0 1 1,0 0-1,-1 0 0,0 1 1,0 0-1,-1 0 1,0 0-1,0 1 0,0 0 1,-1 1-1,0 0 1,0 0-1,-1 1 1,1 0-1,-1 0 0,-16-2 1,16 4-5,-1 1 1,0 0 0,0 1-1,0 0 1,0 0 0,1 1-1,-1 1 1,0 0 0,1 1-1,-1 0 1,1 0 0,0 1-1,0 0 1,0 1 0,0 0-1,1 1 1,0 0 0,-8 7-1,8-7 3,1 1 0,-15 15 0,21-20-23,0 0 0,0 1-1,0 0 1,0 0 0,1-1 0,-1 1 0,1 0-1,0 0 1,0 0 0,0 1 0,0-1-1,0 0 1,1 0 0,-1 6 0,4 20-2522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17.83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0 8432,'0'0'7178,"-4"10"-6992,-9 34-14,13-43-158,0 0 1,0 1-1,1-1 1,-1 0 0,0 1-1,0-1 1,1 0 0,-1 1-1,0-1 1,1 0 0,0 0-1,-1 0 1,1 1 0,0-1-1,-1 0 1,1 0 0,0 0-1,0 0 1,0 0 0,0 0-1,0 0 1,1 0-1,24 14 448,-25-14-419,19 6 243,0 0 1,0-2-1,38 7 1,2-1 243,-7 2-19,0-3 0,1-2 0,86 1 0,-107-7-415,0 0 0,0 2 1,37 10-1,-41-8-43,0-2-1,1 0 1,0-2 0,-1-2-1,38-3 1,-30 0 36,107-13 143,-17 4-232,-101 9 8,1 2 0,0 0 0,0 2 0,0 1 0,0 1 0,41 10 0,-48-9 13,0-1 0,1-1 0,-1-1 0,40-4-1,-37 3-23,0 0 0,26 5 0,22 0-4,122-15 7,-31 21 70,-68-3-36,89-9-37,-74-1-18,75 7-48,-103-5 127,102-14 0,-82 4-25,507-12-193,-445 35 274,-123-11-73,-29-1-42,0 0 0,0-1 0,15-1 0,149-14 108,-144 12-68,51 3 0,-41 0 16,0-2 323,3 0-3176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3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8640,'0'0'14097,"10"-5"-13716,90-49 1056,-94 50-1302,45-22 990,-48 24-1042,0 1 0,0 0-1,0 0 1,0 0 0,0 1-1,0-1 1,0 1 0,1 0-1,-1 0 1,0 0 0,0 0-1,0 0 1,0 1 0,0-1-1,5 2 1,-5 0-33,-1-1-1,1 1 1,-1 0-1,1 0 1,-1 0 0,0 0-1,1 0 1,-1 0 0,0 1-1,-1-1 1,1 1 0,0-1-1,-1 1 1,2 3 0,15 44 89,-14-36-49,6 28 108,-1 0-1,4 46 0,-10-51-16,3 0-1,1 0 0,16 45 1,-20-74-138,2 0 1,-1-1 0,1 1 0,1-1-1,-1-1 1,1 1 0,0-1-1,0 0 1,9 6 0,-2 0 45,-12-11-72,0 1 0,1-1 0,-1 0 0,1 0 0,0 0 0,-1 0 0,1 0 0,0 0 0,-1 0 0,1 0 0,0-1 0,0 1 0,0-1 0,0 1-1,0-1 1,0 0 0,-1 0 0,1 0 0,0 0 0,0 0 0,0 0 0,0 0 0,0-1 0,0 1 0,0-1 0,0 1 0,-1-1 0,1 0 0,0 1 0,0-1-1,-1 0 1,1 0 0,1-2 0,1 0 26,0-1-1,-1 1 0,0-1 1,0 0-1,0 1 0,0-1 1,-1-1-1,0 1 1,1 0-1,-1-1 0,-1 1 1,3-9-1,1-12 99,-1-1 0,-1 0 0,-2-50 1,-13-82 448,6 90-244,2 38-290,2 14-33,0 0 0,1 0 1,1-24-1,1 36-22,-1 0 1,1 1-1,-1-1 1,1 0-1,0 1 1,0-1-1,1 1 0,-1-1 1,1 1-1,0 0 1,0 0-1,0 0 1,0 0-1,0 0 0,0 0 1,1 0-1,0 1 1,-1-1-1,1 1 1,5-4-1,5 0-1,1 0 0,0 1 0,0 0 0,1 1 0,-1 0 0,1 2 0,0-1 0,0 2 0,0 0 0,24 2 0,6 2 0,1 3 0,51 13 0,-89-18 0,0 0 0,0 0 0,13-1 0,-8-1 0,-13 1 19,-1 0 0,1 1-1,0-1 1,0 0 0,0 0 0,0 0 0,0 0 0,0 0-1,0 0 1,0 0 0,0 0 0,0 0 0,0 0-1,0 0 1,0 0 0,0 0 0,0 0 0,0 0 0,0 0-1,0 0 1,0 0 0,-1 1 0,1-1 0,0 0-1,0 0 1,0 0 0,0 0 0,0 0 0,0 0 0,0 0-1,0 0 1,0 0 0,0 0 0,0 0 0,0 0 0,1 1-1,-1-1 1,0 0 0,0 0 0,0 0 0,0 0-1,0 0 1,0 0 0,0 0 0,0 0 0,0 0 0,0 0-1,0 0 1,0 0 0,0 0 0,0 0 0,0 0-1,0 0 1,-6 3-5148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3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163 101 9344,'0'0'12314,"-12"4"-11910,3-2-349,0 1 71,-1 0 0,1 0 1,0 1-1,0 0 0,0 1 0,0-1 0,1 2 0,0-1 0,0 1 0,-10 10 1,13-11 31,1 1 1,-1 0 0,1 0 0,1 1 0,-1-1 0,-3 10-1,6-13-109,0 0 0,0 0-1,1 0 1,0 0 0,-1 0-1,1 0 1,0-1 0,0 1-1,1 0 1,-1 0 0,1 0-1,-1 0 1,1 0 0,0 0 0,0-1-1,0 1 1,0 0 0,1-1-1,1 4 1,1 0 49,0 1 0,1-1 0,0 0-1,0 0 1,0 0 0,1-1 0,0 0 0,0 0 0,0 0 0,8 4 0,-8-6-36,0-1 0,0 0 0,0 0 0,0 0 0,0-1 0,1 0 0,-1 0 0,0 0 0,1-1 0,-1 0 0,0 0 0,1-1 0,5-1 0,1 1 14,-1-2-1,0 0 0,0 0 1,0-1-1,0 0 1,-1-1-1,0-1 0,0 0 1,0 0-1,0-1 1,-1 0-1,0-1 1,-1 0-1,0-1 0,9-10 1,-9 9-19,1-2 53,0 0 0,0 0 0,-1-1-1,9-19 1,-17 30-87,1-1 0,-1-1 1,0 1-1,0 0 0,0 0 0,0 0 0,0-1 0,-1 1 0,0 0 0,1 0 1,-1-1-1,0 1 0,-1 0 0,1-1 0,-1 1 0,1 0 0,-1 0 0,0-1 0,0 1 1,0 0-1,-1 0 0,1 0 0,-1 0 0,0 0 0,1 1 0,-4-4 0,-3-3 79,0 0-1,-1 0 0,0 1 0,-1 1 0,0 0 0,-11-7 0,17 11-59,0 1 0,0 0 0,0 1 0,-1-1 0,1 1 0,0 0 0,-1 0 0,1 0 0,-1 0 0,1 1 0,-1 0-1,1 0 1,-1 0 0,1 0 0,-1 1 0,1 0 0,-1 0 0,1 0 0,-7 3 0,-4 3 8,0 2 0,0-1 0,1 2 0,-22 19-1,35-28-89,0-1 0,0 1-1,1 0 1,-1-1-1,0 1 1,1 0 0,-1 0-1,1 0 1,-1 0 0,1 0-1,-1-1 1,1 1-1,0 0 1,-1 0 0,1 2-1,-1 4-4370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3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12360,'0'0'5861,"-1"10"-5395,-22 274 1900,13-105-677,8-139-427,2 69 0,2-101-1216,2 12 978,-4-20-1105,0 0-1,0 1 1,0-1-1,1 0 1,-1 1 0,0-1-1,0 0 1,0 1 0,0-1-1,0 0 1,0 1 0,0-1-1,-1 0 1,1 1 0,0-1-1,0 0 1,0 1 0,0-1-1,0 0 1,0 1 0,-1-1-1,1 0 1,0 1 0,0-1-1,0 0 1,-1 0-1,1 1 1,0-1 0,0 0-1,-1 0 1,1 0 0,0 1-1,-1-1 1,1 0 0,0 0-1,-1 0 1,1 0 0,-1 1-1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12864,'0'0'8465,"14"-1"-7863,212-10 2097,-131 13-1646,48 0 420,-116-4-868,-1 0 0,1-2-1,32-8 1,-55 11-407,16-5 578,-19 6-735,-1-1 0,1 1 1,-1 0-1,1-1 0,0 1 0,-1 0 0,1-1 0,-1 1 0,1-1 0,-1 1 0,1 0 0,-1-1 0,0 1 0,1-1 1,-1 0-1,0 1 0,1-1 0,-1 1 0,0-1 0,1 1 0,-1-1 0,0 0 0,0 1 0,0-2 0,0 2-185,4-4-922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13560,'0'0'4450,"11"-4"-3907,7-3-239,1 1-1,0 1 1,0 1 0,0 1 0,1 0 0,22 1-1,70 10 992,64 1 1374,-86-1 635,-83-9-3044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9648,'0'0'10923,"1"10"-10383,4 30-5,-5-39-477,0-1 0,0 1 0,0 0 0,0 0 0,0 0 0,0 0 0,0 0 1,0 0-1,0 0 0,-1 0 0,1-1 0,0 1 0,0 0 0,-1 0 0,1 0 0,-1 0 0,1-1 0,-1 1 0,1 0 0,-1 0 0,0-1 1,1 1-1,-1-1 0,0 1 0,1 0 0,-1-1 0,0 1 0,-1 0 0,-5 5 294,-6 13 164,2 0 0,0 2 0,-8 20 0,16-32-303,-1 1 15,0 1-1,1-1 1,0 1-1,1 0 1,0 0 0,0 0-1,2 0 1,-1 0-1,1 1 1,3 18-1,-2-25-125,0 1 0,0 0 0,0-1 0,1 1 0,0-1 0,0 1 0,0-1 0,1 0 0,0 0 0,0 0 0,0 0 0,1-1 0,-1 1 0,1-1 0,0 0-1,0 0 1,1 0 0,-1 0 0,1-1 0,0 0 0,0 0 0,6 3 0,-7-5-29,0 0 1,0 0-1,0 0 0,1-1 1,-1 0-1,0 0 0,0 0 0,1 0 1,-1 0-1,0-1 0,0 0 1,0 0-1,0 0 0,0 0 0,0-1 1,0 0-1,5-2 0,2-3 48,0 1 0,-1-1-1,0-1 1,15-14 0,85-80-92,-110 102-29,0 0 0,0 0 0,0 0 0,1-1 0,-1 1 0,0 0 0,0 0 0,0 0 0,1 0 0,-1 0 0,0 0 0,0 0 0,0 0 0,1 0 0,-1 0 0,0 0 0,0 0 0,0 0 0,1 0 0,-1 0 0,0 0 0,0 0 0,0 0 0,0 0 0,1 0 0,-1 0 0,0 1 0,0-1 0,0 0 0,1 0 0,-1 0 0,0 0 0,0 0 0,0 0 0,0 1 0,0-1 0,0 0 0,1 0 0,-1 0 0,0 0 0,0 1 0,0-1 0,0 0 0,0 0 0,0 0 0,0 1 0,5 10 0,-5-10 0,4 8 0,-1 0 0,2 0 0,-1 0 0,1-1 0,1 1 0,-1-1 0,1 0 0,1-1 0,-1 0 0,1 0 0,1 0 0,-1-1 0,1 0 0,0 0 0,0-1 0,1 0 0,0-1 0,0 0 0,0 0 0,18 5 0,-23-9 0,1 0 0,-1 0 0,1 0 0,0-1 0,-1 1 0,1-1 0,-1 0 0,0 0 0,1-1 0,-1 1 0,0-1 0,0 0 0,0 0 0,0 0 0,0-1 0,0 0 0,-1 1 0,1-1 0,-1 0 0,4-4 0,1-2 0,0 0 0,-1 0 0,1 0 0,-2-1 0,0 0 0,8-17 0,-6 8 0,-1-1 0,-1 0 0,-1 0 0,4-29 0,-7 36 0,-1 0 0,-1 0 0,0 0 0,-1 0 0,0 0 0,-1 0 0,0 0 0,-5-14 0,6 24 0,0 0 0,0 1 0,-1-1 0,1 0 0,-1 0 0,0 1 0,1-1 0,-1 1 0,0 0 0,-1-1 0,1 1 0,-4-3 0,5 4 0,0 1 0,-1-1 0,1 0 0,-1 0 0,0 1 0,1-1 0,-1 0 0,1 1 0,-1 0 0,0-1 0,1 1 0,-1 0 0,0 0 0,1 0 0,-1 0 0,0 0 0,1 0 0,-1 1 0,0-1 0,1 1 0,-1-1 0,1 1 0,-1-1 0,-1 2 0,-5 2 143,0 1-1,0-1 1,1 2 0,0-1 0,-8 8-1,11-8-945,0-1-1,1 1 1,-1 0-1,1 0 0,-3 6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10752,'0'0'11417,"12"-9"-10819,-3 4-484,-3 0-22,1 1-1,0-1 1,1 1-1,-1 1 1,1-1 0,-1 1-1,1 1 1,0 0-1,0 0 1,12-2 0,39 2 891,78 5 1,-90 0-141,1-2 1,-1-2-1,56-8 1,-98 8-653,-1 1 1,1-1-1,0 0 1,0 0-1,-1-1 1,1 1-1,-1-1 1,1 0-1,-1 0 1,0-1 0,0 1-1,0-1 1,0 0-1,0 0 1,-1 0-1,7-8 1,-8 8-234,1 0 1,-1 0 0,1 0 0,0 1 0,0-1-1,0 1 1,0-1 0,5-1 0,5-2-4288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2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10656,'0'0'10609,"10"-2"-9865,35-7 659,62-4 0,77-11 633,28-1-355,110 25 1333,-134 3-1801,-134-7-1213,-58 0 861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15272,'0'0'6881,"-2"11"-6165,-4 36-56,3 0 0,2 1 0,6 57 0,0 20 240,1 126 1274,0-170 1261,-16-106-2694,9 14-741,0 0 0,1 0 0,1 0 0,-1 0 0,2 0 0,0 0 0,0 0 0,1 0 0,6-16 0,-1 8 0,0 0 0,1 1 0,1 0 0,17-23 0,-5 10 0,49-50 0,-62 72 0,1 1 0,0 0 0,1 0 0,-1 1 0,1 0 0,0 1 0,1 0 0,0 1 0,18-5 0,-28 9 0,0 1 0,0-1 0,-1 1 0,1 0 0,0 0 0,0 0 0,0 0 0,0 0 0,0 0 0,0 0 0,-1 1 0,1-1 0,0 1 0,0-1 0,0 1 0,-1 0 0,1-1 0,0 1 0,2 2 0,-2-1 0,1 0 0,-1 1 0,1-1 0,-1 1 0,0 0 0,0-1 0,0 1 0,-1 0 0,1 0 0,1 5 0,-1-3 0,0 0 0,0 1 0,-1-1 0,0 1 0,0-1 0,0 1 0,-1 0 0,1-1 0,-1 1 0,-1 0 0,1-1 0,-1 1 0,-1 5 0,-2-4 0,1-1 0,-1 1 0,0-1 0,0 0 0,0 0 0,-1 0 0,0-1 0,0 0 0,-1 0 0,1 0 0,-12 7 0,9-6 0,0-2 0,0 1 0,-1-1 0,1 0 0,-1-1 0,0 1 0,0-2 0,-17 4 0,20-6 0,6 0 0,-1 0 0,0 0 0,1 0 0,-1 0 0,1 0 0,-1 0 0,0 0 0,1 0 0,-1 0 0,1 0 0,-1 0 0,1 1 0,-1-1 0,1 0 0,-1 0 0,0 1 0,1-1 0,0 0 0,-1 1 0,0 0 0,27 12 0,7-1 0,2 1 0,43 22 0,-57-24 0,36 18 0,-56-28 195,5 1 241,-4 4-5002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9536,'0'0'15171,"15"1"-14751,0 0-292,2 0 59,0 0-1,-1 1 1,30 7 0,103 47 1780,-81-28-580,-55-24-938,-1 0 0,2 0-1,19 2 1,-13 0 119,2 0 225,-22-6-788,0 0 0,1 0 0,-1 1 0,0-1 1,0 0-1,1 0 0,-1 0 0,0 0 0,0 0 0,0 0 0,1 1 0,-1-1 0,0 0 0,0 0 0,0 0 0,0 1 0,0-1 0,1 0 0,-1 0 0,0 0 0,0 1 0,0-1 0,0 0 0,0 0 0,0 1 0,0-1 0,0 0 0,0 0 0,0 1 0,0-1 0,0 0 0,0 0 0,0 1 0,0-1 0,0 0 1,0 0-1,0 0 0,0 1 0,0-1 0,0 0 0,-1 0 0,1 1 0,0-1 0,0 0 0,0 0 0,0 0 0,0 1 0,-1-1 0,-38 51-5,27-34 0,0-1 0,-26 27 0,-62 46 0,81-72 0,-1-1 0,-32 20 0,-7 5 0,54-36 0,5-4 0,-1-1 0,1 1 0,0-1 0,-1 0 0,1 1 0,-1-1 0,1 0 0,0 1 0,-1-1 0,1 0 0,-1 1 0,1-1 0,-1 0 0,1 0 0,-1 0 0,1 0 0,-1 1 0,1-1 0,-1 0 0,1 0 0,-1 0 0,4-1 0,0 0 0,1-1 0,-1 1 0,0-1 0,0 1 0,0-1 0,4-3 0,16-9 0,51-21 881,-32 16-5841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4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205 173 15176,'0'0'2725,"-12"4"-1913,-4 2-509,1 1-1,0 0 1,-21 14 0,27-15-149,1 0 0,0 1 0,0-1 0,0 2 0,1-1 0,0 1 0,0 0 0,-7 13 0,9-12-39,0 1 0,0 0 0,1 1 1,1-1-1,0 1 0,0-1 0,1 1 0,0 0 0,1 0 0,0 0 0,1 0 1,0 0-1,1 0 0,0 0 0,1 0 0,0 0 0,0 0 0,1-1 1,1 1-1,0-1 0,0 0 0,1 0 0,1 0 0,-1-1 0,1 0 0,1 0 1,0 0-1,0-1 0,1 0 0,0 0 0,0-1 0,0 0 0,19 11 1,-12-9 84,1 0 0,0-1 1,1 0-1,0-2 1,0 0-1,1-1 1,-1 0-1,1-2 0,0 0 1,33 1-1,-41-4-55,0-1-1,1 0 1,-1 0-1,0-1 1,0 0-1,-1-1 1,1 0-1,0-1 1,-1 0 0,0 0-1,0-1 1,0 0-1,0 0 1,-1-1-1,0-1 1,0 1-1,-1-1 1,0 0-1,0-1 1,10-14-1,-6 4 33,-1-1-1,0 0 1,-2 0-1,0-1 1,-1 0-1,-1-1 1,-1 1-1,-1-1 1,0 0-1,-2 0 1,0 0-1,-3-28 1,0 32-177,-2 0 0,0 0 0,-1 0 0,-1 0 0,0 1 0,-1 0 0,-1 0 0,0 0 0,-2 1 0,1 0 0,-2 1 0,0 0 0,-1 0 0,-21-21 0,24 27 0,-1 0 0,-19-13 0,23 18 0,0 1 0,0-1 0,0 1 0,0 0 0,0 1 0,-1-1 0,1 1 0,-9-1 0,6 1 0,0 0 0,-1 1 0,1 0 0,0 0 0,-1 1 0,1 0 0,0 0 0,0 1 0,0 0 0,0 1 0,0-1 0,0 1 0,1 1 0,-1 0 0,1 0 0,-12 9 0,7-5 198,1 0 1,0 2-1,0-1 1,-17 21-1,25-27-446,1 1 0,-1 0 0,1-1 0,-1 1 0,1 0 0,0 0 0,0 0 0,1 0 0,0 1 0,-1-1-1,1 0 1,0 1 0,1-1 0,-1 1 0,1-1 0,0 1 0,0-1 0,1 1 0,0 4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0 329 8744,'0'0'9999,"9"15"-9552,-4-6-371,6 10 128,0 1-1,-2 0 1,14 41 0,63 291 2802,-56-218-715,-30-134-2278,0 1 0,0-1 0,0 0 1,0 0-1,0 0 0,0 0 0,0 0 0,0 0 1,0 1-1,0-1 0,0 0 0,0 0 0,1 0 0,-1 0 1,0 0-1,0 0 0,0 0 0,0 1 0,0-1 1,0 0-1,0 0 0,0 0 0,0 0 0,0 0 0,1 0 1,-1 0-1,0 0 0,0 0 0,0 0 0,0 0 1,0 0-1,0 0 0,1 0 0,-1 0 0,0 0 0,0 0 1,0 0-1,0 0 0,0 0 0,0 0 0,1 0 1,-1 0-1,0 0 0,0 0 0,0 0 0,0 0 1,0 0-1,1 0 0,6-7 361,8-10-51,-3-3-80,-1 0 0,12-29 0,-14 28-55,0 1-1,2 0 1,13-19-1,-19 33-99,-1 0-1,1 0 1,0 1-1,0 0 1,0 0-1,1 0 1,-1 1-1,8-4 1,-10 6-49,1 0 1,0 1-1,-1 0 1,1 0-1,0 0 0,0 0 1,0 1-1,0-1 1,0 1-1,-1 0 0,1 0 1,0 1-1,0-1 1,0 1-1,0 0 0,6 2 1,-4-1 2,1 1 1,-1 0 0,0 0-1,0 0 1,0 1 0,0 0-1,-1 0 1,1 1 0,-1-1-1,0 1 1,-1 0 0,1 1-1,-1-1 1,0 1 0,0 0-1,-1 0 1,1 0 0,-2 0-1,1 1 1,0-1 0,-1 1-1,-1-1 1,1 1 0,-1 0-1,0 0 1,0 0 0,-1 0-1,0 0 1,0 0 0,-1 0-1,-2 10 1,2-13-6,0-1-1,-1 1 1,1-1 0,-1 0-1,0 0 1,0 0 0,0 0-1,-1 0 1,1 0-1,0 0 1,-1-1 0,0 1-1,0-1 1,0 0 0,0 0-1,0 0 1,0 0 0,0-1-1,-1 1 1,1-1-1,0 0 1,-1 0 0,1 0-1,-8 1 1,1 0 66,-1-1-1,1-1 1,0 1-1,-1-1 1,1-1-1,-1 0 1,-15-4-1,18 3-102,-13-4 0,21 6 0,-1 0 0,1-1 0,-1 1 0,0 0 0,1-1 0,-1 1 0,1-1 0,-1 1 0,1-1 0,-1 1 0,1-1 0,0 1 0,-1-1 0,1 1 0,0-1 0,-1 0 0,1 1 0,0-1 0,0 1 0,-1-1 0,1 0 0,0 1 0,0-1 0,0 0 0,0 0 0,1 0 0,-1 0 0,1 0 0,0 1 0,0-1 0,0 0 0,0 1 0,0-1 0,-1 1 0,1-1 0,0 1 0,0 0 0,0-1 0,1 1 0,-1 0 0,0 0 0,0-1 0,0 1 0,0 0 0,0 0 0,2 0 0,0 0 0,33-4 0,56 2 0,-53 3 0,42-6 0,-68 4 0,-1-2 0,1 1 0,-1-2 0,1 0 0,-1 0 0,0-1 0,14-8 0,2-6 0,-1 0 0,0-2 0,-2-1 0,-1-1 0,-1-1 0,24-31 0,-47 54 0,1 0 0,1-1 0,-1 0 0,0 1 0,1-1 0,0 1 0,-1-1 0,1 1 0,0 0 0,-1 0 0,5-2 0,-4 2 0,5 33 0,-2 11 0,-3-26 0,0 1 0,0-1 0,2 0 0,0 0 0,1-1 0,1 1 0,0-1 0,10 17 0,-16-32 0,1-1 0,-1 1 0,1-1 0,-1 1 0,1-1 0,0 1 0,-1-1 0,1 1 0,0-1 0,-1 0 0,1 1 0,0-1 0,-1 0 0,1 0 0,0 1 0,0-1 0,0 0 0,-1 0 0,1 0 0,0 0 0,0 0 0,0 0 0,-1 0 0,1 0 0,0 0 0,0 0 0,-1-1 0,1 1 0,0 0 0,0-1 0,-1 1 0,1 0 0,0-1 0,-1 1 0,1-1 0,1 0 0,22-19 0,4-17 0,0-1 0,27-53 0,-43 75 0,-11 16 0,-1 0 0,0 0 0,1 0 0,-1 0 0,0 1 0,1-1 0,-1 0 0,0 0 0,1 0 0,-1 0 0,0 0 0,1 0 0,-1 0 0,0 1 0,1-1 0,-1 0 0,0 0 0,0 0 0,1 1 0,-1-1 0,0 0 0,0 0 0,1 1 0,-1-1 0,0 0 0,0 1 0,0-1 0,0 0 0,1 1 0,-1-1 0,0 0 0,0 1 0,0-1 0,0 0 0,0 1 0,0-1 0,0 0 0,0 1 0,0-1 0,0 0 0,0 1 0,2 8 0,1 0 0,0-1 0,0 1 0,0-1 0,1 0 0,1 0 0,0 0 0,0-1 0,0 0 0,12 13 0,-14-17 0,0-1 0,0 0 0,0 1 0,0-1 0,1 0 0,-1 0 0,1-1 0,-1 1 0,1-1 0,0 0 0,-1 0 0,1 0 0,0 0 0,0-1 0,-1 1 0,1-1 0,0 0 0,0 0 0,0 0 0,0-1 0,0 0 0,-1 1 0,1-1 0,0 0 0,-1-1 0,1 1 0,6-4 0,1-1 0,0-1 0,-1-1 0,1 0 0,-1 0 0,-1 0 0,0-2 0,0 1 0,-1-1 0,14-21 0,-4 1 0,-1-1 0,19-47 0,-19 33 0,-3-2 0,15-70 0,4-102 0,-24 154 0,-6 48 0,-1 10 0,-1 0 0,0 0 0,0 0 0,-1-1 0,0 1 0,0 0 0,-2-11 0,0 17 0,-1 6 0,-1 9 0,2 8 0,1 0 0,0 0 0,2 0 0,0-1 0,10 43 0,34 106 0,-32-127 0,77 214 0,-60-190 0,-25-64 1005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17487,'0'0'4026,"12"-3"-3468,58-7 653,132-3-1,12-1 1632,-210 13-3007,20 0 1362,-23 1-1329,-1 0 1,1 0-1,0 0 1,0 0-1,-1 1 1,1-1-1,0 0 1,-1 0-1,1 1 0,0-1 1,-1 0-1,1 1 1,-1-1-1,1 0 1,0 1-1,-1-1 1,1 1-1,-1-1 1,1 1-1,-1-1 1,1 1-1,-1 0 1,0-1-1,1 1 0,0 1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1 437 9040,'0'0'8537,"5"-10"-7868,20-30 1144,61-74 1,-77 102-1262,0 1 0,1 1 0,0 0 0,1 0 0,0 1 0,1 1 0,-1 0 1,2 0-1,18-8 0,-30 16-483,0 0 0,0 0 1,0 0-1,0 1 0,-1-1 0,1 0 0,0 1 1,0-1-1,0 0 0,0 1 0,0-1 1,0 1-1,-1 0 0,1-1 0,0 1 1,0 0-1,-1-1 0,1 1 0,0 0 1,-1 0-1,1-1 0,-1 1 0,1 0 1,-1 0-1,0 0 0,1 0 0,-1 0 1,1 1-1,13 35 541,-12-32-502,11 39 589,11 77-1,-16-77-281,1 0 1,16 44-1,-19-70-415,2 0 0,0 0 0,1-1 0,1 0 0,0-1 0,25 30 0,-32-43 0,-1-1 0,1 1 0,0 0 0,-1-1 0,1 0 0,0 0 0,1 0 0,-1 0 0,0 0 0,0-1 0,1 1 0,-1-1 0,1 0 0,0 0 0,-1 0 0,1-1 0,-1 1 0,7-1 0,-6 0 0,1-1 0,-1 0 0,1 0 0,0-1 0,-1 1 0,0-1 0,1 0 0,-1 0 0,0 0 0,0-1 0,0 1 0,6-7 0,0 0 0,-1 0 0,0-1 0,0-1 0,-1 0 0,0 0 0,-1 0 0,-1-1 0,0 0 0,6-16 0,3-18 0,-3-1 0,-1-1 0,-3 1 0,-1-2 0,-1-96 0,-7 111 0,-1 13 0,3-31 0,-1 48 0,1-1 0,0 1 0,-1-1 0,1 1 0,1-1 0,-1 1 0,1 0 0,0 0 0,0-1 0,0 1 0,0 1 0,5-7 0,0 5 0,0 0 0,0 0 0,0 1 0,1-1 0,0 2 0,0-1 0,0 1 0,0 1 0,1-1 0,8 0 0,-3 0 0,0 0 0,0 2 0,1 0 0,-1 1 0,0 0 0,0 1 0,18 3 0,-5 1 0,0 2 0,49 19 0,-72-24 0,0 0 0,0 0 0,0 1 0,-1-1 0,0 1 0,1 0 0,-1 0 0,0 0 0,0 0 0,-1 1 0,1-1 0,-1 1 0,1 0 0,-1-1 0,0 1 0,0 0 0,-1 0 0,1 0 0,-1 1 0,1 7 0,-5-7 833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80 12664,'0'0'8247,"-12"-1"-7667,8 0-527,0 1 0,0 0-1,0-1 1,0 2-1,0-1 1,0 0-1,0 1 1,0 0 0,0-1-1,0 2 1,0-1-1,0 0 1,0 1-1,1 0 1,-1 0 0,1 0-1,-1 0 1,1 0-1,0 1 1,-1-1-1,1 1 1,-3 4 0,0 1 132,1 1 1,0 0 0,0 0 0,1 0-1,0 1 1,0 0 0,1-1 0,1 1 0,-3 16-1,4-23-102,1 1 0,0-1 0,0 0 0,0 1 0,0-1 0,0 0 0,1 1 0,-1-1 0,1 0 0,0 0 0,0 0 1,0 0-1,0 0 0,1 0 0,-1 0 0,1 0 0,0 0 0,0 0 0,0-1 0,0 1 0,0-1 0,0 1 0,1-1 0,-1 0 0,1 0 0,0 0 0,-1-1 0,1 1 0,0 0 0,0-1 0,0 0 0,7 2 0,-6-2-2,0 0 0,-1 0 0,1-1 1,0 1-1,0-1 0,0 0 0,0 0 0,0 0 1,0-1-1,0 0 0,0 1 0,0-1 0,0-1 1,0 1-1,0 0 0,-1-1 0,1 0 0,-1 0 1,1 0-1,-1 0 0,0-1 0,0 1 0,0-1 1,0 0-1,0 0 0,0 0 0,-1 0 0,0 0 1,4-6-1,3-7 139,-1 0-1,-1 0 1,0-1 0,-2 1 0,6-22-1,18-95 1488,-26 122-1707,1 13 0,4 24 0,-5-15 0,41 186 0,-23-93 0,-5-21 0,-3 0 0,1 91 0,-13-147 0,-1 1 0,-1 0 0,-1-1 0,-8 40 0,10-66 0,-1-1 0,1 1 0,0 0 0,0 0 0,-1 0 0,1 0 0,0 0 0,-1 0 0,1-1 0,-1 1 0,1 0 0,-1 0 0,1-1 0,-1 1 0,0 0 0,1-1 0,-1 1 0,0 0 0,0-1 0,1 1 0,-1-1 0,0 1 0,0-1 0,0 0 0,0 1 0,1-1 0,-1 0 0,0 0 0,0 1 0,0-1 0,0 0 0,0 0 0,0 0 0,0 0 0,0 0 0,0 0 0,0-1 0,0 1 0,1 0 0,-1 0 0,0-1 0,0 1 0,0 0 0,-1-2 0,-4 0 0,1-1 0,0-1 0,0 1 0,0-1 0,-7-6 0,-2-4 0,1 0 0,0-1 0,2-1 0,0 0 0,-17-32 0,14 20 0,2-1 0,-17-56 0,26 74 0,1-1 0,0 1 0,0 0 0,1 0 0,1-1 0,0 1 0,0 0 0,3-15 0,-2 22 0,0-1 0,0 0 0,1 1 0,-1-1 0,1 1 0,0-1 0,0 1 0,1 0 0,-1 0 0,1 0 0,0 0 0,0 1 0,0-1 0,1 1 0,-1 0 0,1 0 0,0 0 0,0 0 0,0 0 0,0 1 0,7-4 0,12-2 0,0 1 0,1 0 0,43-5 0,74 1 0,-136 11 0,0-1 0,0 0 0,-1 0 0,1 0 0,0 0 0,-1-1 0,1 0 0,4-3 0,11-4 0,-15 8 335,2-3-151,-6-2-4638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11656,'0'0'15110,"15"-1"-14508,-1 0-433,81-5 822,169-5 2207,-235 9-2725,-13 1-330,10-1 65,45-7 1,-51 6 669,-2 3-5823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14968,'0'0'4151,"13"-8"-3483,-2 1-496,-3 1-29,1 0-1,0 1 1,1 0-1,0 1 1,-1 0-1,1 0 1,16-3-1,27-1 832,1 2 0,70 2-1,31-3 1330,-86-3-2295,-60 9-1869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2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11656,'0'0'13735,"9"15"-13081,27 46-42,-33-55-500,-1-1 1,0 1 0,0 0-1,-1-1 1,0 1 0,0 0-1,0 0 1,-1 0 0,0 0-1,0 0 1,-1 9 0,0 5 250,7 77 2461,-3-93-2145,2-8-385,7-10-149,12-25-515,-13 18-3558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314 644 10448,'0'0'9637,"-13"-1"-9201,-1 0-273,0 1 0,0 0 1,0 1-1,0 0 0,0 1 1,0 1-1,-21 6 0,17-2 241,-1 1 0,1 0 0,0 2 0,1 0-1,0 1 1,-20 16 0,35-25-323,0 0 1,-1 1-1,2-1 0,-1 0 1,0 1-1,0 0 0,1-1 1,-1 1-1,1 0 0,0 0 1,0 0-1,0 0 0,0 0 1,1 0-1,-1 0 1,1 0-1,-1 0 0,1 0 1,0 0-1,1 0 0,-1 0 1,0 1-1,1-1 0,0 0 1,-1 0-1,1 0 0,0-1 1,1 1-1,1 4 0,0-1 39,0-1 0,0 1-1,1-1 1,0 0 0,0 0-1,0 0 1,0 0 0,1-1-1,-1 0 1,1 0 0,1 0-1,-1-1 1,10 6 0,-8-6-8,0-1 1,0 1-1,1-1 0,-1 0 1,0-1-1,1 0 0,0 0 1,-1-1-1,1 0 1,0 0-1,-1-1 0,1 0 1,-1 0-1,1 0 1,-1-1-1,0-1 0,1 1 1,-1-1-1,0 0 0,-1-1 1,1 1-1,-1-2 1,1 1-1,-1 0 0,0-1 1,-1 0-1,1-1 1,-1 1-1,0-1 0,7-10 1,4-12-74,-1 0 0,-2-1 1,0-1-1,-2 0 0,-2-1 0,0 1 1,-2-2-1,3-37 0,-6 25-13,-2 0-1,-1 0 0,-3 1 0,-1-1 1,-14-62-1,-9 6-25,21 87 0,0 0 0,0 1 0,-1-1 0,-1 1 0,-9-14 0,15 25 0,0 0 0,1 0 0,-1 1 0,0-1 0,0 0 0,0 0 0,0 1 0,1-1 0,-1 0 0,0 1 0,0-1 0,0 1 0,0-1 0,0 1 0,-1-1 0,1 1 0,0 0 0,0 0 0,-1-1 0,1 2 0,1-1 0,-1 0 0,0 0 0,1 0 0,-1 0 0,1 1 0,-1-1 0,1 0 0,-1 1 0,0-1 0,1 0 0,-1 1 0,1-1 0,0 1 0,-1-1 0,1 1 0,-1-1 0,1 1 0,0-1 0,-1 1 0,1-1 0,0 1 0,-1 0 0,1-1 0,0 1 0,0-1 0,0 1 0,0 0 0,0-1 0,-1 1 0,1 0 0,0-1 0,0 1 0,1 0 0,-2 45 0,2 0 0,2 0 0,17 84 0,50 132 0,-55-222 0,24 48 0,2 6 0,-36-82 0,1 0 0,0 0 0,1 0 0,8 11 0,-15-23 0,1 0 0,-1 0 0,0 0 0,0 0 0,0 0 0,0 1 0,0-1 0,1 0 0,-1 0 0,0 0 0,0 0 0,0 0 0,0 0 0,1 0 0,-1 0 0,0 0 0,0 0 0,0 0 0,0 0 0,1 0 0,-1 0 0,0 0 0,0 0 0,0 0 0,1 0 0,-1 0 0,0 0 0,0 0 0,0 0 0,0 0 0,1 0 0,-1 0 0,0 0 0,0 0 0,0 0 0,0-1 0,0 1 0,1 0 0,-1 0 0,0 0 0,0 0 0,0 0 0,0 0 0,0-1 0,0 1 0,0 0 0,1 0 0,-1 0 0,0-1 0,5-8 0,-5 9 0,16-31 850,-5 16-5635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37 111 13968,'0'0'9262,"-4"11"-8554,-3 8-366,1 0 1,0 0-1,2 1 1,0-1-1,-1 26 1,5-39-237,0 17 649,2 28-1,-1-44-479,0 0-1,0 0 1,1 0-1,0 0 1,0-1-1,1 1 1,0-1 0,5 9-1,-7-13-235,0-1 0,0 0-1,0 1 1,0-1 0,0 0-1,0 0 1,0 0 0,1 0 0,-1 0-1,1 0 1,-1-1 0,0 1 0,1 0-1,-1-1 1,1 1 0,0-1 0,-1 1-1,1-1 1,-1 0 0,1 0 0,0 0-1,-1 0 1,1 0 0,-1 0-1,1 0 1,0 0 0,-1-1 0,1 1-1,-1-1 1,1 1 0,-1-1 0,1 1-1,-1-1 1,1 0 0,-1 0 0,1 0-1,0-1 1,5-2 134,-1 0-1,0-1 1,0 0-1,-1 0 1,1 0-1,7-11 1,5-13-173,-1 0 0,20-48 0,-35 72 0,-1 4 0,-1 0 0,0-1 0,1 1 0,-1 0 0,1 0 0,-1 0 0,1 0 0,-1 0 0,1 0 0,0 0 0,-1 0 0,1 0 0,0 1 0,0-1 0,0 0 0,0 0 0,1 0 0,-2 2 0,1-1 0,0 1 0,0-1 0,-1 1 0,1-1 0,0 1 0,-1 0 0,1 0 0,0-1 0,-1 1 0,1 0 0,-1 0 0,0-1 0,1 1 0,-1 0 0,1 1 0,8 13 0,3 3 0,0 0 0,2-1 0,0 0 0,1-2 0,30 26 0,-35-34 0,0 1 0,1-1 0,0-1 0,0 0 0,1 0 0,0-1 0,0 0 0,0-2 0,0 1 0,1-1 0,12 1 0,-19-3 0,0-1 0,0 0 0,0 0 0,1-1 0,-1 0 0,0 0 0,0 0 0,0-1 0,-1 1 0,1-2 0,0 1 0,0 0 0,9-7 0,-9 4 0,1 0 0,-1 0 0,0-1 0,0 0 0,0 0 0,-1-1 0,0 0 0,-1 1 0,6-11 0,-3 3 0,-1-1 0,0 0 0,-1 0 0,0-1 0,-2 1 0,1-1 0,-2 0 0,0 0 0,-1-28 0,-2 29 0,2 5 0,-1 1 0,-1-1 0,0 0 0,0 1 0,-1-1 0,0 1 0,0-1 0,-1 1 0,-1 0 0,1 0 0,-9-13 0,11 20 0,-1 0 0,0 0 0,0 0 0,0 1 0,-1-1 0,1 1 0,0 0 0,-1 0 0,1-1 0,-1 2 0,1-1 0,-1 0 0,1 0 0,-1 1 0,1-1 0,-1 1 0,0 0 0,1 0 0,-5 0 0,2 0 0,0 1 0,0-1 0,0 1 0,0 0 0,0 0 0,0 1 0,0-1 0,0 1 0,-7 4 0,6-1 123,0-1 0,0 1 0,0 1 0,1-1 0,0 1 0,0 0 0,-5 7 0,-23 46-5042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14168,'0'0'7841,"11"-6"-6956,17-8-237,0 1 0,1 1 1,0 2-1,51-12 0,383-30 2820,-452 51-3397,346-13 2142,-198 12-1376,-115 3-828,0 1 0,0 3-1,68 15 1,-111-20 11,0 0-1,0 0 1,0 1 0,0-1-1,0 0 1,0 1 0,0-1 0,0 0-1,0 1 1,0 0 0,-1-1-1,1 1 1,0-1 0,0 1-1,0 0 1,-1 0 0,1-1 0,0 1-1,-1 0 1,1 0 0,0 0-1,-1 0 1,0 0 0,2 2-1,-2-1 19,0 0 0,0 0 0,0 0 0,0 0 0,0 0 0,0 0 0,0 0 0,-1 0-1,1 0 1,-1 0 0,0 0 0,0 2 0,-3 3-1023,1 0 0,-2 0 0,1 0 0,-10 11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245 606 12256,'0'0'8610,"-15"1"-8067,1 0-386,7-1-79,-1 0 0,1 0 0,0 1 0,0 0 0,0 0 0,0 1 0,0 0 0,0 0 0,0 0 0,1 1 0,-9 5 0,3-1 162,2 1 1,-1 1-1,1 0 0,0 0 0,1 1 1,0 0-1,1 0 0,-12 20 0,16-24-49,1 1-1,-1 0 1,2 0-1,-1 0 0,1 0 1,0 0-1,-2 13 0,4-16-41,-1 0-1,1 1 0,1-1 0,-1 1 0,0-1 0,1 0 0,0 1 0,0-1 0,1 0 0,-1 0 0,1 0 0,0 0 0,4 7 0,-4-7-71,1-1-1,-1 0 0,1 0 0,0 0 0,0 0 0,0-1 0,1 1 0,-1-1 0,0 0 0,1 0 1,0 0-1,-1 0 0,1-1 0,0 0 0,0 1 0,0-1 0,0 0 0,0-1 0,0 1 0,0-1 0,0 0 1,0 0-1,0 0 0,9-2 0,-3 0 38,0 0 0,0-1 0,0 0 0,0-1 0,0 0 0,0 0-1,-1-1 1,15-10 0,-9 3-39,0-1-1,-1-1 1,0 0-1,-1-1 1,-1 0-1,0-1 0,-2 0 1,1-1-1,-2 0 1,0-1-1,12-37 1,-9 16 60,-1-1 1,-2 0-1,-2-1 1,3-72-1,-10-38-135,-2 124 0,-1-1 0,-1 1 0,-11-39 0,14 61 0,-1 0 0,0 1 0,0-1 0,0 0 0,0 1 0,-1 0 0,0-1 0,0 1 0,0 0 0,-1 0 0,1 1 0,-1-1 0,0 1 0,-5-4 0,9 7 0,-1-1 0,0 1 0,1 0 0,-1 0 0,1-1 0,-1 1 0,0 0 0,1 0 0,-1 0 0,0 0 0,0 0 0,1 0 0,-1 0 0,0 0 0,1 0 0,-1 0 0,0 0 0,1 0 0,-1 1 0,1-1 0,-1 0 0,0 0 0,1 1 0,-1-1 0,1 0 0,-1 1 0,0-1 0,1 1 0,-1-1 0,1 1 0,-1-1 0,1 1 0,0-1 0,-1 1 0,1-1 0,0 1 0,-1 0 0,1-1 0,0 1 0,-1 1 0,-9 28 0,6 5 0,0-1 0,3 1 0,1-1 0,1 1 0,2 0 0,1-1 0,14 55 0,14 19 0,44 105 0,-54-157 0,-21-52 0,0-1 0,0 0 0,0-1 0,1 1 0,-1 0 0,0-1 0,1 1 0,1 2 0,6-3 0,2-13 0,-1-2-3935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8:5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17287,'0'0'4651,"4"10"-3687,2 10-602,-1 0-1,0 1 1,-2-1 0,3 35 0,-4 99 845,-3-100-846,0 80 568,3 149 1927,-2-266-2521,0-11-25,0 1 1,1 0 0,0-1 0,0 1-1,2 8 1,0-13-118,-1-6-50,2-15 4,-3 13-134,57-238-13,-48 210 0,3 1 0,0 0 0,2 1 0,2 0 0,22-32 0,-32 55 0,0 0 0,1 0 0,0 0 0,1 1 0,0 1 0,11-8 0,-17 12 0,1 1 0,-1-1 0,1 1 0,0 0 0,0 0 0,0 1 0,0-1 0,0 1 0,0 0 0,1 0 0,-1 0 0,0 0 0,1 1 0,-1 0 0,0 0 0,1 0 0,-1 0 0,0 1 0,7 1 0,-9-1 0,1 0 0,-1 1 0,0-1 0,0 0 0,0 1 0,0-1 0,0 1 0,0 0 0,0 0 0,-1-1 0,1 1 0,-1 0 0,1 0 0,-1 1 0,0-1 0,1 0 0,-1 0 0,0 1 0,-1-1 0,1 1 0,0-1 0,-1 0 0,1 1 0,-1-1 0,0 1 0,0 3 0,0 4 0,0 0 0,-1 0 0,-1 0 0,-5 20 0,2-13 0,-1-1 0,0 0 0,-1 0 0,-1-1 0,-1 1 0,0-2 0,-1 1 0,0-1 0,-1-1 0,-1 0 0,0-1 0,-1 0 0,0-1 0,-23 16 0,35-27 0,1 0 0,0 1 0,-1-1 0,1 0 0,0 0 0,0 1 0,-1-1 0,1 0 0,0 1 0,0-1 0,0 0 0,-1 1 0,1-1 0,0 0 0,0 1 0,0-1 0,0 0 0,0 1 0,0-1 0,0 1 0,0-1 0,0 0 0,0 1 0,0-1 0,0 1 0,0-1 0,0 0 0,0 1 0,0-1 0,0 0 0,0 1 0,0-1 0,0 0 0,1 1 0,-1-1 0,0 0 0,0 1 0,1-1 0,-1 0 0,0 1 0,0-1 0,1 0 0,-1 0 0,0 1 0,1-1 0,-1 0 0,0 0 0,1 0 0,-1 1 0,0-1 0,1 0 0,24 13 0,-17-10 0,68 35 0,151 87 0,-178-84 0,-49-41 0,0 0 0,0 0 0,0 0 0,0 0 0,0 0 0,0 0 0,0 0 0,0-1 0,0 1 0,0 0 0,0 0 0,0 0 0,0 0 0,0 0 0,0 0 0,0 0 0,0-1 0,0 1 0,0 0 0,0 0 0,1 0 0,-1 0 0,0 0 0,0 0 0,0 0 0,0 0 0,0-1 0,0 1 0,0 0 0,0 0 0,0 0 0,0 0 0,1 0 0,-1 0 0,0 0 0,0 0 0,0 0 0,0 0 0,0 0 0,0 0 0,0 0 0,1 0 0,-1 0 0,0 0 0,0 0 0,0 0 0,0 0 0,0 0 0,1 0 0,-2-2 0,-6-13-3935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9:0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39 8936,'0'0'7353,"10"-7"-6859,2 0-320,-7 5-43,1-1-1,-1-1 0,0 1 0,-1-1 0,1 0 1,1 0 4534,-33 40-3063,1-9-1102,-35 35 1268,-99 132 0,143-171-850,-1 0 0,-1 0 0,-38 34 0,26-17 127,31-39-1045,-1-1 0,1 0 0,0 0 0,0 1 0,0-1 0,-1 0 0,1 1 0,0-1 0,0 0 0,0 0 0,0 1 0,0-1 0,0 0 0,0 1 0,0-1 0,0 0 0,0 1 0,0-1 0,0 0 0,0 1 0,0-1 0,0 0 0,0 1 0,0-1 0,0 0 0,0 1 0,0-1 0,0 0 0,1 0 0,-1 1 0,0-1 0,0 0 0,0 0 0,1 1 0,-1-1 0,0 0 0,0 0 0,1 1 0,-1-1 0,0 0 0,11 7 0,-11-7 0,37 18 0,-4 0 0,1-1 0,1-2 0,57 16 0,1-7 0,100 40 0,-182-59 0,-7-3 0,1 0 0,-1 0 0,1 0 0,-1-1 0,1 0 0,-1 0 0,1 0 0,0 0 0,-1 0 0,1-1 0,0 0 0,0 0 0,7-1 0,-10-1 0,1 0 0,-1 0 0,1 0 0,-1-1 0,0 1 0,0 0 0,0-1 0,-1 1 0,1-1 0,0 0 0,-1 0 0,0 1 0,2-5 0,-1 2 0,8-18-3935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9:0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34 16479,'0'0'2216,"-10"13"-1276,-23 25-309,-47 58 992,67-79-1274,1 0-1,1 1 0,-18 36 0,23-37-99,0-1 0,1 1 0,1 0 0,1 0 0,0 0 1,1 1-1,0 25 0,3-31-83,0-1 0,1 1 0,0 0 0,0-1 0,1 0 0,1 1 0,0-1 0,0 0 0,1-1 0,1 1 0,0-1 0,8 10 0,-5-8-1,0-1 1,1-1-1,0 1 1,1-2-1,0 1 1,0-2-1,1 1 1,0-2-1,1 0 1,0 0-1,0-1 1,0 0-1,1-2 1,0 1 0,0-2-1,0 0 1,0 0-1,1-1 1,-1-1-1,0-1 1,1 0-1,-1 0 1,1-2-1,-1 0 1,0 0-1,0-1 1,0-1 0,0-1-1,0 0 1,-1 0-1,19-12 1,-17 8-163,-1-1 0,0 0 1,-1-1-1,0-1 0,0 0 1,-1 0-1,-1-2 0,0 1 1,-1-1-1,15-29 0,-14 20-4,-1 0 0,-2 0 0,0-1 0,-1 0 0,-2 0 0,6-49 0,-10 57 1,0 0 0,-1 0 0,-1 0 0,0 0 0,-2 0 0,1 0 0,-2 1 0,0-1 0,-1 1 0,-9-22 0,9 29 0,1 0 0,-1 0 0,0 0 0,-1 1 0,0 0 0,0 0 0,0 0 0,-1 0 0,0 1 0,-1 1 0,1-1 0,-1 1 0,0 0 0,0 1 0,-1 0 0,1 0 0,-1 1 0,0 0 0,-10-2 0,3 2 0,-1 2 0,1 0 0,0 0 0,-1 2 0,1 0 0,-1 0 0,1 2 0,0 0 0,0 1 0,-27 10 0,7 1 0,1 0 0,1 3 0,-46 30 0,68-40 0,3-3 0,1 0 0,0 1 0,-1 0 0,2 0 0,-1 1 0,1 0 0,0 0 0,-8 12 0,12-8 984,4-10-1138,-1-1 0,0 0 1,0 0-1,0 0 0,1 0 0,-1 0 1,0 0-1,0 1 0,1-1 1,-1 0-1,0 0 0,0 0 1,1 0-1,-1 0 0,0 0 1,1 0-1,-1 0 0,0 0 0,0 0 1,1 0-1,-1 0 0,0 0 1,0 0-1,1 0 0,-1-1 1,0 1-1,0 0 0,1 0 1,-1 0-1,0 0 0,1-1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8:09:17.95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80 7936,'0'0'3014,"13"-6"-2695,4-4-220,-6 4 24,1 0 0,22-8 0,4 6 598,-10 4-233,-21 3-387,-1 0 0,0 0 0,1 1 0,-1 0 0,1 0 0,7 2 0,-7-1 11,0 0 1,0-1-1,0 0 1,11-1 0,121-18 1948,-125 17-1858,0 0 0,0 1 1,0 0-1,0 1 0,19 2 0,65 17 833,-55-10-702,36 1 250,-63-9-510,-1 0-1,1 1 1,-1 1 0,0 0-1,0 1 1,0 1-1,-1 0 1,21 10 0,72 43 113,19 13-6,-118-64-152,0-1 0,13 15 1,11 9 34,2-3 7,-15-10-26,1-2 1,1 0 0,0-1-1,0-1 1,2-1 0,29 11-1,72 12 113,36 12-93,-64-17-28,11 4 33,-54-8-22,-39-19-31,1 1-1,0-2 1,0 0 0,1-1 0,24 6 0,-18-7-8,-1 1 0,29 11 0,24 5 5,-53-15-13,0 2-1,0 0 1,0 1 0,-1 0-1,-1 2 1,21 14-1,-20-14-43,0-2 0,1 0-1,1-2 1,-1 0-1,31 5 1,-6-1-2595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11256,'0'0'19495,"10"-3"-19136,57-16-124,0 3 1,0 4 0,2 2-1,-1 3 1,1 3-1,69 5 1,-109 0-236,0-1 0,31-3 0,-50 1 564,4 1-806,-6 5-4028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78 11352,'0'0'7913,"-11"0"-7393,-94 0 3328,104 2-3104,1-2-692,0 0 0,0 0 0,0 0 0,0 0 0,1 0 0,-1 0 0,0 0 0,0 0 0,0 0 0,0 0 0,0 0 0,1 0 0,-1 0 0,0 0 0,0 0 0,0 1 0,0-1 0,0 0 0,0 0 0,1 0 0,-1 0 0,0 0 0,0 0 0,0 1 0,0-1 0,0 0 0,0 0 0,0 0 0,0 0 0,0 0 0,0 1 0,0-1 0,0 0 0,0 0 0,0 0 0,0 0 1,0 0-1,0 1 0,0-1 0,0 0 0,0 0 0,0 0 0,0 0 0,0 1 0,0-1 0,0 0 0,0 0 0,0 0 0,0 0 0,0 0 0,-1 0 0,1 1 0,0-1 0,0 0 0,0 0 0,0 0 0,0 0 0,-1 0 0,19-1 235,-1-1 0,0-1 0,30-10 1,-10 3-43,32-7 151,-31 6-33,1 2 1,0 2-1,0 1 1,69-1 0,-75 10 178,-2-1-376,-8-1-3252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11352,'0'0'14125,"10"1"-13668,36 0 287,-1-3 0,89-13 0,114-22 1410,-223 35-1505,29 1 0,-36 2 309,-18-1-871,6-4-454,-1 2-3698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17487,'0'0'4088,"61"68"-4544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35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1234 5824,'0'0'4958,"11"-3"-4596,11-2-213,71-20 750,-84 22-782,0 0 0,-1-1 0,1 0 1,-1 0-1,0-1 0,-1 0 0,1 0 0,12-12 0,-11 7 94,0-1 0,-1 0 1,0 0-1,11-20 0,-18 28-154,1 0 0,-1 0 0,0 0 1,0 0-1,0 0 0,0 0 0,0 0 1,-1 0-1,1-1 0,-1 1 0,0 0 1,0 0-1,0-1 0,0 1 0,-1 0 1,1 0-1,-1-1 0,0 1 0,0 0 1,0 0-1,0 0 0,-1 0 0,1 0 1,-1 0-1,-3-3 0,4 4-23,-1 0 0,1 0-1,-1 1 1,0-1 0,0 1-1,0-1 1,0 1 0,0 0-1,0 0 1,0-1 0,0 1-1,-1 1 1,1-1 0,0 0-1,0 1 1,-1-1 0,-3 0-1,2 2 2,0-1-1,0 0 0,1 1 1,-1-1-1,0 1 0,0 0 1,1 1-1,-1-1 0,0 0 0,-3 3 1,-1 1 9,0 0-1,0 1 1,0 0 0,1 0 0,0 1-1,1-1 1,-1 1 0,-5 9-1,6-7-15,0 0 0,1 1-1,0-1 1,1 1-1,0 0 1,1 0-1,0 1 1,0-1 0,1 1-1,-1 19 1,2-22-15,2 0 0,-1 0 0,1 0 0,0 0-1,0 0 1,1-1 0,0 1 0,1 0 0,0-1 0,0 1 0,0-1 0,1 0 0,0 0 0,0-1 0,7 9 0,-3-6 7,0 0 0,0-1-1,1 0 1,0 0 0,0-1 0,13 8-1,-18-13-10,0 0 1,0 0-1,0 0 0,0-1 0,1 1 0,-1-1 0,1 0 0,-1-1 0,1 1 0,-1-1 0,1 0 0,-1 0 0,1 0 1,-1 0-1,1-1 0,-1 0 0,1 0 0,-1 0 0,5-3 0,2-1 19,0 0 0,-1-1 0,0 0-1,-1-1 1,1 0 0,-1-1 0,-1 0 0,1 0 0,-1-1-1,-1 0 1,11-16 0,4-11 131,33-73 0,-35 65-48,-17 38-91,8-15 87,-1-1 0,-2 0 0,7-24 0,-13 39-56,1 0 0,-1 1 1,1-1-1,1 1 0,-1 0 1,1 0-1,6-8 0,-10 14-51,0 0-1,0 0 1,0 0-1,0-1 1,1 1 0,-1 0-1,0 0 1,0 0-1,0 0 1,1 0-1,-1 0 1,0 0-1,0 0 1,0 0-1,1 0 1,-1 0-1,0 0 1,0 0-1,0 0 1,1 0-1,-1 0 1,0 0-1,0 0 1,0 0-1,1 0 1,-1 0-1,0 0 1,0 1-1,0-1 1,1 0 0,-1 0-1,0 0 1,0 0-1,0 0 1,0 0-1,0 1 1,1-1-1,9 11-16,8 17-3,-17-26 19,48 90 61,10 15 11,-57-104-60,0 1 0,1-1 0,-1 0 0,1 0 0,-1 0 0,1 0 0,0 0 0,0 0 0,0-1-1,1 0 1,-1 0 0,0 1 0,1-2 0,-1 1 0,1 0 0,0-1 0,0 0 0,-1 0 0,1 0 0,0 0 0,0 0 0,0-1 0,0 0 0,0 0 0,0 0-1,0 0 1,0-1 0,0 1 0,0-1 0,0 0 0,0 0 0,0-1 0,-1 1 0,1-1 0,-1 0 0,1 0 0,-1 0 0,6-4 0,8-9 65,0-1 1,27-34 0,18-19 146,-53 61-179,21-18 55,-29 25-95,1 0 0,-1 0 0,1 0 1,-1 0-1,1 1 0,-1-1 0,1 0 0,0 1 1,-1-1-1,1 1 0,0 0 0,-1 0 0,1 0 1,0-1-1,0 1 0,-1 1 0,1-1 0,3 1 1,-3 0-3,-1 0 0,0 1 0,1-1 0,-1 0 0,0 1 0,0 0 0,1-1 0,-1 1 0,-1 0 0,1-1 0,0 1 0,0 0 0,-1 0 0,1 0 0,-1 0 0,1-1 0,-1 1 0,0 3 0,1-1 4,5 32 60,-2 1 1,-1-1 0,-4 63 0,-1-28 224,2-71-288,0 0 0,0 0 0,0 0 0,0 0 0,0 0 0,0 1-1,0-1 1,0 0 0,0 0 0,0 0 0,0 0 0,0 0 0,0 0 0,0 0-1,0 0 1,0 0 0,0 0 0,0 0 0,0 1 0,0-1 0,0 0 0,0 0-1,0 0 1,0 0 0,0 0 0,1 0 0,-1 0 0,0 0 0,0 0 0,0 0-1,0 0 1,0 0 0,0 0 0,0 0 0,0 0 0,0 0 0,0 1 0,0-1-1,0 0 1,0 0 0,1 0 0,-1 0 0,0 0 0,0 0 0,0 0 0,0 0-1,0 0 1,0 0 0,0 0 0,0 0 0,0 0 0,0 0 0,0 0 0,1 0-1,-1 0 1,0-1 0,0 1 0,0 0 0,0 0 0,0 0 0,6-5 88,6-11 2,30-66 156,-32 60-171,1-1-1,2 2 0,0-1 0,26-32 0,-21 40-17,-18 14-58,1-1 0,-1 1-1,1 0 1,-1 0 0,1 0 0,-1 0 0,1 0-1,-1-1 1,1 1 0,-1 0 0,1 0 0,0 0-1,-1 0 1,1 1 0,-1-1 0,1 0 0,-1 0 0,1 0-1,-1 0 1,1 0 0,-1 1 0,1-1 0,1 2 0,-1 0 0,0 0 0,1 0 0,-1 0 0,0 0 0,0 0 0,0 0 1,-1 0-1,1 0 0,0 0 0,-1 1 0,1-1 0,-1 0 0,0 3 0,3 57 42,-4-49-24,1 0-1,1 0 1,0 0 0,1 1-1,4 15 1,-6-29-18,0 1 1,1-1 0,-1 1 0,0-1 0,0 1 0,0-1 0,1 1-1,-1-1 1,0 0 0,0 1 0,1-1 0,-1 1 0,0-1 0,1 0-1,-1 1 1,1-1 0,-1 0 0,0 1 0,1-1 0,-1 0 0,1 1-1,-1-1 1,1 0 0,-1 0 0,1 0 0,-1 0 0,1 1 0,-1-1-1,2 0 1,-1 0 2,0-1-1,1 1 0,-1 0 0,0-1 1,1 1-1,-1-1 0,0 1 0,0-1 1,0 0-1,1 1 0,0-3 0,31-29 43,-29 27-40,42-54 38,-28 35-26,28-29 0,-19 19 36,-23 28-35,0 0-1,0 1 1,1-1 0,0 1-1,0 0 1,0 0 0,1 0-1,7-4 1,-12 8-20,-1 1 0,1 0 0,-1 0-1,1-1 1,-1 1 0,1 0 0,-1 0 0,1 0 0,-1 0 0,1 0 0,-1 0 0,1 0-1,-1 0 1,1 0 0,-1 0 0,1 0 0,-1 0 0,1 0 0,-1 0 0,1 0 0,-1 1-1,1-1 1,-1 0 0,1 0 0,-1 0 0,1 1 0,-1-1 0,1 0 0,-1 1-1,1-1 1,-1 1 0,0-1 0,1 0 0,-1 1 0,0-1 0,1 1 0,-1-1 0,0 1-1,0-1 1,0 1 0,1 0 0,5 27-21,-4-17 15,7 32-47,-7-27 36,1-1 1,0 0-1,1 0 1,1-1-1,0 1 1,1-1-1,9 16 1,-10-24 2,-1 1 0,1-1 1,0 0-1,0 0 0,10 8 1,-12-12 11,-1 0 0,0-1 1,1 1-1,0-1 1,-1 0-1,1 0 1,-1 0-1,1 0 1,0-1-1,0 1 0,0-1 1,-1 1-1,1-1 1,0 0-1,0 0 1,0 0-1,0-1 0,0 1 1,3-2-1,-1 0 1,1 0-1,-1 0 1,1-1-1,-1 0 0,0 0 1,0 0-1,0 0 1,-1-1-1,1 0 1,-1 0-1,6-8 1,5-5 21,18-32 1,6-18 25,-24 39 36,37-52-1,-52 80-81,0 0 1,1-1-1,-1 1 0,0 0 0,0 0 0,0-1 0,1 1 0,-1 0 1,0 0-1,0-1 0,1 1 0,-1 0 0,0 0 0,0 0 1,1 0-1,-1-1 0,0 1 0,1 0 0,-1 0 0,0 0 0,0 0 1,1 0-1,-1 0 0,0 0 0,1 0 0,-1 0 0,0 0 0,1 0 1,-1 0-1,0 0 0,1 0 0,0 0 0,6 11 7,1 27 4,-6-27-10,5 26-1,-2-9 0,1 1 0,17 47 0,-23-74 1,1-1-1,-1 1 0,1-1 0,0 0 0,0 1 1,0-1-1,-1 0 0,1 1 0,1-1 0,-1 0 1,0 0-1,0 0 0,0 0 0,0 0 0,1 0 1,-1-1-1,0 1 0,1 0 0,-1 0 0,1-1 1,-1 1-1,1-1 0,-1 0 0,1 1 0,-1-1 1,1 0-1,0 0 0,-1 0 0,1 0 0,-1 0 1,1 0-1,-1 0 0,1-1 0,-1 1 0,1-1 1,-1 1-1,1-1 0,-1 1 0,1-1 0,1-1 1,6-3 2,-1 1 1,0-2 0,0 1 0,0-1-1,7-9 1,31-30 43,25-23 77,-62 60-76,1 0-1,1 1 1,-1 1 0,1-1 0,20-7-1,-30 13-41,1 0 0,-1 1 0,0-1-1,1 1 1,-1-1 0,0 1-1,1-1 1,-1 1 0,1 0 0,-1 0-1,1-1 1,-1 1 0,1 0 0,-1 0-1,1 1 1,-1-1 0,0 0 0,1 0-1,-1 1 1,1-1 0,-1 1 0,0-1-1,1 1 1,-1 0 0,0 0 0,1-1-1,-1 1 1,0 0 0,0 0 0,0 0-1,0 0 1,0 0 0,0 0 0,0 1-1,0-1 1,0 0 0,-1 0-1,1 1 1,0-1 0,0 2 0,1 5 5,-1 0 0,1 0 0,-1 0-1,-1-1 1,1 1 0,-2 11 0,-5 63 176,6-82-186,0 0 0,0 0 0,0 0 1,0 0-1,0 0 0,0 0 0,0 0 0,0 0 0,0 0 0,0 0 1,0-1-1,0 1 0,0 0 0,0 0 0,0 0 0,0 0 0,0 0 1,0 0-1,0 0 0,0 0 0,1 0 0,-1 0 0,0 0 0,0 0 1,0 0-1,0-1 0,0 1 0,0 0 0,0 0 0,0 0 0,0 0 1,0 0-1,0 0 0,0 0 0,1 0 0,-1 0 0,0 0 0,0 0 1,0 0-1,0 0 0,0 0 0,0 0 0,0 0 0,0 0 1,0 0-1,0 0 0,1 0 0,-1 0 0,0 0 0,0 0 0,0 0 1,0 0-1,0 1 0,0-1 0,0 0 0,0 0 0,0 0 0,0 0 1,0 0-1,0 0 0,0 0 0,1 0 0,-1 0 0,0 0 0,0 0 1,0 0-1,0 1 0,9-14 49,13-22 2,-18 28-40,13-20 38,2 1 1,0 1-1,2 0 1,29-27-1,-49 51-46,0 0 0,0 0-1,0 0 1,0 0 0,0 0 0,0 1 0,1-1 0,-1 0 0,0 1-1,1-1 1,-1 1 0,0-1 0,1 1 0,-1-1 0,0 1-1,1 0 1,-1 0 0,1 0 0,-1 0 0,1 0 0,-1 0 0,3 0-1,-3 1 0,1 0 0,0 0-1,0 0 1,-1 0 0,1 0-1,0 0 1,-1 1-1,1-1 1,-1 1 0,0-1-1,1 1 1,-1-1-1,0 1 1,1 2 0,4 6-1,-2 1 0,1 0 0,-1 0 0,3 14 0,-5-19-1,3 16-15,-2-8-3,1 1-1,11 25 0,-14-37 17,0-1 0,0 1 0,1-1 0,-1 1 0,1-1 0,-1 0 0,1 0 0,0 0 0,0 0 0,0 0 0,0 0 0,0 0 0,0-1 0,0 1 0,1-1 0,-1 0 0,1 1 0,-1-1 1,1 0-1,-1 0 0,6 1 0,-3-3 3,-1 0 1,1 1 0,0-2 0,0 1 0,-1 0 0,1-1-1,-1 0 1,1 0 0,-1 0 0,0-1 0,0 1 0,0-1-1,5-4 1,2-1 3,113-81 68,-53 36-9,-55 41-39,-9 6 0,1 0 0,0 0 1,1 1-1,-1 0 0,1 1 1,11-5-1,-20 11-18,-1 0 1,1 0-1,0 0 0,0 0 0,-1 0 1,1 0-1,-1 0 0,1 0 0,-1 0 1,-2 3-1,-5 15-4,1 0-1,1 0 1,0 1-1,-4 33 1,9-45-10,1-1 0,0 0 0,0 1 0,1-1 0,0 1 1,0-1-1,1 0 0,0 0 0,1 0 0,0 0 0,0 0 0,0 0 0,1-1 0,8 13 0,-10-18 6,0 1-1,0-1 1,0 1-1,0-1 0,1 0 1,-1 0-1,0 0 1,1 0-1,0 0 1,0 0-1,-1-1 1,1 1-1,0-1 0,0 0 1,0 0-1,0 0 1,6 1-1,-7-2 1,1 0 0,-1 0-1,1 0 1,0-1 0,-1 1 0,1-1-1,-1 0 1,1 1 0,-1-1 0,1 0-1,-1 0 1,0-1 0,1 1 0,-1 0-1,0-1 1,0 1 0,0-1 0,0 0-1,0 0 1,0 0 0,-1 0 0,3-3-1,1-2 7,-1-1 0,0 0 0,0 0 0,-1 0 0,0 0 0,0-1 0,2-11 0,7-61 60,-12 76-60,0 1 1,0 0-1,0-1 1,-1 1-1,0 0 1,0-1-1,0 1 1,0 0-1,0 0 1,-1 0 0,0 0-1,0 0 1,0 0-1,0 0 1,0 1-1,-1-1 1,0 1-1,0 0 1,0-1-1,0 1 1,-6-4 0,-19-9 15,28 16-22,0-1 0,0 1 0,0 0 0,0 0 0,0 0 0,0 0 0,0 0 0,-1 0 0,1-1 0,0 1 0,0 0 0,0 0 0,0 0 0,0 0 0,0-1 0,0 1 0,0 0 0,0 0 0,0 0 0,0 0 0,0-1 0,0 1 0,0 0 0,0 0 0,0 0 0,0 0 0,0 0 0,0-1 0,0 1 0,0 0 0,0 0 0,1 0 0,-1 0 0,0 0 0,0-1 0,0 1 0,0 0 0,0 0 0,0 0 0,0 0 0,1 0 0,-1 0 0,0 0 0,0-1 0,0 1 0,0 0 0,0 0 0,1 0 0,-1 0 0,0 0 0,0 0 0,0 0 0,0 0 0,1 0 0,9-5 0,13 0-9,0-2 0,-1 0 0,0-1 0,-1-2 0,0 0 1,0-1-1,-1-1 0,0-1 0,-1-1 0,-1-1 0,0 0 0,-1-1 0,21-26 0,2-10 29,-2-1-1,-3-3 1,36-73 0,-66 117-17,23-46 11,34-107 0,-57 148-9,0 0 0,-1 0-1,-1-1 1,-1 0-1,-1 1 1,0-1-1,-1 0 1,-1 1 0,-1-1-1,0 0 1,-7-23-1,9 40-4,-1-1-1,1 0 1,0 1-1,-1-1 0,0 1 1,1-1-1,-1 1 1,0 0-1,0-1 1,1 1-1,-1 0 1,0-1-1,0 1 1,-1 0-1,1 0 1,0 0-1,0 0 0,0 0 1,-1 0-1,1 0 1,-1 0-1,1 1 1,0-1-1,-1 0 1,1 1-1,-1-1 1,0 1-1,1 0 0,-1-1 1,1 1-1,-1 0 1,0 0-1,1 0 1,-1 0-1,1 0 1,-1 1-1,0-1 1,1 0-1,-3 2 0,-1-1 1,1 2-1,-1-1 0,1 0 0,0 1 1,-1 0-1,1 0 0,0 0 1,1 0-1,-1 1 0,1 0 0,-4 4 1,-9 15-16,2 0 1,0 1-1,2 1 1,1 0-1,0 0 1,2 1 0,-6 30-1,-1 23-50,-7 89 0,17-105-8,2 80 0,5-118 44,1 1 0,1-1-1,1 0 1,1 0 0,2 0 0,9 25 0,-14-46 29,0 1 0,0-1 0,0 1-1,1-1 1,0 0 0,0 0 0,0 0 0,0 0 0,0-1 0,1 1 0,0-1 0,0 0 0,0 0-1,0 0 1,0-1 0,8 4 0,-5-3 4,0-1 0,-1 0 0,1-1 0,1 0 0,-1 0 0,0 0 0,0-1 0,0 0 0,0-1 0,11-1 0,2-3 19,-1 0 0,1-1 0,-1-1 0,-1 0-1,1-2 1,-1 0 0,21-15 0,-18 9 31,-15 10-25,0 0 0,1 1 0,0-1-1,12-4 1,-19 9-27,0 0 0,0 0 0,0 0 0,0 0 0,0-1 0,0 1 0,1 0-1,-1 0 1,0 0 0,0 0 0,0 0 0,0 0 0,0 0 0,0 0 0,0 0 0,0 0 0,1 0-1,-1 0 1,0 0 0,0 0 0,0 0 0,0 0 0,0 0 0,0 0 0,0 0 0,0 0 0,1 0-1,-1 0 1,0 0 0,0 0 0,0 0 0,0 0 0,0 0 0,0 1 0,0-1 0,0 0 0,0 0-1,0 0 1,1 0 0,-1 0 0,0 0 0,0 0 0,0 0 0,0 0 0,0 0 0,0 1 0,0-1-1,0 0 1,0 0 0,0 0 0,0 0 0,0 0 0,-3 9 21,-14 19-19,6-11-2,6-6-12,1 0 1,0 0 0,0 0-1,1 0 1,1 0 0,0 1-1,0-1 1,1 1 0,1 21 0,0-26 6,1 0 1,-1-1-1,1 1 1,1 0-1,-1 0 1,1-1 0,0 1-1,0-1 1,1 0-1,0 0 1,0 0-1,1 0 1,-1 0 0,1 0-1,1-1 1,-1 0-1,1 0 1,5 5 0,-9-9 3,0-1 1,0 1-1,0 0 1,0-1 0,0 1-1,0-1 1,0 1 0,0-1-1,1 1 1,-1-1 0,0 0-1,0 0 1,0 0-1,1 1 1,-1-1 0,0 0-1,0-1 1,0 1 0,1 0-1,-1 0 1,0 0-1,0-1 1,0 1 0,2-1-1,-1-1 1,1 1 1,-1-1-1,0 1 0,0-1 0,0 0 0,0 0 0,0 0 1,0-1-1,0 1 0,1-3 0,4-6 11,-2 0 1,1-1-1,5-17 1,-11 29-13,3-9 18,0-1 1,0 1-1,1-18 0,-3 23-10,-1 0 0,0 0 0,0 0 0,-1 0 0,1-1 0,-1 1 0,0 0-1,0 0 1,-1 1 0,1-1 0,-3-6 0,2 7-1,0 0-1,-1-1 1,1 1-1,0 1 0,-1-1 1,0 0-1,0 0 1,0 1-1,0 0 1,0-1-1,0 1 0,0 1 1,-1-1-1,1 0 1,-1 1-1,1-1 1,-1 1-1,-6-1 1,-11-5-26,21 7 19,0 0-1,1 0 1,-1 0-1,0 0 1,0 0-1,0 0 1,0 0 0,0 0-1,0 0 1,0 0-1,0 0 1,0 0-1,1 0 1,-1 0-1,0 0 1,0 0-1,0 0 1,0 0-1,0 0 1,0-1 0,0 1-1,0 0 1,0 0-1,0 0 1,0 0-1,0 0 1,1 0-1,-1 0 1,0 0-1,0 0 1,0 0-1,0 0 1,0-1 0,0 1-1,0 0 1,0 0-1,0 0 1,0 0-1,0 0 1,0 0-1,0 0 1,0 0-1,0-1 1,0 1 0,0 0-1,0 0 1,0 0-1,0 0 1,0 0-1,0 0 1,-1 0-1,1 0 1,0 0-1,0 0 1,0-1-1,0 1 1,0 0 0,18-3-23,26-2-6,96-9-16,170-39 0,-290 49 45,14-4 0,0 2 0,62-4 0,-96 10 0,0 0 0,0 0 0,0 0 0,0 0 0,0 0 0,0 0 0,0 0 0,0 0 0,0 0 0,0 0 0,0 0 0,1 0 0,-1 0 0,0 0 0,0 0 0,0 0 0,0 0 0,0 0 0,0 0 0,0 0 0,0 0 0,0 0 0,0 0 0,0 0 0,0 1 0,0-1 0,0 0 0,1 0 0,-1 0 0,0 0 0,0 0 0,0 0 0,0 0 0,0 0 0,0 0 0,0 0 0,0 0 0,0 0 0,0 1 0,0-1 0,0 0 0,0 0 0,0 0 0,0 0 0,0 0 0,0 0 0,0 0 0,0 0 0,0 0 0,0 0 0,0 0 0,0 1 0,-1-1 0,1 0 0,0 0 0,0 0 0,0 0 0,0 0 0,0 0 0,0 0 0,0 0 0,0 0 0,0 0 0,0 0 0,0 0 0,-8 8 0,-10 6 0,-10 7 0,0 0 0,2 1 0,0 2 0,2 1 0,1 1 0,1 1 0,-28 42 0,44-58 0,0 1 0,1-1 0,0 1 0,1 0 0,0 0 0,-3 15 0,7-26 0,0 0 0,0 0 0,0 0 0,-1 0 0,1 0 0,0-1 0,0 1 0,0 0 0,1 0 0,-1 0 0,0 0 0,0 0 0,0 0 0,1 0 0,-1-1 0,0 1 0,1 0 0,-1 0 0,1 0 0,0 0 0,-1-1 0,1 1 0,-1-1 0,1 0 0,-1 0 0,1 1 0,0-1 0,-1 0 0,1 0 0,-1 0 0,1 0 0,0 0 0,-1 0 0,1 0 0,-1 0 0,1 0 0,0 0 0,-1 0 0,1 0 0,-1 0 0,1-1 0,0 1 0,4-2 0,-1 0 0,0 0 0,0 0 0,0-1 0,7-5 0,3-7 6,-1 0 0,0 0 0,-1-1 0,-1-1 0,0 0 0,-2 0 0,12-27 0,23-39 26,-36 68 17,-6 11 29,-2 15-17,-1-2-53,-24 214 44,10-109-60,-9 51-8,-58 203 0,81-364 16,1 0 0,-1 0 0,0-1 0,0 1 0,0 0 0,0-1 0,-1 1 0,1-1 0,-1 1 0,0-1 0,0 0 0,0 0 0,-1 0 0,1 0 0,-1 0 0,-4 4 0,7-7 0,-1 0 0,0 0 0,0 1 0,1-1 1,-1 0-1,0 0 0,0 0 0,1 0 0,-1 0 0,0 0 0,0 0 0,1-1 0,-1 1 0,0 0 0,1 0 0,-1 0 0,0-1 0,1 1 1,-1 0-1,0-1 0,1 1 0,-1-1 0,0 1 0,1-1 0,-1 1 0,1-1 0,-1 1 0,1-1 0,-1 1 0,1-1 0,-1-1 0,-12-20 16,7 3 10,1 1 1,0-1-1,1 0 0,1-1 1,1 1-1,1-23 1,1 35-22,0 0 1,1 0 0,0 0-1,0 1 1,1-1 0,0 0-1,0 1 1,0-1-1,1 1 1,0 0 0,0 0-1,1 0 1,0 0-1,0 1 1,0-1 0,1 1-1,-1 0 1,11-8 0,7-5-21,1 2 0,0 1 0,33-17 0,-41 24 9,84-40-2,30-19-42,-89 42 43,-2-2 0,-1-2 0,-1-1 0,-1-2 0,47-57 0,-66 71 9,102-132 66,-94 116-49,-1-1 1,27-59-1,-44 73 3,-5 15-8,-4 13-10,-7 19-11,1 1 0,1 0 0,-5 30 0,11-42-4,0 0 0,1 0 0,1 0 1,0 0-1,1 0 0,1 0 0,5 22 1,-7-35 11,1 0 1,-1 0-1,1 1 1,0-1 0,-1 0-1,1 0 1,0 0 0,1-1-1,-1 1 1,0 0 0,1 0-1,-1-1 1,0 1 0,4 2-1,-4-3 1,0-1-1,1 1 1,-1 0-1,0-1 0,1 0 1,-1 1-1,0-1 1,1 0-1,-1 0 1,0 1-1,1-1 0,-1 0 1,1 0-1,-1-1 1,0 1-1,1 0 1,1-1-1,5-2 9,0-1 0,-1 1 1,1-1-1,-1-1 0,0 0 0,7-6 1,0 1 16,2-2 2,-2 1 24,0 1-1,1 1 1,0 0-1,19-7 1,-34 16-51,1-1 1,-1 1-1,1 0 0,-1 0 1,1 0-1,-1 0 1,1 0-1,-1 0 0,1 0 1,-1 0-1,1 0 0,-1 0 1,1 0-1,-1 0 1,1 0-1,-1 0 0,1 0 1,-1 1-1,1-1 0,-1 0 1,1 0-1,-1 1 1,1-1-1,-1 0 0,0 1 1,1-1-1,-1 0 0,1 1 1,-1-1-1,0 0 1,1 1-1,-1-1 0,0 1 1,0-1-1,1 1 0,-1-1 1,0 1-1,0 0 1,5 24 25,-4-7-15,-2 0 0,0 1 0,0-1-1,-2 0 1,-5 20 0,-31 91 43,33-111-53,-83 217 52,69-191-48,-2-1-1,-2-1 1,-33 45 0,51-79-1,-1 0 0,1-1 0,-1 0 0,-1 0 0,1 0 0,-1-1 0,0 0 0,-13 6 1,19-11 0,0 0 0,0 0 1,0 0-1,0 0 0,-1-1 1,1 1-1,0 0 0,-1-1 1,1 0-1,-1 0 0,1 0 1,0 0-1,-1 0 1,1 0-1,0 0 0,-1-1 1,1 1-1,0-1 0,-1 0 1,1 0-1,0 0 0,0 0 1,0 0-1,0 0 0,0 0 1,0-1-1,0 1 1,0-1-1,0 0 0,1 1 1,-1-1-1,1 0 0,-1 0 1,1 0-1,0 0 0,0 0 1,0 0-1,0 0 0,-1-4 1,-1 0 8,1 0 1,1 1-1,-1-1 0,1 0 1,0-1-1,1 1 0,-1 0 1,1 0-1,0 0 0,1 0 1,-1 0-1,1-1 0,1 1 1,-1 0-1,1 1 0,0-1 1,0 0-1,6-10 0,0 2 2,0 1-1,1 0 1,0 0-1,1 1 1,0 0 0,17-15-1,4 1-68,2 2 0,0 1 0,1 1 0,2 2 0,0 1 0,58-20 0,-72 32-324,-14 5-3013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9440,'0'0'18210,"-10"6"-17782,-65 58 778,63-54-773,1 1-1,0 1 1,-17 23-1,23-28-287,0 0-1,1 0 0,1 0 0,-1 1 1,1 0-1,0 0 0,1 0 0,-3 15 0,5-19-127,0 0-1,1 1 1,-1-1-1,1 0 1,0 0-1,0 0 1,1 1-1,-1-1 1,1-1-1,0 1 0,0 0 1,0 0-1,0-1 1,1 1-1,-1-1 1,1 0-1,4 4 1,7 7 33,1 0 0,20 14 0,-32-26-11,0 0 1,1 0-1,-1 0 0,1 0 0,-1 0 1,1-1-1,0 0 0,0 0 0,-1 0 1,1 0-1,0 0 0,0-1 1,0 0-1,0 0 0,0 0 0,0 0 1,0 0-1,0-1 0,0 0 0,-1 0 1,7-2-1,-5 1-647,1 0 0,-1-1 0,0 0 0,0 0 0,-1 0 0,1 0 0,7-8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0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29 291 9944,'0'0'17334,"-3"12"-16788,-1 1-437,-2 14 472,0 0 0,-4 53 0,10-70-363,0-1 0,1 1 0,0-1-1,0 0 1,6 18 0,-6-23-118,0 0-1,1 0 1,0 0-1,0 0 1,0-1-1,1 1 1,-1 0-1,1-1 1,0 0-1,0 1 1,0-1-1,0 0 1,6 4-1,-5-5-86,-1 0-1,1 0 1,0-1 0,-1 1-1,1-1 1,0 0-1,0 0 1,0 0-1,0 0 1,0-1-1,0 0 1,0 0-1,6 0 1,-3-1 2,0 0 0,0-1 0,0 0-1,0 0 1,0-1 0,-1 1 0,8-6 0,-1 0-3,-1 0 1,0-1 0,0 0-1,-1-1 1,0 0-1,16-21 1,-18 20-13,-1-1 0,0 1 0,10-22 0,-16 29 0,-1 0 0,1 0 0,-1 1 0,0-1 0,0 0 0,0 0 0,0 0 0,-1 0 0,0-1 0,1 1 0,-2 0 0,1 0 0,0 0 0,-1 0 0,0 0 0,-2-7 0,3 11 0,0 0 0,0-1 0,0 1 0,0 0 0,0 0 0,0 0 0,-1 0 0,1 0 0,0-1 0,0 1 0,0 0 0,0 0 0,0 0 0,0 0 0,0 0 0,-1 0 0,1 0 0,0 0 0,0 0 0,0 0 0,0-1 0,-1 1 0,1 0 0,0 0 0,0 0 0,0 0 0,0 0 0,-1 0 0,1 0 0,0 0 0,0 0 0,0 0 0,0 0 0,0 0 0,-1 0 0,1 1 0,0-1 0,0 0 0,0 0 0,0 0 0,-1 0 0,1 0 0,0 0 0,0 0 0,-9 9 0,-5 12 0,12-15 0,-1 0 0,1 0 0,0 0 0,1 0 0,0 1 0,0-1 0,0 1 0,1-1 0,-1 0 0,2 1 0,-1-1 0,1 1 0,0-1 0,0 1 0,1-1 0,-1 0 0,1 0 0,1 0 0,-1 0 0,5 7 0,-4-8 0,0 0 0,0-1 0,0 1 0,1-1 0,0 0 0,0 0 0,0 0 0,0 0 0,0-1 0,1 1 0,-1-1 0,1 0 0,0-1 0,0 1 0,0-1 0,0 0 0,1 0 0,-1-1 0,0 1 0,1-1 0,0-1 0,-1 1 0,10-1 0,-11 0 0,-1 0 0,0-1 0,0 1 0,0-1 0,0 0 0,0 0 0,0 0 0,0 0 0,0-1 0,0 1 0,0-1 0,-1 0 0,1 1 0,-1-1 0,1-1 0,2-1 0,-2-1 0,1 1 0,-1-1 0,0 0 0,0 0 0,-1 0 0,1 0 0,-1 0 0,2-8 0,1-7 0,-1-1 0,-1 1 0,1-38 0,-4 34 0,-1 0 0,0-1 0,-2 1 0,-1 0 0,0 1 0,-2-1 0,-1 1 0,-1 0 0,-19-39 0,18 48 0,-1 1 0,0 0 0,-1 0 0,-1 1 0,0 1 0,-14-11 0,15 16 948,3 2-1663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20191,'0'0'4976,"15"-10"-4664,1-1-211,-10 5-54,1 1 0,0 1-1,1-1 1,-1 1 0,1 0-1,-1 1 1,1 0 0,0 0-1,0 1 1,16-3 0,38-4 671,95-2 0,91 5 2023,-248 6-2388,3 0 242,0 0-685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18791,'0'0'6986,"15"-1"-6722,20-2-134,18-2 384,0 3 0,77 5 1,39 33 989,-163-34-1630,6 1 884,-12-2-833,1-1 0,-1 0 0,0 0 1,0 0-1,0 0 0,0 0 1,1 0-1,-1 0 0,0 0 0,0 0 1,0 0-1,1 0 0,-1 0 0,0 0 1,0 0-1,0 0 0,0 0 1,1 0-1,-1 0 0,0 0 0,0 0 1,0 0-1,0 0 0,1 0 1,-1-1-1,0 1 0,0 0 0,0 0 1,0 0-1,1 0 0,-1 0 0,0 0 1,0-1-1,0 1 0,0 0 1,0 0-1,0 0 0,0 0 0,0-1 1,1 1-1,-1 0 0,0 0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13672,'0'0'12985,"14"0"-12745,42-4-16,102-4 622,-126 8-504,0 0-1,0 3 1,-1 0-1,1 2 1,50 15-1,-41 1 145,-36-18-379,-1 0-1,1 0 0,0 0 0,0-1 1,0 0-1,0 0 0,0 0 1,0-1-1,1 0 0,-1 0 0,9 1 1,-2 0 161,-11-1-232,0-1-1,1 1 1,-1-1 0,0 1-1,1-1 1,-1 0 0,0 0-1,1 1 1,-1-1 0,1 0-1,-1 0 1,0 0 0,1-1-1,-1 1 1,1 0-1,-1 0 1,0-1 0,1 1-1,1-2 1,1-1 954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559 629 17079,'0'0'5303,"-11"-10"-5198,5 5-87,-3-3 22,0 0-1,0 0 1,-1 1-1,0 0 1,0 1-1,-1 0 1,1 1-1,-19-7 1,4 8 111,1 1 1,0 1 0,-1 1-1,-35 2 1,38 0-29,1 1 51,1 1 0,0 1 0,-29 9 0,12-3 135,30-8-172,0 1 0,0-1 0,0 1 0,0 1 0,0 0 0,1 0 0,-1 0 0,1 0 0,0 1 0,0 0 0,-9 11 0,14-13-72,-1 0 0,1 1 0,0-1 1,0 0-1,0 0 0,1 1 0,-1-1 0,1 1 0,-1-1 0,1 1 0,0-1 0,1 0 0,-1 1 1,1-1-1,-1 1 0,1-1 0,0 0 0,0 1 0,0-1 0,1 0 0,1 3 0,1 2 40,0 0-1,1 0 0,0-1 0,0 1 0,1-1 0,11 11 0,-11-13-45,0 0-1,0-1 0,0 0 0,1 0 0,0 0 0,0-1 0,0 0 0,0-1 0,0 1 0,0-1 0,1-1 1,-1 1-1,1-1 0,-1-1 0,1 1 0,-1-1 0,1 0 0,0-1 0,10-2 0,-5 0 6,0 0 0,0-1 1,-1-1-1,1 0 0,-1-1 0,0 0 0,0-1 0,-1 0 0,0 0 0,11-11 0,-12 10-3,0-1-1,0-1 0,0 1 1,-1-2-1,-1 1 1,0-1-1,0-1 1,-1 1-1,-1-1 1,0 0-1,0-1 1,-1 0-1,-1 1 1,0-1-1,-1-1 1,2-14-1,-3 8 31,-2 0 1,0 0-1,-1 0 0,-1 0 1,-1 0-1,0 0 0,-9-25 1,1 11 52,-2 0 0,-1 1 0,-23-38 0,27 55-144,0 1 1,-1 0-1,-1 1 1,-1 1-1,0 0 1,-1 0-1,0 2 1,0-1-1,-25-12 1,33 20-1,1 1 0,-1 0 0,-1 0 0,1 1 0,0 0 0,-1 0 0,1 0 0,-1 1 0,0 0 0,1 0 0,-1 1 0,0 0 0,1 0 0,-1 0 0,0 1 0,0 0 0,1 1 0,-1-1 0,1 1 0,0 0 0,-1 1 0,1 0 0,0 0 0,0 0 0,0 0 0,1 1 0,-10 8 0,4-2 0,5-6 0,1 1 0,0-1 0,0 1 0,-7 10 0,11-13 0,0 0 0,0 0 0,0 0 0,0 0 0,0 0 0,0 0 0,1 1 0,-1-1 0,1 0 0,0 1 0,-1-1 0,1 0 0,0 1 0,0-1 0,1 0 0,-1 1 0,0-1 0,1 3 0,2 1 107,-1 0 0,1 0 0,0 0 0,0 0 0,0 0 0,1-1-1,8 10 1,13 12-4922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78 162 21503,'0'0'5967,"-3"14"-5854,-5 32-57,2 1 0,3 0 0,3 76 0,26 141 361,-14-216 126,-3-102 417,-7-38-538,-3 1 1,-27-172-1,-23 64 1031,39 179-1240,0 1-114,11 17-99,-1-8 0,14 10 0,-4 0 0,33 5 0,1 1 0,56 16 0,-80-17 0,-1 0 0,0 2 0,26 13 0,-36-17 0,-1 1 0,1 0 0,-1 1 0,0-1 0,0 1 0,-1 1 0,1-1 0,-1 1 0,0 0 0,-1 0 0,5 7 0,-7-9 0,-1 0 0,1 1 0,-1-1 0,0 0 0,0 0 0,-1 1 0,1-1 0,-1 0 0,0 1 0,0-1 0,0 1 0,-1-1 0,1 0 0,-1 1 0,0-1 0,-1 0 0,1 0 0,-3 4 0,-1 3 0,0 0 0,-1-1 0,0 1 0,-1-2 0,-10 13 0,-58 52 0,51-53 0,-35 41 0,59-62 0,-1 1 0,1-1 0,-1 1 0,1 0 0,-1-1 0,1 1 0,0 0 0,-1 0 0,1-1 0,0 1 0,0 0 0,0 0 0,-1-1 0,1 1 0,0 0 0,0 0 0,0 0 0,0-1 0,0 1 0,0 0 0,1 0 0,-1-1 0,0 1 0,0 0 0,0 0 0,1-1 0,-1 1 0,0 0 0,1-1 0,-1 1 0,1 0 0,-1-1 0,1 1 0,-1 0 0,1-1 0,-1 1 0,1-1 0,0 1 0,-1-1 0,1 1 0,0-1 0,-1 0 0,1 1 0,1-1 0,5 4 0,0-1 0,1 0 0,12 4 0,-10-4 0,25 6 0,61 8 0,-66-13 0,0 1 0,-1 2 0,46 15 0,-71-20 0,1 0 0,-1 0 0,1 1 0,-1-1 0,0 1 0,0 0 0,0 0 0,3 4 0,-6-6 0,0 0 0,0 0 0,-1 0 0,1 0 0,-1 0 0,1 0 0,-1 0 0,1 0 0,-1 0 0,1 0 0,-1 0 0,0 0 0,0 1 0,0-1 0,1 0 0,-1 0 0,0 0 0,-1 0 0,1 0 0,0 1 0,0-1 0,0 0 0,-1 0 0,1 0 0,0 0 0,-1 0 0,1 0 0,-1 0 0,1 0 0,-1 0 0,0 0 0,0 0 0,1 0 0,-1 0 0,0 0 0,0-1 0,0 1 0,0 0 0,-1 0 0,-9 8 0,0-1 0,-1 0 0,-1 0 0,-18 7 0,-57 21 0,87-36 0,-40 15 0,0-2 0,-1-2 0,0-2 0,-1-2 0,0-1 0,-44-1 0,84-5 0,-1 0 0,1 0 0,0 0 0,-1-1 0,1 1 0,-5-3 0,7 3 0,0 0 0,1 0 0,-1-1 0,1 1 0,-1-1 0,1 1 0,-1 0 0,1-1 0,-1 1 0,1-1 0,0 1 0,-1-1 0,1 0 0,0 1 0,-1-1 0,1 1 0,0-1 0,0 1 0,-1-1 0,1 0 0,0 1 0,0-1 0,0 0 0,0 1 0,0-1 0,0 0 0,0 1 0,0-1 0,0 1 0,0-1 0,0 0 0,1 1 0,-1-1 0,0 0 0,0 1 0,1-1 0,-1 1 0,0-1 0,1 0 0,7-16-3935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20903,'0'0'4912,"18"-6"-4726,-7 2-149,14-6 86,2 2 1,51-8 0,202 3 1149,-264 14-1029,1 1-1,0 0 1,0 1 0,16 5 0,-20-4 114,-8-3-534,12 5 1820,-12 4-5494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 17383,'0'0'4448,"-3"10"-4450,-9 31 20,5-16 2189,8-25-1908,23-1-10,-1-2 0,0 0 0,26-9 1,25-3-14,572-59 1238,-575 68-1367,301-24 1462,-360 29-1389,-9 2-120,-1-1 0,1 0 0,-1 0 0,1 0 0,-1 0 0,1-1 0,-1 1 0,1-1 0,-1 1 0,0-1 0,1 0 0,-1 0 0,0 0 0,4-2 0,-5 0 252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394 415 19295,'0'0'5063,"-10"-7"-4996,4 3-53,1 0-4,0 1 1,1 0-1,-1 0 1,0 1-1,-1-1 1,1 1-1,0 0 1,-1 1-1,1-1 1,-1 1-1,1 0 1,-1 0-1,-7 1 1,2 1 21,0 1 0,0 0 0,0 0 0,0 2 0,1-1 0,0 1 1,-1 1-1,-11 7 0,-76 53 330,95-62-346,-6 4 60,0 0 0,0 1 0,1 0 0,0 0 0,1 1 0,0 0 0,0 0 0,-6 12 0,12-18-45,-1-1 0,1 1 0,0-1 0,0 1-1,0 0 1,0 0 0,0-1 0,1 1 0,-1 0 0,1 0-1,0 0 1,0 0 0,0-1 0,0 1 0,0 0-1,1 0 1,-1 0 0,1 0 0,0-1 0,0 1 0,0 0-1,0-1 1,0 1 0,1 0 0,-1-1 0,1 0-1,-1 1 1,1-1 0,0 0 0,0 0 0,0 0 0,0 0-1,1 0 1,-1 0 0,0-1 0,1 1 0,4 1 0,1 1 22,0 0 1,1-1 0,-1 0 0,1 0-1,-1-1 1,1 0 0,0-1 0,-1 0 0,1 0-1,0-1 1,0 0 0,0-1 0,0 0 0,-1 0-1,1-1 1,10-3 0,-4 0 28,1 0 0,-1-2 0,0 0 1,-1-1-1,0 0 0,0-1 0,24-20 0,-29 20-25,-1 0 0,0 0 1,0-1-1,0 0 0,-1 0 0,-1-1 0,0 0 0,-1 0 0,0-1 0,0 1 0,-1-1 0,-1 0 0,0 0 0,0 0 0,-1-1 0,-1 1 0,0-20 0,-1 12 37,-2 0 0,0 0 0,-1 0 0,0 1 0,-2-1 0,-1 1 0,0 0-1,-1 0 1,-1 1 0,-12-20 0,11 23 6,0 0-1,-1 2 0,-1-1 0,0 1 0,-18-16 0,23 24-46,0 0-1,0 1 0,0-1 0,-1 1 1,1 1-1,-1-1 0,0 1 0,0 0 1,0 1-1,-1-1 0,1 1 0,-1 1 1,1-1-1,-11 1 0,16 0-27,0 1 0,-1 0 0,1 0 0,0 0 1,-1 1-1,1-1 0,0 0 0,-1 1 0,1-1 0,0 1 0,0 0 0,-1 0 1,1 0-1,0 0 0,0 0 0,0 0 0,0 1 0,0-1 0,1 1 0,-1-1 0,0 1 1,1 0-1,-1 0 0,1-1 0,-1 1 0,1 0 0,0 0 0,0 1 0,0-1 1,0 0-1,0 0 0,1 0 0,-1 1 0,0-1 0,1 0 0,0 1 0,0-1 0,0 4 1,0 0-137,0 1 0,1-1 1,0 0-1,0 0 1,3 10-1,-2-10-699,1 1-1,0-1 1,0 0 0,4 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3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12760,'0'0'3128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18991,'0'0'5752,"1"16"-5522,-1-11-208,1 16 101,0 0 0,-2 0-1,-5 37 1,-13 148 1129,14-131-596,4-71-581,1 0 0,0 0 0,0 0 0,0 0 0,0-1 1,0 1-1,1 0 0,0 0 0,0 0 0,0 0 0,0-1 0,0 1 0,1 0 1,0-1-1,0 1 0,0-1 0,0 0 0,0 0 0,0 1 0,1-2 0,0 1 0,0 0 1,0 0-1,0-1 0,0 0 0,0 1 0,0-1 0,1 0 0,-1-1 0,1 1 1,0-1-1,-1 1 0,1-1 0,0 0 0,0-1 0,0 1 0,6 0 0,15 0 168,1-1 0,49-6 0,56-17 433,-34 5 157,-73 13-659,-17 3-154,-1 1 0,1 0-1,0 0 1,11-1 0,-16 2 966,-10 0-5917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1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20599,'0'0'5600,"18"-1"-5470,213-36 300,-68 1 482,183-16 0,-297 50 153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1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9240,'0'0'14794,"1"12"-14483,-1 7-13,0 0 0,-1 1 0,-5 22 0,-2-9 339,-19 52 0,4-17-26,20-60-819,-5 17 1107,7-25-982,1 1-1,0-1 0,0 0 0,0 1 0,0-1 0,-1 0 1,1 1-1,0-1 0,0 1 0,0-1 0,0 0 0,0 1 1,0-1-1,0 1 0,0-1 0,0 0 0,0 1 0,0-1 1,1 1-1,-1-1 0,0 0 0,0 1 0,0-1 0,0 0 1,1 1-1,-1-1 0,0 0 0,0 1 0,1-1 0,-1 0 1,0 1-1,0-1 0,1 0 0,-1 0 0,0 1 0,1-1 1,-1 0-1,0 0 0,1 0 0,-1 0 0,1 1 0,0-1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2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63 7832,'0'0'15193,"-5"-9"-14905,-15-30-3,15 29 532,0 5 1823,1 26-2469,0 1 1,2 0-1,-1 33 0,9 69 144,0-20-51,12 257 744,-10-288-476,-2-34 75,-7-30-371,1-9-196,0 1 0,0-1 0,0 1 0,-1-1 0,1 1 0,0 0 0,0-1 0,0 1 0,0-1 0,0 1 0,0-1 0,0 1 0,0-1 0,0 1 0,0 0 0,1-1 0,-1 1 0,0-1 0,0 1 0,0-1 0,1 1 0,-1-1 0,0 1 0,1-1 0,-1 0 0,0 1 0,1-1 0,-1 1 0,0-1 0,1 0 0,-1 1 0,1-1 0,-1 0 0,2 1 470,-5-11-323,3 9-187,-132-450 0,130 442 0,-3-8 0,1-1 0,-2-18 0,3 16 0,2 16 0,0 0 0,0 1 0,1-1 0,-1 0 0,1 0 0,0 0 0,0 1 0,0-1 0,0 0 0,1 0 0,-1 0 0,1 1 0,0-1 0,0 0 0,3-5 0,27-23 0,-26 27 0,0 1 0,0 0 0,0 0 0,1 0 0,0 1 0,-1 0 0,1 0 0,1 1 0,-1 0 0,0 0 0,0 0 0,1 0 0,-1 1 0,1 0 0,-1 1 0,9 0 0,2 0 0,1 0 0,-1 2 0,0 0 0,34 10 0,-46-11 0,0 1 0,0 0 0,0 0 0,0 0 0,-1 1 0,7 4 0,-9-6 0,0 1 0,0-1 0,-1 1 0,1-1 0,-1 1 0,1 0 0,-1-1 0,0 1 0,0 0 0,0 0 0,0 0 0,0 0 0,0 0 0,0 0 0,-1 0 0,1 0 0,-1 1 0,1 2 0,-1 5 0,0 0 0,-1 0 0,0-1 0,-1 1 0,0 0 0,0 0 0,-1-1 0,0 1 0,-1-1 0,0 0 0,0 0 0,-11 16 0,-5 1 0,0-1 0,-39 36 0,14-15 0,26-27 0,15-16 0,0 1 0,0-1 0,0 1 0,1 0 0,0 0 0,0 0 0,0 0 0,0 1 0,0-1 0,1 1 0,-3 9 0,5-14 0,1 1 0,-1 0 0,1 0 0,0-1 0,-1 1 0,1 0 0,0-1 0,-1 1 0,1-1 0,0 1 0,0-1 0,0 1 0,-1-1 0,1 1 0,0-1 0,0 0 0,0 0 0,0 1 0,0-1 0,0 0 0,1 0 0,110 20 0,-45-10 0,108 33 0,-168-41 0,-1 1 0,0 0 0,0 0 0,0 1 0,0 0 0,-1 0 0,1 0 0,-1 1 0,0 0 0,0 0 0,-1 0 0,7 8 0,-10-10 0,1-1 0,-1 0 0,0 0 0,1 1 0,-1-1 0,0 0 0,-1 1 0,1-1 0,0 1 0,-1-1 0,1 1 0,-1 0 0,0-1 0,0 1 0,0-1 0,0 1 0,0 0 0,0-1 0,-1 1 0,0-1 0,1 1 0,-1-1 0,0 1 0,0-1 0,0 0 0,0 1 0,-1-1 0,1 0 0,-1 0 0,1 0 0,-1 0 0,0 0 0,0 0 0,0 0 0,-3 2 0,-2 1 0,-1 0 0,1-1 0,-1 0 0,0 0 0,0 0 0,0-1 0,-1-1 0,1 1 0,-1-1 0,1-1 0,-17 2 0,-5-2 0,-1-2 0,-32-5 0,-25 0 0,-27 2 0,105 1 373,11-3 168,16-5-2425,-13 9-1081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2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9848,'0'0'17584,"-10"2"-17218,-31 9-5,40-11-342,0 1 0,0-1 1,0 1-1,0 0 0,0 0 0,0 0 0,0 0 0,1-1 0,-1 1 0,0 0 0,0 0 1,1 0-1,-1 1 0,1-1 0,-1 0 0,1 0 0,-1 0 0,1 0 0,0 0 1,-1 1-1,1-1 0,0 0 0,0 0 0,0 1 0,0-1 0,0 0 0,0 0 1,0 0-1,1 1 0,-1 0 0,1 5 77,-1 43 1029,2 0 0,11 69 0,-6-91-589,-8-26-536,1-2 0,0 0 0,0-1 0,-1 1 0,1 0 0,0 0 0,0 0 0,-1 0 0,1-1 0,0 1 0,0 0 0,0 0 0,-1 0 0,1-1 0,0 1 0,0 0 0,0 0 0,0-1 0,0 1 0,-1 0 0,1 0 0,0-1 0,0 1 0,0 0 0,0-1 0,0 1 0,0 0 0,0 0 0,0-1 0,0 1 0,0 0 0,0-1 0,0 1 0,0 0 0,0 0 0,1-1 0,-1 0 0,-2-12-3953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2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8032,'0'0'22244,"13"4"-21945,-6-1-253,11 2 95,0 0-1,1-1 1,27 2-1,4-3 99,151 15 1098,-162-12-1337,43 13 0,-66-11 0,3 0 0,-18-10 984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41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109 144 9240,'0'0'14715,"2"14"-14565,0 25 33,-1 1 1,-2-1 0,-9 55-1,-62 252 1401,63-292-1222,9-43-204,-2 0 0,0 0 0,0 0 0,-7 20 0,8-28-86,0 0 0,1 0-1,-1-1 1,1 1 0,0 0 0,0 0 0,0-1-1,0 4 1,0 3 606,-3-25-178,2 0-356,1 0 0,1 0 0,4-22 0,-1-3 41,41-339 1214,-5 156-371,-35 205-990,-1 1-5,0 0 1,-1-1-1,1-33 1,2 44 433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42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8 872 10848,'0'0'8289,"10"-14"-7788,-6 8-440,11-13 170,-2-1 1,0 0-1,14-34 1,13-46 1435,47-179 0,-81 245-1278,-1-1 0,-2 0-1,-3-68 1,-1 42 192,1 48-270,0 0 0,-1 0-1,0 0 1,-1 0-1,-4-13 1,6 26-300,0 0 0,0 0 0,0 0 0,0 1 1,0-1-1,-1 0 0,1 0 0,0 0 0,0 0 0,0 0 0,0 1 0,0-1 0,0 0 0,0 0 0,0 0 0,0 0 0,0 0 1,0 1-1,-1-1 0,1 0 0,0 0 0,0 0 0,0 0 0,0 0 0,0 0 0,0 0 0,-1 0 0,1 0 0,0 1 0,0-1 0,0 0 1,0 0-1,0 0 0,-1 0 0,1 0 0,0 0 0,0 0 0,0 0 0,0 0 0,-1 0 0,1 0 0,0 0 0,0 0 0,0 0 1,0 0-1,0-1 0,-1 1 0,1 0 0,0 0 0,0 0 0,0 0 0,0 0 0,0 0 0,-1 0 0,1 0 0,0 0 0,0-1 1,0 1-1,0 0 0,0 0 0,0 0 0,0 0 0,-1-1 0,-5 19 221,5-15-238,-12 45 158,2 0 0,-7 70 0,8-47-68,1-10-32,-38 217 157,-1 10 8,20-103-87,8-55 187,20-133-2,2-26 56,8-37 0,-9 59-344,8-33 167,2 1 1,1 0-1,2 1 1,34-68-1,-28 72-114,-12 19-47,0 0 0,1 1 0,0 0 0,2 0 0,-1 1 0,2 0 0,19-16 0,-20 20-33,1 0 0,0 1 0,0 1 0,1 0 0,0 0 0,19-6 0,-22 10 0,-5 1 0,-1 0 0,1 1 0,0 0 0,-1 0 0,1 0 0,9 0 0,-14 1 0,0 0 0,0 0 0,1 1 0,-1-1 0,0 0 0,0 0 0,0 0 0,0 0 0,0 1 0,1-1 0,-1 0 0,0 0 0,0 0 0,0 1 0,0-1 0,0 0 0,0 0 0,0 1 0,0-1 0,0 0 0,0 0 0,0 0 0,0 1 0,0-1 0,0 0 0,0 0 0,0 1 0,0-1 0,0 0 0,0 0 0,0 0 0,0 1 0,0-1 0,-1 0 0,1 0 0,0 1 0,0-1 0,0 0 0,0 0 0,0 0 0,-1 0 0,1 1 0,0-1 0,0 0 0,-7 10 0,1-3 232,-15 21 151,13-9-5003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49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13 939 8936,'0'0'12362,"11"7"-11975,35 23-9,-43-28-284,0 0-1,0-1 1,0 1-1,0-1 1,0 0 0,0 1-1,0-2 1,0 1-1,0 0 1,1-1-1,-1 1 1,0-1-1,1 0 1,-1 0-1,0 0 1,1 0 0,-1-1-1,4-1 1,8 0 391,-12 2-385,-1 0 0,0-1-1,1 1 1,-1 0 0,0-1 0,1 0 0,-1 0 0,0 1 0,0-1-1,0 0 1,0-1 0,0 1 0,0 0 0,0-1 0,0 1 0,0-1-1,-1 1 1,1-1 0,-1 0 0,1 0 0,-1 0 0,1 0 0,-1 0-1,0 0 1,0 0 0,0 0 0,1-4 0,-1 3-34,-1 0 1,1 0 0,-1 0-1,0 0 1,0 0 0,0 0-1,0 0 1,0 0-1,0-1 1,-1 1 0,0 0-1,0 0 1,0 0-1,0 0 1,0 1 0,0-1-1,-3-4 1,-3-3 141,0 1-1,0 1 1,-14-13 0,15 14-104,4 6-89,1 0 0,0 0 1,-1 0-1,1 0 0,-1 1 0,1-1 0,-1 0 0,0 1 0,1-1 0,-1 1 0,0-1 0,1 1 0,-1 0 0,0 0 0,1 0 0,-1 0 0,0 0 0,1 0 0,-1 0 0,0 1 0,1-1 0,-1 0 0,0 1 0,1 0 0,-3 0 0,-4 3 45,-1 0 0,1 1 0,-10 7 1,14-10-46,0 1 4,0 1 0,0-1 0,1 1 0,0-1 0,0 1 0,0 0 0,0 0 0,0 0 0,1 1 0,0-1 0,-4 9 0,4-5 61,-1 1 1,1-1-1,0 0 1,1 1-1,-1 17 1,3-20-14,0 0 0,1 0 1,-1 0-1,1 0 0,1 0 1,-1 0-1,1-1 0,0 1 1,1-1-1,-1 0 0,1 0 1,5 5-1,11 19 400,-16-23-397,0-1 0,0 0-1,1 0 1,0 0-1,0-1 1,0 1 0,0-1-1,1 0 1,-1-1 0,10 5-1,-4-1-32,-6-4-37,1 0 0,-1-1 0,0 1 0,1-1 0,-1 0 0,1-1 0,0 1 0,0-1 0,0 0 0,-1-1 0,1 1 0,0-1 0,0 0 0,0-1 0,0 1 0,0-1 0,0-1 0,-1 1 0,1-1 0,0 0 0,9-5 0,5-3 0,-2-1 0,0-1 0,0-1 0,22-21 0,-16 14 0,8-10 0,-1-2 0,-2-1 0,28-41 0,-43 54 0,-1-1 0,0 0 0,-2-1 0,-1-1 0,0 0 0,-2 0 0,0-1 0,-2 0 0,-1 0 0,4-44 0,-6 28 0,-3-1 0,-1 1 0,-2 0 0,-1 0 0,-20-75 0,21 101 0,-1 1 0,0-1 0,-1 1 0,-1 0 0,-10-18 0,13 24 0,-5-1 0,-1 19 0,7-8 0,-5 11 0,1-1 0,1 1 0,0-1 0,1 2 0,0-1 0,-3 27 0,1-7 0,-9 33 0,-18 103 0,26-67 0,6-74 0,0-10 0,1 0 0,1 0 0,5 31 0,-4-42 0,0 1 0,0 0 0,1-1 0,1 1 0,-1-1 0,1 0 0,1 0 0,-1-1 0,11 13 0,-8-12 0,0 0 0,1-1 0,0 0 0,0 0 0,1-1 0,0 0 0,0-1 0,1 0 0,-1 0 0,1-1 0,0 0 0,13 3 0,-8-4 0,1 0 0,-1-1 0,1-1 0,0 0 0,0-2 0,-1 1 0,28-6 0,-22 1 0,-1-1 0,0-1 0,0-1 0,-1-1 0,23-13 0,-39 20 0,1-1 0,1 0 0,-1 0 0,0 0 0,0-1 0,0 0 0,0 0 0,-1 0 0,1 0 0,-1-1 0,0 1 0,-1-1 0,1 1 0,-1-1 0,4-10 0,-5 11 0,-1 0 0,0 0 0,1 1 0,-1-1 0,0 0 0,-1 0 0,1 0 0,-1 0 0,0 0 0,0 1 0,0-1 0,0 0 0,-1 1 0,1-1 0,-1 1 0,0-1 0,0 1 0,0 0 0,-1 0 0,1 0 0,-1 0 0,1 0 0,-1 0 0,0 1 0,0 0 0,0-1 0,-1 1 0,-3-2 0,2 2 0,0 1 0,1 0 0,-1 0 0,0 1 0,0 0 0,0-1 0,1 1 0,-1 1 0,0-1 0,0 1 0,0 0 0,1 0 0,-1 0 0,1 1 0,-1-1 0,1 1 0,-1 0 0,1 1 0,0-1 0,0 1 0,0 0 0,0 0 0,0 0 0,1 0 0,0 0 0,-1 1 0,1 0 0,0 0 0,1 0 0,-1 0 0,1 0 0,0 0 0,0 1 0,-3 7 0,2 0 0,0 0 0,1 0 0,0 0 0,1 0 0,0 17 0,1-22 0,1 0 0,0-1 0,0 1 0,0 0 0,1 0 0,0-1 0,0 0 0,1 1 0,0-1 0,0 0 0,4 6 0,5 5 0,0 0 0,29 28 0,-35-39 0,0-1 0,1 0 0,0 0 0,0-1 0,0 0 0,0 0 0,1 0 0,-1-1 0,1 0 0,10 2 0,-11-3 0,0 0 0,0-1 0,1 0 0,-1 0 0,1-1 0,-1 0 0,0 0 0,1-1 0,-1 1 0,0-2 0,1 1 0,-1-1 0,0 0 0,0-1 0,0 1 0,0-1 0,-1-1 0,1 1 0,-1-1 0,0-1 0,0 1 0,0-1 0,-1 0 0,1 0 0,-1 0 0,6-9 0,8-14 0,44-54 0,-54 71 0,0 2 0,1-1 0,0 1 0,1 1 0,17-12 0,-1 4 0,-18 9 0,1 1 0,0 1 0,0 0 0,0 0 0,1 1 0,15-5 0,-18 9 0,0-1 0,0 2 0,0-1 0,0 1 0,0 0 0,9 3 0,-12 0 0,-5-3 0,1 0 0,-1-1 0,1 1 0,-1 0 0,0-1 0,1 1 0,-1-1 0,1 1 0,0 0 0,-1-1 0,1 0 0,-1 1 0,1-1 0,0 1 0,-1-1 0,1 0 0,0 1 0,-1-1 0,1 0 0,1 1 0,1-1 0,-13 1 0,-102 19 0,61-10 0,45-9 0,1 1 0,0-1 0,-1 1 0,1 0 0,0 0 0,0 1 0,0 0 0,0 0 0,0 0 0,1 0 0,0 1 0,-8 7 0,3-1 0,2 0 0,-1 1 0,1 0 0,-8 18 0,14-25 0,-1 0 0,1 0 0,0 0 0,0 0 0,1 0 0,-1 0 0,1 0 0,0 0 0,0 1 0,1-1 0,-1 0 0,1 0 0,0 0 0,0 0 0,0 0 0,0 0 0,1 0 0,-1 0 0,1-1 0,4 7 0,-3-5 0,1 1 0,0-1 0,-1 0 0,2-1 0,-1 1 0,0-1 0,1 0 0,0 0 0,0 0 0,0-1 0,0 1 0,1-1 0,8 3 0,-3-2 0,0-1 0,0 0 0,1-1 0,-1 0 0,1 0 0,0-2 0,-1 1 0,1-2 0,0 1 0,-1-1 0,1-1 0,-1 0 0,1-1 0,-1 0 0,0-1 0,0 0 0,0-1 0,-1 0 0,0-1 0,1 0 0,11-10 0,-1-1 0,-1 0 0,-1-2 0,-1 0 0,0-1 0,-2-1 0,0-1 0,-2 0 0,0-1 0,14-32 0,-11 14 0,-1-2 0,-2 0 0,-3 0 0,12-76 0,67-342 0,-74 353 0,-16 108 0,0-1 0,1 0 0,-1 1 0,0-1 0,0 0 0,0 1 0,0-1 0,0 0 0,0 1 0,0-1 0,0 0 0,0 1 0,-1-1 0,1 1 0,0-1 0,0 0 0,-1 1 0,1-1 0,0 1 0,-1-2 0,-3 3 0,1 7 0,-17 71 0,-9 53 0,6 8 0,-5 36 0,23-136 0,3 1 0,3 55 0,1-1 0,-3-72 0,1 1 0,1-1 0,1 1 0,1-1 0,11 43 0,-10-58 0,-1 0 0,2 0 0,-1-1 0,1 1 0,0-1 0,0 0 0,1-1 0,0 1 0,9 7 0,-12-13 0,0 1 0,0-1 0,0 0 0,0 0 0,0 0 0,0 0 0,1 0 0,-1-1 0,0 0 0,1 1 0,-1-1 0,0 0 0,1-1 0,-1 1 0,0-1 0,1 1 0,-1-1 0,0 0 0,0 0 0,0 0 0,0-1 0,0 1 0,0-1 0,0 1 0,5-5 0,2-1 0,-1-1 0,0 0 0,0 0 0,0-1 0,12-17 0,-14 18 0,0-1 0,-1 0 0,0 0 0,-1 0 0,0-1 0,0 0 0,-1 0 0,0 0 0,-1 0 0,0-1 0,-1 0 0,2-16 0,-4-42 0,-7 54 0,7 14 0,-1 0 0,0 0 0,1 0 0,-1 0 0,1 0 0,-1 0 0,1 0 0,-1 0 0,1 0 0,-1 0 0,1 0 0,0 0 0,0 0 0,0-2 0,-2-4 0,1 6 0,1 1 0,0 0 0,-1-1 0,1 1 0,0-1 0,0 1 0,0-1 0,0 1 0,-1-1 0,1 1 0,0-1 0,0 1 0,0-1 0,0 1 0,0-1 0,0 1 0,0-1 0,0 1 0,0 0 0,0-1 0,1 1 0,-1-1 0,0 1 0,0-1 0,0 1 0,1-1 0,-1 1 0,0-1 0,0 1 0,1 0 0,-1-1 0,0 1 0,1 0 0,-1-1 0,0 1 0,1 0 0,-1-1 0,1 1 0,-1 0 0,0 0 0,1-1 0,-1 1 0,1 0 0,-1 0 0,1 0 0,-1 0 0,1 0 0,8-3 0,36-9 0,-41 12 0,-1-1 0,1 1 0,-1 1 0,0-1 0,1 0 0,-1 1 0,1 0 0,-1 0 0,0 0 0,0 0 0,5 3 0,-4-3 0,-1 0 0,1 1 0,-1-1 0,1 1 0,-1 0 0,0 0 0,0 0 0,0 1 0,0-1 0,-1 1 0,1-1 0,0 1 0,-1 0 0,0 0 0,0 0 0,0 1 0,0-1 0,0 0 0,-1 1 0,1-1 0,1 7 0,-2-5 0,0 0 0,-1 0 0,1 0 0,-1 0 0,0 0 0,0 0 0,0 0 0,-1 0 0,-2 7 0,-16 44 0,4-16 0,11-28 0,2-6 0,0-1 0,1 1 0,-1 0 0,1 0 0,-1 11 0,1 2 0,0-16 0,1-1 0,-1 0 0,1 1 0,0-1 0,0 0 0,0 0 0,0 1 0,1-1 0,-1 0 0,2 5 0,-2-6 0,1 0 0,-1 1 0,1-1 0,-1 0 0,1 1 0,0-1 0,0 0 0,-1 0 0,1 0 0,0 0 0,0 1 0,0-1 0,0-1 0,0 1 0,1 0 0,-1 0 0,0 0 0,0-1 0,1 1 0,-1 0 0,0-1 0,1 1 0,-1-1 0,3 1 0,-1-1 0,1 0 0,0 0 0,-1 0 0,1 0 0,0-1 0,0 1 0,-1-1 0,1 0 0,4-2 0,8-4 0,-1-1 0,0 0 0,16-11 0,-31 19 0,26-18 0,0 0 0,-2-2 0,0 0 0,-1-2 0,25-31 0,-39 44 0,-15 51 0,4-31 0,0 0 0,0 0 0,1 1 0,1 11 0,0-20 0,0 1 0,1-1 0,-1 0 0,1 0 0,0 0 0,0 0 0,0 0 0,0 0 0,0 0 0,0-1 0,1 1 0,0 0 0,-1-1 0,1 1 0,0-1 0,0 1 0,1-1 0,-1 0 0,0 0 0,4 2 0,0 0 0,0-1 0,0 0 0,1 0 0,-1-1 0,1 1 0,0-2 0,-1 1 0,1-1 0,0 0 0,0 0 0,0-1 0,0 0 0,0 0 0,0 0 0,0-1 0,0 0 0,8-3 0,-12 4 0,-1-1 0,0 0 0,0 1 0,0-1 0,0 0 0,0 0 0,0 0 0,0-1 0,0 1 0,0 0 0,-1-1 0,1 1 0,0-1 0,-1 1 0,1-1 0,-1 0 0,0 0 0,1 0 0,0-3 0,-1 2 0,1 0 0,-2-1 0,1 1 0,0-1 0,-1 1 0,1-1 0,-1 1 0,0-1 0,0 1 0,-1-1 0,0-5 0,0 2 0,-1 0 0,0 1 0,0-1 0,-1 0 0,0 1 0,0-1 0,0 1 0,-1 0 0,0 0 0,0 1 0,-10-11 0,2 7 0,0 0 0,-1 0 0,0 2 0,-1-1 0,0 2 0,0 0 0,0 0 0,-23-4 0,19 10 0,16 2 0,10 2 0,1-1 0,1 0 0,-1 1 0,13 7 0,24 9 0,-16-12 0,0-2 0,56 5 0,-26-4 0,-58-7 38,-1 1 0,0-1-1,1 0 1,-1 0 0,1 0 0,-1 0 0,0 0 0,1 0-1,-1 0 1,1 0 0,-1 0 0,1-1 0,-1 1 0,0-1-1,1 1 1,-1-1 0,0 1 0,0-1 0,1 0 0,-1 0-1,0 0 1,0 1 0,0-1 0,0 0 0,1-2 0,-1 2-312,0-1 1,-1 1 0,1-1 0,-1 1-1,0-1 1,1 1 0,-1-1 0,0 1 0,0-1-1,0 1 1,0-1 0,0 0 0,0 1-1,0-1 1,-1 1 0,1-1 0,-2-2-1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50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15472,'0'0'2623,"59"-10"-1775,-9 8 8,10-2-72,-1 4-8,-1 4-56,-3 2 0,-9 0-144,14 2 0,-15 3-112,-11-1 0,-8-2-232,-4-2 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40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6520,'0'0'8018,"11"5"-7776,-3-1-203,5 2 85,0 0 0,0-1 0,0 0 0,25 4 1,60-3 526,-31-3-329,87 6 269,1-6 1,196-22-1,-139-12-165,-17 2-109,560-50 622,-732 77-927,84-9 78,285-16 596,102 57-53,-330-22-279,-140-8-324,37-1 111,98-16 1,-57 5 4,125-20 142,-124 16-112,-45 10-32,-1 1-1,97 7 1,-106 0-98,-25-2 21,1 1 0,-1 1 0,0 2 0,43 11 0,-26-4-273,-27-8-2452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54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1000 9144,'0'0'11735,"14"-10"-11284,-8 5-389,4-2 35,-1 0 0,0-1 0,0 0 0,-1-1 0,0 0 0,0 0 0,-1 0 0,9-17 0,-15 25-86,6-14 278,0 0 0,1 1 0,1 0 0,20-24 0,-13 19 141,-12 13-263,0 1 0,0 0 1,1 0-1,0 0 1,0 0-1,0 1 1,0-1-1,1 1 1,0 1-1,-1-1 1,1 1-1,1 0 1,7-2-1,-13 4-114,1 1 0,-1 0-1,1 0 1,-1 0 0,1 0 0,-1 0-1,1 0 1,-1 0 0,1 1 0,-1-1-1,1 1 1,-1-1 0,1 1 0,-1-1-1,1 1 1,-1 0 0,0 0 0,0-1-1,1 1 1,-1 0 0,0 0 0,0 0-1,0 1 1,0-1 0,0 0 0,0 0-1,0 0 1,0 1 0,-1-1 0,1 1-1,0 1 1,2 5 52,0-1 0,-1 1 0,0 0 0,1 12 0,-3-20-101,5 33 364,-2 0 0,-2 57 0,-2-72-129,-1 0 0,-1 1 0,0-2 0,-2 1 1,0 0-1,-11 25 0,9-24 469,8-17-318,3-11-219,6-13-171,1 1 0,0 0 0,2 1 0,0 1 0,1 0 0,1 1 0,1 0 0,1 1 0,23-18 0,-36 32 0,1-1 0,0 1 0,0 0 0,0 1 0,1-1 0,5-1 0,-10 4 0,0 0 0,0-1 0,0 1 0,1 0 0,-1-1 0,0 1 0,0 0 0,1 0 0,-1 0 0,0 0 0,0 0 0,0 0 0,1 1 0,-1-1 0,0 0 0,0 1 0,0-1 0,1 1 0,-1-1 0,0 1 0,0-1 0,0 1 0,0 0 0,0 0 0,0-1 0,0 1 0,0 0 0,-1 0 0,1 0 0,0 0 0,0 0 0,0 2 0,3 4 0,-1 1 0,0-1 0,0 1 0,-1 0 0,1 0 0,-2 0 0,1 0 0,-2 0 0,1 0 0,-1 0 0,-1 15 0,2-13 0,6-12 0,10-14 0,21-36 0,-24 30 0,26-28 0,-36 45 0,1 0 0,0 1 0,-1 0 0,1 0 0,1 0 0,-1 0 0,0 1 0,1 0 0,0 0 0,0 1 0,7-3 0,-11 4 0,0 1 0,1-1 0,-1 1 0,0 0 0,1 0 0,-1 0 0,0 0 0,1 0 0,-1 0 0,0 1 0,0-1 0,1 1 0,-1-1 0,0 1 0,0 0 0,0 0 0,0 0 0,0 0 0,0 0 0,0 1 0,0-1 0,0 1 0,0-1 0,-1 1 0,1-1 0,-1 1 0,1 0 0,2 4 0,1 4 0,0 1 0,0-1 0,0 1 0,4 20 0,3 5 0,-4-12 0,-6-14 0,2-1 0,-1 0 0,8 14 0,-10-21 0,0 0 0,1 0 0,-1-1 0,0 1 0,0 0 0,1-1 0,-1 1 0,1-1 0,-1 0 0,1 1 0,0-1 0,-1 0 0,1 0 0,0 0 0,0 0 0,0-1 0,0 1 0,0 0 0,0-1 0,0 1 0,0-1 0,3 0 0,9 0 0,0-2 0,0 0 0,0 0 0,0-1 0,-1-1 0,25-10 0,75-43 0,-101 51 0,83-55 0,-59 36 0,-34 24 0,-2 1 0,0 0 0,1 0 0,-1 0 0,0 0 0,1-1 0,-1 1 0,0 0 0,0 0 0,1 0 0,-1-1 0,0 1 0,0 0 0,1 0 0,-1-1 0,0 1 0,0 0 0,1 0 0,-1-1 0,0 1 0,0 0 0,0-1 0,0 1 0,0 0 0,0-1 0,1 1 0,-1 0 0,0-1 0,0 1 0,0 0 0,0-1 0,0 1 0,0 0 0,0-1 0,0 1 0,0 0 0,-1-1 0,1 1 0,0 0 0,0-1 0,-2 2 0,-1-1 0,1 1 0,0 1 0,0-1 0,0 0 0,0 0 0,0 1 0,0-1 0,-2 4 0,-1-1 0,-20 15 0,-41 43 0,56-51 0,0 0 0,1 1 0,0 0 0,1 1 0,0 0 0,-7 17 0,14-26 0,-1-1 0,1 0 0,0 1 0,0-1 0,0 1 0,1-1 0,-1 1 0,1-1 0,0 1 0,0 0 0,0-1 0,0 1 0,1-1 0,-1 1 0,1-1 0,1 5 0,-1-8 0,-1 1 0,1-1 0,-1 0 0,0 1 0,1-1 0,-1 0 0,1 1 0,-1-1 0,1 0 0,-1 1 0,1-1 0,-1 0 0,1 0 0,0 0 0,-1 1 0,1-1 0,-1 0 0,1 0 0,-1 0 0,1 0 0,0 0 0,-1 0 0,1 0 0,-1 0 0,1-1 0,-1 1 0,1 0 0,0 0 0,-1 0 0,1-1 0,-1 1 0,1 0 0,-1 0 0,1-1 0,17-11 0,35-34 0,-42 38 0,-1 0 0,1-1 0,-1-1 0,-1 0 0,0 0 0,0 0 0,-1-1 0,0-1 0,9-18 0,-10 16 0,-3 9 0,-3 5 0,18 21 0,-11-9 0,1-1 0,17 18 0,-22-26 0,0 0 0,0 0 0,0 0 0,0 0 0,0 0 0,1-1 0,-1 0 0,1 0 0,-1 0 0,1 0 0,8 1 0,-10-3 0,17 3 0,1 0 0,24-1 0,-38-2 0,1-1 0,-1 0 0,0 0 0,1-1 0,-1 0 0,0 0 0,0-1 0,0 0 0,11-6 0,59-33 0,47-29 0,-111 61 0,0-1 0,-1 0 0,0-1 0,12-16 0,13-13 0,-36 41 0,-1 0 0,0 0 0,0 0 0,0 0 0,0 0 0,0 0 0,1-1 0,-1 1 0,0 0 0,0 0 0,0 0 0,0 0 0,0 0 0,0 0 0,0 0 0,0 0 0,1 0 0,-1-1 0,0 1 0,0 0 0,0 0 0,0 0 0,0 0 0,0 0 0,0-1 0,0 1 0,0 0 0,0 0 0,0 0 0,0 0 0,0 0 0,0-1 0,0 1 0,0 0 0,0 0 0,0 0 0,0 0 0,0 0 0,0 0 0,0-1 0,0 1 0,0 0 0,0 0 0,0 0 0,-1 0 0,1 0 0,0 0 0,0-1 0,0 1 0,0 0 0,-9 7 0,-68 87 0,70-84 0,-6 7 0,-20 36 0,31-49 0,0 1 0,-1 0 0,2 0 0,-1 0 0,0 0 0,1 0 0,0 0 0,0 1 0,1-1 0,-1 0 0,1 1 0,0-1 0,2 7 0,-2-10 0,0 0 0,1 0 0,-1-1 0,1 1 0,-1 0 0,1-1 0,0 1 0,0-1 0,0 1 0,0-1 0,0 1 0,0-1 0,0 1 0,0-1 0,1 0 0,-1 0 0,0 0 0,1 0 0,-1 0 0,1 0 0,2 1 0,-1-1 0,1 0 0,-1 0 0,0-1 0,0 1 0,0-1 0,0 0 0,0 0 0,0 0 0,1-1 0,-1 1 0,5-2 0,-1 0 0,1-1 0,-1 1 0,0-1 0,0-1 0,0 1 0,0-1 0,0-1 0,-1 1 0,9-9 0,-11 8 0,0 0 0,-1-1 0,1 1 0,-1-1 0,0 0 0,0 0 0,-1 0 0,0-1 0,0 1 0,0 0 0,1-13 0,-1-8 0,0-41 0,-2 54 0,-2-27 0,14 252 0,-1-23 0,-11-143 0,-1 0 0,-10 53 0,8-76 0,-1 5 0,-15 54 0,16-73 0,0 0 0,0 0 0,-1-1 0,0 0 0,0 1 0,-1-1 0,0 0 0,0-1 0,0 1 0,-1-1 0,-7 5 0,10-7 0,-1-1 0,0 0 0,0 0 0,0 0 0,-1-1 0,1 0 0,-1 1 0,1-2 0,-1 1 0,0 0 0,0-1 0,0 0 0,0 0 0,0 0 0,0-1 0,0 0 0,0 0 0,0 0 0,0 0 0,0-1 0,0 0 0,0 0 0,1 0 0,-1-1 0,0 0 0,0 0 0,1 0 0,-1 0 0,-4-4 0,5 3 0,-1 1 0,1-2 0,0 1 0,0 0 0,0-1 0,0 0 0,1 0 0,-1 0 0,1 0 0,0 0 0,0-1 0,1 0 0,-1 1 0,1-1 0,0 0 0,1 0 0,-1 0 0,1 0 0,0 0 0,0-1 0,0 1 0,1 0 0,0 0 0,0-1 0,0 1 0,1 0 0,0-1 0,0 1 0,0 0 0,0 0 0,1 0 0,0 0 0,3-6 0,12-23 0,1 0 0,1 2 0,2 0 0,1 1 0,30-31 0,-11 18 0,2 2 0,74-55 0,-44 37 0,38-25 0,-98 77 0,8-6 0,1 0 0,30-12 0,-46 23 0,-3 2 0,-1 0 0,1 0 0,-1 0 0,1 0 0,-1 0 0,1 1 0,0-1 0,-1 1 0,1 0 0,3-1 0,-4 2 0,-1 0 0,1 0 0,-1-1 0,1 1 0,-1 0 0,0 0 0,1 0 0,-1 0 0,0 1 0,0-1 0,0 0 0,0 0 0,0 1 0,0-1 0,0 1 0,-1-1 0,1 0 0,0 1 0,-1 0 0,1 2 0,2 3 0,-1 1 0,0-1 0,-1 0 0,0 1 0,0 0 0,-1-1 0,1 1 0,-2-1 0,-1 14 0,-1-3 0,-1 0 0,-1-1 0,-6 18 0,7-28 0,3-9 0,4-14 0,0 6 0,1 1 0,1 0 0,0-1 0,0 1 0,0 1 0,1-1 0,1 1 0,-1 0 0,1 1 0,0 0 0,1 0 0,0 0 0,14-9 0,-20 16 0,0 0 0,0 0 0,0 1 0,0-1 0,0 0 0,0 1 0,0-1 0,0 1 0,0-1 0,0 1 0,-1 0 0,1 0 0,0 0 0,0 0 0,-1 0 0,3 2 0,8 4 0,29 15 0,0 2 0,40 30 0,-73-48 0,0-1 0,0 0 0,1 0 0,0-1 0,0 0 0,0-1 0,0 0 0,1 0 0,-1-1 0,1 0 0,10 0 0,-13-1 0,0-1 0,0 0 0,-1-1 0,1 0 0,0 0 0,-1 0 0,1-1 0,-1 1 0,1-2 0,-1 1 0,0-1 0,0 0 0,0 0 0,0 0 0,-1-1 0,11-9 0,-9 7 0,0-1 0,-1 0 0,0-1 0,-1 0 0,1 0 0,-1 0 0,4-10 0,-8 16 0,0-1 0,0 1 0,0-1 0,0 1 0,0-1 0,-1 1 0,1-1 0,-1 0 0,0 1 0,0-1 0,0 0 0,0 1 0,0-1 0,0 0 0,-1 1 0,1-1 0,-1 0 0,0 1 0,0-1 0,0 1 0,0-1 0,0 1 0,0 0 0,-1-1 0,1 1 0,-1 0 0,0 0 0,0 0 0,-2-2 0,3 3 0,0 1 0,0 0 0,0 0 0,1-1 0,-1 1 0,0 0 0,0 0 0,0 0 0,1 0 0,-1 0 0,0 0 0,0 0 0,0 1 0,1-1 0,-1 0 0,0 0 0,0 1 0,0-1 0,1 0 0,-1 1 0,0-1 0,1 0 0,-1 1 0,0-1 0,1 1 0,-1 0 0,0-1 0,1 1 0,-1-1 0,0 2 0,-18 21 0,14-15 0,0 0 0,0 0 0,1 1 0,0 0 0,0 0 0,-2 11 0,5-16 0,0 0 0,0-1 0,1 1 0,-1 0 0,1 0 0,0 0 0,0 0 0,0 0 0,1 0 0,-1 0 0,1 0 0,0 0 0,0 0 0,0 0 0,1-1 0,-1 1 0,5 6 0,2 1 0,-2-1 0,0-2 0,1 1 0,0-1 0,16 15 0,-20-21 0,0 0 0,1 0 0,-1 0 0,0 0 0,1 0 0,0-1 0,-1 0 0,1 0 0,0 0 0,0 0 0,0 0 0,-1-1 0,1 1 0,0-1 0,0 0 0,0-1 0,0 1 0,4-1 0,1-1 0,-1-1 0,0 0 0,-1 0 0,1 0 0,-1-1 0,1 0 0,-1 0 0,0-1 0,11-9 0,4-6 0,28-33 0,-25 22 0,-1 0 0,-1-2 0,-2 0 0,-2-2 0,0 0 0,-3-1 0,-1 0 0,-1-2 0,11-52 0,24-151 0,-40 180 0,1-123 0,-11 152 0,-9-65 0,3 80 0,7 16 0,-1 1 0,1 0 0,0-1 0,0 1 0,-1 0 0,1 0 0,0-1 0,-1 1 0,1 0 0,0 0 0,-1 0 0,1-1 0,0 1 0,-1 0 0,1 0 0,0 0 0,-1 0 0,1 0 0,-1 0 0,1 0 0,0 0 0,-1 0 0,1 0 0,-1 0 0,0 0 0,0 1 0,-1 0 0,1 0 0,0-1 0,0 1 0,0 0 0,0 0 0,0 0 0,0 0 0,0 0 0,1 0 0,-1 0 0,0 1 0,0-1 0,1 0 0,-1 0 0,1 1 0,-1 1 0,-13 42 0,3 0 0,1 1 0,-4 50 0,9-59 0,-2 38 0,3-1 0,3 1 0,3 0 0,17 106 0,-14-136 0,7 37 0,-10-74 0,0 0 0,1 0 0,0 0 0,0 0 0,1-1 0,0 1 0,7 10 0,-10-17 0,1 1 0,-1-1 0,0 0 0,1 0 0,-1 0 0,1 0 0,-1 0 0,1 0 0,0-1 0,-1 1 0,1 0 0,0-1 0,0 0 0,-1 1 0,1-1 0,0 0 0,0 0 0,0 0 0,-1 0 0,1 0 0,0 0 0,0 0 0,-1-1 0,1 1 0,0-1 0,0 1 0,-1-1 0,3-1 0,5-1 0,-1-1 0,1-1 0,-1 0 0,8-5 0,4-6 0,-1-1 0,-1 0 0,-1-1 0,0-1 0,-2-1 0,0 0 0,-1-1 0,-1 0 0,15-34 0,-23 47 0,-2 10 0,-1 14 0,5 146 0,-6-156 0,0 1 0,1-1 0,-1 1 0,2-1 0,-1 0 0,1 0 0,0 0 0,0 0 0,6 7 0,-1 1 0,-7-12 0,1 0 0,-1 0 0,0-1 0,1 1 0,-1 0 0,1-1 0,0 1 0,-1-1 0,1 0 0,0 0 0,0 1 0,0-1 0,0 0 0,0-1 0,0 1 0,2 1 0,2-1 0,-1 0 0,0-1 0,1 1 0,-1-1 0,0 0 0,8-1 0,5-1 0,0-2 0,31-10 0,34-18 0,-2-4 0,84-50 0,-136 70 0,-5 2 0,26-21 0,14-8 0,-61 43 0,-4 6 0,-8 11 0,-46 54 0,41-57 0,2 1 0,-1 1 0,2 0 0,0 0 0,1 1 0,-12 29 0,13-26 0,6-13 0,0 0 0,0 0 0,-3 12 0,6-17 0,-1-1 0,1 1 0,0-1 0,0 1 0,0 0 0,0-1 0,0 1 0,0-1 0,0 1 0,1-1 0,-1 1 0,0-1 0,1 1 0,-1-1 0,1 1 0,0-1 0,-1 1 0,1-1 0,0 0 0,0 0 0,0 1 0,0-1 0,1 1 0,3 2 0,1 1 0,-1-2 0,1 1 0,-1-1 0,1 0 0,0 0 0,0 0 0,1-1 0,-1 0 0,0 0 0,1-1 0,6 2 0,-9-3 0,-1 0 0,1 0 0,-1 0 0,1 0 0,-1 0 0,1-1 0,-1 0 0,1 1 0,-1-1 0,0-1 0,1 1 0,-1 0 0,0-1 0,0 1 0,0-1 0,0 0 0,0 0 0,-1 0 0,1-1 0,0 1 0,-1-1 0,0 1 0,1-1 0,-1 0 0,1-3 0,8-13-3935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55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18391,'0'0'4776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55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16072,'0'0'2838,"12"-4"-1941,23-6-401,0 3-1,0 0 1,41-1-1,123 0 851,-121 6-824,64 2 547,55-3 396,-180 0-1297,0 0-1,18-6 1,-5 1-3632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4:59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1125 8336,'0'0'14425,"2"-14"-13831,52-304 2353,-12-79 1529,-41 369-3816,-2-1 1,-5-29-1,-5 0-660,5 79 0,-13 292 0,18-283 0,-25 356 0,15-316 0,-37 203 0,36-224 0,-1-2 0,-2 1 0,-32 65 0,44-107 0,-14 23 0,17-28 0,-1 0 0,1 0 0,-1 0 0,0 0 0,1-1 0,-1 1 0,0 0 0,1-1 0,-1 1 0,0 0 0,1-1 0,-1 1 0,0-1 0,0 1 0,0-1 0,0 0 0,0 1 0,0-1 0,1 0 0,-1 0 0,0 1 0,0-1 0,0 0 0,0 0 0,0 0 0,0 0 0,-1 0 0,1-2 0,1 0 0,-1 1 0,1-1 0,0 0 0,0 1 0,0-1 0,-1 0 0,1 1 0,1-1 0,-1 0 0,0 0 0,0 1 0,1-3 0,3-15 0,1 1 0,0-1 0,2 1 0,0 0 0,1 0 0,16-26 0,-4 14 0,2 0 0,39-42 0,-54 65 0,143-144 0,-49 50 0,-30 28 0,-49 50 0,28-39 0,-29 34 0,26-27 0,-37 42 0,-14 45 0,-16 47 0,14-64 0,1 1 0,1 0 0,1 1 0,0-1 0,1 1 0,1 0 0,1 30 0,1-40 0,0 1 0,0 0 0,5 13 0,-4-18 0,-1 0 0,1 0 0,0-1 0,-1 1 0,1 0 0,0-1 0,1 1 0,-1-1 0,0 0 0,1 0 0,3 3 0,-4-4 0,-1 0 0,1-1 0,0 1 0,0 0 0,-1-1 0,1 0 0,0 1 0,0-1 0,0 0 0,0 0 0,-1 0 0,1 0 0,3 0 0,29-7 0,-18 4 0,-8 2 0,-1 0 0,1-1 0,-1 1 0,0-2 0,0 1 0,0-1 0,0 0 0,0 0 0,7-5 0,-12 6 0,1 1 0,0-1 0,0 1 0,0-1 0,0 1 0,1 0 0,-1 0 0,0 1 0,0-1 0,1 1 0,-1-1 0,0 1 0,1 0 0,4 1 0,-4-2 0,-1-1 0,1 1 0,-1-1 0,1 0 0,-1 0 0,0 0 0,0 0 0,0-1 0,3-3 0,1 1 0,28-32 0,-12 12 0,-19 20 0,0-1 0,0 1 0,-1 0 0,0-1 0,0 0 0,0 0 0,0 0 0,-1 0 0,0 0 0,-1-1 0,1 1 0,-1-1 0,0 1 0,-1-1 0,0-10 0,0 16 0,0 0 0,1 1 0,-1-1 0,0 0 0,-1 1 0,1-1 0,0 1 0,0-1 0,0 0 0,0 1 0,0-1 0,-1 1 0,1-1 0,0 1 0,0-1 0,-1 1 0,1-1 0,-1 1 0,1-1 0,0 1 0,-1-1 0,1 1 0,-1-1 0,1 1 0,-1 0 0,1-1 0,-1 1 0,1 0 0,-2-1 0,1 1 0,-1 0 0,0-1 0,1 1 0,-1 0 0,0 0 0,1 1 0,-1-1 0,0 0 0,1 0 0,-1 1 0,-1 0 0,-8 3 0,0 1 0,-15 9 0,20-11 0,-5 5 0,0 0 0,0 0 0,0 1 0,2 0 0,-14 16 0,11-12 0,10-11 0,0 0 0,0 0 0,1 1 0,-1-1 0,1 1 0,-1 0 0,1-1 0,0 1 0,0 0 0,0 0 0,0 0 0,0 0 0,1 0 0,0 0 0,-1 0 0,1 0 0,0 0 0,0 0 0,1 0 0,-1-1 0,0 1 0,1 0 0,0 0 0,0 0 0,0 0 0,0 0 0,0-1 0,1 1 0,-1 0 0,1-1 0,0 1 0,2 2 0,0 0 0,1 1 0,0-1 0,0 1 0,0-2 0,1 1 0,0 0 0,0-1 0,0 0 0,0-1 0,1 1 0,-1-1 0,10 3 0,92 19 0,-93-22 0,-1-2 0,1 1 0,-1-2 0,1 0 0,22-3 0,-27 1 0,0-1 0,0-1 0,-1 1 0,1-1 0,-1-1 0,0 0 0,-1 0 0,1-1 0,-1 0 0,0-1 0,0 1 0,13-17 0,-10 10 0,-1 0 0,0 0 0,-1-2 0,0 1 0,-2-1 0,1 0 0,5-18 0,6-37 0,-3-1 0,7-80 0,-15 97 0,9-174 0,-9 87 0,-6 115 0,2-3 0,-2 0 0,-1 0 0,-2 0 0,-7-52 0,8 78 0,-1 0 0,0 0 0,0 0 0,0 0 0,0 0 0,0 1 0,0-1 0,-3-3 0,4 6 0,0 0 0,0 0 0,0 1 0,0-1 0,0 0 0,0 0 0,0 0 0,0 0 0,0 0 0,0 1 0,-1-1 0,1 0 0,0 0 0,0 0 0,0 0 0,0 0 0,0 1 0,0-1 0,0 0 0,0 0 0,0 0 0,-1 0 0,1 0 0,0 0 0,0 0 0,0 0 0,0 0 0,0 0 0,-1 1 0,1-1 0,0 0 0,0 0 0,0 0 0,0 0 0,0 0 0,-1 0 0,1 0 0,0 0 0,0 0 0,0 0 0,0 0 0,0 0 0,-1 0 0,1 0 0,0-1 0,0 1 0,0 0 0,0 0 0,0 0 0,-1 0 0,1 0 0,0 0 0,0 0 0,0 0 0,0 0 0,0 0 0,0-1 0,0 1 0,-1 0 0,1 0 0,0 0 0,0 0 0,0 0 0,0-1 0,0 1 0,0 0 0,0 0 0,0 0 0,0 0 0,0 0 0,-8 19 0,1 1 0,1 0 0,1 0 0,-3 31 0,-3 85 0,11-123 0,-11 290 0,25-3 0,-10-271 0,8 35 0,-9-53 0,1-1 0,-1 1 0,2-1 0,-1 0 0,2 0 0,8 12 0,-13-20 0,1 0 0,-1-1 0,1 1 0,0 0 0,0-1 0,0 1 0,0-1 0,0 0 0,0 0 0,0 0 0,0 0 0,0 0 0,1 0 0,-1 0 0,0-1 0,1 1 0,-1-1 0,0 0 0,1 0 0,-1 1 0,1-2 0,-1 1 0,0 0 0,1 0 0,-1-1 0,4 0 0,6-3 0,-1 0 0,0 0 0,21-12 0,-29 15 0,28-17 0,-1-1 0,39-32 0,50-53 0,-95 82 0,-10 9 0,10-11 0,-56 65 0,-28 37 0,53-67 0,-8 11 0,2-1 0,-12 29 0,22-45 0,1 0 0,0 1 0,0-1 0,1 0 0,-1 1 0,1 0 0,0-1 0,1 1 0,-1 0 0,1-1 0,1 1 0,-1 0 0,1-1 0,0 1 0,2 9 0,-2-13 0,0-1 0,0 1 0,0-1 0,-1 1 0,1-1 0,1 0 0,-1 1 0,0-1 0,0 0 0,0 0 0,1 0 0,-1 0 0,1 0 0,-1 0 0,1 0 0,-1 0 0,4 1 0,-1-1 0,0 0 0,0 0 0,0-1 0,0 1 0,0-1 0,1 0 0,4 0 0,0-1 0,0 0 0,1-1 0,-1 0 0,0 0 0,17-7 0,-16 3 0,1-1 0,-1 1 0,0-2 0,-1 1 0,0-1 0,0-1 0,12-14 0,49-74 0,-59 78 0,-1 0 0,-1-1 0,-1 0 0,0 0 0,-1-1 0,-2 0 0,0 0 0,3-31 0,-3-13 0,-3-100 0,-3 122 0,-2 0 0,-2 0 0,-2 0 0,-2 0 0,-22-64 0,31 106 0,-11-20 0,11 21 0,0 0 0,-1 0 0,1-1 0,0 1 0,-1 0 0,1 0 0,0 0 0,-1 0 0,1 0 0,-1 0 0,1 0 0,0 0 0,-1 0 0,1 0 0,-1 0 0,1 0 0,0 0 0,-1 0 0,1 0 0,-1 0 0,1 0 0,0 0 0,-1 1 0,1-1 0,0 0 0,-1 0 0,1 0 0,0 1 0,-1-1 0,1 0 0,0 0 0,-1 1 0,1-1 0,0 0 0,0 1 0,-1-1 0,1 0 0,0 1 0,0-1 0,0 0 0,0 1 0,0-1 0,-1 1 0,1 0 0,-5 7 0,1 1 0,0-1 0,0 1 0,1 0 0,0 1 0,1-1 0,-1 0 0,0 14 0,1 6 0,1 42 0,2-24 0,3 1 0,2-1 0,1-1 0,3 1 0,2-1 0,2-1 0,1-1 0,3 0 0,1-1 0,44 70 0,-59-106 0,2 1 0,-1-1 0,1 0 0,12 11 0,-17-17 0,0 0 0,0-1 0,0 1 0,1 0 0,-1 0 0,0-1 0,0 1 0,0-1 0,1 1 0,-1-1 0,0 0 0,1 1 0,-1-1 0,0 0 0,1 0 0,-1 0 0,3 0 0,-3 0 0,0-1 0,1 0 0,-1 1 0,0-1 0,0 0 0,1 0 0,-1 0 0,0 0 0,0 0 0,0 0 0,0 0 0,0 0 0,0 0 0,-1 0 0,1-1 0,0 1 0,0 0 0,-1 0 0,1-1 0,0-2 0,6-24-3935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00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0 8936,'0'0'8934,"-13"3"-8357,-121 12 1079,9-2 655,78-2-1033,45-10-1215,1-1 0,-1 1 1,0-1-1,1 1 0,-1-1 0,0 1 0,1 0 1,-1 0-1,1 0 0,-1 0 0,1 0 0,0 0 1,-1 0-1,1 0 0,0 1 0,0-1 0,0 0 0,0 1 1,0-1-1,0 1 0,0-1 0,1 1 0,-2 2 1,5-2 146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00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12864,'0'0'18607,"10"-9"-17731,48-44-464,-53 45-412,-5 8 0,13 4 0,1-3-3941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03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0 602 8936,'0'0'15217,"2"-10"-14579,4-12-124,0 1-1,2 1 1,0-1 0,17-30-1,-8 18 520,-2-1 1,20-63-1,-18 47-194,7-39 102,-3 8-421,-19 76-520,-1 3 0,-1 0 0,1 1 0,0-1 0,-1 0 0,1 0 0,-1 0 0,0 1 0,0-1 0,1 0 0,-1 0 0,0 0 0,0 1 0,-1-1 0,0-3 0,0 29 0,4 9 0,1 0 0,2 0 0,1-1 0,2 1 0,1-2 0,19 43 0,-26-69 0,-1-1 0,1 1 0,0-1 0,0 1 0,0-1 0,1 0 0,0 0 0,-1-1 0,1 1 0,1-1 0,-1 0 0,0 0 0,1 0 0,0 0 0,-1-1 0,1 0 0,0 0 0,0 0 0,1-1 0,-1 1 0,0-1 0,0 0 0,1-1 0,-1 1 0,0-1 0,1 0 0,-1-1 0,0 1 0,0-1 0,1 0 0,-1 0 0,0-1 0,0 0 0,0 0 0,0 0 0,0 0 0,0-1 0,-1 1 0,1-1 0,-1 0 0,0-1 0,6-5 0,1-3 0,-1-1 0,0 0 0,0-1 0,13-25 0,-9 14 0,-2 2 0,-1 0 0,15-48 0,-19 49 0,1-1 0,1 1 0,16-28 0,-24 49 0,0 0 0,-1 0 0,1 0 0,0 0 0,-1 0 0,1 0 0,0 0 0,0 1 0,0-1 0,0 0 0,-1 0 0,1 1 0,2-2 0,-2 2 0,-1 0 0,1 0 0,-1 0 0,0 0 0,1 0 0,-1 0 0,1 0 0,-1 0 0,1 0 0,-1 0 0,0 0 0,1 1 0,-1-1 0,1 0 0,-1 0 0,0 0 0,1 0 0,-1 1 0,1-1 0,-1 0 0,0 0 0,1 1 0,-1-1 0,0 0 0,1 1 0,1 3 0,1 0 0,-1 0 0,0 0 0,0 0 0,2 9 0,11 37 0,-3 0 0,-3 1 0,7 99 0,-15-146 0,-1 1 0,0-1 0,0 1 0,-1-1 0,1 1 0,-1-1 0,-2 8 0,2-11 0,1 0 0,-1 0 0,1 0 0,-1 0 0,1 0 0,-1-1 0,1 1 0,-1 0 0,0 0 0,0 0 0,1-1 0,-1 1 0,0 0 0,0-1 0,0 1 0,0-1 0,0 1 0,1-1 0,-1 0 0,0 1 0,0-1 0,0 0 0,0 1 0,0-1 0,-1 0 0,1 0 0,0 0 0,0 0 0,0 0 0,0 0 0,0 0 0,0-1 0,0 1 0,0 0 0,0 0 0,-1-1 0,-8-2 0,0-1 0,0 0 0,0 0 0,0-1 0,1 0 0,0-1 0,0 0 0,0 0 0,1-1 0,0 0 0,0-1 0,1 0 0,-10-13 0,13 15 0,3 5 0,0 0 0,0-1 0,-1 1 0,2-1 0,-1 1 0,0-1 0,0 0 0,0 1 0,1-1 0,-2-3 0,8-2 0,11 3 0,7 5 0,0 0 0,0 2 0,0 1 0,-1 0 0,1 2 0,27 10 0,-50-15 0,113 27 0,-113-27 0,1-1 0,0 1 0,-1-1 0,1 0 0,0 1 0,-1-1 0,1 0 0,0 0 0,0 0 0,-1 0 0,1 0 0,0-1 0,-1 1 0,1-1 0,0 1 0,-1-1 0,1 1 0,0-1 0,-1 0 0,3-1 0,-1-1 0,0 1 0,-1 0 0,0-1 0,0 0 0,0 1 0,0-1 0,0 0 0,0 0 0,0 0 0,0-4 0,3-7 0,0 0 0,-2 0 0,4-26 0,-6 38 0,5-52-3935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03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19199,'0'0'4008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14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1497 11048,'0'0'9585,"12"-13"-9011,27-31 298,59-87 0,-59 69-308,86-148 983,-62 98-794,13-28 191,-57 94-402,-2 0 0,17-81-1,-30 102-205,0 0-1,-2 0 0,-1 0 0,-1-1 0,-1 1 0,-1 0 1,-6-32-1,4 42 93,-1 1 0,-7-19 0,0 2-19,12 30-409,-1 0 0,1 0 0,0 0 0,-1 0 0,1 0 0,-1 1 0,1-1 0,-1 0 0,1 0 0,-1 0 0,0 0 0,1 0 0,-1 1 0,0-1 0,0 0 0,0 1 0,1-1 0,-1 1 0,0-1 0,0 1 0,0-1 0,0 1 0,0-1 0,0 1 0,0 0 0,0 0 0,0-1 0,0 1 0,0 0 0,-2 0 0,1 1 0,0-1 0,0 0 0,0 1 0,0 0 0,0-1 0,1 1 0,-1 0 0,0 0 0,1 0 0,-1 0 0,0 0 0,1 0 0,-1 1 0,1-1 0,0 0 0,-2 3 0,-13 19 0,1 2 0,1-1 0,-17 45 0,21-45 0,-2 6 0,1 0 0,2 1 0,-9 58 0,-2 95 0,18-157 0,2-1 0,0 1 0,2 0 0,0-1 0,2 0 0,1 1 0,2-2 0,0 1 0,1-1 0,2 0 0,13 26 0,-20-47 0,12 22 0,29 40 0,-38-59 0,-1 0 0,1-1 0,1 0 0,-1 0 0,1-1 0,0 1 0,0-2 0,1 1 0,-1-1 0,11 4 0,-5-3 0,-1-1 0,1 0 0,25 3 0,-32-6 0,0-1 0,0 0 0,1 0 0,-1 0 0,0-1 0,0 0 0,0 0 0,1-1 0,-1 1 0,9-5 0,5-4 0,0 0 0,0-2 0,-1 0 0,-1-1 0,0-1 0,-1 0 0,0-1 0,26-32 0,-39 40 0,1 0 0,-1-1 0,-1 1 0,1-1 0,-2 0 0,1 0 0,-1 0 0,0 0 0,0-1 0,-1 1 0,0 0 0,-1-1 0,0-9 0,0 18 0,0-1 0,0 1 0,0 0 0,0-1 0,0 1 0,0-1 0,0 1 0,0 0 0,0-1 0,0 1 0,0-1 0,0 1 0,-1 0 0,1-1 0,0 1 0,0-1 0,0 1 0,-1 0 0,1 0 0,0-1 0,-1 1 0,1 0 0,0-1 0,-1 1 0,1 0 0,0 0 0,-1-1 0,1 1 0,0 0 0,-1 0 0,1 0 0,0 0 0,-1 0 0,1-1 0,-1 1 0,1 0 0,0 0 0,-1 0 0,1 0 0,-1 0 0,1 0 0,-1 0 0,-1 1 0,0 0 0,0 0 0,0 0 0,0 0 0,0 0 0,0 1 0,1-1 0,-4 4 0,-30 35 0,29-31 0,0 0 0,0 1 0,1 0 0,-5 13 0,8-18 0,1 0 0,0 0 0,0 0 0,0 0 0,0 0 0,1 0 0,0 1 0,0-1 0,0 0 0,1 0 0,2 9 0,-2-9 0,0 0 0,1 0 0,0-1 0,0 1 0,0 0 0,1-1 0,-1 0 0,1 1 0,0-1 0,1 0 0,5 5 0,-7-7 0,0 0 0,1 0 0,0-1 0,-1 1 0,1-1 0,0 1 0,0-1 0,0 0 0,0 0 0,0-1 0,0 1 0,0 0 0,0-1 0,0 0 0,0 0 0,0 0 0,0 0 0,0 0 0,0-1 0,7-1 0,-7 2 0,0-1 0,0 0 0,0 0 0,0 0 0,0 0 0,0 0 0,0-1 0,0 0 0,0 1 0,-1-1 0,1 0 0,-1 0 0,1 0 0,-1-1 0,3-2 0,-4 2 0,1 0 0,-1 0 0,0 0 0,0 0 0,-1 0 0,1 0 0,0 0 0,-1 0 0,0 0 0,0 0 0,0-1 0,0 1 0,0 0 0,-1 0 0,1 0 0,-2-3 0,0-6 0,0 1 0,-2-1 0,1 1 0,-1 0 0,-7-13 0,9 20 0,-1 0 0,1 0 0,-1 1 0,0-1 0,0 1 0,0 0 0,0 0 0,0 0 0,-1 0 0,0 1 0,1-1 0,-1 1 0,0 0 0,0 0 0,0 0 0,0 0 0,-7-1 0,2 1 0,0-1 0,0-1 0,-11-5 0,36 0 0,17-9 0,1 2 0,1 1 0,0 2 0,1 1 0,0 2 0,47-8 0,-62 15 0,-2 0 0,39-1 0,-52 5 0,1-1 0,0 1 0,-1 0 0,1 0 0,-1 1 0,0 0 0,1 0 0,-1 1 0,9 4 0,-10-4 0,0 0 0,0 0 0,-1 1 0,0-1 0,1 1 0,-1 0 0,-1 0 0,1 0 0,-1 1 0,1-1 0,-1 1 0,0 0 0,-1 0 0,1 0 0,-1 0 0,0 0 0,-1 0 0,1 1 0,-1-1 0,0 1 0,0-1 0,-1 1 0,1 0 0,-2 8 0,0-1 0,0-1 0,-1 1 0,-1-1 0,0 1 0,-1-1 0,0 0 0,0 0 0,-12 19 0,13-25 0,-5 21 0,13-35 0,0 0 0,0 0 0,1 0 0,1 1 0,6-7 0,12-15 0,-23 27 0,11-16 0,2 0 0,0 1 0,0 1 0,2 0 0,20-15 0,-27 24 0,-6 3 0,1 1 0,0-1 0,0 1 0,0 0 0,0 1 0,0-1 0,0 1 0,1 0 0,-1 0 0,1 1 0,0-1 0,-1 1 0,1 0 0,6 1 0,-9 0 0,-1 0 0,0 0 0,0 0 0,0 1 0,0-1 0,0 1 0,0-1 0,0 1 0,0 0 0,0 0 0,0 0 0,0 0 0,0 0 0,0 1 0,0-1 0,-1 0 0,1 1 0,-1-1 0,1 1 0,-1 0 0,0-1 0,1 1 0,-1 0 0,0 0 0,0 0 0,1 2 0,2 7 0,-1 0 0,0 0 0,0 0 0,0 13 0,6 19 0,-4-25 0,-4-14 0,0 1 0,0-1 0,1 0 0,-1 1 0,1-1 0,5 8 0,-6-11 0,0 0 0,0 0 0,0 0 0,1 0 0,-1 0 0,0 0 0,1 0 0,-1 0 0,0-1 0,1 1 0,-1 0 0,1-1 0,-1 1 0,1-1 0,0 0 0,-1 1 0,1-1 0,-1 0 0,1 0 0,0 0 0,-1 0 0,1 0 0,-1-1 0,4 0 0,13-3 0,0-2 0,0 0 0,-1-1 0,25-13 0,-38 18 0,12-6 0,3-1 0,-1 0 0,-1-2 0,1 1 0,20-19 0,-30 22 0,8-11 0,-14 17 0,-1-1 0,1 1 0,-1-1 0,1 1 0,0 0 0,0 0 0,-1 0 0,1 0 0,3-1 0,0-1 0,11-14 0,-1-2 0,16-24 0,-18 17 0,-14 17 0,0 8 0,1 1 0,-1 0 0,1 0 0,-1 0 0,0 0 0,1 0 0,-1 0 0,0 0 0,1 0 0,-1 0 0,1 0 0,-1 0 0,0 1 0,1-1 0,-1 0 0,1 0 0,-1 1 0,1-1 0,-1 0 0,0 1 0,-12 7 0,0 1 0,1-1 0,0 2 0,0 0 0,-16 18 0,-46 65 0,47-59 0,10-11 0,-27 45 0,38-58 0,1 0 0,1 0 0,0 1 0,0 0 0,1 0 0,0 0 0,-1 17 0,3-25 0,1-1 0,0 0 0,0 1 0,0-1 0,1 1 0,-1-1 0,0 1 0,1-1 0,0 1 0,0-1 0,-1 0 0,2 1 0,-1-1 0,0 0 0,0 0 0,1 0 0,-1 0 0,1 0 0,-1 0 0,1 0 0,0-1 0,0 1 0,0 0 0,0-1 0,0 0 0,0 1 0,0-1 0,0 0 0,0 0 0,1 0 0,-1 0 0,1-1 0,-1 1 0,0-1 0,5 1 0,0 0 0,0 0 0,0-1 0,0 0 0,-1-1 0,1 1 0,0-1 0,0 0 0,0-1 0,-1 0 0,1 0 0,-1 0 0,7-4 0,-3 0 0,-1-1 0,0 0 0,0 0 0,-1-1 0,0 0 0,0-1 0,-1 0 0,0 0 0,0 0 0,-1-1 0,7-14 0,-4 4 0,-1 1 0,0-1 0,-1 0 0,-2-1 0,5-27 0,-8 32 0,0 0 0,-1 0 0,-1 0 0,-1 0 0,-2-19 0,3 34 0,0 0 0,-1 0 0,1-1 0,0 1 0,0 0 0,-1 0 0,1 0 0,-1 0 0,1 0 0,-1 0 0,1 0 0,-1 0 0,0 0 0,0 0 0,1 0 0,-1 0 0,0 0 0,0 0 0,0 0 0,-1 0 0,1 1 0,1 0 0,-1 0 0,0 1 0,0-1 0,1 0 0,-1 0 0,0 1 0,1-1 0,-1 1 0,0-1 0,1 0 0,-1 1 0,0-1 0,1 1 0,-1-1 0,1 1 0,-1-1 0,1 1 0,-1 0 0,1-1 0,0 1 0,-1 0 0,1-1 0,0 1 0,-1 0 0,1 0 0,0-1 0,0 1 0,0 0 0,0-1 0,0 1 0,0 1 0,-12 48 0,3 0 0,1 0 0,0 73 0,-9 64 0,-20 76 0,36-254 0,0-1 0,-1 1 0,-1 0 0,1-1 0,-1 0 0,-1 0 0,1 0 0,-2 0 0,1 0 0,-1-1 0,0 1 0,-7 6 0,10-11 0,0-1 0,-1 1 0,0-1 0,1 0 0,-1 0 0,0 0 0,0 0 0,0-1 0,-1 1 0,1-1 0,0 1 0,0-1 0,-1 0 0,1-1 0,-1 1 0,1-1 0,-1 1 0,1-1 0,-1 0 0,1 0 0,-1 0 0,1-1 0,-1 0 0,1 1 0,-1-1 0,1 0 0,0 0 0,-1-1 0,1 1 0,0-1 0,0 0 0,-4-2 0,0-1 0,0-1 0,1 1 0,-1-2 0,1 1 0,0 0 0,1-1 0,0 0 0,0-1 0,-5-9 0,5 7 0,0 0 0,0-1 0,1 0 0,0 0 0,1 0 0,-3-19 0,6 23 0,0-1 0,0 1 0,1 0 0,0 0 0,0 0 0,1 0 0,0 0 0,0 1 0,1-1 0,-1 1 0,2-1 0,-1 1 0,1 0 0,-1 0 0,2 0 0,-1 0 0,1 1 0,8-8 0,9-8 0,2 1 0,50-32 0,-51 37 0,79-50 0,-47 31 0,-1-2 0,66-59 0,-85 62 0,52-64 0,-65 69 0,-11 16 0,0-1 0,-1 0 0,-1-1 0,0 0 0,-1-1 0,9-22 0,-13 26 0,-3 10 0,0-1 0,-1 0 0,1 0 0,0 0 0,-1 0 0,1 1 0,-1-1 0,0 0 0,0 0 0,0-3 0,-12 41 0,6-17 0,2 0 0,0 1 0,1-1 0,1 1 0,1 0 0,0 0 0,3 21 0,-1-29 0,1-1 0,0 1 0,0 0 0,6 14 0,-7-23 0,0 0 0,0 0 0,1 0 0,-1 0 0,1 0 0,0 0 0,0 0 0,0-1 0,0 1 0,0-1 0,1 0 0,-1 0 0,1 1 0,-1-2 0,1 1 0,0 0 0,0 0 0,0-1 0,6 3 0,-8-4 0,1 0 0,-1 0 0,1 0 0,-1 0 0,1-1 0,-1 1 0,1 0 0,-1-1 0,1 1 0,-1-1 0,1 1 0,-1-1 0,0 0 0,0 1 0,1-1 0,-1 0 0,2-2 0,21-19 0,-21 19 0,6-7 0,0-1 0,-1 0 0,8-13 0,11-16 0,-9 15 0,0 0 0,-2-1 0,16-36 0,-7 21 0,-20 33 0,1-1 0,-1 1 0,-1-1 0,5-12 0,-7 16 0,1-11 0,-3 15 0,0 1 0,0 0 0,0-1 0,0 1 0,0-1 0,0 1 0,0 0 0,0-1 0,1 1 0,-1-1 0,0 1 0,0 0 0,0-1 0,1 1 0,-1 0 0,0 0 0,1-1 0,-1 1 0,0 0 0,0-1 0,1 1 0,-1 0 0,0 0 0,1-1 0,8-7 0,7-23 0,-2 0 0,-1 0 0,-1-1 0,-2-1 0,9-50 0,-10 17 0,-3-1 0,-3-86 0,-7-31 0,-2 137 0,4 155 0,-1 51 0,5-117 0,-1 109 0,-3-48 0,19 163 0,-12-238 0,12 45 0,-15-66 0,-2-6 0,0 1 0,1-1 0,-1 0 0,0 0 0,1 0 0,-1 0 0,1 0 0,-1 0 0,1 0 0,-1 0 0,1 0 0,0 0 0,-1 0 0,1 0 0,0 0 0,0-1 0,0 1 0,0 0 0,-1-1 0,1 1 0,2 1 0,-2-2 0,0 0 0,0 0 0,0 0 0,1 0 0,-1 0 0,0-1 0,0 1 0,0 0 0,0 0 0,0-1 0,0 1 0,0 0 0,0-1 0,0 1 0,0-1 0,0 1 0,-1-1 0,2-1 0,4-3 0,-1 0 0,1 0 0,-1-1 0,-1 0 0,6-7 0,7-14 0,-1-1 0,23-56 0,-1 1 0,-29 133 0,-5-14 0,0-2 0,16 65 0,-16-87 0,1 0 0,0 0 0,0-1 0,14 19 0,-19-29 0,1 0 0,-1 0 0,1 0 0,0 0 0,-1 0 0,1-1 0,0 1 0,0 0 0,-1-1 0,1 1 0,0 0 0,0-1 0,0 1 0,0-1 0,0 1 0,0-1 0,0 0 0,0 1 0,0-1 0,0 0 0,0 0 0,0 0 0,0 0 0,0 0 0,0 0 0,0 0 0,0 0 0,2 0 0,0-1 0,-1 0 0,1-1 0,0 1 0,0-1 0,-1 1 0,1-1 0,0 0 0,-1 0 0,4-4 0,4-3 0,-1-2 0,-1 1 0,10-17 0,-9 13 0,9-15 0,20-44 0,-32 62 0,-6 26 0,1 5 0,0-1 0,2 1 0,0 0 0,1-1 0,10 31 0,-13-47 0,0 1 0,0-1 0,0 1 0,1-1 0,-1 0 0,1 0 0,0 0 0,0 1 0,0-2 0,0 1 0,1 0 0,-1 0 0,1-1 0,-1 1 0,1-1 0,0 0 0,0 0 0,4 2 0,-3-2 0,0-1 0,0 0 0,0 0 0,0-1 0,0 1 0,0-1 0,0 0 0,0 0 0,1 0 0,-1 0 0,0-1 0,0 1 0,6-3 0,7-3 0,-1-1 0,0 0 0,-1-2 0,0 1 0,0-2 0,16-12 0,-5 1 0,-3 3 0,0 0 0,2 2 0,35-19 0,-54 33 0,0-1 0,-1 0 0,0 0 0,0 0 0,0-1 0,0 0 0,0 0 0,-1 0 0,1 0 0,5-8 0,-38 23 0,8 2 0,1 0 0,1 1 0,-33 32 0,43-38 0,1 1 0,-1 0 0,2 0 0,-1 1 0,1 0 0,0 0 0,1 1 0,1-1 0,-7 22 0,10-29 0,0 0 0,1 0 0,-1-1 0,1 1 0,0 0 0,0 0 0,0 0 0,0 0 0,0 0 0,1 0 0,-1 0 0,1 0 0,0 0 0,0 0 0,0 0 0,0-1 0,1 1 0,2 3 0,-3-4 0,1 0 0,-1-1 0,1 0 0,0 1 0,0-1 0,0 0 0,0 0 0,0 0 0,0 0 0,0 0 0,0 0 0,0-1 0,0 1 0,0-1 0,0 1 0,1-1 0,-1 0 0,0 0 0,0 0 0,0 0 0,1 0 0,-1-1 0,0 1 0,0-1 0,4-1 0,7-2 0,0-1 0,-1-1 0,0 0 0,0-1 0,0 0 0,-1-1 0,0 0 0,-1-1 0,1 0 0,-2-1 0,1 0 0,9-14 0,8-13 0,-2-1 0,28-55 0,-38 62 0,-2 0 0,-1-1 0,-1-1 0,-2 0 0,-1 0 0,6-64 0,-10 29 0,-2 0 0,-11-99 0,8 156 0,-9-56 0,9 62 0,0 0 0,-1 0 0,0 0 0,0 0 0,0 1 0,0-1 0,-1 1 0,0-1 0,0 1 0,-5-6 0,7 9 0,0 0 0,1 1 0,-1-1 0,0 0 0,0 1 0,0-1 0,0 0 0,0 1 0,0-1 0,0 1 0,-1 0 0,1-1 0,0 1 0,0 0 0,0 0 0,0 0 0,0-1 0,-1 1 0,1 0 0,0 1 0,0-1 0,0 0 0,0 0 0,0 0 0,-1 1 0,1-1 0,0 0 0,0 1 0,0-1 0,0 1 0,0 0 0,0-1 0,0 1 0,0 0 0,0-1 0,1 1 0,-1 0 0,-1 1 0,-2 3 0,-1 0 0,1 0 0,0 1 0,0 0 0,-3 6 0,-6 17 0,1 0 0,1 1 0,1 0 0,2 0 0,1 1 0,2 0 0,-3 36 0,4 18 0,9 119 0,-3-176 0,1 0 0,2-1 0,0 0 0,2 0 0,1 0 0,13 32 0,-8-36 0,16 25 0,-22-40 0,0-1 0,0 0 0,0 0 0,1 0 0,10 6 0,5 5 0,-19-14 0,1-1 0,-1 0 0,1 0 0,-1 0 0,1-1 0,0 0 0,0 0 0,0 0 0,0 0 0,9 1 0,7 3 0,-19-5 0,1 0 0,0 0 0,-1 0 0,1-1 0,0 1 0,0-1 0,3 1 0,82 5 0,-80-8 0,-13 4 0,5 1 0,0-3 0,0 0 0,0 0 0,0 0 0,0 0 0,0 1 0,0-1 0,0 0 0,0 0 0,0 0 0,0 0 0,0 1 0,0-1 0,0 0 0,0 0 0,0 0 0,0 1 0,0-1 0,0 0 0,0 0 0,0 0 0,0 0 0,0 1 0,0-1 0,0 0 0,0 0 0,0 0 0,0 0 0,0 1 0,-1-1 0,1 0 0,0 0 0,0 0 0,0 0 0,0 0 0,0 0 0,0 1 0,-1-1 0,1 0 0,0 0 0,0 0 0,0 0 0,0 0 0,-1 0 0,1 2 0,0-3 0,12 1 0,-9 0 0,-1 1 0,1-1 0,-1 0 0,1 0 0,-1 0 0,1 0 0,-1 0 0,0-1 0,1 1 0,-1-1 0,1 1 0,-1-1 0,0 0 0,1 0 0,-1 0 0,0 0 0,0-1 0,0 1 0,0 0 0,0-1 0,0 0 0,0 1 0,3-5 0,4-9 0,-1-1 0,0 1 0,0-2 0,-2 1 0,0-1 0,6-33 0,-9 36 0,-1 0 0,-1 1 0,0-25 0,1-18 0,-2 54 0,1-17 0,-1 18 0,0 1 0,0 0 0,0-1 0,0 1 0,0 0 0,0-1 0,0 1 0,-1 0 0,1-1 0,0 1 0,0 0 0,0 0 0,0-1 0,-1 1 0,1 0 0,0 0 0,0-1 0,-1 1 0,1 0 0,0 0 0,0-1 0,-1 1 0,1 0 0,0 0 0,0 0 0,-1 0 0,1 0 0,0-1 0,-1 1 0,1 0 0,0 0 0,-1 0 0,1 0 0,0 0 0,-1 0 0,1 0 0,0 0 0,-1 0 0,1 0 0,0 0 0,-1 0 0,1 1 0,0-1 0,-1 0 0,1 0 0,0 0 0,-1 0 0,1 0 0,0 1 0,0-1 0,-1 0 0,1 0 0,0 0 0,0 1 0,-1-1 0,-2 3 0,0-1 0,0 1 0,1-1 0,-1 1 0,1 0 0,0 0 0,-1 0 0,1 0 0,0 1 0,1-1 0,-1 0 0,1 1 0,-1-1 0,1 1 0,0 0 0,1-1 0,-2 8 0,0 7 0,1-1 0,1 26 0,0-36 0,1 11 0,1 1 0,0-1 0,1 0 0,1 0 0,11 31 0,-12-42 0,0 1 0,0-1 0,1 0 0,0-1 0,1 1 0,0-1 0,5 7 0,-6-10 0,-1 0 0,1 0 0,0 0 0,0 0 0,0-1 0,0 1 0,0-1 0,0 0 0,1 0 0,-1-1 0,1 1 0,7 1 0,-7-3 0,0 0 0,-1 0 0,1 0 0,0-1 0,0 0 0,-1 0 0,1 0 0,0 0 0,-1-1 0,1 1 0,-1-1 0,0 0 0,0-1 0,1 1 0,-1-1 0,-1 0 0,1 0 0,0 0 0,4-5 0,5-6 0,-1 0 0,0 0 0,14-26 0,5-5 0,57-67 0,-86 110 0,0 0 0,-1 0 0,1 1 0,0-1 0,0 0 0,0 1 0,0-1 0,1 1 0,-1-1 0,0 1 0,1 0 0,-1 0 0,0 0 0,1 0 0,-1 1 0,1-1 0,-1 1 0,5-1 0,-4 1 0,12 3 0,-14-2 0,0 0 0,-1 0 0,1 0 0,-1 0 0,1 0 0,-1 0 0,1 1 0,-1-1 0,0 0 0,1 0 0,-1 1 0,0-1 0,0 2 0,2 21 0,0-1 0,-2 1 0,0 0 0,-7 39 0,6-60 0,-2 12 0,3-10 0,3-6 0,11-27 0,8-10 0,-7 11 0,29-40 0,-43 66 0,1-1 0,-1 1 0,0-1 0,1 1 0,-1-1 0,0 1 0,1 0 0,0 0 0,-1-1 0,1 1 0,0 0 0,-1 1 0,1-1 0,0 0 0,0 0 0,0 1 0,0-1 0,4 0 0,-5 2 0,0-1 0,1 1 0,-1-1 0,1 1 0,-1-1 0,1 1 0,-1 0 0,0-1 0,1 1 0,-1 0 0,0 0 0,0 0 0,0 0 0,0 0 0,0 0 0,0 1 0,0-1 0,0 0 0,0 0 0,0 1 0,-1-1 0,1 0 0,0 1 0,-1-1 0,1 2 0,1 5 0,0 0 0,0 0 0,-1 0 0,0 0 0,0 9 0,-1-10 0,0 0 0,1-1 0,0 1 0,0 0 0,1-1 0,-1 1 0,1-1 0,5 11 0,-6-16 0,0 0 0,0 0 0,0 0 0,0 0 0,0 0 0,0-1 0,0 1 0,1 0 0,-1-1 0,0 1 0,0-1 0,0 0 0,1 1 0,-1-1 0,0 0 0,0 1 0,1-1 0,-1 0 0,0 0 0,1 0 0,-1 0 0,0 0 0,2-1 0,31-7 0,9-9 0,0-3 0,56-35 0,-64 35 0,154-78 0,-143 70 0,-35 21 0,0 0 0,20-9 0,-38 24 0,-13 8 0,-7 8 0,0 1 0,-25 31 0,22-24 0,-38 33 0,67-64 0,1-1 0,-1 1 0,0-1 0,0 1 0,0 0 0,1-1 0,-1 1 0,0 0 0,1-1 0,-1 1 0,0 0 0,1 0 0,-1 0 0,1 0 0,-1 0 0,1-1 0,0 1 0,-1 0 0,1 0 0,0 0 0,0 0 0,0 0 0,0 0 0,0 0 0,0 0 0,0 0 0,0 1 0,2-2 0,-1-1 0,1 0 0,0 0 0,-1 0 0,1 0 0,0 0 0,-1 0 0,1-1 0,1-2 0,13-16 0,-1-1 0,-1 0 0,-1-1 0,18-42 0,-12 25 0,-19 39 0,0-1 0,1 1 0,-1 0 0,0-1 0,0 1 0,0 0 0,1-1 0,-1 1 0,0-1 0,0 1 0,1 0 0,-1 0 0,0-1 0,1 1 0,-1 0 0,0-1 0,1 1 0,-1 0 0,1 0 0,-1 0 0,0 0 0,1-1 0,-1 1 0,1 0 0,-1 0 0,1 0 0,-1 0 0,0 0 0,1 0 0,-1 0 0,1 0 0,-1 0 0,1 0 0,-1 0 0,0 0 0,1 0 0,-1 1 0,1-1 0,-1 0 0,0 0 0,1 0 0,-1 1 0,1-1 0,-1 0 0,0 0 0,1 1 0,-1-1 0,0 0 0,1 1 0,-1-1 0,0 0 0,0 1 0,1-1 0,18 29 0,-12-17 0,19 24 0,-8-10 0,1-1 0,24 25 0,-40-48 0,-1 0 0,1 0 0,0 0 0,-1-1 0,1 1 0,0-1 0,0 0 0,1 0 0,-1 0 0,0 0 0,0-1 0,0 1 0,0-1 0,1 0 0,-1 0 0,0 0 0,5-1 0,2 0 0,1 0 0,-1-2 0,0 1 0,11-5 0,-6 1 0,-1-2 0,1 1 0,-1-2 0,-1 0 0,0-1 0,0 0 0,20-21 0,-10 7 0,-2-1 0,35-53 0,-27 28 0,-2-1 0,-3-1 0,-2-1 0,16-59 0,-13 23 0,21-159 0,-43 220 0,1 9 0,-2-1 0,-1 1 0,-1-33 0,-4 38 0,-3 12 0,5 3 0,1 0 0,-1 1 0,0-1 0,1 0 0,-1 1 0,0-1 0,1 1 0,0-1 0,-3 4 0,-13 20 0,1 0 0,1 1 0,1 1 0,1 1 0,-14 44 0,-31 152 0,48-160 0,3 0 0,3 1 0,5 73 0,-1-60 0,1-38 0,-2 41 0,1-80 0,0 1 0,-1-1 0,1 0 0,0 0 0,-1 0 0,1 0 0,-1 0 0,1 0 0,-1 0 0,1 0 0,-1 0 0,0 0 0,0 0 0,1 0 0,-1-1 0,0 1 0,0 0 0,0-1 0,0 1 0,0 0 0,0-1 0,0 1 0,0-1 0,0 1 0,0-1 0,0 0 0,0 1 0,-1-1 0,1 0 0,0 0 0,0 0 0,-2 0 0,-5 1 0,-1-2 0,0 1 0,-12-3 0,16 2 0,-37-6-3935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14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20503,'0'0'2824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4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117 365 6520,'0'0'6510,"-12"19"-6212,2-6-232,2-2-14,1 0 0,0 0 0,0 1 0,1 0 0,0 0-1,1 1 1,1-1 0,0 1 0,-2 16 0,-13 241 1220,13-131-655,3 71 2087,-2-273-2201,4-90-1,2 75-236,30-284 725,-18 260-817,0 24-7,27-88-1,-37 155-129,0 1-1,1 0 0,0-1 1,1 1-1,0 0 1,0 1-1,1-1 0,1 1 1,13-15-1,-17 21-20,1 0 1,0-1-1,-1 1 0,1 0 0,1 1 1,-1-1-1,0 1 0,1 0 1,-1 0-1,1 0 0,-1 0 0,1 1 1,0 0-1,0 0 0,0 0 1,0 1-1,0 0 0,-1-1 0,1 2 1,0-1-1,0 1 0,0-1 0,0 1 1,5 2-1,-6-1-9,1 0 0,0 0 0,-1 1-1,0 0 1,1-1 0,-1 2 0,0-1 0,0 0 0,-1 1 0,1-1-1,-1 1 1,0 0 0,4 7 0,5 8 26,15 37-1,-23-49-24,10 28 9,-1 1 0,-2 0 1,-1 1-1,-2 0 0,-2 0 0,-1 1 0,-1 0 0,-3 0 0,-3 41 0,2-72-10,-1 1 1,0 0-1,-1 0 0,1 0 0,-2-1 1,1 1-1,-1-1 0,0 1 1,0-1-1,-1 0 0,-5 7 0,6-10 1,0-1 0,0 0 0,-1 1 0,1-1 0,-1 0-1,0 0 1,0-1 0,0 1 0,0-1 0,-1 0 0,1 0-1,-1-1 1,1 1 0,-1-1 0,1 0 0,-1 0 0,0 0-1,0-1 1,-5 1 0,-4-1 33,0 0-1,0-1 1,0 0-1,0-1 1,1-1-1,-1 0 1,1-1-1,-1 0 1,1-1-1,1 0 1,-1-1-1,1-1 1,0 0-1,-22-17 1,27 18-26,4 4 2,0-1 1,-1 0-1,1 0 0,1 0 1,-6-6-1,8 8-19,0 1 1,0-1-1,-1 1 0,1-1 0,0 1 1,0-1-1,0 1 0,0-1 0,-1 1 1,1-1-1,0 1 0,0-1 0,0 1 1,0-1-1,0 1 0,0-1 1,0 1-1,1-1 0,-1 1 0,0-1 1,0 0-1,1 0-10,0 0 0,-1 1 0,1-1 1,0 0-1,0 0 0,-1 1 0,1-1 0,0 1 1,0-1-1,0 1 0,0-1 0,0 1 0,0 0 1,0-1-1,1 1 0,3-1-248,1 0 1,-1 1-1,0 0 1,0 0-1,0 1 0,0-1 1,0 1-1,9 2 1,-11-2-888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15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14368,'0'0'6538,"13"5"-5677,-11-4-818,21 7 359,1 0-1,1-2 0,30 5 0,31-7 1722,153-12 0,-170 4-942,-49 3-402,0-2 1,0 0 0,-1 0 0,29-11-1,-43 13-885,0-1 115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15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19495,'0'0'3032,"90"-75"-2920,-39 45-96,1-4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16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6824,'0'0'0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1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4 163 8536,'0'0'6217,"2"-11"-5890,-1 2-255,2-5 190,-1 1 0,0-1 1,-1 1-1,-1-25 1,-9-1 936,3 27 7493,20 139-6650,8 55-520,50 355 1318,-48-426-2840,-23-83 0,-8-46 0,3-6 0,2 0 0,0 0 0,1 0 0,2 0 0,0-1 0,2 1 0,8-36 0,-9 49 0,1 1 0,1-1 0,0 1 0,0 0 0,1 0 0,0 1 0,1-1 0,0 1 0,0 1 0,1-1 0,0 1 0,1 0 0,0 0 0,0 1 0,0 0 0,1 1 0,0 0 0,0 0 0,14-6 0,-19 11 0,0-1 0,0 1 0,0-1 0,0 1 0,0 0 0,0 1 0,0-1 0,1 1 0,-1 0 0,0 0 0,0 0 0,1 0 0,-1 1 0,0 0 0,0 0 0,4 1 0,-4-1 0,-2 1 0,1 0 0,0-1 0,0 1 0,0 0 0,-1 0 0,1 1 0,-1-1 0,0 0 0,0 1 0,1 0 0,-2-1 0,1 1 0,0 0 0,0 0 0,-1 0 0,0 0 0,0 0 0,0 0 0,1 5 0,-1-5 0,0 0 0,0 1 0,-1-1 0,0 0 0,1 0 0,-1 1 0,0-1 0,-1 0 0,1 1 0,0-1 0,-1 0 0,0 1 0,0-1 0,0 0 0,0 0 0,0 0 0,-1 0 0,0 0 0,1 0 0,-1 0 0,0-1 0,0 1 0,0 0 0,-1-1 0,1 0 0,-1 0 0,1 1 0,-7 2 0,-2 2 0,-2-1 0,1-1 0,-1 0 0,1-1 0,-22 5 0,32-9 0,-1 1 0,1-1 0,-1 1 0,1-1 0,0 1 0,-1 0 0,1 0 0,0 0 0,0 0 0,0 0 0,0 1 0,-2 0 0,16 12 0,1-1 0,0 0 0,1-1 0,0-1 0,1 0 0,32 17 0,4 5 0,-44-29 0,0 0 0,0 0 0,0-1 0,8 4 0,-11-6 0,-4-1 0,1 1 0,-1-1 0,0 0 0,1 1 0,-1-1 0,1 0 0,-1 0 0,1 1 0,-1-1 0,1 0 0,-1 0 0,1 0 0,-1 0 0,1 0 0,-1 1 0,1-1 0,-1 0 0,1 0 0,0 0 0,-1-1 0,1 1 0,-1 0 0,1 0 0,-1 0 0,1 0 0,-1 0 0,1-1 0,-1 1 0,1 0 0,-1 0 0,0-1 0,1 1 0,-1 0 0,1-1 0,-1 1 0,0 0 0,1-1 0,-1 1 0,0-1 0,1 1 0,-1-1 0,0 1 0,0-1 0,1 1 0,-1-1 0,0 1 0,0-1 0,0 1 0,0-1 0,1 1 0,-1-1 0,0 1 0,0-1 0,21-93 850,-8 43-5635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1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10952,'0'0'10239,"10"6"-9468,1-1-604,-1 0-1,1-1 1,-1 0-1,1-1 1,0 0-1,0 0 1,1-1-1,12 0 1,282-4 2926,-256 1-2534,126-15 2204,24 0 120,-178 24-1909,-5-2-5885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2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12760,'0'0'5921,"8"10"-5045,-1 1-739,0 0 0,-1 1 0,0 0 0,-1 0 0,0 0 0,-1 1 0,0-1-1,-1 1 1,-1 0 0,2 17 0,25 340 1894,-12-131-756,-4-47-256,4 48 304,-5-60-99,4 34 857,-14-194-1812,1 9 968,14 54 0,-14-65-1237,-2-35 0,25-96 968,-8 37-5979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3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12056,'0'0'6782,"2"13"-6234,46 218 1035,-11-65-722,11 59 403,42 255 1531,-56-269-1065,-22-158-116,35 97 1,-47-148-1586,8 17 598,-1 1 1,8 35-1,-16-53-627,-3-6 0,-3-7 0,2-4 146,1-1-1,0 0 1,1 0 0,1 0-1,-1-23 1,4-28-5065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4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11856,'0'0'8495,"5"12"-7729,3 6-369,-1 1 0,-1 0 1,8 39-1,9 129 2868,-2 249 0,-23-235 229,-4-141-3465,6-60-29,1 1 0,-1-1 0,0 0 0,0 1 0,1-1 0,-1 1 0,0-1 0,0 0 0,1 1 0,-1-1 0,1 1 0,-1-1 0,0 0 0,1 0 0,-1 1 0,1-1 0,-1 0 0,1 0 0,-1 1 0,1-1 0,-1 0 0,0 0 0,1 0 0,-1 0 0,1 0 0,-1 0 0,1 0 0,-1 0 0,1 0 0,-1 0 0,1 0 0,-1 0 0,2 0 0,23-3 0,-19 2 0,111-11 0,-97 10 0,0 2 0,35 3 0,5 1 0,13 0 0,-72-4 0,-1 0 0,0-1 0,0 1 0,1 0 0,-1 0 0,0-1 0,0 1 0,0 0 0,0 0 0,0-1 0,1 1 0,-1 0 0,0-1 0,0 1 0,0 0 0,0-1 0,0 1 0,0 0 0,0 0 0,0-1 0,0 1 0,0 0 0,0-1 0,0 1 0,0 0 0,0-1 0,0 1 0,-1 0 0,1 0 0,0-1 0,0 1 0,0-1 0,-6-17 0,4 9 0,-12-54-811,12 54-2313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17287,'0'0'6324,"12"-2"-5758,178-32 2139,-172 31-2152,0 0 1,36 1 0,-38 2 283,0-1-1,0 0 1,0-1 0,28-8 0,-34 4-797,-10 5-40,0 1-1,-1-1 1,1 1 0,0-1-1,-1 1 1,1-1-1,0 1 1,-1-1 0,1 1-1,0 0 1,-1-1 0,1 1-1,-1-1 1,1 1 0,-1 0-1,1-1 1,-1 1-1,1 0 1,-1 0 0,1 0-1,-2-1 1,-4-2-4088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15472,'0'0'4825,"7"-10"-4192,-6 8-599,3-4 58,0 1 0,0-1 0,0 1-1,0 0 1,1 1 0,0-1 0,0 1-1,0 0 1,1 0 0,-1 0-1,1 1 1,0 0 0,9-3 0,12-5 430,1 2 1,1 2-1,-1 0 0,1 2 1,52-3-1,152 17 5577,-227-8-5958,0-1 1,0-1-1,0 1 1,0-1-1,0 0 1,0 0-1,0-1 1,8-3-1,-11 4-137,-3 1-28,1 0-1,-1 0 1,0 0-1,0 0 1,0 0 0,0 0-1,0 0 1,1-1 0,-1 1-1,0 0 1,0 0 0,0 0-1,0 0 1,0 0-1,0 0 1,0-1 0,1 1-1,-1 0 1,0 0 0,0 0-1,0 0 1,0-1-1,0 1 1,0 0 0,0 0-1,0 0 1,0 0 0,0-1-1,0 1 1,0 0-1,0 0 1,0 0 0,0 0-1,0-1 1,0 1 0,0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45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1032 6824,'0'0'4320,"-10"-7"-3871,-1 0-413,-1-2 294,0 1 0,-22-10 0,31 16-238,-1 0 1,-1 1-1,1-1 0,0 1 0,0 0 0,0 0 1,-1 1-1,1-1 0,0 1 0,-1 0 0,1 0 1,0 0-1,-1 1 0,-7 1 0,2 2 35,0 1 0,0 0-1,1 1 1,-1-1-1,1 2 1,1-1 0,-1 1-1,1 1 1,0-1 0,1 1-1,-9 12 1,4-3 139,0 1 0,1 0 0,1 0 1,-15 38-1,23-49-157,-1 1 0,1 0 0,1 0 0,0 0 0,0 0 0,0 0 0,1 0 0,0 0 1,1 0-1,0 0 0,2 11 0,-2-16-82,-1 0 1,1 0-1,0-1 1,0 1-1,0-1 1,1 1 0,-1-1-1,0 1 1,1-1-1,-1 0 1,1 0-1,0 0 1,0 0-1,0 0 1,0 0-1,0 0 1,0-1-1,1 1 1,-1-1-1,1 1 1,-1-1-1,1 0 1,-1 0-1,1 0 1,0 0 0,-1-1-1,1 1 1,0-1-1,-1 1 1,1-1-1,0 0 1,0 0-1,0 0 1,-1-1-1,5 0 1,-2 0-7,-1-1-1,0 0 1,1 1 0,-1-2 0,0 1 0,0 0-1,0-1 1,0 0 0,0 0 0,5-6 0,32-37 126,-31 32-100,0 0-1,-1 0 1,0-1 0,-2 0 0,1 0 0,-2-1 0,8-27 0,-8 16 143,-1-1 0,-1 1-1,-1-55 1,-3 66 50,0 16-229,0 0 0,0 0 0,0 0-1,0 0 1,-1 0 0,1 0-1,0 0 1,0 0 0,0 0 0,0 0-1,0 0 1,0 0 0,0 0 0,0 0-1,0 0 1,0 0 0,0 0 0,0-1-1,0 1 1,0 0 0,0 0-1,0 0 1,0 0 0,0 0 0,2 31 140,5 13-129,2 0-1,22 61 0,-26-92-24,0 0 0,1 0 0,1-1 0,0 1 1,0-2-1,1 1 0,1-1 0,0 0 0,0-1 0,1 0 0,1 0 0,14 10 0,-21-18 4,0 1 1,-1-1-1,1 0 1,1 0-1,-1-1 1,0 1 0,0-1-1,1 0 1,-1 0-1,0-1 1,1 1-1,-1-1 1,1 0 0,-1 0-1,1 0 1,-1-1-1,9-1 1,-8 0 5,1 0 0,-1 0 1,0-1-1,0 1 0,0-1 1,0 0-1,-1 0 0,1-1 1,-1 0-1,1 1 0,-1-1 1,-1-1-1,7-7 0,2-6 22,-2 0-1,0-1 1,-1 1 0,0-2-1,8-32 1,18-105 155,-21 83-44,-2-8 123,-4 57-116,-7 26-147,-1-1 1,1 0 0,-1 1-1,0-1 1,1 1-1,-1-1 1,1 1 0,-1-1-1,0 1 1,1-1 0,-1 1-1,0-1 1,0 1 0,1-1-1,-1 1 1,0-1-1,0 1 1,0-1 0,0 1-1,0 0 1,0-1 0,0 1-1,6 20 3,5 19-37,12 75 0,-21-87 17,5 35-10,-6-57 25,0 0 0,1 0 0,0 0-1,0 0 1,0-1 0,1 1 0,4 8 0,-5-12 5,0 0-1,0-1 1,0 1 0,0-1 0,0 1 0,0-1 0,0 0 0,0 0 0,0 1 0,1-2 0,-1 1 0,0 0 0,1 0 0,-1-1 0,1 1-1,-1-1 1,1 0 0,-1 0 0,1 0 0,-1 0 0,4 0 0,8-2 20,0 0 1,22-6-1,-22 4-9,10-3 1,-1-1 1,0-1-1,0 0 1,-1-2-1,0-1 1,-1-1-1,36-28 1,168-116 186,-192 135-142,-7 0-36,-29 25-9,0 1-1,1-1 1,-1 1-1,1 0 1,0-1-1,-2 6 1,-2 3 22,-11 19 6,-62 120 163,67-124-155,1 0-1,2 0 1,-12 52 0,19-66-28,0 0 0,1 25 0,1-34-18,0 0 1,1-1-1,-1 1 1,1 0 0,0-1-1,2 7 1,-2-9-3,-1 0 0,1 0 0,0 0 0,-1 0 0,1 0 0,0 0 0,0 0 0,0 0 0,0 0 1,0 0-1,0 0 0,0 0 0,0-1 0,0 1 0,0 0 0,0-1 0,0 1 0,0-1 0,2 1 0,-1-1 4,1 0 1,-1 0-1,1 0 0,-1-1 0,0 1 0,1-1 0,-1 0 0,0 1 0,0-1 1,0 0-1,1 0 0,-1 0 0,0-1 0,0 1 0,0 0 0,3-4 1,28-28 72,-22 20-51,-2-2 0,0 1 0,0-1 1,-2 0-1,0-1 0,6-16 0,24-104 184,-22 72-80,-8 28-9,-21 150-69,13-92-73,2-1 0,4 33 0,-4-47 15,0 0 0,1 0 0,-1-1 0,2 1-1,-1 0 1,1-1 0,0 0 0,0 0 0,1 0-1,0 0 1,8 11 0,-9-15 2,0 0 1,-1 1-1,1-1 1,0 0-1,0 0 1,1 0 0,-1-1-1,0 1 1,0-1-1,1 0 1,-1 0-1,1 0 1,-1 0-1,6 0 1,-3-1 0,0 0 0,0 0 0,0-1 0,1 0 1,-1 0-1,0 0 0,10-4 0,3-3-6,-1-1-1,0-1 0,33-23 1,-25 13 2,0-1 1,-1-2-1,-1 0 1,21-28-1,77-113 75,-104 140-64,14-25 24,-2-1 1,-2-2-1,28-71 0,45-172 151,-94 263-160,-6 20-10,-4 18 6,-105 344-144,95-293 99,3 1 1,2 1-1,3 0 1,2 74-1,4-114 14,0 0 1,1-1-1,1 1 1,1-1-1,1 1 1,0-1-1,14 31 1,-18-47 11,0 0 0,1 0 0,-1 0 1,0 0-1,1-1 0,-1 1 0,1-1 0,0 1 0,0-1 0,-1 1 1,1-1-1,0 0 0,0 0 0,0 0 0,0 0 0,0 0 0,1-1 1,-1 1-1,0 0 0,0-1 0,0 0 0,1 0 0,-1 1 0,0-1 1,0 0-1,1-1 0,-1 1 0,0 0 0,0-1 0,0 1 0,3-2 1,2 0-1,0-1 0,-1 0 0,1 0 0,-1 0 1,1-1-1,-1 0 0,0 0 0,8-9 0,69-80 1,-41 44 0,0-3 27,-2-1-1,-2-3 0,-3 0 0,-2-3 1,-3 0-1,-2-2 0,-4-1 1,-1-1-1,-4-1 0,16-91 1,-32 137-12,0 0 1,-1 0-1,-1 0 1,-1 0-1,0-1 1,-1 1-1,-7-33 1,8 50-16,-1 0 0,1 0 0,-1 0 0,1 0 0,0 0 1,-1 0-1,0 0 0,1 0 0,-1 1 0,0-1 0,1 0 1,-1 0-1,0 1 0,0-1 0,0 0 0,1 1 0,-1-1 1,0 1-1,0-1 0,0 1 0,0-1 0,0 1 0,0 0 1,0-1-1,0 1 0,0 0 0,0 0 0,0 0 1,0 0-1,0 0 0,0 0 0,0 0 0,-1 0 0,1 0 1,0 1-1,0-1 0,0 0 0,0 1 0,0-1 0,1 1 1,-1-1-1,-1 1 0,-4 2 0,1-1 1,1 1-1,-1 0 1,0 0-1,1 0 1,-9 8-1,5-1-3,1 0-1,0 0 1,0 1-1,1 0 1,-9 21-1,-18 61-19,33-92 23,-19 67-40,3 1-1,3 0 0,-6 120 1,19-165 28,0-1 0,2 0 0,0 1 1,2-1-1,8 30 0,-2-19 32,2-1 1,28 58-1,-34-77 1,2-2-1,-1 1 0,2-1 1,-1 0-1,2 0 0,0-1 1,0-1-1,1 0 0,0 0 1,0-1-1,1 0 1,1-1-1,-1-1 0,21 10 1,-28-15-10,0 0 0,0-1 0,1 1 1,-1-1-1,1 0 0,-1-1 1,1 1-1,-1-1 0,1 0 0,-1 0 1,1-1-1,-1 0 0,1 0 1,-1 0-1,0 0 0,1-1 1,-1 0-1,0 0 0,0-1 0,0 1 1,0-1-1,-1 0 0,1 0 1,4-5-1,5-5 20,0-1 1,-1 0 0,-1-2-1,0 1 1,13-25 0,-16 26 2,-2 0 0,0-1 0,0 0 0,5-19 0,-10 27-10,0-1-1,0 0 0,-1 1 1,0-1-1,0 0 1,-1 0-1,0 1 0,-1-1 1,1 0-1,-4-13 1,4 20-21,0 0 0,-1 1 1,1-1-1,0 0 1,0 1-1,0-1 1,-1 1-1,1-1 1,0 0-1,-1 1 1,1-1-1,-1 1 1,1-1-1,-1 1 1,1-1-1,-1 1 0,1-1 1,-1 1-1,1-1 1,-1 1-1,1 0 1,-1-1-1,0 1 1,1 0-1,-1 0 1,0-1-1,1 1 1,-1 0-1,-1 0 1,0 0 1,1 0 0,-1 1 1,1-1-1,-1 1 1,0-1-1,1 1 0,-1 0 1,1-1-1,-1 1 1,1 0-1,0 0 1,-2 1-1,-1 1 0,0 1-1,0-1 1,1 1 0,-1 0-1,1 0 1,0 0 0,-4 7 0,3 1-8,0 1 0,1-1 0,0 1 0,1-1 0,1 1 0,0 0 0,0 0 0,2 0 0,-1-1 1,5 19-1,-4-22 0,1 0 0,0 0 1,0 0-1,1-1 1,1 1-1,-1-1 1,1 0-1,1 0 0,-1 0 1,1 0-1,1-1 1,-1 0-1,1 0 0,1 0 1,8 7-1,-11-12 1,0 1 0,0-1 0,0 0 1,0 0-1,0 0 0,0-1 0,0 0 0,1 1 0,-1-2 0,0 1 0,1 0 0,-1-1 0,0 0 0,1 0 0,-1 0 1,1 0-1,-1-1 0,1 0 0,-1 0 0,0 0 0,0 0 0,1-1 0,-1 0 0,0 1 0,4-4 0,9-6 10,-1 0-1,0 0 0,-1-2 1,18-19-1,-22 21-10,34-31 29,-3-2 0,-1-2 0,-3-1 1,-2-2-1,-2-2 0,-2-1 0,-2-2 0,26-67 0,-18 17 107,48-216 1,-80 294-117,-3 13-4,0 0 0,-1-1-1,0 1 1,0-23 0,-2 36-13,0-1 0,0 1 1,0-1-1,0 1 0,0-1 1,0 1-1,0-1 0,0 1 1,0-1-1,-1 1 0,1-1 0,0 1 1,0-1-1,0 1 0,0-1 1,-1 1-1,1-1 0,0 1 0,-1-1 1,1 1-1,0 0 0,-1-1 1,1 1-1,0 0 0,-1-1 1,1 1-1,-1 0 0,1-1 0,0 1 1,-1 0-1,1 0 0,-1 0 1,1-1-1,-1 1 0,1 0 0,-1 0 1,1 0-1,-1 0 0,1 0 1,-1 0-1,1 0 0,-1 0 1,1 0-1,-1 0 0,1 0 0,-1 0 1,1 0-1,-1 1 0,1-1 1,-1 0-1,1 0 0,-1 0 0,1 1 1,-1-1-1,1 0 0,0 1 1,-1-1-1,1 0 0,0 1 1,-1-1-1,1 0 0,-1 1 0,-3 3 1,0-1-1,0 1 0,0 0 1,-6 8-1,-11 19-19,1 2 0,2 0 0,2 1 0,-16 42 0,-34 149-66,53-172 69,3 0 0,2 1 1,2 0-1,3 0 0,2 0 1,3 0-1,1 0 0,15 67 1,-13-100 26,1 0 0,0-1 0,2 0 0,0 0 0,12 18 0,-15-28 3,1-1-1,1 1 1,-1-1 0,1 0-1,1-1 1,0 0 0,0 0-1,0-1 1,1 1 0,0-2 0,11 7-1,-14-11 24,1 1 0,-1-1-1,1 0 1,-1-1 0,1 1 0,0-2-1,-1 1 1,1-1 0,0 1 0,0-2-1,-1 1 1,11-3 0,-7 1-486,0 0 1,0-1-1,0 0 1,-1-1-1,1 0 1,-1-1-1,11-6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5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13968,'0'0'4589,"13"-3"-3633,-2 0-745,3 0 127,0 0 1,0 1-1,1 0 0,23 1 0,65 3 1746,99 3 2961,-170-4-3004,59-6-1,-73 3-1906,3 2-85,41 3 1,-38-1-4109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5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64 11760,'0'0'2994,"5"-11"-1950,13-31-3,-11 31 343,-2 11-340,-1 12 44,-4-11-1033,2 10 235,-1 0-1,0 0 1,0 0-1,-1 0 1,-1 0 0,0 0-1,0 0 1,-5 15-1,-4 8 564,-18 42-1,16-46 455,-16 59 0,25-79-889,-2 19 767,5-22-156,4-11 519,5-12-5069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8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355 32 11256,'0'0'10518,"-11"-5"-10105,-36-16 46,44 20-316,-1 0 1,0 0-1,1 0 1,-1 0-1,0 1 1,0-1-1,0 1 1,1 0 0,-1 0-1,0 1 1,0-1-1,0 1 1,1 0-1,-1 0 1,-6 2-1,4 0 102,0-1 1,1 1-1,0 0 0,0 0 1,-1 1-1,2-1 0,-9 9 1,-1 2 142,-16 18 1710,-44 58 1,67-78-1955,0 0 1,1 1-1,0-1 0,1 1 1,-4 21-1,-11 69 259,18-84-403,1 1 0,1 0 0,2 0 0,-1 0 0,2-1 0,1 1 0,0-1 0,9 23 0,-7-26 0,0 0 0,1 0 0,1-1 0,1 0 0,0 0 0,0-1 0,2 0 0,0-1 0,0 0 0,1-1 0,1 0 0,22 15 0,-23-20 0,1 0 0,1-1 0,-1-1 0,1 0 0,0-1 0,0-1 0,27 4 0,-15-5 0,0 0 0,1-2 0,36-4 0,-37 0 0,1 0 0,-1-2 0,-1 0 0,29-13 0,-39 13 0,0-1 0,-1 0 0,-1-1 0,1-1 0,-1 0 0,-1-1 0,1 0 0,11-13 0,-19 16 0,1 0 0,-2 0 0,1-1 0,-1 1 0,0-1 0,-1 0 0,1 0 0,-2 0 0,1-1 0,-1 1 0,0-1 0,-1 1 0,1-16 0,-2 4 0,0-1 0,-2 1 0,0-1 0,-8-32 0,5 35 0,-1 1 0,-1-1 0,0 1 0,-1 1 0,-11-17 0,-1 2 0,-36-43 0,50 67 0,-1 1 0,0-1 0,0 1 0,-1 0 0,1 1 0,-1 0 0,-1 0 0,1 1 0,-1 0 0,1 0 0,-1 1 0,0 0 0,-11-2 0,-8 1 0,0 0 0,-1 2 0,-29 1 0,30 2 0,1 2 0,0 1 0,-39 11 0,26-5 0,40-10 14,0 0 1,0 0-1,0 0 1,0 0-1,0 0 1,-1 0-1,1 0 1,0 0-1,0 0 1,0 0-1,0 0 1,-1 0-1,1 0 1,0 0-1,0 0 1,0 0-1,0 0 1,0-1-1,-1 1 1,1 0-1,0 0 0,0 0 1,0 0-1,0 0 1,0 0-1,0 0 1,-1 0-1,1 0 1,0-1-1,0 1 1,0 0-1,0 0 1,0 0-1,0 0 1,0 0-1,0-1 1,0 1-1,0 0 1,0 0-1,0 0 1,0 0-1,0 0 0,0-1 1,0 1-1,0 0 1,0 0-1,0 0 1,0 0-1,0-1 1,0 1-1,0 0 1,0 0-1,0 0 1,0 0-1,0 0 1,0-1-1,0 1 1,0 0-1,0 0 1,0 0-1,1 0 1,-1 0-1,0 0 0,0-1 1,6-10-2454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9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10152,'0'0'13305,"11"0"-12733,264 0 3599,-189 2-2586,7-1 614,-83 0-2044,0 0 0,0-1 0,0-1 0,18-2 0,-1 7-155,-27-5 0,1 1 0,-1 0 0,0 0 0,0 0 0,0-1 0,0 1 0,1 0 0,-1 0 0,0-1 0,0 1 0,0 0 0,0 0 0,0-1 0,0 1 0,0 0 0,0 0 0,0-1 0,0 1 0,0 0 0,0 0 0,0-1 0,0 1 0,0 0 0,0 0 0,0-1 0,0 1 0,0 0 0,0 0 0,0-1 0,0 1 0,-1 0 0,1 0 0,0 0 0,0-1 0,0 1 0,0 0 0,-1 0 0,1 0 0,0-1 0,0 1 0,0 0 0,-1 0 0,1 0 0,0 0 0,0 0 0,-1-1 0,1 1 0,0 0 0,0 0 0,-1 0 0,1 0 0,0 0 0,-1 0 0,-21 2 492,11-1-5737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29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15976,'0'0'2513,"14"-6"-1792,5-5-472,-8 5-82,-1 1 0,1 0 0,0 0 0,0 1 0,21-5 0,-2 5 455,0 0 1,0 2-1,1 2 0,55 5 1,37 1 1923,-94-6-1768,-20 1-383,0-1 1,0 0-1,0 0 1,0-1-1,0 0 1,0 0-1,0-1 1,17-6-1,-23 6-317,-1 0 1,1 0-1,-1 0 0,0 0 0,0 0 0,0 0 0,4-5 0,2-6-3230,-7 12 2244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0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0 11760,'0'0'10007,"-13"13"-9300,3-4-539,-6 5 169,2 1 0,0 0 0,-24 33 0,27-30 119,-10 13 694,1 0 0,-22 52 0,37-73-863,2 0 0,-1 0 0,2 0 1,-1 0-1,1 1 0,1-1 1,-1 1-1,2-1 0,0 1 1,0 0-1,1-1 0,0 1 0,4 16 1,-4-25-271,0 0 1,-1 0 0,1 1-1,0-1 1,0 0 0,0 0-1,1 0 1,-1 0 0,1 0-1,-1 0 1,1 0 0,-1 0-1,1-1 1,0 1 0,0-1-1,0 1 1,0-1-1,0 0 1,0 1 0,0-1-1,0 0 1,1-1 0,-1 1-1,0 0 1,1-1 0,-1 1-1,0-1 1,1 0 0,-1 1-1,1-1 1,-1 0 0,1-1-1,-1 1 1,0 0 0,3-1-1,4-1 6,0-1 0,0 1 0,0-2 0,-1 1 0,1-1-1,-1 0 1,0-1 0,8-5 0,25-23-23,-2-1 0,54-59 0,-53 42 0,-21 25 0,-19 26 0,0 0 0,0 0 0,0 0 0,0 0 0,0-1 0,0 1 0,0 0 0,0 0 0,0 0 0,1 0 0,-1 0 0,0-1 0,0 1 0,0 0 0,0 0 0,0 0 0,1 0 0,-1 0 0,0 0 0,0 0 0,0 0 0,0 0 0,1-1 0,-1 1 0,0 0 0,0 0 0,0 0 0,1 0 0,-1 0 0,0 0 0,0 0 0,0 0 0,0 0 0,1 0 0,-1 1 0,0-1 0,0 0 0,0 0 0,1 0 0,-1 0 0,0 0 0,0 0 0,0 0 0,0 0 0,0 0 0,1 1 0,-1-1 0,0 0 0,0 0 0,0 0 0,0 0 0,0 0 0,0 1 0,0-1 0,1 0 0,-1 0 0,0 1 0,4 11 0,-4-11 0,8 32 0,1 0 0,25 58 0,-28-79 0,-1-1 0,2 0 0,-1 0 0,2-1 0,-1 0 0,1 0 0,1-1 0,0 0 0,0 0 0,1-1 0,11 8 0,-17-14 0,0 0 0,0 0 0,0 0 0,0 0 0,0-1 0,1 0 0,-1 0 0,0 0 0,0 0 0,1-1 0,-1 0 0,1 0 0,-1 0 0,0 0 0,1-1 0,-1 1 0,0-1 0,1 0 0,-1-1 0,0 1 0,0-1 0,0 0 0,0 1 0,0-2 0,-1 1 0,1 0 0,-1-1 0,6-4 0,2-3 0,-1 0 0,0-1 0,-1 0 0,0 0 0,-1-1 0,0 0 0,8-18 0,-7 12 0,-1 0 0,-2 0 0,0-1 0,0 0 0,-2 0 0,0 0 0,1-27 0,-4 35 0,-1 0 0,0 0 0,-1 1 0,0-1 0,-1 0 0,0 1 0,-1-1 0,0 1 0,0 0 0,-1 0 0,-1 0 0,0 1 0,0-1 0,-12-16 0,14 23 0,-1 1 0,1-1 0,0 1 0,-1 0 0,1 0 0,-1 0 0,0 0 0,1 1 0,-1-1 0,0 1 0,0 0 0,0 0 0,0 1 0,0-1 0,0 1 0,-7 0 0,8 0 0,0 0 0,0 0 0,0 1 0,0-1 0,0 1 0,1 0 0,-1 0 0,0 0 0,1 0 0,-5 3 0,5-3 0,1-1 0,0 1 0,0 0 0,0 0 0,0 0 0,0 1 0,0-1 0,0 0 0,0 0 0,1 0 0,-1 1 0,0-1 0,1 0 0,-1 1 0,1-1 0,-1 1 0,1-1 0,0 0 0,0 1 0,-1-1 0,1 3 0,2 3-3935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2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13360,'0'0'11069,"2"18"-10201,29 258 2387,32 42 952,-50-256-4207,-10-55 0,0-11 0,-1-20 0,-1 12 0,0-47 0,-2-1 0,-3 1 0,-12-60 0,11 77 0,-11-39 0,-1-5 0,5 27 0,9 49 0,1-1 0,-1 1 0,2-1 0,-1 0 0,1 1 0,1-1 0,0 0 0,3-20 0,-2 29 0,-1 0 0,1 0 0,0 0 0,0 0 0,0 0 0,0 0 0,0 1 0,0-1 0,1 0 0,-1 0 0,1 1 0,-1-1 0,1 1 0,-1 0 0,1-1 0,0 1 0,0 0 0,0 0 0,0 0 0,-1 0 0,1 0 0,0 1 0,1-1 0,-1 1 0,4-1 0,4-1 0,0 1 0,1 1 0,-1 0 0,10 1 0,-17-1 0,8 1 0,0 1 0,1 0 0,-1 0 0,0 1 0,0 1 0,-1 0 0,1 0 0,-1 1 0,20 12 0,-26-14 0,0 0 0,1 0 0,-1 1 0,-1-1 0,1 1 0,0 0 0,-1 0 0,0 0 0,0 1 0,0-1 0,0 1 0,-1 0 0,0 0 0,0 0 0,0 0 0,-1 0 0,1 0 0,-1 0 0,-1 0 0,1 1 0,-1-1 0,1 0 0,-2 1 0,1 5 0,-2-1 0,0 0 0,-1 0 0,0-1 0,0 1 0,-1-1 0,0 1 0,-1-1 0,0 0 0,-1-1 0,-6 9 0,-10 9 0,-41 40 0,7-10 0,56-56 0,-1 1 0,0-1 0,1 1 0,-1 0 0,0-1 0,1 1 0,-1-1 0,1 1 0,-1 0 0,1 0 0,-1-1 0,1 1 0,-1 0 0,1 0 0,0 0 0,0-1 0,-1 1 0,1 0 0,0 0 0,0 0 0,0 0 0,0 0 0,0-1 0,0 1 0,0 0 0,0 0 0,0 0 0,0 0 0,0 0 0,1-1 0,-1 1 0,0 0 0,1 0 0,0 1 0,1 0 0,1 0 0,-1-1 0,1 1 0,0 0 0,0-1 0,-1 0 0,1 1 0,4 0 0,4 2 0,38 15 0,-17-7 0,-1 1 0,-1 1 0,55 34 0,-72-38 0,-5-5 0,0 0 0,0 1 0,-1 0 0,0 0 0,0 1 0,0 0 0,-1 0 0,8 12 0,-13-17 0,-1 1 0,1-1 0,0 1 0,-1 0 0,0-1 0,0 1 0,0 0 0,0 0 0,0-1 0,0 1 0,-1 0 0,1-1 0,-1 1 0,1-1 0,-1 1 0,0 0 0,0-1 0,-1 0 0,-1 4 0,-2 3 0,-1 0 0,0-1 0,-13 13 0,1-3 0,0 0 0,-1-2 0,-1 0 0,-25 14 0,34-23 0,-1 0 0,0-1 0,0-1 0,-1 0 0,1 0 0,-1-1 0,0-1 0,0 0 0,-22 1 0,16-3 0,-46-1 0,59 0 0,-1-1 0,0 0 0,1 0 0,-1 0 0,1-1 0,-13-5 0,19 7 26,-1 0 0,1-1 0,0 1 0,-1 0-1,1-1 1,0 1 0,-1-1 0,1 1 0,0-1 0,0 1 0,-1 0 0,1-1 0,0 1-1,0-1 1,0 1 0,0-1 0,0 1 0,0-1 0,0 1 0,0-1 0,0 1-1,0-1 1,0 0 0,0 1 0,0-1 0,0 1 0,0 0 0,0-1 0,1 1 0,-1-1-1,0 1 1,0-1 0,1 1 0,-1-1 0,0 1 0,1 0 0,-1-1 0,10-12-4945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2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18191,'0'0'3098,"7"13"-1908,-2-6-1001,1 3 44,0-1 0,-1 1 0,0 0 0,-1 0 0,0 1 1,0-1-1,-1 1 0,2 12 0,-3-7 144,-1 0 1,0 0 0,-1 0-1,0 0 1,-1 0-1,-1 0 1,-1-1-1,0 1 1,-1 0 0,-10 25-1,9-28 164,4-11-318,1 1 1,-1-1 0,0 0 0,0 1 0,0-1 0,0 0 0,0 1 0,0-1 0,-1 0 0,1 0 0,-4 3 0,1-32 60,2-13-4565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2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12456,'0'0'8387,"16"-1"-7677,238-17 1736,22 6 186,-157 9-1201,-71 1 889,96 7 0,-122-5-2195,-17-3-4168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5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1181 12960,'0'0'9615,"9"-13"-8939,32-41-80,-37 48-455,1 1 0,0-1-1,0 1 1,1 0 0,-1 1-1,1-1 1,8-3 0,12-11 309,82-91 1112,-91 91-1305,15-18 1413,37-60 1,-69 97-1667,0 0-1,0 0 1,0 0-1,0 1 1,0-1 0,0 0-1,0 0 1,0 0-1,0 0 1,0 0 0,0 0-1,0 0 1,0 0-1,0 0 1,0 0-1,0 0 1,0 0 0,0 0-1,0 0 1,0 0-1,0 0 1,0 0 0,0 0-1,1 0 1,-1 0-1,0 1 1,0-1 0,0 0-1,0 0 1,0 0-1,0 0 1,0 0-1,0 0 1,0 0 0,0 0-1,0 0 1,0 0-1,0 0 1,0 0 0,1 0-1,-1 0 1,0 0-1,0-1 1,0 1 0,0 0-1,0 0 1,0 0-1,0 0 1,0 0-1,0 0 1,0 0 0,0 0-1,0 0 1,0 0-1,0 0 1,0 0 0,0 0-1,0 0 1,0 0-1,0 0 1,0 0 0,1 0-1,-1 11 402,-4 29 566,1 0-397,7 25-574,-4-59 0,1-1 0,1 1 0,-1 0 0,1-1 0,0 1 0,0-1 0,0 1 0,1-1 0,3 5 0,-4-8 0,0-1 0,-1 1 0,1-1 0,0 0 0,0 0 0,0 1 0,0-1 0,1-1 0,-1 1 0,0 0 0,0 0 0,0-1 0,1 1 0,-1-1 0,0 0 0,1 0 0,-1 0 0,0 0 0,1 0 0,-1 0 0,0-1 0,0 1 0,1-1 0,-1 0 0,0 1 0,3-2 0,6-2 0,0 0 0,-1-1 0,20-12 0,-13 5 0,0-1 0,-1-1 0,0 0 0,-1-1 0,-1-1 0,20-27 0,64-114 0,-82 127 0,0-1 0,-2 0 0,-1-1 0,-2 0 0,-1-1 0,-2 0 0,-1-1 0,5-55 0,-8 32 0,-3 0 0,-2 0 0,-12-83 0,-3 96 0,17 44 0,-1 0 0,0 0 0,0 0 0,0 0 0,0 1 0,0-1 0,0 0 0,0 0 0,0 0 0,0 0 0,0 0 0,-1 0 0,1 0 0,0 1 0,0-1 0,0 0 0,0 0 0,0 0 0,0 0 0,0 0 0,0 0 0,0 0 0,0 0 0,0 0 0,0 0 0,0 1 0,0-1 0,0 0 0,-1 0 0,1 0 0,0 0 0,0 0 0,0 0 0,0 0 0,0 0 0,0 0 0,0 0 0,0 0 0,-1 0 0,1 0 0,0 0 0,0 0 0,0 0 0,0 0 0,0 0 0,0 0 0,0 0 0,0 0 0,-1 0 0,1 0 0,0 0 0,0 0 0,0 0 0,0 0 0,0 0 0,0 0 0,0 0 0,0 0 0,0-1 0,-1 1 0,1 0 0,0 0 0,0 0 0,0 0 0,0 0 0,0 0 0,0 0 0,0 0 0,0-1 0,-4 11 0,-3 44 0,-2 71 0,9-123 0,0 249 0,1-217 0,2 22 0,2 0 0,3-1 0,2 0 0,2 0 0,3-1 0,26 63 0,-33-96 0,1-1 0,22 36 0,-23-43 0,8 12 0,-15-24 0,0 0 0,0 0 0,0 0 0,-1 0 0,1 0 0,0 0 0,0 0 0,0-1 0,0 1 0,1 0 0,-1-1 0,0 1 0,0-1 0,0 1 0,0-1 0,1 0 0,1 1 0,-2-1 30,-1 0-1,1 0 1,-1-1-1,0 1 1,1 0 0,-1 0-1,0-1 1,1 1-1,-1 0 1,0-1 0,1 1-1,-1 0 1,0-1 0,0 1-1,1 0 1,-1-1-1,0 1 1,0-1 0,0 1-1,0 0 1,0-1-1,1 1 1,-1-1 0,0 1-1,0-1 1,0 1-1,0-1 1,0 1 0,0 0-1,0-1 1,0 1-1,-1-1 1,0-15-3290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4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1334 6728,'0'0'7096,"-11"2"-6739,5-1-302,2 0-24,1-1 1,-1 1-1,1-1 0,-1 0 0,1 0 0,-1 0 0,-5-1 0,7 0-13,0 1 0,0-1 0,1 0 0,-1 0 0,0 1 0,1-1 0,-1-1 0,1 1-1,-1 0 1,1 0 0,0-1 0,-1 1 0,1 0 0,0-1 0,0 1 0,0-1 0,0 0 0,0 1 0,0-1 0,1 0 0,-2-2 0,-12-39 432,1 0 0,-11-81 1,1-96 910,9 73-488,7 72-517,-10-68 201,2 64 45,-3 0 0,-34-91 1,51 166-575,-16-51 331,16 52-325,0-1 0,1 0 1,-1 1-1,1-1 0,0 0 1,0 1-1,0-1 0,1 0 1,-1 1-1,1-1 0,0 0 1,3-6-1,0 4-4,1 1-1,0 0 1,0 0-1,0 0 1,1 0 0,-1 1-1,1 0 1,0 0-1,10-4 1,-7 4-15,1 0-1,-1 1 1,0 1 0,1-1-1,0 1 1,-1 1 0,1 0-1,0 0 1,0 1-1,15 2 1,-9 0-18,0 0 0,0 1 0,0 1 0,-1 0 0,26 12 0,-31-12 0,-1 1 1,0 0-1,0 1 1,-1 0-1,0 0 1,0 1-1,0 0 0,-1 0 1,0 1-1,0 0 1,-1 0-1,0 1 1,0-1-1,-1 1 1,8 19-1,-7-9 3,0 0 0,-1 1 0,-1-1 0,-1 1 0,-1 0 0,-1 0-1,-1 26 1,-1-24-4,-1 1 0,0-1 0,-2 0 0,-1 0 0,-1 0 0,0-1 0,-2 0 0,0 0 0,-2-1 0,0 0 0,-1 0 0,-1-1 0,-1-1 0,0 0 0,-2-1 0,0 0 0,0-1 0,-2-1 0,-26 19 0,-5-3 30,-76 36 0,72-41 13,-61 41 0,97-56-29,3-3-1,0 1-1,0 1 1,1 0 0,0 0 0,1 1-1,0 1 1,-11 15 0,20-24-6,-9 13 16,0 1 0,0 1 0,2 0 0,-15 37 0,23-50-16,0 0 1,-1-1-1,2 1 0,-1 0 1,0 0-1,1 0 0,0-1 1,0 1-1,0 0 1,1 0-1,0 0 0,0 0 1,0-1-1,0 1 0,1 0 1,0-1-1,0 1 1,0-1-1,0 0 0,1 0 1,-1 0-1,1 0 0,0 0 1,1 0-1,-1-1 1,7 6-1,-6-6 0,0-1-1,-1 0 1,1 0 0,0-1 0,0 1-1,0-1 1,0 0 0,0 0 0,0 0-1,1 0 1,-1-1 0,0 0 0,0 0-1,1 0 1,-1 0 0,0-1 0,0 1 0,0-1-1,6-2 1,9-2 11,-1-2-1,31-14 1,-46 20-11,29-17 16,-1-1 0,0-2 0,52-45 0,-11 8 25,143-96 212,-211 151-232,0 0 0,0 1 0,0-1 0,0 1 0,1 0 0,8-3 0,-11 5-18,-1 0 1,0 0-1,0 0 0,1 0 0,-1 0 1,0 0-1,1 0 0,-1 0 0,0 1 0,0-1 1,1 0-1,-1 1 0,0-1 0,0 1 0,0 0 1,0-1-1,0 1 0,0 0 0,1-1 1,-2 1-1,1 0 0,0 0 0,0 0 0,0 0 1,0 0-1,0 0 0,-1 0 0,1 0 1,-1 0-1,2 2 0,1 4 10,0 1 1,0 0-1,-1 0 0,3 13 1,3 10 17,10 31 157,14 88-1,-31-147-173,-1 2 34,1-1 0,0 1 0,0 0 0,0 0 0,0-1-1,1 1 1,0-1 0,4 8 0,-5-15-13,1 1 1,-1-1-1,0 0 1,0 0 0,0 0-1,-1 0 1,1 0-1,0-5 1,8-247 1219,-9 236-1022,13 34-181,3 20-510,-12-24-2503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5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18487,'0'0'3243,"14"-8"-2594,-10 6-592,11-7 87,0 1 0,1 1 0,0 1 0,0 0 0,23-4 1,19-1 807,1 3 0,0 3 0,1 2 1,75 6-1,-112-3-404,-19 0-395,-1-1 0,1 1-1,0 0 1,0 1-1,0-1 1,0 1 0,4 1-1,-1-2-30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6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17183,'0'0'3368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7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1 407 12664,'0'0'4894,"10"-3"-3918,9-3-373,-1-1 0,1 0 1,-1-2-1,19-12 0,-20 10-317,-1-2 0,-1 0 0,0 0-1,-1-2 1,0 0 0,-1 0 0,-1-1 0,0-1 0,-2 0-1,0 0 1,0-1 0,9-27 0,-7 17 149,-9 21-246,1 0 1,-1 0 0,0 0 0,-1-1 0,0 1-1,0-1 1,0 0 0,-1 1 0,0-1-1,-1 0 1,-1-11 2102,0 30-1707,2 17-323,1 2-8,2 0-1,1-1 1,10 36-1,-11-55-190,-1 1 0,1-2 0,1 1 0,0 0 0,0-1 0,1 0-1,0 0 1,1 0 0,0-1 0,0 0 0,1-1 0,15 13 0,-18-17-63,0 1 0,1 0 0,-1-1 0,1 0 0,0-1 0,0 1 0,0-1 0,0 0 0,0-1 0,0 1 0,12 0 0,-14-2 0,0 0 0,1-1 0,-1 1 0,0-1 0,1 0 0,-1 0 0,0-1 0,0 1 0,0-1 0,0 0 0,0 0 0,0 0 0,-1-1 0,1 1 0,-1-1 0,1 0 0,-1 0 0,3-4 0,7-7 0,-2-1 0,0-1 0,0 0 0,-2 0 0,11-25 0,-4 2 0,14-54 0,-27 82 0,1-1 0,0 1 0,9-19 0,-12 30 0,-1 0 0,0 0 0,0-1 0,1 1 0,-1 0 0,0 0 0,1 0 0,-1 0 0,0-1 0,1 1 0,-1 0 0,1 0 0,-1 0 0,0 0 0,1 0 0,-1 0 0,0 0 0,1 0 0,-1 0 0,1 0 0,-1 0 0,0 0 0,1 0 0,-1 1 0,0-1 0,1 0 0,-1 0 0,0 0 0,1 0 0,-1 1 0,0-1 0,1 0 0,-1 0 0,0 1 0,0-1 0,1 0 0,-1 1 0,0-1 0,0 0 0,0 0 0,1 1 0,-1-1 0,0 0 0,0 1 0,0 0 0,11 16 0,0 5 0,0 0 0,-2 1 0,-1 0 0,-1 0 0,-1 1 0,-1 0 0,-1 0 0,-1 0 0,-1 1 0,-2-1 0,0 0 0,-6 45 0,5-67 0,1 0 0,-1 1 0,1-1 0,-1 0 0,0 1 0,0-1 0,0 0 0,0 0 0,-1 0 0,1 0 0,0 0 0,-3 3 0,3-4 0,0 0 0,0-1 0,0 1 0,0-1 0,0 1 0,0-1 0,0 1 0,0-1 0,0 0 0,0 1 0,0-1 0,0 0 0,0 0 0,-1 0 0,1 1 0,0-1 0,0 0 0,0-1 0,-2 1 0,0-1 0,-1-1 0,1 1 0,-1-1 0,1 1 0,0-1 0,0 0 0,0 0 0,0-1 0,0 1 0,1-1 0,-1 1 0,1-1 0,-1 0 0,-1-4 0,-1 2 0,-9-19 0,14 23 0,0 1 0,-1-1 0,1 1 0,0-1 0,0 1 0,0-1 0,0 1 0,0-1 0,0 1 0,0-1 0,0 1 0,0-1 0,0 1 0,1-1 0,-1 0 0,0 1 0,0-1 0,0 1 0,1-1 0,-1 1 0,0 0 0,1-1 0,-1 1 0,0-1 0,1 1 0,-1 0 0,1-1 0,-1 1 0,0 0 0,1-1 0,-1 1 0,1 0 0,-1-1 0,1 1 0,-1 0 0,1 0 0,-1 0 0,1 0 0,-1-1 0,1 1 0,-1 0 0,1 0 0,0 0 0,-1 0 0,1 0 0,10 0 0,0 0 0,0 1 0,0 0 0,0 1 0,0 0 0,14 5 0,-2-2 0,179 45 0,-194-47 262,18 3 370,-25-6-812,0 0 1,0 0 0,0 0-1,0 0 1,0 0-1,0 0 1,0-1-1,0 1 1,0 0-1,0 0 1,-1-1-1,1 1 1,0-1-1,0 1 1,0-1-1,-1 1 1,1-1-1,0 1 1,0-1-1,-1 0 1,1 1-1,-1-1 1,1 0 0,0 0-1,-1 1 1,1-2-1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37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20095,'0'0'3720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42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282 899 9848,'0'0'4981,"-2"-10"-4274,1-4-437,1 7-65,-1-1 0,0 1 1,0 0-1,0 0 0,-1 0 0,0 0 0,-3-7 0,3 12-67,1 0 0,0 0 0,-1-1 0,1 1 0,-1 1-1,1-1 1,-1 0 0,0 0 0,0 0 0,0 1 0,0-1 0,0 1-1,0 0 1,0 0 0,0-1 0,-1 1 0,1 1 0,-1-1-1,1 0 1,0 1 0,-1-1 0,1 1 0,-1-1 0,1 1-1,-1 0 1,1 0 0,-1 1 0,1-1 0,-5 1 0,-1 1 141,1 0 0,-1 0 0,1 0 0,-1 1 0,1 0 0,0 1 0,0-1 0,-9 8 0,5-4-37,2 1 1,-1 0-1,1 1 1,0 0-1,0 0 0,1 1 1,1 0-1,0 0 1,0 1-1,1 0 1,0 0-1,1 0 0,0 1 1,1 0-1,0 0 1,-3 18-1,7-23-87,0 0 1,0 0-1,1 0 0,-1 0 0,2 0 1,-1 0-1,6 13 0,-2-4 165,2-1 0,9 16-1,-15-29-276,1 1-1,-1-1 0,0 0 1,1 0-1,0 0 0,-1 1 1,1-2-1,0 1 0,0 0 1,0 0-1,0-1 1,0 1-1,1-1 0,-1 1 1,0-1-1,1 0 0,-1 0 1,1 0-1,-1 0 0,1-1 1,0 1-1,-1-1 0,1 1 1,0-1-1,-1 0 0,1 0 1,0 0-1,-1-1 0,5 0 1,-1 0 39,-1-1 1,1 0-1,-1-1 1,0 1-1,0-1 1,0 0-1,0-1 1,0 1-1,-1-1 1,0 0-1,1 0 1,4-6-1,-5 4-82,0-1 0,0 1 0,0-1 0,-1 0 0,0 0 0,0 0 0,-1 0 0,0-1 0,0 1 0,-1-1 0,0 1 0,0-16 0,-1 5 0,-1-1 0,0 0 0,-2 1 0,-5-23 0,0 22 0,3 11 0,5 8 0,0 0 0,-1 0 0,1 0 0,0 0 0,0 0 0,0-1 0,0 1 0,0 0 0,-1 0 0,1 0 0,0 0 0,0 0 0,0 0 0,0 0 0,0 0 0,-1 0 0,1 0 0,0 1 0,0-1 0,0 0 0,0 0 0,0 0 0,0 0 0,-1 0 0,1 0 0,0 0 0,0 0 0,0 0 0,0 0 0,0 0 0,0 0 0,0 1 0,0-1 0,-1 0 0,1 0 0,0 0 0,0 0 0,0 0 0,0 0 0,0 1 0,0-1 0,0 0 0,0 0 0,0 0 0,0 0 0,0 0 0,0 1 0,0 0 0,-1 1 0,1-1 0,0 1 0,0-1 0,0 1 0,1-1 0,-1 1 0,0-1 0,0 1 0,1-1 0,0 3 0,3 10 0,-1 6 0,2-1 0,0 1 0,1-1 0,1 0 0,1-1 0,1 0 0,0 0 0,16 21 0,-21-33 0,0 0 0,1 0 0,0-1 0,0 0 0,0 0 0,1 0 0,0-1 0,0 0 0,0 0 0,0 0 0,1-1 0,-1 1 0,1-2 0,0 1 0,0-1 0,0 0 0,0-1 0,0 1 0,0-1 0,10 0 0,-7-2 0,0 1 0,0-1 0,-1-1 0,1 0 0,-1 0 0,1-1 0,-1 0 0,0-1 0,0 0 0,0 0 0,0-1 0,-1 0 0,1 0 0,11-12 0,7-7 0,-1-2 0,-2 0 0,0-2 0,-2 0 0,-1-2 0,-2 0 0,0-1 0,-2-1 0,-2-1 0,-1 0 0,-1-1 0,-2-1 0,10-56 0,-13 36 0,-2-1 0,-3 0 0,-3 0 0,-1 0 0,-4 0 0,-1 0 0,-25-94 0,27 133 0,0 1 0,0 1 0,-11-27 0,15 42 0,0 0 0,0 0 0,0-1 0,-1 1 0,1 0 0,0 0 0,0-1 0,0 1 0,0 0 0,-1 0 0,1 0 0,0-1 0,0 1 0,0 0 0,-1 0 0,1 0 0,0 0 0,0 0 0,-1-1 0,1 1 0,0 0 0,0 0 0,-1 0 0,1 0 0,0 0 0,-1 0 0,1 0 0,0 0 0,0 0 0,-1 0 0,1 0 0,0 0 0,0 0 0,-1 0 0,1 0 0,0 0 0,-1 0 0,1 1 0,0-1 0,0 0 0,-1 0 0,1 0 0,0 0 0,0 0 0,0 1 0,-1-1 0,1 0 0,0 0 0,0 0 0,0 1 0,0-1 0,-1 0 0,1 0 0,0 1 0,0-1 0,0 1 0,-11 17 0,9-15 0,-15 34 0,1 0 0,2 1 0,2 1 0,1 0 0,2 0 0,2 1 0,-2 48 0,5 2 0,4 0 0,13 105 0,-9-164 0,1 0 0,1 0 0,1-1 0,2 0 0,1-1 0,2 1 0,0-2 0,2 0 0,24 37 0,-31-56 0,0-1 0,1 1 0,0-1 0,0 0 0,0-1 0,1 0 0,0 0 0,1-1 0,-1 0 0,1-1 0,18 8 0,-22-11 0,1 0 0,-1-1 0,1 1 0,0-1 0,0 0 0,-1-1 0,1 0 0,0 0 0,0 0 0,-1-1 0,1 0 0,0-1 0,-1 1 0,1-1 0,-1 0 0,1-1 0,-1 1 0,0-1 0,0-1 0,8-5 0,3-5 0,-1-1 0,0-1 0,-1 0 0,-1-1 0,0-1 0,15-27 0,-15 24 0,3-8 0,-1 1 0,-2-2 0,-1 0 0,-1 0 0,-2-2 0,-1 1 0,9-61 0,-18 91 0,0 1 0,0-1 0,0 1 0,0-1 0,0 1 0,0-1 0,0 1 0,0 0 0,0-1 0,0 1 0,0-1 0,1 1 0,-1 0 0,0-1 0,0 1 0,0-1 0,1 1 0,-1 0 0,0-1 0,0 1 0,1 0 0,-1 0 0,0-1 0,1 1 0,-1 0 0,1-1 0,9 16 0,6 12 0,-1 2 0,-1 0 0,-1 0 0,-2 2 0,15 60 0,-21-72 0,-1-1 0,-1 2 0,1 23 0,-4-37 0,0 1 0,0-1 0,-1 0 0,0 1 0,0-1 0,0 0 0,-1 0 0,0 0 0,0 0 0,-1 0 0,1 0 0,-1 0 0,-7 9 0,8-13 0,0 0 0,-1 0 0,1 0 0,-1-1 0,1 1 0,-1-1 0,0 1 0,1-1 0,-1 0 0,0 0 0,0 0 0,0 0 0,0-1 0,0 1 0,0-1 0,0 1 0,0-1 0,0 0 0,0 0 0,0-1 0,0 1 0,-6-2 0,-8-2 0,1 0 0,-30-13 0,34 12 0,-18-1 0,25 5 0,0 1 0,1-1 0,-1 0 0,0-1 0,1 1 0,-1-1 0,-4-2 0,24 8 0,1-1 0,-1-1 0,29 2 0,-34-3 0,60 3 0,0-3 0,139-15 0,-181 9 0,0-2 0,0-1 0,-1 0 0,0-3 0,0 0 0,-1-1 0,28-19 0,-53 30 0,1-1 0,0 1 0,0 0 0,-1-1 0,1 0 0,0 1 0,-1-1 0,2-3 0,-3 3 0,-10 11 0,4-1 0,0 0 0,0 1 0,1 0 0,0 0 0,1 0 0,0 1 0,0 0 0,1 0 0,1 0 0,-1 0 0,2 0 0,-2 20 0,3-27 0,-1 0 0,2-1 0,-1 1 0,0 0 0,0 0 0,1-1 0,-1 1 0,1-1 0,0 1 0,0 0 0,0-1 0,0 0 0,0 1 0,1-1 0,-1 0 0,1 1 0,-1-1 0,1 0 0,0 0 0,0 0 0,0 0 0,0-1 0,0 1 0,0-1 0,0 1 0,1-1 0,-1 0 0,1 1 0,-1-1 0,1 0 0,-1-1 0,4 2 0,0-1 0,-1-1 0,1 0 0,0 0 0,0 0 0,0 0 0,0-1 0,-1 0 0,1 0 0,0-1 0,-1 1 0,1-1 0,-1 0 0,1-1 0,5-3 0,-4 2 0,-1 0 0,0 0 0,0 0 0,0-1 0,0 0 0,9-11 0,-12 12 0,0 0 0,-1 0 0,0-1 0,1 1 0,-1-1 0,-1 1 0,1-1 0,-1 0 0,0 0 0,0 0 0,0 1 0,-1-7 0,1-1 0,-1 1 0,-1 0 0,0 0 0,-1 0 0,0 0 0,-1 0 0,0 0 0,-1 0 0,0 1 0,-9-18 0,5 14 0,-1 0 0,-1 0 0,0 1 0,-1 0 0,0 1 0,-22-18 0,30 27 0,-1 1 0,0-1 0,0 1 0,0 0 0,0 0 0,-1 0 0,1 1 0,0-1 0,-1 1 0,-7-1 0,9 1 0,0 1 0,0 0 0,1 0 0,-1 0 0,0 0 0,0 0 0,0 1 0,1-1 0,-1 1 0,0 0 0,1 0 0,-1 0 0,1 0 0,-1 0 0,1 1 0,-1-1 0,1 1 0,-4 2 0,6-3 0,0 0 0,0 0 0,0 0 0,1 0 0,-1-1 0,0 1 0,1 0 0,-1 0 0,0 0 0,1-1 0,-1 1 0,1 0 0,-1 0 0,1-1 0,-1 1 0,1 0 0,0-1 0,-1 1 0,1-1 0,0 2 0,21 18 0,-19-17 0,10 7 0,0 0 0,0-1 0,1-1 0,1 0 0,-1 0 0,1-2 0,29 10 0,-18-9 0,0-1 0,1-1 0,-1-1 0,30 0 0,-38-3 0,0-1 0,-1-1 0,1-1 0,-1 0 0,24-6 0,-37 5 61,1 1 1,-1 0-1,0-1 1,0 0-1,0 0 1,0 0-1,0-1 1,-1 1-1,0-1 1,0 0-1,0 0 1,0 0-1,0 0 1,-1 0-1,4-9 1,0-1-1702,0-1 1,6-26-1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46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1218 11256,'0'0'9902,"12"-3"-9326,-9 2-549,86-28 1124,-78 24-922,1 0 1,0 0 0,-1-1 0,0-1 0,-1 0 0,14-10 0,-16 9-16,-1 0 1,1 0 0,-2 0 0,1-1-1,-1 0 1,0 0 0,5-12 0,-10 17-138,1 1 1,-1 0 0,0-1-1,0 1 1,0-1 0,-1 1-1,1-1 1,-1 0 0,0 1-1,0-1 1,0 1 0,-1-1-1,1 0 1,-1 1 0,1-1-1,-1 1 1,-1-1 0,1 1-1,0 0 1,-1-1 0,0 1-1,1 0 1,-1 0-1,0 0 1,-5-4 0,2 1 11,-1 0 0,1 1 0,-1 0 0,0 0 0,-1 1 1,1 0-1,-1 0 0,-9-4 0,13 7-15,-1 0-1,0-1 1,0 1 0,0 1-1,1-1 1,-1 0 0,0 1 0,0 0-1,0 0 1,0 0 0,0 1-1,0-1 1,0 1 0,0 0 0,0 0-1,0 0 1,1 0 0,-6 3-1,1 1 11,-1 0 0,1 0 0,0 1 0,1 0 0,-1 1-1,1-1 1,1 1 0,-1 1 0,1-1 0,0 1-1,1 0 1,0 1 0,0-1 0,-4 11 0,7-12-37,0-1 0,0 1 1,0-1-1,1 1 0,0-1 1,0 1-1,1 0 0,0-1 1,0 1-1,0 0 0,1-1 1,0 1-1,0 0 0,1-1 1,0 1-1,0-1 0,0 0 1,1 0-1,0 0 0,0 0 1,5 7-1,-2-4-47,1 0 0,0-1 0,15 16 0,-19-22 0,1 1 0,-1-1 0,1 0 0,-1 0 0,1 0 0,-1 0 0,1-1 0,0 0 0,0 1 0,0-1 0,0-1 0,0 1 0,0 0 0,6-1 0,11-2 0,0 0 0,0-2 0,0-1 0,-1 0 0,0-1 0,0-1 0,0-1 0,-1-1 0,0-1 0,26-18 0,-19 8 0,-1-2 0,-1 0 0,-1-2 0,-2 0 0,0-1 0,20-32 0,-28 35 0,0-2 0,-1 1 0,-1-1 0,12-40 0,-7 9 0,8-59 0,-11 16 0,-5-2 0,-4 1 0,-14-153 0,10 243 0,-1 0 0,-1-1 0,1 1 0,-2 0 0,1 0 0,-1 1 0,-8-17 0,11 24 0,-1 1 0,1 0 0,0-1 0,0 1 0,0-1 0,0 1 0,0 0 0,-1-1 0,1 1 0,0 0 0,0-1 0,-1 1 0,1 0 0,0 0 0,-1-1 0,1 1 0,0 0 0,-1 0 0,1-1 0,0 1 0,-1 0 0,1 0 0,0 0 0,-1 0 0,1-1 0,0 1 0,-1 0 0,1 0 0,-1 0 0,1 0 0,0 0 0,-1 0 0,1 0 0,-1 0 0,1 0 0,0 0 0,-1 1 0,1-1 0,-1 0 0,1 0 0,0 0 0,-1 0 0,1 0 0,0 1 0,-1-1 0,1 0 0,0 0 0,-1 1 0,1-1 0,0 0 0,0 1 0,-1-1 0,1 1 0,-14 22 0,-6 34 0,2 0 0,3 2 0,-8 60 0,12-33 0,0 131 0,11-178 0,2 0 0,2-1 0,10 46 0,-9-65 0,0 0 0,1 0 0,1 0 0,1-1 0,1 0 0,0 0 0,1-1 0,13 17 0,-5-11 0,2-1 0,22 21 0,-31-34 0,0 0 0,0-1 0,1 0 0,0-1 0,1-1 0,18 8 0,-18-9 0,0 0 0,0-2 0,0 1 0,0-2 0,17 2 0,-21-4 0,0 0 0,0 0 0,-1-1 0,1-1 0,0 1 0,-1-1 0,1-1 0,-1 1 0,13-7 0,2-2 0,43-27 0,-60 34 0,0-1 0,-1 1 0,1-1 0,-1 0 0,0 0 0,0-1 0,0 0 0,-1 0 0,0 0 0,0 0 0,0-1 0,2-7 0,-1 2 0,-1 0 0,-1-1 0,-1 0 0,1 1 0,-1-18 0,-1 26 0,-2-1 0,1 1 0,0-1 0,-1 0 0,0 1 0,0-1 0,0 1 0,0 0 0,-1-1 0,0 1 0,0 0 0,0 0 0,0 0 0,-1 0 0,1 0 0,-1 1 0,0-1 0,-6-5 0,5 6 0,-1-1 0,1 1 0,-1 0 0,1 0 0,-1 0 0,0 1 0,0 0 0,-1 0 0,1 0 0,0 0 0,-9 0 0,11 1 0,0 1 0,0 0 0,1 0 0,-1 1 0,0-1 0,0 0 0,1 1 0,-1 0 0,0 0 0,1 0 0,-1 0 0,1 0 0,-1 0 0,1 0 0,0 1 0,-1-1 0,1 1 0,0 0 0,0 0 0,0 0 0,0 0 0,0 0 0,1 0 0,-1 0 0,-2 5 0,-2 3 0,1 0 0,0 0 0,0 1 0,1-1 0,1 1 0,-1 0 0,2 0 0,-1 1 0,0 18 0,3-23 0,0 0 0,1 1 0,0-1 0,0 0 0,0 0 0,1 0 0,0 0 0,0 0 0,1 0 0,0-1 0,0 1 0,1-1 0,-1 0 0,2 0 0,-1 0 0,8 8 0,-4-6 0,0 0 0,0-1 0,1 0 0,0-1 0,1 0 0,-1 0 0,1-1 0,0 0 0,0-1 0,1 0 0,0 0 0,-1-1 0,16 2 0,-13-4 0,0 0 0,0 0 0,0-1 0,0-1 0,0-1 0,0 0 0,0 0 0,0-1 0,-1-1 0,1 0 0,15-8 0,-12 4 0,0-1 0,-1 0 0,0-2 0,0 0 0,-1 0 0,-1-1 0,23-27 0,-20 22 0,0 1 0,1 0 0,0 1 0,1 1 0,35-20 0,-47 31 0,0 1 0,0 0 0,0 0 0,0 1 0,0 0 0,0 0 0,1 0 0,-1 1 0,0 0 0,1 0 0,-1 0 0,0 1 0,7 1 0,15 1 0,-40-6 0,0 0 0,1 2 0,-1-1 0,0 2 0,0-1 0,0 2 0,0 0 0,0 0 0,0 1 0,0 0 0,0 1 0,1 0 0,0 1 0,-14 7 0,21-8 0,-1 0 0,1 0 0,0 1 0,1-1 0,-1 1 0,0 0 0,1 0 0,0 1 0,0-1 0,0 1 0,1-1 0,0 1 0,-1 0 0,2 0 0,-1 0 0,-1 7 0,2-6 0,-1 1 0,2-1 0,-1 1 0,1-1 0,0 1 0,0 0 0,1-1 0,0 1 0,0 0 0,0-1 0,1 0 0,4 10 0,-4-10 0,0-1 0,1 1 0,0-1 0,0 1 0,1-1 0,0 0 0,-1 0 0,2 0 0,-1-1 0,0 1 0,1-1 0,0 0 0,0-1 0,0 1 0,0-1 0,1 0 0,0 0 0,-1 0 0,1-1 0,6 2 0,0-1 0,-1 1 0,1-2 0,0 1 0,0-2 0,0 1 0,0-2 0,0 0 0,0 0 0,0-1 0,0 0 0,0-1 0,13-4 0,-10 1 0,0-1 0,0 0 0,-1-1 0,0-1 0,0 0 0,-1-1 0,0 0 0,14-15 0,-4 2 0,-1-1 0,-1-1 0,26-38 0,39-81 0,-53 73 0,-3-1 0,-3-1 0,31-138 0,-52 187 0,-2 1 0,-1-1 0,0 1 0,-2-1 0,-1 0 0,-1 0 0,0 0 0,-2 1 0,-1-1 0,-7-27 0,10 48 0,0-1 0,0 0 0,0 1 0,-1-1 0,1 0 0,0 1 0,-1-1 0,0 1 0,0 0 0,0 0 0,-4-4 0,5 5 0,0 1 0,0-1 0,0 1 0,0 0 0,0 0 0,0-1 0,0 1 0,0 0 0,0 0 0,0 0 0,0 0 0,0 0 0,0 0 0,0 0 0,0 1 0,0-1 0,0 0 0,0 0 0,0 1 0,0-1 0,0 1 0,0-1 0,0 1 0,0-1 0,0 1 0,0 0 0,0-1 0,1 1 0,-1 0 0,0 0 0,1 0 0,-1-1 0,0 1 0,0 2 0,-8 10 0,0 1 0,1 0 0,1 0 0,0 1 0,1 0 0,1 0 0,0 1 0,-3 17 0,1-5 0,-7 28 0,3 1 0,3 0 0,-2 66 0,10-101 0,1 0 0,1 0 0,0-1 0,12 43 0,-1-20 0,25 55 0,-33-89 0,1 1 0,-1-1 0,2-1 0,-1 1 0,1-1 0,1 0 0,0-1 0,0 0 0,0 0 0,1-1 0,14 9 0,-20-14 0,0 0 0,0-1 0,0 1 0,0-1 0,1 0 0,-1 0 0,0 0 0,1-1 0,-1 1 0,1-1 0,-1 1 0,1-1 0,6-1 0,-3 0 0,-1 0 0,1-1 0,-1 0 0,0 0 0,1-1 0,10-5 0,-3-1 0,0 0 0,-1-1 0,0-1 0,24-23 0,-23 18 0,-1 0 0,0 0 0,-1-1 0,-1-1 0,-1 0 0,0-1 0,-1 1 0,-1-2 0,7-27 0,-15 47 0,0-1 0,0 1 0,0 0 0,0 0 0,0-1 0,0 1 0,0 0 0,1-1 0,-1 1 0,0 0 0,0 0 0,0-1 0,0 1 0,0 0 0,1-1 0,-1 1 0,0 0 0,0 0 0,0 0 0,1-1 0,-1 1 0,0 0 0,0 0 0,1 0 0,-1 0 0,0-1 0,0 1 0,1 0 0,-1 0 0,0 0 0,1 0 0,-1 0 0,0 0 0,0 0 0,1 0 0,-1 0 0,0 0 0,1 0 0,-1 0 0,0 0 0,1 0 0,-1 0 0,0 0 0,0 0 0,1 0 0,-1 0 0,0 0 0,1 1 0,-1-1 0,0 0 0,0 0 0,1 0 0,-1 0 0,0 1 0,0-1 0,1 0 0,14 17 0,-11-12 0,8 9 0,-2 0 0,0 0 0,-1 1 0,0 1 0,-1 0 0,-1 0 0,0 0 0,-1 1 0,-1 0 0,3 19 0,-4-24 0,-1-1 0,2-1 0,-1 1 0,1 0 0,1-1 0,0 0 0,13 16 0,-19-26 0,2 2 0,0 0 0,0 0 0,0 0 0,0-1 0,1 1 0,-1-1 0,0 0 0,1 1 0,-1-1 0,1 0 0,-1 0 0,1 0 0,0-1 0,-1 1 0,1-1 0,0 0 0,0 1 0,-1-1 0,1 0 0,0 0 0,0-1 0,-1 1 0,6-2 0,7-1 0,-1-1 0,28-11 0,-36 13 0,8-4 0,0-1 0,0-1 0,0 0 0,-1-1 0,0-1 0,-1 0 0,12-13 0,-6 5 0,-1 0 0,-1-2 0,23-37 0,-37 49 0,-7 18 0,-3 23 0,4-23 0,1 1 0,1 1 0,0-1 0,0 0 0,1 1 0,0-1 0,1 1 0,0-1 0,1 1 0,1-1 0,2 13 0,-3-21 0,0 0 0,0 0 0,0 0 0,0 0 0,1 0 0,-1 0 0,1-1 0,0 1 0,4 4 0,-6-6 0,1 0 0,0-1 0,0 1 0,0 0 0,0-1 0,0 1 0,0-1 0,0 1 0,0-1 0,1 0 0,-1 1 0,0-1 0,0 0 0,0 0 0,0 0 0,0 0 0,1 0 0,-1 0 0,0 0 0,0 0 0,0 0 0,0-1 0,0 1 0,0 0 0,1-1 0,-1 1 0,0-1 0,0 1 0,0-1 0,0 0 0,0 1 0,0-2 0,8-4 0,0 0 0,-1-1 0,0 0 0,0-1 0,0 1 0,-1-1 0,-1-1 0,8-11 0,-11 15 0,0 0 0,0-1 0,-1 0 0,0 1 0,0-1 0,0 0 0,-1 0 0,0 0 0,0 0 0,0 0 0,-1 0 0,0 0 0,0-1 0,-1 1 0,0 0 0,-1-6 0,-2-2 0,-1 1 0,-1 0 0,-13-24 0,9 18 0,8 15 0,0 1 0,0 0 0,0 0 0,-1 0 0,1 0 0,-1 0 0,0 1 0,0-1 0,0 1 0,0-1 0,0 1 0,-4-2 0,-4-1 0,0 1 0,-18-5 0,7 2 0,12 6 0,44-1 0,0-2 0,0-1 0,56-16 0,-50 10 0,80-10 0,-60 16 0,83-4 0,-162 11 0,15-2 0,0 1 0,0-1 0,-1 1 0,1-1 0,-1-1 0,1 1 0,-7-2 0,-7-2-3935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46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1 181 10848,'0'0'6815,"15"-2"-5788,165-12 1198,46-6 106,26-21 691,-189 28-717,118-43 1,-167 51-2351,25-12 1354,-16 4-5101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0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1205 11048,'0'0'13921,"9"-15"-13231,60-103 954,-57 95-1044,-1-1 0,-1 0 1,-2 0-1,8-31 0,-14 43-367,4-18 742,10-33 0,-12 49-930,0 0 1,-1 0-1,-1-1 0,0 1 1,-1-24-1,18 93-45,23 117 0,-36-135 0,-1 0 0,0 67 0,-6-77 0,-6 40 0,6-65 0,1-1 0,0 1 0,-1 0 0,1 0 0,-1-1 0,0 1 0,0 0 0,1-1 0,-1 1 0,0-1 0,0 1 0,0-1 0,-1 0 0,1 1 0,0-1 0,0 0 0,-1 0 0,1 0 0,-1 0 0,-1 1 0,0 0 0,0-1 0,0 0 0,0 0 0,0-1 0,0 1 0,-1-1 0,1 1 0,0-1 0,0 0 0,-5-1 0,-4 0 0,1-2 0,-1 1 0,1-1 0,-21-10 0,21 9 0,1-1 0,0 0 0,0-1 0,0 0 0,1 0 0,0-1 0,0-1 0,1 1 0,-14-17 0,21 23 0,1 1 0,0-1 0,0 1 0,0 0 0,0-1 0,0 1 0,0-1 0,0 1 0,0-1 0,0 1 0,0-1 0,0 1 0,0-1 0,0 1 0,0-1 0,0 1 0,0-1 0,0 1 0,0-1 0,1 1 0,-1 0 0,0-1 0,0 1 0,1-1 0,-1 1 0,0 0 0,1-1 0,-1 1 0,0 0 0,1-1 0,-1 1 0,0 0 0,1 0 0,-1-1 0,1 1 0,0 0 0,17-7 0,101 12 0,-62-1 0,65-4 0,-104-2 0,-1 0 0,0 0 0,1-2 0,-1 0 0,0-1 0,-1-1 0,32-15 0,-13 1 0,-1-2 0,-1-1 0,-1-2 0,-1-1 0,-2-1 0,0-1 0,-2-2 0,-1-1 0,-2-1 0,37-62 0,-39 55 0,-2-1 0,-1-1 0,-3-1 0,-1-1 0,-2 0 0,-2-1 0,-1 0 0,-3 0 0,-2-1 0,-2 0 0,-4-88 0,0 119 0,1 6 0,-1 1 0,1-1 0,-1 1 0,-1-1 0,0 1 0,-3-11 0,5 18 0,0 0 0,0-1 0,0 1 0,-1 0 0,1 0 0,0-1 0,0 1 0,0 0 0,0 0 0,0-1 0,0 1 0,-1 0 0,1 0 0,0 0 0,0-1 0,0 1 0,-1 0 0,1 0 0,0 0 0,0 0 0,0 0 0,-1-1 0,1 1 0,0 0 0,0 0 0,-1 0 0,1 0 0,0 0 0,0 0 0,-1 0 0,1 0 0,0 0 0,0 0 0,-1 0 0,1 0 0,0 0 0,-1 0 0,1 0 0,0 0 0,0 0 0,-1 0 0,1 0 0,0 1 0,0-1 0,0 0 0,-1 0 0,1 0 0,0 0 0,0 0 0,0 1 0,-1-1 0,1 0 0,0 0 0,0 0 0,0 1 0,-1-1 0,-6 16 0,-2 12 0,-3 10 0,2 1 0,-6 42 0,7 14 0,4-1 0,9 122 0,18-2 0,-20-204 0,0-1 0,1 0 0,1 0 0,-1 0 0,2-1 0,-1 1 0,1-1 0,10 14 0,-6-11 0,1 0 0,0-1 0,1 0 0,0 0 0,12 8 0,-19-16 0,1 0 0,-1 0 0,1 0 0,-1 0 0,1-1 0,0 0 0,-1 0 0,1 0 0,0 0 0,0-1 0,0 0 0,0 0 0,0 0 0,-1-1 0,1 1 0,0-1 0,0 0 0,5-2 0,5-3 0,1 1 0,-1-2 0,-1 0 0,16-10 0,-5 0 0,0-2 0,42-40 0,-47 39 0,1 0 0,2 2 0,38-25 0,-57 41 0,0 0 0,-1 0 0,1 0 0,0 1 0,0-1 0,0 1 0,0 0 0,0 0 0,0 0 0,0 1 0,0 0 0,0-1 0,0 2 0,0-1 0,0 0 0,0 1 0,0-1 0,0 1 0,0 1 0,0-1 0,0 0 0,0 1 0,0 0 0,-1 0 0,1 0 0,-1 0 0,0 0 0,1 1 0,-1-1 0,0 1 0,0 0 0,-1 0 0,1 0 0,0 1 0,1 3 0,-3-6 0,-1-1 0,-1 1 0,1 0 0,0-1 0,0 1 0,0-1 0,0 1 0,0-1 0,0 1 0,-1-1 0,1 1 0,0-1 0,0 1 0,-1-1 0,1 0 0,0 1 0,0-1 0,-1 1 0,1-1 0,-1 0 0,1 1 0,0-1 0,-1 0 0,1 1 0,-1-1 0,1 0 0,-1 0 0,0 1 0,-15 7 0,2-8 0,0-1 0,0 0 0,0-1 0,-14-3 0,10 1 0,-36-1 0,49 4 0,0 2 0,-1-1 0,1 1 0,0-1 0,0 1 0,-1 1 0,1-1 0,0 1 0,0 0 0,0 0 0,-5 3 0,4-1 0,0 0 0,0 0 0,0 0 0,1 0 0,0 1 0,-8 8 0,11-10 0,1-1 0,0 0 0,-1 1 0,1-1 0,0 1 0,0-1 0,0 1 0,0 0 0,1-1 0,-1 1 0,1 0 0,0 0 0,-1-1 0,1 1 0,1 0 0,-1 0 0,0-1 0,1 1 0,-1 0 0,2 4 0,0-1 0,0 0 0,0 0 0,0 0 0,1 0 0,0 0 0,0 0 0,0-1 0,1 1 0,0-1 0,0 0 0,0 0 0,1-1 0,-1 1 0,1-1 0,0 0 0,0 0 0,1-1 0,-1 1 0,1-1 0,0 0 0,10 3 0,-12-5 0,-1 0 0,1 0 0,0 0 0,-1 0 0,1-1 0,0 0 0,0 0 0,-1 0 0,1 0 0,0 0 0,0-1 0,-1 0 0,1 0 0,5-2 0,-3 1 0,0-1 0,-1 0 0,1 0 0,-1-1 0,0 1 0,0-1 0,0 0 0,5-7 0,-3 4 0,-1 0 0,0-1 0,-1 0 0,0 0 0,0-1 0,-1 1 0,0-1 0,0 0 0,-1 0 0,0 0 0,2-14 0,-1-49 0,-3 82 0,0 0 0,0 0 0,2 0 0,-1 0 0,1 0 0,5 11 0,30 58 0,-34-72 0,-1-1 0,2 0 0,-1 1 0,1-1 0,0-1 0,0 1 0,0-1 0,1 0 0,0 0 0,9 5 0,-10-7 0,0 0 0,0-1 0,0 0 0,1 0 0,-1 0 0,1-1 0,-1 0 0,1 0 0,-1 0 0,1-1 0,0 0 0,-1 0 0,1 0 0,8-2 0,-2 0 0,-1 0 0,1-1 0,0 0 0,-1-1 0,1 0 0,-1-1 0,0 0 0,0-1 0,-1 0 0,0-1 0,0 0 0,0-1 0,10-11 0,-2 1 0,-1-2 0,-1 0 0,-1 0 0,0-2 0,-2 1 0,0-2 0,-2 0 0,-1 0 0,0-1 0,-2 0 0,-1-1 0,8-44 0,21-237 0,-27 27 0,-9 271 0,-3-32 0,3 38 0,-1 1 0,1-1 0,0 0 0,-1 0 0,1 1 0,-1-1 0,0 1 0,1-1 0,-1 0 0,0 1 0,0 0 0,0-1 0,0 1 0,0-1 0,0 1 0,-1 0 0,1 0 0,-2-2 0,1 3 0,1 0 0,0 1 0,0-1 0,0 0 0,0 1 0,0-1 0,0 0 0,0 1 0,0 0 0,0-1 0,0 1 0,0-1 0,0 1 0,1 0 0,-1 0 0,0-1 0,0 1 0,1 0 0,-1 0 0,0 0 0,1 0 0,-1 0 0,1 0 0,-1 2 0,-12 21 0,1 0 0,1 1 0,1 1 0,1-1 0,2 2 0,0-1 0,2 1 0,1 0 0,1 0 0,2 49 0,4-12 0,3 1 0,3-1 0,23 89 0,-26-130 0,18 45 0,-20-59 0,1 0 0,-1 0 0,2-1 0,-1 1 0,1-1 0,0 0 0,12 10 0,-15-15 0,0-1 0,0 0 0,0-1 0,0 1 0,1 0 0,-1-1 0,0 0 0,1 0 0,-1 0 0,1 0 0,-1 0 0,1-1 0,0 0 0,-1 0 0,1 0 0,-1 0 0,1 0 0,0 0 0,6-3 0,0 1 0,0-2 0,0 1 0,0-1 0,0-1 0,13-7 0,-12 4 0,-1-1 0,1 0 0,-1 0 0,-1-1 0,1 0 0,13-20 0,-18 22 0,0 0 0,-1 0 0,0 0 0,0-1 0,0 1 0,2-13 0,-5 16 0,-4 0 0,3 5 0,-1 1 0,1-1 0,-1 1 0,1-1 0,-1 1 0,1-1 0,-1 1 0,1 0 0,0-1 0,-1 1 0,1-1 0,0 1 0,0 0 0,0 0 0,-1-1 0,1 1 0,0 0 0,0-1 0,0 1 0,0 1 0,0 0 0,-14 39 0,-14 78 0,25-102 0,2 0 0,-1 0 0,2 0 0,1 0 0,0 0 0,1 0 0,6 27 0,-6-39 0,-1 0 0,1 0 0,0 0 0,0 0 0,1 0 0,-1-1 0,1 1 0,0-1 0,0 0 0,1 0 0,7 7 0,-9-9 0,0-1 0,0 1 0,0-1 0,1 1 0,-1-1 0,0 0 0,1 0 0,-1 0 0,1 0 0,-1-1 0,1 1 0,0-1 0,-1 1 0,1-1 0,0 0 0,-1 0 0,1 0 0,0-1 0,-1 1 0,1 0 0,-1-1 0,1 0 0,0 0 0,2-1 0,8-4 0,0 0 0,-1-1 0,0 0 0,-1-1 0,18-15 0,45-54 0,-54 57 0,1 1 0,1 0 0,1 2 0,35-20 0,-6 3 0,-42 28 0,0 1 0,0 0 0,0 1 0,1 0 0,11-3 0,0 0 0,-11 6 0,-7 3 0,-33 19 0,-1-6 0,1 2 0,0 1 0,-49 41 0,68-51 0,1 1 0,0 1 0,0-1 0,-11 17 0,16-20 0,0 0 0,0 1 0,1-1 0,0 1 0,0 0 0,1-1 0,0 1 0,0 1 0,-1 10 0,3-15 0,0 0 0,0 0 0,0 0 0,1 0 0,-1 0 0,1 0 0,0 0 0,0 0 0,0 0 0,1 0 0,-1 0 0,1-1 0,-1 1 0,1 0 0,0-1 0,0 1 0,0-1 0,0 0 0,0 0 0,1 0 0,4 3 0,1 1 0,0-1 0,1 0 0,0-1 0,0 1 0,16 4 0,-8-5 0,-1 0 0,1 0 0,-1-2 0,1 0 0,0-1 0,0-1 0,-1 0 0,1-1 0,0-1 0,0-1 0,-1 0 0,19-7 0,91-18 0,-125 27 0,0 1 0,1-1 0,-1 0 0,0 0 0,0 0 0,0-1 0,0 1 0,0 0 0,0 0 0,0-1 0,0 1 0,-1 0 0,1-1 0,-1 1 0,1 0 0,-1-1 0,1 1 0,-1-1 0,1 1 0,-1-1 0,0 1 0,0-1 0,0 0 0,0 1 0,0-1 0,0 1 0,-1-1 0,0-2 0,-2-12 207,0-1 0,-1-28 0,1 12-4763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0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18391,'0'0'8528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0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15072,'0'0'4422,"17"-3"-3355,228-43 1991,-128 35-1004,1 4 0,146 11-1,-263-3-2010,25-2 813,-24 1-800,-1 0 0,0 0-1,0 0 1,1 0 0,-1 0 0,0-1 0,0 1 0,1 0 0,-1-1-1,0 1 1,0-1 0,0 0 0,1 1 0,-1-1 0,0 0 0,1-1-1,-3-2-521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5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1176 6328,'0'0'5068,"7"-12"-4775,20-32 317,-2-1-1,36-95 1,-56 125-25,-10 31-33,-1 6-471,-18 69 249,-18 128 0,29-122-141,-20 189 435,3-57 298,22-168 242,2-76-441,0-191 161,36-332-41,-21 484-741,3-1-1,1 2 1,4-1 0,23-51 0,-35 90-90,1 1 1,1-1-1,1 2 1,0-1-1,1 1 0,0 0 1,15-15-1,-20 24-4,0-1 0,1 2 0,-1-1 0,1 0 0,-1 1 0,1 0 0,0 0 0,1 0-1,-1 1 1,0 0 0,1 0 0,-1 0 0,1 1 0,0 0 0,-1 0 0,1 0 0,0 0 0,0 1 0,-1 0 0,1 0 0,0 1-1,10 2 1,-4 0 12,-1 1 1,0 0-1,-1 1 0,1 0 0,-1 1 0,0 0 0,0 1 0,0 0 0,-1 0 0,-1 1 0,1 0 0,-1 1 0,0 0 1,-1 0-1,8 12 0,-10-12 5,0 0-1,0 0 1,-1 1 0,0 0 0,0-1 0,-1 1 0,-1 1 0,1-1 0,-2 0 0,0 0-1,0 1 1,0-1 0,-1 1 0,-1-1 0,0 0 0,-1 1 0,-3 13 0,2-13 11,-1 0 0,0 1 0,-1-2 1,0 1-1,-1 0 0,0-1 0,0 0 0,-1 0 1,-11 11-1,13-16-16,-1 0 0,1-1 0,-1 1 1,1-2-1,-1 1 0,0 0 0,-1-1 0,1 0 0,-1-1 1,1 1-1,-1-1 0,0-1 0,1 1 0,-1-1 0,0 0 1,0-1-1,-10 0 0,3-1 40,-1 0 1,-23-6-1,32 5-29,0 1 0,1-1 0,-1 0-1,1 0 1,0-1 0,-1 1 0,1-1 0,0 0-1,-7-6 1,12 8-20,-1 1 0,0-1 0,1 1-1,-1-1 1,1 0 0,-1 1 0,0-1-1,1 0 1,-1 1 0,1-1 0,0 0-1,-1 0 1,1 1 0,-1-1 0,1 0-1,0 0 1,0 0 0,0 0 0,-1 1-1,1-1 1,0-1 0,1 1-4,-1 1-1,0-1 1,1 1-1,-1-1 1,1 1 0,-1 0-1,1-1 1,-1 1-1,1 0 1,-1-1 0,1 1-1,-1 0 1,1 0-1,-1-1 1,1 1 0,0 0-1,-1 0 1,1 0-1,-1 0 1,1 0 0,-1 0-1,2 0 1,36 5 95,-5 4-38,0-2-1,1-1 1,-1-1 0,43 0 0,-54-6-18,0 0 1,0-1 0,-1-1 0,1-1 0,-1-1 0,1-1-1,32-14 1,-39 14-13,-1-1-1,0 0 1,-1-1-1,0 0 0,0-1 1,-1 0-1,0-1 1,0 0-1,-1-1 1,-1-1-1,10-13 1,-14 17 1,-1 0 1,0-1 0,-1 0 0,0 0 0,3-12 0,-5 14-13,-1 0 0,0 0 0,-1 0 0,0 0 0,0 0-1,0 0 1,-3-13 0,2 17-5,1-1-1,-1 0 1,0 0 0,0 0-1,0 1 1,-1-1-1,1 1 1,-1-1-1,-2-4 1,2 7-11,1 0 0,0 0 0,0 0-1,0 0 1,0 1 0,-1-1 0,1 0 0,-1 1 0,1-1 0,0 0-1,-1 1 1,1 0 0,-1-1 0,1 1 0,-1 0 0,1 0 0,-1 0 0,1 0-1,-1 0 1,1 0 0,-1 0 0,1 0 0,-1 1 0,1-1 0,0 1-1,-1-1 1,-1 1 0,-4 2 7,1 0-1,0 0 1,-1 0 0,1 0-1,1 1 1,-1 0-1,0 0 1,1 1 0,0 0-1,-6 7 1,2-2 17,1 0-1,1 2 1,-1-1-1,-8 19 1,14-23-17,0 0 0,0 0 0,0 0 0,1 0 0,0 0 0,0 1-1,1-1 1,0 0 0,1 13 0,0-10-2,0 0-1,1 0 0,1-1 1,0 1-1,0 0 0,7 13 1,-7-18-8,0-1 0,0 1 0,1-1 0,0 0 0,0 0 0,0 0 0,1 0 0,-1-1 0,1 1 0,0-1 0,0-1 0,0 1 0,0-1 0,0 0 0,1 0 0,-1 0 0,1-1 0,-1 1 0,1-1 0,-1-1 0,1 1 1,0-1-1,-1 0 0,1 0 0,0-1 0,-1 0 0,1 0 0,0 0 0,6-3 0,9-4 18,0-2 1,-1 0-1,0-1 0,0-1 1,-2-1-1,1 0 0,-2-1 1,0-2-1,-1 1 0,0-2 1,-1 0-1,-1-1 0,-1 0 1,0-1-1,-2-1 1,12-24-1,-4-13 117,-10 27 36,-8 28-165,0 0 0,0 0 0,0 0-1,1 0 1,-1 0 0,1 1-1,-1-1 1,1 0 0,0 1-1,-1-1 1,1 1 0,0-1-1,0 1 1,0 0 0,0 0-1,0 0 1,1 0 0,-1 0-1,0 1 1,0-1 0,3 0 0,4-1 10,1 1 0,-1 0 0,17 0 0,-23 1-16,1 0 0,-1 1 0,1-1 1,-1 1-1,0 0 0,1 0 0,-1 0 0,0 0 1,1 1-1,-1-1 0,0 1 0,0 0 1,0 0-1,0 0 0,-1 0 0,1 1 0,-1-1 1,1 1-1,-1 0 0,0-1 0,0 1 0,2 4 1,4 7 14,-1 0 1,-1 0-1,9 28 1,-2-6-8,-7-20-1,0-1-8,0 0-1,1 0 0,0-1 1,19 27-1,-24-38 1,1 0 0,-1 0 0,1-1-1,0 1 1,0-1 0,0 1 0,0-1 0,0 0 0,0 0-1,0-1 1,1 1 0,-1-1 0,1 1 0,-1-1 0,1 0-1,0 0 1,-1-1 0,1 1 0,0-1 0,-1 0-1,1 0 1,0 0 0,0 0 0,-1 0 0,1-1 0,0 0-1,4-1 1,1-1 2,-1-1-1,0 1 1,0-1-1,0-1 1,0 0-1,0 0 1,-1 0-1,0-1 1,0 0-1,-1 0 1,0-1-1,7-8 1,5-11 17,0 0 0,15-35 0,18-24 37,-46 79-9,-3 7-16,-4 15-1,-13 38-27,11-38 6,-70 347 19,29 3 27,40-321-37,-4 61 25,5-72 48,3-31-52,0-5-1,3-19 14,47-281 199,-36 224-189,3 0-1,4 1 0,31-78 1,-8 24 44,-18 53-9,42-92 0,-62 160-80,0 1-1,0 0 1,1 0-1,0 0 1,1 1 0,0 0-1,14-13 1,-19 19-15,0 0 0,0 1 0,0-1-1,1 1 1,-1 0 0,0-1 0,1 1 0,-1 0 0,1 0 0,-1 0 0,1 1 0,0-1-1,-1 1 1,1-1 0,0 1 0,-1 0 0,1 0 0,0 0 0,-1 1 0,1-1 0,0 0-1,-1 1 1,1 0 0,-1 0 0,1 0 0,-1 0 0,1 0 0,-1 0 0,0 0 0,1 1 0,-1-1-1,0 1 1,0 0 0,3 3 0,1 2 4,0 0 1,0 1-1,-1-1 0,-1 1 1,1 0-1,-1 0 0,0 0 0,-1 1 1,4 12-1,1 12 20,5 36 0,-10-48-17,0 0 1,-2 0-1,0 0 0,-5 38 1,3-51-5,-1 1 1,0-1-1,0 0 1,-1 0-1,0-1 0,-6 13 1,6-16-1,1-1 0,0 1 0,-1-1-1,0 0 1,0 1 0,0-1 0,0 0 0,-1-1 0,1 1 0,-1-1 0,1 1 0,-1-1 0,-6 2 0,7-3 1,-1 0 0,0 0 0,0 0 0,0-1 1,0 0-1,0 0 0,0 0 0,0 0 0,0-1 0,0 0 1,1 1-1,-1-1 0,0-1 0,0 1 0,1 0 1,-1-1-1,-6-4 0,7 4 5,-1 0 0,1 0 1,0 0-1,-1-1 0,1 1 0,0-1 0,0 0 1,1 0-1,-1 0 0,1 0 0,-1-1 1,1 1-1,0-1 0,1 1 0,-1-1 1,0 0-1,0-4 0,1 7-11,1 0-1,0 0 1,0 0-1,0 1 1,0-1-1,1 0 1,-1 0 0,0 0-1,0 1 1,0-1-1,1 0 1,-1 1-1,0-1 1,1 0-1,-1 0 1,1 1 0,-1-1-1,0 1 1,1-1-1,0 0 1,-1 1-1,1-1 1,-1 1-1,1-1 1,0 1 0,-1-1-1,1 1 1,0 0-1,-1-1 1,1 1-1,0 0 1,0 0-1,-1-1 1,1 1 0,0 0-1,0 0 1,-1 0-1,1 0 1,0 0-1,1 0 1,38 3 47,-37-3-42,171 35 88,-153-32-94,1-1 1,-1-1 0,1-1-1,-1 0 1,28-6-1,-37 4-1,0-1 0,-1 0 0,1-1 0,-1 0 0,1-1 0,-1 0 0,-1-1-1,1-1 1,-1 1 0,17-15 0,-16 10 6,0 0 0,-1-1 0,0 0 0,0-1 0,-2 0 0,1-1 0,-2 0 0,0 0 0,-1 0 0,0-1 0,-1 0-1,0 0 1,2-17 0,-5 22 1,11-55 13,-12 61-17,-1-1-1,0 1 1,1-1 0,-2 1-1,1-1 1,0 1-1,-1-1 1,0 1 0,0-1-1,0 1 1,-3-6-1,4 9-1,-1 0 0,1 1 0,-1-1-1,1 1 1,0-1 0,-1 1 0,1-1-1,-1 1 1,1-1 0,-1 1 0,1-1-1,-1 1 1,1 0 0,-1-1 0,0 1-1,1 0 1,-1 0 0,0-1 0,1 1-1,-1 0 1,1 0 0,-1 0 0,0 0-1,1 0 1,-2 0 0,0 0 0,0 0 0,0 1 0,0-1 0,1 1 0,-1 0 0,0-1 0,1 1 0,-1 0 0,-2 2-1,-1 1 4,-1 0-1,1 1 0,0-1 1,-5 8-1,-4 7 0,1 0 0,1 0 0,1 1 0,-14 35 0,20-43-3,1 1 0,0 0 1,0 1-1,2-1 0,0 0 0,0 1 0,1 0 1,1-1-1,1 16 0,-1-25-1,1 1 0,0 0 0,0-1 0,0 1 0,1-1 0,0 1 0,0-1 0,0 0 0,0 0 0,0 1 0,1-2 0,0 1 0,0 0 0,0 0 0,0-1 0,1 0 0,-1 0 0,1 0 0,0 0 0,-1 0 0,6 2 0,-3-3 0,0 1 0,-1-1 0,1-1 0,0 1 0,0-1 0,0 0 0,0-1 0,0 1 0,0-1 0,0 0 0,0-1 0,0 1 0,0-1 0,0 0 0,-1-1 0,8-2 0,12-7 16,0-1 1,0-1-1,-1-1 0,-1-1 0,32-28 1,-31 24 2,-1 1 1,2 1-1,1 2 0,36-18 1,-61 33-19,0-1 1,1 1 0,-1-1-1,0 1 1,1-1 0,-1 1-1,1 0 1,-1-1 0,0 1-1,1 0 1,-1 0 0,1 0-1,-1 0 1,1 1 0,-1-1-1,0 0 1,1 1 0,-1-1-1,1 0 1,-1 1 0,0 0-1,1-1 1,-1 1 0,0 0-1,0 0 1,0-1-1,0 1 1,1 0 0,-1 0-1,0 0 1,-1 0 0,1 1-1,0-1 1,0 0 0,0 0-1,-1 1 1,1-1 0,0 0-1,-1 1 1,0-1 0,1 0-1,-1 2 1,3 8 0,-1-1 0,0 0 0,-1 1 0,0 16 0,-1-17 3,-1 19 1,0-23 2,1 0 0,0 1 0,0-1 0,0 1 0,1-1 0,-1 0 0,2 0 0,1 7 0,-3-13-7,0 1-1,1-1 1,-1 0 0,0 1 0,1-1 0,-1 0 0,1 0 0,-1 1 0,0-1 0,1 0-1,-1 0 1,1 0 0,-1 0 0,0 0 0,1 0 0,-1 0 0,1 0 0,-1 1 0,1-1-1,-1-1 1,0 1 0,1 0 0,-1 0 0,1 0 0,-1 0 0,1 0 0,-1 0 0,0 0-1,1-1 1,-1 1 0,1 0 0,-1 0 0,0 0 0,1-1 0,-1 1 0,0 0 0,1-1-1,-1 1 1,0 0 0,0-1 0,1 1 0,-1 0 0,0-1 0,1 0 0,15-17 7,-15 17-6,71-101 67,-39 55 15,53-62-1,-83 107-79,-1-1 0,1 0 0,0 1-1,-1 0 1,1 0 0,1 0 0,-1 0-1,0 0 1,0 0 0,5-1 0,-7 3-3,0 0 0,0 0 0,0 0 1,0 0-1,0 0 0,0 0 0,0 0 1,0 0-1,0 0 0,0 0 0,0 1 1,1-1-1,-1 0 0,0 1 1,0-1-1,-1 1 0,1-1 0,0 1 1,0-1-1,0 1 0,0 0 0,0-1 1,0 1-1,-1 0 0,1 0 1,0 0-1,-1 0 0,1-1 0,-1 1 1,1 0-1,-1 0 0,1 0 0,-1 0 1,0 0-1,1 0 0,-1 0 0,0 2 1,6 19 25,-1 1 0,4 44 1,-7-45-7,1 0 1,1 0-1,12 38 1,-15-57-19,0 0 0,0 0 1,1 0-1,-1 0 0,1 0 1,0-1-1,0 1 1,0 0-1,0-1 0,0 0 1,1 1-1,-1-1 0,1 0 1,-1 0-1,1 0 0,0-1 1,0 1-1,4 1 1,-2-2 0,0 1 1,0-1 0,0 0-1,1-1 1,-1 1 0,0-1-1,0 0 1,1-1 0,-1 1 0,8-3-1,5-2 14,1-1-1,0 0 0,-1-2 1,-1 0-1,18-12 1,85-55 165,-63 38-70,-49 32-89,1 0 0,-1 1 1,1 0-1,0 0 1,0 1-1,0 0 1,0 0-1,1 1 0,-1 0 1,1 1-1,-1 0 1,19 1-1,-25 1-24,1 0 0,-1 1 0,1-1 0,-1 0 0,1 1 0,-1 0 0,0 0 0,5 3 0,9 6 0,-32-21 0,-28-18 0,40 26 0,-1 0 0,0 1 0,1-1 0,-1 1 0,0 0 0,0 0 0,0 0 0,0 1 0,0-1 0,0 1 0,0 0 0,-5 1 0,2 0 0,1 1 0,-1 0 0,0 0 0,1 1 0,0 0 0,-1 0 0,1 0 0,0 1 0,1 0 0,-1 0 0,1 1 0,-1-1 0,1 1 0,1 0 0,-1 1 0,1-1 0,0 1 0,0 0 0,1-1 0,-5 11 0,5-10 0,0 1 0,1-1 0,0 1 0,0 0 0,0 0 0,1 0 0,0 0 0,1 0 0,-1 0 0,1 0 0,1 0 0,-1 0 0,1 0 0,0 0 0,1 0 0,0-1 0,0 1 0,0 0 0,1-1 0,4 8 0,-5-11 0,-1 0 0,1-1 0,0 1 0,0 0 0,1-1 0,-1 0 0,0 1 0,1-1 0,-1 0 0,1 0 0,0-1 0,0 1 0,0 0 0,0-1 0,0 0 0,0 0 0,0 0 0,0 0 0,0 0 0,1 0 0,-1-1 0,0 0 0,0 0 0,1 0 0,-1 0 0,0 0 0,6-2 0,-2 1 0,-1-1 0,1 0 0,-1 0 0,0-1 0,0 0 0,0 0 0,0-1 0,-1 0 0,1 1 0,-1-2 0,0 1 0,8-10 0,7-11 0,-1-1 0,-2 0 0,-1-1 0,-1-1 0,-1-1 0,-2 0 0,-1 0 0,8-34 0,5-38 0,11-115 0,-25 148 0,-3 18 0,-2 0 0,-2-1 0,-6-85 0,3 133 0,-1 0 0,1 0 0,-1 0 0,0 0 0,0 0 0,0 0 0,0 0 0,0 0 0,0 1 0,-3-4 0,4 5 0,0 1 0,-1 0 0,1-1 0,0 1 0,-1 0 0,1 0 0,0 0 0,0-1 0,-1 1 0,1 0 0,0 0 0,-1 0 0,1 0 0,0-1 0,-1 1 0,1 0 0,0 0 0,-1 0 0,1 0 0,0 0 0,-1 0 0,1 0 0,-1 0 0,1 0 0,0 0 0,-1 0 0,1 0 0,0 0 0,-1 1 0,0-1 0,0 1 0,0 0 0,0 0 0,0 0 0,0 0 0,0 0 0,0 1 0,0-1 0,0 0 0,0 1 0,0-1 0,0 3 0,-9 23 0,1 0 0,2 1 0,1 0 0,1 0 0,-2 45 0,2-25 0,-2 37 0,4 0 0,3 0 0,4-1 0,20 113 0,-20-177 0,1 0 0,0 0 0,16 36 0,-15-44 0,-1-1 0,2 0 0,-1 0 0,2-1 0,-1 1 0,1-2 0,15 15 0,-19-21 0,0 0 0,0-1 0,0 1 0,1-1 0,-1 0 0,0-1 0,1 1 0,0-1 0,-1 1 0,1-2 0,0 1 0,-1 0 0,1-1 0,0 0 0,0 0 0,-1 0 0,1-1 0,0 1 0,-1-1 0,1 0 0,0 0 0,-1-1 0,1 0 0,-1 0 0,5-2 0,1-1 0,1-1 0,-1 0 0,0-1 0,0 0 0,-1 0 0,0-1 0,0 0 0,14-18 0,-2-4 0,-2-1 0,-1 0 0,18-44 0,-7 16 0,-36 89 0,1 0 0,1 1 0,2 0 0,1 0 0,1 0 0,5 43 0,-3-65 0,1 1 0,0 0 0,0 0 0,1-1 0,6 15 0,-8-22 0,0 1 0,0-1 0,1 1 0,-1-1 0,1 0 0,0 1 0,0-1 0,0 0 0,0 0 0,0 0 0,0-1 0,0 1 0,1 0 0,-1-1 0,1 1 0,-1-1 0,1 0 0,0 0 0,-1 0 0,1 0 0,0 0 0,0-1 0,4 1 0,-1-1 0,0 0 0,0-1 0,0 0 0,-1 0 0,1 0 0,0-1 0,0 0 0,-1 0 0,1 0 0,-1-1 0,0 1 0,0-1 0,0-1 0,0 1 0,0-1 0,5-5 0,7-8 0,-1-1 0,25-33 0,-20 23 0,5-8 0,30-33 0,-50 62 0,1 0 0,0 0 0,0 1 0,0 0 0,1 1 0,16-9 0,-20 13 0,0-1 0,1 1 0,-1 0 0,1 1 0,-1-1 0,1 1 0,-1 0 0,1 0 0,-1 0 0,1 0 0,-1 1 0,1 0 0,-1 0 0,8 3 0,7 3 0,34 18 0,-40-19 0,-5-1 0,-13-8 0,-19-5 0,14 7 0,-1 0 0,1 0 0,0 2 0,0-1 0,-1 1 0,1 0 0,0 1 0,0 0 0,0 1 0,0 0 0,1 1 0,-1 0 0,1 0 0,0 1 0,0 0 0,1 1 0,-1 0 0,1 0 0,0 1 0,1 0 0,-1 0 0,2 0 0,-1 1 0,1 0 0,0 1 0,1 0 0,-6 10 0,9-14 0,0 0 0,0 0 0,0 0 0,1 0 0,0 1 0,0-1 0,0 0 0,1 0 0,-1 1 0,1-1 0,1 0 0,-1 1 0,1-1 0,0 0 0,0 0 0,0 1 0,1-1 0,0 0 0,0 0 0,0-1 0,0 1 0,1 0 0,0-1 0,0 1 0,4 3 0,-3-3 0,1 0 0,-1 0 0,1 0 0,1-1 0,-1 0 0,0 0 0,1 0 0,0-1 0,0 0 0,0 0 0,0 0 0,1-1 0,-1 0 0,1 0 0,-1-1 0,1 0 0,0 0 0,0 0 0,9-1 0,5-2 0,0-2 0,-1 0 0,1-1 0,-1-1 0,0-1 0,-1-1 0,1-1 0,-2 0 0,1-2 0,-1 0 0,-1-1 0,17-15 0,0-2 0,-2-2 0,-1-1 0,-1-1 0,41-62 0,-64 85 0,-4 5 0,0 0 0,1 0 0,-1 0 0,1 1 0,9-8 0,-13 13 0,1 0 0,-1 0 0,0 0 0,0 0 0,1 0 0,-1 0 0,0 0 0,0 0 0,0 0 0,0 0 0,0 0 0,0 0 0,-1 0 0,1 0 0,0 0 0,-1 1 0,-5 32 0,1 0 0,1 0 0,2 52 0,2-84 0,0 0 0,0 0 0,0 0 0,0 0 0,0 1 0,1-1 0,-1 0 0,1 0 0,-1 0 0,1 0 0,0-1 0,0 1 0,0 0 0,0 0 0,0 0 0,0-1 0,1 1 0,-1-1 0,1 1 0,-1-1 0,1 1 0,-1-1 0,1 0 0,0 0 0,2 2 0,-1-2 0,0-1 0,-1 0 0,1 1 0,0-1 0,-1 0 0,1 0 0,-1-1 0,1 1 0,0-1 0,-1 1 0,1-1 0,-1 0 0,1 0 0,-1 0 0,1 0 0,-1 0 0,0 0 0,1-1 0,2-2 0,21-18 0,-1 0 0,-1-2 0,39-48 0,-24 26 0,-37 46 0,-1 7 0,-3 20 0,-7 37 0,9-61 0,-1 3 0,0 1 0,1-1 0,0 1 0,0-1 0,1 1 0,-1-1 0,1 1 0,1-1 0,-1 0 0,4 8 0,-4-11 0,0-1 0,1 1 0,-1 0 0,1-1 0,-1 1 0,1-1 0,0 0 0,0 0 0,0 0 0,0 0 0,0 0 0,1 0 0,-1 0 0,0 0 0,1-1 0,0 0 0,-1 1 0,1-1 0,0 0 0,-1 0 0,1 0 0,0-1 0,0 1 0,0-1 0,3 1 0,3-1 0,-1-1 0,0 0 0,1 0 0,-1 0 0,0-1 0,0 0 0,0-1 0,0 1 0,-1-2 0,1 1 0,-1-1 0,0 0 0,0-1 0,0 0 0,0 0 0,-1 0 0,8-8 0,1-4 0,0 0 0,-1-1 0,-1-1 0,-1 0 0,12-25 0,22-54 0,37-123 0,-39 98 0,-25 72 0,-1 0 0,-3-1 0,-3-1 0,-1 0 0,3-67 0,-15 96 0,-5 19 0,-5 11 0,1 3 0,1 2 0,0-1 0,1 1 0,1 0 0,-11 20 0,-26 65 0,43-93 0,-18 48 0,3 2 0,1-1 0,4 2 0,1 0 0,3 0 0,2 1 0,3 69 0,3-98 0,1 1 0,1-1 0,2 1 0,0-1 0,2 0 0,0-1 0,20 42 0,-26-63 0,1 0 0,0-1 0,0 0 0,0 1 0,1-1 0,-1 0 0,1 0 0,-1 0 0,1-1 0,0 1 0,0-1 0,0 1 0,1-1 0,-1 0 0,0 0 0,1-1 0,4 3 0,-3-3 0,1 0 0,-1 0 0,1 0 0,-1-1 0,1 1 0,0-1 0,-1-1 0,1 1 0,-1-1 0,11-2 0,1-3 0,0 0 0,-1-1 0,0-1 0,0 0 0,0-1 0,21-17 0,-8 2 0,-1-2 0,32-36 0,-45 36 0,-12 19 0,-3 7 0,0 0 0,0 0 0,0 1 0,0-1 0,0 0 0,0 0 0,0 0 0,0 0 0,0 0 0,-1 0 0,1 0 0,0 0 0,0 0 0,0 0 0,0 0 0,0 0 0,0 0 0,0 0 0,0 0 0,0 0 0,-1 0 0,1 1 0,0-1 0,0 0 0,0 0 0,0 0 0,0 0 0,0 0 0,0-1 0,0 1 0,-1 0 0,1 0 0,0 0 0,0 0 0,0 0 0,0 0 0,0 0 0,0 0 0,0 0 0,0 0 0,0 0 0,0 0 0,-1 0 0,1 0 0,0 0 0,0 0 0,0 0 0,0-1 0,0 1 0,0 0 0,0 0 0,0 0 0,0 0 0,0 0 0,0 0 0,0 0 0,0 0 0,0 0 0,0-1 0,0 1 0,0 0 0,0 0 0,0 0 0,-9 5 0,0 3 0,1 0 0,-1 1 0,1 0 0,1 0 0,0 1 0,0 0 0,1 0 0,-6 13 0,8-16 0,2-1 0,-1 1 0,1 0 0,0 0 0,0 0 0,1 0 0,0 0 0,0 0 0,1 0 0,0 0 0,0 1 0,1-1 0,-1 0 0,2 0 0,1 8 0,-3-14 0,1 0 0,-1 1 0,1-1 0,0 0 0,-1 1 0,1-1 0,0 0 0,0 0 0,0 1 0,0-1 0,0 0 0,0 0 0,0 0 0,0 0 0,0 0 0,0 0 0,0-1 0,1 1 0,-1 0 0,3 0 0,-2 0 0,1-1 0,-1 1 0,1-1 0,-1 0 0,1 0 0,-1 0 0,0 0 0,1-1 0,-1 1 0,1-1 0,3-1 0,3-1 0,1-1 0,-1-1 0,0 0 0,16-12 0,-2-2 0,0-1 0,-2-1 0,0-2 0,22-31 0,15-16 0,-47 60 0,-11 10 0,1 0 0,-1 0 0,0 0 0,0 0 0,0 0 0,0 0 0,0 0 0,0 0 0,1 0 0,-1 0 0,0 0 0,0 0 0,0 0 0,0 0 0,0 0 0,0 0 0,1 0 0,-1 0 0,0 0 0,0 0 0,0 0 0,0 0 0,0 0 0,0 0 0,0 0 0,1 0 0,-1 0 0,0 0 0,0 1 0,0-1 0,0 0 0,0 0 0,0 0 0,0 0 0,0 0 0,0 0 0,0 0 0,0 0 0,0 1 0,1-1 0,-1 0 0,0 0 0,0 0 0,0 0 0,0 1 0,-3 23 0,0-7 0,3-10 0,-1 3 0,1 1 0,0-1 0,0 1 0,1-1 0,3 12 0,-3-20 0,-1 1 0,1-1 0,0 1 0,0-1 0,0 1 0,1-1 0,-1 0 0,0 1 0,1-1 0,0 0 0,-1 0 0,1 0 0,0 0 0,0-1 0,0 1 0,0-1 0,1 1 0,-1-1 0,0 1 0,1-1 0,-1 0 0,1 0 0,-1 0 0,1-1 0,3 2 0,4-1 0,0 0 0,0 0 0,0-1 0,0 0 0,1-1 0,-1 0 0,10-2 0,69-23 0,-53 14 0,10 4 0,-16 8 0,-29 0 0,0 0 0,-1-1 0,1 1 0,-1 0 0,1 0 0,-1 0 0,1-1 0,-1 1 0,1 0 0,-1-1 0,1 1 0,-1 0 0,1-1 0,-1 1 0,0-1 0,1 1 0,-1 0 0,0-1 0,1 1 0,-1-1 0,0 0 0,0 1 0,1 0 0,-1 0 0,0-1 0,0 1 0,0 0 0,0 0 0,0-1 0,0 1 0,1 0 0,-1 0 0,0 0 0,0-1 0,0 1 0,1 0 0,-1 0 0,0 0 0,0 0 0,0-1 0,1 1 0,-1 0 0,0 0 0,0 0 0,1 0 0,-1 0 0,0 0 0,0 0 0,1 0 0,-1 0 0,0 0 0,1 0 0,-1 0 0,0 0 0,0 0 0,1 0 0,-1 0 0,0 0 0,0 0 0,1 0 0,-1 0 0,0 0 0,0 0 0,1 1 0,-1-1 0,0 0 0,0 0 0,0 0 0,1 0 0,-1 1 0,0-1 0,0 0 4,0 0 0,1 0 1,-1 0-1,0 1 0,0-1 0,0 0 1,0 0-1,0 0 0,0 0 0,1 0 0,-1 1 1,0-1-1,0 0 0,0 0 0,0 0 0,0 0 1,0 1-1,0-1 0,0 0 0,0 0 1,0 0-1,0 0 0,0 1 0,0-1 0,0 0 1,0 0-1,0 0 0,0 1 0,0-1 0,0 0 1,0 0-1,0 0 0,0 0 0,0 1 1,0-1-1,0 0 0,-1 0 0,1 0 0,0 0 1,0 0-1,0 1 0,0-1 0,0 0 0,0 0 1,-1 0-1,1 0 0,0 0 0,0 0 1,0 0-1,0 0 0,-1 0 0,1 1 0,0-1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1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12456,'0'0'7343,"12"-7"-6544,11-8-325,0 2 0,2 0 0,-1 2-1,33-10 1,-15 9 317,2 3 0,-1 2 0,85-4 0,134 17 2072,-58 1-75,-159-7-2093,76-12 0,-101 9-1426,0-1 1,0-2-1,0 0 1,-1 0-1,29-16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4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20207,'0'0'1792,"11"-1"-901,34-4 13,-43 5-848,-1 0-1,1 0 1,0 1 0,-1-1-1,1 1 1,0-1 0,-1 1-1,1 0 1,-1-1 0,1 1-1,-1 0 1,1 0 0,-1 0-1,1 0 1,-1 0-1,0 0 1,0 1 0,0-1-1,1 0 1,-1 1 0,-1-1-1,1 1 1,0-1 0,0 1-1,0-1 1,0 3 0,1 1 69,8 16 298,-1 1 0,0 0 1,-2 1-1,6 35 0,8 98 1220,-6-37-41,-12-99-1362,1 10 339,2 1-1,17 55 1,-6-61-579,-15-23 0,0 0 0,-1 0 0,1 0 0,0 0 0,-1 0 0,0 0 0,1 1 0,-1-1 0,0 0 0,0 1 0,-1-1 0,1 1 0,0-1 0,-1 1 0,1 3 0,-1-6 0,0 0 0,0 0 0,0 0 0,0-1 0,0 1 0,0 0 0,0 0 0,0 0 0,0 0 0,0 0 0,0 0 0,0 0 0,1 0 0,-1 0 0,0 0 0,0 0 0,0 0 0,0 0 0,0 0 0,0 0 0,0 0 0,0 0 0,0 0 0,0 0 0,0 0 0,0 0 0,0 0 0,1 0 0,-1 0 0,0 0 0,0 0 0,0 0 0,0 0 0,0 0 0,0 0 0,0 1 0,0-1 0,0 0 0,0 0 0,0 0 0,0 0 0,0 0 0,0 0 0,0 0 0,0 0 0,2-9 0,-10-71 0,6 52 0,-7-39 0,-33-126 0,22 120 0,10 37 0,-8-51 0,17 76 0,0 0 0,0-1 0,1 1 0,0-1 0,1 1 0,2-12 0,-1 16 0,0 0 0,0 0 0,1 0 0,0 0 0,1 1 0,-1-1 0,1 1 0,0 0 0,0 0 0,10-9 0,-6 8 0,0 0 0,0 0 0,1 1 0,0 0 0,0 1 0,0 0 0,1 0 0,-1 1 0,1 1 0,0-1 0,1 1 0,-1 1 0,0 0 0,1 1 0,-1 0 0,13 0 0,-10 1 0,0 0 0,-1 1 0,0 1 0,1 0 0,-1 1 0,0 0 0,0 1 0,0 0 0,-1 1 0,1 0 0,-1 1 0,0 0 0,15 12 0,-22-15 0,0 1 0,0 0 0,0-1 0,-1 2 0,1-1 0,-1 0 0,0 1 0,0 0 0,0-1 0,-1 1 0,0 0 0,0 0 0,2 9 0,-3-7 0,1 1 0,-2-1 0,1 1 0,-1-1 0,-1 1 0,1-1 0,-1 1 0,-3 12 0,-3 2 0,-1 0 0,-1-1 0,-1 0 0,-1-1 0,-16 24 0,0-7 0,-1-1 0,-2-2 0,-49 45 0,30-31 0,49-48 0,-1 1 0,1-1 0,0 1 0,-1-1 0,1 1 0,0-1 0,-1 1 0,1 0 0,0-1 0,0 1 0,0 0 0,-1-1 0,1 1 0,0-1 0,0 1 0,0 0 0,0-1 0,0 1 0,0 0 0,0-1 0,1 1 0,-1 0 0,0-1 0,0 1 0,0-1 0,1 1 0,-1 0 0,0-1 0,0 1 0,1-1 0,-1 1 0,1-1 0,-1 1 0,0-1 0,1 1 0,-1-1 0,1 1 0,-1-1 0,1 0 0,0 1 0,-1-1 0,1 0 0,-1 1 0,2-1 0,33 17 0,-34-17 0,124 41 0,-73-25 0,57 24 0,-102-37 0,-1 0 0,0 0 0,-1 1 0,1 0 0,-1 0 0,1 0 0,-1 1 0,-1-1 0,1 1 0,6 9 0,-10-12 0,1 0 0,-1 0 0,0 0 0,0 1 0,0-1 0,0 0 0,-1 1 0,1-1 0,-1 0 0,1 1 0,-1-1 0,0 1 0,0-1 0,0 0 0,0 1 0,0-1 0,0 1 0,-1-1 0,1 1 0,-1-1 0,0 0 0,0 1 0,0-1 0,0 0 0,0 0 0,0 0 0,-1 0 0,1 0 0,-1 0 0,1 0 0,-3 2 0,-5 5 0,-1-1 0,0 0 0,0-1 0,0 0 0,-1-1 0,-13 7 0,3-4 0,0-1 0,-36 10 0,38-15 0,0 0 0,1-1 0,-1-1 0,-33-2 0,17-2 0,-57-13 0,88 15 0,1 1 0,-1-1 0,1 1 0,0-1 0,0 0 0,0-1 0,0 1 0,0 0 0,0-1 0,0 0 0,0 1 0,-2-3 0,5 3 0,0 1 0,0 0 0,0-1 0,-1 1 0,1 0 0,0-1 0,0 1 0,0 0 0,0-1 0,1 1 0,-1 0 0,0-1 0,0 1 0,0 0 0,0-1 0,0 1 0,0 0 0,0-1 0,1 1 0,-1 0 0,0 0 0,0-1 0,0 1 0,1 0 0,-1 0 0,0-1 0,0 1 0,1 0 0,-1 0 0,0-1 0,0 1 0,1 0 0,-1 0 0,0 0 0,1 0 0,-1 0 0,0 0 0,1 0 0,-1-1 0,0 1 0,1 0 0,3-2 0,18-13-3935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5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19703,'0'0'5082,"8"10"-4036,1 1-751,-4-6-127,0 0 0,-1 1 0,1 0 0,-1 0 0,-1 1 0,1-1 0,-1 1 0,5 13 0,1 11 1112,-2 0 0,0 1 1,2 50-1,-10-125-1127,1 31-4326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5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0 160 11256,'0'0'8450,"12"-8"-7707,-2 0-514,-6 4-153,-1 2-1,1-1 0,-1 0 0,1 1 1,0-1-1,0 1 0,0 0 0,0 1 0,1-1 1,-1 1-1,0-1 0,1 1 0,-1 1 1,1-1-1,-1 1 0,1-1 0,6 2 1,39-2 1277,0-1 0,93-18 0,-41 5 667,-74 12-1542,-5 1 217,-1-1 0,1 0 0,-1-2-1,0 0 1,38-16 0,-27 0 159,-17 8-5660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6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1 144 11256,'0'0'14759,"10"-7"-14085,-7 5-615,8-6 146,1 0-1,-1 1 1,2 1-1,-1 0 1,22-8-1,128-22 1748,18 2 525,-125 25-2122,-43 7-355,-1 0 0,0 1 0,1 0 0,0 1 0,-1 0 0,21 3 0,-19 3 0,-11 2 0,-4-5 0,1-1 0,-1 1 0,0-1 0,-1 0 0,1 0 0,0 0 0,-5 4 0,-30 16 863,15-12-5723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7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13864,'0'0'12922,"9"2"-12356,-6-1-514,7 2 123,1 0 1,-1-1-1,1 0 1,0-1-1,18 0 0,66-8 1521,106-23-1,-174 25-1513,1 2 1,-1 0-1,0 2 1,43 4-1,1 4-182,-58-1 0,-11-6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8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436 103 9944,'0'0'11526,"-7"-11"-10978,-24-33 11,28 40-410,0 0 1,-1 1-1,0-1 1,0 1-1,0-1 1,0 1 0,0 0-1,-1 0 1,1 1-1,-1 0 1,0-1-1,0 2 1,1-1 0,-2 0-1,1 1 1,0 0-1,-7-1 1,0 2 231,0 0 0,1 0 0,-1 1 0,0 1 0,-21 5 0,21-3-99,0 0 0,0 1 0,1 1 0,0 0 0,0 1 0,0 0-1,1 1 1,0 0 0,0 0 0,1 1 0,0 0 0,1 1 0,-12 16 0,11-13-143,1 2 1,1-1 0,0 1 0,1 0-1,1 0 1,0 0 0,1 1-1,-4 31 1,6-36-140,1 1 0,0 0 0,1 0 0,0 0 0,1 0 0,0 0 0,1 0 0,1 0 0,0-1 0,0 1 0,1-1 0,10 21 0,-6-18 0,57 95 0,-56-97 0,1 1 0,0-1 0,1-1 0,0 0 0,25 19 0,-18-18 0,0 0 0,0-2 0,1 0 0,0-1 0,37 12 0,-45-19 0,0 1 0,0-1 0,0-1 0,0 0 0,0 0 0,0-1 0,0-1 0,0 0 0,0 0 0,0-1 0,-1-1 0,1 1 0,10-6 0,25-10 0,0-3 0,71-45 0,-95 51 0,0-1 0,0-1 0,-2-1 0,0-1 0,-1 0 0,27-38 0,-40 48 0,0-1 0,0 1 0,-1-1 0,-1-1 0,0 1 0,0-1 0,-1 1 0,0-1 0,1-13 0,-3 16 0,0 0 0,-1 0 0,0 0 0,-1 0 0,0 0 0,0 0 0,0 0 0,-1 0 0,0 0 0,-1 0 0,0 1 0,0-1 0,-7-10 0,3 5 0,0 1 0,-1 0 0,0 1 0,-1 0 0,0 0 0,-1 1 0,0 0 0,0 1 0,-17-11 0,-16-7 0,-47-20 0,72 39 0,-1 1 0,1 1 0,-1 0 0,0 2 0,-33-4 0,42 7 0,-82-4 0,82 5 0,0 1 0,0 0 0,0 1 0,0 0 0,0 1 0,-17 6 0,17-5 0,0 0 0,0 0 0,-1-1 0,1 0 0,-17 1 0,20-2 0,0 1 0,1-1 0,0 1 0,-1 0 0,1 0 0,0 1 0,0-1 0,-5 6 0,8-6 381,6-4 161,7-5-2591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5:59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84 8640,'0'0'5666,"-11"-10"-5136,-32-31-80,40 39-317,0-1-1,0 1 0,1 0 0,-1 0 1,0 0-1,-1 0 0,1 1 1,-4-2-1,-5-3 1128,0-2 1464,16 15 1203,5 5-3669,9 10 684,32 33 1,7 8 83,-9 1-283,-3 1 0,-3 2 0,-4 2 0,-2 2 1,-3 1-1,24 81 0,-45-117-743,59 212 0,-66-221 0,0 1 0,-2-1 0,-2 0 0,0 1 0,-1-1 0,-2 1 0,-7 35 0,6-45 0,-2 0 0,0-1 0,0 0 0,-2 0 0,0 0 0,-1-1 0,-1 0 0,0 0 0,-1-1 0,-1 0 0,0-1 0,-1 0 0,-1-1 0,0-1 0,-1 0 0,-23 17 0,20-18 0,0 0 0,-1-1 0,0 0 0,-24 8 0,40-18 71,0 1 0,1-1-1,-1 0 1,0 1 0,0-1 0,1 0 0,-1 0 0,0 0-1,1 0 1,-1 0 0,-3-1 0,-6-4-4856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6:05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1 9744,'0'0'8063,"-10"7"-7733,-2 1-212,-31 23 428,31-21 55,1 1 0,0 0 0,0 0 0,1 1 0,-13 20 0,-4 7-63,10-14-86,-19 36 0,29-47-318,-56 124 874,39-78-623,9-24-3,1 0-1,2 1 0,-12 62 1,18-58 228,0 69-1,6-89-408,2-1 0,0 0 0,1 1-1,1-1 1,10 29 0,8 12 297,3-1 1,3-1 0,2-1-1,53 75 1,-82-131-488,10 14 84,0 0 1,1-1 0,0 0 0,2-1 0,-1 0 0,21 14-1,21 14 52,-30-22-91,36 23 0,-51-37-56,-7-4 0,1 1 0,0-1 0,0 0 0,-1 0 0,1 0 0,6 1 0,-9-3 0,0 0 0,0 1 0,0-1 0,0 0 0,0 0 0,0-1 0,0 1 0,0 0 0,0 0 0,0 0 0,0-1 0,0 1 0,0 0 0,0-1 0,-1 1 0,1-1 0,0 1 0,0-1 0,0 1 0,-1-1 0,1 1 0,0-1 0,0 0 0,-1 0 0,1 1 0,-1-1 0,1 0 0,-1 0 0,1 0 0,-1 0 0,1 1 0,-1-1 0,0 0 0,1 0 0,-1-1 0,4-13 217,0 0-1,-1 1 1,1-26-1,-1-5-4874,-3 44 4493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6:07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66 9848,'0'0'11798,"-11"-2"-11285,-5-1-313,8 2-27,0 0 0,1-1 0,-1 0-1,-14-6 1,18 6 124,-1 0 0,0 1-1,0-1 1,0 1 0,0 0 0,0 0-1,-1 0 1,1 1 0,0 0-1,-8 0 1,9 1-130,0-1-1,0 1 1,0 0 0,0 0-1,0 1 1,0-1 0,0 1-1,0-1 1,1 1 0,-1 1-1,0-1 1,-4 4 0,2 0 94,-1 1 1,1-1-1,1 1 1,-9 14 0,13-19-206,0-1 1,0 1-1,0 0 1,0-1 0,1 1-1,-1 0 1,1 0-1,-1 0 1,1 0 0,0 0-1,0 0 1,0-1-1,0 1 1,0 0-1,0 0 1,0 0 0,1 0-1,-1 0 1,1 0-1,-1-1 1,1 1-1,0 0 1,0 0 0,-1-1-1,1 1 1,1 0-1,-1-1 1,2 3-1,-1-2 1,0 0-1,0 0 0,0 0 0,0 0 1,0-1-1,1 1 0,-1-1 0,0 1 1,1-1-1,-1 0 0,1 0 0,-1 0 0,1 0 1,0-1-1,-1 1 0,1-1 0,0 0 1,-1 1-1,5-1 0,-1-2-53,-1 1-1,1 0 1,-1-1 0,1 0-1,-1 0 1,0-1 0,0 1-1,0-1 1,0 0 0,-1 0-1,1-1 1,-1 1 0,0-1-1,7-9 1,-6 7-4,0 0 1,-1 0-1,1-1 0,-2 0 0,1 0 1,-1 0-1,0 0 0,0-1 0,-1 1 1,2-12-1,-3 18 1,-1-1 0,0 1 0,0-1 0,0 1 0,-1-1 0,1 1 0,0-1 0,0 1 0,-1-1 0,1 1 0,-1-1 0,1 1 0,-1-1 0,0 1 0,0 0 0,1-1 0,-1 1 0,0 0 0,0 0 0,0 0 0,-1 0 0,1-1 0,0 1 0,0 1 0,0-1 0,-1 0 0,1 0 0,0 0 0,-1 1 0,1-1 0,-1 1 0,1-1 0,-1 1 0,1-1 0,-1 1 0,1 0 0,-1 0 0,1 0 0,-1 0 0,0 0 0,1 0 0,-1 0 0,1 1 0,-1-1 0,1 0 0,-1 1 0,1-1 0,-1 1 0,1 0 0,0-1 0,-3 3 0,-5 3 0,1 0 0,0 0 0,-12 15 0,17-19 0,0 1 0,1 0 0,0 0 0,0 0 0,0 0 0,0 0 0,0 1 0,0-1 0,1 1 0,0-1 0,0 1 0,0-1 0,-1 8 0,2-11 0,0 1 0,0-1 0,0 1 0,1-1 0,-1 0 0,0 1 0,0-1 0,1 1 0,-1-1 0,0 1 0,0-1 0,1 0 0,-1 1 0,1-1 0,-1 0 0,0 1 0,1-1 0,-1 0 0,1 0 0,-1 1 0,1-1 0,-1 0 0,1 0 0,-1 0 0,0 0 0,1 1 0,-1-1 0,1 0 0,-1 0 0,1 0 0,-1 0 0,1 0 0,0 0 0,-1 0 0,1-1 0,-1 1 0,0 0 0,1 0 0,-1 0 0,1 0 0,-1-1 0,1 1 0,-1 0 0,1 0 0,-1-1 0,0 1 0,1 0 0,-1-1 0,1 0 0,10-6 152,0-2-1,-1 1 1,0-1 0,0-1 0,9-12-1,14-19-4076,-31 37 3005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5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76 21503,'0'0'4599,"-11"-7"-5491,-15-8 936,-31-12-1,46 22 0,-1 1 0,0 0-1,1 0 1,-1 1-1,-1 1 1,-21-2-1,23 4-251,-11 0 818,22 0-711,-1 0 1,1 0-1,-1 0 0,1 0 1,0 0-1,-1 0 1,1 0-1,-1 0 0,1 1 1,0-1-1,-1 0 0,1 0 1,-1 1-1,1-1 0,0 0 1,-1 0-1,1 1 1,0-1-1,-1 0 0,1 1 1,0-1-1,0 0 0,-1 1 1,1-1-1,0 1 0,0-1 1,0 0-1,-1 1 1,1-1-1,0 1 0,0-1 1,0 0-1,0 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40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13864,'0'0'5331,"-4"12"-4404,-3 13-427,1 1-1,1 0 1,1 1 0,0 43 0,7 15 1026,3 0 0,34 154 0,-36-221-1054,1 0 0,1-1 0,0 0 0,13 23 0,-18-38-426,0-1 0,0 1 0,0 0 0,0-1 0,0 1 0,0-1 0,1 1 0,-1-1 0,1 0 0,-1 1 0,1-1-1,-1 0 1,1 0 0,0 0 0,0 0 0,0 0 0,-1-1 0,1 1 0,0-1 0,0 1 0,0-1 0,0 1 0,0-1 0,0 0 0,0 0 0,0 0 0,0 0 0,0 0 0,0-1-1,0 1 1,0-1 0,0 1 0,-1-1 0,1 0 0,0 1 0,0-1 0,2-2 0,4-1 136,-1 0 0,1-1-1,-1-1 1,0 1 0,-1-1 0,1 0-1,5-7 1,1-5-182,0 0 0,13-27 0,4-4 0,44-78 0,-42 71 0,56-77 0,33 2 0,-121 131 0,34-32 0,-35 31 0,0 1 0,0-1 0,1 1 0,-1 0 0,0-1 0,0 1 0,0 0 0,0 0 0,0 0 0,0 0 0,0 0 0,0 0 0,0 0 0,0 0 0,-1 0 0,-1 0 0,-230 19 0,128-7 0,-37 8 0,-12 2 0,138-18 0,32-5 0,28-9 853,-21 5-5655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4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12456,'0'0'6489,"11"-2"-5872,37-5 421,0 2 0,1 3 0,96 8 0,-93-2-142,50 8 995,-87-10-1165,0 2 1,0 0 0,-1 0 0,24 12 0,-26-11-381,1 0-1,22 4 1,-21-5-3866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4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1 283 12552,'0'0'12997,"10"-7"-12387,-2 1-482,1 1-1,0 0 0,0 0 1,0 1-1,0 0 0,1 1 1,-1 0-1,1 0 0,13-1 0,111-14 1242,160-15 1310,-96 27-2026,91-7-27,-190 11-626,-72 2 0,-49-17 0,-37-16 0,-101-40 0,106 51 0,41 15 0,11 6 0,-1 0 0,1-1 0,-1 1 0,1 0 0,-1 0 0,1 1 0,-1-1 0,0 0 0,-4 1 0,23 1 0,0 2 0,0 0 0,21 6 0,168 49 0,-200-56 0,0 0 0,0-1 0,0 2 0,0-1 0,0 0 0,-1 1 0,10 7 0,-14-9 0,0 0 0,0 0 0,0 1 0,0-1 0,0 0 0,0 0 0,0 1 0,0-1 0,0 0 0,-1 0 0,1 1 0,0-1 0,-1 0 0,1 0 0,-1 0 0,1 0 0,-1 0 0,0 0 0,0 0 0,1 0 0,-1 0 0,0 0 0,0 0 0,0 0 0,-2 1 0,-12 9 0,0 0 0,-1-1 0,0-1 0,-1-1 0,-31 12 0,-26 13 0,48-19 0,-63 36 0,89-50 0,0 0 0,-1 0 0,1 0 0,-1 0 0,1 0 0,0 0 0,-1 0 0,1 0 0,-1 0 0,1 0 0,0 0 0,-1 0 0,1 0 0,-1 0 0,1-1 0,0 1 0,-1 0 0,1 0 0,0-1 0,-1 1 0,1 0 0,0 0 0,-1-1 0,1 1 0,0 0 0,0-1 0,-1 1 0,1 0 0,0-1 0,0 1 0,0 0 0,-1-1 0,1 1 0,0-1 0,0 1 0,0 0 0,0-1 0,0 1 0,0-1 0,-6-20 0,5 19 0,-8-82 0,8 77 0,-1-32 0,2 37 0,0 1 0,0 0 0,0-1 0,0 1 0,0-1 0,1 1 0,-1-1 0,0 1 0,1 0 0,0-1 0,-1 1 0,1 0 0,0 0 0,-1-1 0,1 1 0,0 0 0,0 0 0,0 0 0,0 0 0,0 0 0,0 0 0,3-1 0,10-4-3935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4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9944,'0'0'9642,"-9"16"-8890,3-4-612,0 0-1,1 0 1,0 1-1,1-1 1,0 1-1,1 0 1,1 0-1,0 0 1,1 0-1,0 16 1,7 64 830,4 103 1130,-3 211 5716,-14-440-7816,0 8 0,-2-10 0,-1-7 0,1 0 0,-5-77 0,13 108 0,1 0 0,0 0 0,1 0 0,0 1 0,1-1 0,0 0 0,1 0 0,0 1 0,0-1 0,1 1 0,1 0 0,0 0 0,0 1 0,1-1 0,0 1 0,10-11 0,-9 13 0,1 1 0,0-1 0,0 1 0,1 1 0,0 0 0,0 0 0,0 1 0,0 0 0,1 0 0,0 1 0,19-4 0,-20 6 0,-1-1 0,1 1 0,0 1 0,0 0 0,-1 0 0,1 0 0,0 1 0,-1 1 0,1-1 0,-1 2 0,1-1 0,-1 1 0,0 0 0,10 6 0,-14-7 0,-1 0 0,1 1 0,-1-1 0,1 1 0,-1 0 0,0 0 0,0 0 0,0 0 0,-1 1 0,1-1 0,-1 1 0,0 0 0,0 0 0,0 0 0,0 0 0,-1 0 0,1 0 0,-1 0 0,1 9 0,-2-9 0,0 0 0,0 0 0,-1 0 0,1 0 0,-1 0 0,0 0 0,0-1 0,-1 1 0,1 0 0,-1 0 0,1-1 0,-1 1 0,0-1 0,-1 1 0,1-1 0,-1 0 0,1 0 0,-1 0 0,0 0 0,0-1 0,-6 5 0,-8 4 0,0 0 0,-1-2 0,0 0 0,0-1 0,-1-1 0,1 0 0,-2-2 0,1 0 0,-1-1 0,0-1 0,-31 1 0,73 5 0,-3-3 0,0 1 0,-1 1 0,0 0 0,0 2 0,-1 0 0,0 1 0,-1 0 0,0 2 0,17 17 0,-30-28 0,-1 0 0,0 1 0,1-1 0,-1 1 0,0-1 0,2 6 0,-4-7 0,1 0 0,-1-1 0,1 1 0,-1 0 0,0 0 0,0 0 0,1 0 0,-1 0 0,0 0 0,0 0 0,0 0 0,0-1 0,0 1 0,0 0 0,0 0 0,0 0 0,-1 0 0,1 0 0,0 0 0,0 0 0,-1 0 0,1 0 0,-1-1 0,1 1 0,-1 0 0,1 0 0,-1-1 0,0 2 0,0-2 850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53:4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13464,'0'0'12047,"15"7"-11293,2 2-471,-7-4-68,1 0-1,-1 0 1,1-1-1,0 0 1,0-1-1,19 3 1,9 0 243,84 10 2142,-106-15-2325,1-1 0,-1 0 1,1-2-1,-1 0 0,19-4 0,86-17-126,-88 17-4245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06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7832,'0'0'2882,"10"1"-2691,42 4 5886,-51-3-5921,-1 1 0,0-1-1,1 0 1,0 1 0,0-1 0,-1 0-1,1 1 1,2 2 0,6 19 674,0 34 578,-5-41-1054,-1-1 0,0 20-1,0 13 104,0 37 521,-4-72 11,-1 0 1,-6 23-1,11-64-594,2-75 52,-1-2-3,-3 96-344,0 1-1,0-1 0,-1 0 1,0 1-1,-1-1 0,0 0 1,0 1-1,0-1 0,-4-8 1,4 10 181,4 5-1718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0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20 9536,'0'0'8849,"-10"6"-8415,3-2-320,-4 2 252,0 1 0,1-1 0,0 1 0,0 1 0,-15 14 0,25-21-305,0-1-1,-1 1 1,1-1 0,0 1 0,-1-1 0,1 1 0,0-1 0,0 1-1,0-1 1,-1 1 0,1-1 0,0 1 0,0-1 0,0 1 0,0 0-1,0-1 1,0 1 0,0-1 0,0 1 0,0-1 0,0 1 0,0-1-1,1 1 1,-1 0 0,0-1 0,0 1 0,0-1 0,1 1-1,-1-1 1,0 1 0,1-1 0,-1 0 0,0 1 0,1-1 0,-1 1-1,1-1 1,0 1 41,-1 0-1,1-1 1,0 1-1,-1-1 1,1 1-1,0-1 1,0 1-1,-1-1 1,1 0-1,0 1 1,0-1-1,0 0 1,0 0-1,-1 0 1,1 0-1,0 1 1,1-1-1,-3 1 51,0 0 0,0 0 0,0 0 0,0 0 0,-1 0 0,1 0 0,1 1 0,-1-1-1,0 0 1,0 1 0,0-1 0,1 1 0,-1-1 0,1 1 0,-1-1 0,1 1 0,0-1 0,-1 1 0,1 0-1,0-1 1,0 1 0,0-1 0,1 3 0,-1-3-118,0 0 0,0 0 0,0 0 0,0-1 0,0 1 0,1 0 0,-1-1-1,0 1 1,1 0 0,-1-1 0,0 1 0,1 0 0,-1-1 0,1 1 0,-1-1 0,1 1 0,-1 0 0,1-1-1,-1 1 1,1-1 0,0 0 0,1 1 0,-1 0 6,0-1 1,1 0-1,-1 0 0,1 0 1,-1 0-1,1 0 0,-1 0 1,0 0-1,1 0 0,-1-1 1,1 1-1,-1-1 0,0 1 1,1-1-1,-1 1 0,0-1 1,3-1-1,-2 0 18,0 1 0,0-1 0,-1 0 0,1 0 0,0 0 0,-1 0 0,1 0 0,-1 0 0,1 0 0,-1 0 0,0-1 0,0 1 0,1-4 0,-2 5-36,0 1 0,1-1 0,-1 1-1,0-1 1,0 0 0,0 1 0,0-1 0,0 0-1,0 1 1,0-1 0,0 1 0,0-1-1,0 0 1,0 1 0,0-1 0,-1 1 0,1-1-1,0 0 1,0 1 0,-1-1 0,1 0 0,-1 1-2,0-1 1,1 1-1,-1 0 1,0-1 0,0 1-1,1 0 1,-1 0 0,0 0-1,1 0 1,-1 0-1,0 0 1,0 0 0,1 0-1,-1 0 1,0 0 0,0 0-1,1 0 1,-1 0 0,0 1-1,0-1 1,1 0-1,-1 0 1,0 1 0,-1 0 7,1-1-1,0 1 1,0 0 0,0-1 0,0 1 0,0 0 0,0 0 0,0-1 0,0 1-1,0 0 1,0 0 0,0 0 0,0 0 0,1 1 0,-1-1 0,0 0 0,1 0-1,-1 0 1,1 1 0,0-1 0,-1 1 0,25-24-28,-21 17 111,0 1 1,0-1-1,0 0 0,-1 0 0,1-1 1,-1 1-1,-1 0 0,3-9 1,6-17-982,-9 28 406,0 1-1,1-1 0,-1 0 1,1 1-1,0-1 1,0 1-1,0-1 0,3-2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0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9344,'0'0'7854,"-10"2"-7599,-16 4-5,1 0 0,-1 2 0,2 1 0,-31 16 0,-10 9 243,36-20-281,0 1-1,1 2 1,-29 22-1,52-35-182,-75 66 504,69-58-448,0 0-1,1 0 1,1 1 0,-14 23-1,8-8 63,2 0 0,1 1 0,-9 33 0,17-48-81,1-1 0,0 0 1,1 1-1,1 0 0,0-1 1,1 1-1,0 0 0,1-1 1,5 23-1,-5-30-36,1 0-1,0 0 1,0 0 0,1 0 0,0 0-1,0 0 1,0 0 0,1-1 0,0 0-1,0 1 1,0-1 0,0-1 0,1 1-1,0-1 1,0 0 0,0 0 0,1 0-1,5 3 1,-3-4 2,-1 0 1,1 0-1,-1-1 0,1 0 0,0-1 1,0 1-1,0-2 0,0 1 1,0-1-1,0 0 0,0 0 0,0-1 1,0 0-1,10-4 0,-6 2 22,0-1 0,0 0 0,0-1 0,-1 0 0,0-1 0,0 0-1,-1-1 1,0 0 0,0 0 0,0-1 0,-1-1 0,0 0 0,-1 0 0,15-20-1,-11 10 27,-1-1 0,-1 0-1,-1-1 1,-1 1 0,0-2-1,-2 1 1,6-33 0,16-152 541,-28 191-531,0 0-1,0-1 1,-2 1 0,0 0-1,-1 0 1,0 0 0,-11-27-1,10 23 28,4 17-103,0 1 1,0-1-1,0 1 0,-1-1 1,1 1-1,0-1 1,-1 1-1,1-1 1,-1 1-1,1 0 0,-1-1 1,0 1-1,0 0 1,1-1-1,-1 1 1,0 0-1,0 0 0,-1-1 1,1 2-14,1 0-1,0 0 1,-1 0 0,1 0-1,0 0 1,0 0 0,-1 0 0,1 0-1,0 0 1,0 0 0,-1 1-1,1-1 1,0 0 0,0 0 0,-1 0-1,1 0 1,0 1 0,0-1 0,0 0-1,0 0 1,-1 0 0,1 1-1,0-1 1,0 0 0,0 0 0,0 1-1,0-1 1,0 0 0,-1 0-1,1 1 1,0-1 0,0 0 0,0 1-1,0-1 1,0 0 0,0 0-1,0 1 1,0-1 0,0 0 0,0 0-1,1 1 1,-1-1 0,0 0-1,-1 18-30,1-16 28,-2 80-119,9 96 0,24 80 68,-30-249 61,2 12 1,1 0-1,8 29 0,-10-44-7,1 0-1,-1 0 1,1 0 0,0 0-1,0-1 1,1 0-1,-1 0 1,1 0 0,1 0-1,-1 0 1,1-1 0,8 7-1,-9-9 9,0 0 1,0 0-1,1 0 0,-1-1 0,0 1 1,1-1-1,-1-1 0,1 1 0,0 0 1,-1-1-1,1 0 0,0 0 0,-1-1 1,1 1-1,-1-1 0,1 0 1,-1 0-1,1 0 0,-1-1 0,1 0 1,4-2-1,4-2 25,-1-1 0,0 0 1,0 0-1,0-2 0,19-17 1,-13 6 21,-1-1 1,0-1 0,-2 0 0,-1-2 0,12-24-1,-1 2 74,22-52 148,-3 4 104,-29 73-113,-9 21-67,0 13-114,9 45-15,-3 1 0,8 116 1,-19-157-70,-2 1 0,0-1 1,-1 1-1,-9 33 0,11-51 0,0 0-1,0-1 1,-1 1 0,1 0-1,0 0 1,-1 0-1,1-1 1,0 1-1,-1 0 1,1 0 0,-1-1-1,1 1 1,-1 0-1,0-1 1,1 1 0,-1 0-1,0-1 1,1 1-1,-1-1 1,0 1 0,0-1-1,1 0 1,-1 1-1,0-1 1,0 0 0,0 0-1,0 1 1,0-1-1,1 0 1,-1 0 0,0 0-1,0 0 1,0 0-1,0 0 1,0 0 0,0 0-1,1 0 1,-1-1-1,0 1 1,0 0-1,0-1 1,0 1 0,1 0-1,-1-1 1,-1 0-1,-5-3 51,0 0-1,0-1 0,-12-10 1,13 10-10,-14-10 83,-45-41 376,57 49-397,12 13-25,15 16-46,-6-13-51,1 0 1,0 0 0,1-1 0,-1-1-1,19 6 1,-17-7-19,-10-3 28,1-1 0,-1 1 0,1-2 0,0 1 0,0-1 0,0 0 0,0 0 0,0-1 0,0 0 0,0 0-1,0-1 1,-1 0 0,1 0 0,0-1 0,0 1 0,0-1 0,-1-1 0,1 1 0,10-7 0,-6 1 22,0 1-1,0-2 1,-1 1 0,0-2 0,0 1 0,-1-1 0,0-1 0,-1 0 0,9-14 0,17-38 79,-25 45-49,0 1 0,2-1-1,0 2 1,0-1-1,16-15 1,-26 31-48,0 1 1,-1-1-1,1 1 1,0-1-1,0 1 0,0-1 1,-1 1-1,1-1 1,0 1-1,0 0 0,0 0 1,0 0-1,0-1 1,0 1-1,0 0 0,0 0 1,0 0-1,-1 0 1,1 0-1,0 1 0,0-1 1,0 0-1,0 0 1,0 0-1,0 1 0,0-1 1,0 1-1,-1-1 0,1 1 1,0-1-1,0 1 1,-1-1-1,1 1 0,0-1 1,-1 1-1,1 0 1,0 0-1,-1-1 0,1 1 1,-1 0-1,1 1 1,5 6-7,-1-1 0,0 2 0,4 9 0,-5-11 0,14 27-43,20 51-1,-34-75 47,-1 1 0,0-1 0,0 1 0,-1 0 0,-1-1 0,1 1 0,-2 0 0,0 0 0,-2 21 0,2-29 13,-1-1 0,1 1 0,-1-1 0,0 0-1,1 0 1,-1 1 0,0-1 0,0 0 0,0 0 0,-1 0-1,1 0 1,0 0 0,-1 0 0,0 0 0,1 0 0,-1-1 0,0 1-1,0-1 1,0 1 0,0-1 0,0 0 0,0 0 0,0 1 0,0-2-1,0 1 1,-5 1 0,3-1 17,0-1 0,0 0 0,0 0-1,0 0 1,0 0 0,0-1 0,0 0 0,0 1-1,0-1 1,0-1 0,0 1 0,0-1-1,0 1 1,-5-5 0,-66-49 472,74 54-496,1 1 0,0-1-1,-1 1 1,1 0-1,-1-1 1,1 1-1,0 0 1,-1-1-1,1 1 1,-1 0 0,1 0-1,-1-1 1,1 1-1,-1 0 1,0 0-1,1 0 1,-1 0-1,1 0 1,-1 0 0,1-1-1,-1 1 1,1 1-1,-1-1 1,1 0-1,-1 0 1,0 0-1,1 0 1,-1 0 0,1 0-1,-1 1 1,1-1-1,-1 0 1,1 0-1,-1 1 1,1-1-1,0 0 1,-1 1 0,1-1-1,-1 0 1,1 1-1,0-1 1,-1 1-1,1-1 1,0 1-1,-1-1 1,1 1 0,0-1-1,0 1 1,-1-1-1,1 1 1,0-1-1,0 1 1,0-1-1,0 1 1,0-1 0,0 1-1,0 0 1,0-1-1,0 1 1,0-1-1,0 1 1,0-1-1,1 2 1,-1 1-7,0 0 1,0 0-1,1 0 0,-1 0 0,1 0 1,0 0-1,-1 0 0,2-1 0,-1 1 1,0 0-1,2 2 0,1-1-4,-1 0 0,1 0-1,0-1 1,1 1 0,-1-1 0,0 0-1,1 0 1,0-1 0,0 1 0,0-1-1,0 0 1,0-1 0,0 1 0,0-1-1,0 0 1,1 0 0,-1-1 0,8 1-1,-3-2-3,0 0 0,1 0 0,-1-1 0,0-1 0,0 0 0,0 0 0,-1-1 0,17-8 0,-11 3 13,0-1 1,0 0 0,-1-2 0,-1 1-1,0-2 1,13-14 0,14-15 63,-28 29-7,0 0-1,18-29 1,-20 27 49,1 0 0,17-18 1,-24 32-40,-3 7-36,-4 16-27,1-14-8,-1 26-16,1 0 0,2 35 0,2-51 6,0 1 1,1-1-1,0 0 0,2 0 0,10 26 0,-14-41 16,0 0-1,0-1 0,0 1 0,1-1 0,-1 1 0,1-1 0,-1 0 0,1 1 1,0-1-1,0 0 0,0 0 0,0 0 0,0-1 0,1 1 0,-1 0 1,1-1-1,-1 0 0,1 1 0,-1-1 0,1 0 0,3 0 0,-4 0 2,1-1 0,0 0 0,0 0-1,0 0 1,0-1 0,0 1 0,0-1 0,0 1-1,0-1 1,0 0 0,-1 0 0,1 0-1,0-1 1,-1 1 0,1 0 0,-1-1-1,1 0 1,-1 0 0,0 0 0,3-2-1,11-14 26,0 0 0,-1-1-1,-1-1 1,-1 0 0,-1-1-1,10-24 1,-10 27 10,-10 15-17,0 0-1,1 0 1,-1-1-1,-1 1 0,1-1 1,0 1-1,-1-1 1,2-6-1,-14 47 28,10-19-58,1 0 1,1 0 0,1 0-1,0 0 1,1-1-1,1 1 1,1-1 0,12 30-1,-16-44 10,0 0 0,1-1 0,-1 1 0,1-1 0,-1 1 0,1-1 0,0 0 0,-1 1 0,1-1 0,0 0 0,1 0 0,-1 0 0,0-1 0,3 3 0,-3-4 6,-1 1-1,1-1 0,0 1 0,-1-1 0,1 0 0,0 0 1,-1 0-1,1 0 0,0 0 0,-1 0 0,1 0 0,0 0 1,-1-1-1,1 1 0,0 0 0,-1-1 0,1 0 0,-1 1 1,1-1-1,0 0 0,-1 0 0,0 0 0,1 0 0,-1 0 1,2-1-1,25-24 98,0-1 0,30-39 1,-53 61-81,-1 0 11,1 0 0,-1 0 0,1 0 0,0 1 0,0-1 0,0 1 0,1 1 0,7-5 0,-11 7-31,0 1-1,-1-1 1,1 1-1,0-1 1,0 1 0,0 0-1,0 0 1,0 0-1,0 0 1,0 0 0,0 1-1,0-1 1,0 0-1,-1 1 1,1-1 0,0 1-1,0 0 1,0 0-1,-1 0 1,1 0-1,0 0 1,-1 0 0,1 0-1,-1 0 1,1 0-1,-1 1 1,0-1 0,1 1-1,-1-1 1,0 1-1,1 2 1,11 15 41,0 1 1,-2 1-1,13 30 0,-24-51-39,0 1 0,1-1-1,-1 1 1,1 0 0,-1-1-1,0 1 1,1-1 0,-1 1-1,1-1 1,-1 1 0,1-1-1,0 0 1,-1 1-1,1-1 1,-1 1 0,1-1-1,0 0 1,-1 0 0,1 1-1,0-1 1,-1 0 0,1 0-1,0 0 1,0 0 0,-1 0-1,1 0 1,0 0 0,-1 0-1,1 0 1,0 0 0,-1 0-1,1-1 1,0 1-1,-1 0 1,1 0 0,0-1-1,-1 1 1,1 0 0,0-1-1,-1 1 1,1-1 0,-1 1-1,1 0 1,0-2 0,27-22 156,-27 22-158,15-15-2,9-9 0,1 0 0,30-22 0,-55 47 0,0 0 0,0 0 0,0 0 0,0 1 0,0-1 0,0 0 0,0 1 0,0-1 0,0 1 0,0 0 0,0-1 0,1 1 0,-1 0 0,0-1 0,0 1 0,0 0 0,1 0 0,-1 0 0,0 0 0,0 0 0,0 1 0,1-1 0,-1 0 0,0 0 0,0 1 0,0-1 0,0 1 0,0-1 0,1 1 0,-1-1 0,0 1 0,0 0 0,-1-1 0,1 1 0,0 0 0,0 0 0,0 0 0,0 0 0,-1 0 0,1 0 0,0 0 0,0 2 0,4 6 0,-1 0 0,-1 0 0,1 0 0,2 15 0,0-1 0,-5-23 0,-1 1 0,0-1 0,0 1 0,1-1 0,-1 1 0,0-1 0,1 1 0,-1-1 0,0 1 0,1-1 0,-1 1 0,1-1 0,-1 0 0,1 1 0,-1-1 0,1 0 0,-1 1 0,1-1 0,-1 0 0,1 0 0,-1 0 0,1 0 0,-1 1 0,1-1 0,-1 0 0,1 0 0,0 0 0,-1 0 0,1 0 0,-1 0 0,1 0 0,-1 0 0,1-1 0,0 1 0,-1 0 0,1 0 0,-1 0 0,1 0 0,-1-1 0,1 1 0,-1 0 0,1-1 0,-1 1 0,1 0 0,-1-1 0,0 1 0,1-1 0,0 0 0,22-21 0,-23 22 0,17-22 0,-1-1 0,18-34 0,-21 34 0,1 0 0,32-39 0,-46 61 0,1 1 0,-1-1 0,1 1 0,-1-1 0,1 0 0,0 1 0,-1-1 0,1 1 0,0-1 0,-1 1 0,1-1 0,0 1 0,0 0 0,-1 0 0,1-1 0,0 1 0,0 0 0,0 0 0,-1 0 0,1-1 0,0 1 0,0 0 0,0 0 0,0 0 0,-1 1 0,1-1 0,1 0 0,0 1 0,-1 0 0,1 0 0,-1 0 0,1 0 0,-1 0 0,0 0 0,0 1 0,1-1 0,-1 0 0,0 1 0,0-1 0,1 3 0,3 7 0,0 0 0,0 0 0,2 13 0,-5-19 0,0 4 0,4 10 0,0-1 0,12 26 0,-14-38 0,-1 0 0,1 0 0,0 0 0,1-1 0,-1 0 0,1 0 0,0 0 0,0 0 0,0-1 0,10 6 0,-9-6 0,0-1 0,0 0 0,0 0 0,1-1 0,-1 0 0,1 0 0,0-1 0,0 1 0,-1-1 0,1-1 0,0 1 0,13-2 0,-10 0 0,0-1 0,0 0 0,0-1 0,-1 0 0,1 0 0,-1-1 0,0 0 0,12-8 0,-10 6 0,0-2 0,-1 1 0,0-1 0,-1-1 0,0 0 0,0 0 0,0-1 0,-2 0 0,1 0 0,-1-1 0,0 0 0,-1 0 0,-1-1 0,7-17 0,-8 16 0,-1 0 0,0 1 0,-1-1 0,0 0 0,0-23 0,-2 36 0,0-1 0,0 1 0,0-1 0,0 1 0,0-1 0,0 1 0,0-1 0,-1 1 0,1-1 0,0 1 0,0-1 0,0 1 0,-1-1 0,1 1 0,0 0 0,0-1 0,-1 1 0,1-1 0,0 1 0,-1 0 0,1-1 0,-1 1 0,1 0 0,0-1 0,-1 1 0,1 0 0,-1 0 0,1-1 0,-1 1 0,1 0 0,-1 0 0,-18 4 0,-15 19 0,28-17 0,0 0 0,0 0 0,1 0 0,-1 1 0,2 0 0,-1 0 0,1 0 0,0 1 0,0-1 0,1 1 0,0 0 0,-3 11 0,5-14 0,0 1 0,0-1 0,1 1 0,-1-1 0,1 1 0,1-1 0,-1 1 0,1-1 0,-1 1 0,2-1 0,-1 0 0,1 1 0,-1-1 0,1 0 0,1 0 0,-1 0 0,1 0 0,0-1 0,6 10 0,-3-8 0,1 1 0,-1-1 0,1 0 0,0 0 0,1-1 0,-1 0 0,1 0 0,0-1 0,0 0 0,1-1 0,-1 1 0,1-1 0,0-1 0,14 3 0,-12-4 0,1 0 0,0-1 0,0-1 0,-1 0 0,1 0 0,-1-1 0,1 0 0,-1-1 0,0-1 0,21-8 0,-20 6 501,10-4-625,-9 7-4188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0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92 9648,'0'0'5629,"1"-10"-5233,8-72 2092,-17 161-1723,3-31-556,-48 279 1008,9-84-386,-2 55 405,32-197-416,2-64 60,12-37-867,0 0 0,0 0-1,0 0 1,-1 0 0,1 0-1,0 0 1,0 0 0,0 0-1,0 0 1,-1 0 0,1 0-1,0 0 1,0 0 0,0 0-1,0-1 1,-1 1 0,1 0-1,0 0 1,0 0 0,0 0 0,0 0-1,0 0 1,0-1 0,0 1-1,-1 0 1,1 0 0,0 0-1,0 0 1,0 0 0,0-1-1,0 1 1,0 0 0,0 0-1,0 0 1,0-1 0,0 1-1,0 0 1,0 0 0,0 0-1,0 0 1,0-1 0,0 1-1,0 0 1,0 0 0,0 0 0,0 0-1,0-1 1,0 1 0,1 0-1,-1 0 1,10-32 375,0 2-174,0 0 1,20-37 0,-23 55-168,10-22 149,2 1 1,35-45-1,-22 37 20,22-25 223,-54 65-426,1 0 1,0 0 0,-1 0 0,1 0-1,0 1 1,0-1 0,0 0 0,0 1 0,0-1-1,0 1 1,0-1 0,0 1 0,0-1 0,0 1-1,0-1 1,0 1 0,1 0 0,-1 0-6,-1 0 1,1 0 0,-1 0-1,1 1 1,-1-1-1,1 0 1,-1 0 0,1 1-1,-1-1 1,0 0 0,1 1-1,-1-1 1,1 0-1,-1 1 1,0-1 0,1 1-1,-1-1 1,0 1-1,0-1 1,1 1 0,-1-1-1,0 0 1,0 1-1,0 0 1,2 5 23,-1 0 0,0 0 0,-1 0-1,0 10 1,-6 111 75,1-76-103,5 79 0,0-126-9,0 0 0,1 0 0,-1 0 1,1 0-1,0-1 0,0 1 0,1 0 0,-1 0 1,1-1-1,0 1 0,0-1 0,4 6 1,-4-7 3,-1-1 1,1 1-1,-1-1 1,1 0 0,0 0-1,0 0 1,0 0 0,0 0-1,0 0 1,0-1-1,0 1 1,0-1 0,0 1-1,0-1 1,0 0 0,0 1-1,0-1 1,0 0-1,1-1 1,-1 1 0,0 0-1,0-1 1,0 1 0,0-1-1,2 0 1,3-2 10,0 0 0,0 0 0,0-1 0,-1 1 0,0-2 0,1 1 0,-1 0 0,-1-1 0,1 0 0,-1-1 0,7-8 0,5-9 58,24-41 1,-29 44-24,2-6 56,18-48 0,0 0 161,-29 69-132,-1 6-47,-3 13-19,-6 27-56,6-39 6,-3 22-7,1 0 0,1 0-1,1 36 1,1-50-5,1-1-1,0 1 0,1 0 1,0-1-1,0 0 1,1 1-1,0-1 0,0 0 1,1 0-1,1-1 1,8 14-1,-10-19 3,-1-1 0,1 1 0,0-1 1,0 0-1,0 0 0,0 0 0,1-1 0,-1 1 0,0-1 0,1 0 0,-1 0 0,1 0 0,-1 0 1,1 0-1,-1-1 0,1 0 0,0 1 0,-1-2 0,8 1 0,-1-2 14,1 1 1,0-1-1,0 0 0,0-1 1,13-6-1,0-3 54,0-1-1,29-22 1,-7 6 9,-20 11 24,-1-1 1,0-1-1,31-33 0,-32 30-30,-9 7-5,0 0 1,-1-1-1,-1-1 1,18-31-1,-25 40-34,-1 0 104,-11 14-41,-34 40 16,-44 54-21,75-86-88,0 0 0,1 1 0,0-1 0,1 2 0,1-1 1,-5 19-1,10-31-6,0 0 1,1 0-1,-1 0 0,1 0 1,-1 0-1,1 0 1,0 0-1,0 0 0,-1 0 1,2 0-1,-1 0 1,0 0-1,0-1 1,1 1-1,-1 0 0,1 0 1,-1 0-1,1 0 1,0 0-1,0 0 0,-1-1 1,2 1-1,-1 0 1,0-1-1,0 1 0,0-1 1,1 1-1,-1-1 1,1 0-1,-1 1 1,1-1-1,-1 0 0,1 0 1,0 0-1,0 0 1,-1-1-1,1 1 0,0 0 1,3 0-1,0 0 4,0 0 0,0-1 0,-1 0 0,1 1 1,0-2-1,0 1 0,0-1 0,0 1 0,0-1 0,-1-1 0,1 1 0,0-1 0,-1 1 0,1-1 0,5-4 0,-3 1 7,0 0 0,0-1-1,-1 0 1,1 0 0,-1 0 0,0-1-1,-1 0 1,9-13 0,-2-2 60,15-41 0,0 2 129,-15 27-22,-59 252-16,23-73-203,-57 193 0,77-326 36,3-7 10,0-1 0,-1 1 0,1-1 0,-1 0 0,0 1 0,0-1 0,-1 0 0,-4 7 0,6-11-1,1 1 0,-1-1 0,1 0 0,0 0 0,-1 1 0,1-1 0,-1 0 0,1 0 0,-1 0 0,1 0 0,-1 1-1,1-1 1,-1 0 0,1 0 0,-1 0 0,1 0 0,-1 0 0,1 0 0,-1-1 0,1 1 0,-1 0 0,1 0 0,-1 0 0,1 0 0,-1 0-1,1-1 1,-1 1 0,1 0 0,0 0 0,-1-1 0,1 1 0,-1 0 0,1-1 0,0 1 0,-1-1 0,1 1 0,0 0 0,-1-1 0,1 1-1,0-1 1,-12-18 114,8 10-94,1-1 0,0 0 0,0 1 0,1-1 0,0 0 0,1 0 0,0 0 0,1-1 0,0 1 0,0 0 0,1 0 0,1 0 0,-1 0 0,2 0 0,-1 1 0,1-1 0,1 0 0,6-12 0,8-11 93,1 2 1,2 0 0,39-47 0,-44 59-109,99-110-9,27-35 0,72-136 0,-189 263 0,-2-2 0,-2 0 0,-1-1 0,15-46 0,-21 54 0,-10 26 0,-1 1 0,0-1 0,-1 0 0,0-1 0,0 1 0,0 0 0,2-13 0,-23 54 0,-19 71 0,4 2 0,-22 121 0,39-135 0,-27 125 0,40-187 0,4-32 0,0 0 0,0 0 0,0 0 0,0 0 0,0 0 0,1 1 0,-1-1 0,0 0 0,0 0 0,0 0 0,0 0 0,0 0 0,0 0 0,0 1 0,0-1 0,0 0 0,0 0 0,0 0 0,0 0 0,0 0 0,0 0 0,1 0 0,-1 0 0,0 0 0,0 0 0,0 1 0,0-1 0,0 0 0,0 0 0,0 0 0,1 0 0,-1 0 0,0 0 0,0 0 0,0 0 0,0 0 0,0 0 0,0 0 0,1 0 0,-1 0 0,0 0 0,0 0 0,0 0 0,0 0 0,0 0 0,0 0 0,1 0 0,-1 0 0,0-1 0,0 1 0,0 0 0,0 0 0,0 0 0,0 0 0,12-14 0,145-194 0,-155 206 0,-1 0 0,0 1 0,1-1 0,-1 0 0,1 1 0,-1-1 0,1 1 0,0 0 0,-1 0 0,1 0 0,0-1 0,0 2 0,0-1 0,0 0 0,0 0 0,4 0 0,-4 1 0,-1 0 0,1 1 0,-1-1 0,1 1 0,-1-1 0,0 1 0,1 0 0,-1 0 0,1-1 0,-1 1 0,0 0 0,0 0 0,0 0 0,1 1 0,-1-1 0,0 0 0,0 0 0,-1 0 0,1 1 0,0-1 0,0 1 0,-1-1 0,2 3 0,8 18 0,-1 1 0,10 39 0,3 10 0,-12-46 0,-7-15 0,0 0 0,1 0 0,1-1 0,0 1 0,0-1 0,1 0 0,0 0 0,1-1 0,11 13 0,-17-21 25,0 0-1,0 0 1,0-1-1,-1 1 1,1 0-1,0 0 1,0-1-1,0 1 1,0-1-1,0 1 1,0-1-1,0 1 1,0-1-1,0 1 1,0-1 0,1 0-1,-1 0 1,0 0-1,0 1 1,0-1-1,0 0 1,0 0-1,1-1 1,-1 1-1,0 0 1,0 0-1,0 0 1,0-1 0,0 1-1,0-1 1,0 1-1,0-1 1,0 1-1,0-1 1,0 0-1,0 1 1,0-1-1,0 0 1,0 0-1,0-1 1,1 0-412,0-1 0,0 1 0,-1-1 0,1 0 0,-1 0 1,0 0-1,0 1 0,0-1 0,0 0 0,-1 0 0,1-1 0,-1-3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0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77 16879,'0'0'1888,"-61"-28"-1104,47 20-176,8 2 0,2-2-336,10 0 8,10-2-160,8 2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5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89 102 16384,'0'0'4335,"-58"-71"-3895,50 59-8,2 4-112,0 2 0,0 2-48,2 4 248,8 0-272,4 4-64,4-2-8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0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1019 8936,'0'0'6249,"10"-15"-5966,94-188 818,-58 108-465,27-61 552,-46 86-610,8-17 210,-4-2 0,20-96 0,-46 161-568,0 5 171,-2 0 0,2-37 1,-6 55-139,-3 8-158,-4 12-25,-160 437 342,-24-10-308,143-337-82,-54 129 246,100-226-151,6-12 9,14-17 5,515-603 1518,-502 585-1459,73-76 1032,-103 110-1210,1 1-1,-1 0 0,0 0 0,0 0 0,0 0 0,0 0 0,0 0 0,0 0 0,0 0 0,1 0 0,-1 0 0,0 0 0,0 0 0,0 0 0,0 0 0,0 0 0,0 0 0,1 0 1,-1 0-1,0 0 0,0 0 0,0 0 0,0 0 0,0 0 0,0 0 0,1 0 0,-1 0 0,0 0 0,0 0 0,0 0 0,0 1 0,0-1 0,0 0 0,0 0 0,0 0 0,1 0 1,-1 0-1,0 0 0,0 0 0,0 0 0,0 1 0,0-1 0,0 0 0,0 0 0,0 0 0,0 0 0,5 12 208,3 24-192,-5-21 42,8 29-9,18 61 56,-24-92-102,0-1 0,1 0 1,0 0-1,1-1 0,0 0 1,12 14-1,-9-13 21,0 0 1,1-1-1,1 0 0,15 11 0,-21-18-25,-1-1 0,1 0 0,0 0 0,-1-1 0,1 0 0,0 0 0,1 0 0,-1-1 0,0 0 0,0 0 0,1 0 0,-1-1 0,9 0 0,-1-2 21,1 0 0,-1 0-1,0-1 1,-1-1 0,1 0 0,0-1-1,-1-1 1,22-12 0,-13 5 21,-1-2 1,-1 0-1,0-1 0,18-20 1,-27 25 2,-1-1 0,0 0 0,-1 0 1,0-1-1,-1 0 0,-1-1 0,0 1 1,0-2-1,-2 1 0,0-1 0,6-25 0,-11 38-34,1-1 0,-1 0 0,0 1-1,0-1 1,0 0 0,-1 1 0,1-1-1,-1 1 1,1-1 0,-1 1 0,0-1-1,0 1 1,-2-5 0,2 6-12,0 0-1,1 0 1,-1 0-1,0 0 1,0 1 0,0-1-1,0 0 1,0 1 0,0-1-1,-1 0 1,1 1-1,0-1 1,0 1 0,0 0-1,-1-1 1,1 1 0,0 0-1,0 0 1,0 0-1,-1 0 1,1 0 0,0 0-1,0 0 1,-1 0 0,1 1-1,0-1 1,0 0-1,-1 1 1,0 0 0,-8 3 12,1 0 1,0 1 0,0 0-1,1 1 1,0 0-1,-1 0 1,2 1 0,-1 0-1,1 0 1,0 1-1,1 0 1,0 0 0,0 1-1,-7 13 1,9-14-15,0 0 0,1 0 1,0 0-1,1 0 0,0 1 0,0-1 1,1 1-1,-1-1 0,2 1 0,0 16 1,0-21-13,1 0 0,0 0 1,0 0-1,0 0 0,0 0 1,0-1-1,1 1 0,-1 0 1,1-1-1,0 1 0,0-1 1,1 0-1,-1 0 0,1 1 1,0-2-1,-1 1 0,1 0 1,0 0-1,1-1 0,-1 0 1,0 0-1,1 0 0,-1 0 1,1 0-1,7 2 0,-5-3 0,0 1 0,1-1 0,0 0 0,-1 0 0,1-1 0,-1 0 0,1 0 0,0-1 0,-1 0 0,1 0 0,7-3 0,9-3 11,39-18-1,-45 17 6,58-28 64,77-53 0,-92 52-11,-16 9 101,64-54 0,-135 106-19,1 1 0,-42 51 0,54-57-120,0 0-1,1 1 1,1 1-1,1 0 1,-14 39 0,23-53-5,0 1 0,1 0 0,-1 1 1,2-1-1,0 15 0,0-14-4,0-8-17,0-1 1,0 0 0,-1 0 0,1 1 0,0-1-1,0 0 1,0 0 0,0 1 0,0-1 0,0 0-1,0 0 1,0 1 0,0-1 0,1 0 0,-1 0-1,0 1 1,0-1 0,0 0 0,0 0-1,0 1 1,0-1 0,0 0 0,1 0 0,-1 0-1,0 1 1,0-1 0,0 0 0,0 0 0,1 0-1,-1 0 1,0 1 0,0-1 0,1 0 0,-1 0-1,0 0 1,0 0 0,1 0 0,-1 0-1,0 0 1,0 0 0,1 0 0,-1 0 0,0 0-1,1 0 1,12-7 14,11-18-4,3-9 88,-2 0 1,-1-2-1,36-70 0,-42 71 31,-11 23-73,-10 23-33,-134 316-24,-82 231 0,164-385 0,55-168 0,8-16 0,11-21 0,21-34 0,2 2 0,71-82 0,11-16 0,108-204 0,-102 134 0,-123 223 0,-11 24 0,-2 4 0,-1 61 0,5-39 0,1-24 0,1-1 0,0 1 0,1-1 0,1 1 0,1-1 0,7 26 0,-10-41 0,0 0 0,1-1 0,-1 1 0,0 0 0,0-1 0,0 1 0,1-1 0,-1 1 0,0 0 0,1-1 0,-1 1 0,0-1 0,1 1 0,-1-1 0,1 1 0,-1-1 0,1 1 0,-1-1 0,1 0 0,-1 1 0,1-1 0,-1 0 0,1 1 0,-1-1 0,1 0 0,0 0 0,-1 1 0,1-1 0,1 0 0,-1 0 0,0-1 0,1 1 0,-1-1 0,0 1 0,0-1 0,1 1 0,-1-1 0,0 0 0,0 0 0,0 0 0,0 0 0,0 1 0,2-3 0,4-7 0,1 1 0,9-18 0,-14 21 0,60-84 0,16-30 0,-73 110 0,-3 3 0,1 0 0,0 0 0,0 1 0,1-1 0,0 1 0,0 0 0,6-5 0,3 2 0,-13 9 0,-1 1 0,1-1 0,0 0 0,0 0 0,-1 1 0,1-1 0,-1 0 0,1 1 0,0-1 0,-1 1 0,1-1 0,-1 1 0,1-1 0,-1 1 0,1-1 0,-1 1 0,1-1 0,-1 1 0,0 0 0,1-1 0,-1 1 0,1 0 0,14 27 0,2-2 0,1 0 0,1-1 0,27 28 0,-43-51 0,-1 1 0,1-1 0,0 0 0,0 0 0,0 0 0,0-1 0,0 1 0,0-1 0,1 1 0,-1-1 0,0 0 0,1 0 0,-1-1 0,1 1 0,-1-1 0,6 0 0,-3 0 0,0-1 0,-1 0 0,1 0 0,-1-1 0,1 1 0,-1-1 0,0 0 0,0-1 0,8-4 0,1-3 0,0 0 0,-1-1 0,0 0 0,-1-1 0,20-25 0,-29 33 0,38-52 0,-38 51 0,0 0 0,-1 0 0,0-1 0,1 1 0,-2 0 0,1-1 0,0 1 0,-1-1 0,1-10 0,-2 15 0,0 1 0,0-1 0,0 1 0,0-1 0,0 1 0,0 0 0,0-1 0,0 1 0,0-1 0,0 1 0,0-1 0,0 1 0,-1 0 0,1-1 0,0 1 0,0-1 0,0 1 0,-1 0 0,1-1 0,0 1 0,0 0 0,-1-1 0,1 1 0,0 0 0,-1-1 0,1 1 0,0 0 0,-1 0 0,1-1 0,0 1 0,-1 0 0,1 0 0,-1-1 0,-15 7 0,11-3 0,1 0 0,0 0 0,0 1 0,0-1 0,-4 6 0,4-2 0,0 1 0,0-1 0,1 1 0,0 0 0,0 0 0,1 0 0,0 0 0,0 0 0,1 1 0,0-1 0,1 0 0,0 1 0,0-1 0,1 1 0,0-1 0,0 0 0,1 0 0,0 1 0,0-1 0,1 0 0,0-1 0,0 1 0,8 11 0,-10-18 0,0 0 0,0 0 0,0 0 0,0 0 0,0 0 0,0 0 0,0 0 0,1 0 0,-1-1 0,0 1 0,1 0 0,-1-1 0,0 1 0,1-1 0,-1 0 0,1 1 0,-1-1 0,1 0 0,-1 0 0,1 0 0,-1 0 0,1 0 0,-1 0 0,1 0 0,-1 0 0,0-1 0,1 1 0,-1 0 0,2-2 0,5-1 0,-1 0 0,1-1 0,-1 0 0,8-7 0,-3 3 0,90-66 0,-46 31 0,-24 26 0,-31 17 0,0 0 0,-1-1 0,1 1 0,0-1 0,0 1 0,0 0 0,-1 0 0,1 0 0,0-1 0,0 1 0,0 0 0,0 0 0,-1 0 0,1 0 0,0 0 0,0 0 0,0 1 0,0-1 0,0 0 0,-1 0 0,1 1 0,0-1 0,0 0 0,-1 1 0,1-1 0,0 0 0,0 1 0,-1 0 0,1-1 0,0 1 0,-1-1 0,1 1 0,-1 0 0,1-1 0,0 2 0,0 7 0,0 0 0,0 0 0,-1 1 0,0-1 0,0 0 0,-1 0 0,-1 0 0,-3 13 0,1-1 0,-7 41 0,14-69 0,1 0 0,0 0 0,0 0 0,1 0 0,-1 1 0,1 0 0,9-8 0,3-5 0,23-34 0,-13 18 0,38-39 0,-64 72 0,0 1 0,1-1 0,-1 1 0,1-1 0,-1 1 0,1 0 0,0 0 0,-1 0 0,1 0 0,0 0 0,0 0 0,0 0 0,0 0 0,0 1 0,0-1 0,0 1 0,0 0 0,0-1 0,0 1 0,0 0 0,0 0 0,4 1 0,-3 0 0,-1 0 0,0 0 0,1 1 0,-1-1 0,0 0 0,1 1 0,-1 0 0,0 0 0,0 0 0,0 0 0,0 0 0,-1 0 0,1 0 0,2 5 0,3 5 0,-1 1 0,-1 1 0,0-1 0,-1 1 0,4 18 0,-7-28 0,0 5 0,1 0 0,1 1 0,-1-1 0,2 0 0,5 11 0,-9-19 0,1-1 0,-1 1 0,1-1 0,0 1 0,-1-1 0,1 0 0,0 1 0,0-1 0,-1 0 0,1 0 0,0 0 0,-1 1 0,1-1 0,0 0 0,0 0 0,0 0 0,-1 0 0,1 0 0,0 0 0,0 0 0,-1-1 0,1 1 0,0 0 0,-1 0 0,1 0 0,0-1 0,0 1 0,-1 0 0,1-1 0,0 1 0,0-1 0,25-16 0,-24 16 0,133-79 0,-112 67 0,-13 9 0,-1 0 0,1 0 0,0 1 0,0 1 0,13-2 0,27-8 0,-14 3 0,-76 33 0,26-17 0,0 1 0,1 0 0,0 1 0,1 0 0,-21 20 0,31-25 0,0 1 0,-1-1 0,2 1 0,-1-1 0,0 1 0,1 0 0,0-1 0,0 1 0,0 0 0,1 0 0,-1 0 0,1 0 0,0 0 0,2 9 0,-1 7 0,-1-18 0,0-1 0,0 0 0,0 0 0,0 1 0,1-1 0,-1 0 0,1 0 0,0 0 0,0 0 0,-1 0 0,1 0 0,1 0 0,-1 0 0,0 0 0,0 0 0,1 0 0,-1-1 0,1 1 0,-1 0 0,1-1 0,0 1 0,0-1 0,0 0 0,-1 0 0,1 0 0,0 0 0,0 0 0,1 0 0,-1 0 0,0-1 0,0 1 0,0-1 0,1 1 0,-1-1 0,0 0 0,3 0 0,4 0 0,0 0 0,0 0 0,0-1 0,0 0 0,-1-1 0,1 0 0,16-6 0,3-5 0,45-27 0,-17 8 0,-23 12 0,60-46 0,-15 2 0,-50 46 0,-29 28 0,0 0 0,-1 0 0,-3 14 0,2-14 0,1 0 0,0 0 0,0 16 0,1-20 0,2 0 0,-1 0 0,1 0 0,0 0 0,0 0 0,0 0 0,1 0 0,5 11 0,-6-15 0,1 1 0,-1-1 0,1 0 0,0 1 0,-1-1 0,1 0 0,0 0 0,1 0 0,-1 0 0,0-1 0,1 1 0,-1-1 0,0 1 0,1-1 0,0 0 0,-1 0 0,1 0 0,0 0 0,0 0 0,-1-1 0,6 1 0,-1-1 0,0 0 0,0 0 0,1-1 0,-1 0 0,0 0 0,0-1 0,0 0 0,0-1 0,7-2 0,6-5 0,32-19 0,-29 15 0,33-29 0,-47 36 0,-1-1 0,-1 0 0,1 0 0,-1-1 0,-1 0 0,11-17 0,-15 16 0,-7 10 0,-10 10 0,10-3 0,0-1 0,1 1 0,0 0 0,0 1 0,1-1 0,-1 1 0,2-1 0,-1 1 0,1 0 0,0 0 0,1 0 0,0 0 0,0 0 0,1 0 0,0 0 0,0 1 0,1-1 0,0 0 0,0 0 0,1 0 0,0 0 0,1-1 0,0 1 0,4 9 0,-5-14 0,0 0 0,0 0 0,0 0 0,1 0 0,-1 0 0,1-1 0,-1 0 0,1 1 0,0-1 0,0 0 0,0 0 0,0 0 0,0-1 0,1 1 0,-1-1 0,6 2 0,-3-2 0,0 0 0,0-1 0,0 1 0,0-1 0,0-1 0,0 1 0,0-1 0,-1 0 0,9-2 0,1-2 0,-1 0 0,0-1 0,0 0 0,0-1 0,-1-1 0,24-17 0,3-9 0,-1-1 0,-2-2 0,49-62 0,-85 97 0,3-2 0,0-1 0,0 0 0,0 1 0,7-6 0,-11 17 0,-4 5 0,-112 260 0,98-242 0,18-28 0,7-5 0,6-6 0,-5 2 0,0-2 0,1 0 0,1 1 0,-1 0 0,1 1 0,0 0 0,1 0 0,0 1 0,0 1 0,0 0 0,19-6 0,82-9 0,-24 5 0,-79 12 0,-7 3 0,-1-1 0,1 0 0,-1 1 0,1-1 0,-1 1 0,1 0 0,0-1 0,-1 1 0,1 0 0,-1 0 0,1 0 0,0 0 0,-1 0 0,1 1 0,0-1 0,-1 0 0,1 1 0,-1-1 0,4 2 0,-5 0 858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0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17583,'0'0'4072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0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13768,'0'0'5863,"-63"-16"-5215,59 14-248,4-4 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18567,'0'0'4735,"-4"16"-4598,-15 67 7,-41 164 320,17-108-156,-5 15 354,31-96-14,15-47-414,5-12 964,3-9-1538,-3 4-2695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14672,'0'0'5758,"8"-10"-5443,-5 6-285,-1 0 0,1 0 0,0 1 0,1-1 0,-1 1 0,1-1 0,-1 1 0,1 1 0,0-1 0,0 0 0,0 1 0,1 0 0,-1 0 0,0 0 0,1 0 0,-1 1 0,1 0 0,0 0 0,-1 0 0,1 0 0,9 1 0,553-36 3463,-511 32-3107,-31 3-79,45-8-1,-64 8-185,1-1 1,0 0-1,-1 0 1,1-1-1,-1 0 1,0 0 0,0 0-1,0-1 1,0 1-1,0-1 1,5-7-1,-14 12 406,-1 0-4260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10448,'0'0'8425,"12"-3"-8045,46-11 312,110-10 0,-35 21 50,-83 3-295,-1-1-1,0-3 1,51-10 0,-66 6-86,-20 6-63,0-1 0,0 0-1,-1-1 1,0-1 0,19-9 0,-23 10-197,1 0 158,-8-3-3404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128 278 12456,'0'0'6539,"-11"4"-6101,5-2-361,0 0-3,0 0 0,0 0-1,0 0 1,1 1 0,-1 0-1,1 1 1,-1-1 0,1 1-1,0 0 1,-6 7 0,6-5 54,0 0 0,0 0 1,1 0-1,0 0 0,1 1 1,-1 0-1,1 0 0,1 0 1,-1 0-1,-1 9 0,3-14-85,1 1 1,0 0-1,0 0 0,0-1 0,0 1 0,0 0 1,0-1-1,1 1 0,-1 0 0,1-1 0,0 1 0,0 0 1,0-1-1,0 0 0,0 1 0,1-1 0,-1 1 0,1-1 1,-1 0-1,1 0 0,0 0 0,0 0 0,0 0 1,0 0-1,0-1 0,0 1 0,1-1 0,-1 1 0,0-1 1,1 0-1,3 1 0,-1 0 6,0-1 1,1 0-1,-1 0 1,0 0-1,0-1 1,1 0-1,-1 0 0,0 0 1,1-1-1,-1 1 1,0-1-1,0-1 1,0 1-1,1-1 1,-2 0-1,1 0 0,0 0 1,8-5-1,-2-1 53,1 1 0,-1-1 0,0-1 0,0 0 0,-1-1 0,10-11 0,-18 18-69,0-1-1,0 1 0,0-1 1,0 0-1,0 0 0,-1 0 0,0 0 1,0 0-1,0 0 0,0 0 1,-1 0-1,1 0 0,-1 0 1,0-1-1,0 1 0,-1 0 1,1 0-1,-1 0 0,0 0 1,0 0-1,0 0 0,-1 0 1,1 0-1,-1 0 0,0 0 1,0 1-1,0-1 0,-1 1 1,1 0-1,-1-1 0,0 1 0,0 0 1,0 1-1,0-1 0,0 0 1,-1 1-1,1 0 0,-1 0 1,0 0-1,0 0 0,1 0 1,-1 1-1,0 0 0,0 0 1,0 0-1,-1 0 0,1 1 1,0-1-1,-8 1 0,-3 3 87,-6 1 416,21-7-302,14-4-144,33-17 9,143-66 130,-156 76-197,1 1 0,1 2 1,58-10-1,-86 19-14,1 1 0,-1 0 1,1 1-1,0 0 0,13 2 0,-20-2-5,0 0 0,0 1-1,1 0 1,-1-1 0,0 1-1,0 0 1,-1 0 0,1 0-1,0 0 1,0 0 0,0 0-1,-1 1 1,1-1 0,-1 1 0,1-1-1,-1 1 1,1 0 0,-1-1-1,0 1 1,0 0 0,0 0-1,0 0 1,0 0 0,0 0-1,0 0 1,-1 0 0,1 4-1,1 5 40,-1 1 0,0-1 0,-1 1 0,-1-1 0,0 1-1,0-1 1,-5 19 0,0-8 165,-1-2 0,-1 1 0,-11 22 0,36-54 409,134-146 326,-136 140-840,-11 13-60,-1 1 0,1-1 0,-1 0-1,1 1 1,0 0 0,0 0 0,1 0 0,-1 0 0,7-3 0,-10 6-43,-1 0-1,1 0 1,0 1-1,-1-1 1,1 0 0,-1 0-1,1 0 1,-1 1-1,1-1 1,-1 0-1,1 1 1,-1-1 0,1 0-1,-1 1 1,0-1-1,1 0 1,-1 1-1,1-1 1,-1 1 0,0-1-1,1 1 1,-1-1-1,0 1 1,0-1 0,1 1-1,-1-1 1,0 1-1,0-1 1,0 1-1,0 0 1,0 0 0,6 24 39,-5-22-28,11 71 114,-7-38-36,20 71 0,-24-104-94,0 0 0,0 0 0,1 0 0,-1 0 0,1 0 0,0-1 0,-1 1 0,1 0 0,1-1 0,-1 1 0,0-1-1,0 0 1,1 0 0,-1 0 0,1 0 0,0 0 0,5 2 0,-3-2-2,0-1 0,0 1 0,0-1 0,0 0 0,0-1 0,0 1 0,0-1 0,0 0 0,0 0 0,8-2 0,0 0 2,0-1 0,0-1 0,0 0-1,-1-1 1,1-1 0,-1 1 0,22-16 0,-10 3 27,-2 0 0,0-2-1,-1 0 1,-1-2 0,-1 0 0,-1-1 0,-1-1 0,-1-1 0,-1 0 0,19-43 0,-28 52-30,0 3 0,0-1 0,11-16 0,-17 31 0,0-1 0,0 0 0,0 0 0,0 0 0,0 0 0,0 0 0,0 1 0,0-1 0,0 0 0,0 0 0,0 0 0,0 0 0,0 0 0,0 0 0,0 1 0,1-1 0,-1 0 0,0 0 0,0 0 0,0 0 0,0 0 0,0 0 0,0 0 0,0 0 0,1 0 0,-1 0 0,0 0 0,0 0 0,0 0 0,0 0 0,0 1 0,1-1 0,-1 0 0,0 0 0,0 0 0,0 0 0,0-1 0,0 1 0,1 0 0,-1 0 0,0 0 0,0 0 0,0 0 0,0 0 0,0 0 0,0 0 0,1 0 0,-1 0 0,0 0 0,0 0 0,0 0 0,0 0 0,0-1 0,0 1 0,0 0 0,1 0 0,-1 0 0,0 0 0,0 0 0,0 0 0,5 23 0,-2 1 0,0-1 0,-1 38 0,0-5 0,0-24 0,-2 0 0,-2-1 0,0 1 0,-3 0 0,-9 39 0,14-70 0,0-1 0,0 1 0,-1 0 0,1 0 0,0 0 0,0 0 0,-1-1 0,1 1 0,0 0 0,-1 0 0,1-1 0,-1 1 0,1 0 0,-1-1 0,1 1 0,-1 0 0,0-1 0,1 1 0,-1-1 0,0 1 0,1-1 0,-1 1 0,0-1 0,0 1 0,1-1 0,-1 0 0,0 1 0,0-1 0,0 0 0,0 0 0,1 0 0,-1 0 0,0 0 0,0 0 0,0 0 0,0 0 0,0 0 0,1 0 0,-1 0 0,0 0 0,0 0 0,0-1 0,0 1 0,0-1 0,-2 0 0,1 0 0,-1-1 0,1 0 0,0 1 0,0-1 0,0 0 0,0 0 0,0 0 0,0 0 0,0 0 0,0-1 0,-2-3 0,1 1 0,-6-13 0,8 17 0,1 1 0,0 0 0,0-1 0,0 1 0,0 0 0,0-1 0,0 1 0,0 0 0,0-1 0,0 1 0,0-1 0,0 1 0,0 0 0,0-1 0,0 1 0,0 0 0,1-1 0,-1 1 0,0 0 0,0-1 0,0 1 0,0 0 0,1 0 0,-1-1 0,0 1 0,0 0 0,1-1 0,-1 1 0,0 0 0,0 0 0,1 0 0,-1-1 0,0 1 0,1 0 0,-1 0 0,0 0 0,1 0 0,-1 0 0,0-1 0,1 1 0,-1 0 0,0 0 0,1 0 0,-1 0 0,0 0 0,1 0 0,-1 0 0,0 0 0,1 0 0,0 1 0,29 0 0,50 10 0,-50-6 0,53 2 0,-81-7 252,2 0 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89 10152,'0'0'8425,"-10"2"-8157,-13 4-105,0 0 1,0 2-1,0 1 1,1 0 0,-22 14-1,-3 4 125,25-15-100,0 1 1,1 0-1,-29 25 0,41-30-112,-9 9 173,-29 33-1,43-46-193,0 1 0,1 0 0,0 0 0,0 0 0,0 0 0,0 0-1,1 1 1,0-1 0,0 1 0,1 0 0,-1 0 0,1-1 0,0 8 0,1-11-32,0 0 0,0 0 0,0 1 0,1-1 0,-1 0 0,1 0 0,-1 0 0,1 0 0,0 0 0,0 0 0,0 0 0,0 0 0,0-1 0,0 1 0,1 0 0,-1-1 0,1 1 0,-1 0 0,1-1 0,-1 0 0,1 1 0,0-1 0,0 0 0,0 0 0,0 0 0,-1 0 0,1 0 0,0-1 0,1 1 0,-1 0 0,0-1 0,0 0 0,0 1 0,0-1-1,4 0 1,5 0 61,-1 0-1,1 0 0,-1-1 0,1-1 0,19-5 0,-16 3 4,-1-1-1,1 0 0,-2-1 1,1-1-1,-1 0 0,0-1 0,0 0 1,12-11-1,-16 12 16,-1 0 1,1-1-1,-1 0 0,0 0 0,-1-1 1,0 0-1,-1 0 0,1-1 0,-2 1 1,1-1-1,4-17 0,-5-7 283,-8 18-123,3 15-244,1 1-1,0 0 1,0-1-1,-1 1 0,1 0 1,0-1-1,-1 1 1,1 0-1,0 0 0,-1-1 1,1 1-1,0 0 1,-1 0-1,1 0 0,-1-1 1,1 1-1,0 0 1,-1 0-1,1 0 0,-1 0 1,1 0-1,-1 0 1,1 0-1,0 0 1,-1 0-1,1 0 0,-1 0 1,1 0-1,-1 0 1,-1 1-3,0 1 1,1-1 0,-1 0-1,1 0 1,-1 0 0,1 1-1,0-1 1,-1 1 0,1-1-1,0 1 1,0 0 0,0-1 0,0 1-1,0 0 1,1 0 0,-2 3-1,-9 33 108,11-34-112,-1 0-1,1 0 1,0 0 0,0 0 0,0 0 0,0 0-1,1 0 1,-1-1 0,1 1 0,0 0 0,1 0-1,-1-1 1,0 1 0,1 0 0,0-1 0,0 0-1,3 5 1,-2-4 1,1-1-1,-1 1 0,1-1 1,0 0-1,0 0 1,0 0-1,1 0 0,-1-1 1,1 0-1,-1 0 1,1 0-1,6 1 0,-4-1 6,1 0 0,0-1 0,0 0 0,0 0 0,0-1 0,0 0 0,-1 0 0,1-1-1,0 0 1,0 0 0,0-1 0,-1 0 0,1 0 0,-1-1 0,1 0 0,-1 0 0,8-6-1,12-13 114,0-1-1,35-41 0,-58 60-110,57-72 341,-54 66-260,-1 0 0,9-19 0,-12 22-52,0 1-1,1-1 1,-1 1-1,1 0 1,0 0 0,1 1-1,0-1 1,-1 1-1,12-9 1,-15 13-41,0 1-1,0-1 1,0 1 0,0 0-1,0 0 1,0-1 0,0 1-1,0 0 1,0 0 0,0 0-1,0 0 1,0 0-1,1 0 1,-1 1 0,0-1-1,0 0 1,0 0 0,0 1-1,0-1 1,0 1 0,0-1-1,0 1 1,-1-1 0,1 1-1,0 0 1,0-1-1,1 2 1,22 22 41,-22-21-38,7 10-2,0 1 1,0 0-1,-1 1 0,6 16 0,2 3-4,-7-16 10,1 0-1,0-1 0,1 0 0,1-1 0,1 0 0,16 15 0,-23-25-4,0 0 0,1-1 0,0 0 0,0 0 0,0-1 0,0 0 0,1 0 0,0-1 1,0 0-1,0 0 0,0 0 0,0-1 0,1-1 0,-1 1 0,0-2 0,1 1 0,9-1 0,-6-1 9,-1-1-1,1-1 0,-1 0 1,1 0-1,-1-1 1,0 0-1,-1-1 1,1 0-1,-1-1 0,0 0 1,0-1-1,0 0 1,-1 0-1,-1-1 1,1 0-1,-1-1 1,0 0-1,-1 0 0,7-11 1,-4 5 12,-2 0-1,1 0 1,-2 0 0,0-1-1,-1 0 1,-1-1 0,0 0-1,-1 1 1,-1-1 0,0 0-1,-2-1 1,0-21 0,-1 36-19,0 0 1,0 0-1,-1 0 0,1 0 1,-1 0-1,0 1 1,-2-6-1,3 7-5,-1 0 0,1 0 0,-1 1 1,1-1-1,-1 0 0,1 1 0,-1-1 0,0 0 0,1 1 0,-1-1 0,0 0 0,1 1 0,-1 0 0,0-1 0,0 1 1,0-1-1,0 1 0,0-1 0,-2 1 3,1 0 1,0 1 0,0-1-1,-1 0 1,1 1 0,0-1-1,0 1 1,0-1 0,0 1-1,0 0 1,0 0 0,0 0-1,0 0 1,0 1 0,0-1-1,0 0 1,1 1 0,-3 2-1,-8 8 24,0 0-1,1 0 1,0 1 0,2 1-1,-1 0 1,2 0-1,-10 20 1,15-27-13,0-1 1,0 1-1,1 0 1,-1 0-1,1 0 1,1 0 0,0 1-1,0-1 1,0 0-1,1 1 1,0-1-1,0 0 1,1 1-1,0-1 1,0 0-1,1 0 1,0 1-1,5 11 1,-4-14 2,1 1 0,0-1 0,0 0 0,1 0 0,-1-1 0,1 1 0,0-1 0,0 0 0,0 0 0,1-1 0,-1 1 0,1-1 0,0-1 0,0 1-1,0-1 1,0 0 0,1 0 0,8 1 0,4 0 27,0-1 0,0-1 0,0 0 0,0-2 0,19-2 0,0-4 46,-1-1-1,0-2 1,36-15 0,-31 11-63,-15 4 849,-14 3-5845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1166 9848,'0'0'7579,"13"-11"-7332,0 1-176,-5 5-27,-1-2 0,1 1 0,-1-1 0,0 0 0,0-1 0,-1 0 0,0 0 0,-1 0 0,6-10 0,25-61 603,46-144 0,-23 53-63,15-6 188,-55 131-565,1-6 150,-3-1 1,-2-1-1,14-101 0,-27 94 915,-25 233-814,7-65-302,-3 146 0,28 67 44,-9-314-192,1 19 35,2 0 0,0 0 0,1 0 0,14 44 1,-17-69-37,-1 0 1,1 1 0,0-1 0,-1 1 0,1-1 0,0 0 0,0 0 0,-1 1 0,1-1 0,0 0 0,0 0-1,1 0 1,-1 0 0,0 0 0,0 0 0,0 0 0,1 0 0,-1-1 0,0 1 0,1 0 0,-1-1 0,1 1-1,-1-1 1,1 0 0,-1 1 0,1-1 0,-1 0 0,1 0 0,-1 0 0,1 0 0,-1 0 0,1 0 0,-1 0-1,1-1 1,-1 1 0,1 0 0,-1-1 0,2 0 0,7-3 44,-1 0-1,-1-1 0,1 0 1,13-10-1,-17 11-24,12-9 71,-1-1 0,-1 0 0,0-1 0,-1-1 0,23-31 1,48-97 606,-75 127-567,-2-1 0,0 1-1,-1-1 1,-1 0 0,0-1-1,5-35 1,-11 42 238,-4 16-161,-5 23-54,7-20-126,-12 31 41,7-20-42,1 0 1,1 0-1,0 0 0,-3 26 1,7-20-30,0-1 0,1 0 0,1 1 0,1-1 1,2 0-1,0 0 0,9 29 0,-10-47-4,-1 0 0,1 1-1,0-1 1,1 0 0,-1 0 0,1-1-1,0 1 1,0-1 0,0 0 0,8 6-1,-10-8 1,0 0 0,0-1 0,0 1 0,1-1 0,-1 0-1,0 1 1,1-1 0,-1 0 0,0 0 0,1 0 0,-1-1-1,1 1 1,0-1 0,-1 1 0,1-1 0,-1 0 0,1 0-1,0 0 1,-1 0 0,1-1 0,-1 1 0,1-1-1,0 1 1,-1-1 0,1 0 0,2-1 0,3-4 7,0-1 0,0 0-1,-1 0 1,0 0 0,0-1 0,-1 0 0,0 0 0,0-1 0,5-11-1,-1-1 19,-1 1-1,0-1 0,5-26 1,-7 20 57,6-49 1,-12 68-49,0-1 1,-1 1 0,0 0-1,0-1 1,-1 1-1,-1 0 1,1-1 0,-1 1-1,0 0 1,-5-10-1,6 17-20,0 0-1,1 0 0,-1 0 0,0 0 1,0 0-1,0 0 0,0 0 0,0 1 0,0-1 1,-1 0-1,1 1 0,0-1 0,0 1 1,0-1-1,-1 1 0,1 0 0,0 0 0,0-1 1,-3 1-1,-27-1 341,23 1-324,-32 13 52,36-11-83,-1 0-1,1 0 1,-1 0 0,1 1 0,0 0 0,0 0 0,0 0 0,0 1 0,1-1 0,-6 7-1,9-9 2,-1-1-1,1 1 1,0-1-1,0 1 0,-1 0 1,1-1-1,0 1 0,0-1 1,0 1-1,0 0 1,0-1-1,0 1 0,0-1 1,0 1-1,0 0 0,0-1 1,0 1-1,0-1 1,0 1-1,0 0 0,1-1 1,-1 1-1,0-1 1,0 1-1,1-1 0,-1 1 1,0-1-1,1 1 0,-1-1 1,1 1-1,-1-1 1,0 1-1,1-1 0,0 1 1,1-1-6,0 1 1,0-1-1,0 0 0,0 1 1,0-1-1,0 0 0,0 0 1,0 0-1,0 0 1,4-2-1,2 0 15,0 0 1,0-1-1,-1 0 1,1-1-1,-1 1 0,12-9 1,21-10 7,-17 12-17,7-4 2,1 2-1,50-13 1,-43 17-3,0 1 0,40-1 0,94 7 0,-172 1 1,0 0-1,1 0 0,-1 0 1,0 0-1,0 0 1,1 0-1,-1 0 1,0 0-1,1 0 1,-1 0-1,0 0 0,1 0 1,-1 0-1,0 0 1,0 1-1,1-1 1,-1 0-1,0 0 1,0 0-1,1 0 0,-1 1 1,0-1-1,0 0 1,0 0-1,1 0 1,-1 1-1,0-1 1,0 0-1,0 1 0,0-1 1,0 0-1,0 0 1,1 1-1,-4 11 36,-12 16 34,13-25-63,-77 108 9,68-94-12,1-2-22,0 0-1,1 1 0,-10 24 0,17-36 16,0 1 0,1-1 0,0 1 0,0-1 0,0 1 0,0-1 0,1 1 0,0 0-1,0-1 1,0 1 0,1 0 0,-1-1 0,1 1 0,0 0 0,0-1 0,1 1 0,-1-1 0,4 6 0,-2-4 2,0-1 0,0-1 0,1 1 1,0 0-1,0-1 0,0 0 0,0 0 1,0 0-1,1 0 0,0-1 0,0 1 1,8 3-1,-9-5 5,-1-1 1,1 0-1,0 0 1,0 0-1,0 0 1,0 0-1,0-1 1,0 0-1,0 0 1,1 0 0,-1 0-1,0-1 1,0 1-1,0-1 1,0 0-1,0 0 1,-1-1-1,8-2 1,2-3 24,-1-1 0,0 1 0,-1-2 0,0 0 0,13-12 0,-18 14-10,0 1 1,0-1-1,0 0 1,-1 0-1,0-1 0,-1 0 1,0 0-1,0 0 0,4-12 1,-7 16 0,-1-1 0,1 1 0,-1 0 0,0-1 1,-1 1-1,1 0 0,-1-1 0,1 1 0,-1 0 0,-1-1 1,1 1-1,0 0 0,-1 0 0,0 0 0,0 0 0,-4-5 0,-1-2 55,-1 1-1,1 0 0,-2 1 0,-13-13 0,-19-10-37,38 30-41,0 0 1,-1 0-1,1 0 1,-1 0-1,1 1 1,-1 0 0,0 0-1,0 0 1,1 0-1,-8-1 1,-41-2-97,52 4 80,-15 0-15,22-1 35,-1 0 0,1-1 0,-1 0 0,0 0 0,0 0 0,0-1 0,8-5 0,17-6 0,15-1 11,1 2 0,51-7-1,-44 9 38,130-23 137,-165 31-144,-16 3-20,1 0 0,-1 0-1,1-1 1,-1 0 0,1 0 0,-1 0-1,1 0 1,-1 0 0,0 0 0,0-1-1,1 0 1,2-2 0,-19 7-940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0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10848,'0'0'6393,"19"-1"-5887,230-13 876,-112 5-626,183-16 1190,-306 24-1829,27-3 687,-1-1 0,77-21 1,-101 22-301,1-1-3496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8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9848,'0'0'2269,"15"-3"-1738,17-3-219,0 2 1,44-1 0,-47 5-139,265-5 1191,-215 0-616,134-26 0,-188 25-1083,1-1-1,-1-2 0,43-20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1:5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9240,'0'0'9157,"11"-10"-8929,35-29 0,-45 38-214,-1 1 1,1-1 0,0 0 0,-1 1-1,1-1 1,0 1 0,0-1-1,0 1 1,0-1 0,0 1-1,-1 0 1,1-1 0,0 1 0,0 0-1,0 0 1,0 0 0,0-1-1,0 1 1,0 0 0,0 0 0,0 0-1,0 1 1,0-1 0,0 0-1,0 0 1,0 0 0,0 1-1,0-1 1,-1 1 0,1-1 0,0 0-1,0 1 1,1 0 0,-1 1 17,1 0 0,0 0 1,-1 0-1,1 0 0,-1 1 1,0-1-1,0 0 0,2 3 1,-2-2 4,9 25 300,-1 1 0,-2 0 1,0 1-1,-2 0 0,2 43 1,-7-72-320,0 0 0,1 0 0,-1 0 0,0 0 0,1 0 0,-1-1 1,1 1-1,-1 0 0,1 0 0,-1-1 0,1 1 0,0 0 0,-1-1 0,1 1 1,0-1-1,0 1 0,-1 0 0,1-1 0,0 0 0,0 1 0,0-1 0,0 0 1,0 1-1,0-1 0,-1 0 0,1 0 0,0 0 0,0 1 0,0-1 0,0 0 1,0 0-1,0-1 0,0 1 0,0 0 0,0 0 0,1-1 0,4 0 26,0 0-1,-1 0 1,1 0-1,9-5 1,12-10-2768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79 8840,'0'0'6121,"4"-11"-5750,12-33-14,-12 24 268,-4 16 1038,-8 8-515,-6 9-847,1 2 0,0 0 1,0 0-1,2 2 0,0-1 1,-10 20-1,-44 94 684,-23 54 62,47-65-282,-40 184 0,70-257-563,7-29 17,-1 0 0,-2-1 0,-10 22 0,16-36-150,0 0 1,0 0-1,0 0 0,0 0 1,0 0-1,-1-1 1,1 1-1,-1 0 0,-1 1 1,2-3-48,1 0-1,-1 1 1,0-1 0,0 0 0,1 0-1,-1 1 1,0-1 0,0 0 0,1 0-1,-1 0 1,0 0 0,0 0 0,1 0-1,-1 0 1,0 0 0,0 0 0,1 0-1,-1-1 1,0 1 0,0 0 0,1 0-1,-1-1 1,0 1 0,1-1 0,-1 1-1,0 0 1,1-1 0,-1 1 0,0-1 0,-1-2 28,1 0 1,0 0 0,0 0 0,0 0 0,0 1 0,0-1 0,0-1 0,1 1 0,0 0 0,-1 0-1,1 0 1,0 0 0,0 0 0,2-5 0,-2-2 23,1-5-3,0 1 0,1 0 1,0 0-1,1 0 0,1 0 1,0 1-1,1-1 0,9-15 1,8-13 222,32-44 0,-44 71-223,-3 4-1,0 0 1,1 1-1,1 1 1,-1-1-1,14-9 0,-18 15-17,1 1 0,0 0 0,0 0-1,0 0 1,0 0 0,0 1 0,1 0 0,-1 0-1,1 0 1,0 1 0,-1 0 0,1 0 0,10-1-1,-15 3-41,0-1 0,0 1 0,1-1-1,-1 1 1,0-1 0,0 1 0,0 0 0,0-1-1,1 1 1,-1 0 0,0 0 0,0 0-1,-1 0 1,1 0 0,0 0 0,0 0-1,0 0 1,-1 0 0,1 0 0,0 1-1,-1-1 1,1 0 0,-1 0 0,0 1 0,1-1-1,-1 0 1,0 3 0,6 42 99,-5-40-86,-1 13 38,0 1-1,-4 27 1,2-31-23,0 0 1,1 1-1,1-1 0,3 23 1,0-22 13,1 1 0,7 19 0,-9-30-35,1-1-1,0 0 1,0 0-1,0 0 1,1 0 0,0 0-1,0-1 1,9 10-1,3 1 14,-13-13-21,0 1 0,0-1 1,1 0-1,-1 0 0,1 0 0,-1-1 1,1 1-1,0-1 0,0 0 0,0 0 0,0 0 1,1 0-1,-1-1 0,0 0 0,7 1 1,-1 0 4,-1-1 1,1 0 0,-1-1-1,1 0 1,-1 0 0,1-1-1,-1 0 1,1-1 0,-1 0-1,0-1 1,0 0 0,0 0 0,0 0-1,-1-2 1,1 1 0,-1-1-1,0 0 1,0 0 0,-1-1-1,1 0 1,-1-1 0,-1 0-1,1 0 1,7-11 0,-7 7 12,0-1 1,0 0 0,-1 0 0,-1 0-1,0-1 1,0 0 0,-1 0 0,-1 0-1,-1 0 1,0-1 0,0 1 0,-1-1-1,-1 1 1,0-1 0,-1 0 0,-1 1-1,-5-24 1,7 35-29,0 1 0,0-1 0,-1 0 0,1 1 0,-1-1 0,1 1 0,-1-1 0,0 1 0,1 0 0,-1-1 0,0 1 0,0 0 0,0-1 0,0 1 0,0 0 0,0 0 0,0 0 0,-1 0 0,1 0 0,0 0 0,-2-1 0,1 2 0,1 0 0,0 0 0,-1 0 0,1 0 0,0 0 0,-1 0 0,1 0 0,0 0 0,-1 1 0,1-1 0,0 1 0,0-1 0,-1 1 0,1-1 0,0 1 0,0 0 0,0 0 0,0-1 0,-2 3 0,-5 4 0,1 1 0,-1 1 0,1-1 0,-7 14 0,7-12 0,2 1 0,-1 1 0,1-1 0,1 1 0,0 0 0,1 0 0,0 0 0,0 0 0,2 0 0,-1 1 0,2-1 0,0 1 0,0-1 0,1 1 0,1-1 0,0 0 0,0 1 0,1-1 0,1 0 0,0 0 0,9 17 0,-11-25 0,1 0 0,-1 1 0,1-2 0,0 1 0,0 0 0,1 0 0,-1-1 0,1 0 0,-1 0 0,1 0 0,0 0 0,0-1 0,1 1 0,-1-1 0,0 0 0,6 2 0,-2-2 0,-1 0 0,1-1 0,0 1 0,-1-1 0,1-1 0,0 0 0,0 0 0,-1 0 0,10-2 0,-7-1 0,0 0 0,0 0 0,0-1 0,-1 0 0,1 0 0,-1-1 0,0 0 0,0-1 0,14-12 0,6-9 0,33-37 0,-40 41 0,48-59 0,-44 50 0,2 0 0,49-43 0,-63 62 0,-10 10 0,-1-1 0,1 1 0,0 0 0,0 0 0,6-3 0,-8 5 0,-1 1 0,1-1 0,-1 1 0,1-1 0,-1 1 0,1 0 0,0-1 0,-1 1 0,1 0 0,0 0 0,-1 0 0,1 0 0,0 1 0,-1-1 0,1 0 0,0 1 0,-1-1 0,1 1 0,-1 0 0,3 1 0,19 11 0,-1 2 0,0 1 0,-1 0 0,30 31 0,-51-46 0,0-1 0,0 0 0,0 0 0,0 0 0,0 0 0,0 1 0,1-1 0,-1 0 0,0 0 0,0 0 0,0 0 0,0 0 0,0 1 0,0-1 0,0 0 0,1 0 0,-1 0 0,0 0 0,0 0 0,0 0 0,0 0 0,0 0 0,1 0 0,-1 0 0,0 1 0,0-1 0,0 0 0,0 0 0,1 0 0,-1 0 0,0 0 0,0 0 0,0 0 0,0 0 0,1 0 0,-1 0 0,0 0 0,0-1 0,0 1 0,0 0 0,1 0 0,-1 0 0,0 0 0,0 0 0,0 0 0,1 0 0,-2-10 0,-6-13 0,5 16 0,-1 1 0,0-1 0,0 1 0,0 0 0,-1 0 0,0 0 0,-1 0 0,-8-9 0,11 14 0,1-1 0,-1 1 0,0 0 0,1 0 0,-1-1 0,0 1 0,0 0 0,0 0 0,0 1 0,0-1 0,0 0 0,0 1 0,0-1 0,0 1 0,0 0 0,0-1 0,-1 1 0,1 0 0,0 1 0,0-1 0,0 0 0,0 0 0,0 1 0,0-1 0,-1 1 0,1 0 0,0 0 0,1 0 0,-1 0 0,0 0 0,0 0 0,0 0 0,-1 2 0,-9 7 0,2 0 0,-1 0 0,2 1 0,-1 0 0,2 1 0,-1 0 0,1 1 0,1 0 0,1 0 0,0 0 0,0 1 0,1 0 0,1 0 0,0 0 0,1 0 0,1 1 0,0-1 0,1 1 0,1 0 0,0-1 0,2 18 0,-1-28 0,0-1 0,0 1 0,0 0 0,0 0 0,0-1 0,1 1 0,0-1 0,0 1 0,0-1 0,0 0 0,0 0 0,1 1 0,4 3 0,-6-6 0,1 1 0,-1-1 0,1 0 0,-1-1 0,1 1 0,-1 0 0,1 0 0,0-1 0,0 1 0,-1 0 0,1-1 0,0 0 0,0 1 0,-1-1 0,1 0 0,0 0 0,0 0 0,-1 0 0,1-1 0,0 1 0,0 0 0,0-1 0,-1 1 0,1-1 0,0 1 0,-1-1 0,1 0 0,-1 0 0,1 0 0,-1 0 0,3-1 0,3-4 0,0 0 0,0-1 0,-1 1 0,0-1 0,0-1 0,-1 1 0,1-1 0,7-16 0,0-6 0,13-38 0,-1 1 0,-19 46 0,-3 11 0,-4 23 0,1 6 0,0 0 0,1 0 0,1 1 0,0-1 0,2-1 0,9 31 0,-11-41 0,1 0 0,0-1 0,0 0 0,1 0 0,-1 0 0,1 0 0,1 0 0,0-1 0,0 0 0,6 7 0,-8-11 0,0 1 0,0-1 0,0 1 0,0-1 0,1 0 0,-1 0 0,1-1 0,-1 1 0,1-1 0,0 1 0,-1-1 0,1 0 0,0-1 0,0 1 0,0-1 0,0 0 0,0 0 0,0 0 0,0 0 0,-1 0 0,1-1 0,4-1 0,0-1 0,0 0 0,0-1 0,-1 1 0,1-2 0,-1 1 0,0-1 0,0 0 0,-1-1 0,1 0 0,-1 0 0,0 0 0,-1 0 0,9-13 0,2-6 0,-1 0 0,18-44 0,-6 7 0,22-76 0,-49 138 0,0 0 0,-1-1 0,1 1 0,0 0 0,0 0 0,0 0 0,0-1 0,0 1 0,0 0 0,0 0 0,0-1 0,0 1 0,0 0 0,0 0 0,0 0 0,1-1 0,-1 1 0,0 0 0,0 0 0,0-1 0,0 1 0,0 0 0,0 0 0,0 0 0,1 0 0,-1-1 0,0 1 0,0 0 0,0 0 0,0 0 0,1 0 0,-1-1 0,0 1 0,0 0 0,0 0 0,1 0 0,-1 0 0,0 0 0,0 0 0,1 0 0,-1 0 0,0 0 0,3 12 0,-2 20 0,-1-32 0,11 185 0,-10-170 0,2 16 0,-3-13 0,2 0 0,0 0 0,1-1 0,9 29 0,-12-46 0,0 1 0,0-1 0,0 1 0,0-1 0,0 0 0,1 1 0,-1-1 0,0 1 0,0-1 0,0 1 0,1-1 0,-1 0 0,0 1 0,1-1 0,-1 0 0,0 1 0,1-1 0,-1 0 0,0 1 0,1-1 0,-1 0 0,1 0 0,-1 1 0,1-1 0,-1 0 0,1 0 0,-1 0 0,0 0 0,1 0 0,-1 0 0,1 0 0,-1 0 0,1 0 0,-1 0 0,1 0 0,0 0 0,0 0 0,1-1 0,-1 0 0,1 0 0,-1 0 0,1 0 0,-1 0 0,0 0 0,1 0 0,-1-1 0,2-1 0,2-4 0,0-1 0,0 1 0,5-11 0,38-105 0,6-12 0,-50 126 0,-3 6 0,0 1 0,0-1 0,0 1 0,1-1 0,-1 1 0,0 0 0,1 0 0,0 0 0,2-3 0,-4 5 0,1-1 0,-1 1 0,1 0 0,-1 0 0,0 0 0,1 0 0,-1 0 0,1-1 0,-1 1 0,1 0 0,-1 0 0,0 0 0,1 0 0,-1 0 0,1 0 0,-1 0 0,1 1 0,-1-1 0,1 0 0,-1 0 0,0 0 0,2 1 0,12 12 0,14 25 0,16 21 0,-40-54 0,1-1 0,-1 1 0,1-1 0,0 0 0,0-1 0,0 1 0,1-1 0,-1 0 0,7 3 0,-9-5 0,1-1 0,-1 1 0,0 0 0,1-1 0,-1 0 0,0 0 0,1 0 0,-1 0 0,0 0 0,1-1 0,-1 1 0,0-1 0,1 0 0,-1 0 0,0 0 0,4-3 0,5-2 0,0-1 0,19-16 0,-2 3 0,-9 5 0,0 0 0,-1-2 0,-1 0 0,-1-2 0,23-29 0,-1 11 0,-47 116 0,3-37 0,-5 65 0,10-93 0,0 0 0,1 0 0,0 0 0,1 0 0,5 17 0,-6-29 0,-1-1 0,0 0 0,1 0 0,-1 0 0,0 0 0,1 0 0,0 0 0,-1 0 0,1 0 0,-1 0 0,1 0 0,0 0 0,0 0 0,-1 0 0,1-1 0,0 1 0,0 0 0,0 0 0,0-1 0,0 1 0,0-1 0,0 1 0,0-1 0,0 1 0,1-1 0,-1 0 0,0 1 0,0-1 0,0 0 0,0 0 0,1 0 0,-1 0 0,0 0 0,0 0 0,0 0 0,0 0 0,0-1 0,1 1 0,-1 0 0,0-1 0,0 1 0,0-1 0,0 1 0,0-1 0,2-1 0,4-2 0,0 0 0,-1-1 0,1 0 0,10-11 0,15-20 0,-2 0 0,49-78 0,-79 113 0,1 1 0,-1-1 0,0 0 0,0 1 0,1-1 0,-1 1 0,0-1 0,1 1 0,-1-1 0,1 1 0,-1-1 0,1 1 0,-1-1 0,1 1 0,-1 0 0,1-1 0,-1 1 0,1 0 0,-1-1 0,1 1 0,0 0 0,0-1 0,3 13 0,-8 34 0,3-37 0,-5 32 0,-1-1 0,-13 42 0,-33 79 0,18-60 0,15-36 0,4-9 0,-3-2 0,-44 92 0,58-137 0,-1 1 0,0-1 0,-1 0 0,1-1 0,-2 0 0,-9 10 0,15-16 0,0 0 0,-1-1 0,1 1 0,-1 0 0,1-1 0,-1 0 0,1 1 0,-1-1 0,0 0 0,1-1 0,-1 1 0,0 0 0,0-1 0,0 1 0,1-1 0,-1 0 0,0 0 0,0 0 0,0 0 0,0-1 0,0 1 0,0-1 0,1 0 0,-1 0 0,0 1 0,1-2 0,-6-2 0,1 0 0,-1-2 0,1 1 0,0-1 0,1 0 0,0-1 0,0 1 0,0-1 0,0 0 0,1-1 0,1 1 0,-7-13 0,7 10 0,0 0 0,0 0 0,0-1 0,2 1 0,-1-1 0,1 0 0,1 1 0,0-1 0,0-13 0,2 16 0,0 1 0,1-1 0,0 0 0,0 1 0,0-1 0,1 1 0,0 0 0,1 0 0,-1 0 0,1 0 0,1 1 0,-1-1 0,1 1 0,0 0 0,1 1 0,-1-1 0,12-8 0,10-5 0,0 2 0,0 0 0,33-13 0,-17 8 0,155-76 0,-195 97 50,-1 0 0,1 0 0,-1-1 0,0 1 0,0-1 0,0 1 0,0-1 0,0 0 0,0 0 0,0 0 0,-1 0 0,1 0 0,-1-1 0,1 1 0,-1 0 0,1-3 0,-1 3-418,0 0 0,-1 0 0,0 0 0,1 0 0,-1 0 0,0 0 0,0 0 0,0 0 0,0 0 0,0 0 0,-1 0-1,0-3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1064 9848,'0'0'8463,"6"-11"-8060,87-164 818,40-71 349,-98 180-1013,-3-1 1,-2-1 0,33-120-1,-32 59 153,-15 58-93,-14 64-357,-1 0-1,0-1 1,-1-13 0,0 21-224,-1 0 1,1 0 0,0 0-1,-1 0 1,1 0 0,-1 0 0,1 0-1,-1 0 1,1 0 0,-1 0-1,1 1 1,-1-1 0,1 0 0,0 0-1,-1 0 1,1 0 0,-1 1 0,1-1-1,0 0 1,-1 0 0,1 1-1,0-1 1,-1 1 0,-3 6 27,0 1-1,1 0 1,0 0 0,0 0 0,0 0 0,-1 13 0,-4 12 40,-88 379 413,90-382-462,2 0 0,1-1 1,1 1-1,2 0 0,1 0 0,5 32 0,-5-52-18,2-1-1,-1 0 0,1 0 1,1 0-1,0 0 0,6 11 0,-9-18-23,0 0-1,1 0 0,-1 0 0,0-1 0,1 1 0,-1 0 0,1-1 0,0 1 0,-1-1 1,1 1-1,0-1 0,0 0 0,0 1 0,0-1 0,0 0 0,0-1 0,0 1 0,1 0 0,-1-1 1,0 1-1,0-1 0,0 1 0,1-1 0,-1 0 0,0 0 0,1 0 0,-1 0 0,0-1 1,0 1-1,5-2 0,5-2 33,-1-2 0,1 0 0,-1 0 1,0-1-1,13-10 0,49-45 196,-70 59-225,112-115 614,-84 86-314,-25 25-214,-4 7-54,-1-1 0,0-1 0,1 1 1,-1 0-1,0 0 0,0 0 1,0-1-1,0 1 0,0-1 1,0 1-1,0-1 0,0 1 0,0-3 1,-12 17 336,3 2-349,0 0 0,1 0 0,1 1 0,0 0 0,1 0 0,0 1 1,2-1-1,0 1 0,1 0 0,0 0 0,2 32 0,1-40-26,0 0 1,0 0-1,1 0 1,0-1-1,1 1 0,0 0 1,0-1-1,1 1 1,0-1-1,0 0 0,1-1 1,0 1-1,0-1 1,1 0-1,0 0 0,0 0 1,0-1-1,1 0 1,0 0-1,1-1 0,-1 0 1,1 0-1,15 6 1,-21-10-6,1 0 0,-1 0 1,1 0-1,-1 0 0,1-1 1,0 0-1,-1 1 0,1-1 0,0 0 1,0 0-1,-1 0 0,1-1 1,0 1-1,-1-1 0,1 1 1,-1-1-1,4-1 0,-1-1 4,-1 1 0,0-1 0,1 1 0,-1-1 0,0-1 0,-1 1 1,1 0-1,5-8 0,-1 1 17,-1-1 0,0 0 0,-1 0 0,-1 0 0,1 0 1,5-22-1,-8 22-25,0 1 0,0-1 0,-2 0 0,1 1 0,-1-1 0,-1 0 0,0 0 0,0 0 0,-1 0 0,-1 0 0,0 1 0,-3-13 0,3 20-1,0-1 0,0 1 0,0-1 0,0 1 0,0 0 0,-1 0 0,0 0 0,1 0 0,-1 0 0,0 1 0,0-1 0,-1 1 0,1 0 0,0 0 0,-1 0 0,1 1 0,-1-1 0,0 1 0,1-1 0,-1 1 0,0 0 0,0 1 0,0-1 0,0 1 0,-5 0 0,-9 0 0,0 1 0,0 1 0,0 0 0,-20 6 0,26-5 0,10-3 0,-29 8 0,30-7 0,0-1 0,0 0 0,-1 0 0,1 1 0,0-1 0,0 1 0,0-1 0,0 1 0,0-1 0,0 1 0,0 0 0,0-1 0,0 1 0,1 0 0,-1 0 0,0 0 0,0 0 0,0 0 0,1 0 0,-1 0 0,0 1 0,2-1 0,1 0 0,0 0 0,-1 0 0,1 0 0,0 0 0,0 0 0,-1-1 0,1 1 0,0 0 0,0-1 0,0 0 0,3 1 0,154 1 0,-85-4 0,-8 2 0,102-16 0,-161 15 0,29-6 0,-34 7 0,0 0 0,0-1 0,0 0 0,0 1 0,0-1 0,0 0 0,0 0 0,0 0 0,0 0 0,0-1 0,0 1 0,2-2 0,-4 2 42,0 0 0,0 0-1,0 1 1,0-1 0,-1 0 0,1 1 0,0-1 0,0 0-1,0 1 1,0-1 0,-1 0 0,1 1 0,0-1-1,-1 1 1,1-1 0,-1 0 0,1 1 0,0-1 0,-1 1-1,1-1 1,-1 1 0,1-1 0,-2 0 0,-10-9-5061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14368,'0'0'2835,"16"-1"-2047,216-18 1249,349-76 0,-256 4-405,-312 86-4596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10848,'0'0'8710,"8"-17"-8291,132-244 1339,-52 118-611,-72 121-693,0 0 1,2 1-1,1 1 0,23-20 1,-40 39-340,0-1-1,0 1 1,0-1 0,0 1-1,0 0 1,0 0 0,1 0 0,-1 0-1,5-1 1,-6 2-83,-1 0 0,1 0 0,0 0 0,-1 0 0,1 0 0,0 0 0,-1 0 0,1 1 0,0-1 0,-1 0 1,1 0-1,0 0 0,-1 1 0,1-1 0,-1 0 0,1 1 0,0-1 0,-1 1 0,1-1 0,-1 0 0,1 1 0,-1-1 0,1 1 0,-1-1 0,0 1 0,1 0 0,-1-1 0,0 1 0,1-1 1,-1 1-1,0 0 0,0-1 0,1 1 0,-1 0 0,0-1 0,0 1 0,0 0 0,0-1 0,0 1 0,0 0 0,0-1 0,0 2 0,0 18 194,-1 0-1,0 1 1,-9 38-1,-22 62 203,10-42-99,14-53-204,6-19-38,0 0 1,0 0 0,0 0-1,1 0 1,-1 10-1,9-23 258,4-11-220,110-156 442,-96 141-430,1 1 0,2 2 1,40-33-1,-57 53-74,-6 4-11,1 0 1,0 1-1,0-1 1,0 1-1,0 1 1,1-1 0,-1 1-1,9-3 1,-14 6-46,0 0-1,-1 0 1,1 0 0,0 0 0,0 0 0,0 0 0,0 1 0,0-1-1,0 0 1,0 0 0,0 1 0,-1-1 0,1 0 0,0 1-1,0-1 1,0 1 0,-1-1 0,1 1 0,0-1 0,0 1 0,-1 0-1,1-1 1,-1 1 0,1 0 0,0-1 0,-1 1 0,1 0 0,-1 0-1,0 0 1,1 0 0,-1-1 0,0 1 0,1 0 0,-1 0 0,0 0-1,0 2 1,5 35 80,-7 95 93,2-133-179,1 0 0,-1-1 0,0 1 0,0 0 0,0 0 0,0 0 0,0 0 1,0 0-1,1 0 0,-1-1 0,0 1 0,0 0 0,0 0 0,1 0 0,-1 0 0,0 0 1,0 0-1,0 0 0,0 0 0,1 0 0,-1 0 0,0 0 0,0 0 0,0 0 1,1 0-1,-1 0 0,0 0 0,0 0 0,0 0 0,1 0 0,-1 0 0,0 0 0,0 0 1,0 0-1,0 1 0,1-1 0,-1 0 0,0 0 0,0 0 0,0 0 0,0 0 0,0 0 1,1 1-1,-1-1 0,0 0 0,0 0 0,0 0 0,0 0 0,0 1 0,0-1 0,0 0 1,0 0-1,0 0 0,0 1 0,0-1 0,0 0 0,1 0 0,-1 0 0,0 1 0,-1-1 1,1 0-1,0 0 0,0 0 0,0 0 0,0 1 0,0-1 0,0 0 0,12-14 53,4-9-54,36-49 0,-44 64 0,-1 0 0,1 0 0,0 0 0,0 1 0,1 1 0,10-7 0,-16 12 0,-1-1 0,1 1 0,-1 0 0,1 0 0,0 1 0,-1-1 0,1 0 0,0 1 0,3-1 0,-5 1 0,-1 0 0,1 0 0,0 0 0,0 1 0,0-1 0,-1 0 0,1 0 0,0 0 0,0 1 0,-1-1 0,1 0 0,0 1 0,-1-1 0,1 1 0,0-1 0,-1 0 0,1 1 0,-1 0 0,1-1 0,-1 1 0,1-1 0,-1 1 0,1 0 0,-1-1 0,1 1 0,-1 0 0,0-1 0,1 1 0,-1 0 0,0 0 0,0-1 0,0 1 0,0 0 0,1 0 0,-1 0 0,0-1 0,-1 2 0,2 32 0,-9 68 0,-1 6 0,9-102 0,0 0 0,1-1 0,-1 1 0,1 0 0,1-1 0,-1 1 0,1-1 0,3 9 0,-4-12 0,0 0 0,0 0 0,1 0 0,-1 0 0,0-1 0,1 1 0,-1 0 0,1-1 0,0 1 0,0-1 0,-1 1 0,1-1 0,0 0 0,0 0 0,0 0 0,0 0 0,0 0 0,1 0 0,-1-1 0,0 1 0,0-1 0,0 1 0,1-1 0,3 0 0,5 0 0,1-2 0,-1 1 0,0-2 0,0 1 0,0-2 0,0 1 0,17-9 0,70-42 0,-91 50 0,26-16 0,-1 0 0,0-2 0,-2-2 0,34-33 0,-51 44 0,-21 26 0,-7 7 0,-2 7 0,0 1 0,-22 53 0,35-74 0,1 1 0,1 0 0,0 0 0,0 0 0,0 0 0,1 0 0,0 0 0,1 0 0,-1 0 0,2 1 0,-1-1 0,1 0 0,0 0 0,1 0 0,0 0 0,5 13 0,-6-18 0,1-1 0,-1 0 0,0 1 0,1-1 0,-1 0 0,1 0 0,0 0 0,0 0 0,0 0 0,0 0 0,0-1 0,0 1 0,0-1 0,0 1 0,1-1 0,-1 0 0,1 0 0,4 2 0,-3-3 0,1 1 0,-1-1 0,0 0 0,0 1 0,1-2 0,-1 1 0,0 0 0,0-1 0,0 0 0,0 0 0,5-2 0,-2 0 0,0 0 0,0 0 0,-1 0 0,1-1 0,-1 0 0,0 0 0,0-1 0,0 0 0,-1 0 0,0 0 0,0 0 0,0-1 0,6-9 0,-5 2 0,-1 1 0,-1 0 0,1-1 0,-2 0 0,0 0 0,-1 0 0,2-22 0,-3 15 0,-2-1 0,0 0 0,-1 1 0,-6-25 0,7 40 0,0-1 0,-1 1 0,0 0 0,0-1 0,-1 1 0,0 0 0,1 0 0,-2 0 0,1 1 0,0-1 0,-1 1 0,-6-6 0,8 8 0,-1 0 0,1 1 0,0-1 0,-1 0 0,1 1 0,-1 0 0,1 0 0,-1-1 0,0 2 0,1-1 0,-1 0 0,0 0 0,0 1 0,0 0 0,0-1 0,1 1 0,-1 0 0,0 1 0,0-1 0,0 0 0,0 1 0,1-1 0,-1 1 0,0 0 0,0 0 0,-3 2 0,-3 4 0,23-1 0,-4-4 0,-1-1 0,1 0 0,0-1 0,0 0 0,0 0 0,18-4 0,57-15 0,163-61 0,-248 80 0,1-1 0,0 1 0,-1 0 0,1-1 0,0 1 0,-1 0 0,1-1 0,0 1 0,0 0 0,-1 0 0,1-1 0,0 1 0,0 0 0,0 0 0,-1 0 0,1 0 0,0 0 0,0 0 0,-1 0 0,1 1 0,0-1 0,0 0 0,-1 0 0,1 1 0,0-1 0,0 0 0,-1 1 0,1-1 0,0 0 0,-1 1 0,1-1 0,-1 1 0,1-1 0,0 1 0,-1 0 0,1-1 0,-1 1 0,0 0 0,1-1 0,-1 1 0,1 0 0,-1-1 0,0 1 0,0 0 0,1 0 0,-1-1 0,0 1 0,0 1 0,1 4 0,-1 1 0,0-1 0,-1 0 0,1 1 0,-3 6 0,1 0 0,-4 45 0,1-21 0,1 0 0,3 0 0,2 43 0,6-51 0,-7-29 0,0 1 0,0-1 0,1 1 0,-1-1 0,1 1 0,-1-1 0,0 1 0,1-1 0,-1 1 0,1-1 0,-1 1 0,1-1 0,-1 0 0,1 1 0,0-1 0,-1 0 0,1 0 0,-1 1 0,1-1 0,-1 0 0,1 0 0,0 0 0,-1 0 0,1 1 0,0-1 0,-1 0 0,1 0 0,0-1 0,-1 1 0,1 0 0,-1 0 0,1 0 0,0 0 0,-1 0 0,1-1 0,-1 1 0,1 0 0,0-1 0,0 1 0,5-4 0,-1 1 0,1-1 0,-1 0 0,1 0 0,-1 0 0,-1-1 0,1 0 0,6-9 0,31-50 0,-21 30 0,105-157 0,-125 189 0,0 1 0,0 0 0,0-1 0,0 1 0,0 0 0,0 0 0,0 0 0,0 0 0,0 0 0,0 0 0,1 0 0,2-1 0,-4 1 0,1 1 0,-1 0 0,1 0 0,-1 0 0,1 0 0,-1 0 0,1 0 0,0 0 0,-1 0 0,1 0 0,-1 0 0,1 1 0,-1-1 0,1 0 0,-1 0 0,1 0 0,-1 1 0,1-1 0,-1 0 0,1 0 0,-1 1 0,0-1 0,1 0 0,0 2 0,2 2 0,0 0 0,-1 0 0,1 1 0,-1-1 0,0 1 0,2 6 0,5 9 0,-6-13 0,1-1 0,1 0 0,-1 1 0,1-2 0,0 1 0,0-1 0,1 1 0,11 7 0,-14-11 0,1 0 0,0 0 0,-1 0 0,1 0 0,0 0 0,0-1 0,1 0 0,-1 0 0,0 0 0,0 0 0,0-1 0,1 0 0,-1 1 0,0-2 0,1 1 0,6-2 0,7-3 0,0 0 0,0-2 0,-1 0 0,0-1 0,0-1 0,-1-1 0,0 0 0,-1-1 0,0 0 0,-1-1 0,15-17 0,-6 7 0,-18 18 0,0 0 0,-1 0 0,1-1 0,-1 1 0,0-1 0,0 0 0,-1-1 0,1 1 0,-1 0 0,0-1 0,-1 0 0,5-12 0,-7 18 0,0-1 0,0 0 0,1 0 0,-1 0 0,0 1 0,0-1 0,0 0 0,0 0 0,0 0 0,0 0 0,0 1 0,0-1 0,0 0 0,-1 0 0,1 0 0,0 0 0,0 1 0,-1-1 0,1 0 0,0 0 0,-1 1 0,1-1 0,-1 0 0,1 1 0,-1-1 0,1 0 0,-2 0 0,1 0 0,0 1 0,-1-1 0,1 1 0,-1 0 0,1-1 0,0 1 0,-1 0 0,1 0 0,-1 0 0,1 0 0,-1 0 0,1 0 0,-1 0 0,-1 1 0,-5 1 0,0 0 0,0 0 0,0 1 0,-8 5 0,-4 2 0,1 0 0,0 2 0,-26 20 0,39-26 0,-1 0 0,1 0 0,0 0 0,1 1 0,-1 0 0,1 0 0,1 0 0,-1 1 0,1-1 0,1 1 0,-1 0 0,-1 9 0,4-13 0,0-1 0,1 1 0,-1 0 0,1 0 0,0 0 0,0-1 0,0 1 0,1 0 0,0 0 0,-1 0 0,1-1 0,1 1 0,-1-1 0,0 1 0,1-1 0,0 1 0,-1-1 0,1 0 0,1 1 0,-1-1 0,0 0 0,1-1 0,0 1 0,-1 0 0,1-1 0,0 0 0,5 4 0,4 1 0,-1 0 0,1-1 0,1 0 0,-1-1 0,1-1 0,17 5 0,1-2 0,1-1 0,-1-2 0,1-1 0,0-1 0,-1-2 0,1-1 0,0-1 0,37-9 0,-54 7 0,-1 0 0,0-1 0,0-1 0,-1 0 0,0-1 0,0 0 0,14-11 0,-20 15 850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58 9744,'0'0'9447,"-11"7"-9091,-93 50 1440,103-58-1046,4-5-387,5-6-10,1 3-44,-1-1 0,10-18 1,-15 24-145,0-1 1,-1 0-1,0 1 1,0-1-1,0 0 0,-1 0 1,1 0-1,-1 0 1,0-8-1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441 132 8432,'0'0'8066,"-7"-11"-7882,1 0-131,-1-2 76,0 1-1,-1 0 0,0 1 0,-17-19 1,21 27-62,0-1 1,0 1-1,0 0 1,-1 1-1,1-1 0,-1 1 1,1 0-1,-1 0 1,0 0-1,0 0 1,0 1-1,0 0 0,-9-1 1,6 2-5,0 0 0,1 1-1,-1 0 1,1 1 0,-1-1 0,1 1-1,0 1 1,-11 4 0,7-3-8,0 0-1,0 2 1,0-1-1,1 1 1,0 0-1,0 1 1,1 0-1,0 1 1,0 0 0,-13 16-1,-37 58 332,53-73-325,1 1 0,0-1-1,1 1 1,0 0 0,1 1 0,0-1-1,-3 14 1,5-11 29,-1 0 1,2 0-1,0-1 1,0 1-1,1 0 0,1 0 1,0 0-1,1-1 1,5 17-1,-8-28-84,5 14 81,0 0 1,1 0 0,0-1 0,11 18-1,-14-28-58,-1 0 0,1-1 0,0 1 0,1 0 0,-1-1 1,1 0-1,-1 0 0,1 0 0,0 0 0,0-1 0,0 1 0,0-1 0,1 0 0,-1 0 0,1-1 0,-1 1 0,1-1 0,-1 0 0,7 0 0,2 0 22,-1-1 0,1 0 0,-1-1 0,1 0 0,-1-1 0,0-1 0,0 0 0,0 0 0,13-6-1,10-7 142,53-33-1,-48 26-59,201-131 675,-165 103-496,-74 49-285,0 1 1,1 0 0,-1-1-1,0 1 1,0-1 0,0 0-1,-1 1 1,1-1 0,0 0-1,0 0 1,-1 0 0,0-1-1,1 1 1,-1 0 0,0 0-1,0-1 1,1-2 0,-12 14 162,-10 20-100,8-12-47,1 1 1,-15 34 0,23-46-38,0 1 0,1 1 0,1-1 0,-1 0 0,1 1 1,0-1-1,0 0 0,1 1 0,0-1 0,1 1 0,2 12 1,-1-10 3,1 1 1,1-1-1,0 1 1,1-1-1,0 0 1,0-1-1,1 1 0,0-1 1,0 0-1,9 8 1,-9-11 4,-1 0 0,1 0 0,1-1 1,-1 1-1,1-1 0,0-1 0,0 1 0,1-1 0,-1-1 1,1 1-1,0-1 0,0-1 0,14 4 0,-18-6 0,-1 1 0,1-1 0,0 0 0,0 0 0,-1-1 0,1 1-1,0-1 1,-1 0 0,1 0 0,0 0 0,-1 0 0,0 0 0,1-1 0,-1 0 0,5-3 0,-3 2 8,-1-1 1,0 0-1,1 0 1,-1 0 0,-1-1-1,1 0 1,-1 1-1,0-1 1,3-6 0,-1 0 36,0-1 0,-1 1-1,0-1 1,-1 1 0,-1-1 0,0 0 0,0 0 0,-1-23 0,-2 28-27,0 0-1,0 0 1,-1 0 0,0 0 0,0 0 0,-1 1-1,0-1 1,0 1 0,0-1 0,-1 1 0,0 0-1,0 1 1,-1-1 0,1 1 0,-1 0 0,0 0-1,-10-7 1,9 7 7,-1 0 0,0 1 1,-1-1-1,1 1 0,-1 1 0,0-1 0,1 1 1,-2 1-1,1-1 0,0 1 0,0 1 0,-1 0 0,1 0 1,-14 0-1,19 2-28,0-1 1,0 1-1,0-1 0,0 1 1,0 0-1,0 0 1,0 0-1,0 1 0,0-1 1,0 1-1,1 0 0,-5 3 1,7-5 0,31-7-74,12-3 71,-1-2 0,62-27-1,-3 0 70,-71 29-52,-17 4-11,1 2-1,0-1 0,0 2 0,0 0 0,25-3 0,-36 7-4,-1-1 0,1 1 1,-1-1-1,1 1 0,-1 0 0,0 0 0,1 0 1,-1 0-1,0 1 0,0-1 0,1 0 0,-1 1 0,0 0 1,0-1-1,-1 1 0,1 0 0,0 0 0,-1 0 1,1 0-1,-1 0 0,1 1 0,1 3 0,0 0 30,-1 0 0,1 0 0,-1 0 0,0 0 0,0 1 0,-1-1 0,1 12-1,-2-4 54,0 0-1,-4 18 0,2-22 62,0 0-1,1 1 0,1-1 1,0 0-1,2 20 1,-2-30-148,0 0 1,0 0-1,0 0 1,0 0 0,0 0-1,0 0 1,1 0-1,-1 1 1,0-1-1,0 0 1,0 0 0,0 0-1,0 0 1,0 0-1,0 0 1,0 0-1,0 0 1,1 0 0,-1 0-1,0 1 1,0-1-1,0 0 1,0 0-1,0 0 1,0 0 0,1 0-1,-1 0 1,0 0-1,0 0 1,0 0-1,0 0 1,0 0 0,0 0-1,1 0 1,-1 0-1,0 0 1,0 0-1,0 0 1,0-1 0,0 1-1,0 0 1,1 0-1,-1 0 1,0 0-1,0 0 1,10-6 142,8-11-21,-18 16-113,111-98 435,-24 22-162,-83 74-259,0-1 0,0 0 0,0 1 0,1 0 0,-1 0 0,1 0 1,6-2-1,-10 4-24,0 1 0,0 0 0,0 0 0,0 0 0,0-1 0,0 1 0,1 0-1,-1 0 1,0 1 0,0-1 0,0 0 0,0 0 0,0 0 0,0 1 0,0-1 0,0 1 0,0-1 0,0 1 0,0-1 0,0 1 0,0-1 0,0 1 0,0 0 0,0 0 0,0-1 0,-1 1 0,1 0 0,0 0 0,-1 0 0,1 0 0,0 0 0,-1 0 0,1 0 0,-1 0 0,0 0 0,1 0 0,-1 0 0,0 0 0,1 2 0,1 9 21,0 0 0,0 0 0,-1 0 0,0 0 0,-1 1 0,-1-1 0,-3 22 1,-1 28 274,5-62-297,0 0 0,0 0 1,0 1-1,0-1 0,0 0 0,0 0 0,0 1 0,0-1 0,0 0 0,0 0 0,0 1 0,0-1 0,1 0 0,-1 0 0,0 0 0,0 1 0,0-1 0,0 0 0,0 0 0,1 0 0,-1 0 1,0 1-1,0-1 0,0 0 0,1 0 0,-1 0 0,0 0 0,0 0 0,0 1 0,1-1 0,-1 0 0,0 0 0,0 0 0,0 0 0,1 0 0,-1 0 0,1 0 0,11-3 155,16-12 77,-25 14-218,6-6-12,0 0 1,0 0-1,0-1 0,-1 0 1,8-10-1,14-15-8,60-50 2,-70 59 0,1-1 0,-19 24 0,-1 0 0,0 0 0,0 0 0,1 0 0,-1 0 0,1 1 0,-1-1 0,0 1 0,1-1 0,-1 1 0,1-1 0,-1 1 0,1 0 0,-1 0 0,1 0 0,0 0 0,-1 0 0,3 0 0,-3 1 0,0-1 0,0 0 0,-1 1 0,1-1 0,0 1 0,-1 0 0,1-1 0,0 1 0,-1-1 0,1 1 0,-1 0 0,1 0 0,-1-1 0,1 1 0,-1 0 0,0 0 0,1-1 0,-1 1 0,0 0 0,0 0 0,1 0 0,-1 1 0,3 23 0,-2-21 0,0 59 0,-2-43 0,4 39 0,-2-53 0,0-1 0,0 1 0,1-1 0,0 1 0,0-1 0,0 0 0,0 1 0,1-1 0,0 0 0,0-1 0,5 8 0,-6-11 0,0 0 0,-1 1 0,1-1 0,0 0 0,0 0 0,-1 0 0,1 0 0,0 0 0,0 0 0,0 0 0,0-1 0,1 1 0,-1-1 0,0 0 0,0 1 0,0-1 0,0 0 0,0 0 0,0 0 0,1-1 0,-1 1 0,0 0 0,0-1 0,0 0 0,0 1 0,3-2 0,6-3 0,0 0 0,0-1 0,14-10 0,-15 10 0,10-8 0,0-1 0,19-20 0,-8 7 0,44-42 0,-59 59 0,-16 11 0,1 0 0,-1 0 0,0 0 0,1 0 0,-1-1 0,0 1 0,0 0 0,1 0 0,-1 0 0,0 0 0,1 1 0,-1-1 0,0 0 0,0 0 0,1 0 0,-1 0 0,0 0 0,0 0 0,1 0 0,-1 0 0,0 0 0,0 1 0,1-1 0,-1 0 0,0 0 0,0 0 0,0 1 0,1-1 0,-1 0 0,0 0 0,0 1 0,0-1 0,0 0 0,1 0 0,-1 1 0,0-1 0,0 0 0,0 0 0,0 1 0,0-1 0,0 0 0,0 0 0,0 1 0,0-1 0,0 0 0,0 1 0,0-1 0,0 0 0,0 0 0,0 1 0,0-1 0,0 0 0,0 0 0,-1 1 0,1-1 0,0 1 0,-4 29 0,-14 57 0,4-26 0,-85 477 0,90-498 0,6-29 0,0 0 0,1 1 0,-1 20 0,-1-10 0,2-18 0,2-16 0,24-176 0,-19 152 0,9-46 0,4 2 0,3 0 0,4 2 0,36-79 0,-46 125 0,1 0 0,26-38 0,-29 52 0,-1 1 0,2 1 0,0 0 0,1 1 0,21-16 0,-34 29 0,1 0 0,0 0 0,-1 0 0,1 1 0,0-1 0,0 1 0,0 0 0,0 0 0,0 0 0,0 0 0,0 0 0,0 1 0,0-1 0,0 1 0,1 0 0,-1 0 0,0 0 0,0 0 0,0 1 0,6 1 0,-5-1 0,-1 1 0,0-1 0,0 1 0,1 0 0,-1 0 0,-1 1 0,1-1 0,0 1 0,0-1 0,-1 1 0,1 0 0,-1 0 0,0 0 0,0 0 0,0 0 0,-1 0 0,1 1 0,1 3 0,1 6 0,0 0 0,0 0 0,-1 1 0,-1-1 0,0 1 0,-1 15 0,-1-20 0,0 0 0,0 0 0,-1-1 0,0 1 0,-1 0 0,0 0 0,-1-1 0,1 1 0,-2-1 0,-5 12 0,7-17 0,0 1 0,-1-1 0,1 0 0,-1 0 0,0 0 0,0 0 0,0-1 0,0 1 0,-1-1 0,1 1 0,-1-1 0,1 0 0,-1-1 0,0 1 0,0-1 0,0 1 0,0-1 0,0 0 0,0-1 0,0 1 0,0-1 0,0 1 0,0-1 0,0-1 0,0 1 0,0 0 0,0-1 0,0 0 0,0 0 0,0 0 0,0-1 0,-7-3 0,-13-7 0,16 9 0,0-1 0,0-1 0,0 0 0,1 0 0,-8-6 0,70 22 0,-34-6 0,0-1 0,0-1 0,0-1 0,1-1 0,-1-1 0,42-5 0,-52 2 0,-1 0 0,1-1 0,-1 0 0,0-1 0,0 0 0,16-11 0,-5 1 0,33-31 0,-37 29 0,-1-2 0,0 0 0,13-23 0,-17 23 0,0 2 0,1 0 0,1 0 0,23-20 0,-35 36 0,-1 0 0,1 0 0,0 0 0,-1 1 0,1-1 0,0 1 0,-1-1 0,1 1 0,0 0 0,0 0 0,-1 0 0,1 0 0,0 0 0,0 0 0,0 0 0,-1 0 0,1 1 0,0-1 0,-1 1 0,1-1 0,0 1 0,-1 0 0,1-1 0,-1 1 0,1 0 0,-1 0 0,2 2 0,6 3 0,-1 0 0,0 0 0,8 10 0,-12-12 0,0 1 0,0 0 0,0 0 0,-1 0 0,1 0 0,-1 1 0,-1-1 0,1 1 0,-1 0 0,0 0 0,0 0 0,-1 0 0,0 0 0,1 7 0,-1 7 0,-1 1 0,-1-1 0,-3 21 0,-2 35 0,6-68 0,1 0 0,-1-1 0,2 1 0,-1 0 0,1 0 0,0-1 0,3 9 0,-4-13 0,0 0 0,1 0 0,-1 0 0,1 0 0,-1-1 0,1 1 0,0 0 0,0-1 0,0 0 0,0 1 0,0-1 0,3 2 0,-2-3 0,-1 0 0,0 0 0,1 0 0,-1-1 0,1 1 0,-1-1 0,1 1 0,0-1 0,-1 0 0,1 0 0,-1 0 0,1-1 0,-1 1 0,5-1 0,6-2 0,0-1 0,-1 0 0,1-1 0,-1 0 0,0-1 0,0 0 0,0-1 0,18-15 0,-7 4 0,-1-2 0,38-43 0,-36 32 0,35-61 0,-57 90 0,3-6 0,-4 9 0,-7 19 0,0 1 0,3-11 0,1 0 0,1 0 0,0 0 0,0 0 0,1 0 0,0 1 0,1-1 0,0 0 0,1 0 0,0 0 0,0 0 0,1-1 0,1 1 0,5 11 0,1-1 0,-6-10 0,1-1 0,0 1 0,1-1 0,11 15 0,-16-23 0,1 1 0,-1-1 0,1 1 0,-1-1 0,1 1 0,0-1 0,-1 0 0,1 0 0,0 0 0,0 0 0,0 0 0,0 0 0,0-1 0,0 1 0,0 0 0,0-1 0,0 0 0,0 1 0,0-1 0,1 0 0,-1 0 0,0 0 0,0-1 0,0 1 0,0 0 0,0-1 0,0 0 0,0 1 0,4-3 0,18-11 0,0-1 0,0-1 0,-2-2 0,0 0 0,36-39 0,-7 7 0,-35 34 0,0-1 0,-1-1 0,-1-1 0,-1 0 0,-1-1 0,11-22 0,-15 26 0,15-26 0,-23 42 0,0-1 0,0 1 0,0 0 0,1-1 0,-1 1 0,0 0 0,0 0 0,1-1 0,-1 1 0,0 0 0,0 0 0,1-1 0,-1 1 0,0 0 0,1 0 0,-1 0 0,0-1 0,1 1 0,-1 0 0,0 0 0,1 0 0,-1 0 0,1 0 0,-1 0 0,0 0 0,1 0 0,-1 0 0,0 0 0,1 0 0,-1 0 0,1 0 0,-1 0 0,0 0 0,1 1 0,-1-1 0,1 0 0,9 14 0,4 23 0,-14-35 0,5 20 0,-2 1 0,0-1 0,-2 1 0,0-1 0,-1 1 0,-2-1 0,0 1 0,-1-1 0,-9 31 0,12-51 0,-1-1 0,1 1 0,-1 0 0,1 0 0,-1 0 0,0 0 0,0-1 0,0 1 0,0 0 0,0-1 0,0 1 0,0-1 0,0 1 0,-1-1 0,1 0 0,-1 1 0,1-1 0,-1 0 0,1 0 0,-1 0 0,1 0 0,-1 0 0,0 0 0,0-1 0,0 1 0,1-1 0,-1 1 0,0-1 0,0 1 0,-2-1 0,-2 0 0,1-1 0,-1 1 0,1-1 0,-1-1 0,1 1 0,-1-1 0,1 0 0,0 0 0,-7-3 0,-11-15 0,43 26 0,0-1 0,1-1 0,-1-1 0,1-1 0,0-1 0,-1-1 0,1-1 0,0 0 0,0-2 0,-1 0 0,1-1 0,-1-1 0,0-1 0,-1-1 0,1-1 0,-1 0 0,-1-2 0,25-16 0,-42 25 0,25-17 0,34-33 0,-55 45 0,1 1 0,-1-1 0,0 0 0,-1 0 0,1-1 0,-1 1 0,0-1 0,-1 0 0,0 0 0,0 0 0,4-15 0,-7 22 0,0-1 0,0 1 0,0-1 0,1 1 0,-1-1 0,0 0 0,0 1 0,0-1 0,0 1 0,0-1 0,0 0 0,0 1 0,0-1 0,0 1 0,0-1 0,-1 1 0,1-1 0,0 0 0,0 1 0,-1-1 0,1 1 0,0-1 0,0 1 0,-1-1 0,1 1 0,-1-1 0,1 1 0,0 0 0,-1-1 0,1 1 0,-1-1 0,1 1 0,-2-1 0,1 1 0,-1 0 0,1 0 0,-1 0 0,0 0 0,1 0 0,-1 0 0,1 1 0,-1-1 0,1 1 0,-1-1 0,1 1 0,-3 0 0,-4 3 0,0 1 0,0 0 0,-9 6 0,10-5 0,0-1 0,1 1 0,-1 1 0,1-1 0,-10 15 0,15-19 0,0 0 0,0 0 0,0 0 0,0 0 0,0 0 0,0 0 0,1 1 0,-1-1 0,1 0 0,-1 0 0,1 1 0,0-1 0,0 0 0,0 0 0,0 1 0,0-1 0,1 0 0,-1 0 0,1 1 0,-1-1 0,1 0 0,0 0 0,0 0 0,0 0 0,0 0 0,0 0 0,3 3 0,1 1 0,0-1 0,0 1 0,1-1 0,0 0 0,0-1 0,0 0 0,0 0 0,1 0 0,-1-1 0,1 0 0,0 0 0,0 0 0,0-1 0,1 0 0,-1-1 0,0 1 0,16-1 0,1-1 0,0-1 0,0-1 0,0-1 0,28-7 0,-27 0 932,-8 3-1570,0 4-3612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99 14872,'0'0'1887,"-73"-48"-1351,49 30 136,6 1 8,8 7-216,4 8 0,4 2-152,4 0 16,4 0-80,6-4 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9040,'0'0'9098,"-11"5"-8766,-14 7-193,-146 73 1770,156-77-1688,0 1 0,1 0 0,0 1 0,0 0 0,1 1 0,1 1 0,0 0 1,1 0-1,-15 21 0,24-30-182,1 0 1,0 0 0,0 0-1,1 0 1,-1 1 0,0-1-1,1 0 1,0 0 0,0 0-1,0 0 1,0 0 0,0 1-1,1-1 1,-1 0-1,1 0 1,0 0 0,0 0-1,0 0 1,3 5 0,0 0 19,0 0 1,1 0 0,0 0-1,0-1 1,8 9-1,-10-13-31,-1 0 0,1 0 0,0-1-1,0 1 1,1-1 0,-1 0 0,0 0-1,1 0 1,-1 0 0,1 0 0,0-1-1,-1 0 1,1 0 0,0 0 0,0 0-1,0 0 1,0-1 0,4 0 0,-3 0 9,0-1 0,0 0 0,0 0 0,0 0 0,0-1 0,0 0 0,0 0 0,0 0 0,-1 0 1,1-1-1,-1 0 0,0 0 0,7-6 0,11-10 195,0-1 0,35-45 0,-49 55-144,-2 0-1,1 0 0,-1-1 0,-1 0 1,0 0-1,0 0 0,-1-1 0,0 1 0,-1-1 1,1-12-1,-4-38 778,0 62-852,0 0 0,0 0 0,-1 0 0,1 0 0,0 0 0,-1 0 0,1 0 0,0 1 0,0-1 0,-1 0 0,1 0 0,0 0 0,0 0 0,0 1 0,-1-1 0,1 0 0,0 0 0,0 0 0,0 1 0,0-1-1,-1 0 1,1 0 0,0 1 0,0-1 0,0 0 0,0 0 0,0 1 0,0-1 0,0 0 0,0 1 0,0-1 0,0 1 0,-6 34 227,4-24-182,0-1 0,1 1 0,0 18-1,1-25-42,1 1 0,0-1 0,-1 0-1,1 0 1,1 0 0,-1 0-1,0-1 1,1 1 0,0 0 0,0 0-1,0-1 1,1 0 0,4 6-1,-1-3 12,1 0 0,-1 0 0,1-1 0,1-1 0,-1 1-1,1-1 1,-1 0 0,1 0 0,0-1 0,1-1-1,-1 1 1,0-1 0,1 0 0,-1-1 0,1 0 0,12 0-1,10-1 68,-1-2 0,1-1-1,37-8 1,-1 3-27,14-4 563,-72 10-1221,0 0 0,0-1 0,-1 0 0,1-1 1,-1 0-1,12-7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3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116 877 9944,'0'0'5870,"13"-9"-5530,1 1-237,-6 3-34,0 0-1,0-1 0,-1 0 0,1 0 1,-1 0-1,0-1 0,-1 0 0,9-13 0,2-6 280,-1-1 0,-2-1-1,17-46 1,20-93 805,-33 90-337,-3-1-1,6-89 1,-14 53 605,-11 83-527,4 31-884,0 0 0,0 0 0,0 0 0,0 0 0,0 0 0,0 0 0,0-1 0,0 1 0,0 0 0,0 0 0,0 0 0,0 0 0,0 0 0,0 0 0,0 0 0,0 0 0,0 0 0,0-1-1,0 1 1,0 0 0,0 0 0,0 0 0,0 0 0,0 0 0,0 0 0,0 0 0,-1 0 0,1 0 0,0 0 0,0 0 0,0 0 0,0-1 0,0 1 0,0 0 0,0 0 0,0 0 0,0 0 0,0 0 0,-1 0 0,1 0 0,0 0 0,0 0 0,0 0 0,0 0 0,0 0-1,0 0 1,0 0 0,0 0 0,-1 0 0,1 0 0,0 0 0,0 0 0,0 0 0,0 0 0,0 0 0,0 0 0,0 1 0,0-1 0,0 0 0,0 0 0,-1 0 0,1 0 0,0 0 0,0 0 0,0 0 0,0 0 0,0 0 0,0 0 0,-5 20 179,-31 190 88,-78 258 1,18-123-53,71-232-147,18-74-15,-2 0 1,-18 48 0,5-38 55,20-45-82,0 0-1,-1 0 0,0 0 1,0 0-1,0 0 1,0 0-1,-1-1 0,-5 5 1,8-8-24,1 1 1,0-1 0,-1 0-1,1 1 1,0-1 0,-1 0-1,1 0 1,-1 0 0,1 1-1,-1-1 1,1 0-1,-1 0 1,1 0 0,-1 0-1,1 0 1,0 0 0,-1 0-1,1 0 1,-1 0-1,1 0 1,-1 0 0,1 0-1,-1 0 1,1-1 0,-1 1-1,1 0 1,0 0 0,-1 0-1,1-1 1,-1 1-1,-7-15 237,4-22-25,5 26-173,0 0 1,1-1-1,0 1 0,0 0 1,2 0-1,-1 0 0,10-20 0,45-71 181,-42 76-176,-2 5-10,0 1 1,2 0-1,0 1 0,1 1 0,1 0 1,38-29-1,67-40 200,40-32 227,-147 103-383,-1 0 1,-1-2-1,0 0 0,21-39 1,-28 46-52,39-72 331,-43 78-343,-1 0-1,0 0 1,0-1-1,-1 1 1,2-9-1,0 10 35,1-2 3,-8 4 95,2 3-150,0 1 0,1 0 0,0-1 1,-1 1-1,1 0 0,0 0 0,0 0 0,0 0 0,-1 3 0,0-2 1,-45 99 98,42-89-97,1 0 1,0 0-1,1 1 1,0-1-1,1 1 1,0 15-1,2-23 2,1 0 1,-1 0-1,1 0 1,1 0-1,-1 0 1,1 0-1,0 0 0,0 0 1,1-1-1,-1 1 1,1-1-1,0 1 1,1-1-1,5 6 0,-6-7-8,0-1-1,1 1 0,-1-1 0,1 0 1,0 0-1,0-1 0,0 1 0,0-1 1,1 0-1,-1 0 0,0 0 0,1-1 1,0 1-1,-1-1 0,1 0 0,0-1 1,-1 1-1,9-1 0,2-1 12,1-2 0,-1 0 0,0 0 0,0-1 0,0-1 0,-1-1 0,25-12 0,-13 3 38,-1 0-1,0-2 1,26-22 0,126-113 671,-152 127-597,-19 18-93,1 1-1,-1-1 1,1 1 0,0 1-1,0-1 1,1 1 0,0 0 0,0 1-1,0 0 1,13-5 0,-19 9-36,-1 0 0,1-1 0,0 1 0,-1 0 1,1 0-1,0 0 0,0 0 0,-1 1 0,1-1 1,0 0-1,0 1 0,-1-1 0,1 1 0,0-1 0,-1 1 1,1 0-1,-1 0 0,1 0 0,-1 0 0,1 0 1,-1 0-1,0 0 0,0 0 0,1 0 0,-1 1 0,0-1 1,0 1-1,0-1 0,0 1 0,0-1 0,-1 1 1,1-1-1,0 1 0,-1 0 0,1 1 0,2 8 0,0-1 0,-1 1 0,-1-1-1,1 17 1,-1-17 0,1 22 0,-2-11 0,2 0 0,1 0 0,7 28 0,-8-43 0,0 0 0,0 0 0,0-1 0,1 1 0,0-1 0,0 0 0,0 0 0,1 0 0,0 0 0,0 0 0,0-1 0,0 0 0,1 0 0,0 0 0,0 0 0,7 3 0,-5-3 0,1 0 0,1-1 0,-1 0 0,0 0 0,1-1 0,-1 0 0,1-1 0,0 0 0,-1 0 0,1-1 0,10-1 0,9-2 0,-1-1 0,32-9 0,-25 5 0,-13 7 0,-21 1 2,0 0 0,0 0 0,-1 0-1,1 0 1,0 0 0,0 0 0,0 0 0,0 0 0,-1 0 0,1 0-1,0 0 1,0 0 0,0 0 0,0 0 0,-1 0 0,1 0 0,0 0-1,0 0 1,0 0 0,0 0 0,0 0 0,-1 0 0,1-1 0,0 1-1,0 0 1,0 0 0,0 0 0,0 0 0,0 0 0,0 0 0,0-1 0,0 1-1,-1 0 1,1 0 0,0 0 0,0 0 0,0 0 0,0-1 0,0 1-1,0 0 1,0 0 0,0 0 0,0 0 0,0-1 0,0 1 0,0 0-1,0 0 1,0 0 0,0 0 0,0-1 0,0 1 0,0 0 0,1 0-1,-1 0 1,0 0 0,0 0 0,0-1 0,0 1 0,0 0 0,0 0-1,0 0 1,0 0 0,1 0 0,-1 0 0,0 0 0,0-1 0,0 1-1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1 14064,'0'0'3193,"-11"11"-2953,-187 185 569,-52 14 364,213-180-723,2 1-1,1 2 1,1 1-1,2 2 1,2 1-1,-43 71 1,68-102-316,-4 9 991,19-24-173,45-58-740,-37 42-3408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0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92 306 10848,'0'0'7894,"1"-10"-7590,4-63 2828,-7 93-2573,-68 557 689,57-400-530,10-159-408,1-12 0,0-13-15,-4-75 204,6-90 0,2 69-233,11-266 830,-11 333-952,1 1 1,2 0-1,2 0 1,15-49-1,-21 80-117,1 0-1,0 0 0,0 0 0,0 0 0,0 0 1,1 1-1,0-1 0,-1 1 0,1 0 0,0-1 1,1 1-1,-1 1 0,7-6 0,-7 7-10,0-1 0,1 1 1,-1 0-1,0 0 0,1 0 0,-1 1 0,1-1 0,-1 1 0,0-1 1,1 1-1,-1 0 0,1 1 0,-1-1 0,1 1 0,-1-1 1,1 1-1,5 2 0,4 3 13,-1-1 0,0 2 1,-1-1-1,1 1 0,-1 1 1,-1 0-1,1 1 0,-1 0 1,-1 1-1,16 19 0,-1 4 30,-1 2-1,22 44 0,-28-45-19,-2 1-1,-1 0 1,-2 1-1,-1 0 1,8 52-1,-12-38 5,-2 0-1,-2 0 1,-6 77-1,2-114-29,-1-1-1,0 1 1,-1-1-1,0 0 0,-1 0 1,0 0-1,-1 0 0,0-1 1,-11 16-1,11-19-2,0 0 0,-1-1 0,0 0 0,0-1 0,-1 1 0,0-1 0,0-1 0,0 1 0,-1-1 0,0 0 0,0-1 0,0 0 0,-13 5 0,-155 34 214,114-31-128,47-7-42,13-3-42,0-2 1,1 1-1,-1 0 1,0 0-1,0-1 1,0 1-1,0-1 0,-1 1 1,1-1-1,0 0 1,0 0-1,0 0 1,0 0-1,-3 0 0,24-22-106,-1 7-3839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0 937 12552,'0'0'5318,"4"11"-5047,-1-4-199,-3-4-50,1 1 0,0-1 1,0-1-1,0 1 0,0 0 1,0 0-1,1 0 0,-1-1 1,1 1-1,-1 0 0,1-1 1,0 0-1,0 1 0,1-1 1,-1 0-1,0 0 0,1 0 1,-1 0-1,1-1 0,-1 1 1,1-1-1,0 1 0,3 0 1,6 0 121,1 0 1,-1-2-1,1 1 1,-1-1-1,1-1 0,-1-1 1,0 1-1,0-2 1,1 0-1,-1 0 1,-1-1-1,1-1 1,-1 0-1,1 0 1,-2-1-1,13-8 0,-15 8-3,-1 1 0,0-1-1,0 0 1,-1-1 0,1 0-1,-1 0 1,-1 0 0,0-1-1,9-15 1,-11 16-49,-1 1 0,1-1 0,-1 0 1,-1 0-1,1 0 0,-1 0 0,0 0 0,-1 0 1,0 0-1,0 0 0,0 0 0,-1 0 1,0 0-1,-2-7 0,3 13-69,0 0 0,-1 1-1,1-1 1,0 0 0,0 0 0,-1 0 0,1 1-1,-1-1 1,1 0 0,-1 0 0,1 1 0,-1-1-1,1 0 1,-1 1 0,0-1 0,1 1 0,-1-1-1,0 1 1,1-1 0,-1 1 0,0-1 0,0 1-1,1 0 1,-3-1 0,1 1 5,0-1 1,0 1-1,0 0 1,0 0-1,0 0 1,0 1-1,0-1 1,0 0-1,0 1 0,-3 1 1,-6 2 37,0 2 1,1-1-1,-11 8 0,12-7-1,-11 7 65,-1 1-1,-30 27 1,43-33-75,0 0-1,0 0 1,1 1-1,0 0 1,1 0-1,0 1 1,0-1 0,-5 15-1,10-21-34,-1 0-1,2 1 1,-1-1-1,0 0 1,1 1-1,-1-1 0,1 0 1,0 1-1,0-1 1,0 1-1,1-1 1,-1 0-1,1 1 1,0-1-1,0 0 1,0 1-1,0-1 1,1 0-1,-1 0 1,1 0-1,0 0 0,0 0 1,0-1-1,0 1 1,0 0-1,1-1 1,-1 0-1,1 1 1,4 2-1,1 0 12,0 0 0,0 0 0,0-1 0,0-1 0,1 1 0,0-1 0,-1-1-1,1 1 1,0-1 0,11 0 0,6-1 24,0-1 0,1-1 0,-1-2 0,0-1 0,-1 0 0,40-14 1,3-5 124,75-36-1,-65 21 75,-1-2 0,80-57 0,-146 89-176,1 0-1,-2 0 1,1-1 0,-1-1 0,0 1-1,-1-2 1,0 1 0,9-15 0,-18 24 19,-1 1-81,0 1 0,-1-1 1,1 1-1,0 0 0,0-1 0,0 1 0,0 0 1,0 0-1,0 0 0,0 0 0,0 0 0,-2 1 1,-3 5 17,-242 205 558,239-203-556,0 0 0,1 0 0,0 1-1,0 0 1,1 0 0,0 1-1,1 0 1,-10 23 0,16-32-28,-1-1 1,1 0-1,-1 1 1,1-1-1,-1 1 1,1-1-1,0 1 1,0-1 0,0 1-1,0 0 1,0-1-1,0 1 1,1-1-1,-1 1 1,0-1-1,1 0 1,-1 1-1,1-1 1,-1 1-1,1-1 1,0 0 0,0 1-1,-1-1 1,1 0-1,0 0 1,0 1-1,0-1 1,0 0-1,1 0 1,-1 0-1,0 0 1,0-1-1,1 1 1,-1 0 0,0 0-1,1-1 1,-1 1-1,1-1 1,-1 1-1,1-1 1,-1 0-1,3 1 1,3 0 16,0 0-1,0 0 1,1-1 0,-1 0 0,0 0 0,0-1-1,12-2 1,-5-1 5,0-1 0,0 0 0,0-1 0,-1-1-1,0 0 1,0-1 0,-1 0 0,0-1 0,0 0 0,-1-1 0,0 0 0,-1-1-1,0 0 1,13-20 0,1-7 52,-1-1 0,-1-1 0,23-64 0,92-289 292,-112 314-264,-18 57-72,24-88 163,-28 99-174,-2 0 0,1 0 0,-2 0 0,1 0 0,-2 0 0,1 0 0,-5-22 0,5 32-27,0 0 0,0 0 0,-1 1 0,1-1 1,0 0-1,0 0 0,-1 0 0,1 0 0,0 1 0,-1-1 1,1 0-1,-1 0 0,1 1 0,-1-1 0,1 0 1,-1 1-1,1-1 0,-1 1 0,0-1 0,1 0 0,-1 1 1,0-1-1,0 1 0,1 0 0,-1-1 0,0 1 1,-1-1-1,0 1 0,1 1 0,-1-1 0,1 0 0,-1 1 0,1-1 0,0 1 0,-1-1 1,1 1-1,0 0 0,-1-1 0,1 1 0,0 0 0,0 0 0,0 0 0,-1 1 0,-8 8 0,1 0-1,-14 21 1,19-25 0,-12 19 0,1 1 0,1 1 0,1 1 0,1 0 0,2 0 0,1 1 0,-8 38 0,7-8 0,2 0 0,0 103 0,8-119 0,3 0 0,11 69 0,-10-94 0,0-1 0,1 1 0,1-1 0,0-1 0,1 1 0,1-1 0,1 0 0,0-1 0,12 15 0,-19-28 0,0 1 0,0-1 0,0 0 0,1 1 0,-1-1 0,0 0 0,1-1 0,0 1 0,-1 0 0,1-1 0,0 1 0,0-1 0,0 0 0,0 0 0,0 0 0,0 0 0,0-1 0,0 1 0,0-1 0,0 0 0,0 1 0,7-2 0,-4 0 0,0-1 0,0 0 0,-1 0 0,1 0 0,0-1 0,-1 0 0,1 0 0,-1 0 0,0-1 0,7-6 0,2-2-4072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87 13560,'0'0'3375,"-62"-32"-2199,34 14-256,4 3-8,9 9-264,9-2 8,2 2-200,8 4 8,4 2-136,17 0 0,15 2-128,16 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1029 9040,'0'0'9897,"11"-1"-9405,-3 1-373,-5 0-82,0 0 0,-1 0-1,1-1 1,0 1 0,0 0 0,0-1-1,0 0 1,0 0 0,-1 0-1,1 0 1,0 0 0,-1 0 0,1-1-1,-1 1 1,1-1 0,-1 0-1,0 0 1,0 1 0,0-2 0,0 1-1,0 0 1,2-3 0,8-18 510,-2 0 1,-1-1-1,0 0 0,-2-1 1,0 0-1,2-31 1,-7 41 67,-6 17 24,-8 25-78,11-26-592,-53 150 588,27-67-381,-137 505 401,127-435-430,15-82 133,94-322 878,-50 163-950,4-5 102,3 1 0,5 1-1,55-106 1,-37 92 21,-14 29 44,69-107 0,-105 179-349,1-1-1,-1 0 0,1 1 1,0 0-1,0 0 0,0 0 1,1 0-1,-1 0 0,1 1 1,-1-1-1,7-2 1,-8 5-18,0-1 1,0 1-1,0-1 1,1 1 0,-1 0-1,0 0 1,0 0 0,1 0-1,-1 1 1,0-1 0,0 1-1,1-1 1,-1 1 0,0 0-1,0 0 1,0-1 0,0 2-1,0-1 1,0 0 0,0 0-1,-1 1 1,1-1 0,2 3-1,8 7-10,-1 1 1,-1 1-1,0-1 0,0 2 0,-2-1 0,1 1 0,-2 1 0,0 0 0,0 0 0,-2 0 1,7 26-1,-10-31-9,0 1 1,-1 0 0,0 0 0,-1 0-1,0 0 1,-1 0 0,0 0 0,-1 0-1,0 0 1,0 0 0,-1-1 0,-5 12-1,6-17 20,0 0 0,-1 0-1,1 0 1,-1-1-1,0 1 1,0-1 0,-1 1-1,1-1 1,-1 0-1,0 0 1,0-1 0,0 1-1,-1-1 1,1 0-1,-1 0 1,0-1-1,0 1 1,0-1 0,0 0-1,0 0 1,0-1-1,-1 1 1,1-1 0,0 0-1,-1-1 1,-5 1-1,-8-3 100,0 0 0,0-1-1,0-1 1,1-1-1,-23-9 1,0 1-15,37 12-93,-8-1 0,12 1 0,0 1 0,0 0 0,0 0 0,1 0 0,-1 0 0,0 0 0,0 0 0,0 0 0,0 0 0,0 0 0,0 0 0,0 0 0,0 0 0,1 0 0,-1 0 0,0-1 0,0 1 0,0 0 0,0 0 0,0 0 0,0 0 0,0 0 0,0 0 0,0 0 0,0 0 0,0-1 0,0 1 0,0 0 0,0 0 0,0 0 0,0 0 0,0 0 0,0 0 0,0-1 0,0 1 0,0 0 0,0 0 0,0 0 0,0 0 0,0 0 0,0 0 0,0 0 0,0-1 0,0 1 0,0 0 0,0 0 0,0 0 0,-1 0 0,1 0 0,0 0 0,0 0 0,0 0 0,0 0 0,0 0 0,0 0 0,0-1 0,0 1 0,-1 0 0,1 0 0,0 0 0,0 0 0,0 0 0,0 0 0,0 0 0,0 0 0,0 0 0,-1 0 0,1 0 0,0 0 0,4-1 0,1-1 0,0 1 0,-1 0 0,1 1 0,0-1 0,-1 1 0,1 0 0,0 0 0,8 1 0,10 0 0,31-4 0,-1-2 0,83-20 0,105-39 0,-221 58 0,45-15 0,-34 10 0,42-9 0,-37 9 0,7 0 0,-36 9 0,-1 2 0,-14 10 0,-6 5 0,-6 5 0,0 2 0,2 0 0,1 1 0,0 1 0,-14 28 0,30-49 0,0-1 0,0 0 0,0 1 0,0-1 0,1 1 0,-1 0 0,1-1 0,-1 1 0,1 0 0,0-1 0,0 1 0,0-1 0,0 1 0,1 0 0,-1-1 0,1 1 0,0-1 0,-1 1 0,1-1 0,0 1 0,1-1 0,-1 1 0,0-1 0,1 0 0,-1 0 0,1 0 0,-1 0 0,1 0 0,0 0 0,0 0 0,0 0 0,0-1 0,4 3 0,-4-3 0,1 1 0,0-1 0,0 0 0,0 0 0,0 0 0,0 0 0,0-1 0,1 1 0,-1-1 0,0 1 0,0-1 0,0 0 0,1-1 0,-1 1 0,0 0 0,0-1 0,0 0 0,0 0 0,0 0 0,0 0 0,0 0 0,0 0 0,0-1 0,-1 0 0,1 1 0,0-1 0,3-4 0,-2 2 0,0-1 0,-1 1 0,1-1 0,-1 0 0,0 0 0,0-1 0,0 1 0,-1-1 0,0 1 0,0-1 0,-1 0 0,1 0 0,-1 0 0,0 1 0,-1-1 0,0 0 0,0 0 0,0 0 0,0 0 0,-1 0 0,-2-7 0,1 2 0,0 2 0,-1-1 0,-1 0 0,1 1 0,-2-1 0,1 1 0,-1 0 0,0 0 0,-1 1 0,0 0 0,-14-14 0,20 22 0,-6-7 0,-1 1 0,0 0 0,0 1 0,-13-8 0,18 12 0,0 0 0,0 0 0,0 0 0,-1 0 0,1 1 0,0-1 0,0 1 0,0 0 0,0-1 0,-1 1 0,1 0 0,0 0 0,0 0 0,0 1 0,-1-1 0,1 0 0,0 1 0,0 0 0,0-1 0,0 1 0,0 0 0,0 0 0,0 0 0,0 0 0,-2 2 0,3-2 0,0 0 0,0 0 0,1-1 0,-1 1 0,0 0 0,0 0 0,1 1 0,-1-1 0,1 0 0,-1 0 0,1 0 0,-1 0 0,1 0 0,0 1 0,-1-1 0,1 0 0,0 0 0,0 1 0,0-1 0,0 0 0,0 0 0,0 0 0,0 1 0,1-1 0,-1 0 0,0 0 0,1 0 0,-1 1 0,0-1 0,1 0 0,0 0 0,-1 0 0,1 0 0,0 0 0,-1 0 0,3 2 0,0 1 0,1 1 0,0-1 0,0 0 0,0 0 0,1 0 0,6 5 0,-3-4 0,0-1 0,1 1 0,-1-1 0,1-1 0,0 0 0,0 0 0,0 0 0,1-1 0,-1-1 0,0 0 0,1 0 0,10-1 0,-8-1 0,0 0 0,-1-1 0,1-1 0,-1 0 0,0 0 0,0-1 0,0-1 0,18-9 0,-4-3 0,-1 0 0,0-1 0,-2-2 0,0 0 0,-1-1 0,33-44 0,-39 45 0,69-94 0,-84 114 0,20-26 0,-19 25 0,-1 0 0,1 0 0,0 0 0,-1 0 0,1 0 0,0 0 0,0 1 0,0-1 0,0 0 0,0 1 0,0-1 0,0 0 0,0 1 0,0-1 0,0 1 0,0 0 0,0-1 0,0 1 0,0 0 0,0 0 0,0 0 0,1-1 0,-1 1 0,1 1 0,0 0 0,0 1 0,-1 0 0,0 0 0,0 0 0,1 0 0,-1 0 0,0 0 0,-1 1 0,1-1 0,0 0 0,0 5 0,0-3 0,3 11 0,-1 0 0,-1 1 0,-1-1 0,0 1 0,-1 15 0,-11 80 0,11-107 0,-2 12 0,0 1 0,-1-1 0,0-1 0,-2 1 0,0 0 0,0-1 0,-12 21 0,16-34 0,0 0 0,0 0 0,-1 0 0,1 0 0,-1 0 0,1 0 0,-1 0 0,0 0 0,0-1 0,0 1 0,0-1 0,0 1 0,0-1 0,0 0 0,0 0 0,-1 0 0,1 0 0,0 0 0,-1-1 0,1 1 0,0-1 0,-1 1 0,1-1 0,-1 0 0,1 0 0,-1 0 0,1 0 0,-1 0 0,1-1 0,0 1 0,-1-1 0,-2-1 0,-4-1 0,1-1 0,0 0 0,0-1 0,1 1 0,0-2 0,-1 1 0,-7-9 0,7 7 0,-1 0 0,-16-10 0,23 14 0,11 3 0,14 6 0,3 5 0,0-1 0,0-1 0,1-1 0,34 5 0,-47-11 0,-1-1 0,0 0 0,1-1 0,-1 0 0,1-1 0,-1-1 0,0 0 0,0-1 0,0 0 0,23-9 0,-13 2 0,-1-1 0,-1-1 0,0-1 0,0-1 0,-2-1 0,0 0 0,0-2 0,25-29 0,-26 30 0,-26 69 0,7-46 0,-3 12 0,1 0 0,2 0 0,0 0 0,3 36 0,-2-51 0,1 0 0,0 0 0,0 0 0,0 0 0,1 0 0,-1 0 0,1 0 0,0-1 0,0 1 0,0-1 0,0 1 0,6 4 0,-6-6 0,1 0 0,-1 0 0,1 0 0,0 0 0,0-1 0,0 1 0,0-1 0,0 0 0,1 0 0,-1 0 0,0 0 0,0-1 0,1 0 0,-1 1 0,0-1 0,1 0 0,-1 0 0,4-1 0,2-1 0,-1 0 0,1 0 0,-1-1 0,0 0 0,1 0 0,-1-1 0,-1 0 0,1-1 0,-1 1 0,1-1 0,-1-1 0,-1 0 0,11-10 0,5-8 0,-1-1 0,23-36 0,-12 9 0,28-62 0,-22 39 0,24-45 0,75-207 0,-120 272 0,-6 20 0,24-56 0,-38 128 0,-4-3 0,-2 1 0,-14 35 0,-9 35 0,11-13 0,5 1 0,-4 95 0,14-120 0,2-44 0,2 0 0,0 1 0,2-1 0,1 0 0,0 1 0,7 30 0,-7-53 0,-1-1 0,1 0 0,-1 0 0,1 0 0,0 1 0,-1-1 0,1 0 0,0 0 0,0 0 0,0 0 0,0 0 0,0 0 0,0-1 0,0 1 0,0 0 0,0 0 0,0-1 0,0 1 0,0-1 0,1 1 0,-1-1 0,0 1 0,0-1 0,1 0 0,-1 1 0,0-1 0,1 0 0,-1 0 0,0 0 0,1 0 0,-1 0 0,0 0 0,0-1 0,1 1 0,-1 0 0,0-1 0,1 1 0,1-2 0,3 0 0,0 0 0,-1 0 0,1-1 0,0 0 0,-1 0 0,0-1 0,5-3 0,7-9 0,-2 0 0,0 0 0,19-28 0,32-60 0,-50 79 0,29-58 0,12-17 0,-57 99 0,1 0 0,-1 1 0,0-1 0,0 1 0,1-1 0,-1 1 0,0-1 0,1 1 0,-1-1 0,1 1 0,-1-1 0,1 1 0,-1-1 0,1 1 0,-1 0 0,1-1 0,-1 1 0,1 0 0,-1 0 0,2-1 0,3 16 0,-2 8 0,-2 1 0,-1-1 0,-1 0 0,-6 41 0,0 13 0,6-65 0,-1 94 0,3-93 0,0 0 0,0 0 0,2 0 0,0-1 0,0 1 0,5 12 0,-7-25 0,-1 1 0,0-1 0,0 1 0,1-1 0,-1 1 0,0-1 0,1 1 0,-1-1 0,0 0 0,1 1 0,-1-1 0,1 1 0,-1-1 0,1 0 0,-1 1 0,1-1 0,-1 0 0,1 0 0,-1 1 0,1-1 0,-1 0 0,1 0 0,-1 0 0,1 0 0,0 0 0,-1 0 0,1 0 0,-1 0 0,1 0 0,-1 0 0,1 0 0,0 0 0,-1 0 0,1 0 0,-1 0 0,1-1 0,-1 1 0,1 0 0,-1 0 0,1-1 0,-1 1 0,1 0 0,-1-1 0,1 1 0,0-1 0,23-22 0,-22 21 0,21-28 0,-2 0 0,-1-2 0,-1 0 0,28-66 0,-25 41 0,-14 35 0,2-1 0,16-29 0,-5 11 0,-23 52 0,2 1 0,0-1 0,1 14 0,0 6 0,0-2 0,1 0 0,1 0 0,11 48 0,-13-75 0,-1-1 0,0 1 0,1-1 0,-1 1 0,1-1 0,-1 1 0,1-1 0,0 0 0,0 1 0,0-1 0,-1 0 0,1 0 0,0 0 0,0 0 0,1 1 0,-1-1 0,0-1 0,0 1 0,0 0 0,1 0 0,-1 0 0,0-1 0,1 1 0,1 0 0,-1-1 0,0 1 0,1-1 0,-1 0 0,1-1 0,-1 1 0,0 0 0,1-1 0,-1 1 0,0-1 0,1 0 0,-1 0 0,0 0 0,4-2 0,5-3 0,0-2 0,-1 1 0,0-2 0,12-12 0,-4 2 0,22-34 0,-23 31 0,-10 12 0,-1 0 0,0-1 0,0 1 0,-1-1 0,7-20 0,-12 11 0,0 18 0,1 0 0,-1 0 0,1 0 0,-1 0 0,1 0 0,0 0 0,0 0 0,0 0 0,0 0 0,0 0 0,1 0 0,-1 1 0,0-1 0,1 0 0,0 1 0,-1-1 0,1 1 0,0 0 0,-1 0 0,4-2 0,-3 2 0,0 0 0,-1 0 0,1 0 0,0 0 0,0 1 0,-1-1 0,1 1 0,0-1 0,0 1 0,0 0 0,0 0 0,0 0 0,0 0 0,0 0 0,-1 0 0,1 0 0,0 1 0,0-1 0,0 1 0,0-1 0,0 1 0,-1 0 0,1-1 0,0 1 0,-1 0 0,4 2 0,4 7 0,0 1 0,-1-1 0,0 1 0,0 1 0,-1 0 0,-1 0 0,0 0 0,5 18 0,-8-25 0,0 1 0,0-1 0,1 1 0,0-1 0,0 0 0,0 0 0,0-1 0,1 1 0,-1-1 0,1 0 0,0 0 0,1-1 0,-1 1 0,1-1 0,-1-1 0,10 4 0,-10-6 0,0-1 0,0 1 0,0-1 0,-1-1 0,1 1 0,0-1 0,0 0 0,-1 0 0,1 0 0,-1 0 0,0-1 0,6-4 0,2 0 0,-2 0 0,0-1 0,0 0 0,0 0 0,-1-1 0,0 0 0,-1 0 0,0-1 0,0 0 0,-1-1 0,-1 0 0,0 0 0,0 0 0,-1-1 0,0 0 0,3-14 0,-7 23 0,-1 1 0,1-1 0,-1 1 0,1-1 0,-1 1 0,0-1 0,0 1 0,0-1 0,0 0 0,0 1 0,-1-1 0,1 1 0,-1-1 0,0 1 0,0-1 0,0 1 0,0 0 0,0-1 0,0 1 0,-1 0 0,1 0 0,-1 0 0,1 0 0,-1 0 0,0 0 0,0 0 0,0 0 0,-3-1 0,2 1 0,0 0 0,0 1 0,0-1 0,0 1 0,0 0 0,-1 0 0,1 0 0,0 0 0,-1 1 0,1-1 0,-1 1 0,1 0 0,0 0 0,-1 0 0,1 1 0,-1-1 0,1 1 0,0 0 0,-1 0 0,1 0 0,-4 2 0,-1 1 0,0 0 0,1 1 0,0 0 0,0 0 0,0 1 0,0 0 0,1 0 0,0 1 0,0-1 0,1 1 0,0 0 0,0 1 0,1 0 0,0-1 0,0 1 0,1 0 0,-1 1 0,2-1 0,-1 1 0,2-1 0,-1 1 0,1 0 0,0 0 0,1-1 0,0 1 0,0 0 0,1 0 0,0 0 0,0-1 0,1 1 0,0-1 0,1 1 0,0-1 0,0 0 0,6 9 0,-5-9 0,2 1 0,-1-1 0,1-1 0,0 1 0,1-1 0,-1 0 0,2 0 0,12 9 0,-15-13 0,-1 0 0,0-1 0,1 1 0,0-1 0,-1 0 0,1-1 0,0 1 0,0-1 0,0 0 0,0 0 0,0-1 0,0 1 0,0-1 0,0 0 0,0-1 0,0 1 0,0-1 0,7-2 0,-8 2 55,-2-1-1,1 1 1,0-1 0,0 0-1,0 0 1,-1 0 0,1 0-1,-1 0 1,0 0-1,1-1 1,-1 0 0,0 1-1,0-1 1,-1 0 0,1 0-1,-1 0 1,2-3 0,2-5-1695,-1 0 1,5-22-1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17183,'0'0'4232,"67"-24"-4456,-57 24 56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4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12760,'0'0'1657,"16"1"-1030,519-16 3254,-96-3-1159,-335 8-1376,-99 8-1382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14464,'0'0'3855,"89"-24"-3391,-25 13 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1:5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1219 9648,'0'0'7767,"11"-6"-7412,1 0-250,-4 2-12,1-1-1,-1 0 0,1 0 0,-1-1 0,-1 0 1,12-11-1,4-11 273,-1-2 0,-1 0 1,-2-1-1,26-57 0,-25 49-89,121-263 1642,-124 260-1512,21-89 1,-3-49 188,-26 124-423,-1 17-22,-1 1 237,0 0 0,0-48-1,-25 118-142,-16 43-159,-42 140-1,35-92-31,8-29 63,-38 192 0,63-241-43,3 0 0,2 1 0,1-1 0,3 1 0,1 0-1,14 69 1,-14-105-35,0 0 0,1 0 0,0-1 0,1 1 0,0-1 0,0 0 0,11 16 0,-14-23-21,1 0 0,0 0 0,0 0 0,-1 0 0,1 0 0,0-1 0,0 1 0,1-1 0,-1 0 0,0 0 0,0 1 0,1-1 0,-1-1 0,5 2 0,-4-1 1,0-1 1,0 0 0,0 0-1,0-1 1,0 1-1,0-1 1,0 1 0,0-1-1,0 0 1,0 0-1,-1 0 1,1 0-1,0-1 1,0 1 0,2-3-1,4-2 24,-1 0 1,0-1-1,-1 0 0,0-1 0,0 0 0,0 0 0,-1 0 1,8-14-1,34-75 228,-47 94-263,14-32 159,-1-2 0,-2 1-1,-2-1 1,-2-1-1,6-50 1,-14 84-103,1 0 1,-1 0-1,1 0 1,0 0-1,2-7 1,-2 10-55,-1 1 1,0-1-1,1 0 0,-1 1 1,0-1-1,1 1 0,-1-1 1,1 1-1,-1-1 1,1 1-1,-1-1 0,1 1 1,-1-1-1,1 1 0,-1 0 1,1-1-1,0 1 0,-1 0 1,1-1-1,-1 1 1,1 0-1,0 0 0,-1 0 1,1 0-1,0-1 0,0 1 1,-1 0-1,1 0 1,0 0-1,-1 1 0,1-1 1,0 0-1,-1 0 0,1 0 1,0 0-1,-1 1 1,1-1-1,0 0 0,-1 0 1,1 1-1,-1-1 0,2 1 1,38 21 58,1-3 0,1-1 1,1-2-1,55 13 0,-71-24-20,0-1 0,0-1 0,1-2 0,46-3 0,-68 2-36,-1-1-1,1 0 1,-1 0-1,0 0 0,0-1 1,1 1-1,-1-1 1,0-1-1,9-4 1,-2-2 25,1-1-1,11-11 1,-14 12 9,0 1 0,0 0 1,0 0-1,13-6 0,-18 13-19,-1-1 1,0 1-1,1 0 1,0 0-1,-1 0 0,1 1 1,-1 0-1,6 0 1,-9 0-26,1 0 1,-1 0 0,0-1 0,0 2-1,0-1 1,1 0 0,-1 0 0,0 0-1,0 0 1,0 1 0,1-1 0,-1 1-1,0-1 1,0 1 0,0-1 0,0 1-1,0-1 1,0 1 0,0 0 0,0 0-1,0 0 1,0-1 0,0 1 0,-1 0-1,1 0 1,0 0 0,-1 0 0,1 0-1,0 1 1,-1-1 0,1 0 0,-1 0-1,0 0 1,1 2 0,-1-3 0,-1 1-1,1 0 1,0 0 0,-1-1 0,1 1 0,-1 0 0,1-1-1,-1 1 1,1-1 0,-1 1 0,1 0 0,-1-1 0,0 1-1,1-1 1,-1 0 0,0 1 0,1-1 0,-1 1 0,0-1-1,0 0 1,1 0 0,-1 1 0,0-1 0,0 0 0,0 0-1,-26 5 34,21-4-23,-21 3 25,1 1 0,-1 2-1,1 0 1,1 2-1,-1 1 1,-28 15 0,45-20-40,-1 1 1,1 0 0,1 1-1,-1-1 1,1 1-1,0 1 1,1 0 0,0 0-1,0 0 1,0 1 0,1 0-1,1 0 1,0 1 0,0 0-1,0 0 1,2 0-1,-1 0 1,-2 15 0,5-22 0,0 0 0,1 0-1,0 0 1,-1 0 0,1 0 0,0 0 0,1 0 0,-1 0 0,0 0 0,1 0 0,0 0 0,0 0-1,0 0 1,0 0 0,0 0 0,0-1 0,1 1 0,-1 0 0,1-1 0,0 1 0,0-1 0,2 2 0,-2-2 8,1 0 0,-1-1 1,1 1-1,-1-1 1,1 0-1,0 0 1,-1 0-1,1 0 0,0 0 1,0 0-1,0-1 1,0 0-1,-1 1 1,1-1-1,0 0 1,0 0-1,0-1 0,0 1 1,0-1-1,0 1 1,-1-1-1,1 0 1,4-1-1,3-3 26,0 0 0,0 0 0,-1-1 0,1 0 0,-1-1-1,-1 0 1,1 0 0,-1-1 0,8-8 0,-5 2 55,0-1 0,0 1-1,-2-2 1,15-29 0,-17 32-32,0 1 0,15-22 0,-18 35-56,-1 7 0,2 14 0,-4-18 0,1 7 0,0 0 0,1 0 0,0 0 0,1 0 0,0 0 0,10 17 0,-12-25 0,1 0 0,-1 0 0,1 0 0,-1 0 0,1 0 0,0-1 0,0 1 0,0-1 0,0 0 0,0 0 0,1 0 0,-1 0 0,1 0 0,-1-1 0,1 0 0,0 1 0,-1-1 0,1-1 0,0 1 0,0 0 0,0-1 0,0 0 0,5 0 0,3-2 0,0 1 0,0-2 0,0 1 0,-1-2 0,1 1 0,15-9 0,63-37 0,4-12 0,-31 20 0,93-47 0,-147 84 0,1-1 0,0 1 0,0 0 0,10-3 0,-20 7 0,0 0 0,-1 0 0,1 1 0,0-1 0,0 0 0,0 0 0,0 0 0,0 0 0,-1 0 0,1 1 0,0-1 0,0 0 0,0 0 0,0 0 0,0 1 0,0-1 0,0 0 0,0 0 0,0 0 0,-1 1 0,1-1 0,0 0 0,0 0 0,0 0 0,0 1 0,0-1 0,0 0 0,1 0 0,-1 0 0,0 1 0,0-1 0,0 0 0,0 0 0,0 0 0,0 1 0,0-1 0,0 0 0,0 0 0,0 0 0,1 0 0,-1 1 0,0-1 0,0 0 0,0 0 0,0 0 0,0 0 0,1 0 0,-1 1 0,0-1 0,0 0 0,0 0 0,1 0 0,-1 0 0,0 0 0,0 0 0,0 0 0,1 0 0,-1 0 0,0 0 0,0 0 0,0 0 0,1 0 0,-1 0 0,0 0 0,0 0 0,0 0 0,1 0 0,-1 0 0,-10 13 0,-43 23 0,30-22 0,0 2 0,2 1 0,-21 19 0,37-31 0,0 1 0,0-1 0,1 1 0,-1 0 0,1 0 0,1 0 0,-1 1 0,1 0 0,0-1 0,1 1 0,-1 0 0,1 0 0,1 0 0,-1 0 0,1 1 0,0 7 0,1-10 0,1-1 0,-1 0 0,1 0 0,0 1 0,0-1 0,0 0 0,1 0 0,-1 0 0,1 0 0,0 0 0,0-1 0,0 1 0,1 0 0,-1-1 0,1 0 0,0 0 0,0 0 0,0 0 0,0 0 0,1 0 0,-1-1 0,1 1 0,0-1 0,-1 0 0,1 0 0,0-1 0,0 1 0,8 1 0,-4-1 0,1 1 0,0-2 0,0 1 0,1-1 0,-1-1 0,0 0 0,0 0 0,0-1 0,0 0 0,1 0 0,-1-1 0,14-5 0,-9 0 0,0 0 0,0-1 0,-1 0 0,0-1 0,-1-1 0,15-14 0,64-71 0,-34 29 0,-2-3 0,-4-1 0,-2-3 0,-4-2 0,49-112 0,43-125 0,-112 246 0,8-15 0,-209 418 0,80-127 0,34-67 0,46-106 0,2 0 0,-13 52 0,-9 80 0,3-11 0,21-97 0,13-59 0,4-10 0,7-19 0,-9 21 0,-1 1 0,24-53 0,2 2 0,66-98 0,-88 145 0,13-17 0,1 0 0,1 2 0,1 0 0,31-25 0,-52 48 0,0-1 0,0 1 0,1 0 0,-1 0 0,0 0 0,1 1 0,-1-1 0,1 0 0,-1 0 0,1 1 0,-1-1 0,1 1 0,-1 0 0,1-1 0,0 1 0,-1 0 0,1 0 0,0 0 0,-1 0 0,1 0 0,0 0 0,-1 0 0,1 1 0,0-1 0,-1 0 0,1 1 0,-1 0 0,1-1 0,2 3 0,-2-2 0,-1 1 0,1 0 0,-1 0 0,0 0 0,1 0 0,-1 0 0,0 0 0,0 1 0,0-1 0,0 0 0,-1 0 0,1 1 0,-1-1 0,1 1 0,-1-1 0,0 0 0,0 1 0,0-1 0,-1 4 0,1 4 0,-1-1 0,-1 0 0,1 1 0,-2-1 0,1 0 0,-1 0 0,0-1 0,-1 1 0,0-1 0,-1 1 0,0-1 0,0 0 0,0-1 0,-1 0 0,0 1 0,-1-2 0,0 1 0,0-1 0,0 0 0,-1-1 0,1 1 0,-1-1 0,-1-1 0,-16 7 0,13-7 0,6-2 0,1 0 0,-1 0 0,1 0 0,0 0 0,-1 1 0,-5 4 0,10-6 0,0 0 0,0-1 0,0 1 0,1 0 0,-1 0 0,0 0 0,1 0 0,-1 0 0,1 0 0,-1 0 0,1 1 0,-1-1 0,1 0 0,0 0 0,-1 0 0,1 0 0,0 1 0,0-1 0,0 0 0,0 0 0,0 0 0,0 0 0,0 1 0,1-1 0,-1 0 0,0 0 0,1 0 0,-1 0 0,0 1 0,1-1 0,0 0 0,-1 0 0,1 0 0,0 0 0,-1 0 0,2 1 0,6 7 0,0 1 0,1-1 0,0-1 0,0 0 0,1 0 0,0 0 0,0-2 0,1 1 0,-1-1 0,19 7 0,-23-11 0,1-1 0,-1 0 0,1 0 0,-1 0 0,1-1 0,-1 0 0,1 0 0,-1-1 0,1 0 0,-1 0 0,1 0 0,-1-1 0,10-3 0,4-3 0,-1 0 0,35-22 0,41-38 0,-3 1 0,125-90 0,-162 121 0,-42 29 0,0-1 0,-1 0 0,21-18 0,-124 96 0,67-49 0,0-2 0,2 1 0,-38 41 0,56-55 0,-1 0 0,1 0 0,0 0 0,0 1 0,0 0 0,1-1 0,0 1 0,1 0 0,-1 0 0,1 1 0,1-1 0,-1 0 0,1 1 0,1-1 0,-1 1 0,2 12 0,0-16 0,-1 0 0,1-1 0,0 1 0,1 0 0,-1 0 0,1 0 0,-1-1 0,1 1 0,0-1 0,0 1 0,1-1 0,-1 0 0,1 0 0,0 0 0,0 0 0,0 0 0,4 2 0,-5-3 0,0-1 0,1 0 0,-1 0 0,0 0 0,1 0 0,-1 0 0,1-1 0,-1 1 0,1-1 0,-1 1 0,1-1 0,-1 0 0,1 0 0,-1 0 0,1 0 0,-1 0 0,1-1 0,-1 1 0,1-1 0,-1 0 0,0 0 0,1 0 0,-1 0 0,0 0 0,1 0 0,-1-1 0,0 1 0,2-2 0,3-4 0,1 0 0,-1 0 0,-1-1 0,0 0 0,0 0 0,0 0 0,-1-1 0,6-11 0,0-6 0,14-46 0,-22 62 0,-1-1 0,0 0 0,0 0 0,0-18 0,-2 28 0,0 1 0,0 0 0,0 0 0,0 0 0,0 0 0,0 0 0,0 0 0,0 0 0,0 0 0,0 0 0,0 0 0,0-1 0,0 1 0,0 0 0,0 0 0,0 0 0,0 0 0,0 0 0,0 0 0,0 0 0,0 0 0,0 0 0,0 0 0,0-1 0,0 1 0,0 0 0,0 0 0,0 0 0,0 0 0,0 0 0,0 0 0,0 0 0,-1 0 0,1 0 0,0 0 0,0 0 0,0 0 0,0 0 0,0 0 0,0-1 0,0 1 0,0 0 0,0 0 0,0 0 0,0 0 0,-1 0 0,1 0 0,0 0 0,0 0 0,0 0 0,0 0 0,0 0 0,0 0 0,0 0 0,0 0 0,0 0 0,-1 0 0,1 0 0,0 0 0,0 0 0,0 1 0,0-1 0,0 0 0,0 0 0,0 0 0,-7 8 0,-5 12 0,1 10 0,1 0 0,1 1 0,-5 38 0,-1 3 0,-11 42 0,-57 202 0,79-307 0,1 1 0,-1-1 0,0 0 0,-1 0 0,0-1 0,-1 1 0,0-1 0,-7 8 0,11-14 0,0 0 0,0 0 0,0 0 0,-1 0 0,1-1 0,0 1 0,-1-1 0,1 0 0,-1 0 0,0 0 0,1 0 0,-1 0 0,0 0 0,1-1 0,-1 1 0,0-1 0,0 0 0,0 0 0,0 0 0,1 0 0,-1 0 0,0-1 0,0 1 0,0-1 0,1 0 0,-1 0 0,0 0 0,1 0 0,-1 0 0,1 0 0,-1-1 0,-3-3 0,2 3 0,-1-2 0,1 1 0,0 0 0,0-1 0,1 0 0,-1 0 0,1 0 0,0 0 0,0 0 0,0-1 0,1 1 0,-1-1 0,-2-8 0,4 10 0,0-1 0,1 1 0,-1-1 0,1 1 0,0-1 0,0 1 0,0-1 0,0 1 0,1-1 0,-1 1 0,1-1 0,0 1 0,0-1 0,0 1 0,1 0 0,-1 0 0,1 0 0,-1 0 0,1 0 0,0 0 0,4-5 0,10-7 0,1 1 0,0 0 0,1 1 0,0 1 0,26-13 0,-18 11 0,220-144 0,-210 131 0,-2-2 0,-1 0 0,-1-3 0,43-54 0,-61 68 0,67-99 0,-73 104 0,-1 0 0,-1 0 0,0-1 0,-1 0 0,0-1 0,-1 1 0,3-21 0,-7 31 0,0-1 0,0 1 0,-1 0 0,1 0 0,-1 0 0,0 0 0,-1 0 0,-2-7 0,3 8 0,-1-1 0,1 1 0,0-1 0,0 0 0,0 1 0,1-1 0,-1 0 0,1 1 0,0-8 0,0 9 0,1 1 0,0-1 0,0 1 0,-1-1 0,1 1 0,0 0 0,0 0 0,0-1 0,0 1 0,1 0 0,-1 0 0,0 0 0,0 0 0,1 0 0,-1 0 0,0 0 0,1 1 0,1-2 0,29-9 0,-19 7 0,0 1 0,0 1 0,0 0 0,0 1 0,0 0 0,17 2 0,-27-1 0,0 0 0,0 0 0,-1 1 0,1-1 0,0 1 0,0 0 0,0 0 0,-1 0 0,1 0 0,-1 1 0,1-1 0,-1 1 0,1-1 0,-1 1 0,0 0 0,0 0 0,1 0 0,-1 0 0,-1 0 0,1 1 0,0-1 0,-1 1 0,1-1 0,-1 1 0,0-1 0,0 1 0,0 0 0,0 0 0,0-1 0,0 1 0,-1 0 0,1 0 0,-1 0 0,0 3 0,0 11 0,-2 1 0,0 0 0,0-1 0,-2 1 0,-8 25 0,7-27 0,0 0 0,1 1 0,1 0 0,1 0 0,-1 28 0,3-43 0,0-1 0,1 1 0,-1 0 0,0 0 0,1-1 0,-1 1 0,1 0 0,-1-1 0,1 1 0,0 0 0,-1-1 0,1 1 0,0-1 0,0 1 0,0-1 0,0 0 0,1 1 0,-1-1 0,0 0 0,1 0 0,1 2 0,0-2 0,0 0 0,0 1 0,1-1 0,-1 0 0,0 0 0,0-1 0,1 1 0,-1-1 0,0 0 0,6 0 0,3-1 0,0 0 0,0-1 0,0-1 0,-1 0 0,15-6 0,21-12 0,-2-2 0,0-3 0,-2-1 0,75-62 0,-117 89 0,21-16 0,-22 16 0,0 0 0,0 0 0,0 0 0,1 0 0,-1 0 0,0 0 0,0 0 0,0 0 0,0 0 0,1 0 0,-1 0 0,0 0 0,0 0 0,0 0 0,0 0 0,1 0 0,-1 0 0,0 0 0,0 0 0,0 0 0,0 0 0,0 0 0,1 0 0,-1 0 0,0 0 0,0 0 0,0 1 0,0-1 0,0 0 0,1 0 0,-1 0 0,0 0 0,0 0 0,0 0 0,0 0 0,0 1 0,0-1 0,0 0 0,0 0 0,1 0 0,-4 15 0,1-8 0,-5 11 0,2 0 0,0 0 0,1 1 0,-3 25 0,7-39 0,0 0 0,0-1 0,0 1 0,0 0 0,1 0 0,0-1 0,0 1 0,0-1 0,1 1 0,-1-1 0,1 1 0,0-1 0,1 0 0,-1 0 0,1 0 0,-1 0 0,1 0 0,0-1 0,1 1 0,-1-1 0,0 0 0,9 6 0,-11-8 0,1 0 0,-1 0 0,1-1 0,0 1 0,-1 0 0,1 0 0,0-1 0,-1 1 0,1-1 0,0 0 0,0 0 0,0 1 0,-1-1 0,1 0 0,0 0 0,0-1 0,0 1 0,-1 0 0,1-1 0,2 0 0,-1 0 0,0 0 0,0-1 0,0 0 0,0 1 0,-1-1 0,1-1 0,0 1 0,-1 0 0,0 0 0,3-4 0,0 0 0,-1 0 0,0 0 0,0 0 0,-1 0 0,0 0 0,0-1 0,0 0 0,-1 1 0,2-14 0,-3 12 0,0 0 0,-1 0 0,0 0 0,-1 1 0,0-1 0,0 0 0,-1 0 0,0 1 0,0-1 0,-5-10 0,5 13 0,0 1 0,0 1 0,-1-1 0,1 0 0,-1 0 0,0 1 0,0 0 0,0-1 0,0 1 0,-1 0 0,1 1 0,-1-1 0,0 1 0,0-1 0,0 1 0,0 0 0,0 1 0,0-1 0,-8-1 0,4 1 0,0 1 0,-1-1 0,-13 1 0,21 1 0,-1 0 0,0 0 0,1 0 0,-1 0 0,1 1 0,-1-1 0,1 0 0,-1 1 0,0-1 0,1 1 0,-1-1 0,1 1 0,0 0 0,-1-1 0,1 1 0,0 0 0,-1 0 0,1 0 0,0 0 0,0 0 0,0 1 0,0-1 0,0 0 0,0 0 0,0 1 0,-1 2 0,2-4 0,0 1 0,0 0 0,0-1 0,0 1 0,0 0 0,0-1 0,0 1 0,0-1 0,1 1 0,-1 0 0,0-1 0,0 1 0,1-1 0,-1 1 0,0-1 0,1 1 0,-1-1 0,1 1 0,-1-1 0,1 1 0,-1-1 0,1 1 0,-1-1 0,1 0 0,-1 1 0,1-1 0,-1 0 0,1 1 0,0-1 0,-1 0 0,1 0 0,0 1 0,25 6 0,-23-6 0,22 4 0,0-2 0,0 0 0,0-1 0,0-2 0,0-1 0,0 0 0,48-11 0,-10-4 0,114-43 0,-135 43 0,-60 44 0,11-17 0,0 1 0,1 0 0,0-1 0,1 2 0,0-1 0,1 1 0,1-1 0,0 1 0,0 0 0,0 22 0,2-25 0,1 0 0,1 0 0,0-1 0,0 1 0,1 0 0,0-1 0,0 1 0,1-1 0,1 0 0,0 0 0,0 0 0,0 0 0,1-1 0,1 0 0,7 10 0,-11-16 0,0 0 0,0 0 0,0 0 0,0 0 0,0 0 0,1 0 0,-1 0 0,1-1 0,-1 1 0,1-1 0,0 0 0,0 0 0,-1 0 0,1 0 0,0 0 0,0-1 0,5 1 0,-4-1 0,1 0 0,-1-1 0,1 1 0,-1-1 0,1 0 0,-1-1 0,0 1 0,1-1 0,-1 0 0,5-3 0,6-4 0,0-2 0,-1 0 0,-1 0 0,19-21 0,76-99 0,-87 103 0,-9 9 0,-10 16 0,-1 0 0,1 0 0,-1 0 0,1 1 0,0-1 0,0 0 0,0 1 0,1-1 0,-1 1 0,0 0 0,1 0 0,0 0 0,-1 0 0,5-2 0,-6 4 0,0 0 0,0 0 0,-1 0 0,1 1 0,-1-1 0,1 0 0,0 0 0,-1 1 0,1-1 0,0 0 0,-1 1 0,1-1 0,-1 1 0,1-1 0,-1 1 0,1-1 0,-1 1 0,0-1 0,1 1 0,-1-1 0,1 1 0,-1 0 0,0-1 0,0 1 0,1-1 0,-1 1 0,0 0 0,0-1 0,0 1 0,0 0 0,1-1 0,-1 1 0,0 0 0,0 0 0,-1-1 0,1 2 0,1 27 0,-2-17 0,-9 107 0,8-110 0,1 0 0,1-1 0,-1 1 0,2 12 0,0-20 0,-1-1 0,0 0 0,0 1 0,0-1 0,1 0 0,-1 1 0,0-1 0,0 0 0,1 1 0,-1-1 0,0 0 0,1 0 0,-1 1 0,0-1 0,1 0 0,-1 0 0,0 0 0,1 1 0,-1-1 0,0 0 0,1 0 0,-1 0 0,1 0 0,-1 0 0,0 0 0,1 0 0,-1 0 0,1 0 0,-1 0 0,0 0 0,1 0 0,-1 0 0,1 0 0,-1 0 0,0 0 0,1-1 0,-1 1 0,0 0 0,1 0 0,-1 0 0,0-1 0,1 1 0,-1 0 0,0 0 0,1-1 0,-1 1 0,1-1 0,19-13 0,-20 13 0,58-49 0,50-40 0,-91 77 0,0 2 0,1 0 0,0 1 0,31-13 0,-41 21 0,0-1 0,0 1 0,0 0 0,11-1 0,-17 3 0,-1 0 0,0 0 0,0-1 0,1 1 0,-1 0 0,0 0 0,0 0 0,0 1 0,1-1 0,-1 0 0,0 0 0,0 1 0,0-1 0,1 0 0,-1 1 0,0-1 0,0 1 0,0 0 0,0-1 0,0 1 0,0 0 0,0 0 0,0-1 0,0 1 0,-1 0 0,1 0 0,0 0 0,0 0 0,-1 0 0,1 0 0,-1 0 0,1 0 0,-1 1 0,1-1 0,-1 0 0,0 0 0,1 2 0,-1 7 0,-1 0 0,0 0 0,-1-1 0,0 1 0,-1-1 0,0 0 0,0 1 0,-1-1 0,-8 15 0,2-2 0,8-13 0,8-11 0,12-16 0,-16 16 0,48-50 0,-28 27 0,1 1 0,1 2 0,2 0 0,27-18 0,-53 39 0,26-11 0,-25 12 0,-1 0 0,1 0 0,0 0 0,-1 0 0,1 0 0,-1 0 0,1 0 0,0 0 0,-1 0 0,1 1 0,-1-1 0,1 0 0,-1 0 0,1 1 0,0-1 0,-1 0 0,1 1 0,-1-1 0,1 0 0,-1 1 0,0-1 0,1 1 0,-1-1 0,1 1 0,-1-1 0,0 1 0,1-1 0,-1 1 0,0-1 0,0 1 0,1 0 0,-1-1 0,0 1 0,0-1 0,0 1 0,0 0 0,0-1 0,0 1 0,0 0 0,1 9 0,-1-1 0,0 0 0,-1 0 0,0 0 0,0 1 0,-5 11 0,-1 17 0,5-24 0,-20 124 0,22-136 0,-1-1 0,1 1 0,0-1 0,-1 1 0,1 0 0,0-1 0,0 1 0,0 0 0,0-1 0,0 1 0,1-1 0,-1 1 0,0 0 0,1-1 0,-1 1 0,1-1 0,-1 1 0,3 2 0,-2-3 0,0 0 0,0 0 0,0-1 0,0 1 0,0 0 0,0-1 0,0 1 0,0-1 0,0 1 0,0-1 0,1 0 0,-1 1 0,0-1 0,0 0 0,0 0 0,1 0 0,-1 0 0,0 0 0,2 0 0,4-1 0,0 0 0,0-1 0,-1 0 0,1 0 0,0-1 0,-1 1 0,8-6 0,143-93 0,-44 26 0,-20 27 0,-64 34 0,-1-1 0,38-26 0,-130 81 0,38-26 0,0 1 0,1 2 0,1 0 0,-23 22 0,29-21 0,1 1 0,-16 25 0,28-38 0,1 1 0,0 0 0,1 0 0,-1 0 0,1 0 0,1 0 0,-1 1 0,1-1 0,1 1 0,-1 0 0,0 10 0,2-16 0,0 0 0,0 0 0,0 0 0,1-1 0,-1 1 0,0 0 0,1 0 0,-1 0 0,1 0 0,0 0 0,-1 0 0,1-1 0,0 1 0,0 0 0,0-1 0,0 1 0,1-1 0,-1 1 0,0-1 0,3 3 0,-2-3 0,1 0 0,-1 1 0,1-1 0,-1 0 0,1 0 0,-1-1 0,1 1 0,0-1 0,-1 1 0,1-1 0,0 0 0,0 0 0,3 0 0,1-1 0,1 0 0,-1 0 0,1-1 0,-1 0 0,0 0 0,0-1 0,0 0 0,0 0 0,12-9 0,-3-1 0,0-1 0,-1 0 0,-1-1 0,-1-1 0,0-1 0,-1 0 0,-1 0 0,12-26 0,62-158 0,-84 197 0,18-46 0,-2-2 0,-3 0 0,-2-1 0,8-81 0,-20 134 0,0-51 0,0 49 0,0-1 0,0 0 0,0 1 0,-1-1 0,0 0 0,1 1 0,-1-1 0,0 1 0,0-1 0,0 1 0,-1 0 0,1-1 0,0 1 0,-1 0 0,-1-2 0,1 3 0,1 0 0,-1 1 0,1-1 0,-1 1 0,1-1 0,-1 1 0,1 0 0,-1 0 0,1 0 0,-1-1 0,1 1 0,-1 1 0,1-1 0,-1 0 0,1 0 0,-1 0 0,1 1 0,-1-1 0,1 1 0,-1-1 0,1 1 0,0 0 0,-1 0 0,1-1 0,0 1 0,0 0 0,-1 0 0,1 0 0,-1 2 0,-6 4 0,0 0 0,1 0 0,-7 9 0,-1 4 0,2 0 0,0 1 0,1 0 0,1 1 0,1 0 0,-11 37 0,11-25 0,2 1 0,1 0 0,-5 67 0,11-81 0,2 0 0,0 0 0,1 0 0,1 0 0,1-1 0,0 1 0,2-1 0,0 0 0,2 0 0,9 18 0,-12-29 0,0-1 0,0 0 0,1 0 0,0-1 0,0 1 0,1-1 0,0-1 0,0 1 0,1-1 0,11 7 0,-12-9 0,0-1 0,1 0 0,0 0 0,0 0 0,0-1 0,0 0 0,0-1 0,0 1 0,0-2 0,0 1 0,1-1 0,-1 0 0,14-3 0,-10 1 142,1-1-1,-1-1 1,0 0 0,0 0-1,12-7 1,21-15-4927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0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32 8536,'0'0'12098,"-10"-5"-11809,-34-15-13,40 18-190,1 1 0,-1 0 0,1 0 0,-1 1 0,1-1-1,-1 1 1,1 0 0,-1-1 0,0 2 0,1-1 0,-1 0-1,0 1 1,1-1 0,-1 1 0,1 0 0,-1 0-1,1 1 1,0-1 0,-1 1 0,1 0 0,-5 3 0,-9 4 212,9-5-229,1 0 0,1 0 0,-1 0 0,1 1-1,-1 0 1,1 1 0,1-1 0,-1 1 0,1 0 0,0 1 0,0-1 0,1 1 0,-7 13-1,2 0 37,0 1-1,1 0 0,-8 37 0,11-34-15,1 0 0,1 1-1,-1 25 1,4-37-54,1 0 1,0-1-1,0 1 0,1 0 1,1-1-1,0 1 0,8 19 1,-10-30-32,-1 0 1,1 0 0,0 0 0,0 0 0,0-1 0,0 1 0,0 0-1,1 0 1,-1-1 0,0 1 0,1 0 0,-1-1 0,1 0 0,0 1 0,-1-1-1,1 0 1,0 0 0,0 0 0,0 0 0,0 0 0,0 0 0,0 0 0,0-1-1,0 1 1,0-1 0,0 0 0,0 1 0,0-1 0,0 0 0,0 0-1,1 0 1,2-1 0,0-1 11,0 0 0,0 0-1,-1 0 1,1 0 0,-1-1 0,1 0-1,-1 0 1,0 0 0,0-1 0,0 1-1,-1-1 1,7-7 0,0-2 27,0 0 0,-1 0 0,-1-1 0,0 0 0,-1-1 0,0 1 0,-1-1 0,-1-1 0,0 1 0,-1-1 0,-1 0 0,2-20 0,5-111 474,-9 139-459,-1 0-1,-1 0 1,0-1 0,-2-11 0,-2-19 399,5 38-390,6 48 89,-1-13-178,0 0 0,15 45 0,-15-64 26,0 1 0,2-2-1,0 1 1,1-1 0,0 0 0,1 0-1,13 15 1,-14-19 4,1 0 0,1-1 0,0 0 0,0 0 0,15 9 0,-21-15-4,0-1 1,1 0-1,-1 1 1,1-2-1,0 1 1,0-1-1,0 1 1,-1-1-1,1-1 0,0 1 1,0-1-1,0 0 1,1 0-1,-1 0 1,0-1-1,0 1 1,6-3-1,-1 0 17,-1-1 0,0 0 0,1 0-1,-2-1 1,1 0 0,-1-1 0,0 0 0,0 0-1,0-1 1,-1 0 0,0 0 0,0 0 0,8-14-1,6-10 137,-3-1 0,22-47-1,-7 10 151,-26 55-270,-6 11 9,0 0 1,0 0-1,1 1 1,-1-1-1,1 0 0,0 1 1,3-4-1,-5 5-38,1 1 0,0 0 0,-1-1 0,1 1 0,0 0 0,-1 0-1,1-1 1,0 1 0,-1 0 0,1 0 0,0 0 0,0 0-1,-1 0 1,1 0 0,0 0 0,-1 0 0,1 0 0,0 0 0,0 1-1,-1-1 1,1 0 0,0 0 0,-1 1 0,1-1 0,-1 0 0,1 1-1,0-1 1,-1 1 0,1-1 0,-1 1 0,1-1 0,-1 1-1,1-1 1,-1 1 0,1-1 0,-1 1 0,1 1 0,4 4 7,0 0 0,-1 1-1,0 0 1,0 0 0,0 0 0,-1 1 0,4 10 0,12 58 19,-15-57-23,0 1-16,-1 0 1,-1 0-1,0 1 1,-2-1 0,0 0-1,-1 1 1,-1-1-1,-6 23 1,8-42 7,0 1 1,-1-1-1,0 1 0,1-1 1,-1 0-1,1 1 1,-1-1-1,0 0 1,0 1-1,0-1 0,0 0 1,0 0-1,0 0 1,0 0-1,0 0 1,-1 0-1,1 0 0,0 0 1,0-1-1,-1 1 1,-1 0-1,0 0 12,0 0-1,0-1 1,0 1-1,0-1 0,1 0 1,-1 0-1,0 0 1,0 0-1,0-1 1,-4 0-1,-4-2 72,-1 0 0,1-2 1,0 1-1,-14-9 0,-9-5 241,86 42-253,-42-21-74,0-1-1,0 0 0,1 0 0,-1-1 0,0-1 1,1 0-1,-1 0 0,1-1 0,-1 0 1,0-1-1,0 0 0,15-6 0,-11 3-6,0 0 0,-1-2 1,0 1-1,-1-2 0,0 0 0,0 0 0,0-1 0,14-15 0,-14 11 26,0-1 0,-1-1 0,0 1-1,-2-2 1,12-21 0,32-89 176,-29 65-36,-20 48-125,11-21 72,-14 32-93,0 0-1,0 0 1,0 1 0,0-1 0,1 0-1,-1 1 1,0-1 0,1 1-1,-1 0 1,1-1 0,-1 1 0,1 0-1,0 0 1,2-2 0,-3 3-10,0 1 1,0-1 0,0 0-1,0 0 1,0 0 0,0 0-1,0 1 1,-1-1 0,1 0-1,0 1 1,0-1 0,0 1 0,-1-1-1,1 1 1,0-1 0,0 1-1,-1 0 1,1-1 0,0 2-1,16 17 19,-14-15-19,7 8 1,-2 0 0,1 1-1,-2 1 1,0-1-1,7 18 1,22 76 19,-25-69-21,-10-34-2,24 89 52,-23-84-44,-1 0-1,0-1 0,0 1 1,-1 0-1,0 0 1,-1 0-1,0 0 0,-3 14 1,4-22-1,-1 0 1,1 1-1,-1-1 1,0 0-1,1 0 1,-1 1-1,0-1 1,0 0-1,0 0 1,1 0-1,-1 0 1,0 0-1,-1 0 1,1 0-1,0-1 1,0 1-1,0 0 1,0 0-1,-1-1 1,-1 1-1,0 0 6,0 0 0,0 0-1,-1-1 1,1 1 0,0-1 0,-1 0 0,1 0-1,-5-1 1,-4-1 31,0-1 1,-1 0-1,-16-7 0,-70-39 404,87 39-448,12 9 0,-1 0 0,0 0 0,0 0 0,0 1 0,0-1 0,0 0 0,0 0 0,0 1 0,0-1 0,0 0 0,0 1 0,0-1 0,-1 1 0,1 0 0,-2-1 0,52 29 0,-35-23 0,1 0 0,0-1 0,0-1 0,0 0 0,1-2 0,-1 1 0,0-2 0,1 0 0,-1 0 0,1-2 0,29-6 0,-32 5 0,1-2 0,-2 0 0,1 0 0,-1-1 0,1 0 0,-1-1 0,-1-1 0,0 0 0,0 0 0,0-1 0,-1-1 0,-1 0 0,15-18 0,13-27 0,-3-1 0,30-67 0,-63 146 0,-4 17 0,-10 58 0,-4 41 0,17-125 0,0 1 0,1-1 0,0 0 0,1 0 0,0 0 0,2 0 0,6 20 0,-9-33 0,-1 1 0,1-1 0,0 0 0,0 0 0,-1 1 0,1-1 0,0 0 0,0 0 0,1 0 0,-1 0 0,0 0 0,0 0 0,0 0 0,1 0 0,-1 0 0,0-1 0,1 1 0,-1 0 0,1-1 0,-1 0 0,1 1 0,-1-1 0,1 0 0,-1 1 0,1-1 0,-1 0 0,1 0 0,-1 0 0,1 0 0,-1-1 0,1 1 0,-1 0 0,1-1 0,1 0 0,3-1 0,0 0 0,0 0 0,0-1 0,0 0 0,-1 0 0,10-7 0,-4 0 0,0-1 0,-1 1 0,0-2 0,-1 1 0,11-19 0,6-9 0,-9 15 0,25-51 0,-8 11 0,-12 25 0,-19 85 0,-1-24 0,2 0 0,0 0 0,8 22 0,-8-33 0,1 1 0,-1 0 0,2-1 0,0 0 0,0 0 0,16 19 0,-20-26 0,2 0 0,-1-1 0,0 0 0,1 0 0,-1 0 0,1 0 0,0-1 0,0 1 0,0-1 0,0 0 0,1 0 0,-1 0 0,0-1 0,1 0 0,6 2 0,-7-3 0,1 0 0,-1-1 0,0 1 0,1-1 0,-1 1 0,0-1 0,0-1 0,0 1 0,0 0 0,0-1 0,0 0 0,0 0 0,-1 0 0,1 0 0,-1-1 0,1 0 0,2-2 0,22-21 0,-2-2 0,0 0 0,-2-2 0,-1 0 0,23-43 0,-44 71 0,0-3 0,1 0 0,0 1 0,1-1 0,-1 1 0,6-6 0,-8 10 0,-1-1 0,1 1 0,0-1 0,0 1 0,-1-1 0,1 1 0,0-1 0,0 1 0,-1 0 0,1-1 0,0 1 0,0 0 0,0 0 0,0-1 0,0 1 0,0 0 0,-1 0 0,1 0 0,0 0 0,0 0 0,0 1 0,0-1 0,0 0 0,0 0 0,-1 0 0,1 1 0,0-1 0,0 0 0,0 1 0,-1-1 0,1 1 0,0-1 0,0 1 0,-1-1 0,1 1 0,-1 0 0,1-1 0,0 1 0,-1 0 0,1 1 0,5 5 0,-2 0 0,1 0 0,-1 0 0,0 1 0,0 0 0,-1 0 0,3 9 0,10 59 0,-13-54 0,12 38 0,-15-60 0,0 1 0,0-1 0,0 1 0,0-1 0,1 1 0,-1 0 0,0-1 0,1 0 0,-1 1 0,0-1 0,1 1 0,-1-1 0,0 1 0,1-1 0,-1 0 0,1 1 0,-1-1 0,1 0 0,-1 1 0,1-1 0,-1 0 0,1 0 0,-1 0 0,1 1 0,-1-1 0,1 0 0,0 0 0,-1 0 0,1 0 0,-1 0 0,1 0 0,-1 0 0,1 0 0,0 0 0,-1 0 0,1 0 0,-1 0 0,1-1 0,-1 1 0,1 0 0,-1 0 0,1-1 0,-1 1 0,1 0 0,-1-1 0,1 1 0,-1 0 0,1-1 0,0 0 0,26-25 0,-24 23 0,59-76 0,-41 49 0,29-29 0,-31 37 0,-15 17 0,0-1 0,0 1 0,1 1 0,-1-1 0,1 1 0,0-1 0,1 1 0,-1 1 0,1-1 0,0 1 0,8-4 0,-13 7 0,0 0 0,0 0 0,0 0 0,0 0 0,0 0 0,0 0 0,0 0 0,0 1 0,0-1 0,0 0 0,0 1 0,-1-1 0,1 1 0,0-1 0,0 1 0,0-1 0,0 1 0,-1-1 0,1 1 0,0 0 0,0-1 0,-1 1 0,1 0 0,-1 0 0,1 0 0,-1-1 0,1 1 0,-1 0 0,1 1 0,11 29 0,-7-10 0,-2 0 0,0 0 0,-1 1 0,-2 32 0,0-35 0,-1-18 0,1 0 0,0 1 0,0-1 0,0 0 0,1 1 0,-1-1 0,0 0 0,0 0 0,1 1 0,-1-1 0,0 0 0,1 0 0,-1 0 0,2 2 0,-1-2 0,-1-1 0,0 0 0,1 0 0,-1 0 0,0 0 0,1 1 0,-1-1 0,1 0 0,-1 0 0,0 0 0,1 0 0,-1 0 0,1 0 0,-1 0 0,0 0 0,1 0 0,-1 0 0,0-1 0,1 1 0,-1 0 0,1 0 0,-1 0 0,0 0 0,1 0 0,-1-1 0,0 1 0,1 0 0,-1 0 0,0-1 0,1 1 0,3-5 0,1 1 0,-1-1 0,0 1 0,6-11 0,43-76 0,-33 55 0,1 0 0,29-35 0,-49 70 0,-1-1 0,1 1 0,0 0 0,0 0 0,0 0 0,0 0 0,1 0 0,-1 0 0,0 0 0,0 1 0,1-1 0,-1 0 0,0 1 0,1-1 0,-1 0 0,0 1 0,3-1 0,-3 1 0,0 0 0,0 1 0,0-1 0,0 0 0,-1 0 0,1 1 0,0-1 0,0 0 0,0 1 0,0-1 0,0 1 0,-1-1 0,1 1 0,0 0 0,-1-1 0,1 1 0,0 0 0,-1-1 0,1 1 0,0 1 0,3 5 0,-1 0 0,1 0 0,-1 1 0,-1-1 0,3 10 0,-3-9 0,14 66 0,-13-54 0,1 0 0,1 0 0,1-1 0,12 29 0,-13-38 0,0 0 0,1-1 0,0 1 0,0-1 0,1-1 0,10 11 0,-14-16 0,0-1 0,0 1 0,0-1 0,0 0 0,0 0 0,1 0 0,-1 0 0,1-1 0,-1 0 0,1 1 0,0-1 0,-1 0 0,1-1 0,0 1 0,0-1 0,-1 0 0,1 0 0,0 0 0,0 0 0,0 0 0,-1-1 0,5-1 0,5-2 0,0 0 0,0-2 0,-1 1 0,0-1 0,0-1 0,0 0 0,-1-1 0,0 0 0,-1-1 0,0 0 0,0-1 0,13-17 0,-14 16 0,-1-1 0,0 0 0,0-1 0,-2 0 0,1 0 0,-2 0 0,0-1 0,0 0 0,-1 0 0,-1 0 0,2-25 0,-4 38 0,-1-1 0,0 0 0,0 1 0,0-1 0,0 0 0,0 1 0,-1-1 0,1 1 0,0-1 0,-1 0 0,1 1 0,-1-1 0,0 1 0,1-1 0,-1 1 0,0 0 0,-1-2 0,1 2 0,0 0 0,0 0 0,0 1 0,0-1 0,0 1 0,0-1 0,0 1 0,0-1 0,0 1 0,0-1 0,0 1 0,0 0 0,-1 0 0,1 0 0,0 0 0,0 0 0,0 0 0,-2 0 0,-2 1 0,1 0 0,0 0 0,0 0 0,-1 0 0,1 1 0,0 0 0,0 0 0,1 0 0,-1 1 0,-7 4 0,4 0 0,0 0 0,0 0 0,1 1 0,0 0 0,0 0 0,0 0 0,1 1 0,1 0 0,-1 0 0,1 0 0,1 0 0,0 1 0,-2 10 0,4-14 0,0 0 0,0 1 0,1-1 0,-1 1 0,2-1 0,-1 0 0,1 1 0,0-1 0,0 0 0,1 1 0,-1-1 0,2 0 0,-1 0 0,1 0 0,-1 0 0,1-1 0,1 1 0,-1-1 0,1 0 0,0 0 0,7 6 0,5 4 0,1-1 0,1 0 0,0-2 0,1 0 0,0-1 0,1-1 0,0-1 0,24 7 0,-31-11 0,0-1 0,0-1 0,0-1 0,0 1 0,1-2 0,-1 0 0,0-1 0,1 0 0,-1-1 0,1 0 0,-1-1 0,0-1 0,0 0 0,20-8 0,-29 9 106,0 0 0,0 0 1,0 0-1,0-1 0,-1 0 0,1 0 1,6-6-1,3-14-4891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0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1266 10752,'0'0'10002,"3"-11"-9594,61-189 1791,-59 184-1935,1 1 173,-1 0 0,-1-1 0,0 0 0,-1 0 0,1-27 0,-12 78 362,2-5-646,-9 60 154,14-78-254,1 0 0,-1 1-1,2-1 1,0 0 0,3 17 0,-3-24-33,1 0-1,-1 0 0,1 0 1,0-1-1,0 1 1,1-1-1,-1 1 0,1-1 1,0 0-1,5 5 1,-7-7-15,1-1 1,-1 0 0,1 1 0,-1-1-1,1 0 1,0 0 0,0 0-1,0 0 1,-1-1 0,1 1-1,0 0 1,0-1 0,0 1-1,0-1 1,0 0 0,0 1-1,0-1 1,0 0 0,0 0 0,0-1-1,0 1 1,0 0 0,0-1-1,0 1 1,0-1 0,0 1-1,0-1 1,2-1 0,9-5 10,-1-1 0,1 0 0,-2-1 0,1 0 0,-1 0 0,-1-2 0,1 1 0,-2-1 0,11-16 0,10-17 51,29-58-1,-31 49-2,-10 21-28,105-197 238,-105 188-205,-1-1-1,-2-1 1,17-75-1,-21 49 81,-3-1 0,-3 1 0,-5-99 0,-6 139 79,6 28-219,0 1 0,0-1 1,0 1-1,-1-1 1,1 1-1,0-1 1,0 1-1,-1-1 0,1 1 1,0 0-1,-1-1 1,1 1-1,-1 0 0,1-1 1,0 1-1,-1 0 1,1-1-1,-1 1 1,1 0-1,-1 0 0,0-1 1,1 2-1,-1-1 0,0 0 0,1 0 1,-1 0-1,0 0 0,1 1 0,-1-1 1,0 0-1,1 1 0,-1-1 0,1 0 0,-1 1 1,1-1-1,-1 1 0,1-1 0,-1 1 0,1-1 1,-1 1-1,1 0 0,-1-1 0,1 2 0,-7 9 22,0 0-1,1 1 1,1 0-1,0 0 1,-4 15-1,-14 68 29,22-89-55,-15 76 28,3 1 0,5 0 1,2 145-1,9-174 27,11 56 1,-10-86-14,1-1 1,2 1 0,0-1-1,20 40 1,-21-52-14,0 0 0,1 0 0,0-1 0,1 0 0,0 0 0,0-1 0,1 0 0,1-1 0,-1 0 0,17 11 0,-18-15 3,0 0 0,0 0 0,0 0 0,1-1-1,-1-1 1,1 1 0,-1-1 0,1 0 0,0-1 0,0 0 0,0-1 0,0 0 0,0 0 0,0-1-1,11-2 1,-16 2-22,1 0 0,-1 0 0,0-1 0,0 0-1,1 0 1,-1 0 0,0 0 0,5-4 0,-7 4-59,0 1 1,-1-1 0,1 1 0,0-1-1,-1 0 1,1 0 0,-1 0-1,0 0 1,0 0 0,1 0 0,-1 0-1,-1 0 1,1 0 0,0-1-1,0 1 1,-1 0 0,1 0 0,-1-1-1,0-2 1,-2-15-4178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15576,'0'0'2706,"15"-4"-2181,51-14 39,76-10 0,176 2 2004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0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1484 17687,'0'0'4576,"12"-15"-4521,1 0-40,11-13 31,30-48 1,56-125 253,-10 17 125,-94 172-332,0 0 0,-1 0 1,-1 0-1,0-1 0,0 0 0,-1 0 0,-1 0 0,0 0 0,-1 0 0,0-19 0,-1 32-84,0 0 0,0-1 0,0 1-1,0 0 1,0-1 0,0 1 0,0 0 0,0 0-1,-1-1 1,1 1 0,0 0 0,0-1-1,0 1 1,0 0 0,0-1 0,-1 1 0,1 0-1,0 0 1,0-1 0,0 1 0,-1 0 0,1 0-1,0 0 1,0-1 0,-1 1 0,1 0 0,0 0-1,0 0 1,-1 0 0,1-1 0,0 1-1,-1 0 1,1 0 0,0 0 0,-1 0 0,1 0-1,0 0 1,-1 0 0,1 0 0,0 0 0,0 0-1,-1 0 1,1 0 0,0 0 0,-1 0-1,1 0 1,0 0 0,-1 1 0,1-1 0,0 0-1,0 0 1,-1 0 0,1 0 0,0 1 0,-1-1-1,1 0 1,0 0 0,0 1 0,-18 12 162,9-4-122,1 1 1,0 1 0,0-1 0,1 1 0,0 0 0,1 1 0,1 0-1,0 0 1,-5 17 0,2 0 77,1 1 0,-7 58-1,13-73-75,0 0-1,1 0 0,1 0 0,0 0 1,1 0-1,8 29 0,-9-40-31,1 1 0,-1-1 0,1 0 0,0 1 0,0-1 0,0 0-1,1 0 1,-1-1 0,1 1 0,0 0 0,0-1 0,0 1 0,1-1-1,-1 0 1,1 0 0,0-1 0,0 1 0,0-1 0,0 0 0,0 0-1,0 0 1,0 0 0,1-1 0,-1 1 0,1-1 0,4 0 0,-4-1-5,-1 0 1,0 0 0,0-1 0,0 1 0,1-1 0,-1 0 0,0-1 0,0 1 0,0-1 0,-1 1 0,1-1 0,0 0 0,-1 0 0,1-1 0,4-3 0,5-5 33,-1-1-1,16-18 1,-20 21-18,13-16 69,-1 0 0,-2-1 0,0-1 0,-2 0 0,-1-1 1,-1-1-1,-1-1 0,-2 1 0,13-58 0,-12 51 95,-10 28-23,1 0 0,-1 1 1,0-1-1,2-14 0,-4 21-63,0-5 1035,0 12-809,0 3-281,1 1 0,1-1 0,-1 0 0,1 0 0,1 0 0,6 15 0,4 15 25,-8-15-55,-1 0 0,-2 0-1,0 0 1,-1 1-1,-4 32 1,1 9 5,2-51-21,0 0 0,2 0 0,-1 0 0,2 0 0,0 0 0,7 20-1,-9-32-5,0 0-1,0 0 0,1 0 0,-1-1 0,1 1 0,0 0 1,0-1-1,0 1 0,0-1 0,0 0 0,0 1 1,1-1-1,-1 0 0,1 0 0,-1-1 0,6 3 0,-3-2 4,0 0 0,0 0-1,1-1 1,-1 0-1,0 0 1,1 0-1,-1-1 1,0 0-1,7 0 1,6-2 9,0-1 0,0-1 0,0 0 0,29-12 0,-8 1 17,0-2-1,-1-2 1,69-45-1,-92 54-17,-1-1 0,0 0 0,-1-1-1,0-1 1,-1 0 0,0-1 0,-1 0-1,-1 0 1,0-1 0,-1-1 0,-1 1-1,7-19 1,-12 25 5,-1 0-1,1 0 0,-2 0 1,0 0-1,0-1 1,0 1-1,-2-13 1,1 19-11,0 1 0,0 0-1,0 0 1,-1-1 0,1 1 0,-1 0 0,1 0-1,-1-1 1,0 1 0,0 0 0,0 0 0,0 0 0,0 0-1,-1 0 1,1 0 0,-1 1 0,1-1 0,-1 0-1,1 1 1,-1-1 0,0 1 0,0-1 0,0 1 0,0 0-1,0 0 1,0 0 0,0 0 0,0 0 0,0 0-1,0 1 1,-1-1 0,1 1 0,0 0 0,0-1 0,-4 1-1,0 1 3,-1 0 1,1 0-1,0 0 0,0 1 0,0 0 0,0 0 0,0 0 0,0 1 0,0 0 0,1 0 1,-9 6-1,1 1-1,1 0 1,0 0 0,-17 21-1,21-21-5,0 1 0,1 1 0,0-1 0,1 1 0,0 0 0,0 1-1,2-1 1,0 1 0,0 0 0,1 0 0,0 0 0,1 1 0,0 16-1,2-17 7,0 0-1,1-1 1,0 1-1,1 0 1,0-1-1,1 1 0,1-1 1,0 0-1,0 0 1,1 0-1,1 0 0,0-1 1,1 0-1,8 11 1,-12-18-3,1-1 0,-1 1 0,0-1 0,1 0 0,0 0 0,0 0 1,-1-1-1,2 1 0,-1-1 0,0 0 0,0 0 0,1-1 0,-1 1 0,1-1 0,-1 0 1,1 0-1,0-1 0,-1 1 0,1-1 0,0 0 0,7-1 0,7-2 24,0-1 0,-1 0 1,0-1-1,20-9 0,-22 8-13,72-30 84,162-93-1,-215 108-99,-4 2 0,52-22 0,-75 38 0,20-8 0,38-21 0,-108 76 0,18-25 0,2 0 0,-27 29 0,43-42 0,1 0 0,0 0 0,1 0 0,-1 1 0,1 0 0,1-1 0,-1 1 0,1 1 0,0-1 0,1 0 0,0 1 0,0 0 0,0-1 0,0 10 0,2-15 0,0-1 0,0 1 0,0-1 0,0 1 0,0-1 0,1 0 0,-1 1 0,0-1 0,1 1 0,-1-1 0,1 0 0,-1 1 0,1-1 0,0 0 0,0 0 0,-1 0 0,1 1 0,0-1 0,0 0 0,0 0 0,0 0 0,2 1 0,-1-1 0,0 0 0,0-1 0,0 1 0,0 0 0,0-1 0,1 1 0,-1-1 0,0 0 0,0 1 0,1-1 0,-1 0 0,4-1 0,6-1 0,1-1 0,-1 0 0,0 0 0,12-6 0,-19 6 0,24-9 0,-1-2 0,0-1 0,-1-2 0,-1 0 0,-1-2 0,36-33 0,3-12 0,57-72 0,-60 62 0,-3-3 0,-4-2 0,-3-3 0,-4-2 0,-4-1 0,-3-3 0,32-106 0,-61 160 0,-5 20 0,-1-1 0,-1 0 0,0 0 0,-1 0 0,-1 0 0,0-1 0,-1-16 0,-1 31 0,0 1 0,0-1 0,0 0 0,0 0 0,0 0 0,0 1 0,0-1 0,0 0 0,-1 0 0,1 1 0,0-1 0,-1 0 0,1 1 0,0-1 0,-1 0 0,1 1 0,-1-1 0,1 0 0,-1 1 0,1-1 0,-1 1 0,0-1 0,1 1 0,-1-1 0,0 1 0,0-1 0,-1 1 0,1 0 0,-1-1 0,1 1 0,0 0 0,-1 0 0,1 1 0,-1-1 0,1 0 0,0 0 0,-1 1 0,1-1 0,0 1 0,-3 0 0,-3 3 0,-1 0 0,1 1 0,1 0 0,-9 7 0,3 0 0,0 0 0,1 1 0,0 1 0,1 0 0,-12 23 0,-35 83 0,-59 195 0,100-256 0,2 0 0,-5 69 0,0 123 0,18-234 0,1 1 0,1 0 0,0 0 0,1-1 0,1 1 0,1-1 0,8 25 0,-12-41 0,1 0 0,-1 0 0,0 0 0,1 0 0,0 0 0,-1 0 0,1 0 0,-1 0 0,1 0 0,0 0 0,0-1 0,-1 1 0,1 0 0,0-1 0,0 1 0,0 0 0,0-1 0,0 1 0,0-1 0,0 0 0,0 1 0,0-1 0,0 0 0,2 1 0,-1-1 0,1 0 0,0 0 0,-1-1 0,1 1 0,-1-1 0,0 1 0,1-1 0,-1 0 0,1 0 0,2-2 0,5-2 0,-1-1 0,0 0 0,0-1 0,8-8 0,20-23 0,32-43 0,-29 32 0,25-26 0,-65 116 0,-5-2 0,2-16 0,0 34 0,3-51 0,0 0 0,0-1 0,1 1 0,0 0 0,0 0 0,1-1 0,0 1 0,0-1 0,0 1 0,6 9 0,-6-13 0,0 1 0,1-1 0,-1 0 0,1 0 0,0 0 0,-1 0 0,1-1 0,0 1 0,0-1 0,0 0 0,0 0 0,0 0 0,1 0 0,-1 0 0,0 0 0,0-1 0,1 0 0,5 0 0,2 0 0,0 0 0,0-1 0,0 0 0,13-4 0,-7 0 0,0-1 0,-1 0 0,0-1 0,-1-1 0,1-1 0,23-17 0,79-74 0,-98 81 0,-7 9 0,-25 25 0,-6 8 0,11-13 0,2-1 0,0 1 0,0 1 0,0-1 0,-2 14 0,6-22 0,0 0 0,1 1 0,-1-1 0,1 1 0,0-1 0,0 1 0,0-1 0,0 1 0,0-1 0,0 1 0,1-1 0,-1 0 0,1 1 0,0-1 0,-1 0 0,1 1 0,0-1 0,1 0 0,-1 0 0,0 0 0,1 0 0,-1 0 0,1 0 0,-1 0 0,1 0 0,0 0 0,0-1 0,0 1 0,0-1 0,4 2 0,-5-2 0,1 0 0,0 0 0,1-1 0,-1 1 0,0-1 0,0 1 0,0-1 0,0 0 0,0 0 0,0 0 0,0 0 0,1 0 0,-1-1 0,0 1 0,0-1 0,0 1 0,0-1 0,0 0 0,0 1 0,0-1 0,0 0 0,0-1 0,-1 1 0,1 0 0,0 0 0,-1-1 0,1 1 0,1-2 0,2-3 0,1 0 0,-1 0 0,-1 0 0,1 0 0,-1-1 0,5-10 0,-4 6 0,-1-1 0,1 1 0,-2-1 0,0 0 0,0 0 0,-2 0 0,2-17 0,-3 23 0,0 1 0,0-1 0,-1 1 0,1-1 0,-1 1 0,-1-1 0,1 1 0,-1 0 0,0-1 0,0 1 0,0 0 0,-1 0 0,0 0 0,0 1 0,0-1 0,0 1 0,-1-1 0,-6-5 0,6 8 0,0-1 0,0 1 0,0-1 0,0 1 0,-1 1 0,1-1 0,-1 0 0,-9-1 0,11 3 0,0-1 0,0 1 0,-1-1 0,1 1 0,-1 0 0,1 0 0,0 0 0,-1 1 0,1-1 0,0 1 0,0 0 0,-1 0 0,-3 1 0,41-2 0,73-15 0,45-4 0,-142 18 0,-1 0 0,1 1 0,-1 0 0,1 1 0,-1 0 0,0 0 0,1 1 0,9 4 0,-17-5 0,1 0 0,0 0 0,0 0 0,-1 1 0,1-1 0,-1 1 0,1 0 0,-1 0 0,0 0 0,0 0 0,0 0 0,0 0 0,0 0 0,0 1 0,0-1 0,-1 1 0,1-1 0,-1 1 0,0 0 0,0 0 0,0-1 0,0 1 0,0 0 0,-1 0 0,1 0 0,-1 0 0,0 6 0,-3 14 0,2-20 0,1 1 0,-1-1 0,1 1 0,-1-1 0,1 1 0,0-1 0,1 6 0,-1-9 0,0 1 0,1-1 0,-1 1 0,0-1 0,1 1 0,-1-1 0,0 0 0,1 1 0,-1-1 0,1 0 0,-1 1 0,1-1 0,-1 0 0,1 1 0,-1-1 0,1 0 0,-1 0 0,1 0 0,-1 1 0,1-1 0,-1 0 0,1 0 0,-1 0 0,1 0 0,-1 0 0,1 0 0,-1 0 0,1 0 0,-1 0 0,1 0 0,0-1 0,-1 1 0,1 0 0,-1 0 0,1 0 0,0-1 0,21-9 0,19-19 0,-33 22 0,0 1 0,0 1 0,17-10 0,-24 14 0,0 1 0,1-1 0,-1 1 0,0-1 0,0 1 0,1 0 0,-1 0 0,0 0 0,1 0 0,-1 0 0,0 0 0,1 0 0,-1 0 0,0 0 0,0 0 0,1 1 0,-1-1 0,0 0 0,0 1 0,1 0 0,-1-1 0,0 1 0,0-1 0,0 1 0,0 0 0,0 0 0,0 0 0,0 0 0,0 0 0,1 1 0,2 3 0,0 1 0,-1 0 0,1 0 0,3 11 0,-1-4 0,33 75 0,-35-76 0,0 1 0,-1-1 0,0 0 0,-1 1 0,0 20 0,-3-24 850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14064,'0'0'3599,"93"-40"-3447,-28 38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10952,'0'0'6865,"12"-11"-6375,1 1-357,3-2 75,-1-2 0,-1 1 0,21-25-1,-12 6 399,-1-1-1,-2-1 1,-1 0-1,-1-1 1,-3-1-1,18-59 1,-30 77 394,-3 15-116,0 14-461,0-9-425,0 26 140,2 1-1,1-1 1,1 0-1,1 0 1,2-1 0,1 1-1,0-1 1,3-1-1,0 0 1,1 0-1,30 45 1,-41-70-126,0 1 0,0 0 0,1-1 1,-1 1-1,0-1 0,1 0 0,-1 1 0,1-1 1,-1 0-1,1 0 0,-1 0 0,1 0 1,0 0-1,0 0 0,-1-1 0,1 1 0,0-1 1,0 1-1,0-1 0,0 1 0,0-1 0,0 0 1,-1 0-1,1 0 0,0 0 0,0 0 0,0-1 1,0 1-1,0 0 0,0-1 0,0 0 0,-1 1 1,1-1-1,0 0 0,0 0 0,-1 0 0,1 0 1,0 0-1,-1 0 0,0 0 0,1-1 1,-1 1-1,1-1 0,1-2 0,12-18 90,0 0 0,-1-1 0,-2-1 0,11-24-1,33-107 397,-28 71-125,-23 71-295,3-10 206,1 1 0,16-30 1,-21 51-5,-1 8-145,2 11 7,-2 24 13,-2 0 0,-9 78 0,7-110-133,-8 63 189,-27 97 1,34-162-194,-1 3 9,-12 42 100,14-49-108,-1-1 0,1 0 0,-1 0-1,1 0 1,-1 0 0,0 0 0,0 0 0,0 0-1,-1-1 1,1 1 0,-1-1 0,-4 4 0,6-6-11,0 1 1,0-1 0,0 0 0,0 1-1,0-1 1,1 0 0,-1 0-1,0 0 1,0 0 0,0 0-1,0 0 1,0 0 0,0 0 0,0 0-1,0 0 1,0-1 0,0 1-1,0 0 1,0-1 0,0 1-1,0-1 1,1 1 0,-1-1 0,0 1-1,0-1 1,0 1 0,1-1-1,-1 0 1,0 1 0,1-1 0,-1 0-1,1 0 1,-1 0 0,0-1-1,-2-2 41,0-1 0,0 0 0,1 0 0,-4-9 0,3 4-49,1 0 0,0 0 0,0 1 0,1-1 0,0 0 0,1-15 0,0 21 0,0 0 0,1 0 0,-1 0 0,1-1 0,0 1 0,1 0 0,-1 0 0,1 1 0,-1-1 0,1 0 0,0 0 0,1 1 0,-1-1 0,1 1 0,-1 0 0,1 0 0,0 0 0,6-4 0,3-1 0,0 1 0,1 0 0,0 1 0,0 1 0,1 0 0,-1 1 0,1 0 0,0 1 0,15-1 0,21-1 0,59 2 0,-107 3 0,61-1 0,65 3 0,-91 3 0,-41-7 381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0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17383,'0'0'1976,"80"-54"-1712,-31 42-320,5 6 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427 927 10248,'0'0'7802,"-11"2"-7466,-20 3-19,2 2 0,-1 1 0,1 1 0,0 1 0,-28 15-1,39-14-61,1 1 1,1 1-1,0 0 0,0 1 0,1 1 0,-22 29 0,28-31-100,0 0 1,0 0-1,2 1 1,-1 0-1,2 0 1,0 1-1,1 0 0,0 0 1,-4 24-1,8-29-66,0 0-1,1 0 0,0 1 0,0-1 1,2 0-1,-1 1 0,1-1 0,0 0 1,1 0-1,5 12 0,-6-18-58,-1-1-1,1 1 1,0 0-1,0-1 1,1 0-1,-1 1 1,1-1 0,0 0-1,-1 0 1,1 0-1,0-1 1,1 1-1,-1-1 1,0 0-1,1 0 1,0 0 0,-1 0-1,1 0 1,0-1-1,0 0 1,0 0-1,0 0 1,0 0-1,0 0 1,0-1 0,0 0-1,0 0 1,5 0-1,-2-1 5,1-1-1,-1 0 0,0 0 1,0 0-1,-1-1 1,1 0-1,0 0 0,-1-1 1,0 1-1,0-2 1,0 1-1,0 0 0,-1-1 1,0 0-1,6-7 1,1-2 38,-1-1 0,0 0 0,-1-1 0,13-28 0,-6 8 62,-2 0 0,-2 0 0,-1-2 1,-2 1-1,-2-1 0,-1-1 0,3-63 0,-15 80 132,5 21-250,0 1 0,0-1 1,0 1-1,-1 0 0,1-1 0,0 1 1,-1 0-1,1-1 0,0 1 0,-1 0 1,1-1-1,0 1 0,-1 0 0,1-1 1,-1 1-1,1 0 0,0 0 1,-1 0-1,1 0 0,-1-1 0,1 1 1,-1 0-1,1 0 0,-2 0 0,1 1 0,0-1 1,0 1-1,-1-1 0,1 1 0,0 0 0,0 0 0,0 0 0,-1 0 0,1 0 0,0 0 0,0 0 1,1 0-1,-1 0 0,0 0 0,0 0 0,0 0 0,1 1 0,-1-1 0,1 0 0,-1 1 0,1-1 1,-1 0-1,1 3 0,-7 24 57,2 0 0,2 0 0,0 0 0,2 1 0,1-1 0,7 56-1,-6-74-53,1 0-1,0 0 0,0-1 0,1 1 1,1-1-1,0 0 0,0 0 0,1 0 1,0 0-1,0-1 0,12 14 0,-13-17-10,1 0-1,0-1 1,0 1-1,1-1 1,-1 0-1,1-1 0,0 0 1,0 0-1,0 0 1,0 0-1,1-1 0,-1 0 1,1 0-1,-1-1 1,1 0-1,-1 0 1,1-1-1,10 0 0,-4-1 18,0 0-1,0-1 0,-1 0 0,1-1 0,0-1 0,-1 0 0,0-1 0,0 0 0,12-7 0,-8 2 25,0-1-1,-1 0 0,0-1 0,0-1 0,18-22 0,-4-1 47,-2-2 0,-1 0 0,-2-2 1,23-53-1,-24 43 10,-3-1 1,-1-1 0,-3 0-1,18-109 1,-23 84 52,3-152 0,-15 197-84,-1-1 1,-1 1-1,-2 0 0,-1 0 0,-2 0 0,-1 1 0,-19-44 0,28 74-70,0 0 0,0 0 0,-1 1 0,1-1 0,0 0 0,-1 0 0,1 0 0,0 1 0,-1-1 0,1 0 0,-1 1 0,1-1 0,-1 0 0,1 1 0,-1-1 0,0 1 0,1-1 0,-1 1 0,0-1 0,1 1 0,-1 0 0,0-1 0,0 1 0,1 0 0,-1-1 0,0 1 0,0 0 0,0 0 0,0 0 0,1 0 0,-1 0 0,0 0 0,0 0 0,0 0 0,0 0 0,1 0 0,-1 0 0,0 0 0,0 1 0,0-1 0,1 0 0,-1 0 0,0 1 0,0-1 0,1 1 0,-1-1 0,0 1 0,0 0 0,-3 2 0,0 1 0,1 0 1,0 0-1,-1 0 1,1 0-1,-4 10 1,-4 9-10,1 0 0,1 1 1,1 0-1,1 1 0,-6 49 0,-2 131-57,14-176 59,-2 64-5,5 0 0,3 0-1,31 163 1,-30-229 24,1 1 0,15 34 0,-19-55-12,0 0 0,0-1 0,1 1 0,-1-1 0,2 1 0,-1-1 1,1-1-1,0 1 0,0-1 0,0 1 0,1-1 0,0-1 0,12 8 0,-16-11 3,1 0 0,0 0 0,0-1 0,0 1 0,0-1 0,0 1 1,0-1-1,0 0 0,0 0 0,0-1 0,0 1 0,0-1 0,0 1 0,0-1 0,0 0 0,-1 0 0,1 0 0,0-1 0,0 1 0,3-3 0,4-2 38,1-2-1,-1 1 1,12-13 0,2-4 56,-2-1-1,34-50 1,7-9 29,22-32-130,-84 115 0,-1 0 0,1 0 0,-1 0 0,1 1 0,0-1 0,-1 0 0,1 1 0,0-1 0,-1 0 0,1 1 0,0-1 0,0 1 0,0-1 0,0 1 0,-1 0 0,1-1 0,0 1 0,0 0 0,0-1 0,0 1 0,0 0 0,0 0 0,0 0 0,1 0 0,-1 0 0,0 1 0,0 0 0,0-1 0,0 1 0,0-1 0,-1 1 0,1 0 0,0 0 0,0 0 0,-1-1 0,1 1 0,-1 0 0,1 0 0,-1 0 0,1 0 0,-1 0 0,1 2 0,3 8 0,-2 0 0,0-1 0,2 16 0,-3-18 0,3 15 0,-2-1 0,0 1 0,-1 0 0,-2 0 0,0 0 0,-1-1 0,-2 1 0,-8 33 0,11-54 0,0 0 0,0 1 0,0-1 0,0 0 0,0 0 0,0 0 0,-1 0 0,1 0 0,-1 0 0,0 0 0,0 0 0,1-1 0,-1 1 0,0-1 0,0 1 0,-1-1 0,-2 2 0,1-2 0,0 1 0,0-1 0,0 0 0,0-1 0,0 1 0,0-1 0,0 0 0,-1 0 0,-6-1 0,-4-1 0,0-2 0,1 0 0,-1 0 0,-22-12 0,12-4 0,52 43 0,-13-18 0,-1-1 0,0 0 0,1 0 0,0-1 0,0-1 0,24 1 0,1-3 0,46-4 0,-52 0 0,0-1 0,0-2 0,0-1 0,-1-2 0,-1-1 0,1-1 0,-2-2 0,41-24 0,-33 16 0,-20 12 0,0 0 0,0-2 0,-1 0 0,17-15 0,-35 27 0,1 0 0,0 0 0,0 0 0,0 0 0,0 0 0,0 0 0,0 0 0,0 0 0,0 0 0,0 0 0,0 0 0,-1 0 0,1 0 0,0 0 0,0 0 0,0 0 0,0 0 0,0 0 0,0-1 0,0 1 0,0 0 0,0 0 0,0 0 0,0 0 0,0 0 0,0 0 0,0 0 0,0 0 0,0 0 0,0 0 0,-1 0 0,1 0 0,0-1 0,0 1 0,0 0 0,0 0 0,0 0 0,0 0 0,0 0 0,0 0 0,0 0 0,0 0 0,1 0 0,-1 0 0,0-1 0,0 1 0,0 0 0,0 0 0,0 0 0,0 0 0,0 0 0,0 0 0,0 0 0,0 0 0,0 0 0,0 0 0,0 0 0,0 0 0,0 0 0,0-1 0,0 1 0,0 0 0,1 0 0,-1 0 0,0 0 0,-8 2 0,-3 5 0,1 1 0,0 0 0,0 0 0,1 1 0,0 0 0,1 1 0,0 0 0,0 0 0,1 0 0,-6 13 0,11-20 0,1-1 0,-1 1 0,1 0 0,0-1 0,0 1 0,0 0 0,1 0 0,-1 0 0,1 0 0,-1 0 0,1 0 0,0-1 0,0 1 0,0 0 0,1 0 0,-1 0 0,1 0 0,-1 0 0,1 0 0,0 0 0,0-1 0,0 1 0,1 0 0,-1-1 0,1 1 0,-1-1 0,1 1 0,3 2 0,-2-1 0,1-1 0,0 0 0,0-1 0,0 1 0,0-1 0,0 0 0,1 0 0,-1 0 0,1 0 0,-1-1 0,1 0 0,0 0 0,-1 0 0,1 0 0,0-1 0,0 0 0,5 0 0,-7 0 0,0 0 0,0-1 0,0 1 0,0-1 0,0 0 0,-1 0 0,1 0 0,0 0 0,-1 0 0,1 0 0,0-1 0,-1 0 0,0 1 0,1-1 0,-1 0 0,0 0 0,2-2 0,-1 0 0,0 0 0,0 0 0,-1-1 0,0 1 0,0-1 0,0 1 0,0-1 0,0 0 0,0-7 0,0 2 0,-1 0 0,0-1 0,0 1 0,-2-1 0,1 1 0,-1-1 0,-1 1 0,0 0 0,-3-11 0,3 14 0,-1 0 0,-1 0 0,1 0 0,-1 0 0,0 0 0,-1 1 0,1 0 0,-1 0 0,-1 0 0,1 1 0,-1 0 0,0 0 0,0 0 0,0 0 0,-8-3 0,3 3 0,1 0 0,-1 0 0,0 2 0,0-1 0,0 1 0,0 1 0,0 0 0,-1 0 0,-18 1 0,136-6 0,-37 1 0,302-45 0,-292 38 0,-43 2 850,-16-1-5635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162 674 9144,'0'0'17523,"-11"6"-17423,3-2-82,3-2-7,0 1 0,0 0-1,0 0 1,0 0 0,0 0-1,1 1 1,-1 0 0,1 0 0,0 0-1,0 0 1,1 1 0,-1-1-1,1 1 1,-4 6 0,-7 21 42,0 0 0,2 1 0,2 0 0,-8 41 0,15-59-34,1 0 1,1 1-1,1 0 1,3 30-1,-2-37-9,1 1-1,0-1 1,1 1 0,0-1-1,0 0 1,1-1 0,0 1-1,11 16 1,-13-24-5,-1 1-1,0 0 1,1-1-1,0 1 1,-1-1-1,1 1 1,0-1 0,0 0-1,0 0 1,0 0-1,0 0 1,0 0-1,0 0 1,0-1-1,0 1 1,0-1-1,0 1 1,1-1 0,-1 0-1,0 0 1,0 0-1,0 0 1,1 0-1,-1 0 1,0 0-1,0-1 1,0 1 0,0-1-1,0 0 1,1 0-1,-1 0 1,-1 0-1,4-1 1,7-5 20,0 0 0,-1-1 1,0 0-1,11-10 0,-21 16-21,17-16 64,0-1 0,-2-1 0,0-1 0,-2 0 0,23-43 0,9-13 148,-19 31 108,25-57-1,-48 95-271,-2 3 25,0 1-1,0-1 1,-1 0 0,1 0-1,-1 0 1,0 0 0,0-7-1,-1 11 35,-1 3-95,0 0-1,-1 0 1,1 0-1,0 0 1,0 0-1,0 0 1,1 0-1,-1 0 1,0 0-1,0 4 0,0 0 3,-18 47 23,-20 102 1,36-136-43,0 0 0,1 0 0,1 0 1,1 1-1,1-1 0,1 0 0,0 0 0,2 0 1,6 22-1,-10-39-1,1 0 1,-1 0-1,1 0 0,0 0 1,0 0-1,0 0 1,0 0-1,0 0 0,0 0 1,0 0-1,1-1 1,-1 1-1,1-1 0,-1 1 1,1-1-1,0 1 1,-1-1-1,1 0 1,0 0-1,0 0 0,0 0 1,0 0-1,0 0 1,0-1-1,0 1 0,0-1 1,0 1-1,0-1 1,0 0-1,0 1 0,1-1 1,-1 0-1,0-1 1,0 1-1,0 0 0,2-1 1,3-1 12,0-1 0,0 0 0,0 0 0,0 0 0,-1-1 0,0 1 0,0-2 0,0 1-1,7-7 1,4-7 26,0-1 0,-2 0 0,0-2 0,-1 1-1,-1-2 1,15-33 0,18-31 192,-38 73-175,1-1-1,0 1 1,1 0 0,0 1-1,1 0 1,1 0-1,-1 2 1,23-16 0,-31 24-49,-1 0 0,0 1 1,1 0-1,-1 0 0,1 0 0,-1 0 1,1 0-1,0 0 0,-1 1 1,1-1-1,0 1 0,0 0 0,-1 0 1,1 0-1,0 0 0,0 0 1,-1 0-1,1 1 0,0-1 0,-1 1 1,1 0-1,0 0 0,-1 0 1,1 0-1,2 2 0,-2 0-2,0-1 0,-1 1 1,1 0-1,-1 0 0,0 0 0,0 0 0,0 0 0,0 0 1,0 0-1,-1 1 0,0-1 0,1 1 0,-1-1 0,-1 1 0,1 0 1,0-1-1,-1 1 0,0 6 0,-1 47 43,-3 0 0,-2 0 0,-17 67 0,19-108-21,-2 24 125,39-93 127,2-3-94,2 2 0,3 2 1,1 1-1,63-58 0,-97 103-183,-3 1 0,1 0 0,0 1 0,0 0 0,0 0 0,7-3 0,-11 6 0,-1 1 0,1-1 0,0 1 0,0 0 0,0-1 0,0 1 0,0 0 0,-1 0 0,1 0 0,0 0 0,0 0 0,0 0 0,0 0 0,0 0 0,0 0 0,0 0 0,0 0 0,0 1 0,-1-1 0,1 0 0,0 0 0,0 1 0,0-1 0,0 1 0,-1-1 0,1 1 0,0-1 0,0 1 0,-1 0 0,1-1 0,-1 1 0,1 0 0,0-1 0,-1 1 0,1 0 0,-1 0 0,0-1 0,1 1 0,-1 0 0,1 0 0,-1 0 0,0 0 0,0 1 0,2 5 0,-1 0 0,0 0 0,0 0 0,-1 0 0,0 0 0,-1 0 0,1 0 0,-3 11 0,-1 18 0,4-19 0,-1 8 0,2-1 0,0 0 0,1 0 0,11 46 0,-10-60 0,-2-4 0,1 0 0,0 0 0,0 0 0,1 0 0,3 7 0,-5-12 0,-1 0 0,1-1 0,-1 1 0,1 0 0,0 0 0,-1-1 0,1 1 0,0 0 0,0-1 0,-1 1 0,1-1 0,0 1 0,0-1 0,0 1 0,0-1 0,0 0 0,0 1 0,0-1 0,0 0 0,0 0 0,0 0 0,0 0 0,-1 0 0,1 0 0,0 0 0,0 0 0,0 0 0,0 0 0,0 0 0,0 0 0,0-1 0,0 1 0,0 0 0,0-1 0,0 1 0,0-1 0,-1 1 0,1-1 0,0 0 0,1 0 0,9-8 0,0 0 0,-1 0 0,0-1 0,0-1 0,9-13 0,38-62 0,-53 79 0,65-97 0,-19 33 0,-47 60 0,-3 10 0,0 1 0,0 0 0,0 0 0,0 0 0,0-1 0,0 1 0,0 0 0,-1 0 0,1 0 0,0 0 0,0 0 0,0-1 0,0 1 0,0 0 0,-1 0 0,1 0 0,0 0 0,0 0 0,0 0 0,-1 0 0,1 0 0,0-1 0,0 1 0,0 0 0,-1 0 0,1 0 0,0 0 0,0 0 0,0 0 0,-1 0 0,1 0 0,0 0 0,0 0 0,0 0 0,-1 0 0,1 1 0,0-1 0,0 0 0,0 0 0,0 0 0,-1 0 0,1 0 0,0 0 0,0 0 0,0 0 0,0 1 0,-1-1 0,1 0 0,0 0 0,0 0 0,0 0 0,0 1 0,0-1 0,0 0 0,0 0 0,-4 4 0,0 0 0,1 0 0,-1 0 0,1 1 0,1-1 0,-1 1 0,0-1 0,1 1 0,0 0 0,0 0 0,1 0 0,-1 0 0,-1 11 0,1 5 0,0 1 0,1 22 0,1-40 0,0 4 0,1 1 0,0 0 0,0-1 0,1 1 0,0 0 0,1-1 0,0 0 0,0 0 0,0 0 0,1 0 0,9 13 0,-11-17 0,1-1 0,-1 1 0,1-1 0,0 0 0,0 0 0,0-1 0,1 1 0,-1 0 0,1-1 0,-1 0 0,1 0 0,0 0 0,0 0 0,0-1 0,0 0 0,0 1 0,0-1 0,0-1 0,0 1 0,0-1 0,0 1 0,1-1 0,-1 0 0,0-1 0,0 1 0,6-2 0,-2 0 0,0-1 0,0 0 0,0-1 0,0 0 0,-1 0 0,1 0 0,-1-1 0,0 0 0,-1-1 0,13-12 0,2-5 0,29-43 0,-41 54 0,30-47 0,-2 0 0,-3-3 0,-3-1 0,-2-1 0,-4-1 0,28-106 0,-23 47 0,21-75 0,-51 198 0,3-7 0,-1 0 0,1 0 0,-2 0 0,2-16 0,-10 33 0,-2 10 0,-48 188 0,27-86 0,28-112 0,-135 521 0,107-420 0,-5-2 0,-79 169 0,112-273 0,1-1 0,-1 1 0,0-1 0,0 0 0,0 0 0,0 0 0,-1 0 0,1 0 0,-1 0 0,1-1 0,-1 1 0,0-1 0,0 0 0,0 1 0,-4 0 0,6-2 0,1-1 0,-1 0 0,1 0 0,-1 0 0,1 0 0,-1 0 0,1 0 0,0 0 0,-1 0 0,1 0 0,-1 0 0,1 0 0,-1 0 0,1-1 0,-1 1 0,1 0 0,0 0 0,-1 0 0,1-1 0,-1 1 0,1 0 0,0 0 0,-1-1 0,1 1 0,0 0 0,-1-1 0,1 1 0,0 0 0,-1-1 0,1 1 0,0-1 0,0 1 0,0-1 0,-1 1 0,1 0 0,0-1 0,0 1 0,0-1 0,0 1 0,0-1 0,0 1 0,0-1 0,0 1 0,0 0 0,0-1 0,0 0 0,2-22 0,7-1 0,1 1 0,1 1 0,1 0 0,1 0 0,18-23 0,85-92 0,-102 122 0,41-47 0,4 2 0,2 3 0,3 2 0,91-60 0,-16 22 0,-132 86 0,-18 15 0,-15 16 0,12-11 0,0 1 0,1 1 0,-19 24 0,29-35 0,0 1 0,1 0 0,-1 0 0,1 0 0,0 0 0,0 1 0,1-1 0,-1 1 0,1-1 0,0 1 0,1-1 0,-1 1 0,1-1 0,0 1 0,1-1 0,-1 1 0,3 6 0,-3-8 0,1-1 0,0 1 0,0-1 0,0 0 0,1 1 0,-1-1 0,1 0 0,0 0 0,0 0 0,0 0 0,0 0 0,0 0 0,1 0 0,-1-1 0,1 1 0,0-1 0,0 0 0,0 0 0,0 0 0,0 0 0,0 0 0,0-1 0,0 0 0,1 1 0,-1-1 0,1 0 0,-1-1 0,1 1 0,-1 0 0,1-1 0,0 0 0,-1 0 0,1 0 0,-1-1 0,1 1 0,0-1 0,-1 1 0,1-1 0,3-2 0,2-1 0,-1 0 0,0 0 0,0-1 0,0 0 0,-1 0 0,0-1 0,0 0 0,0 0 0,-1-1 0,1 0 0,-2 0 0,1 0 0,-1-1 0,5-9 0,-7 12 0,-1 0 0,1-1 0,-1 1 0,0-1 0,-1 0 0,1 0 0,-1 0 0,0 0 0,-1 1 0,1-8 0,-2 9 0,1 0 0,-1 0 0,0 0 0,0 0 0,0 0 0,0 1 0,0-1 0,-1 0 0,0 1 0,0-1 0,0 1 0,0 0 0,0-1 0,-1 1 0,1 0 0,-5-3 0,2 3 0,0 0 0,0 1 0,0 0 0,0 0 0,0 0 0,-1 0 0,1 1 0,0 0 0,-1 0 0,1 1 0,-1-1 0,0 1 0,1 0 0,-9 2 0,11-2 0,0 0 0,1 1 0,-1 0 0,1 0 0,-1-1 0,1 1 0,-1 1 0,-3 1 0,6-3 0,0 0 0,-1 0 0,1 1 0,0-1 0,0 0 0,0 0 0,-1 0 0,1 0 0,0 1 0,0-1 0,0 0 0,0 0 0,-1 0 0,1 1 0,0-1 0,0 0 0,0 0 0,0 1 0,0-1 0,0 0 0,0 0 0,0 1 0,0-1 0,0 0 0,0 0 0,0 1 0,0-1 0,0 0 0,0 0 0,0 0 0,0 1 0,0-1 0,14 7 0,-4-5 0,1 0 0,-1-1 0,1-1 0,0 0 0,-1 0 0,16-3 0,2-2 0,34-10 0,-51 11 0,0-1 0,1-1 0,-2 1 0,1-2 0,-1 0 0,0 0 0,0-1 0,-1 0 0,0 0 0,-1-1 0,0-1 0,0 1 0,10-17 0,-4 7 0,4-6 0,-16 22 0,0 0 0,0 0 0,1 1 0,-1-1 0,1 0 0,0 1 0,-1 0 0,1-1 0,0 1 0,0 0 0,0 1 0,1-1 0,-1 1 0,0-1 0,1 1 0,-1 0 0,1 0 0,-1 0 0,1 1 0,5-1 0,-7 1 0,0-1 0,0 1 0,0 0 0,0 0 0,0 0 0,1 0 0,-1 1 0,0-1 0,0 1 0,0-1 0,0 1 0,0 0 0,0 0 0,0 0 0,0 0 0,0 0 0,0 0 0,0 0 0,-1 0 0,1 1 0,0-1 0,-1 1 0,0 0 0,1-1 0,-1 1 0,0 0 0,1 0 0,-1 0 0,0 2 0,3 2 0,-1 1 0,0-1 0,-1 1 0,0 0 0,0 0 0,0 0 0,0 8 0,-1-1 0,-1 0 0,-1-1 0,-4 25 0,2-27 0,2 1 0,-1 0 0,2 0 0,-1 0 0,2 0 0,1 13 0,-1-21 0,0 0 0,0 0 0,0 0 0,0 1 0,1-1 0,-1 0 0,1-1 0,0 1 0,0 0 0,1 0 0,-1-1 0,1 1 0,4 3 0,-5-5 0,1 0 0,0-1 0,0 1 0,0-1 0,0 0 0,0 0 0,0 0 0,0 0 0,0 0 0,0 0 0,0-1 0,1 0 0,-1 0 0,0 0 0,0 0 0,1 0 0,-1 0 0,5-2 0,4-1 0,-1 0 0,0-1 0,0 0 0,0 0 0,-1-1 0,0-1 0,1 0 0,-2 0 0,12-10 0,11-11 0,35-39 0,-37 35 0,-18 18 0,1 1 0,0 1 0,1 0 0,0 0 0,26-14 0,-35 22 0,0 1 0,0 0 0,0 0 0,0 0 0,1 0 0,-1 1 0,0 0 0,10-1 0,-13 2 0,0 1 0,0-1 0,1 0 0,-1 1 0,0 0 0,0-1 0,1 1 0,-1 0 0,0 0 0,0 0 0,0 0 0,0 1 0,0-1 0,-1 0 0,1 1 0,0 0 0,0-1 0,-1 1 0,1 0 0,-1 0 0,0 0 0,3 4 0,-2-2 0,1 1 0,-1 0 0,0 1 0,0-1 0,-1 0 0,1 0 0,-1 1 0,0-1 0,0 11 0,-1 1 0,-6 32 0,1 11 0,5-60 0,0 0 0,0 0 0,0 1 0,0-1 0,0 0 0,0 0 0,0 0 0,0 1 0,0-1 0,0 0 0,0 0 0,0 1 0,0-1 0,0 0 0,0 0 0,0 1 0,0-1 0,1 0 0,-1 0 0,0 0 0,0 1 0,0-1 0,0 0 0,0 0 0,1 0 0,-1 0 0,0 1 0,0-1 0,0 0 0,1 0 0,-1 0 0,0 0 0,0 0 0,0 0 0,1 0 0,-1 0 0,0 1 0,0-1 0,1 0 0,-1 0 0,0 0 0,0 0 0,1 0 0,-1 0 0,15-8 0,17-18 0,-29 23 0,19-14 0,23-15 0,-10 7 0,-34 24 0,1 0 0,-1 0 0,1 0 0,-1 0 0,1 0 0,-1 0 0,1 0 0,0 0 0,-1 0 0,1 1 0,0-1 0,-1 1 0,1 0 0,0-1 0,0 1 0,-1 0 0,1 0 0,0 0 0,0 0 0,0 0 0,-1 1 0,1-1 0,0 0 0,0 1 0,2 0 0,-2 1 0,0-1 0,-1 1 0,1 0 0,0 0 0,-1-1 0,0 1 0,1 0 0,-1 0 0,0 0 0,0 0 0,0 1 0,0-1 0,0 0 0,-1 0 0,1 0 0,-1 1 0,1-1 0,-1 0 0,0 3 0,1 105 0,-1-110 0,0 1 0,0-1 0,0 1 0,0-1 0,1 1 0,-1-1 0,0 1 0,0-1 0,0 1 0,1-1 0,-1 1 0,0-1 0,0 1 0,1-1 0,-1 0 0,0 1 0,1-1 0,-1 1 0,1-1 0,-1 0 0,0 1 0,1-1 0,-1 0 0,1 0 0,-1 1 0,1-1 0,-1 0 0,1 0 0,-1 0 0,2 1 0,19-5 0,19-16 0,-39 19 0,230-160 0,-153 108 0,-77 52 0,1 0 0,-1 0 0,1 0 0,-1 1 0,1-1 0,-1 0 0,1 1 0,-1-1 0,1 1 0,0-1 0,-1 1 0,1 0 0,0 0 0,-1 0 0,1 0 0,0 0 0,-1 0 0,3 1 0,-3-1 0,0 0 0,0 0 0,-1 1 0,1-1 0,0 0 0,0 1 0,0-1 0,0 1 0,0-1 0,0 1 0,-1-1 0,1 1 0,0 0 0,0-1 0,-1 1 0,1 0 0,-1 0 0,1 0 0,0-1 0,-1 1 0,0 0 0,1 0 0,-1 0 0,1 0 0,-1 0 0,0 0 0,0 0 0,1 2 0,-2 70 0,-1-61 0,1 0 0,1 0 0,0 0 0,1-1 0,0 1 0,0 0 0,2 0 0,-1-1 0,1 0 0,6 15 0,-5-18 0,0-1 0,0 1 0,1-1 0,0 0 0,0 0 0,0-1 0,12 12 0,-14-16 0,0 0 0,1 0 0,-1 0 0,0 0 0,1-1 0,-1 1 0,1-1 0,0 0 0,-1 0 0,1 0 0,0-1 0,0 1 0,0-1 0,-1 0 0,1 0 0,0 0 0,0-1 0,0 1 0,6-2 0,20-8 0,0-1 0,-1-1 0,0-1 0,37-24 0,-59 33 170,0-1 0,0 0 0,-1 0 0,11-11 0,-14 12-968,0 1 1,0-1 0,0 0-1,-1 0 1,4-8-1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3:1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 9536,'0'0'7978,"4"-10"-7499,12-29 9,-12 29 6,-29 33 3074,15-12-3216,7-6-46,-1 0 1,0 0-1,0-1 1,0 0-1,0 0 1,-8 5 0,21-33 1962,-8 23-2231,-1-1 0,1 1-1,-1-1 1,0 1 0,1-1 0,-1 0 0,0 1 0,0-1-1,0 1 1,0-1 0,-1 0 0,1 1 0,0-1 0,-1 1 0,0-3-1,1 3-4,-1 1-1,1-1 0,-1 0 0,1 0 1,-1 1-1,0-1 0,1 0 0,-1 1 0,0-1 1,1 1-1,-1-1 0,0 1 0,0-1 1,1 1-1,-1 0 0,0-1 0,0 1 1,0 0-1,0-1 0,-1 1 0,0 0 0,1 0-1,-1 0 0,0 0 1,0 0-1,0 1 0,0-1 1,0 0-1,1 1 1,-1 0-1,0-1 0,0 1 1,1 0-1,-1 0 0,1 0 1,-1 0-1,1 0 0,-1 0 1,1 0-1,-1 1 1,1-1-1,0 0 0,0 1 1,0-1-1,-2 3 0,-1 3 97,2-5-66,0 1 0,1-1 0,-1 1 0,0 0 0,1 0 0,0 0 0,-1 0-1,1 0 1,1 0 0,-1 0 0,0 3 0,2-5-31,1-1 1,-1 1-1,1-1 0,0 0 1,-1 1-1,1-1 0,-1 0 1,1 0-1,0 0 0,-1 0 1,1 0-1,0-1 0,-1 1 1,1 0-1,-1-1 0,1 1 0,-1-1 1,3 0-1,2-1 62,-4 2-50,1-1 0,0 0 1,-1 1-1,1-1 0,0 0 0,-1-1 0,1 1 0,-1 0 0,1-1 1,-1 1-1,0-1 0,0 0 0,0 1 0,0-1 0,0 0 0,0-1 1,0 1-1,0 0 0,-1 0 0,1-1 0,-1 1 0,2-4 1,-3 4-422,1-1 0,-1 1 0,1-1 0,-1 1 0,0-1 0,0 1 0,0 0 0,0-1 0,-1-4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1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1 7832,'0'0'9247,"-12"0"-8959,-7-1-124,1 1-1,0 1 0,0 1 1,-1 1-1,1 0 0,1 1 1,-30 11-1,27-5-39,1 1 0,1 1 0,0 1 0,1 1 0,0 0 0,1 1 0,1 1-1,-26 34 1,2 7 396,-47 92 0,62-105-275,13-23-66,0 0 0,1 0 0,2 1 0,0 0 0,1 0-1,1 1 1,1 0 0,2 0 0,0 0 0,0 39 0,4-59-150,-1 0 1,0-1-1,1 1 0,-1 0 1,1-1-1,0 1 1,0 0-1,0-1 0,0 1 1,0-1-1,0 0 0,1 1 1,-1-1-1,1 0 0,0 0 1,0 0-1,0 0 1,0 0-1,0 0 0,0-1 1,0 1-1,1 0 0,-1-1 1,0 0-1,1 0 1,-1 0-1,1 0 0,2 1 1,0-1 3,-1 0 0,1 0 0,0-1 0,-1 1 1,1-1-1,-1 0 0,1-1 0,0 1 0,-1-1 0,1 0 1,-1 0-1,1 0 0,-1-1 0,1 1 0,7-5 1,7-7 35,0 0 1,-1-1-1,0-1 1,-1-1-1,-1 0 0,0-1 1,-2-1-1,16-24 1,-10 4 32,-1-1 0,-2 0 1,-2-1-1,-2-1 0,15-81 0,-23 82 83,-1 0 0,-4-77 0,-2 45 364,1 62-270,-2 15-163,-2 19-62,-1 24-37,3 0 0,2 0 0,2 1 0,2-1 0,2 0 0,2 0 0,3-1 0,15 49-1,-21-85-7,0 0-1,1-1 0,0 1 0,1-1 0,0 0 1,0 0-1,1-1 0,12 13 0,-15-17 4,1-1 1,-1-1-1,1 1 0,0-1 0,0 0 1,0 0-1,0 0 0,1-1 0,-1 1 1,1-2-1,-1 1 0,1 0 1,0-1-1,0 0 0,0 0 0,0-1 1,0 0-1,7 0 0,-1-2 34,-1 1 1,0-2-1,0 1 0,0-1 0,0-1 1,0 0-1,-1-1 0,0 0 0,0 0 1,0-1-1,-1-1 0,0 1 0,0-1 0,0-1 1,-1 0-1,0 0 0,-1-1 0,1 1 1,-2-2-1,1 1 0,-1-1 0,-1 0 1,0 0-1,5-15 0,11-32 183,29-63 467,-47 114-628,2-2 143,2 18-83,-5-6-124,3 6 24,0 1-1,0-1 0,-2 1 1,1 0-1,3 21 1,4 60-3,-9-64-15,-1-5 16,0 1-1,-2-1 1,0 1-1,-8 36 1,9-57-18,-1 0 0,0-1 0,1 1 0,-1 0 0,0-1 0,-1 1 0,1-1 0,0 0 0,-1 1 0,1-1 0,-1 0 0,0 0 0,1 0 0,-1 0 0,0 0 0,0 0 0,-1 0 0,-1 1 0,0-1 13,1-1 0,-1 1 0,0-1 0,1 0 0,-1 0 0,0 0 0,0-1 0,0 1 0,0-1 0,0 0 0,-5 0 0,-1-1 44,1-1 0,-1 0 1,1 0-1,0-1 0,0 0 1,0-1-1,0 0 1,1 0-1,-13-8 0,10 7 36,8 6-52,8 3-40,4 2-20,1 0 1,-1-1-1,1 0 0,1-1 1,-1 0-1,1-1 0,-1 0 1,1 0-1,0-1 0,0-1 1,0 0-1,0 0 0,1-1 1,15-2-1,-9 0 43,-1-1 0,1-1 0,-1 0 0,21-9 0,-29 9-12,-1 0-1,1 0 1,-1-1 0,0-1-1,0 1 1,-1-1-1,1-1 1,-1 1-1,9-13 1,19-28 100,29-53-1,-37 56-1,-22 37-76,-3 2-33,0 1 0,1 0 0,-1-1 0,1 1 0,0 1 0,1-1 0,-1 0 0,0 1 0,1 0 0,0 0 0,7-5 0,-10 8-12,0 0 1,0 0 0,0 0 0,0 0 0,0 0-1,0 0 1,0 1 0,-1-1 0,1 0-1,0 1 1,0-1 0,0 0 0,0 1 0,-1-1-1,1 1 1,0 0 0,0-1 0,-1 1-1,1-1 1,1 2 0,13 16-9,-13-16 7,7 12-7,0 0-1,-1 1 1,-1 0-1,0 0 1,-1 1-1,-1-1 1,0 1-1,-1 0 1,-1 1-1,0-1 1,-1 1-1,-1-1 1,-1 20-1,-1-30 15,1-1 0,0 1 0,-1-1 0,0 0 1,-1 1-1,1-1 0,-1 0 0,0 0 0,0 0 0,0 0 0,-6 7 0,7-9 6,-1-1-1,0 0 0,0 0 1,-1 0-1,1-1 0,0 1 1,-1 0-1,1-1 0,-1 1 1,1-1-1,-1 0 0,0 0 1,1 0-1,-1 0 1,0 0-1,0-1 0,1 1 1,-1-1-1,0 0 0,0 0 1,0 0-1,-4-1 0,-7 0 23,1-1 0,-1 0 0,1-1-1,0-1 1,0 0 0,0-1 0,1 0 0,0-1-1,0 0 1,-18-13 0,18 7-31,12 12 0,0 0 0,0 0 0,0 0 0,0 0 0,0 0 0,0 0 0,0-1 0,0 1 0,0 0 0,1 0 0,-1 0 0,0 0 0,0 0 0,0 0 0,0-1 0,0 1 0,0 0 0,0 0 0,0 0 0,0 0 0,0 0 0,1 0 0,-1 0 0,0 0 0,0 0 0,0 0 0,0-1 0,0 1 0,0 0 0,0 0 0,1 0 0,-1 0 0,0 0 0,0 0 0,0 0 0,0 0 0,0 0 0,1 0 0,-1 0 0,0 0 0,0 0 0,0 0 0,0 0 0,0 0 0,0 0 0,1 0 0,-1 1 0,0-1 0,31 7 0,-21-4 0,19 4 0,1-1 0,0-1 0,-1-1 0,1-2 0,41-2 0,-61 0 0,1-2 0,-1 1 0,1-2 0,-1 1 0,0-1 0,0-1 0,-1 0 0,1 0 0,-1-1 0,0 0 0,0 0 0,0-1 0,-1 0 0,0-1 0,0 0 0,0 0 0,-1-1 0,12-17 0,5-12 0,35-78 0,-57 110 0,9-18 0,-8 19 0,-5 15 0,-4 20 0,2 1 0,-1 37 0,3-34 0,1-19 0,0-1 0,4 27 0,-3-38 0,1 1 0,-1-1 0,2 1 0,-1-1 0,0 0 0,1 0 0,-1 1 0,1-1 0,0 0 0,1 0 0,-1-1 0,1 1 0,0 0 0,3 3 0,-5-7 0,0 1 0,1 0 0,-1-1 0,0 1 0,1-1 0,-1 1 0,0-1 0,1 0 0,-1 1 0,1-1 0,-1 0 0,0 0 0,1 0 0,-1 0 0,1 0 0,-1-1 0,1 1 0,-1 0 0,0-1 0,1 1 0,-1-1 0,0 1 0,1-1 0,1 0 0,33-22 0,-30 19 0,7-6 0,-1-1 0,0 0 0,-1 0 0,0-1 0,-1 0 0,0-1 0,-1 0 0,0-1 0,11-25 0,26-42 0,-49 92 0,0 0 0,1 1 0,0-1 0,1 0 0,0 16 0,1-16 0,0-1 0,1 0 0,0 0 0,0 0 0,1 0 0,1 0 0,-1 0 0,8 15 0,-8-20 0,0-1 0,1 1 0,0 0 0,0-1 0,0 1 0,0-1 0,1 0 0,0 0 0,0 0 0,0 0 0,0-1 0,1 0 0,-1 0 0,1 0 0,0 0 0,0-1 0,9 4 0,-8-5 0,0 1 0,0-1 0,0 0 0,0-1 0,0 1 0,0-1 0,0 0 0,0-1 0,1 1 0,-1-1 0,0-1 0,0 1 0,-1-1 0,1 0 0,0 0 0,0-1 0,-1 1 0,0-1 0,1 0 0,-1-1 0,9-7 0,5-6 0,-1-1 0,28-34 0,-30 32 0,1 2 0,36-33 0,-51 49 0,0 1 0,-1 0 0,1 0 0,0 0 0,0 0 0,0 0 0,-1 0 0,1 0 0,0 0 0,0 1 0,0-1 0,1 1 0,1-1 0,-3 1 0,0 0 0,0 1 0,1-1 0,-1 0 0,0 0 0,0 1 0,0-1 0,0 1 0,0-1 0,0 1 0,0-1 0,0 1 0,0-1 0,0 1 0,0 0 0,0 0 0,1 1 0,1 4 0,1-1 0,-1 1 0,0 0 0,0 0 0,-1 0 0,3 11 0,2 3 0,-2-1 0,-4-15 0,0 1 0,1-1 0,-1 0 0,1 1 0,4 7 0,-5-12 0,-1 0 0,1 1 0,-1-1 0,1 1 0,-1-1 0,1 0 0,-1 0 0,1 1 0,0-1 0,-1 0 0,1 0 0,-1 0 0,1 1 0,0-1 0,-1 0 0,1 0 0,0 0 0,-1 0 0,1 0 0,0-1 0,-1 1 0,1 0 0,0 0 0,-1 0 0,1 0 0,-1-1 0,1 1 0,0 0 0,0-1 0,16-10 0,34-40 0,-27 26 0,41-33 0,-64 57 0,0 0 0,0 1 0,0-1 0,0 0 0,0 1 0,0-1 0,0 0 0,0 1 0,0-1 0,0 1 0,0-1 0,1 1 0,-1 0 0,0 0 0,0-1 0,0 1 0,1 0 0,-1 0 0,0 0 0,0 0 0,0 0 0,1 1 0,-1-1 0,0 0 0,0 0 0,0 1 0,0-1 0,0 1 0,1-1 0,-1 1 0,0-1 0,0 1 0,0 0 0,0 0 0,-1-1 0,1 1 0,0 0 0,0 0 0,0 0 0,-1 0 0,1 0 0,0 0 0,-1 0 0,1 0 0,-1 0 0,1 0 0,0 3 0,3 6 0,-1 0 0,0 0 0,-1 1 0,2 13 0,-3-15 0,0 4 0,-1-11 0,0 1 0,0-1 0,0 0 0,0 1 0,1-1 0,-1 0 0,1 1 0,-1-1 0,1 0 0,0 0 0,0 1 0,0-1 0,0 0 0,0 0 0,3 3 0,-3-5 0,-1 1 0,1-1 0,0 0 0,0 0 0,-1 0 0,1 0 0,0-1 0,0 1 0,-1 0 0,1 0 0,0 0 0,-1 0 0,1-1 0,0 1 0,0 0 0,-1-1 0,1 1 0,-1-1 0,1 1 0,0 0 0,-1-1 0,1 1 0,-1-1 0,2-1 0,14-16 0,-13 14 0,125-164 0,-126 165 0,-1 1 0,1-1 0,0 0 0,0 1 0,0 0 0,0-1 0,1 1 0,-1 0 0,1 0 0,-1 0 0,1 0 0,3-1 0,-5 2 0,0 1 0,-1 0 0,1 0 0,0 0 0,-1 0 0,1 0 0,0 0 0,0 0 0,-1 0 0,1 0 0,0 0 0,-1 0 0,1 1 0,-1-1 0,1 0 0,0 0 0,-1 1 0,1-1 0,0 0 0,0 1 0,1 1 0,-1-1 0,0 1 0,1-1 0,-1 1 0,0 0 0,0 0 0,0-1 0,0 1 0,1 4 0,14 45 0,-12-36 0,0-1 0,11 25 0,-13-34 0,0-1 0,0 0 0,1 0 0,0-1 0,0 1 0,0-1 0,0 1 0,0-1 0,1 0 0,-1 0 0,1 0 0,0-1 0,5 4 0,-3-4 0,-1 1 0,1-1 0,0 0 0,0 0 0,0-1 0,0 1 0,0-1 0,0-1 0,0 1 0,1-1 0,-1 0 0,0-1 0,0 1 0,0-1 0,0 0 0,12-4 0,-9 1 0,-1 0 0,0 0 0,0-1 0,0 0 0,0 0 0,-1-1 0,0 0 0,0 0 0,0 0 0,9-14 0,-3 3 0,-1 0 0,0-1 0,11-24 0,-19 32 0,0 1 0,0 0 0,-1-1 0,0 0 0,-1 0 0,0 0 0,-1 0 0,0 0 0,0-10 0,-1 19 0,0-1 0,0 1 0,0 0 0,0 0 0,0 0 0,0 0 0,0 0 0,-1 0 0,1-1 0,0 1 0,-1 0 0,1 0 0,-1 0 0,1 0 0,-1 0 0,0 0 0,1 0 0,-1 1 0,0-1 0,1 0 0,-1 0 0,0 0 0,0 1 0,0-1 0,-1 0 0,0 0 0,1 1 0,-1 0 0,1 0 0,0 0 0,-1 1 0,1-1 0,-1 0 0,1 0 0,-1 1 0,1-1 0,0 1 0,-1-1 0,1 1 0,0 0 0,0-1 0,-1 1 0,1 0 0,0 0 0,0 0 0,-1 1 0,-7 6 0,1-1 0,0 1 0,1 1 0,0-1 0,0 1 0,1 0 0,0 1 0,1 0 0,0 0 0,-6 16 0,10-22 0,-1 1 0,1-1 0,0 1 0,0-1 0,1 1 0,-1-1 0,1 1 0,0-1 0,0 1 0,0 0 0,1-1 0,0 1 0,0-1 0,0 1 0,0-1 0,1 0 0,-1 0 0,1 1 0,0-1 0,1 0 0,-1 0 0,1-1 0,-1 1 0,1 0 0,0-1 0,1 0 0,-1 0 0,5 4 0,4 0 0,1-1 0,0 0 0,0 0 0,0-2 0,0 1 0,1-2 0,0 0 0,17 2 0,-11-2 0,4 1 0,1-2 0,0-1 0,-1 0 0,1-2 0,-1-1 0,1-1 0,-1-1 0,0-2 0,25-7 0,-20 0 984,-28 12-1208,0 0 1,0 1-1,0-1 0,0 0 1,0 0-1,0 0 1,-1 0-1,1 0 1,0 0-1,0 0 1,-1 0-1,1 0 0,-1 0 1,1 0-1,-1 0 1,1 0-1,-1 0 1,0-1-1,1 1 1,-1 0-1,0-2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2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0 503 10248,'0'0'8859,"1"-10"-8551,0-5-125,1 0 0,0 0 0,2 0 0,7-22 0,3-1 227,2 1 0,2 0 0,1 2 0,2 0 0,1 1 1,46-53-1,-65 84-335,0 1 1,0-1 0,0 1 0,0 0 0,0 0 0,4-2 0,4-2 273,-4 25 197,-3-7-469,-2 1 0,0-1-1,0 1 1,-2 0 0,0 19 0,-11 66 185,6-63-2,-1 45 1,6-80-253,0 0 0,1 0 1,-1 0-1,0 0 0,0 1 0,0-1 0,1 0 0,-1 0 0,0 0 0,0 0 1,1 0-1,-1 0 0,0 0 0,0 0 0,1 0 0,-1 0 0,0 0 1,0 0-1,1 0 0,-1 0 0,0 0 0,0 0 0,1 0 0,-1 0 0,0 0 1,0 0-1,0 0 0,1-1 0,-1 1 0,0 0 0,0 0 0,0 0 0,1 0 1,-1 0-1,0-1 0,0 1 0,0 0 0,0 0 0,1 0 0,-1-1 0,0 1 1,0 0-1,13-11 53,3-8 61,28-43 0,-15 21-17,18-30 69,-25 37-30,1 1 1,28-31-1,-49 62-126,-1 0-1,1 0 1,0 0 0,-1 0 0,1 0 0,0 1 0,0-1-1,0 1 1,0 0 0,0-1 0,1 1 0,-1 0-1,0 0 1,1 0 0,-1 1 0,0-1 0,1 1 0,-1-1-1,1 1 1,-1 0 0,4 0 0,-5 0-14,-1 0 0,1 0 0,-1 1 1,1-1-1,-1 0 0,1 1 0,-1-1 0,1 1 0,-1-1 1,0 1-1,1-1 0,-1 1 0,0-1 0,1 1 1,-1-1-1,0 1 0,1-1 0,-1 1 0,0-1 0,0 1 1,0-1-1,1 1 0,-1 0 0,0 0 0,3 19 16,-3-18-12,3 38 62,-3 44 0,0 18-9,0-94-44,1 0 0,0 0-1,0 0 1,1-1 0,0 1-1,6 13 1,-7-18-12,0-1 0,0 0 1,1 0-1,-1 0 0,1 0 0,-1 0 0,1 0 1,0-1-1,0 1 0,0-1 0,0 1 0,0-1 1,0 1-1,0-1 0,0 0 0,0 0 0,1 0 1,-1 0-1,0-1 0,1 1 0,-1-1 0,1 1 1,-1-1-1,1 0 0,3 0 0,8-1 17,0 0 1,0-1-1,0-1 0,0-1 1,-1 0-1,1 0 1,-1-1-1,0-1 0,0 0 1,-1-1-1,1 0 0,12-11 1,16-14 364,71-73 1,-103 96-303,-8 9-12,-3 11-4,1 0 1,-1 0-1,-7 22 0,4-17-41,2-7-18,-1 5 16,1 0 0,-4 27-1,7-36-16,0-1-1,0 1 0,0-1 0,1 1 0,-1-1 0,1 0 1,0 1-1,1-1 0,-1 0 0,1 0 0,-1 0 0,1 0 1,5 7-1,-6-10-3,0 1 1,0-1-1,0 0 1,0 1 0,1-1-1,-1 0 1,0 0-1,1 0 1,-1 0-1,1 0 1,-1 0-1,1 0 1,-1-1 0,1 1-1,0 0 1,-1-1-1,1 0 1,0 1-1,3-1 1,-2 0 5,0 0 1,0 0-1,1-1 1,-1 1-1,0-1 1,0 0-1,0 0 1,-1 0-1,1 0 1,5-4-1,-4 3 9,0-1-1,1 0 1,-1 0-1,-1 0 0,1 0 1,0-1-1,-1 0 0,0 0 1,0 0-1,0 0 0,0 0 1,-1 0-1,1-1 0,1-4 1,-3 2 20,1 0 0,-1-1 1,0 1-1,-1 0 0,1 0 1,-2-1-1,1 1 0,-1 0 1,0 0-1,0 0 0,-1-1 0,-3-9 1,3 14-16,1 0 1,-1-1-1,0 1 1,0 0-1,0 0 1,0 0-1,0 1 1,0-1 0,-1 0-1,0 1 1,1 0-1,-1-1 1,0 1-1,0 0 1,0 0-1,0 1 1,-1-1-1,1 1 1,0 0-1,-1-1 1,1 1-1,-1 1 1,1-1-1,-1 0 1,0 1-1,-5 0 1,-10 0 122,-2 0 143,40-3-191,54-4-39,74-11 228,-124 13-253,1-1 1,-1 0 0,0-2-1,25-12 1,-22 7 410,43-29 1,-59 35-1198,0 0 0,0-1 0,-1-1 0,0 0 0,-1 0 0,9-13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2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1313 9240,'0'0'4136,"10"0"-3236,4 0-605,0-2 0,0 1 1,0-2-1,0 0 1,-1 0-1,23-10 1,-15 2-125,0 0 0,-2-2 1,1 0-1,-2-1 0,0-1 1,0-1-1,-2-1 1,0 0-1,-1-1 0,0 0 1,20-36-1,5-18 320,59-153 1,-64 139-132,-21 54-216,43-117 602,-51 131-562,-1 0 0,-1 0-1,-1 0 1,-1-1 0,0 1 0,-2-25-1,0 42-155,0-1-1,0 1 0,0 0 0,0 0 1,0-1-1,0 1 0,0 0 0,-1 0 1,1 0-1,-1 0 0,1-1 0,-1 1 1,1 0-1,-1 0 0,1 0 1,-2-1-1,1 2-14,1 0 0,-1-1 0,1 1 0,0 0 0,-1 0 0,1 0 0,-1 0 0,1 0 0,-1 0 0,1 0 0,-1 0 0,1 0 0,0 1 0,-1-1 0,1 0 1,-1 0-1,1 0 0,0 0 0,-1 1 0,1-1 0,-1 0 0,1 0 0,0 1 0,-1-1 0,1 0 0,0 0 0,-1 1 0,1 0 0,-5 4 43,1 1-1,0-1 1,0 1 0,-4 9-1,-15 31 11,3 1-1,1 2 0,3 0 1,2 0-1,2 1 0,2 1 1,3 0-1,-2 84 0,9-106-28,5 39-1,-4-59-26,1 1 1,0-1-1,1 0 0,-1 0 0,2 0 0,-1 0 1,10 16-1,-11-23-3,-1 0 0,1-1 0,0 1 1,-1 0-1,1 0 0,0-1 0,0 1 0,0-1 0,0 0 0,0 1 1,1-1-1,-1 0 0,0 0 0,0-1 0,1 1 0,-1 0 0,1-1 1,-1 1-1,1-1 0,-1 0 0,0 0 0,1 0 0,-1 0 0,1 0 1,-1-1-1,1 1 0,-1-1 0,5-1 0,2-1 15,1-1 0,-1 0-1,0 0 1,0-1 0,15-10-1,-3-2 26,-1 0-1,-1-1 1,0-1 0,-1-1-1,19-28 1,69-117 245,-84 127-222,127-234 526,-127 225-429,-2-1 0,-3 0 0,22-100 0,-34 114 21,-2-1 0,-1-43-1,-2 66-74,-2 4 77,-2 9-64,-4 11-22,-32 70 8,4 0 1,-38 132 0,-29 184-3,72-265-48,17-68-39,9-36 41,-1 0 1,-18 48-1,21-73 46,2-9-5,4-12-15,20-54 240,61-126 0,-84 196-329,2-3 41,0 0 0,0 0 0,1 0 0,-1 1 0,5-5 0,-7 7-37,0 1 1,1 0 0,-1-1 0,0 1-1,0 0 1,1 0 0,-1 0 0,0-1-1,1 1 1,-1 0 0,0 0-1,1 0 1,-1 0 0,0 0 0,1 0-1,-1 0 1,1-1 0,-1 1-1,0 0 1,1 0 0,-1 0 0,0 1-1,1-1 1,-1 0 0,0 0 0,1 0-1,0 0 1,0 1-1,-1 0-1,1-1 1,0 1-1,0 0 1,-1 0-1,1 0 1,0 0 0,-1 0-1,1 0 1,-1 0-1,1 0 1,-1 0 0,0 0-1,1 2 1,22 84 103,-14-49-52,22 60 0,-27-87-51,2 0 0,-1 0 0,1 0 0,1 0 1,0-1-1,0 0 0,1-1 0,1 0 1,13 12-1,-16-16-4,0-1 0,0 1 0,0-2 0,1 1 0,0-1 0,-1 0 0,1 0 0,1 0 0,-1-1 0,0-1 0,0 1 0,1-1 1,-1 0-1,8-1 0,-4 0 8,-1-1 0,0 0 0,1-1 1,-1 0-1,0-1 0,0 0 0,-1 0 0,1-1 1,13-8-1,-10 4 20,0 0-1,0-1 1,-1 0 0,0-1-1,-1-1 1,0 0-1,-1 0 1,0-1 0,-1 0-1,0-1 1,-1 0 0,0 0-1,11-27 1,-13 22 43,-1 0-1,5-30 0,-9 41-43,0 0-1,-1 1 0,0-1 1,0 1-1,0-1 1,-1 1-1,0-1 0,0 1 1,0-1-1,-1 1 0,-3-8 1,4 13-23,1-1 1,-1 1-1,0 0 1,1 0-1,-1 0 0,0 0 1,0 0-1,0 0 1,1 0-1,-1 0 1,0 0-1,0 0 0,-1 0 1,1 1-1,0-1 1,0 0-1,0 1 1,0-1-1,-1 1 1,1-1-1,0 1 0,-1 0 1,1-1-1,-3 1 1,2 0-1,-1 1 0,0-1 0,1 1 0,-1-1 0,0 1 0,1 0 0,-1 0 0,1 0 1,-1 1-1,1-1 0,-4 3 0,-4 4 1,1 0 1,0 1 0,0 0 0,-8 12-1,10-12-4,1 1 0,0 0 1,0 0-1,1 0 0,1 1 0,0 0 0,0 0 0,-3 20 0,5-22-1,1 0 0,0 0 0,0 0 0,1 0 0,0 1 0,1-1 0,0 0 0,0 0 0,1 0 0,1 0 0,4 13 0,-5-18 1,0 1-1,0-1 1,1 0-1,0 0 1,0 0-1,0 0 1,0-1-1,0 1 1,1-1-1,-1 1 1,1-1-1,0-1 1,0 1-1,0 0 1,8 2 0,-6-3 3,0 0 0,0 0 0,1 0 0,-1-1 1,1 0-1,-1-1 0,1 0 0,0 0 1,-1 0-1,10-2 0,-3 0 6,0-2 0,0 1-1,0-2 1,0 1 0,-1-2-1,0 0 1,0 0 0,-1-1 0,0 0-1,18-16 1,-13 6 45,-1-1 0,0 0 0,-2-1 1,0-1-1,-2 0 0,0 0 0,-1-1 0,-1-1 0,7-25 0,-14 31 2,-1 7 28,0 9-85,-1 0 0,0 0-1,1 0 1,-1 0 0,1 0-1,-1 0 1,1 0 0,-1 0-1,1 0 1,-1 0-1,0 1 1,1-1 0,-1 0-1,1 0 1,-1 1 0,0-1-1,1 0 1,-1 1 0,0-1-1,1 0 1,-1 1-1,0-1 1,1 0 0,-1 2-1,9 8-7,-1 1-1,0 1 0,-1-1 1,0 2-1,-1-1 0,9 26 1,3 6-44,-7-19 22,-7-15 12,0-1 0,0 0 0,1 0-1,7 9 1,-11-15 19,1-1-1,0 0 0,0 0 1,0 0-1,1 0 0,-1 0 0,0 0 1,1-1-1,-1 1 0,1-1 0,0 0 1,-1 1-1,1-1 0,0-1 1,0 1-1,0 0 0,0-1 0,4 1 1,-1-1 8,0 0 1,-1-1-1,1 0 1,0 0-1,-1-1 1,0 1 0,1-1-1,-1 0 1,0-1-1,0 1 1,0-1-1,0 0 1,0 0-1,4-4 1,10-9 53,32-35-1,-37 35-18,18-14 51,66-48 0,-93 75-93,-1 0-1,0 1 0,1 0 0,-1 0 1,1 0-1,0 0 0,-1 1 0,1-1 0,8 0 1,-11 2-3,0 0 1,0 0 0,0-1-1,0 1 1,0 1-1,0-1 1,0 0 0,0 0-1,0 1 1,0-1 0,0 1-1,-1 0 1,1-1-1,0 1 1,0 0 0,0 0-1,-1 0 1,1 0 0,0 1-1,-1-1 1,1 0 0,-1 1-1,0-1 1,1 1-1,1 2 1,2 6 20,0 0-1,-1 0 1,0 1 0,-1-1-1,0 1 1,3 21 0,-2 67 160,-4-94-178,0-5 0,0 0-1,0 0 0,0 0 1,0 0-1,0 1 1,0-1-1,0 0 0,0 0 1,0 0-1,0 0 1,0 0-1,0 0 0,0 0 1,0 0-1,0 0 1,0 1-1,0-1 0,0 0 1,0 0-1,0 0 0,0 0 1,0 0-1,0 0 1,0 0-1,0 0 0,0 0 1,0 0-1,0 0 1,1 0-1,-1 1 0,0-1 1,0 0-1,0 0 0,0 0 1,0 0-1,0 0 1,0 0-1,0 0 0,0 0 1,1 0-1,-1 0 1,0 0-1,0 0 0,0 0 1,0 0-1,0 0 0,0 0 1,0 0-1,0 0 1,0 0-1,1 0 0,-1 0 1,0 0-1,0 0 1,0 0-1,0-1 0,0 1 1,8-6 55,5-8-5,6-13-43,8-12-9,56-59 1,-82 97-2,-1 0 0,2-1 0,-1 1 0,0 0 0,0 0 0,0 0 0,0 0 0,1 1 0,-1-1 0,0 0 0,1 1 0,-1-1 0,1 0 0,-1 1 0,1 0 0,-1-1 0,1 1 0,-1 0 0,1 0 0,-1 0 0,1 0 0,-1 0 0,3 0 0,-3 1 0,1 0 0,-1 0 0,0-1 0,1 1 0,-1 0 0,0 1 0,0-1 0,0 0 0,0 0 0,0 0 0,0 1 0,0-1 0,-1 0 0,1 1 0,0-1 0,-1 1 0,1-1 0,-1 1 0,0-1 0,1 1 0,-1-1 0,0 1 0,0 1 0,2 55 0,-3-49 0,0 0 0,1 0 0,0 0 0,1 0 0,0 1 0,1-2 0,0 1 0,5 16 0,-6-25 0,-1 1 0,1-1 0,-1 0 0,1 1 0,-1-1 0,1 0 0,-1 0 0,1 0 0,0 1 0,-1-1 0,1 0 0,-1 0 0,1 0 0,0 0 0,-1 0 0,1 0 0,-1 0 0,1 0 0,0 0 0,-1 0 0,1-1 0,-1 1 0,1 0 0,0 0 0,-1-1 0,1 1 0,-1 0 0,1 0 0,-1-1 0,1 1 0,-1-1 0,1 1 0,-1 0 0,0-1 0,1 0 0,18-15 0,4-10 0,-1-1 0,-2-1 0,27-48 0,-5 8 0,-37 58 0,10-14 0,-15 24 0,1-1 0,-1 0 0,1 0 0,-1 0 0,1 1 0,0-1 0,-1 0 0,1 1 0,0-1 0,0 1 0,-1-1 0,1 1 0,0-1 0,0 1 0,0-1 0,-1 1 0,1 0 0,0-1 0,0 1 0,0 0 0,1 0 0,-1 0 0,-1 0 0,1 1 0,-1-1 0,1 1 0,0-1 0,-1 1 0,1-1 0,-1 1 0,0-1 0,1 1 0,-1 0 0,1-1 0,-1 1 0,0-1 0,0 1 0,1 0 0,-1-1 0,0 1 0,0 0 0,0 0 0,0 0 0,3 21 0,-2-18 0,3 34 0,-2-16 0,0 0 0,2 1 0,0-1 0,11 28 0,-14-47 0,0 0 0,1 0 0,-1 0 0,1 0 0,0-1 0,0 1 0,0 0 0,0-1 0,0 1 0,1-1 0,-1 0 0,1 0 0,-1 0 0,1 0 0,0 0 0,4 2 0,-2-2 0,1-1 0,-1 1 0,0-1 0,0 0 0,0-1 0,1 1 0,-1-1 0,1 0 0,7-1 0,3-1 0,1-1 0,-1-1 0,0-1 0,0 0 0,23-12 0,-6 2 0,-1-1 0,0-2 0,46-34 0,118-113 0,-188 156 0,4-2 0,-10 10 0,-7 7 0,-51 57 0,-29 35 0,77-86 0,0 0 0,0 0 0,1 1 0,1 0 0,0 1 0,-7 25 0,12-36 0,1-1 0,-1 1 0,1 0 0,-1 0 0,1 0 0,0 0 0,0-1 0,0 1 0,1 0 0,-1 0 0,1 0 0,0-1 0,-1 1 0,1 0 0,0 0 0,1-1 0,-1 1 0,0-1 0,1 1 0,-1-1 0,1 0 0,0 0 0,0 1 0,0-1 0,2 2 0,-2-3 0,0 0 0,1 0 0,-1 1 0,0-1 0,1 0 0,-1-1 0,0 1 0,1 0 0,-1-1 0,1 0 0,-1 1 0,1-1 0,-1 0 0,1 0 0,-1 0 0,1-1 0,-1 1 0,1 0 0,-1-1 0,1 0 0,-1 0 0,0 1 0,1-1 0,-1-1 0,0 1 0,0 0 0,0 0 0,4-4 0,2-2 0,-1 0 0,0-1 0,0 0 0,0 0 0,-1 0 0,0-1 0,8-17 0,-4 5 0,-1-1 0,8-28 0,18-88 0,-35 127 0,-3 12 0,-6 18 0,5-4 0,-1 1 0,2 0 0,0 0 0,2 0 0,-1 0 0,2 18 0,0-27 0,1 0 0,-1 0 0,2 0 0,-1 0 0,1 0 0,0-1 0,0 1 0,1 0 0,0-1 0,0 0 0,0 0 0,1 0 0,0 0 0,0 0 0,0-1 0,9 9 0,-9-11 0,1 1 0,-1-1 0,1 1 0,0-1 0,0 0 0,0-1 0,0 1 0,0-1 0,0 0 0,1 0 0,-1-1 0,1 0 0,6 1 0,-6-2 0,0 0 0,0-1 0,0 0 0,0 0 0,0 0 0,0 0 0,0-1 0,0 0 0,0-1 0,-1 1 0,1-1 0,6-4 0,5-5 0,0-1 0,0 0 0,-1-1 0,-1-1 0,-1-1 0,0 0 0,19-29 0,72-136 0,-95 161 0,34-76 0,55-176 0,-98 270 0,44-164 0,-33 115 0,-11 49 0,0-3 0,1 1 0,-1-1 0,0 0 0,-1 0 0,1 0 0,-1-8 0,0 12 0,0 1 0,0 0 0,0 0 0,0 0 0,0 0 0,0 0 0,0-1 0,0 1 0,0 0 0,-1 0 0,1 0 0,0 0 0,0 0 0,0 0 0,0-1 0,0 1 0,0 0 0,0 0 0,0 0 0,0 0 0,0 0 0,0 0 0,0 0 0,-1-1 0,1 1 0,0 0 0,0 0 0,0 0 0,0 0 0,0 0 0,0 0 0,-1 0 0,1 0 0,0 0 0,0 0 0,0 0 0,0 0 0,0 0 0,0 0 0,-1 0 0,1 0 0,0 0 0,0 0 0,0 0 0,0 0 0,0 0 0,-1 0 0,1 0 0,0 0 0,0 0 0,0 0 0,0 0 0,0 0 0,-1 0 0,-8 10 0,-7 14 0,16-24 0,-20 36 0,2 1 0,1 0 0,2 2 0,2 0 0,1 0 0,2 1 0,2 0 0,-5 68 0,10-48 0,3 0 0,3 0 0,2 0 0,3 0 0,19 76 0,-23-122 0,-1-1 0,2 1 0,0-1 0,1 0 0,7 13 0,-12-24 0,1 1 0,0-1 0,0 1 0,0-1 0,0 0 0,0 1 0,1-1 0,-1 0 0,1-1 0,-1 1 0,1 0 0,4 2 0,-4-4 0,-1 1 0,0-1 0,0 0 0,1 1 0,-1-1 0,0 0 0,1 0 0,-1 0 0,0-1 0,0 1 0,1-1 0,-1 1 0,0-1 0,0 0 0,0 1 0,0-1 0,1 0 0,-1-1 0,3-1 0,0-1 108,0 0-1,-1 0 1,1 0-1,-1-1 1,0 1-1,0-1 1,4-6-1,7-17-4950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2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11152,'0'0'1832,"105"-28"-1024,-27 16 0,9 2-112,14 8-8,-1 4-121,13 8 9,-2 2-48,6 0 0,8-2-120,-6-2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0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24119,'0'0'4688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5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1009 7832,'0'0'13147,"11"-2"-12828,-11 2-319,105-23 917,-89 19-670,-1 0 0,0-2 0,0 0 0,0 0 0,21-14 0,-32 17-177,0-1 0,0 1 0,0-1 0,-1 0 0,0 0 0,1 0 0,-1-1 1,-1 1-1,1-1 0,0 1 0,-1-1 0,0 0 0,0 0 0,-1 0 0,0 0 1,1-1-1,-2 1 0,1 0 0,0 0 0,-1-1 0,-1-9 0,1 12-45,-1 0 0,1 0-1,-1 0 1,0 1 0,1-1-1,-2 0 1,1 0 0,0 0-1,0 1 1,-1-1 0,1 1-1,-1-1 1,0 1 0,0-1 0,0 1-1,0 0 1,0 0 0,-1 0-1,1 0 1,0 1 0,-1-1-1,0 0 1,1 1 0,-1 0-1,0 0 1,0 0 0,1 0-1,-1 0 1,0 0 0,0 1-1,0-1 1,0 1 0,0 0 0,-5 0-1,1 1-3,1 0 0,-1 0 0,0 1 0,0 0 1,1 0-1,-1 0 0,1 1 0,-1 0 0,-8 6 0,-5 5 45,-25 22-1,26-20-29,10-9-3,0 1 0,1 1 0,0-1 0,0 1 0,1 1 0,0-1 0,1 1 0,0 1 0,1-1 0,0 1 0,0 0 0,1 0 0,1 0 0,-3 14 1,5-20-1,1-1 1,0 1 0,0 0 0,0 0 0,1 0 0,0-1 0,0 1 0,0 0 0,0-1 0,1 1 0,0-1 0,-1 1 0,2-1 0,-1 0 0,0 0 0,1 0 0,0 0 0,0 0 0,0 0 0,1-1 0,-1 0 0,1 0 0,-1 0 0,1 0 0,0 0 0,6 2 0,0 0 52,-1 0 1,1-2 0,0 1 0,0-1 0,0 0-1,1-1 1,-1-1 0,0 1 0,1-1 0,20-2-1,-10 0 68,0-1 0,0-1 0,0-1 0,-1-1-1,30-11 1,-28 7-47,-1-1 1,0-1-1,-1-1 0,-1 0 1,20-17-1,-26 19-64,15-13 100,45-45 0,-29 20-55,-13 16-7,-1-1-1,-2-2 1,31-50 0,34-93 220,-82 150-234,0 0 1,-2 0 0,-1-1-1,7-51 1,-11 40 10,-1-66 1,-5 85-53,0-1 0,-1 1 0,-1-1 1,-11-34-1,13 50-15,0 0 0,-1 1 0,0-1 0,-6-9 0,9 15-12,0-1 0,0 0 0,-1 1 0,1-1 0,-1 1 0,1-1 1,-1 1-1,1-1 0,-1 1 0,1-1 0,-1 1 0,1-1 0,-1 1 0,1 0 0,-1-1 1,0 1-1,1 0 0,-1 0 0,0-1 0,1 1 0,-1 0 0,0 0 0,1 0 0,-1 0 1,0 0-1,1 0 0,-1 0 0,0 0 0,0 0 0,1 0 0,-1 0 0,0 0 0,1 1 1,-1-1-1,0 0 0,1 0 0,-1 1 0,1-1 0,-1 0 0,0 1 0,1-1 0,-1 1 1,1-1-1,-1 1 0,1-1 0,-1 1 0,1-1 0,0 1 0,-1-1 0,1 1 0,0 0 1,-1 1-1,-32 48-227,-42 88 1,61-105 162,0 0 0,3 1 0,1 1 0,-7 37 0,3 97-52,11-111 83,3-37 16,0-1 0,2 1-1,0-1 1,9 35 0,32 78 138,-41-127-98,0 0-1,1-1 0,-1 1 0,1-1 0,1 1 0,-1-1 0,1 0 1,0 0-1,0-1 0,0 1 0,1-1 0,-1 0 0,1 0 1,8 5-1,2 1 64,-11-6-64,0-1 0,0 0-1,0-1 1,0 1 0,1-1 0,-1 0-1,1 0 1,0 0 0,-1 0 0,1-1-1,0 0 1,0 0 0,0 0 0,0-1-1,9 0 1,19-4 146,-1-1 0,1-2 1,-1-1-1,32-14 0,-63 22-167,8-3 0,-1 0 0,0-1 0,0 0 0,-1 0 0,1-1 0,-1 0 0,0 0 0,0-1 0,-1 0 0,9-9 0,-12 11 0,0 0 0,0 0 0,0 0 0,-1 0 0,0 0 0,1-1 0,-2 1 0,1-1 0,0 1 0,-1-1 0,0 0 0,0 0 0,0 1 0,-1-1 0,1 0 0,-1 0 0,0 0 0,-1 0 0,1 0 0,-2-5 0,1 8 0,1-1 0,-1 1 0,0-1 0,0 1 0,0-1 0,0 1 0,0 0 0,0-1 0,0 1 0,-1 0 0,1 0 0,-1 0 0,0 0 0,0 0 0,0 1 0,0-1 0,0 0 0,0 1 0,0-1 0,0 1 0,0 0 0,-4-2 0,2 3 0,0-1 0,0 0 0,0 1 0,0 0 0,0 0 0,0 0 0,0 0 0,0 1 0,0 0 0,0 0 0,0 0 0,0 0 0,-6 3 0,3-1 0,1 0 0,-1 0 0,0 0 0,1 1 0,0 0 0,0 1 0,0-1 0,1 1 0,-1 0 0,1 1 0,0-1 0,0 1 0,1 0 0,0 0 0,0 0 0,0 1 0,1-1 0,0 1 0,0 0 0,1 0 0,0 0 0,0 0 0,1 1 0,0-1 0,0 0 0,0 1 0,1-1 0,0 1 0,1-1 0,-1 0 0,2 1 0,-1-1 0,1 0 0,5 14 0,-4-15 0,1 1 0,0 0 0,0-1 0,0 0 0,1 0 0,0 0 0,0-1 0,1 1 0,0-1 0,0-1 0,0 1 0,0-1 0,1 0 0,-1 0 0,1-1 0,0 0 0,0 0 0,1-1 0,-1 0 0,0 0 0,1 0 0,-1-1 0,1 0 0,-1-1 0,1 0 0,0 0 0,11-2 0,-1-1 0,1-1 0,0-1 0,-1 0 0,0-1 0,-1-1 0,1-1 0,-1-1 0,18-12 0,-14 7 0,-1-1 0,0-1 0,-2-1 0,0-1 0,27-33 0,-25 21 0,-16 22 0,1 0 0,0 1 0,0 0 0,12-11 0,-15 16 0,0 0 0,0 1 0,0-1 0,0 1 0,1 0 0,-1 0 0,1-1 0,-1 2 0,1-1 0,-1 0 0,1 0 0,-1 1 0,1-1 0,0 1 0,-1 0 0,1 0 0,0 0 0,-1 0 0,1 0 0,3 2 0,9 2 0,0 0 0,-1 2 0,1 0 0,-1 1 0,24 15 0,-44-24 0,0-1 0,-1 1 0,1 0 0,-1 1 0,1 0 0,-1 0 0,1 0 0,-1 1 0,-11 0 0,0 1 0,1 1 0,-1 0 0,-21 7 0,29-7 0,1 1 0,0 0 0,0 1 0,0 0 0,-8 5 0,13-7 0,0 1 0,1 0 0,-1 0 0,1 1 0,-1-1 0,1 1 0,0-1 0,1 1 0,-1 0 0,1 0 0,-1 0 0,-1 6 0,2-6 0,0 1 0,1 0 0,0 0 0,0-1 0,0 1 0,0 0 0,1 0 0,0 0 0,0 0 0,0 0 0,1 0 0,-1 0 0,1-1 0,0 1 0,1 0 0,-1 0 0,1-1 0,0 1 0,0-1 0,0 1 0,1-1 0,3 5 0,-2-4 0,0 0 0,0-1 0,1 1 0,0-1 0,-1 0 0,2 0 0,-1 0 0,0-1 0,1 0 0,-1 0 0,1 0 0,0-1 0,0 0 0,0 0 0,0 0 0,12 1 0,-3-2 0,1-1 0,-1 0 0,1-1 0,-1 0 0,0-2 0,0 0 0,0 0 0,0-2 0,-1 0 0,1 0 0,-1-1 0,-1-1 0,1 0 0,-1-1 0,24-19 0,-15 8 0,0-1 0,-1-2 0,-1 1 0,-1-2 0,-1-1 0,-1 0 0,19-37 0,-9 7 0,-2-1 0,-2-1 0,-3-1 0,-3 0 0,-1-2 0,10-87 0,-24 125 0,-1-1 0,-1-24 0,-1 38 0,0 0 0,0-1 0,-1 1 0,0 0 0,0 0 0,-1 1 0,1-1 0,-8-11 0,10 18 0,-1 0 0,1 0 0,-1 0 0,1 0 0,-1 0 0,0 0 0,0 0 0,1 0 0,-1 1 0,0-1 0,0 0 0,0 0 0,0 1 0,0-1 0,0 1 0,0-1 0,0 1 0,0-1 0,0 1 0,-1 0 0,1-1 0,0 1 0,0 0 0,0 0 0,0 0 0,-1 0 0,1 0 0,0 0 0,0 0 0,0 0 0,0 0 0,-1 1 0,1-1 0,0 0 0,0 1 0,0-1 0,-1 2 0,-1-1 0,1 1 0,0-1 0,-1 1 0,1 0 0,0 0 0,0 0 0,0 1 0,0-1 0,0 0 0,1 1 0,-1-1 0,1 1 0,-3 4 0,-6 27 0,1 1 0,-7 63 0,15-88 0,-4 46 0,4 92 0,1-146 0,5 89 0,29 166 0,-30-242 0,1 0 0,1 0 0,0-1 0,1 1 0,0-2 0,10 14 0,-14-22 0,0-1 0,1 1 0,0-1 0,-1 0 0,2 0 0,-1 0 0,0-1 0,1 1 0,0-1 0,0 0 0,0-1 0,0 1 0,0-1 0,0 0 0,7 2 0,-4-3 0,-1 0 0,1 0 0,0 0 0,-1-1 0,1-1 0,-1 1 0,1-1 0,-1 0 0,1-1 0,9-3 0,-2 0 0,0-2 0,-1 0 0,1 0 0,-1-1 0,-1-1 0,0 0 0,0-1 0,-1 0 0,0-1 0,12-15 0,1-4 0,26-42 0,-42 58 0,-1-1 0,-1 1 0,0-1 0,-1-1 0,7-28 0,-12 41 0,0 0 0,-1 0 0,1 0 0,-1 0 0,0 0 0,0 0 0,-1 0 0,1 0 0,0 0 0,-1 0 0,0 0 0,0 0 0,0 0 0,0 0 0,0 1 0,0-1 0,-1 0 0,1 1 0,-1-1 0,0 1 0,0-1 0,0 1 0,-3-3 0,5 5 0,0 0 0,0 0 0,0 0 0,-1-1 0,1 1 0,0 0 0,0 0 0,0 0 0,0 0 0,0 0 0,0 0 0,-1 0 0,1 0 0,0 0 0,0 0 0,0 0 0,0 0 0,0 0 0,0 0 0,-1 0 0,1 0 0,0 0 0,0 0 0,0 0 0,0 0 0,0 0 0,0 0 0,-1 0 0,1 0 0,0 0 0,0 1 0,0-1 0,0 0 0,0 0 0,0 0 0,0 0 0,0 0 0,-1 0 0,1 0 0,0 0 0,0 0 0,0 1 0,0-1 0,0 0 0,0 0 0,0 0 0,0 0 0,0 0 0,0 0 0,0 1 0,0-1 0,0 0 0,0 0 0,0 0 0,0 0 0,0 0 0,0 0 0,0 1 0,0-1 0,0 0 0,2 9 0,5-4 0,0 0 0,0 0 0,0-1 0,0 0 0,1 0 0,12 4 0,10 6 0,-23-11 0,0 0 0,1 1 0,-2 0 0,1 0 0,0 1 0,-1 0 0,0 0 0,0 1 0,-1-1 0,1 1 0,-1 0 0,0 1 0,-1-1 0,6 10 0,-5-5 0,0 1 0,0-1 0,-1 1 0,-1 0 0,0 0 0,2 17 0,-3-10 0,-1-8 0,0 0 0,0 0 0,1-1 0,0 1 0,1-1 0,0 1 0,1-1 0,0 0 0,1-1 0,8 14 0,-12-21 0,0-1 0,1 0 0,-1 0 0,1 0 0,-1 0 0,1 0 0,-1-1 0,1 1 0,0 0 0,-1-1 0,1 1 0,0-1 0,0 0 0,0 1 0,-1-1 0,1 0 0,0 0 0,0 0 0,-1-1 0,1 1 0,3-1 0,38-10 0,-42 10 0,15-5 0,0-1 0,0-1 0,0-1 0,-1 0 0,18-15 0,63-63 0,-76 65 0,25-35 0,-7 7 0,-37 50 0,-1 0 0,0-1 0,0 1 0,1 0 0,-1 0 0,0-1 0,1 1 0,-1 0 0,0 0 0,0-1 0,0 1 0,1 0 0,-1-1 0,0 1 0,0 0 0,0-1 0,0 1 0,0 0 0,1-1 0,-1 1 0,0 0 0,0-1 0,0 1 0,0-1 0,0 1 0,0 0 0,0-1 0,0 1 0,-1 0 0,1-1 0,0 1 0,0-1 0,0 1 0,-1 0 0,1 0 0,-1 0 0,1 0 0,-1 0 0,0 0 0,1 0 0,-1 0 0,1 0 0,-1 1 0,1-1 0,-1 0 0,1 0 0,-1 1 0,1-1 0,-1 0 0,1 1 0,-1-1 0,1 0 0,-1 1 0,1-1 0,0 1 0,-1 0 0,-5 6 0,0 0 0,0 1 0,1-1 0,0 1 0,0 0 0,1 1 0,0-1 0,-3 12 0,5-14 0,0 1 0,0 0 0,1 0 0,0 0 0,0 0 0,0 0 0,1 0 0,0 0 0,1 0 0,-1 0 0,4 11 0,-3-14 0,1 0 0,0 0 0,-1 0 0,2-1 0,-1 1 0,0 0 0,1-1 0,-1 0 0,1 0 0,0 0 0,0 0 0,1 0 0,-1 0 0,0-1 0,1 1 0,0-1 0,0 0 0,-1 0 0,1-1 0,0 1 0,0-1 0,0 0 0,1 0 0,-1 0 0,0 0 0,0-1 0,7 0 0,-4 0 0,0 0 0,0 0 0,0-1 0,-1 0 0,1-1 0,0 1 0,-1-1 0,1-1 0,-1 1 0,0-1 0,0 0 0,0 0 0,0-1 0,0 0 0,-1 0 0,9-8 0,-11 9 0,-1 1 0,0-1 0,1 0 0,-1 0 0,-1 0 0,1 0 0,0 0 0,-1 0 0,0-1 0,1 1 0,-1-1 0,0 1 0,-1 0 0,1-1 0,-1 0 0,0 1 0,1-1 0,-1 1 0,-1-6 0,0 4 0,-1 1 0,1-1 0,-1 1 0,1 0 0,-1 0 0,0 0 0,-1 0 0,1 0 0,-1 0 0,0 1 0,0-1 0,0 1 0,0 0 0,-7-6 0,4 5 0,0 0 0,0 1 0,0 0 0,0 0 0,0 0 0,0 1 0,-1-1 0,1 2 0,-1-1 0,-7 0 0,-2 0 0,0 1 0,0 1 0,-19 3 0,33-3 0,0 0 0,0 0 0,1 0 0,-1 1 0,0-1 0,1 1 0,-1-1 0,0 1 0,1 0 0,-1-1 0,1 1 0,-3 2 0,4-3 0,-1 0 0,1 0 0,0 0 0,0 0 0,0 0 0,0 1 0,0-1 0,0 0 0,0 0 0,0 0 0,0 0 0,0 0 0,0 0 0,0 0 0,0 0 0,0 1 0,0-1 0,0 0 0,0 0 0,0 0 0,0 0 0,0 0 0,0 0 0,0 0 0,0 0 0,0 1 0,0-1 0,0 0 0,1 0 0,-1 0 0,0 0 0,0 0 0,0 0 0,0 0 0,0 0 0,0 0 0,0 0 0,0 0 0,0 0 0,0 0 0,0 0 0,1 1 0,-1-1 0,0 0 0,0 0 0,0 0 0,0 0 0,0 0 0,0 0 0,0 0 0,0 0 0,1 0 0,-1 0 0,0 0 0,0 0 0,17-1 0,45-12 0,98-32 0,34-9 0,-170 50 0,0 0 0,1 2 0,-1 0 0,1 2 0,-1 1 0,29 4 0,-47-4 0,1 0 0,0 1 0,-1-1 0,1 2 0,-1-1 0,0 1 0,0 0 0,0 0 0,0 0 0,0 1 0,5 4 0,-8-4 0,0-1 0,0 0 0,0 1 0,0 0 0,0 0 0,-1 0 0,0 0 0,0 0 0,0 0 0,0 1 0,-1-1 0,1 0 0,-1 1 0,0-1 0,0 1 0,0 9 0,-1-4 0,-1 1 0,1-1 0,-2 0 0,1 1 0,-1-1 0,-6 16 0,-3 1 0,-15 28 0,26-54 0,8-13 0,1 0 0,19-18 0,-6 6 0,-3 4 0,0 1 0,1 1 0,0 1 0,39-24 0,-56 39 0,1-1 0,-1 2 0,1-1 0,0 0 0,0 1 0,0 0 0,0 0 0,0 0 0,0 0 0,8 0 0,-11 1 0,1 0 0,0 1 0,-1-1 0,1 0 0,-1 1 0,1-1 0,-1 1 0,1 0 0,-1-1 0,1 1 0,-1 0 0,0 0 0,1 0 0,-1 0 0,0 0 0,0 0 0,0 1 0,0-1 0,0 0 0,0 0 0,0 1 0,0-1 0,0 1 0,0-1 0,-1 1 0,1-1 0,-1 1 0,1-1 0,-1 3 0,4 12 0,-2 0 0,0 1 0,-1-1 0,-1 25 0,-1-23 0,2 0 0,0 0 0,6 33 0,-5-42 0,0-1 0,1 1 0,0-1 0,0 1 0,1-1 0,0 0 0,7 10 0,-8-15 0,0 0 0,-1 0 0,1-1 0,0 1 0,0 0 0,0-1 0,1 0 0,-1 0 0,1 0 0,-1 0 0,1-1 0,-1 1 0,1-1 0,0 0 0,0 0 0,0 0 0,0 0 0,0-1 0,4 0 0,8 0 0,1-1 0,-1-1 0,0-1 0,0 0 0,-1-1 0,23-9 0,-14 5 0,-3 3 850,-10 3-5635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5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18103,'0'0'1240,"107"-21"-576,-14 5 8,28 2-16,2 0 0,-8 8 88,-5 0 8,-7 0-88,-4-6 8,4 4-104,-4-4 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3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1299 8432,'0'0'8818,"5"-16"-8365,-2 7-385,2-9 62,1 1 1,1 0-1,1 1 1,0-1 0,12-17-1,-8 17 53,20-31 561,2 2 0,2 1 0,65-63 0,-91 98-450,-6 6-96,0 1 1,0-1-1,0 1 1,1-1-1,6-3 1,-11 7-157,1 0 0,0-1 0,0 1 1,0 0-1,0-1 0,0 1 0,-1 0 1,1 0-1,0 0 0,0 0 0,0 0 0,0 0 1,0 0-1,0 0 0,0 0 0,0 0 1,0 0-1,0 1 0,-1-1 0,1 0 1,0 1-1,0-1 0,0 1 0,0-1 1,-1 1-1,1-1 0,0 1 0,-1-1 1,1 1-1,0 0 0,-1-1 0,1 1 1,-1 0-1,1 0 0,-1-1 0,2 3 1,2 6 59,1 1 1,-2 0 0,1 0-1,-1 0 1,-1 0 0,1 0-1,-2 1 1,0-1 0,0 1-1,-1-1 1,0 1 0,-3 17-1,-3 12 147,-21 74 0,22-94-128,3-14-52,-1 0 0,1 0 0,-1 0-1,0 0 1,-6 9 0,8-14 45,16-22 229,86-119 44,-32 43-178,-37 51-106,-14 20 0,1 0 0,23-23-1,-41 48-92,1-1 1,-1 0-1,1 1 0,0 0 1,-1-1-1,1 1 0,0 0 0,0 0 1,0 0-1,0 0 0,0 1 0,0-1 1,4-1-1,-5 3-6,-1-1 1,1 0-1,0 0 1,0 0-1,-1 1 1,1-1-1,0 0 0,0 0 1,-1 1-1,1-1 1,0 1-1,-1-1 1,1 1-1,-1-1 0,1 1 1,0-1-1,-1 1 1,1 0-1,-1-1 0,0 1 1,1 0-1,-1-1 1,1 1-1,-1 0 1,0 0-1,0-1 0,1 1 1,-1 0-1,0 0 1,0-1-1,0 1 1,0 0-1,0 0 0,0 0 1,0-1-1,0 1 1,0 1-1,-2 33 51,0-1 0,-3 0-1,0 1 1,-3-2 0,-11 34 0,2-3 80,17-63-133,-6 24 109,7-18 12,5-16 73,41-79 133,96-134-1,-141 220-320,9-14 53,0 0 1,1 1-1,1 0 1,0 2-1,25-22 0,-37 35-55,0-1 0,-1 0 0,1 1-1,0-1 1,0 1 0,0 0 0,0-1-1,0 1 1,-1 0 0,1-1 0,0 1-1,0 0 1,0 0 0,0 0 0,0 0-1,0 0 1,0 0 0,0 0 0,0 0-1,0 0 1,0 1 0,0-1 0,0 0-1,1 1 1,-1 0 0,0 0 0,1 0 0,-1 0 0,0 0 0,0 1 0,0-1 0,0 0 0,0 0 0,-1 1 0,1-1 0,0 1 0,-1-1 0,2 3 0,0 4 11,0 1 1,0 0-1,-1 0 0,0 11 0,-1 54 66,-14 97 1,4-54 19,9-113-92,1 0 0,0-1 0,0 1 1,0 0-1,0 0 0,1 0 0,0-1 0,0 1 0,1 4 0,-1-7-8,0 1 1,-1-1 0,1 0-1,0 0 1,0 0 0,0 0-1,0 0 1,0 0 0,0 0-1,0-1 1,0 1 0,0 0-1,1-1 1,-1 1 0,0 0-1,0-1 1,1 1 0,-1-1-1,0 0 1,1 1-1,-1-1 1,0 0 0,1 0-1,-1 0 1,0 0 0,1 0-1,-1 0 1,0 0 0,2-1-1,20-3 31,0-1-1,0-1 0,0-1 1,-1-1-1,0-1 0,28-16 1,117-81 375,-127 76-195,42-41 0,-75 65-201,1 0 0,0 0 0,13-8 0,-21 14-13,0 1 0,0-1 0,0 0 0,-1 0 0,1 0 0,0 0 0,0 0 0,0 1 0,0-1 0,0 0 0,0 0 0,0 0 0,0 0 0,0 0 0,0 1 0,0-1 0,0 0 0,0 0 0,1 0 0,-1 0 0,0 0 0,0 0 0,0 1 0,0-1 0,0 0 0,0 0 0,0 0 0,0 0 0,0 0 0,0 0 0,1 1 0,-1-1 0,0 0 0,0 0 0,0 0 0,0 0 0,0 0 0,0 0 0,1 0 0,-1 0 0,0 0 0,0 0 0,0 0 0,0 0 0,0 0 0,1 0 0,-1 0 0,0 0 0,0 0 0,0 0 0,0 0 0,0 0 0,1 0 0,-1 0 0,0 0 0,0 0 0,0 0 0,0 0 0,0 0 0,0 0 0,1 0 0,-1 0 0,0 0 0,0-1 0,0 1 0,0 0 0,0 0 0,0 0 0,1 0 0,-5 10 0,-80 130 0,79-131 0,0-1 0,1 1 0,0 0 0,1 0 0,0 0 0,0 0 0,1 1 0,0-1 0,0 1 0,1 18 0,1-24 0,1-1 0,0 1 0,0 0 0,0-1 0,0 1 0,1-1 0,-1 0 0,1 1 0,0-1 0,0 0 0,0 0 0,0 0 0,1 0 0,-1-1 0,1 1 0,0-1 0,0 1 0,0-1 0,0 0 0,0 0 0,0 0 0,0-1 0,1 1 0,-1-1 0,1 0 0,-1 1 0,8 0 0,-7-1 0,-1 0 0,1-1 0,0 1 0,0-1 0,0 1 0,0-1 0,0 0 0,0-1 0,0 1 0,-1-1 0,1 1 0,0-1 0,0-1 0,0 1 0,-1 0 0,1-1 0,-1 0 0,1 1 0,-1-2 0,0 1 0,0 0 0,1-1 0,-2 1 0,1-1 0,0 0 0,2-3 0,0-3 0,-1 0 0,1-1 0,-2 1 0,0-1 0,0 0 0,-1 0 0,0 0 0,1-20 0,-2 9 0,-1-1 0,-1 1 0,-5-27 0,5 44 0,1 0 0,-1 0 0,0 1 0,0-1 0,-1 0 0,1 1 0,-1 0 0,0-1 0,0 1 0,0 0 0,0 0 0,-1 0 0,1 0 0,-1 0 0,-4-4 0,5 6 0,-1-1 0,0 1 0,1-1 0,-1 1 0,0 0 0,1 0 0,-1 0 0,0 1 0,0-1 0,0 0 0,0 1 0,0 0 0,0 0 0,0 0 0,0 0 0,0 0 0,0 1 0,1-1 0,-1 1 0,-5 2 0,6-3 0,0 1 0,0-1 0,0 1 0,0 0 0,0 0 0,0 0 0,0 0 0,0 1 0,0-1 0,1 0 0,-1 1 0,0-1 0,1 1 0,-1 0 0,1 0 0,0-1 0,0 1 0,-1 0 0,1 0 0,1 0 0,-1 0 0,0 0 0,0 0 0,1 0 0,-1 0 0,1 1 0,-1-1 0,1 0 0,0 0 0,0 0 0,0 1 0,0-1 0,1 0 0,-1 0 0,0 0 0,1 0 0,0 3 0,0-4 0,0 0 0,0 0 0,0 0 0,0 0 0,0 0 0,0 0 0,0-1 0,0 1 0,0 0 0,0-1 0,0 1 0,1 0 0,-1-1 0,0 1 0,0-1 0,1 0 0,-1 1 0,0-1 0,1 0 0,-1 0 0,0 0 0,1 0 0,-1 0 0,0 0 0,1 0 0,1-1 0,3 0 0,0 0 0,-1 0 0,1-1 0,9-3 0,18-11 0,0-2 0,0-1 0,54-43 0,81-84 0,-132 114 0,138-142 0,-148 143 0,-1-1 0,-2-1 0,-1-1 0,19-39 0,-23 36 0,-1 0 0,-2-2 0,-2 1 0,-1-2 0,-2 0 0,6-49 0,-18 60 0,2 28 0,0 1 0,0-1 0,-1 1 0,1-1 0,0 1 0,0-1 0,0 1 0,0-1 0,-1 1 0,1-1 0,0 1 0,-1-1 0,1 1 0,0 0 0,-1-1 0,1 1 0,0-1 0,-1 1 0,1 0 0,-1-1 0,1 1 0,-1 0 0,1 0 0,-1-1 0,1 1 0,-1 0 0,1 0 0,-1 0 0,1 0 0,-1 0 0,1 0 0,-1 0 0,1-1 0,-1 1 0,1 1 0,-1-1 0,1 0 0,-1 0 0,1 0 0,-1 0 0,1 0 0,-1 0 0,1 1 0,-1-1 0,1 0 0,-1 0 0,1 1 0,-1-1 0,0 1 0,-6 5 0,0 0 0,0 1 0,0-1 0,1 1 0,0 1 0,1-1 0,-1 1 0,-5 13 0,1-5 0,-38 63 0,4 3 0,-49 127 0,73-155 0,3 0 0,2 1 0,3 1 0,2 0 0,-3 72 0,11-96 0,6 60 0,-3-82 0,1-1 0,0 1 0,0-1 0,1 0 0,0 1 0,0-1 0,1 0 0,0-1 0,1 1 0,9 13 0,-12-20 0,0 1 0,1-1 0,-1 1 0,1-1 0,-1 0 0,1 0 0,-1-1 0,1 1 0,0 0 0,0-1 0,0 0 0,0 1 0,0-1 0,0-1 0,1 1 0,-1 0 0,0-1 0,0 1 0,0-1 0,1 0 0,-1 0 0,0 0 0,1-1 0,-1 1 0,0-1 0,0 0 0,0 0 0,0 0 0,0 0 0,0 0 0,5-4 0,4-2 0,0 0 0,-1-1 0,0 0 0,-1-1 0,0 0 0,12-14 0,59-79 0,-40 49 0,-25 30 0,-12 18 0,-1-1 0,1 1 0,1 0 0,-1 0 0,1 0 0,9-7 0,-14 11 0,0 1 0,1 0 0,-1 0 0,0 0 0,0 0 0,0 0 0,0 0 0,1 0 0,-1 0 0,0 0 0,0 0 0,0 0 0,1 0 0,-1 0 0,0 0 0,0 0 0,0 0 0,1 0 0,-1 0 0,0 0 0,0 0 0,0 0 0,0 0 0,1 1 0,-1-1 0,0 0 0,0 0 0,0 0 0,0 0 0,1 0 0,-1 0 0,0 1 0,0-1 0,0 0 0,0 0 0,0 0 0,0 0 0,0 1 0,0-1 0,1 0 0,-1 0 0,0 0 0,0 1 0,0-1 0,0 0 0,0 0 0,0 0 0,0 1 0,0-1 0,0 0 0,0 0 0,0 0 0,0 1 0,0-1 0,-1 0 0,1 0 0,0 0 0,0 0 0,0 1 0,0-1 0,-2 19 0,1-14 0,-1 11 0,-2 20 0,1 68 0,3-95 0,0 0 0,1 0 0,1 0 0,0 0 0,0 0 0,1 0 0,0 0 0,0-1 0,1 1 0,0-1 0,0 0 0,11 14 0,-12-18 0,0-1 0,1 0 0,-1 0 0,1 0 0,0 0 0,0-1 0,0 1 0,0-1 0,0 0 0,0 0 0,1-1 0,7 3 0,-4-3 0,0 0 0,0 0 0,0 0 0,0-1 0,0 0 0,15-3 0,-5-1 0,0-1 0,0 0 0,0-1 0,0-1 0,25-14 0,-17 5 0,0 0 0,-1-2 0,29-27 0,60-70 0,-59 47 0,-58 81 0,-6 9 0,-8 17 0,-20 50 0,33-77 0,0 1 0,1-1 0,1 1 0,0 0 0,0 17 0,2-24 0,1-1 0,-1 1 0,1-1 0,0 0 0,1 1 0,-1-1 0,1 0 0,0 0 0,0 0 0,1 0 0,0 0 0,0 0 0,6 7 0,-8-10 0,1 0 0,-1-1 0,1 1 0,0-1 0,0 1 0,-1-1 0,1 0 0,0 0 0,0 0 0,0 0 0,0 0 0,1 0 0,-1 0 0,0-1 0,0 1 0,0-1 0,1 0 0,-1 1 0,0-1 0,0 0 0,1 0 0,-1 0 0,0-1 0,0 1 0,0-1 0,1 1 0,-1-1 0,0 0 0,0 1 0,0-1 0,0 0 0,0-1 0,0 1 0,0 0 0,2-2 0,0-1 0,0 0 0,0 1 0,0-1 0,-1-1 0,0 1 0,1 0 0,-2-1 0,1 0 0,0 0 0,-1 0 0,0 0 0,0 0 0,-1 0 0,1 0 0,-1-1 0,1-6 0,-1-2 0,0 1 0,-1 0 0,0-1 0,-1 1 0,-4-20 0,4 30 0,0 0 0,0-1 0,0 1 0,-1 0 0,1 0 0,-1 0 0,0 0 0,1 0 0,-2 0 0,1 1 0,0-1 0,0 1 0,-1-1 0,1 1 0,-1 0 0,0 0 0,0 0 0,0 0 0,0 0 0,0 1 0,0 0 0,0-1 0,0 1 0,-1 0 0,1 1 0,-1-1 0,1 0 0,0 1 0,-1 0 0,-4 0 0,1 0 0,-1 0 0,0 0 0,0 1 0,1 0 0,-1 0 0,1 1 0,-1 0 0,1 1 0,0-1 0,-1 1 0,2 1 0,-13 7 0,62-27 0,-4-3 0,47-28 0,-59 30 0,0 2 0,1 0 0,1 3 0,38-13 0,-64 24 0,0 0 0,0 0 0,0 1 0,1-1 0,-1 1 0,0 0 0,1 0 0,-1 0 0,0 0 0,0 0 0,1 1 0,-1-1 0,0 1 0,5 2 0,-7-2 0,1 0 0,0 0 0,0 1 0,-1-1 0,1 1 0,-1 0 0,1 0 0,-1-1 0,0 1 0,0 0 0,0 0 0,0 0 0,0 0 0,0 0 0,0 0 0,-1 0 0,1 1 0,-1-1 0,0 0 0,1 0 0,-1 0 0,0 4 0,-1 15 0,0 0 0,-1 0 0,-1 0 0,-1 0 0,-9 26 0,-5 34 0,16-73 0,0 17 0,2-25 0,0 0 0,0 0 0,0 1 0,0-1 0,0 0 0,0 0 0,0 0 0,0 0 0,0 0 0,0 1 0,0-1 0,1 0 0,-1 0 0,0 0 0,0 0 0,0 0 0,0 0 0,0 1 0,0-1 0,1 0 0,-1 0 0,0 0 0,0 0 0,0 0 0,0 0 0,0 0 0,1 0 0,-1 0 0,0 0 0,0 0 0,0 0 0,0 0 0,1 0 0,-1 0 0,0 0 0,0 0 0,0 0 0,0 0 0,1 0 0,11-8 0,18-23 0,45-61 0,-16 17 0,-58 74 0,0-1 0,0 1 0,1 0 0,-1 0 0,0 0 0,0-1 0,1 1 0,-1 0 0,0 0 0,1 1 0,-1-1 0,1 0 0,-1 0 0,1 1 0,0-1 0,-1 1 0,1-1 0,-1 1 0,1 0 0,0 0 0,-1-1 0,4 2 0,-3-1 0,0 1 0,1 0 0,-1 0 0,0 0 0,0 0 0,-1 0 0,1 0 0,0 1 0,0-1 0,0 1 0,-1-1 0,1 1 0,-1 0 0,3 3 0,4 7 0,-1 1 0,-1 0 0,0 0 0,5 16 0,-10-25 0,69 186 0,-67-171 987,-3-18-1083,0-1-1,-1 0 0,1 0 0,0 1 0,0-1 1,0 0-1,0 0 0,0 0 0,0 1 0,0-1 1,-1 0-1,1 0 0,0 0 0,0 1 0,0-1 1,-1 0-1,1 0 0,0 0 0,0 0 0,0 0 1,-1 1-1,1-1 0,0 0 0,0 0 0,-1 0 1,1 0-1,0 0 0,0 0 0,-1 0 0,1 0 1,0 0-1,0 0 0,-1 0 0,1 0 0,0 0 1,0 0-1,-1 0 0,1 0 0,0 0 0,0 0 1,-1-1-1,1 1 0,0 0 0,0 0 1,0 0-1,-1 0 0,1 0 0,0-1 0,0 1 1,-1 0-1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3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17487,'0'0'4096,"66"-10"-4728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4:3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12552,'0'0'3530,"17"-2"-2871,247-14 691,-75 6-703,-4-3-102,242-13 1086,-404 26-1713,129-8 1379,-121 5-2070,0-1 1,48-13-1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40 8840,'0'0'12795,"-11"-3"-12463,-1-2-219,7 3-57,1 0 0,-1 1 0,1-1 0,-1 1 0,1 0 0,-1 1-1,0-1 1,-8 1 0,12 0-12,0 0-1,0 1 1,-1-1-1,1 1 1,0-1-1,0 1 1,0 0-1,0-1 1,0 1-1,0 0 1,0 0-1,0 0 1,0 0-1,0 0 1,0 0-1,0 0 1,0 0-1,1 0 1,-1 0-1,1 1 1,-1-1-1,1 0 1,-2 3-1,1 0 93,-1 1-1,1-1 0,0 1 1,0-1-1,0 9 0,1-12-92,0 0 0,0 0-1,0 1 1,0-1 0,0 0-1,0 0 1,0 1-1,1-1 1,-1 0 0,0 0-1,1 0 1,-1 0 0,1 1-1,-1-1 1,1 0 0,0 0-1,0 0 1,1 2 0,-1-3-10,-1 0 0,1 1 1,0-1-1,0 0 1,-1 1-1,1-1 1,0 0-1,0 0 1,0 0-1,0 0 0,-1 0 1,1 0-1,0 0 1,0 0-1,0 0 1,0 0-1,-1 0 0,1 0 1,0 0-1,0-1 1,1 1-1,0-2 20,1 1 0,-1 0 0,1-1 0,-1 0 0,1 1-1,-1-1 1,0 0 0,0 0 0,0 0 0,0-1 0,0 1 0,0 0 0,-1-1-1,1 1 1,1-4 0,-1-1 82,0 1 0,0-1-1,0 0 1,-1 0-1,0 0 1,-1-9 0,1 15-116,-1 1 0,0-1 0,0 1 0,0 0 0,0-1 0,0 1 0,0-1 0,-1 1 0,1-1 0,0 1 0,0 0 0,0-1 0,0 1 0,0-1 0,-1 1 0,1 0 0,0-1 0,0 1 0,-1-1 0,1 1 0,0 0 0,-1-1 0,1 1 0,0 0 0,-1 0 0,1-1 0,0 1 0,-1 0 0,1 0 0,0-1 0,-1 1 0,1 0 0,-1 0 0,1 0 0,-1 0 0,1 0 0,0 0 0,-1 0 0,1 0 0,-1 0 0,1 0 0,-1 0 0,1 0 0,-1 0 0,1 0 0,0 0 0,-1 0 0,1 0 0,-1 0-1,1 1 1,0-1 0,-1 0 0,1 0 0,-1 1 0,1-1 0,0 0 0,-1 0 0,1 1 0,0-1 0,-1 1 0,-12 10 344,6-6-162,7-5-193,0 0 0,0 0 0,0 0 0,0 0 0,0 0 0,0 0 0,0 0 0,0 0 0,1 0 0,-1 0 0,0 0 0,0 0 0,0 0 0,0 0 0,0 0 0,0 0 0,0 0 0,0 0 0,0 0 0,0 0 0,0 1 0,0-1 0,0 0 0,0 0 0,0 0 0,0 0 0,0 0 0,1 2 1610,-20 2-468,-8 23-879,26-25-271,24-20 0,-18 13 0,6-4-4011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1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 10656,'0'0'11910,"-11"0"-11523,1 0-312,-2-1 188,-1 1-1,1 0 0,0 1 0,-1 0 1,-22 6-1,32-5-160,0 0 0,1 0-1,-1 0 1,1 0 0,-1 0 0,1 1 0,0-1 0,0 1 0,0-1-1,-2 4 1,3-4-27,0 0 0,-1 0 0,1 0 0,0 0 0,0 0 0,0 0 0,1 1 0,-1-1 0,0 0 0,1 0 0,-1 0 0,1 1 0,0-1 0,0 5 0,1-7-43,-1 1 0,1-1 0,-1 1 0,1-1 0,-1 1 0,1-1 0,0 1 0,-1-1 0,1 0 0,0 0 0,-1 1 0,1-1 0,0 0 0,0 0-1,-1 0 1,1 1 0,0-1 0,0 0 0,-1 0 0,1 0 0,0 0 0,-1-1 0,1 1 0,0 0 0,0 0 0,-1 0 0,1-1 0,0 1 0,-1 0 0,1 0 0,1-2 0,22-9 392,-22 9-390,0 1 0,-1-1 0,1 1 1,-1-1-1,0 0 0,1 0 0,-1 0 0,0 0 1,0 1-1,0-1 0,-1-1 0,1 1 0,0 0 1,-1 0-1,1 0 0,-1-3 0,1 3 43,-1-1-1,1 1 0,-1 0 1,1-1-1,0 1 1,0 0-1,0 0 1,0 0-1,0 0 1,0 0-1,3-3 0,-4 4-55,0 1 0,1 0 0,-1 0 0,0 0 0,0-1 0,0 1 0,1 0 0,-1 0 0,0-1 0,0 1 0,0 0 0,0 0 0,0-1 0,0 1 0,0 0 0,0 0 0,1-1 0,-1 1-1,0 0 1,0-1 0,0 1 0,0 0 0,0 0 0,-1-1 0,1 1 0,0 0 0,0-1 0,0 1 0,0 0 0,0 0 0,0-1 0,0 1 0,0 0 0,-1 0 0,1-1 0,0 1 0,0 0-1,0 0 1,-1 0 0,1-1 0,0 1 0,0 0 0,0 0 0,-1 0 0,1 0 0,0-1 0,0 1 0,-1 0 0,1 0 0,0 0 0,-1 0 0,0 0 328,1 0-330,0 0 0,0 0-1,0 1 1,0-1 0,0 0 0,0 0 0,0 1 0,0-1-1,0 0 1,0 0 0,0 0 0,0 1 0,1-1-1,-1 0 1,0 0 0,0 0 0,0 0 0,0 1-1,0-1 1,0 0 0,0 0 0,1 0 0,-1 0 0,0 1-1,0-1 1,0 0 0,0 0 0,1 0 0,-1 0-1,0 0 1,0 0 0,0 0 0,1 1 0,-1-1-1,0 0 1,0 0 0,0 0 0,1 0 0,-1 0 0,0 0-1,0 0 1,0 0 0,1 0 0,-1 0 0,0 0-1,4 0-269,1 0 0,-1 1 0,0-1 0,0-1 0,0 1 0,0-1 0,0 1 0,5-3 0,-4 2-1716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19 10544,'0'0'15167,"-10"-3"-14820,-31-9 2,40 11-135,0 1-1,-1-1 0,1 1 1,0 0-1,0-1 1,0 1-1,0 0 0,0 0 1,-1 0-1,1-1 0,0 1 1,0 1-1,0-1 1,-1 0-1,1 0 0,0 0 1,0 0-1,0 1 1,-2 0-1,2 0-72,1 0 1,0 0-1,0-1 0,0 1 0,-1 0 1,1 0-1,0 0 0,0 0 1,0 0-1,0 0 0,0-1 1,1 1-1,-1 0 0,0 0 1,0 0-1,1 0 0,-1 0 0,3 12-631,27 263 521,-6-37-31,-17-170 0,-3-33 0,9 47 0,-7-53 0,6 18 0,-4-22 0,-7-17 0,-7-19 0,-8-30 854,9 18-5664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0 9848,'0'0'15438,"-10"11"-15119,-4 4-206,7-7-29,-1 0 0,0-1 0,0 0 0,-1 0 0,-17 10 0,-23 13 282,21-14-22,-48 36-1,-111 94 1392,156-129-1133,26-15-367,0 0-1,0 1 1,0-1 0,0 1 0,1 1-1,-6 4 1,-2 0 377,10-7-531,0 0 0,0 1 0,0-1 0,0 0 0,0 1 0,1-1 1,-1 1-1,1-1 0,-1 1 0,-1 3 0,3-5-81,0 0 0,0 0 0,0 0 0,0 0 0,0 0 0,0 0 0,0 1 0,0-1 0,0 0 0,0 0 0,0 0 0,0 0 0,0 0 0,0 1 0,0-1 0,0 0 0,0 0 0,0 0 0,0 0 0,0 0 0,0 0 0,1 1 0,-1-1 0,0 0 0,0 0 0,0 0 0,0 0 0,0 0 0,0 0 0,0 0 0,1 0 0,-1 0 0,0 0 0,0 0 0,0 1 0,0-1 0,0 0 0,0 0 0,1 0 0,-1 0 0,0 0 0,0 0 0,0 0 0,0 0 0,0 0 0,1 0 0,-1 0 0,0 0 0,0-1 0,0 1 0,0 0 0,0 0 0,1 0 0,14 2 0,0 0 0,0 1 0,-1 1 0,1 0 0,-1 1 0,1 0 0,-1 1 0,-1 1 0,23 14 0,-12-4 0,-1 2 0,-1 0 0,-1 2 0,34 40 0,31 31 0,-83-90 0,-1 1 0,1 0 0,-1 0 0,0-1 0,0 2 0,0-1 0,0 0 0,1 4 0,7 12 0,-10-50 865,3 6-5737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9536,'0'0'17106,"1"15"-16547,24 241 2103,-20-230-2531,11 69 1251,5 109 1,-15-118-1383,-4-79 0,-1-1 0,-10-8 0,-6-3 0,12 4 0,0 0 0,0 0 0,-1 0 0,1-1 0,0 1 0,0-1 0,1 0 0,-1 0 0,0 0 0,1 0 0,-1 0 0,1 0 0,-4-4 0,-4-10-3935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0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18295,'0'0'1678,"15"-4"-740,78-22 413,176-26-1,115 20-484,-282 29-570,-123 3-3420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10448,'0'0'12241,"13"-5"-11599,0 1-488,0 0 1,1 0-1,-1 2 0,1-1 0,0 2 0,0 0 0,15 1 1,230 30 1911,61 6 2075,-318-36-4012,-1 0-1,1 1 1,0-1-1,0-1 0,0 1 1,0 0-1,-1 0 0,1-1 1,0 1-1,0-1 1,-1 1-1,1-1 0,2-1 1,-4 1-122,1 0 1,-1 0 0,0 0-1,0 0 1,0 1 0,0-1-1,0 0 1,-1 0-1,1 0 1,0 0 0,0 0-1,0 1 1,-1-1 0,1 0-1,0 0 1,-1 0 0,1 1-1,-1-1 1,1 0-1,-1 1 1,1-1 0,-1 0-1,0 1 1,0-2 0,0 1-10,-15-18 860,6 9-5687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9344,'0'0'10105,"11"7"-9609,3 0-188,0 0 1,1 0 0,0-2-1,0 0 1,0 0 0,0-1-1,18 1 1,-26-5-185,0-1 0,-1 0 0,1 0 0,0 0 0,-1-1 0,1 0 0,-1-1 0,0 1 0,0-1 1,0 0-1,0-1 0,0 1 0,0-1 0,-1 0 0,0-1 0,0 1 0,0-1 0,-1 0 0,1 0 0,-1-1 0,4-6 0,-7 10-51,1-1-1,-1 1 0,0-1 0,0 1 1,0-1-1,0 1 0,0-1 0,0 1 1,-1-1-1,1 0 0,-1 0 0,0 1 1,0-5-1,0 5-32,-1 1 0,1-1 0,-1 0 0,1 1 1,-1-1-1,0 1 0,0 0 0,0-1 0,0 1 0,0 0 0,0-1 0,0 1 1,0 0-1,0 0 0,0 0 0,-1 0 0,1 0 0,-1 0 0,1 0 0,0 1 0,-1-1 1,0 0-1,-1 0 0,-3-1 30,-1 0 0,1 1-1,-1-1 1,0 1 0,1 1 0,-1-1 0,0 1 0,1 0 0,-1 1 0,0-1-1,0 1 1,1 1 0,-1-1 0,1 1 0,-12 5 0,8-2 67,-1 0 0,1 1 1,0 1-1,0-1 0,1 1 0,0 1 1,0 0-1,-11 13 0,19-19-91,-1 0 0,1 0-1,0 0 1,-1 0 0,1 1 0,0-1-1,0 0 1,1 1 0,-1-1 0,0 1-1,1-1 1,-1 1 0,1-1 0,0 1-1,0-1 1,0 1 0,0-1 0,0 1-1,1-1 1,-1 1 0,1-1 0,0 1-1,0-1 1,-1 0 0,1 1 0,1-1 0,-1 0-1,3 4 1,-1 0 33,1-1 1,0 0-1,1 0 0,-1-1 1,1 1-1,0-1 1,0 0-1,0 0 0,0 0 1,10 4-1,3-1 9,-1 0 1,1-1-1,0-1 0,1 0 0,-1-2 1,20 2-1,4-3 147,67-5 0,-58-7 699,-15 2-5849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10848,'0'0'17023,"14"1"-16590,33 1 159,74-7-1,-45-4-90,140-10 1135,-75 15-501,-135 3-1135,-6 1 0,0 0 0,0 0 0,0 1 0,0-1 0,0 0 0,0 0 0,0 0 0,0 0 0,0 0 0,0 0 0,0 0 0,0 0 0,0 1 0,0-1 0,0 0 0,0 0 0,0 0 0,0 0 0,0 0 0,0 0 0,0 0 0,0 1 0,0-1 0,0 0 0,0 0 0,0 0 0,0 0 0,0 0 0,0 0 0,0 0 0,0 0 0,0 1 0,0-1 0,0 0 0,0 0 0,0 0 0,0 0 0,0 0 0,0 0 0,1 0 0,-1 0 0,0 0 0,0 0 0,0 0 0,0 1 0,0-1 0,0 0 0,0 0 0,0 0 0,1 0 0,-1 0 0,0 0 0,0 0 0,0 0 0,0 0 0,0 0 0,0 0 0,0 0 0,1 0 0,-1 0 0,0 0 0,0 0 0,0 0 0,-10 2 874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1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9744,'0'0'11001,"11"2"-10489,2 1-338,-6-2-58,0 1 0,1-1 0,-1-1-1,0 1 1,0-1 0,14-2 0,197-4 2031,-50 7-1073,28-2 784,-172 0-1142,0 1 1,39 6-1,-57-6-472,13-1 1396,-15-2-667,-11 0-541,-5 2 346,1-1-1444,5-4-3506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5:2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 9744,'0'0'10201,"-10"11"-9627,-34 33 4,36-36-122,0-1 1,-16 12 0,-2 3 547,25-21-981,-13 14 508,0 0 0,1 1 0,1 1 0,1 0 0,0 1 0,-14 30 0,3 12 914,-15 68-1,31-103-1001,2 0 0,0 1 1,2 0-1,1-1 0,3 42 0,1-52-443,0 0 0,1 0 0,0-1 0,1 0 0,0 0 0,2 0 0,8 14 0,-13-21 0,1-1 0,1 0 0,-1-1 0,1 1 0,0 0 0,0-1 0,1 0 0,-1 0 0,1 0 0,0-1 0,0 0 0,1 0 0,-1 0 0,1 0 0,0-1 0,0 0 0,0 0 0,1-1 0,-1 1 0,1-1 0,7 1 0,14 0 0,1 0 0,0-2 0,0-1 0,-1-1 0,33-6 0,1-6 0,-20 3 0,-28 6 0,0 0 0,-1 0 0,1-1 0,-1-1 0,0-1 0,0 0 0,-1 0 0,0-1 0,0-1 0,0 0 0,-2 0 0,12-13 0,-16 15 0,-1-1 0,0 0 0,0 0 0,-1 0 0,0 0 0,-1-1 0,1 0 0,-2 1 0,4-15 0,-1-8 0,3-42 0,-8 62 0,0 0 0,-1 0 0,-1 0 0,1 1 0,-1-1 0,-1 1 0,0-1 0,-7-14 0,3 10 0,0 0 0,-1 1 0,-1 0 0,-18-23 0,9 9 0,15 23 0,0 0 0,0 0 0,-1 0 0,-5-6 0,-18-20 0,22 24 0,0 1 0,-1 0 0,1 0 0,-2 0 0,-10-8 0,-2 0 0,15 11 0,-1-1 0,0 0 0,0 1 0,-9-4 0,-26-11 0,27 11 0,0 1 0,0 1 0,-1 0 0,0 1 0,-14-3 0,28 7 0,-13-2 0,-1 0 0,1 0 0,0 2 0,-1 0 0,1 0 0,-20 4 0,-19 8 556,-33 7-786,25-14-4031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21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632 410 8840,'0'0'11478,"-13"-2"-11173,-84-20 595,95 21-865,-33-9 647,-40-7 0,63 15-527,0 0 1,1 2-1,-1-1 0,0 2 0,0-1 0,1 2 0,-21 4 0,23-4-63,1 0 26,0 0 0,0 0 0,0 1 0,0-1 0,1 2 0,0-1 0,-1 1 0,1 0 0,1 1 0,-11 8 0,12-9-47,-6 7 131,0 0 0,0 0-1,1 1 1,1 0 0,0 1 0,0 0 0,1 0 0,-6 16-1,8-13-42,0 0-1,2 1 0,0 0 1,0 0-1,2 0 0,0 0 1,1 33-1,1-42-94,1-1-1,0 1 1,0-1 0,1 1-1,0-1 1,0 1 0,1-1-1,0 0 1,0 0 0,0 0-1,1-1 1,0 1 0,1-1-1,-1 0 1,1 0 0,1 0-1,-1-1 1,1 1 0,11 7-1,-12-9-5,1-1 1,0 0-1,-1 0 0,1 0 0,0-1 0,0 0 0,0 0 0,0 0 0,1-1 0,-1 0 0,0 0 0,13 0 0,17-8 481,-45 8-460,0 0 0,0 1 0,1-1 1,-1 2-1,0-1 0,1 1 0,0 1 1,-14 6-1,-65 45 682,79-50-750,0 1-11,1 0 0,0 0 0,0 0 0,1 1 0,0 0 0,0 0 0,0 0 0,1 1 0,-7 13 0,10-16 0,-1 0 0,1 0 0,0 1 0,1-1 0,-1 1 0,1-1 0,0 1 0,1 0 0,-1-1 0,1 1 0,0 0 0,0-1 0,1 1 0,0 0 0,0-1 0,2 9 0,0-9 0,0 0 0,0 0 0,0-1 0,0 1 0,0-1 0,1 0 0,0 0 0,0 0 0,0 0 0,9 5 0,3 2 0,30 15 0,-35-21 0,0 0 0,0 0 0,1-1 0,0 0 0,0-1 0,0-1 0,0 1 0,0-2 0,24 0 0,-20-1 0,13 1 0,40-6 0,-59 4 0,1-1 0,-1-1 0,1 0 0,-1 0 0,0-1 0,-1-1 0,14-6 0,109-63 0,-89 52 0,-41 20 0,0 1 0,1-1 0,-1 1 0,0 0 0,1 0 0,-1 0 0,1 0 0,2 0 0,9-3 0,-3-5 0,-11 8 0,1 0 0,-1 1 0,1-1 0,0 0 0,-1 1 0,1-1 0,-1 1 0,1-1 0,0 1 0,0-1 0,-1 1 0,1 0 0,0-1 0,0 1 0,0 0 0,-1 0 0,2-1 0,1-4 0,-1-1 0,-1 1 0,1-1 0,-1 0 0,1-7 0,0 4 0,0 5 0,0-1 0,0 1 0,0-1 0,1 1 0,0 0 0,0 0 0,0 0 0,0 0 0,1 1 0,0-1 0,-1 1 0,1 0 0,0 0 0,1 0 0,-1 1 0,0-1 0,7-1 0,-6 2 0,1 2 0,0-1 0,0 0 0,0 1 0,0 0 0,0 1 0,0-1 0,-1 1 0,1 0 0,0 1 0,0-1 0,8 5 0,16 2 0,-21-4 0,-4-5 0,-9-7 0,2 6 0,0 0 0,0 1 0,0-1 0,-1 0 0,1 0 0,-1 1 0,1 0 0,-1-1 0,0 1 0,1 0 0,-1 0 0,0 1 0,0-1 0,0 1 0,0-1 0,0 1 0,-3 0 0,-4 0 0,1 0 0,-1 0 0,0 1 0,-9 3 0,11-2 0,0 1 0,0 0 0,0 0 0,1 1 0,-1 0 0,1 1 0,0-1 0,1 1 0,-1 1 0,1-1 0,0 1 0,0 0 0,0 0 0,1 1 0,0 0 0,1 0 0,-1 0 0,1 0 0,0 1 0,-4 13 0,6-15 0,0 0 0,1 0 0,0 0 0,0 1 0,0-1 0,1 0 0,0 1 0,0-1 0,0 0 0,1 0 0,0 1 0,0-1 0,1 0 0,-1 0 0,1 0 0,1 0 0,-1 0 0,7 9 0,-6-10 0,0-1 0,0 0 0,1-1 0,-1 1 0,1-1 0,0 1 0,0-1 0,0 0 0,1-1 0,-1 1 0,1-1 0,-1 0 0,1 0 0,0 0 0,0-1 0,0 1 0,0-1 0,0 0 0,0-1 0,0 1 0,0-1 0,0 0 0,7-1 0,-5 0 0,-1 0 0,0 0 0,0-1 0,0 0 0,-1 0 0,1 0 0,0-1 0,-1 0 0,1 0 0,-1 0 0,0-1 0,0 1 0,-1-1 0,1-1 0,-1 1 0,1-1 0,6-9 0,-4 2 0,0 0 0,0 0 0,-1 0 0,-1-1 0,0 0 0,0 0 0,2-14 0,-6 17 0,0 0 0,0 0 0,0 0 0,-2-14 0,0-8 0,-4 39 0,-2 13 0,-3 33 0,-2-1 0,-3 0 0,-39 91 0,-105 237 0,103-269 0,53-99 0,3-11 0,0 0 0,0 0 0,-1 0 0,1 0 0,0 0 0,0-1 0,0 1 0,-1 0 0,1 0 0,0 0 0,-1 0 0,1-1 0,-1 1 0,1 0 0,-1 0 0,1-1 0,-1 1 0,1 0 0,-1-1 0,0 1 0,1 0 0,-2 0 0,39-38 0,23-33 0,61-95 0,-26 33 0,-45 73 0,62-58 0,-81 87 0,17-16 0,-22 21 0,0-1 0,-1-1 0,29-42 0,-50 63 0,0 1 0,1 0 0,-1 0 0,7-5 0,10-11 0,0-13 0,-18 22 0,-3 11 0,0-1 0,0 1 0,0-1 0,0 1 0,1-1 0,-1 1 0,0-1 0,1 1 0,-1 0 0,1-1 0,0 1 0,-1 0 0,1-1 0,1 0 0,15-21 0,-18 26 0,-1-1 0,1 0 0,0 0 0,0 0 0,0 1 0,0-1 0,1 0 0,-1 1 0,1-1 0,-1 4 0,-3 13 0,-17 42 0,-22 112 0,42-166 0,0-1 0,0 1 0,1 0 0,0-1 0,1 12 0,-1-17 0,0 0 0,0 1 0,0-1 0,1 0 0,-1 0 0,0 0 0,1 1 0,-1-1 0,1 0 0,0 0 0,-1 0 0,1 0 0,0 0 0,-1 0 0,1 0 0,0 0 0,0-1 0,0 1 0,0 0 0,0 0 0,0-1 0,0 1 0,0 0 0,0-1 0,0 1 0,1-1 0,-1 0 0,0 1 0,0-1 0,0 0 0,1 0 0,-1 1 0,0-1 0,0 0 0,1 0 0,1-1 0,4 0 0,0 0 0,0 0 0,0-1 0,-1 0 0,1-1 0,0 0 0,-1 1 0,0-2 0,1 1 0,-1-1 0,0 0 0,-1 0 0,7-7 0,7-7 0,-1-2 0,19-25 0,-11 12 0,-13 15 0,0-1 0,16-32 0,-18 31 0,0 0 0,17-20 0,-4 2 0,-30 79 0,2-17 0,-3 9 0,-1 46 0,7-71 0,1 1 0,0 0 0,1 0 0,0 0 0,0-1 0,1 1 0,0-1 0,1 1 0,-1-1 0,7 12 0,-8-18 0,0 1 0,1-1 0,0 0 0,-1 0 0,1 1 0,0-1 0,0 0 0,0 0 0,1-1 0,-1 1 0,0 0 0,1-1 0,-1 1 0,1-1 0,-1 0 0,1 0 0,-1 0 0,1 0 0,0 0 0,0-1 0,0 1 0,4 0 0,2-2 0,0 1 0,0-1 0,1 0 0,-1-1 0,16-5 0,-15 3 0,0 0 0,-1-1 0,1 0 0,-1 0 0,0-1 0,17-13 0,-6 0 0,29-31 0,-38 36 0,0-1 0,14-25 0,-16 23 0,1 1 0,15-19 0,-23 34 0,0-1 0,-1 0 0,1 0 0,0-1 0,-1 1 0,0 0 0,0 0 0,0-1 0,0 1 0,0-1 0,0 1 0,0-1 0,-1 1 0,1-1 0,-1-3 0,-15 67 0,12-45 0,1 1 0,1 0 0,1-1 0,3 27 0,-2-33 0,1 0 0,1 1 0,0-1 0,0 0 0,1-1 0,0 1 0,1-1 0,8 14 0,-11-20 0,0-1 0,0 0 0,-1 1 0,1-1 0,0 0 0,1 0 0,-1 0 0,0 0 0,1-1 0,-1 1 0,1 0 0,-1-1 0,1 0 0,0 0 0,-1 0 0,1 0 0,0 0 0,0 0 0,0-1 0,0 1 0,0-1 0,0 0 0,0 0 0,-1 0 0,1 0 0,5-2 0,1 0 0,-1-1 0,0 0 0,0 0 0,0-1 0,0 0 0,-1-1 0,1 0 0,10-10 0,-1 3 0,-1-1 0,0 0 0,-1-2 0,0 0 0,-1 0 0,-1-2 0,0 1 0,12-24 0,63-134 0,5-74 0,-67 171 0,-4 14 0,-3-1 0,-3-1 0,-3 0 0,5-73 0,-18 123 0,0 0 0,-2 0 0,0 0 0,0 0 0,-7-20 0,9 35 0,0-1 0,0 1 0,0-1 0,0 1 0,0-1 0,0 1 0,0-1 0,-1 0 0,1 1 0,0-1 0,0 1 0,-1-1 0,1 1 0,0 0 0,-1-1 0,1 1 0,0-1 0,-1 1 0,1-1 0,-1 1 0,1 0 0,0-1 0,-1 1 0,1 0 0,-1 0 0,1-1 0,-1 1 0,1 0 0,-1 0 0,1 0 0,-1 0 0,0-1 0,-1 2 0,1-1 0,0 1 0,0-1 0,0 1 0,0-1 0,0 1 0,0 0 0,0 0 0,0 0 0,0-1 0,0 1 0,0 0 0,-1 2 0,-21 34 0,22-36 0,-13 29 0,1 0 0,1 2 0,-8 35 0,-16 103 0,23-103 0,-23 189 0,27-69 0,6-160 0,1 0 0,2 0 0,0 0 0,2 0 0,1 0 0,10 41 0,-10-60 0,0 1 0,0-1 0,1 0 0,0-1 0,1 1 0,0-1 0,0 0 0,0 0 0,8 7 0,-12-14 0,1 1 0,0-1 0,-1 1 0,1-1 0,0 0 0,0 1 0,-1-1 0,1 0 0,0 0 0,0 0 0,-1 0 0,1-1 0,0 1 0,-1 0 0,1-1 0,0 1 0,-1-1 0,1 0 0,0 0 0,1 0 0,33-18 0,-24 10 0,0 0 0,-1 0 0,0-1 0,-1-1 0,0 1 0,0-2 0,-1 1 0,-1-1 0,0-1 0,0 1 0,6-16 0,-2-2 0,0 0 0,-2-1 0,-1 0 0,5-33 0,-13 29 0,-13 146 0,11-74 0,0-7 0,2-1 0,4 35 0,-4-56 0,1 0 0,0 0 0,0 0 0,1 0 0,-1-1 0,2 1 0,-1-1 0,1 1 0,0-1 0,1 0 0,0-1 0,8 10 0,-10-14 0,-1-1 0,1 1 0,-1-1 0,1 0 0,0 1 0,0-1 0,0 0 0,0-1 0,0 1 0,0 0 0,0-1 0,0 0 0,0 0 0,0 0 0,0 0 0,0 0 0,0 0 0,0-1 0,4-1 0,5 0 0,0-2 0,-1 1 0,17-8 0,-12 2 0,0 0 0,-1-1 0,-1-1 0,1 0 0,-2-1 0,0-1 0,0 0 0,-1 0 0,0-1 0,12-22 0,0-3 0,-1-1 0,32-82 0,-26 42 0,-4 0 0,-4-2 0,-3 0 0,-4-1 0,3-88 0,-13 131 0,-2 22 0,0-1 0,-1 1 0,-1 0 0,0-1 0,-2 1 0,-5-27 0,7 44 0,0 0 0,0 0 0,-1 0 0,1 1 0,0-1 0,-1 0 0,1 0 0,-1 0 0,1 0 0,-1 0 0,1 0 0,-1 1 0,0-1 0,1 0 0,-2 0 0,1 0 0,1 1 0,0 0 0,-1 0 0,1 0 0,0 0 0,-1 0 0,1 0 0,0 0 0,-1 1 0,1-1 0,0 0 0,-1 0 0,1 0 0,0 0 0,-1 0 0,1 0 0,0 1 0,0-1 0,-1 0 0,1 0 0,0 1 0,0-1 0,-1 0 0,1 0 0,0 1 0,0-1 0,-1 0 0,1 0 0,0 1 0,-15 34 0,10-24 0,-11 32 0,1 2 0,-16 81 0,-2 98 0,12-66 0,15-116 0,2 1 0,1 57 0,4-75 0,1 1 0,2-2 0,0 1 0,1 0 0,12 32 0,-16-56 0,-1 1 0,0-1 0,1 0 0,-1 0 0,0 0 0,1 1 0,0-1 0,-1 0 0,1 0 0,0 0 0,0 0 0,-1 0 0,1 0 0,0 0 0,0-1 0,0 1 0,0 0 0,0 0 0,0-1 0,0 1 0,0 0 0,1-1 0,-1 0 0,0 1 0,0-1 0,0 1 0,1-1 0,-1 0 0,0 0 0,0 0 0,1 0 0,-1 0 0,0 0 0,0 0 0,1 0 0,-1 0 0,0-1 0,0 1 0,0 0 0,1-1 0,-1 1 0,0-1 0,2-1 0,2-1 0,0 0 0,-1 0 0,1-1 0,-1 0 0,0 0 0,0 0 0,0 0 0,5-8 0,1-4 0,0-1 0,-2 0 0,1-1 0,-2 0 0,-1 0 0,0-1 0,-1 1 0,-1-1 0,-1-1 0,-1 1 0,0-38 0,-2 50 0,0 7 0,0 0 0,0 0 0,0 0 0,0 0 0,0 0 0,0 0 0,0 0 0,0 0 0,0 0 0,0 0 0,0 0 0,0 0 0,0 0 0,0 0 0,0 0 0,0 0 0,0 0 0,0 0 0,0 0 0,0 0 0,1 0 0,-1 0 0,0 0 0,0 0 0,0-1 0,0 1 0,0 0 0,0 0 0,0 0 0,0 0 0,0 0 0,0 0 0,8 8 0,2 0 0,0-1 0,0 0 0,1 0 0,-1-1 0,2-1 0,-1 0 0,1-1 0,-1 0 0,1 0 0,0-1 0,0-1 0,1 0 0,-1-1 0,0 0 0,1-1 0,-1 0 0,0-1 0,16-3 0,-20 3 0,2 0 0,-1-1 0,0 0 0,1 0 0,-1-1 0,9-4 0,-15 6 0,-1-1 0,1 1 0,-1-1 0,1 0 0,-1 0 0,0 0 0,0 0 0,0 0 0,0 0 0,0-1 0,0 1 0,0-1 0,-1 1 0,1-1 0,-1 0 0,0 1 0,0-1 0,0 0 0,0 0 0,0-4 0,0 0 0,-1-1 0,1 1 0,-2 0 0,1 0 0,-1 0 0,0 0 0,0 0 0,-1 0 0,0 0 0,0 0 0,-1 1 0,-4-8 0,7 13 0,0 1 0,0-1 0,-1 1 0,1 0 0,0-1 0,0 1 0,-1-1 0,1 1 0,0-1 0,0 1 0,0-1 0,0 1 0,0-1 0,0 1 0,0-1 0,0 1 0,0-1 0,0 1 0,0-1 0,0 1 0,0-1 0,0 1 0,0-1 0,1 1 0,-1-1 0,0 1 0,0 0 0,0-1 0,1 1 0,-1-1 0,0 1 0,1 0 0,-1-1 0,0 1 0,1 0 0,-1-1 0,1 1 0,-1 0 0,0-1 0,1 1 0,-1 0 0,1 0 0,-1 0 0,1-1 0,18-1 0,7 4 0,-1 1 0,1 0 0,-1 2 0,0 1 0,34 13 0,-57-18 0,0 0 0,0 0 0,0 0 0,0 0 0,0 1 0,-1-1 0,1 1 0,0-1 0,0 1 0,-1 0 0,1-1 0,-1 1 0,0 0 0,1 0 0,-1 0 0,0 0 0,1 2 0,-1 0 0,0 0 0,0 0 0,-1 0 0,1 0 0,-1 0 0,0 0 0,0 0 0,0 0 0,-1 4 0,-2 8 0,-1 0 0,-1 0 0,-12 27 0,13-33 0,-47 95 0,50-102 0,0 0 0,0-1 0,0 1 0,1 0 0,0 0 0,-1 0 0,1 0 0,0 0 0,1 0 0,-1 0 0,0 0 0,1 0 0,0 0 0,-1 0 0,1-1 0,0 1 0,1 0 0,-1 0 0,0-1 0,1 1 0,-1-1 0,1 1 0,0-1 0,0 0 0,0 0 0,0 1 0,0-1 0,1-1 0,-1 1 0,1 0 0,-1-1 0,1 1 0,-1-1 0,1 0 0,0 0 0,0 0 0,-1 0 0,1 0 0,0 0 0,0-1 0,0 0 0,0 1 0,0-1 0,5-1 0,2-1 0,-1-1 0,0-1 0,0 0 0,0 0 0,-1-1 0,1 0 0,-1 0 0,0-1 0,-1 0 0,1 0 0,-1-1 0,0 0 0,-1 0 0,0-1 0,0 1 0,-1-2 0,0 1 0,7-13 0,8-22 0,20-61 0,-30 69 0,-10 35 0,1 0 0,-1 0 0,0 0 0,0 1 0,0-1 0,0 0 0,0 0 0,0 0 0,0 0 0,0 0 0,0 0 0,0 0 0,0 0 0,0 0 0,0 1 0,1-1 0,-1 0 0,0 0 0,0 0 0,0 0 0,0 0 0,0 0 0,0 0 0,0 0 0,0 0 0,1 0 0,-1 0 0,0 0 0,0 0 0,0 0 0,0 0 0,0 0 0,0 0 0,1 0 0,-1 0 0,0 0 0,0 0 0,0 0 0,0 0 0,0 0 0,0 0 0,0 0 0,1 0 0,-1 0 0,0 0 0,0 0 0,0 0 0,0-1 0,0 1 0,0 0 0,0 0 0,0 0 0,0 0 0,0 0 0,1 0 0,-1 0 0,2 11 0,0 22 0,12 60 0,-10-70 0,-1-2 0,2-1 0,10 33 0,-14-50 0,1 1 0,-1-1 0,1 0 0,0 0 0,0 0 0,0 0 0,0 0 0,0 0 0,1 0 0,-1-1 0,1 1 0,0-1 0,-1 0 0,1 0 0,0 0 0,1 0 0,-1 0 0,0-1 0,0 0 0,1 1 0,-1-1 0,6 1 0,1-2 0,1-1 0,-1-1 0,0 1 0,-1-2 0,1 1 0,0-1 0,-1-1 0,1 0 0,-1 0 0,0-1 0,0 0 0,-1 0 0,1-1 0,-1 0 0,8-8 0,-3 1 0,-1 0 0,0-1 0,-1 0 0,0-1 0,-2 0 0,1-1 0,11-27 0,-8 12 0,16-59 0,-27 81 0,0 4 0,-1-1 0,0 1 0,0-1 0,0 0 0,-1-5 0,-30 77 0,17-28 0,1 1 0,2 0 0,-9 63 0,19-95 0,0 0 0,0 1 0,1-1 0,0 0 0,0 0 0,3 10 0,-3-13 0,0-1 0,0 0 0,0 0 0,1 0 0,-1 0 0,1 0 0,-1 0 0,1 0 0,0 0 0,0 0 0,1-1 0,-1 1 0,0-1 0,1 0 0,4 4 0,-6-6 0,1 1 0,-1-1 0,0 0 0,1 0 0,-1 1 0,1-1 0,-1 0 0,1 0 0,-1 0 0,0-1 0,1 1 0,-1 0 0,1 0 0,-1-1 0,0 1 0,1-1 0,1 0 0,25-16 0,-17 10 0,-3 3 0,-1-2 0,0 1 0,1-1 0,-2 0 0,1 0 0,10-14 0,-1 0 0,12-26 0,-3 6 0,-1 4 0,-26 41 0,1 0 0,-1 0 0,1 0 0,0 0 0,0 1 0,1-1 0,0 0 0,0 1 0,0-1 0,1 7 0,9 64 0,-8-67 0,0-1 0,1 1 0,0-1 0,0 0 0,1 0 0,0 0 0,0-1 0,1 1 0,0-1 0,0 0 0,7 7 0,-11-13 0,1-1 0,-1 1 0,0 0 0,1-1 0,-1 0 0,1 1 0,-1-1 0,1 0 0,-1 1 0,1-1 0,-1 0 0,1 0 0,-1 0 0,1 0 0,-1-1 0,1 1 0,-1 0 0,1-1 0,-1 1 0,1-1 0,-1 1 0,0-1 0,1 1 0,-1-1 0,0 0 0,3-2 0,33-27 0,-34 27 0,76-80 0,-17 16 0,-53 60 0,1-1 0,-1 1 0,1 0 0,0 1 0,1 0 0,-1 1 0,1 0 0,0 0 0,1 2 0,-1-1 0,1 1 0,-1 1 0,1 0 0,13 0 0,-23 1 0,1 1 0,-1 0 0,1 1 0,-1-1 0,1 0 0,-1 1 0,0-1 0,1 1 0,-1 0 0,0 0 0,1 0 0,-1 0 0,0 0 0,0 0 0,0 1 0,0-1 0,0 1 0,0-1 0,0 1 0,0 0 0,-1 0 0,1 0 0,-1 0 0,1 0 0,-1 0 0,2 3 0,1 5 0,0 0 0,0 0 0,-1 0 0,3 18 0,-4-17 0,-2-10 0,0 0 0,0-1 0,0 1 0,0 0 0,0-1 0,0 1 0,0 0 0,1-1 0,-1 1 0,0 0 0,0-1 0,1 1 0,-1 0 0,0-1 0,0 1 0,1-1 0,-1 1 0,1-1 0,-1 1 0,1-1 0,-1 1 0,0-1 0,1 1 0,0-1 0,-1 1 0,1-1 0,-1 0 0,1 1 0,-1-1 0,1 0 0,0 0 0,-1 1 0,1-1 0,0 0 0,-1 0 0,1 0 0,1 0 0,0-1 0,0 0 0,0 0 0,0-1 0,0 1 0,0 0 0,0-1 0,0 0 0,0 1 0,-1-1 0,3-3 0,114-137 0,-118 141 0,1 0 0,0 0 0,0-1 0,0 1 0,0 0 0,0 0 0,1 0 0,-1 0 0,0 0 0,0 1 0,1-1 0,-1 0 0,0 0 0,1 1 0,-1-1 0,1 1 0,-1 0 0,1-1 0,-1 1 0,1 0 0,-1 0 0,1-1 0,1 2 0,-2-1 0,0 1 0,0-1 0,1 1 0,-1 0 0,-1 0 0,1-1 0,0 1 0,0 0 0,0 0 0,0 0 0,0 0 0,-1 0 0,1 0 0,-1 0 0,1 0 0,0 0 0,-1 0 0,0 1 0,1-1 0,-1 0 0,0 0 0,0 0 0,1 1 0,-1-1 0,0 0 0,0 0 0,0 1 0,-1 1 0,0 33 0,1-11 0,2 30 0,-2-54 0,-1 0 0,1 0 0,1-1 0,-1 1 0,0 0 0,0-1 0,0 1 0,0 0 0,0-1 0,1 1 0,-1 0 0,0-1 0,1 1 0,-1 0 0,0-1 0,1 1 0,-1 0 0,1-1 0,-1 1 0,1-1 0,-1 1 0,1-1 0,-1 0 0,1 1 0,0-1 0,-1 1 0,1-1 0,0 0 0,-1 0 0,1 1 0,0-1 0,-1 0 0,1 0 0,0 0 0,0 0 0,-1 1 0,1-1 0,0 0 0,-1-1 0,1 1 0,0 0 0,0 0 0,-1 0 0,1 0 0,0 0 0,-1-1 0,1 1 0,0 0 0,-1-1 0,2 0 0,3-1 0,0-1 0,-1 1 0,1-1 0,-1-1 0,6-4 0,29-28 0,-16 13 0,1 1 0,1 2 0,53-34 0,-53 40 0,-19 9 0,1 1 0,1 0 0,-1 0 0,0 0 0,1 1 0,0 0 0,0 1 0,0 0 0,15-3 0,-22 6 0,0-1 0,-1 0 0,1 0 0,0 0 0,-1 1 0,1-1 0,0 0 0,-1 1 0,1-1 0,-1 1 0,1-1 0,-1 0 0,1 1 0,-1-1 0,1 1 0,-1 0 0,1-1 0,-1 1 0,0-1 0,1 1 0,-1 0 0,0-1 0,0 1 0,1-1 0,-1 1 0,0 0 0,0 0 0,0-1 0,0 1 0,0 0 0,0-1 0,0 2 0,0 29 0,0-22 0,0-8 0,0 27 0,4 29 0,-3-49 0,0 1 0,1-1 0,0 0 0,1 0 0,0 0 0,0 0 0,9 15 0,-9-19 0,0 0 0,1 0 0,0 0 0,-1 0 0,2 0 0,-1-1 0,0 0 0,1 0 0,-1 0 0,1 0 0,0-1 0,0 0 0,0 0 0,0 0 0,0 0 0,9 1 0,-2-1 0,1-1 0,0 0 0,0 0 0,-1-2 0,24-2 0,-12 2 984,-15 1-1968,-15 1-2951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22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13168,'0'0'13375,"11"-3"-12869,4 0-324,-9 2-70,0-1-1,0 1 1,0-1 0,0 0 0,0 0 0,10-6 0,-6-2 1325,-16 18 1446,-12 1-2458,-1 2 453,8-6-5823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23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18 10152,'0'0'9879,"-8"10"-9111,0 4-499,4-9-117,1 1 1,-1-1-1,0 0 1,0 0-1,0 0 1,-1 0-1,-9 7 0,13-11 7,0 0 0,-1 0-1,1 0 1,0 0-1,0-1 1,-1 1-1,1 0 1,-1-1 0,1 1-1,-1-1 1,1 1-1,-1-1 1,-1 0 0,-2-4 1323,8-10-622,1 5-406,-1 0 0,-1 0 0,0 0 1,2-11-1,-3-5-2634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24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9744,'0'0'19832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31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10040,'0'0'14603,"1"16"-14264,8 197 848,-2-108-416,0-2 440,6-67 980,-13-49-1293,6-151 224,-5 108-990,3 0 1,13-68-1,-15 110-132,-1 8 0,0 0 0,0 0 0,0 0 0,1 0 0,0 0 0,0 0 0,0 0 0,1 0 0,0 1 0,0-1 0,1 1 0,3-5 0,-1 3 0,0 1 0,1 0 0,-1 0 0,1 1 0,0 0 0,1 0 0,-1 0 0,9-3 0,-12 7 0,0-1 0,-1 1 0,1 0 0,0 0 0,0 1 0,0-1 0,0 1 0,0 0 0,1 0 0,-1 0 0,0 0 0,0 1 0,0 0 0,0 0 0,-1 0 0,1 0 0,0 1 0,0-1 0,-1 1 0,5 2 0,3 3 0,1 1 0,-1 0 0,0 1 0,0 0 0,-1 1 0,-1 0 0,1 1 0,-2-1 0,1 2 0,-2-1 0,1 1 0,-2 1 0,1-1 0,-2 1 0,6 18 0,-1-3 0,-2 0 0,7 41 0,12 101 0,-24-153 0,-1 1 0,0 20 0,-11-60 856,2 8-5676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0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24 16384,'0'0'1447,"-103"-6"-655,77 4 0,20-2-184,10 2 16,2-2-376,16 2 0,26 2-168,11-4 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32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4 12552,'0'0'12218,"-11"10"-11739,-33 34-9,42-41-392,0 0-1,0 0 1,1 0-1,-1 0 1,0 1-1,1-1 1,0 0 0,0 1-1,0-1 1,0 1-1,0 0 1,1-1-1,0 1 1,0-1-1,0 1 1,0 0-1,0-1 1,1 1-1,-1-1 1,1 1-1,0-1 1,0 1 0,0-1-1,1 1 1,-1-1-1,1 0 1,0 0-1,0 0 1,0 0-1,0 0 1,1 0-1,-1-1 1,1 1-1,-1-1 1,1 1 0,0-1-1,0 0 1,5 2-1,-1-1 10,0 0 1,0-1-1,0 0 0,0 0 0,0 0 1,1-1-1,-1 0 0,1-1 0,-1 0 1,1 0-1,-1-1 0,1 1 1,-1-2-1,0 1 0,1-1 0,-1 0 1,0-1-1,0 1 0,0-1 0,-1-1 1,1 1-1,-1-1 0,0 0 0,0-1 1,0 0-1,0 0 0,-1 0 0,6-7 1,-8 9-31,-1 1 1,0-1 0,0 0-1,0 0 1,0 0-1,0 0 1,-1 0 0,1 0-1,-1-1 1,0 1 0,0 0-1,0-1 1,0-5-1,-1 7-24,0-1-1,-1 1 0,1 0 1,-1-1-1,1 1 0,-1-1 1,0 1-1,0 0 0,0 0 1,0-1-1,0 1 0,0 0 0,-1 0 1,1 0-1,-1 0 0,1 0 1,-1 1-1,0-1 0,0 0 1,-3-1-1,-5-3-32,0 0 0,0 1 0,0 1 0,-1 0 0,1 0 0,-1 1 0,0 0 0,0 1 0,0 1 0,0-1 0,-1 2 0,1-1 0,0 2 0,0 0 0,-1 0 0,-10 3 0,-27 20 0,49-24 0,0 0 0,0 0 0,-1 0 0,1 0 0,0 0 0,0 0 0,-1 0 0,1 0 0,0 0 0,0 0 0,0 0 0,-1 0 0,1 1 0,0-1 0,0 0 0,0 0 0,-1 0 0,1 0 0,0 1 0,0-1 0,0 0 0,0 0 0,-1 0 0,1 1 0,0-1 0,0 0 0,0 0 0,0 0 0,0 1 0,0-1 0,0 0 0,0 1 0,7 4 0,15 0 0,1-5-4061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47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461 425 8240,'0'0'14710,"-11"1"-14563,-77 7 298,42-5-112,28-2-156,1 1 1,-29 5-1,24-2 134,-41 17-1,55-19-231,0 1 0,1 0 0,0 0 1,0 1-1,0 0 0,0 1 0,1-1 0,-9 11 1,6-5 79,0 1 1,0 0-1,1 1 1,1 0-1,0 0 1,1 1-1,-6 18 1,10-24-63,-1 0 0,2 0 0,-1 1 0,1-1 0,0 0 0,1 0 0,0 1 0,0-1 0,1 0 0,0 1 0,0-1 0,1 0 0,0 0 0,5 12 0,0-5 58,-5-9-64,0-1-1,1 0 0,-1 1 0,1-1 0,0 0 0,7 8 0,-8-12-61,-1 0-1,1 1 1,0-1-1,0 0 0,0 0 1,0 0-1,0 0 0,0 0 1,0-1-1,0 1 1,0 0-1,0-1 0,0 0 1,1 1-1,-1-1 0,0 0 1,0 0-1,0 0 1,0-1-1,1 1 0,-1 0 1,3-2-1,6-2 42,-1 0 1,1-1-1,-1-1 1,0 0-1,0 0 0,0-1 1,-1 0-1,0-1 1,14-15-1,-17 17-6,-1-1 1,0 0-1,0-1 0,-1 1 1,1-1-1,-2 0 0,1 0 1,-1 0-1,0-1 0,-1 1 1,3-17-1,-3 0 311,-1 1-1,-3-45 1,1 54-198,0 4-142,1 5-30,0 0 0,0-1 0,-1 1 0,0 0 1,-1 0-1,-3-11 0,4 14-5,1-1 0,0 2 0,2 17 0,0 0 0,7 29 0,1-1 0,-8-26 0,12 51 0,-12-61 0,1 0 0,-1-1 0,1 1 0,0-1 0,1 0 0,0 0 0,7 10 0,-10-14 0,0-1 0,1 0 0,-1 0 0,0-1 0,0 1 0,1 0 0,-1 0 0,0-1 0,1 1 0,-1 0 0,0-1 0,1 1 0,-1-1 0,1 0 0,-1 0 0,1 1 0,-1-1 0,1 0 0,-1 0 0,1 0 0,-1-1 0,1 1 0,-1 0 0,1 0 0,-1-1 0,1 1 0,-1-1 0,1 1 0,-1-1 0,0 0 0,1 0 0,-1 1 0,1-2 0,6-3 0,-1-1 0,-1 1 0,1-1 0,6-8 0,-12 13 0,11-14 0,-1 0 0,0-1 0,-2 0 0,0 0 0,8-21 0,15-26 0,-29 58 0,16-24 0,-18 28 0,-1 1 0,1-1 0,-1 1 0,1-1 0,-1 1 0,1-1 0,-1 1 0,1-1 0,0 1 0,-1-1 0,1 1 0,0 0 0,-1-1 0,1 1 0,0 0 0,-1 0 0,1 0 0,0 0 0,0-1 0,-1 1 0,1 0 0,0 0 0,0 0 0,-1 0 0,1 1 0,0-1 0,0 0 0,-1 0 0,1 0 0,0 1 0,-1-1 0,1 0 0,0 0 0,-1 1 0,1-1 0,0 1 0,-1-1 0,1 1 0,0 0 0,5 6 0,-1-1 0,0 1 0,0 0 0,-1 0 0,0 1 0,0-1 0,-1 1 0,1 0 0,1 8 0,15 80 0,-15-71 0,-4-17 0,3 14 0,1-21 0,4-11 0,5-14 0,-3 2 0,2 0 0,1 2 0,0 0 0,19-19 0,-9 9 0,-18 22 0,0 0 0,1 0 0,12-11 0,-18 19 0,0-1 0,-1 0 0,1 1 0,0-1 0,0 1 0,0-1 0,0 1 0,0 0 0,0-1 0,0 1 0,0 0 0,0 0 0,0 0 0,0 0 0,0-1 0,0 1 0,0 1 0,0-1 0,0 0 0,0 0 0,-1 0 0,1 0 0,2 1 0,-1 0 0,0 1 0,0-1 0,0 0 0,0 1 0,0-1 0,0 1 0,-1 0 0,1-1 0,2 5 0,1 0 0,-1 1 0,0 0 0,-1 0 0,0 0 0,3 10 0,10 49 0,4 17 0,-19-82 0,0 0 0,-1 1 0,1-1 0,0 1 0,0-1 0,0 0 0,0 0 0,0 1 0,1-1 0,-1 0 0,0 0 0,0 0 0,1 0 0,-1-1 0,1 1 0,-1 0 0,1 0 0,-1-1 0,1 1 0,-1-1 0,1 0 0,-1 1 0,1-1 0,0 0 0,-1 0 0,1 0 0,-1 0 0,1 0 0,0 0 0,-1 0 0,1-1 0,3 0 0,3-1 0,0 0 0,-1 0 0,1-1 0,0 0 0,9-6 0,150-93 0,-92 52 0,53-40 0,-114 81 0,-13 9 0,-1 0 0,1 0 0,0 0 0,-1 0 0,1-1 0,0 1 0,-1 0 0,1 0 0,-1-1 0,1 1 0,-1 0 0,1-1 0,0 1 0,-1-1 0,1 1 0,-1-1 0,0 1 0,1-1 0,-1 1 0,1-1 0,-1 1 0,0-1 0,1 0 0,-1 1 0,0-1 0,0 0 0,0 1 0,1-1 0,-1 1 0,0-1 0,0 0 0,0 0 0,-1 0 0,0 1 0,0 0 0,0 1 0,1-1 0,-1 0 0,0 0 0,0 0 0,0 0 0,0 1 0,1-1 0,-1 0 0,0 1 0,0-1 0,1 1 0,-1-1 0,0 1 0,1-1 0,-1 1 0,0-1 0,1 1 0,-1 0 0,0 1 0,-2 0 0,-25 20 0,2 0 0,-35 39 0,48-46 0,0 0 0,1 1 0,1 1 0,1 0 0,-16 33 0,23-41 0,-1-1 0,2 1 0,-1 0 0,1 0 0,1 0 0,-2 11 0,3-18 0,0 0 0,0 0 0,0 0 0,0 0 0,1 0 0,-1 0 0,0 0 0,1 0 0,0 0 0,-1 0 0,1-1 0,0 1 0,0 0 0,0 0 0,0-1 0,0 1 0,0-1 0,1 1 0,-1-1 0,0 1 0,1-1 0,-1 0 0,1 0 0,-1 0 0,1 0 0,0 0 0,0 0 0,-1 0 0,1 0 0,0-1 0,0 1 0,0 0 0,0-1 0,0 0 0,2 1 0,1-1 0,1 1 0,0-1 0,0 0 0,-1-1 0,1 1 0,0-1 0,-1 0 0,1 0 0,-1-1 0,1 0 0,-1 0 0,7-3 0,-3 0 0,-1-1 0,1 1 0,-1-2 0,-1 1 0,1-1 0,9-11 0,-3 1 0,0-1 0,-2-1 0,0 0 0,-1-1 0,13-32 0,-10 13 0,-1-1 0,-3-1 0,-1 0 0,-2 0 0,-2-1 0,-1 0 0,-3 0 0,-5-71 0,3 83 0,-3-26 0,4 51 0,-1 1 0,0 0 0,0-1 0,0 1 0,-1 0 0,0 0 0,0-1 0,0 1 0,-4-5 0,6 8 0,-1 1 0,1-1 0,-1 1 0,1-1 0,-1 1 0,0-1 0,1 1 0,-1-1 0,0 1 0,1 0 0,-1 0 0,0-1 0,1 1 0,-1 0 0,0 0 0,0 0 0,1 0 0,-1 0 0,0 0 0,0 0 0,1 0 0,-1 0 0,0 0 0,0 0 0,1 0 0,-1 0 0,0 1 0,1-1 0,-1 0 0,0 1 0,0-1 0,1 0 0,-1 1 0,1-1 0,-1 1 0,0-1 0,1 1 0,-1-1 0,1 1 0,-1 0 0,1-1 0,0 1 0,-1-1 0,0 2 0,-2 3 0,-1-1 0,1 1 0,0 0 0,-4 9 0,-1 8 0,0 0 0,2 1 0,1 0 0,1 0 0,1 0 0,1 1 0,1 38 0,4 0 0,16 94 0,13-14 0,-26-121 0,2 0 0,0-1 0,1 0 0,19 30 0,-21-41 0,1 1 0,0-1 0,14 12 0,15 17 0,-36-37 0,-1 0 0,1 0 0,0 0 0,-1 0 0,1-1 0,0 1 0,-1 0 0,1 0 0,0-1 0,0 1 0,0 0 0,0-1 0,0 1 0,0-1 0,0 0 0,0 1 0,0-1 0,0 0 0,0 1 0,0-1 0,0 0 0,0 0 0,0 0 0,0 0 0,0 0 0,0 0 0,2 0 0,-2-1 0,0 0 0,0 0 0,0 0 0,0 0 0,0 0 0,0 0 0,0 0 0,-1 0 0,1 0 0,0-1 0,-1 1 0,1 0 0,-1 0 0,1 0 0,-1-1 0,0 1 0,1 0 0,-1-1 0,0 1 0,0 0 0,0-1 0,0 1 0,0 0 0,-1-3 0,0-13 182,-2 1-1,0 0 1,0-1-1,-9-21 1,-10-19-4144,20 52 3081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49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61 9744,'0'0'9929,"-7"16"-9168,-5 14-392,2 1-1,1 0 1,-8 48 0,10-30 281,2 0 0,3 0 1,2 0-1,2 1 0,2-1 1,2 0-1,13 48 0,-15-75 1485,-8-41 197,-5-83-1700,7 64-357,-9-50-1,5 48-274,-2-51 0,7 61 0,-2 1 0,-1-1 0,-10-40 0,13 65 0,0 0 0,0 0 0,0 0 0,1 0 0,0-1 0,0 1 0,1 0 0,0 0 0,-1 0 0,1 0 0,1 0 0,-1 0 0,1 0 0,0 0 0,0 0 0,1 1 0,-1-1 0,1 1 0,0 0 0,0-1 0,7-6 0,-4 6 0,-1-1 0,1 1 0,0 0 0,0 0 0,0 1 0,1 0 0,-1 0 0,1 1 0,0-1 0,0 2 0,1-1 0,-1 1 0,1 0 0,7-1 0,4 1 0,0 2 0,0 0 0,1 1 0,-1 1 0,0 1 0,-1 1 0,20 5 0,-26-5 0,1 1 0,-1 0 0,0 0 0,0 1 0,-1 1 0,0 0 0,0 0 0,0 1 0,-1 1 0,-1 0 0,12 12 0,-20-19 0,0 0 0,1 0 0,-1 1 0,0-1 0,0 0 0,-1 1 0,1-1 0,0 1 0,-1-1 0,1 1 0,-1 0 0,0-1 0,0 1 0,0-1 0,0 1 0,0-1 0,-1 1 0,1 0 0,-1-1 0,0 1 0,1-1 0,-1 0 0,0 1 0,-2 2 0,-4 8 0,-1 0 0,0 0 0,-10 12 0,8-12 0,-1 1 0,-1 0 0,0-1 0,-1-1 0,0 0 0,-1-1 0,-22 15 0,10-10 0,0-2 0,-2-1 0,-30 11 0,58-24 0,-1 0 0,0 0 0,1 0 0,-1 0 0,1 0 0,-1 0 0,0 0 0,1 1 0,-1-1 0,1 0 0,-1 0 0,1 1 0,-1-1 0,1 0 0,-1 1 0,1-1 0,-1 1 0,1-1 0,-1 0 0,1 1 0,0-1 0,-1 1 0,1-1 0,0 1 0,-1-1 0,1 1 0,0-1 0,-1 2 0,15 8 0,-4-5 0,5 3 0,0-2 0,1 1 0,18 4 0,-19-7 0,0 1 0,0 0 0,-1 2 0,20 10 0,49 42 0,-72-50 0,0 1 0,0 0 0,-1 0 0,17 23 0,-22-25 0,-2-5 0,0 1 0,-1-1 0,1 1 0,-1 0 0,0 0 0,0 0 0,0 0 0,-1 0 0,1 0 0,-1 0 0,0 0 0,0 6 0,-1-9 0,-1 0 0,1 0 0,-1-1 0,1 1 0,-1 0 0,1-1 0,-1 1 0,0-1 0,1 1 0,-1-1 0,0 1 0,0-1 0,1 1 0,-1-1 0,0 1 0,0-1 0,0 0 0,0 0 0,1 1 0,-1-1 0,-2 0 0,-5 2 0,-8 3 0,1-1 0,-2 0 0,1-2 0,0 0 0,-30 0 0,-6 1 0,-60 5 0,52-5 0,1 2 0,-77 18 0,136-23 0,-30 6 0,29-5 0,-1-1 0,1 0 0,0 0 0,0 1 0,0-1 0,0 0 0,0 0 0,0 0 0,0 0 0,-1 0 0,1 0 0,0-1 0,0 1 0,0 0 0,0 0 0,0-1 0,0 1 0,0-1 0,0 1 0,-1-1 0,7-7 850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49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0 9536,'0'0'8145,"-10"4"-7672,-4 2-300,8-3-36,0-1 1,0 0-1,0 0 1,0 0-1,-10 1 0,1 4 7959,23-3-6527,8 4-1418,4-2 242,1 0 0,-1-2-1,1-1 1,0 0 0,32-1 0,7 2 419,13 0-604,0-4-1,95-11 1,-140 12-208,8-1 0,-35 0 0,1 0 0,0 0 0,0 0 0,0-1 0,0 1 0,0-1 0,0 0 0,-1 1 0,1-1 0,0 0 0,0 0 0,-1 0 0,3-2 0,-4 3 13,0 0 0,0 0 0,0 0 0,0 0 0,0 0 0,0 0 1,0 0-1,0 0 0,0 0 0,0 0 0,-1 0 0,1 0 0,0 0 0,0 0 0,0 0 0,0 0 0,0 0 0,0 0 0,0 0 1,0 0-1,0 0 0,0 0 0,0 0 0,0 0 0,0 0 0,0 0 0,0 0 0,0 0 0,0 0 0,0 0 0,-1-1 0,1 1 1,0 0-1,0 0 0,0 0 0,0 0 0,0 0 0,0 0 0,0 0 0,0 0 0,0 0 0,0 0 0,0 0 0,0 0 0,0 0 1,0 0-1,0 0 0,0-1 0,0 1 0,0 0 0,0 0 0,0 0 0,0 0 0,0 0 0,0 0 0,0 0 0,1 0 1,-1 0-1,0 0 0,0 0 0,0 0 0,0 0 0,0 0 0,0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52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0 9344,'0'0'12943,"-12"8"-12452,3-2-407,-11 6 507,1 1 1,-30 27 0,43-33-430,1 0 1,0 0 0,0 0-1,1 1 1,-1-1 0,2 1-1,-1 0 1,1 0-1,0 1 1,-2 14 0,3-17-59,1 0 0,0-1 0,1 1-1,-1 0 1,1 0 0,0 0 0,1 0 0,-1-1 0,1 1 0,0 0 0,1 0 0,-1-1 0,1 1 0,1-1 0,-1 1 0,5 8-1,-4-12-38,0 1 0,-1 0 0,1-1-1,0 0 1,0 1 0,0-1 0,1 0-1,-1-1 1,0 1 0,1-1 0,-1 1-1,1-1 1,0 0 0,-1 0-1,1-1 1,0 1 0,-1-1 0,1 1-1,0-1 1,6-1 0,1 0 56,0-1 1,0 0-1,0 0 1,0-1-1,14-6 0,-19 6-43,0 0-1,-1 0 0,0-1 0,1 0 0,-1 0 1,-1 0-1,1 0 0,0-1 0,-1 1 0,0-1 1,5-8-1,-3 2 101,0 1 0,0-1 0,-1 0-1,6-21 1,-10 28-160,0 0 0,0 0 0,-1-1 0,0 1 0,0 0-1,0 0 1,0 0 0,-1 0 0,1 0 0,-1-1 0,0 1 0,0 0-1,0 1 1,-1-1 0,0 0 0,0 0 0,0 0 0,0 1-1,0-1 1,0 1 0,-1 0 0,0 0 0,-6-6 0,4 5 0,0-1 0,-1 1 0,0 0 0,0 0 0,0 0 0,-1 1 0,1 0 0,-1 0 0,0 1 0,1 0 0,-1 0 0,-14-2 0,9 4-18,0 0 0,-1 0 0,1 1 0,0 1 0,0 0 0,0 0 0,0 1 0,0 1 0,-15 7 0,18-7 0,0 0 0,0 1 0,1 1 0,-1-1 0,1 1 0,1 1 0,-1 0 0,1 0 0,0 0 0,1 1 0,-11 15 0,16-23 0,1 1 0,-1 0 0,1-1 0,-1 1 0,1 0 0,-1 0 0,1-1 0,-1 1 0,1 0 0,0 0 0,-1-1 0,1 1 0,0 0 0,0 0 0,0 0 0,-1 0 0,1 0 0,0-1 0,0 1 0,0 0 0,0 0 0,1 0 0,-1 0 0,0 0 0,0-1 0,0 1 0,1 0 0,-1 0 0,0 0 0,1-1 0,-1 1 0,1 0 0,-1 0 0,1-1 0,-1 1 0,1 0 0,0-1 0,-1 1 0,1-1 0,0 1 0,-1-1 0,1 1 0,0-1 0,0 1 0,-1-1 0,1 0 0,0 1 0,0-1 0,1 0 0,5 2 0,1-1 0,-1 0 0,0-1 0,14 0 0,-19 0 0,78-6 867,-41 0-5746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56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66 716 9944,'0'0'12114,"-5"14"-11642,2-5-430,-10 25 524,2-1 0,-11 59 0,16-49 3,2 1-1,3 0 1,6 82 0,-5-122-497,1 0 1,0 0 0,0 0 0,0-1-1,0 1 1,1 0 0,-1 0 0,1-1-1,0 1 1,0-1 0,0 0 0,0 0-1,1 1 1,0-1 0,-1-1 0,4 4-1,-3-5-8,-1 1 0,1-1 0,-1 0 0,1 1 0,0-1 0,-1-1 0,1 1 0,0 0 0,0-1 0,0 1 1,-1-1-1,1 0 0,0 0 0,0 0 0,0 0 0,0-1 0,-1 1 0,1-1 0,0 1 0,0-1 0,-1 0 0,5-2 0,4-3 44,0 0 0,0-1 0,-1 0 0,0 0 0,0-1 0,-1 0 0,0-1 0,0 0 0,8-13 0,-1 1 90,-2 0 0,-1-1 1,17-36-1,-17 24 247,12-49 0,0 0 284,-24 80-728,0 0 0,-1-1 0,1 1-1,-1-1 1,0 1 0,0-1 0,0 1 0,0-1 0,-1 1 0,1-1 0,-1 1 0,0-1 0,-1-3 0,1 7-1,0 1 0,0 0 0,0 0 0,1 0 0,-1 0 0,0 0 0,1 0 0,-1 0 0,1 0 0,-1 0 0,1 0 0,-1 1 0,0 1 0,-5 27 0,1 0 0,-2 54 0,8-68 0,-1 0 0,2-1 0,0 1 0,1 0 0,0-1 0,2 1 0,6 17 0,-5-18 0,-3-8 0,-1-1 0,1 0 0,0 0 0,0 0 0,8 10 0,-10-14 0,1-1 0,-1 1 0,1-1 0,-1 0 0,1 1 0,0-1 0,0 0 0,0 0 0,0 0 0,0 0 0,0-1 0,0 1 0,0 0 0,0-1 0,0 1 0,0-1 0,0 0 0,0 0 0,1 0 0,-1 0 0,0 0 0,0 0 0,3-1 0,1-1 0,0 0 0,-1 0 0,1 0 0,0 0 0,-1-1 0,0 0 0,0 0 0,0-1 0,8-6 0,3-4 0,18-22 0,-20 18 0,0-1 0,-2-1 0,0 0 0,-1 0 0,10-27 0,-8 16 0,27-44 0,-21 53 0,-7 14 0,-12 8 0,0 0 0,0 0 0,1 0 0,-1 0 0,0 0 0,0-1 0,1 1 0,-1 0 0,0 0 0,1 0 0,-1 0 0,0 1 0,0-1 0,1 0 0,-1 0 0,0 0 0,1 0 0,-1 0 0,0 0 0,0 0 0,1 0 0,-1 1 0,0-1 0,0 0 0,0 0 0,1 0 0,-1 0 0,0 1 0,0-1 0,0 0 0,1 0 0,-1 1 0,0-1 0,0 1 0,7 11 0,-4-5 0,1-1 0,-1 1 0,0 1 0,-1-1 0,1 0 0,-1 1 0,1 9 0,0 27 0,-1 0 0,-9 87 0,7-131 0,0 0 0,0 1 0,0-1 0,0 0 0,0 0 0,0 0 0,0 0 0,0 1 0,0-1 0,-1 0 0,1 0 0,0 0 0,0 1 0,0-1 0,0 0 0,0 0 0,0 0 0,0 1 0,0-1 0,0 0 0,0 0 0,1 0 0,-1 1 0,0-1 0,0 0 0,0 0 0,0 0 0,0 1 0,0-1 0,0 0 0,0 0 0,0 0 0,1 0 0,-1 0 0,0 1 0,0-1 0,0 0 0,0 0 0,1 0 0,-1 0 0,0 0 0,0 0 0,0 0 0,0 1 0,1-1 0,7-8 0,9-18 0,-17 26 0,23-39 0,1-4 0,2 2 0,2 0 0,52-58 0,-79 98 0,-1 1 0,0 0 0,0 0 0,0 0 0,0-1 0,1 1 0,-1 0 0,0 0 0,0 0 0,1 0 0,-1 0 0,0 0 0,0 0 0,1-1 0,-1 1 0,0 0 0,0 0 0,1 0 0,-1 0 0,0 0 0,0 0 0,1 0 0,-1 0 0,0 0 0,0 0 0,1 0 0,-1 0 0,0 1 0,0-1 0,1 0 0,-1 0 0,0 0 0,0 0 0,1 1 0,6 9 0,2 15 0,-6-6 0,0 0 0,0 28 0,-2-26 0,7 40 0,-5-47 0,-2-7 0,0 0 0,1 0 0,0 0 0,0 0 0,5 10 0,-6-16 0,0 0 0,-1 0 0,1 0 0,0 0 0,0 0 0,0 0 0,0 0 0,0 0 0,0 0 0,0 0 0,0-1 0,0 1 0,0 0 0,0-1 0,0 1 0,1-1 0,-1 1 0,0-1 0,0 1 0,1-1 0,-1 0 0,0 0 0,1 0 0,-1 0 0,0 0 0,1 0 0,-1 0 0,0 0 0,1 0 0,-1 0 0,0-1 0,0 1 0,1-1 0,-1 1 0,0-1 0,2 0 0,7-5 0,0 1 0,-1-1 0,1-1 0,-2 0 0,1 0 0,-1-1 0,0 0 0,0 0 0,11-17 0,1-4 0,28-58 0,-38 72 0,-11 41 0,4-8 0,-2-16 0,-1 0 0,1 0 0,-1 0 0,1 0 0,-1 0 0,0 0 0,0 0 0,0 0 0,0 0 0,0 0 0,0 0 0,0 0 0,-1 0 0,0 4 0,4 44 0,14-17 0,-16-30 0,0 0 0,1 0 0,-1 0 0,1 0 0,-1 0 0,1 0 0,0 0 0,0 0 0,0-1 0,0 1 0,3 2 0,-3-4 0,0 0 0,0 0 0,0 0 0,0 0 0,0 0 0,0 0 0,0 0 0,0-1 0,0 1 0,0-1 0,0 0 0,0 1 0,1-1 0,-1 0 0,0 0 0,0 0 0,0-1 0,0 1 0,3-1 0,4-2 0,0 0 0,-1 0 0,1-1 0,-1 0 0,0 0 0,0-1 0,0 0 0,-1-1 0,1 0 0,-1 0 0,-1 0 0,12-15 0,3-6 0,0-2 0,15-31 0,-34 57 0,23-42 0,-2-2 0,-2 0 0,23-77 0,-23 48 0,17-131 0,-33 167 0,15-155 0,-15 120 0,-6 71 0,-1 4 0,-2 6 0,-15 108 0,-40 304 0,46-286 0,-5-1 0,-6-1 0,-66 211 0,36-208 0,54-132 0,0-1 0,-1 1 0,1 0 0,0 0 0,0-1 0,-1 1 0,1 0 0,-1-1 0,1 1 0,0 0 0,-1-1 0,0 1 0,1 0 0,-1-1 0,1 1 0,-1-1 0,-1 1 0,2-1 0,-1 0 0,1 0 0,0 0 0,-1 0 0,1 0 0,0 0 0,-1 0 0,1 0 0,0 0 0,-1 0 0,1 0 0,0 0 0,-1-1 0,1 1 0,0 0 0,-1 0 0,1 0 0,0-1 0,0 1 0,-1 0 0,1 0 0,0-1 0,0 1 0,-1 0 0,1-1 0,0 1 0,-2-3 0,1 1 0,0 0 0,0-1 0,0 1 0,0-1 0,0 0 0,1 1 0,-1-1 0,1-2 0,0-6 0,0 0 0,1 1 0,1-1 0,0 0 0,0 1 0,1-1 0,0 1 0,1 0 0,0 0 0,1 1 0,0-1 0,9-12 0,9-10 0,1 1 0,29-28 0,-36 41 0,61-60 0,132-101 0,-169 147 0,-28 21 0,-1-1 0,19-23 0,-22 25 0,19-24 0,-28 34 0,0 0 0,0 0 0,-1 0 0,1 0 0,0 0 0,0 0 0,0 0 0,0 0 0,0 0 0,-1 0 0,1 0 0,0 0 0,0 0 0,0 0 0,0 0 0,0 0 0,-1 0 0,1 0 0,0 0 0,0-1 0,0 1 0,0 0 0,0 0 0,-1 0 0,1 0 0,0 0 0,0 0 0,0 0 0,0 0 0,0-1 0,0 1 0,0 0 0,0 0 0,0 0 0,0 0 0,-1 0 0,1 0 0,0-1 0,0 1 0,0 0 0,0 0 0,0 0 0,0 0 0,0 0 0,0-1 0,0 1 0,0 0 0,0 0 0,0 0 0,0 0 0,0 0 0,0-1 0,1 1 0,-1 0 0,0 0 0,0 0 0,-10 5 0,3 2 0,0 1 0,1 1 0,0-1 0,0 1 0,1 0 0,0 0 0,1 0 0,0 1 0,0 0 0,1 0 0,1 0 0,-1 0 0,-1 20 0,4-25 0,0 0 0,1 0 0,-1 1 0,1-1 0,0 0 0,1 0 0,-1-1 0,1 1 0,0 0 0,0 0 0,0-1 0,5 7 0,1 1 0,0-1 0,2 0 0,11 12 0,-19-22 0,1 1 0,-1-1 0,0 1 0,1-1 0,-1 0 0,1 0 0,0 0 0,-1 0 0,1 0 0,-1-1 0,1 1 0,0-1 0,0 0 0,-1 0 0,1 0 0,0 0 0,0 0 0,-1-1 0,1 1 0,0-1 0,-1 1 0,5-3 0,-2 1 0,0 1 0,0-1 0,0-1 0,0 1 0,-1-1 0,1 1 0,-1-1 0,0-1 0,0 1 0,0-1 0,3-3 0,-2 0 0,-1 0 0,0 0 0,0 0 0,-1 0 0,0-1 0,-1 1 0,1-1 0,-1 0 0,-1 0 0,1 0 0,-2 1 0,1-1 0,-1 0 0,0 0 0,-2-13 0,1 10 0,-2-1 0,1 1 0,-2-1 0,1 1 0,-1 0 0,-1 0 0,0 1 0,-1-1 0,-12-17 0,11 20 0,-1 0 0,0 0 0,0 1 0,0 0 0,-1 0 0,0 1 0,0 0 0,-11-5 0,19 11 0,-1-1 0,1 0 0,-1 0 0,1 1 0,-1-1 0,0 1 0,1 0 0,-1-1 0,1 1 0,-1 0 0,0 0 0,1 0 0,-1 0 0,0 0 0,1 0 0,-1 1 0,-2 0 0,3-1 0,0 1 0,0 0 0,0-1 0,0 1 0,0 0 0,1 0 0,-1-1 0,0 1 0,0 0 0,1 0 0,-1 0 0,0 0 0,1 0 0,-1 0 0,1 0 0,-1 0 0,1 0 0,0 0 0,-1 2 0,1 1 0,-1-1 0,1 1 0,0 0 0,0 0 0,0 0 0,0 0 0,1-1 0,0 1 0,-1 0 0,1 0 0,1-1 0,-1 1 0,3 4 0,0-2 0,0 1 0,1-1 0,0 0 0,0-1 0,0 1 0,1-1 0,-1 0 0,1-1 0,1 1 0,-1-1 0,0 0 0,1-1 0,0 1 0,0-1 0,0-1 0,15 4 0,-14-4 0,0 0 0,1-1 0,-1 0 0,0-1 0,1 0 0,-1 0 0,1-1 0,-1 0 0,0 0 0,0-1 0,1 0 0,-1 0 0,0-1 0,-1 0 0,11-6 0,-18 9 0,15-8 0,0-2 0,-1 1 0,18-17 0,-28 22 0,-1 1 0,0-1 0,0 1 0,0-1 0,0 0 0,0 0 0,-1 0 0,0-1 0,0 1 0,0-1 0,0 1 0,-1-1 0,0 1 0,0-1 0,0 0 0,0 0 0,-1-4 0,0-5 0,1 8 0,-1-1 0,0 0 0,-1 0 0,1 0 0,-1 0 0,-1 1 0,-3-12 0,5 18 0,0-1 0,0 1 0,-1-1 0,1 1 0,0-1 0,0 1 0,0-1 0,0 0 0,0 1 0,0-1 0,0 0 0,0 1 0,0-1 0,0 1 0,0-1 0,0 0 0,0 1 0,0-1 0,0 1 0,1-1 0,-1 1 0,0-1 0,0 1 0,1-1 0,-1 1 0,0-1 0,1 0 0,16-7 0,22 7 0,-19 2 0,0 1 0,0 1 0,0 1 0,-1 1 0,34 13 0,-48-16 0,1 0 0,-1 1 0,0 0 0,0 0 0,0 0 0,-1 0 0,1 1 0,-1 0 0,1 0 0,-1 0 0,-1 0 0,1 0 0,0 1 0,-1 0 0,0 0 0,0 0 0,-1 0 0,1 0 0,-1 1 0,0-1 0,-1 1 0,1-1 0,-1 1 0,1 10 0,-8 197 0,5-197 0,0-15 0,1 1 0,0-1 0,0 1 0,0-1 0,0 1 0,0-1 0,0 1 0,0-1 0,0 1 0,1-1 0,-1 1 0,1-1 0,-1 1 0,1-1 0,-1 1 0,1-1 0,0 0 0,0 1 0,1 0 0,-1-1 0,0-1 0,-1 1 0,1-1 0,0 0 0,0 1 0,0-1 0,0 0 0,0 0 0,0 0 0,0 0 0,0 0 0,0 0 0,0 0 0,0 0 0,-1 0 0,1 0 0,0-1 0,0 1 0,0 0 0,0-1 0,0 1 0,1-1 0,5-3 0,0-1 0,0 1 0,0-1 0,-1-1 0,8-7 0,4-7 0,-1-1 0,22-35 0,11-14 0,30-47 0,-74 107 0,2-2 0,1 1 0,0 0 0,1 0 0,0 1 0,17-13 0,-25 22 0,-1 0 0,1 0 0,0 0 0,0 0 0,0 0 0,-1 0 0,1 0 0,0 1 0,0-1 0,0 1 0,0-1 0,0 1 0,1 0 0,-1 0 0,0 0 0,0 0 0,0 0 0,0 0 0,0 1 0,0-1 0,0 1 0,0-1 0,0 1 0,0 0 0,0 0 0,-1 0 0,1 0 0,0 0 0,0 0 0,-1 0 0,1 0 0,-1 1 0,1-1 0,-1 1 0,1-1 0,-1 1 0,0 0 0,0-1 0,0 1 0,2 3 0,2 5 0,-1-1 0,1 1 0,-1 0 0,-1 0 0,0 0 0,-1 1 0,3 19 0,-4-15 0,-1 0 0,0 1 0,-1-1 0,-4 16 0,2-6 0,3-25 0,0 0 0,0 1 0,-1-1 0,1 0 0,0 0 0,0 1 0,0-1 0,0 0 0,0 0 0,0 1 0,0-1 0,0 0 0,0 1 0,0-1 0,0 0 0,0 0 0,0 1 0,0-1 0,0 0 0,0 1 0,0-1 0,0 0 0,0 0 0,0 1 0,0-1 0,0 0 0,0 0 0,0 1 0,1-1 0,-1 0 0,0 0 0,0 0 0,0 1 0,1-1 0,-1 0 0,0 0 0,0 0 0,0 1 0,1-1 0,-1 0 0,0 0 0,0 0 0,1 0 0,-1 0 0,0 0 0,0 0 0,1 1 0,-1-1 0,0 0 0,1 0 0,-1 0 0,0 0 0,0 0 0,1 0 0,-1 0 0,0 0 0,0-1 0,1 1 0,-1 0 0,0 0 0,1 0 0,-1 0 0,0 0 0,0 0 0,0 0 0,1-1 0,20-15 0,-13 9 0,41-35 0,-31 25 0,0 2 0,0 0 0,2 1 0,22-12 0,-39 24 0,-1 1 0,0 0 0,1 0 0,-1 0 0,0 0 0,1 1 0,0-1 0,-1 1 0,1-1 0,-1 1 0,1 0 0,-1 0 0,1 0 0,0 1 0,-1-1 0,1 0 0,-1 1 0,1 0 0,3 1 0,-4-1 0,0 0 0,-1 1 0,1-1 0,0 1 0,-1-1 0,1 1 0,-1-1 0,1 1 0,-1 0 0,0 0 0,0 0 0,0 0 0,0 0 0,0 0 0,0 0 0,0 0 0,-1 0 0,1 0 0,-1 1 0,0-1 0,1 0 0,-1 4 0,-1 14 0,0 0 0,-1-1 0,-2 1 0,1-1 0,-2 0 0,-8 22 0,4-14 0,4 5 0,29-53 0,31-48 0,54-61 0,-105 126 0,14-14 0,35-28 0,-47 42 0,-1 0 0,1 1 0,0 0 0,0 0 0,0 0 0,0 0 0,0 1 0,1 0 0,-1 1 0,1-1 0,-1 1 0,9 0 0,-14 1 0,0 0 0,0 0 0,0 0 0,0 0 0,0 1 0,0-1 0,0 0 0,0 1 0,0-1 0,0 1 0,0-1 0,0 1 0,0 0 0,0-1 0,0 1 0,0 0 0,-1-1 0,1 1 0,0 0 0,0 1 0,1 1 0,0 0 0,-1 0 0,1 0 0,-1 0 0,0 0 0,0 0 0,1 3 0,-1 4 0,1-1 0,-1 1 0,-1 18 0,-5 40 0,1-29 0,2-1 0,4 57 0,-2-91 0,0 0 0,1 0 0,0 0 0,0 0 0,0 0 0,0 0 0,1-1 0,-1 1 0,1 0 0,0-1 0,0 1 0,0-1 0,1 1 0,-1-1 0,1 0 0,0 0 0,0 0 0,0-1 0,0 1 0,0-1 0,0 1 0,1-1 0,-1 0 0,1-1 0,0 1 0,0 0 0,-1-1 0,1 0 0,0 0 0,0 0 0,4 0 0,9-1 0,0-1 0,0 0 0,0-1 0,0-1 0,-1-1 0,1 0 0,-1-1 0,25-11 0,-31 11 0,0 0 0,-1 0 0,1-1 0,-1-1 0,0 1 0,-1-1 0,1-1 0,-2 1 0,1-2 0,-1 1 0,0-1 0,0 0 0,-1 0 0,6-14 0,-10 18 0,0 1 0,0-1 0,0 0 0,-1-1 0,0 1 0,0 0 0,0 0 0,-1 0 0,0-1 0,0 1 0,0 0 0,0 0 0,-1-1 0,-2-9 0,0 9 0,0-1 0,0 0 0,0 1 0,-1-1 0,0 1 0,0 0 0,-1 1 0,0-1 0,0 1 0,-8-8 0,-31-24-3935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57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11152,'0'0'6106,"10"-1"-5394,31-3-21,-41 4-664,0 0 0,1 0 1,-1 0-1,0 0 0,1 0 0,-1 0 0,0 0 1,1 0-1,-1 0 0,0 0 0,1 0 1,-1 0-1,0 1 0,0-1 0,1 0 1,-1 0-1,0 0 0,1 1 0,-1-1 1,0 0-1,0 0 0,0 0 0,1 1 1,-1-1-1,0 0 0,0 1 0,0-1 1,1 0-1,-1 0 0,0 1 0,0-1 1,0 0-1,0 1 0,0-1 0,0 0 1,0 1-1,0-1 0,0 0 0,0 1 1,0-1-1,0 0 0,0 1 0,-4 15 577,3-14-417,-2 44 2503,5-44-1246,2-7-581,2-8 51,-2 4-452,-3 6-252,0 0 0,1 0-1,-1 0 1,-1-1-1,1 1 1,0 0 0,-1 0-1,1-1 1,-1-5-1,-1 8-155,1 1 0,0-1 0,-1 1-1,1-1 1,0 1 0,-1 0-1,1-1 1,-1 1 0,1 0-1,0-1 1,-1 1 0,1 0-1,-1 0 1,1-1 0,-1 1 0,1 0-1,-1 0 1,1 0 0,-1 0-1,1-1 1,-1 1 0,0 0-1,1 0 1,-1 0 0,1 0-1,-2 1 1,-18 0 1791,12-1-1473,7 8 620,1-2-3170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2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8936,'0'0'21544,"11"5"-21065,-6-3-421,3 2 40,0-1 1,0 0-1,0 0 0,0-1 1,1 1-1,-1-2 0,1 1 1,-1-2-1,13 1 0,269 8 661,-39 5-759,-192-6 0,-46-17 0,6 2-3935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6:59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 7632,'0'0'21394,"-8"12"-20844,-4 8-334,1 0 0,1 1 0,1 0-1,-7 24 1,-41 209 1327,26-105-982,24-120-561,2 1 0,-2 58 0,13-44 0,-6-42 0,0-1 0,1 1 0,-1-1 0,0 1 0,1-1 0,-1 0 0,1 1 0,0-1 0,-1 0 0,1 1 0,0-1 0,0 0 0,0 0 0,1 2 0,13-9 0,-8 2 0,28-11 0,94-35 0,-106 43 0,0 1 0,0 1 0,46-4 0,-37 9 0,0 1 0,55 8 0,-83-8 0,0 0 0,0 1 0,-1-1 0,1 1 0,-1 0 0,0 0 0,1 0 0,2 3 0,0-2 0,-8-9 794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0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14168,'0'0'10327,"11"-2"-9695,66-12 1390,104-4 0,-172 17-1922,12 2 481,1-2 1,-1-1-1,0 0 0,0-2 1,38-11-1,-53 13-581,6-4 0,-22 6 0,7 1 46,1 0 1,0-1-1,0 1 1,0 1-1,0-1 1,0 0-1,0 0 1,0 1-1,-2 1 1,-3 3-4573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1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328 824 8840,'0'0'8121,"-10"-5"-7723,3 1-271,0 1-1,-1 0 1,1 0-1,0 1 1,-1-1-1,0 2 1,1-1-1,-1 1 0,0 0 1,0 1-1,0 0 1,0 0-1,0 1 1,0 0-1,1 0 1,-1 0-1,-14 6 0,10-2 74,0 1 0,0 0-1,1 1 1,0 1 0,0-1-1,0 2 1,1-1 0,1 2-1,-1-1 1,2 1-1,-1 0 1,1 1 0,1 0-1,-10 17 1,16-25-158,0 0 0,0-1 1,0 1-1,0 0 0,0 0 1,0 0-1,1 0 0,0 0 0,-1 0 1,1 0-1,0 0 0,0 0 0,1 0 1,-1-1-1,1 1 0,-1 0 0,1 0 1,0 0-1,0 0 0,0-1 0,0 1 1,1 0-1,-1-1 0,1 1 0,0-1 1,-1 1-1,1-1 0,0 0 0,0 0 1,4 3-1,-2-2 5,1 0 0,0 0 0,-1-1-1,1 1 1,0-1 0,0 0 0,0-1 0,0 1 0,0-1 0,1 0-1,-1 0 1,0-1 0,1 1 0,-1-1 0,0-1 0,7 0 0,-1-1 19,0-1-1,-1 0 1,1-1 0,-1 0 0,0 0 0,0-1 0,-1 0 0,0-1 0,0 0 0,0-1 0,0 0 0,-1 0 0,0-1 0,12-15 0,-14 16-13,0-1 0,-1 0 0,0-1 1,0 1-1,-1-1 0,0 0 0,0 0 1,-1 0-1,0-1 0,-1 1 1,0-1-1,0 1 0,-1-1 0,0 0 1,-1 0-1,-2-18 0,2 23 3,-1 0-1,0-1 1,0 1-1,0 0 1,-1 0 0,0 0-1,0 0 1,0 0-1,-1 1 1,1-1-1,-1 1 1,0-1-1,-1 1 1,-5-7-1,7 10-11,1-1 0,0 0-1,0 1 1,0-1-1,0 0 1,0 0 0,0 1-1,1-1 1,-1 0-1,1 0 1,-1 0-1,1 0 1,0 0 0,-1 0-1,1 0 1,0 0-1,0 0 1,1 0-1,-1 0 1,1-4 0,2-4 11,0-1 0,8-17 0,-2 6 34,65-188 428,-57 159-359,13-63 1,-20 66 87,30-78 0,-39 121-212,2-1 33,-1 0 1,1 0-1,0 0 1,0 1 0,0-1-1,6-5 1,-9 10-57,1 1-1,-1 0 0,0 0 1,1 0-1,-1-1 1,1 1-1,-1 0 1,0 0-1,1 0 1,-1 0-1,1 0 1,-1 0-1,0 0 1,1 0-1,-1 0 1,1 0-1,-1 0 1,1 0-1,-1 0 0,0 0 1,1 0-1,-1 0 1,1 1-1,-1-1 1,0 0-1,1 0 1,-1 0-1,0 1 1,1-1-1,-1 0 1,0 1-1,1-1 1,-1 0-1,0 0 0,0 1 1,1-1-1,-1 1 1,0-1-1,1 1 1,12 20 127,-10-15-98,13 21 38,-2 0 0,-1 2-1,-1-1 1,-2 2-1,0-1 1,-2 1 0,-2 1-1,0-1 1,1 37-1,-4 82 87,-7 0-1,-27 178 1,1-145 50,-74 248 0,100-416-214,0 0 0,-2 0 0,1 0 0,-16 25 0,20-39 0,1 1 0,0-1 0,0 1 0,-1-1 0,1 0 0,-1 1 0,1-1 0,0 1 0,-1-1 0,1 0 0,-1 1 0,1-1 0,-1 0 0,1 0 0,-1 1 0,1-1 0,-1 0 0,1 0 0,-1 0 0,1 0 0,-1 1 0,1-1 0,-1 0 0,1 0 0,-1 0 0,0 0 0,1 0 0,-1 0 0,1-1 0,-1 1 0,1 0 0,-1 0 0,1 0 0,-1 0 0,1-1 0,-1 1 0,1 0 0,-1 0 0,1-1 0,-1 1 0,1 0 0,0-1 0,-1 1 0,1-1 0,-1 1 0,1-1 0,-18-24 0,8 4 0,1 0 0,0 0 0,2-1 0,1 0 0,-7-37 0,10 41 0,2 0 0,0 0 0,0 0 0,2 0 0,0 0 0,1-1 0,8-29 0,-8 40 0,2-1 0,-1 1 0,1 1 0,0-1 0,0 0 0,1 1 0,0 0 0,1 0 0,-1 1 0,1-1 0,1 1 0,-1 0 0,1 1 0,11-7 0,-5 4 0,0 0 0,1 2 0,-1 0 0,2 0 0,-1 1 0,1 1 0,18-3 0,-23 6 0,-1 1 0,1 0 0,0 1 0,-1 0 0,1 1 0,-1-1 0,0 2 0,1 0 0,-1 0 0,13 7 0,27 7 0,-28-11 0,-17-4 0,0-1 0,0 1 0,1-1 0,-1 0 0,0 0 0,0-1 0,1 1 0,-1-1 0,1 0 0,-1 0 0,0-1 0,1 1 0,-1-1 0,0 0 0,5-1 0,18-9-3936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1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12360,'0'0'9553,"15"2"-8892,292 19 2998,-210-22-2289,-71-1-637,0 1-1,0 1 1,-1 2 0,1 0-1,44 11 1,-46-7 27,-12 5-1289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1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53 13968,'0'0'5231,"-12"8"-4412,11-7-795,-10 6 190,1 0 0,0 1-1,0 1 1,1 0 0,0 0 0,-13 18 0,16-18 38,0 0-1,1 0 1,0 0 0,1 0-1,0 1 1,1 0-1,0 0 1,0 0-1,-1 15 1,3-21-174,1-1 1,0 0-1,0 1 0,0-1 1,1 1-1,-1-1 1,1 0-1,0 1 0,0-1 1,0 0-1,0 0 1,1 0-1,-1 0 0,1 0 1,0 0-1,0 0 0,0 0 1,0-1-1,0 1 1,0-1-1,1 1 0,0-1 1,-1 0-1,1 0 0,0 0 1,0 0-1,0-1 1,0 1-1,0-1 0,0 0 1,7 2-1,-2-1 55,0-1-1,0 1 1,1-2-1,-1 1 1,0-1-1,1 0 1,-1-1-1,0 0 1,1 0-1,-1-1 1,0 0-1,0-1 1,0 1-1,8-5 1,-8 3 26,0 0 1,0 0-1,0-1 1,0 0-1,-1 0 1,0-1-1,0 0 1,-1 0-1,1-1 1,-1 0-1,-1 0 1,8-11-1,-10 12-118,0 1 1,-1-1-1,0 0 0,0 0 0,0 1 0,-1-1 0,0 0 0,0-1 0,-1 1 0,1 0 0,-1 0 0,-1 0 0,1 0 0,-1 0 1,0 0-1,0 0 0,-1 0 0,0 0 0,0 0 0,0 1 0,-1-1 0,1 1 0,-1-1 0,-1 1 0,1 0 0,-1 0 0,0 1 1,0-1-1,-6-4 0,4 2 6,-1 1 1,-1 0-1,1 1 1,-1 0-1,0 0 1,0 1-1,0-1 1,-1 2-1,1-1 1,-1 1-1,0 1 1,0 0-1,0 0 1,0 0-1,-1 1 1,1 1-1,0-1 0,-15 3 1,8 1-48,-32 12 0,33-10 0,-30 7 0,26-7 958,27-9-5892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3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10952,'0'0'18823,"16"2"-18215,-15-2-594,39 6 699,-1-2 1,57-2 0,-79-4-633,32-1-11,76 4 0,102 9-70,-203-7 0,-18-2 0,1-1 0,0 1 0,-1-1 0,1 0 0,12-2 0,3-1 0,-20 3 0,-5 0 0,-21 6 885,13 0-5189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4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11152,'0'0'9573,"10"-1"-8944,283-35 3544,-278 34-3995,208-27 3517,-207 27-3173,-1-1 0,18-5 0,-8 1 198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7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1 230 10848,'0'0'11897,"1"-11"-11312,-1 4-473,1 3-33,-1-1-1,0 0 1,1 0-1,0 0 1,0 0-1,0 0 0,1 1 1,0-1-1,0 1 1,0-1-1,0 1 1,6-8-1,6-6 405,-12 15-319,0-1 0,1 1 0,0-1 0,-1 1 0,1 0 0,0 0 0,1 0 0,-1 0 0,0 1 1,1-1-1,-1 1 0,1 0 0,0 0 0,5-2 0,22-7 1312,-28 10-1324,0-1 1,0 1-1,1 0 1,-1-1-1,0 1 1,1 1-1,-1-1 0,1 0 1,-1 1-1,1 0 1,-1 0-1,1 0 1,-1 0-1,6 2 0,-5-1-109,-1 0-1,1 0 1,-1 1-1,0-1 1,0 1-1,0 0 1,1 0-1,-2 0 1,1 0-1,0 1 1,0-1-1,-1 1 1,1 0-1,-1-1 0,0 1 1,0 0-1,3 5 1,1 5 147,-1 0-1,0 0 1,4 18 0,-3-8-123,9 35-67,10 86 0,-21-114 0,0 5 0,4 25 0,-7-56 0,1 1 0,-1-1 0,1 1 0,0-1 0,0 1 0,1-1 0,-1 0 0,1 0 0,0 0 0,4 4 0,-6-7 0,0 0 0,0 0 0,1 0 0,-1 0 0,0 0 0,0 0 0,1-1 0,-1 1 0,0-1 0,1 1 0,-1-1 0,0 1 0,1-1 0,-1 0 0,1 1 0,-1-1 0,1 0 0,-1 0 0,1 0 0,1 0 0,0-1 0,0 0 0,0 0 0,0 0 0,0 0 0,0-1 0,0 1 0,0-1 0,5-3 0,3-4 0,-1 0 0,0-1 0,12-15 0,-19 21 0,32-37 0,-2-2 0,-2-2 0,40-74 0,-61 99 0,-1-2 0,-1 1 0,-1-1 0,-1 0 0,4-30 0,-10 47 0,1 1 0,0 0 0,0-1 0,0 1 0,1 0 0,0-1 0,0 1 0,0 0 0,0 0 0,0 1 0,1-1 0,-1 0 0,1 1 0,0-1 0,1 1 0,-1 0 0,0 0 0,1 0 0,0 1 0,-1-1 0,1 1 0,0 0 0,0 0 0,8-3 0,-2 1 0,0 1 0,0 0 0,1 0 0,-1 1 0,1 0 0,-1 1 0,1 0 0,0 1 0,17 1 0,7 4 0,54 14 0,-46-9 0,-37-8 0,1 0 0,-1 0 0,0 1 0,0 0 0,0 0 0,0 0 0,-1 1 0,8 6 0,-10-8 0,-1 0 0,1 0 0,-1 1 0,1-1 0,-1 1 0,0 0 0,0-1 0,0 1 0,0 0 0,-1 0 0,1 0 0,-1 1 0,0-1 0,1 0 0,-2 1 0,1-1 0,1 5 0,-4-5 0,1-1 0,-1 0 0,0 1 0,0-1 0,0 0 0,0 0 0,0 0 0,0-1 0,0 1 0,0 0 0,-1-1 0,1 1 0,-5 1 0,-2 2 0,7-3-56,0 0 0,0 0-1,0 1 1,1-1 0,-1 0 0,1 0 0,-1 1 0,1-1-1,-1 4 1,-1-1-3317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8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88 14568,'0'0'6983,"-10"5"-6544,-6 3-206,0 1 1,1 1-1,0 0 0,-13 12 0,23-17-73,0 0-1,0 1 1,0-1-1,1 1 0,-1 0 1,-4 10-1,7-13-58,1 1-1,-1-1 1,1 1 0,0-1-1,0 1 1,1 0 0,-1-1-1,1 1 1,-1 0 0,1-1-1,0 1 1,1 0 0,-1 0-1,1 3 1,1-4-36,-1 0 0,0 0 0,1-1 0,-1 1 0,1 0 0,0-1 0,0 0 0,0 1 0,0-1 0,1 0 0,-1 0 0,0 0 1,1 0-1,-1-1 0,1 1 0,0 0 0,0-1 0,-1 0 0,1 0 0,6 2 0,0-1 78,-1 0 0,1 0 1,0 0-1,0-1 0,17 0 0,-17-2 36,1 0-1,-1-1 0,0 0 1,0 0-1,0-1 1,0 0-1,0 0 1,-1-1-1,0-1 0,1 1 1,-1-1-1,-1-1 1,13-9-1,-16 11-94,-1 0-1,1 1 1,-1-1-1,0 0 0,0-1 1,0 1-1,0 0 1,-1-1-1,0 0 1,0 1-1,0-1 1,0 0-1,-1 0 1,0 0-1,0 0 1,0 0-1,0-1 1,-1 1-1,0 0 1,0 0-1,-1 0 1,1 0-1,-1 0 1,0 0-1,-1 0 0,-1-7 1,-1 4-84,0 0 0,0 0 0,-1 1 0,0-1 0,-1 1 0,1 0 0,-1 1 0,0-1 0,-1 1 0,0 0 0,0 1 0,0 0 0,-1 0 0,1 0 0,-1 1 0,0 0 0,0 0 0,-1 1 0,1 1 0,-1-1 0,0 1 0,-12-1 0,14 3 0,-1 1 0,1 0 0,-1 1 0,1 0 0,0 0 0,0 0 0,0 1 0,0 0 0,0 1 0,0-1 0,1 1 0,-1 1 0,-9 8 0,16-13 0,-1 0 0,1 1 0,-1-1 0,1 0 0,0 1 0,-1-1 0,1 1 0,0-1 0,-1 1 0,1-1 0,0 1 0,0-1 0,-1 1 0,1-1 0,0 1 0,0-1 0,0 1 0,0-1 0,0 1 0,-1 0 0,9 3 0,22-6 0,-23 1 0,53-10 858,-28 2-5689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09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10848,'0'0'14418,"13"1"-13833,196-5 1669,-47-2-418,-125 6-1182,0 2 0,48 9 0,-76-9-593,43 9 337,101 6-1,-118-15-397,-26-1 0,-1 0 0,1 0 0,0-1 0,0 0 0,-1-1 0,1 0 0,0 0 0,-1-1 0,1 0 0,12-6 0,-18 8 0,0-2 0,0 1 0,-1 0 0,1-1 0,-1 1 0,1-1 0,-1 0 0,0 1 0,1-1 0,-1 0 0,0-1 0,0 1 0,0 0 0,-1-1 0,1 1 0,-1-1 0,1 1 0,-1-1 0,0 0 0,1-3 0,-1 5 61,0 0-1,-1-1 1,1 1 0,0 0 0,0 0-1,0 0 1,0 0 0,0 0 0,0 0-1,0 0 1,0 0 0,0 0-1,2-1 1,9-3-4847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10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9944,'0'0'19336,"15"3"-18832,17 4-121,2-2 0,-1-2 0,44 0 0,67-20 349,-91 9-377,76-2 1,-109 10-356,-1-1 0,0 0 0,1-1 0,34-10 0,-41 12 0,-13-1 898,-4 1-2334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11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26 11760,'0'0'5823,"-10"9"-5323,-31 30 16,27-28 1190,19-8 1046,7-4-995,107-29 1663,-99 25-3078,-1 2 0,1 0 0,0 2 0,1 0 0,-1 1 0,31 5 0,25-1 345,6-5 35,157-19 0,-16-10-722,-221 30 0,7 2 0,-8-2 0,-1 1 0,0-1 0,0 0 0,1 0 0,-1 0 0,0 0 0,0 0 0,1 0 0,-1 0 0,0 0 0,1 1 0,-1-1 0,0 0 0,0 0 0,1 0 0,-1 0 0,0 0 0,0-1 0,1 1 0,-1 0 0,0 0 0,1 0 0,-1 0 0,0 0 0,0 0 0,1 0 0,-1 0 0,0-1 0,0 1 0,0 0 0,1 0 0,-1 0 0,0-1 0,0 1 0,0 0 0,1 0 0,-1 0 0,0-1 0,0 1 0,0 0 0,0 0 0,1-1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7:12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51 13264,'0'0'9485,"-11"8"-8905,-78 50 594,75-48-797,0 2-1,1 0 0,0 0 0,-19 26 1,10-9 643,-24 45 1,40-62-831,0 0 0,0 0 0,2 1 0,-1-1 0,2 1 0,-1 0 0,2 0 0,0 0 0,-1 15 0,3-18-12,1 1 0,-1-1 0,2 1 0,-1-1-1,1 0 1,1 1 0,0-1 0,1 0 0,-1 0-1,2-1 1,0 1 0,6 9 0,-1-4-169,1-1 0,0-1 1,0 0-1,2 0 1,0-2-1,0 1 0,1-1 1,0-1-1,1-1 1,0 0-1,0-1 1,1 0-1,17 5 0,-18-8-9,0-1-1,0 0 0,1-1 1,-1-1-1,1-1 0,-1 0 0,1-1 1,-1 0-1,1-1 0,0-1 1,-1-1-1,0 0 0,1-1 1,26-10-1,-6-2 1,65-38 0,-83 42 0,-1-1 0,0 0 0,0-2 0,-2 0 0,16-18 0,-27 28 0,0-1 0,0 0 0,0 0 0,-1 0 0,0 0 0,0 0 0,-1-1 0,0 0 0,0 1 0,0-1 0,0-7 0,-1 2 0,0 1 0,-1-1 0,-1 1 0,0 0 0,0-1 0,-4-13 0,-1 3 0,-1 1 0,-1 0 0,-1 0 0,-1 1 0,-1 0 0,-18-25 0,13 21 0,-2 1 0,-1 1 0,-1 1 0,-34-29 0,42 41 0,0 0 0,-1 0 0,0 2 0,0 0 0,-1 0 0,0 1 0,0 1 0,0 0 0,-1 1 0,-23-4 0,25 6 0,1 1 0,-1 0 0,1 0 0,-1 2 0,1-1 0,-1 1 0,1 1 0,0 0 0,-1 1 0,1 1 0,0 0 0,0 0 0,-21 12 0,13-5 0,-1 1 0,-27 22 0,39-27 0,1 0 0,0 1 0,1 0 0,0 1 0,0 0 0,0 0 0,-6 13 0,6 0 850,6-11-5635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1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33 16384,'0'0'5837,"-11"-7"-5600,-32-17 4,42 23-228,0 1-1,0 0 1,0-1-1,0 1 1,0 0 0,0 0-1,0 0 1,0 0-1,0 0 1,0 0-1,0 0 1,0 1-1,0-1 1,0 0-1,0 1 1,0-1-1,0 0 1,0 1 0,0-1-1,0 1 1,0-1-1,0 1 1,0 0-1,1-1 1,-1 1-1,-1 1 1,-13 21 270,12-18-221,-2 6 63,1 1-1,0 0 0,1 0 1,0 1-1,0-1 1,0 23-1,-2 1 96,1-5 20,1 0 1,3 58 0,14 64 341,-7-94-370,29 158 471,-11-77-136,-16-81-248,-1 26 510,-8-82-737,0 0 0,0-1 0,0 1 0,0-1 0,-1 1 0,1-1 0,-1 1 0,1-1 0,-1 1 0,0-1-1,0 0 1,0 1 0,-1-1 0,-1 3 0,1-7 27,0 0-1,1-1 1,-1 1 0,1-1-1,-1 1 1,1-1 0,0 0-1,-2-5 1,-2-13 0,0-1-1,1 0 1,1 0-1,1-1 1,1 1-1,1 0 1,1-1-1,1 1 1,1 0-1,1 0 1,0 0-1,2 0 1,1 1-1,1 0 1,17-34-1,-19 44-54,0 0 1,1 1-1,0-1 1,1 2-1,0-1 0,0 1 1,1 0-1,0 1 1,1 0-1,0 0 0,0 1 1,1 0-1,0 1 1,0 0-1,0 1 0,1 1 1,0-1-1,0 2 1,22-5-1,-22 7-44,-1 0 0,1 0 0,0 1 0,-1 1 0,19 2 0,-28-2 0,0-1 0,1 1 0,-1 0 0,0-1 0,0 1 0,0 0 0,1 0 0,-1 0 0,0 1 0,-1-1 0,1 0 0,0 1 0,0 0 0,0-1 0,-1 1 0,1 0 0,-1-1 0,0 1 0,1 0 0,-1 0 0,0 0 0,0 1 0,0-1 0,0 0 0,-1 0 0,1 0 0,0 1 0,-1-1 0,0 0 0,1 1 0,-1-1 0,0 0 0,0 1 0,-1-1 0,1 3 0,-2 1 0,1 0 0,-1 0 0,1 0 0,-2-1 0,1 1 0,-1-1 0,0 1 0,0-1 0,0 0 0,-1 0 0,1 0 0,-1 0 0,0-1 0,-1 0 0,1 0 0,-1 0 0,0 0 0,-6 3 0,-4 3 0,-2-1 0,1-1 0,-1 0 0,-30 9 0,36-15 0,0 1 0,0-2 0,0 0 0,-12 0 0,-13 2 0,36-3 0,-1 0 0,1 0 0,0 0 0,0 0 0,-1-1 0,1 1 0,0 0 0,-1 0 0,1 0 0,0 1 0,0-1 0,-1 0 0,1 0 0,0 0 0,0 0 0,-1 0 0,1 0 0,0 0 0,0 0 0,-1 0 0,1 1 0,0-1 0,0 0 0,0 0 0,-1 0 0,1 0 0,0 1 0,0-1 0,0 0 0,0 0 0,-1 1 0,1-1 0,0 0 0,0 0 0,0 1 0,0-1 0,0 0 0,0 0 0,0 1 0,0-1 0,0 0 0,0 0 0,0 1 0,0-1 0,0 0 0,0 0 0,0 1 0,0-1 0,0 0 0,0 0 0,0 1 0,0-1 0,0 0 0,0 0 0,0 1 0,1-1 0,-1 0 0,0 0 0,0 1 0,0-1 0,0 0 0,1 0 0,-1 0 0,0 0 0,1 1 0,17 15 0,-12-12 0,103 79 0,15 12 0,-115-87 0,-1 1 0,13 17 0,8 9 0,-29-59 0,-3 1-3935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4:54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1135 7832,'0'0'12679,"1"-10"-12384,-1 10-295,1-13 165,0 1 0,0-1 1,-1 1-1,-1-1 0,0 0 0,-5-21 0,0 13 231,1-1 0,-3-29-1,0-2 198,-37-153 1172,35 118-1196,5 33-231,-7-75 522,14 26-240,4 12-108,-3-3-104,-1 78-333,3-12 142,3-16 25,-8 44-238,0 1-1,0 0 0,0 0 1,0-1-1,0 1 0,0 0 0,0 0 1,0-1-1,1 1 0,-1 0 1,0 0-1,0-1 0,0 1 0,0 0 1,1 0-1,-1 0 0,0-1 0,0 1 1,0 0-1,1 0 0,-1 0 1,0 0-1,0-1 0,1 1 0,-1 0 1,0 0-1,0 0 0,1 0 1,-1 0-1,0 0 0,0 0 0,1 0 1,-1 0-1,0 0 0,0 0 1,1 0-1,-1 0 0,1 0 0,13 7 22,12 16-47,2 7 6,-13-13 8,27 34 0,-16-15 10,-18-27-11,-1 1 0,0 0 0,-1 0 0,0 1 0,-1-1 0,0 1-1,5 17 1,-7-16 30,0 1 0,-1-1 0,-1 1 0,0-1 1,-1 1-1,0 0 0,-1-1 0,-3 22 0,2-27 8,0 0 0,0 0 1,0-1-1,-1 1 1,0 0-1,0-1 1,0 0-1,-1 0 0,0 0 1,-1 0-1,1 0 1,-1-1-1,0 0 0,0 0 1,-1 0-1,-8 5 1,-176 111 850,182-116-829,1 1 1,0 1 0,0-1-1,0 1 1,-10 14 0,-9 9 142,21-24-167,0 1-1,0 1 1,1-1 0,0 1 0,0 0 0,1-1 0,-3 13 0,-3 3 0,7-17-17,0 0 0,1 1 0,0-1-1,0 0 1,1 1 0,-1-1 0,1 1-1,1 6 1,9 49 42,-9-58-50,0-1 0,0 0 0,0 0 0,0 0 0,1 0 0,-1 0 0,1 0 0,0 0 0,0-1 0,0 1 0,0-1 0,0 1 0,1-1 0,-1 0 0,1 0 0,-1 0 0,1 0 0,0 0 0,0 0 0,3 1 0,5 0 14,-1 1 1,1-1-1,0-1 1,17 2-1,-27-4-14,3 0 12,1 0 1,-1 0-1,0-1 1,1 1 0,-1-1-1,0 0 1,0-1-1,0 1 1,0-1 0,0 0-1,0 1 1,0-2-1,0 1 1,-1 0 0,1-1-1,-1 0 1,0 0-1,0 0 1,3-3-1,0 0 37,0-1-1,-1 0 0,0 1 0,-1-2 1,1 1-1,-1 0 0,0-1 0,4-14 1,20-81 6,-28 100-57,1 1 0,-1-1 0,1 1 0,-1-1 0,0 1 0,0-1 0,0 1 0,0-1 0,0 0 0,-1 1 0,0-5 0,-3-23 0,5 45 0,2-1 0,-1 0 0,6 14 0,0 2 0,1 13 0,-5-18 0,2 0 0,1 0 0,19 46 0,-19-54 0,2 2 0,-8-21 0,-2-14 0,-4-46 0,4 41 0,-1-1 0,-1 1 0,0 0 0,-10-29 0,11 45 0,0-1 0,1 0 0,0 1 0,0-1 0,0 1 0,0-1 0,1 0 0,0 0 0,0 1 0,2-10 0,0 16 0,0 0 0,0 0 0,-1 0 0,1 1 0,0-1 0,-1 0 0,1 1 0,-1-1 0,1 1 0,0 1 0,41 54 0,-39-51 0,0 1 0,0 0 0,0 0 0,-1 0 0,-1 0 0,1 0 0,2 12 0,-19-72 0,13 47 0,1 8 0,-2 0 0,11 6 850,-3-4-5635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4:59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214 557 8432,'0'0'13906,"-12"-5"-13603,-37-15-7,46 19-259,1 1 1,-1-1 0,0 1 0,0 0-1,1 0 1,-1-1 0,0 2 0,0-1-1,1 0 1,-1 1 0,0-1 0,1 1-1,-1 0 1,0 0 0,1 0-1,-1 0 1,1 0 0,0 0 0,-1 1-1,1-1 1,0 1 0,0 0 0,-4 4-1,-3 0 102,3-1-59,-1 0 0,1 1 0,1-1 0,-1 1 0,1 0 0,0 0 1,0 1-1,0 0 0,1 0 0,0 0 0,1 0 0,-1 0 1,2 1-1,-1 0 0,1-1 0,0 1 0,0 0 0,1 0 0,0 0 1,1 0-1,0 1 0,0-1 0,0 0 0,1 0 0,0 0 0,5 15 1,0-6 50,1-1 0,0 0 1,13 22-1,-14-31-81,-1 1 0,1-1 0,0 0 0,0-1 0,1 1 0,0-1 0,0-1 0,12 8 1,-10-8-4,0-1 1,1 0 0,-1 0 0,1-1 0,0 0 0,0 0 0,0-1 0,1-1-1,-1 0 1,1 0 0,-1-1 0,0 0 0,1-1 0,-1 0 0,0-1 0,0 0-1,20-6 1,-7-1 80,0 0 0,-1-1 0,0-2 0,-1 0 0,0-1 0,28-24 0,-41 30-48,0 0 0,-1-1 0,9-11 0,-13 15-13,-1 1-1,1-1 1,-1 1 0,0-1-1,0 0 1,0 0-1,-1 1 1,1-2 0,-1 1-1,0 0 1,1-5 0,-2 8-49,0 0 1,0 0-1,0 0 1,0 1-1,0-1 1,0 0-1,0 0 0,0 0 1,-1 0-1,1 1 1,0-1-1,0 0 1,-1 0-1,1 1 1,0-1-1,-1 0 1,1 0-1,-1 1 1,1-1-1,-2 0 1,2 0-8,-1 1 1,1 0-1,-1 0 1,1 0-1,-1 0 1,1 0-1,-1 0 1,1 0-1,-1 0 1,1 0-1,-1 0 1,1 0-1,-1 0 1,1 1-1,-1-1 1,1 0-1,-1 0 1,1 0-1,-1 1 1,1-1-1,0 0 1,-1 1 0,0-1-1,-2 3 32,-1 1 1,0-1-1,1 0 0,0 1 0,-3 4 1,-19 22 111,19-24-126,0 1 1,1-1 0,0 1-1,0 0 1,-4 10 0,8-14-22,0 0 1,0 0 0,0 0-1,0 0 1,0 0 0,1 1-1,0-1 1,0 0 0,0 0-1,0 0 1,0 1 0,0-1-1,1 0 1,0 0-1,0 0 1,0 0 0,0 1-1,2 2 1,0 0 4,0 0-1,1 0 1,0 0 0,0 0-1,1-1 1,0 1-1,0-1 1,10 8 0,-13-11-10,1 0 1,-1 0-1,1-1 1,0 1-1,-1-1 1,1 1-1,0-1 1,0 0-1,0 0 1,0 0-1,0 0 1,0 0-1,0-1 1,0 0-1,1 1 1,-1-1 0,0 0-1,0-1 1,0 1-1,0 0 1,0-1-1,5-1 1,-5 0 6,0 1 0,0-1 0,0 0 0,0 0 0,-1 0 0,1-1 0,-1 1 0,1-1 0,-1 1 1,0-1-1,0 0 0,0 0 0,0 0 0,0 0 0,-1 0 0,0 0 0,1 0 0,-1 0 0,0-1 0,0 1 0,-1 0 0,1-1 1,-1 1-1,0-1 0,0 1 0,0-7 0,-1-2 53,-1-1-1,0 1 1,-1 0-1,0 0 1,-9-23 0,10 32-38,0 0 0,0 0 0,0 0 1,0 0-1,0 0 0,0 0 0,-1 1 0,0-1 1,1 1-1,-1-1 0,0 1 0,0 0 0,0 0 1,0 0-1,-1 1 0,1-1 0,-6-1 0,-8-5 19,17 8-44,0 0 0,0 0 0,-1 0 0,1 0 0,0 0 0,0 0 0,0 0 0,0 0 0,0 0 0,0 0 0,0-1 0,-1 1 0,1 0 0,0 0 0,0 0 0,0 0 0,0 0 0,0 0 0,0-1 0,0 1 0,0 0 0,0 0 0,0 0 0,0 0 0,0-1 0,0 1 0,0 0 0,0 0 0,0 0 0,0 0 0,0 0 0,0-1 0,0 1 0,0 0 0,0 0 0,0 0 0,0 0 0,0 0 0,0-1 0,0 1 0,0 0 0,0 0 0,0 0 0,0 0 0,0 0 0,0 0 0,1-1 0,-1 1 0,0 0 0,0 0 0,0 0 0,0 0 0,10-7 0,-5 4 0,11-7 0,1 2 0,0-1 0,0 2 0,1 1 0,26-7 0,-12 3 0,8-3 0,-13 4 0,1 0 0,0 2 0,0 0 0,38-2 0,-63 9 0,-1-1 0,0 1 0,1 0 0,-1 0 0,0 1 0,1-1 0,-1 0 0,0 1 0,1-1 0,-1 1 0,0 0 0,0 0 0,1 0 0,-1 0 0,0 0 0,0 0 0,0 1 0,0-1 0,-1 0 0,1 1 0,0 0 0,-1-1 0,1 1 0,-1 0 0,1 0 0,-1 0 0,0 0 0,0 0 0,0 0 0,0 0 0,0 1 0,0-1 0,-1 0 0,1 0 0,0 5 0,0 5 0,-1 0 0,0 0 0,-1 0 0,0 0 0,-4 17 0,4-25 0,-2 10 0,-1-1 0,0 1 0,-1-1 0,0 0 0,-9 14 0,-10 23 0,71-94 0,-14 9 0,2 2 0,42-31 0,-76 64 0,-1-1 0,1 0 0,0 1 0,0-1 0,0 1 0,0 0 0,-1-1 0,1 1 0,0 0 0,0-1 0,0 1 0,0 0 0,0 0 0,0 0 0,0 0 0,0 0 0,0 0 0,0 0 0,0 0 0,0 0 0,0 1 0,0-1 0,0 0 0,0 1 0,0-1 0,-1 0 0,1 1 0,0-1 0,0 1 0,0-1 0,-1 1 0,1 0 0,0-1 0,0 1 0,-1 0 0,1-1 0,-1 1 0,1 0 0,-1 0 0,1 0 0,-1 0 0,1-1 0,-1 1 0,0 0 0,1 2 0,3 7 0,0 0 0,-1 1 0,3 14 0,-3-12 0,-1 0 0,11 35 0,-12-45 0,0 0 0,0 0 0,0-1 0,0 1 0,1 0 0,-1 0 0,1-1 0,0 1 0,0-1 0,0 1 0,0-1 0,3 3 0,-2-4 0,-1 0 0,1 0 0,0 0 0,0 0 0,0-1 0,-1 1 0,1-1 0,0 1 0,0-1 0,0 0 0,0 0 0,0-1 0,0 1 0,0 0 0,0-1 0,-1 0 0,6-2 0,1 0 0,-1 0 0,1-1 0,-1-1 0,10-6 0,11-13 0,-1 0 0,-1-2 0,-1-1 0,31-43 0,1 0 0,-50 59 0,-7 9 0,0 0 0,1 0 0,-1 0 0,0 0 0,1 0 0,0 0 0,-1 1 0,1-1 0,0 0 0,0 1 0,0-1 0,0 1 0,0 0 0,5-2 0,-6 3 0,0 0 0,-1 1 0,1 0 0,0-1 0,0 1 0,0-1 0,-1 1 0,1 0 0,0 0 0,-1-1 0,1 1 0,0 0 0,-1 0 0,1 0 0,-1 0 0,1 0 0,-1 0 0,0 0 0,1 1 0,7 22 0,-4-7 0,-1 0 0,-1 0 0,0 0 0,-1 0 0,-2 22 0,0-27 0,0-1 0,-1 1 0,0-1 0,-1 0 0,0 0 0,-1 0 0,0 0 0,-11 20 0,14-29 0,0 0 0,0 0 0,-1 0 0,1 0 0,-1 0 0,1-1 0,-1 1 0,0 0 0,0-1 0,0 1 0,0-1 0,0 0 0,0 1 0,0-1 0,0 0 0,-1 0 0,1 0 0,0-1 0,-1 1 0,1-1 0,0 1 0,-1-1 0,1 0 0,-1 0 0,-2 0 0,1-1 0,1 0 0,-1 0 0,1 0 0,-1 0 0,1-1 0,0 1 0,-1-1 0,1 0 0,0 0 0,0-1 0,0 1 0,0 0 0,1-1 0,-1 0 0,-3-5 0,-28-38 0,34 46 0,0 0 0,0 0 0,0 0 0,0-1 0,0 1 0,0 0 0,0 0 0,0 0 0,0 0 0,0 0 0,0 0 0,0 0 0,0-1 0,0 1 0,0 0 0,0 0 0,0 0 0,0 0 0,0 0 0,0 0 0,0 0 0,0-1 0,0 1 0,0 0 0,0 0 0,0 0 0,1 0 0,-1 0 0,0 0 0,0 0 0,0 0 0,0 0 0,0-1 0,0 1 0,0 0 0,0 0 0,0 0 0,1 0 0,-1 0 0,0 0 0,0 0 0,0 0 0,0 0 0,0 0 0,0 0 0,1 0 0,-1 0 0,0 0 0,0 0 0,0 0 0,0 0 0,0 0 0,0 0 0,0 0 0,1 0 0,-1 0 0,0 0 0,0 0 0,9 2 0,24 9 0,56 11 0,-75-18 0,0-1 0,1-1 0,-1 0 0,1-1 0,0 0 0,-1-2 0,28-2 0,-33 1 0,1 0 0,0-1 0,-1 0 0,0 0 0,0-1 0,0 0 0,0 0 0,-1-1 0,0-1 0,0 1 0,8-8 0,3-5 0,-1-2 0,-1 0 0,0-1 0,-2 0 0,0-2 0,-2 1 0,17-40 0,-4-3 0,29-114 0,-42 125 0,-2-1 0,-2-1 0,1-102 0,-10 156 0,0-1 0,0 0 0,0 1 0,-1-1 0,1 1 0,-1 0 0,1-1 0,-1 1 0,-2-5 0,2 6 0,1 1 0,-1-1 0,1 1 0,-1 0 0,1-1 0,0 1 0,-1-1 0,0 1 0,1 0 0,-1-1 0,1 1 0,-1 0 0,1 0 0,-1-1 0,0 1 0,1 0 0,-1 0 0,0 0 0,1 0 0,-1 0 0,1 0 0,-1 0 0,0 0 0,1 0 0,-1 0 0,0 0 0,1 0 0,-1 1 0,1-1 0,-1 0 0,0 0 0,1 1 0,-1-1 0,1 0 0,-1 1 0,1-1 0,-1 0 0,1 1 0,-1-1 0,1 1 0,-1-1 0,1 1 0,0-1 0,-1 1 0,1 0 0,-11 9 0,1 1 0,1 0 0,0 1 0,1 0 0,0 1 0,1-1 0,0 2 0,1-1 0,0 0 0,-6 28 0,0 9 0,-8 92 0,13-80 0,4-29 0,1 0 0,2 0 0,5 47 0,25 101 0,-27-160 0,-2-15 0,-1 0 0,1-1 0,0 1 0,1 0 0,-1-1 0,1 0 0,0 1 0,0-1 0,1 0 0,0 0 0,0 0 0,0 0 0,0 0 0,1-1 0,4 5 0,-6-6 0,1-1 0,-1 0 0,1 0 0,0 0 0,0 0 0,0 0 0,0 0 0,0-1 0,0 1 0,0-1 0,0 0 0,1 0 0,-1 0 0,0-1 0,1 1 0,-1-1 0,1 0 0,-1 0 0,1 0 0,-1 0 0,0 0 0,1-1 0,-1 1 0,4-2 0,3 0 0,1 0 0,-1-1 0,0 0 0,0-1 0,0 0 0,0-1 0,-1 0 0,11-7 0,10-7 0,5-4 0,47-39 0,29-27 0,-100 84 0,-10 5 0,0 0 0,0-1 0,0 1 0,0 0 0,0-1 0,0 1 0,0 0 0,0-1 0,0 1 0,0-1 0,0 0 0,0 1 0,-1-1 0,1 0 0,0 1 0,0-1 0,-1 0 0,1 0 0,0 0 0,-1 1 0,1-1 0,-1 0 0,1 0 0,-1 0 0,0 0 0,1 0 0,-1 0 0,0 0 0,1 0 0,-1-2 0,0 2 0,0 1 0,-1-1 0,1 1 0,0 0 0,0-1 0,0 1 0,-1-1 0,1 1 0,0 0 0,0-1 0,-1 1 0,1-1 0,0 1 0,-1 0 0,1 0 0,-1-1 0,1 1 0,0 0 0,-1 0 0,1-1 0,-1 1 0,1 0 0,0 0 0,-1 0 0,1 0 0,-1 0 0,1-1 0,-1 1 0,1 0 0,-1 0 0,0 0 0,-18 1 0,8 0 0,0 1 0,1 1 0,-1 0 0,1 0 0,0 1 0,0 0 0,1 1 0,-1 0 0,1 0 0,0 1 0,-12 10 0,10-7 0,0 0 0,2 0 0,-1 1 0,1 1 0,0-1 0,1 1 0,-9 16 0,14-21 0,1-1 0,-1 1 0,1 0 0,0 0 0,1 0 0,0 0 0,0 0 0,0 1 0,0-1 0,1 0 0,0 0 0,0 1 0,1-1 0,0 0 0,0 0 0,0 0 0,1 0 0,4 10 0,-2-7 0,0 0 0,1-1 0,0 1 0,0-1 0,1-1 0,0 1 0,9 8 0,-13-14 0,0 0 0,0 0 0,0 0 0,0-1 0,0 1 0,0-1 0,0 1 0,0-1 0,1 0 0,-1 0 0,0 0 0,1 0 0,-1 0 0,1-1 0,-1 1 0,1-1 0,-1 1 0,1-1 0,0 0 0,-1 0 0,1 0 0,-1-1 0,1 1 0,-1 0 0,1-1 0,-1 0 0,1 1 0,-1-1 0,1 0 0,-1-1 0,0 1 0,5-3 0,7-10 0,-1 0 0,0-1 0,0 0 0,-2-1 0,17-31 0,-26 44 0,5-10 0,0 0 0,-1 0 0,-1 0 0,0-1 0,-1 0 0,0 0 0,-1 0 0,-1-1 0,0 1 0,-1-1 0,-1-17 0,0 32 0,0-1 0,0 1 0,0-1 0,1 1 0,-1-1 0,0 1 0,0-1 0,0 1 0,0-1 0,-1 0 0,1 1 0,0-1 0,0 1 0,0-1 0,0 1 0,0-1 0,-1 1 0,1-1 0,0 1 0,-1-1 0,1 1 0,0 0 0,-1-1 0,1 1 0,0-1 0,-1 1 0,1 0 0,-1-1 0,1 1 0,-1-1 0,0 2 0,0-1 0,0 1 0,0-1 0,1 1 0,-1 0 0,0-1 0,0 1 0,1 0 0,-1 0 0,0-1 0,1 1 0,-1 0 0,1 0 0,-1 1 0,-17 38 0,16-34 0,1 0 0,0 1 0,0-1 0,0 1 0,1-1 0,0 1 0,1-1 0,-1 0 0,1 1 0,0-1 0,4 11 0,-2-7 0,1 0 0,0 0 0,0 0 0,1-1 0,0 0 0,10 14 0,-13-21 0,0 0 0,0 1 0,0-1 0,1 0 0,-1 0 0,0 0 0,1 0 0,0-1 0,-1 1 0,1-1 0,0 0 0,-1 1 0,1-1 0,0 0 0,0-1 0,0 1 0,0 0 0,0-1 0,0 0 0,0 0 0,0 0 0,0 0 0,1 0 0,-1 0 0,0-1 0,0 0 0,0 1 0,-1-1 0,1 0 0,0 0 0,0-1 0,2-1 0,6-3 0,0-1 0,0 0 0,-1 0 0,0-1 0,-1-1 0,13-14 0,29-33 0,54-58 0,-105 114 0,1-1 0,-1 1 0,0 0 0,0 0 0,1 0 0,-1-1 0,0 1 0,1 0 0,-1 0 0,0 0 0,1 0 0,-1-1 0,0 1 0,1 0 0,-1 0 0,0 0 0,1 0 0,-1 0 0,0 0 0,1 0 0,-1 0 0,1 0 0,-1 0 0,0 0 0,1 0 0,-1 0 0,0 0 0,1 1 0,-1-1 0,0 0 0,1 0 0,-1 0 0,0 0 0,0 1 0,1-1 0,-1 0 0,0 0 0,1 1 0,-1-1 0,0 0 0,0 0 0,0 1 0,1-1 0,-1 0 0,0 1 0,0-1 0,0 0 0,0 1 0,0-1 0,0 0 0,1 1 0,-1-1 0,0 0 0,0 1 0,0-1 0,0 0 0,0 1 0,4 24 0,-5-6 0,0-1 0,-1 1 0,-1-1 0,-5 21 0,3-19 0,1 0 0,1 1 0,0 23 0,3-44 0,0 0 0,0 0 0,0 1 0,0-1 0,-1 0 0,1 0 0,0 1 0,0-1 0,1 0 0,-1 0 0,0 1 0,0-1 0,0 0 0,0 0 0,0 1 0,0-1 0,0 0 0,0 0 0,0 1 0,1-1 0,-1 0 0,0 0 0,0 1 0,0-1 0,0 0 0,1 0 0,-1 0 0,0 0 0,0 1 0,0-1 0,1 0 0,-1 0 0,0 0 0,0 0 0,1 0 0,-1 0 0,1 1 0,10-7 0,16-19 0,-23 21 0,25-23 0,-15 14 0,0 0 0,21-28 0,-31 35 0,1 0 0,0 0 0,0 0 0,0 1 0,1-1 0,-1 1 0,14-8 0,-1-3 0,-16 14 0,0 0 0,0 0 0,0 0 0,0 0 0,0 1 0,1-1 0,-1 1 0,5-3 0,4 3 0,-9 11 0,-2 2 0,11 86 0,-9-84 0,1-1 0,1 0 0,0 1 0,1-1 0,8 15 0,-12-27 0,-1 0 0,1 0 0,-1 0 0,1 0 0,0 0 0,0 0 0,-1 0 0,1 0 0,0 0 0,0-1 0,0 1 0,0 0 0,0-1 0,0 1 0,0 0 0,0-1 0,0 1 0,1-1 0,-1 0 0,0 1 0,0-1 0,2 0 0,-1 0 0,0 0 0,1 0 0,-1 0 0,0-1 0,0 1 0,0-1 0,1 0 0,-1 0 0,0 1 0,0-1 0,2-2 0,4-2 0,-1 0 0,0-1 0,0 0 0,0 0 0,5-8 0,0-1 0,0-1 0,-2-1 0,0 0 0,13-31 0,24-78 0,-29 70 0,-3 0 0,12-95 0,-18 41 0,-10 88 0,0 17 0,-2 15 0,-6 102 0,0-56 0,4-27 0,1 0 0,1 0 0,2 50 0,3-50 0,1 5 0,6 35 0,-7-59 0,0 0 0,1 0 0,1 0 0,-1-1 0,1 1 0,1-1 0,11 17 0,-11-20 0,1 1 0,0-2 0,0 1 0,0-1 0,1 0 0,0 0 0,0 0 0,1-1 0,-1 0 0,1-1 0,-1 0 0,1 0 0,0-1 0,1 1 0,-1-2 0,0 1 0,0-1 0,1-1 0,-1 1 0,1-1 0,-1-1 0,13-2 0,-7 1 0,46-11 0,-55 11 0,0 0 0,0 0 0,0-1 0,0 1 0,0-1 0,0 0 0,-1-1 0,8-6 0,-9 8 0,-1 0 0,1 0 0,-1 0 0,1 0 0,0 1 0,0-1 0,0 1 0,5-2 0,-6 2 0,1 0 0,0 0 0,0 0 0,-1-1 0,1 1 0,-1-1 0,1 1 0,3-4 0,-2 1 0,-3 3 0,-1 1 0,1 0 0,-1-1 0,1 1 0,0-1 0,-1 1 0,1-1 0,-1 1 0,1-1 0,-1 1 0,0-1 0,1 0 0,-1 1 0,1-1 0,-1 1 0,0-1 0,0 0 0,1 0 0,-1 1 0,0-1 0,0 0 0,0 1 0,0-1 0,0 0 0,0 0 0,0 1 0,0-1 0,0 0 0,0 1 0,0-1 0,0 0 0,-1 0 0,1 0 0,-30-14 0,-34-27 867,29 14-5746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4:59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14568,'0'0'6559,"21"-4"-5892,50-7 276,126-4-1,-90 17-91,81-2 1106,-170-1-1612,-11-1-54,-1 2 0,1-1 0,-1 1 0,1 0 0,0 0 0,-1 1 1,1 0-1,-1 0 0,1 0 0,-1 1 0,0 0 0,10 4 0,-16-6-269,0 0 0,0 0 0,0 0-1,0 0 1,1 0 0,-1 0 0,0 0-1,0 0 1,0 0 0,0 0 0,0 1-1,0-1 1,1 0 0,-1 0 0,0 0-1,0 0 1,0 0 0,0 0 0,0 0-1,0 0 1,0 0 0,0 1 0,0-1-1,1 0 1,-1 0 0,0 0 0,0 0-1,0 0 1,0 0 0,0 0 0,0 1-1,0-1 1,0 0 0,0 0 0,0 0-1,0 0 1,0 0 0,0 1 0,0-1-1,0 0 1,0 0 0,0 0 0,0 0-1,0 0 1,0 1 0,0-1 0,0 0-1,0 0 1,-1 0 0,1 0 0,0 0-1,0 1 1,-10 0 369,-15-2-351,-21-7-547,24 2-3444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00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12160,'0'0'12293,"10"-5"-11803,2-3-307,-7 4-107,-1 1 0,1 1 1,0-1-1,0 1 0,0-1 1,0 1-1,0 1 0,1-1 0,9-1 1,35-3 367,0 2 0,0 2 0,58 5 1,22-1 109,345-19 1534,-316 10-746,-128 5-1065,-1 2 0,1 1 1,59 9-1,-89-10-222,1 1-1,0-1 1,-1 1 0,1-1 0,-1 1-1,1 0 1,-1 0 0,1-1-1,-1 1 1,1 0 0,-1 0 0,0 1-1,0-1 1,1 0 0,-1 0 0,0 0-1,1 2 1,-2-2-260,1 0 0,-1 0-1,1 1 1,-1-1 0,0 0 0,0 0 0,0 0-1,0 0 1,1 0 0,-1 0 0,-1 1 0,1-1-1,0 0 1,0 0 0,0 0 0,-1 0 0,1 0-1,0 0 1,-1 0 0,1 0 0,-1 0 0,1 0-1,-2 2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3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354 145 8336,'0'0'9463,"4"-11"-9125,12-37 0,-15 47-311,-1-1-1,0 1 0,0-1 1,0 1-1,0-1 1,0 1-1,-1-1 0,1 1 1,0 0-1,-1-1 0,1 1 1,-1-1-1,1 1 0,-1 0 1,0 0-1,1-1 0,-1 1 1,0 0-1,0 0 0,0 0 1,0 0-1,0 0 0,0 0 1,0 0-1,0 0 0,-1 0 1,1 0-1,0 1 0,-1-1 1,1 1-1,-3-2 0,-3-2 105,-5-4 109,0 1 1,0 0 0,-16-7-1,23 12-175,1 1 0,-1-1 0,0 1 0,0 1-1,0-1 1,0 0 0,0 1 0,0 0 0,0 0 0,0 1-1,0-1 1,-9 3 0,-5 3 140,0 0 0,0 1-1,0 1 1,-29 17 0,42-21-149,0-1-1,0 2 1,0-1 0,1 0-1,0 1 1,0 0 0,0 1-1,0-1 1,1 1 0,0-1 0,0 1-1,0 1 1,1-1 0,0 0-1,0 1 1,-3 13 0,5-17-29,1 0 0,0 1 1,-1-1-1,1 1 0,0-1 1,1 1-1,-1-1 1,1 1-1,-1-1 0,1 0 1,0 1-1,1-1 0,-1 0 1,0 0-1,4 5 1,-2-3 10,0-1 1,1 1-1,0-1 1,0 0-1,0 0 1,1 0-1,-1-1 1,10 6-1,-3-3 28,0-1 0,1 1-1,-1-2 1,1 0 0,0 0-1,0-1 1,1-1 0,12 1 0,-4-3 96,1-1 1,-1-2 0,0 0-1,0-1 1,0-1 0,21-8-1,-15-1 421,-26 13-553,0 1-1,0-1 0,-1 1 1,1-1-1,0 1 1,-1-1-1,1 0 0,-1 1 1,1-1-1,0 0 1,-1 0-1,0 1 1,1-1-1,-1 0 0,1 0 1,-1 0-1,0 1 1,0-1-1,1 0 0,-1 0 1,0 0-1,0 0 1,0 0-1,0 0 1,0 0-1,0 1 0,0-1 1,-1-1-1,0 1 12,-1 0 0,1 1 1,-1-1-1,1 1 0,-1 0 0,1-1 0,-1 1 0,0 0 0,1 0 0,-1 0 1,0 0-1,1 0 0,-1 0 0,1 1 0,-4 0 0,5-1-26,-21 4 86,1 2 0,0 1 0,0 0 0,1 1 0,0 1 0,1 1 0,-20 14 0,21-13-25,1 0-1,1 2 1,-19 18-1,30-27-58,0 0-1,0 1 1,1 0-1,0-1 1,-1 1-1,2 0 0,-1 1 1,0-1-1,1 0 1,0 1-1,1-1 1,-1 1-1,1 0 1,0 0-1,0 7 1,0-10-15,1 0 1,0 0-1,0 1 1,1-1-1,-1 0 1,1 0-1,-1 0 1,1 0-1,0 0 1,0 0-1,0 0 0,1-1 1,-1 1-1,1 0 1,-1-1-1,1 1 1,0-1-1,0 1 1,0-1-1,0 0 1,1 0-1,-1 0 1,0 0-1,1 0 1,0 0-1,-1-1 1,6 3-1,7 2 24,0-1 0,1 0 0,0-1 0,0 0 0,0-2 0,0 0 0,0 0 0,0-2 0,1 0 0,-1-1 0,0 0 0,0-1 0,0-1 0,24-8 0,-6 0 58,0-1-1,-1-2 1,0-1 0,-1-2-1,47-33 1,-57 33 26,0-2 0,33-37 0,-19 20 128,-28 23-58,-8 13-176,0 0 1,0-1 0,0 1-1,-1 0 1,1 0 0,0 0-1,0 0 1,0-1 0,0 1 0,0 0-1,-1 0 1,1 0 0,0 0-1,0 0 1,0-1 0,-1 1-1,1 0 1,0 0 0,0 0-1,0 0 1,-1 0 0,1 0-1,0 0 1,0 0 0,-1 0-1,1 0 1,0 0 0,0 0 0,0 0-1,-1 0 1,1 0 0,0 0-1,0 0 1,-1 0 0,-2 1 14,-1-1 0,1 1 1,0 0-1,0 0 0,-1 1 0,-3 2 1,-5 3 8,1 1 0,0 1 0,0 0 1,1 1-1,0 0 0,-11 15 0,-44 71 24,62-90-57,-1 1-1,1-1 1,1 1-1,-1 0 1,1 1-1,0-1 1,1 0-1,0 0 1,0 1-1,0-1 1,1 1-1,0-1 1,1 0-1,0 1 1,3 13-1,-4-20 3,0 0 0,0 0 1,1 0-1,-1 0 0,1 1 0,-1-1 0,1-1 0,-1 1 1,1 0-1,-1 0 0,1 0 0,0 0 0,-1 0 1,1 0-1,0-1 0,0 1 0,0 0 0,0-1 0,-1 1 1,1 0-1,0-1 0,0 1 0,0-1 0,0 0 1,0 1-1,1-1 0,-1 0 0,0 0 0,0 1 0,0-1 1,0 0-1,0 0 0,0 0 0,0 0 0,0 0 1,0-1-1,1 1 0,-1 0 0,0 0 0,0-1 0,0 1 1,0-1-1,0 1 0,0-1 0,1 0 0,2-2 6,1 0-1,-1-1 1,0 1 0,0-1-1,0 0 1,0 0-1,4-7 1,2-6 51,0-1 1,-1 0 0,-1 0-1,11-36 1,-1 0 205,-6 10 143,-16 69-350,0-1-1,0 51 1,2-24-103,-9 70-86,-44 199 1,50-302 140,-1 0 0,-13 27 0,13-33 21,5-3 11,1-8-27,0 0 0,0 0-1,0-1 1,0 1 0,0 0-1,0 0 1,0 0 0,-1 0 0,1 0-1,0-1 1,0 1 0,-1 0 0,1 0-1,0 0 1,-1-1 0,1 1 0,-1 0-1,1-1 1,-1 1 0,1 0 0,-1-1-1,0 1 1,1 0 0,-1-1-1,0 1 1,1-1 0,-2 1 0,20-25 304,124-185-275,-121 176-39,112-172 0,25-13 0,-103 148 0,-51 65 0,1 0 0,-1 0 0,1 0 0,0 1 0,1 0 0,-1 0 0,1 0 0,0 0 0,9-3 0,-14 7 0,-1-1 0,0 1 0,1 0 0,-1 0 0,1 0 0,-1-1 0,1 1 0,-1 0 0,1 0 0,-1 0 0,1 0 0,-1 0 0,1 0 0,-1 0 0,1 0 0,-1 0 0,1 0 0,-1 0 0,1 0 0,-1 1 0,0-1 0,1 0 0,-1 0 0,1 0 0,-1 1 0,1-1 0,-1 0 0,0 1 0,1-1 0,-1 0 0,1 1 0,7 17 0,-5 24 0,-3-13 0,-1 1 0,-1-1 0,-2 0 0,-12 49 0,13-63 0,4-15 0,-1 0 0,1 0 0,-1 0 0,1-1 0,0 1 0,-1 0 0,1 0 0,-1 0 0,1 0 0,-1-1 0,1 1 0,-1 0 0,1 0 0,-1-1 0,1 1 0,-1 0 0,1-1 0,-1 1 0,1 0 0,-1-1 0,1 1 0,-1-1 0,1 0 0,13-12 0,0-2 0,-1 1 0,18-26 0,15-17 0,-40 50 0,19-19 0,-24 25 0,0 0 0,0 0 0,0 0 0,0 1 0,0-1 0,1 0 0,-1 0 0,0 1 0,0-1 0,0 1 0,1-1 0,-1 1 0,0 0 0,1-1 0,-1 1 0,0 0 0,1 0 0,-1 0 0,0 0 0,2 0 0,-2 0 0,-1 1 0,1-1 0,-1 0 0,1 1 0,-1-1 0,0 1 0,1-1 0,-1 1 0,1-1 0,-1 1 0,0-1 0,0 1 0,1-1 0,-1 1 0,0-1 0,0 1 0,1-1 0,-1 1 0,0-1 0,0 1 0,0 0 0,0-1 0,0 1 0,0-1 0,0 1 0,0 0 0,-3 20 0,2-16 0,1 9 0,0-1 0,1 1 0,0-1 0,1 0 0,0 0 0,8 23 0,-9-31 0,1-1 0,0 0 0,0 0 0,0 0 0,0 0 0,0 0 0,1 0 0,0-1 0,-1 1 0,2-1 0,2 3 0,-4-4 0,0-1 0,0 0 0,0 0 0,0 0 0,1 0 0,-1 0 0,0 0 0,0-1 0,1 1 0,-1-1 0,0 0 0,1 0 0,-1 0 0,1 0 0,-1 0 0,0 0 0,1 0 0,-1-1 0,0 1 0,1-1 0,2-1 0,9-2 0,-10 3 0,0 0 0,0 0 0,0 0 0,0-1 0,0 1 0,0-1 0,-1 0 0,1 0 0,0 0 0,-1-1 0,0 1 0,4-4 0,-2 0 917,1 6-5078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14872,'0'0'16743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183 651 9848,'0'0'9813,"-13"2"-9393,-44 8 5,50-8-320,1 1 0,-1 0 0,1 0 0,-1 0 0,1 1-1,0 0 1,1 0 0,-1 0 0,1 1 0,0 0 0,0 0 0,0 0 0,0 1 0,1-1 0,0 1 0,1 0-1,-1 0 1,1 1 0,0-1 0,0 1 0,-3 13 0,6-17-53,-1 0 0,1 1 1,-1-1-1,1 0 0,0 0 0,1 1 0,-1-1 0,0 0 1,1 0-1,0 1 0,0-1 0,0 0 0,0 0 1,0 0-1,0 0 0,1 0 0,0 0 0,-1 0 1,1-1-1,0 1 0,0-1 0,1 1 0,-1-1 1,1 0-1,-1 0 0,1 0 0,-1 0 0,1 0 0,0 0 1,0-1-1,0 1 0,0-1 0,0 0 0,7 1 1,-4 0 36,1 0 1,-1-1-1,1 0 1,0 0-1,0 0 1,-1-1-1,1 0 1,0-1-1,0 0 0,-1 0 1,1 0-1,-1 0 1,1-1-1,-1-1 1,1 1-1,7-5 1,-8 4 31,-1-1 1,0 0-1,-1 0 0,1 0 1,-1 0-1,0-1 1,0 1-1,7-11 0,-9 11-53,-1 1 0,1 0-1,-1-1 1,0 1-1,0 0 1,0-1-1,0 0 1,0 1 0,-1-1-1,0 1 1,1-1-1,-1 0 1,-1 1-1,1-1 1,-1 1 0,-1-7-1,0 1 38,-1 1 0,0-1 0,-1 1 0,0 0 0,0 1 0,-1-1 0,-9-11 0,11 15-50,0 1 0,0 0 0,0 0 0,-1 0-1,1 0 1,-1 1 0,1 0 0,-1-1 0,0 1 0,0 1 0,0-1 0,0 0-1,0 1 1,0 0 0,-1 0 0,1 0 0,0 1 0,-6-1 0,2 1 70,0 0 0,-1 1 0,-11 3 0,18-4-101,0 1 0,0-1 0,0 1 0,1 0 0,-1 0 0,0 0 0,0 0 0,1 0 0,-3 2 0,3-2-15,1-1 0,-1 1 0,1-1 0,-1 1 0,1 0 0,-1-1 0,1 1 0,0 0 0,-1-1 0,1 1 0,0 0 0,0 0 0,0-1 0,0 1 0,-1 0 0,1 0 0,0-1 0,0 1 0,0 0 0,1 0 0,-1-1 0,0 1 0,0 0 0,0 0 0,1 0 0,-1 0-6,1 0 0,-1 0 0,1 0 0,0 0 0,0 0 1,-1 0-1,1 0 0,0-1 0,0 1 0,0 0 0,0 0 0,0-1 0,0 1 0,0-1 0,0 1 0,0-1 0,0 1 0,1 0 0,24 5 23,-16-5-12,-1 1-2,1 0 0,0-1 0,0 0 0,0-1 1,0 0-1,0 0 0,0-1 0,0-1 0,0 1 0,-1-2 0,1 1 1,-1-1-1,1-1 0,-1 0 0,0 0 0,11-8 0,-9 5 23,0-2-1,0 0 0,-1 0 1,0-1-1,-1 0 0,0-1 1,0 1-1,-1-2 0,-1 1 1,0-1-1,8-19 0,8-30 190,-4 0 0,24-122 0,-21 78-113,-17 85-111,-1-1 0,2-37 0,-5 48 0,2 13 0,3 22 0,50 382 0,-33-63 0,-24-115 0,-2-184 0,-2 0 0,-2-1 0,-15 48 0,20-85 0,0 0 0,-1 0 0,0 0 0,-1 0 0,1-1 0,-1 0 0,-1 1 0,-6 7 0,9-12 0,0 1 0,-1-1 0,1 0 0,0-1 0,-1 1 0,1 0 0,-1-1 0,1 1 0,-1-1 0,1 0 0,-1 0 0,0 0 0,0 0 0,0 0 0,0 0 0,0-1 0,1 0 0,-1 0 0,0 1 0,0-1 0,0-1 0,0 1 0,0 0 0,-4-2 0,2 1 0,0-1 0,1 1 0,-1-1 0,1 0 0,-1-1 0,1 1 0,0-1 0,0 1 0,0-1 0,1 0 0,-1-1 0,1 1 0,-1-1 0,1 1 0,0-1 0,0 0 0,1 0 0,-1 0 0,1-1 0,0 1 0,0 0 0,0-1 0,1 0 0,0 1 0,0-1 0,0 0 0,0 0 0,1 1 0,-1-1 0,1 0 0,1 0 0,0-8 0,2-1 0,1 0 0,0 1 0,1-1 0,0 1 0,1 1 0,1-1 0,0 1 0,1 0 0,0 0 0,0 1 0,1 0 0,1 1 0,0 0 0,0 0 0,13-7 0,-5 4 0,1 1 0,0 0 0,1 2 0,0 0 0,1 2 0,0 0 0,0 1 0,38-7 0,53-8 0,-101 19 850,-5 0-5635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0:5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498 260 8536,'0'0'9981,"-12"-7"-9603,1 1-269,6 2-58,0 1 0,-1 0-1,1 0 1,-1 1 0,1-1 0,-1 1 0,0 0 0,0 1-1,0-1 1,0 1 0,0 1 0,-9-1 0,-2 1 154,-1 2 0,0 0 0,1 1-1,-1 0 1,1 2 0,0 0 0,-31 14 0,21-5 91,0 0-1,1 3 1,-42 32-1,59-41-174,0-1 0,0 1 0,1 1 0,0 0 0,-9 13 0,15-19-79,1-1 0,-1 0-1,1 1 1,0-1 0,-1 1 0,1-1 0,0 1-1,1 0 1,-1-1 0,0 1 0,1 0 0,0 0 0,-1-1-1,1 1 1,0 0 0,0 0 0,1 0 0,-1-1-1,1 1 1,-1 0 0,1 0 0,0-1 0,0 1 0,0-1-1,0 1 1,0-1 0,1 1 0,2 3 0,1-1 29,1 1 0,0-1 0,0-1 0,0 1 0,0-1 0,0 0 0,1 0 1,0-1-1,0 0 0,11 3 0,2 0 143,1-1 0,32 5 0,-31-9 44,1-1 1,-1-1 0,0-1-1,1 0 1,-1-2-1,0-1 1,-1 0 0,24-10-1,-45 15-236,1 0-1,-1 0 0,0 0 0,0 0 0,0 0 0,1 0 0,-1 0 1,0 0-1,0 0 0,1 0 0,-1 0 0,0 0 0,0 0 0,0 0 0,1 0 1,-1 0-1,0-1 0,0 1 0,0 0 0,1 0 0,-1 0 0,0 0 0,0 0 1,0 0-1,1-1 0,-1 1 0,0 0 0,0 0 0,0 0 0,0 0 1,0-1-1,1 1 0,-1 0 0,0 0 0,0 0 0,0-1 0,0 1 0,0 0 1,0 0-1,0 0 0,0-1 0,0 1 0,0 0 0,0 0 0,0-1 0,0 1 1,0 0-1,0 0 0,0-1 0,-15 1 576,-2 4-468,0 1 1,1 1-1,-1 0 1,1 2-1,0 0 1,1 0-1,0 2 1,1 0-1,-16 13 0,3 1 55,1 1-1,1 0 0,-34 46 1,54-63-134,-1 0 1,1 1-1,0 0 1,1-1-1,0 2 1,1-1-1,0 0 1,0 1-1,-2 11 1,5-16-33,-1-1 0,1 1 1,0 0-1,0 0 0,0 0 0,0 0 1,1 0-1,0-1 0,0 1 0,0 0 0,1-1 1,0 1-1,-1-1 0,2 1 0,-1-1 1,0 0-1,1 0 0,0 0 0,0 0 0,4 4 1,4 2-18,0-2 0,0 0 0,0 0 0,1-1 0,0 0 0,1-1 0,0 0 0,0-1 0,0-1 0,0 0 0,1-1 0,-1 0 0,1-1 0,0-1 0,19 0 0,-13-1-1,1-1 0,-1-1-1,0-1 1,1-1 0,-1-1-1,-1-1 1,1 0 0,-1-1-1,34-19 1,-27 10 0,0-1 0,-1-1 0,0-1 0,-2-1 0,0-1 0,35-43 0,142-194 0,-185 235 0,0-1 0,-2 0 0,0-1 0,-2-1 0,-1 0 0,-1 0 0,7-34 0,-7 17 0,-2-1 0,-3 1 0,0-79 0,-4 115 0,0 0 0,-1 0 0,0 0 0,0 0 0,-3-10 0,3 17 0,1-1 0,0 0 0,0 1 0,-1-1 0,1 1 0,0-1 0,-1 0 0,1 1 0,-1-1 0,1 1 0,0-1 0,-1 1 0,0-1 0,1 1 0,-1 0 0,1-1 0,-1 1 0,1 0 0,-1-1 0,0 1 0,1 0 0,-1 0 0,0-1 0,1 1 0,-2 0 0,1 0 0,-1 1 0,1-1 0,-1 1 0,0-1 0,1 1 0,-1-1 0,1 1 0,0 0 0,-1 0 0,1 0 0,0 0 0,-1 0 0,1 0 0,0 0 0,-2 2 0,-11 13 0,0 1 0,1 0 0,1 0 0,1 2 0,0-1 0,1 1 0,1 1 0,1 0 0,1 0 0,1 0 0,1 1 0,0 0 0,2 0 0,0 0 0,0 29 0,3-17 0,1 0 0,2-1 0,1 1 0,2 0 0,1-1 0,1 0 0,2-1 0,1 0 0,20 39 0,-19-45 0,1 0 0,2-1 0,0 0 0,32 36 0,-42-55 0,0 0 0,0 0 0,0 0 0,1-1 0,0 0 0,-1 0 0,1 0 0,1-1 0,-1 0 0,0 0 0,1 0 0,0-1 0,-1 0 0,1 0 0,0-1 0,0 0 0,0 0 0,0-1 0,0 0 0,0 0 0,0 0 0,0-1 0,0 0 0,10-3 0,-6 0 0,-1-1 0,1-1 0,-1 1 0,0-1 0,0-1 0,-1 0 0,0 0 0,0-1 0,-1 0 0,0-1 0,0 0 0,-1 0 0,0-1 0,0 1 0,6-15 0,-8 12 0,-1 0 0,0-1 0,0 1 0,-1-1 0,-1 0 0,0 0 0,-1 0 0,-1 0 0,1 0 0,-2 0 0,-4-25 0,5 36 0,0 1 0,0 0 0,-1-1 0,1 1 0,0 0 0,-1-1 0,1 1 0,-1 0 0,1 0 0,-1-1 0,0 1 0,1 0 0,-1 0 0,0 0 0,0 0 0,0 0 0,0 0 0,0 0 0,0 0 0,0 0 0,0 0 0,0 1 0,0-1 0,-1 0 0,1 1 0,0-1 0,0 1 0,-1-1 0,1 1 0,0 0 0,-1-1 0,1 1 0,-1 0 0,1 0 0,0 0 0,-1 0 0,1 0 0,0 0 0,-1 1 0,1-1 0,0 0 0,-1 1 0,1-1 0,-2 2 0,-3 0 0,0 2 0,1-1 0,-1 0 0,1 1 0,0 0 0,0 0 0,-8 10 0,4-4 0,1 1 0,0 0 0,1 0 0,1 0 0,-1 1 0,2 0 0,0 1 0,-6 21 0,9-28 0,1-1 0,0 1 0,0 0 0,0 0 0,1 0 0,0 0 0,0 0 0,0 0 0,1 0 0,0 0 0,0 0 0,0-1 0,1 1 0,0 0 0,0-1 0,1 1 0,-1-1 0,1 0 0,0 1 0,1-1 0,5 6 0,-2-3 0,1-1 0,0-1 0,1 1 0,-1-1 0,1-1 0,0 1 0,1-2 0,-1 1 0,1-1 0,0-1 0,0 1 0,1-2 0,-1 0 0,0 0 0,1 0 0,14-1 0,-6-2 0,0 0 0,0-1 0,-1-1 0,1 0 0,-1-2 0,1 0 0,-1-1 0,23-12 0,196-94 0,-64 30 0,-166 77 0,0 1 0,0-1 0,-1-1 0,1 1 0,5-8 0,-9 11 0,-26 24 0,6-7 0,1 1 0,-19 25 0,31-36 0,0 1 0,1 0 0,-1 0 0,1 0 0,0 0 0,1 0 0,-1 1 0,1 0 0,1-1 0,-1 1 0,1 0 0,0 10 0,1-12 0,0 0 0,1 0 0,0 0 0,0-1 0,0 1 0,1 0 0,-1-1 0,1 1 0,0-1 0,1 0 0,-1 1 0,1-1 0,0 0 0,0-1 0,0 1 0,0 0 0,1-1 0,-1 0 0,1 0 0,0 0 0,0 0 0,0 0 0,8 3 0,-6-3 0,0 0 0,0-1 0,0 0 0,1 0 0,-1-1 0,0 1 0,1-1 0,-1-1 0,1 1 0,-1-1 0,1 0 0,-1-1 0,1 1 0,-1-1 0,1-1 0,-1 1 0,9-4 0,-4-1 0,1 0 0,-2-1 0,1 0 0,-1-1 0,0 0 0,-1 0 0,1-1 0,-2-1 0,1 1 0,10-17 0,6-14 0,31-64 0,-41 73 0,6-10 0,-3 0 0,-1-1 0,-3-1 0,-1-1 0,-2 0 0,10-86 0,-17-43 0,-4 123 0,0 50 0,0-1 0,0 1 0,0-1 0,0 0 0,0 1 0,0-1 0,0 0 0,0 1 0,0-1 0,0 0 0,0 1 0,0-1 0,-1 0 0,1 1 0,0-1 0,-1 0 0,1 1 0,0-1 0,-1 0 0,-6 7 0,-8 23 0,4 4 0,1 0 0,1 1 0,2 0 0,-5 67 0,10 143 0,3-203 0,3 0 0,1-1 0,1 1 0,3-1 0,20 60 0,-28-97 0,0-1 0,-1 0 0,1 0 0,0 0 0,1 1 0,-1-1 0,0 0 0,1 0 0,-1 0 0,1-1 0,-1 1 0,1 0 0,0-1 0,0 1 0,0-1 0,0 1 0,0-1 0,0 0 0,0 0 0,0 0 0,4 1 0,-3-1 0,0-1 0,1 0 0,-1 0 0,0-1 0,0 1 0,1-1 0,-1 1 0,0-1 0,0 0 0,0 0 0,0 0 0,0-1 0,0 1 0,0-1 0,2-2 0,7-4 0,0-1 0,-1 0 0,0-1 0,-1-1 0,17-21 0,39-66 0,-52 77 0,35-62 0,-49 83 0,0 0 0,0 0 0,1-1 0,-1 1 0,0 0 0,0 0 0,0 0 0,1 0 0,-1-1 0,0 1 0,0 0 0,1 0 0,-1 0 0,0 0 0,0 0 0,1 0 0,-1 0 0,0 0 0,1 0 0,-1 0 0,0 0 0,0 0 0,1 0 0,-1 0 0,0 0 0,1 0 0,-1 0 0,0 0 0,0 0 0,1 0 0,-1 0 0,0 1 0,0-1 0,1 0 0,-1 0 0,0 0 0,0 0 0,0 1 0,1-1 0,-1 0 0,0 0 0,0 0 0,0 1 0,1-1 0,-1 0 0,0 0 0,0 1 0,0-1 0,0 0 0,0 1 0,0-1 0,0 0 0,0 1 0,11 20 0,-8-15 0,53 106 0,-51-98 0,2 0 0,0-1 0,0 1 0,2-2 0,-1 1 0,14 14 0,-19-23 0,1 0 0,0-1 0,0 0 0,0 1 0,0-1 0,0 0 0,0-1 0,1 1 0,-1-1 0,1 0 0,0 0 0,0-1 0,0 1 0,0-1 0,0 0 0,0 0 0,0-1 0,0 1 0,0-1 0,0 0 0,0-1 0,8-1 0,1-1 0,0-2 0,0 0 0,-1 0 0,0-1 0,0-1 0,0 0 0,-1-1 0,16-13 0,-8 5 0,-1-2 0,-1 0 0,31-39 0,-38 40 0,0 0 0,-1-1 0,13-31 0,-56 90 0,30-36 0,1 1 0,-1 0 0,1 0 0,1 1 0,-1-1 0,1 0 0,0 1 0,1-1 0,-1 0 0,1 1 0,1-1 0,-1 0 0,1 1 0,0-1 0,1 0 0,-1 1 0,5 9 0,-3-8 0,1-1 0,-1 0 0,1 0 0,1 0 0,-1-1 0,1 1 0,0-1 0,1 0 0,-1-1 0,1 1 0,0-1 0,1 0 0,12 7 0,-17-11 0,0 0 0,0 0 0,1 0 0,-1 0 0,0 0 0,1-1 0,-1 1 0,0-1 0,1 0 0,-1 0 0,1 0 0,-1 0 0,0 0 0,1 0 0,-1-1 0,0 1 0,1-1 0,-1 1 0,0-1 0,1 0 0,-1 0 0,0 0 0,0 0 0,0-1 0,0 1 0,0 0 0,0-1 0,0 0 0,2-2 0,-1 1 0,0-1 0,-1 1 0,1-1 0,-1 1 0,0-1 0,0 0 0,0 0 0,0 0 0,-1 0 0,0 0 0,0 0 0,0-1 0,0 1 0,0 0 0,-1-8 0,0 7 0,-1 0 0,1 0 0,-1 1 0,0-1 0,0 0 0,-1 1 0,0-1 0,1 1 0,-1-1 0,-1 1 0,1 0 0,-1 0 0,1 0 0,-1 0 0,-6-5 0,3 3 0,0 2 0,-1-1 0,1 1 0,-1 0 0,0 0 0,0 1 0,0-1 0,-15-3 0,21 7 0,0 0 0,0 0 0,1 0 0,-1-1 0,0 1 0,0 0 0,0-1 0,0 1 0,0 0 0,0-1 0,1 1 0,-1-1 0,0 0 0,0 1 0,1-1 0,-1 1 0,1-1 0,-1 0 0,0 0 0,1 1 0,-1-1 0,0-2 0,1 3 0,0-1 0,0 0 0,1 0 0,-1 1 0,0-1 0,1 0 0,-1 0 0,0 1 0,1-1 0,-1 0 0,1 1 0,-1-1 0,1 0 0,-1 1 0,1-1 0,-1 1 0,1-1 0,-1 1 0,1-1 0,1 0 0,7-4 0,0 0 0,0 0 0,11-3 0,-15 6 0,9-4 0,1 1 0,-1 0 0,2 1 0,-1 1 0,0 1 0,0 0 0,29 0 0,-38 2 0,0 0 0,-1 1 0,1-1 0,-1 1 0,1 1 0,-1-1 0,1 1 0,-1 0 0,0 0 0,0 1 0,0-1 0,0 1 0,0 0 0,-1 0 0,1 1 0,-1-1 0,0 1 0,0 0 0,0 1 0,0-1 0,-1 0 0,0 1 0,0 0 0,5 10 0,-5-6 0,-1 0 0,0 0 0,0 0 0,0 0 0,-2 1 0,1-1 0,-1 12 0,1 21 0,-1-41 0,0-1 0,0 1 0,0-1 0,0 1 0,0-1 0,0 1 0,0-1 0,1 1 0,-1-1 0,0 1 0,0-1 0,0 1 0,0-1 0,1 0 0,-1 1 0,0-1 0,0 1 0,1-1 0,-1 0 0,0 1 0,1-1 0,-1 0 0,1 1 0,-1-1 0,0 0 0,1 1 0,-1-1 0,1 0 0,-1 0 0,1 0 0,-1 1 0,0-1 0,1 0 0,-1 0 0,1 0 0,-1 0 0,1 0 0,-1 0 0,1 0 0,-1 0 0,1 0 0,-1 0 0,1 0 0,-1 0 0,1 0 0,-1-1 0,1 1 0,-1 0 0,0 0 0,1 0 0,-1-1 0,1 1 0,-1 0 0,1-1 0,23-17 0,62-85 0,-79 95 0,-3 3 0,0 1 0,0 0 0,0 0 0,0 1 0,1-1 0,0 1 0,5-4 0,-9 7 0,1-1 0,0 1 0,-1 0 0,1-1 0,0 1 0,-1 0 0,1 0 0,0 0 0,0 0 0,-1 0 0,1 0 0,0 1 0,-1-1 0,1 0 0,0 1 0,-1 0 0,1-1 0,-1 1 0,1 0 0,-1 0 0,1-1 0,-1 1 0,0 0 0,1 1 0,-1-1 0,0 0 0,0 0 0,2 3 0,9 10 0,-1 0 0,-1 1 0,14 26 0,-16-26 0,0 0 0,2-1 0,-1 0 0,17 17 0,-9-14 0,-6-5 0,0-1 0,1 0 0,1 0 0,16 10 0,-27-20 0,-1 0 0,0-1 0,0 1 0,1 0 0,-1-1 0,0 1 0,1-1 0,-1 0 0,1 1 0,-1-1 0,1 0 0,-1 0 0,0 0 0,1 0 0,-1 0 0,1 0 0,-1 0 0,1 0 0,-1-1 0,1 1 0,-1 0 0,0-1 0,1 0 0,-1 1 0,0-1 0,1 0 0,-1 1 0,0-1 0,0 0 0,0 0 0,0 0 0,0 0 0,0 0 0,0 0 0,0-1 0,0 1 0,0 0 0,-1 0 0,1-1 0,0 1 0,-1 0 0,1-1 0,-1 1 0,1 0 0,-1-1 0,0 1 0,0-1 0,0 1 0,0-1 0,0 1 0,0-1 0,0 1 0,0 0 0,0-1 0,-1 1 0,1-1 0,0 1 0,-2-3 0,-4-11-3935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0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15072,'0'0'2494,"12"1"-1593,355 27 2955,-239-22-2658,-77-2-674,22 1 1101,87-6 0,-155 1-1464,0-1 0,0 0-1,0 0 1,0 0 0,0 0 0,5-3 0,3-5-3387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0:5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73 9440,'0'0'8182,"-5"-11"-7699,-19-33 15,23 43-458,-1-1-1,1 1 0,-1-1 0,0 1 1,1 0-1,-1-1 0,0 1 0,0 0 0,0 0 1,0 0-1,0 1 0,0-1 0,0 0 1,0 1-1,0-1 0,0 1 0,0 0 0,0-1 1,0 1-1,0 0 0,0 0 0,-1 1 1,-3 0-1,1-1 55,-12 2 117,1 0 0,0 1 0,0 1 0,0 1-1,0 0 1,1 1 0,-1 1 0,1 0 0,1 1 0,0 0-1,0 1 1,1 1 0,0 0 0,0 1 0,1 1-1,-17 20 1,27-29-135,0 0 0,0 0 0,0 0 0,1 0 0,-1 1 0,1-1 0,0 0 0,0 1 0,0-1 0,1 1 0,-1-1 0,1 1 0,0-1 0,0 1 0,1 6 0,0-4 1,0-1-1,1 0 1,-1 1-1,1-1 1,1 0 0,-1 0-1,1-1 1,-1 1-1,6 6 1,0-1 47,0-1 0,1-1 1,0 0-1,0 0 0,0 0 0,1-1 1,0-1-1,18 9 0,-21-12-25,0 0 1,1 0-1,-1-1 0,0 0 0,1-1 0,-1 1 0,1-1 1,0-1-1,-1 0 0,1 0 0,0 0 0,-1-1 0,10-2 1,-12 2-15,0-1 1,0 1 0,-1-1 0,1 0-1,-1-1 1,1 1 0,-1-1 0,0 0-1,0 0 1,0 0 0,-1 0 0,1-1-1,-1 0 1,1 1 0,-1-1 0,-1-1-1,1 1 1,0 0 0,-1 0 0,3-8-1,-5 11-48,1 0 0,-1 1 0,1-1 0,-1 0 0,0 0 0,0 0 0,1 0-1,-1 0 1,0 0 0,0 0 0,0 0 0,0 0 0,0 0 0,0 0 0,0 0-1,0 0 1,-1 0 0,1 0 0,0 0 0,0 0 0,-1 1 0,1-1 0,-1 0 0,1 0-1,-1 0 1,1 0 0,-2 0 0,1 0 10,-1 0 0,1 0 0,-1 0 0,1 0-1,-1 1 1,0-1 0,0 0 0,1 1 0,-1 0 0,0-1 0,0 1 0,1 0-1,-4 0 1,-6 0 97,1 1-1,-1 0 1,-19 6-1,15-2-79,0 0-1,0 2 1,0 0-1,0 0 1,1 2-1,0-1 1,1 2-1,-15 13 1,12-9 5,1 1-1,0 1 1,1 0 0,1 1-1,-21 35 1,30-46-69,1 1 0,-1 0 0,1 0 0,1 0 0,0 1 0,0-1 0,0 1 0,1-1 0,0 1 0,0 0 0,1-1 0,0 1 0,0 0 0,3 10 0,-2-12 0,1 0 0,0 0 0,0 0 0,1 0 0,0-1 0,0 1 0,0-1 0,1 0 0,-1 0 0,1 0 0,0 0 0,1-1 0,-1 0 0,1 0 0,0 0 0,0 0 0,0-1 0,7 4 0,2 0 0,1 0 0,0-1 0,1-1 0,-1 0 0,1-1 0,0-1 0,0 0 0,0-1 0,1-1 0,-1-1 0,24-2 0,-10-1 0,-1-2 0,0-1 0,-1-1 0,0-2 0,41-17 0,-47 15 0,-1-1 0,0-1 0,29-24 0,-10 7 0,73-55 0,-91 67 0,-2-1 0,0-1 0,18-24 0,-36 42 0,0 0 0,0-1 0,-1 1 0,1-1 0,-1 1 0,1-1 0,-1 0 0,0 0 0,0 1 0,0-1 0,-1 0 0,1 0 0,0 0 0,-1 0 0,0-4 0,0 7 0,0 0 0,0-1 0,-1 1 0,1 0 0,0-1 0,0 1 0,-1 0 0,1-1 0,0 1 0,0 0 0,-1 0 0,1-1 0,0 1 0,-1 0 0,1 0 0,0 0 0,-1 0 0,1-1 0,0 1 0,-1 0 0,1 0 0,0 0 0,-1 0 0,1 0 0,-1 0 0,1 0 0,0 0 0,-1 0 0,1 0 0,0 0 0,-1 0 0,1 0 0,-1 1 0,1-1 0,0 0 0,-1 0 0,1 0 0,0 0 0,-1 1 0,1-1 0,0 0 0,-1 1 0,-21 9 0,18-7 0,-16 9 0,-1 0 0,2 2 0,0 1 0,1 0 0,-27 29 0,-68 98 0,103-130 0,2 0 0,-23 32 0,30-42 0,-1 1 0,1 0 0,0-1 0,0 1 0,0 0 0,0 0 0,0 0 0,1 0 0,-1 0 0,1 0 0,0 0 0,0 0 0,1 6 0,-1-7 0,1-1 0,-1 0 0,1 1 0,-1-1 0,1 0 0,0 0 0,0 1 0,-1-1 0,1 0 0,0 0 0,0 0 0,0 0 0,0 0 0,0 0 0,1-1 0,-1 1 0,0 0 0,0 0 0,1-1 0,-1 1 0,0-1 0,1 1 0,-1-1 0,0 0 0,1 1 0,-1-1 0,0 0 0,1 0 0,-1 0 0,1 0 0,-1 0 0,2 0 0,5-1 0,0 0 0,0 0 0,-1-1 0,13-4 0,1-1 0,-1-2 0,0-1 0,-1 0 0,0-2 0,0 0 0,-2-1 0,1 0 0,27-30 0,-16 12 0,-2-1 0,-2-1 0,39-65 0,-48 65 0,-15 26 0,-12 22 0,-24 42 0,-31 72 0,-13 20 0,10-36 0,-42 71 0,81-128 0,-32 80 0,55-118 0,-6 12 0,12-26 0,8-15 0,10-20 0,2 2 0,37-46 0,56-51 0,-52 60 0,372-451 0,-410 485 0,-11 17 0,-1 0 0,2 1 0,20-20 0,-31 33 0,-1 0 0,1 1 0,-1-1 0,1 1 0,-1 0 0,1-1 0,-1 1 0,1-1 0,-1 1 0,1 0 0,0-1 0,-1 1 0,1 0 0,0 0 0,-1 0 0,1 0 0,0-1 0,-1 1 0,1 0 0,0 0 0,-1 0 0,1 0 0,0 0 0,0 1 0,0-1 0,-1 1 0,1-1 0,-1 1 0,1-1 0,-1 1 0,1-1 0,-1 1 0,1-1 0,-1 1 0,0 0 0,0-1 0,1 1 0,-1 0 0,0-1 0,0 1 0,1 0 0,-1-1 0,0 2 0,-2 35 0,-31 95 0,1-12 0,28-103 0,2-13 0,1 0 0,0 0 0,-1 1 0,2-1 0,-1 0 0,0 0 0,1 1 0,0-1 0,0 0 0,1 7 0,0-11 0,0 0 0,0-1 0,0 1 0,-1 0 0,1 0 0,0-1 0,0 1 0,0-1 0,-1 1 0,1 0 0,0-1 0,0 0 0,-1 1 0,1-1 0,-1 1 0,1-1 0,0 0 0,-1 1 0,1-1 0,-1 0 0,1-1 0,3-2 0,91-112 0,6-6 0,-95 116 0,-1 1 0,1 0 0,0 0 0,0 0 0,14-6 0,-19 10 0,1 0 0,-1 0 0,1 1 0,-1-1 0,1 0 0,0 1 0,-1-1 0,1 1 0,0 0 0,0 0 0,-1-1 0,1 1 0,0 0 0,0 1 0,-1-1 0,1 0 0,0 0 0,0 1 0,-1-1 0,1 1 0,0-1 0,-1 1 0,1 0 0,-1 0 0,1 0 0,-1 0 0,1 0 0,-1 0 0,0 0 0,1 0 0,0 2 0,7 9 0,-1 1 0,-1 0 0,0 1 0,8 23 0,4 8 0,-15-36 0,1-1 0,-1 0 0,1 1 0,1-2 0,0 1 0,0 0 0,7 6 0,-11-13 0,0 1 0,0 0 0,0-1 0,0 1 0,1-1 0,-1 0 0,0 0 0,1 0 0,-1 0 0,1 0 0,-1 0 0,1-1 0,-1 1 0,1-1 0,0 0 0,-1 0 0,1 0 0,-1 0 0,1 0 0,0 0 0,-1-1 0,1 1 0,-1-1 0,1 0 0,-1 0 0,1 0 0,-1 0 0,0 0 0,1 0 0,-1-1 0,2-1 0,6-4 0,-1-1 0,1 0 0,-1-1 0,-1 0 0,11-13 0,34-57 0,-17 25 0,-2 1 0,-17 27 0,20-26 0,-36 51 0,-1 0 0,1 0 0,-1 1 0,1-1 0,0 0 0,-1 1 0,1-1 0,0 0 0,0 1 0,0-1 0,-1 1 0,1-1 0,0 1 0,0-1 0,0 1 0,0 0 0,0-1 0,0 1 0,1 0 0,-1 0 0,0 0 0,-1 0 0,1 1 0,0-1 0,-1 0 0,1 1 0,-1-1 0,1 0 0,-1 1 0,1-1 0,-1 1 0,1-1 0,-1 1 0,1-1 0,-1 1 0,0-1 0,1 1 0,-1-1 0,0 1 0,1 0 0,-1 0 0,2 5 0,0-1 0,-1 1 0,0 0 0,0 0 0,0 8 0,0 16 0,-2 0 0,-2 0 0,-7 40 0,-30 86 0,36-144 0,0 0 0,-1 0 0,0-1 0,-1 0 0,0 0 0,-1 0 0,-11 12 0,17-22 0,1 1 0,-1-1 0,0 0 0,0-1 0,0 1 0,0 0 0,0 0 0,0 0 0,0 0 0,0-1 0,0 1 0,0-1 0,-1 1 0,1-1 0,0 1 0,0-1 0,-1 1 0,1-1 0,0 0 0,-2 0 0,2 0 0,0 0 0,0-1 0,0 1 0,0 0 0,0-1 0,0 1 0,0-1 0,0 1 0,0-1 0,0 0 0,0 1 0,1-1 0,-1 0 0,0 0 0,1 1 0,-1-1 0,0 0 0,1 0 0,-2-2 0,1 0 0,0 0 0,-1 0 0,1 0 0,0-1 0,1 1 0,-1 0 0,0-1 0,1 1 0,0-1 0,0 1 0,0 0 0,0-1 0,0 1 0,2-6 0,0 5 0,-1 0 0,1 1 0,0-1 0,1 0 0,-1 1 0,0-1 0,1 1 0,0 0 0,0 0 0,0 0 0,0 0 0,0 1 0,1-1 0,-1 1 0,1 0 0,-1 0 0,1 0 0,0 0 0,0 1 0,0 0 0,0 0 0,7-2 0,9 0 0,-1 1 0,1 1 0,31 2 0,-21-1 0,3-3 0,-27 2 0,0 0 0,0 0 0,0 1 0,-1 0 0,1 0 0,0 0 0,0 1 0,0-1 0,-1 1 0,1 1 0,10 3 0,-16-5 19,1 0 0,-1 0 0,0 0 0,1 1-1,-1-1 1,0 0 0,1 0 0,-1 0 0,0 1 0,1-1 0,-1 0 0,0 1 0,0-1-1,1 0 1,-1 0 0,0 1 0,0-1 0,0 0 0,0 1 0,1-1 0,-1 1-1,0-1 1,0 0 0,0 1 0,0-1 0,0 0 0,0 1 0,0-1 0,0 1 0,0-1-1,0 0 1,0 1 0,0-1 0,0 0 0,0 1 0,0-1 0,-1 0 0,1 1 0,0-1-1,0 0 1,0 1 0,0-1 0,-1 0 0,1 1 0,-8 5-4804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12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20207,'0'0'5608,"11"1"-5488,193-3 333,-17-2-120,170 36 373,-251-23-433,-64-7 75,52 10 0,-93-12-338,0 0-1,0 0 0,0 0 0,0 0 1,0 0-1,0 0 0,0 0 0,0 0 0,-1-1 1,1 1-1,0 0 0,0-1 0,0 1 0,0 0 1,0-1-1,0 1 0,-1-1 0,1 1 0,0-1 1,0 0-1,-1 1 0,1-1 0,0-1 0,4-5-3515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0:5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9848,'0'0'6953,"12"1"-6419,367 24 5960,-165-18-4661,-201-6-1742,148-6 881,-106 1-580,0 3 0,0 2 0,61 9 1,11 7 593,-65-10-155,108 27 0,215 65 146,9-41-137,-374-56-840,386 13 0,-391-15 0,604-17 0,-134-12 0,40-13 0,-449 38 0,0-3 0,75-17 0,44-5 0,56-2 0,23-3 0,-86 9 0,74-6 0,-222 30 0,359-4 0,-88 27 0,-50 1 0,124 2 0,-334-26 0,-1-2 0,55-11 0,-104 14 39,0 0-1,0 0 1,0-1 0,0 1-1,0 0 1,0-1-1,0 1 1,0-1 0,0 1-1,0-1 1,0 0 0,0 1-1,0-1 1,0 0-1,0 0 1,-1 1 0,1-1-1,0 0 1,-1 0 0,1 0-1,0-1 1,2-11-4824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0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8744,'0'0'12609,"-7"15"-12096,-100 276 1707,-8 56 1925,109-325-3601,5-17-259,1 0 0,-1-1 1,-1 0-1,1 1 0,-1-1 0,-3 7 0,29-30 1663,-11 6-1943,2 1 1,-1 1-1,1 0 0,1 1 1,0 1-1,0 0 0,20-7 1,-4 1-9,-24 12 3,-1 0 0,1 0 0,-1 1 0,1 0 0,0 1 0,0-1 0,-1 2 0,1-1 0,0 1 0,0 0 0,0 0 0,0 1 0,0 0 0,0 1 0,14 4 0,108 29 0,-127-34 0,-1-1 0,1 1 0,-1 0 0,1-1 0,-1 0 0,1 1 0,-1-1 0,1 0 0,0 0 0,-1-1 0,1 1 0,-1 0 0,1-1 0,-1 0 0,1 1 0,-1-1 0,1 0 0,-1 0 0,0 0 0,1-1 0,-1 1 0,0-1 0,3-2 0,1-2 0,0-1 0,-1 0 0,0 0 0,-1 0 0,7-14 0,5-7 0,32-60 0,-36 62 0,-10 22 0,-6 6 0,-6 12 0,3-1 0,0 0 0,1 1 0,1 0 0,0 0 0,1 1 0,1-1 0,0 1 0,1 0 0,0 0 0,1 0 0,1 0 0,1-1 0,2 20 0,-2-28 0,1-1 0,0 1 0,0-1 0,0 1 0,1-1 0,-1 0 0,1 0 0,0 0 0,1 0 0,-1-1 0,7 7 0,-9-10 0,1 1 0,0 0 0,0-1 0,0 1 0,0-1 0,0 1 0,0-1 0,1 0 0,-1 0 0,0 0 0,1 0 0,-1 0 0,0-1 0,1 1 0,-1-1 0,1 0 0,-1 1 0,1-1 0,-1 0 0,1 0 0,-1-1 0,1 1 0,-1 0 0,1-1 0,-1 0 0,0 1 0,5-3 0,6-4 0,0-1 0,0-1 0,-1 0 0,0 0 0,15-16 0,46-59 0,-53 59 0,0 1 0,48-42 0,-68 65 0,1 0 0,0 0 0,0 1 0,0-1 0,0 0 0,0 1 0,0-1 0,0 1 0,0-1 0,0 1 0,0-1 0,0 1 0,0 0 0,0-1 0,1 1 0,-1 0 0,0 0 0,0 0 0,0 0 0,0 0 0,2 1 0,-2-1 0,0 1 0,0-1 0,0 1 0,0 0 0,0-1 0,0 1 0,0 0 0,-1 0 0,1 0 0,0 0 0,-1 0 0,1 0 0,-1 0 0,1 0 0,-1 0 0,1 0 0,0 2 0,1 6 0,-1-1 0,1 1 0,-1 0 0,-1 11 0,0-14 0,-1 134 0,3-138 0,5-6 0,9-12 0,-15 14 0,166-152 0,-165 152 0,0 0 0,0 1 0,0-1 0,0 1 0,0-1 0,1 1 0,-1 0 0,0 0 0,1 0 0,-1 0 0,1 0 0,0 0 0,-1 1 0,1-1 0,0 1 0,-1 0 0,4 0 0,-4 0 0,0 1 0,0 0 0,0 0 0,0 0 0,0 0 0,0 0 0,-1 0 0,1 0 0,0 1 0,-1-1 0,1 0 0,-1 1 0,0-1 0,1 1 0,-1 0 0,0 0 0,0-1 0,0 1 0,0 0 0,0 0 0,0 0 0,0 2 0,3 8 0,-1 0 0,-1 0 0,0 0 0,0 0 0,-1 16 0,-1-17 0,1 1 0,0-1 0,1 1 0,0-1 0,1 0 0,5 16 0,-7-25 0,1 1 0,-1-1 0,0 1 0,1-1 0,0 0 0,-1 1 0,1-1 0,0 0 0,0 0 0,0 0 0,1 0 0,-1-1 0,0 1 0,1-1 0,-1 1 0,1-1 0,-1 0 0,1 0 0,0 0 0,-1 0 0,6 1 0,-4-2 0,1 0 0,-1 0 0,0 0 0,0 0 0,0-1 0,0 0 0,0 0 0,0 0 0,0 0 0,0 0 0,0-1 0,0 0 0,-1 0 0,7-4 0,11-8 0,-1-1 0,-1-1 0,-1 0 0,0-1 0,-1-1 0,-1-1 0,0 0 0,20-36 0,12-20 0,-46 72 0,-1-1 0,1 0 0,-1 1 0,0-1 0,-1 0 0,1 0 0,0-6 0,-1 8 0,0 0 0,0 0 0,0 1 0,0-1 0,0 0 0,-1 0 0,1 1 0,-1-1 0,1 0 0,-1 1 0,0-1 0,1 0 0,-1 1 0,0-1 0,0 1 0,0-1 0,0 1 0,0 0 0,-2-2 0,2 3 0,0-1 0,-1 1 0,1 0 0,0-1 0,-1 1 0,1 0 0,0 0 0,-1 0 0,1 0 0,0 0 0,-1 0 0,1 0 0,0 0 0,-1 1 0,1-1 0,0 0 0,-1 1 0,1-1 0,0 1 0,0 0 0,0-1 0,-2 2 0,-26 18 0,23-14 0,1-1 0,-1 1 0,1 0 0,1 0 0,-1 1 0,1-1 0,0 1 0,1 0 0,0 0 0,0 0 0,0 0 0,1 1 0,0-1 0,0 1 0,0 11 0,0-6 0,2-1 0,0 1 0,0-1 0,1 0 0,1 1 0,0-1 0,1 0 0,0 0 0,5 13 0,-6-21 0,-1 0 0,1 0 0,0 0 0,0-1 0,1 1 0,-1-1 0,0 0 0,1 1 0,0-1 0,0 0 0,0-1 0,0 1 0,1 0 0,-1-1 0,1 0 0,-1 0 0,1 0 0,0 0 0,5 2 0,-2-3 0,-1 0 0,0 0 0,0 0 0,1-1 0,-1 0 0,0 0 0,1-1 0,-1 0 0,0 0 0,0 0 0,0-1 0,9-3 0,41-19 0,-1-2 0,90-59 0,-50 27 0,-40 19 0,-72 49 0,2 1 0,-1 1 0,2 0 0,-1 1 0,2 0 0,0 2 0,0-1 0,-18 30 0,27-37 0,0 0 0,0 0 0,1 0 0,0 0 0,0 0 0,1 1 0,0-1 0,0 1 0,1-1 0,0 1 0,0 0 0,1 8 0,0-15 0,0-1 0,0 1 0,0-1 0,0 1 0,0 0 0,0-1 0,0 1 0,0-1 0,0 1 0,1-1 0,-1 1 0,0 0 0,0-1 0,1 1 0,-1-1 0,0 1 0,1-1 0,-1 0 0,0 1 0,1-1 0,-1 1 0,1-1 0,-1 0 0,0 1 0,1-1 0,-1 0 0,1 1 0,-1-1 0,1 0 0,-1 0 0,1 1 0,0-1 0,1 0 0,0 0 0,-1 0 0,1-1 0,-1 1 0,1 0 0,-1-1 0,1 1 0,-1-1 0,1 0 0,-1 1 0,3-3 0,2-1 0,1-1 0,-1 0 0,10-11 0,-5 1 0,0-1 0,-1 1 0,-1-2 0,9-22 0,-9 19 0,0 1 0,23-32 0,-32 94 0,0-31 0,0 1 0,1-1 0,0 0 0,1 1 0,1-1 0,7 22 0,-8-30 0,-1-1 0,1 1 0,0-1 0,0 1 0,0-1 0,0 0 0,1 0 0,-1 0 0,1 0 0,0 0 0,0-1 0,0 1 0,0-1 0,0 0 0,0 0 0,1 0 0,-1 0 0,1 0 0,0-1 0,-1 0 0,1 1 0,0-1 0,0-1 0,0 1 0,7 0 0,-2-1 0,0-1 0,0 0 0,0-1 0,1 0 0,-1 0 0,-1-1 0,1 0 0,0 0 0,-1-1 0,0 0 0,1-1 0,-2 1 0,1-2 0,11-9 0,8-9 0,-1-2 0,31-38 0,-46 50 0,-2 5 0,7-11 0,-16 19 0,1 0 0,-1 0 0,1 0 0,-1 0 0,0 0 0,1 0 0,-1 0 0,0 0 0,0 0 0,0 0 0,0 0 0,0 0 0,0 0 0,0 0 0,0-1 0,-1 1 0,1 0 0,0 0 0,0 0 0,-1 0 0,0-1 0,1 2 0,-1-1 0,1 0 0,0 1 0,0-1 0,-1 0 0,1 1 0,0-1 0,0 0 0,0 0 0,0 1 0,-1-1 0,1 0 0,0 0 0,1 1 0,-1-1 0,0 0 0,0 0 0,0 1 0,0-1 0,1 0 0,-1 1 0,0-1 0,0 0 0,1 1 0,-1-1 0,1 0 0,-1 1 0,0-1 0,1 1 0,-1-1 0,1 1 0,0-1 0,-1 1 0,1-1 0,-1 1 0,1-1 0,0 1 0,-1 0 0,1-1 0,0 1 0,-1 0 0,2-1 0,33-6 0,-28 6 0,2 0 0,0 0 0,0 0 0,0 1 0,0 0 0,1 0 0,14 3 0,-20-2 0,0 0 0,-1 0 0,1 1 0,0-1 0,-1 1 0,1 0 0,-1 0 0,0 0 0,0 0 0,1 1 0,-1-1 0,-1 1 0,1 0 0,0-1 0,-1 1 0,1 1 0,-1-1 0,3 5 0,21 45 0,-14-27 0,0-1 0,2-1 0,30 42 0,-41-63 0,1 1 0,-1-1 0,0 0 0,1 0 0,-1-1 0,1 1 0,0-1 0,0 0 0,0 1 0,0-2 0,0 1 0,0 0 0,1-1 0,-1 0 0,0 0 0,1 0 0,-1-1 0,1 0 0,-1 1 0,1-1 0,-1-1 0,1 1 0,-1-1 0,1 0 0,-1 0 0,1 0 0,-1 0 0,5-3 0,3-1 0,-1-1 0,0 0 0,0-1 0,0 0 0,-1-1 0,0 0 0,-1-1 0,17-17 0,-18 14 0,0 1 0,12-24 0,-12 22 0,17-26 0,-14 17 0,-8 14 0,-5 21 0,-1 7 0,0 1 0,1-1 0,3 41 0,0-49 0,0 0 0,0-1 0,2 1 0,-1-1 0,2 1 0,-1-1 0,1 0 0,8 14 0,-11-23 0,1 0 0,-1 0 0,0 0 0,0-1 0,1 1 0,-1 0 0,1-1 0,0 1 0,-1-1 0,1 0 0,0 1 0,0-1 0,0 0 0,0 0 0,0 0 0,0-1 0,0 1 0,4 1 0,-2-2 0,-1 0 0,1 0 0,-1 0 0,1 0 0,-1-1 0,1 0 0,-1 1 0,0-1 0,1 0 0,5-3 0,4-3 0,-1 0 0,0-1 0,0 0 0,17-16 0,-3-1 0,0 0 0,-2-2 0,37-52 0,-43 58 0,-14 17 0,-6 5 0,-46 43 0,-73 86 0,113-120 0,-13 17 0,20-26 0,0 0 0,0 0 0,1 0 0,-1 1 0,1-1 0,-1 0 0,1 1 0,-1-1 0,1 0 0,-1 1 0,1-1 0,0 1 0,0-1 0,0 0 0,0 1 0,0-1 0,0 1 0,1 1 0,-1-2 0,0-1 0,1 1 0,-1-1 0,1 1 0,-1-1 0,1 1 0,-1 0 0,1-1 0,0 0 0,-1 1 0,1-1 0,0 1 0,-1-1 0,1 0 0,0 1 0,-1-1 0,1 0 0,0 0 0,-1 0 0,1 0 0,0 1 0,1-1 0,20 0 0,-14 0 0,9 0 0,17-1 0,0 1 0,0 3 0,64 11 0,-91-12 0,1 1 0,-1-1 0,0 1 0,-1 0 0,1 1 0,0-1 0,-1 1 0,0 1 0,8 7 0,-11-10 0,0 1 0,-1 0 0,0-1 0,0 1 0,0 1 0,0-1 0,0 0 0,-1 0 0,1 1 0,-1-1 0,0 1 0,0-1 0,0 1 0,-1-1 0,1 1 0,-1 0 0,0-1 0,0 1 0,0 0 0,0-1 0,-1 6 0,-1 0 0,-1 1 0,0-1 0,0 0 0,-1-1 0,0 1 0,-1 0 0,1-1 0,-2 0 0,1 0 0,-1-1 0,0 1 0,-1-1 0,1-1 0,-2 1 0,1-1 0,-9 5 0,-12 7 0,-1-1 0,-1-2 0,-37 14 0,62-26 0,2-2 0,-1 0 0,1 0 0,0 0 0,0 0 0,-1-1 0,1 1 0,-1-1 0,1 0 0,0 0 0,-1 0 0,1 0 0,0-1 0,-1 0 0,1 1 0,0-1 0,-7-3 0,9 3 0,-1 1 0,1-1 0,0 0 0,-1 0 0,1 0 0,0-1 0,0 1 0,-1 0 0,1 0 0,0-1 0,0 1 0,1 0 0,-1-1 0,0 1 0,0-1 0,1 1 0,-1-1 0,1 0 0,-1 1 0,1-1 0,0 1 0,-1-1 0,1 0 0,0 1 0,0-1 0,0 0 0,0 1 0,1-1 0,-1 0 0,0 1 0,1-1 0,-1 0 0,1 1 0,-1-1 0,2-1 0,1-3 0,0 1 0,0 0 0,0-1 0,1 2 0,-1-1 0,1 0 0,0 1 0,9-8 0,42-27 0,-37 26 0,72-46 0,80-59 0,-145 98 0,-1-2 0,-1-1 0,0-1 0,-2-1 0,-1-1 0,-1-1 0,-1 0 0,22-47 0,-38 69 0,0 0 0,-1 0 0,1-1 0,-1 1 0,0-1 0,0 1 0,0-1 0,-1-8 0,0 13 0,0 0 0,0 0 0,0-1 0,0 1 0,0 0 0,0 0 0,0 0 0,-1 0 0,1 0 0,0 0 0,-1 1 0,1-1 0,-1 0 0,1 0 0,-1 0 0,1 0 0,-1 0 0,1 0 0,-1 1 0,0-1 0,0 0 0,1 1 0,-1-1 0,0 0 0,0 1 0,0-1 0,0 1 0,0-1 0,0 1 0,1 0 0,-1-1 0,0 1 0,0 0 0,0 0 0,0-1 0,0 1 0,0 0 0,-1 0 0,1 0 0,0 0 0,0 0 0,0 1 0,0-1 0,0 0 0,0 0 0,0 1 0,1-1 0,-1 0 0,0 1 0,0-1 0,-1 2 0,-2 0 0,0 0 0,0 0 0,1 0 0,-1 0 0,1 1 0,0 0 0,0 0 0,0 0 0,0 0 0,0 0 0,1 1 0,-1-1 0,1 1 0,0-1 0,0 1 0,0 0 0,0 0 0,1 0 0,0 0 0,0 0 0,-1 8 0,1-9 0,1 1 0,-1 0 0,1-1 0,0 1 0,0-1 0,1 1 0,-1-1 0,1 1 0,0-1 0,0 1 0,0-1 0,0 0 0,1 1 0,-1-1 0,1 0 0,0 0 0,0 0 0,0 0 0,0 0 0,0-1 0,1 1 0,-1-1 0,1 1 0,0-1 0,0 0 0,4 3 0,1-2 0,0 0 0,0 0 0,0-1 0,0 0 0,0 0 0,0-1 0,0 0 0,1 0 0,-1-1 0,16-2 0,9-2 0,44-11 0,-62 12 0,107-36 0,-67 20 0,-129 59 0,54-30 0,-32 19 0,49-27 0,0 0 0,0 0 0,1 0 0,-1 1 0,0-1 0,1 1 0,-1 0 0,1-1 0,0 1 0,0 0 0,0 0 0,-2 5 0,4-7 0,-1 0 0,1 0 0,0 1 0,0-1 0,-1 0 0,1 0 0,0 1 0,0-1 0,0 0 0,0 0 0,1 1 0,-1-1 0,0 0 0,0 0 0,1 0 0,-1 1 0,1-1 0,-1 0 0,1 0 0,-1 0 0,1 0 0,0 0 0,-1 0 0,1 0 0,0 0 0,0 0 0,0 0 0,0 0 0,0-1 0,0 1 0,0 0 0,0-1 0,0 1 0,0 0 0,0-1 0,1 1 0,0-1 0,2 1 0,-1 1 0,1-1 0,0-1 0,0 1 0,0-1 0,0 1 0,-1-1 0,1 0 0,0-1 0,0 1 0,5-2 0,4-2 0,0-1 0,-1-1 0,0 0 0,0-1 0,-1 0 0,1 0 0,-2-1 0,1-1 0,-1 0 0,15-17 0,2-6 0,-1-1 0,24-41 0,-30 41 0,-1-1 0,-2 0 0,-1-1 0,-2-1 0,10-38 0,-14 48 0,-8 21 0,-1 1 0,1-1 0,0 0 0,-1 0 0,0 0 0,1-7 0,-2 12 0,0 0 0,0 0 0,0-1 0,0 1 0,0 0 0,0 0 0,0 0 0,0 0 0,0 0 0,0-1 0,0 1 0,0 0 0,0 0 0,0 0 0,0 0 0,0 0 0,0-1 0,0 1 0,0 0 0,-1 0 0,1 0 0,0 0 0,0 0 0,0 0 0,0-1 0,0 1 0,0 0 0,0 0 0,0 0 0,0 0 0,-1 0 0,1 0 0,0 0 0,0 0 0,0 0 0,0 0 0,0 0 0,-1 0 0,1-1 0,0 1 0,0 0 0,0 0 0,-7 5 0,-8 11 0,-11 27 0,1 1 0,2 1 0,-19 57 0,27-57 0,1 1 0,-8 59 0,12-52 0,-23 69 0,33-121 0,-1 1 0,1 0 0,-1-1 0,1 1 0,-1 0 0,0-1 0,1 1 0,-1-1 0,0 1 0,0-1 0,0 0 0,0 1 0,-1-1 0,1 0 0,0 0 0,0 0 0,-1 0 0,1 0 0,-4 2 0,4-3 0,-1 0 0,0 0 0,0-1 0,1 1 0,-1 0 0,0-1 0,0 1 0,1-1 0,-1 0 0,1 1 0,-1-1 0,1 0 0,-1 0 0,1 0 0,-1 0 0,1 0 0,0 0 0,-1-1 0,-1-2 0,-18-18-3935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18791,'0'0'3592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15776,'0'0'9327,"32"-65"-8735,9 51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0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9744,'0'0'9378,"13"3"-9067,0 1-218,-5-1-37,0-1-1,0 0 0,0 0 0,0-1 0,0 0 1,0 0-1,1-1 0,12-2 0,89-19 606,-28 3-224,-48 12-258,251-37 1475,85 15 95,-146 22-768,105 3 304,25 23-308,71 3 87,-361-20-897,279 0 603,-277-6-645,379-6 915,-308 13-680,61 4 286,52 4-5,1-7-641,-2-1 0,-111 8 0,44 2 0,-170-13 0,27 1 0,0-2 0,-1-1 0,41-7 0,-59 1 859,-11 1-5601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10344,'0'0'7671,"-12"14"-7344,-78 81 236,71-74-403,2 2 0,0 0 0,2 0 1,1 2-1,0-1 0,2 2 0,1 0 0,1 0 1,-8 34-1,8-16 83,2 1 0,2-1 0,1 1 1,3 0-1,3 47 0,0-70-84,1-1 0,2 1 0,0-1 1,1 0-1,1 0 0,1-1 0,1 0 0,0 0 0,2-1 0,0 0 1,1 0-1,1-1 0,21 25 0,-29-39 20,0 0 0,0 0 0,0 0 0,0-1 0,1 1 0,-1-1 0,1 0 0,0 0 0,0-1 0,0 1 0,0-1 0,0 0 0,1-1 0,-1 1 0,0-1 0,1 0 0,8 0 0,-13-1 68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13056,'0'0'4594,"11"6"-4194,-6-3-333,-2-2-33,0 1-1,0-1 1,0 1 0,0 0 0,0 0-1,-1 0 1,1 0 0,-1 0 0,1 0 0,-1 1-1,0-1 1,0 1 0,0-1 0,0 1-1,-1 0 1,1 0 0,-1 0 0,1 0 0,-1 0-1,0 0 1,0 0 0,-1 1 0,2 3-1,-1 33 686,-5 55-1,1-58 576,3 71-1,0-107-1267,0-1 0,0 0-1,0 1 1,0-1 0,0 0-1,0 1 1,0-1 0,0 0-1,0 1 1,0-1 0,0 0-1,0 0 1,0 1 0,0-1-1,0 0 1,0 1 0,0-1 0,1 0-1,-1 0 1,0 1 0,0-1-1,0 0 1,0 0 0,1 1-1,-1-1 1,0 0 0,0 0-1,1 1 1,-1-1 0,0 0-1,0 0 1,1 0 0,-1 0-1,0 1 1,0-1 0,1 0-1,-1 0 1,0 0 0,1 0-1,-1 0 1,0 0 0,1 0-1,-1 0 1,13-12 451,9-24-90,7-29 117,2-5 531,59-98 0,-87 163-940,0 0 0,1 0 0,0 1-1,0 0 1,5-4 0,-9 7-84,1 0 1,-1 1 0,1-1-1,-1 1 1,1-1-1,0 1 1,-1-1 0,1 1-1,0-1 1,-1 1-1,1 0 1,0-1 0,0 1-1,-1 0 1,1 0-1,0 0 1,0-1-1,-1 1 1,1 0 0,0 0-1,0 0 1,0 0-1,-1 0 1,1 1 0,0-1-1,0 0 1,0 0-1,-1 0 1,1 1-1,0-1 1,-1 0 0,1 1-1,0-1 1,0 0-1,-1 1 1,1-1 0,-1 1-1,1-1 1,0 1-1,-1 0 1,1-1-1,-1 1 1,1 0 0,-1-1-1,0 1 1,1 1-1,8 20 38,-2 0 0,0 1 0,-1 0 0,-2 0 0,4 45-1,1 6 86,-4-40 203,-2-1 0,-1 36 0,-2-69-261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13672,'0'0'4015,"10"-5"-3661,34-16-58,-36 17-219,0 2 0,0-1 0,1 1 1,-1 0-1,1 0 0,-1 1 0,1 0 0,-1 1 0,1 0 1,15 2-1,-1-1 99,18 1 150,-13 0 385,40-3-1,-45 0-205,20-3 514,-40 4-916,0-1-1,-1 0 1,1 1 0,0-1-1,0 0 1,-1-1-1,1 1 1,0 0 0,-1-1-1,0 0 1,5-2 0,-4-2-49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14568,'0'0'864,"14"-1"-176,253-2 2457,-162 9-2044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12760,'0'0'2744,"1"11"-2048,3 9-404,4 28 543,3 70-1,-11 44 1779,0-168-2496,1 1 0,0 0 0,1 0 0,-1 0 0,1 0 0,3-7 1,2-6 6,2-7 0,41-111 447,-40 116-474,0-1-1,1 1 1,1 1 0,20-25 0,-18 27-18,53-60 339,-66 76-408,-1 0 1,1 1-1,-1-1 1,1 1-1,-1-1 0,1 0 1,-1 1-1,1-1 1,0 1-1,-1 0 1,1-1-1,0 1 0,-1-1 1,1 1-1,0 0 1,-1-1-1,1 1 0,0 0 1,0 0-1,0 0 1,-1 0-1,1 0 1,0 0-1,0 0 0,-1 0 1,1 0-1,0 0 1,0 0-1,-1 0 0,1 0 1,0 1-1,0-1 1,-1 0-1,1 1 1,0-1-1,-1 0 0,1 1 1,0-1-1,-1 1 1,1-1-1,-1 1 0,1-1 1,0 1-1,-1-1 1,0 1-1,1 0 1,-1-1-1,1 2 0,2 3 49,-1 0-1,0 1 1,0-1-1,0 0 1,1 9-1,4 41 355,-1 0-1,-5 96 0,-1-91 47,0 9 912,0-69-1355,1 1-1,-1-1 1,0 0 0,0 0-1,1 0 1,-1 0 0,0 0 0,1 0-1,-1 0 1,0 0 0,1 0 0,-1 0-1,0 0 1,0 0 0,1 0 0,-1 0-1,0 0 1,1-1 0,-1 1-1,0 0 1,0 0 0,1 0 0,-1 0-1,0 0 1,0-1 0,1 1 0,-1 0-1,0 0 1,0-1 0,0 1 0,1 0-1,-1-1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1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1352 10952,'0'0'6986,"13"-7"-6398,-7 3-508,4-1 32,1-1 0,-1 0 1,-1-1-1,1 0 1,-1-1-1,-1 0 0,10-11 1,9-15 144,-1-2 1,-2 0 0,-2-2 0,-1 0-1,-2-1 1,15-46 0,-24 55-41,-1 0 1,-2 0 0,-1-1 0,-1 0-1,-2 0 1,-1 0 0,-1 0 0,-2-1-1,-5-41 1,4 66-51,1 0 0,-1-1 0,0 1 0,-1 0 0,0 0 1,0 1-1,0-1 0,-8-11 0,11 18-125,-1-1 0,1 1 0,-1-1 0,1 1-1,0-1 1,-1 1 0,1-1 0,0 0 0,0 1 0,-1-1 0,1 1 0,0-1 0,0 0 0,0 1 0,0-1-1,-1 0 1,1 0 0,0 1 0,0-1 0,1-1 0,-1 2-15,1 1-1,-1-1 1,1 0-1,0 0 1,-1 1 0,1-1-1,-1 0 1,1 1-1,-1-1 1,1 1 0,-1-1-1,0 1 1,1-1-1,-1 1 1,0-1 0,1 1-1,-1-1 1,0 1 0,1-1-1,-1 1 1,0-1-1,0 1 1,0 0 0,1 0-1,7 21 78,0 0 0,-1 1 0,-1-1 0,-2 1 0,0 0 0,-1 1 0,-2-1 0,-1 39 0,-5 10 152,-22 104-1,4-66-60,-7 40 126,30-148-312,-1-1 0,1 1 0,0 0 0,0 0 0,0 0 0,0 0-1,0-1 1,0 1 0,0 0 0,1 0 0,-1 0 0,1-1 0,-1 1 0,1 0 0,0 0 0,-1-1 0,1 1 0,0-1 0,0 1 0,0-1 0,1 1 0,-1-1 0,0 1 0,0-1 0,1 0 0,-1 0-1,1 0 1,-1 0 0,1 0 0,0 0 0,-1 0 0,1 0 0,0-1 0,-1 1 0,1-1 0,0 1 0,0-1 0,0 1 0,-1-1 0,1 0 0,0 0 0,0 0 0,0 0 0,0-1 0,-1 1 0,1 0 0,0-1-1,2 0 1,11-2 121,-1-2-1,1 0 0,-1 0 0,19-10 0,27-8 599,34-29-296,-81 44-392,0-1 0,-1-1 0,0 0 1,19-23-1,-20 20-14,-1-1 1,0 0-1,-1 0 1,-1-1-1,0-1 1,-1 1-1,-1-1 0,5-18 1,-5 9 6,-1 0-1,-1-1 1,-2 0 0,0-42-1,-7-12 64,4 71-73,-1 0 0,0-1 0,0 1 0,-1 1 0,0-1 0,-6-12-1,9 20-17,-1 0-1,1 0 1,-1 0-1,0 0 0,1 0 1,-1 0-1,0 0 0,0 0 1,0 0-1,1 1 1,-1-1-1,0 0 0,0 1 1,0-1-1,0 1 1,0-1-1,0 1 0,0-1 1,0 1-1,0 0 0,-1-1 1,-1 1-1,1 0 2,0 0 0,0 1 0,0-1-1,0 0 1,0 1 0,1 0 0,-1-1-1,0 1 1,0 0 0,0 0 0,0 0-1,-1 1 1,-3 3 9,-1 1 0,1-1-1,0 1 1,0 0 0,-5 9-1,-3 4 10,2 1-1,0 1 1,1-1-1,1 2 1,2 0-1,0 0 1,-10 43-1,15-51-17,1 0 0,0 0 0,1 0 0,1 0 0,0 0 0,1 0 0,1 0 0,0 0 0,0 0 0,2 0 0,-1-1 0,2 0 0,0 1 0,10 18 0,-11-24-5,1-1 0,0 0 0,0 0 0,0 0 0,1 0 0,0-1 0,0 0 0,1 0 1,-1 0-1,1-1 0,1 0 0,-1 0 0,1-1 0,0 0 0,0-1 0,0 1 0,0-1 1,0-1-1,1 0 0,-1 0 0,1-1 0,14 1 0,1-3 4,-1-1 0,1 0 0,-1-2 0,0-1 0,0-1 0,-1-1 0,1-1 0,-2-1 0,1-1 0,-1-1 0,-1 0 0,24-19 0,-3 0 12,-2-1-1,-1-3 0,-2-1 0,55-69 1,-55 57 13,-1-2 0,-3-1 0,47-103 1,-61 112-4,-3-1 1,-1-1-1,-2 0 1,-2-1 0,8-82-1,-13 4 60,-5 101-69,-1 0-1,-1 0 0,-8-35 0,9 52-16,0 0-1,-1 0 0,1 0 1,-1 1-1,0-1 0,0 0 0,0 1 1,0-1-1,-1 1 0,-3-4 1,5 6-1,0 0 0,0 0 0,0 1 0,0-1 0,0 0 0,0 0 0,0 1 0,-1-1-1,1 1 1,0-1 0,0 1 0,0 0 0,-1-1 0,1 1 0,0 0 0,-1 0 0,1 0 0,0 0 0,0 0 0,-1 0 0,1 0 0,0 0 0,-1 0 0,1 1 0,0-1 0,0 1 0,0-1 0,-1 1 0,1-1 0,0 1 0,0 0 0,0-1 0,0 1 0,0 0 0,-1 1 0,-6 5 0,0 1 0,1 0 0,0 1 0,0 0 0,1 0 0,-6 11 0,-29 65 0,35-71 0,-17 41 0,2 1 0,3 1 0,3 1 0,-15 97 0,25-106 0,1 0 0,3 0 0,2 0 0,1 0 0,3 0 0,13 51 0,-14-82 0,1 0 0,1 0 0,0-1 0,1 0 0,1 0 0,1-1 0,1 0 0,0-1 0,1 0 0,17 20 0,-20-27 0,1-1 0,0 1 0,0-1 0,0-1 0,0 0 0,1 0 0,0-1 0,1 0 0,-1 0 0,1-1 0,0-1 0,0 0 0,0 0 0,0-1 0,0-1 0,1 0 0,21-1 0,-12-2 0,0-1 0,0-1 0,0-1 0,-1 0 0,36-16 0,93-54 0,-112 52 0,0-1 0,-2-3 0,61-57 0,-92 80 0,3-2 0,-1 0 0,1 0 0,-1-1 0,0 0 0,-1-1 0,6-10 0,-43 35 0,-22 17 0,1 3 0,2 2 0,2 3 0,-70 75 0,118-115 0,-11 12 0,0 0 0,-13 23 0,23-34 0,0 0 0,0 1 0,0-1 0,1 0 0,-1 1 0,1 0 0,0-1 0,0 1 0,0 0 0,1-1 0,-1 1 0,1 0 0,0 0 0,0 0 0,0-1 0,1 1 0,-1 0 0,2 5 0,-1-7 0,0-1 0,-1 0 0,1 0 0,0 0 0,0 0 0,0 1 0,0-1 0,0 0 0,0-1 0,0 1 0,1 0 0,-1 0 0,0 0 0,0-1 0,1 1 0,-1-1 0,0 1 0,1-1 0,-1 1 0,0-1 0,1 0 0,-1 0 0,1 1 0,-1-1 0,1 0 0,-1-1 0,0 1 0,3 0 0,2-1 0,-1 0 0,1 0 0,0 0 0,0-1 0,9-4 0,2-3 0,1-1 0,-1-1 0,-1 0 0,0-1 0,0-1 0,24-26 0,-8 3 0,45-66 0,-76 100 0,0 1 0,0-1 0,0 1 0,1-1 0,-1 1 0,0-1 0,1 1 0,-1 0 0,1 0 0,-1 0 0,4-2 0,-5 3 0,1 0 0,0 0 0,0 0 0,0-1 0,-1 1 0,1 0 0,0 0 0,0 0 0,0 0 0,-1 0 0,1 0 0,0 1 0,0-1 0,-1 0 0,1 0 0,0 0 0,0 1 0,-1-1 0,2 1 0,2 2 0,0 0 0,-1 1 0,0-1 0,0 1 0,0 0 0,0 0 0,3 6 0,12 14 0,-11-16 0,1 0 0,0-1 0,1 0 0,-1-1 0,1 0 0,0 0 0,1-1 0,-1 0 0,16 6 0,-17-9 0,0 0 0,1 0 0,-1-1 0,0 0 0,0-1 0,1 0 0,-1 0 0,0 0 0,0-1 0,0-1 0,1 1 0,-1-1 0,10-4 0,3-3 0,0-1 0,-1-1 0,0 0 0,-1-2 0,-1 0 0,0-1 0,0-1 0,-1 0 0,-1-2 0,-1 1 0,19-28 0,11-23 0,68-133 0,-100 174 0,17-35 0,-2-1 0,-3-2 0,-3-1 0,-3-1 0,10-68 0,-25 117 0,1-6 0,-1 0 0,-1 0 0,-1 0 0,-2 0 0,-1-34 0,0 56 0,1 0 0,0 0 0,0 0 0,0 0 0,0 0 0,0 0 0,-1 0 0,1 0 0,-1 0 0,1 0 0,0 0 0,-1 0 0,0 0 0,1 1 0,-1-1 0,1 0 0,-1 0 0,0 1 0,0-1 0,1 0 0,-2 0 0,1 1 0,0 0 0,0 0 0,1-1 0,-1 1 0,0 0 0,0 0 0,0 1 0,0-1 0,0 0 0,1 0 0,-1 0 0,0 0 0,0 1 0,0-1 0,1 0 0,-1 1 0,0-1 0,0 1 0,0 0 0,-4 3 0,0 0 0,0 0 0,1 1 0,-1 0 0,-5 8 0,-9 17 0,1 1 0,2 1 0,0 0 0,3 1 0,-11 38 0,5-5 0,-15 118 0,27-134 0,3 1 0,2 0 0,2 0 0,2 0 0,13 75 0,-13-116 0,1 1 0,0 0 0,0-1 0,1 1 0,1-1 0,-1 0 0,8 11 0,-10-19 0,-1 0 0,1 1 0,0-1 0,0 0 0,0 0 0,0 0 0,0 0 0,0-1 0,1 1 0,-1 0 0,1-1 0,-1 0 0,1 1 0,-1-1 0,1 0 0,0-1 0,-1 1 0,1 0 0,0-1 0,0 1 0,0-1 0,0 0 0,0 0 0,-1 0 0,1 0 0,0-1 0,0 1 0,0-1 0,-1 0 0,1 1 0,5-4 0,3-1 0,-1-1 0,0 0 0,0 0 0,0-2 0,-1 1 0,0-1 0,12-13 0,50-66 0,61-102 0,-132 189 0,0 0 0,0-1 0,0 1 0,0 0 0,0 0 0,0 0 0,0 0 0,0 0 0,0 0 0,0 0 0,0-1 0,0 1 0,1 0 0,-1 0 0,0 0 0,0 0 0,0 0 0,0 0 0,0 0 0,0 0 0,0 0 0,0 0 0,1-1 0,-1 1 0,0 0 0,0 0 0,0 0 0,0 0 0,0 0 0,0 0 0,0 0 0,1 0 0,-1 0 0,0 0 0,0 0 0,0 0 0,0 0 0,0 0 0,0 0 0,1 0 0,-1 0 0,0 0 0,0 0 0,0 0 0,0 0 0,0 0 0,0 1 0,0-1 0,1 0 0,-1 0 0,0 0 0,0 0 0,0 0 0,0 0 0,0 0 0,0 0 0,0 0 0,0 1 0,0-1 0,0 0 0,0 0 0,2 14 0,-6 32 0,2-23 0,2 14 0,1 0 0,2-1 0,1 1 0,12 41 0,-16-74 0,1-1 0,0 0 0,0 0 0,0 1 0,1-1 0,-1 0 0,1 0 0,0 0 0,0 0 0,0-1 0,0 1 0,0 0 0,1-1 0,-1 0 0,4 3 0,-5-4 0,1 0 0,0 0 0,-1-1 0,1 1 0,0 0 0,0-1 0,0 1 0,0-1 0,0 0 0,-1 1 0,1-1 0,0 0 0,0 0 0,0-1 0,0 1 0,0 0 0,0 0 0,0-1 0,-1 1 0,1-1 0,0 0 0,0 0 0,0 1 0,-1-1 0,1 0 0,-1 0 0,3-2 0,4-3 0,-1-1 0,1 0 0,-1 0 0,-1-1 0,1 0 0,8-14 0,28-58 0,-27 48 0,59-106 0,-61 112 0,-7 19 0,-7 14 0,-5 21 0,1 1 0,0 43 0,4-58 0,0 0 0,1 0 0,1 0 0,0-1 0,1 1 0,1 0 0,7 17 0,-10-29 0,0 1 0,0-1 0,0 1 0,1-1 0,-1 1 0,1-1 0,0 0 0,0 0 0,0 0 0,0 0 0,0 0 0,0 0 0,0 0 0,1-1 0,-1 1 0,1-1 0,-1 0 0,6 2 0,-5-2 0,1 0 0,0-1 0,0 0 0,0 1 0,0-1 0,0-1 0,0 1 0,0-1 0,0 1 0,0-1 0,-1 0 0,5-2 0,5-2 0,0-2 0,-1 1 0,0-1 0,0-1 0,0 0 0,14-14 0,2-2 0,-1-2 0,-2 0 0,0-2 0,-2-1 0,27-42 0,-49 69 0,1-1 0,-1 1 0,0 0 0,0-1 0,-1 1 0,1 0 0,0-1 0,-1 1 0,1-1 0,-1 1 0,0-1 0,0 0 0,0 1 0,-1-5 0,1 7 0,0 0 0,0 0 0,0-1 0,0 1 0,-1 0 0,1 0 0,0-1 0,0 1 0,0 0 0,-1 0 0,1 0 0,0-1 0,0 1 0,-1 0 0,1 0 0,0 0 0,-1 0 0,1 0 0,0 0 0,0-1 0,-1 1 0,1 0 0,0 0 0,-1 0 0,1 0 0,0 0 0,-1 0 0,1 0 0,0 0 0,-1 0 0,1 0 0,0 1 0,0-1 0,-1 0 0,1 0 0,0 0 0,-1 0 0,1 0 0,0 1 0,0-1 0,-1 0 0,1 0 0,0 0 0,0 1 0,0-1 0,-1 0 0,1 0 0,0 0 0,0 1 0,0-1 0,-1 1 0,-11 11 0,12-11 0,-12 11 0,10-11 0,1 1 0,-1 0 0,0-1 0,1 1 0,0 0 0,-1 0 0,1 0 0,0 0 0,0 0 0,0 0 0,0 0 0,0 0 0,1 1 0,-1 2 0,-1 2 0,-2 22 0,4-29 0,0 1 0,0 0 0,0-1 0,1 1 0,-1 0 0,0-1 0,0 1 0,0-1 0,1 1 0,-1 0 0,0-1 0,0 1 0,1-1 0,-1 1 0,1-1 0,-1 1 0,1-1 0,-1 1 0,0-1 0,1 1 0,0-1 0,-1 0 0,1 1 0,-1-1 0,1 0 0,-1 1 0,1-1 0,0 0 0,-1 0 0,1 0 0,-1 1 0,1-1 0,0 0 0,-1 0 0,1 0 0,0 0 0,0 0 0,1 0 0,1-1 0,-1 2 0,0-1 0,0 0 0,0 0 0,1 1 0,-1-1 0,0 1 0,0 0 0,0 0 0,0-1 0,0 1 0,0 1 0,0-1 0,0 0 0,1 2 0,5 2 0,-5-4 0,0 0 0,0-1 0,-1 1 0,1-1 0,0 0 0,0 0 0,0 0 0,0 0 0,0 0 0,3-1 0,13 0 0,-7 2 0,1 0 0,-1 1 0,23 6 0,-26-5 0,1 0 0,1-1 0,-1-1 0,0 1 0,0-2 0,17 0 0,-17-1 0,-1-1 0,1 0 0,-1 0 0,0-1 0,0 0 0,0-1 0,0 0 0,11-6 0,-17 7 0,1 1 0,0-1 0,-1 0 0,1 0 0,-1 0 0,0 0 0,0-1 0,0 1 0,0-1 0,-1 0 0,1 0 0,-1 0 0,0 0 0,0 0 0,-1 0 0,1 0 0,-1-1 0,0 1 0,1-9 0,-2 10 0,1 1 0,-1-1 0,0 1 0,0-1 0,0 1 0,-1-1 0,1 1 0,-1-1 0,1 1 0,-1-1 0,0 1 0,0 0 0,0-1 0,0 1 0,0 0 0,0 0 0,-1 0 0,1 0 0,-1 0 0,0 0 0,1 0 0,-1 0 0,0 1 0,0-1 0,0 1 0,0-1 0,0 1 0,-1 0 0,1 0 0,0 0 0,-5-1 0,1 0 0,1 1 0,-1 1 0,1-1 0,-1 1 0,1 0 0,-1 0 0,1 0 0,-1 1 0,1 0 0,-1 0 0,1 1 0,-1-1 0,-6 4 0,4-1 0,-1 1 0,2 0 0,-1 0 0,0 0 0,1 1 0,0 0 0,1 1 0,-1 0 0,1 0 0,0 0 0,1 0 0,0 1 0,0 0 0,1 0 0,0 0 0,-5 14 0,6-13 0,0 1 0,1 0 0,0 0 0,0 0 0,1 0 0,0 0 0,1 0 0,0 0 0,1 0 0,0 0 0,0 0 0,1 0 0,0 0 0,1 0 0,4 10 0,-2-12 0,-1 1 0,1-1 0,1 0 0,-1-1 0,1 1 0,1-1 0,-1 0 0,1-1 0,0 1 0,1-1 0,0-1 0,0 1 0,0-2 0,0 1 0,1-1 0,0 0 0,0-1 0,0 0 0,0 0 0,10 1 0,2 0 0,0-1 0,1-1 0,-1-1 0,0-1 0,0-1 0,1 0 0,40-10 0,-47 7 121,-1 0 1,1-1-1,-1-1 1,-1 0-1,1-1 0,21-14 1,-26 15-920,0-1 1,-1-1 0,1 0-1,-1 0 1,8-11-1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15176,'0'0'1654,"-1"14"-1070,1 3-278,0 0-1,2 0 1,-1 0-1,8 28 1,-8-40-182,1 1 1,0-1 0,0 0-1,1 0 1,-1 0 0,1 0-1,0 0 1,0-1-1,7 7 1,-8-8-48,1-1-1,-1 0 1,1 0-1,0 0 1,0-1-1,0 1 1,0-1-1,0 1 1,0-1 0,0 0-1,0 0 1,1 0-1,-1-1 1,0 1-1,1-1 1,-1 0-1,7 0 1,-6 0 17,-1 0-1,1-1 1,0 1 0,0-1-1,0 0 1,-1 0 0,1 0 0,0-1-1,-1 1 1,1-1 0,-1 0-1,1 0 1,-1 0 0,0 0-1,0-1 1,0 1 0,0-1 0,0 0-1,3-5 1,-4 4-18,0 0 1,0 0-1,0 0 1,0 0-1,-1 0 1,0 0-1,0-1 1,0 1-1,-1 0 1,1-1-1,-1 1 1,0-1-1,0 1 1,-1 0-1,1-1 1,-1 1-1,-1-5 1,0 2 47,0-1 1,0 1-1,0 1 1,-1-1-1,0 0 1,-1 1-1,1-1 1,-8-8-1,10 13-77,-1 0-1,0 0 1,0 1-1,0-1 0,0 0 1,0 1-1,0-1 1,-1 1-1,1 0 1,-1 0-1,1 0 1,-1 0-1,1 0 0,-1 0 1,1 1-1,-1-1 1,1 1-1,-1 0 1,0-1-1,1 1 1,-1 1-1,0-1 0,1 0 1,-1 1-1,0-1 1,-3 2-1,-3 2-32,-1 0-1,1 0 1,-14 10-1,9-6-3324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9536,'0'0'6569,"-3"12"-5963,-43 212 2241,39-169-1173,0 81 0,3-103 293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14464,'0'0'2722,"11"-2"-2195,17-5-292,99-18 662,-105 22-557,0 1-1,1 0 1,-1 2 0,23 2-1,-25 0 391,1-1 1,32-2-1,-17-4-3291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13864,'0'0'5109,"0"14"-4737,-1-11-345,1 18 156,-1 0 1,-1 0-1,-8 31 1,-56 211 3076,63-243-2605,4-13-32,5-15 36,1-6-531,73-137 714,-62 122-693,0 1 1,2 0 0,24-25-1,-27 34-54,-12 12-33,1 1 0,0-1 0,0 1 0,0 1-1,1-1 1,-1 1 0,1 0 0,1 0 0,13-6-1,-20 11-54,0 0 0,0 0-1,0 0 1,0 0-1,0 0 1,0 0-1,-1 0 1,1 0 0,0 0-1,0 1 1,0-1-1,0 0 1,0 1-1,0-1 1,0 1-1,-1-1 1,1 1 0,0-1-1,0 1 1,-1 0-1,1-1 1,0 1-1,-1 0 1,1 0 0,0-1-1,-1 1 1,1 0-1,-1 0 1,0 0-1,1 0 1,-1 0-1,0 0 1,1 0 0,-1 1-1,11 42 132,-9-34-106,7 47 258,-2 0-1,-1 91 1,-4-93 64,4 67 1918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18895,'0'0'5488,"18"77"-4648,-14-55-8,-4-4-112,-4-4 0,2-4-112,2-2 0,0-2-96,0-2 0,2-4-264,2 0-8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12456,'0'0'2974,"-4"16"-1909,-7 26-136,-2 0-1,-2-1 0,-32 65 1,36-89-586,0-1-1,-1 0 1,-1-1 0,-1 0 0,0-1 0,0 0-1,-1-1 1,-30 18 0,44-30-298,-1 1 26,0-1 0,0 1-1,0-1 1,0 0 0,0 0-1,0 0 1,0 0 0,0 0-1,0 0 1,0-1 0,0 1-1,-1-1 1,1 1 0,0-1-1,0 0 1,-5 0 0,7 0-118,0 0-1,0 0 1,0-1 0,0 1 0,-1 0 0,1 0 0,0 0 0,0 0 0,0 0 0,0-1 0,-1 1 0,1 0 0,0 0 0,0 0 0,0-1 0,0 1 0,0 0 0,0 0-1,0-1 1,0 1 0,0 0 0,0 0 0,0 0 0,0-1 0,0 1 0,0 0 0,0 0 0,0-1 0,0 1 0,0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12360,'0'0'4826,"14"-5"-4099,-12 5-705,99-40 1204,-90 35-1026,0 0 0,-1-1-1,0 0 1,0-1 0,0 0 0,-1-1 0,0 1 0,10-13-1,-17 18-158,-1 1 0,0-1 0,0 1 1,0-1-1,0 0 0,0 0 0,-1 0 0,1 1 0,0-1 0,-1 0 0,1-4 0,-1 6-17,0-1 1,0 0-1,0 0 1,0 1-1,0-1 1,-1 0-1,1 0 1,0 1 0,0-1-1,-1 0 1,1 1-1,0-1 1,-1 0-1,1 1 1,-1-1-1,1 0 1,-1 1-1,1-1 1,-1 1-1,1-1 1,-2 0-1,0 0 12,0 0 0,0 0-1,0 1 1,0-1 0,-1 0 0,1 1-1,0 0 1,0-1 0,-1 1-1,1 0 1,0 0 0,-1 0 0,1 0-1,0 1 1,-1-1 0,1 1 0,0-1-1,-3 2 1,-8 3 70,1 0 0,0 1 0,0 1-1,0 0 1,1 0 0,0 1 0,1 0 0,-19 20 0,22-21 8,0 0 1,1 0-1,0 1 0,1 0 1,0 1-1,0-1 1,1 1-1,0 0 1,0 0-1,1 0 0,1 0 1,-1 1-1,-1 13 1,4-19-44,0 1 1,0-1 0,1 1 0,0-1-1,-1 1 1,2-1 0,-1 1 0,0-1-1,1 0 1,0 0 0,0 0 0,0 0-1,0 0 1,1 0 0,-1 0 0,1-1-1,0 1 1,0-1 0,0 0 0,1 0-1,-1 0 1,1 0 0,0-1 0,0 0 0,6 4-1,0-1 82,0-1 0,1 0 0,-1 0 0,1-1 0,0-1 0,0 1-1,0-2 1,0 0 0,16 0 0,-9-1 131,1-2 0,28-5 0,-41 6-194,0-1 0,-1 1 0,1-2 0,0 1-1,-1 0 1,1-1 0,-1 0 0,0-1 0,0 1 0,0-1 0,7-6 0,23-30 314,-25 24-4451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14672,'0'0'3585,"3"16"-2755,4 30-89,-2 1 0,-2 52 0,-6-26 194,-21 292 4188,23-359-5419,-4 20 2195,1-20-2260,-1-14-3184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16783,'0'0'1840,"13"-2"-1129,240-21 3044,-241 22-3779,24-2 1346,49 4 0,-75 0-1520,0 0 0,0 0 0,0 1 0,0 1 0,-1 0 0,1 0 0,-1 1 0,0 0 0,14 9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15472,'0'0'3474,"-14"7"-2759,2 0-591,-33 17 1049,-84 61-1,125-82-1038,-1 1 1,1 0-1,0 0 1,0 0-1,1 1 1,-1-1-1,1 1 1,0 0-1,0 0 1,-2 6-1,4-8-47,0 1 0,1-1 0,-1 0 0,1 0-1,-1 1 1,1-1 0,0 0 0,1 1-1,-1-1 1,0 0 0,1 0 0,0 1-1,0-1 1,0 0 0,0 0 0,0 0-1,1 0 1,2 4 0,0 0 90,1 0 1,0 0-1,0-1 1,0 0-1,1 0 1,0 0-1,0-1 1,1 1-1,-1-2 1,1 1-1,0-1 1,0 0-1,1 0 1,-1-1-1,1 0 1,0 0-1,14 2 1,-10-3-67,-1 0 0,0-1 1,1-1-1,-1 0 0,12-1 0,-10-1-670,-1 0 0,1-1 1,-1 0-1,15-6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8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295 735 5120,'0'0'7668,"-14"4"-7295,1 0-272,3-1-25,0 0 1,0 1-1,0 0 0,0 1 1,1 0-1,0 0 1,-10 8-1,-5 6 324,1 0 1,-38 44-1,52-53-278,0 1-1,2 0 0,-1 0 1,1 1-1,1 0 0,0 1 1,1-1-1,-7 24 0,11-33-87,0 1 0,1-1-1,-1 0 1,1 1 0,0-1 0,0 1-1,0-1 1,0 0 0,1 1 0,0-1 0,-1 1-1,1-1 1,0 0 0,1 0 0,-1 0-1,0 0 1,1 1 0,0-2 0,0 1-1,0 0 1,0 0 0,0-1 0,0 1-1,1-1 1,-1 1 0,1-1 0,-1 0-1,1 0 1,0 0 0,0-1 0,0 1-1,0-1 1,6 2 0,-5-1 2,0-1-1,1 0 1,0 0-1,-1 0 1,1-1-1,-1 1 1,1-1 0,0 0-1,-1-1 1,1 1-1,0-1 1,-1 0 0,1 0-1,-1 0 1,0 0-1,1-1 1,-1 0-1,0 0 1,0 0 0,0-1-1,0 1 1,0-1-1,0 0 1,4-5-1,-2 1 18,-1 0 0,-1 0-1,1 0 1,-1 0 0,-1-1 0,1 0-1,-1 0 1,-1 0 0,4-15-1,-4 12 38,-1-1 0,1 1 0,-2-1 0,0 1 0,0-1 0,-4-20-1,4 30-70,0 1 0,0 0-1,-1 0 1,1 0 0,-1-1 0,1 1-1,-1 0 1,1 0 0,-1 0-1,1 0 1,-1 0 0,0 0-1,0 0 1,1 0 0,-1 0-1,0 0 1,0 0 0,0 0 0,0 1-1,0-1 1,0 0 0,0 1-1,-1-1 1,1 1 0,0-1-1,0 1 1,0-1 0,-1 1-1,1 0 1,0 0 0,-2 0 0,0 0 16,0 0 0,0 0 0,0 1 0,0-1 0,0 1 0,0 0 0,0 0 0,0 0 0,0 0 0,0 1 0,-5 3 0,4-3 2,-6 7 30,10-8-68,0-1 1,0 0-1,0 1 1,0-1-1,0 1 0,1-1 1,-1 1-1,0-1 1,0 1-1,1-1 1,-1 1-1,0-1 0,0 0 1,1 1-1,-1-1 1,1 0-1,-1 1 0,0-1 1,1 0-1,-1 1 1,1-1-1,-1 0 1,0 0-1,1 0 0,-1 1 1,1-1-1,-1 0 1,1 0-1,-1 0 1,1 0-1,0 0 0,1 1-1,1 0 0,-1-1 0,1 1 0,0-1 0,-1 1 0,1-1 0,0 0 0,-1 0 0,1 0 0,-1-1 0,1 1 0,0-1 0,-1 1 0,1-1 0,3-2 0,35-20-10,-38 21 10,14-11 0,-1-1 0,-1-1 0,0 0 0,-1-1 0,0-1 0,-2 0 0,13-22 0,24-31 3,9-4 62,72-120 1,-106 148 24,-1 0 0,-3-2 0,-1-1 1,-3 0-1,15-76 0,-27 100 154,-5 23-88,-1 6-2,-11 42 83,-12 177-78,16-110-130,-15 223-34,-14 119 15,30-398-12,-18 121-16,17-134 60,-29 84-1,37-123-20,-1 1 0,-1-1 0,1 0 0,-1 0 0,0 0 0,0 0 0,0 0 0,-6 5 0,8-9-8,-1 1 1,1-1-1,-1 0 1,0 0-1,1-1 0,-1 1 1,0 0-1,0-1 1,1 1-1,-1-1 1,0 1-1,0-1 0,0 0 1,0 0-1,0 0 1,0 0-1,1 0 1,-1 0-1,0 0 0,0-1 1,0 1-1,0-1 1,0 1-1,1-1 1,-1 0-1,0 0 0,1 1 1,-4-3-1,-3-2 52,0-1 0,0 0 0,0 0 0,1-1 0,0 0 0,0 0 0,0 0 0,1-1-1,0 0 1,1 0 0,0-1 0,0 1 0,-6-18 0,9 20-28,-1 0 1,1 0-1,1 0 1,-1-1-1,1 1 1,0-1-1,0 1 1,1 0-1,0-1 0,0 1 1,1-1-1,-1 1 1,1-1-1,1 1 1,-1 0-1,1-1 1,0 1-1,1 0 0,0 0 1,-1 0-1,2 1 1,4-7-1,-4 7-22,0 1 0,1 0 1,0 0-1,-1 0 0,1 1 0,1 0 0,-1 0 0,0 0 0,8-2 0,56-17 30,-46 16-41,1-1 25,1 2 1,-1 2-1,1 0 0,0 1 0,0 1 0,0 2 1,0 0-1,0 2 0,49 11 0,-71-13-11,0-1 1,1 0-1,-1 0 0,0 0 0,1 0 0,-1 0 0,0-1 1,0 1-1,1-1 0,-1 0 0,0 0 0,0 0 0,0 0 1,0-1-1,0 1 0,5-4 0,8-8-3169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20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25623,'14'0'1376,"179"-8"1273,311-23-467,-301 12-2256,-146 16-132,83 7 0,29 3-979,-159-7-2779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1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11952,'0'0'998,"8"11"1,20 33-313,-2 1-1,-1 1 1,-3 1-1,-2 1 1,21 75 0,-26-67-200,-2 1 0,-3 0 0,-2 1 0,0 113 0,-10-132-238,-2-1 0,-1 1 0,-2-1 1,-2 0-1,-1 0 0,-2-1 0,-18 38 0,20-54 20,0 1 0,-2-2-1,-1 1 1,0-2 0,-1 0-1,-1 0 1,-1-2 0,-1 0-1,0-1 1,-1 0 0,-1-1-1,-36 21 1,21-21 6,22-12-3296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1152 10544,'0'0'7862,"5"-12"-7485,14-25 200,46-70 0,-11 34 422,3 3 1,93-89-1,-147 156-967,6-5 202,-1 1 0,1 0 0,1 0 0,10-6 1,-18 12-172,-1 0 0,1 1 1,0-1-1,-1 0 0,1 0 1,0 1-1,0-1 1,-1 1-1,1-1 0,0 1 1,0 0-1,0 0 0,0 0 1,-1 0-1,1 0 1,0 0-1,0 0 0,0 1 1,-1-1-1,1 1 1,0-1-1,0 1 0,-1-1 1,1 1-1,0 0 0,-1 0 1,1 0-1,-1 0 1,1 0-1,-1 1 0,0-1 1,1 0-1,1 3 1,2 5 52,0-1 0,-1 1 1,1 0-1,-2 1 1,0-1-1,0 1 1,0-1-1,-1 1 1,-1 0-1,0 0 0,0 0 1,-1 0-1,-1 11 1,-2 18 149,-2-1 1,-10 39-1,7-40-2,3-8 2,4-21 41,-1 1 0,1-1 0,-5 13 0,26-40-108,-1-1 0,-1-1 0,24-34 0,-8 10 4,-9 13-61,5-7 289,57-59 0,-86 97-427,0 0 1,0 0-1,1 0 1,-1 0-1,0 0 1,0 0-1,1 0 1,-1 0-1,0 1 1,1-1-1,-1 0 1,1 1-1,-1-1 1,1 1-1,-1 0 0,1-1 1,-1 1-1,1 0 1,-1 0-1,3 0 1,-2 1-1,-1-1 1,0 1 0,0-1 0,1 1-1,-1 0 1,0 0 0,0-1-1,0 1 1,0 0 0,0 0-1,0 0 1,-1 0 0,1 0 0,0 0-1,0 1 1,-1-1 0,1 0-1,0 2 1,2 4 7,-1 0-1,0 0 1,-1 0 0,1 0-1,-2 0 1,1 0-1,-1 12 1,-17 137-12,19-152 0,4-7 0,7-8 0,53-60 0,68-69 0,-129 135 0,1 1 0,-1-1 0,1 1 0,1-1 0,-1 2 0,0-1 0,1 1 0,8-3 0,-14 6 0,0 0 0,-1 0 0,1 0 0,0 0 0,0 0 0,-1 0 0,1 0 0,0 1 0,0-1 0,-1 0 0,1 0 0,0 1 0,-1-1 0,1 1 0,0-1 0,-1 0 0,1 1 0,-1-1 0,1 1 0,0-1 0,-1 1 0,1 0 0,-1-1 0,0 1 0,1 0 0,-1-1 0,1 1 0,-1 0 0,0-1 0,0 1 0,1 0 0,-1 0 0,0-1 0,0 2 0,6 28 0,-6-28 0,2 30 0,-1-1 0,-6 60 0,-1 4 0,6-92 0,0-1 0,0 1 0,0 0 0,0 0 0,1 0 0,-1-1 0,1 1 0,-1 0 0,1 0 0,0-1 0,0 1 0,0-1 0,1 1 0,-1-1 0,1 1 0,-1-1 0,1 0 0,2 3 0,-2-4 0,0 0 0,0 1 0,1-2 0,-1 1 0,0 0 0,0 0 0,1-1 0,-1 1 0,0-1 0,1 0 0,-1 1 0,1-1 0,-1 0 0,0-1 0,1 1 0,-1 0 0,0-1 0,1 1 0,-1-1 0,5-2 0,15-5 0,0-1 0,-1-2 0,0 0 0,-1-1 0,0-1 0,23-20 0,103-103 0,-145 135 0,4-5 0,-4 5 0,-2 6 0,0-1 0,-15 51 0,9-35 0,2 0 0,0 0 0,0 1 0,-1 35 0,6-53 0,0 0 0,1 0 0,-1 0 0,1 0 0,0 0 0,-1 0 0,1 0 0,1 0 0,-1-1 0,0 1 0,1 0 0,-1 0 0,1-1 0,0 0 0,0 1 0,0-1 0,0 0 0,1 0 0,-1 0 0,4 3 0,-4-4 0,-1 0 0,1 0 0,0 0 0,-1-1 0,1 1 0,0-1 0,-1 1 0,1-1 0,0 0 0,0 1 0,0-1 0,-1 0 0,1 0 0,0 0 0,0 0 0,0-1 0,-1 1 0,1 0 0,0-1 0,0 1 0,-1-1 0,1 0 0,0 1 0,-1-1 0,1 0 0,-1 0 0,1 0 0,-1 0 0,1 0 0,-1-1 0,0 1 0,0 0 0,1-1 0,-1 1 0,1-2 0,1-2 0,0 0 0,-1 0 0,0 0 0,0 0 0,0 0 0,0 0 0,-1-1 0,0 1 0,0-1 0,0 1 0,-1-1 0,1 1 0,-2-1 0,1 1 0,0-1 0,-1 1 0,0 0 0,-2-7 0,1 6 0,0-1 0,0 1 0,0 0 0,-1-1 0,0 1 0,-1 1 0,1-1 0,-1 0 0,0 1 0,0 0 0,-1-1 0,0 2 0,0-1 0,-6-4 0,10 8 0,-1 0 0,1 1 0,-1-1 0,1 1 0,-1-1 0,1 1 0,-1 0 0,1 0 0,-1 0 0,1-1 0,-1 1 0,-2 1 0,4-1 0,0 0 0,-1 0 0,1 0 0,-1 0 0,1 0 0,-1 0 0,1 0 0,0 0 0,-1 0 0,1 0 0,-1 0 0,1 1 0,0-1 0,-1 0 0,1 0 0,0 0 0,-1 1 0,1-1 0,0 0 0,-1 1 0,1-1 0,0 0 0,-1 1 0,1-1 0,0 0 0,0 1 0,-1-1 0,1 0 0,0 1 0,0-1 0,0 1 0,0-1 0,0 0 0,0 1 0,-1-1 0,1 1 0,0-1 0,0 1 0,0-1 0,0 0 0,1 1 0,-1-1 0,0 1 0,0 0 0,1-1 0,-1 1 0,1 0 0,-1-1 0,1 1 0,-1-1 0,1 1 0,0-1 0,0 1 0,-1-1 0,1 1 0,0-1 0,0 0 0,-1 0 0,1 1 0,0-1 0,0 0 0,0 0 0,-1 0 0,1 0 0,1 0 0,19 1 0,-6-3 0,-1 0 0,1-1 0,-1 0 0,0-2 0,0 1 0,0-2 0,-1 0 0,0 0 0,0-1 0,0-1 0,19-15 0,-12 6 0,-1 0 0,0-2 0,-2 0 0,0-1 0,25-40 0,-27 38 0,97-166 0,-96 157 0,-1 0 0,-2-2 0,-1 0 0,9-42 0,-18 63 0,4-19 0,-1 0 0,-1 0 0,-1 0 0,-2-59 0,-2 89 0,0 0 0,0 0 0,0 0 0,0 0 0,0 0 0,0 0 0,0 0 0,0 0 0,-1 0 0,1 0 0,0 0 0,-1 1 0,1-1 0,0 0 0,-1 0 0,1 0 0,-1 1 0,1-1 0,-1 0 0,0 0 0,1 1 0,-1-1 0,-1 0 0,2 1 0,-1 0 0,0 0 0,0 0 0,0 0 0,1 1 0,-1-1 0,0 0 0,0 0 0,1 1 0,-1-1 0,0 1 0,1-1 0,-1 1 0,0-1 0,1 1 0,-1-1 0,1 1 0,-1-1 0,1 1 0,-2 1 0,-5 8 0,1 0 0,-9 15 0,13-21 0,-12 25 0,2 0 0,0 2 0,2-1 0,1 2 0,2-1 0,1 1 0,2 0 0,-2 59 0,7-22 0,3-1 0,4 0 0,16 76 0,-22-135 0,14 55 0,-14-57 0,0 0 0,1 0 0,0-1 0,0 1 0,1-1 0,8 12 0,-11-18 0,0 1 0,0 0 0,0-1 0,0 1 0,1 0 0,-1-1 0,0 0 0,0 1 0,0-1 0,1 0 0,-1 0 0,0 1 0,1-1 0,-1 0 0,0 0 0,1-1 0,-1 1 0,0 0 0,0 0 0,1-1 0,-1 1 0,0 0 0,0-1 0,0 1 0,1-1 0,1-1 0,3-1 0,-1 0 0,1 0 0,0-1 0,5-4 0,1-5 0,0 1 0,-1-1 0,19-29 0,-18 24 0,1 2 0,16-20 0,-28 36 0,-1-1 0,1 1 0,-1 0 0,0-1 0,1 1 0,-1-1 0,1 1 0,-1 0 0,1-1 0,-1 1 0,1 0 0,0-1 0,-1 1 0,1 0 0,-1 0 0,1-1 0,-1 1 0,1 0 0,0 0 0,-1 0 0,1 0 0,0 0 0,0 0 0,-1 1 0,1-1 0,-1 0 0,0 1 0,1-1 0,-1 0 0,0 1 0,1-1 0,-1 1 0,0-1 0,1 0 0,-1 1 0,0-1 0,0 1 0,0-1 0,1 1 0,-1-1 0,0 1 0,0-1 0,0 2 0,1 35 0,-1-25 0,1 14 0,2 0 0,1 0 0,11 41 0,-13-64 0,-1 0 0,0 1 0,0-1 0,1 0 0,0 0 0,0 0 0,0 0 0,0-1 0,0 1 0,0 0 0,1-1 0,-1 0 0,1 1 0,0-1 0,-1 0 0,1-1 0,0 1 0,0 0 0,0-1 0,1 1 0,-1-1 0,0 0 0,0 0 0,1-1 0,-1 1 0,1 0 0,-1-1 0,1 0 0,-1 0 0,0 0 0,6-1 0,4-1 0,1 0 0,-1-1 0,0 0 0,-1-1 0,1 0 0,21-11 0,-5-2 0,0-1 0,-2-1 0,26-23 0,-35 28 0,-5 2 0,-12 10 0,1 0 0,-1 0 0,1 1 0,-1-1 0,1 1 0,0-1 0,0 1 0,0 0 0,0 0 0,0 0 0,3-1 0,-9 5 0,1 0 0,0 0 0,0 1 0,0 0 0,0-1 0,0 1 0,-3 7 0,-20 42 0,26-50 0,-1 0 0,0 1 0,1-1 0,-1 0 0,1 1 0,0-1 0,0 1 0,1-1 0,-1 0 0,1 1 0,0-1 0,-1 0 0,1 1 0,3 4 0,-3-6 0,0 0 0,-1 0 0,1-1 0,0 1 0,1-1 0,-1 1 0,0-1 0,0 0 0,1 1 0,-1-1 0,0 0 0,1 0 0,-1 0 0,1 0 0,0 0 0,-1 0 0,1 0 0,0 0 0,0-1 0,-1 1 0,1-1 0,0 1 0,0-1 0,0 0 0,0 0 0,-1 0 0,1 0 0,3 0 0,-1 0 0,0-1 0,-1 1 0,1-1 0,0 0 0,0 0 0,-1 0 0,1 0 0,-1-1 0,1 1 0,-1-1 0,0 0 0,1 0 0,-1 0 0,0-1 0,0 1 0,-1-1 0,1 1 0,0-1 0,-1 0 0,0 0 0,0 0 0,0 0 0,0-1 0,0 1 0,0-1 0,-1 1 0,0-1 0,0 1 0,0-1 0,0 0 0,0 1 0,-1-1 0,1 0 0,-1 0 0,0 0 0,-1-6 0,1 7 0,0 0 0,0 1 0,0-1 0,-1 0 0,1 0 0,-1 1 0,1-1 0,-1 0 0,0 1 0,0-1 0,0 0 0,0 1 0,-1-1 0,1 1 0,-1 0 0,0 0 0,1-1 0,-1 1 0,0 0 0,0 0 0,0 1 0,0-1 0,-1 0 0,1 1 0,0-1 0,-1 1 0,1 0 0,-1 0 0,0 0 0,1 0 0,-1 0 0,0 0 0,1 1 0,-1-1 0,0 1 0,0 0 0,1 0 0,-6 0 0,-9 0 0,9 0 0,1 0 0,0 0 0,0 0 0,-1 1 0,-7 2 0,2 0 0,18-6 0,22-7 0,57-14 0,125-28 0,-207 52 0,0 0 0,-1 0 0,1 0 0,0 0 0,-1 0 0,1 0 0,0 0 0,-1 0 0,1 0 0,0 1 0,-1-1 0,1 1 0,0-1 0,-1 1 0,1 0 0,-1 0 0,0 0 0,1-1 0,-1 1 0,2 2 0,-1-1 0,0 1 0,0-1 0,0 1 0,0 0 0,-1-1 0,1 1 0,-1 0 0,0 0 0,0 0 0,1 4 0,1 6 0,-1 0 0,0 1 0,-1 25 0,-1-39 0,0 1 0,0-1 0,-1 1 0,1 0 0,0-1 0,0 1 0,0-1 0,1 1 0,-1 0 0,0-1 0,0 1 0,0-1 0,0 1 0,1-1 0,-1 1 0,0-1 0,0 1 0,1-1 0,-1 1 0,0-1 0,1 1 0,-1-1 0,1 1 0,-1-1 0,0 1 0,2 0 0,-1-1 0,-1 0 0,1 0 0,0 0 0,0-1 0,0 1 0,-1 0 0,1 0 0,0 0 0,0-1 0,-1 1 0,1 0 0,0 0 0,0-1 0,-1 1 0,1-1 0,0 1 0,0-1 0,31-30 0,-26 24 0,19-25 0,-22 27 0,1 0 0,-1 0 0,1 0 0,1 1 0,-1-1 0,1 1 0,9-7 0,-13 10 0,1 1 0,-1-1 0,0 1 0,0 0 0,1 0 0,-1-1 0,0 1 0,1 0 0,-1 0 0,0 0 0,1 1 0,-1-1 0,0 0 0,0 0 0,1 1 0,-1-1 0,0 1 0,0-1 0,0 1 0,1-1 0,-1 1 0,0 0 0,0 0 0,1 1 0,28 26 0,-21-19 0,135 110 0,-119-106 0,-22-12 0,0 0 0,1 1 0,-1-1 0,0 1 0,0 0 0,0 0 0,0 1 0,0-1 0,2 3 0,-6-3 952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19799,'0'0'7040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13768,'0'0'6321,"21"-1"-5556,304-17 1582,-203 3-1002,-1-6 1,207-65 0,-321 84-1541,35-9 1121,-14 8-4318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9240,'0'0'9329,"-10"10"-8795,-7 5-323,-6 5 546,-40 45 1,58-59-548,1-1 1,0 0 0,0 1 0,0 0-1,0 0 1,1 0 0,0 0 0,1 0-1,-1 1 1,1-1 0,1 1 0,-1 0-1,1-1 1,0 1 0,0 12 0,1-18-184,0-1 0,0 1 0,1-1 0,-1 1 1,0-1-1,0 1 0,0-1 0,1 1 0,-1-1 1,0 1-1,0-1 0,1 0 0,-1 1 0,1-1 0,-1 1 1,0-1-1,1 0 0,-1 1 0,1-1 0,-1 0 1,0 0-1,1 1 0,-1-1 0,1 0 0,-1 0 1,1 0-1,-1 0 0,1 0 0,-1 1 0,1-1 1,0 0-1,-1 0 0,1 0 0,-1 0 0,1 0 1,-1-1-1,1 1 0,-1 0 0,1 0 0,-1 0 0,1 0 1,-1-1-1,1 1 0,-1 0 0,0 0 0,1-1 1,-1 1-1,1 0 0,0-1 0,23-16 743,-19 11-615,0-1 0,0 1 0,-1-1 0,0 0 0,0 0 0,-1 0 0,0 0 0,0-1 0,0 1 0,-1-1 0,0 0 0,-1 1 0,0-1 0,0 0 0,0 0 0,-1 0 0,0 0-1,-1 0 1,0 0 0,-2-10 0,2 17-106,1 0 0,0 0-1,-1 0 1,1 1-1,-1-1 1,0 0-1,1 0 1,-1 0 0,0 1-1,1-1 1,-1 0-1,0 1 1,0-1 0,1 1-1,-1-1 1,0 1-1,0-1 1,0 1-1,0 0 1,0-1 0,0 1-1,0 0 1,0 0-1,0-1 1,0 1 0,0 0-1,0 0 1,0 0-1,0 0 1,0 1-1,0-1 1,1 0 0,-1 0-1,0 0 1,0 1-1,-1 0 1,-1-1 25,0 1 0,1 0 0,-1 0 0,1 0 0,-1 1 0,1-1 0,-1 1 0,1-1 0,0 1 0,0 0 0,0-1 0,0 1 0,-2 3 0,1-1-26,1 0 0,-1 1 0,1-1 1,1 1-1,-1-1 0,1 1 0,-1 0 1,1-1-1,0 1 0,1 0 0,0 0 1,-1 0-1,1-1 0,2 11 0,-1-6-686,2 1-1,-1-1 1,1 0-1,1 0 0,-1 0 1,7 10-1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09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75 11152,'0'0'21438,"-5"-11"-21286,-17-33-135,21 43-17,1 0 0,-1 0 0,0 0 0,1 0 0,-1 0 0,0 0 0,0 0 0,0 0 0,0 0 0,0 0 0,0 0 0,0 1 0,0-1 0,0 0 0,0 1 0,0-1 0,-1 1 0,1-1 0,0 1 0,0-1 0,-1 1 0,1 0 0,0 0 0,0-1 0,-1 1 0,1 0 0,0 0 0,-1 1 0,1-1 0,0 0 0,-3 1 0,-1 1 0,1 0 0,-1 0 0,1 0 0,-1 1 0,1 0 0,-5 3 0,0 1 0,21-13 123,-1 2 0,1 0 0,22-5 0,-4 1-4550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2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8840,'0'0'14771,"1"14"-14431,13 200 1318,-14-189-1317,-1 0 1,-4 28 0,2-26 247,-3 3 660,6-29-1035,0-14 420,8-36-193,1 0 0,32-93 0,-5 67 278,-36 74-704,0 1 1,0-1 0,1 1-1,-1-1 1,0 1 0,1-1-1,-1 0 1,0 1 0,1-1 0,-1 1-1,1-1 1,-1 1 0,1 0-1,-1-1 1,1 1 0,-1-1-1,1 1 1,-1 0 0,1 0-1,0-1 1,0 1 0,0 0-5,-1 0 1,1 0-1,-1 0 1,1 0-1,-1 1 1,1-1 0,-1 0-1,1 0 1,-1 1-1,1-1 1,-1 0-1,0 1 1,1-1-1,-1 0 1,0 1 0,1-1-1,-1 0 1,0 1-1,1-1 1,-1 2-1,10 26 202,1 84 210,-6-41-249,-5-71-174,0 0 0,0 0 0,0 1 0,0-1 0,0 0 0,0 0 0,-1 0 0,1 1 0,0-1 0,0 0 0,0 0 0,0 1 0,0-1 0,0 0 0,0 0 0,0 1 0,1-1 0,-1 0 0,0 0 0,0 0 0,0 1 0,0-1 0,0 0 0,0 0 0,0 1 0,0-1 0,1 0 0,-1 0 0,0 0 0,0 0 0,0 1 0,0-1 0,1 0 0,-1 0 0,0 0 0,0 0 0,0 0 0,1 1 0,-1-1 0,0 0 0,0 0 0,1 0 0,-1 0 0,0 0 0,0 0 0,0 0 0,1 0 0,-1 0 0,0 0 0,0 0 0,1 0 0,-1 0 0,0 0 0,0 0 0,1 0 0,-1 0 0,0 0 0,0-1 0,0 1 0,1 0 0,-1 0 0,0 0 0,12-14 0,-9 11 0,32-37 0,60-51 0,-37 37 0,-51 48 0,-1 1 0,1 0 0,0 0 0,14-8 0,-20 12 0,1 0 0,0 0 0,-1 0 0,1 1 0,0-1 0,0 0 0,-1 1 0,1-1 0,0 1 0,0 0 0,0 0 0,-1 0 0,1 0 0,0 0 0,0 0 0,0 0 0,0 0 0,-1 1 0,1-1 0,0 1 0,0-1 0,0 1 0,-1 0 0,1 0 0,-1 0 0,1 0 0,2 1 0,2 5 0,-1 0 0,1 1 0,-1 0 0,0-1 0,-1 2 0,0-1 0,0 0 0,-1 1 0,0 0 0,0 0 0,1 9 0,1 15 0,3 54 0,-7-73 0,0 16 0,0-9 0,0-1 0,5 23 0,0-21 0,-5-35 850,1 4-5635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11552,'0'0'7902,"9"-12"-7590,29-36-8,-35 45-256,0 0 0,0 0 0,0 1 0,0-1 0,1 1 0,-1 0 0,7-4 0,3-1 160,-12 7-170,0-1 0,0 0 0,0 0 0,0 0 0,0 1 0,1-1 0,-1 0 0,0 1 0,0 0 0,1-1-1,-1 1 1,0 0 0,1-1 0,-1 1 0,0 0 0,1 0 0,-1 0 0,1 0 0,-1 0 0,0 0 0,1 1 0,-1-1 0,2 1 0,-1 0 6,0 0 0,0 1 0,-1-1 0,1 0 0,0 1 0,-1-1 0,1 1 0,-1 0 0,1 0 0,-1-1 0,0 1 0,0 0 0,1 3 0,2 3 56,-1 0 0,0 0 1,-1 1-1,0-1 1,0 1-1,0 12 0,-1 40 342,3 39 386,-3-89-626,1 0 0,0 0 0,0 0 0,1-1 0,1 1 0,8 17 0,-11-26-159,-1-1-1,1 0 1,0 0-1,-1 0 1,1 0-1,0 0 1,0 0-1,-1 0 1,1 0-1,0 0 1,0 0-1,0 0 1,0-1-1,0 1 1,0 0-1,1-1 1,-1 1-1,0 0 1,0-1-1,0 0 1,1 1-1,-1-1 1,0 0-1,0 1 1,1-1-1,-1 0 1,0 0-1,1 0 1,-1 0-1,0-1 1,0 1-1,1 0 1,-1 0-1,0-1 1,0 1-1,1-1 1,-1 1-1,0-1 1,0 1-1,0-1 1,0 0-1,0 1 1,0-1-1,0 0 1,0 0-1,1-1 1,3-3 75,1 0 1,-2 0 0,1-1-1,-1 0 1,0 0-1,0 0 1,4-8 0,1-10 228,0-1 0,-2 1 1,-1-1-1,-1 0 0,-1-1 0,-1 1 1,-1-1-1,-3-31 0,2 56-326,-1 0-1,0 0 1,1 0-1,-1 0 1,1 0-1,-1 0 1,1 0-1,-1 0 1,1 0-1,0 1 1,-1-1-1,1 0 1,0 0-1,0 1 1,0-1-1,-1 0 1,1 1 0,0-1-1,0 1 1,0-1-1,0 1 1,0 0-1,0-1 1,0 1-1,0 0 1,0 0-1,1-1 1,32-3 235,82 11-9,-74-3-213,-14 1 817,-24 2-2003,-11 4-3023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15072,'0'0'5275,"12"6"-4837,-10-6-423,10 6 125,1 0 1,-1-1 0,1-1 0,1 0-1,-1-1 1,20 3 0,203 2 3415,-145-14 1091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10152,'0'0'10809,"12"-1"-10272,8-1-319,399-31 3824,-360 32-3562,313 6 2362,-212 3-79,-135-8-1847,-39 18-34,6-8-5848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2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18791,'0'0'0,"-4"4"832,-4 2 0,-4 2 96,-4 4-8,6-2-224,0-3 0,8 1-416,8 0 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9440,'0'0'22006,"7"10"-21656,-4-5-300,-1-2-20,1 0 1,-1 1 0,0-1-1,0 1 1,-1-1-1,1 1 1,-1-1-1,0 1 1,1 0 0,-2 0-1,1 0 1,0 0-1,-1 0 1,0 0 0,0-1-1,0 1 1,0 0-1,-1 0 1,-1 6 0,-4 14 42,-45 141 155,45-147-228,1 0 0,0 1 0,1 0 0,1-1 0,1 1 0,1 1 0,0-1 0,2 0 0,3 29 0,-4-46 0,1 1 0,-1-1 0,1 0 0,0 1 0,0-1 0,-1 0 0,1 1 0,1-1 0,-1 0 0,0 0 0,0 0 0,1 0 0,0 0 0,-1 0 0,1-1 0,0 1 0,0 0 0,2 1 0,0-1 0,-1 0 0,1 0 0,0-1 0,0 0 0,-1 0 0,1 0 0,0 0 0,0 0 0,0-1 0,5 0 0,7 0 0,0-2 0,0 0 0,-1-1 0,23-7 0,32-15 0,-51 17 0,1 1 0,1 1 0,22-5 0,-40 11 0,0-1 0,1 0 0,-1 0 0,0 1 0,1 0 0,-1-1 0,0 1 0,1 1 0,-1-1 0,0 0 0,0 1 0,5 1 0,-8-5 517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12760,'0'0'6494,"15"1"-6005,305-5 2255,-248 5-1801,-46 0 278,0-1 1,46-5 0,-48-3 127,-17 3-4744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9240,'0'0'15374,"12"-3"-14966,96-28 769,-92 28-888,1 1 1,-1 0-1,1 2 0,0 0 0,-1 0 1,27 5-1,33 1 453,17-6 524,-83-2-1057,0 0 105,-10 2-300,0 0-1,0 0 1,1 0 0,-1 0-1,0 0 1,0 0 0,0 0-1,1 0 1,-1 0 0,0 0-1,0 0 1,0 0 0,0 1 0,1-1-1,-1 0 1,0 0 0,0 0-1,0 0 1,0 0 0,1 1-1,-1-1 1,0 0 0,0 0-1,0 0 1,0 1 0,0-1-1,0 0 1,0 0 0,0 0-1,0 1 1,0-1 0,0 0-1,0 0 1,0 1 0,0-1-1,0 0 1,0 0 0,0 1-1,0-1-61,-2 14-1095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12056,'0'0'9537,"10"-1"-9007,82-5 1483,96 5 0,-177 3-1662,0-1 1,0 2 0,18 4 0,-19-3 221,0-2 0,0 1 0,0-2 1,17 2-1,-23-4-408,2 0-4262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509 384 7528,'0'0'10753,"-10"-5"-10363,1 0-219,-1 1 0,0 0 0,0 0 0,0 1 0,0 0 0,-1 1 0,1 0 0,-1 1 0,1 0-1,-21 1 1,11 3 220,-1 0-1,1 2 0,-37 13 0,47-14-286,1 1-1,-1 0 1,1 0-1,0 1 1,0 0-1,1 1 1,0 0-1,0 0 1,-10 12-1,-5 10 276,2 1 0,-25 43 0,37-56-245,1 1 1,0 0-1,2 0 0,0 0 0,0 1 0,-2 23 0,8-40-122,-5 26 209,2 0 0,1-1 1,4 51-1,-1-70-154,0 1 0,1-1-1,0 0 1,0 0 0,1 0-1,0 0 1,1 0 0,-1 0-1,2-1 1,-1 0 0,1 0-1,0 0 1,0 0 0,1-1-1,0 0 1,11 9 0,-8-9 0,-1-1 0,1 1 0,0-2 0,1 0 0,-1 0 0,1 0 0,0-1 1,0-1-1,0 0 0,0 0 0,0-1 0,0 0 0,1 0 0,12-2 0,6-2 96,0 0 0,0-2-1,50-16 1,-57 14-71,-1-2 0,-1 0 0,1-1 0,-2-1 0,1-1 0,20-16 0,97-95 454,-97 85-369,-27 28-88,-10 9-59,-1-1-1,0 1 1,0 0 0,0-1 0,0 0 0,0 1-1,0-1 1,-1 0 0,1 0 0,-1 0 0,1 0-1,-1 0 1,0 0 0,2-4 0,-4 9-9,0 0 0,-1 0 0,0 0 0,1-1 0,-1 1 0,0 0 0,0-1 0,-1 1 0,1-1 0,-5 4 0,-3 4 0,-6 8 6,0 0 7,0 0 0,-18 29 0,31-42-25,0 0 0,0 0 1,1 0-1,0 0 0,0 0 1,0 1-1,0-1 1,1 1-1,0-1 0,0 1 1,0 0-1,1-1 0,0 1 1,0 0-1,2 10 0,-2-13-1,1 0 0,0 0-1,0 0 1,0 0-1,1 0 1,-1 0 0,1 0-1,0 0 1,-1 0-1,1-1 1,0 1 0,0-1-1,1 0 1,-1 1-1,1-1 1,-1 0 0,4 2-1,-2-2 5,0-1-1,0 1 1,0-1 0,0 1-1,0-1 1,1 0-1,-1 0 1,0-1 0,1 0-1,-1 1 1,6-2 0,2 0 47,-1-1 0,0 0 0,0-1 0,0 0 0,0 0 0,0-2 0,-1 1 0,18-12 0,-24 14-45,-1 0-1,0 0 0,0 0 0,0-1 1,-1 1-1,1-1 0,-1 0 0,1 0 1,-1 0-1,0 0 0,0-1 0,0 1 1,0 0-1,-1-1 0,0 1 0,1-1 1,-1 0-1,0 1 0,-1-1 0,1 0 0,-1 0 1,0 1-1,1-1 0,-2 0 0,0-7 1,0 7-2,0-1 0,0 1-1,-1 0 1,1 0 0,-1-1 0,0 1 0,0 1 0,-1-1 0,1 0 0,-1 0 0,0 1 0,0 0 0,0-1 0,0 1 0,-1 0-1,1 1 1,-1-1 0,0 1 0,0-1 0,0 1 0,-7-3 0,2 2-12,0-1 0,0 1 0,0 1 0,0 0 0,-1 0 0,1 1 0,-1 0 0,1 1 0,-1 0 0,1 0 0,0 1 0,-17 4 0,21-2 0,5-3 0,-1 0 0,1 0 0,0 1 0,0-1 0,-1 0 0,1 0 0,0 1 0,-1-1 0,1 0 0,-1 0 0,1 0 0,0 0 0,-1 0 0,1 0 0,0 1 0,-1-1 0,1 0 0,-1 0 0,1 0 0,0 0 0,-1 0 0,1 0 0,-1-1 0,1 1 0,0 0 0,-1 0 0,0 0 0,5-1 0,-1 0 0,0-1 0,1 1 0,-1 0 0,0-1 0,4-3 0,0 2 0,39-21 0,2 2 0,0 2 0,86-23 0,-130 42 0,-1 1 0,1-1 0,0 0 0,-1 1 0,1-1 0,0 1 0,0 0 0,0 1 0,-1-1 0,1 1 0,0-1 0,-1 1 0,1 0 0,0 0 0,3 2 0,-5-1 0,0 0 0,1 0 0,-1 0 0,0 0 0,-1 0 0,1 0 0,0 0 0,-1 1 0,1-1 0,-1 1 0,1-1 0,-1 1 0,0 0 0,0-1 0,0 1 0,-1 0 0,1 0 0,-1-1 0,0 1 0,1 5 0,-1 7 0,0 0 0,-1-1 0,-4 22 0,2-23 0,1 1 0,1 0 0,0 0 0,3 23 0,-2-37 0,0 0 0,0 0 0,0 1 0,0-1 0,0 0 0,0 0 0,0 1 0,0-1 0,0 0 0,0 1 0,0-1 0,0 0 0,1 0 0,-1 1 0,0-1 0,0 0 0,0 0 0,0 0 0,1 1 0,-1-1 0,0 0 0,0 0 0,0 0 0,1 0 0,-1 1 0,0-1 0,0 0 0,1 0 0,-1 0 0,0 0 0,0 0 0,1 0 0,-1 0 0,0 0 0,1 0 0,-1 0 0,0 0 0,1 0 0,13-6 0,10-16 0,81-90 0,-102 108 0,26-24 0,-27 27 0,0-1 0,0 1 0,0 0 0,0 0 0,0 0 0,1 0 0,-1 0 0,0 0 0,1 1 0,-1-1 0,1 1 0,-1 0 0,3 0 0,-4 0 0,-1 0 0,1 0 0,-1 1 0,1-1 0,-1 1 0,0-1 0,1 0 0,-1 1 0,1-1 0,-1 1 0,0-1 0,0 1 0,1-1 0,-1 1 0,0-1 0,0 1 0,1-1 0,-1 1 0,0-1 0,0 1 0,0 0 0,0-1 0,0 1 0,0 0 0,2 17 0,-2-17 0,1 39 0,-1-18 0,1 1 0,1-1 0,9 41 0,-11-61 0,1 0 0,-1 1 0,1-1 0,0 0 0,0 0 0,0 0 0,0 0 0,0 0 0,1-1 0,-1 1 0,0 0 0,1 0 0,-1-1 0,1 1 0,0-1 0,0 0 0,-1 1 0,1-1 0,0 0 0,0 0 0,0 0 0,0 0 0,0 0 0,1-1 0,-1 1 0,0-1 0,0 1 0,0-1 0,0 0 0,1 0 0,-1 0 0,0 0 0,0 0 0,1 0 0,-1 0 0,3-2 0,3 0 0,1 0 0,-1-1 0,-1-1 0,1 1 0,0-1 0,-1 0 0,0-1 0,11-8 0,3-5 0,-1-2 0,0-1 0,-2 0 0,0-1 0,-2-1 0,20-36 0,-3-4 0,33-89 0,-42 85 0,-3-1 0,-3-1 0,-3 0 0,9-102 0,-23 88 0,-2 45 0,1 38 0,0 0 0,0 0 0,0-1 0,0 1 0,0 0 0,0 0 0,0-1 0,0 1 0,0 0 0,0-1 0,0 1 0,0 0 0,0-1 0,0 1 0,0 0 0,0 0 0,0-1 0,0 1 0,0 0 0,-1 0 0,1-1 0,0 1 0,0 0 0,0 0 0,0-1 0,-1 1 0,1 0 0,0 0 0,0 0 0,0-1 0,-1 1 0,1 0 0,0 0 0,-1 0 0,-8 6 0,-6 15 0,2 5 0,0 1 0,2 0 0,1 1 0,1 0 0,2 1 0,-5 34 0,-8 181 0,19-200 0,-1 10 0,2 0 0,3 1 0,3-1 0,14 67 0,-16-106 0,0-1 0,1 1 0,10 21 0,-12-31 0,0 0 0,0 0 0,1 0 0,0 0 0,0 0 0,0-1 0,0 0 0,1 0 0,-1 0 0,1 0 0,8 4 0,-10-7 0,-1 0 0,1-1 0,-1 1 0,1-1 0,-1 1 0,1-1 0,-1 0 0,1 0 0,0 0 0,-1 0 0,1-1 0,-1 1 0,1-1 0,-1 1 0,4-2 0,35-16 0,-32 13 0,0-1 0,-1 1 0,0-2 0,0 1 0,0-1 0,-1 0 0,0-1 0,-1 0 0,7-9 0,4-10 0,22-45 0,-11 15 0,-22 38 0,-5 16 0,-1 0 0,1 0 0,0 1 0,0-1 0,0 0 0,0 1 0,0-1 0,2-2 0,-3 5 0,-1 2 0,-1 0 0,1 0 0,0 0 0,0 0 0,0 0 0,0 0 0,0 0 0,1 0 0,-1 1 0,1-1 0,-1 2 0,0 23 0,0 0 0,7 50 0,-6-70 0,1 0 0,1 0 0,-1-1 0,1 1 0,0 0 0,1-1 0,-1 0 0,1 1 0,1-1 0,-1 0 0,1 0 0,0-1 0,0 1 0,1-1 0,-1 0 0,10 8 0,-11-12 0,0 1 0,1-1 0,-1 0 0,0 1 0,1-1 0,-1-1 0,0 1 0,1 0 0,-1-1 0,1 0 0,-1 0 0,1 0 0,-1 0 0,1-1 0,-1 1 0,1-1 0,-1 0 0,1 0 0,-1 0 0,6-3 0,2-1 0,0-1 0,0 0 0,-1-1 0,15-11 0,-7 2 0,25-28 0,-14 13 0,-25 27 0,2-2 0,0 0 0,0 0 0,0 0 0,0 1 0,1 0 0,0 1 0,0-1 0,1 1 0,9-4 0,-17 8 0,1 0 0,0 0 0,-1 0 0,1 0 0,0 0 0,-1 0 0,1 1 0,-1-1 0,1 0 0,0 0 0,-1 0 0,1 1 0,0-1 0,-1 0 0,1 1 0,-1-1 0,1 0 0,-1 1 0,1-1 0,-1 1 0,1-1 0,-1 0 0,1 1 0,-1-1 0,0 1 0,1 0 0,-1-1 0,0 1 0,1-1 0,-1 1 0,0 0 0,0-1 0,0 1 0,1-1 0,-1 1 0,0 0 0,0-1 0,0 2 0,3 26 0,-5 3 0,1-20 0,1-1 0,0 1 0,0 0 0,3 15 0,-2-25 0,-1-1 0,0 1 0,0-1 0,0 0 0,0 1 0,0-1 0,1 1 0,-1-1 0,0 0 0,0 1 0,1-1 0,-1 0 0,0 1 0,1-1 0,-1 0 0,0 1 0,1-1 0,-1 0 0,1 0 0,-1 1 0,0-1 0,1 0 0,-1 0 0,1 0 0,-1 0 0,1 0 0,-1 0 0,0 1 0,1-1 0,-1 0 0,1 0 0,-1 0 0,1 0 0,-1 0 0,1-1 0,-1 1 0,1 0 0,-1 0 0,0 0 0,1 0 0,-1 0 0,1-1 0,-1 1 0,0 0 0,1 0 0,-1-1 0,0 1 0,1 0 0,-1-1 0,0 1 0,1 0 0,-1-1 0,25-22 0,-20 18 0,1-1 0,9-7 0,-2-1 0,19-22 0,-30 31 0,1 1 0,0 0 0,0 0 0,0 0 0,0 0 0,1 1 0,0 0 0,0-1 0,0 1 0,0 1 0,0-1 0,0 0 0,1 1 0,7-3 0,-11 6 0,-1 0 0,1-1 0,0 1 0,-1 0 0,1 0 0,-1 0 0,1-1 0,-1 1 0,1 0 0,-1 0 0,1 0 0,-1 0 0,0 0 0,0 0 0,1 0 0,-1 0 0,0 0 0,0 0 0,0 0 0,0 2 0,2 25 0,-2-7 0,1 0 0,0-1 0,2 1 0,0-1 0,8 23 0,-11-41 0,1 1 0,0-1 0,0 1 0,1-1 0,-1 1 0,0-1 0,1 0 0,-1 0 0,1 1 0,0-1 0,0 0 0,0-1 0,0 1 0,0 0 0,0-1 0,0 1 0,1-1 0,-1 1 0,1-1 0,-1 0 0,1 0 0,-1 0 0,1 0 0,0-1 0,-1 1 0,1-1 0,0 0 0,-1 1 0,1-1 0,0 0 0,-1-1 0,1 1 0,0 0 0,0-1 0,2 0 0,2-1 0,0-1 0,0 1 0,-1-1 0,1 0 0,-1-1 0,0 0 0,1 0 0,-2 0 0,1 0 0,0-1 0,-1 0 0,6-8 0,82-116 0,-86 120 0,-5 14 0,-4 23 0,0-9 0,2-4 0,1 1 0,0 0 0,4 17 0,-4-29 0,0 0 0,0 0 0,0 0 0,0 0 0,1 0 0,0 0 0,0 0 0,0-1 0,1 1 0,-1-1 0,1 1 0,-1-1 0,1 0 0,0 0 0,1 0 0,5 4 0,-6-5 0,-1 0 0,1-1 0,0 1 0,0-1 0,0 0 0,0 0 0,0 0 0,0 0 0,0-1 0,0 1 0,0-1 0,7 0 0,-6-1 0,1 0 0,0 0 0,0 0 0,-1-1 0,1 0 0,-1 0 0,8-5 0,2-1 0,0-2 0,-1 0 0,0 0 0,0-1 0,-1-1 0,-1 0 0,0 0 0,-1-1 0,0-1 0,9-15 0,-14 21 0,1 0 0,-1 1 0,2 0 0,7-8 0,-9 10 0,1 84 0,-3-64 0,-3-8 0,1 1 0,1-1 0,-1 1 0,1-1 0,0 1 0,1-1 0,0 0 0,0 0 0,0-1 0,1 1 0,6 9 0,-8-15 0,0 0 0,0 1 0,0-1 0,-1 0 0,1 0 0,0-1 0,0 1 0,1 0 0,-1-1 0,0 1 0,0-1 0,0 0 0,0 1 0,0-1 0,0 0 0,1-1 0,-1 1 0,0 0 0,0 0 0,0-1 0,4-1 0,3 0 0,-1-1 0,1 0 0,15-8 0,-8 0 0,-1 0 0,0-1 0,0 0 0,-1-1 0,23-30 0,7-5 0,-43 48 0,-1-1 0,0 1 0,0 0 0,1 0 0,-1 0 0,0-1 0,1 1 0,-1 0 0,0 0 0,1 0 0,-1 0 0,0-1 0,1 1 0,-1 0 0,0 0 0,1 0 0,-1 0 0,1 0 0,-1 0 0,0 0 0,1 0 0,-1 0 0,0 0 0,1 0 0,-1 0 0,0 0 0,1 1 0,-1-1 0,1 0 0,-1 0 0,0 0 0,0 0 0,1 1 0,-1-1 0,0 0 0,1 0 0,-1 1 0,0-1 0,0 0 0,1 1 0,-1-1 0,0 0 0,0 0 0,0 1 0,1-1 0,-1 0 0,0 1 0,0-1 0,0 1 0,0-1 0,0 0 0,0 1 0,0-1 0,0 0 0,0 1 0,0-1 0,0 1 0,4 22 0,-1-5 0,0 0 0,1 0 0,10 30 0,-13-47 0,-1 1 0,1 0 0,0-1 0,0 1 0,-1-1 0,1 1 0,1-1 0,-1 1 0,0-1 0,0 0 0,0 0 0,1 1 0,-1-1 0,1 0 0,-1 0 0,1 0 0,-1 0 0,1-1 0,-1 1 0,1 0 0,0-1 0,-1 1 0,1-1 0,0 0 0,0 1 0,-1-1 0,1 0 0,0 0 0,0 0 0,-1 0 0,1 0 0,0-1 0,0 1 0,-1 0 0,1-1 0,3-1 0,2 0 0,1-1 0,-1-1 0,0 1 0,0-1 0,-1-1 0,1 1 0,5-6 0,8-9 0,0-1 0,-2 0 0,0-2 0,-2 0 0,0-1 0,-1 0 0,13-30 0,-3-4 0,-2 0 0,16-65 0,7-63 0,-22 86 0,-21 86 0,0-2 0,-1 1 0,0 0 0,-1 0 0,-1-1 0,-2-22 0,1 21 0,1 14 0,0-1 0,0 1 0,0-1 0,-1 1 0,1-1 0,-1 1 0,0-1 0,-1-2 0,2 5 0,0 0 0,0 0 0,0-1 0,0 1 0,0 0 0,-1 0 0,1 0 0,0-1 0,0 1 0,0 0 0,0 0 0,0 0 0,-1 0 0,1-1 0,0 1 0,0 0 0,0 0 0,-1 0 0,1 0 0,0 0 0,0 0 0,-1 0 0,1 0 0,0 0 0,0-1 0,-1 1 0,1 0 0,0 0 0,0 0 0,0 0 0,-1 0 0,1 1 0,0-1 0,0 0 0,-1 0 0,1 0 0,0 0 0,0 0 0,0 0 0,-1 0 0,1 0 0,0 0 0,0 1 0,0-1 0,-1 0 0,1 0 0,0 0 0,0 0 0,0 1 0,-13 16 0,-7 24 0,20-40 0,-17 45 0,2 0 0,2 1 0,2 0 0,-6 61 0,10-52 0,2 0 0,3 0 0,2 0 0,11 82 0,-10-131 0,0-1 0,1 0 0,0 0 0,0 0 0,0 0 0,1-1 0,-1 1 0,1 0 0,1-1 0,-1 0 0,7 8 0,-8-11 0,-1 0 0,1-1 0,0 1 0,1 0 0,-1-1 0,0 0 0,0 1 0,0-1 0,1 0 0,-1 0 0,1 0 0,-1 0 0,1-1 0,-1 1 0,1-1 0,0 1 0,-1-1 0,1 0 0,-1 0 0,1 0 0,0 0 0,-1-1 0,1 1 0,-1-1 0,1 0 0,-1 1 0,1-1 0,-1 0 0,4-2 0,3-2 0,-1 0 0,1-1 0,-1 1 0,-1-1 0,1-1 0,-1 0 0,9-11 0,2-4 0,17-32 0,-6 9 0,-27 42 0,0 1 0,-1-1 0,0 1 0,1 0 0,0 0 0,-1 0 0,1 0 0,0 0 0,0 0 0,0 0 0,1 0 0,-1 1 0,0-1 0,1 1 0,2-2 0,-4 3 0,-1 0 0,0 1 0,1-1 0,-1 0 0,0 0 0,1 0 0,-1 0 0,0 0 0,0 1 0,1-1 0,-1 0 0,0 0 0,1 0 0,-1 1 0,0-1 0,0 0 0,1 0 0,-1 1 0,0-1 0,0 0 0,0 1 0,0-1 0,1 0 0,-1 0 0,0 1 0,0-1 0,0 0 0,0 1 0,0-1 0,0 0 0,0 1 0,0-1 0,0 1 0,0-1 0,2 16 0,-2-14 0,1 73 0,-2-36 0,3 0 0,8 58 0,-9-96 0,-1 1 0,0-1 0,0 0 0,0 0 0,1 1 0,-1-1 0,1 0 0,-1 0 0,1 0 0,0 0 0,-1 0 0,1 1 0,0-1 0,0 0 0,-1-1 0,1 1 0,0 0 0,1 1 0,-1-2 0,0 0 0,0 1 0,-1-1 0,1 0 0,0 0 0,0 0 0,0 0 0,-1 0 0,1 0 0,0 0 0,0 0 0,0 0 0,0 0 0,-1 0 0,1-1 0,0 1 0,0 0 0,-1-1 0,1 1 0,1-1 0,3-3 0,0 1 0,0-1 0,-1 0 0,1-1 0,5-7 0,14-19 0,23-40 0,13-18 0,-59 88 0,0-1 0,0 1 0,0 0 0,0-1 0,1 1 0,-1 0 0,0 0 0,1 0 0,-1 0 0,0 1 0,1-1 0,2-1 0,-4 2 0,1 0 0,-1 0 0,1 0 0,-1 0 0,1 0 0,-1 0 0,1 0 0,0 0 0,-1 0 0,1 0 0,-1 0 0,1 0 0,-1 1 0,1-1 0,-1 0 0,1 0 0,-1 0 0,1 1 0,-1-1 0,0 0 0,1 1 0,-1-1 0,1 0 0,-1 1 0,1 0 0,0 2 0,1 0 0,-1 0 0,0 0 0,1 0 0,-1 0 0,-1 0 0,1 0 0,0 0 0,-1 0 0,0 1 0,1 2 0,-1 38 0,-1-1 0,-2 0 0,-2 0 0,-15 60 0,14-78 0,-1-1 0,-2 0 0,0-1 0,-1 0 0,-1-1 0,-2 0 0,0 0 0,-1-1 0,-18 19 0,29-35 0,-1-1 0,0 0 0,0 0 0,-1 0 0,1 0 0,-1-1 0,0 0 0,0 0 0,0 0 0,0 0 0,-1-1 0,1 0 0,-1 0 0,1 0 0,-1-1 0,0 0 0,1 0 0,-1 0 0,0-1 0,0 0 0,0 0 0,0 0 0,1-1 0,-1 0 0,-6-2 0,1 2 0,7 0 0,1 1 0,-1-1 0,0 0 0,1 0 0,-1 0 0,1 0 0,0 0 0,-4-3 0,6 3 0,0 0 0,0 0 0,-1 0 0,1-1 0,0 1 0,1 0 0,-1-1 0,0 1 0,0-1 0,1 1 0,-1-1 0,0 1 0,1-1 0,0 0 0,-1 1 0,1-1 0,0 0 0,0 1 0,0-1 0,0-3 0,1 1 0,-1-1 0,1 1 0,0 0 0,0 0 0,0-1 0,1 1 0,-1 0 0,1 0 0,0 0 0,0 0 0,1 1 0,-1-1 0,1 1 0,0-1 0,0 1 0,0 0 0,6-5 0,7-4 0,0 0 0,30-15 0,-20 11 0,-11 8 0,0 1 0,0 1 0,1 0 0,0 1 0,20-4 0,22-7 0,-58 16 22,0 0 1,0 0-1,1 0 1,-1 0-1,0-1 1,1 1-1,-1 0 1,0 0-1,0 0 0,1 0 1,-1 0-1,0 0 1,0 0-1,1-1 1,-1 1-1,0 0 1,0 0-1,1 0 0,-1 0 1,0-1-1,0 1 1,0 0-1,1 0 1,-1-1-1,0 1 1,0 0-1,0 0 0,0-1 1,0 1-1,0 0 1,0-1-1,1 1 1,-1 0-1,0 0 1,0-1-1,0 1 0,0 0 1,0-1-1,0 1 1,0 0-1,0 0 1,-1-1-1,-6-7-3226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22887,'0'0'336,"12"-5"6,160-54 814,-105 43 152,114-13-1,-164 27-825,-14 1-298,0 0 0,0 0 1,0 1-1,0 0 0,0-1 1,0 1-1,0 0 0,0 0 1,0 1-1,0-1 0,0 1 0,5 1 1,-8-2-134,1 1 0,-1-1 0,0 0 1,0 1-1,0-1 0,0 1 0,0-1 1,0 1-1,1-1 0,-1 1 0,0-1 0,0 1 1,0-1-1,0 0 0,-1 1 0,1-1 1,0 1-1,0-1 0,0 1 0,0-1 0,0 1 1,-1-1-1,1 0 0,0 1 0,0-1 1,-1 1-1,1-1 0,0 0 0,0 1 0,-1-1 1,1 0-1,-1 1 0,1-1 0,0 0 1,-1 0-1,1 1 0,-1-1 0,-15 13-147,-2-3-3954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19087,'0'0'3704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15776,'0'0'6343,"40"-69"-5639,-34 61-184,0 2 16,0 2-200,-4 4 8,2 0-288,-4-2-8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14568,'0'0'1360,"68"-8"-401,-1 6 17,34-4 0,15-6 8,19-4-256,9 8 0,-19 2-136,-17 2 0,-11 4-40,-22 0-8,-15 0-104,-14 4 8,-13 2-136,-15-4-8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12256,'0'0'6447,"-10"5"-5804,3-1-502,1-1-20,-1 1 0,1-1 1,0 1-1,0 0 0,1 1 0,-1-1 1,1 1-1,-6 7 0,-3 3 356,-14 17 269,27-30-656,-1-1 0,1 1 0,0 0 0,0 0-1,0 0 1,0 0 0,0 0 0,1 0 0,-1 0 0,0 0 0,1 0 0,0 0 0,-1 0 0,1 4 0,1-6-49,-1 1 1,0 0-1,1-1 0,-1 1 1,1-1-1,0 1 1,-1-1-1,1 1 0,-1-1 1,1 1-1,0-1 0,-1 0 1,1 1-1,0-1 1,-1 0-1,1 1 0,0-1 1,0 0-1,-1 0 0,1 0 1,0 0-1,0 0 1,0 0-1,-1 0 0,1 0 1,0 0-1,0 0 0,-1 0 1,1 0-1,0 0 1,0-1-1,28-6 806,-23 3-679,0 1 0,0-1 0,0 0 1,0 0-1,-1-1 0,0 0 0,0 0 1,6-8-1,-8 10-57,-1 0-1,1-1 1,-1 1 0,0-1 0,-1 0-1,1 0 1,-1 0 0,1 0 0,-1 0 0,0 0-1,0 0 1,-1 0 0,0 0 0,1 0-1,-2-5 1,1 8-79,0 1 0,0-1 0,0 0 0,-1 0 0,1 0 0,0 1 0,-1-1 1,1 0-1,0 1 0,-1-1 0,1 0 0,-1 1 0,0-1 0,1 0 0,-1 1 0,1-1 0,-1 1 0,0-1 0,1 1 0,-1 0 0,0-1 0,0 1 0,1-1 0,-1 1 0,0 0 0,0 0 0,1 0 1,-1-1-1,0 1 0,0 0 0,0 0 0,0 0 0,1 0 0,-1 0 0,0 0 0,0 1 0,-1-1 0,-29 7 589,30-7-608,-6 3 103,0 0-1,0 1 1,0-1-1,0 1 1,1 0-1,-1 1 1,-10 10-1,16-15-119,1 0 1,0 0-1,0 0 1,-1 1-1,1-1 0,0 0 1,0 0-1,-1 0 0,1 1 1,0-1-1,0 0 1,0 0-1,0 1 0,-1-1 1,1 0-1,0 0 0,0 1 1,0-1-1,0 0 1,0 1-1,0-1 0,0 0 1,0 0-1,0 1 1,0-1-1,0 0 0,0 1 1,0-1-1,0 0 0,0 0 1,0 1-1,1-1-22,-1 0 1,1 0-1,-1 0 1,0 0-1,1 0 0,-1 0 1,1 0-1,-1 0 0,1-1 1,-1 1-1,0 0 0,1 0 1,-1-1-1,1 1 0,-1 0 1,0 0-1,1-1 0,-1 1 1,0 0-1,1-1 0,-1 1 1,0 0-1,0-1 0,1 0 1,8-11-4180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2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1088 14272,'0'0'4891,"13"-5"-4423,23-12-243,-1 0 0,0-3-1,48-36 1,-34 14 26,61-69 0,35-58 281,-31 33-49,22-26 267,-110 126-390,-2 0-1,35-70 0,-57 102-326,29-69 497,-29 64-404,1 1 0,-1-1 0,-1 0 0,0 0 0,0 0-1,-1-16 1,0 24-101,0 0 0,0 1 0,0-1 0,0 0 0,0 0 0,0 1 0,0-1-1,0 0 1,0 0 0,0 1 0,-1-1 0,1 0 0,0 0 0,-1 1 0,1-1 0,0 0 0,-1 1 0,1-1 0,-1 0-1,1 1 1,-1-1 0,1 1 0,-1-1 0,0 1 0,1-1 0,-1 1 0,0-1 0,1 1 0,-2-1 0,0 1 0,1 0 0,-1 0 0,1 0 0,-1 1 1,1-1-1,0 0 0,-1 1 0,1-1 1,-1 1-1,1 0 0,0-1 0,-1 1 1,1 0-1,-2 1 0,-6 5 88,0 1 0,-15 16 1,-11 15 40,2 1 0,2 1 0,2 2 1,1 1-1,3 1 0,-20 49 0,36-71-100,1 0 0,2 1 0,0-1 0,1 1 0,2 0 0,0 1 0,2 42 0,2-54-19,0 0-1,1 0 1,1 1 0,0-1-1,0 0 1,10 21-1,-9-26-10,0 0 0,1-1-1,0 1 1,0-1-1,0 0 1,1-1 0,0 1-1,0-1 1,1 0 0,0-1-1,8 6 1,-9-8-3,-1-1 0,1 1 0,0-1 0,1 0-1,-1 0 1,0-1 0,0 1 0,1-1 0,-1-1 0,1 0 0,-1 1 0,1-2 0,-1 1 0,0-1 0,1 0 0,-1 0 0,0-1 0,1 0 0,-1 0 0,10-6-1,2 0 36,-1-1-1,0-1 1,-1-1-1,-1-1 0,24-20 1,-20 14 62,0 0 0,-2-2 0,0 0 1,-1 0-1,20-35 0,-35 54-97,-1 0 0,1-1 0,-1 1 0,1 0-1,-1-1 1,1 1 0,-1-1 0,0 1 0,0-1 0,1 1 0,-1-1-1,0 1 1,-1-1 0,1-2 0,-6-1 183,-7 9-73,4 3-82,0 1 0,0 0 1,1 0-1,0 0 0,0 1 0,1 0 0,0 1 1,1 0-1,0 0 0,0 0 0,1 1 0,1-1 1,-1 1-1,2 1 0,0-1 0,0 0 0,1 1 0,-1 11 1,4-15-4,-1 0 0,1-1 0,1 1 0,-1-1 0,1 1 0,1-1 0,3 10 0,-4-13-13,0 0 1,0 0-1,0 0 1,1 0-1,-1-1 1,1 1-1,0-1 1,0 0-1,0 0 1,0 0-1,1 0 1,-1 0-1,1-1 1,4 3-1,-7-4-33,-1-1 0,1 1 1,-1-1-1,1 0 0,0 1 0,-1-1 0,1 0 0,0 1 0,-1-1 0,1 0 0,0 0 0,-1 0 0,1 0 0,0 0 0,-1 1 0,1-1 0,0 0 0,-1-1 0,1 1 0,0 0 1,0 0-1,-1 0 0,1 0 0,0 0 0,-1-1 0,1 1 0,-1 0 0,1-1 0,0 1 0,-1 0 0,1-1 0,-1 1 0,1-1 0,-1 1 0,1-1 0,-1 1 0,1-1 0,-1 1 1,1-1-1,-1 1 0,0-1 0,1 0 0,-1 1 0,0-1 0,0 0 0,1 1 0,-1-1 0,0 0 0,0 1 0,0-1 0,0 0 0,0 0 0,0 1 0,0-1 0,0 0 1,0 1-1,0-1 0,-1-1 0,1-5 0,-1 1-1,-1-1 1,1 0 0,-5-11 0,2 8 0,-1 0 0,-1 0 0,1 0 0,-1 0 0,-1 1 0,0 0 0,0 0 0,-1 1 0,0 0 0,0 0 0,-1 1 0,0 0 0,-1 1 0,-19-11 0,29 17 0,-1 0 0,1 0 0,-1 0 0,1-1 0,-1 1 0,1 0 0,-1 0 0,1 0 0,0-1 0,-1 1 0,1 0 0,-1-1 0,1 1 0,0 0 0,-1-1 0,1 1 0,-1-1 0,1 1 0,0 0 0,0-1 0,-1 0 0,9-3 0,23 3 0,-28 1 0,200 17 0,-61-2 0,-135-15 0,0 0 0,1-1 0,-1 0 0,8-1 0,19-3 0,-73-19 0,3 5-3944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183 159 8936,'0'0'14782,"1"-10"-14318,1-31-9,-2 40-407,1 0 0,-1 0 0,0 0 0,0 0 0,0 0 0,0 0 0,0 0 0,-1 0 0,1 0 0,0 0 0,0 0 0,-1 0 0,1 0 0,0 0 1,-1 0-1,1 1 0,-1-1 0,1 0 0,-1 0 0,0 0 0,1 1 0,-1-1 0,0 0 0,1 1 0,-1-1 0,0 0 0,0 1 0,1-1 0,-1 1 1,0-1-1,0 1 0,0 0 0,0-1 0,0 1 0,0 0 0,0 0 0,0-1 0,0 1 0,0 0 0,0 0 0,0 0 0,0 0 0,0 0 0,0 1 1,0-1-1,0 0 0,0 0 0,0 1 0,1-1 0,-1 0 0,0 1 0,0-1 0,0 1 0,0-1 0,0 1 0,1 0 0,-1-1 0,0 1 0,0 0 0,-2 1 73,1 1 0,-1-1 0,1 1 0,0-1 0,-1 1 0,1 0-1,0 0 1,1-1 0,-3 7 0,3-8-84,1 0 0,0 1 0,-1-1 1,1 0-1,0 1 0,0-1 0,0 1 0,0-1 1,0 0-1,0 1 0,1-1 0,-1 0 0,0 1 0,1-1 1,-1 0-1,1 0 0,-1 1 0,1-1 0,0 0 0,-1 0 1,1 0-1,0 0 0,0 0 0,0 0 0,0 0 1,0 0-1,0 0 0,1 1 0,-1-2-8,0 1-1,0-1 1,0 1-1,1-1 1,-1 1-1,0-1 1,0 0-1,0 0 1,0 0-1,1 1 1,-1-1-1,0 0 1,0-1-1,0 1 1,0 0-1,1 0 1,-1 0-1,0-1 1,0 1-1,0 0 1,0-1-1,0 1 1,0-1-1,0 0 1,0 1-1,0-1 1,2-1-1,1-1 58,0 0-1,-1 0 1,1 0 0,-1-1-1,5-4 1,-5 3-5,0 1 0,0-1 0,-1 0 0,1 0 0,-1 0 1,0 0-1,-1 0 0,1 0 0,-1-1 0,1-5 0,-2 8-47,1 0 0,-1 0 0,0 0 0,0 0 0,-1 0 0,1 0 0,-1 1 0,1-1 0,-1 0 0,0 0 0,0 1 0,0-1 0,0 0 0,-1 1 0,1-1 0,-1 1 0,1 0 0,-1-1 0,0 1 0,0 0 0,-3-2 0,3 3-34,0 0 0,0 0 0,0 0 0,0 0 0,0 1 0,0-1 0,-1 1 0,1-1 0,0 1 0,0 0 0,0 0 0,-1 0 0,1 0 0,0 1 0,0-1 0,-1 0 0,1 1 0,0 0 0,0-1 0,0 1 0,0 0 0,0 0 0,0 0 0,0 0 0,0 1 0,-2 1 0,-1 0 0,0 0 0,1 1 0,-1 0 0,1 0 0,0 0 0,0 0 0,0 1 0,-6 8 0,9-10 0,0-1 0,0 0 0,0 1 0,0-1 0,0 1 0,1-1 0,-1 1 0,1-1 0,0 1 0,-1 0 0,1-1 0,1 4 0,-1-5 0,0 0 0,1 1 0,-1-1 0,1 0 0,-1 0 0,1 0 0,-1 0 0,1 0 0,0 0 0,-1 0 0,1 0 0,0 0 0,0 0 0,0 0 0,0 0 0,0 0 0,0-1 0,0 1 0,0 0 0,0-1 0,0 1 0,0-1 0,1 1 0,-1-1 0,0 0 0,3 1 0,-1-1 0,0 0 0,0 0 0,0-1 0,0 1 0,0-1 0,0 0 0,-1 1 0,1-1 0,0 0 0,0-1 0,0 1 0,-1 0 0,4-4 0,-4 4 0,0 0 0,-1 0 0,1 0 0,-1 0 0,0-1 0,0 1 0,1-1 0,-1 1 0,0-1 0,1-2 0,-2 4 0,1-1 0,-1 0 0,0 1 0,0-1 0,0 0 0,1 0 0,-1 1 0,0-1 0,0 0 0,0 0 0,0 1 0,0-1 0,-1 0 0,1 0 0,0 1 0,0-1 0,0 0 0,-1 0 0,1 1 0,0-1 0,-1 0 0,1 1 0,0-1 0,-1 0 0,0 0 0,0 0 0,-1 0 0,1 0 0,-1 0 0,1 1 0,-1-1 0,1 0 0,-1 1 0,0-1 0,1 1 0,-1-1 0,0 1 0,1 0 0,-1-1 0,0 1 0,1 0 0,-1 0 0,0 1 0,1-1 0,-1 0 0,0 0 0,1 1 0,-1-1 0,0 1 0,1 0 0,-1-1 0,-2 2 0,-6 3 0,1 0 0,-17 11 0,21-13 0,-1 1 0,1 0 0,0 1 0,0 0 0,0-1 0,0 1 0,1 1 0,0-1 0,0 1 0,0-1 0,1 1 0,0 0 0,0 1 0,1-1 0,-1 0 0,1 1 0,1-1 0,-1 1 0,1 0 0,0-1 0,1 1 0,0 13 0,0-18 47,1 0-1,-1 1 1,1-1-1,0 0 1,-1 0 0,1 0-1,0 0 1,0 0-1,1-1 1,-1 1 0,0 0-1,1 0 1,-1-1 0,1 1-1,-1-1 1,1 1-1,0-1 1,-1 0 0,3 2-1,4 1-487,-1 0 0,1-1 0,12 4 1,-6-2-2786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1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88 13768,'0'0'4921,"-11"10"-4331,-30 33 4,39-41-508,1 0 1,-1 0-1,0 0 1,1 0-1,0 0 1,-1 0-1,1 1 0,0-1 1,0 0-1,0 1 1,1-1-1,-1 1 1,1-1-1,-1 1 1,1-1-1,0 1 1,0 0-1,0-1 1,0 5-1,0-7-61,0 0 0,0 1 0,1-1 0,-1 0 0,0 0 0,0 0 0,0 1 0,0-1 0,0 0 0,0 0 0,0 0 0,1 1-1,-1-1 1,0 0 0,0 0 0,0 0 0,0 0 0,1 1 0,-1-1 0,0 0 0,0 0 0,0 0 0,1 0 0,-1 0 0,0 0 0,0 0 0,0 0 0,1 0 0,-1 0 0,0 1 0,0-1 0,1 0 0,-1 0 0,0 0 0,0-1 0,1 1 0,-1 0-1,0 0 1,0 0 0,0 0 0,1 0 0,-1 0 0,0 0 0,0 0 0,0 0 0,1 0 0,-1-1 0,0 1 0,0 0 0,0 0 0,1 0 0,-1 0 0,0-1 0,0 1 0,0 0 0,0 0 0,0 0 0,1-1 0,8-9 678,-5 2-434,0-1 0,0 0 0,-1 0 1,0 1-1,-1-2 0,0 1 0,0 0 0,-1 0 1,0-1-1,-1 1 0,0 0 0,0-1 0,-1 1 0,0 0 1,-1-1-1,0 1 0,-5-15 0,6 21-76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3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359 495 7832,'0'0'14255,"-11"-8"-14036,-35-28-20,43 34-143,0 0 0,1 1 0,-1-1 0,0 1 0,0-1 0,0 1 0,0 0 0,0 0 0,-1 0 0,1 1 0,0-1 0,0 1 0,0-1 1,-1 1-1,1 0 0,0 1 0,0-1 0,-1 0 0,1 1 0,0 0 0,0 0 0,-4 1 0,-13 3 216,9-3-44,0 1-1,-20 7 1,-8 3 238,35-12-385,0 1-1,0-1 1,0 1-1,0 0 1,0 0-1,0 0 1,1 1-1,-1 0 1,1-1-1,-5 6 1,-27 35 787,28-32-687,5-7-73,0 0 0,0 0-1,0 1 1,1-1 0,-1 1 0,1 0 0,0-1 0,1 1-1,-1 0 1,1 0 0,0-1 0,0 1 0,0 0 0,1 0-1,0-1 1,2 9 0,-2-10-68,1 0 0,-1-1 0,1 1 1,-1-1-1,1 1 0,0-1 0,0 0 0,0 1 0,0-1 0,1 0 0,-1 0 1,1-1-1,-1 1 0,1 0 0,-1-1 0,1 0 0,3 2 0,2 0 21,0 0 0,1-1-1,-1 0 1,15 2-1,-11-4 51,0 1-1,0-2 0,0 0 1,0 0-1,0-1 0,0 0 0,0-1 1,0-1-1,-1 0 0,1 0 0,-1-1 1,0-1-1,-1 1 0,1-2 1,-1 0-1,0 0 0,-1-1 0,0 0 1,0 0-1,-1-1 0,0 0 0,0-1 1,12-19-1,-7 8-58,-9 15-48,0 0 0,0 0-1,-1 0 1,0-1 0,0 1-1,0-1 1,-1 0 0,0 1 0,0-1-1,-1 0 1,1 0 0,-2 0-1,1-11 1,-3-7-4,-1 0 0,-1 0 0,-1 0 0,-1 1 0,-1 0 0,-2 0 0,0 0 0,-2 1 0,0 1 0,-1 0 0,-19-25 0,19 33 0,-1 1 0,1 1 0,-2 0 0,0 1 0,0 0 0,-30-15 0,36 22 0,-1 0 0,0 1 0,-1 0 0,1 1 0,0 0 0,-1 0 0,0 1 0,1 0 0,-1 1 0,-17 1 0,24-1 47,0 1 1,-1-1-1,1 1 1,0 0-1,0 0 1,0 0-1,0 1 0,0-1 1,0 0-1,0 1 1,0 0-1,0 0 0,1 0 1,-1 0-1,1 0 1,0 1-1,-4 3 1,3-2-735,1 0 1,-1 0-1,0 0 1,1 1-1,0 0 1,-1 4-1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3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9944,'0'0'12542,"4"11"-12066,0 5-187,0 1 0,-1 0 0,0-1 0,-1 24 0,5 85 5158,-7-149-4091,0 4-1184,2 1 0,1-1 0,0 1 0,1 0 0,1 0 1,1 1-1,1-1 0,14-27 0,12 0-172,-19 28 0,-11 14 0,-1 1 0,1 0 0,0 0 0,0 0 0,0 1 0,0-1 0,1 1 0,-1-1 0,1 1 0,-1 0 0,1 1 0,0-1 0,0 1 0,0-1 0,0 1 0,0 0 0,0 1 0,5-1 0,6 0 0,-14 0 0,1 1 0,0 0 0,0 0 0,-1 0 0,1 0 0,0 0 0,0 0 0,-1 0 0,1 1 0,0-1 0,0 1 0,-1-1 0,1 1 0,0 0 0,-1-1 0,1 1 0,-1 0 0,1 0 0,-1 0 0,1 0 0,-1 0 0,2 3 0,15 13 0,-9-9 0,0 1 0,-1 0 0,11 15 0,-14-15 0,-1 1 0,0 1 0,0-1 0,-1 1 0,0 0 0,-1-1 0,0 1 0,1 14 0,3 20 0,-2-22 0,2 45 0,-6-61 0,0-5 0,0 0 0,0 0 0,0 0 0,0-1 0,0 1 0,0 0 0,1 0 0,-1 0 0,1 0 0,-1 0 0,1 0 0,1 3 0,-4 3 0,0-5 0,1-6 0,-3-14-81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3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9240,'0'0'14423,"11"-3"-13988,-3 1-365,7-2 402,1 0 0,-1 0-1,27-14 1,-23 9-91,0 1 0,0 0 0,34-8-1,63-7 275,-105 21-568,82-10 713,142 0 0,-90 8-128,-93 1-414,41-3 285,0 4-1,108 12 1,71 27-262,-219-28-281,-52-9 0,0 1 0,0-1 0,-1 0 0,1 0 0,0 0 0,0 0 0,-1 0 0,1 0 0,0 0 0,0-1 0,-1 1 0,1 0 0,0 0 0,0 0 0,-1-1 0,1 1 0,0 0 0,-1-1 0,1 1 0,-1-1 0,1 1 0,1-2 0,-2 2 0,0 0 0,0-1 0,0 1 0,0 0 0,1-1 0,-1 1 0,0 0 0,0-1 0,0 1 0,0 0 0,0-1 0,0 1 0,0 0 0,0-1 0,0 1 0,0-1 0,0 1 0,0 0 0,0-1 0,0 1 0,-1 0 0,1-1 0,0 1 0,0 0 0,0-1 0,0 1 0,-1 0 0,1 0 0,0-1 0,0 1 0,-1 0 0,1-1 0,0 1 0,0 0 0,-1 0 0,1 0 0,0-1 0,-1 1 0,1 0 0,0 0 0,-1 0 0,1 0 0,0 0 0,-1 0 0,1 0 0,0-1 0,-1 1 0,1 0 0,-1 0 0,-8-3-3952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3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303 520 9040,'0'0'7152,"-2"-10"-6719,-8-32 8,9 39-350,0 1-1,0-1 1,0 1-1,0 0 1,0-1-1,-1 1 1,1 0-1,-1 0 0,0 0 1,0 0-1,0 0 1,0 0-1,0 0 1,0 1-1,0-1 1,0 1-1,-1 0 1,1-1-1,0 1 1,-5-1-1,0 0 135,1 0-1,-1 1 0,0 0 1,0 0-1,-11 0 1,11 1-70,-12 0 318,1 0 0,0 2 0,-26 4 0,40-5-333,-1 0 0,1 0-1,-1 1 1,1-1 0,0 1-1,-1 0 1,1 1 0,0-1-1,0 1 1,1-1 0,-1 1-1,0 0 1,1 1 0,0-1-1,0 0 1,0 1 0,0 0-1,-3 7 1,3-7 4,1 1-1,0-1 1,0 1 0,0 0 0,1 0 0,-1-1-1,1 1 1,1 0 0,-1 1 0,1-1-1,-1 0 1,1 0 0,1 0 0,-1 0-1,1 0 1,0 0 0,0 0 0,1 0 0,-1 0-1,1-1 1,0 1 0,0-1 0,6 10-1,-5-10-62,1 0-1,0 0 1,0 0-1,0 0 0,0-1 1,0 0-1,1 0 1,0 0-1,-1 0 0,1 0 1,0-1-1,0 0 1,1 0-1,-1-1 0,0 1 1,1-1-1,-1 0 1,0-1-1,1 1 0,-1-1 1,8-1-1,-4 1 17,1-1 0,-1 0-1,1-1 1,-1 0 0,1-1-1,-1 0 1,0 0 0,0-1 0,-1 0-1,1-1 1,11-7 0,-5 0-32,-1 0 0,0-1 0,-1 0 0,-1-1 0,0 0 0,-1-1 0,0-1 0,-1 1 0,-1-2 0,0 1 0,-2-1 0,0-1 0,0 1 0,-2-1 0,0 0 0,-1 0 0,-1-1 0,-1 1 0,0-1 0,-3-36 0,0 46-65,0 0 0,0 0 0,-1 0 0,-1 0 0,1 1 0,-2-1 0,1 1 0,-1-1 0,0 1 0,-1 0 0,-10-13 0,5 8 0,-1 1 0,0 0 0,-1 0 0,0 2 0,-24-17 0,28 22 0,-1-1 0,0 1 0,-1 1 0,1 0 0,-1 0 0,0 1 0,-13-3 0,18 5 0,-1 0 0,1 0 0,-1 1 0,0 0 0,0 0 0,1 1 0,-1-1 0,0 1 0,1 1 0,-1-1 0,1 1 0,0 0 0,-1 0 0,-8 5 0,13-7 25,0 1 1,0-1-1,1 1 0,-1-1 0,0 1 1,0 0-1,1-1 0,-1 1 1,0 0-1,1-1 0,-1 1 0,0 0 1,1 0-1,-1 0 0,1 0 1,0-1-1,-1 1 0,1 0 0,0 0 1,-1 0-1,1 0 0,0 0 1,0 0-1,0 0 0,0 0 0,0 0 1,0 0-1,0 0 0,0 0 1,0 0-1,0-1 0,1 1 1,-1 0-1,0 0 0,1 0 0,-1 0 1,1 0-1,0 1 0,1 2-729,1-1-1,-1 0 1,1 0-1,0 0 1,-1 0-1,7 4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3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8936,'0'0'16969,"-6"11"-16396,-1 0-402,3-5-65,0 0 1,0 0 0,1 1-1,0-1 1,0 1 0,1 0-1,0 0 1,-3 12-1,-13 94 1171,-32 149 2597,45-228-3874,5-33 0,-1 0 0,1 0 0,0 0 0,0 0 0,0 0 0,1 1 0,-1-1 0,0 0 0,0-1 0,0 1 0,1 0 0,-1 0 0,1 0 0,-1 0 0,1 0 0,-1 0 0,1 0 0,-1 0 0,1-1 0,0 1 0,-1 0 0,1 0 0,0-1 0,0 1 0,-1-1 0,1 1 0,0 0 0,2 0 0,22 5 0,1-1 0,0-2 0,1 0 0,29-2 0,57 7 0,-106-7 0,23 4 0,48 1 0,-65-2 0,-13-4 0,1 1 0,-1-1 0,1 0 0,0 0 0,-1 1 0,1-1 0,0 0 0,-1 0 0,1 0 0,0 0 0,-1 1 0,1-1 0,0 0 0,-1 0 0,1-1 0,0 1 0,-1 0 0,1 0 0,0 0 0,-1 0 0,2-1 0,-2 1 27,1 0 1,-1-1-1,0 1 1,1 0-1,-1-1 1,0 1-1,1 0 1,-1-1-1,0 1 1,0 0-1,1-1 1,-1 1-1,0 0 1,0-1-1,0 1 1,1-1-1,-1 1 0,0-1 1,0 1-1,0-1 1,0 1-1,0 0 1,0-1-1,0 1 1,0-1-1,0 1 1,0-1-1,0 1 1,0-1-1,-1 0 1,-7-13-1062,3 6-2721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3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11856,'0'0'12065,"15"-3"-11448,39-10-125,157-27 1749,-168 35-1633,48-2 798,-79 7-844,-1 0 1,1 1 0,0 0-1,-1 1 1,19 5-1,-18-3-395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4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9848,'0'0'18346,"8"-11"-18104,32-36-7,-36 43-188,0 1 0,1-1 0,0 1 1,-1 0-1,1 1 0,0-1 0,1 1 0,-1 0 0,0 0 0,1 0 0,-1 1 0,9-1 0,0-1 69,9-1 120,0 2 0,0 0 0,42 3 0,-21 0 88,-28-1-174,0 2 0,-1 0 0,1 1 0,25 7 0,58 27 581,-82-30-572,16 5 293,-42-8 568,1-3-6121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4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10656,'0'0'8335,"0"18"-7751,-14 303 2424,-4-80 306,18-194-1370,0-38-3711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2:2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22719,'0'0'4288,"16"-5"-3367,218-50 659,1 3-1134,5 0-193,-230 50-250,1 1 0,-1 0 0,0 0-1,0 1 1,0 1 0,1 0 0,17 4 0,12 8-3958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4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9536,'0'0'18324,"6"11"-18032,9 20-170,-1 1-1,-2 1 0,15 60 0,-11-35-23,82 305 706,-90-335-631,-6-23-31,0 0 1,-1 0-1,1 1 1,-1-1 0,-1 0-1,1 8 1,0-9 420,2-9-45,4-11 114,-5 13-608,28-83 161,-20 52-122,22-47 1,97-142-64,-106 186 0,-6 11 0,15-31 0,-27 46 0,0 1 0,1 0 0,0 0 0,1 0 0,0 0 0,1 1 0,-1 1 0,11-9 0,3-5 0,-21 21 0,1 0 0,0 0 0,0 0 0,0 0 0,0 0 0,-1 0 0,1 0 0,-1 0 0,1-1 0,-1 1 0,1 0 0,-1-1 0,0 1 0,1 0 0,-1 0 0,0-1 0,0 1 0,0-2 0,-25-3 0,9 5 0,0 1 0,-29 3 0,-1 0 0,-3 1 0,0 1 0,-58 16 0,-13 1 0,84-15 0,36-7 0,0 0 0,0 0 0,0 0 0,0 0 0,-1 0 0,1 0 0,0 0 0,0 0 0,0 0 0,0 0 0,0 0 0,0 0 0,0 0 0,0 0 0,0 0 0,-1 0 0,1 0 0,0 0 0,0 0 0,0 0 0,0 0 0,0 0 0,0 0 0,0 0 0,0 0 0,0 0 0,0-1 0,-1 1 0,1 0 0,0 0 0,0 0 0,0 0 0,0 0 0,0 0 0,0 0 0,0 0 0,0 0 0,0 0 0,0 0 0,0 0 0,0-1 0,0 1 0,0 0 0,0 0 0,0 0 0,0 0 0,0 0 0,0 0 0,0 0 0,0 0 0,0 0 0,0-1 0,0 1 0,0 0 0,3-8 0,7-7 0,11-5 860,-10 10-5701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10544,'0'0'17527,"12"-8"-17074,39-24-9,-44 28-294,1 0-1,-1 0 0,1 1 1,0 0-1,-1 1 0,1-1 1,0 2-1,1-1 0,15 0 1,-7 0 78,31-4 67,0 3 1,1 2 0,-1 1-1,0 3 1,0 2-1,60 14 1,-70-5-296,-32-11 0,0 0 0,1-1 0,-1 0 0,0 0 0,1 0 0,12 1 0,-19-3 0,0 1 0,1 0 0,-1 0 0,0 0 0,0 0 0,0 0 0,0 0 0,0-1 0,0 1 0,0 0 0,0 0 0,0 0 0,0 0 0,-1 0 0,1 0 0,0-1 0,-1 1 0,1 0 0,0 0 0,-2 1 0,2-1 0,-5 11-3936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8744,'0'0'11746,"-10"1"-11197,-36 5 5,42-5-433,0 0 1,0 1 0,0-1 0,0 1 0,0 0 0,1 0-1,-1 0 1,1 0 0,-1 0 0,-4 6 0,-1-1 226,3-3-93,2 1 0,-1-1 1,0 1-1,1 0 1,0 0-1,0 1 0,-5 10 1,8-15-175,1 0 1,-1 1-1,0-1 1,1 1-1,-1-1 1,1 1 0,0-1-1,0 1 1,-1-1-1,1 1 1,0 0-1,0-1 1,0 1-1,1-1 1,-1 3 0,1-3-24,-1 0 1,1 0 0,0 0-1,-1 0 1,1 0 0,0 0-1,0-1 1,0 1 0,-1 0-1,1-1 1,0 1-1,0 0 1,0-1 0,0 1-1,0-1 1,0 1 0,0-1-1,1 0 1,-1 0 0,0 1-1,0-1 1,0 0 0,0 0-1,2 0 1,0 0 66,1-1-1,-1 1 0,0-1 1,0 0-1,0 0 0,1 0 1,-1 0-1,0 0 1,0-1-1,-1 0 0,1 1 1,0-1-1,3-3 1,1-1 121,0 0 1,0 0-1,8-11 1,3-16 520,-17 32-711,0-1 0,-1 1 0,1-1 1,-1 0-1,1 1 0,-1-1 1,0 0-1,1 1 0,-1-1 0,0 0 1,0 1-1,0-1 0,0 0 0,-1 1 1,1-1-1,0 0 0,-1 1 0,1-1 1,-2-2-1,1 4-55,1-1 1,0 1-1,-1-1 1,1 1-1,-1 0 0,1-1 1,-1 1-1,1 0 1,-1 0-1,1-1 0,-1 1 1,1 0-1,-1 0 1,1 0-1,-1 0 0,0 0 1,1-1-1,-1 1 1,1 0-1,-1 0 0,0 1 1,1-1-1,-1 0 1,1 0-1,-1 0 1,1 0-1,-1 0 0,1 1 1,-1-1-1,1 0 1,-1 0-1,1 1 0,-1-1 1,1 0-1,-1 1 1,1-1-1,-1 0 0,0 2 1,-16 16-12,15-16 9,2-1 1,-23 30 0,22-29 0,-1 0 0,1 0 0,0 1 0,0-1 0,1 0 0,-1 0 0,0 0 0,1 1 0,-1-1 0,1 0 0,0 1 0,0-1 0,0 0 0,0 3 0,0-4 0,0-1 0,0 1 0,0-1 0,0 1 0,0-1 0,0 1 0,0-1 0,1 1 0,-1-1 0,0 1 0,0-1 0,0 0 0,1 1 0,-1-1 0,0 1 0,1-1 0,-1 0 0,0 1 0,1-1 0,-1 1 0,0-1 0,1 0 0,-1 0 0,1 1 0,-1-1 0,1 0 0,-1 0 0,0 1 0,1-1 0,-1 0 0,1 0 0,-1 0 0,1 0 0,-1 0 0,1 0 0,-1 0 0,1 0 0,-1 0 0,1 0 0,-1 0 0,1 0 0,-1 0 0,1 0 0,-1 0 0,1-1 0,-1 1 0,1 0 0,-1 0 0,1 0 0,-1-1 0,1 0 0,1 0 0,0 0 0,0 0 0,0-1 0,-1 0 0,1 1 0,0-1 0,-1 0 0,1 1 0,-1-1 0,2-3 0,9-19 850,-5 11-5635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9648,'0'0'9623,"-12"12"-8988,-1 1-450,1-2-12,2 0 0,0 1 0,0 0 0,1 0 0,-10 18 0,-1 7 287,2 1 1,2 1-1,1 1 0,2 0 1,2 1-1,-8 54 1,9-20 351,4 1 0,4 123 1,3-181-557,0 1 1,2 0 0,0 0 0,1-1 0,1 1 0,0-1 0,2-1 0,0 1 0,1-1 0,18 30 0,6 12 1024,-25-44-815,1 0-1,0-1 1,19 24 0,-27-37-446,1-1 0,-1 0 0,0 0 0,1 1 0,-1-1 0,0 0 0,1 0 0,-1 0 0,0 0 0,1 0 0,-1 1 0,1-1 0,-1 0 0,0 0 0,1 0 0,-1 0 0,1 0 0,-1 0 0,0 0 0,1 0 0,-1-1 0,1 1 0,-1 0 0,0 0 0,1 0 0,-1 0 0,0 0 0,1-1 0,-1 1 0,1 0 0,-1 0 0,0 0 0,0-1 1,1 1-1,-1 0 0,0-1 0,1 1 0,-1 0 0,0-1 0,0 1 0,0 0 0,1-1 0,-1 1 0,0 0 0,0-1 0,0 1 0,0-1 0,0 1 0,0-1 0,9-20-4394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10152,'0'0'11335,"6"10"-10693,-1-1-478,-2-4-72,1 1-1,-2-1 1,1 1-1,0-1 1,-1 1-1,0 0 1,0 0-1,-1 0 1,0 0-1,0 0 1,0 6-1,5 125 2856,0-72-398,-6-65-2516,0 0-1,0 0 1,0 0 0,0 0-1,1 0 1,-1 0 0,0 0-1,0 0 1,0 0 0,0 0-1,0 0 1,0 0 0,0 1-1,0-1 1,0 0 0,0 0-1,0 0 1,1 0 0,-1 0-1,0 0 1,0 0 0,0 0-1,0 0 1,0 0 0,0 0-1,0 0 1,0 0 0,0 0-1,1 0 1,-1 0 0,0 0-1,0 0 1,0 0 0,0 0-1,0 0 1,0 0 0,0 0-1,0-1 1,0 1 0,0 0-1,1 0 1,-1 0 0,0 0-1,0 0 1,0 0 0,0 0-1,0 0 1,0 0 0,0 0-1,0 0 1,0 0-1,0 0 1,0-1 0,0 1-1,0 0 1,0 0 0,0 0-1,0 0 1,0 0 0,0 0-1,0 0 1,0 0 0,0 0-1,0-1 1,0 1 0,0 0-1,8-13 593,4-16-323,11-64-50,12-41 94,-27 111-307,0 1 1,1 0 0,21-34 0,-29 54-40,-1 1 0,1 0 0,0 0 0,-1 0 0,1 0 0,0 0 0,0 1 0,-1-1 0,1 0 0,0 0 0,0 0 0,0 1 0,0-1 0,0 1 0,0-1 0,0 0 0,1 1 0,-1 0 0,0-1 0,0 1 0,2-1 0,-2 2 0,0-1 0,0 0 0,0 1 0,0-1 0,0 0 0,0 1 0,0-1 0,-1 1 0,1 0 0,0-1 0,0 1 0,-1-1 0,1 1 0,0 0 0,-1 0 0,1-1 0,-1 1 0,1 0 0,-1 0 0,1 0 0,-1 0 0,0 0 0,1 0 0,-1 0 0,0-1 0,1 3 0,28 88 0,-15-52 0,-2 0 0,11 70 0,-19-86 0,-2-11 0,0-1 0,-1 1 0,-1-1 0,0 1 0,-2 20 0,2-32 14,0 0 0,0 0 1,0 0-1,0 0 0,0 0 0,0 0 0,0 1 0,0-1 1,0 0-1,0 0 0,0 0 0,0 0 0,0 0 1,0 0-1,0 1 0,0-1 0,0 0 0,0 0 1,0 0-1,-1 0 0,1 0 0,0 0 0,0 0 0,0 0 1,0 1-1,0-1 0,0 0 0,0 0 0,-1 0 1,1 0-1,0 0 0,0 0 0,0 0 0,0 0 1,0 0-1,0 0 0,-1 0 0,1 0 0,0 0 0,0 0 1,0 0-1,0 0 0,0 0 0,0 0 0,-1 0 1,1 0-1,0 0 0,0 0 0,0 0 0,0 0 1,0 0-1,0 0 0,-1 0 0,1 0 0,0-1 0,0 1 1,0 0-1,0 0 0,0 0 0,0 0 0,0 0 1,0 0-1,0 0 0,-1-1 0,1 1 0,-5-8-2341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8640,'0'0'15138,"12"-10"-14575,40-30-6,-45 35-231,0 0 0,1 1 0,15-7 0,-21 10-192,-1 0 0,1 1 0,0-1 0,0 1 1,0-1-1,0 1 0,0 0 0,0 0 0,0-1 1,0 2-1,0-1 0,0 0 0,0 0 1,0 1-1,0-1 0,3 2 0,-3-1-36,-1 0-1,0 0 1,0 1-1,1-1 1,-1 0 0,0 1-1,0-1 1,-1 1-1,1-1 1,0 1-1,0-1 1,-1 1-1,1 0 1,-1-1 0,1 1-1,-1 0 1,0 2-1,3 32 679,-5-10-458,0-1-1,-10 39 1,7-38-55,0 0 1,-1 42 0,5-47-264,1 37 0,0-56 0,0 0 0,1 0 0,-1 0 0,0 0 0,1 1 0,-1-1 0,1 0 0,0 0 0,0 0 0,0 0 0,0 0 0,0 0 0,0-1 0,0 1 0,0 0 0,1 0 0,-1-1 0,1 1 0,0-1 0,1 2 0,-1-2 0,0-1 0,0 1 0,0-1 0,0 0 0,-1 0 0,1 0 0,0 0 0,0 0 0,0 0 0,0 0 0,-1-1 0,1 1 0,0 0 0,0-1 0,0 0 0,-1 1 0,1-1 0,0 0 0,-1 0 0,3-2 0,28-23 0,-23 14 0,0 0 0,-1-1 0,-1 0 0,0 0 0,-1 0 0,7-22 0,-11 30 0,4-11 0,-1 0 0,-1-1 0,0 1 0,2-32 0,-5 43 0,0 0 0,0 0 0,0 0 0,0 1 0,1-1 0,0 0 0,0 1 0,0 0 0,1-1 0,0 1 0,-1 0 0,1 0 0,1 0 0,-1 1 0,1-1 0,-1 1 0,1 0 0,0 0 0,0 0 0,0 0 0,0 1 0,1 0 0,-1 0 0,6-2 0,-4 2 0,-1 0 0,1 0 0,0 0 0,0 1 0,0 0 0,-1 0 0,1 1 0,0-1 0,0 1 0,0 1 0,0-1 0,0 1 0,0 0 0,0 1 0,0-1 0,0 1 0,-1 0 0,1 0 0,7 5 0,4 0 0,2 2 0,-30-7 861,5-2-5505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10544,'0'0'18623,"14"0"-17974,212 6 2286,-108 4-2927,-83-1-8,-35-9 21,0 0 0,0 0 0,0 0 0,0 0 0,0 0 0,0 0 0,0 0-1,0 1 1,0-1 0,0 0 0,0 0 0,0 0 0,0 0 0,0 0 0,0 0 0,0 0 0,0 1 0,0-1 0,0 0 0,0 0 0,0 0-1,0 0 1,0 0 0,0 0 0,-1 0 0,1 0 0,0 1 0,0-1 0,0 0 0,0 0 0,0 0 0,0 0 0,0 0 0,0 0 0,0 0-1,0 0 1,-1 0 0,1 0 0,0 0 0,0 0 0,0 0 0,0 0 0,0 0 0,0 0 0,0 1 0,-1-1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13560,'0'0'8731,"11"9"-8085,-3-1-499,68 60 1087,-55-46-651,0 0 0,-2 2 0,0 0 0,-2 1 0,-1 0 0,-1 2 0,-1 0 0,-1 0 0,9 32 0,-6-11-195,-2 1-1,-2 0 0,10 101 1,-20-119-256,-1 0 1,-2 0 0,-1 0-1,-2 0 1,-1 0 0,-1-1-1,-17 51 1,8-41-133,-2-1 0,-34 59 0,36-74 0,-1-1 0,-1-1 0,-1-1 0,-40 37 0,55-55 0,-1 0 0,1 0 0,-1 0 0,0-1 0,0 1 0,0-1 0,0 0 0,0 0 0,0-1 0,0 1 0,-1-1 0,1 0 0,-1 0 0,1 0 0,-1-1 0,-8 1 0,12-2 25,0 1 0,1 0 0,-1 0 0,0-1 0,1 1 0,-1 0 0,0-1 0,1 1 0,-1-1 0,1 1 0,-1-1 0,1 1 0,-1-1 0,1 1 0,-1-1 0,1 1 0,0-1 0,-1 0 0,1 1 0,0-1 0,-1 0 0,1 1 0,0-1 0,0 0 0,0 0 0,-1 1 1,1-1-1,0 0 0,0 1 0,0-1 0,0 0 0,1 0 0,-1 1 0,0-1 0,0 0 0,0 1 0,1-2 0,7-28-2728,-7 28 520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11448,'0'0'18462,"12"-1"-17806,271-46 1537,-257 44-2193,0 1 0,37 1 0,-38 1 0,-24 0 0,-1 0 0,1 0 0,-1 0 0,1 0 0,-1 1 0,1-1 0,-1 0 0,1 0 0,-1 0 0,1 1 0,-1-1 0,1 0 0,-1 1 0,0-1 0,1 0 0,-1 1 0,1-1 0,-1 0 0,0 1 0,1-1 0,-1 1 0,0-1 0,0 0 0,1 1 0,-1-1 0,0 1 0,0-1 0,0 1 0,0-1 0,1 1 0,-1-1 0,0 1 0,0 0 0,0-1 0,0 1 0,0-1 0,0 1 0,0 1 0,0-1 0,0 0 0,-1 0 0,1 1 0,0-1 0,0 0 0,-1 1 0,1-1 0,-1 0 0,1 0 0,-1 0 0,-1 3 0,-46 40 0,44-40 608,-2 3-905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13768,'0'0'7630,"13"-3"-6909,185-22 2623,-103 23-1748,-60 3-302,48-6 0,-53 3 64,13-3 396,-37-3-901,-6 8-970,0 0 0,0 0 0,0 0 0,0-1-1,0 1 1,0 0 0,0 0 0,0 0 0,0 0 0,0-1-1,0 1 1,-1 0 0,1 0 0,0 0 0,0 0 0,-1-1-469,1 1 469,0 0-1,0 0 1,0 0 0,0 0 0,-1 0 0,1 0 0,0-1-1,0 1 1,0 0 0,0 0 0,-1 0 0,1 0 0,0 0-1,0 0 1,0 0 0,0 0 0,-1 0 0,1 0 0,0 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0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192 537 7936,'0'0'12073,"-11"-1"-11831,-31-4-11,40 5-209,1 0 0,0 0 0,-1 1 0,1-1 0,0 0 1,0 1-1,-1-1 0,1 0 0,0 1 0,0 0 0,0-1 0,0 1 0,-1-1 0,1 1 0,0 0 1,0 0-1,0 0 0,1 0 0,-1 0 0,0 0 0,0 0 0,0 0 0,1 0 0,-1 0 0,0 0 0,1 0 1,-1 1-1,1 0 0,-4 4 69,-8 12 86,0 0 0,0 1 0,2 0-1,0 1 1,2 0 0,0 0 0,1 1 0,1 0 0,1 0-1,-3 26 1,5-21 27,1-7 15,0 1 0,1 22 0,2-37-145,-1 0 0,1 0 0,0 0 0,0 0 0,0 0 0,1 0 0,-1 0-1,1 0 1,1-1 0,-1 1 0,0-1 0,1 1 0,4 4 0,-6-8-56,1 0-1,-1 0 1,1 0-1,-1 0 1,1 0-1,0 0 1,-1-1-1,1 1 1,0 0-1,0-1 1,-1 1-1,1-1 1,0 0-1,0 0 1,0 0-1,0 0 1,-1 0-1,1 0 1,0 0-1,0 0 1,0-1-1,0 1 1,-1-1 0,4 0-1,2-2 34,-1 1 1,1-1-1,-1-1 0,0 1 0,8-6 1,8-8 80,0-2 0,-1 0 0,-1-1 0,0-1 0,-2-1 0,-1-1 0,0 0 0,-2-2 1,-1 1-1,0-2 0,12-34 0,-11 24 52,-9 22-52,0 1-1,-1-1 0,5-21 0,-10 35-123,0-1 1,0 1-1,1 0 1,-1 0-1,0-1 0,0 1 1,0 0-1,0 0 0,0-1 1,0 1-1,0 0 0,0 0 1,0-1-1,0 1 0,0 0 1,0 0-1,0-1 0,0 1 1,0 0-1,0 0 0,0-1 1,0 1-1,0 0 0,0 0 1,0-1-1,0 1 0,0 0 1,0 0-1,0-1 0,-1 1 1,1 0-1,0 0 0,0 0 1,0-1-1,0 1 0,-1 0 1,1 0-1,0 0 0,0 0 1,-1-1-1,-8 10 89,-11 22-107,19-29 28,-9 14-14,1 0-1,1 1 1,1 0 0,0 1 0,1 0-1,1 0 1,0 0 0,2 0 0,0 1-1,-1 32 1,4-38-4,0 0 0,0-1 0,1 1 0,4 20 0,-4-26 0,1-1 1,0 1-1,0 0 0,1 0 1,0-1-1,0 0 0,0 1 1,1-1-1,5 6 0,-8-10 7,1 0-1,0-1 1,-1 1-1,1-1 0,0 1 1,0-1-1,0 0 1,0 0-1,0 0 1,0 0-1,1 0 1,-1-1-1,0 1 0,0 0 1,1-1-1,-1 0 1,0 0-1,1 1 1,-1-1-1,0-1 1,1 1-1,-1 0 0,0 0 1,0-1-1,1 1 1,-1-1-1,0 0 1,0 0-1,0 0 1,0 0-1,4-2 0,4-3 44,-1 0-1,0-1 0,0 0 0,-1 0 0,0-1 0,0 0 0,-1 0 0,7-10 0,46-79 284,-41 64-213,4-11 64,-17 29-51,1 1-1,16-23 0,-23 36-123,1 0-1,0 0 1,-1 0-1,1 0 1,0 0-1,-1 0 1,1 1-1,0-1 0,0 0 1,-1 1-1,1-1 1,0 0-1,0 1 1,0-1-1,0 1 1,0-1-1,0 1 0,0 0 1,0-1-1,2 1 1,-3 0-5,1 0 1,0 1-1,-1-1 0,1 0 1,0 1-1,-1-1 0,1 1 1,-1-1-1,1 0 1,-1 1-1,1-1 0,-1 1 1,1 0-1,-1-1 1,1 1-1,-1-1 0,0 1 1,1 0-1,-1-1 0,0 1 1,0 0-1,1 0 1,1 6 13,-1 0 1,0 0-1,0 0 1,0 13-1,-3 23 43,-14 78 0,13-102-24,2-16-24,1 0 1,0 0-1,-1 0 1,1 1 0,1-1-1,-1 0 1,1 4-1,-1-7-9,0 0-1,0 0 0,0 1 0,0-1 1,0 0-1,0 0 0,0 1 0,1-1 1,-1 0-1,0 0 0,0 0 1,0 1-1,0-1 0,0 0 0,0 0 1,1 0-1,-1 0 0,0 1 0,0-1 1,0 0-1,1 0 0,-1 0 1,0 0-1,0 0 0,0 0 0,1 0 1,-1 0-1,0 1 0,0-1 0,1 0 1,-1 0-1,0 0 0,0 0 1,1 0-1,11-12 87,130-166 297,-77 101-177,-63 75-199,0 0-1,-1 0 1,1 1-1,0-1 0,1 1 1,-1-1-1,0 1 0,0 0 1,0 0-1,1 0 1,-1 0-1,1 0 0,-1 0 1,1 1-1,-1-1 1,1 1-1,-1 0 0,3-1 1,-3 2-7,-1 0 1,0 1-1,0-1 1,0 0-1,0 0 1,0 0-1,0 1 1,0-1 0,0 0-1,-1 1 1,1-1-1,0 1 1,-1-1-1,1 1 1,-1-1-1,1 3 1,0-1 2,1 8-16,1 1 0,-1-1 1,-1 1-1,0 0 0,-1 14 1,0-12-6,1 1-1,4 25 1,-4-33 28,1 1 0,0 0-1,0-1 1,1 1 0,0-1 0,7 12-1,-9-17-7,1 0-1,0 0 0,0 0 1,0 0-1,0 0 1,1 0-1,-1 0 0,0-1 1,1 1-1,-1-1 1,1 0-1,0 0 0,-1 0 1,1 0-1,0 0 0,0 0 1,-1-1-1,1 1 1,0-1-1,0 0 0,4 0 1,0 0 4,-1-1 0,0 0 1,1 0-1,-1 0 1,0-1-1,0 1 0,0-1 1,0-1-1,0 1 1,0-1-1,0 0 0,-1-1 1,0 1-1,0-1 1,0 0-1,7-7 0,4-7 66,-1 0-1,-1-1 1,15-27-1,-18 29-41,0 0 0,1 0 1,0 1-1,18-17 0,-28 31-34,0 1 0,0-1 0,0 1 0,0 0 0,1 0 0,-1 0 0,0 0 0,0 0 0,1 0 0,-1 1 0,1-1 0,-1 1 0,0 0 0,1 0 0,-1-1 0,1 2 0,-1-1 0,1 0 0,-1 0 0,0 1 0,1-1 0,3 2 0,6 3 0,-1 0 0,0 0 0,16 11 0,11 5 0,-37-21 0,0 0 0,-1 1 0,1-1 0,0 1 0,-1-1 0,1 0 0,0 0 0,-1 1 0,1-1 0,0 0 0,0 0 0,-1 0 0,1 0 0,0 0 0,0 0 0,-1 0 0,1 0 0,0 0 0,0 0 0,-1 0 0,1 0 0,0 0 0,-1-1 0,1 1 0,0 0 0,-1-1 0,2 0 0,-2 0 0,0 0 0,0 0 0,0-1 0,0 1 0,0 0 0,0-1 0,0 1 0,-1 0 0,1 0 0,-1-1 0,1 1 0,-1 0 0,1 0 0,-1 0 0,0-2 0,0 2 0,0-1 0,0 0 0,-1 1 0,1 0 0,0-1 0,0 1 0,-1 0 0,1 0 0,0-1 0,-1 1 0,1 0 0,-1 1 0,0-1 0,1 0 0,-1 0 0,0 1 0,1-1 0,-1 1 0,0-1 0,0 1 0,0 0 0,1 0 0,-1-1 0,0 1 0,0 1 0,0-1 0,1 0 0,-1 0 0,0 1 0,0-1 0,-1 1 0,-8 2 0,0 1 0,1 0 0,-19 10 0,24-11 0,-17 11 0,0 0 0,1 2 0,-22 20 0,34-27 0,0 0 0,0 0 0,1 1 0,0 0 0,1 1 0,0-1 0,-8 19 0,12-24 0,1 0 0,0 0 0,0 0 0,0 0 0,1 1 0,0-1 0,0 0 0,0 1 0,1-1 0,-1 1 0,1-1 0,1 1 0,-1-1 0,1 1 0,0-1 0,0 0 0,0 1 0,1-1 0,4 10 0,-4-11 0,1-1 0,-1 1 0,1-1 0,-1 1 0,1-1 0,0 0 0,0 0 0,1 0 0,-1 0 0,1-1 0,-1 1 0,1-1 0,0 0 0,0 0 0,0 0 0,0 0 0,0-1 0,0 0 0,0 0 0,0 0 0,1 0 0,-1-1 0,0 1 0,1-1 0,-1 0 0,1-1 0,-1 1 0,0-1 0,0 0 0,1 0 0,-1 0 0,0 0 0,0-1 0,0 0 0,4-2 0,1-1 0,-1-2 0,0 1 0,0-1 0,-1 0 0,1-1 0,-2 1 0,1-2 0,-1 1 0,0-1 0,-1 1 0,7-17 0,1-7 0,-1 0 0,8-40 0,-8 30 0,27-127 0,-26 100 0,38-110 0,-7 56 0,-43 119 0,0-1 0,-1 1 0,1-1 0,-1 1 0,0-1 0,0 1 0,-1-1 0,1 1 0,-1 0 0,0-1 0,0 1 0,-1 0 0,1-1 0,-1 1 0,0 0 0,0 0 0,0 0 0,-4-4 0,6 8 0,0 0 0,-1-1 0,1 1 0,-1 0 0,1 0 0,-1-1 0,1 1 0,-1 0 0,1 0 0,-1 0 0,1-1 0,-1 1 0,1 0 0,-1 0 0,0 0 0,1 0 0,-1 0 0,1 0 0,-1 0 0,1 0 0,-1 0 0,1 1 0,-1-1 0,1 0 0,-1 0 0,1 0 0,-1 1 0,1-1 0,-1 0 0,-15 10 0,14-9 0,-8 7 0,-1 1 0,1 0 0,1 1 0,-1 0 0,2 0 0,-1 1 0,1 0 0,1 0 0,0 1 0,1 0 0,0 1 0,-5 16 0,2-2 0,1 2 0,1-1 0,2 0 0,-4 50 0,9 4-4,2-1 1,22 128-1,-23-200 3,2 10 2,0-1 0,8 27 0,-9-41 0,-1 0-1,1 0 1,0 1 0,0-1-1,0 0 1,0-1-1,1 1 1,-1 0-1,1-1 1,0 1-1,0-1 1,1 0-1,-1 0 1,1 0-1,6 4 1,-7-6-1,0-1 0,0 1 0,0-1 0,0 1 0,0-1 0,0 0 0,0-1 0,0 1 0,0 0 0,4-2 0,29-8 0,-26 5 0,0-1 0,0 0 0,-1 0 0,1-1 0,-1 0 0,-1 0 0,0-1 0,10-12 0,-6 6 0,-1-1 0,0 0 0,-1-1 0,10-23 0,-10 19 0,-2 3 0,0 0 0,-1-1 0,-1 1 0,6-31 0,-13 31 0,-2 15 0,-1 12 0,-12 103 0,8-40 0,7-64 0,0 1 0,1-1 0,0 0 0,0 1 0,3 13 0,-2-19 0,0 1 0,0-1 0,0 1 0,0-1 0,1 0 0,0 0 0,0 0 0,0 0 0,1 0 0,-1 0 0,1-1 0,0 1 0,5 4 0,-7-7 0,1 0 0,0 0 0,0 0 0,0 0 0,0 0 0,0-1 0,0 1 0,0-1 0,0 1 0,0-1 0,0 0 0,0 0 0,0 0 0,1 0 0,-1 0 0,0 0 0,0-1 0,0 1 0,0-1 0,0 1 0,0-1 0,0 0 0,0 0 0,3-2 0,4-2 0,0 0 0,0-1 0,11-10 0,-9 6 0,-1 0 0,0 0 0,-1-1 0,0 0 0,7-13 0,32-63 0,-19 32 0,-13 23 0,15-27 0,-29 55 0,1 0 0,-1 1 0,1-1 0,0 1 0,0 0 0,1 0 0,-1 0 0,1 0 0,-1 0 0,1 1 0,7-4 0,-11 6 0,0 0 0,1 0 0,-1 1 0,1-1 0,-1 0 0,0 0 0,1 0 0,-1 1 0,0-1 0,0 0 0,1 0 0,-1 1 0,0-1 0,0 0 0,1 0 0,-1 1 0,0-1 0,0 0 0,1 1 0,-1-1 0,0 0 0,0 1 0,0-1 0,0 1 0,0-1 0,0 0 0,0 1 0,0-1 0,0 0 0,0 1 0,0 0 0,3 17 0,-3-16 0,2 30 0,-2-1 0,-1 0 0,-7 46 0,4-45 0,3-24 0,0 0 0,0 0 0,-1 1 0,1-1 0,-2 0 0,1 0 0,-1-1 0,-1 1 0,1 0 0,-1-1 0,-1 0 0,1 0 0,-1 0 0,0-1 0,-1 1 0,0-1 0,-12 10 0,17-15 0,-1-1 0,1 1 0,0-1 0,-1 0 0,1 1 0,0-1 0,-1 0 0,1 0 0,0 0 0,-1 0 0,1 0 0,0 0 0,-1 0 0,1 0 0,0 0 0,-1-1 0,1 1 0,0-1 0,-1 1 0,1-1 0,-2 0 0,-30-19 0,30 18 0,3 2 0,-1 0 0,1 0 0,0-1 0,0 1 0,0 0 0,0 0 0,0 0 0,-1 0 0,1 0 0,0 0 0,0 0 0,0 0 0,0 0 0,-1 0 0,1 0 0,0 0 0,0 0 0,0 0 0,0 0 0,0 0 0,-1 0 0,1 0 0,0 0 0,0 0 0,0 0 0,0 0 0,-1 0 0,1 0 0,0 0 0,0 1 0,0-1 0,0 0 0,0 0 0,0 0 0,-1 0 0,1 0 0,0 0 0,0 0 0,0 1 0,0-1 0,0 0 0,0 0 0,0 0 0,0 0 0,0 0 0,0 1 0,0-1 0,0 0 0,0 0 0,0 0 0,0 0 0,0 1 0,0-1 0,0 0 0,0 0 0,0 0 0,0 0 0,0 1 0,0-1 0,0 0 0,0 0 0,3 11 0,2-8 0,0 0 0,1 0 0,-1-1 0,0 0 0,1 0 0,0 0 0,-1 0 0,1-1 0,0 0 0,0 0 0,0 0 0,9-1 0,-6-1 0,0 0 0,0 0 0,0-1 0,-1-1 0,1 1 0,0-1 0,11-6 0,0-2 0,-1-1 0,0-1 0,-1 0 0,0-1 0,27-30 0,-20 17 0,-1-2 0,-1 0 0,32-58 0,40-104 0,-30 55 0,-34 71 0,-2-2 0,21-76 0,-44 125 0,-4 13 0,0-1 0,0 0 0,0 1 0,-1-1 0,0 0 0,0 0 0,0 0 0,-1-10 0,0 16 0,0 0 0,0-1 0,0 1 0,0 0 0,0-1 0,0 1 0,0 0 0,0-1 0,0 1 0,0 0 0,0-1 0,0 1 0,0 0 0,-1-1 0,1 1 0,0 0 0,0-1 0,0 1 0,0 0 0,-1 0 0,1-1 0,0 1 0,0 0 0,-1 0 0,1-1 0,0 1 0,-1 0 0,1 0 0,0 0 0,0-1 0,-1 1 0,1 0 0,0 0 0,-1 0 0,1 0 0,0 0 0,-1 0 0,1 0 0,0 0 0,-1 0 0,1 0 0,0 0 0,-1 0 0,1 0 0,-1 0 0,1 0 0,0 0 0,-1 0 0,1 0 0,0 1 0,0-1 0,-1 0 0,1 0 0,0 0 0,-1 0 0,1 1 0,0-1 0,0 0 0,-1 0 0,1 1 0,0-1 0,0 0 0,0 1 0,-1-1 0,1 1 0,-15 18 0,14-19 0,-22 34 0,6-10 0,1 1 0,-13 28 0,9-12 0,2 0 0,2 2 0,1 0 0,-14 74 0,15-20 0,-3 150 0,16-233 0,1-1 0,1 1 0,0-1 0,1 1 0,1-1 0,0 0 0,1 0 0,0 0 0,10 21 0,-13-32 0,0 1 0,1-1 0,-1-1 0,0 1 0,1 0 0,-1 0 0,1 0 0,-1-1 0,1 1 0,0-1 0,0 1 0,0-1 0,0 0 0,0 0 0,0 1 0,0-2 0,0 1 0,0 0 0,0 0 0,0-1 0,1 1 0,-1-1 0,0 1 0,1-1 0,-1 0 0,0 0 0,1 0 0,-1 0 0,0-1 0,0 1 0,1-1 0,2 0 0,3-2 0,-1 1 0,0-1 0,0 0 0,-1 0 0,1-1 0,-1 0 0,1 0 0,-1-1 0,-1 0 0,1 0 0,-1 0 0,1-1 0,-1 1 0,-1-1 0,1 0 0,3-8 0,6-11 0,-1-1 0,17-53 0,-11 28 0,5-26 0,-23 74 0,-4 10 0,-4 14 0,-11 125 0,18-135 0,-1-1 0,2 1 0,-1-1 0,1 0 0,1 1 0,0-1 0,1 0 0,0 0 0,0 0 0,1-1 0,0 1 0,8 12 0,-12-21 0,1 0 0,0 0 0,-1-1 0,1 1 0,0 0 0,-1-1 0,1 1 0,0-1 0,0 1 0,-1-1 0,1 1 0,0-1 0,0 0 0,0 1 0,0-1 0,-1 0 0,1 0 0,0 1 0,0-1 0,0 0 0,0 0 0,0 0 0,0 0 0,2-1 0,-1 1 0,0-1 0,1 0 0,-1 0 0,0 0 0,1 0 0,-1 0 0,0 0 0,0-1 0,3-1 0,1-3 0,0 1 0,-1-1 0,0 0 0,1 0 0,3-8 0,78-135 0,-81 136 0,0 0 0,-8 24 0,-1-3 0,1 1 0,0 0 0,1-1 0,0 1 0,0 0 0,1 0 0,0 0 0,0-1 0,1 1 0,0 0 0,1 0 0,0-1 0,0 1 0,1-1 0,0 1 0,1-1 0,-1 0 0,2 0 0,-1-1 0,1 1 0,8 9 0,-11-15 0,-1 0 0,1 0 0,0 0 0,0 0 0,0-1 0,1 1 0,-1 0 0,0-1 0,1 0 0,-1 1 0,1-1 0,-1 0 0,1 0 0,4 1 0,-4-2 0,1 0 0,-1-1 0,0 1 0,0-1 0,1 1 0,-1-1 0,0 0 0,0 0 0,0 0 0,0-1 0,5-2 0,5-3 0,-1 0 0,-1 0 0,1-1 0,-1 0 0,-1-1 0,15-16 0,-21 21 0,-1 0 0,0 0 0,0 0 0,0-1 0,0 1 0,-1-1 0,0 0 0,0 0 0,0 0 0,0 0 0,-1 0 0,0 0 0,0 0 0,0 0 0,-1 0 0,0-1 0,0 1 0,0 0 0,0 0 0,-2-7 0,0 9 0,0-1 0,1 1 0,-1 0 0,-1 0 0,1 0 0,0 0 0,-1 0 0,1 0 0,-1 1 0,0-1 0,0 1 0,0 0 0,-4-3 0,-7-5 0,7 5 0,1-1 0,17 4 0,0 2 0,0 1 0,0 0 0,17 3 0,-23-3 0,-1 1 0,0-1 0,1 1 0,-1 0 0,0 0 0,0 0 0,-1 0 0,1 0 0,0 1 0,-1 0 0,6 5 0,-2 0 0,0-1 0,0 1 0,-1 0 0,0 1 0,-1 0 0,0-1 0,0 2 0,6 18 0,-9-20 0,1-1 0,0 1 0,1-1 0,-1 0 0,1 0 0,1 0 0,-1 0 0,10 11 0,-11-16 0,0 1 0,1 0 0,-1-1 0,0 1 0,1-1 0,0 0 0,-1 0 0,1 0 0,0-1 0,0 1 0,0-1 0,0 0 0,0 0 0,0 0 0,0-1 0,0 1 0,0-1 0,8-1 0,-2 0 0,-1-1 0,0 0 0,1-1 0,-1 0 0,0 0 0,0-1 0,0 0 0,-1-1 0,1 0 0,-1 0 0,0-1 0,-1 0 0,1 0 0,-1-1 0,-1 0 0,1 0 0,-1-1 0,7-10 0,8-15 0,-2-1 0,-1 0 0,16-44 0,-27 62 0,88-198 0,53-132 0,-144 334 0,-7 13 0,-8 20 0,-13 48 0,3 0 0,-13 75 0,-11 147 0,43-270 0,0 1 0,2 0 0,3 39 0,-1-50 0,-1 0 0,2 0 0,-1-1 0,1 1 0,1-1 0,0 0 0,1 0 0,-1 0 0,11 14 0,-14-23 0,0 0 0,0-1 0,0 1 0,0 0 0,0-1 0,0 1 0,1-1 0,-1 1 0,0-1 0,0 0 0,0 1 0,1-1 0,-1 0 0,0 0 0,0 0 0,1 0 0,-1 0 0,0 0 0,0 0 0,1 0 0,-1-1 0,0 1 0,0 0 0,0-1 0,1 1 0,-1-1 0,2-1 0,2 0 0,0-1 0,0 0 0,0 0 0,8-6 0,-2-2 0,0-1 0,-1 0 0,0-1 0,-1 0 0,-1 0 0,0 0 0,11-27 0,-5 2 0,19-70 0,-33 114 0,1 0 0,0-1 0,0 1 0,0 0 0,1-1 0,-1 1 0,2-1 0,-1 0 0,6 10 0,-4-6 0,1-1 0,0 1 0,1-1 0,0 0 0,0 0 0,12 11 0,-14-16 0,1 0 0,-1 0 0,1 0 0,-1 0 0,1-1 0,0 0 0,0 0 0,0 0 0,0-1 0,0 1 0,1-1 0,-1 0 0,0-1 0,1 0 0,-1 1 0,0-2 0,1 1 0,-1 0 0,0-1 0,0 0 0,1-1 0,-1 1 0,0-1 0,0 0 0,0 0 0,6-4 0,-2 1 0,0-1 0,-1 0 0,1-1 0,-1 0 0,-1 0 0,1-1 0,-2 0 0,1 0 0,-1 0 0,0-1 0,0 0 0,6-14 0,-12 21 0,24-58 0,-23 56 0,0 0 0,0 0 0,0-1 0,-1 1 0,1 0 0,-1 0 0,0 0 0,0 0 0,0 0 0,-1 0 0,0 0 0,0 0 0,-1-6 0,1 9 0,0 0 0,1 0 0,-1 0 0,0 1 0,0-1 0,0 0 0,0 0 0,0 1 0,0-1 0,0 0 0,0 1 0,0-1 0,0 1 0,0-1 0,0 1 0,0 0 0,0-1 0,-1 1 0,1 0 0,0 0 0,0 0 0,0 0 0,-1 0 0,1 0 0,0 0 0,-1 0 0,-1 1 0,0-1 0,1 1 0,-1-1 0,0 1 0,1 0 0,-1 0 0,1 0 0,-1 0 0,1 0 0,-1 1 0,-2 1 0,-2 4 0,0 0 0,0 0 0,1 1 0,0 0 0,0 0 0,1 0 0,0 1 0,0-1 0,1 1 0,0 0 0,1 1 0,-5 17 0,7-22 0,0 0 0,1-1 0,0 1 0,-1 0 0,2 0 0,-1 0 0,0-1 0,1 1 0,0 0 0,0 0 0,1-1 0,-1 1 0,1-1 0,0 1 0,0-1 0,0 0 0,1 0 0,-1 0 0,1 0 0,0 0 0,0 0 0,1-1 0,-1 0 0,1 0 0,0 0 0,-1 0 0,1 0 0,7 3 0,0-1 0,0 0 0,0-1 0,1 0 0,0-1 0,0 0 0,0-1 0,0 0 0,0-1 0,1 0 0,-1-1 0,24-3 0,-14 0 0,-1-1 0,1 0 0,-1-2 0,0-1 0,35-16 0,-37 13 0,-1-1 0,0 0 0,27-25 0,-38 28 0,-11 8 0,-17 9 0,4 3 0,1 0 0,0 1 0,1 0 0,1 1 0,-17 20 0,27-28 0,-1 1 0,1-1 0,0 1 0,1 0 0,-1 0 0,1 0 0,-3 11 0,5-13 0,1-1 0,-1 0 0,1 0 0,-1 1 0,1-1 0,1 0 0,-1 1 0,0-1 0,1 0 0,0 0 0,0 1 0,0-1 0,1 0 0,2 5 0,-3-7 0,0 0 0,1 0 0,-1 0 0,0 0 0,1 0 0,0-1 0,-1 1 0,1 0 0,0-1 0,0 1 0,0-1 0,0 0 0,0 0 0,0 0 0,0 0 0,0 0 0,0 0 0,1 0 0,-1-1 0,0 1 0,1-1 0,-1 0 0,0 0 0,1 0 0,-1 0 0,0 0 0,1 0 0,-1 0 0,0-1 0,5-1 0,0 1 0,-1-2 0,1 1 0,0-1 0,-1 0 0,0 0 0,0-1 0,0 1 0,0-2 0,6-5 0,10-12 0,-1-2 0,-1 0 0,-1-2 0,-2 0 0,0-1 0,-2 0 0,20-50 0,-2-11 0,27-117 0,-42 135 0,12-105 0,-29 172 0,-1 1 0,0-1 0,0 1 0,0-1 0,0 0 0,-1 1 0,1-1 0,-1 1 0,0-1 0,1 1 0,-1 0 0,-2-4 0,3 6 0,0-1 0,-1 1 0,1-1 0,-1 1 0,1-1 0,0 1 0,-1 0 0,1-1 0,-1 1 0,1 0 0,-1-1 0,1 1 0,-1 0 0,1 0 0,-1-1 0,0 1 0,1 0 0,-1 0 0,1 0 0,-1 0 0,-1 0 0,1 0 0,0 0 0,-1 0 0,1 1 0,-1-1 0,1 1 0,0-1 0,0 1 0,-1 0 0,1-1 0,0 1 0,0 0 0,0 0 0,-2 1 0,-8 8 0,1 1 0,0 1 0,0 0 0,1 0 0,0 1 0,1 0 0,1 0 0,0 1 0,1 0 0,1 0 0,-6 21 0,0 8 0,2-1 0,-5 78 0,12-85 0,1 0 0,1 1 0,8 49 0,-6-70 0,1 0 0,1 0 0,0 0 0,1-1 0,0 0 0,2 0 0,-1 0 0,1-1 0,1 0 0,14 18 0,-18-27 47,0 0 0,0-1 0,0 0-1,1 1 1,-1-2 0,1 1 0,0 0 0,0-1 0,0 0-1,0 0 1,0 0 0,0-1 0,0 0 0,1 0 0,-1 0-1,0-1 1,1 1 0,-1-1 0,1-1 0,8 0 0,-8 0-321,0 0 1,0 0 0,0-1 0,0 0-1,0 0 1,0 0 0,-1-1 0,1 1 0,-1-1-1,0 0 1,0-1 0,0 0 0,0 1-1,0-2 1,-1 1 0,0 0 0,5-6-1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2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170 172 11048,'0'0'10289,"-13"10"-9635,0-2-474,4-3-67,1 1-1,0-1 0,1 1 0,-1 1 1,1 0-1,0 0 0,1 0 0,-1 0 1,-4 10-1,1-2 195,2 1 0,0 0 1,0 0-1,2 1 0,0 0 0,1 0 0,0 0 1,-3 35-1,7-43-157,1 0 0,0-1 0,0 1 0,1 0 0,0-1 0,1 1 0,0-1 0,0 1 0,1-1 0,0 0 0,0 0 0,1 0 0,0-1 0,0 1 0,1-1 1,0 0-1,1 0 0,-1 0 0,1-1 0,11 9 0,-9-9-43,1 0 1,0-1-1,0 0 0,1-1 1,-1 0-1,1 0 0,0-1 1,-1 0-1,2-1 0,-1 0 1,0-1-1,0 0 1,0 0-1,1-1 0,-1-1 1,0 0-1,20-4 0,-6 0 124,-1-1 0,0-1 0,0-1 0,-1-1 0,0-1 0,34-22 0,-28 14-231,0-1 0,-2-1 0,0-2 0,-2-1 0,0-1 0,-1 0 0,-2-2 0,22-33 0,-38 50 0,0 1 0,-1-1 0,0 0 0,0-1 0,0 1 0,-2-1 0,1 0 0,-1 0 0,0 0 0,-1 0 0,0 0 0,-1-13 0,-1 16 0,0-1 0,-1 1 0,1 0 0,-1 0 0,-1-1 0,1 2 0,-1-1 0,0 0 0,-1 0 0,0 1 0,0 0 0,0 0 0,-1 0 0,0 0 0,0 1 0,0 0 0,-8-6 0,1 1 0,-1 0 0,0 1 0,-1 0 0,0 1 0,0 1 0,-1 0 0,0 1 0,0 1 0,0 0 0,-1 1 0,0 1 0,1 0 0,-1 1 0,0 1 0,-1 0 0,1 1 0,-26 4 0,15 1 0,0 1 0,0 2 0,1 1 0,0 0 0,1 2 0,-33 19 0,57-29 0,-7 3 0,0 0 0,0 1 0,0 1 0,-9 8 0,16-14 0,0 1 0,0 0 0,0 0 0,0 0 0,0 0 0,1 0 0,-1 0 0,0 0 0,1 0 0,-1 0 0,0 0 0,1 0 0,-1 0 0,1 0 0,0 1 0,-1-1 0,1 0 0,0 0 0,0 0 0,0 1 0,0-1 0,0 0 0,0 0 0,0 1 0,0-1 0,0 0 0,0 0 0,1 1 0,-1-1 0,1 0 0,-1 0 0,1 0 0,-1 0 0,1 0 0,0 1 0,-1-1 0,1 0 0,0-1 0,0 1 0,0 0 0,1 1 0,8 7-3935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05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92 278 10040,'0'0'9902,"-1"12"-9453,-10 207 1193,-21 321 2350,29-522-3375,0 0 0,-8 24 0,11-41-585,0-1 0,0 1 0,0-1 0,0 1 0,0-1 0,0 1-1,0-1 1,0 1 0,-1-1 0,1 1 0,0-1 0,0 1 0,-1-1-1,1 0 1,0 1 0,-1-1 0,1 1 0,0-1 0,-1 0 0,1 1 0,-1-1-1,1 0 1,0 0 0,-1 1 0,1-1 0,-1 0 0,0 0 0,-6-10 743,-1-22-240,3-39-27,2 0-1,4 0 1,16-114 0,23-216 141,-36 378-649,0-1 0,2 1 0,0 1 0,2-1 0,0 1 0,2 1 0,17-31 0,-22 44 0,0 0 0,1 1 0,0-1 0,1 1 0,0 0 0,0 1 0,0 0 0,11-7 0,-15 11 0,1-1 0,-1 1 0,1 1 0,0-1 0,0 1 0,0-1 0,0 1 0,0 0 0,0 1 0,0-1 0,0 1 0,0 0 0,0-1 0,1 2 0,-1-1 0,0 0 0,0 1 0,0 0 0,0 0 0,0 0 0,6 3 0,2 3 0,-1 0 0,1 0 0,-2 1 0,1 1 0,-1 0 0,0 0 0,-1 1 0,0 0 0,-1 0 0,0 1 0,0 0 0,-1 1 0,-1-1 0,0 1 0,0 1 0,-1-1 0,-1 1 0,0 0 0,-1 0 0,-1 0 0,2 15 0,-2-16 0,-1 0 0,-1 0 0,0 1 0,-1-1 0,0 0 0,0 0 0,-1 0 0,-1 0 0,0 0 0,-1 0 0,0-1 0,-1 1 0,0-1 0,-1 0 0,0-1 0,-1 1 0,0-1 0,0 0 0,-1-1 0,-1 0 0,1 0 0,-2-1 0,-12 9 0,12-11 0,0-1 0,0 0 0,0 0 0,-1-1 0,0-1 0,0 0 0,-20 3 0,14-4 0,0 0 0,0-1 0,0-1 0,-27-4 0,40 3 0,0 1 0,0-1 0,0 0 0,0 0 0,0-1 0,0 1 0,0-1 0,-4-2 0,8 3 0,-1 1 0,0-1 0,1 1 0,-1-1 0,1 1 0,-1-1 0,1 1 0,-1-1 0,1 0 0,-1 1 0,1-1 0,0 0 0,-1 1 0,1-1 0,0 0 0,0 0 0,0 1 0,-1-1 0,1 0 0,0 0 0,0 1 0,0-1 0,0 0 0,0 0 0,0 0 0,0 1 0,0-1 0,1 0 0,-1 0 0,0 1 0,0-1 0,1 0 0,-1 1 0,0-1 0,1 0 0,-1 1 0,1-1 0,-1 0 0,1 1 0,-1-1 0,1 1 0,-1-1 0,1 1 0,0-1 0,1 0 0,1-3 67,1 1 1,0 0-1,1 0 1,-1 0-1,0 0 1,1 1-1,0 0 0,-1 0 1,1 0-1,0 0 1,0 1-1,7-2 1,31 0-5004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08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144 210 10656,'0'0'7690,"-11"-7"-7138,-36-17-17,45 24-484,0-1 0,0 1 0,1 0 0,-1 0-1,0 0 1,0-1 0,0 2 0,0-1 0,1 0 0,-1 0 0,0 1 0,0-1 0,0 0 0,1 1 0,-1 0 0,0-1 0,1 1 0,-1 0 0,0 0 0,1 0 0,-1 0 0,1 0 0,-3 3 0,0 0 145,0 1 0,1-1 0,-1 1 0,1 0 0,-3 5 1,3-6-104,1-1 0,0 1-1,0 0 1,1-1 0,-1 1 0,1 0 0,0 0 0,0 0 0,0 0 0,0 0 0,1 0 0,-1 0 0,1 0 0,0 0 0,0 0-1,1 0 1,0 1 0,-1-1 0,1 0 0,0-1 0,1 1 0,-1 0 0,1 0 0,0 0 0,-1-1 0,2 1 0,-1-1 0,0 1 0,1-1-1,-1 0 1,1 0 0,6 5 0,-2-2 37,1 0-1,0-1 1,0 0-1,0 0 0,0-1 1,1 0-1,0 0 1,0-1-1,0 0 1,15 2-1,-16-4-4,0 0 0,0 0 1,-1-1-1,1 0 0,0 0 0,0-1 0,0 0 0,-1 0 0,1-1 1,0 0-1,-1 0 0,0-1 0,10-5 0,-13 6-43,0 0 1,-1-1-1,0 1 1,0-1-1,0 0 0,0 0 1,0 0-1,0 0 0,-1-1 1,1 1-1,-1-1 0,0 0 1,0 1-1,0-1 0,-1 0 1,0 0-1,1 0 0,-1 0 1,-1-1-1,1 1 0,0 0 1,-1 0-1,0 0 0,0-5 1,-1-1 53,0 1 1,-1-1 0,0 1-1,0-1 1,-1 1 0,0 0-1,0 0 1,-1 0 0,-7-12-1,8 16-82,-1 0-1,1 1 1,0-1-1,-1 1 1,0 0-1,0 0 1,0 0-1,-1 0 1,0 1-1,1 0 1,-1 0-1,-7-3 1,8 4-25,0 1 1,0 0 0,0 0-1,0 0 1,0 0 0,0 1-1,0 0 1,0 0 0,0 0-1,-1 0 1,1 0-1,0 1 1,0 0 0,0 0-1,0 0 1,0 1 0,0-1-1,-5 3 1,5-1-30,1-1 0,-1 1 0,0 0 0,0 0 0,1 0 0,0 0 0,0 1 0,0-1 0,0 1 0,0 0 0,1 0 0,-4 5 0,6-7 0,0-1 0,0 1 0,0-1 0,0 1 0,0-1 0,1 1 0,-1-1 0,0 1 0,1-1 0,-1 0 0,1 1 0,-1-1 0,1 0 0,-1 1 0,1-1 0,0 0 0,0 0 0,0 1 0,0-1 0,0 0 0,0 0 0,0 0 0,0 0 0,0 0 0,0-1 0,1 1 0,-1 0 0,0 0 0,1-1 0,2 2 0,5 2 0,1 0 0,18 5 0,-12-5 0,0-1 0,1-1 0,0 0 0,-1-1 0,1-1 0,0-1 0,0 0 0,-1-1 0,1-1 0,-1-1 0,0 0 0,0-1 0,0-1 0,-1 0 0,1-1 0,25-16 0,-27 12 0,0 0 0,-1 0 0,-1-2 0,0 1 0,13-18 0,3-3 0,-12 17 0,-10 10 0,-1 1 0,1-1 0,-1 0 0,0 0 0,-1 0 0,8-14 0,-26 61 0,3-14 0,1 1 0,2 0 0,1 1 0,1-1 0,-4 51 0,10-71 0,0 4 0,0-1 0,1 1 0,2 11 0,-2-19 0,0 1 0,1-1 0,-1 0 0,1 0 0,0 0 0,0-1 0,0 1 0,1 0 0,-1-1 0,1 1 0,4 4 0,-5-7 0,0 1 0,0-1 0,0 1 0,0-1 0,0 1 0,0-1 0,0 0 0,0 0 0,0 0 0,0 0 0,1 0 0,-1-1 0,0 1 0,1-1 0,-1 1 0,1-1 0,-1 0 0,0 0 0,1 0 0,-1 0 0,1-1 0,-1 1 0,0-1 0,1 1 0,-1-1 0,0 0 0,0 0 0,1 0 0,3-2 0,4-4 0,1 0 0,-1-1 0,0 0 0,13-14 0,-13 11 0,8-7 0,-1-1 0,-1 0 0,18-30 0,34-69 0,-61 106 0,-3 4 0,1 0 0,0 1 0,0-1 0,1 1 0,0 0 0,12-10 0,-17 17 0,-1-1 0,1 1 0,0 0 0,0 0 0,0 0 0,0 0 0,-1 0 0,1 0 0,0 0 0,0 0 0,0 1 0,0-1 0,-1 0 0,1 0 0,0 1 0,0-1 0,-1 0 0,1 1 0,0-1 0,0 1 0,-1-1 0,1 1 0,-1-1 0,1 1 0,0-1 0,-1 1 0,1 0 0,0 0 0,17 23 0,-16-22 0,4 7 0,-1 1 0,0 0 0,0 0 0,-1 1 0,0-1 0,3 18 0,9 67 0,-12-25 0,-4-63 0,0-1 0,-1 1 0,1 0 0,-2-1 0,1 0 0,-1 1 0,0-1 0,-4 11 0,4-15 0,0 0 0,1 0 0,-1 0 0,0 0 0,0 0 0,0-1 0,-1 1 0,1-1 0,0 1 0,-1-1 0,1 0 0,-1 0 0,1 0 0,-1 0 0,1 0 0,-1-1 0,0 1 0,1-1 0,-1 1 0,0-1 0,1 0 0,-1 0 0,0 0 0,0-1 0,1 1 0,-5-2 0,-6 0 0,-1-2 0,1 1 0,-22-11 0,9-3 0,12 6 0,11 9 0,8 6 0,12 6 0,12 0 0,0-1 0,0-2 0,1-1 0,31 3 0,-52-8 0,-1-1 0,1 0 0,0-1 0,0 1 0,-1-1 0,1-1 0,-1 0 0,1 0 0,-1-1 0,0 0 0,0 0 0,0-1 0,0 0 0,-1 0 0,1-1 0,-1 0 0,0 0 0,11-11 0,-5-1 0,0 0 0,-1 0 0,0-1 0,-2-1 0,0 0 0,9-24 0,-8 18 0,16-26 0,-26 48 0,2-1 0,-1 1 0,0 0 0,1 0 0,-1 0 0,1 1 0,0-1 0,0 1 0,0-1 0,0 1 0,0 0 0,6-3 0,-8 5 0,0 0 0,1 1 0,-1-1 0,0 0 0,0 0 0,1 1 0,-1-1 0,0 1 0,0-1 0,0 1 0,0-1 0,1 1 0,-1 0 0,0 0 0,0 0 0,0-1 0,1 3 0,18 18 0,-12-7 0,0 1 0,0 0 0,-1 1 0,-1-1 0,-1 1 0,6 29 0,0-5 0,-9-34 0,-1 0 0,0 0 0,0 1 0,0-1 0,-1 0 0,0 0 0,0 1 0,0-1 0,-1 0 0,0 1 0,0-1 0,-1 0 0,-2 7 0,3-11 0,0 1 0,-1 0 0,1-1 0,-1 1 0,0 0 0,0-1 0,1 0 0,-2 1 0,1-1 0,0 0 0,0 0 0,-1 0 0,1 0 0,-1-1 0,1 1 0,-1-1 0,0 0 0,0 1 0,0-1 0,0 0 0,0-1 0,1 1 0,-2 0 0,1-1 0,0 0 0,0 0 0,0 0 0,-4 0 0,-2-1 0,0-1 0,0 0 0,0 0 0,0-1 0,0 0 0,1-1 0,0 0 0,-10-5 0,1 0 0,8 2 0,10 3 0,19-3 0,-7 4 0,19-7 0,143-37 0,-143 40 0,0 2 0,1 1 0,54 1 0,-85 3 0,0 0 0,0 0 0,0 0 0,0 0 0,-1 0 0,1 1 0,0-1 0,0 1 0,0-1 0,-1 1 0,1 0 0,0 0 0,-1 0 0,1 0 0,-1 0 0,1 0 0,-1 0 0,1 0 0,-1 1 0,0-1 0,0 1 0,2 1 0,-1 2 0,0 0 0,0-1 0,-1 1 0,0 0 0,1 0 0,-1 8 0,6 20 0,-5-27 0,0 0 0,1 0 0,0-1 0,0 1 0,0-1 0,1 1 0,-1-1 0,1 0 0,1 0 0,8 7 0,-11-10 0,0 0 0,0-1 0,1 1 0,-1-1 0,1 0 0,-1 0 0,1 1 0,-1-2 0,1 1 0,0 0 0,-1-1 0,1 1 0,0-1 0,0 0 0,-1 1 0,1-2 0,0 1 0,0 0 0,-1 0 0,1-1 0,0 0 0,-1 1 0,1-1 0,0 0 0,-1 0 0,1 0 0,3-3 0,-4 2 0,1 0 0,-1 0 0,1 0 0,-1 0 0,1-1 0,-1 1 0,0-1 0,0 1 0,-1-1 0,1 0 0,0 0 0,-1 0 0,0 0 0,1 0 0,-1 0 0,-1 0 0,1 0 0,0-1 0,0-3 0,-1-2 0,1 1 0,-1-1 0,-1 1 0,1-1 0,-1 0 0,-3-8 0,3 14 0,0 0 0,0 1 0,0-1 0,0 1 0,0-1 0,-1 1 0,1-1 0,-1 1 0,0 0 0,1 0 0,-1 0 0,0 0 0,0 0 0,-1 0 0,-2-1 0,-2-1 0,0 0 0,0 0 0,-13-4 0,19 7 0,0 1 0,0 0 0,0-1 0,0 0 0,0 1 0,0-1 0,0 0 0,0 1 0,0-1 0,0 0 0,0 0 0,0 0 0,1 1 0,-2-2 0,2 1 0,0 1 0,0-1 0,0 1 0,0 0 0,0-1 0,0 1 0,0 0 0,0-1 0,0 1 0,0 0 0,0-1 0,0 1 0,0-1 0,0 1 0,0 0 0,1-1 0,-1 1 0,0 0 0,0-1 0,0 1 0,1 0 0,-1 0 0,0-1 0,0 1 0,1 0 0,-1 0 0,0-1 0,0 1 0,1 0 0,-1 0 0,0 0 0,1-1 0,-1 1 0,0 0 0,1 0 0,-1 0 0,0 0 0,1 0 0,-1 0 0,1 0 0,-1 0 0,0 0 0,1 0 0,0 0 0,40-11 0,-10 2 0,58-8 0,-69 15 0,-1 0 0,0 0 0,0 1 0,0 1 0,36 4 0,-51-3 0,1 0 0,-1 0 0,1 0 0,-1 1 0,0 0 0,0-1 0,1 2 0,-1-1 0,-1 0 0,1 1 0,0 0 0,-1 0 0,1 0 0,-1 0 0,0 1 0,0-1 0,0 1 0,0-1 0,-1 1 0,1 0 0,-1 0 0,0 1 0,-1-1 0,1 0 0,1 6 0,-1 2 0,0 1 0,0-1 0,-1 0 0,-2 19 0,1-14 0,0-17 0,0 0 0,0 1 0,0-1 0,0 0 0,0 0 0,0 1 0,0-1 0,0 0 0,0 1 0,0-1 0,0 0 0,0 1 0,1-1 0,-1 0 0,0 0 0,0 1 0,0-1 0,0 0 0,0 0 0,1 1 0,-1-1 0,0 0 0,0 0 0,0 1 0,1-1 0,-1 0 0,0 0 0,0 0 0,1 1 0,-1-1 0,0 0 0,0 0 0,1 0 0,-1 0 0,0 0 0,1 0 0,-1 0 0,0 0 0,1 0 0,-1 0 0,0 0 0,0 0 0,1 0 0,-1 0 0,0 0 0,1 0 0,-1 0 0,0 0 0,1 0 0,-1 0 0,0 0 0,0 0 0,1-1 0,-1 1 0,0 0 0,0 0 0,1 0 0,-1 0 0,0-1 0,0 1 0,1 0 0,20-17 0,-17 13 0,39-33 0,-24 19 0,0 1 0,2 0 0,0 2 0,0 0 0,39-18 0,-59 33 0,1-1 0,-1 1 0,0 0 0,0 0 0,0-1 0,1 1 0,-1 0 0,0 0 0,0 0 0,1 0 0,-1 1 0,0-1 0,0 0 0,1 1 0,-1-1 0,0 0 0,0 1 0,0-1 0,0 1 0,0 0 0,0-1 0,0 1 0,0 0 0,0 0 0,0 0 0,0-1 0,0 1 0,0 0 0,-1 0 0,1 0 0,0 0 0,0 2 0,4 5 0,-1 0 0,0 0 0,4 13 0,-2-5 0,-1-5 0,1 3 0,1 0 0,0 0 0,17 24 0,-21-34 0,0 0 0,1-1 0,-1 1 0,1-1 0,0 0 0,0 0 0,0 0 0,0-1 0,1 0 0,-1 1 0,1-1 0,-1-1 0,1 1 0,0-1 0,0 0 0,7 1 0,-2 0 0,1-1 0,0-1 0,-1 0 0,1 0 0,-1-1 0,1 0 0,-1-1 0,1 0 0,-1-1 0,0 0 0,0-1 0,0 0 0,-1 0 0,1-1 0,-1 0 0,0-1 0,14-11 0,-17 12 161,8-10 609,-14 14-927,0 1 0,0-1 0,0 1 0,0-1 0,0 0 0,0 1 0,0-1 0,0 1 0,0-1 0,0 0 0,0 1 0,-1-1 1,1 1-1,0-1 0,0 0 0,-1 1 0,1-1 0,0 1 0,-1-1 0,1 1 0,0-1 0,-1 1 0,1 0 0,-1-1 0,1 1 0,-1-1 0,1 1 0,-1 0 0,1-1 0,-2 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09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23 16384,'0'0'6575,"-65"-12"-5335,59 12-424,4 0 552,8-2-824,12-2-176,14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0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180 116 8336,'0'0'5488,"-8"-11"-5494,-48-78 693,55 88-629,1 0 1,-1 0 0,1 0-1,-1 0 1,0 0-1,1 0 1,-1 1 0,0-1-1,0 0 1,1 0-1,-1 1 1,0-1 0,0 1-1,0-1 1,0 1-1,0-1 1,0 1 0,0-1-1,0 1 1,0 0-1,0-1 1,0 1 0,0 0-1,0 0 1,0 0-1,0 0 1,0 0-1,-2 0 1,1 1 34,-1 0 1,1 0-1,0 0 0,-1 0 1,1 1-1,0-1 1,0 0-1,-1 1 0,1 0 1,0 0-1,-2 2 0,-5 6 265,1 1 0,0 0 0,-9 16-1,14-22-144,0 0-1,1 0 0,0 0 0,0 0 0,0 1 0,1-1 0,-2 10 0,3-14-161,0 0-1,0 0 1,0-1-1,0 1 1,0 0 0,0-1-1,0 1 1,1 0-1,-1-1 1,0 1 0,0-1-1,0 1 1,1 0-1,-1-1 1,0 1 0,1 0-1,-1-1 1,0 1-1,1-1 1,-1 1 0,1-1-1,-1 1 1,1-1-1,-1 1 1,1-1-1,0 1 1,1-1 19,-1 0-1,1 0 1,0 1-1,0-1 0,-1-1 1,1 1-1,0 0 1,-1 0-1,1-1 1,0 1-1,-1-1 1,1 1-1,-1-1 1,1 0-1,-1 1 1,3-2-1,3-2 173,0 0 0,0 0 0,0-1 0,0 0 0,0 0 0,-1 0-1,0-1 1,0 0 0,-1 0 0,0 0 0,0-1 0,0 0 0,-1 0 0,0 0-1,0 0 1,5-15 0,-9 22-169,0-1 0,0 1 0,1-1 0,-1 0 0,0 1 0,0-1 0,0 0 0,0 0 0,0 1 0,0-1 0,0 0 0,0 1 0,0-1 0,0 0 0,0 1 0,0-1 0,-1 0 0,1 1 0,0-1 0,-1 0 0,1 0-23,-1 1 0,1 0 0,-1 0 0,1 0-1,0 0 1,-1-1 0,1 1 0,-1 0 0,1 0 0,-1 0 0,1 0 0,0 0 0,-1 0 0,1 0 0,-1 0 0,1 0 0,-1 1-1,1-1 1,0 0 0,-1 0 0,1 0 0,-1 0 0,1 1 0,-28 16 1337,25-14-1272,-9 6 145,6-6-163,1 0-1,-1 1 0,1 0 0,0 0 0,1 1 1,-1-1-1,1 1 0,0 0 0,0 0 1,0 0-1,-4 8 0,8-12-58,0 0 0,0 0 0,0 0 0,1 0 0,-1 0 0,0 0 0,0 0 0,0 0 0,1 0 0,-1 0 0,1 0 0,-1 0 0,1 0 0,-1 0 0,1 0 0,-1 0 0,1-1 0,0 1 0,-1 0 0,1 0 0,0-1 0,0 1 0,1 1 0,24 15-1637,-19-12-1723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0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14064,'0'0'12210,"11"1"-11662,35 3 0,-44-4-451,1 0 0,-1 0 0,1 0 0,-1-1 0,0 1-1,1-1 1,-1 1 0,0-1 0,0 0 0,1 0 0,-1 0 0,0 0 0,0 0 0,2-2 0,-3 2-24,0 1 0,-1-1 1,1 1-1,0-1 0,-1 1 0,1-1 0,0 1 1,-1-1-1,1 0 0,-1 0 0,1 1 1,-1-1-1,0 0 0,1 0 0,-1 1 0,0-1 1,1 0-1,-1 0 0,0 0 0,0 1 0,0-1 1,0 0-1,0 0 0,0 0 0,0 0 1,0 0-1,0 1 0,0-1 0,-1-1 0,-23 14 1625,15-6-2003,-22 15 1028,23-17-1712,13-11-2351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28 9944,'0'0'14530,"-11"-5"-14139,-36-12-3,44 16-305,-1 0 1,0 0 0,0 0 0,0 0 0,0 1 0,0 0 0,-1 0-1,1 0 1,0 0 0,0 1 0,0 0 0,0 0 0,-4 1 0,-9 2 243,-1-1-66,0 2-1,1 0 1,0 0-1,0 2 1,0 0 0,0 1-1,1 1 1,-18 12 0,15-7-75,1 0 0,0 1 0,1 1 0,1 0 0,0 1 0,-13 20 0,21-25-82,0 1-1,0-1 1,2 1 0,-1 1 0,2-1 0,-5 17-1,8-22-39,0-1 0,1 1-1,0-1 1,0 1-1,1 0 1,0-1 0,0 1-1,1 0 1,0-1 0,0 1-1,1-1 1,0 1-1,4 10 1,0-5-25,1 1 0,1-2 0,-1 1 0,2-1 0,0 0 0,0-1 0,1 0 0,1-1 0,0 0-1,0 0 1,1-1 0,0-1 0,0 0 0,1-1 0,0 0 0,0-1 0,1 0 0,27 7 0,-4-5-39,0-2 0,1-1 0,-1-2 0,1-2 0,0-1 0,67-10 0,-78 8 0,-21 2 0,0 0 0,0-1 0,0 1 0,-1-1 0,1 0 0,10-4 0,-16 5 0,0-1 0,0 1 0,0-1 0,1 1 0,-1 0 0,0-1 0,0 1 0,0-1 0,0 1 0,0 0 0,0-1 0,0 1 0,0-1 0,0 1 0,0 0 0,0-1 0,0 1 0,0-1 0,-1 1 0,1 0 0,0-1 0,0 1 0,0-1 0,0 1 0,-1 0 0,1-1 0,0 1 0,0 0 0,-1-1 0,1 1 0,-9-12 0,-48-34 0,47 36-3987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3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12056,'0'0'12569,"11"1"-12045,172 8 1937,-81-7-1435,29 2 410,-96-3-874,-30-2-471,1 1 1,0 0-1,-1 0 1,1 0-1,0 1 1,-1 0-1,1 0 1,-1 0-1,1 1 1,-1-1-1,0 1 1,6 4-1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5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10448,'0'0'17483,"0"10"-17175,0-3-252,0 6 48,0-1 0,1 0-1,0 0 1,5 18 0,6 18 220,24 80 418,111 336 2137,-118-389-2879,-29-74 0,0-1 0,0 0 0,0 0 0,0 0 0,0 1 0,0-1 0,0 0 0,0 0 0,0 0 0,0 0 0,0 1 0,0-1 0,0 0 0,0 0 0,0 0 0,0 0 0,0 1 0,0-1 0,0 0 0,1 0 0,-1 0 0,0 0 0,0 0 0,0 1 0,0-1 0,0 0 0,0 0 0,1 0 0,-1 0 0,0 0 0,0 0 0,0 0 0,0 0 0,1 0 0,-1 1 0,0-1 0,0 0 0,0 0 0,0 0 0,1 0 0,-1 0 0,0 0 0,6-8 0,7-20 0,-11 23 0,41-103 0,-11 24 0,84-152 0,-74 164 0,30-47 0,-56 95 0,-2 5 0,14-29 0,-27 47 0,-1 0 0,1 0 0,-1 0 0,1-1 0,-1 1 0,1 0 0,0 0 0,-1 0 0,1 0 0,0 0 0,0 1 0,0-1 0,0 0 0,0 0 0,0 1 0,0-1 0,0 0 0,0 1 0,0-1 0,0 1 0,0-1 0,1 1 0,-1 0 0,2-1 0,-26 1 0,4-1 0,-30 4 0,-230 25 0,248-26 0,-49-2 0,65-1 0,0-1 0,1 0 0,-1-1 0,1-1 0,-21-8 0,31 11 0,2 0 0,0 1 0,1-1 0,-1 1 0,0-1 0,1 0 0,-1 1 0,1-1 0,0 0 0,-1 0 0,1 0 0,0 0 0,-1 0 0,1-1 0,0 1 0,-2-3 0,4 4 35,-1 0 1,1-1-1,-1 1 1,1 0-1,-1 0 0,1 0 1,-1 0-1,1 0 1,0-1-1,-1 1 1,1 0-1,-1 0 0,1 0 1,0 0-1,-1 1 1,1-1-1,-1 0 0,1 0 1,-1 0-1,1 0 1,-1 1-1,1-1 1,0 1-1,7 1-4820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7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9848,'0'0'16125,"10"-3"-15601,25-6 161,0 1 0,63-6 0,9 11-138,329-22 3113,-431 25-3660,0-1 0,0 1 0,1 0 0,-1 1 0,0-1 0,1 1 0,-1 0 0,6 2 0,-11-2 0,0-1 0,0 1 0,0-1 0,0 1 0,0-1 0,0 1 0,-1-1 0,1 1 0,0-1 0,0 1 0,0-1 0,-1 1 0,1-1 0,0 1 0,0-1 0,-1 0 0,1 1 0,0-1 0,-1 0 0,1 1 0,-1-1 0,1 0 0,0 1 0,-1-1 0,1 0 0,-1 1 0,-64 60 850,28-21-5635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0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9648,'0'0'10769,"13"-5"-10203,132-47 991,-118 44-982,1 1 1,0 2-1,0 1 0,32-1 1,-58 5-473,1 0 0,0 0 1,-1 0-1,1 1 0,-1-1 1,1 1-1,0-1 0,-1 1 1,1 0-1,-1 0 0,0 1 1,5 2-1,6 5-2306,-10-6 1264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8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 10448,'0'0'12555,"-12"2"-11951,-36 6-6,42-6-421,0 0 0,0 1 0,1 0 0,-1-1 0,1 2 0,0-1 0,0 1 0,0 0 0,0 0 0,0 0 0,1 1 0,0-1 0,0 1 0,0 0 0,1 0 0,-1 1 0,1-1 0,-2 7 0,4-11-122,1 1 0,-1-1 0,1 0 0,0 0 0,-1 1 0,1-1 0,0 0 0,0 1 0,0-1 0,0 1-1,0-1 1,0 0 0,0 1 0,0-1 0,0 0 0,1 1 0,-1-1 0,1 0 0,-1 1 0,1-1 0,-1 0-1,1 0 1,0 0 0,0 1 0,-1-1 0,1 0 0,0 0 0,0 0 0,0 0 0,0 0 0,0-1 0,0 1-1,1 0 1,-1 0 0,1 0 0,1 0 52,0 1-1,-1-1 1,1 0-1,0 0 1,0-1-1,0 1 1,0-1-1,0 1 1,0-1-1,-1 0 1,1 0 0,0 0-1,0 0 1,0-1-1,4 0 1,-2-1-11,0 0-1,0-1 1,0 1 0,-1-1 0,1 0 0,-1 0 0,0 0 0,5-5-1,-9 8-80,1-1-1,0 0 0,0 1 1,0-1-1,-1 0 1,1 0-1,0 0 0,-1 0 1,1 0-1,-1 0 0,1 0 1,-1 0-1,1 0 1,-1 0-1,0 0 0,1 0 1,-1 0-1,0-1 0,0 1 1,0 0-1,0 0 1,0 0-1,0 0 0,0 0 1,0 0-1,-1 0 0,1-1 1,0 1-1,-1 0 0,1 0 1,-1 0-1,1 0 1,-1 0-1,1 0 0,-1 0 1,0 1-1,1-1 0,-1 0 1,0 0-1,0 0 1,0 1-1,0-1 0,0 0 1,-1 0-1,1 0-14,-1 1 0,0-1 0,1 1 0,-1 0 0,1 0 0,-1 0 0,0 0 0,1 0 0,-1 0 0,0 0 0,1 0 0,-1 1 0,1-1 0,-1 0 0,1 1 0,-1 0 0,1-1 0,-1 1 0,1 0 0,-1 0 0,0 1 0,-31 20 0,25-15 0,0 0 0,0 1 0,0 0 0,-6 10 0,14-18 21,0 0-1,0 1 1,0-1-1,0 0 1,0 1-1,0-1 1,-1 0 0,1 0-1,0 1 1,0-1-1,0 0 1,1 1-1,-1-1 1,0 0 0,0 1-1,0-1 1,0 0-1,0 1 1,0-1-1,0 0 1,0 0 0,1 1-1,-1-1 1,0 0-1,0 0 1,0 1-1,0-1 1,1 0 0,-1 0-1,0 1 1,0-1-1,1 0 1,-1 0-1,0 0 1,1 0 0,-1 1-1,0-1 1,0 0-1,1 0 1,-1 0-1,0 0 1,1 0-1,-1 0 1,0 0 0,1 0-1,-1 0 1,1 0-1,13 2-4956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9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9440,'0'0'14510,"2"11"-13918,1 30-14,-2-1 0,-2 0-1,-2 1 1,-9 50 0,-4-17 231,-46 192 2401,31-128-1901,27-127-1309,3-7 0,-1-1 0,1 1 0,0 0 0,0-1 0,0 1 0,0 7 0,1-10 0,0-1 0,0 1 0,0-1 0,0 1 0,0-1 0,0 1 0,0-1 0,1 1 0,-1-1 0,0 1 0,0-1 0,1 0 0,-1 1 0,0-1 0,0 1 0,1-1 0,-1 0 0,0 1 0,1-1 0,-1 0 0,1 1 0,0-1 0,0 1 0,0-1 0,1 1 0,-1-1 0,0 0 0,1 0 0,-1 0 0,0 0 0,1 0 0,-1 0 0,0 0 0,1 0 0,1-1 0,24-6 0,-1-1 0,30-13 0,-1 0 0,40-20 0,-69 28 0,1 1 0,52-15 0,-58 20 0,-16 6 0,0-1 0,-1 1 0,1 0 0,0 0 0,8 0 0,-13 1 52,1 0 0,0 0-1,0-1 1,-1 1 0,1 0 0,0 0-1,-1 0 1,1 0 0,0-1 0,-1 1-1,1 0 1,0 0 0,-1-1 0,1 1 0,-1-1-1,1 1 1,-1 0 0,2-2 0,-2 2-134,0 0 0,0 0 0,0 0 0,0 0 0,0 0 0,0-1 0,0 1 0,0 0 0,0 0 0,0 0 0,0-1 0,0 1 0,0 0 0,0 0 0,0 0 0,0 0 0,0-1 0,0 1 0,0 0 0,0 0 0,0 0 0,-1 0 0,1 0 0,0-1 0,0 1 0,0 0 0,0 0 0,0 0 0,0 0 1,0 0-1,-1 0 0,1-1 0,0 1 0,0 0 0,0 0 0,0 0 0,0 0 0,-1 0 0,1 0 0,0 0 0,0 0 0,0 0 0,0 0 0,-1 0 0,1 0 0,0 0 0,0 0 0,0 0 0,0 0 0,-1 0 0,1 0 0,0 0 0,0 0 0,0 0 0,0 0 0,-1 0 0,1 0 0,0 0 0,0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19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14272,'0'0'8297,"16"0"-7625,-2 1-504,13-1 233,-1 0-1,33-5 1,162-19 3243,-160 16-147,-60 8-2997,-13 8-14,7-5-4561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2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13672,'0'0'6194,"12"-6"-5309,33-13 373,68-20 0,232-29 3845,-325 65-4599,23 1 3145,-58 18-3413,-5-3 645,8-7-5842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2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14368,'0'0'5686,"14"1"-4826,3 1-630,148 5 2139,-105-9-1624,26 1 985,-1-4 0,107-21 0,-159 22 622,-37 10-1414,-8 4-4978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21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8 11552,'0'0'4318,"-11"10"-3461,0-1-693,-14 15 438,-23 27 1,41-43-397,0 1 0,1-1 0,0 1 1,1 0-1,0 1 0,0-1 0,1 1 0,-6 18 0,10-26-151,0 0-1,-1 0 0,1 0 1,0 0-1,0 0 0,0 0 0,0 0 1,1 0-1,-1 0 0,0 0 1,1 0-1,-1 0 0,1 0 0,0 0 1,0-1-1,0 1 0,0 0 1,0 0-1,0-1 0,0 1 0,0-1 1,1 1-1,-1-1 0,0 0 1,1 1-1,0-1 0,-1 0 0,1 0 1,0 0-1,-1 0 0,1 0 1,0 0-1,2 0 0,5 2 109,0 0 0,1-1 0,-1 0-1,1 0 1,13 0 0,-9-2 23,0 0 0,-1 0-1,1-1 1,-1-1 0,1-1 0,-1 1-1,1-2 1,-1 0 0,-1-1 0,1 0-1,0-1 1,-1 0 0,0-1 0,-1 0 0,0-1-1,0 0 1,12-12 0,-21 18-87,1-1 0,-1 0 0,1 0 0,-1 0 0,0 0 0,0 0 0,0-1 0,0 1 0,-1 0 0,1-1 0,-1 1 0,0-1 1,0 0-1,0 1 0,-1-1 0,1 0 0,-1 0 0,0-4 0,-1 4-3,0-1 0,1 0 1,-2 1-1,1-1 0,-1 1 0,1-1 0,-1 1 1,0 0-1,-1 0 0,1 0 0,-1 0 1,0 0-1,-3-3 0,2 2-4,-1 0 0,1 1 0,-1 0 0,0 0 0,0 0 0,-1 1 0,1-1 0,-1 1 0,1 1 0,-1-1 0,0 1 0,0 0 0,0 0 0,0 1 0,-1-1 0,1 1 0,0 1 0,0-1 0,-1 1 0,1 1 0,-10 0 0,14 0-81,-1 0-1,1 0 1,0 0-1,-1 0 1,1 0 0,0 0-1,0 0 1,0 1-1,0-1 1,0 1-1,0 0 1,1 0 0,-1-1-1,-2 5 1,-2 8-4134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24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9240,'0'0'19240,"12"-2"-18952,51-7 57,65-10 731,164-3 1,21 22 416,-312 0-1493,-1 0 0,0 0 0,0 0 0,0 0 0,0 0 0,0 0 0,0 0 0,1 0 0,-1 0 0,0 0 0,0 0 0,0 0 0,0 0 0,0 0 0,1 0 0,-1 0 0,0 0 0,0 0 0,0 0 0,0 0 0,0 0 0,0 0 0,0 0 0,1 0 0,-1 0 0,0 0 0,0 1 0,0-1 0,0 0 0,0 0 0,0 0 0,0 0 0,0 0 0,0 0 0,0 0 0,0 1 0,1-1 0,-1 0 0,0 0 0,0 0 0,0 0 0,0 0 0,0 0 0,0 1 0,0-1 0,0 0 0,-5 8 0,-10 6 0,10-10 121,-27 20 472,13-12-5350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25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11952,'0'0'12487,"13"-5"-11920,-1 1-442,14-6 334,48-11 1,139-14 1531,-181 33-1475,0 0 1,0 2 0,-1 2 0,57 9-1,-61-7-98,25 6 685,-49-9-1056,0 0 1,0 1-1,1-1 0,-1 0 0,0 1 0,0 0 1,-1-1-1,1 1 0,0 0 0,0 1 1,-1-1-1,3 3 0,-4-4-9,-1 0 0,0 0 0,1-1 0,-1 1 0,0 0 0,1 0 1,-1 0-1,0-1 0,0 1 0,0 0 0,0 0 0,0 0 0,0 0 0,0-1 0,0 1 0,0 0 0,0 0 0,-1 0 0,1-1 1,0 1-1,0 0 0,-1 0 0,1-1 0,0 1 0,-2 1 0,-11 12-4988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32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10152,'0'0'18294,"14"-4"-18048,-1 1-182,16-5 143,38-5 1,17 5 428,103 4 0,-158 4-473,7 0 200,2 0 199,-14 0-3470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33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1 256 10656,'0'0'10846,"10"-1"-10405,270-35 4337,-262 32-4398,0 0 1,29-10 0,-42 12-282,1 0 1,-1 0-1,0-1 0,0 0 0,0 0 1,0 0-1,0-1 0,-1 1 1,0-1-1,1 0 0,-1 0 0,5-8 1,-8 10-66,0-1 1,0 1 0,-1-1-1,1 1 1,-1-1 0,1 1-1,-1-1 1,0 1 0,0-1-1,0 0 1,0 1 0,-1-1-1,1 1 1,-1-1 0,1 1-1,-1-1 1,0 1 0,0-1-1,0 1 1,0 0 0,-2-3-1,-2-3 55,0 0 0,0 0 0,-1 1 0,-10-11-1,11 13-20,0 1-1,-1 0 0,1 0 0,-1 1 0,0-1 1,0 1-1,-1 1 0,1-1 0,0 1 0,-1 0 0,0 0 1,1 1-1,-1 0 0,0 0 0,0 1 0,0 0 1,1 0-1,-1 0 0,0 1 0,0 0 0,1 0 0,-11 4 1,4-1-3,0 1 0,1 1-1,0 0 1,0 0 0,1 1 0,-1 0 0,1 1 0,1 1 0,0 0 0,0 0 0,1 1 0,-15 19 0,20-22-64,0 1-1,1 0 1,-1 0 0,2 0 0,-1 0 0,1 0 0,1 0-1,-1 1 1,1-1 0,1 1 0,0-1 0,0 1 0,1 10-1,1-9 0,-1 1 0,1-1 0,1 0-1,0 0 1,0 0 0,1 0 0,0 0 0,1-1-1,0 0 1,8 11 0,-6-12 0,0-1 0,0-1 0,0 1 0,1-1 0,0 0 0,0-1 0,0 0 0,1 0 0,0-1 0,0 0 0,0-1 0,0 0 0,1 0 0,-1-1 0,18 2 0,-3-1 0,-1-2 0,1-1 0,-1-1 0,1-1 0,31-6 0,-54 8 0,11-2 0,0 0 0,0 0 0,0-1 0,0-1 0,-1 0 0,0-1 0,1 0 0,-2 0 0,16-11 0,-25 15 402,2-2-341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0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10952,'0'0'9375,"-69"14"-8783,57-9 16,2-3-112,8 4 16,2 0-72,2-2 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3:34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11152,'0'0'9665,"6"9"-8984,-5-8-665,3 5 108,0 0 0,0 0 0,0 1 0,-1 0 0,0-1 0,-1 1 0,1 1 0,-1-1 0,0 0 0,0 10 0,2 47 1014,-3-33 498,10 63 1,-9-81-1021,4 16 817,-6-29-1384,0 1 0,0-1 0,0 1 1,1-1-1,-1 1 0,0-1 0,0 1 0,1-1 0,-1 1 0,0-1 0,1 0 0,-1 1 0,0-1 0,1 1 0,-1-1 0,1 0 0,-1 1 0,1-1 0,-1 0 0,1 0 0,-1 1 0,1-1 0,-1 0 0,1 0 0,-1 0 0,1 0 0,-1 0 0,1 0 1,-1 0-1,1 0 0,-1 0 0,1 0 0,-1 0 0,1 0 0,-1 0 0,1 0 0,-1 0 0,1 0 0,-1 0 0,1-1 0,-1 1 0,1-1 0,4-1 12,0-1 0,-1-1-1,1 1 1,-1 0 0,0-1-1,0 0 1,0 0 0,0 0 0,-1-1-1,4-6 1,3-6 241,12-30-1,-15 31-260,26-70-41,-25 59 0,2 1 0,24-47 0,-25 57 0,11-16 0,-19 30 0,0 1 0,1 0 0,-1-1 0,0 1 0,1 0 0,-1 0 0,1 0 0,-1 0 0,1 0 0,-1 1 0,1-1 0,0 0 0,0 1 0,-1-1 0,1 1 0,0 0 0,0-1 0,2 1 0,-1 0 0,0 0 0,0 0 0,0 0 0,0 1 0,0-1 0,0 1 0,0-1 0,0 1 0,0 0 0,0 1 0,0-1 0,0 0 0,0 1 0,-1-1 0,1 1 0,3 4 0,0-1 0,0 0 0,0 1 0,-1-1 0,0 1 0,0 1 0,0-1 0,-1 1 0,0 0 0,0 0 0,4 12 0,3 10 0,8 38 0,-10-31 0,6 48 0,-13-67 0,-1 0 0,-1 0 0,0 0 0,-2 0 0,-2 18 0,2-12 0,2-20 0,0 0 0,0 0 0,-1 0 0,1 0 0,-1 0 0,1 0 0,-1 0 0,0 0 0,0 0 0,0 0 0,0-1 0,-2 4 0,3-6 0,-1 1 0,1-1 0,0 0 0,0 0 0,0 0 0,0 0 0,0 0 0,-1 1 0,1-1 0,0 0 0,0 0 0,0 0 0,0 0 0,-1 0 0,1 0 0,0 0 0,0 1 0,0-1 0,-1 0 0,1 0 0,0 0 0,0 0 0,0 0 0,-1 0 0,1 0 0,0 0 0,0 0 0,0 0 0,-1 0 0,1 0 0,0 0 0,0-1 0,-1 1 0,1 0 0,0 0 0,0 0 0,0 0 0,0 0 0,-1 0 0,1 0 0,0-1 0,0 1 0,0 0 0,0 0 0,0 0 0,-1 0 0,1 0 0,0-1 0,0 1 0,-6-12 0,-2-9-3935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4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8536,'0'0'4530,"0"12"-4292,26 313 441,2-15-132,-25-201-340,6 354 1061,-9-347-2699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25887,'0'0'0,"76"-2"-184,-25-2 200,3 0 80,-6 4 8,-15-2 184,-5-2 8,-4 2 136,-10-2 8,-2 2 16,-2 2 8,-4 0-208,-4 0 8,2 0-104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9440,'0'0'16889,"14"4"-16544,-9-3-307,8 3 49,0-1 0,1-1 0,-1 0 1,1 0-1,22-1 0,10-2 883,68 7 0,-71-6 1409,-39 0-1960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38 109 13464,'0'0'4573,"10"7"-4067,1 2-350,68 45 1186,-73-51-1145,-1 0 0,1 0 1,-1-1-1,1 0 0,9 3 1,-14-5-124,1 0 0,0 1 1,0-1-1,0 0 0,0 0 0,0 0 0,-1 0 1,1 0-1,0-1 0,0 1 0,0-1 1,0 1-1,-1-1 0,1 1 0,0-1 1,0 0-1,-1 0 0,1 0 0,-1 0 0,1 0 1,1-2-1,0 0 22,-1 0 0,1 0 0,-1 0 0,0 0 0,0 0 0,0-1 0,0 1 0,0-1 0,-1 1 0,0-1 0,0 1 1,0-1-1,0 0 0,0 0 0,-1 0 0,1 1 0,-1-1 0,0 0 0,-1-4 0,0 2 4,0 1 1,0-1-1,-1 1 0,0 0 1,0-1-1,0 1 0,0 0 1,-1 0-1,0 0 0,0 0 1,0 1-1,-6-6 0,6 6-26,-1 0 0,0 1 0,0 0 0,0-1-1,0 2 1,0-1 0,-1 0 0,1 1-1,-1 0 1,0 0 0,0 0 0,0 0-1,-7-1 1,8 3-18,0 0-1,0-1 0,0 1 0,0 1 1,0-1-1,0 1 0,0-1 0,0 1 1,1 0-1,-1 1 0,0-1 1,1 1-1,-1-1 0,1 1 0,-1 0 1,1 0-1,0 1 0,-1-1 1,-3 5-1,1 0 41,-1 0 0,1 0 1,0 1-1,1 0 1,-1 0-1,2 0 0,-1 1 1,1 0-1,1 0 0,-1 0 1,1 0-1,1 0 0,0 1 1,0-1-1,1 1 0,0-1 1,1 1-1,0 0 0,1-1 1,-1 1-1,2 0 0,-1-1 1,2 1-1,-1-1 0,1 0 1,0 0-1,1 0 0,0 0 1,1-1-1,5 9 0,-6-12-45,1 0 0,-1-1-1,1 0 1,0 0-1,0 0 1,0 0 0,0-1-1,1 0 1,-1 0-1,1 0 1,0-1 0,0 0-1,0 0 1,0-1-1,0 1 1,7 0 0,11 0 179,-1 0 0,44-4 0,-34-1-230,0-2 0,59-17 0,-82 19 0,-3 2 173,0 0 0,0 0 1,0 0-1,12 2 0,10 1-5048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9944,'0'0'11369,"-1"15"-10780,-1 97 582,-15 138 1670,-1 45 511,17-194 128,1-101-3480,1 0 0,-1 0 1,0 0-1,0 1 1,0-1-1,0 0 1,0 0-1,1 0 0,-1 1 1,0-1-1,0 0 1,0 0-1,1 0 0,-1 0 1,0 1-1,0-1 1,1 0-1,-1 0 0,0 0 1,0 0-1,1 0 1,-1 0-1,0 0 1,0 0-1,1 0 0,-1 0 1,0 0-1,0 0 1,1 0-1,-1 0 0,0 0 1,0 0-1,1 0 1,-1 0-1,0 0 1,0 0-1,1-1 0,-1 1 1,0 0-1,14-5-2,-12 5 1,16-7 1,-1-1 0,19-11 0,-19 9 0,35-14 0,-14 9 0,21-7 0,-53 21 0,-1-1 0,0 1 0,1 1 0,-1-1 0,1 1 0,-1 0 0,1 0 0,-1 0 0,6 2 0,-10-2 15,-1 0 1,0 0-1,1 0 0,-1 0 0,1 0 1,-1 0-1,0 0 0,1 0 1,-1 0-1,0 0 0,1 0 0,-1 0 1,0 0-1,1 0 0,-1 0 0,0 0 1,1 1-1,-1-1 0,0 0 1,1 0-1,-1 0 0,0 1 0,1-1 1,-1 0-1,0 0 0,0 1 1,1-1-1,-1 0 0,0 1 0,0-1 1,0 0-1,1 1 0,-1-1 1,0 0-1,0 1 0,0-1 0,0 0 1,0 1-1,0-1 0,0 0 1,0 1-1,0-1 0,0 0 0,0 1 1,0-1-1,0 1 0,0-1 0,0 0 1,0 1-1,0-1 0,0 0 1,-1 1-1,1-1 0,0 0 0,0 1 1,0-1-1,0 0 0,-1 0 1,1 1-1,0-1 0,0 0 0,-1 1 1,1-1-1,-1 0 0,0 2-567,-1-1 1,0 1-1,0-1 0,0 0 0,0 0 0,0 0 0,0 0 1,-4 1-1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13768,'0'0'6551,"14"3"-6001,-10-3-510,8 3 186,1-1-1,-1 0 0,1-1 0,-1-1 1,1 0-1,0-1 0,24-4 0,4-8 519,-15 4 25,1 1 0,-1 1-1,51-5 1,-73 12-566,0-1-1,-1 1 1,1 0 0,0-1 0,-1 0-1,1 0 1,-1 0 0,1 0 0,-1-1-1,0 1 1,0-1 0,1 0 0,3-3-1,-8-1 157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12960,'0'0'5198,"10"-2"-4579,42-10 122,59-11 1188,-98 21-1619,1 1 0,0 0 0,0 1 0,0 0 1,0 1-1,16 3 0,-23-2 49,0 1-1,0 0 1,0 0 0,0 0-1,0 1 1,11 8 0,-18-12-329,1 0 1,-1 1-1,0-1 1,0 0-1,1 0 1,-1 1-1,0-1 1,0 0-1,0 1 1,0-1-1,1 1 1,-1-1-1,0 0 1,0 1-1,0-1 1,0 0-1,0 1 1,0-1-1,0 1 1,0-1-1,0 0 1,0 1 0,0-1-1,0 1 1,0-1-1,0 0 1,0 1-1,-1-1 1,1 0-1,0 1 1,0-1-1,0 0 1,-1 1-1,1-1 1,0 0-1,0 1 1,-1-1-1,1 0 1,0 0-1,0 1 1,-1-1-1,1 0 1,0 0-1,-1 1 1,-12 7-3694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11048,'0'0'17759,"13"-1"-17378,87-12 313,-39 3 173,74-2 0,-108 12-486,0 2 0,47 9 0,-74-11-362,0 0 1,0 0-1,1 0 1,-1 0-1,0 0 0,0 0 1,0 0-1,0 0 1,1 0-1,-1 0 0,0 0 1,0 0-1,0 0 1,0 0-1,0 1 0,1-1 1,-1 0-1,0 0 0,0 0 1,0 0-1,0 0 1,0 0-1,0 1 0,0-1 1,1 0-1,-1 0 1,0 0-1,0 0 0,0 1 1,0-1-1,0 0 1,0 0-1,0 0 0,0 1 1,0-1-1,0 0 1,0 0-1,0 0 0,0 0 1,0 1-1,0-1 1,0 0-1,0 0 0,0 0 1,0 0-1,-1 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42 111 10952,'0'0'10071,"10"7"-9548,30 17 10,-37-23-416,0 0 0,0 1 0,1-1 0,-1 0 0,0-1 0,0 1 0,1-1 0,-1 1 0,1-1 0,-1 0 0,0 0 0,1-1 0,-1 1 0,1-1 0,5-1 0,-7 2-19,-1-1 0,1 0 0,0 1 0,0-1 0,-1 0 0,1 0 0,0 0 0,-1 0 0,1 0 0,-1-1 0,0 1 0,1 0 0,-1-1 0,0 1 0,0-1 0,0 1 0,0-1 0,0 1 0,0-1 0,0 0 0,0 1 0,-1-1 0,1 0 0,0-3 0,-1 1 29,0 0 1,0 0 0,0 0 0,0 0 0,-1 0 0,1 0 0,-1 1 0,0-1 0,0 0 0,-1 0 0,1 0 0,-1 1 0,0-1 0,0 1 0,0-1 0,0 1 0,-1 0 0,0 0 0,1 0 0,-6-4 0,4 3-34,0 1-1,-1 0 1,0 0 0,0 0-1,0 1 1,0 0 0,0 0 0,0 0-1,-1 0 1,1 1 0,-1 0 0,1 0-1,-1 0 1,-6 1 0,10 0-53,0 0 1,0 1 0,-1-1-1,1 1 1,0 0-1,0-1 1,0 1 0,0 0-1,0 0 1,0 1 0,0-1-1,0 0 1,1 1-1,-1-1 1,0 1 0,1-1-1,-1 1 1,1 0 0,-1 0-1,1 0 1,0 0-1,0 0 1,0 0 0,0 0-1,-1 2 1,-2 7 67,0 1-1,1 0 1,-3 14 0,5-22-80,0 3 6,0 0-1,0 0 0,1 0 0,0 1 0,0-1 1,0 0-1,1 0 0,0 0 0,1 0 1,0 0-1,0 0 0,0 0 0,1 0 0,0 0 1,0-1-1,1 0 0,0 0 0,0 0 1,0 0-1,9 9 0,-11-13-34,1 0 0,1-1 0,-1 1 0,0 0 0,0-1 0,1 0 0,-1 1 0,0-1 0,1-1 0,-1 1 0,7 0 0,42 1 0,-39-2 0,136-7 0,-99 1 976,-22 2-1804,-1 3-3279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06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101 162 10152,'0'0'11822,"-11"13"-11399,2-2-312,4-7-67,1 1 0,0 0-1,0-1 1,0 2-1,1-1 1,0 0 0,0 0-1,0 1 1,0 0-1,1 0 1,0 0 0,0-1-1,1 2 1,0-1-1,-1 9 1,2 176 1558,3-145-1090,2-1-1,11 51 1,-14-87-325,0 0 0,1-1 0,0 1 0,1-1-1,0 0 1,7 12 0,-11-19-167,1-1-1,-1 0 1,0 0-1,0 0 1,0 0-1,0 1 1,0-1-1,0 0 1,0 0-1,0 0 1,1 0-1,-1 1 1,0-1-1,0 0 1,0 0-1,0 0 1,1 0 0,-1 0-1,0 0 1,0 0-1,0 0 1,1 0-1,-1 0 1,0 1-1,0-1 1,0 0-1,1 0 1,-1 0-1,0 0 1,0 0-1,0 0 1,0 0-1,1-1 1,-1 1-1,0 0 1,0 0-1,0 0 1,1 0-1,-1 0 1,0 0 0,0 0-1,0 0 1,0 0-1,1 0 1,-1-1-1,0 1 1,0 0-1,0 0 1,0 0-1,0 0 1,1-1-1,6-15 338,2-23-108,-5 13-42,-2 0-1,-2-50 0,-12-57 384,12 131-576,-6-31 191,-1 0-1,-11-34 1,7 33 57,-8-50 1,8 41-3,9 36-196,-1-1 1,1 1-1,0-1 1,1 0-1,0 0 1,-1-12-1,3 17-57,-1 1 1,1 0-1,-1 0 1,1 0-1,0 0 0,-1 0 1,1 0-1,0 0 0,0 0 1,0 0-1,1 0 1,-1 0-1,0 1 0,1-1 1,-1 0-1,1 1 0,0 0 1,-1-1-1,1 1 1,0 0-1,0 0 0,0 0 1,0 0-1,0 0 1,0 0-1,0 0 0,0 1 1,4-1-1,13-3-17,1 2 0,-1 0 1,1 2-1,-1 0 0,1 1 0,36 7 0,-15-3-33,-14-2 16,-1 1-1,29 8 1,-44-9 23,-1 1 0,0 0 0,0 0 0,0 1 0,0 1 1,-1-1-1,0 2 0,9 7 0,-15-12 0,-1 0 0,0 0 0,0 0 0,0 0 0,0 1 0,0-1 0,0 1 0,-1-1 0,1 1 0,-1 0 0,0 0 0,0-1 1,0 1-1,0 0 0,0 0 0,-1 0 0,1 0 0,-1 4 0,0-3 1,0 0 0,-1 0 1,0 0-1,0 0 0,0 0 0,-1-1 1,1 1-1,-1 0 0,0-1 0,0 1 1,0-1-1,-3 4 0,-6 6 6,0-2 1,0 1-1,-1-2 0,-1 1 1,-22 13-1,2-5 58,-1-2 0,-1-1 0,-67 21 0,100-36-56,-22 9 150,21-4-74,14 0-46,237 76-35,-238-77 0,0 0 0,-1 1 0,1 0 0,-1 0 0,-1 1 0,1 0 0,-1 1 0,0 0 0,11 15 0,-18-22 0,1 1 0,0 1 0,0 0 0,0-1 0,0 1 0,-1 0 0,1 0 0,-1 0 0,1 0 0,-1 0 0,0 1 0,0-1 0,-1 0 0,1 0 0,-1 1 0,1-1 0,-1 0 0,0 1 0,-1-1 0,1 0 0,0 0 0,-1 1 0,0-1 0,1 0 0,-2 0 0,1 0 0,0 1 0,-3 3 0,0 0 0,0-1 0,-1 0 0,1 0 0,-1 0 0,-1-1 0,1 0 0,-1 0 0,0 0 0,0 0 0,0-1 0,-9 5 0,-8 1 0,-1-2 0,1 0 0,-35 7 0,-9 2 0,20-4 0,-66 7 0,36-7 0,67-10 0,-11 1 0,31-1 965,0 0-1647,-3-2-3665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10448,'0'0'8347,"4"-10"-7887,17-33 2,-19 40-375,1-1 1,0 1-1,-1 0 1,1 1 0,1-1-1,-1 0 1,0 1-1,1 0 1,-1-1-1,1 1 1,-1 1-1,8-4 1,-3 2 90,-6 2-81,1 0 1,0 0 0,0 0-1,-1 0 1,1 0-1,0 1 1,0-1 0,0 1-1,0 0 1,0-1 0,0 2-1,6-1 1,-8 1-55,1 0 0,-1-1 0,0 1-1,1 0 1,-1-1 0,0 1 0,0 0 0,0 0 0,1 0 0,-1 0 0,0 0 0,0 1 0,-1-1-1,1 0 1,0 0 0,0 1 0,0-1 0,-1 0 0,1 1 0,-1-1 0,1 1 0,-1-1 0,0 1-1,1-1 1,-1 1 0,0-1 0,0 1 0,0 2 0,0 22 486,-6 48-1,3-56-216,1 0-1,1 1 1,0 0-1,2-1 0,0 1 1,5 22-1,-6-38-229,1 1-1,1-1 1,-1 0 0,0 0-1,1 1 1,-1-1 0,1 0-1,0-1 1,0 1-1,0 0 1,1 0 0,-1-1-1,1 1 1,-1-1 0,1 0-1,0 0 1,0 0 0,0 0-1,0 0 1,0-1-1,0 1 1,0-1 0,0 0-1,1 0 1,-1 0 0,1 0-1,-1-1 1,0 1-1,1-1 1,-1 0 0,1 0-1,-1 0 1,1-1 0,-1 1-1,1-1 1,-1 0-1,1 0 1,-1 0 0,0 0-1,0 0 1,0-1 0,0 0-1,0 1 1,0-1 0,0 0-1,0-1 1,0 1-1,3-5 1,10-10 99,0-1 0,-2 0 0,0-1 0,-1-1 0,16-32 0,-13 15 116,-1 0-1,15-56 1,-29 91-297,0 0 0,0 0 0,0-1 0,0 1 0,0 0 0,0 0 0,1 1 0,-1-1 0,1 0 0,-1 0 0,1 1 0,0-1 0,0 1 0,0-1 0,0 1 0,0 0 0,0 0 0,0 0 0,0 0 0,0 0 0,0 0 0,1 1 0,-1-1 0,0 1 0,1-1 0,-1 1 0,0 0 0,1 0 0,2 0 0,9 1 0,0 0 0,1 1 0,22 5 0,-31-5 0,10 2 0,0 0 0,0 2 0,18 8 0,-34-14 22,1 1 0,-1-1 0,0 0 1,0 1-1,0-1 0,0 0 0,0 1 0,0-1 0,0 0 0,0 1 0,0-1 1,0 0-1,0 1 0,0-1 0,0 0 0,0 1 0,0-1 0,0 0 1,0 1-1,0-1 0,0 0 0,0 0 0,-1 1 0,1-1 0,0 0 0,0 1 1,0-1-1,-1 0 0,1 0 0,0 1 0,0-1 0,-1 0 0,1 0 0,0 0 1,0 1-1,-1-1 0,1 0 0,0 0 0,-1 0 0,1 0 0,0 0 1,-1 0-1,1 0 0,-1 1 0,-12 7-5002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14368,'0'0'5894,"14"-7"-5421,-9 4-415,8-4 76,-1 1-1,1 0 1,0 1 0,0 1-1,0 0 1,26-4 0,177-5 1839,-117 9-778,-57 5-365,-33 0-259,0-1 0,0 1 1,0-2-1,17-1 0,-12 1-1348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11448,'0'0'8281,"11"15"-7672,5 6-367,49 58 793,44 24 1550,-25-26-104,-55-42-1301,-23-27-485,0 0 0,0 0 0,15 12-1,-18-17-142,-5-4 674,-2-2-1593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13264,'0'0'5107,"-14"12"-4736,3-3-282,-19 17 301,-43 28-1,20-15 597,1 2 0,3 2 0,1 2 0,-59 74 1,99-110-572,1-1-1,-1 0 1,0-1 0,-10 8 0,10-13 352,9-9-4232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73 11256,'0'0'7026,"5"11"-6410,5 10-130,-1 1-1,-2 0 1,10 43 0,-9 10 2269,-5 132 0,-4-120 1146,3-104-3436,-2 1-1,0-1 0,-4-18 1,1-14-84,2 12-325,-7-136 110,5 140-154,-2 0-1,-2 0 1,-12-39-1,-11 19-11,30 52 0,0 1 0,-1-1 0,1 1 0,0-1 0,0 0 0,0 1 0,-1-1 0,1 1 0,0-1 0,0 1 0,0-1 0,0 0 0,0 1 0,0-1 0,0 1 0,0-1 0,1 0 0,-1 1 0,0-2 0,14 1 0,15 4 0,0 1 0,0 1 0,-1 2 0,1 1 0,-2 1 0,1 2 0,-2 0 0,51 30 0,-73-38 0,1 0 0,-1 0 0,0 1 0,0-1 0,0 1 0,0 0 0,-1 0 0,0 0 0,0 0 0,0 1 0,0-1 0,0 1 0,-1 0 0,4 9 0,-6-9 0,1-1 0,0 0 0,-1 0 0,0 1 0,0-1 0,0 0 0,0 1 0,-1-1 0,0 0 0,0 0 0,0 1 0,0-1 0,-1 0 0,1 0 0,-1 0 0,0-1 0,0 1 0,-6 7 0,0-1 0,-1 0 0,0 0 0,-1-1 0,0-1 0,-20 14 0,-62 33 0,82-49 0,-57 32 0,83-35 0,1-1 0,20 1 0,-6-3 0,0 2 0,0 1 0,0 1 0,54 15 0,-61-12 0,-17-6 0,0 0 0,0 1 0,0 0 0,-1 1 0,1-1 0,-1 1 0,1 1 0,-1-1 0,0 1 0,7 5 0,-12-7 0,0 0 0,0-1 0,-1 1 0,1 0 0,0-1 0,-1 1 0,1 0 0,-1 0 0,1-1 0,-1 1 0,0 0 0,1 0 0,-1 0 0,0 0 0,-1 0 0,1-1 0,0 1 0,0 0 0,-1 0 0,1 0 0,-1 0 0,0-1 0,0 3 0,-1 0 0,0-1 0,0 1 0,0 0 0,0-1 0,-1 1 0,1-1 0,-1 0 0,0 0 0,-4 4 0,-9 4 0,1-1 0,-1-1 0,-1 0 0,0-1 0,0-1 0,0-1 0,-1 0 0,0-1 0,0-1 0,-1 0 0,1-2 0,-36 1 0,20-4 0,-1-1 0,1-1 0,0-3 0,0 0 0,0-2 0,-35-14 0,51 14 984,18 8-1148,-1-1 0,1 1 0,0 0 0,-1-1 0,1 1 0,-1 0 0,1-1 0,0 1 0,-1-1 0,1 1 0,0-1 0,-1 1 0,1-1 0,0 1 1,0-1-1,0 1 0,0-1 0,-1 1 0,1-1 0,0 1 0,0-1 0,0 1 0,0-1 0,0 0 0,0 1 0,0-1 0,0 1 0,0-1 0,1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1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10656,'0'0'14137,"12"-4"-13480,272-61 2348,-272 62-2718,0 1 0,0 0 0,1 1 0,-1 0 0,0 1 0,0 1 0,0 0 0,1 0-1,-1 1 1,0 1 0,-1 0 0,1 1 0,0 0 0,16 8 0,-28-11-258,1-1 0,-1 0 0,0 1 0,0-1 0,1 0 0,-1 1 0,0-1 0,0 0 1,1 1-1,-1-1 0,0 1 0,0-1 0,0 1 0,0-1 0,0 0 0,0 1 0,1-1 0,-1 1 0,0-1 0,0 1 0,0-1 0,0 0 0,-1 1 0,1-1 0,0 1 1,0-1-1,0 1 0,0-1 0,0 0 0,0 1 0,-1-1 0,1 1 0,-1 0 0,-7 12-4969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9944,'0'0'638,"0"12"-11,30 676 4717,-28-665-5064,-1 1 0,-2 40-1,-6-20-2290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11256,'0'0'3010,"1"10"-2442,23 469 2742,-22-321-2567,22 119 975,-23-269-1620,0-1 1,1 1-1,0-1 1,4 11 0,5-2-2659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9344,'0'0'5554,"6"10"-5099,1 3-346,-1-1-1,0 1 1,-1 1 0,0-1-1,-2 1 1,1-1 0,1 23-1,2 94 934,-15 184 1,-1-88 17,9-199-942,0 141 778,3-147-892,-1-15-2375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11256,'0'0'625,"0"12"20,7 99 670,44 595 4053,-49-685-5204,0-2 197,0 0 1,10 35-1,-5-44-91,-3-9-2855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0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33 13560,'0'0'3751,"-10"5"-3303,-8 3-95,1 2 0,0-1 0,0 2 0,1 0 0,-23 21 0,35-28-279,0 0 120,1-1 1,-1 1 0,1 0 0,0 0 0,0 0-1,1 0 1,-4 7 0,6-10-142,-1 0-1,1 0 1,0 0 0,0 0 0,0 0-1,0 0 1,0 0 0,0 0 0,0 0 0,0 0-1,0 0 1,0 0 0,1 0 0,-1 0-1,0 0 1,0-1 0,2 3 0,-1-2 6,0 1 0,0 0 0,1-1 1,-1 1-1,1-1 0,-1 0 1,1 0-1,0 1 0,-1-1 0,1 0 1,3 1-1,2 1 63,0 0-1,0-1 1,0 0 0,0 0-1,1-1 1,-1 1 0,1-2-1,-1 1 1,1-1 0,-1 0-1,1-1 1,-1 0 0,1 0-1,-1 0 1,8-3-1,-5 0 34,0 1-1,1-1 0,-2-1 0,1 0 0,0 0 0,-1-1 0,0-1 1,-1 1-1,16-16 0,-22 20-112,0 0 1,0 0 0,0 0-1,-1 0 1,1 0-1,-1 0 1,1-1 0,-1 1-1,0 0 1,0-1-1,0 1 1,0-1 0,0 0-1,-1 1 1,1-1 0,-1 1-1,0-1 1,1 0-1,-1 1 1,0-1 0,-1 0-1,1 1 1,0-1-1,-1 0 1,-1-3 0,0 2 23,0 0 0,-1 0 0,1 0 0,-1 0 0,0 1 0,0-1 1,0 1-1,0 0 0,-1 0 0,1 0 0,-1 0 0,0 1 0,0-1 1,-5-1-1,0 0 109,0 1 0,0 0 0,-1 0 0,0 1 0,1 0 0,-1 1 0,0 0 0,0 0 0,-15 2 0,19-1-3,-5 4 486,3-2-5378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4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12552,'0'0'1618,"2"13"-919,23 125 1157,23 162 853,-42-219-2058,3 31 419,-8-98-1516,-1-12-1572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9040,'0'0'12487,"3"12"-12372,3 26 111,3 74 0,-11-46 45,0-34 64,4 52-1,4-48 647,-6-35-814,3-9 82,3-4-174,0-1 0,0 0 0,-1 0 0,-1 0 1,-1-1-1,3-14 0,6-21 103,14-36 222,39-87 0,-64 170-388,1-1 0,-1 1-1,1 0 1,-1 0-1,1 0 1,0 0 0,0 0-1,0 0 1,0 0 0,0 0-1,0 1 1,4-3 0,-5 4-11,-1-1 0,1 1 0,0 0 0,0-1 0,0 1 0,0 0 1,0-1-1,0 1 0,0 0 0,0 0 0,0 0 0,0 0 0,0 0 0,0 0 1,0 0-1,0 0 0,0 0 0,0 0 0,0 1 0,0-1 0,0 0 1,0 1-1,0-1 0,-1 1 0,1-1 0,0 1 0,0-1 0,0 1 0,0-1 1,-1 1-1,1 0 0,0 0 0,-1-1 0,1 1 0,-1 0 0,2 1 1,5 12 2,0 1 1,-1-1 0,0 1 0,-1 0-1,5 27 1,-3-5 67,1 47 0,-2-27 166,-5-57-221,-1 0-1,1-1 1,0 1-1,0 0 0,-1-1 1,1 1-1,0-1 1,-1 1-1,1-1 1,-1 1-1,1-1 0,0 1 1,-1-1-1,1 0 1,-1 1-1,0-1 1,1 0-1,-1 1 1,1-1-1,-1-1 0,17-23 19,22-44 215,32-80-1,-69 144-229,0-1-1,1 1 1,0 0 0,0 0 0,0 0-1,0 1 1,1-1 0,0 1 0,0 0-1,5-4 1,-9 7-18,1 1 0,-1-1 0,1 1 0,-1 0 0,1-1 0,0 1 0,-1 0 0,1-1 0,0 1 0,-1 0 0,1 0 0,-1 0 0,1-1 0,0 1 0,-1 0 0,1 0 0,0 0 0,-1 0 0,1 0-1,0 0 1,-1 0 0,1 1 0,0-1 0,-1 0 0,1 0 0,0 0 0,-1 1 0,1-1 0,-1 0 0,1 1 0,0-1 0,0 1 0,0 1 1,1 0 1,0-1-1,-1 1 0,1 1 1,-1-1-1,0 0 0,0 0 1,0 0-1,1 4 0,2 6 22,-1 1 0,3 19-1,6 99 233,-11-102-179,5 52 715,-6-80-721,0 29 615,-5 14-595,1-28-4051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12056,'0'0'7699,"1"10"-7231,1 12-22,-1-1-1,-2 35 0,-3 29 945,2-29-661,2-54-704,-3 130 1242,3-117-1037,2 1 1,0 0-1,0 0 0,2 0 0,0-1 1,7 18-1,-9-29-174,0 0-1,1 0 1,0 0 0,-1 0 0,2-1 0,-1 1-1,0-1 1,1 0 0,-1 0 0,1 0-1,0 0 1,0-1 0,0 0 0,0 1-1,1-1 1,-1-1 0,0 1 0,1-1 0,0 0-1,-1 0 1,1 0 0,5 0 0,13 1 64,0-1 0,1-1 1,27-3-1,-31 1 12,-1 1-34,24-2 320,-1-1 0,48-12 0,-77 15-197,15-4 209,-28 5-413,1 0 0,0 0 0,-1 0 0,1-1-1,0 1 1,-1 0 0,1 0 0,0-1 0,-1 1-1,1 0 1,0-1 0,-1 1 0,1 0 0,-1-1-1,1 1 1,-1-1 0,1 1 0,-1-1 0,1 1-1,-1-1 1,0 0 0,1 1 0,-1-1 0,0 1-1,1-1 1,-1-1 0,-4-6-449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0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14568,'0'0'3425,"10"-4"-2792,239-58 1503,-126 34-1170,46-9 744,-163 36-1808,11-2 517,1 0 1,17-7-1,-8-3-2931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8432,'0'0'18690,"10"-5"-18508,-3 1-144,-2 1-10,1 0 0,-1 0-1,1 1 1,0 0 0,0 0 0,0 0 0,0 0 0,0 1 0,0 0 0,8 0-1,39 1 393,0 3 0,0 1 0,62 14 0,-97-13-319,-7-2 38,0-1-1,0 1 0,0-2 1,0 1-1,0-2 0,17 0 1,-26 0-60,0 0 0,0 0 1,0-1-1,0 1 0,0-1 0,0 1 1,0-1-1,0 0 0,0 1 0,3-3 1,0-8-980,-4-1-2883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9744,'0'0'15354,"10"-10"-15162,30-28-16,-37 36-144,0 1 0,0-1 0,0 0 0,0 1 0,1 0 0,-1 0 0,0 0 0,1 0 0,-1 0 0,0 1 0,1-1 0,-1 1 0,1 0 0,-1 0 0,1 0 0,-1 1 0,5 0 0,8 0 109,108 7 764,-106-7-794,3 0 56,0 1 0,0 2 0,0 0 0,-1 0 0,35 14-1,-44-14-61,0 0 0,0-1-1,1 0 1,13 1-1,2 0 135,-20-3-126,1 0 0,0-1 1,11-1-1,0 1 108,-2-9-2024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7736,'0'0'19719,"12"-6"-19511,40-16 1,-48 21-167,0-1-1,1 1 0,-1 0 1,0 0-1,1 0 0,-1 1 1,1-1-1,-1 1 0,1 0 1,-1 1-1,1-1 0,5 2 1,14 0 210,2 1 143,-23-2-301,0 0 1,1-1-1,-1 1 1,0-1-1,1 0 1,-1 0-1,0 0 1,1 0 0,-1-1-1,0 0 1,1 1-1,5-3 1,4 0 421,-12 4-499,-1-1 0,0 0 0,1 0 0,-1 0 0,1 0 0,-1 0 0,0 0 0,1 0 0,-1 0 0,1-1 0,-1 1 0,0 0 0,1 0 0,-1 0 0,1 0 0,-1 0 0,0-1 0,1 1 0,-1 0 0,0 0 0,0-1 0,1 1 0,-1 0 0,0 0 0,1-1 0,-1 1 0,0 0 0,0-1 0,0 1 0,1 0 0,-1-1 0,0 1 0,0 0 0,0-1 0,0 1 0,0-1 0,0 1 0,1 0 0,-1-1 0,0 1 0,0-1 0,0 1 0,0 0 0,0-1 0,-1 0 0,3-6-4274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87 170 11656,'0'0'8294,"11"4"-7827,7 4-40,28 7 1,-37-13-166,0 0 0,-1 0 0,1-1 0,0 0 0,0-1 0,0 0-1,12-2 1,-16 2-77,1-1-1,0-1 0,0 1 0,0-1 1,-1 0-1,1 0 0,-1-1 0,0 0 1,8-5-1,-10 6-117,-1 0 0,0-1 0,0 1 0,0-1 1,0 1-1,0-1 0,0 0 0,-1 1 0,1-1 0,-1 0 0,0 0 0,0 0 1,0 0-1,0-1 0,0 1 0,-1 0 0,0 0 0,1 0 0,-1-6 1,-1 4-18,0 0 1,0 0 0,0 0 0,0 0 0,-1 0 0,0 0 0,0 1 0,0-1-1,-1 0 1,1 1 0,-1 0 0,0-1 0,0 1 0,-1 0 0,1 1 0,-1-1-1,0 1 1,0-1 0,0 1 0,-5-3 0,4 3-19,0 0 0,1 0 0,-1 1 0,0 0 1,0 0-1,0 0 0,-1 0 0,1 1 0,0-1 0,-1 1 0,1 1 0,0-1 0,-1 1 1,1 0-1,-1 0 0,1 1 0,-1-1 0,-10 4 0,5 1-7,0 0 1,0 0-1,1 1 0,0 1 1,0 0-1,0 0 0,1 1 1,0 0-1,1 1 0,0-1 1,0 2-1,0-1 0,2 1 0,-1 0 1,-5 12-1,9-16-1,0 1 0,1-1-1,0 1 1,0 0 0,0 0 0,1 0 0,0-1-1,0 1 1,0 0 0,1 1 0,0-1-1,1 0 1,0 0 0,0-1 0,0 1-1,1 0 1,0 0 0,0 0 0,1-1 0,0 1-1,0-1 1,0 0 0,1 0 0,0 0-1,0-1 1,0 1 0,6 4 0,6 6 108,1-2 1,0 0 0,1-1-1,0 0 1,1-2 0,0 0-1,1-1 1,25 8 0,-12-6 316,1-2 0,0-2-1,1 0 1,50 2 0,-77-9-445,-1-1-1,1 0 0,0-1 1,0 0-1,-1 0 0,9-3 1,-13 3-5,0 1 1,-1-1 0,1 0 0,0-1-1,0 1 1,-1 0 0,1-1 0,-1 1-1,1-1 1,-1 0 0,0 0 0,1 0-1,-1 0 1,0 0 0,0-1 0,-1 1-1,1-1 1,2-3 0,1-8-3963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10656,'0'0'11715,"-1"11"-11296,-5 132 1355,15 176-1,-1-158-438,-1-107-676,0 4 370,-7-57-973,-1 1-1,1-1 1,0 1-1,0-1 1,0 1-1,0-1 1,0 1-1,1-1 0,-1 1 1,0-1-1,1 1 1,-1-1-1,1 1 1,-1-1-1,1 0 1,0 1-1,0-1 0,0 0 1,0 1-1,-1-1 1,1 0-1,1 0 1,-1 0-1,0 0 1,0 0-1,0 0 0,1 0 1,-1 0-1,0-1 1,1 1-1,1 0 1,2 0 124,0-1 1,0 0-1,0 0 1,0 0-1,0-1 1,0 0-1,0 0 1,10-3-1,104-19-180,-77 16 0,57-16 0,68-28 0,-158 50 0,7-1 0,-16 2 0,1 0 0,-1 0 0,0 0 0,1 0 0,-1 0 0,0-1 0,1 1 0,-1 0 0,0 0 0,0 0 0,1 0 0,-1-1 0,0 1 0,0 0 0,0 0 0,1-1 0,-1 1 0,0 0 0,0 0 0,0-1 0,0 1 0,1 0 0,-1 0 0,0-1 0,0 1 0,0 0 0,0-1 0,0 1 0,0 0 0,0-1 0,0 1 0,0 0 0,0-1 0,0 1 0,0 0 0,0-1 0,0 1 0,0 0 0,0-1 0,-2-1 0,-1 0 0,1 0 0,0 0 0,0 0 0,-1 0 0,1 1 0,-5-3 0,-1 0 0,-16-11 102,18 11-4271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16384,'0'0'6129,"17"-2"-5679,53-6 66,143-18 2110,-86 5 197,-85 13 256,-41 8-2715,-12 5 4,-20 5-1245,20-9-3269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1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9744,'0'0'15387,"14"5"-15205,1-1-130,0-1 1,1 0-1,-1-1 1,0 0-1,1-1 1,22-2 0,515-40 1457,-541 40-1461,4 0 81,0 1 0,0 0 0,27 4 0,-29-1 120,1 0 0,0-1 0,0-1-1,1-1 1,-1 0 0,30-4-1,-39 3 155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12456,'0'0'7039,"10"-2"-6524,62-13 824,103-8 0,-137 20-547,1 2 0,-1 2 0,0 2 0,69 12 1,-84-13 9,-20-2-620,-1 0 0,1 0 0,0 0 0,0 1 0,-1-1 0,1 0 0,0 1 0,-1 0 0,1 0 0,0-1-1,-1 2 1,4 1 0,-5-1-98,0 0-1,0 0 1,0 0 0,0 1-1,-1-1 1,1 1-1,-1-1 1,0 0-1,1 1 1,-1-1-1,-1 4 1,1 5-2187,0-8 350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14968,'0'0'10894,"0"14"-10290,12 219 2628,-11-216-2753,-1-15-344,0 0 1,0 0-1,0 0 0,0 0 1,0 0-1,0 0 1,1 0-1,-1 0 1,1 0-1,-1 0 1,1 0-1,0 0 0,0 0 1,1 2-1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9848,'0'0'15989,"12"1"-15516,202-5 1241,-167 4-1078,1 2-1,-1 2 0,83 17 1,-94-16 235,48 1 1,-30-3-422,-39-1 109,5-1-778,-8-6-4136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1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254 576 8640,'0'0'9383,"-2"-10"-9023,-7-32 4,8 37-177,-1-1 0,0 1 0,0 0-1,0 0 1,0 0 0,-1 0 0,0 0-1,0 1 1,-1-1 0,1 1 0,-1 0 0,0 0-1,-5-4 1,7 6-64,0 0 1,-1 0-1,1 0 1,-1 1-1,1-1 1,-1 1-1,1 0 0,-1 0 1,0 0-1,0 0 1,0 0-1,0 0 1,0 1-1,1 0 0,-1-1 1,0 1-1,0 0 1,0 0-1,0 1 1,-4 0-1,-3 2 156,1 0 0,-1 0 0,1 1 0,-14 8 0,7-4-27,13-6-211,0 0 0,0 0 0,0 0 1,1 0-1,-1 0 0,1 1 0,-1-1 1,1 1-1,0 0 0,0-1 1,0 1-1,1 0 0,-1 0 0,1 0 1,-2 5-1,-1 4 130,1 0 0,-4 22 0,6-26-95,1-5-49,-1 0 1,1 0-1,0 0 0,1 0 1,-1 0-1,0 0 1,1-1-1,0 1 1,0 0-1,0 0 0,0-1 1,0 1-1,0 0 1,1-1-1,2 5 0,3 2 80,1 0-1,13 13 0,-12-14-31,-5-4-54,0-1 1,0 0-1,0-1 0,0 1 1,0-1-1,1 0 1,-1 0-1,1 0 0,0-1 1,-1 1-1,1-1 1,0 0-1,0-1 0,0 1 1,0-1-1,0 0 1,0 0-1,0 0 1,0-1-1,-1 0 0,9-2 1,6-2 80,0-1 0,0-2 0,34-17-1,-48 22-73,0-1-1,0 1 0,0-1 0,-1 0 1,0-1-1,0 1 0,0-1 0,0 0 1,0 0-1,-1 0 0,0 0 0,0-1 0,-1 1 1,1-1-1,-1 1 0,-1-1 0,1 0 1,0-7-1,2-9 77,-1 0 0,-1-1 1,-2-34-1,-8-67 289,5 105-295,0 1-1,-2 0 1,0 0 0,-13-29-1,3 12 34,11 24-71,0 0 1,-1 0 0,0 0-1,-1 1 1,0 0 0,-1 0-1,0 0 1,0 1-1,-1 0 1,-12-10 0,15 15-21,0 0 0,0 0 0,-1 1 0,1 0 0,-1 0 0,0 1 0,1-1 0,-1 1 0,0 0 0,-1 1 0,1 0 0,0 0 0,-10-1 0,11 3-19,1-1 0,-1 1-1,0 0 1,0 0-1,1 0 1,-1 1 0,1 0-1,0-1 1,-1 1-1,1 1 1,0-1 0,0 1-1,0 0 1,0 0-1,1 0 1,-1 0-1,1 0 1,-5 7 0,2-3-19,1 1 0,0-1-1,0 1 1,0 1 0,1-1 0,0 1 0,0 0 0,1 0 0,-3 15 0,5-19-66,1-1 1,-1 1-1,1-1 0,0 1 1,0-1-1,1 1 0,-1-1 0,1 1 1,0-1-1,0 1 0,0-1 1,1 0-1,0 1 0,0-1 1,0 0-1,0 0 0,0 0 1,1-1-1,0 1 0,0-1 1,0 1-1,4 2 0,9 10-4283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19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10 144 8536,'0'0'12279,"-2"11"-11879,1-11-391,-1 14 206,0 1-1,0-1 1,1 0-1,2 29 1,8 51 4019,-9-97-4149,0 0 0,1 0 0,0 0 1,0 0-1,0 0 0,0 0 0,2-4 0,5-12 113,-1-11 14,-4 16-86,0 1 1,1 0 0,1 0-1,11-23 1,11-23 276,-21 45-291,-1 0 0,2 1 0,0 0 0,0 1 0,11-14 0,-16 23-86,1 1 0,0-1 0,0 1 0,0-1 1,0 1-1,0 0 0,0 0 0,1 1 0,-1-1 0,1 1 1,-1-1-1,1 1 0,6-1 0,3 0 49,-1 1 0,23 1 0,-24 0-13,-8 0-58,0 1 74,-2 10-41,1-2-30,0 1-1,-1 0 1,-1 0 0,1 0 0,-1-1 0,-1 1 0,-2 11 0,0 12 20,-4 148 452,7-172-406,1-1-1,1 1 1,0 0-1,3 9 1,-4-14-59,0 0-397,3 9 1584,-3-12-2065,0-8-2813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2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10248,'0'0'10706,"10"-1"-10387,170-22 1242,-19 1-537,242-3 0,-83 7-238,-1-22-67,-245 31 59,97 0 0,-162 11-188,-9-2-648,0 0 1,0 0-1,0 0 0,0 1 0,0-1 1,0 0-1,1 0 0,-1 0 0,0 0 1,0 0-1,0 0 0,0 0 1,0 1-1,0-1 0,0 0 0,0 0 1,0 0-1,0 0 0,0 0 0,0 0 1,0 1-1,0-1 0,0 0 0,0 0 1,0 0-1,0 0 0,0 0 0,0 0 1,0 1-1,0-1 0,0 0 1,0 0-1,0 0 0,0 0 0,0 0 1,0 0-1,0 1 0,-1-1 0,1 0 1,0 0-1,0 0 0,0 0 0,0 0 1,0 0-1,0 0 0,0 0 0,0 0 1,-1 0-1,1 0 0,0 0 1,0 1-1,0-1 0,0 0 0,0 0 1,0 0-1,-1 0 0,1 0 0,0 0 1,0 0-1,0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2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325 335 10448,'0'0'6607,"-12"-11"-6204,-39-33 21,46 41-324,1 0 0,-1 0 1,1 0-1,-1 1 0,0 0 0,0 0 0,0 0 0,-1 0 1,1 1-1,0 0 0,0 0 0,-1 1 0,1-1 0,-10 2 1,1 0 306,0 1 1,0 1 0,-23 8 0,22-6-54,9-4-122,0 2 1,0-1-1,0 1 0,1 0 0,-1 0 1,1 1-1,-1-1 0,1 1 0,0 0 1,-5 6-1,8-8-152,1 0 0,-1 0-1,1 0 1,-1 0 0,1 0 0,0 0 0,0 0 0,0 1 0,0-1 0,0 0 0,0 1 0,1-1-1,-1 1 1,1-1 0,-1 0 0,1 1 0,0-1 0,0 1 0,0-1 0,1 1 0,-1-1 0,0 1-1,1-1 1,0 0 0,-1 1 0,1-1 0,0 0 0,3 4 0,-2-1-34,1 0 0,0-1 0,1 0 0,-1 1 0,1-1 0,0-1 0,0 1 0,0 0 0,1-1 0,-1 0 0,1 0 0,0 0 0,0-1 1,0 0-1,0 0 0,0 0 0,0 0 0,0-1 0,1 0 0,-1 0 0,0 0 0,1-1 0,-1 0 0,1 0 0,-1 0 0,1-1 0,-1 1 0,1-1 0,-1-1 0,0 1 0,0-1 0,0 0 0,1 0 0,-2 0 0,1-1 1,0 1-1,0-1 0,-1-1 0,0 1 0,0-1 0,0 1 0,6-8 0,1-3 58,0-1 0,-2-1 0,1 0 0,-2 0 0,0-1 0,-1 0 0,-1 0 0,-1 0 0,0-1 0,-1 0 0,-1 0 0,-1 0 0,0 0 0,-1-1 0,-2-19 0,0 31 0,0 1 1,0-1-1,0 1 1,-1 0-1,0-1 0,0 1 1,-1 0-1,0 0 1,-5-8-1,6 11-62,0 0 1,-1 0-1,1 0 0,-1 0 0,0 1 1,0-1-1,0 1 0,-1 0 0,1 0 1,0 0-1,-1 0 0,1 0 0,-1 1 1,0-1-1,1 1 0,-6-1 0,2 1-37,-1 0 0,1 0 0,-1 1-1,1 0 1,-1 0 0,1 1 0,-1-1-1,-10 4 1,16-4 155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2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11552,'0'0'13186,"2"10"-12689,3 23-28,-1 0-1,0 44 1,-9 18 410,-1 98 1756,6-192-2585,0 0 1,0 0-1,0 0 0,1 0 0,-1 0 1,0 0-1,1 1 0,-1-1 0,1 0 1,-1 0-1,1 0 0,-1 0 0,1 0 1,0 0-1,0-1 0,-1 1 0,1 0 1,0 0-1,0 0 0,0-1 1,0 1-1,0 0 0,0-1 0,0 1 1,0-1-1,0 1 0,0-1 0,0 0 1,0 1-1,0-1 0,1 0 0,-1 0 1,0 0-1,0 0 0,0 0 0,2 0 1,8 0 96,0-1 0,-1 0 0,15-3-1,-5 1-32,90-12-64,-12 0-57,-95 15 7,-1-1 0,1 1 0,-1 0 0,1 0 0,-1 0 0,1 0 0,-1 0 0,1 1 0,-1-1 0,1 1 0,-1-1 0,0 1 0,5 2 0,-1 0 958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2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9648,'0'0'9226,"2"-11"-8606,7-34-1,-8 42-539,1 0 1,-1 1 0,0-1-1,1 1 1,0-1 0,0 1-1,0 0 1,0-1 0,0 1-1,0 0 1,0 0-1,1 1 1,-1-1 0,0 0-1,1 1 1,0 0 0,-1-1-1,1 1 1,3-1 0,4-2 216,7-4 252,0 1 1,1 1-1,35-7 0,59-4 1172,-85 14-1369,9 0 142,40 1 0,-54 2-2034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4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8240,'0'0'15654,"-4"13"-15435,-3 19-2,1 0 0,1 1 1,0 35-1,4 10 173,2 69 571,6-34 1273,67-459-394,-71 334-1737,1 0 0,0 0 0,0 0-1,1 1 1,1-1 0,0 1 0,14-18 0,23-42 207,-42 70-312,-1 0-1,1 1 0,0-1 0,0 0 0,0 0 0,0 0 1,-1 1-1,1-1 0,0 1 0,0-1 0,0 0 0,1 1 1,-1 0-1,0-1 0,0 1 0,0 0 0,0-1 0,0 1 1,0 0-1,1 0 0,-1 0 0,0 0 0,0 0 0,0 0 1,0 0-1,0 0 0,1 1 0,-1-1 0,0 0 0,0 1 1,0-1-1,0 1 0,0-1 0,0 1 0,0-1 0,2 3 1,-1-2-10,0 1 1,0 0 0,-1 0-1,1 0 1,0 0 0,-1 1-1,1-1 1,-1 0 0,0 1-1,1-1 1,-1 1 0,0-1-1,-1 1 1,1-1 0,0 1-1,-1 3 1,18 85-176,1 83 170,-14-26 597,-11-99-8,-5-91-744,10 26-4299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9:0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31 5416,'0'0'6018,"-12"1"-5684,11-1-331,-11 1 140,0 0 0,-1 1 0,1 1-1,0 0 1,0 0 0,-20 10-1,6 1 117,1 2 0,0 1-1,1 0 1,1 2-1,1 1 1,-37 41 0,43-42-126,2 0 1,0 1 0,1 0-1,1 1 1,1 1-1,1 0 1,1 0 0,1 1-1,-5 23 1,11-37-63,1 1 0,0-1 0,0 1 0,1-1 0,1 1 0,-1 0 1,2-1-1,-1 0 0,6 18 0,-7-25-46,1 1 1,0 0-1,0-1 1,0 1 0,1-1-1,-1 1 1,0-1-1,1 0 1,0 1-1,-1-1 1,1 0-1,0 0 1,0 0-1,0 0 1,0 0-1,1-1 1,-1 1 0,0-1-1,1 1 1,-1-1-1,1 0 1,-1 0-1,1 0 1,0 0-1,0-1 1,-1 1-1,1-1 1,0 1-1,0-1 1,-1 0 0,1 0-1,0 0 1,0-1-1,0 1 1,-1-1-1,6-1 1,3-2 39,-1 0 0,1-1 0,-1 0 1,0-1-1,-1 0 0,1-1 0,-1 0 0,-1 0 1,1-1-1,-1 0 0,0-1 0,12-17 0,4-10 134,-2 0 0,18-40 1,-40 76-200,17-35 173,-2 8 232,17-47 0,-32 81-313,0 1 0,1-1 1,0 0-1,0 0 0,0 0 0,1 1 1,4 8-1,1 5-107,0-1 0,13 21 0,-16-33 10,0-1 0,1 0 0,0 0 0,1 0 0,9 9 0,-13-15 2,0 1 1,0 0 0,0-1-1,0 1 1,0-1 0,0 0 0,0 0-1,0 1 1,1-2 0,-1 1-1,0 0 1,1 0 0,-1-1 0,1 1-1,-1-1 1,1 0 0,-1 0-1,1 0 1,-1 0 0,1 0 0,-1 0-1,1-1 1,3 0 0,0-2 10,0 0-1,0 0 1,0-1 0,-1 1 0,0-1 0,0 0-1,0-1 1,0 1 0,0-1 0,-1 0 0,0 0 0,7-11-1,1-5 42,-2 0-1,11-28 1,-11 25 6,-8 19-33,0 0 0,0 0-1,0-1 1,-1 1-1,0 0 1,0-1 0,0 1-1,-1-1 1,0 1 0,0-1-1,0 1 1,-1 0 0,0-1-1,0 1 1,0-1-1,-3-5 1,-1-1 51,-1 0 1,-1 1-1,0 0 1,0 0-1,-14-15 0,13 14 32,8 12-98,0-1 0,-1 0 0,1 1 0,0-1 0,0 1 0,-1-1 0,1 1 0,0-1 0,-1 1 0,1-1 0,-1 1 0,1-1 0,-1 1 0,1-1 0,-1 1 0,1 0 1,-1-1-1,1 1 0,-1-1 0,54 4-34,78 13 1,-14 0-77,15-10-163,211-18 0,-264 10 236,-79 2 33,0 0-1,0 0 1,0 0-1,1 0 0,-1 0 1,0 0-1,0 0 1,0 0-1,0 0 1,1 0-1,-1 0 0,0 0 1,0 0-1,0 0 1,0 0-1,1 0 1,-1 0-1,0 0 0,0 0 1,0 0-1,0 0 1,1 0-1,-1 0 1,0 0-1,0 0 0,0 0 1,0 0-1,0 0 1,1 0-1,-1-1 1,0 1-1,0 0 0,0 0 1,0 0-1,0 0 1,0 0-1,1 0 1,-1-1-1,0 1 0,0 0 1,0 0-1,0 0 1,0 0-1,0-1 1,0 1-1,0 0 0,0 0 1,0 0-1,0 0 1,0-1-1,0 1 0,0 0 1,0 0-1,0 0 1,0 0-1,0-1 1,0 1-1,0 0 0,0 0 1,0 0-1,0-1 1,-1 1 3,1 0 1,-1-1-1,1 1 0,-1-1 1,0 1-1,1-1 0,-1 1 1,1 0-1,-1 0 1,0-1-1,1 1 0,-1 0 1,0 0-1,1 0 1,-1 0-1,0-1 0,-1 1 1,-11 1 16,0 1-1,0-1 1,0 2 0,0 0 0,0 1 0,0 0 0,1 1 0,-1 0 0,1 1 0,1 0 0,-15 11 0,10-7-14,1 2 1,0 0-1,2 1 1,-1 0 0,1 1-1,1 1 1,-13 19 0,17-20 3,1 1 1,0 1-1,1-1 1,1 1-1,0 0 1,1 0-1,1 0 1,0 1-1,1-1 1,1 1-1,1 0 1,0-1-1,1 1 1,1-1-1,5 23 1,-6-34-6,0 1 0,1-1 0,0 0-1,0 1 1,0-1 0,0 0 0,1 0 0,0-1 0,0 1 0,4 5 0,-5-9-3,0 1 0,-1-1 1,1 0-1,0 1 0,0-1 0,0 0 1,0 0-1,0 0 0,0 0 0,0 0 0,0-1 1,0 1-1,1-1 0,-1 1 0,0-1 0,0 0 1,0 0-1,1 0 0,-1 0 0,0 0 0,0 0 1,1-1-1,-1 1 0,0-1 0,0 1 1,0-1-1,3-2 0,3 0 8,-1-2 0,0 1 0,0-1-1,-1 0 1,0-1 0,0 1 0,0-1 0,0-1 0,-1 1-1,0-1 1,0 0 0,-1 0 0,0 0 0,4-9 0,4-12 53,0-1 0,10-42 0,-19 60-44,3-9 52,0 0-1,-2 0 1,-1-1 0,2-27-1,-7 42 13,-3 12-47,-2 12-21,3-5-22,2 1-1,0-1 1,0 0-1,1 1 1,1-1 0,0 1-1,0-1 1,2 1-1,4 21 1,-4-25-12,1-1 0,0 1 0,0-1 0,1 0 0,0 0-1,1 0 1,0 0 0,0-1 0,1 0 0,0 0 0,0-1 0,1 1 0,15 12 0,-20-19 12,1 1 0,-1 0 0,1-1 0,-1 0 0,1 0 0,-1 1 0,1-2 0,0 1 0,-1 0 0,1 0 0,0-1 0,0 0 0,0 1 0,0-1 0,-1 0 0,1 0 0,3-1 0,-1 0 6,-1 0 0,0-1 0,1 1 0,-1-1 0,0 0 0,0 0 0,0-1 0,0 1 0,6-6 0,3-4 27,-1-1-1,0-1 0,-1 0 0,13-20 0,10-21 243,44-101 1,-57 111-96,-11 17-75,-4 10-42,-4 14-62,-1 6-34,0 46-27,1 0 0,3-1 0,2 1 0,22 77 0,-27-118 60,-1-2 3,1 0 0,-1-1-1,1 1 1,0 0-1,0-1 1,0 1 0,0-1-1,1 1 1,4 5-1,-6-10 3,-1 0 0,0 0 0,1 0-1,-1 0 1,0 0 0,0 1 0,1-1-1,-1 0 1,0 0 0,1 0 0,-1 0-1,0 0 1,1 0 0,-1 0 0,0-1-1,1 1 1,-1 0 0,0 0 0,1 0-1,-1 0 1,0 0 0,0 0 0,1-1-1,-1 1 1,0 0 0,0 0 0,1 0-1,-1 0 1,0-1 0,0 1 0,1 0-1,-1 0 1,0-1 0,0 1 0,0-1-1,6-12 54,-4 7-32,16-45 123,12-61 1,5-14 147,-30 111-254,-4 9-19,1 0-1,0 0 1,0 0 0,7-10-1,-9 15-19,1 1 0,-1 0 0,1-1 0,-1 1 0,1 0 0,-1-1 0,1 1 0,-1 0-1,1 0 1,0 0 0,-1 0 0,1 0 0,-1-1 0,1 1 0,0 0 0,-1 0 0,1 0 0,-1 1-1,1-1 1,0 0 0,-1 0 0,1 0 0,-1 0 0,1 0 0,0 1 0,-1-1 0,1 0 0,-1 1 0,1-1-1,-1 0 1,1 1 0,21 15-34,-16-10 31,21 13-25,0 0 0,0-1 0,2-2-1,0-1 1,1-2 0,44 15 0,-63-25 21,1 0 1,0-1-1,-1 0 1,1-1-1,0-1 1,0 0-1,0 0 1,0-1-1,0 0 1,0-1-1,13-5 1,-17 5 13,0-1 0,-1 0 0,1-1 1,-1 0-1,0 0 0,0-1 1,0 0-1,0 0 0,-1 0 0,0-1 1,0 0-1,-1 0 0,1-1 0,-1 1 1,-1-1-1,8-14 0,-10 16 3,0 0-1,-1 0 1,1 0-1,-1 0 1,0-1-1,-1 1 1,1 0-1,-1-1 1,0 1-1,0-1 0,-1 1 1,1 0-1,-1-1 1,-3-6-1,4 10-4,-1 0 0,0-1-1,1 1 1,-1 0 0,0 0-1,-1 0 1,1-1-1,0 1 1,-1 1 0,1-1-1,-1 0 1,1 0 0,-1 0-1,0 1 1,0-1-1,0 1 1,0-1 0,0 1-1,0 0 1,0 0-1,0 0 1,0 0 0,-1 0-1,1 1 1,0-1 0,-1 1-1,1-1 1,0 1-1,-1 0 1,1 0 0,-1 0-1,1 0 1,0 0 0,-5 1-1,1 1-8,1-1 0,0 1 0,0 0 1,0 1-1,1-1 0,-1 1 0,0 0 0,1 0 0,0 0 0,-1 0 0,1 1 0,0 0 0,1 0 0,-1 0 0,1 0 0,0 1 0,0-1 0,0 1 1,1 0-1,-1-1 0,-2 11 0,2-8-10,1 1 0,0 0 0,0 1 0,1-1 1,0 0-1,0 0 0,1 1 0,0-1 0,1 0 1,-1 1-1,2-1 0,-1 0 0,5 12 0,-2-8-5,1-1 1,1 1-1,0-1 0,0-1 0,1 1 0,0-1 0,1 0 0,0-1 0,1 0 0,18 15 1,-22-20 13,0 0 1,1 0 0,0-1 0,-1 0 0,1 0-1,0-1 1,0 0 0,1 0 0,-1 0 0,0 0 0,1-1-1,-1 0 1,1-1 0,-1 1 0,1-1 0,0-1-1,-1 1 1,1-1 0,-1 0 0,0 0 0,1-1-1,8-3 1,-4 0 6,0-1-1,-1 0 0,1 0 0,-1-1 0,-1-1 1,1 1-1,-1-2 0,10-10 0,9-14 40,24-38 0,13-16 18,-48 67-46,-1 0-1,-1 0 0,20-36 1,-32 50-13,18-30 9,-20 34-13,0 1 1,0-1-1,0 1 1,0-1-1,1 1 1,-1 0-1,0 0 1,1-1-1,-1 1 1,1 0-1,-1 0 1,1 0-1,0 1 1,-1-1-1,1 0 1,0 1-1,0-1 1,2 0-1,-3 2 2,0 0 0,0-1 0,0 1-1,-1 0 1,1 0 0,0 0 0,0-1 0,-1 1-1,1 0 1,-1 0 0,1 0 0,-1 0-1,1 0 1,-1 0 0,1 0 0,-1 1 0,0-1-1,0 0 1,1 0 0,-1 0 0,0 0 0,0 2-1,0-1 2,4 44-29,-2-1-1,-3 1 1,-6 59-1,5-85 28,-1 21 6,-2-1 0,-1 1 0,-2-1 0,-21 60 0,28-97 3,0 0 0,0 0 1,-1 0-1,0 0 0,1 0 1,-1 0-1,0 0 0,-1-1 1,-2 4-1,4-5-1,0 0 0,0-1 1,0 1-1,0-1 0,0 1 1,0-1-1,-1 0 0,1 0 1,0 1-1,0-1 0,0 0 1,0 0-1,0 0 0,0 0 1,-1 0-1,1 0 0,0 0 1,0-1-1,0 1 0,0 0 0,0-1 1,0 1-1,0-1 0,0 1 1,0-1-1,0 1 0,0-1 1,0 0-1,0 1 0,-1-2 1,-11-10 94,0-1 0,1 0 0,0-1 0,1-1 0,-16-25 0,0-18 242,80 87-280,182 90 79,-217-110-94,0-2-1,0 0 1,1-1 0,24 4-1,-37-8-18,0-2 0,1 1-1,-1-1 1,1 1 0,-1-2-1,1 1 1,-1-1 0,1 0-1,-1 0 1,0-1 0,1 0-1,-1 0 1,0 0 0,0-1 0,0 0-1,8-5 1,-8 3-10,-1 0 0,1 0 1,-1 0-1,0-1 0,-1 1 1,1-1-1,6-13 0,0-6-3345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3:5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0 641 5520,'0'0'6081,"10"4"-5812,2 1-107,0-2 0,0 1 1,0-1-1,0-1 0,0 0 0,15-1 0,-12-1 21,-1-1 0,1-1 1,-1-1-1,1 0 0,-1-1 1,0 0-1,-1-1 0,14-7 0,16-10 258,43-30-1,-28 15-169,97-64 402,-138 90-572,-1 0-1,0-1 0,-1-1 1,19-21-1,-27 27-24,-1-1 1,0 0 0,0 0-1,-1 0 1,0-1-1,0 0 1,-1 0 0,0 0-1,-1 0 1,5-19-1,-7 22-28,-1 0-1,0 0 0,0 0 0,0 0 0,0 0 0,-1 1 0,0-1 1,0 0-1,-1 0 0,1 1 0,-1-1 0,-1 1 0,1-1 0,-1 1 1,0 0-1,0 0 0,0 0 0,-1 0 0,1 1 0,-1-1 1,-1 1-1,1 0 0,0 0 0,-11-6 0,12 9-36,0-1 1,0 1-1,0 0 1,0 0-1,-1 0 0,1 0 1,0 1-1,-1-1 1,1 1-1,0 0 0,-1 0 1,1 0-1,-1 1 0,1-1 1,0 1-1,-1-1 1,1 1-1,0 0 0,-4 2 1,-4 2 16,-1 0 1,1 1-1,-19 13 0,26-16-25,0 0 0,0 0 0,1 0-1,-1 1 1,1-1 0,0 1-1,0 0 1,0 0 0,1 0-1,0 0 1,-1 1 0,1-1 0,1 1-1,-1-1 1,1 1 0,0 0-1,0-1 1,0 1 0,0 0 0,1 0-1,0 0 1,0-1 0,0 1-1,1 0 1,1 7 0,3 10-14,1 0 0,1-1 1,1 0-1,12 25 0,-10-24-4,13 31 26,-3 1 0,24 101 0,-36-117 36,-2 1 0,-2-1-1,-2 1 1,-1 0-1,-5 43 1,1-61-6,-1 0 1,-1 0-1,-1-1 0,-1 1 1,-1-2-1,0 1 0,-2-1 1,0 0-1,-1-1 0,-19 24 1,25-36-15,-1 0-1,0 0 1,0 0 0,0-1 0,0 0 0,-1 0 0,0-1-1,0 0 1,-8 4 0,10-6-10,1 0 0,-1 0 0,1-1-1,-1 0 1,0 1 0,1-2 0,-1 1 0,0 0 0,0-1-1,0 0 1,1 0 0,-1-1 0,0 1 0,0-1 0,0 0 0,-6-3-1,9 3-2,0 1-1,0-2 1,0 1-1,1 0 1,-1 0-1,0-1 1,1 1-1,-1 0 1,1-1-1,-1 0 1,1 1-1,0-1 1,0 0-1,0 0 1,0 0-1,0 0 1,0 1-1,0-1 1,1-1-1,-1 1 1,0 0-1,1 0 1,0 0-1,0 0 1,0 0-1,0 0 1,0 0-1,0 0 1,0-1-1,0 1 1,1 0-1,-1 0 1,2-2-1,0-4 21,0 1-1,1 0 0,0 0 0,1 0 1,-1 0-1,1 0 0,9-11 1,13-13 66,32-28 0,-47 49-81,1 0 1,-1 1-1,1 1 0,1 0 1,0 1-1,18-8 1,0 2 19,83-28 95,-96 36-108,0 0 0,0 2 0,0 0 0,30 0-1,-35 2-13,0 0 0,21-5 0,-22 3 59,0 1 0,21-1-1,-32 3-39,-18 22 74,-8 13-37,18-27-69,0 1 1,1-1-1,0 1 1,1 1-1,-9 18 0,13-25-1,1 0 0,-1 0 0,0 0 0,1 0 0,0 0 0,0 0 0,0 0 0,0 0-1,0 0 1,1 0 0,-1 0 0,1 0 0,0 0 0,0 0 0,0 0 0,0 0 0,0 0 0,1 0-1,-1-1 1,1 1 0,0 0 0,0-1 0,0 0 0,0 1 0,3 1 0,-1 0 0,0-1 1,0 1 0,0-1-1,0 0 1,1-1 0,-1 1-1,1-1 1,-1 0 0,8 3-1,-9-4 5,0-1 0,0 1-1,0-1 1,0 1-1,0-1 1,0 0-1,0 0 1,0 0 0,0-1-1,0 1 1,-1-1-1,1 1 1,0-1 0,0 0-1,0 0 1,0 0-1,3-3 1,-5 3 5,0 0 0,0-1 0,0 1 1,0-1-1,0 0 0,0 1 0,0-1 0,-1 1 0,1-1 0,-1 0 0,1 0 1,-1 1-1,0-1 0,0 0 0,0 0 0,0 1 0,0-1 0,0 0 1,0 0-1,0 1 0,-1-1 0,0-2 0,0-1 7,0 0 1,0 0-1,-1 0 1,1 0-1,-1 0 0,-4-7 1,3 8-7,1 0 1,-1 1 0,-1-1-1,1 1 1,0 0 0,-1 0 0,0 0-1,0 1 1,0-1 0,0 1-1,0 0 1,0 0 0,0 0-1,-1 0 1,1 1 0,-1 0 0,-6-1-1,11 2-9,-1 0-1,1 0 0,0 0 1,0 0-1,-1 0 0,1 0 1,0 0-1,0 0 0,-1 0 1,1 0-1,0 0 0,0 0 1,-1 0-1,1 0 0,0 0 1,0 0-1,-1 0 0,1 0 0,0-1 1,0 1-1,-1 0 0,1 0 1,0 0-1,0 0 0,0 0 1,-1-1-1,1 1 0,0 0 1,0 0-1,0 0 0,0-1 1,-1 1-1,1 0 0,0 0 1,0-1-1,0 1 0,0 0 1,0-1-1,6-8-15,15-8 2,-18 15 14,22-13-27,51-24 0,-68 36 26,0 0 0,0 0 0,0 1 0,0 0 0,1 1 0,-1 0 0,0 0 1,1 1-1,-1 0 0,1 0 0,12 3 0,-18-3 1,-1 2 0,1-1 0,0 0 0,0 0 0,-1 1 0,1 0 1,-1-1-1,1 1 0,-1 0 0,0 0 0,0 0 0,0 1 0,0-1 0,0 0 0,0 1 0,-1-1 0,1 1 0,-1 0 0,1-1 1,-1 1-1,0 0 0,0 0 0,-1 0 0,1 0 0,0 4 0,2 11-15,-1 0-1,-1-1 1,-1 22 0,-1-21-3,2 25-6,-1-42 24,0-1 0,0 0 0,0 1-1,1-1 1,-1 0 0,0 0 0,0 1 0,1-1 0,-1 0 0,0 0 0,0 0 0,1 0 0,-1 1 0,0-1 0,1 0 0,-1 0 0,0 0 0,1 0 0,-1 0 0,0 0 0,0 0 0,1 0 0,-1 0 0,0 0 0,1 0 0,-1 0 0,0 0 0,1 0 0,-1 0-1,0 0 1,1 0 0,-1 0 0,0 0 0,1 0 0,-1 0 0,0-1 0,0 1 0,1 0 0,12-7 3,45-48 69,24-17 35,-60 54-82,-15 12-11,-1 0-1,2 1 1,-1-1 0,1 1-1,0 1 1,0 0 0,15-6-1,-21 9-11,-1 1 0,0 0 0,0 0 0,1 0 1,-1 0-1,0 0 0,0 0 0,0 0 0,1 0 0,-1 0 0,0 1 0,0-1 0,1 0 0,-1 1 0,0-1 0,0 1 0,0-1 0,0 1 0,0 0 0,0-1 0,0 1 0,0 0 0,0 0 0,0 0 0,0 0 0,-1 0 1,1 0-1,0 0 0,0 0 0,-1 0 0,1 0 0,-1 0 0,1 0 0,-1 0 0,1 2 0,1 5-7,1 1-1,-1 0 1,-1 0 0,1 9 0,0 0-21,1 0 16,-1-6 2,0 1-1,1-1 0,0 1 0,7 15 1,-9-25 9,0-1 1,0 0-1,0 0 1,0 1-1,0-1 0,1 0 1,-1 0-1,1-1 1,0 1-1,0 0 1,-1 0-1,1-1 1,0 1-1,0-1 1,0 0-1,1 1 0,-1-1 1,0 0-1,0 0 1,1 0-1,-1-1 1,0 1-1,1-1 1,-1 1-1,1-1 1,-1 0-1,1 0 0,3 0 1,12-3 8,0 0 0,-1-1 0,1-1-1,-1-1 1,0 0 0,-1-1 0,20-12 0,9-8 27,49-39 0,-75 53-2,-2-1 0,0-1 0,0 0 0,-2-1 0,20-25 0,-35 41-33,0 0 0,0 0 1,0 0-1,0 0 1,0 0-1,1 0 0,-1 0 1,0-1-1,0 1 1,0 0-1,0 0 0,0 0 1,0 0-1,0 0 1,0 0-1,0 0 0,0 0 1,0-1-1,0 1 1,0 0-1,0 0 1,0 0-1,0 0 0,0 0 1,0 0-1,0 0 1,0-1-1,0 1 0,0 0 1,0 0-1,0 0 1,0 0-1,0 0 0,0 0 1,0 0-1,0-1 1,0 1-1,0 0 0,0 0 1,0 0-1,0 0 1,0 0-1,0 0 0,0 0 1,-1 0-1,1 0 1,0-1-1,0 1 0,0 0 1,0 0-1,-9 1 26,-11 8-28,9-1 1,-1 1 0,1 0 0,0 1-1,1 0 1,0 0 0,1 1 0,0 1 0,1 0-1,-10 18 1,16-27-1,1 0 0,-1 0 0,1 0 0,0 1 0,0-1 0,0 0 0,0 1 0,0-1 0,1 1 0,0-1 0,-1 1 0,1-1 0,1 1 0,-1-1 0,0 0 0,1 1 0,0-1 0,0 1 0,0-1 0,0 0 0,0 0 0,2 4 0,-1-5 0,-1 0 0,1 0 0,-1 0 0,1 0 0,0 0 0,0 0 0,0-1 0,0 1 0,0-1 0,0 1 0,1-1 0,-1 0 0,0 0 0,1 0 0,-1 0 0,0 0 0,1-1 0,-1 1 0,1-1 0,0 1 0,-1-1 0,1 0 0,-1 0 0,1 0 0,-1 0 0,1-1 0,0 1 0,-1-1 0,1 1 0,2-3 0,-1 2 6,0-1-1,0 0 1,0 0 0,0-1-1,-1 1 1,0-1-1,1 0 1,-1 0 0,0 0-1,0 0 1,0 0-1,-1-1 1,1 1 0,-1-1-1,0 0 1,0 0-1,0 0 1,0 0 0,1-7-1,3-8 48,-1-1-1,4-37 1,-7 38-39,3-4 27,0-13 34,8 239-210,-5-124 88,-7-65 42,6 58-9,-4-1 0,-9 130 0,6-197 20,-1 0 0,1 0 0,-1 1-1,0-1 1,-1-1 0,1 1 0,-1 0 0,1 0 0,-1 0 0,0-1-1,-1 1 1,1-1 0,0 0 0,-1 1 0,0-1 0,0 0 0,0-1 0,0 1-1,0 0 1,-1-1 0,-5 3 0,4-3 12,0 0 0,-1 0 0,1 0-1,-1-1 1,0 0 0,1 0 0,-1-1 0,0 1 0,0-1 0,1-1-1,-1 1 1,0-1 0,0 0 0,1 0 0,-7-2 0,6 1 3,0 0 0,0-1 1,0 1-1,1-1 0,-1-1 1,1 1-1,0-1 0,-1 0 1,2 0-1,-1 0 1,0 0-1,-4-7 0,6 7-15,1 1 0,0 0 0,0 0 0,0-1 0,1 1 0,-1-1 0,1 1 0,0-1 0,0 0 0,0 1-1,0-1 1,1 0 0,-1 0 0,1 0 0,0 0 0,0 1 0,1-1 0,-1 0 0,1 0 0,0 0 0,1-4 0,1-2-5,1 1 0,0 0 1,0 0-1,1 0 0,0 1 1,0-1-1,1 1 0,0 0 1,1 1-1,14-14 0,-8 10 0,11-10-1,1 1 1,1 0 0,38-20 0,-28 19 43,0-2 0,-2-1 0,-1-2-1,-1-1 1,42-46 0,5-22 1,-72 88-5,-5 8-22,-4 12-21,-1-1-12,-1 17-16,-2 45-1,6-64 19,0 0-1,1 0 1,0 0-1,1 0 1,0-1 0,1 1-1,-1-1 1,8 15-1,-9-22 16,0 0 0,0-1 1,0 1-1,0 0 0,0-1 0,1 1 0,-1-1 0,1 0 0,-1 1 0,1-1 0,-1 0 1,1 0-1,0 0 0,-1 0 0,1 0 0,0 0 0,0 0 0,0-1 0,0 1 0,0-1 0,0 1 1,0-1-1,0 0 0,0 0 0,0 0 0,0 0 0,0 0 0,0 0 0,0 0 0,0-1 1,0 1-1,0-1 0,0 0 0,0 1 0,2-2 0,3-1 6,0-1 0,-1 1 1,1-1-1,0 0 0,-1-1 0,0 0 0,0 0 0,5-6 1,12-16 18,-1-1 0,-2-1 0,0-1 0,15-32 0,53-135 62,-55 121-56,-3-3 25,-2-2-1,-5 0 1,-3-2-1,18-155 1,-32 150 46,-6 88-104,1 0 1,-1 0-1,0-1 1,0 1 0,0 0-1,0-1 1,0 1-1,0 0 1,0 0-1,0-1 1,0 1-1,0 0 1,0-1-1,0 1 1,-1 0-1,1-1 1,0 1 0,0 0-1,0 0 1,0-1-1,0 1 1,0 0-1,-1 0 1,1-1-1,0 1 1,0 0-1,0 0 1,-1 0-1,1-1 1,0 1-1,0 0 1,-1 0 0,-7 6-7,-5 15-21,-2 15-38,1 1 1,2 1-1,-11 61 0,21-88 52,-1 6-27,1 1 0,0 26 1,-1 18-27,-33 146 11,27-86 55,5-94-5,-5 39-65,0 73 1,16-105 69,-1-13 0,-5-16 0,0 0 0,0-1 0,1 1 0,0 0 0,0-1 0,0 1 0,6 8 0,-7-12 0,0 0 0,1 0 0,0 0 0,-1-1 0,1 1 0,0 0 0,0-1 0,0 0 0,0 1 0,0-1 0,0 0 0,0 0 0,0 0 0,0 0 0,1-1 0,-1 1 0,0 0 0,1-1 0,-1 0 0,0 1 0,5-1 0,-2 0 9,1-1-1,0 1 1,-1-1 0,1 0-1,-1-1 1,1 1-1,-1-1 1,0 0-1,0-1 1,0 1-1,0-1 1,0 0 0,0 0-1,-1 0 1,8-7-1,1-3 39,-1-1 0,0-1-1,13-22 1,-11 17-32,-9 11 17,0 0 0,0-1 0,4-13 0,5-10 13,-12 29-48,1-2-17,-4 10-7,-1 18-3,1 34 17,-1-26-7,2 0 1,1-1-1,1 1 1,11 50 0,-13-78 17,1 0 1,-1 0-1,1 0 1,0 0-1,-1-1 1,1 1-1,0 0 1,0 0 0,0-1-1,0 1 1,0-1-1,1 1 1,-1-1-1,0 1 1,1-1-1,-1 0 1,3 2 0,-2-3 0,-1 1 1,0-1-1,0 0 1,1 1-1,-1-1 1,0 0-1,1 0 1,-1 0-1,0 0 1,1 0-1,-1-1 1,0 1-1,0 0 1,1 0-1,-1-1 1,0 1-1,0-1 1,0 1-1,2-2 1,3-2 5,-1 0-1,0 0 1,0-1 0,0 1-1,0-1 1,-1 0 0,0-1 0,6-9-1,7-16 31,-2-1 0,15-44-1,-10 23 61,-17 43-175,-5 29 9,2 5 34,2 0 0,1 0-1,1-1 1,0 0 0,10 25-1,-12-42 37,0 0 0,1 0 0,0 0-1,5 8 1,-7-12 1,0-1 0,1 1 0,-1 0 0,0-1 0,0 0 0,1 1 0,-1-1-1,1 0 1,-1 0 0,1 0 0,-1 0 0,1 0 0,0 0 0,-1 0 0,1 0 0,0-1 0,0 1-1,0-1 1,3 1 0,-2-1 3,-1 0-1,1-1 0,0 1 1,0-1-1,0 0 1,0 1-1,-1-1 1,1-1-1,0 1 0,-1 0 1,1-1-1,-1 1 1,1-1-1,-1 0 1,0 0-1,1 0 0,-1 0 1,0 0-1,-1 0 1,4-5-1,2-4 13,-1 0 1,0 0-1,6-19 0,-10 26-13,9-30 19,-6 20-6,-1 0-1,2 0 1,0 1-1,0-1 0,12-16 1,-16 28-13,0-1 0,1 0-1,-1 1 1,0 0 0,1-1 0,-1 1 0,1 0 0,0 0 0,0 1-1,0-1 1,0 0 0,0 1 0,0 0 0,0 0 0,0 0 0,0 0-1,1 0 1,-1 1 0,0-1 0,1 1 0,-1 0 0,0 0 0,1 0-1,-1 0 1,0 1 0,1 0 0,-1-1 0,0 1 0,5 2 0,17 7-27,0 1 0,0 1 0,-1 1 0,23 17 1,-43-28 25,-2 0 2,-1-1 1,1 1-1,0-1 0,0 0 0,1 0 1,-1 0-1,0 0 0,4 1 0,-20-17 163,10 14-164,0 0 1,0 0 0,0 0 0,0 0-1,0 0 1,0 1 0,0 0 0,0 0-1,0 0 1,0 0 0,1 0 0,-1 1 0,0 0-1,0 0 1,0 0 0,0 0 0,0 1-1,1-1 1,-1 1 0,1 0 0,-1 0-1,1 0 1,0 1 0,0-1 0,-5 6 0,1-2-11,0 0 0,0 0 0,1 1 1,0 0-1,1 0 0,-1 1 0,1 0 1,1 0-1,-1 0 0,1 0 0,1 1 1,0-1-1,0 1 0,0 0 0,-1 18 1,3-25 6,1 0 1,0-1-1,0 1 1,0 0-1,0 0 1,0 0-1,0 0 1,0 0-1,1 0 1,-1 0-1,1 0 1,-1 0-1,1-1 1,0 1-1,0 0 1,0 0-1,0-1 1,0 1-1,0 0 1,2 1-1,-1-1-2,0 0 1,1 0-1,-1-1 0,1 1 0,-1-1 0,1 0 0,0 1 1,-1-1-1,1 0 0,0 0 0,0-1 0,4 1 0,-2 0 7,1 0 0,0-1-1,0 0 1,-1 0-1,1-1 1,0 1-1,-1-1 1,1-1-1,-1 1 1,1-1 0,-1 0-1,0 0 1,9-4-1,-4-2 7,0-1-1,-1 1 1,0-2 0,0 1-1,-1-1 1,0 0-1,0-1 1,-2 0-1,1 0 1,-1-1 0,-1 0-1,0 0 1,4-14-1,2-18 23,-1-1 0,5-63 0,-12 88-23,9-81 75,-4-1 0,-7-162 0,-3 247-76,1 2 22,0 0 0,-1 0 1,-7-24-1,9 38-29,0 1 0,0-1-1,-1 1 1,1-1 0,0 1 0,0 0-1,0-1 1,0 1 0,-1-1 0,1 1-1,0 0 1,0-1 0,-1 1-1,1 0 1,0-1 0,-1 1 0,1 0-1,0 0 1,-1-1 0,1 1 0,-1 0-1,1 0 1,0 0 0,-1-1 0,1 1-1,-1 0 1,1 0 0,0 0-1,-1 0 1,1 0 0,-1 0 0,1 0-1,-1 0 1,1 0 0,-1 0 0,-17 11-20,-10 23-17,20-18 22,1-1 0,1 1 0,0 0 0,1 0 0,0 0 0,1 1 0,1 0 0,1-1 0,0 19 0,1 26-42,7 68 1,-5-115 40,0 6-1,4 46-64,2 0-1,16 69 0,-16-111 50,0-1-1,2 1 1,11 23-1,-15-39 23,-1 1 0,1-1 1,1 0-1,0-1 0,0 1 0,0-1 0,1 0 0,0-1 0,0 1 0,16 9 0,-22-15 10,1 0 0,-1-1 0,1 1-1,0 0 1,0-1 0,-1 1 0,1-1 0,0 0-1,0 0 1,0 1 0,0-1 0,-1 0 0,1-1-1,0 1 1,0 0 0,0 0 0,-1-1 0,3 0-1,0-1 5,0 1-1,0-1 1,-1 0-1,1 0 0,0-1 1,-1 1-1,6-6 1,-1-1 8,0 0 1,-1 0 0,0 0-1,12-22 1,17-48 121,-35 80-134,0 0 0,-1-1 1,1 1-1,0 0 0,-1 0 0,1 0 1,-1 0-1,1-1 0,-1 1 1,1 0-1,-1 0 0,0 0 1,1 0-1,-1 0 0,0 0 1,0 0-1,0 0 0,1 0 1,-2 2-1,9 32-31,-6-14 6,-1-13 17,-1 0 0,1-1-1,1 1 1,-1 0 0,2-1-1,-1 1 1,1-1 0,0 1-1,0-1 1,8 12 0,-11-19 7,1 1 0,-1-1 1,1 0-1,-1 1 0,1-1 1,-1 1-1,1-1 0,-1 0 1,1 1-1,-1-1 0,1 0 1,0 0-1,-1 1 0,1-1 1,0 0-1,-1 0 0,1 0 1,-1 0-1,1 0 0,0 0 1,-1 0-1,1 0 0,0 0 1,-1 0-1,1 0 0,0 0 1,19-12 24,12-24 21,-29 33-45,56-85 121,-41 58-1,42-50 1,-59 79-119,-1 0 0,1 0 0,0 0 0,-1 0 0,1 1 0,0-1 0,0 0 0,0 0 0,0 1 0,-1-1 0,1 1-1,0-1 1,0 1 0,0-1 0,0 1 0,1 0 0,-1-1 0,0 1 0,0 0 0,0 0 0,0 0 0,0 0 0,0 0 0,2 0 0,-2 0-3,0 1 0,0 0-1,0-1 1,1 1 0,-1 0 0,0 0 0,0 0 0,0 0 0,0 0 0,-1 0 0,1 0 0,0 0 0,0 0 0,-1 1-1,1-1 1,0 2 0,3 7-15,-1 1-1,0-1 0,3 20 1,-5-24 15,0 5-7,3 17-7,-4-27 15,0 0 0,1 0-1,-1 1 1,0-1 0,1 0 0,-1 0 0,1 0-1,-1 0 1,1 0 0,-1 0 0,1 0-1,0 0 1,0 0 0,-1 0 0,3 2 0,-2-3 3,0 0 0,-1 0 0,1 0-1,0 0 1,0 0 0,0 0 0,0 0 0,-1-1 0,1 1 0,0 0 0,0 0 0,0-1 0,-1 1 0,1 0 0,0-1 0,0 1 0,-1-1 0,1 1 0,0-1 0,-1 1 0,1-1 0,0-1 0,15-15 63,-3 0 1,15-28 0,-21 32-21,1 0 0,0 0 0,1 1 0,1 0 0,12-12 0,-22 23-48,1 0 1,-1 1 0,1-1 0,-1 0 0,1 1 0,0-1 0,-1 1 0,1-1 0,0 1 0,0-1-1,0 1 1,-1 0 0,1-1 0,0 1 0,0 0 0,0-1 0,-1 1 0,1 0 0,0 0 0,0 0-1,0 0 1,0 0 0,0 0 0,0 0 0,-1 0 0,1 0 0,0 1 0,0-1 0,0 0 0,0 0 0,0 1-1,-1-1 1,1 0 0,0 1 0,0-1 0,-1 1 0,1-1 0,0 1 0,-1 0 0,1-1 0,-1 1-1,1 0 1,0-1 0,-1 1 0,1 0 0,-1 0 0,0-1 0,1 1 0,-1 0 0,0 0 0,1 0-1,-1-1 1,0 1 0,0 1 0,3 8-5,0-1 1,-1 1-1,1 17 0,-2-19 4,15 85-32,-13-82 29,0-1 1,1 1-1,0-1 0,0 0 1,1-1-1,9 14 1,-11-19 7,-1 0 1,1 0-1,0-1 1,0 0 0,0 1-1,1-1 1,-1 0-1,7 4 1,-8-6-1,0-1 1,0 1-1,0-1 1,0 1-1,0-1 1,0 0-1,0 1 1,0-1-1,0 0 1,0-1-1,0 1 1,0 0-1,0 0 1,0-1-1,0 1 1,0-1-1,0 0 1,-1 1-1,1-1 1,0 0-1,3-2 1,4-4 14,0-1 0,-1 1 1,0-2-1,0 1 0,-1-1 1,0 0-1,11-19 0,0 2 28,3-6 14,-15 22-30,0 0 0,0 1 0,1-1-1,13-12 1,-18 20-23,1 0-1,-1 0 1,1 0-1,-1 1 1,1-1-1,0 1 1,0-1-1,0 1 0,0 0 1,0 0-1,0 0 1,0 0-1,0 1 1,0-1-1,0 1 1,1 0-1,-1 0 1,0 0-1,0 0 1,0 1-1,4 0 1,10 4 3,-1 1 0,0 0 0,20 11 0,17 7-31,-41-22-23,-15-9 49,-17-10 23,16 15-28,0 0-1,-1 0 1,1 0 0,-1 0 0,0 1-1,0 0 1,1 0 0,-1 0 0,0 1-1,0-1 1,0 1 0,0 0 0,0 1-1,1-1 1,-1 1 0,0 0 0,0 0-1,0 1 1,1-1 0,-1 1 0,1 0-1,-1 0 1,1 1 0,0-1 0,-4 4-1,3-2 1,0 0 0,0 0 0,0 0-1,1 0 1,0 1 0,0 0-1,0 0 1,1 0 0,-1 0-1,1 1 1,0-1 0,1 1-1,-1 0 1,1 0 0,1 0-1,-1 0 1,1 0 0,0 0-1,-1 10 1,2-13-1,1 1 0,-1 0 0,1 0 1,0 0-1,0-1 0,0 1 0,0-1 0,1 1 0,0-1 0,-1 1 0,1-1 0,0 0 0,1 0 0,-1 0 1,0 0-1,1 0 0,0 0 0,0-1 0,-1 1 0,2-1 0,-1 0 0,0 0 0,0 0 0,1 0 0,-1 0 1,1-1-1,-1 0 0,1 0 0,0 0 0,-1 0 0,1 0 0,0-1 0,0 1 0,0-1 0,-1 0 0,1 0 1,0-1-1,0 1 0,0-1 0,-1 0 0,1 0 0,0 0 0,6-3 0,-1-3 16,0 0 1,0-1-1,0 0 0,-1 0 0,-1-1 1,1 0-1,-1 0 0,-1-1 0,9-16 0,-4 7 75,19-22 0,-20 31-39,-5 19-21,-2 4-31,-1-9-3,-1 0 1,1 1 0,0-1-1,0 0 1,0 0-1,0-1 1,1 1 0,-1 0-1,1-1 1,0 1-1,1-1 1,-1 0 0,0 0-1,1 0 1,-1-1-1,1 1 1,0-1-1,0 0 1,0 0 0,5 2-1,-3-3 0,0 0 0,-1 0 0,1 0 0,0 0 0,0-1 0,0 0 0,0-1 0,0 1 0,-1-1 0,1 0 0,0 0 0,0-1 0,-1 0 0,11-5 0,-9 4 7,-1-1 0,1 0 0,-1-1 0,0 1 0,0-1 1,-1 0-1,0-1 0,1 1 0,-2-1 0,6-7 0,4-10 27,18-36 0,-29 52-25,22-47 22,-3-1-1,-2-1 0,-3-1 1,13-73-1,15-240 67,-45 369-94,3-25 6,-2 0 1,0 0-1,-2-1 0,-5-35 1,6 61-7,0 1 0,0-1 0,0 1 0,-1-1 0,1 1 1,0-1-1,0 1 0,0 0 0,0-1 0,0 1 0,-1-1 0,1 1 1,0 0-1,0-1 0,0 1 0,-1-1 0,1 1 0,0 0 0,-1-1 0,1 1 1,0 0-1,-1-1 0,1 1 0,-1 0 0,1 0 0,0 0 0,-1-1 0,0 1 1,-9 7-5,-8 23-18,-3 22-16,3 2-1,1 1 0,4 0 0,-12 94 1,14-27-103,6 136 1,7-203 27,3 0-1,2-1 1,26 99 0,-31-138-62,-1-9-3346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4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59 10152,'0'0'12593,"-11"3"-12308,-32 14-4,42-16-247,-1 0 0,0 0-1,0 0 1,1 0 0,-1 0 0,1 0-1,-1 1 1,1-1 0,-1 0 0,1 1-1,0-1 1,0 1 0,-1 0-1,1-1 1,1 1 0,-1 0 0,0 0-1,0-1 1,1 1 0,-1 0 0,0 0-1,1 0 1,0 0 0,0 0-1,-1 0 1,1 0 0,0 0 0,1 0-1,-1 0 1,1 3 0,0 0 40,1 1 1,-1-1 0,1 0-1,1 0 1,-1 0 0,1 0-1,0 0 1,4 5 0,-3-6-17,0 1 0,0-1 1,0-1-1,1 1 0,0-1 1,0 0-1,0 0 0,0 0 1,0-1-1,1 1 1,-1-1-1,1 0 0,-1-1 1,1 0-1,0 0 0,-1 0 1,1 0-1,0-1 0,0 0 1,0 0-1,-1-1 0,1 0 1,0 0-1,0 0 1,-1 0-1,1-1 0,-1 0 1,1 0-1,-1-1 0,0 1 1,0-1-1,0 0 0,0-1 1,0 1-1,-1-1 0,0 0 1,0 0-1,6-7 0,-9 9-18,0-1-1,0 1 1,0-1-1,0 1 1,0-1-1,-1 1 1,1-1-1,-1 1 1,1-1-1,-1 0 1,0 1-1,0-1 1,0 0-1,-1 1 1,1-1-1,-1 0 1,1 1-1,-1-1 0,0 1 1,0-1-1,0 1 1,0-1-1,-2-2 1,-3-4 63,0-1 0,0 1 1,-1 0-1,-8-7 0,10 10-49,-1 0 0,0 1 0,0 0 0,-1 0-1,1 1 1,-1-1 0,0 2 0,-1-1-1,1 1 1,0 0 0,-1 0 0,-13-2 0,15 4-30,0 0 1,0 1 0,1-1-1,-1 1 1,0 1 0,0-1-1,1 1 1,-1 0 0,0 0-1,1 1 1,-1 0 0,1 0-1,-1 0 1,1 0 0,0 1-1,0 0 1,0 0 0,-6 5-1,8-5-14,1-1 0,-1 1 0,0 0 0,1 0 0,0 0-1,0 0 1,0 0 0,0 1 0,0-1 0,-2 7-1,4-10-17,1 1-1,-1-1 1,0 0-1,1 1 1,-1-1-1,0 0 1,1 1-1,-1-1 1,1 0-1,-1 0 1,0 0-1,1 1 1,-1-1-1,1 0 1,-1 0-1,1 0 1,-1 0-1,0 0 1,1 0-1,-1 0 1,1 0-1,-1 0 1,1 0-1,-1 0 1,1 0-1,-1 0 1,1 0-1,0-1 1,17-3-244,-16 3 220,24-7-3887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1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8432,'0'0'12034,"10"-3"-11702,-2 0-298,27-9 462,1 1 0,1 2 0,51-7-1,-46 13-176,-21 1 17,30 1 0,6 10 571,-48-6-654,12 1 828,-18-3-1045,9 4 642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1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11552,'0'0'7705,"11"-3"-7257,26-6 279,1 2 0,66-4 0,-55 10 316,64 7-1,-91-4-548,-1 0-417,-9 0-2857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18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10344,'0'0'16603,"17"-10"-16127,0-1-342,-3 2-1,1 0 1,1 0-1,-1 2 1,1 0-1,24-7 1,2 5 524,64-7 1,25-5 796,-86 13-848,-33 6-437,-1 1 1,0-2-1,0 1 0,0-2 1,14-5-1,-15 7 685,-3 2-5669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30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53 9848,'0'0'8083,"-11"5"-7621,10-5-448,-12 6 346,0 0 1,0 1-1,1 0 0,-22 17 1,32-22-270,-1 1-1,1 0 1,0-1 0,0 1 0,0 0 0,0 0-1,0 0 1,1 1 0,-1-1 0,1 0 0,0 0-1,0 1 1,0-1 0,0 1 0,1-1 0,-1 1-1,1-1 1,0 1 0,0-1 0,0 1 0,1 0-1,-1-1 1,1 0 0,0 1 0,0-1 0,0 1 0,0-1-1,1 0 1,-1 0 0,1 1 0,0-1 0,0 0-1,0-1 1,0 1 0,0 0 0,6 4 0,-3-3 12,1-1 0,-1 0 0,1 0 0,0 0 0,0-1 1,0 0-1,1 0 0,-1 0 0,0-1 0,1 0 0,-1 0 1,1-1-1,-1 0 0,1 0 0,-1 0 0,1-1 0,-1 0 1,0 0-1,1 0 0,11-5 0,-9 3 25,0-1 1,0 0-1,-1 0 1,1-1-1,-1 0 0,0 0 1,0-1-1,0 0 1,-1 0-1,0-1 0,0 0 1,-1 0-1,10-14 1,-14 17-66,0-1 0,0 1 1,0-1-1,-1 0 1,1 1-1,-1-1 1,0 0-1,-1 0 1,1 0-1,-1 0 0,0 0 1,0 1-1,0-1 1,-1 0-1,0 0 1,0 0-1,0 0 1,-1 1-1,1-1 0,-1 0 1,-4-7-1,4 9-1,0 0 0,0 0-1,0 0 1,0 0-1,-1 1 1,1-1 0,-1 0-1,0 1 1,0 0-1,0 0 1,0 0 0,0 0-1,0 0 1,0 0-1,-1 1 1,1 0 0,-1 0-1,1 0 1,-1 0-1,1 0 1,-1 1 0,0-1-1,1 1 1,-1 0-1,0 0 1,1 0 0,-1 1-1,1-1 1,-8 3-1,6-1 6,-1-1-1,0 2 1,1-1 0,0 1-1,-1-1 1,1 1-1,0 1 1,1-1-1,-1 1 1,1 0-1,-1 0 1,1 0-1,0 1 1,0-1-1,1 1 1,0 0 0,0 0-1,0 0 1,0 1-1,-3 8 1,6-12-109,0 0 0,0-1 1,0 1-1,1 0 1,-1 0-1,0 0 0,1 0 1,-1-1-1,1 1 0,0 0 1,-1 0-1,1-1 1,0 1-1,0-1 0,2 3 1,3 5-4342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35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11 8840,'0'0'11398,"-11"-3"-11021,-35-4-2,41 7-247,0-1 0,-1 1 0,1 1 0,0-1 0,0 1 0,0 0 0,0 0 0,0 0 0,0 1 0,-8 3 0,-11 3 519,17-6-481,0 0 0,0 1 0,0-1 0,0 2 0,1-1 0,-1 1 1,1-1-1,0 2 0,0-1 0,1 1 0,-1 0 0,1 0 0,0 0 0,-7 10 1,-16 26 383,20-29-413,-1 0 0,1 1 1,1 0-1,0 0 1,-8 24-1,3 4 206,3 1-1,-8 63 1,17-87-207,1 0-1,3 23 1,-3-30-83,0-5-1,0 1-1,0-1 0,0 0 1,1 1-1,0-1 1,0 0-1,4 6 1,-4-8-18,0-1 0,0 0 0,0 0 0,1-1 0,-1 1 0,1 0 0,0-1 0,0 0 0,0 1 0,0-1 0,0-1 0,1 1 0,5 2 0,29 10 134,0-2 0,0-2 0,1-1 0,52 4 0,-77-13-97,1 1 0,18-3 0,7-1 109,-32 3-105,-4 1-19,-1-1 0,1 0 1,-1 0-1,1 0 0,-1 0 1,1-1-1,-1 1 0,1-1 1,-1 0-1,0 0 0,1 0 1,3-2-1,-7 2 81,-6-23 37,4 16-4352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36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10848,'0'0'16330,"11"-2"-16009,13-3 80,-1-1 0,24-9 0,-36 12-125,0 0 0,0 1 0,20-2 0,14-3 557,-33 4-600,1 1 0,0 0 1,0 1-1,-1 0 0,1 1 0,0 0 0,0 1 0,18 4 1,-20-2-577,-6-3 430,-1 1 1,0 0-1,1 0 1,-1 1-1,0-1 1,8 5-1,-11-5-446,1 0 0,-1 1 0,1-1 0,-1 1 0,0-1 0,1 0 0,-1 1 0,0 0 0,0-1 0,0 1 0,1 3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1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75 8536,'0'0'16851,"-7"-11"-16520,-19-33-12,21 29-160,5 15-127,0 0 0,1-1 0,-1 1 0,0 0 0,0 0 0,0 0 0,0-1 0,0 1 0,0 0 0,0 0 0,1 0 0,-1-1 0,0 1 0,0 0 0,0 0 0,0 0 0,1 0 0,-1-1 0,0 1 0,0 0 0,0 0 1,1 0-1,-1 0 0,0 0 0,0 0 0,1 0 0,-1 0 0,0-1 0,0 1 0,1 0 0,0 0 73,0 0 0,0 1 1,0-1-1,0 0 0,1 0 0,-1 0 0,0 1 1,0-1-1,0 1 0,0-1 0,0 1 0,0-1 1,1 2-1,11 14 7,-1 0 0,-1 1 0,0 0 0,-1 1 0,-1 0 1,8 23-1,-2-8 0,13 37 287,23 83 1,-29-66-117,-14-51-31,2 0-1,20 51 0,-18-59-97,-3 0 1,11 45-1,2 9 147,27 41 299,-40-104-600,-5-26 0,0 0 0,0 0 0,0 0 0,-1-1 0,4-14 0,0-7 0,18-70 0,6-29 0,-7 20 0,23-80 0,-31 135 0,16-58 0,-29 97 0,3-14 0,14-39 0,-18 63 0,-1 0 0,0 0 0,0 0 0,0 0 0,-1 0 0,1-5 0,5-10 0,-6 18 0,0-1 0,0 1 0,0 0 0,0 0 0,0 0 0,0 0 0,0 0 0,0-1 0,-1 1 0,1 0 0,0 0 0,-1 0 0,1 0 0,-1 0 0,0 0 0,1 0 0,-1 0 0,0 0 0,1 0 0,-1 0 0,0 0 0,-1 0 0,-1-1 0,0 1 0,0 0 0,-1 0 0,1 0 0,0 0 0,-7 0 0,2 0 0,-85-10 0,-183 3 0,197 9 0,52-11 0,8 8 868,9-2-5756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25 107 10752,'0'0'7955,"-4"-11"-7429,-12-33 6,15 43-409,1 0 0,-1 0 0,1 0 1,-1 0-1,1 0 0,0 0 0,-1 0 0,1 0 1,0 0-1,0 0 0,0-1 0,0 1 1,0 0-1,0 0 0,0 0 0,0 0 0,0 0 1,0 0-1,1 0 0,-1 0 0,0 0 0,1 0 1,-1 0-1,1-1 0,0 1-48,0 1 1,0-1-1,0 1 0,0 0 0,1 0 0,-1-1 1,0 1-1,0 0 0,0 0 0,0 0 1,0 0-1,0 0 0,0 0 0,2 1 0,7 0 65,233 5 2580,8-19 39,-237 11-2253,-1 0 0,1-1-1,16-7 1,-29 10-475,-1 1-1,1-1 1,0 0 0,-1 1-1,1-1 1,-1 1 0,1-1 0,0 0-1,-1 1 1,1-1 0,-1 1-1,0 0 1,1-1 0,-1 1-1,1-1 1,-1 1 0,0 0-1,1-1 1,-1 1 0,0 0-1,1 0 1,8 21-144,-8-19 80,7 16-4117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3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106 162 10248,'0'0'4825,"2"-11"-4281,-1 4-430,8-34 318,-9 37-283,1 1 1,-1-1 0,0 0 0,0 1 0,0-1-1,0 0 1,-1 1 0,0-1 0,1 1-1,-3-6 1,2 8-37,0-1 1,0 0-1,0 1 0,-1-1 0,1 1 1,0 0-1,-1-1 0,1 1 1,-1 0-1,0 0 0,1 0 0,-1 0 1,0 0-1,1 0 0,-1 0 0,0 1 1,0-1-1,0 0 0,0 1 0,0 0 1,0-1-1,0 1 0,0 0 1,0 0-1,0 0 0,0 1 0,0-1 1,-2 1-1,1-1 42,0 1 0,1-1 0,-1 1 0,0 0 0,0 0 0,1 0 0,-1 1 0,1-1 0,-1 0 0,1 1 0,-1 0 0,1-1 0,0 1 0,0 0 0,0 0 0,0 1 1,0-1-1,-1 3 0,3-5-123,-1 0-1,1 1 1,0-1 0,0 0 0,0 1 0,0-1 0,0 0 0,0 1 0,0-1 0,0 0 0,0 1 0,0-1 0,0 0 0,0 1 0,0-1 0,0 0 0,0 1 0,0-1 0,0 0-1,1 1 1,-1-1 0,0 0 0,0 1 0,0-1 0,0 0 0,1 1 0,-1-1 0,0 0 0,0 0 0,1 1 0,-1-1 0,0 0 0,1 0 0,-1 0 0,0 1 0,1-1-1,-1 0 1,0 0 0,0 0 0,1 0 0,-1 0 0,1 0 0,-1 0 0,0 0 0,1 1 0,-1-1 0,0 0 0,1 0 0,-1-1 0,0 1 0,1 0 0,-1 0 0,0 0-1,1 0 1,20-3 533,-16 1-440,-1 1 0,1-1 0,-1-1 0,0 1 0,0-1 0,0 1 0,0-1 0,0 0 0,-1 0 0,1-1 0,-1 1 0,0-1 0,0 0 0,0 0 0,0 0 0,-1 0 0,0 0 0,0 0 0,2-6 0,-4 10-94,0 0 0,0-1-1,0 1 1,0 0 0,0-1 0,0 1 0,0 0 0,-1 0 0,1-1 0,0 1-1,0 0 1,0 0 0,0-1 0,0 1 0,-1 0 0,1 0 0,0 0 0,0-1 0,-1 1-1,1 0 1,0 0 0,0 0 0,-1 0 0,1 0 0,0-1 0,0 1 0,-1 0-1,1 0 1,0 0 0,0 0 0,-1 0 0,1 0 0,0 0 0,-1 0 0,1 0 0,0 0-1,0 0 1,-1 0 0,1 0 0,0 0 0,-1 1 0,-14 1 473,-18 28 1460,38-31-1855,-14 2-86,4-1-23,1 0 0,-1 0 0,0 0 0,0 0 0,0 1 0,1-1 0,-1 1 0,-9 3 0,14-4 16,0 0 0,0 0 0,0 0 0,0 1 0,-1-1 0,1 0 0,0 0 0,0 0 0,0 0 0,0 0 0,-1 0 0,1 0 0,0 0 0,0 0 0,0 1-1,0-1 1,0 0 0,0 0 0,0 0 0,-1 0 0,1 0 0,0 1 0,0-1 0,0 0 0,0 0 0,0 0 0,0 0 0,0 1 0,0-1 0,0 0 0,0 0 0,0 0 0,0 0 0,0 1 0,0-1 0,0 0 0,0 0 0,0 0 0,0 0 0,0 1 0,0-1 0,0 0 0,0 0 0,0 0 0,0 0 0,1 0 0,-1 1-1,0-1 1,0 0 0,0 0 0,0 0 0,0 0 0,0 0 0,0 0 0,1 1 0,-1-1 0,0 0 0,0 0 0,0 0 0,0 0 0,1 0 0,6 4-4966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0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12552,'0'0'296,"-61"65"-160,47-49 0,10-8 72,8-4 0,-2-2-176,-2 2 8,0-2-40,4 2 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4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8744,'0'0'6153,"5"-10"-5670,0-1-315,13-30 678,-18 41-810,0 0-1,0 0 0,1 0 1,-1 0-1,0 0 1,0 0-1,0 0 1,0 1-1,0-1 0,0 0 1,0 0-1,0 0 1,0 0-1,0 0 1,0 0-1,0 0 0,0 0 1,0 0-1,1 0 1,-1 0-1,0 0 1,0 1-1,0-1 0,0 0 1,0 0-1,0 0 1,0 0-1,0 0 1,1 0-1,-1 0 0,0 0 1,0 0-1,0 0 1,0 0-1,0 0 1,0 0-1,0 0 0,1 0 1,-1 0-1,0 0 1,0 0-1,0-1 1,0 1-1,0 0 0,0 0 1,0 0-1,0 0 1,0 0-1,1 0 0,-1 0 1,0 0-1,0 0 1,0 0-1,0 0 1,0 0-1,0-1 0,0 1 1,4 13 1241,-3-9-1417,11 43 970,-1 2 0,-2-1 0,3 65 0,-5 24 379,13 137 1306,-16-239-2109,-2-14 157,1-1 0,10 38 1,-13-54-379,1 0 0,0 0-1,-1 0 1,0 0 0,0 0 0,0 0 0,0 0 0,-1 0 0,1 0-1,-2 3 1,-1 16 1360,3-22-1299,13 10-37,-4-10-209,-1-1 0,0 0 0,14-2 0,9 0 0,45 0 0,-44 0 0,0 1 0,0 2 0,48 7 0,-67-6 0,-1 0 0,0-1 0,15 0 0,-26-1 0,0 0 0,-1-1 0,1 1 0,-1 0 0,1-1 0,-1 1 0,1-1 0,-1 1 0,1-1 0,-1 1 0,1-1 0,-1 1 0,1-1 0,-1 1 0,0-1 0,1 1 0,-1-1 0,0 0 0,0 1 0,1-1 0,-1 0 0,0 1 0,0-1 0,0 0 0,0 1 0,0-2 0,2-21 0,-5 7 863,1 8-5723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5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13056,'0'0'5030,"1"-10"-4530,4-32 41,-4 40-446,0-1 0,0 1 0,0-1 0,0 1 0,0 0 0,0 0 0,1 0 0,-1-1 0,1 1 0,0 1 0,-1-1 0,1 0 0,0 0 0,0 1 0,0-1 0,0 1 0,1-1 0,-1 1 0,4-2 0,3-2 359,-3 2-219,-1 0 1,1 1 0,0-1-1,1 1 1,-1 0 0,0 1-1,12-2 1,49-1 1515,-50 4-1301,37-5 1018,-35 3-310,0 1 1,0 0-1,32 4 0,-44 0-366,-14 1-365,-13 2-4104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5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11856,'0'0'5145,"2"-10"-4619,8-29 33,-10 38-489,0 0-1,1 1 0,-1-1 1,0 0-1,1 0 1,-1 0-1,1 1 1,-1-1-1,1 0 1,-1 1-1,1-1 1,0 0-1,-1 1 1,1-1-1,0 1 0,-1-1 1,1 1-1,0-1 1,0 1-1,-1-1 1,1 1-1,0 0 1,0-1-1,0 1 1,0 0-1,0 0 1,-1 0-1,1 0 0,2 0 1,0-1 225,67-15 1713,100-8 1,-160 22-1825,158-7 2709,-161 8-2691,35-1 1267,-39 1-1314,-1 1 1,1 0 0,-1 1 0,0-1-1,1 0 1,-1 1 0,1-1-1,-1 1 1,0 0 0,0 0 0,1 0-1,-1 0 1,3 2 0,-3 1-193,0 0 0,-1 0 0,1 0 0,-1 0 0,0 0 0,0 1 0,0-1 0,-1 1 0,1-1 0,-1 5 0,0-1-2986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6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10656,'0'0'21568,"1"11"-21117,-3 90-367,1-88-84,1 1 0,0-1 0,1 1 0,4 17 0,-5-17 0,-6-34 0,1-10-3935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7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11264,'0'0'12551,"15"-2"-12048,57-7 25,138-14 1211,-29 16-76,-120 6-916,-35 0-286,8 0 1141,36 3-1,-69-2-1571,1 0 1,0 0-1,-1 0 0,1 1 1,0-1-1,-1 1 0,1-1 1,0 1-1,-1-1 0,1 1 1,-1 0-1,1 0 0,-1 0 1,3 2-1,-3-2-202,-1 0 0,1-1 0,-1 1-1,0 0 1,1 0 0,-1 0 0,0 0 0,1 0 0,-1 0-1,0 0 1,0 0 0,0 0 0,0 0 0,0 0 0,0 0-1,0 0 1,0 0 0,0 0 0,-1 0 0,1-1-1,0 1 1,0 0 0,-1 0 0,0 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9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11448,'0'0'17823,"11"-10"-17640,38-33-34,-47 41-134,1 0 1,0 0-1,0 1 0,0-1 1,0 1-1,0-1 0,0 1 1,0 0-1,1 0 0,-1 0 1,0 1-1,0-1 0,1 1 0,-1 0 1,5 0-1,5-1 39,90-10 260,82-3 153,-144 12-362,-23 1 3,0 0 0,0 2-1,23 2 1,2 1 791,-43-8-542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49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15272,'0'0'10902,"16"-9"-10511,-2 0-293,-4 1-17,1 2 1,0-1-1,1 2 0,-1-1 1,1 2-1,0 0 0,25-6 1,132-17 980,81-16 2050,-231 40-2373,4-1-231,-11-1-4519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51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8 11152,'0'0'17528,"-10"1"-17124,-30 3-38,30-3 1376,13-1-1160,181-12 403,-131 11-985,-1 1 0,81 8 0,-82-5 0,-39-2 114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5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102 255 10448,'0'0'18328,"12"2"-18081,8 2-2,1-1 0,-1-1-1,1 0 1,37-3 0,-21-3 104,-22 3-136,0 0 0,23-6 0,-33 5-173,-1 1 0,0-1 0,1-1-1,-1 1 1,0 0 0,0-1 0,0 0 0,-1 0-1,1 0 1,-1-1 0,0 1 0,1-1 0,-1 0 0,-1 0-1,1 0 1,-1 0 0,1 0 0,-1 0 0,-1-1 0,1 1-1,0-1 1,-1 0 0,0 1 0,0-1 0,-1 0-1,1 1 1,-1-1 0,0 0 0,0 0 0,-1 0 0,1 1-1,-1-1 1,0 0 0,0 1 0,-1-1 0,1 0 0,-3-4-1,0 1-37,0 0-1,-1 1 1,0-1-1,0 1 1,-1 0-1,1 0 1,-2 0-1,-12-10 1,15 14-2,0 0-1,0 1 1,0-1 0,-1 1 0,1 0 0,-1 0 0,1 0-1,-1 1 1,0 0 0,1 0 0,-1 0 0,0 0 0,0 1 0,0 0-1,0 0 1,0 0 0,-9 2 0,-1 2 0,0 0 0,1 1 0,0 0 0,-1 1 0,2 1 0,-1 0 0,1 1 0,0 0 0,1 1 0,0 1 0,-19 18 0,22-18 0,0 1 0,1-1 0,0 1 0,0 1 0,2-1 0,-1 1 0,1 1 0,1-1 0,0 1 0,1 0 0,0 0 0,1 0 0,-2 20 0,4-14 0,0 0 0,1 0 0,1 1 0,0-1 0,2 0 0,7 28 0,-8-40 0,0 0 0,0 0 0,1-1 0,0 1 0,1-1 0,-1 1 0,1-1 0,0 0 0,1 0 0,-1-1 0,1 1 0,1-1 0,-1 0 0,1 0 0,-1-1 0,1 0 0,1 0 0,-1 0 0,0-1 0,9 4 0,22 6 0,1-2 0,43 7 0,-59-14 0,1-2 0,0 0 0,0-2 0,0-1 0,24-3 0,95-25 0,-39 7 0,-49 15 0,-53 7 39,0 0 903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19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11 9536,'0'0'15694,"-9"12"-15397,-2 3-189,2-5 45,2 1 0,-13 21 0,17-26-18,2-1 1,-1 1-1,0-1 1,1 1-1,0-1 1,-1 11-1,-3 18 181,-5-7-33,7-20-195,0 0 1,1 0-1,-1 1 0,2-1 1,-3 15-1,-1 50 638,-2 35 287,1-22-420,0-8 87,6-69-620,2 5 109,-2-11-147,0-1-1,1 1 1,-1-1 0,0 1-1,0-1 1,1 1-1,-1-1 1,0 1-1,-1-1 1,1 0-1,0 4 1,-1-5 35,1-3-34,0 0-1,0 1 0,0-1 1,1 0-1,-1 1 0,1-1 1,0 1-1,0-1 0,0 1 0,0-1 1,2-3-1,0-2 22,39-129 549,-35 110-475,17-56-110,-20 65-8,-2 8 0,0 0 0,0 0 0,1 0 0,1 0 0,9-18 0,31-61 0,-30 58 0,-8 21 0,0 1 0,1-1 0,1 1 0,-1 0 0,1 1 0,1 0 0,0 0 0,13-9 0,-4 4 0,-12 7 0,0 2 0,1-1 0,0 1 0,-1 0 0,15-6 0,-20 9-3,0 1 0,0 0 0,0 0 0,0 0 0,0 0 0,-1 0 0,1 0 1,0 0-1,0 0 0,0 0 0,0 0 0,0 0 0,0 0 0,-1 1 0,1-1 0,0 0 0,0 1 0,0-1 0,-1 0 0,1 1 0,0-1 1,0 1-1,-1-1 0,1 1 0,0 0 0,0 1 0,12 6-38,-10-6 39,-1-1 0,0 0 0,0 1 0,0-1 0,0 1 0,0-1 0,-1 1-1,1 0 1,0 0 0,-1 0 0,1 0 0,-1 0 0,0 0 0,1 0 0,0 3 0,15 39 6,-13-31-3,0-1 19,-1-1 0,-1 1 0,0 0 1,0 12-1,4 20 27,-5-37-47,-1-1 0,0 1 0,0-1 0,0 1 0,-2 8 0,-1 17 0,1 201 0,-4-160 0,2-33 0,3-32 0,1-6 0,0 1 0,-1-1 0,1 0 0,0 0 0,0 0 0,0 0 0,0 0 0,1 0 0,-1 0 0,1 3 0,-2-7 67,0-1 1,0 1-1,0 0 1,0-1-1,0 1 1,0-1-1,1 1 1,-1-1-1,1 0 1,-1 1-1,1-1 1,0 1-1,0-1 1,1-2-1,4-41-5128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0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13920,'0'0'126,"17"-3"-20,135-27-44,147-25 274,82 14 1731,-378 41-2154,16-2 1044,-19 2-987,-1 0-1,1 0 0,0 0 0,0 0 0,0 0 0,0 0 1,-1 0-1,1 0 0,0-1 0,0 1 0,0 0 0,0 0 0,0 0 1,0 0-1,0 0 0,-1 0 0,1-1 0,0 1 0,0 0 0,0 0 1,0 0-1,0 0 0,0-1 0,0 1 0,0 0 0,0 0 1,0 0-1,0 0 0,0-1 0,0 1 0,0 0 0,0 0 0,0 0 1,0 0-1,0-1 0,0 1 0,0 0 0,0 0 0,0 0 0,0 0 1,0 0-1,0-1 0,1 1 0,-1 0 0,0 0 0,0 0 0,0 0 1,0 0-1,0 0 0,0-1 0,1 1 0,-1 0 0,0 0 1,0 0-1,0 0 0,0 0 0,0 0 0,1 0 0,-1 0 0,0 0 1,0 0-1,0 0 0,0 0 0,1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41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0 8536,'0'0'6513,"-1"10"-6278,-6 57 2091,7-65-2206,-1 0-1,0 1 1,0-1-1,0 0 0,0 0 1,0 0-1,0 0 1,-1 0-1,1 0 1,0 0-1,-1 0 1,0-1-1,1 1 1,-5 2-1,-8 10 254,6-4-218,-111 133 1460,104-124-1462,2 1 0,0 0 1,0 1-1,2 0 0,1 0 0,-13 40 1,11-29-29,1-2 27,3 0 0,0 1 0,2 0 0,1 0 0,2 0 0,0 35 0,3-48-56,2-1-1,0 1 1,1-1-1,1 1 0,0-1 1,1-1-1,10 21 1,-4-12 158,2-1 1,0 0 0,33 42 0,-37-55-15,1 0 1,1-1-1,-1 0 1,2-1-1,-1 0 1,1-1-1,0 0 0,27 12 1,-19-16 706,-20-4-878,1 0 0,-1 0 1,1 0-1,-1 0 0,1 0 0,-1 0 1,1-1-1,-1 1 0,0 0 0,1 0 1,-1-1-1,1 1 0,-1 0 0,1 0 1,-1-1-1,0 1 0,1 0 1,-1-1-1,0 1 0,1-1 0,-1 0 1,1-1-118,0 0 0,-1 0 0,1 0 0,-1 0 0,0-1 0,0 1 0,0 0 0,0 0 0,0-1 0,0-1 0,-1-6-3028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47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1 464 9040,'0'0'10899,"4"10"-10573,-1-2-256,0-2-14,-1 1 0,0-1 1,0 0-1,0 1 0,-1-1 0,0 1 0,0-1 0,-1 1 1,-1 12-1,-4 115 1118,5-117-962,1-1-1,1 1 0,0-1 1,2 0-1,0 1 0,9 23 0,-10-29-103,-2-8-67,0 0 0,0-1 0,1 1 0,-1 0 0,0 0 0,1-1 0,0 1 0,0-1 0,-1 1 0,2-1-1,-1 0 1,0 0 0,0 0 0,1 0 0,-1 0 0,5 2 0,-5-3-12,0 0 0,0-1 1,0 1-1,1-1 0,-1 1 0,0-1 0,1 0 0,-1 1 0,0-1 0,1 0 0,-1-1 0,0 1 0,1 0 0,-1-1 1,0 1-1,1-1 0,-1 0 0,0 0 0,0 0 0,0 0 0,0 0 0,4-3 0,5-4 36,0-1 0,0 0 0,-1-1 0,0 0 0,0-1 0,-1 0 0,-1 0 0,0-1-1,10-20 1,-8 10 28,0 0-1,-2-1 0,0 0 1,7-43-1,-13 53-31,-1 0 1,0-1 0,-3-18-1,1-1 394,1 32-417,-5 21 56,1-2-86,0 1 1,1 0-1,1-1 0,0 1 0,2 0 0,2 24 1,0-21 10,0-2 22,0-1 0,1 0 0,1 1 1,10 27-1,-13-44-33,0-1 1,0 1 0,1 0-1,-1 0 1,1-1-1,0 1 1,0-1-1,0 1 1,0-1-1,0 0 1,0 0 0,1 0-1,-1 0 1,1 0-1,-1 0 1,1-1-1,0 0 1,4 3 0,-3-3 7,0 0 0,1-1 0,0 1 0,-1-1 0,1 1 0,-1-1 0,1-1 0,0 1 0,-1-1 0,1 1 0,5-3 0,3-1 29,0-1-1,0-1 0,0 0 1,-1 0-1,1-1 1,-2-1-1,15-11 0,-18 12-15,-1-1-1,0 1 0,0-1 1,-1 0-1,0-1 0,7-13 1,24-59 200,-26 55-75,19-34 0,-30 58-146,1 1-1,-1 0 1,1 0-1,0 0 1,-1 0-1,1 0 0,0 0 1,0 0-1,0 0 1,0 0-1,0 0 1,0 0-1,0 0 0,0 1 1,0-1-1,3 0 1,-3 1-7,0 0 1,0 0-1,0 0 1,0 1-1,0-1 1,0 1 0,0-1-1,0 1 1,0-1-1,0 1 1,0-1-1,0 1 1,0 0-1,0-1 1,-1 1-1,1 0 1,0 0-1,0 0 1,-1 0-1,1 0 1,0 1-1,4 5 11,-1 0 0,0 1 0,-1-1-1,0 1 1,0-1 0,2 12 0,10 49 80,-7-7 123,-4-44 225,1-16-230,3-12-138,2-15 7,6-11 16,7-2-9,-13 21-4,1 0 0,1 1 0,0 0 1,17-17-1,-26 31-75,-2 2-2,0-1 0,0 1 0,1 0 0,-1 0 0,0 0 0,1 0 0,-1 0 0,1 0 0,-1 0 0,3-1-1,-3 2-2,-1 0-1,1 0 0,0 1 0,0-1 0,-1 0 0,1 0 0,0 1 0,-1-1 0,1 0 0,0 1 0,-1-1 0,1 1 1,0-1-1,-1 1 0,1-1 0,-1 1 0,1-1 0,-1 1 0,1 0 0,-1-1 0,0 1 0,1-1 0,-1 1 0,0 0 0,1 0 1,-1-1-1,0 1 0,0 0 0,0-1 0,0 1 0,1 1 0,0 5-1,0-1 0,0 0 0,-1 1 0,1-1 0,-1 0 0,0 1 0,-1-1 0,-1 9 0,0-8 0,1 1 0,1 0 0,0 0 0,0 0 0,2 12 0,0-1 20,-1-13-8,0-1 0,0 1 0,0-1 0,0 1 0,3 5 0,0-2 22,-3-6-15,0 0 0,0-1 0,0 1 0,0 0-1,0-1 1,1 1 0,-1-1 0,1 1 0,0-1 0,0 0-1,0 0 1,0 0 0,0 0 0,0 0 0,0 0 0,1 0 0,2 1-1,-2-4 10,1 0 0,-1 0 0,1 0 0,-1 0 0,0 0-1,4-3 1,-2 2-1,2-2-3,0 1 1,0-1 0,-1-1 0,1 1 0,-1-1-1,-1 0 1,12-12 0,31-46 77,-33 42-73,-14 19-22,1-1 1,-1 0-1,0 1 1,0-1-1,0 0 0,0 0 1,0 0-1,0-3 0,7-19 43,-8 25-45,0 0 0,0 0 1,0-1-1,0 1 0,0 0 0,0 0 0,0-1 0,1 1 1,-1 0-1,0 0 0,0 0 0,0-1 0,0 1 0,0 0 1,1 0-1,-1 0 0,0 0 0,0-1 0,0 1 0,0 0 1,1 0-1,-1 0 0,0 0 0,0 0 0,1 0 0,-1 0 1,0 0-1,0-1 0,0 1 0,1 0 0,-1 0 0,0 0 1,0 0-1,1 0 0,-1 0 0,0 0 0,0 0 0,1 1 1,1 10 79,-5 29-96,3-2-48,1-13 34,1-21 31,-1 1 0,1-1 1,0 0-1,0 0 0,1 0 0,-1 0 0,1 0 1,0 0-1,0-1 0,0 1 0,6 4 0,2 4-12,-8-10-5,0 1 1,0-1-1,0 0 1,0 0-1,0 0 1,1 0-1,-1 0 1,8 2-1,11 7 106,-20-11-74,0 1 0,1-1 1,-1 0-1,0 1 0,0-1 0,1 0 1,-1 0-1,0 0 0,0-1 0,1 1 1,-1 0-1,0-1 0,0 0 0,0 1 0,1-1 1,-1 0-1,0 0 0,0 0 0,2-2 1,-1 1-6,1 0 3,1-1-1,-1 0 1,0 0-1,0-1 0,0 0 1,-1 1-1,7-9 1,6-6 24,-16 18-43,1-1 0,-1 0 0,0 1 0,1-1 0,-1 1 0,0-1 0,1 0 0,-1 1 0,0-1 0,0 0 0,0 1 0,0-1 0,0 0 0,0 1 0,0-1 0,0 0 0,0 1 0,0-1 0,0-1 0,0 2 0,0 0 0,0-1 0,-1 1 0,1 0 0,0-1 0,0 1 0,0 0 0,0-1 0,0 1 0,0 0 0,0-1 0,0 1 0,0 0 0,0-1 0,0 1 0,0 0 0,1-1 0,-1 1 0,0 0 0,0 0 0,0-1 0,0 1 0,0 0 0,1-1 0,-1 1 0,0 0 0,0 0 0,0-1 0,1 1 0,-1 0 0,0 0 0,0 0 0,1-1 0,-1 1 0,0 0 0,1 0 0,-1 0 0,0 0 0,0 0 0,1-1 0,-1 1 0,0 0 0,1 0 0,-1 0 0,0 0 0,1 0 0,-1 0 0,0 0 0,1 0 0,0 1 0,1-2 0,3-17 0,-2 16 0,1-2 0,-4-11 0,0 14 0,1 0 0,-1 0 0,0 1 0,0-1 0,0 0 0,1 0 0,-1 1 0,0-1 0,1 0 0,-1 1 0,1-1 0,-1 1 0,1-1 0,-1 0 0,1 1 0,-1-1 0,1 1 0,0-1 0,0 0 0,0 0 0,0 1 0,-1-1 0,1 0 0,0 0 0,0 0 0,-1 1 0,1-1 0,-1 0 0,1 0 0,-1 0 0,1 0 0,-1 0 0,0 0 0,1-1 0,-1 1 0,0 0 0,0 0 0,1-1 0,-2-9 0,1 10 0,-1 0 0,1 0 0,0-1 0,0 1 0,0 0 0,0-1 0,0 1 0,0 0 0,0-1 0,0 1 0,0 0 0,1 0 0,-1-1 0,0 1 0,1 0 0,-1 0 0,1-1 0,-1 1 0,1 0 0,0 0 0,0 0 0,-1 0 0,1 0 0,0 0 0,0 0 0,2-1 0,-3 1 0,1 1 0,0-1 0,-1 1 0,1-1 0,-1 1 0,1-1 0,-1 0 0,1 1 0,-1-1 0,1 0 0,-1 1 0,0-1 0,1 0 0,-1 0 0,0 0 0,0 1 0,1-1 0,-1-1 0,0 1 0,0 0 0,0 0 0,0 0 0,1 0 0,-1 0 0,0 1 0,1-1 0,-1 0 0,0 0 0,1 0 0,-1 1 0,1-1 0,-1 0 0,1 1 0,0-1 0,-1 0 0,1 1 0,0-1 0,0 0 0,1 0 0,-1-2 0,-1 0 0,-17-202 0,1 17 0,17 165 0,-1-1 0,-2 0 0,-1 0 0,-10-46 0,11 127 0,0-24 0,-1 290 0,0-1 0,-4-5 0,-1-240 0,2-53 0,6-24 0,0 0 0,0 1 0,0-1 0,0 0 0,0 0 0,0 0 0,0 0 0,0 0 0,0 0 0,0 0 0,0 1 0,-1-1 0,1 0 0,0 0 0,0 0 0,0 0 0,0 0 0,0 0 0,0 0 0,0 0 0,0 0 0,-1 0 0,1 0 0,0 0 0,0 1 0,0-1 0,0 0 0,0 0 0,0 0 0,0 0 0,-1 0 0,1 0 0,0 0 0,0 0 0,0 0 0,0 0 0,0 0 0,0 0 0,-1 0 0,1-1 0,0 1 0,0 0 0,0 0 0,0 0 0,0 0 0,0 0 0,0 0 0,-1 0 0,1 0 0,0 0 0,0 0 0,0 0 0,0 0 0,0-1 0,0 1 0,0 0 0,0 0 0,0 0 0,0 0 0,0 0 0,0 0 0,0-1 0,0 1 0,-1 0 0,-5-10 0,4-14 0,1 0 0,1 0 0,1 0 0,1 1 0,1-1 0,1 0 0,1 1 0,2 0 0,0 0 0,1 0 0,1 1 0,1 0 0,1 1 0,1 0 0,22-28 0,113-120 0,-106 129 0,-40 39 0,0 0 0,-1 1 0,1-1 0,0 0 0,-1 0 0,1 0 0,-1 0 0,1 0 0,-1 0 0,1 0 0,-1 0 0,0 0 0,1 0 0,-1 0 0,0 0 0,0-2 0,-2 9 0,-1 1 0,1-1 0,-2 0 0,1 0 0,-8 10 0,-5 10 0,10-15 0,1 0 0,1 1 0,0-1 0,1 1 0,-3 13 0,5-17 0,-1 0 0,2 0 0,-1 0 0,1 0 0,1 0 0,-1 0 0,1 0 0,4 15 0,-4-21 0,0 0 0,-1-1 0,1 1 0,0 0 0,0 0 0,0 0 0,1-1 0,-1 1 0,0 0 0,1-1 0,-1 1 0,1-1 0,-1 0 0,1 1 0,0-1 0,-1 0 0,1 0 0,0 0 0,0 0 0,0 0 0,0-1 0,0 1 0,0 0 0,0-1 0,0 0 0,0 1 0,0-1 0,0 0 0,0 0 0,0 0 0,0 0 0,1-1 0,-1 1 0,0 0 0,0-1 0,0 0 0,0 1 0,0-1 0,-1 0 0,1 0 0,0 0 0,0 0 0,0 0 0,2-3 0,0 1 0,0 0 0,0 0 0,0-1 0,-1 0 0,1 1 0,-1-1 0,0-1 0,0 1 0,0 0 0,-1-1 0,1 1 0,-1-1 0,0 0 0,-1 1 0,1-1 0,-1 0 0,2-10 0,-3 7 0,0 0 0,0 1 0,-1-1 0,0 0 0,-1 1 0,1-1 0,-1 1 0,-1-1 0,1 1 0,-1 0 0,-5-8 0,4 6 0,1 3 0,-1-1 0,0 1 0,0 0 0,-5-7 0,8 12 0,0-1 0,-1 1 0,1 0 0,0 0 0,-1 0 0,1 0 0,-1 0 0,1 0 0,-1 0 0,0 0 0,1 1 0,-1-1 0,0 1 0,0-1 0,1 1 0,-1-1 0,0 1 0,0 0 0,1 0 0,-1 0 0,0 0 0,-2 1 0,2-1 0,-1 1 0,0 0 0,1 0 0,-1 0 0,1 0 0,0 1 0,-1-1 0,1 0 0,-3 4 0,6-5 0,0 1 0,0-1 0,0 1 0,1-1 0,-1 1 0,0-1 0,1 0 0,-1 1 0,0-1 0,1 0 0,-1 0 0,0 0 0,3 0 0,-2 0 0,10 0 0,0 1 0,0-2 0,0 0 0,-1 0 0,1-1 0,0 0 0,-1-1 0,0 0 0,1-1 0,-1-1 0,-1 1 0,1-2 0,-1 1 0,0-2 0,15-11 0,-11 9 0,-12 8 0,0 0 0,0 0 0,0 0 0,-1 0 0,1-1 0,0 1 0,-1 0 0,1-1 0,0 0 0,-1 1 0,0-1 0,1 0 0,1-3 0,0 1 0,2 0 0,-1-1 0,0 2 0,1-1 0,10-6 0,-12 9 0,0 0 0,0 1 0,1-1 0,-1 1 0,0 0 0,0 0 0,1 0 0,-1 0 0,0 0 0,0 1 0,4 0 0,-5-1 0,0 1 0,-1-1 0,1 1 0,0-1 0,-1 1 0,1-1 0,-1 1 0,1 0 0,-1 0 0,1 0 0,-1 0 0,0 0 0,1 0 0,-1 0 0,0 1 0,0-1 0,0 0 0,0 1 0,0-1 0,0 0 0,1 3 0,2 10 0,-1 1 0,0 0 0,-1 0 0,-1-1 0,-1 1 0,0 0 0,-4 29 0,3-36 0,-1 15 0,-2 0 0,-10 34 0,14-57 0,0 0 0,0 0 0,0 1 0,-1-1 0,1 0 0,0 1 0,0-1 0,0 1 0,0-1 0,0 0 0,0 1 0,0-1 0,0 0 0,0 1 0,0-1 0,0 0 0,0 1 0,0-1 0,0 0 0,0 1 0,0-1 0,1 0 0,-1 1 0,0-1 0,0 0 0,0 1 0,0-1 0,1 0 0,-1 1 0,0-1 0,0 0 0,1 0 0,-1 0 0,0 1 0,1-1 0,-1 0 0,0 0 0,0 0 0,1 1 0,-1-1 0,0 0 0,1 0 0,-1 0 0,0 0 0,1 0 0,-1 0 0,1 0 0,-1 0 0,0 0 0,1 0 0,-1 0 0,0 0 0,1 0 0,-1 0 0,0 0 0,1 0 0,-1 0 0,0 0 0,1-1 0,-1 1 0,0 0 0,1 0 0,-1 0 0,1-1 0,23-10 0,-18 6 0,0 1 0,0-1 0,0-1 0,-1 1 0,0-1 0,0 0 0,5-9 0,25-50 0,-30 53 0,0 1 0,0 0 0,1 0 0,1 0 0,0 1 0,0 0 0,1 0 0,1 1 0,12-12 0,-20 20 0,0 0 0,1 0 0,-1 0 0,1 0 0,-1 0 0,1 0 0,-1 1 0,1-1 0,0 0 0,-1 1 0,1 0 0,0-1 0,0 1 0,-1 0 0,1 0 0,0-1 0,0 1 0,-1 1 0,1-1 0,0 0 0,0 0 0,-1 1 0,4 0 0,-2 1 0,-1 0 0,1-1 0,-1 1 0,1 1 0,-1-1 0,0 0 0,1 1 0,-1-1 0,0 1 0,-1-1 0,3 5 0,1 2 0,-1 1 0,0 0 0,-1 0 0,0 1 0,0-1 0,-1 1 0,1 19 0,5 21 0,-7-46 0,1 1 0,2-14 0,-1 0 0,6-9 0,0 0 0,22-28 0,-11 16 0,-20 28 0,0 1 0,0 0 0,0 0 0,0-1 0,1 1 0,-1 0 0,0 0 0,0-1 0,0 1 0,0 0 0,1 0 0,-1 0 0,0 0 0,0-1 0,0 1 0,1 0 0,-1 0 0,0 0 0,0 0 0,1 0 0,-1 0 0,0-1 0,0 1 0,1 0 0,-1 0 0,0 0 0,1 0 0,-1 0 0,0 0 0,0 0 0,1 0 0,-1 0 0,0 0 0,1 1 0,5 7 0,1 15 0,-7-23 0,2 26 0,-2-21 0,0-1 0,1 1 0,-1 0 0,1-1 0,0 1 0,0-1 0,2 8 0,-2-12 0,-1 0 0,0 0 0,0 1 0,0-1 0,0 0 0,0 0 0,0 0 0,0 1 0,1-1 0,-1 0 0,0 0 0,0 0 0,0 0 0,0 0 0,1 1 0,-1-1 0,0 0 0,0 0 0,1 0 0,-1 0 0,0 0 0,0 0 0,0 0 0,1 0 0,-1 0 0,0 0 0,0 1 0,1-1 0,-1 0 0,0 0 0,0-1 0,1 1 0,-1 0 0,0 0 0,0 0 0,0 0 0,1 0 0,-1 0 0,0 0 0,0 0 0,1 0 0,-1 0 0,0-1 0,0 1 0,0 0 0,0 0 0,1 0 0,-1 0 0,0-1 0,0 1 0,0 0 0,10-16 0,-4 6 0,40-38 0,-45 48 0,0 1 0,0-1 0,0 1 0,-1-1 0,1 1 0,0-1 0,0 1 0,0-1 0,0 1 0,0 0 0,-1 0 0,1-1 0,0 1 0,-1 0 0,1 0 0,0 0 0,-1 0 0,1 0 0,-1 1 0,19 26 0,-17-25 0,21 38 0,11 19 0,-30-55 0,-1 0 0,1 0 0,0-1 0,1 1 0,-1-1 0,1 0 0,0 0 0,7 5 0,15-3 0,-26-6 0,-1 0 0,1 0 0,-1 0 0,1 1 0,-1-1 0,1 0 0,0 0 0,-1 0 0,1 0 0,-1 0 0,1 0 0,-1 0 0,1 0 0,-1-1 0,1 1 0,-1 0 0,1 0 0,0 0 0,-1-1 0,1 1 0,-1 0 0,0 0 0,1-1 0,-1 1 0,1 0 0,-1-1 0,1 1 0,-1-1 0,0 1 0,1 0 0,-1-1 0,0 1 0,1-1 0,-1 1 0,0-1 0,0 1 0,0-1 0,1 1 0,-1-1 0,0 1 0,0-1 0,0 0 0,0 1 0,0-1 0,0 0 0,-9-35 850,3 19-5635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47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16575,'0'0'4368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49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10752,'0'0'9137,"3"15"-8705,18 120 786,-20-127-1110,8 122 2679,-9-128-2648,1 0 1,-1 0-1,0 0 0,1 1 1,0-1-1,-1 0 1,1 0-1,0 0 0,0 0 1,0 0-1,0 0 0,3 2 1,-3-1 683,-1-11-434,23-68 13,-20 51-309,1 1-1,2-1 1,0 1-1,2 0 1,14-32-1,-11 31-47,-1 5 35,16-28-1,-22 42-55,0 0 0,0 1-1,0 0 1,1 0 0,0 0-1,0 0 1,0 1 0,1-1 0,6-3-1,0 1 13,-7 4-3,-1 1-1,0-1 1,0 1 0,1 0-1,-1 1 1,1-1 0,7-1-1,-10 3-9,0 0-1,0 0 1,0 0 0,0 0-1,0 1 1,0-1 0,0 1-1,0 0 1,0-1 0,0 1-1,0 0 1,-1 0-1,1 0 1,0 0 0,-1 0-1,1 1 1,0-1 0,-1 1-1,1-1 1,-1 1 0,0-1-1,2 3 1,4 6 69,0 1 1,-1-1-1,0 1 1,0 0-1,-1 1 0,-1-1 1,0 1-1,-1 0 1,0 0-1,0 0 1,0 24-1,16 120 1768,-13-132-1769,-5-22-89,0 1-1,-1-1 1,1 1 0,0-1-1,-1 1 1,0-1 0,1 1-1,-1-1 1,0 1 0,0 0-1,0-1 1,-1 1 0,1-1-1,-1 3 1,1-4-2,-1-1 0,1 0 0,0 0 0,0 0 0,0 0 0,0 0 0,0 0 0,0 0 0,0 0 0,0 0 0,0 0 0,0 0 0,0 0 0,0 0 0,0 1 0,0-1 0,0 0 0,0 0 0,0 0 0,-1 0 0,1 0 0,0 0 0,0 0 0,0 0 0,0 0 0,0 0 0,0 1 0,0-1 0,0 0 0,1 0 0,-1 0 0,0 0 0,0 0 0,0 0 0,0 0 0,0 0 0,0 0 0,0 1 0,0-1 0,0 0 0,0 0 0,0 0 0,0 0 0,0 0 0,0 0 0,0 0 0,0 0 0,0 0 0,1 0 0,-1 0 0,0 0 0,0 0 0,0 0 0,0 0 0,0 0 0,0 0 0,0 0 0,1 1 0,-1-1 0,0 0 0,0 0 0,1 0 0,-1 0 0,0 0 0,0 0 0,1 1 0,-1-1 0,0 0 0,0 0 0,1 0 0,-1 1 0,0-1 0,0 0 0,0 0 0,0 1 0,1-1 0,-1 0 0,0 0 0,0 1 0,0-1 0,0 0 0,0 0 0,0 1 0,0-1 0,0 0 0,0 1 0,0-1 0,0 0 0,0 1 0,0-1 0,0 0 0,0 1 0,-1-6 853,0-2-5655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50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54 161 9648,'0'0'14479,"12"9"-14112,40 25-6,-49-32-317,0-1 0,0 0 0,0 1-1,1-1 1,-1 0 0,0 0 0,1-1-1,-1 1 1,1-1 0,-1 1 0,1-1-1,-1 0 1,0-1 0,1 1 0,-1-1 0,1 1-1,-1-1 1,0 0 0,5-2 0,0-1 105,0 0 0,1-1 0,-2 0 0,15-11 0,-21 15-124,3-2 45,0 0 1,-1-1 0,0 1-1,0-1 1,0 1 0,0-1-1,0 0 1,-1 0 0,1 0-1,-1 0 1,0-1 0,-1 1-1,1 0 1,-1-1 0,0 0 0,0 1-1,1-6 1,-2 7-16,0-1-1,0 0 1,-1 1-1,1-1 1,-1 1 0,0-1-1,0 1 1,0-1 0,0 1-1,-1-1 1,1 1 0,-1 0-1,0 0 1,0 0 0,0 0-1,0 0 1,0 0 0,-1 1-1,1-1 1,-1 1 0,0-1-1,-4-2 1,2 2 2,0 0-1,0 1 1,0 0 0,-1 0 0,1 0 0,0 0-1,-1 1 1,0 0 0,1 0 0,-1 0 0,1 1-1,-1 0 1,-9 0 0,-4 3 238,0 0 0,-32 10 0,-17 17 539,68-30-829,0 0 0,0 0 0,-1 0 0,1 0 0,0 0 0,0 0 0,0 0 0,0 0 0,-1 0 0,1 0 0,0 0 0,0 0 0,0 0 0,0 0-1,-1 0 1,1 0 0,0 0 0,0 0 0,0 0 0,0 0 0,-1 1 0,1-1 0,0 0 0,0 0 0,0 0 0,0 0 0,0 0 0,-1 0 0,1 1 0,0-1-1,0 0 1,0 0 0,0 0 0,0 0 0,0 1 0,0-1 0,0 0 0,0 0 0,0 0 0,0 0 0,0 1 0,0-1 0,0 0 0,0 0 0,0 0 0,0 1 0,0-1-1,0 0 1,0 0 0,0 0 0,0 0 0,0 1 0,0-1 0,0 0 0,0 0 0,0 0 0,0 0 0,1 0 0,-1 1 0,0-1 0,0 0 0,0 0 0,0 0-1,1 0 1,7 5-4140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55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262 540 8136,'0'0'9950,"-4"-11"-9610,-13-33 9,17 43-316,0 0 0,0 0 0,-1 0 0,1 0 0,0 0 0,-1 0 0,1 0 0,-1 0 0,1 0 0,-1 0 0,0 0 0,1 0 0,-1 0 0,0 0 0,0 1 0,1-1 0,-1 0 0,0 0 0,0 1 0,0-1 0,0 1 0,0-1 0,0 1 0,0-1 0,0 1 0,0 0 0,0-1 0,0 1 0,0 0 0,-1 0 0,1 0 0,0 0 0,0 0 0,0 0 0,-1 0 0,-9 0 186,6 0-101,-1-1 0,0 1 0,0 1 0,0-1 0,0 1 0,1 0 0,-1 1 0,0-1 0,1 1 0,-1 0 0,1 1 0,0-1 0,0 1 0,0 0 0,0 0 0,-9 8 0,5-3 92,0 0-1,0 1 0,0 0 1,1 0-1,1 1 1,0 0-1,-7 12 0,9-13-72,1-1-1,1 1 1,0 0-1,0 0 0,0 0 1,1 0-1,1 0 1,-1 1-1,2-1 1,-1 16-1,2-18-41,0 0 0,0 0-1,1 0 1,-1-1 0,1 1 0,1 0 0,-1-1-1,1 1 1,1-1 0,-1 0 0,1 0-1,0 0 1,0 0 0,9 8 0,-5-5 31,-5-7-89,-1 1 0,1 0 0,-1-1 0,1 1 0,0-1 0,0 0 0,0 0 0,0 0 0,0 0 0,1 0 0,-1-1 0,0 1 0,1-1 0,-1 0 0,5 0 0,2 1 32,0-1-1,-1-1 0,1 0 0,0 0 0,0-1 0,0-1 0,-1 1 0,1-1 0,-1-1 0,1 0 1,-1 0-1,0-1 0,14-8 0,-17 9-47,84-47 215,-80 44-207,-1-1 1,0-1-1,0 1 0,-1-1 1,0-1-1,-1 1 0,7-11 1,-11 16-20,0-3 21,0 1 0,0 0 0,0 0 0,1 1 0,0-1 0,0 1 0,0-1 0,1 2 0,-1-1 0,1 0 0,0 1 0,9-5 0,-8 5-1,0 1 0,0-1-1,0 0 1,-1 0 0,7-6-1,-10 7-18,1 0 0,0 0 1,-1 0-1,1 0 0,0 0 0,0 0 0,0 1 0,0 0 0,1-1 0,-1 1 0,0 0 0,0 0 0,1 1 0,-1-1 0,0 1 0,1 0 0,-1 0 0,1 0 0,-1 0 0,1 0 0,3 2 0,5 2-20,0 0 0,0 1 0,0 0 0,16 11 0,-40-28 294,9 9-271,0-1 0,0 1 0,-1 0 0,1 0 0,-6-3 0,4 4 21,-1-1 0,0 0-1,-1 1 1,1 0-1,0 1 1,-12-2-1,15 2-18,-1 1-1,1 0 1,-1 0-1,1 0 1,-1 0-1,1 1 1,-1-1 0,1 1-1,-1 0 1,1 0-1,-1 0 1,1 0-1,0 1 1,-3 1-1,-5 5 20,0 0-1,1 0 1,0 1-1,1 0 1,0 1 0,0 0-1,-8 13 1,14-18-16,0 0 0,0 0 0,1 0 0,0 0 0,0 0 0,0 1 0,0-1 0,1 0-1,0 1 1,0 0 0,1-1 0,-1 1 0,1 0 0,0-1 0,1 1 0,0 0 0,-1-1 0,2 1 0,1 6 0,0-4 14,1 0 0,-1 0-1,2 0 1,-1 0 0,1-1 0,0 0 0,0 0-1,1 0 1,11 10 0,-14-15-12,0 0-1,-1 1 1,1-1 0,0 0-1,0 0 1,1-1 0,-1 1-1,0-1 1,1 0 0,-1 1 0,1-1-1,-1-1 1,1 1 0,-1-1-1,1 1 1,-1-1 0,1 0-1,-1 0 1,1 0 0,0-1 0,-1 1-1,1-1 1,-1 0 0,1 0-1,-1 0 1,6-3 0,1-2 8,0 0-1,-1-1 1,1 0 0,-1 0 0,-1-1 0,1 0-1,-2-1 1,1 0 0,-1 0 0,0 0 0,9-19-1,-11 20-10,-1-1 0,-1 1 0,0-1 0,0 0 0,0 0 0,-1-1 0,-1 1 0,0 0 0,0-1 0,0 1 0,-1 0 0,-1-1 0,0 1 0,0 0 0,-3-10 0,-3 4-18,7 15 0,0 0 0,-1 0 0,1 0 0,0 0 0,0 0 0,-1 0 0,1 0 0,0 0 0,0 1 0,0-1 0,-1 0 0,1 0 0,0 0 0,0 0 0,-1 0 0,1 0 0,0 1 0,0-1 0,0 0 0,0 0 0,-1 0 0,1 1 0,0-1 0,0 0 0,0 0 0,0 0 0,0 1 0,0-1 0,0 0 0,0 0 0,0 1 0,-1-1 0,1 0 0,0 1 0,-1 3 0,0 0 0,0 0 0,1 0 0,-1 0 0,1 8 0,1 1 0,1 0 0,1-1 0,0 1 0,1-1 0,0 1 0,1-1 0,1-1 0,-1 1 0,2-1 0,0 0 0,12 15 0,-17-24 0,0 0 0,0 0 0,0-1 0,1 1 0,-1-1 0,0 0 0,1 1 0,-1-1 0,1 0 0,0-1 0,-1 1 0,1 0 0,0-1 0,-1 0 0,1 1 0,0-1 0,0 0 0,-1 0 0,1-1 0,0 1 0,0 0 0,-1-1 0,1 0 0,0 0 0,3-1 0,5-2 0,-1 0 0,0-1 0,0 0 0,0-1 0,9-6 0,-12 5 0,0 1 0,-1-1 0,0 1 0,0-2 0,0 1 0,-1-1 0,-1 0 0,1 0 0,3-10 0,17-26 0,-14 23 0,-9 16 0,0 1 0,1-1 0,0 1 0,-1 0 0,1 0 0,4-4 0,-6 7 0,0 1 0,0-1 0,-1 0 0,1 1 0,0-1 0,0 1 0,1-1 0,-1 1 0,0-1 0,0 1 0,0 0 0,0-1 0,0 1 0,0 0 0,0 0 0,1 0 0,-1 0 0,0 0 0,0 0 0,0 0 0,0 1 0,0-1 0,1 0 0,-1 0 0,0 1 0,0-1 0,0 1 0,0-1 0,0 1 0,2 1 0,1 1 0,-1 0 0,1 0 0,0 1 0,-1-1 0,0 1 0,1 0 0,-2 0 0,1 0 0,0 0 0,-1 0 0,0 1 0,3 5 0,-1 2 0,0-1 0,-1 1 0,-1-1 0,2 13 0,-3-16 0,-1 1 0,0-1 0,-1 1 0,0-1 0,0 0 0,-1 1 0,-2 8 0,3-16 0,-2 19 0,3-20 0,1 0 0,-1 0 0,0 0 0,0 0 0,0 0 0,0 0 0,1 0 0,-1 0 0,0 0 0,0 0 0,0 0 0,0 0 0,1 0 0,-1 0 0,0 0 0,0 0 0,0 0 0,0 0 0,1 0 0,-1 0 0,0 0 0,0 0 0,0-1 0,0 1 0,1 0 0,-1 0 0,0 0 0,0 0 0,0 0 0,0 0 0,0-1 0,0 1 0,0 0 0,1 0 0,-1 0 0,0 0 0,0 0 0,0-1 0,0 1 0,0 0 0,0 0 0,0 0 0,0 0 0,0-1 0,0 1 0,21-37 0,-14 24 0,8-10 0,1 0 0,23-26 0,-27 35 0,0-3 0,11-14 0,-23 30 0,1 0 0,0 0 0,0 0 0,0 0 0,0 0 0,0 1 0,0-1 0,0 0 0,0 1 0,0-1 0,0 1 0,1-1 0,-1 1 0,0-1 0,0 1 0,0 0 0,1 0 0,-1 0 0,0 0 0,0 0 0,1 0 0,-1 0 0,0 0 0,2 0 0,-1 2 0,0-1 0,0 0 0,0 1 0,0-1 0,0 1 0,0-1 0,-1 1 0,1 0 0,-1-1 0,1 1 0,-1 0 0,0 0 0,0 0 0,1 0 0,-1 1 0,1 3 0,10 37 0,-10-30 0,2 0 0,0 0 0,0 0 0,1 0 0,1-1 0,0 0 0,1 0 0,16 21 0,-23-32 0,1 0 0,0-1 0,0 1 0,0 0 0,0 0 0,0-1 0,0 1 0,0-1 0,0 1 0,0-1 0,0 0 0,1 1 0,-1-1 0,0 0 0,0 0 0,0 0 0,0 0 0,0 1 0,1-2 0,-1 1 0,0 0 0,0 0 0,0 0 0,0 0 0,0-1 0,1 1 0,-1-1 0,0 1 0,0-1 0,0 1 0,0-1 0,1 0 0,2-2 0,-1 1 0,1 0 0,-1-1 0,0 0 0,1 1 0,-1-1 0,-1-1 0,4-3 0,7-15 0,20-46 0,8-15 0,-38 76 0,-2 6 0,0-1 0,0 0 0,-1 1 0,1-1 0,0 1 0,0-1 0,0 1 0,1 0 0,-1-1 0,0 1 0,1 0 0,-1 0 0,3-2 0,-3 3 0,-1 0 0,1 0 0,-1 0 0,1 0 0,-1 0 0,1 1 0,-1-1 0,1 0 0,-1 0 0,1 1 0,-1-1 0,1 0 0,-1 0 0,1 1 0,-1-1 0,0 1 0,1-1 0,-1 0 0,0 1 0,1-1 0,-1 1 0,0-1 0,0 1 0,1-1 0,-1 1 0,0-1 0,0 1 0,0-1 0,0 1 0,0-1 0,0 1 0,0-1 0,1 1 0,-2-1 0,1 1 0,4 22 0,2 17 0,4 77 0,-10-110 0,2 3 0,12-22 0,42-61 0,-37 46 0,25-27 0,-31 40 0,-5 5 0,1 0 0,-1 0 0,1 1 0,1 0 0,0 0 0,13-7 0,-22 14 0,0 1 0,-1 0 0,1-1 0,0 1 0,-1 0 0,1 0 0,0 0 0,0-1 0,-1 1 0,1 0 0,0 0 0,0 0 0,-1 0 0,1 0 0,0 0 0,0 0 0,-1 1 0,1-1 0,0 0 0,-1 0 0,1 0 0,0 1 0,-1-1 0,1 0 0,0 1 0,-1-1 0,1 1 0,0-1 0,-1 1 0,1-1 0,-1 1 0,1-1 0,-1 1 0,1 0 0,-1-1 0,0 1 0,1-1 0,-1 1 0,0 0 0,1 0 0,-1-1 0,0 1 0,0 0 0,0-1 0,1 3 0,0 4 0,0 0 0,0 0 0,0 13 0,0-16 0,5 129 0,-6-131 0,0 0 0,0 0 0,0 0 0,0 0 0,1 0 0,-1 0 0,1 0 0,0 0 0,-1 0 0,1 0 0,0 0 0,0 0 0,0 0 0,0-1 0,1 1 0,-1 0 0,0-1 0,1 1 0,2 1 0,-2-2 0,-1 0 0,1 0 0,0-1 0,0 1 0,0 0 0,0-1 0,0 0 0,0 1 0,0-1 0,0 0 0,0 0 0,0 0 0,0 0 0,0-1 0,0 1 0,3-1 0,4-2 0,-1 0 0,1-1 0,-1 0 0,0 0 0,0-1 0,0 0 0,9-7 0,52-48 0,-61 47 0,-4 4 0,-7 43 0,1-21 0,0 0 0,1 0 0,1 0 0,0 0 0,3 20 0,-3-29 0,1-1 0,-1 0 0,1 1 0,0-1 0,0 0 0,0 0 0,0 0 0,1 1 0,-1-1 0,1-1 0,0 1 0,0 0 0,0 0 0,0-1 0,0 1 0,1-1 0,-1 0 0,1 1 0,-1-1 0,1 0 0,0-1 0,0 1 0,0 0 0,0-1 0,0 0 0,0 1 0,4-1 0,-4 0 0,-1-1 0,1 0 0,0 0 0,0-1 0,-1 1 0,1-1 0,0 1 0,-1-1 0,1 0 0,-1 0 0,1 0 0,-1 0 0,1 0 0,-1-1 0,0 1 0,1-1 0,-1 0 0,0 1 0,2-4 0,-1 2 0,0 0 0,0 0 0,0 0 0,-1 0 0,0-1 0,1 1 0,-1-1 0,0 0 0,-1 0 0,1 1 0,-1-1 0,2-5 0,-3 2 0,0 0 0,0-1 0,0 1 0,-1 0 0,0 0 0,0 0 0,-1 0 0,1 0 0,-2 0 0,1 0 0,-1 1 0,0-1 0,0 1 0,-1 0 0,0 0 0,0 0 0,0 0 0,-1 1 0,0-1 0,0 1 0,0 1 0,-9-7 0,11 9 0,-1 1 0,1-1 0,0 1 0,-1 0 0,1 0 0,-1 0 0,0 0 0,1 1 0,-1 0 0,-4-1 0,8 2 0,0-1 0,0 0 0,0 0 0,-1 0 0,1 0 0,0 1 0,0-1 0,0 0 0,0 0 0,-1 1 0,1-1 0,0 0 0,0 0 0,0 1 0,0-1 0,0 0 0,0 0 0,0 1 0,0-1 0,0 0 0,0 0 0,0 1 0,0-1 0,0 0 0,0 0 0,0 1 0,0-1 0,0 0 0,0 1 0,0-1 0,0 0 0,0 0 0,1 0 0,-1 1 0,0-1 0,0 0 0,0 0 0,0 1 0,1-1 0,-1 0 0,0 0 0,0 0 0,0 0 0,1 1 0,-1-1 0,0 0 0,1 0 0,4 5 0,0-1 0,1 0 0,0-1 0,0 1 0,0-1 0,0 0 0,1-1 0,-1 1 0,1-1 0,-1-1 0,14 3 0,-10-4 0,0 1 0,1-1 0,-1-1 0,0 0 0,1-1 0,-1 0 0,12-3 0,0-3 0,0-1 0,-1 0 0,0-2 0,-1-1 0,0 0 0,25-21 0,-28 18 0,0-1 0,-1 0 0,-1-1 0,-1-1 0,0 0 0,-1-1 0,-1-1 0,-1 0 0,-1-1 0,13-36 0,-8 11 0,-2 0 0,-2-2 0,-3 1 0,4-50 0,-16 73 0,-1 14 0,5 9 0,0 1 0,-1 0 0,1 0 0,0 0 0,0 0 0,0 0 0,0 0 0,0 0 0,0 0 0,-1-1 0,1 1 0,0 0 0,0 0 0,0 0 0,0 0 0,-1 0 0,1 0 0,0 0 0,0 0 0,0 0 0,0 0 0,0 0 0,-1 0 0,1 0 0,0 0 0,0 0 0,0 0 0,0 0 0,-1 0 0,1 1 0,0-1 0,0 0 0,0 0 0,0 0 0,0 0 0,0 0 0,-1 0 0,1 0 0,0 0 0,0 0 0,0 1 0,0-1 0,0 0 0,0 0 0,0 0 0,0 0 0,-3 5 0,1-1 0,0 1 0,0-1 0,0 1 0,1-1 0,-2 8 0,-1 3 0,-4 12 0,1-1 0,1 1 0,1 1 0,2-1 0,-1 51 0,4 2 0,-2-58 0,2 1 0,1 0 0,0-1 0,2 1 0,7 32 0,26 94 0,-22-120 0,-15-33 142,1-1-1,0 0 1,0 1 0,0-1-1,1-6 1,3-10-4927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9:55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17791,'0'0'2775,"12"-1"-1846,31-2-252,1 3-1,-1 1 1,0 1 0,0 3-1,-1 2 1,54 15-1,-67-14-638,-8-2 826,29 12 0,-45-17-1094,-1 1 0,0 1-1,1-1 1,-1 0 0,0 1 0,-1 0 0,1 0 0,0 0-1,-1 1 1,0-1 0,0 1 0,4 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01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206 639 9144,'0'0'9019,"1"-10"-8685,3-30 2,-4 40-301,0-1 0,0 0 0,0 0 0,-1 0 0,1 0 0,0 1 0,-1-1 0,1 0 0,-1 0 0,1 1 0,-1-1 0,1 0 0,-1 0 0,0 1 1,1-1-1,-1 1 0,0-1 0,1 1 0,-1-1 0,0 1 0,0-1 0,1 1 0,-1-1 0,0 1 0,0 0 0,0 0 0,0-1 0,-1 1 0,-22-3 645,15 4-545,0 0 0,1 0 0,-1 1 0,1 0 0,0 1 0,-1-1 0,1 2 1,1-1-1,-1 1 0,0 1 0,1-1 0,0 1 0,0 0 0,0 1 0,1 0 0,-1 0 1,-6 9-1,9-8-19,1 0 0,0 0 1,0 0-1,0 0 1,1 0-1,1 1 0,-1-1 1,1 1-1,0 0 1,1-1-1,0 1 0,0-1 1,0 1-1,4 14 1,-3-14-38,1 0 0,0 1 0,1-2 1,0 1-1,0 0 0,1 0 1,0-1-1,0 0 0,0 0 0,1 0 1,0 0-1,1-1 0,7 8 1,-6-9 1,-1 0 0,1 0 0,1 0 0,-1-1 0,1 0 0,0 0 0,0-1 0,0 0 0,0-1 0,0 1 0,1-2 0,9 2 0,-7-2 5,0-1 0,1-1 0,-1 1 0,0-2 0,0 0 0,0 0 0,-1-1 0,16-6 0,-2-1 94,-1-2 0,0-1-1,-1 0 1,-1-2 0,0 0-1,-1-2 1,23-23 0,-33 28 25,0 0 0,-1-1 0,0 0 0,-1-1 0,7-15 0,-14 26 443,-2 5-462,-5 10-68,4-4-71,0 0-1,0 1 0,1-1 0,1 1 0,-1-1 0,1 1 0,1-1 1,-1 1-1,5 15 0,-5-21-33,1 0-1,0-1 1,0 1 0,0 0 0,0-1-1,0 1 1,1-1 0,-1 1 0,1-1-1,0 0 1,-1 0 0,1 1-1,0-1 1,0-1 0,1 1 0,-1 0-1,0 0 1,0-1 0,1 1 0,-1-1-1,1 0 1,0 0 0,-1 0 0,1 0-1,0 0 1,-1-1 0,1 1 0,0-1-1,0 1 1,0-1 0,-1 0 0,1 0-1,5-1 1,-4 0-6,-1 1-1,0-1 1,1 0 0,-1 0 0,0 0-1,0-1 1,1 1 0,-1-1-1,0 1 1,0-1 0,-1 0-1,1 0 1,0-1 0,-1 1 0,1 0-1,2-5 1,-2 3 13,1-1 1,-2 0-1,1 0 1,0 0-1,-1 0 0,0 0 1,0-1-1,-1 1 1,3-10-1,-3 9-7,-1 1 0,1-1-1,-1 1 1,1-1 0,-2 1 0,1-1 0,-1 1 0,1-1-1,-1 1 1,-1-1 0,1 1 0,-1 0 0,0-1-1,0 1 1,-1 0 0,0 1 0,1-1 0,-1 0 0,-1 1-1,1-1 1,-8-6 0,8 9-13,-1 0 0,1 0 0,-1 0 0,0 0 0,1 0 0,-1 1 0,0-1 0,0 1 0,0 0 0,-1 1 0,1-1 0,0 1 0,0-1 0,-7 2 0,4-1 0,0 1 0,1 1 0,-1 0 0,0-1 0,1 2 0,-1-1 0,1 1 0,-8 5 0,13-8 0,0 0 0,1 0 0,-1 1 0,0-1 0,1 0 0,-1 1 0,1-1 0,-1 0 0,0 1 0,1-1 0,-1 1 0,1-1 0,-1 1 0,1-1 0,0 1 0,-1 0 0,1-1 0,0 1 0,-1 0 0,1-1 0,0 1 0,0 0 0,-1-1 0,1 1 0,0 0 0,0-1 0,0 1 0,0 0 0,0-1 0,0 1 0,0 0 0,0 0 0,0-1 0,0 1 0,0 0 0,1-1 0,-1 1 0,0 0 0,0-1 0,1 1 0,-1 0 0,0-1 0,1 1 0,-1-1 0,1 2 0,1-1 0,-1 0 0,0 0 0,0 0 0,1 0 0,-1 0 0,1 0 0,-1 0 0,1-1 0,-1 1 0,1 0 0,-1-1 0,1 1 0,0-1 0,-1 0 0,1 0 0,0 1 0,-1-1 0,1 0 0,2-1 0,16-3 0,1-1 0,-1-1 0,24-10 0,35-10 0,-67 23 0,0 0 0,0 1 0,0 1 0,0 0 0,1 1 0,-1 0 0,0 1 0,15 2 0,-25-2 0,1 0 0,-1 0 0,1 0 0,-1 0 0,0 1 0,0-1 0,0 1 0,0-1 0,0 1 0,0 0 0,0 0 0,0 0 0,-1 0 0,1 0 0,-1 0 0,1 1 0,-1-1 0,0 0 0,0 1 0,0-1 0,0 1 0,0-1 0,-1 1 0,1 2 0,0 0 0,0-1 0,0 1 0,-1-1 0,1 1 0,-1 0 0,-1-1 0,1 1 0,0-1 0,-1 1 0,0-1 0,0 1 0,-3 8 0,-18 37 0,17-40 0,11-20 0,10-10 0,1 1 0,0 1 0,2 1 0,0 0 0,1 2 0,0 0 0,26-13 0,-44 26 0,1 1 0,0-1 0,0 1 0,0 0 0,0 0 0,0 0 0,0 0 0,0 0 0,0 1 0,0-1 0,0 1 0,5 0 0,-6 0 0,-1 1 0,1-1 0,-1 1 0,1-1 0,-1 1 0,1 0 0,-1 0 0,0-1 0,1 1 0,-1 0 0,0 0 0,0 0 0,1 1 0,-1-1 0,0 0 0,0 0 0,0 1 0,-1-1 0,1 0 0,0 1 0,0-1 0,-1 1 0,1-1 0,-1 1 0,1 1 0,14 54 0,-11-38 0,11 31 0,9-14 0,-24-34 0,1-1 0,-1 0 0,1 0 0,0 0 0,-1 0 0,1 0 0,0 0 0,0 0 0,0-1 0,0 1 0,0 0 0,0 0 0,0-1 0,0 1 0,0 0 0,0-1 0,0 1 0,0-1 0,0 0 0,0 1 0,3-1 0,30 2 0,-24-2 0,-9 0 0,1 0 0,0-1 0,-1 0 0,1 1 0,0-1 0,-1 0 0,1 0 0,-1 0 0,1 0 0,-1 0 0,1 0 0,-1 0 0,0 0 0,1-1 0,-1 1 0,0 0 0,0-1 0,0 1 0,0-1 0,0 1 0,0-1 0,-1 0 0,1 1 0,0-1 0,0-2 0,2-4 0,17-27 0,60-117 0,-70 128 0,-1 0 0,0 0 0,-2 0 0,-1-1 0,5-32 0,-7 15 0,3-20 0,-3-1 0,-5-93 0,0 123 0,1 26 0,1 1 0,-1-1 0,-1 0 0,0 0 0,0 1 0,0-1 0,-4-12 0,4 20 0,0-1 0,0 1 0,0 0 0,0 0 0,1 1 0,-1-1 0,0 0 0,1 0 0,-1 0 0,1 0 0,-1 0 0,1 1 0,-1 1 0,-10 46 0,3 0 0,2 1 0,1 0 0,6 92 0,22 152 0,-20-258 0,-3-23 0,1-1 0,1 1 0,0-1 0,0 0 0,1 0 0,1 0 0,8 19 0,-12-29 0,1-1 0,0 0 0,0 1 0,0-1 0,0 0 0,0 0 0,0 0 0,0 1 0,1-1 0,-1 0 0,0-1 0,0 1 0,1 0 0,-1 0 0,1 0 0,-1-1 0,1 1 0,-1-1 0,1 1 0,-1-1 0,4 1 0,-2-1 0,0 0 0,1-1 0,-1 1 0,0-1 0,1 0 0,-1 1 0,0-1 0,0-1 0,0 1 0,3-2 0,5-3 0,-1 0 0,0-1 0,0-1 0,15-14 0,-16 13 0,-1-1 0,-1 1 0,0-1 0,0-1 0,-1 1 0,0-1 0,-1 0 0,0 0 0,-1-1 0,0 1 0,-1-1 0,-1 0 0,1 0 0,-2 0 0,0 0 0,0-18 0,-1 28 0,0 1 0,1-1 0,-1 1 0,0-1 0,1 1 0,0-1 0,-1 1 0,1 0 0,0-1 0,-1 1 0,1 0 0,0-1 0,0 1 0,0 0 0,0 0 0,0 0 0,0 0 0,1 0 0,-1 0 0,0 0 0,0 0 0,1 0 0,-1 1 0,1-1 0,-1 0 0,1 1 0,-1 0 0,1-1 0,-1 1 0,1 0 0,-1-1 0,1 1 0,2 0 0,0 0 0,0 0 0,0 0 0,0 0 0,0 0 0,0 1 0,0-1 0,0 1 0,0 0 0,0 0 0,0 1 0,0-1 0,5 4 0,-7-4 0,-1 0 0,1 1 0,-1-1 0,0 1 0,0-1 0,1 1 0,-1 0 0,0-1 0,0 1 0,-1 0 0,1 0 0,0-1 0,0 5 0,5 27 0,-5-25 0,8 104 0,-9-110 0,0-1 0,1 0 0,-1 0 0,0 0 0,0 0 0,1 0 0,-1 1 0,0-1 0,1 0 0,-1 0 0,1 0 0,-1 0 0,1 0 0,0 0 0,0 0 0,-1-1 0,1 1 0,0 0 0,0 0 0,0 0 0,0-1 0,0 1 0,0 0 0,0-1 0,0 1 0,1 0 0,1-1 0,0 1 0,-1-1 0,1 0 0,0 0 0,-1 0 0,1 0 0,0 0 0,-1-1 0,1 1 0,0-1 0,2-1 0,4-1 0,0 0 0,-1-1 0,1 0 0,-1-1 0,15-10 0,-5-2 0,28-33 0,-4 3 0,-38 44 0,-1 0 0,-4 13 0,0 2 0,0 0 0,1 0 0,1 0 0,0 0 0,0 0 0,1 0 0,1 0 0,6 20 0,-8-30 0,0 0 0,0 0 0,0 0 0,0 0 0,0 0 0,0 0 0,1 0 0,-1 0 0,1 0 0,-1-1 0,1 1 0,0 0 0,0-1 0,0 0 0,0 1 0,0-1 0,0 0 0,0 0 0,0 0 0,0 0 0,0-1 0,0 1 0,3 0 0,-1-1 0,0 1 0,0-1 0,0 0 0,-1-1 0,1 1 0,0-1 0,0 1 0,0-1 0,-1 0 0,1-1 0,-1 1 0,1-1 0,3-1 0,1-1 0,0-1 0,-1 1 0,1-1 0,-1-1 0,0 1 0,-1-1 0,1 0 0,-1-1 0,0 1 0,-1-1 0,0-1 0,7-10 0,-7 8 0,36-75 0,-37 73 0,0 0 0,-1 0 0,0-1 0,-1 1 0,1-23 0,-1-20 0,-3 0 0,-11-78 0,12 94 0,-1 45 0,0 0 0,0 0 0,-1 0 0,1-1 0,-5 11 0,-5 18 0,6-2 0,2 1 0,0 39 0,1 4 0,1-46 0,1 0 0,2 0 0,1 0 0,1-1 0,15 55 0,-18-81 0,-1-1 0,1 1 0,0-1 0,0 1 0,0-1 0,0 0 0,0 1 0,0-1 0,1 0 0,1 3 0,-2-5 0,0 1 0,0-1 0,0 0 0,-1 0 0,1 1 0,0-1 0,0 0 0,0 0 0,0 0 0,0 0 0,0 0 0,0 0 0,-1 0 0,1 0 0,0 0 0,0 0 0,0-1 0,0 1 0,0 0 0,-1-1 0,1 1 0,0 0 0,0-1 0,0 1 0,-1-1 0,1 1 0,0-1 0,-1 0 0,1 1 0,0-1 0,-1 0 0,1 0 0,9-9 0,-1-1 0,0-1 0,-1 1 0,-1-1 0,0 0 0,0-1 0,-1 0 0,8-24 0,-13 31 0,-1 0 0,1 0 0,-1-1 0,0 1 0,-1 0 0,1 0 0,-1 0 0,0 0 0,-1 0 0,-3-10 0,4 16 0,1-1 0,0 0 0,-1 1 0,1-1 0,-1 1 0,1-1 0,-1 1 0,0-1 0,1 1 0,-1-1 0,1 1 0,-1-1 0,0 1 0,0 0 0,1-1 0,-1 1 0,0 0 0,-1-1 0,2 1 0,-1 0 0,1 0 0,-1 0 0,1 0 0,-1 0 0,1 0 0,-1 0 0,1-1 0,-1 1 0,1 0 0,-1 0 0,1-1 0,0 1 0,-1 0 0,1-1 0,0 1 0,-1 0 0,1-1 0,0 1 0,-1 0 0,1-1 0,0 1 0,0-1 0,-1 1 0,1-1 0,0 1 0,0-1 0,0 1 0,-1-1 0,1 0 0,0 1 0,0 0 0,0 0 0,0-1 0,0 1 0,1 0 0,-1 0 0,0 0 0,0-1 0,0 1 0,0 0 0,0 0 0,0 0 0,0-1 0,0 1 0,1 0 0,-1 0 0,0 0 0,0 0 0,0 0 0,0-1 0,1 1 0,-1 0 0,0 0 0,0 0 0,0 0 0,1 0 0,-1 0 0,0 0 0,0 0 0,0 0 0,1 0 0,-1 0 0,0 0 0,0 0 0,1 0 0,-1 0 0,0 0 0,1 0 0,14 3 0,22 12 0,-27-11 0,17 5 0,0-1 0,0-1 0,51 7 0,-60-14 0,-15 0 0,0 0 0,0 0 0,0 0 0,1 1 0,-1-1 0,0 1 0,0 0 0,6 2 0,-4-3 0,-5 0 0,1 0 0,0 0 0,-1 0 0,1 0 0,-1 0 0,1 1 0,0-1 0,-1 0 0,1 0 0,-1 0 0,1 0 0,-1 1 0,1-1 0,-1 0 0,1 0 0,-1 1 0,1-1 0,-1 0 0,1 1 0,-1-1 0,1 1 0,-1-1 0,0 1 0,1 0 0,1 2 0,-1 1 0,0-1 0,0 1 0,0 0 0,0-1 0,0 1 0,-1 0 0,0 0 0,0 6 0,1 11 0,3 61 0,-4-81 0,0 0 0,0 0 0,0 1 0,0-1 0,1 0 0,-1 0 0,0 1 0,1-1 0,-1 0 0,0 0 0,1 0 0,0 0 0,-1 1 0,1-1 0,0 0 0,-1 0 0,1 0 0,0 0 0,0-1 0,0 1 0,0 0 0,0 0 0,0 0 0,0-1 0,0 1 0,0-1 0,0 1 0,3 0 0,-2-1 0,0 1 0,0-1 0,0-1 0,0 1 0,0 0 0,0 0 0,0-1 0,0 1 0,0-1 0,0 0 0,0 1 0,0-1 0,0 0 0,0 0 0,1-2 0,6-3 0,-1-1 0,0 0 0,0 0 0,0-1 0,-1 0 0,-1-1 0,9-12 0,14-18 0,-26 36 0,-3 3 0,0 0 0,0 0 0,0 0 0,0 0 0,0 1 0,0-1 0,0 0 0,0 0 0,0 0 0,0 0 0,0 0 0,1 0 0,-1 0 0,0 0 0,0 0 0,0 0 0,0 0 0,0 0 0,0 0 0,0 0 0,0 0 0,0 0 0,1 0 0,-1 0 0,0 0 0,0 0 0,0 0 0,0 0 0,0 0 0,0 0 0,0 0 0,0 0 0,1 0 0,-1 0 0,0 0 0,0 0 0,0 0 0,0 0 0,1 10 0,-2 17 0,1-17 0,0 0 0,0-1 0,4 20 0,-4-27 0,1 0 0,-1 0 0,1 0 0,0 0 0,-1 0 0,1 0 0,0 0 0,1 0 0,-1 0 0,0 0 0,0 0 0,1-1 0,-1 1 0,1-1 0,0 1 0,-1-1 0,1 1 0,0-1 0,0 0 0,0 0 0,0 0 0,3 1 0,-2-2 0,-1 0 0,0 0 0,1 0 0,-1-1 0,1 1 0,-1-1 0,0 1 0,1-1 0,-1 0 0,0 0 0,0 0 0,0 0 0,0-1 0,0 1 0,0-1 0,0 1 0,0-1 0,3-3 0,2 0 0,11-9 0,0 0 0,-2 0 0,1-2 0,-2 0 0,0-1 0,-1-1 0,0 0 0,12-24 0,62-125 0,-78 143 0,-1 1 0,-1-1 0,-2-1 0,6-37 0,-1 8 0,-7 40 0,-1-1 0,-1 1 0,0-1 0,0 0 0,-2 0 0,0 1 0,-1-1 0,0 0 0,-4-15 0,5 29 0,0 0 0,0 1 0,0-1 0,-1 0 0,1 1 0,0-1 0,0 0 0,-1 0 0,1 1 0,0-1 0,-1 1 0,1-1 0,-1 0 0,1 1 0,-1-1 0,1 1 0,-1-1 0,1 1 0,-1-1 0,0 1 0,1-1 0,-1 1 0,0 0 0,1-1 0,-2 1 0,0 2 0,0-1 0,1 1 0,-1 0 0,0 0 0,1 0 0,0 0 0,-1 1 0,1-1 0,-1 4 0,-1-1 0,-8 14 0,0 1 0,2 0 0,0 0 0,1 1 0,1 0 0,2 1 0,0-1 0,-4 34 0,5-13 0,1-9 0,0 37 0,4-59 0,-1 0 0,2 0 0,-1-1 0,2 1 0,-1-1 0,2 1 0,5 14 0,24 59 0,-18-65 0,-2-5 0,-12-12 0,1 0 0,0 0 0,0-1 0,-1 1 0,1-1 0,0 1 0,0-1 0,3 2 0,-3-2 0,0 0 0,-1 0 0,1 0 0,0 0 0,-1 0 0,1 0 0,-1 1 0,1-1 0,-1 1 0,0-1 0,1 1 0,-1-1 0,0 1 0,1 2 0,-1-2 0,0-1 0,1 1 0,-1-1 0,0 0 0,1 1 0,-1-1 0,1 0 0,-1 0 0,1 0 0,-1 0 0,1 0 0,0 0 0,-1-1 0,1 1 0,0-1 0,0 1 0,0-1 0,-1 1 0,1-1 0,0 0 0,0 0 0,0 0 0,2-1 0,48-1 0,-41 0 0,0 0 0,0-1 0,0 0 0,0 0 0,-1-1 0,1-1 0,-1 0 0,16-10 0,-23 13 0,0 0 0,0 0 0,0-1 0,0 1 0,0-1 0,0 0 0,-1 0 0,0 0 0,1 0 0,-1 0 0,0 0 0,0 0 0,-1-1 0,1 1 0,-1-1 0,0 1 0,0-1 0,0 0 0,0 0 0,0 1 0,-1-1 0,0 0 0,0 0 0,0 0 0,0 1 0,-1-1 0,1 0 0,-1 0 0,-2-5 0,3 8 0,0 0 0,-1 0 0,1 0 0,-1 0 0,1 0 0,-1 0 0,1 0 0,-1 0 0,0 0 0,0 0 0,1 0 0,-1 1 0,0-1 0,0 0 0,0 1 0,0-1 0,0 0 0,0 1 0,0-1 0,0 1 0,0-1 0,0 1 0,-2-1 0,0 1 0,0 0 0,0 0 0,1 0 0,-1 0 0,0 0 0,0 1 0,0-1 0,1 1 0,-5 1 0,-2 2 0,1 0 0,-1 0 0,1 0 0,-13 11 0,14-11 0,1 1 0,0 1 0,0-1 0,0 1 0,1 1 0,0-1 0,0 0 0,-4 8 0,7-11 0,1 0 0,0 0 0,0 1 0,0-1 0,0 0 0,1 0 0,-1 0 0,1 1 0,0-1 0,0 0 0,0 0 0,0 1 0,0-1 0,1 0 0,-1 0 0,1 0 0,0 1 0,0-1 0,0 0 0,1 0 0,-1 0 0,3 4 0,0-1 0,1-1 0,-1 1 0,1 0 0,0-1 0,1 0 0,-1-1 0,1 1 0,0-1 0,0 0 0,0 0 0,1-1 0,-1 1 0,1-2 0,0 1 0,0-1 0,0 0 0,0 0 0,0-1 0,0 0 0,12 1 0,8-2 0,1 0 0,0-2 0,-1-1 0,27-7 0,-5 8 0,-49 2 0,0 0 0,0 0 0,0 0 0,0 0 0,0 0 0,0 0 0,1 0 0,-1 1 0,0-1 0,0 0 0,0 0 0,0 0 0,0 0 0,0 0 0,0 0 0,0 1 0,0-1 0,0 0 0,0 0 0,1 0 0,-1 0 0,0 1 0,0-1 0,0 0 0,0 0 0,0 0 0,0 0 0,0 0 0,0 1 0,0-1 0,-1 0 0,1 0 0,0 0 0,0 0 0,0 1 0,0-1 0,0 0 0,0 0 0,0 0 0,0 0 0,0 0 0,0 0 0,0 1 0,-1-1 0,1 0 0,0 0 0,0 0 0,-6 10 0,5-10 0,-22 39 342,15-25-4619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02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24 145 11152,'0'0'3413,"-4"-10"-2593,-13-31-36,16 40-736,1 0 0,0 1 0,-1-1 0,1 0 0,0 0 1,0 0-1,0 0 0,-1 0 0,1 0 0,0 0 0,0 0 0,1 0 0,-1 0 0,0 0 1,0 0-1,0 1 0,1-1 0,-1 0 0,0 0 0,1 0 0,-1 0 0,1 0 1,-1 1-1,1-1 0,-1 0 0,1 0 0,-1 1 0,1-1 0,0 0 0,-1 1 0,1-1 1,0 1-1,0-1 0,0 1 0,-1-1 0,3 0 0,-1 0 141,11-8 65,1 1 1,0 1-1,0 1 1,0 0-1,0 0 0,1 2 1,0 0-1,0 0 0,1 2 1,16-2-1,22 2 709,84 6-1,-73 0-80,-61-4-799,1 0 0,-1 1 1,0-1-1,0 1 0,0 0 0,-1 0 0,1 1 0,0-1 0,0 1 0,-1 0 0,6 3 0,9 9-3122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03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15272,'0'0'3127,"66"-37"-2775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0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10656,'0'0'2192,"99"18"-2152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04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1 764 9648,'0'0'7503,"10"-5"-7083,-1 1-318,-1 1 10,1-1 1,-1-1 0,0 0 0,0 0 0,0-1-1,10-10 1,15-20 914,43-63 1,-52 67-592,15-26 357,-2-1 1,-2-3-1,-3 0 1,42-122 0,-67 161-378,6-36 1,-8 36-1,-5 23-380,0-1 1,0 1 0,0-1-1,0 1 1,0-1-1,0 1 1,0-1 0,0 1-1,0 0 1,0-1-1,0 1 1,0-1 0,0 1-1,0-1 1,0 1-1,0-1 1,0 1 0,-1 0-1,1-1 1,0 1 0,0-1-1,0 1 1,-1 0-1,1-1 1,0 1 0,-1 0-1,1-1 1,0 1-1,-1 0 1,1-1 0,0 1-1,-1 0 1,1 0-1,-1-1 1,0 1-9,1 0 0,-1 0 0,0 0 0,1 1 0,-1-1 0,1 0 0,-1 0 0,1 0 0,-1 1 0,1-1 0,-1 0 0,1 0-1,0 1 1,-1-1 0,1 0 0,-1 1 0,1-1 0,0 1 0,-1-1 0,1 0 0,0 1 0,-1-1 0,1 1 0,0-1 0,-1 1 0,1-1 0,0 1 0,0-1 0,0 1 0,0-1 0,0 1 0,-1 0 0,-14 49 400,3 1 1,1 0 0,-5 64-1,15-98-380,-1 26 683,5 78-1,-2-109-624,1 1 0,0-1-1,1 0 1,1 0-1,0 0 1,0 0 0,1-1-1,1 0 1,0 0-1,13 18 1,-15-24-106,-1-1 0,1-1 0,1 1 0,-1-1 0,1 1 0,-1-1 0,1-1 0,0 1 0,0-1 0,0 1 0,0-2 0,1 1 0,-1 0 0,0-1 0,1 0 0,-1 0 0,1-1 0,-1 0 0,1 1 0,-1-2 0,1 1 0,7-2 0,3-1 0,0 0 0,0-2 0,-1 1 0,0-2 0,0 0 0,20-12 0,8-8 0,-1-3 0,54-49 0,-89 72 0,-10 7 0,-13 10 0,-10 10 0,17-14 0,0 0 0,0 0 0,1 1 0,0 0 0,-8 10 0,15-16 0,-1 0 0,1 0 0,0 0 0,0 0 0,0 0 0,0 0 0,0 1 0,1-1 0,-1 0 0,0 1 0,1-1 0,0 0 0,0 1 0,0-1 0,0 1 0,0-1 0,0 0 0,0 1 0,1-1 0,-1 0 0,1 1 0,0-1 0,0 0 0,-1 0 0,2 1 0,-1-1 0,0 0 0,0 0 0,3 3 0,-1-2 0,-1 0 0,0 0 0,1-1 0,-1 1 0,1-1 0,0 1 0,0-1 0,0 0 0,0 0 0,1 0 0,-1-1 0,0 1 0,1-1 0,-1 0 0,1 1 0,-1-2 0,1 1 0,0 0 0,-1-1 0,1 0 0,0 1 0,-1-2 0,1 1 0,0 0 0,0-1 0,-1 1 0,1-1 0,-1 0 0,1 0 0,-1-1 0,1 1 0,-1-1 0,0 0 0,1 0 0,-1 0 0,0 0 0,0 0 0,-1-1 0,1 1 0,0-1 0,1-2 0,-1 1 0,-1 0 0,0-1 0,0 1 0,-1 0 0,1-1 0,-1 1 0,0-1 0,0 1 0,0-1 0,-1 1 0,0-1 0,0 0 0,0 1 0,0-1 0,-1 1 0,1-1 0,-3-6 0,0 0 0,0 0 0,-1 1 0,0-1 0,-1 1 0,-10-18 0,14 25 0,-1 1 0,1-1 0,-1 1 0,1 0 0,-1 0 0,0-1 0,0 1 0,0 1 0,0-1 0,0 0 0,0 0 0,-1 1 0,1-1 0,0 1 0,-1 0 0,1 0 0,-1 0 0,0 0 0,1 0 0,-1 0 0,0 1 0,-5-1 0,4 1 0,-2 0 0,15 6 0,3-2 0,0 0 0,0-1 0,0-1 0,0 0 0,18 0 0,-8 1 0,-2-1 0,157 12 0,-174-13 0,5 1 0,-8-2 0,0 0 0,0 1 0,0-1 0,1 0 0,-1 0 0,0 0 0,0 0 0,0 0 0,0 0 0,0 0 0,0 0 0,0 0 0,0 0 0,0 0 0,0 0 0,1 0 0,-1 0 0,0 0 0,0 0 0,0 0 0,0 0 0,0 0 0,0 0 0,0 0 0,0 0 0,0 0 0,0 0 0,1 0 0,-1 0 0,0 0 0,0-1 0,0 1 0,0 0 0,0 0 0,0 0 0,0 0 0,0 0 0,0 0 0,0 0 0,0 0 0,0 0 0,0 0 0,0 0 0,0 0 0,0 0 0,1-1 0,-1 1 0,0 0 0,0 0 0,0 0 0,0 0 0,0 0 0,0 0 0,0 0 0,0 0 0,0 0 0,0-1 0,0 1 0,0 0 0,-1 0 0,1 0 0,0 0 0,0 0 0,0 0 0,0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05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9744,'0'0'13002,"15"0"-12474,243-17 1567,-149 13-580,147-22 0,-209 21-956,-38 5-323,1 0 0,-1-1 1,0 0-1,0-1 0,1 0 1,-1 0-1,8-5 0,-16 7-164,-1 0 0,1-1 0,0 1 1,-1 0-1,1 0 0,-1-1 0,1 1 0,0 0 0,-1 0 0,1 0 0,-1 0 0,1 0 0,0 0 0,-1 0 0,1 0 0,0 0 0,-1 0 0,1 0 0,0 0 0,-1 0 0,1 1 0,-1-1 0,1 0 0,1 1 0,3 1-4053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0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303 511 9144,'0'0'7831,"-12"-2"-7368,-94-20 1074,97 20-1280,1 1-1,-1 1 1,0 0-1,0 0 0,0 0 1,0 1-1,1 0 0,-1 1 1,0 0-1,1 1 1,-14 5-1,18-6-118,0-1-1,0 1 1,0 0 0,0 1 0,0-1 0,1 1-1,-1-1 1,1 1 0,0 0 0,0 1-1,0-1 1,0 0 0,1 1 0,-1 0-1,1-1 1,0 1 0,0 0 0,0 0 0,0 0-1,1 0 1,0 1 0,0-1 0,0 0-1,0 0 1,0 7 0,1-9-72,1 1 0,-1 0 0,0 0 0,1-1 0,-1 1-1,1-1 1,0 1 0,0 0 0,0-1 0,0 1 0,0-1 0,1 0 0,-1 1 0,1-1 0,0 0 0,1 2 0,1 0 9,0-1 0,0 0 1,0 0-1,0 0 1,0-1-1,1 1 0,-1-1 1,7 2-1,-1-1 18,1 0 0,-1-1 0,1 0 0,-1 0 0,1-1 0,0 0 0,15-2-1,-18 0-34,0-1 0,0 0 0,0-1 0,0 0 0,0 0 0,0 0 0,-1-1 0,0 0 0,0-1 0,0 0 0,0 0 0,-1 0 0,11-11 0,-7 6-1,-2 0 0,1-1 0,-2 0 0,1 0-1,-1 0 1,-1-1 0,10-24 0,-12 22 6,-1 0 0,0-1 0,-1 1 0,0-1-1,-1-15 1,-7-72 219,4 81-211,-2 1 0,-1 0 1,0 0-1,-12-27 1,-39-70 491,32 70-43,24 47-502,0 0 0,0-1 0,0 1 0,0 0 0,0-1 0,0 1 0,0 0 0,0-1 0,-1 1 0,1 0 0,0-1 1,0 1-1,0 0 0,0 0 0,-1-1 0,1 1 0,0 0 0,0 0 0,-1 0 0,1-1 0,0 1 0,0 0 0,-1 0 0,1 0 0,0 0 0,-1-1 1,1 1-1,0 0 0,0 0 0,-1 0 0,1 0 0,0 0 0,-1 0 0,1 0 0,0 0 0,-1 0 0,1 0 0,-1 0 0,-4 13 290,1 23-124,9 45-160,8 101-27,-11-158 3,3 19 0,2 0 0,14 51 0,-13-64 0,9 23 0,-16-49 0,0-1 0,1 0 0,0 0 0,0 0 0,0 0 0,0 0 0,0 0 0,0-1 0,1 1 0,-1-1 0,1 0 0,3 3 0,9 2 1002,-6-2-6011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0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11352,'0'0'10254,"9"11"-9563,29 36-27,-34-40-338,-1 1 1,1-1-1,-2 1 1,1 0 0,-1 0-1,0 0 1,-1 0 0,0 0-1,0 0 1,-1 0-1,0 11 2904,5-64-4585,-4 35-1478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1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16072,'0'0'2319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1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11760,'0'0'7377,"7"13"-6832,-2-4-437,12 23 633,18 50 1,-32-74-597,3 10 342,0 1 0,1-1 1,1-1-1,1 1 0,0-1 0,21 27 1,-25-38-140,1 0 0,-1 0 0,1-1 1,7 5-1,-11-10-267,0 0 1,-1-1-1,1 1 1,-1-1-1,1 1 0,-1-1 1,1 1-1,-1-1 1,1 0-1,-1 0 1,0 0-1,1 1 0,-1-1 1,0-1-1,0 1 1,1 0-1,-1 0 1,0 0-1,0-1 0,0 1 1,-1 0-1,1-1 1,1-2-1,18-38 442,-19 41-498,15-47 607,-1 0 0,13-83 0,-18 80-1,-4 29 12,1 15-289,-5 8-366,-1 0 0,1 0 0,-1 0 0,1 0 0,-1 0 0,0 0 0,1 0 0,-1 0 0,0 0 0,0 1 0,0-1 0,0 0 0,2 3 0,10 12-514,7 6-4057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2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10544,'0'0'10737,"2"11"-9984,7 60 530,-4 0 0,-3 0 0,-7 76 0,3-87 27,2-33 452,-6 41 0,8-56-1293,-2-11-457,0-1 0,1 0-1,-1 1 1,0-1-1,0 1 1,0-1-1,0 1 1,1-1 0,-1 1-1,0-1 1,0 1-1,0-1 1,0 1 0,0-1-1,0 1 1,0-1-1,0 0 1,-1 1-1,1-1 1,0 1 0,0-1-1,0 1 1,0-1-1,-1 1 1,1 0-12,-1-1 0,1 0 0,0 1 0,-1-1 0,1 0 0,0 1 0,0-1 0,-1 1 0,1-1 0,0 0 0,0 1 0,0-1 0,0 1 0,0-1 0,0 1 0,-1-1 0,1 1 0,0-1 0,0 0 0,0 1 0,0-1 0,0 1 0,1-1 0,-1 1 0,0-1 0,0 1 0,0-1 0,0 0 0,0 1 0,1-1 0,-1 1 0,0-1 0,0 0 0,1 1 0,-1-1 0,0 0 0,1 1 0,-1-1 0,0 0 0,1 1 0,-1-1 0,0 0 0,1 0 0,-1 1 0,1-1 0,0 0 0,0 1 0,0-1 0,1 1 0,-1-1 0,1 0 0,-1 0 0,1 0 0,-1 0 0,1 0 0,-1 0 0,1 0 0,-1 0 0,3-1 0,14-6 0,0 2 0,0 0 0,0 1 0,24-2 0,34-8 0,-27 5 0,0 8 0,-49 1 0,1 0 0,-1 0 0,0 0 0,0 0 0,0 0 0,0 0 0,0 0 0,0 0 0,0 0 0,0 0 0,0 0 0,0 0 0,1 0 0,-1 0 0,0 0 0,0 1 0,0-1 0,0 0 0,0 0 0,0 0 0,0 0 0,0 0 0,0 0 0,0 0 0,0 0 0,0 0 0,0 0 0,0 0 0,0 1 0,0-1 0,0 0 0,0 0 0,0 0 0,0 0 0,0 0 0,0 0 0,0 0 0,0 0 0,0 0 0,0 1 0,0-1 0,0 0 0,0 0 0,0 0 0,0 0 0,0 0 0,0 0 0,0 0 0,0 0 0,0 0 0,0 0 0,0 0 0,0 1 0,-1-1 0,1 0 0,0 0 0,0 0 0,0 0 0,0 0 0,0 0 0,0 0 0,0 0 0,0 0 0,0 0 0,-1 0 0,-6 7 0,4-4 0,-3 3 854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3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14872,'0'0'4809,"10"8"-4449,0 1-222,-6-6-75,1 1 0,-1 0-1,1-1 1,-1 0 0,1 0 0,0 0 0,0-1-1,0 0 1,0 1 0,1-2 0,9 3 0,209 28 3829,-213-31-3316,7 0 1252,-18-1-1802,0 0 0,0 0 0,1 0 1,-1 0-1,0 0 0,0 0 0,0 0 0,0 0 0,1 0 1,-1 0-1,0 0 0,0 0 0,0 0 0,0 0 0,1 0 1,-1 1-1,0-1 0,0 0 0,0 0 0,0 0 0,0 0 1,0 0-1,1 0 0,-1 1 0,0-1 0,0 0 0,0 0 1,0 0-1,0 0 0,0 0 0,0 1 0,0-1 0,0 0 1,0 0-1,0 0 0,0 0 0,0 1 0,0-1 0,0 0 1,0 0-1,0 0 0,0 0 0,0 1 0,0-1 0,0 0 1,0 0-1,0 0 0,0 0 0,0 1 0,0-1 0,0 0 1,-1 0-1,1 0 0,0 0 0,0 0 0,0 1 0,0-1 1,0 0-1,0 0 0,-1 0 0,1 0 0,0 0 0,0 0 1,0 0-1,-2 4 304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3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13672,'0'0'5526,"15"-8"-4797,2-3-502,-4 3-19,0 0-1,0 1 1,1 0-1,0 1 1,21-6-1,-21 9 86,1 0 0,-1 0 0,1 2 0,0 0 0,0 0 0,15 2 0,-19 0 82,-1 1 0,0 0-1,1 0 1,-1 1-1,0 0 1,0 1 0,-1 0-1,1 0 1,11 8-1,-17-8-39,0-1 0,0 1 0,-1-1 0,0 1 0,1 0 0,-2 0 0,1 1 0,3 4-1,9 22-1069,-5-11-2770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3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12960,'0'0'8381,"-2"16"-7353,0-4-792,0 6 203,0 1 0,-2-1 0,-10 31 0,-18 51 6560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0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1157 6328,'0'0'7160,"-1"-17"-6663,-6-106 511,3 59-392,-42-401 3064,11 179-1928,29 228-1446,3 46-220,1 0-1,1 1 1,0-1 0,1 0 0,2-24 0,-1 33-68,0 1-1,0-1 1,0 1-1,0-1 1,0 1-1,1-1 1,-1 1-1,1 0 1,-1 0-1,1 0 1,0 0-1,0 0 1,0 0 0,0 0-1,0 1 1,0-1-1,1 1 1,-1-1-1,0 1 1,1 0-1,-1 0 1,1 0-1,-1 0 1,1 1-1,0-1 1,-1 0 0,1 1-1,4 0 1,8-1-17,0 0 0,0 2 0,27 3 1,-30-2 15,-8-2-16,20 3 2,28 7 0,-46-9-3,1 1 0,-1 0-1,0 1 1,0-1 0,0 1 0,-1 0 0,1 0 0,-1 1 0,10 8 0,-13-10 0,0 0 0,1 0 0,-1 0 0,0 1 0,-1-1 0,1 1 0,0-1 0,-1 1 0,1 0 0,0 3 0,-1-3 0,-1-1 0,0 0 0,0 0 0,0 0 0,0 0 0,-1 0 0,1 0 0,-1 0 0,1 0 0,-1 0 0,0 0 0,0 0 0,1 0 0,-2 0 0,1 0 0,0 0 0,-2 1 0,-2 5 1,-1-1-1,0 0 0,0 0 1,-1-1-1,1 0 0,-13 8 0,-50 28 28,22-14-3,-4 5-6,-195 134-6,217-143-30,1 2 0,1 1 0,2 1 0,1 1-1,-27 41 1,38-51 19,2 1-1,0 0 1,1 1 0,2 0-1,-8 24 1,15-41 1,0 0-1,0 1 1,0 0 0,0-1 0,1 1 0,-1-1 0,1 1 0,0 0 0,1-1-1,-1 1 1,1 0 0,0-1 0,0 1 0,1-1 0,-1 1 0,1-1 0,0 0-1,0 0 1,5 8 0,-1-6 8,-1 0-1,1 0 0,0 0 1,1-1-1,0 0 1,-1 0-1,1-1 0,1 0 1,-1 0-1,11 3 1,22 8 61,2-2 0,0-2 1,0-1-1,0-2 1,1-3-1,80 2 0,-79-5 4,-27-1-14,0 0 0,34-3 0,-47 1-43,1 0 1,0 0 0,0 0-1,-1-1 1,1 1 0,-1-1-1,1 0 1,-1-1-1,0 1 1,0-1 0,0 1-1,0-1 1,0 0 0,6-7-1,3-5 71,-4 5-6,-1 0 0,10-16 1,-15 22-57,-1 0 0,0 0 0,0 0 1,-1-1-1,1 1 0,-1-1 0,0 1 1,0-1-1,0 1 0,-1-9 1,0-33 232,2 63-257,1 0-1,0 0 1,1-1 0,8 21-1,0 0 52,-12-37-52,0 0 0,0 0 0,0 0 0,0 0 0,0 0-1,0 0 1,-1 0 0,1 0 0,0 0 0,0 0 0,0 0 0,0 0-1,0 0 1,0 0 0,0 0 0,0 0 0,0 0 0,0 0 0,0 0-1,0 0 1,0 0 0,0 0 0,0 0 0,0 0 0,0 0-1,0 0 1,0 0 0,0 0 0,0 0 0,-1 0 0,1 0 0,0 0-1,0 0 1,0 0 0,0 0 0,0 0 0,0 0 0,0 0 0,0 0-1,0 0 1,0 1 0,0-1 0,0 0 0,0 0 0,0 0 0,-6-8 55,-8-12 0,-40-101 201,44 103-174,18 30 13,88 140 79,-63-95-58,-3-15 52,-28-39-147,0 0-1,1 0 1,-1-1-1,1 1 1,0-1 0,0 0-1,0 0 1,0 0-1,0 0 1,0 0 0,6 1-1,-9-2-34,1-1 0,-1 0 0,1 0 0,-1 0 0,1 0 0,-1 0 0,1 0 0,-1 0 0,1 0 0,-1 0 0,1-1 0,-1 1 0,1 0 0,-1 0 0,1 0 0,-1-1 0,1 1 0,-1 0 0,0 0 1,1-1-1,-1 1 0,1 0 0,-1-1 0,1 1 0,2-4-2928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10040,'0'0'9887,"13"0"-9188,201-10 2749,-158 10-2013,1 0-706,-35-2-3844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15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13056,'0'0'7322,"10"11"-6461,9 11-514,111 133 1742,-103-119-1731,101 138 1386,-111-147-1381,-1 2 0,-1-1 0,-1 2-1,16 52 1,-21-47-54,-1 1 0,-2-1 0,-2 1 0,0 1 0,-3-1-1,-1 0 1,-2 0 0,-8 51 0,5-61-125,-1-1-1,-1 1 1,-2-1 0,0-1 0,-1 1-1,-2-2 1,0 0 0,-2 0-1,0-1 1,-1 0 0,-2-2-1,-22 23 1,4-12-184,26-24 0,1 0 0,0 0 0,0 0 0,1 1 0,0 0 0,0 1 0,-6 10 0,13-19 45,-1 1 0,1 0-1,0-1 1,0 1 0,-1 0 0,1-1 0,0 1-1,0 0 1,0 0 0,0-1 0,0 1 0,0 0-1,0-1 1,0 1 0,0 0 0,0 0-1,0-1 1,1 2 0,3 5-4836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0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8432,'0'0'8901,"10"4"-8580,-2-1-228,-5-2-65,0 0 0,0 1 0,1-1 1,-1 1-1,-1-1 0,1 1 0,0 0 0,0 0 0,0 0 1,-1 0-1,1 0 0,-1 1 0,0-1 0,0 1 0,0 0 1,0-1-1,0 1 0,1 4 0,15 46 463,-3 0-1,-2 1 1,6 63-1,-5-31 11,4 68 681,-17-138-846,-1 31-1,-1-33 154,0 0 1,4 27-1,-1-27 746,-4-10-524,-3-10-149,-11-35-362,13 33-3023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5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11048,'0'0'10738,"13"-8"-10470,41-28-5,-50 32-168,1 1 0,0 0 1,0 0-1,0 1 0,0-1 1,1 1-1,-1 0 0,1 0 1,-1 1-1,1 0 0,0 0 1,-1 0-1,1 1 0,0 0 1,9 0-1,-14 0-73,0 1 0,-1-1 0,1 0-1,-1 1 1,1-1 0,-1 0 0,1 1 0,-1-1 0,1 1 0,-1-1 0,1 1-1,-1-1 1,0 1 0,1-1 0,-1 1 0,0-1 0,1 1 0,-1-1 0,0 1-1,0 0 1,1-1 0,-1 1 0,0-1 0,0 1 0,0 0 0,0-1-1,0 1 1,0 0 0,0-1 0,0 1 0,0-1 0,0 2 0,-5 28 235,3-21-181,0 11 25,-16 89 479,16-97-495,1 0 0,0 0 0,1 0 0,0 0 1,0 0-1,2 0 0,-1 0 0,1-1 0,1 1 0,0 0 0,1-1 1,0 0-1,11 20 0,-14-29-68,-1-1 1,1 0 0,0 1-1,0-1 1,0 0 0,0 1-1,0-1 1,0 0-1,0 0 1,1 0 0,-1 0-1,0 0 1,0 0-1,1 0 1,-1 0 0,1 0-1,-1-1 1,1 1-1,-1-1 1,1 1 0,3 0-1,-4-2 2,1 1 0,0 0 0,0-1 0,0 1 0,-1-1 0,1 0 0,0 1 0,-1-1 0,1 0 0,-1 0 0,1 0 0,-1 0 0,1 0 0,-1-1 0,0 1 0,2-2 0,5-7 65,0-1-1,-1 0 1,0-1 0,7-14 0,-11 20-57,8-23 128,-1 0 0,-1 0 0,-1-1 0,6-57 0,-12 76-96,0-5 65,-1 0 0,-2-21 0,1 22 163,0 0 1,3-22 0,-3 36-277,0 1 0,0-1 0,1 1 1,-1-1-1,0 1 0,1 0 0,-1-1 0,1 1 0,-1-1 0,0 1 0,1 0 1,-1 0-1,1-1 0,-1 1 0,1 0 0,-1 0 0,1-1 0,-1 1 0,1 0 1,-1 0-1,1 0 0,-1 0 0,1 0 0,-1 0 0,1 0 0,0 0 0,21 0 82,-13 0-63,31 3 127,0 1 0,74 17 1,-90-20 406,-24-1-338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10952,'0'0'5446,"15"-3"-4761,215-34 1557,50 13 842,-264 24-3534,-13 0-1667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0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9536,'0'0'10302,"11"2"-10023,26 4 106,60 2 0,90-4 319,197-8 360,-297-4-845,9 0 154,134-28 1,-8-6 307,-176 31-459,-35 8-92,0 0 1,0 1-1,0 0 1,12 0 0,-9 0 86,-12 1-186,0 1 1,1-1-1,-1 1 0,0-1 1,0 1-1,0 0 1,1 0-1,-1 0 1,0 0-1,0 0 1,1 0-1,-1 1 0,3 0 1,-4 0-128,-1 0-1,1-1 1,-1 1 0,0 0 0,1 0-1,-1 0 1,0 0 0,0 0 0,1 0 0,-1 0-1,0 0 1,0 0 0,0 0 0,0-1-1,0 1 1,-1 0 0,1 0 0,0 0-1,0 0 1,0 0 0,-1 0 0,1 0 0,-1 1-1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1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17 113 8536,'0'0'12654,"9"0"-12299,1 0-297,12 1 738,41-5 0,-27 1 110,14-2 36,-47 4-862,1 0-1,-1 1 1,0-2-1,1 1 1,-1 0-1,0 0 1,0-1 0,0 0-1,0 0 1,-1 0-1,5-3 1,-6 4-49,0 0 0,0 0 0,0 0 0,1 0 0,-1 0 0,0-1 0,-1 1 0,1-1 0,0 1 0,0 0 0,-1-1 0,1 1 0,0-1 0,-1 1 0,0-1 0,1 0 0,-1 1 0,0-1 0,0 1 0,0-1 0,0 0 0,0 1 0,0-1 0,0 1 0,0-1 0,-1 0 0,1 1 0,-1-1 0,1 1 0,-1-1 0,0 1 0,1-1 0,-1 1 0,0 0 0,0-1 0,0 1 0,0 0 0,-2-2 0,1 1-3,-1-1 1,0 1 0,0 0 0,0 0 0,-1 0 0,1 0 0,0 0 0,-1 1 0,1-1 0,-1 1 0,0 0 0,1 0 0,-1 1 0,0-1 0,-4 0 0,-9 3 82,1 0-1,-1 0 1,-26 9 0,27-7-56,9-2-10,-1 1-1,1 0 1,0 1-1,0 0 1,1 0-1,-1 0 1,-8 8-1,9-8-4,5-2-15,-1-1-1,1 1 0,0 0 0,0 0 0,0 0 1,0 0-1,0 0 0,0 0 0,0 0 1,1 0-1,-1 0 0,0 3 0,2 0 15,1 0 0,-1-1 0,1 0 1,-1 1-1,1-1 0,0 0 0,1 0 0,-1 0 0,1 0 0,0 0 0,0 0 0,0-1 1,0 1-1,0-1 0,1 0 0,0 0 0,4 2 0,0 0 58,1-1-1,0 0 1,0-1-1,0 0 1,0-1 0,1 0-1,-1 0 1,0 0-1,1-2 1,0 1-1,-1-1 1,1 0-1,12-3 1,42-5 462,-52 7-842,45-6 1551,-30-3-2334,-5-6-3733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 8240,'0'0'14805,"-4"13"-14353,1-4-377,-2 8 254,0 0-1,1 0 0,1 0 1,-1 25-1,3-31 20,1 1 0,1 0 0,0-1 1,1 1-1,0-1 0,0 0 0,6 15 0,-5-15 164,-3-10-463,0 0 0,0-1 0,1 1 1,-1 0-1,0 0 0,0 0 0,1-1 0,-1 1 1,0 0-1,1 0 0,-1-1 0,0 1 0,1 0 0,-1-1 1,1 2-1,0-2 164,3-14 618,28-182 220,-28 166-880,4-29 473,-8 58-638,0 1 0,0 0 0,0-1 0,0 1-1,0 0 1,0-1 0,0 1 0,0 0 0,0-1 0,0 1-1,0 0 1,-1-1 0,1 1 0,0 0 0,0-1 0,0 1-1,-1 0 1,1 0 0,0-1 0,0 1 0,-1 0-1,1 0 1,0 0 0,0-1 0,-1 1 0,1 0 0,0 0-1,-1 0 1,1 0 0,0-1 0,0 1 0,-1 0-1,1 0 1,-1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9440,'0'0'15719,"12"-9"-15396,41-30 9,-46 35-254,-1 1 0,1 0 0,0 0 0,0 1 0,0 0 1,0 0-1,0 0 0,0 1 0,14 0 0,6-2 198,112-12 1557,-37 9 1373,-101 6-2709,3-1-1266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143 166 9240,'0'0'14553,"13"3"-14059,40 8-2,-48-10-391,-1-1-1,1 0 0,-1 0 0,1 0 1,0-1-1,-1 1 0,1-1 0,-1 0 1,1 0-1,-1-1 0,1 1 1,-1-1-1,0 0 0,0 0 0,0-1 1,0 1-1,0-1 0,-1 0 0,1 0 1,-1 0-1,1 0 0,-1-1 1,3-4-1,-4 5-36,0 1 0,0-1 0,-1 0 1,1 0-1,-1 0 0,0 0 0,1 0 0,-1 0 1,-1 0-1,1 0 0,0-1 0,-1 1 1,0 0-1,0 0 0,0-1 0,0 1 0,0 0 1,0 0-1,-1-1 0,0 1 0,0 0 0,0 0 1,0 0-1,0 0 0,0 0 0,-1 0 1,0 0-1,1 1 0,-1-1 0,-3-3 0,1 2-8,0 0 0,-1 1 0,1-1 0,-1 1 0,1 0-1,-1 1 1,0-1 0,0 1 0,0 0 0,0 0-1,-1 0 1,1 1 0,0 0 0,-1 0 0,1 0-1,-1 1 1,1-1 0,-1 1 0,0 1 0,1-1-1,-9 3 1,3-1-1,0 1-1,0 0 1,1 1-1,0 0 0,-1 1 1,1 0-1,1 1 1,-1 0-1,-15 13 0,18-13-19,0 1 0,0-1 0,0 2 0,1-1 0,0 1 0,-6 9 0,9-12-9,1 1 0,-1 0 0,1 0 0,0 1 0,0-1 0,1 0 0,0 1 0,0-1 0,0 1 0,1 6 0,0-2 13,1-1 0,0 0 0,1 1 0,0-1 0,0 0 0,1 0 0,0 0 0,1-1 1,0 1-1,1-1 0,0 0 0,0 0 0,1-1 0,0 1 0,1-1 0,14 14 0,-12-14 5,1 1 0,1-2 0,-1 0 0,1 0 0,1-1 0,-1 0 0,1-1 0,0 0 0,0-1 0,1 0 0,-1-1 0,1 0 0,16 0 0,8 0-44,-1-1 0,62-7 0,-67 2 369,-12 2-308,33-8 0,-46 8-799,0-1 1,-1 0-1,1-1 0,0 1 0,7-6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0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1225 6928,'0'0'5541,"9"-13"-5065,1 0-357,2-2 24,0-1-1,-2 0 1,15-30-1,3-20 295,28-100 0,5-77 430,-29 107-185,25-201 492,-53 208-577,-4 104-360,-1 21 73,-3 11-191,-6 20-146,7-16 39,-14 40-51,-18 102-1,15-56 31,-7 52 10,24-123 15,2 0-1,1 0 1,5 45-1,35 147 102,-39-214-106,0 0 0,0-1-1,1 1 1,-1 0-1,1-1 1,0 1 0,0-1-1,0 0 1,0 1 0,1-1-1,-1 0 1,1 0-1,0-1 1,0 1 0,0-1-1,0 1 1,1-1-1,-1 0 1,5 2 0,-4-3-1,-1 0 1,0 0-1,0 0 1,0-1-1,1 1 1,-1-1-1,0 0 1,0 0 0,1 0-1,-1-1 1,0 1-1,0-1 1,1 0-1,-1 0 1,0 0-1,0 0 1,0 0 0,0-1-1,0 1 1,-1-1-1,1 0 1,0 0-1,-1 0 1,4-3-1,6-6 30,-1-1-1,-1 0 0,0 0 0,0-1 0,-1-1 0,-1 1 0,7-16 0,5-16 199,12-47 0,-28 81-183,9-20 145,-10 24-123,0-1 0,0 0 0,0 1 1,2-16-1,1 4 284,-6 19-355,0-1 1,1 0-1,-1 1 0,0-1 1,1 0-1,-1 1 0,0-1 1,1 1-1,-1-1 0,0 0 1,1 1-1,-1-1 0,1 1 1,-1-1-1,1 1 0,-1 0 1,1-1-1,0 1 0,-1 0 1,1-1-1,-1 1 0,1 0 1,0-1-1,-1 1 0,1 0 1,0 0-1,0 0 0,25-5 37,-18 4-26,-1 0-4,-1 0 1,1 1-1,-1-1 0,1 1 0,-1 1 0,1-1 0,-1 1 0,0 0 1,1 0-1,7 4 0,-11-4-9,0 0 0,0 1 1,0-1-1,0 1 0,0 0 0,-1 0 1,1 0-1,-1 1 0,0-1 0,1 0 1,-1 1-1,0 0 0,0-1 1,-1 1-1,1 0 0,-1 0 0,1 0 1,-1 0-1,0 0 0,0 0 0,0 0 1,0 4-1,3 23 9,-2 0 1,-1-1-1,-3 34 0,0 0-30,2-47 10,0 3-10,0-1 0,4 25 0,-3-39 17,0 0 0,0 0-1,0 0 1,0 0 0,0 0-1,1 0 1,0 0-1,-1-1 1,1 1 0,1-1-1,-1 1 1,0-1 0,1 0-1,0 0 1,0 0-1,4 3 1,-4-4 4,-1-1 0,0 0 1,1 1-1,-1-1 0,1-1 0,-1 1 0,1 0 0,0-1 1,-1 1-1,1-1 0,0 0 0,-1 0 0,1 0 1,0 0-1,-1 0 0,1 0 0,0-1 0,-1 1 0,1-1 1,-1 0-1,1 0 0,2-1 0,5-3 10,-1-1 0,0 0-1,0 0 1,9-8 0,-3 2 10,119-97 110,6-5 0,-109 92-59,2 2 0,0 1-1,57-23 1,-78 37-41,-1 1 0,1 0 0,0 1 0,0 0 0,16-1 0,-50 17 3,-25 13-32,0 2-1,2 3 1,1 1-1,-68 66 1,102-89-9,1 0 1,0 1-1,1 0 0,0 0 0,0 1 1,1 0-1,1 1 0,0-1 0,-5 15 1,11-24 3,-1 0 0,1-1 0,-1 1 0,1 0 0,0-1-1,0 1 1,0 0 0,0 0 0,0 0 0,0-1 0,1 1 0,-1 0 0,0-1 0,1 1 0,0 0 0,-1-1 0,1 1 0,0 0 0,0-1 0,0 1 0,0-1 0,0 1 0,0-1 0,0 0 0,0 1 0,0-1 0,1 0 0,-1 0 0,1 0 0,-1 0 0,1 0 0,-1 0 0,1-1 0,-1 1 0,1 0 0,0-1 0,-1 1 0,1-1 0,3 1 0,1 0 3,0 0 1,0 0-1,1 0 1,-1-1 0,0 0-1,0-1 1,0 1-1,0-1 1,1 0 0,9-3-1,-2-2 11,0-1-1,0 0 0,0-1 0,-1 0 0,-1-1 1,1-1-1,-2 0 0,1 0 0,-1-1 0,17-23 1,-13 13 40,-2 0-1,0 0 1,-2-1 0,0-1 0,-2 0 0,8-25 0,-16 29 63,-4 17-50,-1 11-31,0 1-35,1 0 0,0-1 0,1 1 0,0 0 0,1 0 0,-1 0 0,2 1 0,0-1 0,0 0 0,1 0 0,0 0 0,1 0-1,0 0 1,0 0 0,1 0 0,0-1 0,9 17 0,-9-19-6,1-1 0,0 1 0,0-1 0,1 0 0,0 0 0,0 0 0,0 0 0,1-1 0,9 7 0,-12-10 4,0 0-1,0-1 1,0 1-1,0-1 0,0 0 1,0 0-1,1 0 1,-1 0-1,0-1 0,1 1 1,-1-1-1,1 0 1,-1 0-1,1 0 1,-1 0-1,0 0 0,1-1 1,-1 0-1,0 0 1,1 0-1,-1 0 0,0 0 1,5-3-1,1-2 7,1 1 0,-2-2 0,1 1 0,-1-1-1,0 0 1,0-1 0,8-11 0,43-66 74,-46 63-61,2 0 0,1 1 0,18-20 0,-13 21 18,33-25 0,-54 45-36,1-1 0,-1 1 0,1-1 0,-1 1 1,1 0-1,-1-1 0,1 1 0,0 0 1,-1-1-1,1 1 0,0 0 0,-1 0 0,1 0 1,0-1-1,-1 1 0,1 0 0,0 0 0,-1 0 1,1 0-1,0 0 0,0 1 0,-1-1 1,1 0-1,0 0 0,-1 0 0,1 0 0,0 1 1,-1-1-1,1 0 0,-1 1 0,1-1 1,-1 1-1,1-1 0,0 0 0,-1 1 0,1-1 1,-1 1-1,0-1 0,1 1 0,-1 0 0,1-1 1,-1 1-1,0-1 0,1 1 0,-1 0 1,0-1-1,0 1 0,0 0 0,1-1 0,-1 1 1,0 1-1,2 4 2,-1 1 0,1 1-1,-1 11 1,-1-18-2,1 24 0,-2 0 0,-7 41 0,4-37 0,0 34 0,4-62 1,0 1 0,0-1 0,0 0-1,0 1 1,0-1 0,0 0 0,0 1 0,1-1-1,-1 0 1,1 0 0,-1 1 0,2 1 0,-2-3 0,0 0-1,1 0 1,-1 1 0,0-1 0,0 0 0,1 0 0,-1 1 0,0-1 0,1 0 0,-1 0 0,0 0-1,1 0 1,-1 0 0,0 1 0,1-1 0,-1 0 0,0 0 0,1 0 0,-1 0 0,1 0-1,-1 0 1,0 0 0,1 0 0,-1 0 0,0 0 0,1-1 0,0 1 0,1-1 4,1 0 0,-1-1 0,0 1 0,0-1 0,0 0 0,0 0 0,0 1 0,0-1 0,0 0 0,2-4 0,44-60 166,62-65 1,-97 114-116,14-13 56,-26 29-105,0-1 1,1 1-1,-1 0 0,0 0 1,1 0-1,-1 0 1,1 0-1,-1 0 0,1 0 1,0 1-1,-1-1 1,1 1-1,0-1 0,-1 1 1,1 0-1,0-1 1,2 1-1,-3 0-4,0 1 0,0-1-1,-1 1 1,1-1 0,0 0 0,0 1-1,0 0 1,0-1 0,0 1 0,-1 0 0,1-1-1,0 1 1,-1 0 0,1 0 0,0-1-1,-1 1 1,1 0 0,-1 0 0,1 2 0,9 21 17,-8-18-13,6 22-14,7 44 0,-11-45-18,17 50 1,-18-66 20,1-1 1,0 1 0,1-1-1,0 0 1,1-1-1,8 11 1,-13-18 3,1 0 1,0 0-1,0-1 1,0 1-1,0 0 1,0-1-1,0 0 1,0 1-1,0-1 1,1 0-1,-1 0 1,1 0-1,-1 0 1,0-1-1,1 1 1,-1-1-1,1 1 1,0-1-1,-1 0 1,1 0-1,-1 0 1,1 0-1,-1-1 1,1 1-1,-1-1 1,1 1-1,-1-1 0,1 0 1,-1 0-1,0 0 1,1 0-1,2-3 1,2 0 8,0 0 0,0-1 1,-1 0-1,0-1 0,0 1 0,-1-1 0,1 0 0,-1-1 1,8-13-1,1-5 25,16-41 0,0 3 21,100-173 221,-128 233-273,-1-1 1,1 1-1,1 0 1,-1 0-1,0 0 1,1 0-1,-1 1 1,1-1 0,0 1-1,5-4 1,-7 5-4,0 1 1,0-1-1,1 1 1,-1 0-1,0 0 1,0-1-1,0 1 1,1 0 0,-1 0-1,0 0 1,0 0-1,1 0 1,-1 1-1,0-1 1,0 0-1,0 1 1,1-1-1,-1 0 1,0 1 0,0 0-1,0-1 1,0 1-1,0-1 1,0 1-1,0 0 1,0 0-1,0 0 1,0 0-1,-1-1 1,1 1 0,0 0-1,0 0 1,-1 1-1,1-1 1,0 1-1,4 7-5,0 1-1,-1-1 1,0 1-1,-1 0 1,0 0-1,0 0 1,-1 0-1,1 11 1,3 84-37,-6-103 41,1 36-41,-1 0 0,-2 0-1,-11 64 1,12-97 32,-1 0 1,1 0-1,-1 0 1,0 0 0,-1-1-1,1 1 1,-1-1-1,0 0 1,0 1-1,-5 4 1,6-7 6,1-1 1,0 0 0,-1 0 0,1 0 0,0 0-1,-1 0 1,1-1 0,-1 1 0,0 0-1,1-1 1,-1 1 0,0-1 0,1 1-1,-1-1 1,0 0 0,1 0 0,-1 0 0,0 0-1,0 0 1,1 0 0,-1 0 0,0 0-1,1-1 1,-1 1 0,0-1 0,1 1 0,-1-1-1,1 0 1,-1 0 0,1 1 0,-1-1-1,1 0 1,-3-3 0,-17-13 152,-24-28 0,22 22 115,29 28-247,0-1 0,1 1-1,-1-1 1,1 0-1,0-1 1,0 1 0,10 2-1,62 18-14,-48-16 11,-25-6-15,0-1 0,0 1 0,1-1 0,-1-1 0,0 1 0,1-1 0,-1 0 0,1-1 0,-1 1 0,0-1 0,1-1 0,-1 1 0,0-1 0,0 0 0,0 0 0,0-1 0,0 0 0,-1 0 0,1 0 0,-1-1 0,0 0 0,0 0 0,8-8 0,4-7 13,-2 0 0,0-1 1,-1-1-1,19-38 0,-26 46 0,39-90 40,-34 72-15,1 1 0,18-31 1,-23 43-18,-8 16-17,1 0 0,-1-1 0,1 1 0,0 0 0,0 0 0,0 0 0,0 0 0,1 0 0,-1 0 0,0 0 0,2-1 0,-1 11 2,-1-1-1,0 1 1,-1 14 0,24 331-133,-23-341 126,-1-8 2,0 0 0,0 0 0,1 0 0,-1 0 0,1 0 0,0 0 0,0 0 0,1 0 0,-1-1 0,1 1 0,2 5 0,-3-9 0,-1 0 1,0 1-1,0-1 0,0 0 1,1 0-1,-1 0 0,0 1 0,0-1 1,1 0-1,-1 0 0,0 0 0,1 0 1,-1 0-1,0 0 0,0 0 0,1 1 1,-1-1-1,0 0 0,1 0 0,-1 0 1,0 0-1,1 0 0,-1 0 0,0 0 1,0 0-1,1-1 0,-1 1 1,0 0-1,1 0 0,-1 0 0,0 0 1,0 0-1,1 0 0,-1-1 0,0 1 1,0 0-1,1 0 0,-1 0 0,0-1 1,0 1-1,0 0 0,1 0 0,-1-1 1,9-14 22,-7 12-18,6-14 12,-2-1-1,1 0 0,-2-1 1,5-34-1,-2 16 14,3-17 79,30-84 0,-14 61 93,-27 77-201,0-1 0,0 1 0,1-1 0,-1 1 0,0-1 0,1 1-1,-1-1 1,0 1 0,1-1 0,-1 1 0,0-1 0,1 1 0,-1 0 0,1-1 0,-1 1 0,1 0-1,-1 0 1,1-1 0,-1 1 0,1 0 0,-1 0 0,1 0 0,-1-1 0,1 1 0,0 0-1,-1 0 1,1 0 0,-1 0 0,1 0 0,-1 0 0,1 0 0,-1 0 0,1 0 0,0 1-1,-1-1 1,1 0 0,-1 0 0,1 0 0,-1 1 0,1-1 0,-1 0 0,1 0 0,-1 1-1,1-1 1,-1 1 0,0-1 0,1 0 0,-1 1 0,1 0 0,26 26-26,-20-20 25,30 23-41,7 7-7,-37-29 41,2 1-11,-1 0 0,1-1 1,0 0-1,1 0 0,11 7 1,-18-14 16,-1 0 1,1 1-1,0-1 1,-1 0-1,1 0 1,0-1-1,0 1 1,0 0-1,0-1 1,0 0-1,-1 0 1,1 0-1,0 0 1,0 0-1,0 0 1,0-1-1,0 0 1,0 1-1,-1-1 1,1 0-1,0 0 1,-1-1-1,1 1 1,0 0-1,-1-1 1,5-3-1,3-4 22,1-1-1,-2 0 1,1 0 0,-1-1-1,-1 0 1,0-1-1,0 0 1,-2 0-1,1-1 1,-1 0 0,-1 0-1,0 0 1,-1 0-1,-1-1 1,4-27 0,-7 37-6,0-1 0,0 1 0,0-1 0,-1 1 0,1 0 0,-1-1 1,0 1-1,-2-5 0,3 8-12,-1 0 1,1 1-1,0-1 1,-1 0-1,1 1 1,0-1-1,-1 0 1,1 1-1,-1-1 1,1 1-1,-1-1 1,0 1-1,1-1 1,-1 1-1,1-1 1,-1 1-1,0 0 1,1-1-1,-1 1 0,0 0 1,-1-1-1,1 1-1,0 0 0,0 1 0,0-1 0,-1 0 0,1 0 0,0 1-1,0-1 1,0 1 0,0-1 0,0 1 0,0-1 0,0 1-1,0 0 1,0-1 0,0 1 0,0 0 0,0 0 0,-1 1 0,-4 5-11,1-1 1,0 1-1,0 0 1,0 0 0,1 0-1,0 1 1,1 0-1,0-1 1,0 1 0,0 1-1,1-1 1,0 0-1,1 0 1,0 1 0,0-1-1,1 1 1,0-1-1,0 1 1,1-1 0,0 1-1,4 13 1,1-2-13,0 0 0,1 0 0,1-1 0,1-1 0,0 1 0,1-1 0,23 29 1,-31-44 18,1 0 1,-1 0 0,0 0 0,1-1 0,0 1 0,-1-1 0,1 0 0,0 1-1,0-1 1,0 0 0,1-1 0,-1 1 0,0-1 0,1 1 0,-1-1 0,1 0-1,-1 0 1,1-1 0,4 1 0,-4-1 2,0-1 0,0 1 0,0-1-1,0 0 1,0 0 0,0-1 0,0 1 0,0-1 0,-1 0 0,1 0-1,0 0 1,-1 0 0,0-1 0,1 0 0,-1 1 0,4-6 0,20-22 46,-2-2 0,37-58 0,-24 33 25,-27 38-29,14-28 0,8-15 95,-33 62-137,1-1 0,-1 1 1,0-1-1,0 1 0,0 0 1,0-1-1,1 1 0,-1 0 1,0 0-1,0-1 0,1 1 0,-1 0 1,0-1-1,0 1 0,1 0 1,-1 0-1,0 0 0,1-1 1,-1 1-1,0 0 0,1 0 0,-1 0 1,0 0-1,1 0 0,-1 0 1,1-1-1,-1 1 0,0 0 1,1 0-1,-1 0 0,0 0 1,1 0-1,-1 0 0,1 1 0,-1-1 1,0 0-1,1 0 0,-1 0 1,0 0-1,1 0 0,-1 1 1,0-1-1,1 0 0,-1 0 0,0 0 1,1 1-1,-1-1 0,0 0 1,0 0-1,1 1 0,-1-1 1,0 0-1,0 1 0,1-1 0,-1 0 1,0 1-1,0-1 0,0 0 1,0 1-1,0-1 0,0 1 1,0-1-1,1 0 0,-1 1 0,0 0 1,9 33 3,-7-24 0,6 26 0,-3-10-24,2-1 0,17 43 0,-21-60 15,1-1 0,-1-1 0,2 1 0,-1 0 0,1-1-1,0 0 1,0 0 0,0-1 0,1 1 0,0-1 0,0 0 0,0-1 0,13 8 0,-16-11 5,-1 0 1,1 0 0,-1 0-1,1 0 1,0-1 0,-1 1-1,1-1 1,-1 1 0,1-1 0,0 0-1,-1 0 1,1-1 0,0 1-1,-1 0 1,4-2 0,-1 1 5,0-1-1,0 0 1,-1-1 0,1 1-1,0-1 1,-1 0 0,6-4-1,4-6 27,0-1 0,0-1 0,13-18-1,-19 21-11,15-19 100,31-58 1,-52 85-112,3-6 26,-2 3-11,1 0 0,-1 1 0,1 0 0,1-1 0,-1 1 0,1 1 0,0-1 0,0 1 0,9-8 1,-14 13-25,1 0 0,-1 0 0,1 0 0,-1 0 1,1 0-1,0 0 0,-1 0 0,1 0 0,-1 0 1,1 0-1,-1 0 0,1 0 0,-1 0 0,1 0 1,-1 1-1,1-1 0,-1 0 0,1 0 0,-1 1 1,1-1-1,-1 0 0,1 0 0,-1 1 1,1-1-1,-1 1 0,0-1 0,1 0 0,-1 1 1,0-1-1,1 1 0,-1-1 0,0 1 0,0-1 1,1 1-1,-1-1 0,0 1 0,0-1 0,0 1 1,0-1-1,1 1 0,-1-1 0,0 1 1,0 0-1,0 0 0,4 32-16,-4-29 10,1 51-16,-3-1 0,-9 58-1,11-108 26,-1 1 0,0 0 0,0 0 0,0-1 0,-1 1 0,0-1 0,0 1-1,0-1 1,0 0 0,-5 7 0,6-10-2,0 0 1,0 0-1,0 0 0,0 0 1,0 0-1,0 0 0,-1-1 0,1 1 1,0 0-1,0 0 0,-1-1 1,1 1-1,0-1 0,-1 1 0,1-1 1,0 0-1,-1 0 0,1 1 1,-1-1-1,1 0 0,-1 0 0,1 0 1,-1-1-1,1 1 0,0 0 0,-1 0 1,1-1-1,-1 1 0,1-1 1,0 1-1,-1-1 0,1 0 0,0 1 1,0-1-1,0 0 0,-1 0 1,1 0-1,-1-1 0,-21-18 78,-40-46 0,16 16 111,86 71-152,-7-1-56,1-2 1,1-1 0,1-2 0,1-1 0,0-2-1,59 12 1,-87-23 15,1 0 0,0-1 0,-1 0 0,1 0-1,-1 0 1,1-1 0,-1-1 0,1 0 0,-1 0 0,0 0 0,0-1 0,0 0-1,0-1 1,0 0 0,14-9 0,-3 0 11,-1-2-1,0 0 1,0-1-1,23-30 0,-35 40-3,-1 0-1,-1-1 1,1 0-1,-1 0 1,0 0-1,-1 0 1,0-1-1,0 1 1,0-1-1,-1 0 1,0 0-1,-1 0 1,1-12-1,-2 15 0,0 0 0,0 0-1,-1 0 1,0 0 0,0-1-1,0 1 1,-1 0 0,1 1-1,-1-1 1,0 0 0,-1 0 0,1 1-1,-1-1 1,0 1 0,0 0-1,0 0 1,0 0 0,-1 0-1,0 1 1,0-1 0,-8-5-1,9 8-1,1-1 0,-1 0-1,0 1 1,0 0-1,0 0 1,0 0 0,0 0-1,0 0 1,0 1-1,0-1 1,0 1 0,0 0-1,0-1 1,0 2-1,0-1 1,0 0-1,0 1 1,0-1 0,0 1-1,0 0 1,0 0-1,0 0 1,0 0 0,0 0-1,1 1 1,-1 0-1,0-1 1,1 1 0,-1 0-1,1 0 1,-3 3-1,1-1-5,1 0-1,-1 0 1,1 0-1,0 1 1,0-1-1,1 1 1,0-1-1,-1 1 1,1 0-1,1 0 1,-1 0-1,1 0 1,0 0-1,0 1 1,0-1-1,1 0 1,0 0-1,0 6 0,2-1 1,0 0-1,1-1 0,0 0 0,1 0 0,0 0 0,0 0 0,1 0 0,0-1 0,0 0 0,1 0 0,0 0 0,0-1 0,1 0 1,11 9-1,5 4 42,2-2 0,0-1 1,36 20-1,-50-32-6,0 1 0,0-2 0,0 1 0,1-2 0,-1 1 0,1-1 0,0-1 0,14 1 0,-18-3-6,0 0 1,-1 0-1,1-1 0,0 0 1,-1 0-1,1 0 0,-1-1 0,0-1 1,1 1-1,-1-1 0,0 0 1,0-1-1,10-7 0,0-1 88,24-23 0,-24 14-3648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10344,'0'0'12250,"2"-10"-11765,2-7-64,1-1-1,11-26 1,-12 35-157,0 0 1,1 0-1,0 1 0,0 0 0,1 0 1,0 0-1,13-13 0,-15 18-116,-1-1 1,1 1-1,0 0 0,0 0 0,0 0 0,0 1 1,1-1-1,-1 1 0,1 0 0,0 0 0,-1 1 1,1-1-1,0 1 0,0 0 0,0 1 0,0-1 1,0 1-1,7 0 0,-10 0-107,-1 1-1,1 0 1,-1-1-1,0 1 1,1 0-1,-1 0 1,0-1 0,0 1-1,0 0 1,0 1-1,0-1 1,0 0-1,0 0 1,0 0-1,0 0 1,0 1 0,0-1-1,-1 0 1,1 1-1,-1-1 1,1 1-1,-1-1 1,1 1 0,-1-1-1,0 0 1,0 1-1,0-1 1,0 3-1,1 9 146,0 0-1,-2 17 1,0-20-98,-3 44 246,2-38-188,1 1 0,0-1 0,1 0 0,1 1 0,0-1 0,1 0 0,1 1 0,8 27 0,-7-34-143,0-1 0,1 0 0,-1 0 0,2-1 0,-1 1 0,1-1 0,8 8 0,-13-14-3,1 0-1,0-1 1,0 1 0,0 0 0,0-1 0,1 1 0,-1-1 0,0 0-1,0 0 1,1 0 0,-1 0 0,1 0 0,-1 0 0,1-1 0,-1 1-1,1-1 1,0 0 0,-1 1 0,1-1 0,-1-1 0,1 1 0,0 0-1,-1-1 1,1 1 0,-1-1 0,1 0 0,-1 1 0,0-1 0,1 0-1,-1-1 1,0 1 0,4-3 0,3-2 0,0-1 0,-1 0 0,0 0 0,-1-1 0,0 0 0,0 0 0,0-1 0,-1 0 0,0 0 0,-1 0 0,0-1 0,7-19 0,-3-4 0,0-1 0,6-57 0,-11 66 0,-2 15 0,-1 0 0,2 0 0,0 0 0,0 0 0,1 0 0,7-14 0,-9 21 0,-1 0 0,1 0 0,0 1 0,0-1 0,0 1 0,0-1 0,1 1 0,-1 0 0,1 0 0,-1 0 0,1 0 0,0 0 0,0 1 0,-1-1 0,1 1 0,0 0 0,0-1 0,1 1 0,-1 1 0,0-1 0,0 0 0,0 1 0,1 0 0,3 0 0,10 2 0,0 0 0,0 2 0,-1 0 0,1 1 0,-1 1 0,0 0 0,-1 1 0,16 9 0,-29-14 0,0-1 0,0 1 0,0 0 0,0-1 0,-1 1 0,1 0 0,0 0 0,-1 1 0,1-1 0,-1 0 0,0 0 0,1 4 0,9 12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9536,'0'0'9246,"12"-2"-8714,84-10 601,207-28 2619,-267 33-3024,0 2-1,0 1 1,0 2-1,46 2 0,-78 1-658,0-1-1,0 1 0,0 0 0,0 0 0,-1 1 0,1-1 0,0 1 0,-1-1 0,1 1 0,-1 0 0,0 1 0,1-1 0,4 5 0,7 11-3639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10656,'0'0'8925,"-9"13"-8364,-17 24 22,-1-2 0,-35 35 0,-148 151 3871,196-204-3816,10-11-326,0-1 0,-1 1 0,1-1 0,-1-1 0,-6 5 0,5-8-400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15272,'0'0'3231,"8"10"-2428,58 57 843,80 65 1,-49-47-416,-72-61-136,39 50 1,-57-64-1024,-2-5 2008,-4-15-5227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111 156 10040,'0'0'8122,"-2"16"-7523,-8 283 2266,34-62 887,-20-209-1355,-2-82-1306,-12-43-355,-32-132 1,-12-4 128,32 144-230,23 87-609,0 0 0,0-1 0,0 1 0,0 0 0,1 0 0,-1 0 0,1 0 1,0 0-1,-1 0 0,4-2 0,0 2-9,0 0 0,0 1 0,0 0 0,0 0 0,0 0 0,1 1 0,-1-1 1,0 1-1,0 0 0,0 1 0,6 0 0,1 0 19,8 1-5,0 1 0,0 1 0,-1 0 1,1 2-1,-1 0 0,27 13 0,-31-12-12,-1 0 1,0 2-1,0 0 0,-1 0 1,0 1-1,0 1 0,-1 0 1,16 18-1,-26-26-19,-1-1 0,1 0 0,0 1 0,-1-1 0,0 0 0,1 1 0,-1 0 0,0-1 0,0 1 0,0 0 0,-1 0 0,1-1 0,-1 1 0,1 0 0,-1 0 0,0 5 0,-1-5 0,0 1 0,0-1 0,-1 1 0,1-1 0,-1 1 0,1-1 0,-1 0 0,0 0 0,0 0 0,-1 0 0,1 0 0,-1-1 0,-3 5 0,-10 6 0,0 1 0,-1-2 0,-1 0 0,0-1 0,-25 10 0,-102 38 0,144-59 0,1 0 0,-1 0 0,1 0 0,0 0 0,-1 0 0,1 0 0,0 1 0,-1-1 0,1 0 0,-1 0 0,1 0 0,0 0 0,0 1 0,-1-1 0,1 0 0,0 0 0,-1 1 0,1-1 0,0 0 0,0 1 0,-1-1 0,1 0 0,0 1 0,0-1 0,0 0 0,0 1 0,-1-1 0,1 0 0,0 1 0,0-1 0,0 0 0,0 1 0,0-1 0,0 1 0,0-1 0,0 0 0,0 1 0,12 12 0,28 6 0,-37-17 0,70 30 0,136 57 0,-197-85 0,-1 1 0,-1 0 0,19 12 0,-27-16 0,0 0 0,0 1 0,-1-1 0,1 0 0,-1 0 0,1 1 0,-1-1 0,1 1 0,-1 0 0,0-1 0,0 1 0,1 0 0,-1 0 0,0-1 0,-1 1 0,1 0 0,0 0 0,-1 0 0,1 0 0,-1 0 0,1 0 0,-1 0 0,0 0 0,0 1 0,0-1 0,0 0 0,0 0 0,-1 0 0,0 2 0,0-1 0,0-1 0,-1 0 0,1 0 0,-1 0 0,0 0 0,0 0 0,0 0 0,0 0 0,0-1 0,0 1 0,0-1 0,-1 1 0,1-1 0,-4 2 0,-6 3 0,-22 12 0,0-1 0,-2-3 0,0 0 0,0-3 0,-57 11 0,-6-9 0,90-14 614,-4 1-533,13 0-149,0 0 1,0 0-1,0 0 0,0 0 1,0 0-1,0 0 1,0 0-1,1 0 0,-1 0 1,0 0-1,0 0 0,0 0 1,0 0-1,0 0 0,0 0 1,0 1-1,0-1 0,0 0 1,0 0-1,1 0 0,-1 0 1,0 0-1,0 0 0,0 0 1,0 0-1,0 1 0,0-1 1,0 0-1,0 0 0,0 0 1,0 0-1,0 0 0,0 0 1,0 0-1,0 1 0,0-1 1,0 0-1,0 0 0,0 0 1,0 0-1,0 0 0,0 0 1,0 0-1,0 1 1,0-1-1,-1 0 0,1 0 1,0 0-1,0 0 0,0 0 1,0 0-1,0 0 0,0 0 1,0 0-1,0 1 0,0-1 1,-1 0-1,1 0 0,0 0 1,0 0-1,0 0 0,0 0 1,0 0-1,0 0 0,0 0 1,-1 0-1,1 0 0,0 0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41 11048,'0'0'7055,"-10"2"-6555,-2 1-286,1 1-1,0 0 0,0 0 1,-19 12-1,26-14-99,1 0 1,-1 1-1,1-1 0,0 1 0,0 0 1,0 0-1,0 1 0,0-1 0,-2 4 1,4-4-20,0-1-1,0 0 1,0 0 0,0 1 0,1-1 0,-1 1 0,1-1 0,-1 0 0,1 1 0,0-1-1,0 1 1,0-1 0,0 1 0,0-1 0,1 1 0,-1-1 0,2 4 0,1 0 84,1 1 0,0-1 1,0 0-1,1-1 0,-1 1 1,1-1-1,1 0 0,-1 0 1,1 0-1,0-1 0,10 6 1,-11-7-35,1 0 1,0 0 0,0 0 0,0-1 0,0 0 0,0 0 0,0-1 0,1 0 0,-1 0-1,0 0 1,1-1 0,-1 0 0,1 0 0,12-2 0,-14 0-38,0 1 1,0-1 0,-1 0-1,1 0 1,0 0 0,-1-1-1,1 0 1,-1 0-1,0 0 1,0 0 0,0 0-1,0-1 1,-1 0-1,1 0 1,-1 0 0,0 0-1,0 0 1,4-10-1,-5 9-7,0 0-1,-1-1 1,1 1-1,-1-1 0,0 1 1,-1-1-1,1 0 1,-1 1-1,0-1 0,-1 1 1,1-1-1,-1 0 0,0 1 1,-1-1-1,1 1 1,-1 0-1,0-1 0,0 1 1,-1 0-1,1 0 1,-1 0-1,-1 1 0,1-1 1,0 1-1,-1-1 0,0 1 1,0 0-1,0 1 1,-1-1-1,1 1 0,-1 0 1,0 0-1,0 0 0,0 0 1,0 1-1,0 0 1,-9-2-1,12 4-71,0 0 0,0 0 0,0 0 1,-1 0-1,1 0 0,0 1 0,0-1 0,0 1 0,0 0 1,0-1-1,0 1 0,-2 1 0,3-1-140,0-1 0,1 0 1,-1 0-1,1 1 0,-1-1 0,1 0 0,-1 1 1,0-1-1,1 0 0,-1 1 0,1-1 0,0 1 1,-1-1-1,1 1 0,-1-1 0,1 1 0,0 0 0,-1-1 1,1 1-1,0-1 0,0 1 0,-1 0 0,1-1 1,0 1-1,0-1 0,0 1 0,0 0 0,0-1 1,0 1-1,0 0 0,0-1 0,0 1 0,0 0 1,0-1-1,0 1 0,0 0 0,1-1 0,-1 1 1,1 0-1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6:2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10544,'0'0'15323,"12"-7"-14805,1-1-347,-7 3-86,0 1 0,1 0 0,0 1 1,-1 0-1,1 0 0,0 0 1,1 1-1,-1 0 0,11-2 0,36-4 504,0 2 0,1 3-1,-1 2 1,59 6-1,-41-4 122,-51-2-8,33 4 1,-39 3-271,-3-1-866,-1-9-3298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20 229 8336,'0'0'12933,"10"-1"-12705,6-1-49,0 0 1,-1-1 0,0-1-1,0 0 1,0-1-1,17-8 1,8-5 281,-22 10-139,30-18 0,-44 23-280,0 1 0,0-1-1,0 0 1,-1 0 0,1-1-1,-1 1 1,0-1-1,0 0 1,0 1 0,0-1-1,-1-1 1,3-5 0,-1 0 49,-3 9-73,0 0-1,-1 0 1,1 0-1,-1 0 1,0 0-1,1-1 1,-1 1-1,0 0 1,0 0-1,0 0 1,0 0-1,0 0 1,0-1 0,0 0-1,-1 0 2,0 0 1,0 0-1,0 1 1,-1-1-1,1 0 1,-1 1-1,1-1 0,-1 1 1,0-1-1,-2-1 1,0 0-7,0-1 6,0 0 1,0 1-1,-1-1 1,0 1-1,0 0 1,0 1-1,0-1 1,0 1-1,0 0 1,-1 0-1,1 0 1,-8 0-1,1 0 23,0 1 1,0 0-1,0 1 0,-1 0 1,-19 3-1,25-1-13,0-1 1,1 1-1,-1 0 0,1 1 1,0 0-1,0 0 1,0 0-1,0 0 1,0 1-1,1 0 0,-10 9 1,11-10-15,1 1 1,-1-1-1,1 1 0,0 0 1,0-1-1,0 1 0,1 0 1,0 1-1,-1-1 1,1 0-1,1 1 0,-1-1 1,1 1-1,-1 0 0,1-1 1,0 9-1,-1-2 34,1 1 0,1 0 0,0 0 1,0 0-1,1 0 0,5 23 0,-5-30-9,1 1 1,0-1-1,0 1 1,1-1-1,-1 0 1,1 1-1,0-1 1,1-1-1,-1 1 1,1 0-1,0-1 1,0 0-1,0 0 1,1 0-1,-1 0 1,8 4-1,-6-5 11,-1 1-2,0 0-1,1-1 1,-1 0 0,1 0 0,-1-1 0,1 0 0,0 0 0,0 0 0,0 0 0,0-1 0,0 0 0,0-1 0,0 1 0,0-1 0,1 0 0,6-1 0,192-23 348,-189 23-1587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8744,'0'0'8479,"-4"11"-8047,-8 23 105,1 1 0,2 0 0,-6 56 0,5 75 1755,7-129-1398,-1 5-426,3-15-3230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3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91 8032,'0'0'11385,"10"1"-11076,7-1 5,-1 0 0,1 0 0,30-7 0,-34 4 53,-7 3-155,0-1-1,-1 0 1,1-1 0,-1 0-1,0 1 1,1-2 0,-1 1 0,0-1-1,9-5 1,-13 7-188,0 0-1,-1 1 1,1-1-1,0 0 1,-1 0 0,1 1-1,-1-1 1,1 0-1,-1 0 1,1 0 0,-1 0-1,1 0 1,-1 0-1,0 0 1,0 0 0,1 0-1,-1 0 1,0 0-1,0 1 1,0-1 0,0 0-1,0 0 1,0 0-1,0 0 1,-1 0 0,1 0-1,0 0 1,0 0-1,-1 0 1,1 0 0,-1 0-1,1 0 1,-1 0 0,1 1-1,-1-1 1,1 0-1,-1 0 1,0 1 0,0-1-1,1 0 1,-1 1-1,0-1 1,0 0 0,0 1-1,1-1 1,-3 0-1,-2-1 20,1-1 0,-1 1 0,0 0 0,0 0-1,-1 0 1,1 1 0,-8-2 0,6 2-7,0 1-1,1-1 1,-1 1 0,1 0-1,-1 1 1,0 0 0,1 0 0,-7 2-1,-5 0 65,-5 3 10,16-1-55,-1 0 0,1 0 0,0 1 0,0 0 0,1 0 0,0 1 0,-8 10 0,13-15-29,1 1 0,-1-1 0,0 1 0,1 0 0,-1 0 0,1-1 0,0 1 0,0 0 0,0 0 0,0-1 0,0 1 0,1 0 0,-1 0 0,1-1 0,0 1 0,0-1 0,0 1 0,0 0 0,0-1 1,0 0-1,1 1 0,-1-1 0,1 0 0,0 0 0,3 4 0,1-1 48,0-1 0,0 1 0,0-1 0,1 0-1,-1-1 1,1 1 0,0-2 0,0 1 0,0-1 0,1 0 0,-1 0 0,1 0 0,-1-1 0,1-1 0,-1 1 0,1-1 0,11-2-1,11 0 204,-22 1-185,-1 1 1,1-1-1,-1 0 1,12-4-1,-11 2-316,15-5 514,-9 1-4474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0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7632,'0'0'2297,"14"1"-1601,74 7 267,95-5-1,101-18 433,30-15-253,-23 2-84,-160 12-2742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3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10344,'0'0'10343,"0"12"-9917,-6 88 812,4-15 1460,2-69-1420,-4-23-854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5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9848,'0'0'13138,"0"11"-12738,0 49 363,0-57-618,1-1 0,-1 1 0,1 0 0,0 0-1,0 0 1,0 0 0,2 4 0,5 13 436,90 332 2761,-93-334-3213,58 183 929,7 33 895,-62-214-1760,-6-17-171,-1 0-1,0 0 1,1 0 0,-1 0-1,0 0 1,-1 0 0,1 0-1,0 5 1,0-2-22,2-9 0,2-12 0,19-86 0,-11 38 0,8-45 0,-13 58 0,24-78 0,45-69 0,-66 171 0,15-28 0,-13 29 0,11-32 0,-18 45 0,0-1 0,0 1 0,1 0 0,1 1 0,12-16 0,14-21 0,-26 38 0,-7 10 0,0-1 0,0 1 0,-1-1 0,1 0 0,0 0 0,-1 1 0,1-1 0,-1 0 0,1 0 0,-1 0 0,1 0 0,-1 1 0,0-1 0,1 0 0,-1 0 0,0 0 0,0 0 0,1 0 0,-1 0 0,0-1 0,-8 4 0,0 1 0,0-2 0,-13 3 0,12-3 0,-37 8 0,-127 26 0,138-25 0,-80 19 0,95-25 0,1-1 0,-1-1 0,-36-1 0,51-2 0,0 1 0,-1-1 0,1 0 0,0 0 0,-6-3 0,10 4 0,0-1 0,0 1 0,-1-1 0,1 1 0,0-1 0,0 0 0,0 1 0,0-1 0,0 0 0,0 0 0,0 0 0,0 1 0,0-1 0,0 0 0,1 0 0,-1-1 0,0 1 0,1 0 0,-1 0 0,0 0 0,1 0 0,0 0 0,-1-1 0,1 1 0,-1-2 0,1 2 22,1 1 0,-1 0 1,0-1-1,0 1 0,0 0 0,1 0 1,-1-1-1,0 1 0,0 0 0,1 0 1,-1 0-1,0 0 0,0-1 0,1 1 1,-1 0-1,0 0 0,1 0 0,-1 0 0,0 0 1,0 0-1,1 0 0,-1-1 0,0 1 1,1 0-1,-1 0 0,0 0 0,1 0 1,-1 1-1,0-1 0,1 0 0,-1 0 0,0 0 1,1 0-1,-1 0 0,20 4-340,-6-1-4177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5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8240,'0'0'13967,"-9"10"-13588,-29 29 12,29-30 1137,9-8-1377,-1 0 1,1 0-1,0 0 1,0 0 0,1 0-1,-1-1 1,0 1-1,0 0 1,0 0 0,0 0-1,1 0 1,-1-1-1,0 1 1,1 0 0,-1 0-1,1 0 1,0 0-1,18 7 211,-13-7-283,27 6 118,0-1 0,1-2 0,-1-2 1,43-1-1,7 0 166,-54-1-135,39-5-1,10-1 439,-63 9-292,-15-2-347,1-1 0,0 0 1,-1 0-1,1 1 0,0-1 1,-1 0-1,1 0 0,0 0 1,-1 0-1,1 0 1,0 0-1,0 0 0,-1 0 1,1 0-1,0 0 0,-1 0 1,1-1-1,0 1 1,-1 0-1,1 0 0,0-1 1,0 0-1,9-1 1209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7:5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12 9536,'0'0'10786,"-10"-2"-10374,-36-6-35,44 8-327,0-1 0,-1 1 0,1 0 0,-1 0 0,1 0 0,-1 0 0,1 0 0,0 0 0,-1 1-1,1-1 1,0 1 0,-1 0 0,1-1 0,0 1 0,0 0 0,-1 1 0,1-1 0,0 0 0,0 1 0,0-1 0,1 1-1,-1-1 1,0 1 0,1 0 0,-1 0 0,1 0 0,-1 0 0,1 0 0,0 0 0,0 0 0,0 0 0,0 0-1,-1 4 1,1-2 20,0 0-1,0 0 1,1 1-1,-1-1 1,1 0-1,0 1 0,0-1 1,1 0-1,-1 1 1,1-1-1,0 0 1,0 0-1,0 0 0,1 0 1,3 8-1,-2-8 28,1 1-1,0 0 0,0-1 1,1 0-1,-1 0 0,1 0 0,0-1 1,0 1-1,0-1 0,9 4 1,-13-6-51,1 0 0,0 0 1,0-1-1,0 1 0,-1 0 1,1-1-1,0 1 0,0-1 1,0 1-1,0-1 0,0 0 1,0 0-1,0 0 1,0 0-1,0 0 0,0-1 1,0 1-1,0 0 0,0-1 1,0 0-1,0 1 0,-1-1 1,1 0-1,0 0 0,0 0 1,-1 0-1,1 0 0,0 0 1,-1-1-1,0 1 0,1-1 1,-1 1-1,0-1 0,1 1 1,0-3-1,0-1 50,-1 0-1,0 0 1,0 0 0,0-1-1,0 1 1,-1 0-1,0-1 1,0 1 0,0 0-1,-1-1 1,0 1 0,0 0-1,0-1 1,-1 1-1,1 0 1,-1 0 0,-1 0-1,1 0 1,-1 1-1,-5-9 1,6 11-53,0 1 1,0-1-1,0 1 1,0 0-1,0 0 0,0 0 1,-1 0-1,1 1 0,0-1 1,-1 0-1,1 1 0,0 0 1,-1-1-1,1 1 0,0 0 1,-1 0-1,1 0 1,0 1-1,-1-1 0,1 1 1,-5 1-1,4-1 6,0 0-1,-1 0 1,1 1-1,0-1 1,0 1-1,0 0 1,0 0-1,0 0 1,0 0-1,0 1 1,1-1-1,-1 1 1,-2 4-1,4-5-10,-1 0 0,1 0-1,0 1 1,0-1 0,0 1-1,0-1 1,0 1 0,1-1-1,-1 1 1,1-1-1,0 1 1,-1-1 0,2 5-1,-1-6-20,0 0 0,0 0 0,1 0 0,-1 0 0,1 0 0,-1 0 0,1 0 0,-1 0 0,1 0 0,0 0 0,-1 0 0,1 0 0,0-1 0,0 1 0,-1 0 0,1 0 0,0-1 0,0 1 0,0 0 0,0-1 0,0 1 0,0-1 0,0 0 0,0 1 0,0-1 0,0 0 0,1 1 0,-1-1 0,0 0 0,0 0 0,0 0 0,0 0 0,0 0 0,2 0 0,0-1 10,1 1 0,-1 0 1,1-1-1,-1 0 1,0 0-1,1 0 0,-1 0 1,0 0-1,0-1 1,1 1-1,-1-1 0,-1 0 1,1 0-1,5-4 1,6-9-4059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0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8744,'0'0'17463,"5"-9"-17168,-5 9-294,3-6 52,0 0 0,0 0-1,0 0 1,1 1 0,0 0-1,0-1 1,0 2 0,1-1-1,0 0 1,0 1 0,0 0-1,0 0 1,10-5 0,62-25 777,-76 33-779,1 0 0,0 1 0,0-1 0,0 1-1,0-1 1,-1 1 0,1 0 0,0 0 0,0 0 0,0 0 0,0 0 0,0 0-1,0 0 1,0 1 0,0-1 0,-1 0 0,4 2 0,-3-1-3,-1 1 0,0-1 1,1 0-1,-1 1 0,0-1 0,0 1 0,0-1 1,0 1-1,0 0 0,0-1 0,0 1 1,-1 0-1,1 0 0,-1 0 0,1-1 1,-1 1-1,1 3 0,3 33 144,-2-1-1,-1 1 0,-9 71 1,4-75-74,1 1 0,2-1 0,2 1 0,1-1-1,7 43 1,-7-72-89,-1 0 0,0 0 0,1 0 0,0 0-1,1 0 1,-1 0 0,1-1 0,0 1 0,0-1 0,0 0-1,0 0 1,5 5 0,-7-9-15,1 1 0,-1-1 0,0 1 0,0-1 0,1 1 0,-1-1-1,0 0 1,0 0 0,1 0 0,-1 1 0,0-1 0,1 0 0,-1-1 0,0 1 0,1 0 0,-1 0 0,0-1 0,0 1 0,1 0-1,-1-1 1,0 1 0,0-1 0,2-1 0,26-17 184,-21 11-155,-1 0-1,1-1 1,-1 0 0,-1 0 0,0-1-1,6-11 1,-1-3 70,13-38-1,-16 34-112,-1 0 0,-1-1 0,-1 0 0,1-52 0,-7 20 0,-11-75 0,11 132 0,1 0 0,0-1 0,-1 1 0,1 0 0,1 0 0,-1-1 0,0 1 0,1 0 0,0 0 0,0 0 0,2-6 0,-1 8 0,0-1 0,-1 1 0,1 0 0,0 0 0,0 0 0,0 0 0,0 0 0,1 0 0,-1 0 0,1 1 0,-1-1 0,1 1 0,-1-1 0,1 1 0,0 0 0,-1 0 0,6 0 0,14-5 0,0 2 0,1 0 0,-1 2 0,1 1 0,0 0 0,0 2 0,-1 0 0,1 2 0,-1 0 0,1 2 0,38 13 0,-20-8 0,-32-9 0,0 1 0,1 1 0,-1 0 0,0 0 0,10 6 0,-3 4 184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0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10656,'0'0'16309,"-7"16"-16011,-21 53-3,25-60-225,0 0 0,1 0 0,1 1 0,-1-1-1,1 0 1,1 1 0,0-1 0,0 1 0,3 13 0,-1-3 75,2 17 757,13 60 0,-13-80-104,-4-14-106,-3-10 163,-9-38-1142,9 22-3834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18:0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8136,'0'0'21162,"11"1"-20881,143-2 744,44 3 463,-73 2-821,-96-4-667,-18 1 0,1 0 0,-1-1 0,0-1 0,0 0 0,0-1 0,0 0 0,19-6 0,-26 6 0,0 1 0,1-1 0,-1 1 0,0 1 0,0-1 0,1 0 0,-1 1 0,0 0 0,1 0 0,-1 0 0,6 1 0,3-2 0,-9-1 994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1:4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57 9536,'0'0'11233,"9"9"-10932,44 41 287,-51-49-506,0 0 0,0 0-1,-1 0 1,1 0 0,0 0 0,0 0 0,0 0-1,0-1 1,0 1 0,0-1 0,0 0-1,0 1 1,1-1 0,-1 0 0,0 0 0,0 0-1,0 0 1,0-1 0,0 1 0,0 0 0,0-1-1,0 0 1,0 1 0,0-1 0,0 0 0,0 0-1,0 0 1,2-2 0,-1 1-17,0 0 1,-1 0 0,1 0-1,-1-1 1,1 1-1,-1-1 1,0 1-1,0-1 1,0 0 0,0 0-1,0 0 1,-1 0-1,1 0 1,-1 0-1,0-1 1,1-5 0,-1 6-18,-1-1 0,1 1 0,-1-1 0,0 1 0,0-1 0,0 1 0,-1-1 0,-1-4 0,2 6-28,-1 1 0,0-1 0,0 1 0,0-1 0,0 1 0,0 0 0,0-1 0,0 1 0,0 0 0,-1 0 0,1 0 0,0 0 0,-1 0 0,1 0 0,-1 1 0,1-1 0,-1 0 0,1 1 0,-4-2 0,2 1 7,-1 0 1,0 0 0,1 1 0,-1-1 0,0 1 0,0 0 0,0 0 0,1 0 0,-1 0 0,0 1 0,0-1 0,1 1-1,-5 1 1,-1 2 12,-1 0 0,2 0 0,-16 11 0,20-11-12,-1 0 0,1 0 0,0 1 0,0 0 0,1 0 0,0 0 0,-6 11 0,5-2 55,0 1 0,1-1 0,0 1 0,-1 26 1,4-36-52,-1-1-1,1-1 0,0 0-1,-1 0 1,1 0 0,1 0 0,-1 0-1,0 1 1,1-1 0,-1 0 0,1 0-1,0 0 1,0 0 0,0 0 0,1 0-1,-1 0 1,1-1 0,-1 1 0,1 0-1,0-1 1,0 1 0,0-1 0,0 0-1,1 0 1,-1 0 0,1 0 0,-1 0-1,1 0 1,0 0 0,-1-1 0,1 0-1,0 1 1,4 0 0,9 1 33,1-1 0,-1-1 0,1 0 0,-1-1 0,1-1 1,-1-1-1,1 0 0,-1-1 0,0-1 0,17-6 0,-1-6 206,-3 2-597,-9 11-3117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2:00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118 164 8032,'0'0'14050,"10"6"-13858,31 21-16,-37-25-141,-1-1 0,0 1-1,1-1 1,-1 0 0,1 0 0,-1 0-1,1-1 1,-1 1 0,1-1 0,0 0-1,-1 0 1,1 0 0,0-1 0,3 0 0,3 0 63,-3 0 8,0 0 0,-1 0 0,1-1 0,-1 0 0,1 0 0,-1 0 0,0-1 0,0 0 0,0 0 0,0-1 0,-1 1 1,7-7-1,-10 8-88,-1 0-1,0 0 1,0 0 0,-1 0 0,1 0 0,0 0 0,-1 0 0,1 0 0,-1 0 0,0 0 0,1 0 0,-1 0-1,0-1 1,0 1 0,-1 0 0,1 0 0,0 0 0,-1 0 0,1 0 0,-1-1 0,0 1 0,0 0 0,1 0 0,-1 1-1,-2-4 1,-3-4 36,-1-1-1,1 2 0,-14-14 0,16 17-30,-11-14 30,13 16-22,0 0 1,1 1 0,-1-1 0,-1 1 0,1 0-1,0-1 1,-1 1 0,1 0 0,-1 0-1,1 1 1,-1-1 0,0 0 0,0 1-1,-4-2 1,3 2 10,-1 0 0,1 0 0,0 0 0,-1 1 1,1-1-1,0 1 0,-1 0 0,1 1 0,0-1 0,-1 1 0,1 0 0,0 0 0,0 0 0,0 1 0,-8 2 0,2 2 126,1 0-1,-1 0 1,1 0-1,-16 16 1,4-5 98,16-13-137,0 0 0,0 1 0,0-1 0,0 1 0,1 0 0,0 0 0,-7 11 0,8-9-67,0 0 0,0 1 0,0 0 0,1 0 0,0 0 0,0 0 0,1 0 0,0 0 0,0 0 0,1 0 0,2 16 0,-2-20-46,0-1-1,1 1 0,0-1 0,0 1 0,0-1 1,0 1-1,0-1 0,1 1 0,0-1 0,-1 0 1,1 0-1,0 0 0,1 0 0,-1 0 0,0 0 0,1-1 1,0 1-1,4 3 0,7 7 75,-6-6-78,1-1 0,-1 0-1,1-1 1,0 0 0,1 0 0,-1-1 0,1 0-1,0 0 1,0-1 0,0-1 0,0 0-1,1 0 1,-1-1 0,0 0 0,1-1 0,-1 0-1,18-2 1,-23 1 5,12-2 67,-1 0 0,0-1 0,16-6 0,-12 5 64,-17 5-113,0-1 0,0 0 0,0 0 1,0 1-1,-1-2 0,6-1 0,0 2-548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2:01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8536,'0'0'13727,"-8"10"-13289,-25 34-10,30-41-348,1 0 0,0 0 0,1 0 0,-1 0 0,1 0 0,-1 0 0,1 1 0,0-1 0,0 1 0,0-1 0,0 1 0,1-1 0,0 1 0,-1-1 0,2 5 0,-2 11 269,-8 173 4168,9-192-4329,0 4 667,1-17-719,1 1 0,0 0 0,1-1 1,7-20-1,2-12-19,-5 15-5,-2-1 0,2-50 0,-10 63-43,0 4-4704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1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77 6248,'0'0'6728,"0"-10"-6328,-2-34-4,3 43-348,-1 1 1,0-1-1,0 1 1,0-1 0,0 1-1,0-1 1,0 1-1,0-1 1,0 1 0,0-1-1,0 1 1,0-1-1,0 1 1,0-1 0,0 1-1,0-1 1,-1 1-1,1 0 1,0-1 0,0 1-1,-1-1 1,1 1-1,0 0 1,0-1 0,-1 1-1,1-1 1,0 1-1,-1 0 1,0-1 0,-7 12 549,-6 27-233,2 12-79,2-1 1,2 2-1,-1 81 0,6-88-154,6 398 1159,6-159 251,-5-238-1003,-2-36-370,-1 0-1,0-1 1,-1 1-1,0 0 1,0 0-1,-3 13 1,3-21-144,0-1-1,0 1 1,0-1-1,0 1 1,0-1-1,0 1 1,0-1-1,0 0 1,0 1-1,0-1 1,0 1-1,-1-1 1,1 1-1,0-1 1,0 0-1,0 1 1,-1-1-1,1 0 1,0 1-1,-1-1 1,1 0-1,0 1 1,-1-1-1,1 0 1,0 1-1,-1-1 1,1 0-1,-1 1 1,-3-20 347,-12-190 175,-4-84 64,19 160-326,2-133 169,2 217-340,2-1 0,3 1-1,17-62 1,-24 107-107,0 1 1,1-1-1,-1 1 1,1 0-1,0-1 1,0 1-1,0 0 1,0 0-1,0 1 1,1-1-1,-1 0 1,1 1-1,0-1 1,0 1-1,0 0 1,0 0-1,0 0 1,0 1-1,0-1 1,1 1-1,-1-1 1,1 1-1,-1 0 1,1 0-1,-1 1 1,1-1-1,0 1 0,4 0 1,2 0-6,0 0 0,0 1 1,0 0-1,0 1 0,0 0 1,0 1-1,-1 0 0,1 0 0,11 7 1,-8-3-2,1 2 0,-1 0 0,-1 0 0,0 1 0,0 1 0,-1 0 0,19 23 0,59 98-19,-78-112 10,10 16-12,-2 2-1,-2 0 0,-2 1 1,-1 1-1,-2 0 0,-2 0 1,-2 2-1,-1-1 0,1 66 1,-7-73 8,-2 0 1,-8 57 0,6-73 10,-1 0 0,-1 0 0,0 0-1,-2 0 1,0-1 0,-13 25 0,12-31 5,1-1 1,-2 1-1,1-1 0,-1-1 0,-1 0 0,0 0 1,0-1-1,-1 0 0,0-1 0,0 0 1,0 0-1,-1-1 0,0-1 0,0 0 0,-1-1 1,0 0-1,1-1 0,-18 2 0,-156 27 400,113-17-256,72-14-159,1-1 0,-1 0 0,1 0 0,-1 1 0,1-1 0,-1 0 0,1 1 0,-1-1 0,1 0 0,-1 1 0,1-1 0,0 1-1,-1-1 1,1 1 0,-1-1 0,1 1 0,0-1 0,0 1 0,-1-1 0,1 1 0,0-1 0,0 1 0,0-1 0,0 1 0,0 0 0,0-1 0,-1 1 0,2 0 0,0 7-3603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4:50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12456,'0'0'2192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07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313 390 8432,'0'0'12490,"-11"2"-12226,-89 11 997,88-11-1011,1 1-1,-1-1 1,1 2 0,-1 0-1,1 0 1,0 1-1,1 1 1,-1 0-1,1 0 1,-12 10 0,14-6-54,0 1 1,1 0 0,0 1 0,1-1 0,0 1 0,1 0 0,0 1 0,-3 13 0,6-17-99,0 0 1,0 1-1,1-1 1,0 1-1,1-1 1,0 1 0,1-1-1,0 1 1,3 16-1,5 8 189,15 41 0,-23-73-277,2 6 30,0-1-1,1 1 1,0-1 0,0 0 0,1 0 0,0 0-1,0-1 1,1 0 0,0 0 0,0 0 0,0-1-1,1 0 1,13 8 0,-12-8 6,1 0 0,0-1 0,1 0 0,-1-1 0,1 0-1,-1 0 1,1-1 0,0 0 0,0-1 0,0 0 0,11-1 0,-11 0-13,0 0 0,0-1 0,0-1 0,-1 1 0,1-2 0,-1 1 0,15-7 0,36-18 103,-36 17-72,-1-1-1,-1-1 1,27-18-1,-30 16-26,-6 6-7,0-2-1,0 1 1,-1-2 0,-1 0-1,0 0 1,18-24-1,-20 22-6,12-23 5,-20 35-19,-1 0 1,1 0-1,-1-1 0,1 1 0,-1 0 0,0 0 0,1-1 1,-1 1-1,0 0 0,0 0 0,0-1 0,0 1 1,0 0-1,0 0 0,-1-1 0,1 1 0,0 0 0,0 0 1,-1-1-1,1 1 0,-1 0 0,1 0 0,-1 0 1,0 0-1,1 0 0,-2-1 0,0 1 6,1 0 0,0 1 0,-1-1 1,1 1-1,-1-1 0,1 1 0,-1 0 0,1 0 0,-1 0 0,0 0 0,1 0 0,-1 0 1,1 0-1,-1 0 0,1 0 0,-1 1 0,1-1 0,-1 1 0,1-1 0,-2 2 1,-27 13 163,12-1-139,15-12-24,-1 1 0,1-1 0,-1 1 0,1 0 0,0 0 1,1 0-1,-6 7 0,8-8-9,-1 0 0,0-1-1,1 1 1,0 0 0,-1 0 0,1 0 0,0-1-1,0 1 1,0 0 0,0 0 0,0 0 0,0 0-1,1-1 1,-1 1 0,1 0 0,-1 0 0,1-1-1,0 1 1,-1 0 0,1-1 0,0 1 0,0 0 0,1 1-1,2 1 4,-1 0 0,1 0-1,-1-1 1,1 1-1,0-1 1,0 1 0,1-1-1,-1-1 1,1 1 0,0 0-1,-1-1 1,1 0-1,0 0 1,0-1 0,0 1-1,0-1 1,1 0 0,-1-1-1,0 1 1,0-1-1,1 0 1,-1 0 0,0-1-1,0 1 1,1-1-1,-1-1 1,6-1 0,10-2-19,-18 4 25,1 1 0,-1-1 0,0 0 0,0 0-1,0 0 1,0 0 0,0-1 0,4-1 0,-6 2-7,0 0 0,-1 0 0,1 0 0,0 0 0,-1 0 0,1 0 0,0 0 1,-1 0-1,0 0 0,1-1 0,-1 1 0,1 0 0,-1 0 0,0 0 0,0-1 0,0 1 1,0 0-1,0 0 0,0 0 0,0-1 0,0 1 0,0 0 0,-1 0 0,1 0 1,0 0-1,-1-1 0,0-1 0,-4-6 30,0 0 1,0 0-1,-1 0 0,0 1 0,-1-1 1,1 2-1,-1-1 0,-1 1 0,0 0 1,-10-7-1,6 9-39,12 5 0,-1 0 0,1 0 0,-1 0 0,1 0 0,-1 0 0,1 0 0,-1 0 0,1 0 0,0-1 0,-1 1 0,1 0 0,-1 0 0,1 0 0,0-1 0,-1 1 0,1 0 0,-1 0 0,1-1 0,0 1 0,-1 0 0,1-1 0,0 1 0,0 0 0,-1-1 0,1 1 0,0-1 0,0 1 0,0 0 0,-1-1 0,1 1 0,0-1 0,-2-4 0,1-2 0,11 0 0,-4 4 0,9-5 0,-1 1 0,1 1 0,0 0 0,0 0 0,1 2 0,26-5 0,-23 7 0,-8 0 0,1 1 0,0 0 0,0 1 0,0 0 0,17 3 0,-25-2 0,-1 0 0,1 0 0,0 0 0,-1 1 0,1 0 0,-1-1 0,1 1 0,-1 1 0,0-1 0,0 0 0,0 1 0,0-1 0,0 1 0,-1 0 0,1 0 0,-1 0 0,1 1 0,-1-1 0,0 0 0,2 8 0,1 1 0,0 0 0,-1 1 0,-1 0 0,0 0 0,2 17 0,-2 68 0,-3-85 0,0-13 0,0 1 0,0-1 0,0 0 0,0 0 0,0 0 0,0 1 0,0-1 0,0 0 0,0 0 0,0 0 0,0 0 0,0 1 0,0-1 0,0 0 0,0 0 0,0 0 0,0 1 0,0-1 0,1 0 0,-1 0 0,0 0 0,0 0 0,0 1 0,0-1 0,0 0 0,0 0 0,1 0 0,-1 0 0,0 0 0,0 0 0,0 0 0,0 1 0,1-1 0,-1 0 0,0 0 0,0 0 0,0 0 0,0 0 0,1 0 0,-1 0 0,0 0 0,0 0 0,0 0 0,1 0 0,-1 0 0,11-6 0,9-12 0,-19 18 0,70-81 0,-22 24 0,-45 53 0,0 0 0,1-1 0,0 2 0,0-1 0,0 0 0,1 1 0,-1 0 0,10-3 0,-15 6 0,1 0 0,0 0 0,0 0 0,0 0 0,0 1 0,-1-1 0,1 0 0,0 0 0,0 1 0,-1-1 0,1 1 0,0-1 0,-1 1 0,1-1 0,0 1 0,-1-1 0,1 1 0,-1-1 0,1 1 0,-1 0 0,1-1 0,-1 1 0,1 0 0,-1 0 0,0-1 0,1 1 0,-1 0 0,0 1 0,10 24 0,-10-25 0,8 23 0,1-2 0,1 1 0,1-1 0,17 25 0,-25-42 0,1 0 0,-1-1 0,1 1 0,0-1 0,0 0 0,1 0 0,-1 0 0,1 0 0,6 3 0,-9-6 0,0 0 0,-1 0 0,1-1 0,0 1 0,0 0 0,0-1 0,0 1 0,-1-1 0,1 0 0,0 0 0,0 0 0,0 0 0,0 0 0,0 0 0,0 0 0,0 0 0,0-1 0,0 1 0,-1-1 0,1 1 0,0-1 0,0 0 0,0 0 0,-1 0 0,1 0 0,-1 0 0,1 0 0,-1 0 0,1-1 0,2-2 0,3-4 0,-1-1 0,1 0 0,-1 0 0,-1-1 0,0 0 0,0 0 0,3-13 0,19-77 0,-14 46 0,-1-9 0,-10 46 0,1-1 0,1 1 0,9-26 0,-13 43 0,0-1 0,1 1 0,-1-1 0,0 1 0,0 0 0,0-1 0,0 1 0,0 0 0,0-1 0,0 1 0,1-1 0,-1 1 0,0 0 0,0-1 0,0 1 0,1 0 0,-1 0 0,0-1 0,1 1 0,-1 0 0,0-1 0,1 1 0,-1 0 0,0 0 0,1 0 0,-1-1 0,0 1 0,1 0 0,-1 0 0,0 0 0,1 0 0,-1 0 0,1 0 0,-1 0 0,0 0 0,1 0 0,-1 0 0,1 0 0,-1 0 0,0 0 0,1 0 0,-1 0 0,0 0 0,1 0 0,-1 0 0,1 1 0,-1-1 0,0 0 0,1 0 0,-1 0 0,0 1 0,1-1 0,-1 0 0,0 1 0,0-1 0,1 0 0,-1 0 0,0 1 0,0-1 0,1 0 0,-1 1 0,0 0 0,15 27 0,-13-23 0,10 27 0,-1 2 0,9 48 0,2 9 0,-10-40 0,-11-47 0,-1-1 0,1 0 0,-1 1 0,0-1 0,0 1 0,-1-1 0,1 1 0,0-1 0,-1 1 0,0-1 0,0 0 0,-2 6 0,2-8 0,1-1 0,-1 0 0,1 1 0,-1-1 0,1 0 0,-1 1 0,1-1 0,-1 0 0,1 1 0,-1-1 0,1 0 0,-1 0 0,1 0 0,-1 0 0,0 1 0,1-1 0,-1 0 0,1 0 0,-1 0 0,1 0 0,-1 0 0,0 0 0,1-1 0,-1 1 0,1 0 0,-1 0 0,1 0 0,-1-1 0,0 1 0,1 0 0,-1 0 0,1-1 0,-1 1 0,1 0 0,0-1 0,-1 1 0,1-1 0,-1 1 0,1 0 0,0-1 0,-1 0 0,-17-19 0,-9-14 0,17 22 0,1 1 0,0-1 0,-11-21 0,17 26 0,-9-23 0,12 30 0,0-1 0,0 1 0,0 0 0,0 0 0,0-1 0,0 1 0,0 0 0,0 0 0,0 0 0,0-1 0,0 1 0,0 0 0,0 0 0,0-1 0,0 1 0,0 0 0,0 0 0,0-1 0,0 1 0,0 0 0,0 0 0,1 0 0,-1-1 0,0 1 0,0 0 0,0 0 0,0 0 0,0 0 0,1-1 0,-1 1 0,0 0 0,0 0 0,0 0 0,1 0 0,-1-1 0,15 8 0,7 5 0,-1-1 0,1-1 0,1-1 0,45 12 0,-61-19 0,-1-1 0,1 0 0,0-1 0,-1 1 0,1-1 0,0 0 0,-1-1 0,1 0 0,-1 0 0,1-1 0,-1 1 0,1-1 0,-1 0 0,0-1 0,0 0 0,0 0 0,0 0 0,-1-1 0,1 0 0,-1 0 0,0 0 0,0 0 0,0-1 0,-1 0 0,1 0 0,-1 0 0,0-1 0,3-7 0,84-146 0,-90 157 0,1-1 0,-1 1 0,0-1 0,0 0 0,0 1 0,0-1 0,0 0 0,-1 0 0,1 1 0,-1-1 0,0-4 0,0 83 0,2-43 0,1-1 0,9 33 0,-10-56 0,0-1 0,1 1 0,0-1 0,0 0 0,1 0 0,0-1 0,0 1 0,1-1 0,0 0 0,0 0 0,1 0 0,-1-1 0,8 7 0,-11-12 0,0 0 0,1 0 0,-1 0 0,0 0 0,0 0 0,1 0 0,-1 0 0,0-1 0,1 1 0,-1-1 0,1 0 0,-1 0 0,0 0 0,1 0 0,-1 0 0,1 0 0,-1-1 0,0 1 0,1-1 0,-1 1 0,0-1 0,1 0 0,-1 0 0,0 0 0,4-3 0,6-3 0,0-1 0,-1-1 0,14-13 0,-10 10 0,19-20 0,-2 0 0,28-38 0,-23 24 0,-44 60 0,1 0 0,1 0 0,0 0 0,1 0 0,0 1 0,1 0 0,1 0 0,0 0 0,1 0 0,1 0 0,0 0 0,1 0 0,3 16 0,-3-26 0,0 1 0,1 0 0,-1-1 0,1 1 0,0-1 0,1 1 0,-1-1 0,1 1 0,0-1 0,0 0 0,8 8 0,-10-12 0,0-1 0,-1 1 0,1-1 0,0 0 0,0 0 0,0 1 0,-1-1 0,1 0 0,0 0 0,0 0 0,0 0 0,0 0 0,-1 0 0,1 0 0,0 0 0,0-1 0,0 1 0,-1 0 0,1 0 0,0-1 0,0 1 0,-1 0 0,1-1 0,0 1 0,0-1 0,-1 1 0,1-1 0,-1 1 0,1-1 0,0 1 0,-1-1 0,1 0 0,-1 1 0,1-1 0,-1 0 0,1-1 0,17-26 0,-5-2 0,-1 1 0,-2-1 0,0-1 0,-2 0 0,-2 0 0,4-35 0,-1-192 0,-9 230 0,-2-22 0,-17-92 0,17 127 0,1 5 0,2 8 0,-1 1 0,0 0 0,0 0 0,0-1 0,0 1 0,0 0 0,-1 0 0,1 0 0,0-1 0,-1 1 0,1 0 0,-1-2 0,-1 6 0,1 0 0,-1 0 0,1 0 0,0 0 0,0 0 0,-1 5 0,-5 39 0,1 0 0,1 94 0,9-94 0,2 0 0,2 0 0,2 0 0,1-1 0,3-1 0,24 53 0,-31-85 0,0 1 0,1-1 0,1 0 0,0-1 0,1 0 0,0-1 0,20 18 0,-25-26 0,0 0 0,-1 0 0,1-1 0,0 0 0,0 0 0,0 0 0,0 0 0,1-1 0,-1 1 0,0-2 0,1 1 0,-1 0 0,1-1 0,-1 0 0,0 0 0,1-1 0,-1 1 0,1-1 0,-1-1 0,0 1 0,0-1 0,1 0 0,-1 0 0,0 0 0,-1 0 0,1-1 0,0 0 0,-1 0 0,0-1 0,1 1 0,-1-1 0,-1 0 0,1 0 0,0 0 0,4-7 0,-4 4 0,0-1 0,0 0 0,-1 1 0,0-1 0,0 0 0,-1 0 0,0-1 0,0 1 0,-1 0 0,0-1 0,-1 1 0,0-1 0,0 1 0,-1-1 0,0 1 0,0 0 0,-4-12 0,3 11 0,1 5 0,0-1 0,0 1 0,0 0 0,-1 0 0,0 0 0,1 0 0,-2 0 0,1 0 0,0 0 0,-4-3 0,6 7 0,0-1 0,0 1 0,0 0 0,-1 0 0,1 0 0,0 0 0,0 0 0,0 0 0,0 0 0,-1 0 0,1 0 0,0 1 0,0-1 0,0 0 0,0 0 0,-1 0 0,1 0 0,0 0 0,0 0 0,0 0 0,0 0 0,0 0 0,0 0 0,-1 0 0,1 1 0,0-1 0,0 0 0,0 0 0,0 0 0,0 0 0,0 0 0,0 1 0,0-1 0,0 0 0,0 0 0,-1 0 0,1 0 0,0 0 0,0 1 0,0-1 0,0 0 0,0 0 0,0 0 0,0 0 0,0 1 0,0-1 0,0 0 0,0 0 0,1 0 0,-1 0 0,0 0 0,0 1 0,0-1 0,0 0 0,0 0 0,0 0 0,0 23 0,6 26 0,3-21 0,0 0 0,1 0 0,27 48 0,-29-62 0,-4-6 0,0-1 0,0 0 0,1 0 0,8 9 0,-11-14 0,0 0 0,0 0 0,0 0 0,0-1 0,1 1 0,-1-1 0,0 0 0,1 0 0,-1 0 0,1 0 0,-1 0 0,1 0 0,0-1 0,-1 1 0,1-1 0,0 0 0,0 0 0,3 0 0,0 0 0,-1-1 0,1-1 0,0 1 0,-1-1 0,1 0 0,-1 0 0,1 0 0,-1-1 0,0 0 0,0 0 0,0 0 0,-1-1 0,7-5 0,6-8 0,30-38 0,-21 24 0,-11 12 0,-9 11 0,0 0 0,1 0 0,1 0 0,-1 1 0,16-11 0,-22 17 0,-1 1 0,0 0 0,1 0 0,-1-1 0,1 1 0,-1 0 0,1 0 0,-1 0 0,1 0 0,-1 0 0,1 0 0,-1 0 0,1 0 0,-1 0 0,1 0 0,-1 0 0,1 0 0,-1 0 0,1 0 0,-1 0 0,1 0 0,-1 0 0,1 1 0,-1-1 0,1 0 0,-1 0 0,0 1 0,1-1 0,-1 0 0,1 1 0,-1-1 0,0 0 0,1 1 0,-1-1 0,0 1 0,0-1 0,1 0 0,-1 1 0,0-1 0,0 1 0,1-1 0,-1 1 0,0-1 0,0 2 0,6 27 0,-5-20 0,2 4 0,14 61 0,-15-67 0,1 0 0,0 0 0,0 0 0,0 0 0,1-1 0,0 1 0,8 9 0,-7-11 0,-1 0 0,1-1 0,0 1 0,0-1 0,1-1 0,-1 1 0,1-1 0,0 0 0,9 3 0,-11-4 0,-1-1 0,1 0 0,0-1 0,0 1 0,0-1 0,0 0 0,0 0 0,0 0 0,0 0 0,0 0 0,0-1 0,0 0 0,0 0 0,-1 0 0,1 0 0,5-3 0,1-1-3935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07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17983,'0'0'5088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20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1058 9744,'0'0'8069,"9"-11"-7633,53-68 352,-51 64-572,-2 0 0,0 0 0,-1-1 0,11-28 0,-3-20 635,16-117 0,-29 161-622,-2 0 0,0-1 0,-1 1 0,-1 0 0,-1-1 0,-1 1 0,0 0-1,-10-29 1,13 48-174,-1 0-1,1 1 1,0-1-1,0 0 1,-1 0-1,1 0 1,-1 0-1,1 1 1,-1-1-1,1 0 1,-1 0 0,1 1-1,-1-1 1,0 0-1,1 1 1,-1-1-1,0 0 1,1 1-1,-1-1 1,0 1-1,-1-1 1,1 1-12,0 0 0,1 1 0,-1-1 0,0 0 0,1 0 1,-1 1-1,0-1 0,1 1 0,-1-1 0,1 0 0,-1 1 0,1-1 1,-1 1-1,1-1 0,-1 1 0,1 0 0,0-1 0,-1 1 1,1-1-1,0 1 0,-1 0 0,1-1 0,0 1 0,0 0 0,-1 1 1,-6 18 103,1 0 1,0 0 0,2 1 0,0 0 0,-1 38 0,6-28-40,0-1 0,2-1 0,11 47 1,-4-22 11,-7-33-45,1 0 0,1 0 0,1 0 0,8 21 0,-7-28-5,0 2 40,0-1-1,17 26 1,-21-38-76,-1 1-1,1-1 1,0 0-1,0 1 0,0-1 1,1 0-1,-1-1 1,1 1-1,0-1 0,-1 1 1,1-1-1,0 0 1,0-1-1,1 1 0,6 1 1,-1-2 36,-1 0 0,1 0 0,0-2-1,0 1 1,-1-1 0,1 0 0,0-1 0,-1 0 0,1-1 0,-1 0 0,0 0 0,0-1 0,17-9-1,-14 6 60,0-1-1,0 0 1,-1 0-1,0-1 1,-1-1-1,0 0 1,-1 0-1,1-1 1,-2 0 0,0 0-1,0-1 1,6-14-1,-13 22-46,1 1-1,-1-1 1,-1 0 0,1 0 0,-1 0-1,1-7 1,-1 10-72,0 1 0,0-1 0,0 1 0,0-1 1,0 1-1,0-1 0,0 1 0,0-1 0,0 1 0,0-1 0,0 1 0,0-1 0,0 1 0,-1-1 0,1 1 1,0-1-1,0 1 0,-1-1 0,1 1 0,0 0 0,0-1 0,-1 1 0,1-1 0,0 1 0,-1 0 0,1-1 1,-1 1-1,1 0 0,-1-1 0,1 1 0,0 0 0,-1 0 0,1 0 0,-1-1 0,1 1 0,-1 0 0,1 0 1,-1 0-1,1 0 0,-1 0 0,0 0 0,1 0 0,-1 0 0,1 0 0,-1 0 0,1 0 0,-1 0 0,1 0 1,-1 0-1,1 1 0,-1-1 0,1 0 0,-1 0 0,1 1 0,0-1 0,-1 0 0,0 1 0,-4 2-9,0-1-1,0 1 1,0 0-1,1 1 0,0-1 1,-1 1-1,-3 5 1,7-8-1,0 1 0,0-1 0,0 1 0,1-1 0,-1 1 0,0-1 0,1 1-1,0-1 1,-1 1 0,1-1 0,0 1 0,0 0 0,-1-1 0,1 1 0,1 0 0,-1-1 0,0 1 0,0-1 0,1 1 0,-1 0 0,1-1 0,-1 1 0,1-1 0,-1 1 0,1-1 0,0 1 0,0-1 0,0 0 0,0 1 0,1 0 0,4 7 0,1 0 0,0-1 0,1 0 0,0 0 0,0-1 0,0 0 0,1 0 0,0-1 0,15 8 0,-22-13 0,0-1 0,0 1 0,-1 0 0,1-1 0,0 1 0,0-1 0,0 0 0,-1 1 0,1-1 0,0 0 0,0 0 0,0 0 0,0 0 0,0-1 0,-1 1 0,1 0 0,0-1 0,0 1 0,0-1 0,-1 0 0,1 0 0,0 1 0,-1-1 0,1 0 0,-1 0 0,1-1 0,-1 1 0,1 0 0,-1 0 0,0-1 0,0 1 0,1-1 0,0-1 0,0-1 0,0 1 0,0 0 0,-1-1 0,1 1 0,-1-1 0,0 0 0,0 1 0,0-1 0,-1 0 0,1 1 0,-1-1 0,0 0 0,0 0 0,0 0 0,-1-5 0,-1 3 0,1-1 0,-1 1 0,-1 0 0,1 0 0,-1 0 0,0 0 0,0 0 0,-1 0 0,1 1 0,-1-1 0,-1 1 0,-8-9 0,1 9 0,-4-3 0,15 8 0,1-1 0,-1 1 0,1-1 0,-1 1 0,1-1 0,-1 1 0,1-1 0,-1 1 0,1-1 0,0 1 0,-1-1 0,1 0 0,0 1 0,-1-1 0,1 1 0,0-1 0,0 0 0,0 0 0,-1 1 0,1-1 0,0 0 0,0 1 0,0-1 0,0 0 0,0 1 0,0-1 0,1 0 0,-1 1 0,0-1 0,1-1 0,17-13 0,-11 11 0,4-4 0,2 1 0,-1 0 0,1 1 0,0 0 0,0 1 0,24-5 0,-35 9 0,-1 1 0,1 0 0,0 0 0,0 0 0,0 0 0,-1 0 0,1 1 0,0-1 0,0 0 0,-1 1 0,1-1 0,0 1 0,0 0 0,-1 0 0,1 0 0,-1-1 0,4 4 0,-3-2 0,1 1 0,0 0 0,-1 0 0,1 0 0,-1 0 0,0 0 0,0 0 0,2 4 0,0 5 0,1-1 0,-2 1 0,0-1 0,3 18 0,-4-12 0,-1 34 0,-2-29 0,1-22 0,0 0 0,0 0 0,0 1 0,0-1 0,0 0 0,0 0 0,0 0 0,0 0 0,0 0 0,0 0 0,0 0 0,0 0 0,0 1 0,0-1 0,0 0 0,0 0 0,0 0 0,0 0 0,0 0 0,0 0 0,0 0 0,0 0 0,1 0 0,-1 1 0,0-1 0,0 0 0,0 0 0,0 0 0,0 0 0,0 0 0,0 0 0,0 0 0,0 0 0,0 0 0,0 0 0,0 0 0,1 0 0,-1 0 0,0 0 0,0 0 0,0 0 0,0 0 0,0 0 0,0 0 0,0 0 0,0 0 0,1 0 0,-1 0 0,0 0 0,0 0 0,0 0 0,0 0 0,0 0 0,0 0 0,0 0 0,0 0 0,0 0 0,1 0 0,6-7 0,7-11 0,-8 3 0,1 1 0,0 0 0,1 0 0,1 0 0,0 1 0,19-21 0,-27 33 0,0 0 0,0 0 0,0 1 0,0-1 0,0 0 0,0 0 0,0 1 0,0-1 0,1 0 0,-1 1 0,0-1 0,0 1 0,0 0 0,1-1 0,-1 1 0,0 0 0,1 0 0,-1 0 0,0 0 0,0 0 0,1 0 0,-1 0 0,0 0 0,1 0 0,-1 1 0,0-1 0,0 0 0,1 1 0,-1-1 0,0 1 0,0 0 0,0-1 0,0 1 0,0 0 0,0 0 0,0-1 0,0 1 0,0 0 0,0 0 0,0 0 0,-1 0 0,1 0 0,1 2 0,3 6 0,0 0 0,0 0 0,-1 0 0,5 15 0,-4-10 0,-3-7 0,2 0 0,-1 0 0,1 0 0,0 0 0,0-1 0,0 0 0,1 0 0,0 0 0,0 0 0,7 5 0,-8-8 0,0-1 0,0 0 0,0 1 0,0-1 0,0-1 0,0 1 0,0 0 0,1-1 0,-1 0 0,1 0 0,-1-1 0,1 1 0,-1-1 0,1 0 0,-1 0 0,1 0 0,-1-1 0,8-1 0,2-1 0,-1-2 0,0 1 0,0-1 0,-1-1 0,1-1 0,-1 0 0,0 0 0,-1-1 0,12-10 0,-8 5 0,-1-1 0,-1 0 0,0-1 0,-1 0 0,20-32 0,-32 46 0,0 1 0,1 0 0,-1 0 0,0-1 0,0 1 0,1 0 0,-1-1 0,0 1 0,0 0 0,0-1 0,1 1 0,-1 0 0,0-1 0,0 1 0,0 0 0,0-1 0,0 1 0,0 0 0,0-1 0,0 1 0,0-1 0,0 1 0,0 0 0,0-1 0,0 1 0,0 0 0,0-1 0,0 1 0,-1 0 0,1-1 0,0 1 0,0 0 0,0-1 0,-1 1 0,1 0 0,0-1 0,0 1 0,-1 0 0,1 0 0,0-1 0,0 1 0,-1 0 0,1 0 0,-1-1 0,0 1 0,1 0 0,-1 0 0,0 0 0,0 0 0,0 0 0,1 0 0,-1 0 0,0 0 0,0 0 0,1 1 0,-1-1 0,0 0 0,0 0 0,1 1 0,-1-1 0,0 1 0,1-1 0,-1 0 0,-1 2 0,-3 3 0,1 0 0,-1 0 0,1 1 0,0 0 0,0 0 0,1 0 0,0 0 0,0 0 0,0 1 0,1-1 0,0 1 0,0-1 0,0 1 0,1 0 0,0 0 0,1 9 0,-1-9 0,1 1 0,1-1 0,-1 0 0,1 1 0,1-1 0,-1 0 0,1 0 0,1 0 0,-1 0 0,1 0 0,0 0 0,1-1 0,0 1 0,0-1 0,6 7 0,-10-12 0,1 0 0,0 0 0,0 0 0,-1 0 0,1 0 0,0 0 0,0 0 0,0-1 0,0 1 0,0 0 0,0-1 0,0 1 0,0-1 0,0 1 0,0-1 0,0 0 0,1 1 0,-1-1 0,0 0 0,0 0 0,0 0 0,1 1 0,-1-2 0,0 1 0,0 0 0,0 0 0,1 0 0,-1 0 0,0-1 0,0 1 0,0 0 0,0-1 0,0 1 0,0-1 0,0 0 0,0 1 0,0-1 0,0 0 0,0 1 0,0-1 0,0 0 0,0 0 0,0 0 0,-1 0 0,2-1 0,3-5 0,-1 0 0,1-1 0,-1 1 0,5-16 0,-7 20 0,4-13 0,1-1 0,-2 0 0,0 0 0,-2-1 0,1 1 0,0-34 0,6 81 0,-3 33 0,-3 0 0,-2 0 0,-3 0 0,-11 69 0,11-126 0,0 0 0,0-1 0,-1 1 0,0-1 0,0 1 0,0-1 0,0 0 0,-1 0 0,0 0 0,0 0 0,-1 0 0,1-1 0,-1 0 0,0 1 0,0-1 0,0 0 0,-1-1 0,1 1 0,-1-1 0,0 0 0,0 0 0,0-1 0,0 1 0,-1-1 0,1 0 0,-1-1 0,1 1 0,-1-1 0,0 0 0,1 0 0,-1-1 0,0 0 0,-11-1 0,2-1 0,0 0 0,-25-7 0,22 4 0,17 5 0,1 0 0,-1 0 0,1-1 0,-1 1 0,0 0 0,1 0 0,-1-1 0,0 1 0,1 0 0,-1-1 0,1 1 0,-1 0 0,1-1 0,-1 1 0,1-1 0,-1 1 0,1-1 0,-1 1 0,1-1 0,0 1 0,-1-1 0,1 0 0,0 1 0,0-1 0,-1 1 0,1-1 0,0 0 0,0 1 0,0-1 0,0 0 0,0 1 0,0-1 0,0 0 0,0 1 0,0-1 0,0 0 0,0 1 0,0-1 0,0 0 0,0 1 0,1-1 0,-1 1 0,0-1 0,0 0 0,1 1 0,-1-1 0,1 1 0,-1-1 0,0 1 0,1-1 0,-1 1 0,1-1 0,25-27 0,28-18 0,0 2 0,85-92 0,-122 117 0,2-3 0,0-1 0,-1 0 0,-1-1 0,17-33 0,36-87 0,-56 115 0,-13 29 0,1 5 0,1 6 0,3 65 0,0-21 0,-5-46 0,1 0 0,0-1 0,0 1 0,0-1 0,1 0 0,7 14 0,-2-3 0,-7-17 0,0-1 0,0 0 0,0 1 0,0-1 0,0 0 0,0 0 0,0 0 0,1 0 0,-1 0 0,0 0 0,1 0 0,-1 0 0,0 0 0,1-1 0,-1 1 0,1-1 0,-1 1 0,1-1 0,0 1 0,-1-1 0,1 0 0,2 0 0,44 0 0,-29 0 0,-8-12 0,-9 10 0,1 1 0,-1-1 0,0 1 0,0-1 0,0 0 0,-1 0 0,1 0 0,0 0 0,1-3 0,11-11 0,-9 10 0,0 1 0,0-1 0,0 0 0,-1-1 0,0 1 0,0-1 0,3-7 0,19-54 0,-5 10 0,-5 14 0,-2 0 0,-3-1 0,-1 0 0,4-49 0,-8 58 0,9-69 0,2-167 0,-19 259 0,-3 20 0,-4 22 0,1 24 0,-3 8 0,-4 112 0,14-85 0,-1-21 0,3 0 0,18 128 0,-15-178 0,-1 0 0,2 0 0,13 30 0,-17-45 0,0 0 0,0-1 0,1 1 0,-1-1 0,1 1 0,-1-1 0,1 1 0,0-1 0,-1 0 0,1 0 0,0 0 0,0 0 0,0 0 0,0 0 0,0-1 0,0 1 0,0 0 0,0-1 0,0 0 0,0 1 0,0-1 0,0 0 0,0 0 0,0 0 0,1-1 0,-1 1 0,0 0 0,3-2 0,0 1 0,0 0 0,-1 0 0,1-1 0,0 0 0,-1 0 0,0 0 0,1 0 0,-1-1 0,0 1 0,0-1 0,5-5 0,4-9 0,-1 0 0,-1 0 0,0-1 0,-2-1 0,0 0 0,12-36 0,-19 48 0,4-7 0,-7 18 0,-4 19 0,3 11 0,1 1 0,1-1 0,2 0 0,8 43 0,-9-73 0,0 1 0,0-1 0,0 0 0,1 1 0,-1-1 0,5 7 0,-6-11 0,0 1 0,1 0 0,-1-1 0,0 1 0,1 0 0,-1-1 0,1 1 0,-1-1 0,1 1 0,-1-1 0,1 1 0,-1-1 0,1 1 0,0-1 0,-1 0 0,1 1 0,0-1 0,-1 0 0,1 1 0,0-1 0,-1 0 0,1 0 0,0 0 0,0 0 0,-1 1 0,1-1 0,0 0 0,-1 0 0,1-1 0,0 1 0,0 0 0,-1 0 0,1 0 0,0 0 0,-1-1 0,1 1 0,0 0 0,-1-1 0,1 1 0,0 0 0,-1-1 0,1 1 0,0-1 0,-1 1 0,1-1 0,-1 1 0,1-1 0,0 0 0,8-11 0,0 0 0,-1 0 0,0-1 0,-1 0 0,0-1 0,-1 1 0,6-21 0,1-1 0,-9 27 0,-1 0 0,0 0 0,-1-1 0,0 1 0,0-1 0,1-9 0,6 48 0,-3-2 0,1 0 0,17 47 0,-23-72 0,0-1 0,0 0 0,0 0 0,0 0 0,0 0 0,0 0 0,1 0 0,-1-1 0,1 1 0,-1 0 0,1-1 0,0 1 0,0-1 0,0 1 0,0-1 0,0 0 0,0 0 0,0 0 0,2 1 0,-1-1 0,0-1 0,0 0 0,1 1 0,-1-1 0,0 0 0,0-1 0,0 1 0,0 0 0,0-1 0,0 0 0,0 0 0,5-2 0,6-4 0,1-1 0,-2-1 0,1 0 0,18-16 0,-20 15 0,13-10 0,73-53 0,-68 61 0,-40 26 0,1 0 0,1 1 0,0 0 0,-8 21 0,14-29 0,-1 0 0,1 0 0,0 0 0,1 0 0,0 0 0,0 1 0,0 13 0,1-19 0,0 0 0,0 0 0,0 0 0,1 0 0,-1 0 0,1 0 0,-1-1 0,1 1 0,0 0 0,-1 0 0,1 0 0,0-1 0,0 1 0,0 0 0,0-1 0,1 1 0,-1-1 0,0 0 0,1 1 0,-1-1 0,1 0 0,-1 0 0,1 0 0,0 0 0,-1 0 0,1 0 0,0 0 0,0 0 0,0-1 0,-1 1 0,1-1 0,0 1 0,0-1 0,2 0 0,-1 0 0,0 0 0,0-1 0,0 1 0,-1-1 0,1 0 0,0 0 0,-1 0 0,1 0 0,0 0 0,-1-1 0,0 1 0,1-1 0,-1 1 0,0-1 0,0 0 0,0 0 0,0 0 0,3-5 0,3-2 0,-1-1 0,-1 1 0,8-15 0,-6 5 0,0 0 0,-1 0 0,-1-1 0,-1 0 0,0 0 0,-2-1 0,2-31 0,-4 9 0,-2 0 0,-10-69 0,-7 18 0,15 84 0,0 1 0,-1-1 0,1 0 0,-2 1 0,0 0 0,0 0 0,-7-9 0,12 17 0,-1 1 0,1-1 0,-1 0 0,0 0 0,0 0 0,1 0 0,-1 1 0,0-1 0,0 0 0,0 1 0,0-1 0,0 1 0,0-1 0,0 1 0,0-1 0,0 1 0,0 0 0,0-1 0,-2 1 0,2 0 0,0 0 0,0 1 0,1-1 0,-1 0 0,0 0 0,0 1 0,0-1 0,1 1 0,-1-1 0,0 1 0,1-1 0,-1 1 0,0-1 0,1 1 0,-1 0 0,1-1 0,-1 1 0,1 0 0,-1 0 0,-2 4 0,1-1 0,0 1 0,0 0 0,0 0 0,1 0 0,-2 9 0,1 14 0,2-1 0,0 1 0,2-1 0,1 1 0,7 27 0,-1-1 0,-2-7 0,3-1 0,29 84 0,-35-120 0,1 0 0,0 0 0,7 9 0,-10-15 0,0 0 0,1-1 0,0 1 0,0-1 0,0 0 0,0 0 0,0 0 0,1 0 0,-1-1 0,6 4 0,-7-6 0,-1 1 0,1-1 0,-1 1 0,1-1 0,-1 0 0,1 1 0,-1-1 0,1 0 0,-1 0 0,1 0 0,0 0 0,-1 0 0,1-1 0,-1 1 0,1 0 0,-1-1 0,1 1 0,2-2 0,-1 0 0,0 0 0,0 0 0,-1 0 0,1 0 0,0 0 0,-1-1 0,1 1 0,1-4 0,4-5 0,0 0 0,-1-1 0,6-16 0,-11 26 0,16-32 0,6-12 0,-18 37 0,0 40 0,-5-21 0,2 12 0,0-1 0,1 1 0,1-1 0,1 0 0,1 0 0,10 20 0,-16-39 0,-1-1 0,1 0 0,0 0 0,-1 1 0,1-1 0,0 0 0,0 0 0,0 0 0,0 0 0,0 0 0,0 0 0,1-1 0,-1 1 0,0 0 0,0 0 0,1-1 0,-1 1 0,0-1 0,1 1 0,-1-1 0,0 0 0,1 0 0,-1 1 0,0-1 0,1 0 0,-1 0 0,1 0 0,-1 0 0,0 0 0,1-1 0,-1 1 0,1 0 0,-1-1 0,0 1 0,1-1 0,-1 1 0,0-1 0,0 0 0,1 0 0,1-1 0,6-4 0,-1-1 0,1 0 0,-1 0 0,9-11 0,-8 8 0,22-20 0,58-64 0,-88 92 0,1 1 0,-1-1 0,0 1 0,0 0 0,1-1 0,-1 1 0,1 0 0,-1 0 0,1 0 0,-1 0 0,1 1 0,0-1 0,0 0 0,-1 1 0,1-1 0,0 1 0,0-1 0,2 1 0,-3 0 0,0 0 0,0 0 0,0 1 0,0-1 0,0 0 0,-1 1 0,1-1 0,0 1 0,0-1 0,0 1 0,0 0 0,-1-1 0,1 1 0,0 0 0,0-1 0,-1 1 0,1 0 0,-1 0 0,1 0 0,-1-1 0,1 1 0,-1 0 0,1 0 0,-1 0 0,0 0 0,1 0 0,-1 0 0,0 0 0,0 0 0,0 0 0,0 0 0,0 0 0,0 0 0,0 1 0,0 114 0,0-116 0,0 1 0,0-1 0,0 0 0,0 1 0,0-1 0,0 0 0,0 1 0,0-1 0,0 0 0,0 0 0,0 1 0,0-1 0,0 0 0,0 1 0,0-1 0,1 0 0,-1 0 0,0 1 0,0-1 0,0 0 0,0 0 0,1 1 0,-1-1 0,0 0 0,0 0 0,0 0 0,1 1 0,-1-1 0,0 0 0,0 0 0,1 0 0,-1 0 0,0 0 0,1 1 0,-1-1 0,0 0 0,0 0 0,1 0 0,0 0 0,13-6 0,13-15 0,47-39 0,-73 59 0,0 0 0,0 0 0,0 0 0,0 0 0,0 0 0,0 0 0,1 0 0,-1 1 0,0-1 0,0 0 0,1 1 0,-1-1 0,1 1 0,-1 0 0,0-1 0,1 1 0,-1 0 0,1 0 0,-1 0 0,1 0 0,-1 0 0,0 0 0,1 0 0,-1 1 0,1-1 0,-1 0 0,1 1 0,1 0 0,0 1 0,0 0 0,-1 1 0,1-1 0,-1 1 0,1-1 0,-1 1 0,0 0 0,0 0 0,0 0 0,2 4 0,14 37 0,-15-35 0,0 0 0,1 0 0,0-1 0,0 1 0,6 7 0,-9-15 0,1 1 0,0-1 0,0 0 0,-1 1 0,1-1 0,0 0 0,0 0 0,0 0 0,0-1 0,0 1 0,0 0 0,1-1 0,-1 1 0,0-1 0,0 0 0,0 0 0,0 0 0,1 0 0,-1 0 0,0 0 0,3-1 0,4 0 0,-1-1 0,1 0 0,15-6 0,6-6 0,-1-2 0,-1-1 0,49-38 0,-41 29 0,-29 21 0,-1 1 0,1-2 0,-1 1 0,0-1 0,0 1 0,-1-2 0,7-8 0,-13 13 0,-4 5 0,-7 9 0,-22 25 0,26-30 0,1 0 0,0 1 0,0 0 0,0 0 0,-7 14 0,11-19 0,20-17 0,25-18 0,-40 32 0,0-1 0,-1 0 0,1 1 0,0-1 0,0 1 0,-1-1 0,1 1 0,0 0 0,0 0 0,0 0 0,0 0 0,-1 0 0,1 1 0,0-1 0,0 0 0,0 1 0,-1-1 0,3 2 0,34 15 0,-29-12 0,3 1 0,45 19 0,-52-23 0,0-1 0,0 0 0,1 0 0,-1 0 0,1 0 0,-1-1 0,1 0 0,-1 0 0,7-2 0,-7 2 0,0-1 0,0 0 0,0 0 0,0 0 0,0 0 0,-1-1 0,1 0 0,0 0 0,-1-1 0,0 1 0,1-1 0,-1 0 0,0 0 0,0 0 0,0 0 0,-1-1 0,1 0 0,3-5 0,9-13 0,0-1 0,-2 0 0,0-1 0,-2-1 0,-1 0 0,-1 0 0,11-44 0,-15 42 0,0-1 0,-2 1 0,-1-1 0,-2 0 0,0 0 0,-6-46 0,4 68 0,0 0 0,-1 0 0,1 0 0,-1 0 0,-1 0 0,1 0 0,-4-6 0,5 11 0,1 0 0,-1 0 0,0 0 0,1 0 0,-1 0 0,0 1 0,0-1 0,0 0 0,1 0 0,-1 0 0,0 1 0,0-1 0,0 0 0,0 1 0,0-1 0,0 1 0,-1-1 0,1 1 0,0 0 0,0-1 0,0 1 0,0 0 0,0 0 0,-1 0 0,1 0 0,0 0 0,0 0 0,0 0 0,0 0 0,-1 0 0,1 1 0,0-1 0,0 0 0,0 1 0,0-1 0,0 1 0,0-1 0,0 1 0,0-1 0,0 1 0,0 0 0,0 0 0,0-1 0,0 1 0,0 1 0,-5 4 0,0 1 0,1-1 0,-1 1 0,2 0 0,-1 0 0,1 1 0,0-1 0,0 1 0,1 0 0,-4 14 0,2 0 0,0 1 0,-3 40 0,6 17 0,3 1 0,21 146 0,-20-185 850,-8-17-5635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21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13768,'0'0'2360,"89"-6"-1473,-31 4-167,4-2 0,5 8-72,0-2-8,-11 4-72,-10 3 0,-13-3-168,-9 0 16,-8-4-160,-10 4 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21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13672,'0'0'1728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47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53 553 7936,'0'0'15002,"-1"10"-14870,-11 104 572,5 199 0,10-274-517,-2-25-48,0 1-1,0-1 1,-1 1-1,-4 21 1,1-15 32,3-17-97,0 0 0,-1 1 0,0-1 0,0 0 0,0 0 0,-4 8 0,3-6 245,1-6-288,1 0 0,0 0 0,0 0 0,0 0 0,0 0 0,0 0 0,0 0 0,0 0 0,0 0 0,0 0 0,0 0 0,0 0 0,0 0 0,0 0 0,0 0 0,-1 0 0,1 0 0,0 0 0,0 0 0,0 0 0,0 0 0,0 0 0,0 0 0,0 0 0,0 0-1,0 0 1,0 0 0,0 0 0,-2-13 143,-9-97 320,7 58-275,3 1 155,2 0 0,14-98-1,-12 132-267,0-1-1,1 1 0,1 0 1,1 0-1,0 0 0,1 0 1,1 1-1,0 1 0,1-1 1,14-17-1,-10 17 6,0 0 0,1 1 0,1 1 0,0 0 0,1 1 0,33-20 0,-47 31-93,1 0-1,-1 1 1,1-1-1,0 1 1,0 0-1,0 0 1,-1 0 0,1 0-1,5-1 1,-6 3-6,1-1 1,-1 1-1,0-1 1,1 1 0,-1 0-1,1 0 1,-1 0 0,0 0-1,0 0 1,0 1-1,4 2 1,-2-1 8,-1 0 1,1 0-1,-1 0 1,0 1-1,0-1 0,0 1 1,-1 0-1,1 0 1,-1 0-1,3 7 0,-1-2 15,-1 0-1,0 1 1,4 18-1,-8-17 20,1-1 0,-1 1 0,-1-1 0,0 1 0,0-1 0,-1 0 0,-5 12 0,7-19-42,0-1-1,0 1 1,0-1 0,-1 0-1,0 0 1,1 1-1,-1-1 1,0 0 0,0 0-1,0-1 1,0 1-1,0 0 1,0-1-1,-1 1 1,1-1 0,0 1-1,-6 1 1,4-2 3,0 0 0,-1 0 1,1 0-1,0 0 1,-1-1-1,1 1 0,0-1 1,-1 0-1,1 0 1,-7-2-1,-12 0-16,19 2 0,0-1 0,0 1 0,0 0 0,0-1 0,1 0 0,-1 0 0,0 0 0,1 0 0,-6-3 0,-1-5 0,10 9 0,0-1 0,0 1 0,1 0 0,-1-1 0,0 1 0,1-1 0,-1 1 0,0 0 0,1 0 0,-1-1 0,1 1 0,-1 0 0,0-1 0,1 1 0,-1 0 0,1 0 0,-1 0 0,1 0 0,-1-1 0,0 1 0,1 0 0,-1 0 0,1 0 0,-1 0 0,1 0 0,-1 0 0,1 0 0,-1 0 0,1 0 0,-1 1 0,1-1 0,44-4 0,177-21 0,-210 22 0,-1 0 0,0-1 0,1 0 0,-2 0 0,1-1 0,0-1 0,-1 0 0,17-13 0,-22 15 0,1-1 0,-1 0 0,1 0 0,-1 0 0,-1-1 0,1 0 0,-1 0 0,0 0 0,0 0 0,-1-1 0,0 1 0,0-1 0,-1 0 0,1 0 0,1-10 0,-4 8 0,0-1 0,0 1 0,-1 0 0,0 0 0,0 0 0,-1 0 0,-1 0 0,1 0 0,-1 1 0,-6-12 0,8 18 0,0 0 0,0 1 0,0-1 0,0 1 0,-1-1 0,1 1 0,0-1 0,-1 1 0,1 0 0,0 0 0,-1 0 0,0 0 0,1 0 0,-1 0 0,0 0 0,1 0 0,-1 1 0,0-1 0,0 1 0,0-1 0,0 1 0,1 0 0,-1-1 0,0 1 0,0 0 0,0 0 0,0 1 0,0-1 0,0 0 0,1 1 0,-1-1 0,0 1 0,0-1 0,0 1 0,1 0 0,-1 0 0,0 0 0,1 0 0,-1 0 0,1 0 0,-1 0 0,1 0 0,0 1 0,-1-1 0,1 1 0,0-1 0,0 1 0,0-1 0,0 1 0,0 0 0,0-1 0,0 4 0,-2 2 0,2 0 0,-1 0 0,1 1 0,0-1 0,1 0 0,0 1 0,0-1 0,0 1 0,1-1 0,0 0 0,1 0 0,2 8 0,2 3 0,1 0 0,0 0 0,15 24 0,-17-33 0,0-1 0,1 0 0,0 0 0,1-1 0,-1 1 0,1-2 0,1 1 0,-1-1 0,14 9 0,-18-14 0,0 0 0,0 0 0,0-1 0,0 1 0,0-1 0,0 0 0,0 0 0,1 0 0,-1 0 0,0 0 0,0-1 0,0 1 0,0-1 0,0 0 0,0 0 0,-1 0 0,1 0 0,0 0 0,0-1 0,-1 0 0,1 1 0,-1-1 0,4-3 0,6-4 0,0-2 0,-1 0 0,11-12 0,-12 10 0,0 0 0,0 0 0,-1-1 0,-1 0 0,0-1 0,7-20 0,-9-8 0,-6 43 0,1-1 0,-1 0 0,0 1 0,0-1 0,1 1 0,-1-1 0,0 0 0,1 1 0,-1-1 0,0 1 0,1-1 0,-1 1 0,1-1 0,-1 1 0,1 0 0,-1-1 0,1 1 0,-1-1 0,1 1 0,0 0 0,-1 0 0,1-1 0,-1 1 0,1 0 0,0 0 0,-1 0 0,1 0 0,0-1 0,-1 1 0,1 0 0,0 0 0,-1 0 0,1 0 0,0 1 0,-1-1 0,1 0 0,0 0 0,27 14 0,-18-8 0,-3-1 0,0 0 0,0 1 0,-1 0 0,0 1 0,0-1 0,-1 1 0,6 8 0,12 33 0,-18-37 0,-1-1 0,2 1 0,10 16 0,-9-17 0,12 13 0,-18-23 0,0 1 0,0 0 0,-1-1 0,1 1 0,0-1 0,0 1 0,0-1 0,1 0 0,-1 1 0,0-1 0,0 0 0,0 0 0,0 0 0,0 0 0,0 0 0,0 0 0,0 0 0,0 0 0,0 0 0,1 0 0,-1-1 0,0 1 0,0 0 0,1-1 0,4-2 0,0-1 0,0 1 0,-1-1 0,1 0 0,-1 0 0,0 0 0,0-1 0,-1 0 0,1 0 0,-1 0 0,0-1 0,0 1 0,4-10 0,3-8 0,-1-1 0,9-32 0,-2 5 0,-14 38 0,-3 12 0,1-1 0,-1 1 0,0 0 0,0-1 0,1 1 0,-1 0 0,1 0 0,-1-1 0,1 1 0,0 0 0,-1 0 0,2-2 0,0 2 0,2-2 0,-2 9 0,-1-1 0,8 44 0,-2 0 0,-3 1 0,-1 55 0,-2-51 0,-9 152 0,8-197 0,-1 17 0,1-26 0,0 1 0,0-1 0,0 1 0,0 0 0,0-1 0,0 1 0,0-1 0,0 1 0,0-1 0,0 1 0,-1 0 0,1-1 0,0 1 0,-1-1 0,1 1 0,0-1 0,-1 1 0,1-1 0,0 1 0,-1-1 0,1 0 0,-1 1 0,1-1 0,-1 1 0,1-1 0,-1 0 0,1 1 0,-1-1 0,0 0 0,0-1 0,0-1 0,0 1 0,0-1 0,1 0 0,-1 1 0,0-1 0,1 0 0,-1 1 0,1-1 0,-1 0 0,1 0 0,0 0 0,0-2 0,-1 2 0,-3-42 0,1 1 0,2-1 0,2 0 0,2 1 0,2-1 0,1 1 0,14-45 0,-18 80 0,0 1 0,0-1 0,1 0 0,0 1 0,0 0 0,1 0 0,8-12 0,-11 18 0,0-1 0,1 1 0,-1-1 0,1 1 0,-1-1 0,1 1 0,0 0 0,0 0 0,0 0 0,-1 0 0,1 0 0,0 0 0,0 1 0,0-1 0,0 1 0,1-1 0,-1 1 0,0 0 0,0-1 0,0 1 0,0 0 0,0 1 0,0-1 0,0 0 0,0 1 0,0-1 0,0 1 0,0-1 0,0 1 0,0 0 0,0 0 0,0 0 0,2 2 0,2 1 0,0 0 0,0 1 0,0 0 0,-1 1 0,0-1 0,0 1 0,0 0 0,-1 1 0,0-1 0,0 0 0,-1 1 0,1 0 0,3 13 0,-6-18 0,-1 0 0,1 0 0,-1 1 0,0-1 0,1 0 0,-1 1 0,0-1 0,0 0 0,-1 0 0,1 1 0,0-1 0,-1 0 0,1 0 0,-1 1 0,-1 1 0,2-3 0,-1 0 0,1 0 0,-1 0 0,0 0 0,1-1 0,-1 1 0,0 0 0,0 0 0,0-1 0,1 1 0,-1 0 0,0-1 0,0 1 0,0-1 0,0 1 0,0-1 0,0 1 0,0-1 0,0 0 0,0 1 0,0-1 0,0 0 0,0 0 0,0 0 0,-1 0 0,1 0 0,0 0 0,0 0 0,0 0 0,0-1 0,0 1 0,0 0 0,0-1 0,-1 1 0,-11-5 0,5 2 0,-1 0 0,1 1 0,-1-1 0,0 2 0,1-1 0,-11 1 0,47 21 0,52 18 0,-70-33 0,0-2 0,0 1 0,0-1 0,1-1 0,-1 0 0,1 0 0,-1-1 0,1 0 0,17-2 0,44-5 0,-71 6 0,1 0 0,-1 0 0,0 0 0,0 0 0,0 0 0,0 0 0,0-1 0,0 1 0,0 0 0,0-1 0,0 1 0,0-1 0,0 1 0,0-1 0,0 0 0,0 1 0,0-1 0,0 0 0,0 0 0,-1 1 0,1-1 0,0 0 0,0 0 0,-1 0 0,1 0 0,-1 0 0,1 0 0,0-2 0,-1 2 0,0 0 0,1 0 0,-1 0 0,0 0 0,1 0 0,-1 0 0,1 0 0,-1 0 0,1 0 0,-1 0 0,1 1 0,0-1 0,0 0 0,-1 0 0,1 1 0,0-1 0,0 0 0,0 1 0,0-1 0,-1 1 0,1-1 0,0 1 0,0-1 0,0 1 0,0 0 0,2-1 0,11-7 0,4-8 0,-13 14 0,-5 2 0,0 0 0,1 0 0,-1 0 0,1 0 0,-1 0 0,0 0 0,1 0 0,-1-1 0,0 1 0,1 0 0,-1 0 0,0 0 0,1-1 0,-1 1 0,0 0 0,0 0 0,1-1 0,-1 1 0,0 0 0,0 0 0,1-1 0,-1 1 0,0 0 0,0-1 0,0 1 0,0 0 0,0-1 0,1 0 0,-1 1 0,0-1 0,0 0 0,0 0 0,0 1 0,1-1 0,-1 0 0,0 0 0,1 0 0,-1 0 0,1 1 0,-1-1 0,1 0 0,-1 0 0,1 1 0,-1-1 0,1 0 0,0 1 0,-1-1 0,1 1 0,0-1 0,0 1 0,-1-1 0,1 1 0,0-1 0,1 1 0,7-13 0,-8 11 0,-1 1 0,1 1 0,-1 0 0,0 0 0,0 0 0,0-1 0,0 1 0,0 0 0,1 0 0,-1 0 0,0-1 0,0 1 0,0 0 0,1 0 0,-1 0 0,0 0 0,0 0 0,1 0 0,-1-1 0,0 1 0,0 0 0,1 0 0,-1 0 0,0 0 0,0 0 0,1 0 0,-1 0 0,0 0 0,0 0 0,1 0 0,-1 0 0,0 0 0,1 1 0,-1-2 0,1 1 0,-1 0 0,0 0 0,1-1 0,-1 1 0,0 0 0,0-1 0,1 1 0,-1 0 0,0-1 0,0 1 0,1 0 0,-1-1 0,0 1 0,0 0 0,0-1 0,0 1 0,0-1 0,1 1 0,-1-1 0,0 1 0,0 0 0,0-1 0,0 1 0,0-1 0,1-5 0,4 2 0,0 1 0,-1-1 0,0 0 0,0 0 0,0-1 0,0 1 0,-1-1 0,0 0 0,4-6 0,-6 7 0,1 1 0,-1-1 0,0 1 0,0-1 0,-1 1 0,1-1 0,-1 0 0,1 1 0,-1-1 0,0 0 0,-1 0 0,1 1 0,-1-1 0,1 0 0,-3-6 0,2 8 0,1 0 0,-1 1 0,0-1 0,1 0 0,-1 0 0,0 0 0,0 1 0,0-1 0,0 1 0,0-1 0,-1 1 0,1-1 0,0 1 0,-1-1 0,1 1 0,-1 0 0,1 0 0,-1 0 0,0 0 0,1 0 0,-1 0 0,0 0 0,0 1 0,0-1 0,1 1 0,-1-1 0,0 1 0,0 0 0,0-1 0,0 1 0,0 0 0,0 0 0,0 1 0,0-1 0,0 0 0,0 1 0,1-1 0,-1 1 0,0-1 0,0 1 0,-3 2 0,2-1 0,0-1 0,1 2 0,-1-1 0,0 0 0,1 1 0,0-1 0,-1 1 0,1 0 0,0-1 0,0 1 0,1 0 0,-1 0 0,0 0 0,1 1 0,0-1 0,0 0 0,0 1 0,0-1 0,1 0 0,-1 1 0,1-1 0,0 1 0,0-1 0,0 1 0,1 5 0,0 0 0,0-1 0,1 0 0,1 1 0,-1-1 0,1 0 0,0 0 0,1 0 0,0-1 0,6 10 0,-4-8 0,0-1 0,0 0 0,1-1 0,-1 1 0,2-1 0,-1-1 0,14 10 0,-18-14 0,0 0 0,1-1 0,-1 0 0,0 0 0,1 0 0,-1 0 0,0 0 0,1-1 0,-1 1 0,1-1 0,-1 0 0,1 0 0,-1 0 0,1-1 0,-1 1 0,1-1 0,-1 0 0,1 0 0,-1 0 0,0 0 0,0 0 0,0-1 0,1 0 0,-2 1 0,6-5 0,100-82 0,-106 87 0,1-1 0,0 0 0,-1 0 0,1 1 0,0-1 0,0 1 0,1 0 0,3-2 0,-6 3 0,0 0 0,0 0 0,0 0 0,0 0 0,0 0 0,0 0 0,0 1 0,0-1 0,0 0 0,0 1 0,0-1 0,-1 0 0,1 1 0,0-1 0,0 1 0,0-1 0,-1 1 0,1 0 0,0-1 0,0 1 0,-1 0 0,1-1 0,-1 1 0,1 0 0,-1 0 0,1 0 0,-1-1 0,1 1 0,-1 0 0,0 0 0,1 0 0,-1 1 0,24 74 0,-24-75 0,1-1 0,-1 1 0,0-1 0,0 1 0,0 0 0,0-1 0,1 1 0,-1-1 0,0 1 0,0-1 0,1 1 0,-1-1 0,1 1 0,-1-1 0,0 1 0,1-1 0,-1 0 0,1 1 0,-1-1 0,2 1 0,12-9 0,-4-1 0,1-1 0,-2 0 0,14-19 0,-5 6 0,-15 19 0,0 0 0,1 1 0,-1 0 0,1-1 0,-1 1 0,1 1 0,6-5 0,-9 6 0,0 1 0,0 0 0,0-1 0,0 1 0,0 0 0,0-1 0,0 1 0,1 0 0,-1 0 0,0 0 0,0 0 0,0 0 0,0 0 0,0 0 0,0 1 0,0-1 0,0 0 0,0 0 0,0 1 0,0-1 0,0 1 0,0-1 0,0 1 0,0-1 0,0 1 0,0 0 0,-1-1 0,1 1 0,0 0 0,0-1 0,-1 1 0,1 0 0,0 0 0,-1 0 0,1 0 0,-1 0 0,1 2 0,12 21 0,-8-13 0,0-1 0,1 0 0,12 16 0,-17-25 0,1 0 0,-1 0 0,1 0 0,0 0 0,-1 0 0,1-1 0,0 1 0,0-1 0,-1 1 0,1-1 0,0 1 0,0-1 0,0 0 0,0 0 0,-1 0 0,1 0 0,0 0 0,0-1 0,0 1 0,2-1 0,36-11 0,88-61 0,-41 23 0,-69 38 0,10-5 0,-31 21 0,0 1 0,1-1 0,-1 0 0,1 1 0,0-1 0,0 1 0,-1 7 0,-1-1 0,1-5 0,1 1 0,-1-1 0,1 1 0,1 0 0,-1 0 0,1 0 0,0 0 0,1 0 0,0 0 0,0 0 0,0 0 0,1 0 0,0 0 0,0 0 0,1 0 0,0 0 0,0-1 0,1 1 0,-1-1 0,2 1 0,-1-1 0,5 7 0,-8-13 0,1 1 0,-1-1 0,1 1 0,-1-1 0,1 1 0,-1-1 0,1 1 0,-1-1 0,1 1 0,-1-1 0,1 0 0,-1 1 0,1-1 0,-1 0 0,1 1 0,0-1 0,-1 0 0,1 0 0,0 0 0,-1 0 0,1 1 0,0-1 0,-1 0 0,1 0 0,0 0 0,-1 0 0,1-1 0,0 1 0,-1 0 0,1 0 0,0 0 0,-1 0 0,1-1 0,0 1 0,-1 0 0,1-1 0,-1 1 0,1 0 0,-1-1 0,1 1 0,-1-1 0,1 1 0,-1-1 0,1 1 0,-1-1 0,1 1 0,-1-1 0,1-1 0,17-30 0,-18 32 0,7-20 0,0 0 0,-1 0 0,-1 0 0,3-30 0,2-85 0,-8 83 0,1 5 0,-2 0 0,-2-1 0,-8-50 0,8 81 0,1 15 0,0-1 0,0 1 0,0 0 0,-1-1 0,1 1 0,-1 0 0,1-1 0,-1 1 0,-1-3 0,2 5 0,0 0 0,0 0 0,0 0 0,0 0 0,0 0 0,0 0 0,-1 0 0,1-1 0,0 1 0,0 0 0,0 0 0,0 0 0,0 0 0,0 0 0,0 0 0,0 0 0,-1 0 0,1 0 0,0 0 0,0 0 0,0 0 0,0 0 0,0 0 0,0 0 0,0 1 0,0-1 0,0 0 0,0 0 0,-1 0 0,1 0 0,0 0 0,0 0 0,0 0 0,0 0 0,0 0 0,0 0 0,0 0 0,0 0 0,0 0 0,0 0 0,0 1 0,0-1 0,0 0 0,0 0 0,0 0 0,-1 0 0,1 0 0,0 0 0,0 0 0,0 0 0,0 0 0,0 1 0,0-1 0,0 0 0,0 0 0,0 0 0,0 0 0,1 0 0,-5 13 0,-1 14 0,3 19 0,1 1 0,3 0 0,2 0 0,17 86 0,-10-96 0,26 69 0,-19-60 0,-17-43 0,0 0 0,1 0 0,-1 0 0,0 0 0,1-1 0,0 1 0,-1 0 0,1-1 0,0 1 0,0-1 0,1 0 0,-1 0 0,0 0 0,1 0 0,-1 0 0,1 0 0,0-1 0,0 1 0,0-1 0,-1 0 0,1 1 0,0-1 0,0-1 0,1 1 0,-1 0 0,0-1 0,0 0 0,0 0 0,0 0 0,0 0 0,1 0 0,-1 0 0,0-1 0,4-1 0,-2 1 0,1 0 0,-1-1 0,1 0 0,-1 0 0,1-1 0,-1 1 0,0-1 0,0-1 0,-1 1 0,7-5 0,0-4 0,0 0 0,13-17 0,14-16 0,-16 13 0,-20 40 0,0 0 0,0 1 0,6 12 0,-2-3 0,-2-7 0,17 49 0,-18-54 0,-1-1 0,1 0 0,1 0 0,-1 1 0,1-2 0,-1 1 0,1 0 0,6 4 0,-9-8 0,0-1 0,0 1 0,0 0 0,0-1 0,1 1 0,-1-1 0,0 1 0,0-1 0,1 0 0,-1 1 0,0-1 0,0 0 0,1 0 0,-1 0 0,0 0 0,1 0 0,-1 0 0,0 0 0,0-1 0,1 1 0,-1 0 0,0-1 0,0 1 0,1-1 0,-1 1 0,0-1 0,0 1 0,0-1 0,0 0 0,2-1 0,3-3 0,0-1 0,0 0 0,9-11 0,-9 9 0,8-9 0,-1-1 0,-1-1 0,16-32 0,-26 39 0,0 12 0,2 6 0,2 7 0,2 18 0,7 26 0,-13-52 0,0-1 0,0 1 0,0-1 0,0 0 0,1 0 0,0 0 0,0 0 0,0 0 0,7 6 0,-9-9 0,0 0 0,0-1 0,1 1 0,-1 0 0,1-1 0,-1 1 0,1-1 0,-1 1 0,1-1 0,-1 0 0,1 1 0,-1-1 0,1 0 0,-1 0 0,1 0 0,0 0 0,-1-1 0,1 1 0,-1 0 0,1-1 0,-1 1 0,1-1 0,2 0 0,34-22 0,-24 13 0,6-3 0,0-2 0,18-16 0,25-20 0,-38 36 0,-25 15 41,4-4 688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48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9040,'0'0'10122,"-10"4"-9569,-5 2-337,-31 14 643,-24 26 3349,70-46-4124,-1 1 0,0-1 1,1 0-1,-1 1 0,0-1 0,1 1 1,-1-1-1,0 1 0,1-1 0,-1 1 1,1-1-1,-1 1 0,1-1 0,-1 1 1,1 0-1,-1-1 0,1 1 1,0 0-1,-1 0 0,1-1 0,0 1 1,0 0-1,-1 0 0,1-1 0,0 1 1,0 0-1,0 0 0,0-1 0,0 1 1,0 2 511,-4-3 19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50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39 405 9144,'0'0'10783,"-5"13"-10199,-18 44-2,21-48-355,-1 0 0,1 0 0,1 0-1,0 1 1,0-1 0,0 0 0,1 1 0,1-1 0,0 1 0,0-1 0,1 0 0,0 1 0,4 10 0,-5-18-144,-1 1 1,1-1-1,0 0 0,0 1 0,0-1 1,0 0-1,1 0 0,-1 0 1,0 0-1,1 0 0,0 0 1,-1 0-1,1 0 0,0-1 1,0 1-1,0-1 0,0 1 1,0-1-1,0 0 0,0 0 0,4 2 1,-4-3-11,1 0-1,-1 0 1,1 1 0,-1-2-1,1 1 1,-1 0 0,1 0 0,-1-1-1,0 1 1,1-1 0,-1 0 0,0 0-1,1 0 1,-1 0 0,0 0 0,0 0-1,0 0 1,0-1 0,0 1 0,0-1-1,2-2 1,14-15 334,-2 0 1,19-26-1,4-6 838,-35 46-1014,1 0 816,-4 12-96,2 6-856,-1-1-56,2-1 0,-1 1 0,2-1 0,8 17 0,-12-24-35,1-1 0,0 1 0,1-1 0,-1 0 0,1 1 0,-1-1-1,1-1 1,0 1 0,0 0 0,0-1 0,0 1 0,0-1 0,1 0 0,-1 0-1,1 0 1,0 0 0,6 1 0,-8-3-4,1 0 0,-1 0 0,1 0 0,-1 0 0,1-1 0,-1 1 0,1-1 0,-1 0 0,1 0 0,-1 1 0,0-2 0,0 1 0,1 0 0,-1 0 0,0-1 0,0 1 0,0-1 0,0 0 0,2-2 0,5-6 0,0 0 0,10-14 0,-15 18 0,10-14 0,-1 0 0,-1-1 0,-1-1 0,-1 0 0,-1 0 0,11-44 0,-11 27 0,-1-1 0,-3 0 0,1-52 0,-6 91 0,0-83 0,-1 73 0,0 0 0,-1 1 0,0-1 0,-1 0 0,-5-15 0,8 26 0,0 1 0,0-1 0,0 0 0,0 0 0,-1 1 0,1-1 0,0 0 0,0 0 0,0 1 0,0-1 0,0 0 0,-1 0 0,1 1 0,0-1 0,0 0 0,0 0 0,-1 1 0,1-1 0,0 0 0,0 0 0,-1 0 0,1 0 0,0 0 0,0 1 0,-1-1 0,1 0 0,0 0 0,0 0 0,-1 0 0,1 0 0,0 0 0,-1 0 0,1 0 0,0 0 0,0 0 0,-1 0 0,1 0 0,0 0 0,-1 0 0,1 0 0,0 0 0,0 0 0,-1-1 0,1 1 0,0 0 0,-1 0 0,1 0 0,0 0 0,0-1 0,0 1 0,-1 0 0,1 0 0,0 0 0,0-1 0,0 1 0,-1 0 0,1 0 0,0-1 0,0 1 0,0 0 0,0 0 0,0-1 0,0 1 0,0 0 0,0-1 0,-1 1 0,1 0 0,-10 31 0,7-19 0,-5 15 0,1 1 0,1 0 0,2 0 0,1 0 0,1 0 0,2 0 0,0 1 0,2-1 0,1 0 0,1 0 0,2 0 0,9 28 0,-9-37 0,-5-12 0,1 0 0,0 0 0,0 0 0,1 0 0,0-1 0,0 1 0,0-1 0,1 1 0,0-1 0,0 0 0,1-1 0,0 1 0,0-1 0,6 5 0,-9-7 0,0-1 0,0-1 0,1 1 0,-1 0 0,1-1 0,-1 1 0,1-1 0,0 0 0,-1 1 0,1-2 0,0 1 0,0 0 0,0 0 0,0-1 0,0 0 0,0 1 0,0-1 0,0 0 0,0 0 0,0-1 0,0 1 0,-1-1 0,1 1 0,0-1 0,0 0 0,0 0 0,0 0 0,3-3 0,9-4 0,0-1 0,0 0 0,-1-1 0,0-1 0,-1 0 0,0-1 0,-1 0 0,0-1 0,14-21 0,-21 28 0,10-15 0,-14 20 0,-1 1 0,1-1 0,-1 1 0,0-1 0,0 0 0,1 1 0,-1-1 0,0 1 0,0-1 0,1 0 0,-1 1 0,0-1 0,0 0 0,0 0 0,0 1 0,0-1 0,0 0 0,0 1 0,0-1 0,0 0 0,-1 1 0,1-1 0,0 0 0,0 1 0,-1-1 0,1 0 0,0 1 0,-1-1 0,1 0 0,0 1 0,-1 0 0,1 0 0,0 0 0,0 0 0,0 0 0,0 0 0,-1 0 0,1 0 0,0 0 0,0 0 0,-1 0 0,1 0 0,0 0 0,0 0 0,0 0 0,-1 0 0,1 0 0,0 0 0,0 0 0,0 0 0,-1 0 0,1 0 0,0 0 0,0 0 0,0 0 0,-1 0 0,1 0 0,0 1 0,0-1 0,0 0 0,0 0 0,-1 0 0,1 0 0,0 0 0,0 1 0,0-1 0,0 0 0,0 0 0,-8 11 0,5-5 0,-11 12 0,-22 39 0,32-50 0,1 1 0,0-1 0,0 1 0,1 0 0,0 0 0,0 0 0,1 0 0,0 0 0,0 9 0,1-9 0,0-1 0,0 0 0,0 0 0,0 0 0,1 0 0,0 0 0,1 0 0,2 8 0,-3-14 0,-1-1 0,0 1 0,0-1 0,0 0 0,1 1 0,-1-1 0,0 1 0,0-1 0,1 0 0,-1 1 0,0-1 0,1 0 0,-1 0 0,0 1 0,1-1 0,-1 0 0,0 0 0,1 0 0,-1 1 0,1-1 0,-1 0 0,0 0 0,1 0 0,-1 0 0,1 0 0,-1 0 0,1 0 0,-1 0 0,0 0 0,1 0 0,0 0 0,15-8 0,10-17 0,-17 12 0,-1-1 0,0 0 0,9-26 0,-8 20 0,13-25 0,-21 44 0,-1 1 0,1 0 0,-1-1 0,1 1 0,-1 0 0,1-1 0,-1 1 0,1 0 0,-1 0 0,1-1 0,-1 1 0,1 0 0,-1 0 0,1 0 0,-1 0 0,1 0 0,0 0 0,-1 0 0,1 0 0,-1 0 0,1 0 0,0 0 0,-1 0 0,1 0 0,-1 0 0,1 0 0,-1 1 0,1-1 0,-1 0 0,1 0 0,-1 1 0,1-1 0,-1 0 0,1 1 0,-1-1 0,1 0 0,-1 1 0,0-1 0,1 1 0,-1 0 0,29 27 0,-6-7 0,-20-19 0,0 0 0,1-1 0,-1 1 0,1-1 0,-1 0 0,1 0 0,0 0 0,0-1 0,-1 1 0,1-1 0,0 0 0,0 0 0,0 0 0,-1 0 0,1-1 0,0 0 0,0 0 0,-1 0 0,1 0 0,-1 0 0,7-4 0,7-3 0,-2-2 0,0 1 0,19-16 0,-21 14 0,31-18 0,-28 19 0,0-1 0,25-23 0,-40 33 0,0 1 0,-1-1 0,1 1 0,-1-1 0,1 1 0,0-1 0,0 1 0,-1-1 0,1 1 0,0-1 0,0 1 0,-1 0 0,1-1 0,0 1 0,0 0 0,0 0 0,0 0 0,-1 0 0,1 0 0,0 0 0,0 0 0,0 0 0,0 0 0,0 0 0,-1 0 0,1 0 0,2 1 0,-1 0 0,0 0 0,-1 1 0,1-1 0,0 1 0,0-1 0,-1 1 0,1-1 0,-1 1 0,0 0 0,3 3 0,2 6 0,0 1 0,8 23 0,-13-31 0,14 30 0,-11-27 0,-1 0 0,1 1 0,-1-1 0,-1 1 0,0 0 0,0 0 0,2 12 0,-4-19 39,0 0-1,0 1 1,0-1 0,0 0-1,-1 0 1,1 1-1,0-1 1,0 0 0,-1 0-1,1 1 1,-1-1 0,1 0-1,-1 0 1,0 0-1,1 0 1,-1 0 0,0 0-1,0 0 1,1 0 0,-1 0-1,-2 1 1,-13 2-4824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51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17183,'0'0'3704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1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1311 6224,'0'0'5700,"14"-4"-5215,-6 1-391,1 0 1,-1 0 0,1 0 0,-1 0 0,0-1 1,0 0-1,-1-1 0,1 0 0,-1 0 0,12-12 0,-2-2 243,-1-1 0,0 0 0,-2-2 0,0 0 0,19-42 1,37-125 1440,-49 128-952,-7 30-227,-11 26-428,-1 0 1,1-1-1,-1 1 1,0 0 0,0-1-1,-1 0 1,1 1-1,-1-8 1,1-2 896,-3 24-95,-4 48-832,2 1 0,2 0 1,10 83-1,-7-123-118,1-1 1,6 23-1,-9-36-13,1 0 0,1 0 0,-1 0 0,0 0 0,1 0 0,0-1 0,0 1 0,0-1 0,1 1 0,-1-1 0,1 0 0,-1 0 0,1 0 0,0 0 0,6 4 0,-7-6 0,0-1-1,-1 1 0,1-1 1,0 0-1,0 1 0,0-1 1,0 0-1,0 0 0,0 0 1,0-1-1,-1 1 0,1 0 1,0-1-1,0 1 0,0-1 0,0 1 1,-1-1-1,1 0 0,0 0 1,-1 0-1,3-1 0,35-30 122,-31 25-113,11-12 34,-1 0 0,-1-2 0,-1 0 1,16-27-1,20-27 105,128-163 784,-176 224-703,-4 13-230,0 1 0,0-1 0,0 1 0,0 0-1,0-1 1,0 1 0,0-1 0,0 1 0,0-1 0,1 1 0,-1 0 0,0-1 0,0 1 0,0-1 0,0 1 0,1 0 0,-1-1 0,0 1 0,0 0 0,1-1 0,-1 1 0,0 0 0,1 0 0,-1-1 0,0 1 0,1 0 0,-1 0 0,0-1 0,1 1 0,-1 0 0,1 0 0,-1 0 0,0 0 0,1 0 0,-1 0 0,1-1 0,-1 1 0,0 0 0,1 0 0,-1 0 0,1 0-1,-1 0 1,0 1 0,1-1 0,-1 0 0,1 0 0,-1 0 0,1 0 0,-1 0 0,1 1 0,2 0-7,1 0 0,-1 0 0,0 0-1,0 1 1,0-1 0,0 1 0,0 0 0,0 0-1,0 0 1,-1 0 0,5 5 0,0 0-2,0 0 1,-1 1 0,6 9-1,-7-9-1,-1 0-1,-1 0 0,1 0 1,-1 1-1,-1 0 0,0-1 1,0 1-1,1 17 1,-1 8-28,-3 34 1,0-22 5,1-26 12,-1-8 5,1 1 1,1 0 0,0-1 0,3 15 0,-3-24 5,0 1-1,0 0 1,1-1 0,-1 0 0,1 1-1,0-1 1,0 0 0,0 0 0,0 0-1,0 0 1,1 0 0,-1-1 0,1 1-1,0-1 1,0 1 0,0-1 0,0 0-1,5 2 1,0 0 3,0-1 1,1 0-1,-1 0 0,1-1 0,0 0 1,0-1-1,0 0 0,0 0 0,-1-1 1,1 0-1,0-1 0,0 0 0,0 0 1,0-1-1,-1 0 0,1-1 0,-1 1 1,14-8-1,-9 4 8,0-1 1,-1 0-1,0-1 0,0 0 1,-1-1-1,0-1 0,-1 0 1,0 0-1,0-1 1,13-20-1,-7 6 33,-2 0 1,14-34-1,-16 39-21,-10 18-17,-1 0-1,1 1 1,-1-1-1,0 0 0,0 0 1,1 0-1,-1-1 1,0 1-1,-1 0 1,1 0-1,0 0 1,-1-1-1,1 1 0,-1 0 1,0-1-1,1 1 1,-1 0-1,0-1 1,-1-2-1,0 2 5,0 0 1,0 0-1,0-1 0,-1 1 0,1 0 0,-1 1 0,0-1 1,1 0-1,-2 0 0,1 1 0,0-1 0,-4-2 0,4 3-4,1 1-1,-1 0 1,0 0-1,0 0 1,0 1-1,0-1 1,0 0-1,0 1 1,0 0-1,-1-1 1,1 1-1,0 0 1,0 0-1,0 0 1,0 0-1,0 0 1,0 1-1,-1-1 1,1 1 0,0-1-1,-2 2 1,-1 0-6,0 0 0,-1 1 1,1 0-1,0 0 1,1 0-1,-1 1 1,1-1-1,-1 1 1,1 0-1,0 0 1,0 1-1,1-1 1,0 1-1,-1 0 1,1 0-1,1 0 1,-1 0-1,-1 7 1,-2 3-13,1 1-1,1 0 1,1 0 0,0 0 0,0 18 0,2-26 5,1 1 1,1-1 0,-1 1 0,2 0 0,-1-1 0,1 1 0,0-1 0,7 16 0,-7-19 6,0 0 1,1-1-1,-1 1 0,1 0 1,0-1-1,1 0 0,-1 0 1,1 0-1,-1 0 0,1 0 1,0-1-1,1 0 0,-1 0 1,10 5-1,-5-4 8,0-1 1,0 0-1,0 0 0,1-1 0,-1 0 0,0-1 0,1 0 1,0-1-1,14 0 0,-8-2 9,0-1 1,1-1-1,-1 0 1,27-11 0,-29 9 3,0 0 1,0 0 0,0-2 0,18-12 0,27-16 81,-41 26-61,24-17 0,-19 9-19,103-70 102,-72 56-67,-54 32-57,1-1-1,-1 1 0,1 0 1,-1-1-1,1 1 1,-1 0-1,1-1 1,0 1-1,-1 0 0,1 0 1,-1 0-1,1-1 1,0 1-1,-1 0 0,1 0 1,-1 0-1,1 0 1,0 0-1,-1 0 1,1 0-1,0 0 0,-1 1 1,2-1-1,-2 0 0,0 1 1,0-1-1,0 0 0,0 1 0,0-1 0,1 1 0,-1-1 1,0 0-1,0 1 0,0-1 0,0 1 0,0-1 1,0 1-1,0-1 0,0 0 0,0 1 0,-1-1 0,1 0 1,0 1-1,0-1 0,0 1 0,0-1 0,-1 0 1,1 1-1,0-1 0,0 0 0,0 1 0,-1-1 0,1 0 1,0 1-1,-1-1 0,0 0 0,-55 62 39,36-42-13,2 0 0,-25 35 1,37-47-25,1 1 0,0-1 1,1 1-1,0 1 1,0-1-1,-4 20 1,7-25-3,1 0 1,-1 0-1,1 0 1,0 0-1,0 0 1,0 1-1,1-1 1,-1 0-1,1 0 1,0 0-1,0 0 0,1 0 1,-1 0-1,1 0 1,0-1-1,0 1 1,0 0-1,0-1 1,4 5-1,-3-6 1,0 0-1,0 0 0,0 1 0,0-2 1,0 1-1,0 0 0,0-1 1,1 1-1,-1-1 0,1 0 1,-1 0-1,1-1 0,0 1 1,-1-1-1,1 1 0,-1-1 1,7-1-1,0 1 3,-1-1 0,1 0 1,-1-1-1,1 0 0,14-6 1,-8 1 10,0-1 1,0-1-1,-1 0 1,-1-1 0,1-1-1,16-16 1,73-83 70,-71 73-56,8-10 42,-1-2 1,-3-2-1,-2-1 1,-2-2 0,-2-1-1,39-102 1,49-232 310,-119 388-379,5-17 29,-1 1 1,-1-1-1,-1 0 1,0 0-1,-2-21 1,0 39-33,0-1 1,0 1 0,0 0-1,0-1 1,0 1-1,0-1 1,0 1 0,0-1-1,0 1 1,0 0-1,0-1 1,0 1 0,0-1-1,0 1 1,-1 0-1,1-1 1,0 1 0,0 0-1,0-1 1,-1 1-1,1 0 1,0-1 0,-1 1-1,1 0 1,0 0-1,0-1 1,-1 1 0,1 0-1,-1 0 1,1-1-1,0 1 1,-1 0 0,0 0-1,-12 7-1,-11 22-17,24-29 18,-10 15-13,1 1 1,0 0-1,1 0 0,1 1 0,1 0 0,-7 28 1,-15 110-69,25-138 67,-9 73-163,1 160 1,12-219 156,3 0 1,0 0 0,2-1-1,1 0 1,1 0-1,22 50 1,-29-78 22,-1-1 1,1 1-1,-1-1 1,1 1 0,0-1-1,-1 1 1,1-1-1,0 1 1,0-1-1,0 0 1,0 0-1,0 1 1,1-1 0,-1 0-1,0 0 1,1 0-1,-1 0 1,0 0-1,1-1 1,-1 1-1,1 0 1,-1-1 0,1 1-1,0-1 1,-1 1-1,1-1 1,-1 0-1,1 0 1,0 1-1,-1-1 1,1 0 0,0-1-1,-1 1 1,1 0-1,0 0 1,-1-1-1,1 1 1,-1-1-1,1 1 1,0-1 0,1-1-1,6-3 19,0-1 0,0-1-1,-1 1 1,1-1 0,8-10-1,-4 4 20,14-14 134,37-45 0,-63 70-159,0 0 0,1 1 0,-1-1 0,1 0 0,0 1 0,-1-1 0,1 1 0,0 0 0,0-1-1,0 1 1,0 0 0,3-1 0,-4 2-9,-1 0-1,0 0 1,1 0-1,-1 0 1,1 0-1,-1 0 1,1 0 0,-1 0-1,1 0 1,-1 0-1,1 0 1,-1 1-1,0-1 1,1 0-1,-1 0 1,1 0-1,-1 1 1,0-1 0,1 0-1,-1 0 1,0 1-1,1 0 1,6 16 62,-2 21-20,-4-26-42,0 0 0,1-1 0,0 1-1,1-1 1,0 0 0,1 0 0,0 0 0,6 11 0,-8-19-4,1 0 1,-1-1 0,1 1-1,0 0 1,0-1 0,0 0-1,0 0 1,0 0 0,0 0-1,0 0 1,1-1 0,-1 0-1,1 1 1,-1-1 0,1 0-1,0-1 1,-1 1 0,1-1-1,0 1 1,-1-1 0,1 0-1,0-1 1,-1 1 0,8-2-1,1 0 6,0-1 0,0 0-1,-1-1 1,1 0 0,-1-1-1,14-7 1,154-110 488,-167 115-379,-15 21-40,-3-1-72,1 1 0,1 0 0,0 1-1,1-1 1,1 1 0,-1 15 0,3-22-7,0 0 1,0-1-1,1 1 0,0 0 1,0-1-1,1 1 1,0-1-1,0 0 0,0 1 1,1-1-1,0 0 0,1 0 1,6 9-1,-8-13 9,1 1 0,-1-1-1,1 0 1,0 0 0,0-1 0,0 1-1,0 0 1,0-1 0,1 0 0,-1 0 0,6 3-1,-7-5 0,0 1 0,-1-1-1,1 0 1,0 0-1,0 0 1,-1 0-1,1 0 1,0 0 0,-1-1-1,1 1 1,-1-1-1,1 1 1,0-1 0,-1 1-1,1-1 1,-1 0-1,1 0 1,-1 1-1,0-1 1,1 0 0,-1-1-1,0 1 1,1 0-1,-1 0 1,0 0 0,0-1-1,0 1 1,0-1-1,0 1 1,1-3-1,4-7 16,-1 0 0,0 0 0,0 0-1,-1-1 1,-1 1 0,0-1-1,0 0 1,-1 0 0,-1 0 0,0 0-1,0 0 1,-2 0 0,1 0 0,-1-1-1,-1 1 1,-4-15 0,5 25-16,0 0 0,0-1-1,0 1 1,-1 0 0,1 0 0,-1 0 0,1-1 0,-1 2 0,0-1 0,0 0-1,0 0 1,0 1 0,0-1 0,0 1 0,0-1 0,-1 1 0,1 0 0,0 0-1,-1 0 1,1 0 0,-4 0 0,3-1-10,-1 1-1,0-1 1,0 0-1,1 1 1,-1-2-1,1 1 1,-6-5-1,9 7 5,0 0 0,-1 0 0,1 0-1,0 0 1,0 0 0,0-1 0,0 1 0,0 0 0,-1 0-1,1 0 1,0 0 0,0 0 0,0-1 0,0 1 0,0 0-1,0 0 1,0 0 0,0-1 0,0 1 0,0 0 0,0 0-1,-1 0 1,1 0 0,0-1 0,0 1 0,0 0 0,1 0 0,-1 0-1,0-1 1,0 1 0,0 0 0,0 0 0,0 0 0,0-1-1,0 1 1,0 0 0,0 0 0,0 0 0,0 0 0,1-1-1,-1 1 1,0 0 0,0 0 0,0 0 0,13-4-12,20 1-8,-29 3 19,46-3-10,36-1-32,-75 4 37,-1 0 1,1 2-1,-1-1 0,1 1 1,19 7-1,-27-8 4,0 1 0,0-1-1,0 1 1,0 0 0,0 0 0,0 0 0,0 1 0,-1-1-1,1 0 1,-1 1 0,0 0 0,1 0 0,-1-1-1,-1 1 1,1 1 0,2 3 0,0 5 12,0-1 0,-1 1 0,3 18 0,7 21 132,-13-50-139,0-1 0,1 0 0,-1 1 0,0-1 0,0 1 0,1-1 0,-1 1 0,0-1 0,0 0-1,1 1 1,-1-1 0,0 0 0,1 1 0,-1-1 0,0 0 0,1 0 0,-1 1 0,1-1 0,-1 0 0,1 0 0,-1 1-1,1-1 1,-1 0 0,0 0 0,1 0 0,-1 0 0,1 0 0,-1 0 0,1 0 0,-1 0 0,1 0 0,-1 0-1,1 0 1,-1 0 0,1 0 0,-1 0 0,1-1 0,-1 1 0,1 0 0,18-12 44,-16 10-41,60-48 84,-38 28-26,1 2 0,1 0-1,33-17 1,-59 36-60,1 0 1,-1 0-1,1 1 1,0-1-1,-1 1 1,1-1-1,0 1 1,-1-1-1,1 1 0,0 0 1,0 0-1,-1 0 1,1 0-1,0 0 1,-1 0-1,1 0 0,0 1 1,0-1-1,-1 0 1,4 2-1,-2 0 8,0 1-1,1-1 1,-1 1 0,0 0-1,0 0 1,5 6-1,2 3 44,31 38 151,-31-36-143,1 0 0,0-2 0,0 1-1,2-1 1,17 13 0,-18-17-261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5:54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85 182 10152,'0'0'13665,"-8"11"-13013,6-8-605,-10 13 415,2 0-1,0 1 0,-15 35 1,21-40-158,0 0 1,1 0-1,1 0 1,0 1 0,0-1-1,1 24 1,1-29-136,1 0 0,0 0 0,0 0-1,0-1 1,1 1 0,0 0 0,1-1 0,-1 1 0,1-1 0,0 0 0,1 1 0,-1-2 0,10 12 0,-12-16-149,0 1 0,1-1 0,-1 0-1,1 1 1,0-1 0,-1 0 0,1 0 0,0 0 0,0 0 0,-1 0-1,1-1 1,0 1 0,0 0 0,0-1 0,0 0 0,0 1-1,0-1 1,0 0 0,3 0 0,-1 0 44,-1-1 0,1 0 1,0 0-1,0 0 0,-1 0 0,1-1 0,0 1 1,-1-1-1,6-3 0,-1-1 44,0 0-1,-1 0 1,1-1 0,-1 0-1,0 0 1,-1-1-1,7-9 1,-7 8-108,0 0 0,-1-1 0,0 0 0,0 0 0,-1 0 0,-1-1 0,1 1 0,-2-1 0,3-14 0,-5 25 0,0 0 0,0 1 0,0-1 0,0 0 0,0 0 0,1 0 0,-1 0 0,0 0 0,0 0 0,0 0 0,0 0 0,0 0 0,0 0 0,1 0 0,-1 0 0,0 0 0,0 0 0,0 0 0,0 0 0,0 0 0,1 0 0,-1 0 0,0 0 0,0 0 0,0 0 0,0 0 0,0 0 0,1 0 0,-1 0 0,0 0 0,0 0 0,0 0 0,0-1 0,0 1 0,0 0 0,1 0 0,-1 0 0,0 0 0,0 0 0,0 0 0,0 0 0,0-1 0,0 1 0,0 0 0,0 0 0,0 0 0,0 0 0,0 0 0,0 0 0,0-1 0,0 1 0,0 0 0,0 0 0,0 0 0,0 0 0,0-1 0,0 1 0,0 0 0,0 0 0,0 0 0,7 10 0,6 11 0,0 0 0,22 26 0,-30-42 0,-1 1 0,2-1 0,-1 0 0,1 0 0,-1 0 0,1-1 0,1 0 0,-1 0 0,0 0 0,1-1 0,0 0 0,10 3 0,-14-5 0,0-1 0,0 0 0,0 0 0,0 0 0,0 0 0,0-1 0,0 1 0,0-1 0,0 0 0,0 1 0,0-1 0,0-1 0,0 1 0,-1 0 0,1-1 0,0 1 0,-1-1 0,1 0 0,-1 0 0,0 0 0,0 0 0,0 0 0,0 0 0,2-3 0,3-5 0,-1 1 0,0-1 0,0 0 0,7-20 0,-8 17 0,0 0 0,-1-1 0,-1 1 0,0-1 0,-1 0 0,-1 0 0,0 0 0,0 0 0,-2 0 0,0 0 0,0 0 0,-1 0 0,-8-24 0,5 30 0,4 8 0,1-1 0,-1 1 0,1-1 0,-1 1 0,1-1 0,0 1 0,-1-1 0,1 1 0,-1-1 0,1 1 0,0-1 0,0 1 0,-1-1 0,1 0 0,0 1 0,0-1 0,0 0 0,0 1 0,0-1 0,0 0 0,0 1 0,0-1 0,0 1 0,0-1 0,0-1 0,21 8 0,4-2 0,51 0 0,-32-3 0,8 2 0,1-3 0,0-2 0,-1-2 0,94-20 0,-130 22 0,2-2 0,-81 44 0,29-20 0,1 2 0,-58 49 0,84-63 0,0 0 0,1 0 0,-1 1 0,2-1 0,-1 2 0,1-1 0,-5 15 0,7-19 0,1 1 0,0 0 0,1 0 0,-1 0 0,1 0 0,0 1 0,1-1 0,-1 0 0,1 0 0,0 1 0,1-1 0,0 0 0,2 11 0,-2-15 0,0 0 0,-1-1 0,1 1 0,0 0 0,0-1 0,1 1 0,-1-1 0,0 1 0,0-1 0,1 0 0,-1 0 0,1 1 0,-1-1 0,1 0 0,-1 0 0,1 0 0,0-1 0,-1 1 0,1 0 0,0-1 0,0 1 0,0-1 0,-1 1 0,1-1 0,0 0 0,0 0 0,0 0 0,0 0 0,0 0 0,0 0 0,-1 0 0,1-1 0,0 1 0,0-1 0,2 0 0,5-2 0,0-1 0,0 1 0,0-1 0,0-1 0,9-6 0,-11 6 0,0 0 0,0 0 0,-1-1 0,0 0 0,0 0 0,-1-1 0,0 0 0,0 0 0,0 0 0,3-9 0,3-7 0,-2-1 0,7-25 0,-5 14 0,-8 24 0,0 0 0,-1 0 0,0-1 0,-1 1 0,1-17 0,-1 41 0,0 0 0,1 0 0,1-1 0,0 1 0,1-1 0,0 0 0,1 0 0,1 0 0,0-1 0,0 1 0,1-1 0,0-1 0,1 0 0,15 17 0,-21-26 0,0 1 0,0-1 0,-1 0 0,1 0 0,0 0 0,0 0 0,0 0 0,1 0 0,-1 0 0,0-1 0,0 1 0,0-1 0,1 1 0,-1-1 0,0 0 0,0 0 0,1 0 0,-1 0 0,0 0 0,0-1 0,0 1 0,1-1 0,-1 1 0,0-1 0,0 0 0,0 0 0,0 0 0,0 0 0,0 0 0,3-3 0,3-2 0,-1 1 0,0-2 0,0 1 0,-1-1 0,0 0 0,6-9 0,2-4 0,0 0 0,-2-2 0,0 1 0,-2-2 0,13-35 0,-23 57 0,0 1 0,0-1 0,0 0 0,0 1 0,0-1 0,1 0 0,-1 1 0,0-1 0,1 0 0,-1 1 0,0-1 0,1 0 0,-1 1 0,1-1 0,-1 1 0,1-1 0,-1 1 0,1-1 0,0 0 0,0 1 0,-1 0 0,0 1 0,1-1 0,-1 0 0,0 0 0,1 1 0,-1-1 0,0 0 0,1 0 0,-1 1 0,0-1 0,1 0 0,-1 1 0,0-1 0,0 0 0,1 1 0,-1-1 0,0 0 0,0 1 0,0-1 0,0 1 0,0-1 0,1 1 0,8 37 0,-8-31 0,2 8 0,0-1 0,1 0 0,0 0 0,1 0 0,1-1 0,0 0 0,1 0 0,0 0 0,16 19 0,-22-30 0,0-1 0,0 0 0,0 0 0,0 0 0,0 0 0,1 0 0,-1 0 0,0 0 0,1 0 0,-1 0 0,0 0 0,3 0 0,-3-1 0,0 0 0,0 0 0,0 0 0,0 0 0,0-1 0,0 1 0,0 0 0,0-1 0,0 1 0,0 0 0,0-1 0,0 0 0,0 1 0,0-1 0,0 1 0,0-1 0,-1 0 0,1 0 0,0 1 0,0-1 0,0-1 0,5-5 0,-1 0 0,0 0 0,0-1 0,-1 0 0,0 0 0,0 0 0,-1 0 0,5-17 0,-1-7 0,4-37 0,0 0 0,-6 28 0,-5 41 0,0 0 0,0-1 0,0 1 0,0 0 0,1-1 0,-1 1 0,0-1 0,0 1 0,0 0 0,0-1 0,0 1 0,0 0 0,1-1 0,-1 1 0,0 0 0,0-1 0,0 1 0,1 0 0,-1 0 0,0-1 0,0 1 0,1 0 0,-1 0 0,0-1 0,1 1 0,-1 0 0,0 0 0,1 0 0,-1 0 0,0-1 0,1 1 0,-1 0 0,1 0 0,-1 0 0,0 0 0,1 0 0,-1 0 0,0 0 0,1 0 0,-1 0 0,1 0 0,-1 0 0,0 0 0,1 0 0,-1 1 0,0-1 0,1 0 0,-1 0 0,0 0 0,1 0 0,-1 1 0,0-1 0,1 0 0,-1 0 0,1 1 0,18 12 0,-9-4 0,65 57 0,-63-57 0,0 0 0,1-1 0,0-1 0,22 10 0,-22-12 0,0 0 0,1 0 0,-1-2 0,1 0 0,21 2 0,-31-4 0,0-1 0,1-1 0,-1 1 0,0-1 0,1 0 0,-1 0 0,0 0 0,0 0 0,0-1 0,0 1 0,0-1 0,0 0 0,0 0 0,-1-1 0,1 1 0,-1-1 0,1 0 0,-1 0 0,0 0 0,0 0 0,4-7 0,-4 6 0,0 0 0,-1-1 0,0 1 0,0-1 0,0 1 0,0-1 0,-1 0 0,1 0 0,-1 0 0,-1 0 0,1 0 0,-1 0 0,1 0 0,-2 0 0,1 0 0,0 0 0,-1 0 0,0 1 0,0-1 0,0 0 0,-1 0 0,0 0 0,0 1 0,0-1 0,0 1 0,-1-1 0,0 1 0,-6-8 0,8 11 0,0 0 0,-1 0 0,1 0 0,0 0 0,-1 0 0,1 1 0,-1-1 0,1 0 0,-1 1 0,0-1 0,1 1 0,-1-1 0,1 1 0,-1 0 0,0-1 0,1 1 0,-1 0 0,0 0 0,1 0 0,-1 1 0,0-1 0,1 0 0,-1 1 0,0-1 0,1 1 0,-1-1 0,1 1 0,-3 1 0,1-1 0,0 1 0,0 0 0,0 0 0,1 0 0,-1 0 0,1 1 0,-1-1 0,1 1 0,0 0 0,0-1 0,0 1 0,-3 5 0,3-2 0,0-1 0,0 1 0,1-1 0,0 1 0,0 0 0,0 0 0,0 0 0,1-1 0,0 1 0,0 0 0,1 0 0,0 0 0,0-1 0,0 1 0,1 0 0,-1-1 0,1 1 0,5 8 0,0-1 0,1-1 0,-1-1 0,2 0 0,-1 0 0,2 0 0,18 15 0,-18-17 0,0 1 0,0-1 0,0-1 0,1 0 0,0 0 0,19 8 0,-27-14 0,-1-1 0,1 0 0,0 0 0,0-1 0,0 1 0,0 0 0,0-1 0,0 0 0,1 0 0,-1 0 0,0 0 0,0 0 0,0-1 0,0 1 0,0-1 0,0 0 0,0 0 0,0 0 0,-1 0 0,1 0 0,0-1 0,0 0 0,-1 1 0,1-1 0,-1 0 0,0 0 0,1 0 0,-1 0 0,0-1 0,2-2 0,7-11 0,-1 0 0,-1 0 0,0-1 0,-1-1 0,-1 1 0,8-33 0,6-13 0,-20 57 0,0 5 0,-1 0 0,0-1 0,0 1 0,0-1 0,1 1 0,-1 0 0,0-1 0,1 1 0,0 0 0,-1 0 0,1-1 0,0 1 0,-1 0 0,1 0 0,0 0 0,0 0 0,2-2 0,-2 4 0,0-1 0,0 1 0,0-1 0,0 1 0,0-1 0,0 1 0,0 0 0,0 0 0,0-1 0,0 1 0,-1 0 0,1 0 0,0 0 0,0 0 0,-1 0 0,1 0 0,-1 0 0,1 0 0,-1 0 0,1 1 0,-1 0 0,1 0 0,9 22 0,-2 0 0,0 0 0,-2 1 0,0 1 0,-2-1 0,-1 1 0,0 33 0,-3-56 0,-2 30 0,2-31 0,0-1 0,0 1 0,0-1 0,-1 1 0,1-1 0,0 1 0,-1-1 0,0 0 0,1 1 0,-1-1 0,0 0 0,1 1 0,-1-1 0,0 0 0,0 0 0,0 0 0,0 0 0,-2 2 0,2-3 0,0 0 0,0 0 0,0 0 0,0 0 0,0-1 0,0 1 0,0 0 0,0 0 0,0 0 0,0-1 0,0 1 0,0-1 0,0 1 0,0-1 0,0 1 0,1-1 0,-1 1 0,0-1 0,0 0 0,0 1 0,1-1 0,-1 0 0,0 0 0,0-1 0,-20-25 0,18 22 0,-43-65 0,45 64 0,9 6 0,9 6 0,1 3 0,144 73 0,-143-74 0,0-1 0,0-1 0,27 5 0,-35-9 0,0 0 0,0-1 0,0-1 0,0 0 0,0 0 0,0-1 0,17-3 0,-26 3 71,-1 1 0,0 0-1,1-1 1,-1 1 0,0-1 0,1 0 0,-1 1 0,0-1-1,0 0 1,0 0 0,2-1 0,4-9-4856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05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365 756 9536,'0'0'10231,"-11"-1"-9859,-1-1-227,0 0 0,0 2 0,0-1 0,0 2 0,-1-1-1,1 2 1,-22 4 0,15 0 127,-1 1 0,1 1 0,0 0 0,1 2 0,0 0 1,-23 17-1,34-22-175,0 1 1,1 0-1,0 0 1,0 1 0,0 0-1,1 0 1,0 0-1,0 0 1,1 1 0,0 0-1,1 0 1,-1 0-1,1 0 1,1 0-1,0 1 1,0-1 0,-1 17-1,2-17-20,1 0-1,0 1 1,1-1 0,-1 0-1,2 1 1,-1-1-1,1 0 1,0 0 0,1 0-1,3 8 1,-3-11-16,0 0-1,0 0 1,1 0 0,-1-1 0,1 1 0,0-1 0,0 0-1,1 0 1,-1 0 0,1-1 0,0 0 0,0 1 0,0-2-1,0 1 1,7 2 0,-9-4-13,1 0 0,-1-1 0,1 1-1,-1-1 1,1 1 0,0-1 0,-1 0-1,1-1 1,-1 1 0,1-1 0,-1 1 0,1-1-1,-1 0 1,1-1 0,-1 1 0,0 0-1,0-1 1,1 0 0,-1 0 0,0 0 0,-1 0-1,4-3 1,3-2 79,0-1-1,-1 0 0,0-1 1,-1 1-1,9-15 0,-9 13 1,-1-2-1,-1 1 0,0-1 1,-1 1-1,0-1 0,0 0 1,-1-1-1,2-23 0,-4 19 117,0 1 1,-2-1-1,1 0 0,-2 1 1,0-1-1,-6-19 0,2 21 34,2 21 157,4 29 142,3-12-576,1 0 0,1 0 0,1 0 0,0-1 0,2 1 0,13 24 0,-19-43 0,0 0 0,1 0 0,0 0 0,-1-1 0,1 0 0,1 1 0,-1-1 0,0 0 0,1 0 0,-1-1 0,1 1 0,0-1 0,0 0 0,0 0 0,0 0 0,0 0 0,1-1 0,-1 0 0,0 0 0,1 0 0,-1 0 0,1-1 0,-1 1 0,1-1 0,7-1 0,-3 0 0,0 0 0,0-1 0,0 0 0,0 0 0,0-1 0,0-1 0,-1 1 0,1-1 0,-1-1 0,0 1 0,11-10 0,5-7 0,0-2 0,-2 0 0,-1-1 0,-1-1 0,-1-2 0,-1 1 0,-1-2 0,-2 0 0,20-52 0,-18 36 0,-2-2 0,-3 0 0,-1-1 0,-3 0 0,6-92 0,-13 102 0,-2-1 0,-2 1 0,-1 0 0,-1 0 0,-2 0 0,-22-63 0,29 99 0,0 0 0,-1 0 0,1 0 0,0 0 0,-1 0 0,1 0 0,-1 0 0,1 0 0,-1 0 0,0 0 0,1 0 0,-1 0 0,0 0 0,0 0 0,0 1 0,1-1 0,-1 0 0,0 0 0,0 1 0,0-1 0,0 1 0,0-1 0,0 1 0,0-1 0,0 1 0,-3-1 0,3 2 0,0-1 0,0 1 0,-1-1 0,1 1 0,0-1 0,0 1 0,0 0 0,0 0 0,0-1 0,0 1 0,0 0 0,0 0 0,0 0 0,0 0 0,0 0 0,1 0 0,-1 1 0,0-1 0,1 0 0,-1 0 0,1 0 0,-1 1 0,1 0 0,-13 34 0,2 0 0,2 1 0,-9 68 0,4 116 0,15-183 0,1 0 0,2 0 0,18 71 0,-9-50 0,-10-40 0,2-1 0,0 0 0,1 0 0,1 0 0,17 31 0,-23-47 0,-1-1 0,1 0 0,0 0 0,0 0 0,0 0 0,0 0 0,0 0 0,0 0 0,0 0 0,0 0 0,0 0 0,0 0 0,0-1 0,1 1 0,-1 0 0,0-1 0,0 1 0,1-1 0,-1 0 0,0 1 0,1-1 0,-1 0 0,1 0 0,-1 0 0,0 0 0,1 0 0,-1 0 0,1 0 0,-1 0 0,0-1 0,1 1 0,-1-1 0,0 1 0,1-1 0,-1 1 0,0-1 0,0 1 0,1-1 0,-1 0 0,2-2 0,4-3 0,0 0 0,0-1 0,-1 1 0,10-15 0,-13 17 0,9-14 0,17-32 0,-21 34 0,1 0 0,1 0 0,12-15 0,-21 31 0,-1-1 0,1 1 0,-1-1 0,1 1 0,-1-1 0,1 1 0,-1-1 0,1 1 0,-1-1 0,1 1 0,0 0 0,-1-1 0,1 1 0,-1 0 0,1 0 0,0-1 0,0 1 0,-1 0 0,1 0 0,0 0 0,-1 0 0,1 0 0,0 0 0,-1 0 0,1 0 0,0 0 0,0 0 0,-1 0 0,1 1 0,0-1 0,-1 0 0,1 0 0,0 1 0,-1-1 0,1 0 0,-1 1 0,1-1 0,-1 1 0,1-1 0,0 1 0,-1-1 0,0 1 0,1-1 0,-1 1 0,1-1 0,-1 1 0,0 0 0,1 0 0,4 7 0,-1-1 0,-1 1 0,5 11 0,-2-5 0,2 3 0,34 64 0,-37-73 0,0 0 0,0-1 0,1 1 0,0-1 0,0-1 0,1 1 0,11 8 0,-13-12 0,-1-1 0,1 1 0,-1-1 0,1 0 0,0-1 0,0 1 0,0-1 0,0 0 0,0 0 0,0 0 0,0-1 0,0 0 0,1 0 0,-1 0 0,0-1 0,0 1 0,0-1 0,0-1 0,0 1 0,0-1 0,0 1 0,-1-1 0,9-5 0,7-5 0,0-1 0,-1-1 0,-1-1 0,17-17 0,-5 5 0,-15 15 0,-1-2 0,-1 0 0,0 0 0,-1-1 0,-1-1 0,10-17 0,-21 32 0,1 0 0,-1 1 0,1-1 0,-1 1 0,0-1 0,1 1 0,-1-1 0,0 0 0,0 1 0,1-1 0,-1 0 0,0 1 0,0-1 0,0 0 0,0 1 0,0-1 0,0 0 0,0 1 0,0-1 0,0 0 0,0 1 0,0-1 0,-1 0 0,1 1 0,0-1 0,0 0 0,-1 1 0,1-1 0,0 1 0,-1-1 0,1 0 0,0 1 0,-1-1 0,1 1 0,-1-1 0,1 1 0,-2-1 0,1 0 0,0 1 0,-1 0 0,1-1 0,0 1 0,0 0 0,-1 0 0,1 0 0,0 0 0,-1 0 0,1 0 0,0 0 0,0 0 0,-1 0 0,1 1 0,0-1 0,0 0 0,-1 1 0,1-1 0,0 1 0,-2 1 0,-6 4 0,-1 1 0,2 0 0,-1 1 0,1 0 0,0 0 0,0 0 0,1 1 0,0 1 0,1-1 0,0 1 0,1 0 0,-9 21 0,12-25 0,0 0 0,0 0 0,0 0 0,1 1 0,0-1 0,0 0 0,0 1 0,1-1 0,0 0 0,0 1 0,1-1 0,0 0 0,0 1 0,0-1 0,1 0 0,0 0 0,0 0 0,1 0 0,-1 0 0,1-1 0,0 1 0,1-1 0,0 0 0,7 9 0,-9-12 0,-1 0 0,1-1 0,0 1 0,0 0 0,0-1 0,0 0 0,0 1 0,0-1 0,0 0 0,1 0 0,-1 0 0,0-1 0,0 1 0,1 0 0,-1-1 0,1 0 0,-1 1 0,0-1 0,1 0 0,-1 0 0,1 0 0,-1-1 0,0 1 0,1-1 0,-1 1 0,0-1 0,1 0 0,-1 1 0,0-1 0,4-2 0,-2 0 0,0 0 0,0-1 0,0 1 0,0 0 0,-1-1 0,1 0 0,-1 0 0,0 0 0,0 0 0,0-1 0,-1 1 0,0-1 0,3-7 0,3-12 0,-1-1 0,-1-1 0,-1 1 0,-1-1 0,1-42 0,-4 173 0,-3 142 0,0-208 0,-2 0 0,-12 53 0,12-75 0,-1-1 0,-1 1 0,0-1 0,-1 0 0,-1 0 0,-1-1 0,-18 25 0,25-37 0,-1 0 0,0 0 0,0 0 0,0-1 0,0 1 0,-1-1 0,1 0 0,-1 0 0,1 0 0,-1 0 0,0-1 0,0 1 0,0-1 0,0 0 0,0 0 0,0 0 0,0-1 0,0 0 0,0 1 0,0-1 0,0-1 0,0 1 0,0-1 0,0 1 0,0-1 0,0 0 0,0-1 0,0 1 0,1-1 0,-1 1 0,-6-5 0,6 4 0,0-1 0,0 1 0,1-1 0,-1 1 0,1-1 0,-1-1 0,1 1 0,0 0 0,0-1 0,0 1 0,1-1 0,-1 0 0,1 0 0,0 0 0,0 0 0,0-1 0,1 1 0,0 0 0,-1-1 0,1 1 0,1-1 0,-1 1 0,1-1 0,0 1 0,0-1 0,0 0 0,0 1 0,2-7 0,3-3 0,0 1 0,0 0 0,1 0 0,1 1 0,0-1 0,1 1 0,0 1 0,19-21 0,8-3 0,49-37 0,-5 4 0,116-123 0,-192 188 0,107-121 0,-109 122 0,1 0 0,-1-1 0,1 1 0,0 0 0,0 0 0,0 0 0,0 1 0,0-1 0,0 0 0,1 1 0,-1-1 0,1 1 0,-1 0 0,5-2 0,-6 3 0,-1 0 0,1 0 0,0 0 0,0 0 0,-1 0 0,1 0 0,0 0 0,0 1 0,-1-1 0,1 0 0,0 0 0,0 1 0,-1-1 0,1 0 0,0 1 0,-1-1 0,1 1 0,0-1 0,0 2 0,1-1 0,-1 1 0,1 0 0,-1 0 0,0 1 0,0-1 0,0 0 0,0 0 0,2 4 0,2 14 0,-1-1 0,0 0 0,-2 1 0,1 21 0,1 11 0,-4-52 0,0 1 0,0-1 0,0 0 0,0 1 0,0-1 0,0 1 0,0-1 0,0 1 0,0-1 0,0 0 0,0 1 0,0-1 0,0 1 0,1-1 0,-1 1 0,0-1 0,0 0 0,0 1 0,1-1 0,-1 0 0,0 1 0,0-1 0,1 0 0,-1 1 0,0-1 0,1 0 0,-1 1 0,0-1 0,1 0 0,-1 0 0,1 0 0,-1 1 0,0-1 0,1 0 0,-1 0 0,1 0 0,-1 0 0,1 0 0,-1 0 0,1 0 0,0 0 0,1 0 0,-1-1 0,1 0 0,0 0 0,0 0 0,-1 0 0,1 0 0,0-1 0,-1 1 0,3-3 0,30-39 0,-30 37 0,2-3 0,0 0 0,0 1 0,1 0 0,13-12 0,-19 19 0,0 0 0,1-1 0,-1 1 0,0 0 0,1 0 0,-1 1 0,1-1 0,0 0 0,-1 0 0,1 1 0,0-1 0,-1 1 0,1-1 0,0 1 0,0 0 0,-1 0 0,1-1 0,0 1 0,0 1 0,-1-1 0,1 0 0,0 0 0,0 1 0,-1-1 0,1 1 0,0-1 0,-1 1 0,1 0 0,0-1 0,-1 1 0,1 0 0,-1 0 0,0 0 0,3 3 0,-1-1 0,46 41 0,46 55 0,-95-99 16,0 1 0,1-1 0,-1 0 1,0 0-1,0 0 0,1 0 0,-1 0 0,0 1 0,0-1 0,1 0 0,-1 0 0,0 1 1,0-1-1,0 0 0,1 0 0,-1 1 0,0-1 0,0 0 0,0 0 0,0 1 1,0-1-1,0 0 0,0 1 0,1-1 0,-1 0 0,0 0 0,0 1 0,0-1 1,0 0-1,0 1 0,0-1 0,-1 0 0,1 1 0,0-1 0,0 0 0,0 0 1,0 1-1,0-1 0,0 0 0,0 1 0,-1-1 0,1 0 0,0 0 0,0 1 1,0-1-1,0 0 0,-1 0 0,1 0 0,0 1 0,0-1 0,-1 0 0,1 0 1,0 0-1,-1 0 0,1 1 0,0-1 0,0 0 0,-1 0 0,1 0 0,-1 0 1,-15-1-4936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05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19495,'0'0'4752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0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11 165 8432,'0'0'13583,"-2"-11"-12789,-6-32-2,7 41-653,1-1-1,0 1 1,0 0 0,0-1 0,0 1 0,1 0 0,-1-1 0,1 1 0,-1 0 0,1 0 0,0-1 0,0 1 0,0 0 0,0 0 0,0 0 0,0 0 0,1 0-1,-1 0 1,1 0 0,-1 1 0,1-1 0,0 0 0,0 1 0,0-1 0,-1 1 0,2 0 0,2-2 0,7-6 366,-7 4-293,1 0 0,1 1 0,-1 0 0,1 0-1,-1 0 1,1 1 0,0 0 0,1 0-1,-1 0 1,0 1 0,14-2 0,-18 4-133,1 0 0,0 0 1,-1 0-1,1 0 0,-1 0 1,1 1-1,0 0 0,-1 0 1,1 0-1,-1 0 0,0 0 1,1 0-1,-1 1 0,0 0 1,0 0-1,0 0 0,0 0 1,0 0-1,0 1 0,-1-1 1,1 1-1,-1-1 0,1 1 1,-1 0-1,0 0 0,0 0 1,1 4-1,6 13-79,-1 1 0,-1-1 0,-1 1 0,-1 0 0,4 38 0,-5-31 0,1 0 0,17 53 0,-19-73 0,0-1 0,1 0 0,0 0 0,0 0 0,0 0 0,1 0 0,0-1 0,0 0 0,1 0 0,-1-1 0,1 1 0,1-1 0,-1-1 0,1 1 0,7 3 0,-8-5 0,-1-1 0,1 1 0,0-2 0,0 1 0,1-1 0,-1 0 0,0 0 0,0 0 0,0-1 0,1 0 0,-1 0 0,0-1 0,1 0 0,-1 0 0,0 0 0,0-1 0,0 0 0,0 0 0,9-5 0,-8 4 0,-1 0 0,0 0 0,-1 0 0,1-1 0,-1 1 0,6-6 0,4 0 0,-14 9 0,1-1 0,0 1 0,-1-1 0,1 0 0,-1 0 0,0 0 0,1 0 0,-1 0 0,0 0 0,1-1 0,0 0 0,3-6-3935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07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750 0 15656,'0'0'6941,"-12"8"-6264,-234 171 2599,128-82-2132,-200 178 1840,303-261-2725,8-8 87,0 1 0,0 0 1,1 0-1,-8 11 0,47-35-255,-4-3 349,51-48 0,-28 18-5206,-52 50 4625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08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0 255 13560,'0'0'5719,"0"10"-5167,0 26-99,0-8 2773,1-30-3008,0-1 1,0 1-1,0-1 1,0 1-1,0-1 1,0 1-1,1 0 1,-1-1-1,4-2 1,5-10 113,61-145 2190,-46 102-1188,7-3 1478,-32 61-2810,0-1-1,0 1 1,0 0-1,0-1 1,0 1-1,0 0 1,1-1-1,-1 1 1,0 0-1,0-1 1,0 1-1,0 0 1,1 0-1,-1-1 1,0 1-1,0 0 1,1 0-1,-1-1 1,0 1-1,0 0 1,1 0-1,-1-1 1,0 1-1,1 0 1,-1 0-1,0 0 1,1 0-1,-1 0 1,0 0-1,1 0 1,-1-1-1,0 1 1,1 0-1,-1 0 1,0 0-1,1 0 1,-1 0-1,0 0 1,1 1-1,-1-1 1,1 0-1,-1 0 1,0 0-1,0 0 1,1 0-1,-1 0 1,0 1-1,1-1 1,-1 0-1,0 0 1,1 0 0,-1 1-1,14 22-17,-5-1 16,12 44 0,-4-11 0,6 27 0,9 26 0,-32-106 30,1 0 0,-1-1-1,1 1 1,0-1 0,0 1 0,-1-1 0,1 0-1,0 1 1,0-1 0,0 0 0,0 1 0,0-1 0,1 0-1,-1 0 1,0 0 0,1 0 0,-1 0 0,0-1-1,1 1 1,-1 0 0,1 0 0,-1-1 0,1 1-1,-1-1 1,1 0 0,0 1 0,-1-1 0,1 0-1,0 0 1,-1 0 0,1 0 0,1 0 0,1-1-477,0 0-1,-1 0 1,1-1 0,-1 1 0,1-1 0,-1 0 0,0 1 0,0-2 0,0 1 0,5-4-1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1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153 672 9944,'0'0'10391,"-11"7"-9879,0 0-361,1 1 0,0 0 1,0 0-1,1 1 0,0 0 0,0 1 0,1 0 0,0 0 0,-11 22 0,11-15 62,2 0 0,0 1-1,1-1 1,1 1 0,1 0 0,0 1-1,1-1 1,1 0 0,1 1 0,0-1-1,5 25 1,-5-40-136,1 1 0,0 0-1,0-1 1,1 1 0,-1-1-1,1 1 1,-1-1 0,1 0 0,0 1-1,0-1 1,1 0 0,-1 0-1,0-1 1,1 1 0,3 2-1,-4-3-11,1-1-1,-1 1 0,1-1 0,0 0 1,-1 0-1,1 0 0,0 0 0,0 0 0,-1-1 1,1 0-1,0 1 0,0-1 0,0 0 1,0 0-1,0 0 0,0-1 0,-1 1 0,1-1 1,0 1-1,4-3 0,2 0 52,-1-1-1,1-1 1,-1 1 0,0-1-1,-1-1 1,1 1-1,-1-1 1,0-1 0,-1 1-1,7-9 1,0-1 154,-1 0 0,-1-1 0,15-28 0,-8 9 634,-2 0 0,17-60 0,-17 181-696,-13-63-208,1 1 0,8 24 0,-9-39 0,0-1 0,0 1 0,1-1 0,0 0 0,0 0 0,1 0 0,0 0 0,0-1 0,8 9 0,-8-11 0,-2-1 0,0 0 0,1 0 0,-1 0 0,0 0 0,1-1 0,7 4 0,-10-6 0,0 1 0,1-1 0,-1 0 0,0 1 0,1-1 0,-1 0 0,1 0 0,-1 0 0,1 0 0,-1 0 0,0-1 0,1 1 0,-1 0 0,1-1 0,-1 1 0,0-1 0,0 1 0,1-1 0,-1 0 0,0 1 0,0-1 0,1 0 0,-1 0 0,0 0 0,1-2 0,4-2 0,-1-1 0,-1 1 0,1-1 0,-1-1 0,0 1 0,0-1 0,-1 1 0,0-1 0,0 0 0,3-11 0,-1-3 0,-1 1 0,2-32 0,-6 45 0,0 0 0,-1-1 0,0 1 0,0 0 0,-1-1 0,1 1 0,-2 0 0,1 0 0,-4-7 0,-1-5 0,1 10 0,5 9 0,0-1 0,1 0 0,-1 1 0,1-1 0,-1 0 0,1 0 0,-1 0 0,1 0 0,-1 1 0,1-1 0,0 0 0,-1 0 0,1 0 0,0 0 0,0 0 0,0 0 0,0 0 0,0 0 0,0-2 0,1 3 0,0 0 0,0-1 0,1 1 0,-1 0 0,0-1 0,0 1 0,0 0 0,1 0 0,-1 0 0,0 0 0,0 0 0,1 0 0,-1 0 0,0 1 0,0-1 0,3 1 0,-4-1 0,15 3 0,111 16 0,-111-18 0,1 0 0,-1-1 0,0-1 0,0 0 0,0-1 0,21-6 0,-32 6 0,0 0 0,0 0 0,0 0 0,-1-1 0,1 0 0,-1 1 0,1-1 0,-1-1 0,0 1 0,0 0 0,0-1 0,-1 0 0,4-5 0,-5 6 0,1 0 0,-1 0 0,-1 0 0,1 0 0,0 0 0,-1 0 0,1 0 0,-1 0 0,0 0 0,0-3 0,-2-3 0,-3 18 0,3 18 0,1 1 0,1-1 0,2 1 0,6 38 0,-6-48 0,0-11 0,-1 0 0,1 1 0,5 11 0,4 15 0,-11-32 0,1 0 0,-1 0 0,0 0 0,1 0 0,0 0 0,-1 0 0,1 0 0,0-1 0,0 1 0,0 0 0,0 0 0,0-1 0,1 1 0,-1-1 0,0 1 0,1-1 0,-1 0 0,1 1 0,0-1 0,-1 0 0,1 0 0,0 0 0,0 0 0,-1-1 0,1 1 0,0 0 0,0-1 0,0 1 0,0-1 0,0 0 0,0 1 0,0-1 0,0 0 0,0 0 0,0 0 0,0-1 0,2 1 0,2-2 0,0 1 0,0-1 0,0 0 0,0 0 0,-1 0 0,1-1 0,-1 0 0,1 0 0,-1 0 0,0-1 0,6-5 0,6-8 0,0-2 0,-1 0 0,0-1 0,-2-1 0,-1 0 0,21-43 0,-12 11 0,28-106 0,-16 42 0,-15 58 0,-3 0 0,-3-1 0,7-66 0,-14 75 0,0-24 0,-6 75 0,0 0 0,0 0 0,0 0 0,0 0 0,0 0 0,0 0 0,0 0 0,0 0 0,0 0 0,0 0 0,0 0 0,0 0 0,0 0 0,0 0 0,0 0 0,0 0 0,0 0 0,0 0 0,0 0 0,0 0 0,-1 0 0,1 0 0,0 0 0,0 0 0,0 0 0,0 0 0,0 0 0,0 0 0,0 0 0,0 0 0,0 0 0,0 0 0,0 0 0,0 0 0,0 0 0,0 0 0,0 0 0,0 0 0,0 0 0,0 0 0,0 0 0,0 0 0,0 0 0,0 0 0,-4 9 0,-4 14 0,-7 57 0,2 1 0,-1 116 0,9-121 0,3-17 0,3 1 0,2-1 0,16 84 0,-18-135 0,1 0 0,0 1 0,0-1 0,1 0 0,0-1 0,6 11 0,-8-16 0,0 0 0,0-1 0,0 1 0,1 0 0,-1-1 0,0 0 0,1 1 0,-1-1 0,1 0 0,-1 1 0,1-1 0,0 0 0,-1 0 0,1 0 0,0-1 0,0 1 0,0 0 0,0-1 0,0 1 0,0-1 0,0 0 0,-1 1 0,1-1 0,0 0 0,0 0 0,0 0 0,0-1 0,0 1 0,0 0 0,0-1 0,0 1 0,0-1 0,3-1 0,2-2 0,-1 0 0,1 0 0,-1-1 0,0 0 0,-1 0 0,1 0 0,-1-1 0,0 0 0,0 0 0,0 0 0,3-7 0,4-4 0,16-21 0,-1-1 0,-2-1 0,-2-1 0,-1-1 0,30-88 0,-2-65 0,-42 156 0,-3 1 0,-1-1 0,-2-44 0,-8 43 0,-3 64 0,-8 62 0,-9 126 0,12 94 0,17-211 0,-1-62 0,-2 0 0,-5 55 0,5-88 0,-2 18 0,2-17 0,0-1 0,0 1 0,0-1 0,0 0 0,0 1 0,0-1 0,0 1 0,0-1 0,0 1 0,0-1 0,0 1 0,0-1 0,0 0 0,0 1 0,0-1 0,1 1 0,-1-1 0,0 0 0,0 1 0,0-1 0,1 1 0,-1-1 0,0 0 0,1 1 0,-1-1 0,0 0 0,1 1 0,-1-1 0,0 0 0,1 1 0,15-28 0,111-174 0,-127 200 0,0 1 0,0 0 0,0 0 0,1 0 0,-1 0 0,0-1 0,0 1 0,0 0 0,0 0 0,0 0 0,0 0 0,1 0 0,-1 0 0,0-1 0,0 1 0,0 0 0,0 0 0,1 0 0,-1 0 0,0 0 0,0 0 0,0 0 0,1 0 0,-1 0 0,0 0 0,0 0 0,0 0 0,1 0 0,-1 0 0,0 0 0,0 0 0,0 0 0,1 0 0,-1 0 0,0 0 0,0 0 0,0 0 0,0 0 0,1 0 0,-1 1 0,7 8 0,4 18 0,-10-26 0,36 135 0,-28-98 0,1 0 0,2 0 0,19 43 0,-25-75 0,-6-15 0,-5-18 0,-11-32 850,5 27-5635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1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16479,'0'0'5146,"16"1"-4429,24 1-341,249 22 2659,-233-14-2404,-39-6-264,-1-1 0,1 0-1,0-2 1,0 0 0,23-1-1,-30-1-159,17-2 550,-27 3-750,0 0 0,0 0 0,1 0 0,-1-1 0,0 1-1,0 0 1,1 0 0,-1 0 0,0 0 0,0-1 0,1 1 0,-1 0-1,0 0 1,0 0 0,0-1 0,0 1 0,1 0 0,-1 0 0,0-1-1,0 1 1,0 0 0,0-1 0,0 1 0,0 0 0,0 0 0,0-1-1,0 1 1,0-1 0,-8-11-154,0 5-3719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1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18087,'0'0'4656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9240,'0'0'15427,"1"20"-14807,10 264 1749,-13-123-953,5 96 1328,1-154-1801,-14-145-943,6 5 0,3 0 0,0 0 0,7-46 0,-4 66 0,1 0 0,0 0 0,2 1 0,0 0 0,0-1 0,2 2 0,0-1 0,0 1 0,16-22 0,-21 34 0,0 0 0,0 1 0,1-1 0,-1 0 0,1 1 0,0 0 0,0 0 0,0 0 0,0 0 0,0 0 0,0 0 0,1 1 0,-1 0 0,0-1 0,1 1 0,-1 0 0,1 1 0,0-1 0,-1 1 0,1-1 0,-1 1 0,1 0 0,0 1 0,-1-1 0,1 1 0,-1-1 0,1 1 0,-1 0 0,1 0 0,-1 1 0,0-1 0,1 1 0,-1-1 0,0 1 0,0 0 0,0 0 0,0 0 0,-1 1 0,1-1 0,0 1 0,-1 0 0,0-1 0,0 1 0,0 0 0,0 0 0,2 4 0,-3-4 0,0 0 0,0 0 0,-1 0 0,1 1 0,-1-1 0,1 0 0,-1 0 0,0 1 0,-1-1 0,1 0 0,0 0 0,-1 1 0,0-1 0,1 0 0,-2 0 0,1 0 0,0 0 0,0 0 0,-1 0 0,1 0 0,-4 3 0,-2 4 0,0-1 0,-2 1 0,1-2 0,-12 10 0,1-7 0,18-11 0,0 0 0,0 0 0,1 0 0,-1 1 0,0-1 0,1 0 0,-1 0 0,0 1 0,1-1 0,-1 1 0,0-1 0,1 1 0,-1-1 0,1 1 0,-1-1 0,0 2 0,1-1 0,0 0 0,0 0 0,0 0 0,1 0 0,-1 0 0,0 0 0,1 0 0,-1 0 0,1 0 0,-1 0 0,1 0 0,0-1 0,-1 1 0,1 0 0,0 0 0,-1 0 0,1-1 0,0 1 0,1 0 0,25 24 0,48 33 0,2 1 0,-49-43 0,-11-7 0,-13-7 0,-6-3 0,-10-9 0,-9-23 850,11 15-5635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1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16280,'0'0'2631,"66"-10"-2647,-56 10-8,-8 4-80,-2-2 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4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10152,'0'0'17263,"10"2"-16564,184 23 2597,14 3-1947,-204-28-1349,0 0 0,0 1 0,0 0 0,0 0 0,0 0 0,0 0 0,-1 0 0,1 1 0,-1 0 0,1 0 0,-1 0 0,1 0 0,-1 0 0,0 1 0,0-1 0,0 1 0,0 0 0,-1 0 0,1 0 0,3 7 0,13 14-3937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4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9848,'0'0'7311,"3"19"-6795,26 277 963,-16-41-340,17 257 2278,-28-490-3117,-2-7 266,2-1 0,4 20 1,-3-28-76,1 2 397,-4-8-869,0 0 0,0 0 0,0 0 1,0 0-1,0 1 0,0-1 0,0 0 1,0 0-1,0 0 0,0 0 0,0 1 0,0-1 1,0 0-1,0 0 0,0 0 0,0 0 0,0 0 1,-1 0-1,1 1 0,0-1 0,0 0 0,0 0 1,0 0-1,0 0 0,0 0 0,0 0 0,-1 0 1,1 1-1,0-1 0,0 0 0,0 0 0,0 0 1,0 0-1,-1 0 0,1 0 0,0 0 1,0 0-1,0 0 0,0 0 0,0 0 0,-1 0 1,1 0-1,0 0 0,0 0 0,0 0 0,0 0 1,-1 0-1,-1-9 355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5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13768,'0'0'4473,"7"18"-3827,12 40-69,12 68 0,48 436 2513,-48-306-1196,-25-215-174,-1 52-1,1-165-2022,-5 48-3135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6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10656,'0'0'8905,"-1"11"-8121,-14 270 2427,8-119-1464,1 33 550,10-111 177,-4-81-2297,0-1 0,1 1 0,-1 0 1,1-1-1,0 1 0,0 0 0,0-1 1,0 1-1,0-1 0,0 0 0,1 1 1,-1-1-1,1 0 0,2 3 0,24-9-150,74-13-27,-5 1 0,-29 21 0,-54-9 1011,-14 3-1128,0 1-1,1 0 1,-1 0-1,0-1 0,0 1 1,0 0-1,0 0 1,0 0-1,0-1 0,0 1 1,0 0-1,0 0 1,0-1-1,0 1 0,0 0 1,0 0-1,0-1 1,0 1-1,0 0 0,0 0 1,0 0-1,0-1 1,0 1-1,0 0 0,-1 0 1,1-1-1,0 1 1,0 0-1,0 0 0,0 0 1,-1 0-1,1-1 1,0 1-1,0 0 1,0 0-1,0 0 0,-1 0 1,1 0-1,0-1 1,0 1-1,-1 0 0,1 0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6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15576,'0'0'4035,"11"4"-3469,17 4-93,0-2 1,0 0 0,43 2-1,121-20 1831,-45 0-192,-78 4-368,-68 8-1698,-1 1-1,0-1 0,0 0 1,0 0-1,1 0 1,-1 0-1,0 0 1,0 0-1,1 0 0,-1 0 1,0 0-1,0 0 1,1 0-1,-1 0 1,0 0-1,0 0 0,1 0 1,-1 0-1,0 0 1,1 0-1,-1 0 1,0 0-1,0 0 0,1 0 1,-1 0-1,0 0 1,0-1-1,0 1 1,1 0-1,-1 0 0,0 0 1,0 0-1,0-1 1,1 1-1,-1 0 1,0 0-1,0 0 0,0-1 1,0 1-1,0 0 1,0 0-1,1-1 1,-12-6 448,-16-3-5135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6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16384,'0'0'1802,"9"0"-1042,269 14 3876,-116 0-1931,-140-14-2135,-1-1 0,29-5 0,-37 4-308,-11 2-226,-1-1 0,0 1 0,1 0 0,-1 0 0,0 0-1,1 0 1,-1 1 0,0-1 0,1 0 0,-1 0 0,0 1 0,1-1-1,-1 1 1,0-1 0,2 2 0,3 4-3579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7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17383,'0'0'2354,"2"11"-1452,3 19-21,-1 0-1,-1 0 0,-2 31 1,-10 163 7610,15-250-8384,1-42 762,-5 34-5762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6:17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14168,'0'0'8487,"20"4"-7576,281 46 2749,-297-50-3614,37 4 1222,66 14 0,-97-15-909,1-1 0,0 1 0,0-2 0,1 0 0,-1 0-1,0-1 1,20-2 0,-31 2-358,0 0-1,0 0 1,0 0 0,0 0-1,0 0 1,0 0 0,1 1 0,-1-1-1,0 0 1,0 0 0,0 0-1,0 0 1,0 0 0,1 0-1,-1 0 1,0 0 0,0 0-1,0-1 1,0 1 0,0 0 0,0 0-1,0 0 1,1 0 0,-1 0-1,0 0 1,0 0 0,0 0-1,0 0 1,0 0 0,0 0-1,0 0 1,0 0 0,1-1 0,-1 1-1,0 0 1,0 0 0,0 0-1,0 0 1,0 0 0,0 0-1,0 0 1,0-1 0,0 1 0,0 0-1,0 0 1,0 0 0,0 0-1,0 0 1,0 0 0,0-1-1,0 1 1,0 0 0,0 0-1,0 0 1,0 0 0,0 0-1,-9-5 54,-8 0-4068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04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254 617 9344,'0'0'12631,"-9"10"-12272,-6 7-83,-1-1 0,-1 0 0,-19 14 0,17-14 172,1 0 1,1 2 0,0 0-1,-20 30 1,30-37-324,1 0-1,0 0 1,0 0 0,1 0 0,0 1 0,1 0 0,1 0 0,0 0 0,0 0 0,1 1 0,1-1 0,0 0 0,1 1 0,0 0 0,0-1 0,2 0 0,0 1 0,0-1 0,1 0 0,7 19-1,-8-27-72,0 1-1,0-1 0,1 0 1,-1 0-1,1 0 0,0 0 1,1 0-1,-1 0 0,0-1 1,1 0-1,7 5 0,-9-6-28,0-1-1,0 0 1,0 0-1,0 0 1,0 0-1,0 0 1,1 0-1,-1-1 1,0 1-1,0-1 1,1 0 0,-1 1-1,0-1 1,1 0-1,-1-1 1,0 1-1,1 0 1,-1 0-1,0-1 1,0 0-1,1 1 1,-1-1-1,0 0 1,0 0-1,0 0 1,0 0 0,2-2-1,2-1 18,-1-1 0,0 0 0,0 0 0,0 0 0,0-1 0,-1 1 0,0-1 0,0 0 0,-1 0 0,0 0 0,4-11-1,-3 6 11,-1 0-1,-1 0 1,0-1-1,0 1 1,-1-1-1,0-18 0,-2 12 95,-1 0 0,-1 0 0,0 0 0,-1 1 0,-1-1 0,0 1-1,-2 0 1,0 1 0,-11-20 0,17 35-100,0-1 0,0 1 1,0 0-1,0-1 0,-1 1 0,1 0 0,-1-1 0,1 1 1,0 0-1,-1 0 0,-3-1 0,-3 3 244,5 12-162,5 6-126,1 0 0,0-1 0,1 0 0,1 0 0,12 27 0,-13-34 0,2 0 0,0-1 0,0 1 0,1-1 0,0-1 0,0 0 0,1 0 0,1 0 0,16 13 0,-22-20 0,0-1 0,0 1 0,0-1 0,0 0 0,0 1 0,0-2 0,1 1 0,-1 0 0,0-1 0,0 1 0,1-1 0,-1 0 0,1 0 0,-1 0 0,0-1 0,1 1 0,-1-1 0,0 1 0,0-1 0,1-1 0,-1 1 0,0 0 0,0-1 0,0 1 0,0-1 0,3-2 0,6-5 0,1 0 0,-1-1 0,0 0 0,13-16 0,-12 11 0,-1-1 0,-1 0 0,0-1 0,-1 0 0,-1-1 0,-1 0 0,0 0 0,-1-1 0,-1 0 0,4-24 0,2-26 0,4-108 0,-14 152 0,2-96 0,-14-159 0,9 265 0,2 10 0,-2 0 0,1 0 0,-1 0 0,0 0 0,0 0 0,0 0 0,-2-6 0,3 11 0,-1 0 0,1-1 0,0 1 0,0 0 0,0 0 0,0-1 0,0 1 0,-1 0 0,1 0 0,0-1 0,0 1 0,0 0 0,-1 0 0,1 0 0,0-1 0,0 1 0,-1 0 0,1 0 0,0 0 0,0 0 0,-1 0 0,1 0 0,0-1 0,-1 1 0,1 0 0,0 0 0,-1 0 0,1 0 0,0 0 0,0 0 0,-1 0 0,1 0 0,0 0 0,-1 0 0,1 1 0,0-1 0,0 0 0,-1 0 0,1 0 0,0 0 0,-1 0 0,1 0 0,0 1 0,0-1 0,-1 0 0,1 0 0,0 0 0,0 1 0,0-1 0,-1 1 0,-9 14 0,-4 29 0,2 1 0,2 1 0,2 0 0,2 0 0,2 0 0,3 62 0,2 100 0,1-172 0,2 0 0,1 0 0,3-1 0,0 0 0,15 37 0,-21-65 0,1 1 0,1-1 0,-1 0 0,1 0 0,0 0 0,1 0 0,0-1 0,9 10 0,-13-14 0,1 0 0,0 0 0,0-1 0,0 1 0,0-1 0,0 1 0,0-1 0,1 0 0,-1 1 0,0-1 0,1-1 0,-1 1 0,1 0 0,-1 0 0,1-1 0,-1 0 0,1 1 0,-1-1 0,1 0 0,0 0 0,-1 0 0,1-1 0,-1 1 0,1-1 0,-1 1 0,1-1 0,-1 0 0,0 0 0,1 0 0,3-2 0,2-2 0,-1 0 0,-1-1 0,1 0 0,-1 0 0,0 0 0,0-1 0,-1 0 0,7-9 0,1-8 0,15-34 0,10-18 0,-38 76 0,0 0 0,0 0 0,0 0 0,0 0 0,0 0 0,0 0 0,0 0 0,0 0 0,0 0 0,0 0 0,0 1 0,0-1 0,0 0 0,0 0 0,0 0 0,0 0 0,0 0 0,0 0 0,0 0 0,0 0 0,0 0 0,0 0 0,0 0 0,0 0 0,0 0 0,0 0 0,0 1 0,1-1 0,-1 0 0,0 0 0,0 0 0,0 0 0,0 0 0,0 0 0,0 0 0,0 0 0,0 0 0,0 0 0,0 0 0,0 0 0,0 0 0,0 0 0,0 0 0,0 0 0,1 0 0,-1 0 0,0 0 0,0 0 0,0 0 0,0 0 0,0 0 0,0 0 0,0 0 0,0 0 0,0 0 0,0 0 0,0 0 0,0 0 0,0 0 0,1 0 0,-1 0 0,0 0 0,0 0 0,0 0 0,0 0 0,0 0 0,0 0 0,0-1 0,2 14 0,1 27 0,-2-12 0,2-3 0,8 34 0,-10-52 0,1-1 0,0 1 0,1 0 0,-1-1 0,1 0 0,0 1 0,1-1 0,0 0 0,0-1 0,5 6 0,-7-9 0,1 0 0,0 0 0,0 0 0,0 0 0,1-1 0,-1 1 0,0-1 0,0 0 0,1 0 0,-1 0 0,1-1 0,-1 1 0,1-1 0,-1 0 0,1 0 0,-1 0 0,1 0 0,-1-1 0,1 1 0,4-2 0,4-1 0,0 0 0,0-1 0,0-1 0,15-7 0,-14 4 0,0 0 0,-1-1 0,0-1 0,21-21 0,15-12 0,-33 31 0,-1-1 0,0 0 0,18-21 0,-27 26 0,0 1 0,0-1 0,0 0 0,-1 0 0,0 0 0,0-1 0,-1 1 0,0-1 0,2-12 0,-5 20 0,0 1 0,0-1 0,0 0 0,0 0 0,0 0 0,0 0 0,0 0 0,0 0 0,0 0 0,0 0 0,-1 0 0,1 1 0,0-1 0,-1 0 0,1 0 0,0 0 0,-1 0 0,1 1 0,-1-1 0,1 0 0,-1 0 0,0 1 0,1-1 0,-1 1 0,0-1 0,1 0 0,-1 1 0,0-1 0,0 1 0,0-1 0,1 1 0,-1 0 0,0-1 0,0 1 0,0 0 0,-1 0 0,0-1 0,0 1 0,0-1 0,0 1 0,0 0 0,0 0 0,0 0 0,0 0 0,0 1 0,0-1 0,0 1 0,0-1 0,0 1 0,0-1 0,0 1 0,-3 2 0,-3 3 0,-1 1 0,1 0 0,0 0 0,1 1 0,0 1 0,0-1 0,-10 17 0,8-10 0,1 0 0,1 1 0,0-1 0,-6 23 0,12-33 0,-1 0 0,1 0 0,1 1 0,-1-1 0,1 0 0,0 0 0,0 1 0,1-1 0,-1 0 0,1 1 0,0-1 0,1 0 0,2 8 0,-2-10 0,-1 0 0,1 0 0,0 0 0,0 0 0,0 0 0,0-1 0,1 1 0,-1-1 0,1 1 0,-1-1 0,1 0 0,0 0 0,0 0 0,0 0 0,0 0 0,0-1 0,0 0 0,0 1 0,1-1 0,-1 0 0,0-1 0,4 2 0,2-1 0,0 0 0,0-1 0,0 0 0,-1 0 0,18-3 0,-21 2 0,-1 0 0,1-1 0,-1 1 0,0-1 0,1 0 0,-1 0 0,0 0 0,0-1 0,0 1 0,-1-1 0,1 0 0,6-7 0,-4 3 0,10-8 0,-10 17 0,-1 13 0,0 36 0,-2 1 0,-2-1 0,-2 1 0,-3-1 0,-2 0 0,-13 54 0,16-90 0,-1 0 0,0-1 0,-1 0 0,-9 18 0,12-29 0,0 1 0,0-1 0,-1 1 0,1-1 0,-1 0 0,0 1 0,0-1 0,0-1 0,-4 4 0,5-5 0,1 0 0,-1 0 0,0 0 0,0 0 0,1-1 0,-1 1 0,0-1 0,0 1 0,0-1 0,0 0 0,0 1 0,0-1 0,0 0 0,0 0 0,0-1 0,0 1 0,0 0 0,0-1 0,0 1 0,-2-2 0,1 1 0,-1-1 0,1 0 0,0 0 0,0 0 0,0-1 0,0 1 0,0-1 0,1 1 0,-1-1 0,1 0 0,-1 0 0,1 0 0,0 0 0,0-1 0,1 1 0,-1 0 0,-1-7 0,0 1 0,0 0 0,1 0 0,0 0 0,1 0 0,-1-18 0,3 10 0,1-1 0,0 1 0,1 0 0,1 0 0,1 0 0,0 0 0,2 1 0,-1 0 0,2 0 0,14-23 0,11-9 0,68-79 0,-67 91 0,1 2 0,1 2 0,71-49 0,-104 78 0,1 0 0,0 1 0,0-1 0,1 1 0,-1 0 0,0 0 0,7-2 0,-9 4 0,-1 0 0,0 0 0,0 0 0,1 0 0,-1 0 0,0 1 0,0-1 0,1 0 0,-1 1 0,0-1 0,0 1 0,0 0 0,0-1 0,0 1 0,0 0 0,0-1 0,0 1 0,0 0 0,0 0 0,0 0 0,0 0 0,0 0 0,-1 0 0,1 0 0,0 0 0,-1 0 0,1 0 0,-1 1 0,1-1 0,0 2 0,3 9 0,-1 0 0,0 1 0,0-1 0,-1 1 0,-1 0 0,0 0 0,-1-1 0,-1 15 0,1-5 0,-4-3 0,17-37 0,-2 0 0,0-2 0,17-22 0,-24 38 0,-1-1 0,1 1 0,0 0 0,0 0 0,1 0 0,-1 0 0,1 1 0,-1 0 0,1 0 0,8-3 0,-11 5 0,1 0 0,0 1 0,0 0 0,0-1 0,0 1 0,0 0 0,0 0 0,0 1 0,0-1 0,0 1 0,-1-1 0,1 1 0,0 0 0,0 0 0,0 0 0,-1 1 0,1-1 0,-1 1 0,1-1 0,3 5 0,6 3 0,-1 1 0,18 20 0,-19-19 0,11 11 0,-1 1 0,-1 1 0,20 32 0,-33-48 0,-3-3 0,0 0 0,0 0 0,0 1 0,2 7 0,-4-12 0,-1 0 0,0-1 0,0 1 0,1 0 0,-1 0 0,0 0 0,0 0 0,0 0 0,0 0 0,0 0 0,0 0 0,0-1 0,0 1 0,0 0 0,-1 0 0,1 0 0,0 0 0,-1 0 0,1 0 0,0-1 0,-1 1 0,1 0 0,-1 0 0,1-1 0,-1 1 0,0 0 0,1-1 0,-1 1 0,0 0 0,1-1 0,-1 1 0,0-1 0,0 1 0,1-1 0,-3 1 0,3-1 0,-1 0 0,0 0 0,1 0 0,-1 0 0,0 0 0,1 0 0,-1 0 0,0 0 0,1 0 0,-1 0 0,0 0 0,1-1 0,-1 1 0,0 0 0,1 0 0,-1-1 0,1 1 0,-1-1 0,1 1 0,-1 0 0,1-1 0,-1 1 0,1-1 0,-1 1 0,1-1 0,-1 1 0,1-2 0,-15-20 0,12 18 0,-18-33-3964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04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19591,'0'0'2920,"83"69"-3048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9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6128,'0'0'5674,"-13"5"-5218,2 0-342,-10 4 178,-1-2 1,-28 8-1,18-7 30,1 2 0,0 2-1,1 0 1,0 2 0,1 2 0,-40 27 0,47-27-158,1 0 0,0 2 1,1 1-1,1 0 0,0 1 1,2 1-1,0 1 0,-17 31 1,29-43-98,0 1 1,0-1-1,1 2 1,0-1-1,1 0 1,0 1 0,1-1-1,-1 21 1,3-28-43,0 0-1,0 0 1,0 0 0,0 0 0,1 0 0,-1-1 0,1 1 0,0 0 0,0 0 0,1-1 0,-1 1 0,1-1 0,0 1 0,0-1 0,0 0 0,0 1 0,0-1 0,1 0-1,-1-1 1,1 1 0,0 0 0,0-1 0,0 1 0,0-1 0,1 0 0,-1 0 0,0 0 0,1-1 0,7 3 0,-4-2 17,1-1-1,0 0 1,0 0 0,0 0 0,0-1 0,0-1-1,0 1 1,0-1 0,0-1 0,-1 1 0,1-1-1,0-1 1,-1 0 0,0 0 0,1 0 0,-1-1-1,0 1 1,-1-2 0,1 1 0,6-7 0,-3 3 23,0-1 0,0 0 0,-1-1 0,0 0 0,-1-1 0,0 0 0,-1 0 0,0 0 0,-1-1 0,0 0 0,5-16 0,-3 3 91,-2 0 0,-1 0-1,-1-1 1,-1 1 0,-1-1-1,-1 0 1,-3-30 0,2 56-151,0 0 1,0 0-1,0 0 1,0 0 0,0 0-1,0 0 1,0 0-1,0 0 1,0 0-1,0 0 1,0 1 0,0-1-1,0 0 1,0 0-1,0 0 1,-1 0 0,1 0-1,0 0 1,0 0-1,0 0 1,0 0-1,0 0 1,0 0 0,0 0-1,0 0 1,0 0-1,0 1 1,0-1 0,0 0-1,0 0 1,0 0-1,0 0 1,0 0-1,0 0 1,-1 0 0,1 0-1,0 0 1,0 0-1,0 0 1,0 0-1,0 0 1,0 0 0,0 0-1,0 0 1,0 0-1,0 0 1,0 0 0,-1 0-1,1 0 1,0 0-1,0 0 1,0 0-1,0 0 1,0 0 0,0 0-1,0 0 1,0 0-1,0-1 1,-6 15 104,-3 19-69,7-14-49,2 0 0,0-1 1,0 1-1,2 0 1,0 0-1,2-1 0,0 1 1,1-1-1,0 0 0,2-1 1,0 1-1,1-1 1,19 31-1,-25-46 9,0 1 0,0-1 0,0 1 0,0-1 0,1 0 0,-1 0 0,0 0 0,1 0 0,0-1 0,-1 1 0,1-1 0,0 1 0,0-1 0,0 0 0,0 0 0,0 0 0,0-1 0,0 1 0,0-1 0,0 0 0,0 1 0,0-1 0,0-1 0,0 1 0,0 0 0,0-1 0,0 1 0,0-1 0,0 0 0,0 0 0,0 0 0,0-1 0,2-1 0,8-4 12,-1 0 0,0-1 0,-1 0 0,0-1 0,0 0 0,9-11 0,0-4 24,-1 0 1,-1-1-1,-2-1 0,0 0 0,-2-2 0,14-35 0,-9 24 34,-9 20 8,-1 0 1,-1-1-1,-1 0 1,6-27-1,-13 46-68,1 1 0,-1-1 1,0 0-1,0 1 0,0-1 0,0 1 0,0-1 0,0 0 0,0 1 0,0-1 0,0 1 0,0-1 0,0 0 1,0 1-1,0-1 0,0 1 0,0-1 0,-1 1 0,1-1 0,0 1 0,0-1 0,-1 1 0,1-2 0,-1 3-8,1-1-1,-1 0 1,1 0-1,0 1 0,0-1 1,-1 0-1,1 1 1,0-1-1,0 0 0,-1 1 1,1-1-1,0 1 1,0-1-1,0 0 0,-1 1 1,1-1-1,0 1 1,0-1-1,0 0 0,0 1 1,0-1-1,0 1 1,0-1-1,0 1 0,0-1 1,0 0-1,1 2 1,-1 25 2,3 1 0,0 0 0,2-1 1,13 45-1,-2-24 24,36 76 1,-45-111-19,0 1 1,1-1-1,0-1 1,1 1 0,0-1-1,14 12 1,-19-20 2,1 0 0,0 0 0,0 0 0,0 0 0,0-1 1,1 0-1,-1 0 0,1 0 0,0-1 0,0 0 1,0 0-1,0 0 0,0-1 0,0 0 0,0 0 1,1-1-1,9 0 0,-3-1 7,1-2-1,0 0 1,-1-1 0,1 0-1,-1-1 1,0 0 0,-1-1 0,1 0-1,-1-1 1,0-1 0,-1 0-1,0-1 1,0 0 0,12-13-1,-6 4 11,-1 0 0,-1-2 0,0 0 0,-2-1 0,0 0 0,-1-1-1,11-28 1,-19 40-18,0 0 0,0 0 0,-1-1 0,-1 1 0,0-1 0,0 0 0,-1 1 0,0-1 0,-1 0 0,-1-19 0,1 28-10,-1 1 0,1 0 1,0-1-1,0 1 0,-1-1 0,1 1 1,-1 0-1,1-1 0,-1 1 0,1 0 1,-1-1-1,0 1 0,0 0 0,1 0 1,-1 0-1,0 0 0,0 0 0,0 0 1,0 0-1,-1 0 0,1 0 0,0 0 1,0 1-1,0-1 0,-1 0 0,1 1 0,0-1 1,-1 1-1,1-1 0,0 1 0,-1 0 1,1 0-1,-1-1 0,1 1 0,-1 0 1,1 0-1,0 0 0,-1 1 0,1-1 1,-1 0-1,1 0 0,0 1 0,-1-1 1,1 1-1,0-1 0,-1 1 0,1 0 1,0 0-1,0-1 0,-2 2 0,-7 5 2,0 1 0,0 0 0,1 0 0,0 1 0,1 0 0,-1 0 0,2 1 0,0 0 0,0 1 0,0-1 0,-7 19 0,8-14 11,1 0 0,0 0 0,1 1 0,0-1-1,1 1 1,1 0 0,1-1 0,0 27 0,2-33-2,-1 0 0,1-1 0,1 1 0,0-1 1,0 1-1,0-1 0,1 0 0,0 0 0,7 12 0,-7-15 1,1 0 0,0 0 0,0-1 0,0 0 0,0 0 0,1 0 0,0 0 0,0 0 0,0-1 0,0 0 0,0 0-1,0 0 1,1-1 0,8 3 0,0-1 17,1 0 0,0-1 0,0 0-1,1-2 1,-1 1 0,1-2 0,-1 0 0,0-1-1,1-1 1,-1 0 0,0-1 0,0 0-1,28-11 1,-11 0-1,-1-1-1,0-2 1,-1-1-1,-1-1 1,28-24-1,-28 23-661,-21 15-2204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1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11760,'0'0'865,"18"-2"-385,270-42 1232,-147 22-427,2 6 0,184 4 1,-240 18-134,-87-6-1148,0 0 0,0 0-1,0 0 1,0 0 0,1 0 0,-1 0 0,0 0 0,0 0 0,0 0 0,0 0 0,0 0 0,0 0 0,1 0 0,-1 0 0,0 0 0,0 0-1,0 0 1,0 0 0,0 0 0,0 0 0,0 0 0,0 0 0,1 0 0,-1 1 0,0-1 0,0 0 0,0 0 0,0 0 0,0 0-1,0 0 1,0 0 0,0 0 0,0 0 0,0 1 0,0-1 0,0 0 0,0 0 0,0 0 0,0 0 0,0 0 0,0 0 0,0 0-1,0 1 1,0-1 0,0 0 0,0 0 0,0 0 0,0 0 0,0 0 0,0 0 0,0 1 0,0-1 0,0 0 0,0 0 0,0 0-1,0 0 1,0 0 0,0 0 0,0 0 0,0 0 0,-1 0 0,1 1 0,0-1 0,0 0 0,0 0 0,0 0 0,0 0 0,0 0-1,-10 7 8,-12 3-2506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06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61 113 10656,'0'0'18966,"13"-7"-18504,5-3-230,0 2-1,0 0 0,1 0 1,0 2-1,21-5 0,27-4 351,-38 8-229,49-6-1,-31 9-352,58-3 0,-71 2 0,-30 4 0,0 0 0,1 1 0,-1-1 0,1 1 0,-1-1 0,0 1 0,1 1 0,-1-1 0,8 2 0,-11-2 0,0 0 0,-1 1 0,1-1 0,0 0 0,-1 1 0,1-1 0,0 0 0,-1 1 0,1-1 0,0 1 0,-1-1 0,1 1 0,-1-1 0,1 1 0,-1 0 0,1-1 0,-1 1 0,1 0 0,-1-1 0,0 1 0,1 0 0,-1-1 0,0 1 0,0 0 0,1 0 0,-1 0 0,0-1 0,0 1 0,0 0 0,0 0 0,0-1 0,0 1 0,0 0 0,0 0 0,0 0 0,-1-1 0,1 1 0,0 0 0,0 0 0,-1-1 0,1 1 0,0 0 0,-1-1 0,1 1 0,-2 1 0,-2 5 0,-2 1 0,1-1 0,-10 10 0,5-6 0,-35 40 0,-89 78 0,-66 34 0,181-149 0,-26 23 0,1 2 0,-54 63 0,98-102 0,0 0 0,0 0 0,0 0 0,0-1 0,0 1 0,0 0 0,0 0 0,0 0 0,0 0 0,0 0 0,0 0 0,0 0 0,0 0 0,1 0 0,-1 0 0,0 0 0,0 0 0,0 0 0,0 0 0,0 0 0,0 0 0,0 0 0,0 0 0,0 0 0,0 0 0,0 1 0,0-1 0,0 0 0,0 0 0,0 0 0,0 0 0,0 0 0,0 0 0,1 0 0,-1 0 0,0 0 0,0 0 0,0 0 0,0 0 0,0 0 0,0 0 0,0 0 0,0 0 0,0 0 0,0 0 0,0 0 0,0 0 0,0 1 0,0-1 0,0 0 0,0 0 0,0 0 0,0 0 0,0 0 0,0 0 0,0 0 0,0 0 0,0 0 0,0 0 0,0 0 0,10-3 0,19-7 0,-22 7 0,48-18 0,0 3 0,1 2 0,1 2 0,60-6 0,-67 14 0,-29 3 0,0 1 0,0 0 0,31 3 0,70 7 0,-109-9 0,-10-4 0,-13-14 0,2 7 0,-9-20 814,7 15-5620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07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13464,'0'0'4254,"11"-3"-3779,21-5 8,1 1 0,0 2 0,0 1-1,55 0 1,112 25 2037,-168-19-1843,0 0 0,1-2 0,38-5 1,1 0 853,-66 4-1364,0 0 0,0 1-1,0-2 1,0 1 0,0-1-1,0 0 1,0 0 0,7-5 0,10-6-3572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07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0 299 11352,'0'0'11070,"6"-15"-10363,-1 1-604,13-33 1534,1 1-1,48-81 1,-65 123-1488,3-2 294,-1 0 0,1 0 0,0 0 0,8-7 0,-12 12-379,0 1 0,0-1-1,0 0 1,0 0-1,0 0 1,0 1 0,0-1-1,1 1 1,-1-1-1,0 1 1,0-1 0,0 1-1,1 0 1,-1-1-1,0 1 1,0 0 0,1 0-1,-1 0 1,0 0-1,1 0 1,-1 0 0,0 1-1,0-1 1,1 0-1,-1 1 1,0-1 0,0 0-1,0 1 1,1 0-1,-1-1 1,0 1 0,0 0-1,0-1 1,1 2-1,13 14-56,-1 1-1,0 0 1,-1 0-1,17 31 0,15 23-11,-40-64 5,0 1 0,-1 0 0,0 0 0,3 11 0,9 17 0,-15-34 82,0 0 0,0-1 1,0 1-1,0-1 0,0 0 0,1 1 1,-1-1-1,0 0 0,1 1 0,-1-1 0,3 1 1,-4-2-273,1 1 0,0-1 0,0 0 1,-1 0-1,1 1 0,0-1 0,0 0 1,-1 0-1,1 0 0,0 0 1,0 0-1,0 0 0,-1 0 0,1 0 1,0 0-1,0-1 0,-1 1 0,1 0 1,0 0-1,0-1 0,-1 1 0,1 0 1,0-1-1,-1 1 0,2-1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11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62 857 7832,'0'0'13491,"-8"13"-12951,7-11-520,-7 10 169,0 1-1,2 1 1,-1-1-1,2 1 1,0 0-1,0 0 1,-3 24-1,7-33-21,1 1-1,1 0 0,-1-1 1,1 1-1,0-1 0,0 1 1,0-1-1,1 1 1,0-1-1,0 0 0,0 0 1,1 1-1,6 8 0,-8-12-112,1-1-1,-1 1 1,1 0 0,-1 0-1,1-1 1,0 1-1,-1-1 1,1 0-1,0 1 1,0-1-1,0 0 1,0 0 0,0 0-1,0-1 1,1 1-1,-1 0 1,0-1-1,0 1 1,1-1 0,-1 0-1,0 0 1,0 0-1,1 0 1,-1 0-1,0 0 1,0-1-1,1 1 1,-1-1 0,0 1-1,0-1 1,0 0-1,0 0 1,0 0-1,0 0 1,2-2-1,6-3 70,-1-1 0,0-1 0,0 1-1,-1-2 1,0 1 0,0-1-1,-1 0 1,12-20 0,0-6 408,19-48-1,-33 71-340,6-18 1205,-12 31-1369,1 1 0,0 0 0,-1-1 0,1 1 0,0 0 0,0 0 0,0-1 0,0 1 0,0 0 0,0-1-1,1 1 1,-1 0 0,1-1 0,0 3 0,1 5 44,-1 7 15,2 0-1,0-1 1,1 1 0,12 28 0,-15-40-63,1 0-1,0 1 0,1-1 1,-1-1-1,1 1 1,-1 0-1,1 0 1,0-1-1,1 0 1,-1 0-1,1 0 0,-1 0 1,1 0-1,0 0 1,0-1-1,0 0 1,0 0-1,0 0 0,1-1 1,-1 1-1,8 1 1,-9-3-22,-1 0 0,1 0 0,-1 0 1,1 0-1,-1 0 0,1-1 0,-1 1 1,1-1-1,-1 1 0,0-1 0,1 0 1,-1 0-1,0 0 0,0 0 0,1 0 0,-1-1 1,0 1-1,0-1 0,0 0 0,-1 1 1,1-1-1,0 0 0,-1 0 0,1 0 1,-1 0-1,1 0 0,1-5 0,2-3 0,-1-1 0,0 0 0,0 0-1,2-17 1,-5 24 0,2-11 0,0 1 0,-1 0 0,-1-1 0,-1-14 0,0 24 0,0 1 0,0-1 0,-1 1 0,0-1 0,0 1 0,0-1 0,0 1 0,-1 0 0,0-1 0,0 1 0,0 0 0,0 0 0,-1 0 0,1 1 0,-1-1 0,0 0 0,-3-2 0,-2 1 0,8 4 0,-1 1 0,0 0 0,1-1 0,-1 1 0,1 0 0,-1-1 0,1 1 0,-1-1 0,1 1 0,-1-1 0,1 1 0,-1-1 0,1 1 0,0-1 0,-1 0 0,1 1 0,0-1 0,0 1 0,-1-2 0,-1-3 0,0 0 0,12 6 0,-5-1 0,0 0 0,-1 0 0,1 0 0,0 0 0,0-1 0,9-1 0,6-2 0,171-19 0,-182 21 0,0 1 0,-1-1 0,1 0 0,0-1 0,-1 0 0,1-1 0,8-5 0,-16 9 0,-1 0 0,0 0 0,0-1 0,1 1 0,-1 0 0,0 0 0,0-1 0,1 1 0,-1 0 0,0 0 0,1 0 0,-1-1 0,0 1 0,1 0 0,-1 0 0,1 0 0,-1 0 0,0 0 0,1 0 0,-1 0 0,0 0 0,1 0 0,-1 0 0,1 0 0,-1 0 0,0 0 0,1 0 0,-1 0 0,0 0 0,1 0 0,-1 1 0,0-1 0,1 0 0,-1 0 0,0 0 0,1 1 0,-1-1 0,0 0 0,1 0 0,-1 1 0,0-1 0,0 0 0,1 1 0,-1-1 0,0 0 0,0 1 0,0-1 0,0 0 0,1 1 0,-1-1 0,0 0 0,0 1 0,0-1 0,0 0 0,0 1 0,0 0 0,-5 25 0,3-17 0,1 2 0,0 0 0,1 0 0,0 0 0,1 0 0,0 0 0,1 0 0,4 16 0,-5-22 0,0-1 0,1 1 0,0-1 0,0 1 0,0-1 0,0 0 0,1 1 0,-1-1 0,1 0 0,0-1 0,1 1 0,-1 0 0,0-1 0,1 0 0,0 0 0,0 0 0,0 0 0,0-1 0,5 3 0,-4-4 0,-1 0 0,1 0 0,-1 0 0,1-1 0,-1 0 0,1 0 0,-1 0 0,1 0 0,0-1 0,-1 0 0,1 0 0,-1 0 0,5-2 0,6-3 0,0 0 0,19-11 0,-16 5 0,0 0 0,-1-1 0,-1 0 0,0-2 0,-1 0 0,-1 0 0,0-2 0,-1 1 0,21-37 0,-18 24 0,-1 0 0,-2-1 0,-1 0 0,-1-1 0,12-59 0,13-189 0,-34 259 0,1-3 0,-2-42 0,-2 56 0,0 0 0,0 0 0,-1-1 0,0 1 0,-1 1 0,0-1 0,-5-11 0,8 20 0,0-1 0,0 1 0,0 0 0,0 0 0,0 0 0,0 0 0,0-1 0,0 1 0,-1 0 0,1 0 0,0 0 0,0 0 0,0 0 0,0 0 0,0-1 0,0 1 0,-1 0 0,1 0 0,0 0 0,0 0 0,0 0 0,0 0 0,0 0 0,-1 0 0,1 0 0,0 0 0,0 0 0,0-1 0,0 1 0,-1 0 0,1 0 0,0 0 0,0 0 0,0 0 0,0 0 0,-1 1 0,1-1 0,0 0 0,0 0 0,0 0 0,0 0 0,-1 0 0,1 0 0,0 0 0,0 0 0,0 0 0,0 0 0,0 0 0,-1 1 0,1-1 0,0 0 0,0 0 0,-6 9 0,-4 21 0,1 0 0,2 0 0,0 1 0,-3 54 0,7-58 0,-17 273 0,20-258 0,3-1 0,1-1 0,2 1 0,2-1 0,17 55 0,-24-93 0,0 0 0,-1 1 0,1-1 0,0 0 0,1 0 0,-1 0 0,0 0 0,1 0 0,-1 0 0,1 0 0,-1 0 0,1 0 0,0-1 0,0 1 0,0-1 0,3 2 0,-3-2 0,-1 0 0,1-1 0,0 0 0,0 1 0,0-1 0,0 0 0,0 0 0,0 0 0,-1 0 0,1 0 0,0 0 0,0 0 0,0-1 0,0 1 0,0-1 0,-1 0 0,1 1 0,0-1 0,0 0 0,2-2 0,4-2 0,-1 0 0,0 0 0,0-1 0,-1 0 0,0 0 0,0-1 0,9-12 0,1-6 0,12-27 0,-17 33 0,12-29 0,-2 0 0,-2-2 0,15-60 0,20-159 0,-35 81 0,-32 604 0,6-237 0,6-167 0,-1 48 0,-10 62 0,9-109 0,2-8 0,-1 1 0,1 0 0,0 0 0,1 0 0,-1 0 0,1 0 0,0 0 0,1 0 0,-1 0 0,1 0 0,3 7 0,-3-17 0,0-1 0,1 0 0,0 0 0,0 1 0,0-1 0,3-4 0,7-14 0,-1-5 0,-5 10 0,1 1 0,1 0 0,1 0 0,0 1 0,13-17 0,-22 32 0,0 1 0,1-1 0,-1 1 0,1-1 0,-1 1 0,1 0 0,-1-1 0,1 1 0,-1-1 0,1 1 0,-1 0 0,1 0 0,0-1 0,-1 1 0,1 0 0,-1 0 0,1 0 0,0-1 0,-1 1 0,1 0 0,0 0 0,-1 0 0,1 0 0,0 0 0,-1 0 0,1 1 0,1-1 0,-1 1 0,1 0 0,-1 0 0,1 0 0,-1 0 0,1 0 0,-1 0 0,0 0 0,1 0 0,-1 1 0,1 1 0,4 5 0,0 1 0,7 17 0,77 161 0,-80-161 0,-8-21 0,-1 0 0,1-1 0,0 1 0,0-1 0,0 0 0,1 1 0,-1-1 0,1 0 0,0 0 0,0-1 0,6 6 0,-8-8 0,0 0 0,0-1 0,-1 1 0,1 0 0,0-1 0,0 1 0,0-1 0,-1 1 0,1-1 0,0 0 0,0 1 0,0-1 0,0 0 0,0 0 0,0 1 0,0-1 0,0 0 0,0 0 0,0 0 0,0 0 0,0 0 0,0-1 0,0 1 0,0 0 0,0 0 0,0-1 0,0 1 0,0 0 0,0-1 0,1-1 0,-1 1 0,1-1 0,-1 1 0,0-1 0,0 0 0,0 0 0,0 1 0,0-1 0,0 0 0,0 0 0,0 0 0,-1 0 0,1-2 0,1-7 0,0-1 0,-1 1 0,0 0 0,-1-12 0,-1 10 213,-1-1 0,0 1 0,-5-14 0,-6-7-5009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11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17383,'0'0'2023,"12"-5"-1367,22-11-66,0 3 1,1 1-1,56-13 0,170 5 2168,-231 19-2404,-11 1 43,-1 0-1,23 5 1,-5-1 352,-27-1-597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11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17687,'0'0'3816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13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83 166 12960,'0'0'10537,"-2"16"-9800,-1 27-68,1 0-1,3 1 1,7 55 0,4-23 299,-4-22 246,15 55-1,-6-38 1222,-75-371-2412,37 185-26,-27-68 3,47 182 0,-15-79 0,16 79 0,0 0 0,0-1 0,0 1 0,0 0 0,0 0 0,0 0 0,0 0 0,0 0 0,1 0 0,-1 0 0,0 0 0,1 0 0,-1 0 0,1 0 0,-1 0 0,1 0 0,0 1 0,-1-1 0,1 0 0,0 0 0,0 0 0,-1 1 0,1-1 0,0 0 0,2 0 0,0-1 0,0 0 0,0 0 0,1 1 0,-1-1 0,0 1 0,6-1 0,6 0 0,-1 1 0,1 0 0,-1 1 0,0 0 0,1 2 0,14 2 0,3 2 0,49 17 0,-51-13 0,39 21 0,-56-25 0,-1 1 0,0 1 0,-1 0 0,0 0 0,16 16 0,-25-22 0,0 0 0,0 0 0,-1 0 0,1 0 0,-1 0 0,1 0 0,-1 1 0,0-1 0,0 0 0,0 1 0,0-1 0,0 1 0,-1-1 0,1 1 0,-1-1 0,1 1 0,-1-1 0,0 1 0,0-1 0,0 1 0,0 0 0,-1-1 0,1 1 0,-1-1 0,1 1 0,-1-1 0,0 1 0,0-1 0,0 0 0,-3 4 0,-2 4 0,-2-1 0,1-1 0,-1 1 0,0-1 0,-15 11 0,9-7 0,-16 13 0,-1-1 0,-1-1 0,-1-2 0,-54 26 0,76-39 0,11-8 0,0 1 0,0-1 0,-1 0 0,1 0 0,0 0 0,0 1 0,0-1 0,0 0 0,0 0 0,0 1 0,1-1 0,-1 0 0,0 0 0,0 0 0,0 1 0,0-1 0,0 0 0,0 0 0,0 0 0,0 1 0,0-1 0,1 0 0,-1 0 0,0 0 0,0 0 0,0 1 0,0-1 0,1 0 0,-1 0 0,0 0 0,0 0 0,1 1 0,25 5 0,158 22 0,-43-7 0,-130-19 0,-1-1 0,0 2 0,0-1 0,0 2 0,0-1 0,-1 1 0,1 1 0,-1 0 0,0 0 0,0 0 0,-1 1 0,0 1 0,0-1 0,0 2 0,11 12 0,-18-18 0,0-1 0,0 1 0,0-1 0,0 1 0,0 0 0,0 0 0,-1-1 0,1 1 0,-1 0 0,1 0 0,-1 0 0,0 0 0,1 0 0,-1-1 0,0 1 0,0 0 0,-1 0 0,1 0 0,0 0 0,-1 0 0,1 0 0,-1-1 0,1 1 0,-1 0 0,0 0 0,0-1 0,0 1 0,0 0 0,0-1 0,0 1 0,0-1 0,0 1 0,-1-1 0,1 0 0,-3 2 0,-2 3 0,0-1 0,-1 0 0,0 0 0,0-1 0,0 0 0,-15 6 0,-6-1 0,-1 0 0,-1-2 0,1-1 0,-1-1 0,-37 0 0,-153-9 0,205 4 0,-2 0 0,1 0 0,-19 4 0,-21 1 0,143-3 850,-39 1-5635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14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139 122 17487,'0'0'2432,"-12"13"-1838,-40 40-60,49-50-441,0 1-1,1-1 1,-1 0-1,1 1 1,-1-1-1,1 1 1,0 0 0,0 0-1,1 0 1,-1 0-1,1 0 1,0 0-1,0 0 1,0 6-1,1-8-18,0 0-1,0 1 1,1-1 0,-1 0-1,1 0 1,-1 1-1,1-1 1,0 0-1,0 0 1,0 0 0,0 0-1,1 0 1,-1 0-1,0 0 1,1 0-1,-1-1 1,1 1 0,3 2-1,3 1 96,0 0-1,0-1 1,1 0 0,-1 0-1,1-1 1,0 0-1,-1-1 1,1 1 0,16 0-1,-13-1 3,1-1 1,-1-1-1,1 0 0,-1 0 0,1-1 0,-1-1 1,0 0-1,0-1 0,0 0 0,0-1 1,0 0-1,-1-1 0,1 0 0,-1-1 0,0 0 1,-1-1-1,0 0 0,0 0 0,0-1 0,-1-1 1,13-14-1,-20 20-126,0 0 1,0 0-1,0 0 0,0-1 1,-1 1-1,1 0 0,-1-1 1,0 0-1,0 1 1,0-1-1,0 1 0,-1-1 1,1 0-1,-1 0 0,-1-6 1,1 4 71,-1 0 1,-1 0-1,1 0 0,-1 0 1,-1 0-1,1 1 0,-1-1 1,1 1-1,-5-6 0,1 2 26,-1 0 0,0 0 1,-1 1-1,1 0 0,-2 0 0,1 1 0,-1 0 0,0 1 0,0 0 0,-12-6 0,13 9-143,0 1 0,0-1 0,0 2 0,0-1 0,-1 1 0,1 0 0,-1 1 0,1 0 0,0 0 0,-1 1 0,1 0 0,-1 0 0,1 1 0,0 0 0,0 1 0,0 0 0,0 0 0,1 0 0,-11 7 0,-2 2 0,1 0 0,0 2 0,1 0 0,1 1 0,-29 31 0,45-45 0,-1 1 0,1-1 0,-1 1 0,1-1 0,0 1 0,0 0 0,0 0 0,0 0 0,0 0 0,-1 3 0,2-5 0,0 0 0,0 1 0,0-1 0,0 0 0,1 1 0,-1-1 0,0 0 0,0 0 0,0 1 0,0-1 0,0 0 0,0 0 0,1 1 0,-1-1 0,0 0 0,0 0 0,0 0 0,1 1 0,-1-1 0,0 0 0,0 0 0,1 0 0,-1 0 0,0 0 0,0 1 0,1-1 0,-1 0 0,0 0 0,1 0 0,-1 0 0,0 0 0,0 0 0,1 0 0,-1 0 0,0 0 0,1 0 0,-1 0 0,0 0 0,1 0 0,-1-1 0,9 0 0,-1-1 0,1 0 0,14-6 0,60-26 850,-39 15-5637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7:15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9536,'0'0'22064,"13"-6"-21285,7-5-703,1 1 0,1 2 0,-1 0 0,26-6 0,30 3-76,146-3 0,-120 10 0,-45 0 0,-29 1 0,1 2 0,0 0 0,-1 2 0,46 7 0,-74-8 77,1 1 1,0-1-1,-1 1 0,1 0 0,-1 0 1,1-1-1,-1 1 0,1 0 0,-1 0 1,2 2-1,5 8-4862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8840,'0'0'13651,"4"11"-13261,2 10-29,-1 1 0,-1 0 1,2 29-1,14 140 998,-13-146-1105,58 316 1953,-47-271-1082,-17-73-456,-2-12-44,-2-12-238,-2-31-1188,4 28-2063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1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12960,'0'0'2480,"66"31"-2224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8744,'0'0'11201,"-2"11"-10840,0-3-287,0 4 46,1-1 0,-1 1-1,2 0 1,1 22 0,18 246 1715,0-50-94,-19-209-1428,-1-18-191,1 1 0,0-1-1,0 1 1,0-1 0,0 0 0,1 1 0,-1-1 0,1 1-1,0-1 1,0 0 0,2 4 0,-3-7-108,0 0 0,0 0 1,0 1-1,0-1 0,0 0 0,0 0 0,0 0 1,0 0-1,0 0 0,0 1 0,0-1 0,0 0 1,0 0-1,0 0 0,0 0 0,0 0 1,0 1-1,0-1 0,0 0 0,0 0 0,0 0 1,0 0-1,0 0 0,0 1 0,0-1 1,0 0-1,0 0 0,0 0 0,0 0 0,0 0 1,0 1-1,0-1 0,0 0 0,-1 0 0,1 0 1,0 0-1,0 0 0,0 0 0,0 0 1,0 0-1,0 1 0,-1-1 0,1 0 0,0 0 1,0 0-1,0 0 0,0 0 0,0 0 1,-1 0-1,1 0 0,0 0 0,0 0 0,0 0 1,0 0-1,-1 0 0,1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2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11352,'0'0'4313,"5"14"-3826,2 5-317,-1 0 1,-1 1 0,-1 0 0,2 33 0,-14 405 4121,12-421-3299,0-4 1367,-2-32-2522,0 1 0,0-1 0,0 0 0,0 0-1,0 0 1,0-1 0,1 1 0,-1-1 0,4 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11448,'0'0'1737,"0"13"-1070,5 82 1011,22 123-1,13-10 907,-32-144-1685,-6-45-66,6 32-1,-7-35 1110,8-24-2973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13768,'0'0'361,"-1"13"18,-26 262 2506,22-230-2115,2 0 1,2 1-1,1-1 0,3 0 1,13 72-1,-11-91-454,-4-16-188,1 1 0,0 0 0,0-1 0,1 1 0,1-1 0,0 0 0,0 0 0,8 11 0,14 18-146,-15-25-2813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7832,'0'0'7690,"13"9"-7298,44 29 12,-52-35-344,0-1 0,0 0 0,0-1 0,0 1 0,0-1 0,0 0 0,0 0 0,0 0 0,1-1 0,9 0 0,-1 1 89,248 0 1762,-223-1-1687,130-4 1333,231-33 1,-382 35-1008,33 0 0,-39 9-587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10544,'0'0'4958,"10"-1"-4424,17 0 70,1 1 0,45 5 1,-43 0-304,8 2 328,61 4-1,-56-10-323,-1 1 14,1-2 1,-1-1 0,1-2-1,47-11 1,-75 10-207,1 0 0,-1 1 0,1 1-1,0 0 1,0 1 0,0 1 0,24 2 0,6 5 146,-6 0-3114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9040,'0'0'2904,"11"7"-2410,-2-1-368,-6-3-74,1-1 1,0 1-1,0-1 0,0 1 1,0-1-1,0-1 0,0 1 0,1-1 1,-1 1-1,0-1 0,1 0 1,-1-1-1,1 1 0,0-1 1,8 0-1,27-4 434,132-7 900,24 5-188,109 3 530,-238 3-1340,-41-1-2698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12256,'0'0'666,"15"-2"-107,17-4-267,14-2 416,63-4 1,4 16 154,-18 2-203,-50-6-361,17 2 463,121-13-1,-47-7 57,-30 4-3446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10752,'0'0'2056,"14"-2"-1332,-11 1-694,19-2 351,1 1 0,45 1 0,0 6 838,120 23 0,-128-17-120,92 4-1,-118-12-719,-27-2-355,0 0-1,0 1 0,0 0 1,-1 0-1,13 6 0,-6-2-2259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11048,'0'0'2009,"12"0"-1316,84-2 536,125-5 875,-152 2-1321,81-17 1,-120 17-440,41-3 0,-36 8-2607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0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164 829 6928,'0'0'8664,"-5"-9"-8222,-17-31 13,20 39-353,1-1-1,-1 1 1,1-1 0,-1 1-1,0 0 1,1 0 0,-1 0-1,0 0 1,0 0 0,0 0 0,0 0-1,0 1 1,0-1 0,0 1-1,0-1 1,0 1 0,0 0-1,0 0 1,-1 0 0,1 0 0,0 0-1,-3 1 1,0-1 151,1 0-171,1 1 1,0 0-1,0 0 1,-1 0 0,1 0-1,0 0 1,0 1-1,0-1 1,0 1-1,0 0 1,1 0-1,-1 0 1,1 0 0,-1 1-1,1-1 1,-1 1-1,1-1 1,0 1-1,-2 4 1,0-2-6,1 0 0,0 1 0,0 0 0,0-1 1,1 1-1,0 0 0,0 0 0,1 0 0,-2 10 0,3-14-35,-1 1-1,1-1 1,0 1-1,0-1 1,0 0-1,1 1 1,-1-1-1,1 1 0,-1-1 1,1 0-1,0 1 1,0-1-1,0 0 1,0 0-1,0 0 1,0 0-1,0 0 1,4 4-1,-3-4-6,1-1-1,-1 0 1,1 1 0,-1-1 0,1 0 0,-1 0-1,1 0 1,0 0 0,0-1 0,-1 1-1,1-1 1,0 0 0,0 0 0,0 0 0,5 0-1,-3-1 1,0 0 0,1 0-1,-1 0 1,0-1-1,0 1 1,0-1 0,0 0-1,-1-1 1,1 1-1,0-1 1,-1 0 0,0 0-1,0-1 1,0 1 0,0-1-1,0 0 1,3-4-1,2-4 78,-1-1 0,0 1 0,0-1 0,9-25 0,-15 34-71,0 1-1,-1-1 1,1 0-1,-1 0 1,0 1 0,-1-1-1,1 0 1,0 0 0,-1 0-1,0 0 1,0 0-1,0 0 1,-1 0 0,1 0-1,-1 0 1,0 0-1,0 0 1,0 0 0,-1 0-1,1 1 1,-1-1 0,0 0-1,0 1 1,0 0-1,-1-1 1,1 1 0,-1 0-1,0 0 1,-4-3 0,4 4-5,1 0-18,1 0 1,-1 1-1,0 0 1,0-1-1,0 1 1,0 0-1,-1 0 0,1 0 1,0 0-1,0 0 1,-1 1-1,1-1 1,0 0-1,-1 1 0,1 0 1,0 0-1,-1 0 1,1 0-1,0 0 1,-1 0-1,1 0 0,-1 1 1,-2 0-1,0 2-19,-1-1 1,1 1-1,0 0 0,0 0 1,0 1-1,0 0 0,0-1 0,1 2 1,0-1-1,-6 8 0,10-12 1,-1 0-1,1 0 1,0 0 0,0 1-1,0-1 1,0 0-1,0 0 1,0 0-1,0 0 1,0 0 0,0 0-1,0 0 1,0 1-1,-1-1 1,1 0-1,0 0 1,0 0 0,0 0-1,0 0 1,0 0-1,0 1 1,0-1-1,0 0 1,0 0 0,0 0-1,0 0 1,0 0-1,1 0 1,-1 1-1,0-1 1,0 0 0,0 0-1,0 0 1,0 0-1,0 0 1,0 0-1,0 0 1,0 1 0,0-1-1,0 0 1,0 0-1,1 0 1,-1 0-1,0 0 1,0 0 0,0 0-1,0 0 1,0 0-1,9 1-45,9-5-19,-11 2 71,0-1 1,0 0-1,-1-1 0,0 0 1,1 0-1,-2 0 0,1 0 0,0-1 1,6-7-1,7-9 37,17-25 1,-19 24-7,40-57 126,64-120 0,-43 68 48,21-30 385,-91 153-440,-3 11 43,0 19-29,1 53-97,-3 1-1,-12 122 0,-39 150-42,42-309-22,-53 294 12,40-251-14,-58 155 0,71-218-7,4-14 2,1 0 0,-1 0 0,-1 0 0,1 0-1,-4 6 1,5-11 0,1 0 0,0 0 0,0 0 0,0 0 0,0 0 0,0 0 0,-1 0 0,1 0 0,0 0 0,0 0 0,0 0 0,0 0 0,0 0-1,-1 0 1,1 0 0,0 0 0,0 0 0,0 0 0,0 0 0,-1 0 0,1 0 0,0 0 0,0 0 0,0 0 0,0 0 0,-1 0 0,1 0 0,0 0 0,0-1 0,0 1 0,0 0 0,0 0 0,0 0 0,0 0-1,-1 0 1,1 0 0,0-1 0,0 1 0,0 0 0,0 0 0,0 0 0,0 0 0,0 0 0,0-1 0,0 1 0,0 0 0,0 0 0,0 0 0,0 0 0,0-1 0,0 1 0,0 0 0,0 0 0,0 0-1,0 0 1,0-1 0,-3-12 32,2 5-15,0 0 0,1 1 0,0-1 0,0 0 0,1 0 0,0 0 0,0 0 0,1 1 0,0-1 0,5-12-1,-2 9 6,1-1-1,0 1 1,0 1-1,1 0 0,1-1 1,11-11-1,-6 9 9,0 1-1,1 0 1,0 1-1,1 1 1,0 0 0,1 1-1,0 0 1,0 1-1,26-8 1,-23 12-4,0 1 0,0 0 1,0 1-1,0 2 0,1 0 1,-1 0-1,24 5 0,-30-2-50,-1-1 0,-1 2 0,1-1 0,0 2 0,-1-1 0,18 11 0,5 10-3950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12664,'0'0'3300,"13"0"-2425,151 18 1288,-71 4-1261,-58-12-493,1-2-1,48 4 1,10-7 124,127 12-373,-171-11-2962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13464,'0'0'2056,"80"11"-1520,-44-1 15,9 4-127,3 2 8,5-4-24,-5-6 0,2-4-40,1-2 0,-3-6-48,-2 4-8,5-2-240,13 8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13560,'0'0'528,"71"6"8,4 0 64,13 0 8,-7-6-192,-9 2-1,-15 8-167,-3-4-8,-1-8-208,1-2 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48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94 673 9848,'0'0'6999,"-1"11"-6743,0-1-218,-4 42 400,-20 91 0,-11 21 225,18-69-88,15-84-381,1 0 0,1 0 0,0 0 0,1 0-1,1 14 1,1-18 195,1-9 129,5-11-74,58-165 327,-5 15-81,-48 128-533,-7 18 31,1 0 1,15-28-1,-20 41-117,1 0-1,0 0 1,0 0-1,0 1 1,0-1-1,1 1 1,-1 0-1,1 0 1,0 0-1,0 0 1,0 0-1,0 1 1,0 0 0,0 0-1,7-2 1,-10 4-41,0-1 0,0 1 1,0 0-1,1 0 1,-1-1-1,0 1 1,0 0-1,1 0 1,-1 0-1,0 0 1,0 1-1,0-1 1,1 0-1,-1 0 0,0 1 1,0-1-1,0 1 1,0-1-1,0 1 1,0-1-1,1 1 1,-1 0-1,1 1 1,-1 0-2,1 0 0,-1 0 0,1 0 0,-1 0 0,0 0 1,0 0-1,0 0 0,0 1 0,0-1 0,0 0 0,0 3 0,0 7 49,1 0-1,-2 0 0,0 19 0,0-30-74,-1 25 96,0 6 52,-1-1 0,-2 0 0,-11 51 0,11-63-40,3-15-48,0 1 0,0-1-1,0 1 1,0-1 0,-1 1-1,-4 7 1,0-9 304,6-4-355,0 1 0,0 0 1,0 0-1,0-1 0,0 1 1,-1 0-1,1-1 1,0 1-1,0 0 0,0-1 1,0 1-1,0 0 0,0 0 1,0-1-1,0 1 0,0 0 1,0-1-1,1 1 0,-1 0 1,0-1-1,0 1 0,0 0 1,0 0-1,0-1 0,0 1 1,1 0-1,-1 0 0,0-1 1,0 1-1,11-21 135,-2-1 0,7-23 1,-10 25-58,1 0 0,1 0 0,17-29 1,-15 34-6,0 0 0,2 0 1,0 1-1,0 0 0,27-22 1,-37 34-55,0 1 1,0-1-1,1 1 1,-1-1-1,1 1 1,-1 0-1,1 0 1,2-1-1,-4 2-23,-1 0-1,1 0 1,-1 0-1,1 0 0,0 0 1,-1 0-1,1 0 0,-1 0 1,1 0-1,0 0 1,-1 1-1,1-1 0,-1 0 1,1 0-1,-1 0 0,1 1 1,-1-1-1,1 0 1,-1 1-1,1-1 0,-1 1 1,1-1-1,-1 0 0,1 1 1,-1-1-1,0 1 1,1-1-1,-1 1 0,0-1 1,1 1-1,-1-1 0,0 1 1,0 0-1,0-1 1,0 1-1,1-1 0,-1 2 1,3 11 17,-1 0 0,0 0 0,0 1 0,-1-1 0,-2 20 0,-11 66 26,1-29-20,3-29-29,5-31-19,1 1 0,0-1-1,-1 16 1,3-25 19,0-1 0,0 1 0,0-1 1,0 1-1,0 0 0,0-1 0,0 1 0,1-1 0,-1 1 0,0 0 0,0-1 0,0 1 1,1-1-1,-1 1 0,0-1 0,0 1 0,1-1 0,-1 1 0,0-1 0,1 1 0,-1-1 1,1 1-1,-1-1 0,1 0 0,-1 1 0,1-1 0,-1 0 0,1 1 0,0-1 2,1 0 0,-1 0 0,0 1-1,0-1 1,1 0 0,-1-1 0,0 1-1,0 0 1,1 0 0,-1 0 0,0-1-1,0 1 1,2-1 0,6-3 19,-1-1-1,17-10 1,-18 10-14,13-8 35,-2 0 1,0-2-1,31-31 1,44-60 133,-43 46-65,-37 43-65,-12 14-30,1 0 0,0 0 0,-1 1 0,2-1 0,-1 0 0,0 1 0,0-1 0,1 1 0,-1 0-1,6-3 1,-36 82 257,23-61-284,-1 0 0,2 0 1,0 1-1,-2 26 0,6-39 3,0 1 0,0-1 0,0 1 0,0-1 0,1 1 0,-1-1 0,1 0 0,1 1 0,-1-1 0,0 0 0,1 0 0,0 0 0,0 0 0,0 0 0,0 0 0,1 0 0,0-1 0,0 1-1,0-1 1,0 0 0,0 0 0,7 5 0,-7-6 3,0 0-1,0 0 0,0 0 0,1 0 0,-1-1 1,0 1-1,1-1 0,0 0 0,-1 0 0,1 0 1,0-1-1,7 1 0,-8-1 1,0-1 1,0 0-1,0 0 0,0 0 0,0 0 1,-1 0-1,1 0 0,0-1 0,0 1 1,-1-1-1,1 0 0,-1 0 0,0 0 1,1 0-1,-1 0 0,3-4 0,-2 2 10,0 0 0,0 0 1,0 0-1,-1 0 0,1 0 0,-1-1 0,0 1 0,-1-1 0,1 0 0,-1 1 0,1-1 0,-1 0 0,-1 0 0,1 0 0,-1 0 0,0 0 0,0 0 0,0 0 0,-1 0 1,0 1-1,0-1 0,0 0 0,0 0 0,-3-6 0,-2-2 46,-1-1 1,0 1-1,-1 1 1,-1-1-1,0 1 1,-19-20-1,25 29-31,1 1 0,-1-1 0,0 1 0,0 0 0,0-1 0,-1 1 0,1 1-1,0-1 1,-1 0 0,1 1 0,-1 0 0,0 0 0,1 0 0,-1 0 0,0 0 0,1 1 0,-6-1 0,2-3-17,7 4-5,0-1-1,0 1 0,0 0 0,0 0 0,0 0 1,0 0-1,0 0 0,0 0 0,-1 0 0,1 0 1,0-1-1,0 1 0,0 0 0,0 0 0,0 0 1,0 0-1,0 0 0,0-1 0,0 1 0,0 0 1,0 0-1,0 0 0,0 0 0,0 0 0,0-1 1,0 1-1,0 0 0,0 0 0,0 0 0,0 0 1,0 0-1,0 0 0,1-1 0,-1 1 0,0 0 1,0 0-1,0 0 0,0 0 0,0 0 0,0 0 1,0 0-1,0 0 0,0-1 0,1 1 0,-1 0 1,0 0-1,0 0 0,0 0 0,0 0 0,0 0 1,0 0-1,1 0 0,-1 0 0,0 0 0,0 0 1,0 0-1,14-3-19,-1-1 0,-1 0 1,23-10-1,-2 1 8,0 0 8,-6 2-4,1 1 1,52-11-1,-71 19 7,0 1 0,-1 0 1,1 1-1,0 0 0,0 0 0,-1 1 0,1 0 0,0 1 0,-1 0 0,1 0 1,-1 1-1,0 0 0,0 0 0,8 5 0,-12-6 1,1 0 0,-1 1 0,0-1 0,-1 1 0,1 0 0,0 1 0,-1-1 0,5 6 0,-7-6 0,1 0 0,-1 0 0,1 0 0,-1 0 0,0 1 0,0-1 0,-1 0 0,1 1 0,-1-1 0,1 0 0,-1 1 0,-1 6 0,0 2 0,0 1 0,-1-1 1,0 1-1,-1-1 0,0 0 0,-1 0 0,-1 0 1,0-1-1,0 1 0,-1-1 0,-1 0 0,-14 18 1,3-16 37,18-13-32,0 0 1,-1 0-1,1 0 1,0 0-1,0 0 1,-1 0-1,1 0 1,0 0-1,-1 0 1,1 0-1,0 0 1,-1 0-1,1 0 1,0 0-1,-1 0 1,1 0-1,0 0 1,-1 0 0,1-1-1,0 1 1,-1 0-1,1 0 1,0 0-1,0 0 1,-1-1-1,1 1 1,0 0-1,0 0 1,-1-1-1,1 1 1,-1-2 8,1 0 0,0 0 1,-1 1-1,1-1 0,0 0 0,0 0 1,0 0-1,0 1 0,0-1 0,1 0 1,-1 0-1,0 0 0,1 1 0,-1-1 1,1 0-1,0 0 0,0-1 0,7-13-9,-1 0 0,2 0 0,0 0 0,1 1 0,0 1 0,1 0-1,1 0 1,0 1 0,20-16 0,-30 28-6,0-1 0,1 1 0,-1 0 0,1 0 0,-1 0 0,1 0 0,0 0 0,-1 1 0,1-1 0,0 1 0,0-1 0,-1 1 0,1 0 0,0 0 0,0 1 0,-1-1 0,1 0 0,0 1 0,-1 0 0,1-1 0,0 1 0,-1 0 0,1 0 0,-1 1 0,1-1 0,-1 0 0,0 1 0,0 0 0,0-1 0,1 1 0,-2 0 0,1 0 0,0 0 0,0 0 0,-1 1 0,1-1 0,-1 0 0,1 1 0,-1-1 0,0 1 0,1 5 0,41 121 0,-42-124 0,1-1 0,-1 0 0,1 0 0,0 0 0,0 0 0,1 0 0,-1 0 0,1 0 0,-1 0 0,1-1 0,1 0 0,-1 1 0,0-1 0,1-1 0,-1 1 0,1 0 0,0-1 0,0 0 0,0 0 0,0 0 0,0 0 0,1 0 0,-1-1 0,0 0 0,1 0 0,-1 0 0,1-1 0,-1 1 0,1-1 0,-1 0 0,1 0 0,8-2 0,-3-1 0,-1 0 0,0 0 0,0-1 0,0 0 0,0-1 0,13-9 0,43-38 0,-57 46 0,0-1 0,-1 0 0,0 0 0,-1 0 0,1-1 0,9-16 0,-13 10 0,-3 14 0,0 0 0,-1 0 0,1 0 0,0-1 0,0 1 0,0 0 0,0 0 0,0 0 0,0 0 0,0 0 0,0-1 0,-1 1 0,1 0 0,0 0 0,0 0 0,0 0 0,0 0 0,0 0 0,-1 0 0,1 0 0,0 0 0,0 0 0,0-1 0,0 1 0,-1 0 0,1 0 0,0 0 0,0 0 0,0 0 0,0 0 0,-1 0 0,1 0 0,0 0 0,0 1 0,0-1 0,0 0 0,-1 0 0,1 0 0,0 0 0,0 0 0,0 0 0,0 0 0,-1 0 0,1 0 0,0 0 0,0 1 0,0-1 0,0 0 0,0 0 0,0 0 0,-1 0 0,1 0 0,0 1 0,0-1 0,0 0 0,0 0 0,0 0 0,0 0 0,0 0 0,0 1 0,0-1 0,-11 10 0,2 1 0,-1 0 0,1 1 0,1 0 0,0 0 0,-7 14 0,14-22 0,-1-1 0,0 0 0,1 0 0,0 1 0,0-1 0,0 1 0,0-1 0,1 1 0,-1 0 0,1-1 0,0 1 0,0-1 0,0 1 0,1 0 0,-1-1 0,1 1 0,0-1 0,0 1 0,0-1 0,0 1 0,1-1 0,-1 0 0,1 0 0,0 0 0,0 0 0,0 0 0,0 0 0,1 0 0,4 4 0,-5-6 0,0 1 0,0-1 0,0-1 0,0 1 0,0 0 0,0 0 0,0-1 0,0 1 0,1-1 0,-1 0 0,0 0 0,0 0 0,0 0 0,1 0 0,-1 0 0,0 0 0,0-1 0,0 1 0,0-1 0,0 1 0,1-1 0,-1 0 0,0 0 0,3-2 0,-3-1 0,-1 0 0,1 0 0,-1 0 0,1-1 0,-1 1 0,0 0 0,-1-1 0,1 1 0,-1-5 0,1 6 0,-1-7 0,1 1 0,-1 0 0,-1 0 0,0-1 0,0 1 0,-1 0 0,0 0 0,0 0 0,-1 1 0,0-1 0,-1 0 0,-6-10 0,5 12 0,3 4 0,-1 0 0,1 0 0,0 0 0,0-1 0,0 1 0,0-1 0,0 1 0,1-1 0,-2-4 0,3 7 0,1 0 0,-1-1 0,0 1 0,1 0 0,-1 0 0,0 0 0,1 0 0,0 1 0,-1-1 0,1 0 0,-1 0 0,1 0 0,0 0 0,0 0 0,-1 1 0,1-1 0,0 0 0,0 1 0,0-1 0,0 1 0,0-1 0,0 1 0,0-1 0,0 1 0,0 0 0,1-1 0,3-1 0,2-2 0,-1 0 0,2 1 0,-1 0 0,0 0 0,0 1 0,15-3 0,47-3 0,-64 7 0,31-1 0,0 2 0,1 1 0,-1 2 0,0 1 0,0 2 0,51 15 0,-67-19 0,2 2 0,-22-3 0,0-1 0,0 0 0,1 0 0,-1 0 0,0 1 0,0-1 0,0 0 0,1 0 0,-1 0 0,0 0 0,0 1 0,0-1 0,1 0 0,-1 0 0,0 0 0,0 0 0,1 0 0,-1 0 0,0 0 0,1 0 0,-1 0 0,0 0 0,0 0 0,1 0 0,-1 0 0,0 0 0,0 0 0,1 0 0,-1 0 0,0 0 0,0 0 0,1 0 0,-1 0 0,0 0 0,0-1 0,1 1 0,-1 0 0,0 0 0,0 0 0,1 0 0,-1-1 0,0 1 0,0 0 0,0 0 0,0 0 0,1-1 0,-1 1 0,0 0 0,0 0 0,0-1 0,0 1 0,0 0 0,0 0 0,0-1 0,0 1 0,0 0 0,1-1 0,-3 1 0,0 0 0,0 0 0,0 0 0,0 0 0,1 0 0,-1 1 0,0-1 0,0 1 0,-2 0 0,3-1 0,-14 5 0,0 0 0,0 1 0,0 0 0,1 1 0,-18 12 0,23-13 0,0 0 0,1 1 0,0 0 0,0 1 0,1-1 0,0 1 0,0 1 0,-10 16 0,14-20 0,0 0 0,0 1 0,1-1 0,0 0 0,0 1 0,0-1 0,-1 9 0,3-12 0,0 0 0,0 1 0,0-1 0,1 0 0,-1 0 0,1 0 0,-1 0 0,1 0 0,0 0 0,0 0 0,0 0 0,0 0 0,0 0 0,0 0 0,0 0 0,1-1 0,-1 1 0,1-1 0,-1 1 0,1-1 0,0 1 0,-1-1 0,4 2 0,2 1 0,0 0 0,1-1 0,-1 0 0,0 0 0,1-1 0,0 0 0,-1 0 0,1-1 0,0 1 0,0-2 0,0 1 0,0-1 0,0-1 0,0 1 0,8-3 0,-4 1 0,0 0 0,0-1 0,-1-1 0,0 0 0,1 0 0,-2-1 0,1-1 0,0 0 0,12-10 0,8-11 0,-1-1 0,-2-2 0,0 0 0,-3-2 0,0-1 0,-2-1 0,33-68 0,-45 79 0,-1-2 0,-1 1 0,-1-1 0,-1-1 0,-2 1 0,0-1 0,-2 0 0,0 0 0,-2 0 0,-1 0 0,-2 0 0,-8-52 0,7 59 0,-6 37 0,-2 30 0,-6 29 0,-13 136 0,27-145 0,1-2 0,-20 112 0,16-157 0,5-17 0,-1 0 0,1 0 0,0 0 0,1 0 0,-1 7 0,2-18 0,0-1 0,0 0 0,1 0 0,1 1 0,-1-1 0,1 1 0,4-8 0,1 0 0,0 1 0,17-24 0,58-55 0,-82 92 0,0 0 0,0 0 0,0 0 0,1 0 0,-1 0 0,0 0 0,0 0 0,0 1 0,1-1 0,-1 0 0,0 1 0,1-1 0,1 0 0,-3 1 0,1 0 0,-1 0 0,1 1 0,-1-1 0,1 0 0,-1 0 0,0 0 0,1 0 0,-1 0 0,1 0 0,-1 1 0,1-1 0,-1 0 0,0 0 0,1 1 0,-1-1 0,0 0 0,1 1 0,-1-1 0,0 0 0,1 1 0,-1-1 0,0 0 0,0 1 0,1-1 0,-1 1 0,2 4 0,-1-1 0,0 1 0,0 0 0,0-1 0,-1 1 0,1 5 0,-1-1 0,2 43 0,-2-36 0,1 1 0,2 19 0,-2-29 0,5 12 0,-6-18 0,1-1 0,0 1 0,-1-1 0,1 1 0,-1-1 0,1 0 0,0 1 0,-1-1 0,1 0 0,0 0 0,-1 1 0,1-1 0,0 0 0,0 0 0,-1 0 0,1 0 0,0 0 0,0 0 0,-1 0 0,1 0 0,0 0 0,-1 0 0,1 0 0,0-1 0,-1 1 0,1 0 0,0 0 0,-1-1 0,2 0 0,12-5 0,0-1 0,0 0 0,-1-1 0,0-1 0,16-14 0,53-57 0,-75 74 0,1-4 0,0 1 0,0-1 0,-1-1 0,0 1 0,0-1 0,-1 0 0,4-12 0,-10 22 0,0 0 0,1 1 0,-1-1 0,0 0 0,0 0 0,0 1 0,0-1 0,0 0 0,0 0 0,0 0 0,0 0 0,0 1 0,0-1 0,0 0 0,0 0 0,0 0 0,-1-1 0,9 3 0,-2 2 0,-1 1 0,1-1 0,-1 1 0,1 1 0,-1-1 0,-1 1 0,1-1 0,0 2 0,-1-1 0,0 0 0,-1 1 0,1 0 0,5 11 0,3 11 0,15 52 0,-22-61 0,-1-9 0,-1 3 0,1 0 0,1-1 0,0 0 0,0 0 0,11 17 0,-14-27 0,-1-1 0,0 0 0,1 0 0,-1 1 0,1-1 0,-1 0 0,1 0 0,-1 0 0,1-1 0,0 1 0,-1 0 0,1 0 0,0-1 0,0 0 0,-1 1 0,1-1 0,0 0 0,0 1 0,0-1 0,0 0 0,-1-1 0,1 1 0,0 0 0,0 0 0,2-1 0,0 0 0,-1 0 0,1-1 0,-1 1 0,1-1 0,-1 1 0,0-1 0,0 0 0,0 0 0,0 0 0,0-1 0,0 1 0,2-4 0,12-12 0,-11 12 0,-1 0 0,1 0 0,-1-1 0,0 0 0,-1 0 0,1 0 0,3-10 0,-6 11 0,-5 9 0,-4 10 0,6-5 0,0 0 0,0 0 0,0-1 0,1 1 0,0 0 0,1 0 0,3 14 0,-4-18 0,2 1 0,-1 0 0,0-1 0,1 1 0,0-1 0,0 0 0,1 1 0,-1-1 0,1 0 0,0 0 0,0-1 0,0 1 0,0-1 0,4 4 0,-5-6 0,-1 0 0,1 0 0,-1 0 0,1-1 0,-1 1 0,1 0 0,0-1 0,-1 1 0,1-1 0,0 1 0,0-1 0,-1 0 0,1 0 0,0 0 0,0 0 0,-1 0 0,1 0 0,0 0 0,0-1 0,-1 1 0,1-1 0,0 1 0,-1-1 0,1 0 0,0 0 0,-1 1 0,1-1 0,1-2 0,0 1 0,0 0 0,0-1 0,-1 1 0,1-1 0,-1 0 0,0 1 0,1-1 0,-1 0 0,0-1 0,-1 1 0,1 0 0,1-5 0,-1 0 0,0 0 0,0 0 0,-1 0 0,0-1 0,0 1 0,-1 0 0,0 0 0,-1-1 0,0 1 0,0 0 0,-4-12 0,3 14 0,0 0 0,0 1 0,-1-1 0,0 0 0,0 1 0,0 0 0,-1 0 0,0 0 0,0 0 0,0 0 0,0 1 0,-1 0 0,0 0 0,0 0 0,0 0 0,-6-2 0,-31-18 0,43 22 0,0 1 0,0-1 0,0 1 0,0 0 0,1-1 0,-1 1 0,1 0 0,-1 0 0,3-2 0,4-1 0,1-1 0,-1 1 0,1 1 0,0-1 0,0 2 0,0-1 0,10-1 0,2 1 0,0 1 0,22 0 0,-31 2 0,0 0 0,-1 1 0,1 1 0,-1 0 0,1 0 0,-1 1 0,15 5 0,-22-6 0,0 0 0,-1 0 0,1 0 0,0 0 0,-1 1 0,1-1 0,-1 1 0,0 0 0,0 0 0,0 0 0,0 1 0,-1-1 0,1 1 0,-1-1 0,0 1 0,0 0 0,0 0 0,0 0 0,-1 0 0,0 0 0,0 0 0,2 8 0,-2-3 0,0-1 0,-1 0 0,1 1 0,-2-1 0,1 0 0,-1 1 0,0-1 0,-1 0 0,0 0 0,0 0 0,-1 0 0,0 0 0,-6 10 0,8-17 0,1-6 0,4-17 0,9-31 0,-8 38 0,0 1 0,15-26 0,-16 33 0,0 1 0,0 0 0,1 0 0,0 0 0,0 0 0,0 1 0,1-1 0,6-4 0,-11 10 0,0-1 0,0 0 0,0 0 0,0 1 0,0-1 0,0 1 0,0-1 0,0 1 0,0-1 0,0 1 0,0-1 0,0 1 0,1 0 0,-1 0 0,0 0 0,0 0 0,0 0 0,0 0 0,0 0 0,1 0 0,0 0 0,-1 1 0,0 0 0,1 1 0,-1-1 0,0 0 0,0 0 0,0 1 0,0-1 0,0 1 0,-1-1 0,1 1 0,0-1 0,-1 1 0,1-1 0,-1 1 0,1 1 0,3 12 0,-1-1 0,0 0 0,-1 1 0,0-1 0,-2 1 0,0-1 0,0 1 0,-1 0 0,-6 24 0,5-30 0,13-32 0,1 1 0,1 0 0,1 0 0,1 2 0,29-31 0,-44 50 0,0 1 0,1-1 0,-1 1 0,0 0 0,1-1 0,-1 1 0,1 0 0,-1-1 0,0 1 0,1 0 0,-1 0 0,1-1 0,-1 1 0,1 0 0,-1 0 0,1 0 0,-1 0 0,1-1 0,-1 1 0,1 0 0,-1 0 0,1 0 0,-1 0 0,1 0 0,-1 1 0,1-1 0,0 0 0,-1 0 0,1 0 0,-1 0 0,0 0 0,1 1 0,-1-1 0,1 0 0,-1 0 0,1 1 0,-1-1 0,1 0 0,-1 1 0,0-1 0,1 1 0,-1-1 0,0 0 0,1 1 0,-1-1 0,0 1 0,0-1 0,1 1 0,-1-1 0,0 1 0,0-1 0,0 1 0,10 32 0,-9-29 0,17 119 0,-18-121 0,1 1 0,0 0 0,0 0 0,-1-1 0,2 1 0,-1 0 0,0-1 0,0 1 0,1-1 0,-1 0 0,1 1 0,0-1 0,0 0 0,0 0 0,0 0 0,0 0 0,0 0 0,1-1 0,-1 1 0,0-1 0,1 1 0,0-1 0,-1 0 0,1 0 0,0 0 0,-1 0 0,5 0 0,0 0 0,0-1 0,0 0 0,0-1 0,-1 0 0,1 0 0,0 0 0,0-1 0,-1 1 0,1-2 0,10-4 0,11-7 0,34-24 0,-8 4 0,97-67 0,-93 60 0,-55 39 0,1-1 0,-1 1 0,1-1 0,-1 0 0,0 0 0,0 0 0,0-1 0,0 1 0,-1-1 0,0 1 0,3-5 0,-52 28 0,29-10 0,0 0 0,0 1 0,2 1 0,-1 1 0,1 0 0,1 1 0,-19 23 0,24-25 0,-1 2 0,1 0 0,-11 21 0,19-31 0,0 0 0,0 0 0,0 0 0,1 0 0,0 0 0,0 0 0,0 0 0,0 0 0,1 0 0,0 0 0,0 1 0,0-1 0,0 0 0,0 0 0,2 6 0,-2-9 0,0 0 0,1 0 0,-1 0 0,0 0 0,1-1 0,-1 1 0,1 0 0,-1 0 0,1 0 0,-1 0 0,1 0 0,-1 0 0,1-1 0,0 1 0,0 0 0,-1-1 0,1 1 0,0 0 0,0-1 0,0 1 0,0-1 0,-1 1 0,1-1 0,0 0 0,0 1 0,0-1 0,0 0 0,0 0 0,0 1 0,0-1 0,0 0 0,0 0 0,0 0 0,0 0 0,0 0 0,0-1 0,0 1 0,0 0 0,2-1 0,0 0 0,1-1 0,-1 1 0,1-1 0,-1 0 0,1 0 0,-1 0 0,0-1 0,0 1 0,4-5 0,9-11 0,-1 0 0,0-1 0,-2-1 0,15-27 0,-28 47 0,0 0 0,1-1 0,-1 1 0,0 0 0,0 0 0,0 0 0,0-1 0,0 1 0,1 0 0,-1 0 0,0 0 0,0 0 0,0 0 0,1 0 0,-1-1 0,0 1 0,0 0 0,0 0 0,1 0 0,-1 0 0,0 0 0,0 0 0,1 0 0,-1 0 0,0 0 0,0 0 0,0 0 0,1 0 0,-1 0 0,0 0 0,0 0 0,1 0 0,-1 0 0,0 0 0,0 0 0,0 1 0,1-1 0,-1 0 0,0 0 0,0 0 0,0 0 0,1 0 0,-1 1 0,0-1 0,0 0 0,0 0 0,0 0 0,0 0 0,1 1 0,-1-1 0,0 0 0,0 0 0,0 1 0,8 11 0,-7-10 0,6 9 0,1 0 0,0-1 0,0 0 0,1 0 0,1-1 0,-1 0 0,2-1 0,-1 0 0,21 12 0,-25-18 0,1 0 0,-1 0 0,1 0 0,0-1 0,-1 0 0,1 0 0,0 0 0,0-1 0,0 0 0,0-1 0,0 1 0,0-1 0,-1-1 0,1 1 0,0-1 0,-1-1 0,1 1 0,-1-1 0,0 0 0,1 0 0,-2-1 0,1 1 0,0-2 0,-1 1 0,10-10 0,12-17 0,-1-1 0,-2-1 0,-1-2 0,-1 0 0,-2-1 0,-2-1 0,-1-1 0,-2-1 0,18-73 0,21-205 0,-23 124 0,-26 170 0,-3 16 0,0 0 0,-1 1 0,0-1 0,0 0 0,0 0 0,-1 0 0,-1-11 0,1 18 0,0 0 0,0-1 0,0 1 0,0 0 0,0 0 0,0 0 0,-1 0 0,1 0 0,0 0 0,0 0 0,0-1 0,0 1 0,0 0 0,0 0 0,0 0 0,0 0 0,-1 0 0,1 0 0,0 0 0,0 0 0,0 0 0,0 0 0,0 0 0,0 0 0,-1 0 0,1 0 0,0 0 0,0 0 0,0 0 0,0 0 0,0 0 0,-1 0 0,1 0 0,0 0 0,0 0 0,0 0 0,0 0 0,0 0 0,0 0 0,-1 0 0,1 0 0,0 0 0,0 0 0,0 0 0,0 0 0,0 1 0,0-1 0,0 0 0,0 0 0,0 0 0,-1 0 0,1 0 0,0 0 0,0 0 0,0 1 0,0-1 0,0 0 0,0 0 0,0 0 0,0 0 0,0 0 0,0 1 0,0-1 0,-13 47 0,2-12 0,-5 54 0,-8 161 0,22-220 0,-1 38 0,3 0 0,13 107 0,-13-174 0,4 23 0,8 31 0,-11-50 0,0 0 0,1 0 0,0 0 0,0 0 0,0 0 0,1-1 0,0 1 0,-1-1 0,2 1 0,-1-1 0,0 0 0,8 6 0,-8-8 0,0 0 0,0-1 0,1 1 0,-1-1 0,0 0 0,1 0 0,-1 0 0,1 0 0,0-1 0,-1 1 0,1-1 0,0 0 0,-1 0 0,1-1 0,-1 1 0,1-1 0,0 1 0,-1-1 0,1 0 0,-1 0 0,0-1 0,1 1 0,-1-1 0,0 0 0,0 0 0,0 0 0,3-2 0,7-6 0,-1 0 0,-1 0 0,1-1 0,16-22 0,-6 6 0,-8 12 0,-2-1 0,1-1 0,-2 0 0,10-20 0,-14 26 0,-4 7 0,-4 7 0,-5 11 0,2 0 0,-1 0 0,2 1 0,-3 19 0,6-29 0,0-1 0,0 1 0,0 0 0,0-1 0,1 1 0,-1-1 0,1 1 0,0-1 0,1 1 0,-1-1 0,1 0 0,0 0 0,0 0 0,0 0 0,1 0 0,-1 0 0,4 3 0,-3-4 0,-1 0 0,1 0 0,0 0 0,0-1 0,0 0 0,0 1 0,0-1 0,0 0 0,0 0 0,1-1 0,-1 1 0,1-1 0,0 0 0,-1 0 0,1 0 0,0 0 0,-1-1 0,1 1 0,0-1 0,6 0 0,15-4 0,0-2 0,0-1 0,-1 0 0,38-18 0,0 0 0,-32 15 0,-22 8 0,-1 0 0,1 0 0,-1-1 0,0-1 0,0 1 0,12-9 0,-12 7 0,0 1 0,0-1 0,1 1 0,0 0 0,14-5 0,-15 7 0,-1 0 0,-7 5 0,-4 12 0,-8 30 0,8-34 0,2 1 0,0-1 0,0 1 0,-1 19 0,4-27 0,0-1 0,0 1 0,1 0 0,-1 0 0,1-1 0,0 1 0,0 0 0,0-1 0,1 1 0,-1-1 0,1 0 0,0 1 0,0-1 0,0 0 0,0 0 0,0 0 0,1 0 0,-1 0 0,4 2 0,1 1 0,-1-1 0,1 1 0,1-1 0,-1-1 0,1 1 0,0-1 0,0-1 0,0 1 0,0-1 0,0-1 0,15 3 0,-19-5 94,-1 0 1,0 0-1,0 0 1,1-1-1,-1 1 1,0-1-1,0 0 0,5-2 1,10-6-4880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48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19703,'0'0'1256,"78"-26"-760,-42 20 0,-3 6-16,1 6-8,-2 4-368,-8 0-8,-10-4-112,-7 0 8,-3 1-112,-8-5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48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16072,'0'0'543,"115"-34"-7,-28 20 280,20-4 8,1 8-56,-3 8-8,-2 2-176,-12 0 8,-11 0-112,-17 0 0,-11 0-200,-13-4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53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117 708 10248,'0'0'9642,"-8"16"-9166,4-10-422,-2 4 21,0 1-1,1 0 1,0 0-1,1 0 1,0 0-1,1 1 0,0-1 1,0 1-1,0 19 1,2 27 233,1 18 336,-16 110 0,2-88-171,-17 87 842,30-167-625,1-18-248,7-13 276,59-350 1154,-55 300-1418,20-65 0,-6 34 1,-20 72-263,1 0 1,15-34 0,-17 46-70,1 1 0,0-1 1,1 2-1,0-1 0,1 0 0,0 1 0,14-13 1,-19 19-92,0 0 1,1 0-1,0 0 1,-1 1-1,1-1 1,0 1-1,0 0 1,0 0-1,0 0 1,0 0-1,0 0 1,0 1 0,0-1-1,1 1 1,-1 0-1,0 0 1,0 0-1,0 0 1,0 1-1,0-1 1,1 1-1,-1 0 1,0 0-1,0 0 1,5 3-1,-3-2 23,0 1 0,0 1 0,0-1 1,0 1-1,0 0 0,-1 0 0,0 0 0,0 0 0,0 1 0,0 0 0,-1-1 0,6 11 0,-3-1-55,0 0 0,0 0 0,-1 1 0,-1 0 0,-1 0 0,0 0 0,-1 0 0,0 0 0,-1 0 0,-1 0 0,-3 27 0,2-37 0,-1 1 0,0 0 0,-1-1 0,1 1 0,-1-1 0,0 0 0,0 0 0,-1 0 0,1 0 0,-1 0 0,0-1 0,-1 0 0,1 0 0,-1 0 0,0 0 0,1-1 0,-2 0 0,1 0 0,0 0 0,-7 2 0,3-1 0,0-1 0,0 0 0,0 0 0,-1-1 0,1 0 0,-1-1 0,1 0 0,-1-1 0,1 0 0,-1 0 0,-16-3 0,21 2 0,1-1 0,0 1 0,0-1 0,0 1 0,0-1 0,1-1 0,-1 1 0,0 0 0,1-1 0,-1 0 0,1 0 0,0 0 0,0 0 0,-4-6 0,7 8 0,-1 0 0,1 0 0,0 0 0,0 0 0,0-1 0,0 1 0,0 0 0,1 0 0,-1 0 0,0 0 0,0 0 0,1 0 0,-1 0 0,0 0 0,1 0 0,-1 0 0,1 0 0,0 0 0,-1 0 0,1 0 0,0 0 0,-1 0 0,1 1 0,1-2 0,23-22 0,-13 15 0,1 1 0,-1 0 0,1 1 0,1 1 0,14-6 0,75-20 0,-34 12 0,-43 11 0,16-4 0,44-21 0,-73 27 0,-1 1 0,0-2 0,0 1 0,0-2 0,-1 1 0,0-1 0,15-18 0,-2-1 0,-2-2 0,-1-1 0,34-64 0,-45 74 0,-1 0 0,-1 0 0,-1-1 0,-1 0 0,-1 0 0,-1 0 0,2-40 0,-6 31 0,2-13 0,-2-1 0,-11-76 0,11 118 0,-1 0 0,1 1 0,-1-1 0,0 0 0,0 1 0,0-1 0,-1 1 0,1-1 0,0 1 0,-3-3 0,3 4 0,1 0 0,-1 1 0,0-1 0,1 1 0,-1 0 0,0-1 0,0 1 0,1-1 0,-1 1 0,0 0 0,0 0 0,0 0 0,1-1 0,-1 1 0,0 0 0,0 0 0,0 0 0,0 0 0,1 0 0,-1 0 0,0 0 0,0 1 0,0-1 0,1 0 0,-1 0 0,0 1 0,0-1 0,0 0 0,1 1 0,-1-1 0,0 1 0,1-1 0,-1 1 0,0-1 0,1 1 0,-1-1 0,1 1 0,-2 1 0,-6 7 0,-1 0 0,1 1 0,1 0 0,0 1 0,0 0 0,1 0 0,-8 18 0,0 9 0,-10 40 0,10-27 0,3 0 0,-8 72 0,18-101 0,0-1 0,1 1 0,1-1 0,1 1 0,1-1 0,0 0 0,2 1 0,12 32 0,-3-14 0,-8-24 0,0 0 0,0 0 0,17 27 0,-20-39 0,-1 0 0,1-1 0,0 1 0,0-1 0,1 0 0,-1 1 0,1-1 0,-1-1 0,1 1 0,0-1 0,0 1 0,0-1 0,0 0 0,1 0 0,-1-1 0,0 0 0,1 1 0,9 0 0,-10-2 0,1 0 0,0 0 0,-1-1 0,1 0 0,0 0 0,-1 0 0,1 0 0,-1-1 0,0 1 0,8-5 0,40-27 0,-30 18 0,-1 0 0,-1-1 0,-1-2 0,0 0 0,-1 0 0,19-27 0,-29 32 0,-2 6 0,-1-1 0,0 1 0,0-1 0,4-10 0,-9 17 0,1 0 0,-1 0 0,1 0 0,-1 0 0,0-1 0,0 1 0,1 0 0,-1 0 0,0 0 0,0 0 0,0 0 0,0 0 0,0-1 0,0 1 0,0 0 0,0 0 0,-1 0 0,1 0 0,0 0 0,-1 0 0,1 0 0,-1 0 0,1 0 0,-1 0 0,1 0 0,-1 0 0,0 0 0,1 0 0,-1 0 0,0 0 0,0 1 0,0-1 0,0 0 0,0 1 0,0-1 0,0 0 0,0 1 0,0-1 0,0 1 0,-2-1 0,1 0 0,-1 1 0,0 0 0,0 0 0,1-1 0,-1 1 0,0 1 0,0-1 0,1 0 0,-1 1 0,0-1 0,0 1 0,1 0 0,-1 0 0,1 0 0,-1 0 0,1 1 0,-1-1 0,-3 4 0,-5 3 0,0 1 0,-14 14 0,23-20 0,-6 5 0,1 1 0,0 0 0,1 1 0,0-1 0,0 1 0,1 1 0,0-1 0,1 1 0,0-1 0,1 1 0,0 0 0,-2 19 0,5-26 0,0 0 0,0 0 0,1-1 0,0 1 0,-1 0 0,1 0 0,1-1 0,-1 1 0,0-1 0,1 1 0,0-1 0,-1 0 0,6 7 0,5 11 0,-11-20 0,-1 0 0,1 1 0,0-1 0,-1 0 0,1 1 0,0-1 0,0 0 0,0 0 0,0 0 0,0 0 0,1 0 0,-1 0 0,0 0 0,0 0 0,1 0 0,-1-1 0,0 1 0,1 0 0,-1-1 0,1 1 0,-1-1 0,1 0 0,-1 1 0,1-1 0,1 0 0,1 0 0,-1-1 0,0 1 0,1-1 0,-1 0 0,0 0 0,0 0 0,0-1 0,1 1 0,-1-1 0,-1 0 0,4-2 0,4-4 0,0 0 0,-1 0 0,0-1 0,0 0 0,9-15 0,-10 13 0,-1-1 0,0 0 0,-1 0 0,0-1 0,-1 0 0,-1 0 0,0 0 0,-1-1 0,0 1 0,-1-1 0,-1 0 0,0-24 0,1 52 0,0 0 0,1-1 0,0 1 0,8 21 0,-1-3 0,-8-27 0,1 7 0,1-1 0,0 1 0,8 16 0,-10-26 0,-1 1 0,1-1 0,0 0 0,-1 0 0,1 0 0,0 1 0,0-2 0,0 1 0,4 2 0,-5-3 0,0 0 0,0-1 0,1 1 0,-1-1 0,0 1 0,0-1 0,1 0 0,-1 0 0,0 1 0,1-1 0,-1 0 0,0 0 0,1 0 0,-1 0 0,0-1 0,0 1 0,1 0 0,-1 0 0,0-1 0,3 0 0,0-2 0,0 0 0,-1 1 0,1-1 0,-1-1 0,1 1 0,-1 0 0,0-1 0,5-7 0,3-3 0,29-38 0,-29 37 0,0 0 0,1 1 0,22-21 0,-34 35 0,0 0 0,0 0 0,0-1 0,0 1 0,1 0 0,-1 0 0,0 0 0,0 0 0,0-1 0,0 1 0,1 0 0,-1 0 0,0 0 0,0 0 0,0 0 0,1 0 0,-1 0 0,0 0 0,0 0 0,0-1 0,1 1 0,-1 0 0,0 0 0,0 0 0,1 0 0,-1 0 0,0 0 0,0 0 0,0 0 0,1 1 0,-1-1 0,0 0 0,0 0 0,0 0 0,1 0 0,-1 0 0,0 0 0,0 0 0,0 0 0,1 1 0,-1-1 0,0 0 0,0 0 0,0 0 0,0 0 0,1 1 0,1 14 0,-7 19 0,3-21 0,-2 8 0,0 0 0,0 27 0,4-38 0,0-10 0,0 0 0,0 0 0,0 0 0,0 0 0,0 0 0,0 0 0,0 0 0,0 0 0,0 0 0,0 0 0,0 0 0,0 0 0,0 0 0,0 0 0,0 0 0,1 0 0,-1 0 0,0 0 0,0 0 0,0 0 0,0 0 0,0 0 0,0 0 0,0 0 0,0 0 0,0 0 0,0 1 0,9-13 0,0 2 0,0-1 0,0 0 0,11-23 0,-2 6 0,-2 8 0,-15 20 0,-1 0 0,0 0 0,1 0 0,-1-1 0,1 1 0,-1 0 0,0 0 0,1 0 0,-1 0 0,1 0 0,-1 0 0,0 0 0,1 0 0,-1 0 0,1 0 0,-1 0 0,1 0 0,-1 0 0,0 1 0,1-1 0,-1 0 0,1 0 0,-1 0 0,0 0 0,1 1 0,-1-1 0,0 0 0,1 0 0,-1 1 0,0-1 0,1 0 0,-1 1 0,0-1 0,0 0 0,1 1 0,-1-1 0,0 1 0,0-1 0,0 0 0,0 1 0,1-1 0,-1 1 0,0-1 0,0 0 0,0 1 0,0-1 0,0 1 0,0 0 0,6 19 0,2 0 0,0 0 0,1-1 0,18 30 0,-24-45 0,1-1 0,-1 1 0,1 0 0,0-1 0,0 0 0,0 0 0,1 0 0,-1 0 0,0-1 0,1 1 0,0-1 0,0 0 0,-1-1 0,1 1 0,0-1 0,0 0 0,1 0 0,-1-1 0,0 0 0,0 1 0,0-2 0,0 1 0,0 0 0,0-1 0,0 0 0,0 0 0,0-1 0,0 0 0,0 1 0,6-5 0,4-2 0,-1 0 0,0-1 0,-1-1 0,0-1 0,14-14 0,-20 19 0,-1-1 0,-1 1 0,1-1 0,-1-1 0,0 1 0,-1-1 0,0 0 0,0 0 0,0 0 0,-1-1 0,3-14 0,-5 21 0,-1 0 0,1-1 0,-1 1 0,0 0 0,0-1 0,0 1 0,0 0 0,0-1 0,0 1 0,-1 0 0,1-1 0,-1 1 0,1 0 0,-1 0 0,0-1 0,0 1 0,0 0 0,0 0 0,-1 0 0,1 0 0,0 0 0,-1 0 0,1 1 0,-1-1 0,0 0 0,0 1 0,1-1 0,-1 1 0,0 0 0,0 0 0,0 0 0,-5-2 0,3 2 0,0 0 0,0 0 0,0 1 0,0-1 0,0 1 0,0 0 0,0 0 0,-1 1 0,1-1 0,0 1 0,0 0 0,0 0 0,0 0 0,0 1 0,1-1 0,-1 1 0,0 0 0,-4 3 0,4-2 0,-1 0 0,1 1 0,0-1 0,0 1 0,0 0 0,1 0 0,-1 0 0,1 0 0,0 1 0,0 0 0,1-1 0,-1 1 0,1 0 0,0 0 0,0 0 0,1 1 0,0-1 0,-1 0 0,2 0 0,-1 1 0,1-1 0,0 1 0,0 5 0,1-3 0,0 0 0,1 0 0,0-1 0,0 1 0,1-1 0,0 1 0,0-1 0,1 0 0,-1 0 0,2 0 0,-1-1 0,1 1 0,0-1 0,0 0 0,9 7 0,0-2 0,0 0 0,0-1 0,1 0 0,1-2 0,0 1 0,0-2 0,0 0 0,1-1 0,0-1 0,18 3 0,-28-7 0,0-1 0,0 1 0,0-2 0,-1 1 0,1-1 0,0 0 0,0 0 0,-1-1 0,1 0 0,0 0 0,-1 0 0,0-1 0,0 0 0,0 0 0,0-1 0,0 0 0,0 0 0,-1 0 0,0 0 0,7-8 0,-11 10 94,1 1 1,-1-1-1,1 0 1,-1 0-1,1-1 1,-1 1-1,0 0 0,1-3 1,1-7-4880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55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17 122 10248,'0'0'9649,"-3"17"-9031,-2 11-209,1 0 0,1 1-1,1-1 1,2 1 0,5 44-1,-3-64-207,0-1 0,0 1 0,1-1-1,0 1 1,0-1 0,6 8 0,-8-14-146,0 0 0,0-1 0,0 1 0,0-1 1,0 1-1,0-1 0,1 0 0,-1 1 0,0-1 0,1 0 1,-1 0-1,1 0 0,0 0 0,-1 0 0,1 0 0,0-1 0,-1 1 1,1 0-1,0-1 0,0 0 0,0 1 0,0-1 0,-1 0 1,1 0-1,0 0 0,0 0 0,0 0 0,0 0 0,0 0 0,-1-1 1,1 1-1,0-1 0,0 0 0,2 0 0,11-7 175,0 0 0,-1-1 0,1-1 0,-2 0 0,0-1 0,0 0 0,11-13 1,-2-2 296,0 0 1,26-44 0,-42 61-303,-3 5 0,0-1 0,0 0 0,0 0 0,-1 0 0,1 0 0,-1 0 0,0 0 0,-1 0 0,1-1 0,0-9 0,-7 41 107,5-15-332,0 1 0,1-1 0,1 0 0,0 1 0,0-1 0,1 0 0,0 0 0,1-1 0,7 16 0,-7-19 0,1-1 0,-1 1 0,1-1 0,0 0 0,0 0 0,1 0 0,0-1 0,0 0 0,0 0 0,0-1 0,1 1 0,0-1 0,0-1 0,11 5 0,-15-6 0,1-1 0,-1 0 0,0 0 0,0 0 0,0 0 0,1-1 0,-1 1 0,0-1 0,1 0 0,-1 0 0,0 0 0,1 0 0,-1-1 0,0 1 0,1-1 0,-1 0 0,0 0 0,0 0 0,0 0 0,0 0 0,0-1 0,0 0 0,0 1 0,0-1 0,-1 0 0,1-1 0,-1 1 0,1 0 0,3-6 0,-2 4 0,-1-1 0,0 1 0,0-1 0,0 0 0,0 0 0,-1 0 0,0 0 0,0-1 0,0 1 0,-1-1 0,0 1 0,0-1 0,0 0 0,-1 1 0,1-1 0,-1 0 0,-1-6 0,-2-6 0,1 1 0,-2 1 0,0-1 0,-10-23 0,5 25 0,0-2 0,9 17 0,0-1 0,0 0 0,0 1 0,0-1 0,0 0 0,0 1 0,0-1 0,0 0 0,0 1 0,1-1 0,-1 1 0,0-1 0,1 0 0,-1 1 0,0-1 0,1 1 0,-1-1 0,1 1 0,-1-1 0,0 1 0,1-1 0,-1 1 0,1-1 0,0 1 0,-1 0 0,2-1 0,3-2 0,0 1 0,0-1 0,0 1 0,0 1 0,0-1 0,1 1 0,-1 0 0,8-1 0,48-1 0,-46 3 0,182 10 0,-158-7 0,-38-3 0,-1 0 0,1 0 0,-1 0 0,1 0 0,-1 0 0,1 0 0,-1 0 0,1 0 0,-1 1 0,1-1 0,-1 0 0,1 0 0,-1 0 0,0 0 0,1 1 0,-1-1 0,1 0 0,-1 1 0,0-1 0,1 0 0,-1 1 0,1-1 0,-1 0 0,0 1 0,0-1 0,1 0 0,-1 1 0,0-1 0,0 1 0,1 0 0,-1 0 0,0 0 0,0 0 0,-1 0 0,1 0 0,0 0 0,0 0 0,-1 0 0,1 0 0,-1 0 0,1 0 0,-1 0 0,1 0 0,-1-1 0,0 2 0,-32 32 0,26-28 0,-15 16 0,-29 39 0,44-51 0,0 1 0,0 0 0,1 0 0,0 1 0,1 0 0,-5 19 0,9-30 0,1 1 0,-1-1 0,1 1 0,0-1 0,-1 1 0,1-1 0,0 1 0,0 0 0,0-1 0,0 1 0,0 0 0,1-1 0,-1 1 0,0-1 0,1 1 0,-1-1 0,1 1 0,0-1 0,-1 1 0,1-1 0,0 1 0,0-1 0,0 0 0,0 0 0,0 1 0,0-1 0,0 0 0,0 0 0,1 0 0,-1 0 0,0 0 0,1 0 0,-1-1 0,1 1 0,-1 0 0,2 0 0,1 0 0,-1 0 0,1-1 0,-1 1 0,1-1 0,-1 0 0,1 0 0,-1 0 0,1 0 0,-1 0 0,1-1 0,-1 0 0,1 0 0,-1 0 0,1 0 0,4-2 0,3-4 0,0-1 0,0 0 0,-1 0 0,0-1 0,0 0 0,-1-1 0,15-21 0,-11 13 0,-1-1 0,0 0 0,16-40 0,-25 41 0,-3 18 0,0 2 0,-2 20 0,1-1 0,1 1 0,1 0 0,1-1 0,1 1 0,0-1 0,10 29 0,-12-47 0,0 0 0,0 0 0,0 0 0,1-1 0,-1 1 0,1 0 0,0-1 0,-1 1 0,1-1 0,1 0 0,3 4 0,-5-6 0,0 1 0,1 0 0,-1-1 0,1 1 0,-1-1 0,1 0 0,-1 1 0,1-1 0,0 0 0,-1 0 0,1 0 0,-1 0 0,1 0 0,-1-1 0,1 1 0,-1 0 0,1-1 0,-1 1 0,1-1 0,-1 1 0,1-1 0,-1 0 0,0 1 0,2-2 0,6-4 0,-1 0 0,0 0 0,-1-1 0,1 0 0,-1 0 0,-1 0 0,1-1 0,-1 0 0,-1-1 0,1 1 0,3-10 0,3-8 0,-1 0 0,13-45 0,-22 66 0,-1 1 0,0 0 0,-1-1 0,1 1 0,-1-1 0,0-7 0,0 5 0,-6 27 0,7 24 0,1 0 0,10 53 0,-12-95 0,0 0 0,0 0 0,0 0 0,1 0 0,-1 0 0,1 0 0,-1 0 0,1 0 0,0 0 0,0 0 0,0 0 0,0-1 0,0 1 0,0 0 0,1-1 0,-1 1 0,0-1 0,1 1 0,-1-1 0,1 0 0,-1 0 0,1 1 0,0-1 0,0 0 0,0 0 0,-1-1 0,1 1 0,0 0 0,0-1 0,0 1 0,0-1 0,0 1 0,0-1 0,3 0 0,-1 0 0,0-1 0,0 0 0,0 0 0,0 0 0,0 0 0,-1-1 0,1 1 0,0-1 0,-1 0 0,1 0 0,-1 0 0,0 0 0,0-1 0,0 0 0,0 1 0,5-7 0,3-6 0,0 0 0,0-1 0,-2-1 0,0 0 0,-1 0 0,0-1 0,-2 0 0,0 0 0,4-22 0,-6 13 0,0 30 0,0 1 0,0-1 0,1 0 0,0 0 0,0-1 0,6 3 0,-7-3 0,0-1 0,0 1 0,0-1 0,0 0 0,0-1 0,0 1 0,0-1 0,0 0 0,0 0 0,1 0 0,-1 0 0,0-1 0,0 0 0,0 1 0,0-2 0,0 1 0,0 0 0,0-1 0,0 0 0,-1 0 0,1 0 0,-1 0 0,1 0 0,-1-1 0,0 0 0,5-4 0,-4 3 0,-1 0 0,1 0 0,-1 0 0,0 0 0,-1-1 0,1 1 0,-1-1 0,0 0 0,0 0 0,0 0 0,-1 0 0,1 0 0,-1 0 0,0 0 0,-1 0 0,1 0 0,-1 0 0,0 0 0,-1-1 0,-1-9 0,2 14 0,0 0 0,-1 0 0,1-1 0,0 1 0,-1 0 0,0 0 0,1-1 0,-1 1 0,0 0 0,1 0 0,-1 0 0,0 0 0,0 0 0,0 0 0,0 0 0,0 0 0,0 0 0,0 1 0,0-1 0,0 0 0,-1 1 0,1-1 0,0 1 0,0-1 0,-1 1 0,1-1 0,0 1 0,-1 0 0,1 0 0,0 0 0,-1 0 0,1 0 0,-3 0 0,1 0 0,-1 1 0,1 0 0,-1 0 0,1 0 0,-1 0 0,1 1 0,0-1 0,0 1 0,0 0 0,0 0 0,-5 4 0,3-2 0,0 1 0,0 0 0,0 0 0,1 1 0,0-1 0,0 1 0,1 0 0,-1 0 0,1 0 0,0 0 0,1 1 0,0-1 0,0 1 0,0 0 0,1-1 0,0 1 0,0 0 0,0 0 0,1 0 0,0 0 0,1 0 0,0-1 0,0 1 0,0 0 0,1 0 0,0-1 0,0 1 0,0-1 0,1 1 0,0-1 0,0 0 0,1 0 0,7 9 0,1-1 0,0-1 0,1 0 0,0-1 0,1-1 0,0 0 0,1-1 0,0-1 0,18 9 0,-26-15 0,-1 0 0,1-1 0,0 0 0,0 0 0,0 0 0,0-1 0,0 0 0,0-1 0,1 1 0,-1-1 0,0-1 0,0 1 0,0-1 0,0 0 0,0-1 0,0 0 0,0 0 0,0-1 0,0 1 0,-1-1 0,1-1 0,9-6 0,18-20 850,-19 11-5635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8:58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1 422 10656,'0'0'6850,"13"-10"-6226,43-30-79,-49 36-439,0 1-1,0-1 0,0 1 1,0 0-1,1 1 0,-1 0 1,1 0-1,-1 1 0,1 0 1,-1 0-1,16 1 1,9-2 229,41-8 298,-41 5-212,-1 1-1,43 0 1,-44 7-85,-1 0 0,34 9 0,-35-6-35,-1-1 0,48 2 0,-43-4 101,1 0 1,-1 2-1,-1 2 1,46 15 0,49 9 1089,-75-22-1041,36 7 256,141 7-1,31-32-62,-69 0-99,94-18 207,-204 17-655,113-23 68,35-4-18,113 18 181,-212 15-191,236-1 357,-207 8-494,30 1 0,331 7 0,-433-11 0,176-2 0,256-7 0,-435 10 0,97-2 0,42 2 0,-16 1 0,-18-7 0,149-8 0,95 14 0,-290 3 0,247-28 0,-259 11 0,332-41 0,-431 50 0,1 2 0,0 2 0,50 5 0,37 5 0,15-6 0,-42-2 0,-35-2 0,65-9 0,-37 2 0,340-26 0,-421 33 0,0 0 0,0 0 0,0 0 0,1 1 0,-1 0 0,0 0 0,4 1 0,24 4 0,-29-6 0,-5 0 0,-23-3 0,-24-9 0,-48-20 0,95 31 0,-62-21 0,21 9 0,0-3 0,0-2 0,-45-26 0,82 41 0,0 0 0,-1 1 0,1 0 0,-9-2 0,-15-7 0,23 6 0,6 5 0,1-1 0,-1 1 0,1 0 0,-1-1 0,1 1 0,-1-1 0,1 1 0,-1 0 0,0 0 0,1-1 0,-1 1 0,1 0 0,-1 0 0,0 0 0,1 0 0,-1 0 0,0 0 0,0 0 0,0 0 0,1 0 0,0 0 0,-1-1 0,1 1 0,0 0 0,-1 0 0,1 0 0,-1 0 0,1 0 0,0 0 0,0-1 0,-1 1 0,1 0 0,0 0 0,-1 0 0,1-1 0,0 1 0,0 0 0,-1 0 0,1-1 0,0 1 0,0 0 0,0-1 0,-1 0 0,-6-3 0,11 5 0,-1 0 0,0 0 0,0 1 0,0-1 0,0 1 0,6 4 0,2 0 0,88 45 0,-27-15 0,1-2 0,-46-23 0,29 18 0,-50-25 0,1-1 0,-2 1 0,1 0 0,0 1 0,-1-1 0,7 9 0,-12-13 0,0 1 0,0-1 0,0 1 0,0-1 0,0 1 0,-1-1 0,1 0 0,0 1 0,0-1 0,0 1 0,-1-1 0,1 1 0,0-1 0,-1 1 0,1-1 0,0 0 0,-1 1 0,1-1 0,0 0 0,-1 1 0,1-1 0,-1 0 0,0 1 0,-5 4 0,0 0 0,0-1 0,0 0 0,-1-1 0,-12 6 0,-8 4 0,-162 88 0,126-68 0,-59 29 0,116-60 85,1 1 0,0-1 0,0 1 0,0 0 0,0 1 0,0-1 0,1 1 0,0 0 0,-6 6 0,8-8-564,0 1 1,0 1 0,0-1-1,0 0 1,1 0-1,0 1 1,-1-1-1,1 1 1,-1 6-1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05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0 9648,'0'0'8882,"-8"13"-8474,-107 171 1563,86-138-1446,3 0 0,1 1 0,-24 68 0,43-99-384,1 0 1,1 1 0,0-1-1,2 1 1,-1 0 0,2 0-1,0 0 1,2 1 0,-1-1-1,2 0 1,0 0 0,1 0 0,1-1-1,9 25 1,-1-17 228,1-1 1,0 0-1,2-2 0,1 1 1,0-2-1,2 0 0,23 21 0,-32-34-41,-8-6-278,0-1 1,0 0 0,-1 1-1,1-1 1,0 1 0,-1-1-1,1 1 1,-1 0-1,1-1 1,0 1 0,-1 0-1,0-1 1,1 1 0,-1 0-1,1 0 1,-1-1-1,0 1 1,1 0 0,-1 0-1,0 0 1,0 0 0,0-1-1,0 1 1,0 0-1,0 1 618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175 696 5416,'0'0'8544,"-15"1"-7987,4 0-436,5-1-64,1 0 0,-1 0-1,0 1 1,0 0 0,1 0-1,-1 0 1,1 1-1,-1-1 1,1 1 0,-1 1-1,1-1 1,0 1-1,0 0 1,0 0 0,1 0-1,-5 5 1,3-2 66,1 1 1,0-1-1,0 1 0,0 0 1,1 0-1,0 1 0,1-1 1,0 1-1,0 0 1,0 0-1,1 0 0,0 0 1,1 0-1,-1 10 0,2-13-57,0 0-1,0-1 1,0 1-1,1 0 0,0 0 1,0-1-1,0 1 0,0-1 1,1 1-1,0-1 1,0 0-1,0 0 0,0 1 1,1-1-1,-1-1 1,1 1-1,0 0 0,0-1 1,1 1-1,-1-1 0,1 0 1,-1 0-1,1-1 1,0 1-1,0-1 0,7 4 1,-6-4-7,1-1 1,-1 1 0,0-1 0,0-1-1,1 1 1,-1 0 0,0-1-1,1 0 1,-1-1 0,0 1 0,1-1-1,-1 0 1,0 0 0,0-1-1,1 1 1,-1-1 0,0 0 0,-1-1-1,1 1 1,0-1 0,-1 0-1,1 0 1,-1 0 0,6-6-1,-5 4 9,1 0-1,-1-1 1,0 0-1,0 0 1,0 0-1,-1 0 1,0-1-1,0 1 1,-1-1-1,1 0 1,-2 0-1,1 0 1,-1-1-1,0 1 1,0-1-1,0-11 1,-2 12 20,0-1 0,-1 1 0,0 0 0,0 0 0,-1 0 0,0 1 0,-4-10 0,5 14-51,1 0 0,-1 0-1,-1 0 1,1 0 0,0 0 0,0 0-1,-1 0 1,1 0 0,-1 0 0,0 1-1,1-1 1,-1 1 0,0-1 0,0 1-1,0 0 1,0-1 0,0 1 0,0 0-1,0 0 1,-1 1 0,1-1 0,0 0-1,0 1 1,-1-1 0,-3 1 0,6 0-35,0 0 1,0 0 0,0 0 0,0 0 0,0 0-1,-1 0 1,1 0 0,0 1 0,0-1-1,0 0 1,0 0 0,0 0 0,0 0 0,-1 0-1,1 0 1,0 0 0,0 1 0,0-1-1,0 0 1,0 0 0,0 0 0,0 0 0,0 0-1,0 0 1,0 1 0,0-1 0,0 0-1,0 0 1,0 0 0,0 0 0,0 1 0,0-1-1,0 0 1,0 0 0,0 0 0,0 0 0,0 0-1,0 1 1,0-1 0,0 0 0,0 0-1,0 0 1,0 0 0,0 0 0,1 0 0,-1 1-1,0-1 1,0 0 0,0 0 0,0 0-1,0 0 1,0 0 0,0 0 0,1 0 0,-1 0-1,0 0 1,0 1 0,0-1 0,0 0-1,0 0 1,1 0 0,-1 0 0,0 0 0,0 0-1,9 8 32,-1-3-16,1 0 0,-1-1 0,1 0-1,0-1 1,0 1 0,1-2-1,-1 1 1,1-1 0,-1-1 0,1 1-1,-1-2 1,1 1 0,0-2 0,0 1-1,11-3 1,0 0 36,0-2 0,0 0 0,-1-1 0,0-1 0,39-19 0,-33 10 122,-1-2-1,-1 0 0,39-37 1,-13 10 350,-35 31-230,-12 11-211,-1 0 0,0 1 0,1-1 0,-1 1-1,1 0 1,0-1 0,0 1 0,0 1 0,0-1 0,0 0 0,0 1 0,0-1 0,1 1 0,5-1 0,-9 2-69,1 0 0,0 0 0,-1 1 1,1-1-1,0 0 0,-1 0 1,1 1-1,0-1 0,-1 1 1,1-1-1,-1 1 0,1-1 1,-1 1-1,1-1 0,-1 1 1,1-1-1,-1 1 0,0-1 1,1 1-1,-1 0 0,0-1 1,0 1-1,1 0 0,-1 0 1,6 20 167,-6-20-175,4 21 76,0 1 1,-2 0-1,-1 0 1,-1 0-1,-5 44 1,-2-25 4,-2 1 0,-17 50-1,26-92-87,-3 7 13,1 0 1,-1-1-1,0 0 1,-1 1-1,-5 8 1,8-15-12,0 0 0,0 0 0,0 1-1,0-1 1,0 0 0,0 0 0,-1 0 0,1 0 0,0 0 0,-1-1 0,1 1 0,0 0 0,-1-1 0,1 1 0,-1-1 0,1 1 0,-1-1 0,1 1 0,-1-1 0,1 0 0,-1 0 0,0 0 0,1 0 0,-1 0 0,1 0 0,-1-1 0,1 1 0,-1 0 0,1-1 0,-1 1 0,1-1 0,-1 1 0,-1-2 0,-4-2 13,1 0 0,-1-1 0,1 0 0,0 0 1,1 0-1,-1-1 0,1 1 0,0-1 0,0-1 0,1 1 0,0-1 1,-7-13-1,1-1 53,2-1 0,0 0 1,-5-24-1,13 45-70,-1 1 1,1-1-1,0 0 1,0 1-1,0-1 1,0 0-1,0 1 1,-1-1-1,1 0 1,1 1-1,-1-1 1,0 0-1,0 1 1,0-1-1,0 0 1,0 1-1,0-1 1,1 1-1,-1-2 1,10 2 11,14 14 6,-20-11-17,8 3 0,0-1 1,0-1-1,1 0 0,-1 0 0,1-1 0,0-1 1,-1 0-1,1-1 0,0 0 0,16-1 1,17-4 0,66-12 0,-109 16-3,25-6-26,45-16-1,-5 1 35,-44 13 2,41-19 0,-39 15-2,29-8-1,-11 5 13,-28 8 4,0 2 1,20-4 0,-31 8-20,1 0 0,-1 0 0,1 1 0,0 0 0,-1 0 0,1 1 0,0 0 0,-1 0 1,1 0-1,7 3 0,-12-4-4,-1 0 1,0 0-1,0 0 0,0 0 1,1 0-1,-1 0 0,0 0 1,0 0-1,0 0 1,1 0-1,-1 0 0,0 0 1,0 1-1,0-1 1,1 0-1,-1 0 0,0 0 1,0 0-1,0 0 0,0 0 1,0 1-1,1-1 1,-1 0-1,0 0 0,0 0 1,0 0-1,0 1 1,0-1-1,0 0 0,0 0 1,0 0-1,1 0 0,-1 1 1,0-1-1,0 0 1,0 0-1,0 0 0,0 1 1,0-1-1,0 0 1,0 0-1,0 0 0,-1 1 1,-9 5 24,-23 3 15,28-8-40,-38 9 24,11-3-5,-59 21 0,82-25-12,0 0 1,1 1-1,-1 1 1,1 0-1,0 0 0,-7 6 1,13-9-6,0-1 1,1 1-1,-1 0 1,1-1-1,0 1 1,-1 0-1,1 0 0,0 0 1,0 0-1,0 0 1,1 0-1,-1 1 1,0-1-1,1 0 1,-1 0-1,1 1 1,0-1-1,0 0 0,0 0 1,0 1-1,0-1 1,0 0-1,1 0 1,-1 1-1,1-1 1,-1 0-1,1 0 0,0 0 1,0 0-1,1 2 1,4 5-1,-1-1 1,2 0 0,-1-1-1,1 0 1,1 0-1,-1 0 1,1-1 0,14 9-1,-2 0 0,-13-10 1,1 0 0,0-1 0,-1 0 0,1 0-1,1-1 1,-1 0 0,0 0 0,1-1 0,0 0 0,-1 0 0,1-1 0,0 0 0,0-1-1,0 0 1,0 0 0,0-1 0,-1 0 0,1-1 0,0 0 0,-1 0 0,1-1-1,-1 0 1,0 0 0,9-6 0,17-8 34,-1-2 1,-1-1-1,38-32 0,-58 41-20,-10 9-13,0 0-1,-1 0 1,1 0-1,1 1 1,-1-1 0,0 1-1,0-1 1,4-1 0,5-4 6,-5 4-3,-4 17 18,-2 6-2,1 1-1,5 32 0,-4-46-18,-1-1 0,1 1 1,0 0-1,1 0 1,0-1-1,0 1 0,0-1 1,1 0-1,0 0 0,0 0 1,6 7-1,-8-12-4,-1 0 0,1 0 0,-1-1 0,1 1 0,0 0 0,-1-1 0,1 1 0,-1-1 0,1 1 0,0-1 0,0 0 0,-1 1 0,1-1 0,0 0 0,0 0-1,-1 0 1,1-1 0,0 1 0,-1 0 0,1-1 0,0 1 0,-1-1 0,1 0 0,0 1 0,1-2 0,5-2 1,-1 0 1,1 0-1,11-9 0,23-19 17,-1-2 1,-3-1-1,0-2 1,-3-1-1,-1-2 0,-2-2 1,-1 0-1,44-86 0,-42 62 5,26-58 43,-48 99-53,-2 0-1,12-53 1,-21 78-13,0-1-1,1 1 0,-1-1 1,0 0-1,0 1 1,0-1-1,0 0 1,0 1-1,0-1 1,0 1-1,0-1 1,0 0-1,0 1 1,0-1-1,0 0 1,0 1-1,-1-1 1,1 1-1,0-1 1,-1 0-1,-8 5-26,-11 21-32,-9 20-7,3 1 1,2 1 0,2 1-1,-26 83 1,41-110 25,2 1 1,0 0-1,1 0 1,1 0-1,0 25 0,3-38 22,0 1-1,0 0 0,1 0 1,1 0-1,0 0 0,0-1 1,1 1-1,0-1 1,0 0-1,1 1 0,0-2 1,1 1-1,10 14 0,-12-20 12,-1 0 0,1 0-1,0-1 1,-1 1 0,1-1 0,0 0-1,1 1 1,-1-2 0,0 1-1,1 0 1,-1-1 0,1 1-1,-1-1 1,1 0 0,-1 0-1,5 0 1,-2-1 1,0 1-1,-1-2 0,1 1 1,0-1-1,0 0 0,0 0 1,-1 0-1,1-1 0,8-3 1,0-1-6,-1-1 0,0-1 0,-1 0 0,0-1 1,0 0-1,0 0 0,14-18 0,9-14-1,-2-1-1,45-77 1,41-103 66,-109 203-50,62-156 25,-51 120-24,-20 53-4,0-1 0,0 1 0,-1-1 0,1 1 0,0-1 0,-1 1 0,1-1 0,-1 0 0,0 1 0,0-1 0,0 0 0,0 1 0,-1-1 0,1 0 0,-1 1 0,1-1 0,-1 1 0,0-1 0,-1-3 0,1 6-1,1 0 1,-1-1-1,1 1 1,-1 0-1,1-1 0,-1 1 1,0 0-1,1 0 1,-1-1-1,1 1 0,-1 0 1,0 0-1,1 0 0,-1 0 1,1 0-1,-1 0 1,0 0-1,1 0 0,-1 0 1,0 0-1,1 0 0,-1 0 1,1 1-1,-1-1 1,1 0-1,-1 0 0,0 1 1,0-1-1,-18 11-29,8-1 18,0 0 0,1 0-1,0 1 1,1 0 0,-15 25 0,-32 67-80,39-67 41,3 1 1,1 0-1,1 0 1,-11 72-1,19-79 13,1 0 0,2 0 0,1 0-1,1 0 1,1 0 0,12 56 0,-13-81 32,1 0 0,-1 0 0,1 0 0,0 0 0,0-1 0,0 1 0,1-1 0,-1 1 0,1-1-1,0 0 1,4 4 0,-5-6 8,1 0-1,0 0 0,-1-1 0,1 1 0,0-1 1,0 1-1,0-1 0,0 0 0,0 0 1,0 0-1,1 0 0,-1-1 0,0 1 0,0-1 1,1 0-1,-1 0 0,0 0 0,5-1 0,16-4 33,-1 0 0,0-2-1,0-1 1,0 0-1,42-24 1,-7 4 14,6-4 144,110-75 1,-165 101-152,-35 22-15,1 2-1,1 1 0,0 1 0,2 0 0,0 2 0,1 1 1,-27 39-1,42-53-34,1 1 1,0-1-1,-4 13 1,8-19 7,1-1-1,-1 0 1,0 1-1,0-1 1,1 0 0,0 1-1,-1-1 1,1 1 0,0-1-1,0 1 1,0-1-1,1 1 1,-1-1 0,0 0-1,1 1 1,0-1 0,-1 0-1,1 1 1,0-1-1,2 3 1,-3-5 1,1 1 0,0 0-1,0 0 1,0-1 0,-1 1 0,1 0 0,0-1-1,0 1 1,0-1 0,0 1 0,0-1-1,0 1 1,0-1 0,0 0 0,0 1 0,0-1-1,0 0 1,0 0 0,0 0 0,1 0 0,-1 0-1,1 0 1,1-1 2,0 0 0,1 1 1,-1-1-1,0-1 0,0 1 0,0 0 0,4-3 0,3-2 13,-1-1 0,0 0 0,10-10 0,-3 0 44,-1-1 0,0-1 1,-2 0-1,0 0 0,-2-1 0,0-1 0,15-40 0,-21 46 47,-4 12-39,-4 9-20,-1 8-50,0 1-1,1-1 1,1 0-1,0 1 0,1 0 1,0-1-1,3 28 1,-1-35 0,0 0 1,0 0 0,1 1 0,0-1-1,0 0 1,0-1 0,1 1 0,0 0-1,1-1 1,-1 1 0,1-1 0,1 0-1,-1 0 1,1-1 0,0 1 0,0-1-1,10 7 1,-13-10 2,1-1 1,0 1-1,-1-1 0,1 1 1,0-1-1,0 0 0,0 0 1,0-1-1,0 1 0,0 0 0,0-1 1,0 0-1,0 0 0,0 0 1,4-1-1,-1 1 1,-1-2 1,0 1-1,0-1 0,0 0 0,0 0 1,0 0-1,0-1 0,5-3 1,3-4 3,1-1 1,-2 0 0,0-1 0,19-23-1,-16 15 5,0-1 0,-2-1 0,0 0 1,17-45-1,27-103 17,-44 126-23,48-214 9,-49 208 13,-6 25-4,3-28 1,-8 47-18,-1-1 1,0 1 0,0 0-1,0-1 1,-1 1-1,0 0 1,0-1 0,0 1-1,-4-9 1,5 14-7,0 1 0,-1 0 0,1 0-1,0 0 1,0 0 0,0-1 0,0 1 0,0 0 0,0 0 0,0 0 0,0 0 0,0-1 0,-1 1 0,1 0 0,0 0 0,0 0 0,0 0 0,0 0-1,0 0 1,-1 0 0,1-1 0,0 1 0,0 0 0,0 0 0,0 0 0,-1 0 0,1 0 0,0 0 0,0 0 0,0 0 0,0 0 0,-1 0 0,1 0-1,0 0 1,0 0 0,0 0 0,-1 0 0,1 0 0,0 0 0,-7 7-15,-5 13-8,-2 22-46,1 0-1,-10 62 1,-4 91-22,26-192 90,-4 41-42,2 0 0,2 0 0,2 0 1,2 0-1,14 73 0,-17-113 44,1 0-1,0 0 1,1 0 0,-1 0-1,1-1 1,0 1 0,0 0-1,0-1 1,0 1 0,1-1-1,-1 1 1,1-1 0,0 0 0,5 4-1,-5-5 5,0 0 0,0-1 0,0 1 0,0-1 0,1 0 0,-1 0 0,0 0 0,1 0 0,-1-1 0,0 1 0,1-1 0,-1 0 0,1 0 0,-1 0 0,1-1 0,-1 1 0,0-1 0,5-1 0,2-1 26,0 0 0,0-1 0,-1 0 0,1-1 0,-1 0 0,16-12 0,46-43 354,-65 55-337,31-26 294,-37 31-338,1 0-1,-1 0 0,0 0 0,0 1 0,1-1 0,-1 0 0,0 0 1,0 0-1,1 0 0,-1 0 0,0 0 0,0 0 0,1 1 0,-1-1 1,0 0-1,0 0 0,0 0 0,1 0 0,-1 1 0,0-1 0,0 0 1,0 0-1,0 0 0,0 1 0,1-1 0,-1 0 0,0 0 0,0 1 1,0-1-1,0 0 0,0 0 0,0 1 0,0-1 0,0 0 0,0 0 1,0 1-1,0-1 0,0 0 0,0 1 0,0-1 0,0 0 0,0 0 1,-1 1-1,2 16 25,-1-15-21,0 8 2,0 0-1,1-1 1,0 1-1,0-1 1,4 12-1,-4-19-5,-1 0 0,1 0 1,-1-1-1,1 1 0,0 0 0,0 0 0,0-1 0,0 1 0,0 0 0,0-1 0,0 1 0,1-1 0,-1 0 0,1 1 0,-1-1 0,1 0 0,-1 0 0,1 0 0,-1 0 0,1 0 0,0 0 0,0 0 0,0-1 1,-1 1-1,1-1 0,0 1 0,0-1 0,0 0 0,0 0 0,0 0 0,0 0 0,0 0 0,3 0 0,3-2 12,1 0 1,-1-1-1,1 0 1,-1 0-1,0-1 1,11-6-1,48-36 56,-22 15 18,-36 24-51,-6 5-23,-1 0 0,0 1 0,1-1 0,-1 0 0,1 1 0,0 0 1,-1 0-1,1 0 0,0 0 0,0 0 0,4-1 0,-7 3-3,1 0-1,0 0 0,-1 0 1,1 0-1,-1 0 0,1 0 1,-1 0-1,0 0 0,1 0 1,-1 0-1,0 0 0,0 0 1,1 1-1,-1-1 0,0 0 1,0 0-1,-1 0 0,1 0 1,0 0-1,0 0 1,-1 2-1,1-1-2,0 0-1,0 0 1,0 0 0,0 0 0,0 0 0,0 0-1,0-1 1,1 1 0,-1 0 0,1 2 0,0-3-4,0-1 0,0 1 0,0-1 0,0 0 0,0 1 0,0-1 0,0 0 0,0 0 0,0 0 0,0 1 0,0-1 0,0-1 0,0 1 0,0 0 0,0 0 0,0 0 0,0 0 0,0-1 0,0 1 0,0 0 0,1-1 0,26-12 20,-20 9-18,30-17 15,-22 12-23,28-12-1,-43 21 2,0 0-1,-1 0 1,1 0-1,0-1 1,0 1-1,-1 0 1,1 0-1,0 0 1,0 0-1,-1 1 1,1-1-1,0 0 1,0 0-1,-1 0 1,1 0-1,0 1 1,-1-1-1,1 0 1,0 1-1,-1-1 1,1 1 0,-1-1-1,1 1 1,-1-1-1,1 1 1,0-1-1,-1 1 1,0-1-1,1 1 1,-1-1-1,1 1 1,-1 0-1,0-1 1,1 1-1,-1 0 1,0 0-1,0-1 1,0 1-1,1 0 1,-1-1-1,0 1 1,0 0-1,0 0 1,0 0-1,2 41-4,-3-36 14,1 0 3,0-1 0,0 0-1,1 1 1,0-1 0,-1 0-1,2 0 1,-1 0 0,1 0 0,-1 0-1,5 8 1,-4-11-7,0 1 0,0-1-1,0 0 1,0 0 0,0 0 0,0 0-1,1 0 1,-1 0 0,1-1 0,0 1 0,-1-1-1,1 0 1,0 0 0,0 0 0,0 0-1,0 0 1,-1 0 0,1-1 0,6 1-1,14 0-1,0-1 0,0 0 0,0-2 0,0-1 0,0-1 0,-1 0 0,43-16 0,-27 5-13,-1-1-1,-1-2 0,58-37 1,-92 53 9,3-1-3,-1 0 0,1 0 1,-1-1-1,0 1 0,6-7 0,-32 20 49,10-2-47,0 0 0,1 0-1,0 1 1,0 1 0,1 0 0,-9 12 0,13-15 0,1 0 0,0 1 0,0 0 0,0 0 1,2 1-1,-1-1 0,1 1 0,0 0 0,0 0 1,-1 12-1,4-19 5,-1-1 0,1 1 1,0 0-1,0 0 0,0-1 1,0 1-1,1 0 0,-1-1 1,0 1-1,1 0 0,-1-1 1,1 1-1,-1 0 1,2 1-1,-2-2 0,1-1 0,0 1 0,-1 0 0,1 0 0,0-1 0,-1 1 0,1-1 0,0 1 0,0 0 0,0-1 0,0 1 0,0-1 1,-1 0-1,1 1 0,0-1 0,0 0 0,0 0 0,2 1 0,0-1 8,0 0 0,0 0 0,0-1 0,0 1 0,0-1 0,0 0 0,0 1 0,0-1 0,0-1 0,0 1 0,0 0 0,0-1 0,4-2 0,0-1 28,-1 0 17,0 0 1,0 1-1,1 0 1,0 0-1,0 1 1,0 0 0,0 0-1,10-2 1,-16 5-54,-1 0 0,0 1 0,1-1 1,-1 1-1,1-1 0,-1 1 0,0-1 1,1 1-1,-1-1 0,0 1 0,0 0 1,1-1-1,-1 1 0,0-1 0,0 1 1,0 0-1,0-1 0,0 1 0,0-1 0,0 1 1,0 0-1,0-1 0,0 1 0,0-1 1,0 1-1,0 0 0,-1-1 0,1 2 1,-5 22 33,5-23-36,-12 42 0,-3-1 0,-24 50 0,9-20 0,3-8 0,-2 0 0,-2-2 0,-4-1 0,-70 93 0,96-143 0,0-1 0,0-1 0,-1 0 0,0 0 0,0-1 0,-17 10 0,24-16 0,0-1 0,0 1 0,0-1 0,0 0 0,0 0 0,0 0 0,0 0 0,-1-1 0,1 1 0,0-1 0,0 0 0,-1 0 0,-3 0 0,4-1 0,1 0 0,-1 1 0,1-1 0,0 0 0,0-1 0,0 1 0,0 0 0,-1-1 0,2 1 0,-1-1 0,0 1 0,0-1 0,0 0 0,1 0 0,-1 0 0,1 0 0,0 0 0,-1 0 0,1 0 0,-1-4 0,-1-1 0,0-1 0,1 0 0,0 0 0,1 1 0,-1-2 0,2 1 0,-1 0 0,1 0 0,0 0 0,2-13 0,1 1 0,1-1 0,13-38 0,-11 42 0,2 1 0,0-1 0,0 2 0,2-1 0,0 1 0,1 1 0,0 0 0,1 0 0,1 1 0,0 1 0,0 0 0,1 0 0,1 2 0,0 0 0,1 0 0,30-13 0,-40 21 54,1 0-1,0 0 1,-1 0-1,1 1 1,0 0-1,8 0 1,23 0-3484,-28 1 1316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07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200 472 13968,'0'0'5831,"-13"0"-5451,6 0-315,3-1-28,-1 1-1,1 0 1,-1 0 0,1 1 0,-1-1 0,1 1 0,0 0 0,-1 0 0,1 0 0,0 1 0,-1-1 0,1 1 0,0 0 0,0 0 0,1 1 0,-1-1 0,-5 5 0,-5 7 227,1 0-1,0 1 1,-20 31 0,29-39-170,1 0 0,0-1 1,0 1-1,0 1 0,1-1 0,-1 0 0,2 1 0,-1-1 0,1 1 0,1-1 1,-1 1-1,1-1 0,1 10 0,-1-16-64,0 1 0,0 0 0,0 0 0,0 0 0,1-1 0,-1 1 0,1 0 0,-1 0 0,1-1 1,-1 1-1,1 0 0,0-1 0,0 1 0,0-1 0,0 1 0,0-1 0,0 1 0,0-1 0,1 0 0,-1 1 0,0-1 0,1 0 0,-1 0 0,1 0 0,0 0 0,-1 0 0,1-1 1,-1 1-1,1 0 0,0-1 0,0 1 0,-1-1 0,1 0 0,0 1 0,0-1 0,0 0 0,-1 0 0,1 0 0,0 0 0,0-1 0,0 1 0,-1 0 0,4-2 0,1 0 53,1 0-1,-1 0 1,0-1-1,0 0 1,0-1-1,-1 1 0,1-1 1,-1 0-1,1 0 1,7-10-1,-5 5-12,-1-1 0,0-1-1,-1 1 1,0-1-1,-1 0 1,5-13 0,20-77 423,-25 83-387,0-6 27,-1-1 1,-1 0-1,-1 0 1,-1 0-1,-1 0 1,-1 0-1,-7-39 1,-5 1 418,-35-104 1,48 166-533,0 0-1,-1 0 0,1 0 1,0 0-1,-1 0 0,1 0 1,0 0-1,-1 0 1,1 0-1,-1 0 0,0 1 1,1-1-1,-1 0 1,0 0-1,1 0 0,-1 1 1,0-1-1,0 0 0,0 1 1,1-1-1,-1 1 1,0-1-1,-2 0 0,2 2-8,1-1-1,-1 0 1,0 0-1,1 1 0,-1-1 1,0 0-1,1 1 0,-1-1 1,0 1-1,1-1 1,-1 1-1,1-1 0,-1 1 1,1-1-1,-1 1 0,1-1 1,-1 1-1,1 0 1,0-1-1,-1 1 0,1 0 1,0 0-1,-1-1 1,1 1-1,0 0 0,0-1 1,0 3-1,-8 28 18,2 1-1,1 0 1,0 37 0,5 99-44,1-147 18,1 0 0,1 0 0,1 1 0,1-2 1,0 1-1,2-1 0,13 31 0,-15-42 13,0 1-1,0-1 1,1 0-1,0-1 1,0 1 0,1-1-1,0 0 1,1-1-1,0 0 1,0 0 0,0 0-1,1-1 1,0-1-1,0 1 1,0-2 0,1 1-1,13 4 1,-19-8 4,1-1-1,0 1 1,0-1 0,0 0 0,-1 0 0,1 0-1,0 0 1,0-1 0,0 0 0,-1 0 0,1 0-1,0-1 1,-1 1 0,1-1 0,-1 0 0,0-1-1,1 1 1,-1-1 0,0 0 0,-1 0 0,8-6-1,2-4 67,0-1 0,-2 0 0,1-1-1,12-21 1,-16 20 28,0 0 0,-1 0 1,-1 0-1,5-20 0,0 3 290,-11 33-383,0-1-1,0 1 1,0 0-1,0 0 0,1-1 1,-1 1-1,0 0 1,0-1-1,0 1 1,0 0-1,0 0 0,0-1 1,0 1-1,0 0 1,0-1-1,0 1 1,0 0-1,0-1 0,0 1 1,0 0-1,0 0 1,0-1-1,0 1 0,0 0 1,-1-1-1,1 1 1,0 0-1,0 0 1,0-1-1,0 1 0,-1 0 1,1 0-1,0 0 1,0-1-1,-1 1-9,1 1 1,-1-1-1,1 0 1,-1 0-1,1 1 1,-1-1-1,1 1 0,0-1 1,-1 0-1,1 1 1,0-1-1,-1 1 0,1-1 1,0 0-1,0 1 1,0-1-1,-1 1 0,1-1 1,0 1-1,0-1 1,0 1-1,0-1 1,0 1-1,0 0 0,-5 17 3,0 1 1,1 1 1,0 0-1,2 0 0,-1 39 0,3-54-13,1 1 0,-1-1 1,1 0-1,1 0 0,-1 1 0,1-1 0,-1 0 0,1 0 0,1-1 0,-1 1 0,1 0 0,0-1 0,0 1 0,0-1 0,1 0 0,-1 0 0,1 0 1,0-1-1,0 1 0,0-1 0,1 0 0,-1 0 0,1-1 0,6 4 0,-5-4-1,1 0 0,0 0 0,1 0 0,-1-1 0,0 0 0,0 0 0,0-1 0,1 0 0,-1 0 0,0-1 0,0 0 0,0 0 0,1-1 0,6-2 0,10-4 0,0-1 0,37-20 0,-33 11 0,0 0 0,38-34 0,-42 33 0,-16 11 0,-19 22 0,5-2 0,1 0 0,0 1 0,1 0 0,0 0 0,1 0 0,0 0 0,1 0 0,0 20 0,1-31 0,1 0 0,0 1 0,0-1 0,0 0 0,1 1 0,-1-1 0,0 0 0,1 0 0,0 1 0,-1-1 0,1 0 0,0 0 0,0 0 0,0 0 0,1 0 0,-1 0 0,0 0 0,1 0 0,-1-1 0,1 1 0,0 0 0,-1-1 0,1 1 0,0-1 0,0 0 0,0 0 0,0 1 0,0-1 0,0-1 0,0 1 0,0 0 0,1 0 0,-1-1 0,0 1 0,0-1 0,4 0 0,-1 0 0,0 0 0,0 0 0,0-1 0,0 0 0,0 0 0,-1 0 0,1 0 0,0-1 0,-1 0 0,1 0 0,-1 0 0,1 0 0,-1-1 0,0 0 0,0 0 0,5-5 0,-6 4 0,1 0 0,-1 0 0,0 0 0,0-1 0,0 0 0,-1 0 0,0 1 0,0-1 0,0 0 0,0-1 0,-1 1 0,0 0 0,0 0 0,0-1 0,-1 1 0,0 0 0,0-1 0,0 1 0,-1 0 0,1-1 0,-1 1 0,-1 0 0,1 0 0,-4-10 0,2 7 0,-1 1 0,0-1 0,0 1 0,0-1 0,-1 1 0,1 1 0,-2-1 0,1 1 0,-1 0 0,0 0 0,0 0 0,-1 1 0,0 0 0,0 0 0,-9-4 0,12 7 0,1 0 0,-1 1 0,0 0 0,0 0 0,1 0 0,-1 0 0,0 1 0,0 0 0,0-1 0,0 1 0,0 0 0,1 1 0,-1-1 0,0 1 0,0 0 0,0 0 0,1 0 0,-1 0 0,0 1 0,1-1 0,-1 1 0,1 0 0,0 0 0,0 0 0,-6 5 0,9-7 0,0 1 0,0-1 0,0 0 0,0 0 0,0 0 0,0 0 0,-1 0 0,1 0 0,0 0 0,0 1 0,0-1 0,0 0 0,0 0 0,0 0 0,0 0 0,0 0 0,0 1 0,0-1 0,0 0 0,0 0 0,0 0 0,0 0 0,0 0 0,0 1 0,0-1 0,0 0 0,0 0 0,0 0 0,0 0 0,0 0 0,0 1 0,0-1 0,0 0 0,0 0 0,0 0 0,1 0 0,-1 0 0,0 0 0,0 1 0,0-1 0,0 0 0,0 0 0,0 0 0,0 0 0,1 0 0,-1 0 0,0 0 0,0 0 0,0 0 0,0 0 0,0 0 0,1 0 0,13 4 0,17-2 0,-6-4 0,-1-2 0,46-11 0,22-4 0,-81 17 0,0 1 0,0 1 0,1 0 0,-1 1 0,0 0 0,17 4 0,-25-4 0,0 1 0,1-1 0,-1 1 0,0 0 0,0 0 0,0 0 0,0 0 0,-1 0 0,1 1 0,0-1 0,-1 1 0,0 0 0,1 0 0,-1 0 0,0 0 0,-1 0 0,4 6 0,2 8 0,-1 0 0,6 24 0,-6-21 0,1 4 0,-2 0 0,0 0 0,2 43 0,-7-54 0,0 0 0,0 0 0,-1-1 0,-1 1 0,0 0 0,-1-1 0,0 0 0,-1 0 0,-7 15 0,11-26 0,0 0 0,-1 0 0,1 0 0,0-1 0,-1 1 0,1 0 0,-1 0 0,1-1 0,-1 1 0,1 0 0,-1-1 0,1 1 0,-1-1 0,0 1 0,1-1 0,-1 1 0,0-1 0,0 1 0,1-1 0,-1 1 0,0-1 0,0 0 0,0 0 0,1 1 0,-1-1 0,0 0 0,0 0 0,0 0 0,0 0 0,0 0 0,1 0 0,-1 0 0,0 0 0,-1-1 0,0 1 0,1-1 0,-1 0 0,1-1 0,-1 1 0,1 0 0,-1 0 0,1-1 0,-1 1 0,1 0 0,0-1 0,0 1 0,0-1 0,0 0 0,0 1 0,0-1 0,0-2 0,-4-9 0,0-1 0,1 1 0,1-1 0,0 0 0,1-1 0,1 1 0,0 0 0,1 0 0,0-1 0,1 1 0,5-26 0,-2 23 0,1 1 0,0-1 0,1 1 0,1 0 0,0 0 0,1 0 0,1 1 0,0 1 0,17-20 0,-18 24 0,0 1 0,1 1 0,0 0 0,0 0 0,1 0 0,15-8 0,-22 14 0,0 0 0,-1 1 0,1 0 0,0 0 0,0 0 0,0 0 0,0 0 0,0 0 0,0 1 0,0-1 0,0 1 0,0 0 0,0 0 0,0 0 0,0 1 0,0-1 0,0 1 0,0-1 0,0 1 0,0 0 0,-1 0 0,1 0 0,0 1 0,0-1 0,-1 1 0,1-1 0,-1 1 0,1 0 0,-1 0 0,0 0 0,0 0 0,3 3 0,-2-1 0,0 0 0,0 0 0,-1 0 0,1 0 0,-1 0 0,0 0 0,0 1 0,-1-1 0,1 1 0,-1-1 0,0 1 0,0 0 0,0-1 0,-1 1 0,0 0 0,0 0 0,0 0 0,0-1 0,-1 1 0,-2 9 0,1-8 0,0 1 0,-1-1 0,0 0 0,-1 1 0,1-1 0,-1-1 0,0 1 0,-1 0 0,1-1 0,-1 0 0,0 0 0,0-1 0,-12 9 0,11-9 0,-1 0 0,0 0 0,0 0 0,0-1 0,-15 5 0,18-7 0,1 0 0,-1-1 0,0 1 0,1-1 0,-1 0 0,0 0 0,0 0 0,0-1 0,1 1 0,-1-1 0,0 0 0,1 0 0,-1 0 0,-6-3 0,10 4 9,0 0 0,0 0 0,0 0 0,-1 0 0,1-1 0,0 1 0,0 0 0,0 0 0,0 0 0,0 0 0,0 0 0,0 0 0,-1 0 0,1-1 0,0 1 0,0 0 0,0 0 0,0 0 0,0 0 0,0 0 0,0-1 0,0 1 0,0 0 0,0 0 0,0 0 0,0 0 0,0-1 0,0 1 0,0 0 0,0 0 0,0 0 0,0 0 0,0-1 0,0 1 0,0 0 0,0 0 0,0 0 0,1 0 0,-1 0 0,0 0 0,0-1 0,8-7 533,14-9-2524,-18 14-891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24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16072,'0'0'3879,"73"6"-3975,-49 2 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2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8032,'0'0'16769,"11"1"-16292,34 2-34,-40-3-344,1-1 0,-1 1 1,0-1-1,0 0 1,0 0-1,0 0 1,0-1-1,6-2 0,14-4 254,148-17 1285,-144 23-1198,1 1-1,0 2 1,54 7-1,-57 0 39,-22-7-261,0 1 0,0-1 0,0 0 0,0 0 0,7 1 0,-2-1 693,-14 5-3027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24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10448,'0'0'15591,"-8"12"-15024,2-3-422,-2 3 144,0 1-1,1 0 1,1 0-1,-9 24 1,12-30-117,1 0-1,0 0 1,1 0 0,0 0 0,0 0 0,0 1 0,1-1-1,0 0 1,0 0 0,1 0 0,0 0 0,1 0 0,-1 0-1,1 0 1,0 0 0,1 0 0,0 0 0,0-1 0,0 0-1,1 1 1,0-1 0,0 0 0,1-1 0,5 6 0,-8-8-118,1-1 0,1 0 0,-1 0 1,0 0-1,0 0 0,1 0 0,-1-1 1,1 0-1,0 1 0,-1-1 0,8 1 0,-9-2-207,-1 0-1,1 0 0,-1 0 0,1 0 0,-1 0 0,1 0 1,0 0-1,-1 0 0,1-1 0,-1 1 0,1-1 0,-1 1 1,1-1-1,-1 1 0,0-1 0,1 0 0,-1 0 0,0 0 0,0 0 1,1 0-1,-1 0 0,0 0 0,0 0 0,0 0 0,0 0 1,0-1-1,0 1 0,1-2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25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59 8432,'0'0'12890,"0"15"-12267,-1-3-480,1 7 127,-1 0 0,-1 0 1,-5 26-1,3-31-5,1 0 0,0 1 1,1-1-1,1 1 1,1-1-1,0 1 1,0 0-1,2-1 0,0 1 1,0-1-1,2 0 1,-1 0-1,12 26 1,-13-34-131,1 0 0,0 0 0,1-1 0,-1 1 1,1-1-1,0 0 0,0 0 0,5 5 1,-6-9-75,-1 1 0,1 0 0,0-1 0,-1 0 0,1 0 0,0 0 0,0 0 0,0 0 0,0 0 0,0-1 0,0 1 1,0-1-1,0 0 0,1 0 0,-1 0 0,0 0 0,0-1 0,0 1 0,5-3 0,-1 1 28,1-1 0,-1 0 0,1-1 0,-1 0 0,0 0 0,-1 0 0,1-1 0,-1 0 0,0 0 0,0-1 0,0 0-1,5-7 1,5-6 228,-2-1-1,22-38 0,-27 42-134,-5 10-80,-1 1 0,0 0 0,0-1 0,0 0 0,-1 0 0,0 0-1,0 0 1,0 0 0,-1 0 0,1-9 0,-3 46-73,-1-20-29,2 0-1,-1 0 1,2 0 0,-1-1 0,1 1 0,1 0 0,5 18 0,-5-24 0,-1-1 0,1 1 0,1 0 0,-1-1 0,1 0 0,0 1 0,-1-1 0,2 0 0,-1 0 0,0-1 0,1 1 0,0-1 0,0 0 0,0 0 0,0 0 0,1 0 0,-1-1 0,1 0 0,-1 0 0,1 0 0,0 0 0,0-1 0,-1 1 0,1-1 0,0-1 0,0 1 0,6-1 0,-1 0 0,-1-1 0,1 0 0,-1 0 0,0-1 0,0-1 0,0 0 0,0 0 0,0 0 0,-1-1 0,1 0 0,-1-1 0,0 0 0,14-11 0,-8 3 0,-1 0 0,0 0 0,-1-1 0,-1-1 0,0 0 0,-1 0 0,0-1 0,-1-1 0,-1 1 0,-1-1 0,0-1 0,6-29 0,-12 43 0,-1-1 0,0 0 0,0 0 0,0 0 0,0 0 0,-1 0 0,0 0 0,0 0 0,0 0 0,-1 1 0,0-1 0,-4-8 0,3 6 0,-1 0 0,-1 0 0,1 1 0,-1-1 0,0 1 0,-10-9 0,10 11 78,0 0-1,0 1 1,-1-1-1,1 1 1,-1 1-1,1-1 1,-1 1-1,0 0 1,0 0-1,-10-1 1,-3 1-605,-37-1 0,17 2-3207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45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9240,'0'0'16434,"10"0"-16115,171-12 1359,-118 3-630,-48 6-317,0 0 0,23 0 406,-50 19-793,-3-16-1390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46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0 178 11552,'0'0'7675,"12"3"-7207,25 8-126,-7-1 262,0-2-1,32 5 0,-56-12-432,0-1-1,1 0 0,-1-1 1,0 0-1,0 0 0,0 0 1,0-1-1,0 1 0,0-1 1,0-1-1,-1 1 0,1-1 1,-1 0-1,0 0 0,0-1 1,0 0-1,0 0 1,0 0-1,-1 0 0,5-6 1,-7 7-90,0-1 1,0 0-1,-1 0 1,1 0 0,-1 0-1,0 0 1,0 0 0,0 0-1,-1 0 1,0 0-1,1-1 1,-1 1 0,-1 0-1,1 0 1,-1-5 0,0 3-5,0 1 1,-1-1-1,1 1 1,-1 0-1,0-1 1,0 1-1,0 0 1,-1 0-1,0 0 1,-5-7-1,4 9-38,1 0-1,0-1 0,-1 1 1,1 1-1,-1-1 0,0 0 1,0 1-1,0 0 1,0 0-1,-1 0 0,1 0 1,-1 1-1,1 0 1,-1 0-1,1 0 0,-1 0 1,1 1-1,-1 0 1,0 0-1,1 0 0,-1 0 1,0 1-1,1 0 1,-1 0-1,1 0 0,-1 0 1,1 1-1,-7 3 0,0 1 33,0 2 0,0-1 0,-12 13 0,18-16-33,1 1 0,0 0 0,0 0 0,1 0 0,0 1 0,-1-1-1,2 1 1,-1 0 0,-1 6 0,-3 7 99,2 0-1,0 0 0,1 0 1,1 0-1,-1 28 1,4-41-85,0 0 1,0 0 0,1 0 0,0-1 0,0 1 0,0 0 0,0-1 0,1 1 0,0-1-1,0 0 1,1 1 0,0-1 0,0 0 0,0 0 0,0-1 0,1 1 0,-1-1 0,1 0 0,0 0-1,1 0 1,-1 0 0,1 0 0,5 2 0,3 1 29,0 0 0,0-1 0,1-1 0,0 0 0,0-1 0,0 0 0,0-2 0,0 1 0,1-2 0,0 0 0,-1 0 0,1-2 0,-1 1 0,1-2 0,19-4 0,1 2 928,-33 4-1291,-1 0 1,1-1-1,0 1 1,-1 0-1,1 0 1,0 0-1,-1 1 1,1-1 0,0 0-1,-1 1 1,1-1-1,0 1 1,-1-1-1,1 1 1,-1 0-1,1 0 1,1 1-1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47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9040,'0'0'5672,"5"-10"-5178,13-30-100,-11 29 128,-4 11 895,1 2 418,-4-2-1790,1 0 0,-1 1 0,1-1 0,0 0 0,-1 0 1,1 0-1,-1 0 0,1 1 0,-1-1 0,1 0 0,-1 0 0,1 1 0,-1-1 0,1 0 0,-1 1 0,1-1 0,-1 1 0,0-1 0,1 1 1,-1-1-1,0 1 0,1-1 0,-1 1 0,0-1 0,1 1 0,5 19 568,-4-9-349,9 32 473,-1 1 0,-3 0 0,3 86 0,-17 138 2252,4-203-2131,-1 2 2486,4-66-3326,0-1 1,1 1-1,-1-1 1,0 1-1,0-1 0,1 1 1,-1-1-1,1 0 1,-1 1-1,0-1 1,1 0-1,-1 1 1,1-1-1,-1 0 1,1 1-1,-1-1 1,1 0-1,-1 0 0,1 0 1,-1 1-1,1-1 1,-1 0-1,1 0 1,-1 0-1,1 0 1,-1 0-1,1 0 1,-1 0-1,1 0 1,0 0-1,-1 0 0,1-1 1,23-1 547,-22 1-544,67-14-22,10-2 0,-70 15 0,0 2 0,0-1 0,0 1 0,0 0 0,0 1 0,16 3 0,-5-2 0,-17-2 0,-1 0 0,0 0 0,1 0 0,-1 0 0,0 1 0,1-1 0,-1 1 0,0-1 0,2 2 0,6-6 733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48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11352,'0'0'6919,"11"-9"-6337,36-26 23,-44 32-499,0 1-1,0 0 1,0 1 0,1-1-1,-1 1 1,1-1 0,-1 1-1,1 0 1,-1 0 0,1 0-1,-1 1 1,1 0 0,0-1-1,4 1 1,6 0 244,10-1 510,34 4-1,-35-1-147,0-1-1,26-3 0,-18-1 75,70-10 4128,-98 13-3698,-8 2-410,-17 4-1768,14-3-2756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48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10040,'0'0'5192,"1"-11"-4688,3-34-63,-4 44-364,0 0-1,0 0 1,0 0 0,0 0 0,0 0-1,0 0 1,1 0 0,-1 1 0,0-1-1,0 0 1,1 0 0,-1 0 0,0 0 0,1 0-1,-1 1 1,1-1 0,-1 0 0,1 0-1,-1 1 1,1-1 0,0 0 0,-1 1-1,1-1 1,0 0 0,-1 1 0,1-1-1,0 1 1,0 0 0,0-1 0,-1 1 0,1-1-1,0 1 1,0 0 0,0 0 0,0 0-1,0-1 1,0 1 0,0 0 0,0 0-1,-1 0 1,1 0 0,0 1 0,0-1-1,0 0 1,2 1 0,10-1 520,183-13 2125,-142 11-2124,152 6 3209,-177 0-648,-29-4-3117,0 0 0,0 0 1,0 0-1,0 0 0,0 0 1,0 0-1,0 0 0,0 0 1,0 0-1,1 2 1059,-1-2-1059,0 0 1,0 0-1,-18 2 471,-60 11-423,1 0-439,68-12-652,0-1 0,0 0 0,-13-2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14672,'0'0'1712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18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15976,'0'0'1967,"67"24"-2095,-37-10 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16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9536,'0'0'16213,"11"0"-15905,11-1-4,-1-1 0,38-7 0,10-8 574,89-8 1,-147 25-659,1-1 1,-1 2-1,0-1 0,1 2 1,-1-1-1,0 2 0,0 0 1,0 0-1,0 0 0,16 9 1,-26-11-122,0-1 0,0 0 0,0 1 1,0 0-1,0-1 0,-1 1 0,1 0 1,0-1-1,0 1 0,0 0 0,-1 0 1,1 0-1,0 0 0,-1 0 0,1 0 1,-1 0-1,1 0 0,0 1 0,-5 2-564,-8-5-3387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18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10448,'0'0'13697,"-10"11"-13219,-32 37 1,38-43-341,0 0 1,0 0 0,1 0-1,0 0 1,0 0-1,0 1 1,1-1 0,0 1-1,0 0 1,0 0-1,1 0 1,-1 0-1,2 0 1,-1 0 0,0 0-1,1 0 1,1 0-1,-1 0 1,1 0-1,0 0 1,0 0 0,0 0-1,1 0 1,0-1-1,0 1 1,1 0-1,-1-1 1,1 0 0,0 1-1,8 7 1,-5-3 96,1-1 0,0-1 0,16 16-1,-19-21-152,1 1-1,0-1 0,0 0 0,0 0 1,0-1-1,0 0 0,0 1 0,1-2 0,8 3 1,-1 0 12,-4-2-83,-6-14-4605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19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16 11352,'0'0'9889,"-6"12"-9264,4-8-610,-8 17 449,0 0 0,1 1 0,2 0 0,-8 31 0,13-36-194,0 0 0,1 0 0,1 0 0,0 0 1,1 1-1,1-2 0,1 1 0,5 21 1,-7-36-215,-1 0 0,1 0 0,0 0 0,0 0 0,0 0 0,0 0 0,0 0 0,0 0 1,1 0-1,-1-1 0,0 1 0,1 0 0,0-1 0,-1 1 0,1-1 0,0 0 1,0 1-1,0-1 0,0 0 0,0 0 0,0 0 0,0-1 0,0 1 0,0 0 1,0-1-1,0 1 0,0-1 0,1 0 0,-1 0 0,0 0 0,0 0 0,1 0 0,-1 0 1,0-1-1,0 1 0,0-1 0,0 1 0,0-1 0,1 0 0,2-1 0,4-3 79,0 0-1,0 0 0,-1 0 0,1-1 0,-1-1 1,-1 0-1,10-9 0,-1-1 187,0-1 1,-1-1-1,-1-1 0,20-34 1,-33 51-161,1 0 0,-1 0 0,0-1 0,0 1 0,0 0 1,1-6-1,0 19-158,0 0 0,1 1 1,1-1-1,-1 0 0,8 13 0,1 4-5,-10-20 2,0-1 0,1 1 0,0-1 0,1 0 0,-1 0 0,1 0 0,0 0 0,1-1 0,-1 1 0,1-1 0,0 0 0,1-1 0,-1 1 0,1-1 0,0 0 0,11 6 0,-10-7 0,0 1 0,1-1 0,-1-1 0,1 1 0,-1-1 0,14 1 0,-17-2 0,-1-1 0,0-1 0,0 1 0,1 0 0,-1-1 0,0 0 0,0 1 0,1-1 0,-1-1 0,0 1 0,0 0 0,0-1 0,0 1 0,-1-1 0,1 0 0,0 0 0,-1 0 0,1-1 0,1-1 0,3-4 0,-1 0 0,0 0 0,0 0 0,-1-1 0,0 0 0,-1 0 0,0 0 0,0 0 0,-1-1 0,0 0 0,-1 1 0,0-1 0,0 0 0,-1 0 0,-1 0 0,1 0 0,-2 0 0,1 0 0,-2 0 0,1 0 0,-1 0 0,0 0 0,-1 0 0,-1 1 0,-4-11 0,4 11 0,0 1 0,-1 0 0,0 1 0,0-1 0,0 1 0,-1 0 0,0 0 0,-1 1 0,1-1 0,-10-5 0,12 10 0,0-1 0,0 1 0,-1 0 0,1 0 0,-1 0 0,0 1 0,0-1 0,1 1 0,-1 1 0,0-1 0,0 1 0,0-1 0,0 1 0,0 1 0,0-1 0,0 1 0,0 0 0,1 0 0,-1 0 0,-6 3 0,9-3 39,0-1 0,0 1 0,0 0 1,1 0-1,-1 0 0,1 0 0,-1 0 0,0 0 0,1 0 0,0 1 1,-1-1-1,1 1 0,0-1 0,0 1 0,0-1 0,0 1 0,0 0 1,0-1-1,0 1 0,0 0 0,0 3 0,1-3-308,-1-1-1,1 1 1,0-1 0,0 1 0,0-1-1,1 1 1,-1-1 0,0 1-1,1-1 1,-1 0 0,0 1-1,1-1 1,0 1 0,-1-1-1,1 0 1,0 1 0,1 1-1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2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9848,'0'0'11133,"10"6"-10673,-4-2-388,-3-2-28,1 0 0,-1 0 0,1 1 0,-1-1 0,0 1 1,0 0-1,0 0 0,0 0 0,0 0 0,-1 0 0,1 1 0,-1-1 0,0 1 1,0 0-1,0 0 0,-1 0 0,1 0 0,1 6 0,21 158 3576,-22-149-176,-3-40-2960,0 15-224,1 0 0,0 0 0,0 0 0,0 0 0,1 0 0,0 0 0,0 1 0,0-1 0,1 0 0,4-10 0,67-108-260,-62 107 0,2 1 0,19-20 0,-18 21 0,-10 11 0,0-1 0,1 1 0,-1 0 0,1 0 0,0 1 0,0-1 0,0 1 0,1 0 0,-1 0 0,1 1 0,-1 0 0,1 0 0,0 0 0,8-1 0,7 0 0,-19 3 0,1-1 0,-1 1 0,0-1 0,0 1 0,0 0 0,0 0 0,0 0 0,1 0 0,-1 0 0,0 0 0,0 0 0,0 1 0,0-1 0,0 1 0,0 0 0,0-1 0,0 1 0,0 0 0,0 0 0,0 1 0,0-1 0,0 0 0,1 2 0,1 2 0,0 0 0,0-1 0,-1 1 0,0 1 0,0-1 0,0 0 0,-1 1 0,0-1 0,0 1 0,2 9 0,0 10 0,3 31 0,-3-16 0,3 60 0,-4-44 0,-1-42 0,-1-12 0,-1-1 0,1 1 0,-1-1 0,0 1 0,0-1 0,0 1 0,0-1 0,0 1 0,0-1 0,0 1 0,0-1 0,-1 1 0,1-1 0,-1 3 0,-1 3 633,0 1-597,1-7-640,1-1 529,0 0-1,0 0 1,0 0-1,0 0 1,0 0-1,0 0 1,-1 0-1,1 0 1,0 0-1,0 0 1,0 0 0,0 0-1,0 0 1,0 0-1,0 0 1,-1 0-1,1 0 1,0 0-1,0 0 1,0 0-1,0 0 1,0 0-1,0 0 1,0-1-1,0 1 1,-1-1-831,1 1 831,0 0 0,0 0-1,0 0 1,0 0-1,0 0 1,0 0-1,0 0 1,0-1-1,0 1 1,0 0-1,0 0 1,0 0-1,0 0 1,0 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23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8240,'0'0'6986,"-9"6"-6596,-29 21 6,29-20 879,7-7 79,6 0 467,15-10-453,-11 6-1096,0 1 0,1 0 0,-1 0-1,1 1 1,-1 0 0,18 0 0,54 2 976,-36 1-636,139 10 2157,-154-15-2147,-27 3-538,0 0 0,0 1 1,0-1-1,0 1 0,0-1 1,0 1-1,0 0 0,0 0 1,0 0-1,0 0 0,0 0 0,0 0 1,0 1-1,0-1 0,0 1 1,0-1-1,0 1 0,0 0 0,2 1 1,3-4 814,-14 5-277,-1 2-4902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24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14064,'0'0'6582,"11"0"-6182,9 0-252,103-2 1549,-31-5-476,-22 3 112,-1-3 0,76-17 0,-111 20-429,0-1-406,-16-2-3868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30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9344,'0'0'18430,"14"8"-18232,1 0-137,-8-3-33,0-1 0,0-1 0,0 1 0,0-1 0,1-1 0,-1 1 0,1-1 0,-1 0 0,1-1 0,9 1-1,142 19 968,-69-9 61,-65-13-671,-21 1-272,-1-1 1,0 1-1,1 0 0,-1 0 1,1 0-1,-1 1 1,5 0-1,5-2 852,-3-2-1517,1 2-2881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32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1 146 9536,'0'0'12295,"9"13"-11827,29 43-14,-36-52-371,1 0-1,-1 0 1,0 1 0,-1-1 0,1 0 0,-1 1 0,0-1 0,0 1 0,0 0 0,-1-1-1,1 9 1,0 6 265,14 84 1959,-3-52-765,-11-38-1238,-1-11-254,0 0 1,0-1 0,0 1 0,0 0 0,0-1 0,0 1-1,1-1 1,-1 1 0,1-1 0,-1 1 0,1-1-1,-1 1 1,2 1 0,1 15 1026,-2-8 274,8-21-835,-2-8-351,0 1-1,9-36 1,-10 30 16,15-38 0,-13 41-181,10-43 0,-16 50 0,2-1 0,0 1 0,0 0 0,2 0 0,0 1 0,0-1 0,13-17 0,-11 19 0,1-1 0,-2 0 0,12-25 0,-18 36 0,1-1 0,-1 1 0,0 0 0,1 0 0,-1 0 0,1 0 0,0 0 0,0 0 0,-1 0 0,1 1 0,1-1 0,-1 1 0,0-1 0,0 1 0,0 0 0,1 0 0,-1 0 0,1 0 0,-1 0 0,1 1 0,-1-1 0,1 1 0,-1-1 0,4 1 0,-3 0 0,1 0 0,-1 1 0,1-1 0,-1 1 0,0 0 0,1 0 0,-1 0 0,0 0 0,0 1 0,0-1 0,0 1 0,0 0 0,0 0 0,0 0 0,0 0 0,-1 0 0,1 0 0,-1 1 0,0 0 0,0-1 0,4 6 0,13 14 0,-13-16 0,-1-1 0,0 1 0,0 0 0,-1 1 0,0-1 0,0 1 0,5 12 0,0-1 0,-4-9 0,-1 1 0,1 0 0,-2 1 0,5 18 0,-6-21 0,-1 0 0,0 1 0,-1-1 0,-1 17 0,-5 30 0,-2 36 0,8-67 0,0-20 0,0-1 0,0 1 0,0 0 0,0-1 0,-1 1 0,1 0 0,-1-1 0,-1 5 0,-1 14 0,3-16 0,0-5 0,-1-1 0,1 0 0,-1 1 0,0-1 0,1 0 0,-1 0 0,0 0 0,1 1 0,-1-1 0,0 0 0,0 0 0,1 0 0,-1 0 0,0 0 0,1 0 0,-1 0 0,0-1 0,1 1 0,-1 0 0,0 0 0,1-1 0,-1 1 0,0 0 0,0-1 0,-16-7 850,8 2-5635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3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87 8136,'0'0'13499,"-11"-1"-12837,-35-2 3,44 2-555,1 1 0,-1 0 0,0 0-1,0 0 1,1 0 0,-1 1 0,0-1 0,0 0 0,1 1 0,-1-1-1,0 1 1,1 0 0,-1-1 0,1 1 0,-1 0 0,1 0 0,-1 0 0,1 0-1,-1 0 1,1 0 0,0 1 0,0-1 0,0 0 0,-1 1 0,0 1-1,-7 8 682,7-9-655,0 0 0,1 0 0,0 0 0,-1 0 0,1 0 0,0 1 0,0-1 0,0 0 0,0 0 0,1 1 0,-1-1 0,1 1 0,-1-1 0,1 1 0,0-1 0,0 1 0,0-1 0,0 1 0,0-1 0,1 1 0,-1-1 0,1 0 0,1 5 0,-1-3-15,0 0 1,0-1 0,1 1-1,0 0 1,0-1 0,0 1-1,0-1 1,0 1 0,1-1 0,-1 0-1,1 0 1,0 0 0,6 5-1,-1-4-81,0 0 0,0 0 0,0-1 0,0 0-1,1-1 1,0 0 0,-1 0 0,1 0-1,0-1 1,0-1 0,0 1 0,0-2 0,0 1-1,0-1 1,-1 0 0,11-3 0,0-2 32,-1 0 0,1-1 1,-1-1-1,-1-1 0,0 0 1,22-16-1,-34 22-72,-1-1 0,1-1 0,-1 1 0,0 0 0,0-1 0,-1 0 0,1 0 0,-1 0 0,0 0 0,0-1 0,-1 1 0,1-1 0,-1 0 0,1-7 0,-2 11 0,0-1 0,-1 0 0,1 0 0,-1 1 0,0-1 0,0 0 0,0 0 0,0 0 0,0 1 0,-1-1 0,1 0 0,-1 0 0,0 0 0,0 1 0,0-1 0,0 1 0,0-1 0,0 0 0,-1 1 0,1 0 0,-1-1 0,0 1 0,0 0 0,1 0 0,-2 0 0,1 0 0,0 0 0,0 1 0,0-1 0,-1 1 0,-4-3 0,-2 1 0,0-1 0,0 2 0,-1-1 0,1 2 0,-1-1 0,0 1 0,1 0 0,-1 1 0,0 0 0,1 1 0,-13 2 0,4 1 0,-1 0 0,2 1 0,-1 1 0,-32 16 0,46-20 0,0 1 0,0 0 0,0 0 0,1 0 0,-1 0 0,-4 6 0,7-8 0,0 1 0,0-1 0,0 0 0,0 0 0,0 1 0,0-1 0,0 0 0,0 1 0,1-1 0,-1 1 0,1-1 0,-1 1 0,1-1 0,-1 1 0,1 0 0,0-1 0,0 1 0,0-1 0,0 1 0,0 0 0,0-1 0,0 1 0,1 2 0,0-3 54,-1 0 0,1-1 0,-1 1-1,1 0 1,0-1 0,-1 1 0,1 0 0,0-1 0,-1 1-1,1-1 1,0 1 0,0-1 0,0 1 0,-1-1 0,1 0-1,0 1 1,1-1 0,8 2-3152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11552,'0'0'336,"121"-12"16,0 6 152,36 2 0,21 10-24,-21 4 8,-46-8 96,-31 4 8,-19 2-16,-15 0 7,-20 3-119,-10-3 8,-10-2-304,-10-2 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37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43 133 8536,'0'0'2753,"-4"-11"-1841,-25-82 1823,21 65-1050,7 27-859,2 10 1565,7 53-1296,35 213 1931,-4 8 4,-30-191-1585,-9-84-1264,0 0 1,0 0 0,-1-1-1,0 1 1,0 0 0,-4 8-1,3-7-29,0 0 0,1 0 0,-1 11-1,-11 66 2072,23-102-1999,17-161-224,-22 151 0,1 0 0,1 0 0,2 1 0,0 0 0,2 0 0,15-27 0,-22 44 0,1 1 0,1-1 0,-1 1 0,1 0 0,0 1 0,0-1 0,1 1 0,0 0 0,0 1 0,1 0 0,-1 0 0,1 0 0,0 1 0,0 0 0,15-4 0,-17 6 0,0 0 0,0 1 0,1 0 0,-1 1 0,0-1 0,0 1 0,1 0 0,-1 1 0,0-1 0,0 1 0,0 1 0,0-1 0,0 1 0,0 0 0,0 0 0,0 1 0,0 0 0,-1 0 0,0 0 0,1 1 0,-1-1 0,0 1 0,5 6 0,-5-5 0,0 0 0,-1 0 0,0 0 0,0 1 0,0 0 0,0 0 0,-1 0 0,5 12 0,-8-16 0,1 0 0,0 1 0,-1-1 0,0 0 0,0 0 0,1 1 0,-1-1 0,-1 0 0,1 1 0,0-1 0,0 0 0,-1 0 0,1 0 0,-1 1 0,0-1 0,0 0 0,0 0 0,0 0 0,0 0 0,0 0 0,0 0 0,-1-1 0,1 1 0,-1 0 0,1-1 0,-1 1 0,0-1 0,0 1 0,0-1 0,-2 2 0,-8 3 0,-1 0 0,0-1 0,0 0 0,0-1 0,0-1 0,0 0 0,-27 2 0,15-8 0,22 2 0,0 0 0,0 1 0,0-1 0,0 1 0,0 0 0,0 0 0,0 0 0,0 0 0,-5 1 0,7-1 0,1 0 0,0 0 0,0 0 0,-1 1 0,1-1 0,0 0 0,0 0 0,-1 0 0,1 0 0,0 0 0,0 1 0,-1-1 0,1 0 0,0 0 0,0 0 0,0 1 0,-1-1 0,1 0 0,0 0 0,0 1 0,0-1 0,0 0 0,0 0 0,-1 1 0,1-1 0,0 0 0,0 0 0,0 1 0,0-1 0,0 0 0,0 1 0,0-1 0,0 1 0,7 6 0,1 4 0,-1 1 0,1 1 0,0-1 0,1-1 0,0 0 0,1 0 0,19 17 0,20 22 0,-36-32 0,-10-14 0,0-1 0,0 1 0,0 0 0,0 0 0,8 5 0,-3 4 0,-6-10 0,-6-11 0,-18-41 966,10 23-1764,3 7-3305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38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12056,'0'0'7902,"3"-10"-7307,10-32-11,-12 40-539,0 1 0,0 0 1,0 0-1,-1 0 0,1 0 0,0 0 1,0 1-1,1-1 0,-1 0 1,0 0-1,0 1 0,0-1 1,0 0-1,1 1 0,-1-1 1,0 1-1,0 0 0,1-1 0,-1 1 1,0 0-1,1 0 0,-1 0 1,0 0-1,1 0 0,-1 0 1,0 0-1,1 0 0,-1 1 0,0-1 1,2 1-1,4 0 176,76 2 1185,77 6-20,161 5 1482,-308-14-2379,0 2 0,0 0 0,0 0 1,16 6-1,-9-3 530,-19-5-948,0 1 1,0-1-1,0 0 0,-1 0 0,1 0 1,0 0-1,0 0 0,0 0 0,-1-1 1,1 1-1,0 0 0,0 0 1,-1 0-1,1-1 0,1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39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114 135 9744,'0'0'11750,"-10"-6"-11165,-33-20-2,42 26-546,0 0-1,0-1 1,0 1-1,-1 0 1,1 0-1,0-1 1,0 1-1,-1 0 1,1 0-1,0 1 1,0-1-1,0 0 1,-1 0 0,1 1-1,0-1 1,0 0-1,0 1 1,0-1-1,0 1 1,-1 0-1,0 1 1,-19 19 1112,14-13-307,6-8-805,1 1-1,0-1 1,-1 0 0,1 0 0,0 1 0,-1-1 0,1 0 0,0 0 0,0 1 0,-1-1 0,1 0 0,0 1 0,0-1 0,0 1 0,-1-1 0,1 0 0,0 1 0,0-1 0,0 0 0,0 1 0,0-1 0,0 1 0,0-1 0,0 0 0,0 1 0,0-1 0,0 1 0,0-1 0,0 0 0,0 1 0,0-1 0,0 0 0,0 1 0,1-1 0,-1 1 0,15 5 1003,-10-5-835,0 0 0,0-1 0,0 0 0,0 0 0,0-1 0,5 0 0,-3-1 27,-1-1 0,1 0-1,0-1 1,-1 1 0,11-9 0,-15 10-124,1 0 1,-1 0-1,0 0 1,0-1 0,0 1-1,0 0 1,3-6 0,-5 7-55,1 0 0,-1 0 0,0 0 1,1 0-1,-1 0 0,0 0 0,0 0 1,1 0-1,-1 0 0,0 0 0,0-1 1,0 1-1,0 0 0,-1 0 0,1 0 1,0 0-1,0 0 0,-1 0 1,1 0-1,0 0 0,-2-2 0,1 2-52,0 1 0,0-1 0,0 1 1,0-1-1,0 1 0,0-1 0,0 1 0,0 0 0,0-1 0,0 1 0,0 0 0,0 0 0,-1 0 0,1 0 0,0 0 0,0 0 0,0 0 0,0 0 0,0 0 0,-1 1 0,1-1 0,0 0 1,0 1-1,0-1 0,-1 2 0,-29 11-13,31-13 11,-1 0 0,0 0 0,1 1 0,-1-1 0,1 0 0,-1 1 0,1-1 0,-1 0 0,0 1 0,1-1 0,-1 1 0,1-1 0,0 1 0,-1-1 0,1 1 0,-1-1 0,1 1 0,0-1 0,-1 1 0,1-1 0,0 1 0,0 0 0,-1-1 0,1 1 0,0 0 0,0-1 0,0 1 0,0-1 0,0 1 0,0 0 0,0-1 0,0 1 0,0 0 0,0-1 0,0 1 0,0 0 0,1-1 0,-1 1 0,0 0 0,0-1 0,1 1 0,-1-1 0,0 1 0,1-1 0,-1 1 0,0-1 0,1 1 0,-1-1 0,1 1 0,-1-1 0,1 1 0,-1-1 0,1 0 0,-1 1 0,1-1 0,0 0 0,-1 1 0,1-1 0,-1 0 0,1 0 0,1 0 0,-1 1 0,0-1 0,0-1 0,0 1 0,1 0 0,-1 0 0,0 0 0,0 0 0,0-1 0,0 1 0,1-1 0,-1 1 0,0-1 0,0 1 0,0-1 0,0 0 0,0 1 0,0-1 0,-1 0 0,1 0 0,0 0 0,0 0 0,0 1 0,0-3 0,16-23 0,-17 25 0,0 0 0,0 0 0,0 0 0,0 0 0,0 0 0,0 0 0,0-1 0,0 1 0,-1 0 0,1 0 0,0 0 0,-1 0 0,0-1 0,1 1 0,0 1 0,0 0 0,0-1 0,-1 1 0,1 0 0,0 0 0,0-1 0,0 1 0,0 0 0,-1-1 0,1 1 0,0 0 0,0 0 0,-1-1 0,1 1 0,0 0 0,0 0 0,-1-1 0,1 1 0,0 0 0,-1 0 0,1 0 0,0 0 0,-1 0 0,1-1 0,0 1 0,-1 0 0,1 0 0,0 0 0,-1 0 0,1 0 0,0 0 0,-1 0 0,1 0 0,0 0 0,-1 0 0,1 0 0,0 1 0,-1-1 0,1 0 0,-3 1 0,1 0 0,0 0 0,0-1 0,0 1 0,0-1 0,-1 1 0,1-1 0,0 0 0,0 0 0,-1 0 0,-2 0 0,3 0 0,0-1 0,0 1 0,0 0 0,0 0 0,-1 0 0,1 0 0,0 1 0,0-1 0,0 1 0,1-1 0,-1 1 0,0-1 0,0 1 0,0 0 0,0 0 0,0 0 0,1 0 0,-4 3 0,-9 14 0,27-49 0,-10 25 0,0-1 0,0 1 0,-1-1 0,3-8 0,-5 14 0,0-1 0,0 1 0,0 0 0,0 0 0,0 0 0,0 0 0,0 0 0,0 0 0,-1-1 0,1 1 0,0 0 0,-1 0 0,1 0 0,-1 0 0,0-1 0,0 1 0,1 1 0,0 0 0,0 0 0,0-1 0,-1 1 0,1 0 0,0 0 0,0-1 0,-1 1 0,1 0 0,0 0 0,0 0 0,-1 0 0,1 0 0,0-1 0,-1 1 0,1 0 0,0 0 0,-1 0 0,1 0 0,0 0 0,-1 0 0,1 0 0,0 0 0,0 0 0,-1 0 0,1 0 0,0 0 0,-1 0 0,1 1 0,0-1 0,-1 0 0,1 0 0,0 0 0,0 0 0,-1 0 0,1 1 0,0-1 0,0 0 0,-1 0 0,1 0 0,0 1 0,0-1 0,0 0 0,-1 0 0,1 1 0,0-1 0,0 0 0,0 1 0,0-1 0,0 0 0,-1 1 0,-6 7 0,7-7 0,-1-1 0,1 1 0,0-1 0,-1 1 0,1-1 0,-1 1 0,1-1 0,0 1 0,-1 0 0,1-1 0,0 1 0,0 0 0,-1-1 0,1 1 0,0 0 0,0-1 0,0 1 0,0 0 0,0-1 0,0 1 0,0 0 0,0-1 0,1 2 0,-1 3-3935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41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0 287 9848,'0'0'11863,"1"-12"-11332,-1 2-382,0 5-77,0-1 0,0 1 0,1 0 1,0 0-1,0-1 0,0 1 0,0 0 1,1 0-1,0 0 0,0 0 0,0 0 1,3-4-1,10-16 478,-3 6-36,1-1-1,17-19 1,-25 34-273,-1 0 1,1 1-1,0-1 1,0 1-1,0 0 1,0 1-1,1-1 1,0 1-1,-1 0 1,1 1-1,0-1 1,9-1-1,-14 3-152,1 1 0,-1 0 0,0 1-1,0-1 1,0 0 0,0 0 0,0 0 0,0 1-1,0-1 1,0 0 0,0 1 0,0-1-1,0 1 1,0-1 0,-1 1 0,1-1-1,0 1 1,0 0 0,0-1 0,-1 1-1,1 0 1,0 0 0,-1 0 0,1 0-1,0-1 1,-1 1 0,1 0 0,-1 0-1,0 0 1,1 0 0,-1 0 0,0 0-1,1 2 1,8 42 325,-8-36-179,7 61-60,-4-28-49,11 48 1,-13-79-117,2 0 1,-1 0-1,1 0 0,1-1 1,-1 1-1,2-1 1,0 0-1,0 0 1,9 10-1,-11-15-10,1-1 0,-1 1 0,1 0 0,0-1 0,1 0 0,-1 0 0,1-1 0,0 0 0,0 0 0,0 0 0,0 0 0,0-1 0,0 0 0,12 1 0,-13-2 0,0-1 0,0 0 0,0 0 0,0-1 0,0 1 0,0-1 0,0-1 0,0 1 0,0 0 0,0-1 0,0 0 0,-1 0 0,1-1 0,-1 1 0,0-1 0,1 0 0,-1 0 0,0-1 0,6-6 0,0-1 0,0-1 0,-1 0 0,0-1 0,-1 0 0,-1 0 0,0-1 0,0 0 0,-1 0 0,-1 0 0,5-22 0,-6 13 0,0 0 0,-2 0 0,-1-1 0,0 1 0,-2-1 0,-4-26 0,5 45 0,-1-3 0,0-1 0,0 1 0,1 0 0,1-16 0,-1 23 0,0-1 0,1 1 0,-1 0 0,0-1 0,1 1 0,-1 0 0,0 0 0,1-1 0,0 1 0,-1 0 0,1 0 0,0 0 0,-1 0 0,1 0 0,0 0 0,0 0 0,0 0 0,0 0 0,0 0 0,0 0 0,0 0 0,1 1 0,-1-1 0,0 0 0,0 1 0,0-1 0,1 1 0,-1 0 0,0-1 0,1 1 0,-1 0 0,0 0 0,1 0 0,-1-1 0,0 2 0,1-1 0,-1 0 0,2 0 0,18 4 0,0 1 0,-1 1 0,0 1 0,0 1 0,0 0 0,-1 2 0,0 0 0,30 22 0,-41-28 0,-7-4 0,1 1 0,0 0 0,-1-1 0,1 1 0,0 0 0,-1 0 0,1 0 0,-1 0 0,3 3 0,-5-3 0,1-1 0,0 1 0,0 0 0,-1 0 0,1-1 0,0 1 0,-1 0 0,1 0 0,0-1 0,-1 1 0,1 0 0,-1-1 0,1 1 0,-1-1 0,0 1 0,1-1 0,-1 1 0,0-1 0,1 1 0,-1-1 0,0 1 0,1-1 0,-3 1 0,0 0 89,0-1 0,0 1 0,0-1 0,0 0 0,0 0 0,0 0-1,0 0 1,0 0 0,0-1 0,-5 0 0,-14-5-2478,17 4-135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41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12256,'0'0'10687,"10"-1"-9961,137-4 1646,57-5 1362,-173 9-2668,48 4 0,-3 1-214,-40 1-852,-31-3 0,0-1 0,0 0 0,1 0 0,-1-1 0,0 0 0,1 0 0,7-1 0,5 1 915,-3 1-1994,-5-4-2693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49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9 197 30518,'108'-54'0,"-66"-73"0,-201 113 0,168 209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0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8432,'0'0'14973,"-1"18"-14361,-28 324 2441,7-114-350,16-152-1293,7-46-733,-1-23-527,1-1 0,-1 1-1,0-1 1,-1 1 0,-2 11 0,3-17-150,0-1 0,0 1 0,0 0 0,0 0 0,0 0 0,0-1 0,1 1 0,-1 0 0,0 0 0,0-1 0,1 1 0,-1 0 0,0-1 0,1 1 0,-1 0 0,1-1 0,-1 1 0,1-1 0,-1 1 0,1-1 0,0 1 0,-1-1 0,1 1 0,-1-1 0,1 1 0,0-1 0,-1 0 0,2 1 0,-2-1 0,4 1 0,0 0 0,0-1 0,0 0 0,0 0 0,-1 0 0,1 0 0,0 0 0,0-1 0,0 1 0,0-1 0,5-2 0,6 0 0,146-29 0,-110 23 0,46-6 0,-70 7 0,-24 7 0,-13-12 0,-4-22-622,12 30-2727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1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 15472,'0'0'4025,"9"0"-3488,48-3 308,-1-3 0,67-16 0,68-8 1844,-170 28-2203,-17 0-259,0 1 0,1 1-1,-1-1 1,0 1 0,0 0 0,1 0 0,-1 0-1,0 0 1,1 1 0,-1-1 0,0 1 0,8 3-1,-9-4 1095,0 0 892,-9 2-2107,-14 1-939,8-2-3753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1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 14368,'0'0'4383,"11"-7"-3692,-9 6-663,10-8 189,1 2 1,0 0-1,1 0 1,-1 1 0,25-7-1,203-39 2449,-216 49-2091,1 2 0,-1 1 1,1 1-1,37 7 1,-38-4 472,-19-3-426,0 2 160,-6-3-768,0 0 0,0 0 0,0 0 0,0 0 1,0 0-1,0 0 0,0 0 0,0 0 0,0-1 0,0 1 0,0 0 0,0 0 0,0 0 0,0 0 0,0 0 1,0 0-1,0 0 0,0 0 0,0 0 0,0 0 0,0 0 0,0 0 0,0 0 0,0 0 0,0 0 0,0 0 1,0 0-1,0 0 0,0 0 0,0 0 0,0-1 0,0 1 0,0 0 0,0 0 0,0 0 0,0 0 0,0 0 1,0 0-1,0 0 0,0 0 0,0 0 0,0 0 0,0 0 0,0 0 0,0 0 0,1 0 0,-6-1-684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3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10752,'0'0'14929,"13"-6"-14421,-9 4-463,7-3 66,0 0 0,-1 1-1,1 0 1,1 1-1,-1 0 1,0 1 0,19-1-1,33 0 535,201-15 4270,-261 17-4908,0 1 1,0-1-1,1 1 0,-1 0 0,1 0 1,-1 1-1,0-1 0,1 1 0,-1-1 1,4 3-1,-6-3-7,-1 0 0,0 0 0,1 0 0,-1 0 0,1 0 0,-1 0 0,1 0 0,-1 0 0,1-1 0,-1 1 0,0 0 0,1 0 0,-1 0 0,1 0 0,-1-1 0,0 1 0,1 0 0,-1 0 0,1-1 0,-1 1 0,0 0 0,1-1 0,0-1 0,-6 5 0,-19 14 874,10-9-5793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12864,'0'0'880,"113"24"-1104,-40-42 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4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17383,'0'0'2147,"11"-1"-1444,36-5-101,234-39 1622,-208 26-514,118-14 0,-183 32-1542,30-3 955,-36 4-1043,-1-1 1,1 1-1,0-1 0,0 1 1,0-1-1,0 1 0,-1-1 1,1 0-1,0 0 0,-1 0 1,1 0-1,0 0 0,-1 0 1,2-2-1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6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9440,'0'0'18635,"14"3"-18327,90 20 292,-79-21-354,0 0 0,0-1 0,0-2-1,1-1 1,26-5 0,63-2 1082,-75 3-390,-40 6-931,0 0-1,0 0 0,0 0 0,0-1 0,0 1 0,0 0 1,0 0-1,-1 0 0,1 0 0,0 0 0,0 0 0,0 0 1,0 0-1,0 0 0,0 0 0,0 0 0,0 0 1,0 0-1,0-1 0,0 1 0,0 0 0,0 0 0,0 0 1,0 0-1,0 0 0,0 0 0,0 0 0,0 0 1,1 0-1,-1 0 0,0 0 0,0 0 0,0 0 0,0 0 1,0-1-1,0 1 0,0 0 0,0 0 0,0 0 1,0 0-1,0 0 0,0 0 0,0 0 0,0 0 0,0 0 1,0 0-1,0 0 0,1 0 0,-1 0 0,0 0 0,0 0 1,0 0-1,0 0 0,0 0 0,0 0 0,0 0 1,0 0-1,0 0 0,0 0 0,0 0 0,0 0 0,0 0 1,1 0-1,-1 0-88,-1 0-1,1 0 1,0 0 0,0 0 0,0 0-1,0 0 1,0 0 0,0 0 0,-1 0-1,1 0 1,0 0 0,0 0 0,0 0 0,0 0-1,0 0 1,0 0 0,-1 0 0,1 0-1,0 0 1,0 0 0,0 1 0,0-1-1,0 0 1,0 0 0,-1 0-165,1 0 165,0 0 0,0 0 0,0 0-1,0 1 1,0-1 0,0 0 0,0 0-1,0 0 1,0 0 0,0 0 0,0 0-1,0 1 1,0-1 0,0 0 0,0 0-1,0 0 1,0 0 0,0 0 0,0 0 0,0 1-1,0-1 1,0 0 0,0 0 0,0 0-1,0 0 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7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0 261 9848,'0'0'16705,"13"2"-16241,5 0-145,1 0 0,0-1 0,34-3 1,-35 1 146,35 2 0,-35 1-74,36-4 0,-29 0-77,4-1 174,37-9 1,-58 10-338,0 0 1,0-1 0,0 0-1,0-1 1,0 1 0,-1-2-1,0 1 1,14-11 0,-18 12-151,-1 0 1,1 0 0,-1 0-1,0 0 1,0-1-1,0 1 1,0 0 0,-1-1-1,1 0 1,-1 1 0,0-1-1,0 0 1,-1 1-1,1-1 1,-1 0 0,1 0-1,-1 0 1,0 0 0,-1 1-1,1-1 1,-1 0 0,1 0-1,-1 0 1,0 1-1,0-1 1,-1 1 0,-1-5-1,0 1-1,0 1-1,-1-1 1,0 1 0,1-1-1,-2 1 1,1 1-1,-1-1 1,0 0-1,0 1 1,-1 0-1,1 1 1,-1-1-1,-9-5 1,8 7-1,0 0 0,0 0 0,0 1 0,0 0 0,0 0 0,0 1 0,0 0 0,-1 0 0,1 0 0,0 1 0,-1 0 0,1 1 0,-8 1 0,0 1 0,0 1 0,0 1 0,0 1 0,1 0 0,-16 9 0,15-7 0,-4 2 0,-1 1 0,-29 22 0,42-28 0,1 1 0,1-1 0,-1 1 0,1 1 0,0-1 0,0 0 0,1 1 0,0 0 0,0 0 0,1 1 0,-4 9 0,-1 6 0,1-3 0,0 0 0,-3 24 0,9-37 0,0-1 0,1 0 0,-1 0 0,1 0 0,1 1 0,-1-1 0,1 0 0,0 0 0,1 0 0,-1 0 0,6 11 0,-2-7 0,0 0 0,1 0 0,1 0 0,-1-1 0,2 0 0,-1-1 0,1 0 0,0 0 0,1 0 0,0-1 0,0-1 0,0 1 0,19 8 0,-14-9 0,-1-1 0,1 0 0,0-1 0,0-1 0,1 0 0,-1-1 0,1 0 0,-1-2 0,1 1 0,21-4 0,25-1 0,42-7 0,-83 13 0,-19-2 0,0 1 0,0-1 0,0 0 0,0 1 0,0-1 0,0 0 0,0 0 0,0 0 0,0 0 0,0 0 0,0 0 0,0 0 0,0 0 0,0 0 0,0-1 0,0 1 0,0 0 0,-1-1 0,1 1 0,0-1 0,0 1 0,0-1 0,0 1 0,0-1 0,-1 1 0,1-1 0,0 0 0,-1 1 0,1-1 0,1-1 0,1-2 850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59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0 146 10952,'0'0'12711,"6"13"-12169,1 0-380,-3-5-63,0-1 1,-1 1 0,1 0-1,-2 0 1,1 0-1,-1 0 1,0 0 0,1 16-1,-1 40 891,-2-33-1,1 1 0,8 41 0,-3-55-116,-6-16-766,1-1-1,-1 0 1,1 0 0,-1 1-1,1-1 1,-1 1 0,0-1-1,0 0 1,0 1-1,0-1 1,0 1 0,0-1-1,0 1 1,0-1 0,0 0-1,-1 1 1,1-1 0,0 0-1,-1 1 1,1-1-1,-1 0 1,0 1 0,1-1-1,-2 1 1,1 1-107,-1 0 0,1-1 0,0 1 0,1 0 0,-1 0 0,1 0 0,-1-1 0,1 4 0,-5 17 0,4-22 0,1-1 0,0 1 0,0 0 0,0-1 0,-1 1 0,1 0 0,0 0 0,0-1 0,0 1 0,0 0 0,0-1 0,0 1 0,1 0 0,-1-1 0,0 1 0,0 0 0,0-1 0,1 1 0,-1 0 0,1 0 0,1 11 0,-1-15 0,0 1 0,0-1 0,0 1 0,1 0 0,-1 0 0,0-1 0,1 1 0,-1 0 0,4-3 0,9-14 0,-2-6 0,-2 0 0,-1-1 0,10-46 0,-13 44 0,1 1 0,2 0 0,21-47 0,-14 44 0,47-80 0,-56 99 0,1 0 0,1 0 0,18-17 0,-22 23 0,0 1 0,1 0 0,-1 0 0,1 0 0,0 1 0,0-1 0,0 2 0,0-1 0,10-2 0,-15 4 0,0 1 0,1 0 0,-1 0 0,1 0 0,-1 0 0,1 0 0,-1 0 0,0 0 0,1 1 0,-1-1 0,1 0 0,-1 1 0,0-1 0,1 1 0,-1-1 0,0 1 0,0 0 0,3 1 0,-2 1 0,1-1 0,-1 1 0,1-1 0,-1 1 0,0 0 0,0 0 0,2 5 0,2 3 0,-1 1 0,-1 1 0,4 13 0,3 18 0,-1 1 0,5 60 0,-14-91 0,0 0 0,-1 1 0,0-1 0,-2 0 0,1 0 0,-2 0 0,0 0 0,0 0 0,-2 0 0,1-1 0,-13 24 0,14-33 850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1:54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8136,'0'0'18135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1:57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9240,'0'0'22920,"13"1"-22698,213 20 155,-185-18-377,60-4 0,-30-1 0,-47 0 977,6 0-5889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18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1 744 10040,'0'0'10201,"10"-2"-9808,0 0-281,-1 0 0,0 0 0,0-1 0,0 0 0,0 0 0,0-1 0,-1-1 0,0 1 0,0-1 0,14-12 0,-5-3 188,-1-1 1,-1-1-1,-1 0 0,-1-1 1,11-25-1,-19 36-170,11-23 506,-2-1 0,-1 0 0,-2-1 0,8-54 0,-14 76 610,4 28-121,-7-10-1148,16 31 405,-2 0 0,-2 2 1,0 0-1,-3 0 0,-1 1 0,9 62 1,-19-95-351,4 52 419,-4-53-435,0 0 0,0 0 0,0 0 0,0-1 0,-1 1 1,1 0-1,-1 0 0,0 0 0,0-1 0,0 1 0,0-1 0,-1 1 0,1 0 1,-1-1-1,1 0 0,-4 3 0,5-4-16,-1-1 0,0 1 0,0-1 0,0 1 0,0-1 0,0 0 0,0 1 0,0-1 0,0 0 0,0 0 0,0 0 0,0 0 0,0 0 0,0 0 0,0 0 0,0 0 0,0 0 0,0-1 0,0 1 0,-2-1 0,-21-10 0,19 9 0,-25-13 0,0-2 0,1 0 0,-50-41 0,79 58 0,-1 0 0,0-1 0,1 1 0,-1-1 0,1 1 0,-1 0 0,0-1 0,1 1 0,-1-1 0,1 0 0,-1 1 0,1-1 0,-1 1 0,1-1 0,0 0 0,-1 1 0,1-1 0,0 0 0,0 1 0,-1-2 0,15 4 0,5 1 0,60 14 0,-55-11 0,1 0 0,43 2 0,-58-7 0,18 0 0,-1 0 0,1-2 0,37-6 0,-56 5 0,-1 0 0,0 0 0,0-1 0,0 0 0,0 0 0,0-1 0,-1 0 0,1-1 0,-1 1 0,0-2 0,-1 1 0,1-1 0,-1 1 0,0-2 0,6-6 0,29-53 0,-16 25 0,-22 37 0,-1 0 0,0 0 0,0 0 0,0 0 0,0-1 0,-1 1 0,0 0 0,0-1 0,0 0 0,0 1 0,-1-1 0,1 1 0,-1-1 0,-1-5 0,1 10 0,0 0 0,0 0 0,0 0 0,0-1 0,0 1 0,0 0 0,0 0 0,0 0 0,0 0 0,0 0 0,0 0 0,0 0 0,0 0 0,-1 0 0,1 0 0,0 0 0,0 0 0,0 0 0,0 0 0,0 0 0,0 0 0,0 0 0,0 0 0,0 0 0,0 0 0,-1 0 0,1 0 0,0 0 0,0 0 0,0 0 0,0 0 0,0 0 0,0 0 0,0 0 0,0 0 0,0 0 0,0 0 0,0 0 0,-1 0 0,1 0 0,0 0 0,0 0 0,0 0 0,0 0 0,0 0 0,0 0 0,0 0 0,0 0 0,0 0 0,0 1 0,0-1 0,0 0 0,0 0 0,0 0 0,0 0 0,0 0 0,0 0 0,0 0 0,0 0 0,0 0 0,0 0 0,0 1 0,0-1 0,0 0 0,0 0 0,0 0 0,-6 11 0,-3 14 0,5-11 0,1 0 0,0 0 0,0 0 0,2 0 0,-1 0 0,2 21 0,1-28 0,0 0 0,0 0 0,1 0 0,-1 0 0,2 0 0,-1 0 0,1 0 0,0 0 0,0-1 0,1 0 0,0 1 0,0-1 0,0-1 0,9 10 0,-12-14 0,0 0 0,0 0 0,0 0 0,1 0 0,-1 0 0,0 0 0,1 0 0,-1 0 0,0-1 0,1 1 0,-1 0 0,1-1 0,-1 1 0,1-1 0,-1 0 0,1 0 0,-1 1 0,1-1 0,-1 0 0,1 0 0,0 0 0,-1 0 0,3-1 0,-2 0 0,1 0 0,0 0 0,-1-1 0,1 1 0,-1-1 0,1 0 0,-1 1 0,0-1 0,1 0 0,-1 0 0,2-4 0,4-4 0,0-1 0,-1 0 0,-1 0 0,7-17 0,-11 24 0,1-5 0,1 1 0,0 0 0,0 0 0,1 0 0,0 1 0,7-10 0,-11 17 0,-1 0 0,1 0 0,-1 0 0,0-1 0,1 1 0,-1 0 0,1 0 0,-1 0 0,0 0 0,1 0 0,-1 0 0,1 0 0,-1 0 0,1 0 0,-1 0 0,0 0 0,1 0 0,-1 0 0,1 0 0,-1 1 0,0-1 0,1 0 0,-1 0 0,1 0 0,-1 1 0,0-1 0,1 0 0,-1 0 0,0 1 0,0-1 0,1 0 0,-1 1 0,0-1 0,1 0 0,-1 1 0,0-1 0,0 0 0,0 1 0,1 0 0,-1-1 0,16 16 0,-11-9 0,1 0 0,1-1 0,-1 0 0,1 0 0,0-1 0,0 1 0,0-2 0,1 1 0,0-1 0,10 4 0,-16-7 0,0-1 0,-1 0 0,1 0 0,-1 0 0,1-1 0,-1 1 0,1 0 0,0-1 0,-1 1 0,1-1 0,-1 1 0,1-1 0,-1 1 0,0-1 0,1 0 0,-1 0 0,0 0 0,1 0 0,-1 0 0,0 0 0,0 0 0,2-2 0,22-32 0,-23 33 0,11-23 0,-1 0 0,16-44 0,-2 2 0,-19 50 0,-1 0 0,0 0 0,-2-1 0,0 1 0,2-25 0,-2-88 0,-4 104 0,0 23 0,0 0 0,0 0 0,0 0 0,0 0 0,-1 0 0,1 0 0,-1 0 0,0 0 0,0 0 0,-1-3 0,2 6 0,-1 0 0,1 0 0,0 0 0,0 0 0,0 0 0,-1 0 0,1 0 0,0 0 0,0 0 0,0 0 0,0 0 0,-1 0 0,1 0 0,0 0 0,0 0 0,0 0 0,0 0 0,-1 0 0,1 0 0,0 0 0,0 0 0,0 0 0,0 0 0,0 1 0,-1-1 0,1 0 0,0 0 0,0 0 0,0 0 0,0 0 0,0 0 0,0 1 0,0-1 0,0 0 0,-1 0 0,1 0 0,0 0 0,0 1 0,0-1 0,0 0 0,0 0 0,0 0 0,0 0 0,0 1 0,0-1 0,0 0 0,0 0 0,0 0 0,0 1 0,0-1 0,-2 14 0,2-13 0,-8 56 0,3 1 0,3-1 0,2 1 0,11 83 0,-7-92 0,-3-33 0,0-1 0,0 0 0,2 0 0,0 0 0,1 0 0,9 25 0,-12-40 0,-1 0 0,0 1 0,0-1 0,0 0 0,1 0 0,-1 0 0,0 0 0,0 1 0,0-1 0,1 0 0,-1 0 0,0 0 0,0 0 0,0 0 0,1 0 0,-1 0 0,0 0 0,0 0 0,1 0 0,-1 0 0,0 0 0,0 0 0,1 0 0,-1 0 0,0 0 0,0 0 0,1 0 0,-1 0 0,0 0 0,0 0 0,1 0 0,-1 0 0,0 0 0,0-1 0,0 1 0,1 0 0,-1 0 0,0 0 0,0 0 0,0-1 0,0 1 0,1 0 0,-1 0 0,0 0 0,0-1 0,0 1 0,0 0 0,0 0 0,0 0 0,0-1 0,1 1 0,5-11 0,0 0 0,0-1 0,-1 1 0,-1-1 0,0 0 0,0 0 0,3-24 0,4-11 0,-8 33 0,-2 11 0,-1 0 0,1-1 0,0 1 0,0 0 0,0 0 0,0 0 0,1 0 0,-1-1 0,1 2 0,0-1 0,-1 0 0,2 0 0,-1 1 0,3-4 0,-2 6 0,0 1 0,0 0 0,-1 0 0,1 0 0,0 0 0,0 0 0,-1 0 0,1 1 0,-1 0 0,0-1 0,5 5 0,-6-5 0,8 5 0,10 9 0,1-1 0,27 14 0,-26-17 0,-10-5 0,0 0 0,1-1 0,-1 0 0,23 5 0,-31-10 0,0 0 0,0 0 0,0-1 0,-1 1 0,1-1 0,0 0 0,0 1 0,-1-1 0,1-1 0,0 1 0,-1 0 0,1-1 0,-1 1 0,0-1 0,1 0 0,-1 1 0,0-1 0,0 0 0,0-1 0,1-1 0,3-3 0,-1 1 0,1-1 0,-2 0 0,1 0 0,6-15 0,28-81 0,-18 151 0,-17-35 0,0 0 0,-1 0 0,-1 0 0,0 1 0,-1-1 0,0 1 0,-1-1 0,0 1 0,-1-1 0,-1 1 0,-4 16 0,6-29 0,-1 0 0,0 1 0,1-1 0,-1 0 0,0 0 0,0 0 0,1 0 0,-1 0 0,0 0 0,0 0 0,0 0 0,0-1 0,0 1 0,-1 0 0,1-1 0,0 1 0,0 0 0,0-1 0,-1 1 0,1-1 0,0 0 0,0 1 0,-1-1 0,1 0 0,0 0 0,-1 0 0,1 0 0,0 0 0,-1 0 0,1 0 0,0-1 0,-3 0 0,-5 0 0,1-1 0,-1 0 0,-13-6 0,-3-8 0,59 29 0,25 8 0,-35-15 0,0-2 0,0 0 0,1-1 0,0-2 0,-1-1 0,1 0 0,30-6 0,-39 3 0,0 0 0,0-1 0,-1-1 0,0 0 0,1-1 0,-2-1 0,1 0 0,-1-1 0,0-1 0,-1 0 0,24-22 0,-14 11 0,-15 13 0,0 0 0,-1 0 0,0 0 0,0-1 0,-1 0 0,8-12 0,-10 8 0,-8 9 0,2 3 0,1 0 0,-1 1 0,1-1 0,0 1 0,0-1 0,-1 1 0,1 0 0,0-1 0,0 1 0,0 0 0,0 0 0,-2 2 0,-7 7 0,0 1 0,1 0 0,1 0 0,-1 1 0,2 0 0,0 1 0,0 0 0,2 0 0,-1 0 0,-4 20 0,5-17 0,1 0 0,0 0 0,-2 32 0,6-43 0,0 1 0,0-1 0,0 1 0,1-1 0,0 1 0,0-1 0,1 0 0,-1 0 0,1 1 0,0-1 0,0 0 0,1 0 0,0-1 0,0 1 0,5 6 0,-5-7 0,0-1 0,0 0 0,0 0 0,0 0 0,1 0 0,-1 0 0,1-1 0,0 1 0,0-1 0,6 2 0,-7-3 0,0 0 0,1 0 0,-1-1 0,1 0 0,-1 1 0,0-1 0,1-1 0,-1 1 0,1 0 0,-1-1 0,0 0 0,1 1 0,-1-1 0,5-3 0,2 0 0,1-1 0,-2-1 0,1 0 0,-1 0 0,0 0 0,12-12 0,45-52 0,-31 30 0,-31 37 0,-1-1 0,1 0 0,-1 1 0,0-2 0,0 1 0,0 0 0,-1-1 0,1 1 0,-1-1 0,0 1 0,-1-1 0,3-9 0,-4 13 0,1 0 0,-1 1 0,0-1 0,1 0 0,-1 1 0,1-1 0,-1 0 0,1 1 0,-1-1 0,1 1 0,-1-1 0,1 1 0,-1-1 0,1 1 0,0 0 0,-1-1 0,1 1 0,0 0 0,-1-1 0,1 1 0,0 0 0,-1 0 0,1 0 0,0 0 0,0-1 0,-1 1 0,1 0 0,1 1 0,29-3 0,-22 2 0,0-1 0,0 1 0,-1 1 0,1 0 0,0 0 0,0 0 0,-1 1 0,17 6 0,-21-6 0,0 0 0,0 0 0,0 0 0,0 0 0,-1 1 0,1 0 0,-1 0 0,1 0 0,-1 0 0,0 0 0,0 1 0,0-1 0,-1 1 0,1 0 0,-1 0 0,0 0 0,3 7 0,-1 3 0,-1 1 0,0-1 0,1 28 0,4 16 0,-8-58 0,1 7 0,0-1 0,0 1 0,1-1 0,0 0 0,0 1 0,7 10 0,-8-16 0,0 1 0,0-1 0,1 0 0,-1 1 0,1-1 0,-1 0 0,1 0 0,0 0 0,-1 0 0,1 0 0,0 0 0,0 0 0,-1-1 0,1 1 0,0-1 0,0 1 0,0-1 0,0 0 0,0 0 0,0 0 0,0 0 0,0 0 0,0 0 0,0 0 0,-1 0 0,1-1 0,3 0 0,2-1 0,0 0 0,0-1 0,0 0 0,-1 0 0,1 0 0,-1-1 0,1 0 0,-1 0 0,-1 0 0,1-1 0,-1 0 0,1 0 0,6-10 0,3-5 0,0-1 0,17-37 0,-20 36 0,-7 13 0,-1 1 0,0-1 0,-1 1 0,0-1 0,0 0 0,-1-1 0,0 1 0,0 0 0,-1 0 0,-1-1 0,0-14 0,0 24 0,0-1 0,0 1 0,0-1 0,0 1 0,1-1 0,-1 1 0,0-1 0,0 1 0,0 0 0,0-1 0,1 1 0,-1-1 0,0 1 0,0-1 0,1 1 0,-1 0 0,0-1 0,1 1 0,-1 0 0,0-1 0,1 1 0,-1 0 0,1-1 0,-1 1 0,1 0 0,-1 0 0,0 0 0,1-1 0,-1 1 0,1 0 0,-1 0 0,1 0 0,4 0 0,-4 3 0,1 1 0,-1 0 0,0 1 0,-1-1 0,1 0 0,-1 7 0,-2 22 0,-2 0 0,-2 0 0,-15 53 0,21-85 0,-11 32 0,-1-1 0,-17 33 0,5-11 0,23-54 0,1 1 0,0 0 0,0-1 0,-1 1 0,1-1 0,0 1 0,0 0 0,-1-1 0,1 1 0,-1-1 0,1 1 0,-1-1 0,1 1 0,-1-1 0,1 1 0,-1-1 0,1 0 0,-1 1 0,1-1 0,-1 0 0,-1 1 0,2-1 0,0-1 0,-1 1 0,1 0 0,0-1 0,-1 1 0,1 0 0,0-1 0,0 1 0,0-1 0,-1 1 0,1-1 0,0 1 0,0 0 0,0-1 0,0 1 0,0-1 0,0 1 0,-1-1 0,1 1 0,0-1 0,0 1 0,1 0 0,-1-1 0,0 1 0,0-1 0,0 1 0,0-1 0,0 1 0,0-1 0,1 1 0,-1 0 0,0-1 0,14-64 0,-10 41 0,1 0 0,2 0 0,11-31 0,25-26 0,-41 75 0,-2 5 0,0-1 0,0 1 0,0 0 0,0-1 0,1 1 0,-1 0 0,1-1 0,-1 1 0,1 0 0,-1 0 0,1 0 0,0-1 0,-1 1 0,2-1 0,-1 32 0,-1-29 0,0 0 0,0 0 0,0 0 0,0 0 0,1 0 0,-1 0 0,0 0 0,1 0 0,-1 0 0,1 0 0,-1 0 0,1 0 0,-1 0 0,1-1 0,0 3 0,0-3 0,0 1 0,0 0 0,-1 0 0,1 1 0,0-1 0,-1 0 0,1 0 0,-1 0 0,1 0 0,-1 0 0,0 1 0,1-1 0,-1 0 0,0 0 0,0 3 0,0 6 0,1-5 0,-1-1 0,0 1 0,-1 0 0,1-1 0,-1 1 0,-1 7 0,-7 29 0,4-13 0,4-23 0,0-1 0,1 1 0,0 0 0,0 0 0,0 0 0,0 0 0,1 0 0,0 0 0,0 0 0,0-1 0,1 1 0,-1 0 0,1-1 0,5 8 0,-6-11 0,0 1 0,0-1 0,0 0 0,1-1 0,-1 1 0,0 0 0,1 0 0,-1 0 0,1-1 0,-1 1 0,1-1 0,-1 1 0,1-1 0,-1 0 0,1 0 0,0 1 0,-1-1 0,1 0 0,-1 0 0,1-1 0,0 1 0,-1 0 0,1 0 0,-1-1 0,1 1 0,-1-1 0,1 1 0,1-2 0,6-2 0,-2 0 0,1-1 0,11-7 0,-19 12 0,17-13 0,-1-1 0,0-1 0,-2 0 0,1 0 0,-2-2 0,17-25 0,-2-5 0,28-62 0,-50 99 0,-5 8 0,0 0 0,1-1 0,-1 1 0,0 0 0,0-1 0,-1 0 0,1 1 0,0-1 0,-1 1 0,1-1 0,-1-3 0,4 13 0,-4-6 0,1-1 0,0 1 0,-1 0 0,1 0 0,0 0 0,-1 0 0,1 0 0,-1 0 0,1 0 0,-1 0 0,0 0 0,1 3 0,0 19 0,-1-1 0,-4 28 0,1-8 0,-4 21 0,-2 1 0,-31 104 0,36-152 0,-3 3 0,6-16 0,0 1 0,0-1 0,0 1 0,0-1 0,0 1 0,0 6 0,1-10 0,0 1 0,0-1 0,0 0 0,0 0 0,0 0 0,0 0 0,0 1 0,0-1 0,0 0 0,0 0 0,0 0 0,0 0 0,0 0 0,0 1 0,0-1 0,0 0 0,0 0 0,0 0 0,0 0 0,0 1 0,0-1 0,0 0 0,0 0 0,-1 0 0,1 0 0,0 0 0,0 0 0,0 1 0,0-1 0,0 0 0,0 0 0,-1 0 0,1 0 0,0 0 0,0 0 0,0 0 0,0 0 0,0 0 0,-1 0 0,1 0 0,0 0 0,0 1 0,0-1 0,0 0 0,0 0 0,-1 0 0,1 0 0,0 0 0,0-1 0,0 1 0,-1 0 0,1 0 0,0 0 0,-1-1 0,1 1 0,0-1 0,0 1 0,-1 0 0,1-1 0,0 1 0,0-1 0,0 1 0,0-1 0,0 1 0,0-1 0,-1 1 0,1-1 0,0 1 0,0-1 0,0 1 0,1-1 0,-1 1 0,0-1 0,0 1 0,0 0 0,0-2 0,5-20 0,2-35 0,4-19 0,-5 49 0,2 0 0,2 0 0,0 1 0,26-48 0,-25 57 0,0 1 0,0-1 0,2 2 0,0 0 0,0 0 0,2 1 0,27-20 0,-37 31 0,-1 0 0,1 0 0,1 0 0,-1 1 0,0 0 0,1 0 0,-1 0 0,10-1 0,-13 3 0,-1-1 0,1 1 0,-1 0 0,1 0 0,-1 0 0,0 0 0,1 0 0,-1 0 0,1 0 0,-1 1 0,1-1 0,-1 1 0,0-1 0,1 1 0,-1-1 0,0 1 0,1 0 0,-1-1 0,0 1 0,0 0 0,0 0 0,0 0 0,0 0 0,0 0 0,0 0 0,0 0 0,0 0 0,0 1 0,0-1 0,-1 0 0,1 0 0,-1 1 0,1-1 0,-1 1 0,1-1 0,-1 0 0,1 2 0,0 4 0,-1-1 0,1 1 0,-1-1 0,0 1 0,-1-1 0,1 1 0,-1-1 0,0 1 0,-1-1 0,0 0 0,0 1 0,0-1 0,-1 0 0,1 0 0,-2-1 0,1 1 0,-1-1 0,1 1 0,-1-1 0,-1 0 0,-5 5 0,3-4 0,0 0 0,-1-1 0,1 0 0,-1 0 0,0-1 0,0 0 0,0 0 0,-1-1 0,1 0 0,-1 0 0,0-1 0,1 0 0,-1-1 0,0 0 0,-10 0 0,19-1 0,0 0 0,0 0 0,0 0 0,1 0 0,-1 0 0,0 0 0,0 0 0,0 0 0,0 0 0,0 0 0,0 0 0,0 0 0,0 0 0,1 0 0,-1 0 0,0 0 0,0 0 0,0 1 0,0-1 0,0 0 0,0 0 0,0 0 0,0 0 0,0 0 0,0 0 0,0 0 0,0 0 0,0 0 0,0 0 0,0 1 0,0-1 0,0 0 0,1 0 0,-1 0 0,0 0 0,0 0 0,0 0 0,0 0 0,0 0 0,-1 1 0,1-1 0,0 0 0,0 0 0,0 0 0,0 0 0,0 0 0,0 0 0,0 0 0,0 0 0,0 1 0,0-1 0,0 0 0,0 0 0,0 0 0,0 0 0,0 0 0,0 0 0,-1 0 0,1 0 0,0 0 0,11 6 0,24 0 0,0-1 0,1-1 0,0-2 0,-1-2 0,60-7 0,-82 5 0,-1-1 0,1-1 0,-1 0 0,0 0 0,0-2 0,0 1 0,0-1 0,17-14 0,4-4 0,41-41 0,-44 36 0,-3-2 0,0-2 0,-2 0 0,-2-1 0,-1-1 0,-1-2 0,-2 0 0,-2 0 0,17-53 0,-28 71 0,-1 0 0,-1-1 0,0 1 0,-2-1 0,0 1 0,-1-33 0,-1 49 0,-1 1 0,1 0 0,-1-1 0,1 1 0,-1 0 0,0-1 0,0 1 0,-1-3 0,-5 2 0,-1 13 0,-4 19 0,0 0 0,3 0 0,0 1 0,-6 40 0,12-47 0,1 0 0,0 0 0,2 1 0,1-1 0,0 0 0,8 33 0,-5-38 0,1 0 0,1-1 0,0 1 0,1-1 0,1 0 0,1-1 0,0 0 0,1-1 0,1 0 0,20 22 0,-29-35 0,0 0 0,0 0 0,1-1 0,-1 1 0,1-1 0,-1 0 0,1 1 0,-1-1 0,1 0 0,0 0 0,-1-1 0,1 1 0,0-1 0,0 1 0,0-1 0,-1 0 0,1 0 0,0 0 0,0 0 0,0-1 0,-1 1 0,1-1 0,0 0 0,0 1 0,-1-1 0,1-1 0,-1 1 0,5-2 0,6-5 0,0 0 0,-1-1 0,0 0 0,11-11 0,-15 13 0,1-1 0,11-9 0,39-28 0,-58 45 0,-1 0 0,0-1 0,1 1 0,-1 0 0,0 0 0,1 0 0,-1-1 0,1 1 0,-1 0 0,0 0 0,1 0 0,-1 0 0,1 0 0,-1 0 0,1-1 0,-1 1 0,1 0 0,-1 0 0,0 1 0,1-1 0,-1 0 0,1 0 0,-1 0 0,1 0 0,-1 0 0,0 0 0,1 1 0,-1-1 0,1 0 0,-1 0 0,0 0 0,1 1 0,-1-1 0,0 0 0,1 1 0,4 18 0,-7 21 0,-2-25 0,0-1 0,-1 0 0,-1 0 0,0-1 0,-1 1 0,0-1 0,-11 14 0,16-24 0,-1 1 0,1-1 0,0 0 0,-1 0 0,1 0 0,-1 0 0,0 0 0,0 0 0,0-1 0,0 1 0,-1-1 0,1 0 0,-1 0 0,1 0 0,-1-1 0,0 1 0,0-1 0,0 0 0,1 0 0,-1 0 0,0-1 0,0 1 0,-8-1 0,0-4 0,17-3 0,23-4 0,19 1 0,76-19 0,-102 23 0,30-3 0,-9 2 0,-42 7 0,0-1 0,0 1 0,0 0 0,0-1 0,0 1 0,0-1 0,0 1 0,0-1 0,0 1 0,0-1 0,0 1 0,-1-1 0,1 1 0,0-1 0,0 1 0,0-1 0,-1 1 0,1 0 0,0-1 0,0 1 0,-1 0 0,1-1 0,0 1 0,-1-1 0,1 1 0,-1 0 0,1 0 0,0-1 0,-1 1 0,0 0 0,-15-16 0,-9-2-3935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18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18895,'0'0'3454,"17"-4"-3317,52-10 211,99-8 0,-130 20-149,5 1 264,1-2-1,-1-2 1,53-14-1,-82 16-213,-11 3-147,-1 0-1,1-1 1,-1 1 0,1-1-1,0 0 1,-1 0 0,0 0-1,1 0 1,3-2 0,-6 2-87,0 1 0,0 0 1,0-1-1,0 1 1,0-1-1,0 1 1,0 0-1,0-1 1,-1 1-1,1 0 1,0-1-1,0 1 1,0 0-1,0-1 1,-1 1-1,1 0 1,0-1-1,0 1 1,-1 0-1,1 0 1,0-1-1,0 1 1,-1 0-1,1 0 1,0 0-1,-1-1 1,1 1-1,0 0 1,-1 0-1,1 0 1,0 0-1,-1 0 1,-15-8 41,-10 2-3392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29:18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17287,'0'0'2144,"107"-47"-1752,-51 41 8,31 6-464,16 10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02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105 129 7832,'0'0'17663,"12"2"-17388,77 4 557,-59 2-73,-27-6-678,0-1-1,0 0 1,-1 0-1,1 0 0,0-1 1,0 1-1,0-1 1,0 0-1,0 1 1,0-1-1,1-1 1,2 1-1,-4-1-45,-1 1 10,1 0 1,0 0-1,-1 0 0,1-1 1,-1 1-1,1-1 1,0 1-1,-1-1 0,1 1 1,-1-1-1,1 0 0,-1 0 1,0 0-1,1 0 1,-1 0-1,0 0 0,0 0 1,0 0-1,0-1 1,0 1-1,0 0 0,0-1 1,1-1-1,-1 1 30,0 0 1,0 0-1,0 0 0,0 0 1,-1 0-1,1 0 0,-1-1 1,0 1-1,1 0 0,-1 0 1,0 0-1,0-1 0,-1 1 1,1 0-1,0 0 0,-1 0 1,1-1-1,-1 1 0,1 0 1,-1 0-1,0 0 0,-2-3 1,1 1-18,-1 1-1,1 0 1,-1-1 0,1 1 0,-1 0 0,0 0 0,0 0-1,0 1 1,-1-1 0,1 1 0,-5-3 0,-17-8 199,21 10-226,-1-1 1,0 2-1,0-1 1,1 1-1,-2-1 0,1 1 1,0 1-1,0-1 1,-1 1-1,1 0 1,0 0-1,-1 0 0,1 1 1,-1 0-1,-8 1 1,-18 1-7,28-2-24,0 0 0,-1 0 1,1 0-1,0 1 0,0-1 0,0 1 1,0 0-1,0 0 0,0 1 0,0-1 1,0 1-1,-4 2 0,-2 2-1,5-2 0,-1-1 0,0 2 0,1-1 0,-1 0 0,1 1 0,-5 7 0,8-10 0,0 1 0,0 0 0,1 0 0,0 0 0,-1-1 0,1 1 0,0 0 0,1 1 0,-1-1 0,0 0 0,1 0 0,0 0 0,-1 0 0,1 1 0,1-1 0,-1 0 0,1 3 0,1 6 0,1-1 0,1 0 0,6 15 0,2 3 0,-12-27 0,40 106 0,-38-105 0,0 1 0,0-1 0,0 1 0,0-1 0,0 0 0,1 0 0,0 0 0,-1-1 0,1 1 0,0 0 0,0-1 0,0 0 0,1 0 0,-1 0 0,1 0 0,-1 0 0,1-1 0,-1 0 0,5 2 0,5-1 0,0 0 0,0 0 0,0-1 0,16-2 0,-17 1 0,22 2 0,-22-1 0,0 0 0,19-3 0,24 6 0,-50-3 996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6224,'0'0'6666,"5"-12"-6124,24-57 860,-25 59 4102,-2 18-5011,3 13-195,-1 1-1,-1-1 1,-1 1-1,-1-1 1,-3 36-1,1-9 22,1-36-255,-22 504 2468,22-515-2525,-3 16 257,1 0-1,1 1 1,0-1-1,1 0 1,4 29-1,-3-13 1285,20-32-945,171-10-257,-91 2-248,-74 6 0,185-6 1322,-211 7-1161,-7-16-628,3 12-2276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03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244 770 9648,'0'0'10279,"-4"-11"-9767,-52-153 1927,44 128-1935,2 1-1,1-1 1,2-1-1,-3-54 1,3 32 203,-19-81 1038,23 118-1490,-1 0 450,-1-38-1,4 42-286,1 14-146,0 0 0,-1 0 0,2 0 0,-1 0 0,0 0 0,1 0 0,1-6 0,-2 9 60,7 3-279,0 1 1,0 0-1,-1 0 1,1 0-1,7 6 1,-9-5-54,-1 0 0,0 0 0,0 1 0,0-1 0,0 1 0,-1 0 0,0 1 0,4 7 0,-3-6 0,0 1 0,0-1 0,9 9 0,-7-7 0,1 0 0,-1 0 0,-1 1 0,0 0 0,0 0 0,6 20 0,-2-4 0,-4-15 0,-1 1 0,-1 0 0,0-1 0,3 25 0,-6-35 0,-1 1 0,1-1 0,-1 0 0,1 1 0,-1-1 0,0 0 0,1 0 0,-1 0 0,0 1 0,0-1 0,0 0 0,0 0 0,0 0 0,0 0 0,0-1 0,-1 1 0,0 1 0,-23 12 0,-46 22 0,60-31 0,0 0 0,0 0 0,1 1 0,-1 0 0,1 1 0,1 0 0,-1 1 0,1 0 0,-15 17 0,18-18 0,0 0 0,1 0 0,-1 1 0,2-1 0,-1 1 0,1 0 0,-5 14 0,7-18 0,1 1 0,0 0 0,1 0 0,-1-1 0,1 1 0,0 0 0,0 0 0,0 0 0,1 0 0,-1 0 0,1-1 0,0 1 0,1 0 0,-1-1 0,5 9 0,-2-4 0,1-1 0,0 0 0,1 0 0,0 0 0,0-1 0,1 1 0,0-1 0,0-1 0,0 0 0,1 0 0,12 7 0,-15-10 0,0 0 0,1 0 0,-1-1 0,0 0 0,1 0 0,0 0 0,-1-1 0,1 0 0,0 0 0,0 0 0,-1-1 0,1 0 0,0 0 0,0-1 0,0 1 0,0-1 0,-1 0 0,1-1 0,0 0 0,8-3 0,-4-1 0,1 1 0,-1-2 0,-1 0 0,1 0 0,-1 0 0,0-1 0,-1-1 0,0 1 0,0-2 0,-1 1 0,8-14 0,6-3 0,-19 25 0,1-1 0,-1 0 0,0 0 0,-1-1 0,1 1 0,0 0 0,-1-1 0,1 1 0,-1-1 0,1 1 0,0-5 0,-2 7 0,0 0 0,0-1 0,0 1 0,0 0 0,0 0 0,0-1 0,0 1 0,0 0 0,0 0 0,0 0 0,0-1 0,0 1 0,0 0 0,0 0 0,0-1 0,0 1 0,0 0 0,0 0 0,1 0 0,-1-1 0,0 1 0,0 0 0,0 0 0,0 0 0,0-1 0,1 1 0,-1 0 0,0 0 0,0 0 0,0 0 0,0 0 0,1 0 0,-1-1 0,0 1 0,0 0 0,1 0 0,-1 0 0,0 0 0,2 14 0,-8 47 0,-2 37 0,8-98 0,0 0 0,0 1 0,0-1 0,0 0 0,0 1 0,0-1 0,-1 0 0,1 1 0,0-1 0,0 0 0,0 1 0,0-1 0,0 0 0,0 1 0,0-1 0,0 0 0,1 1 0,-1-1 0,0 0 0,0 1 0,0-1 0,0 0 0,0 1 0,1-1 0,-1 0 0,0 0 0,0 1 0,0-1 0,1 0 0,-1 0 0,0 1 0,0-1 0,1 0 0,0-2 77,-1 0 0,1 0 1,-1 0-1,1 0 0,-1-1 0,0 1 1,0 0-1,0 0 0,0 0 0,-1-1 0,0-2 1,-6-29-2195,5 28-628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05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0 224 8744,'0'0'11153,"12"-2"-10535,35-6-12,-44 8-547,-1-1 1,1 0-1,-1-1 0,0 1 1,1 0-1,-1-1 1,0 1-1,0-1 1,0 0-1,0 1 1,0-1-1,0 0 1,0 0-1,0 0 0,-1-1 1,2-1-1,1-4 169,-1 1-1,0-1 1,4-12-1,-2 3 171,0 3 282,-1-1 1,0 0-1,-1-1 0,-1 1 0,0 0 0,0-19 0,-3 34-644,1 0 0,0 0-1,-1 0 1,1 0 0,0 0-1,0 0 1,-1 0 0,1 1-1,0-1 1,0 0 0,-1 0-1,1 0 1,0 0 0,0 1-1,0-1 1,-1 0-1,1 0 1,0 0 0,0 1-1,0-1 1,0 0 0,-1 0-1,1 1 1,0-1 0,0 0-1,0 0 1,0 1 0,0-1-1,0 0 1,0 1-1,0-1 1,0 0 0,0 1-1,-4 54 600,2 0 0,3 0 0,2 0 0,16 86 0,-6-66-500,5 26-98,8-29-37,-17-45 0,-9-27 0,0 0 0,0 0 0,0 1 0,0-1 0,0 0 0,0 0 0,0 0 0,0 0 0,0 1 0,0-1 0,0 0 0,0 0 0,0 0 0,0 0 0,0 0 0,0 0 0,0 1 0,-1-1 0,1 0 0,0 0 0,0 0 0,0 0 0,0 0 0,0 0 0,0 0 0,-1 0 0,1 1 0,0-1 0,0 0 0,0 0 0,0 0 0,0 0 0,-1 0 0,1 0 0,0 0 0,0 0 0,0 0 0,0 0 0,-1 0 0,1 0 0,0 0 0,0 0 0,0 0 0,0 0 0,0 0 0,-1-1 0,1 1 0,0 0 0,0 0 0,0 0 0,0 0 0,0 0 0,-1 0 0,1 0 0,0 0 0,0 0 0,0-1 0,0 1 0,0 0 0,-12-5 0,12 5 0,-4-2 0,-1-1 0,1 2 0,-1-1 0,0 0 0,1 1 0,-1 0 0,0 0 0,0 0 0,0 0 0,0 1 0,0 0 0,0 0 0,0 1 0,-6 0 0,-19 2 0,25-4 0,5 1 0,-1 0 0,1 0 0,0-1 0,-1 1 0,1 0 0,0 0 0,-1 0 0,1 0 0,0 0 0,-1 0 0,1 0 0,0 0 0,-1 0 0,1 0 0,-1 0 0,1 0 0,0 1 0,-1-1 0,1 0 0,0 0 0,-1 0 0,1 0 0,0 1 0,-1-1 0,1 0 0,0 0 0,0 0 0,-1 1 0,1-1 0,0 0 0,0 1 0,0-1 0,-1 0 0,1 0 0,0 1 0,-2 0 0,-2-1 0,16 2 0,0 0 0,0 0 0,-1 1 0,1 1 0,17 8 0,-2-2 0,-15-6 0,0-1 0,1-1 0,-1 0 0,1-1 0,23 0 0,-36-1 16,1 0 1,-1 0-1,0 1 0,0-1 1,0 0-1,0 0 0,0 0 0,0 0 1,1 0-1,-1 0 0,0 0 1,0 0-1,0 0 0,0 0 1,0 0-1,1 0 0,-1 0 0,0 0 1,0 0-1,0 0 0,0-1 1,0 1-1,0 0 0,1 0 1,-1 0-1,0 0 0,0 0 1,0 0-1,0 0 0,0 0 0,0 0 1,0 0-1,0-1 0,1 1 1,-1 0-1,0 0 0,0 0 1,0 0-1,0 0 0,0 0 0,0-1 1,0 1-1,0 0 0,0 0 1,0 0-1,0 0 0,0 0 1,0 0-1,0-1 0,0 1 1,0 0-1,0 0 0,0 0 0,0 0 1,-5-7-1616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06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12256,'0'0'11014,"11"8"-10406,189 143 1987,-42-35-533,-139-102-1809,72 63 1552,-79-65-1471,-1-1 0,0 2 0,-1 0 0,-1 0 1,11 19-1,-10-12-312,-1 0 0,-1 0 1,-1 0-1,-1 1 1,-1 0-1,0 1 1,-2-1-1,2 28 0,-5-22-27,-1 0-1,-1 0 0,-1 0 0,-2-1 1,0 1-1,-12 34 0,1-16 6,-36 75 0,44-104 0,-1-1 0,0-1 0,-1 1 0,0-2 0,-1 1 0,-1-1 0,0-1 0,-21 16 0,33-28 0,-21 12 984,20-11-1154,0-1 0,0 0 1,1 0-1,-1 0 1,0 0-1,1 0 0,-1 0 1,0 0-1,0 0 1,1 0-1,-1 0 1,0 0-1,1 0 0,-1-1 1,0 1-1,1 0 1,-1-1-1,0 1 0,1 0 1,-1-1-1,0 1 1,1 0-1,-1-1 0,1 1 1,-1-1-1,1 1 1,-1-1-1,0-1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09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55 239 9040,'0'0'15233,"12"6"-14731,-8-4-456,10 5 192,1 0 1,-1-1 0,1-1 0,1 0 0,23 3 0,-29-7 17,0 0 1,-1-1-1,1 0 1,0 0 0,0-2-1,-1 1 1,1-1-1,-1 0 1,1-1-1,12-5 1,-17 6-146,-1-1 1,0 1 0,0-1 0,0 1-1,0-1 1,0 0 0,-1-1 0,0 1-1,1-1 1,-1 1 0,0-1 0,-1 0-1,1 0 1,-1-1 0,1 1 0,-1 0-1,-1-1 1,1 1 0,-1-1 0,1 1-1,-1-1 1,-1 0 0,1-5 0,0 3-69,-1-1-1,-1 1 1,0-1 0,0 1 0,0-1 0,-1 1 0,0 0-1,0 0 1,-1 0 0,0 0 0,0 0 0,-1 0 0,-4-6-1,4 8-17,0-1 1,0 1-1,0 0 0,-1 0 0,0 1 0,1-1 0,-2 1 0,1 0 0,0 0 0,-1 1 0,0 0 1,0 0-1,0 0 0,0 0 0,-8-1 0,7 3-25,0 1 0,0 0 0,-1 1 0,1 0 0,0 0 0,0 0 0,0 1 0,0 0 0,0 0 0,0 1 0,1 0 0,-1 0 0,1 1 0,-12 7 0,6 0 0,1-1 0,0 1 0,0 1 0,1 0 0,1 0 0,0 1 0,1 1 0,0-1 0,1 1 0,0 0 0,1 1 0,1 0 0,0 0 0,1 0 0,1 0 0,-3 31 0,5-38 0,1-1 0,0 0 0,1 0 0,-1 0 0,1 0 0,1 1 0,-1-1 0,1 0 0,1-1 0,-1 1 0,1 0 0,0-1 0,1 1 0,-1-1 0,1 0 0,0 0 0,1-1 0,0 1 0,0-1 0,0 0 0,0 0 0,1 0 0,-1-1 0,1 0 0,1 0 0,-1-1 0,0 1 0,1-2 0,0 1 0,-1 0 0,1-1 0,0-1 0,0 1 0,0-1 0,1 0 0,-1-1 0,11 0 0,11-2 0,-1 1 0,0-2 0,0 0 0,28-9 0,-53 11 58,16-7 636,-18 7-955,-1 1 1,1-1 0,-1 1-1,0-1 1,1 1 0,-1-1-1,1 1 1,-1-1 0,0 0-1,0 1 1,1-1 0,-1 1-1,0-1 1,0 0-1,0 1 1,0-1 0,0-1-1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12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66 175 7936,'0'0'9770,"-10"0"-9365,-27-2 17,36 2-313,0 0 1,0-1-1,0 1 0,1 0 1,-1 0-1,0 0 0,0-1 1,1 1-1,-1 0 1,0-1-1,0 1 0,1-1 1,-1 1-1,0-1 1,1 1-1,-1-1 0,1 1 1,-1-1-1,1 0 0,-1 1 1,1-1-1,-1 0 1,1 1-1,0-1 0,-1 0 1,1 1-1,0-1 1,-1 0-1,1 0 0,0 0 1,0 1-1,0-1 0,0 0 1,0 0-1,0 0 1,0 1-1,0-1 0,0 0 1,0 0-1,1-1 0,-1 0 32,1 0 0,-1 0 0,1 0-1,0 0 1,-1 0 0,1 0 0,0 0-1,0 0 1,0 1 0,1-1 0,-1 0-1,3-2 1,26-24 1550,-26 23-1379,0 1 1,1-1 0,-1 1-1,1 0 1,9-5 0,-6 4-83,-5 3 37,0 0 1,1 0-1,-1 0 1,0 1-1,1 0 1,-1-1-1,1 1 1,4-1-1,-7 3-215,1-1 0,-1 0 0,0 0-1,0 0 1,0 1 0,0-1 0,0 1-1,0-1 1,0 1 0,1-1 0,-1 1-1,-1-1 1,1 1 0,0 0 0,0 0-1,0 0 1,0-1 0,0 1 0,-1 0-1,1 0 1,0 0 0,-1 0 0,1 0-1,-1 0 1,1 0 0,-1 0 0,1 1-1,-1-1 1,0 0 0,0 0 0,1 0-1,-1 3 1,6 26-52,-2 1 0,1 51 0,1 9 0,-4-58 0,-3-25 0,2 0 0,-1-1 0,1 1 0,3 15 0,-3-20 0,0 0 0,0 0 0,0 0 0,1 0 0,-1 0 0,1 0 0,0 0 0,0 0 0,0-1 0,0 1 0,0-1 0,0 1 0,3 1 0,-3-3 0,0 0 0,0 0 0,-1-1 0,1 1 0,0 0 0,0-1 0,0 1 0,0-1 0,0 0 0,0 0 0,0 0 0,0 0 0,0 0 0,0 0 0,0 0 0,0-1 0,0 1 0,-1 0 0,1-1 0,0 0 0,0 0 0,0 1 0,0-1 0,1-2 0,12-5 0,-1 0 0,-1-1 0,0-1 0,0 0 0,0 0 0,-2-2 0,1 1 0,-2-2 0,1 1 0,-2-1 0,1-1 0,-2 0 0,0 0 0,-1-1 0,6-16 0,-8 18 0,5-12 0,6-29 0,-14 46 0,-1 0 0,0 1 0,0-1 0,-1 0 0,0-1 0,0 1 0,0 0 0,-3-8 0,3 14 0,-1-1 0,1 1 0,0-1 0,0 1 0,0-1 0,0 1 0,1-1 0,-1 1 0,1-1 0,-1 1 0,2-4 0,-2 2 0,0-9 0,0 13 0,0 0 0,0-1 0,0 1 0,0 0 0,0 0 0,0 0 0,1-1 0,-1 1 0,0 0 0,0 0 0,0 0 0,0 0 0,1 0 0,-1-1 0,0 1 0,0 0 0,0 0 0,1 0 0,-1 0 0,0 0 0,0 0 0,0 0 0,1 0 0,-1 0 0,0 0 0,0 0 0,1 0 0,-1 0 0,0 0 0,0 0 0,1 0 0,-1 0 0,0 0 0,0 0 0,0 0 0,1 0 0,-1 0 0,0 0 0,0 0 0,1 0 0,-1 1 0,0-1 0,0 0 0,0 0 0,0 0 0,1 0 0,-1 0 0,0 1 0,0-1 0,0 0 0,0 0 0,0 0 0,1 1 0,4 2 0,0 0 0,0-1 0,0 1 0,10 2 0,19 9 0,39 42 0,-77-78 850,2 8-5635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14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9744,'0'0'13195,"11"-2"-12663,8-2-176,0 1 1,0 1-1,0 1 0,0 1 0,20 2 1,4 2 430,-29-3-470,0 0 0,-1 1 0,1 1 0,0 0 0,-1 1 0,15 5 0,-8-1 268,-17-7-432,1 0 0,0 1 0,-1-1 0,0 1-1,1 0 1,-1 0 0,5 4 0,34 16 2164,-41-22-2314,-1 1 0,0-1 0,1 0 0,-1 0 0,0 0 0,1 1 0,-1-1 0,1 0 0,-1 0 0,0 0 0,1 0-1,-1 0 1,1 0 0,-1 0 0,1 0 0,-1 0 0,0 0 0,1 0 0,-1 0 0,1 0 0,-1 0 0,0-1 0,1 1 0,-1 0-1,1 0 1,-1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16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0 7432,'0'0'14057,"-8"12"-13396,3-5-536,-8 11 271,-1-1-1,-19 20 1,-43 50 1641,-17 16 812,69-76-1424,-23 31 0,35-40-979,8-11-260,0-1 0,-1 0 0,0 0-1,0 0 1,-7 6 0,5-7 219,-7 7-958,4-8-4111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19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10152,'0'0'13879,"11"0"-13428,33-3-23,-43 3-337,1 0 0,0 0-1,-1 0 1,1 0 0,0 1 0,0-1 0,-1 1-1,1-1 1,-1 1 0,1-1 0,0 1 0,-1 0-1,1 0 1,-1 0 0,0 0 0,1 0 0,-1 0-1,0 0 1,1 0 0,-1 0 0,0 1 0,0-1-1,0 1 1,0-1 0,1 3 0,6 7 346,14 11 236,-1 2 0,30 43 0,-30-38 206,41 44 1,-18-36-231,-31-27-441,0 1 0,13 14 0,-5 7-208,-20-30 10,0 0 0,0 0-1,0 0 1,0-1 0,0 1 0,0 0-1,-1 0 1,1 0 0,-1 0 0,1 0 0,-1 0-1,0 0 1,0 1 0,0-1 0,0 0-1,0 0 1,0 0 0,-2 4 0,1 10-4185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21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51 9536,'0'0'12455,"-2"14"-11956,-1 1-358,-2 9 267,-3 46-1,4-13 253,1-26-103,1 0 0,3 32 1,-2-13 355,0-40-603,0 1-1,1-1 1,1 1 0,1 11-1,0 24 1286,-2-37-557,6 10 710,-6 3-1670,0 13-29,0-30-40,1-18-6,3-57-3,-3 0 0,-14-124 0,-11 74 0,22 96 0,1 16 0,0-1 0,0 1 0,-4-15 0,5 20 0,0 0 0,0 0 0,1 0 0,0 0 0,-1 0 0,1 0 0,0 0 0,1 0 0,-1 0 0,2-2 0,18-10 0,-19 14 0,-1-1 0,1 1 0,0-1 0,0 1 0,0 0 0,0 0 0,0 0 0,0 0 0,0 0 0,0 0 0,0 0 0,0 1 0,0-1 0,1 1 0,-1-1 0,0 1 0,0 0 0,1 0 0,-1 0 0,4 1 0,10 1 0,0 1 0,0 1 0,-1 1 0,1 0 0,-1 1 0,17 9 0,-27-12 0,0 0 0,0 0 0,-1 1 0,1-1 0,-1 1 0,0 0 0,0 0 0,-1 0 0,1 1 0,-1-1 0,0 1 0,0 0 0,0-1 0,-1 2 0,0-1 0,0 0 0,0 0 0,0 1 0,-1-1 0,0 1 0,1 8 0,-2-8 0,0 0 0,-1-1 0,0 1 0,0 0 0,0 0 0,0 0 0,-1 0 0,0-1 0,0 1 0,-1-1 0,0 1 0,0-1 0,0 0 0,0 0 0,-1 0 0,-7 7 0,-6 5 0,0-2 0,-39 27 0,27-21 0,25-19 0,-7 4 0,11-5 0,0-1 0,0 0 0,0 1 0,0-1 0,0 0 0,0 1 0,0-1 0,0 0 0,0 0 0,0 1 0,0-1 0,0 0 0,0 1 0,0-1 0,0 0 0,0 1 0,0-1 0,1 0 0,-1 0 0,0 1 0,0-1 0,0 0 0,0 0 0,1 1 0,-1-1 0,0 0 0,0 0 0,0 1 0,1-1 0,-1 0 0,0 0 0,0 0 0,1 0 0,-1 1 0,0-1 0,1 0 0,-1 0 0,0 0 0,1 0 0,-1 0 0,0 0 0,0 0 0,1 0 0,73 30 0,-57-24 0,-1-1 0,0 2 0,0 0 0,-1 1 0,0 1 0,18 14 0,-12-7 0,-17-13 0,1-1 0,-1 1 0,0 0 0,0 1 0,-1-1 0,1 1 0,-1-1 0,0 1 0,1 0 0,-2 1 0,1-1 0,0 0 0,-1 1 0,3 8 0,-4-11 0,-1 0 0,0 1 0,0-1 0,0 0 0,-1 0 0,1 1 0,0-1 0,-1 0 0,1 0 0,-1 1 0,0-1 0,0 0 0,0 0 0,0 0 0,0 0 0,0 0 0,0 0 0,-1-1 0,1 1 0,-1 0 0,1-1 0,-1 1 0,-3 2 0,0-1 0,0 1 0,0-1 0,0 0 0,0 0 0,0-1 0,-1 0 0,1 0 0,-6 2 0,-22 2 0,-1 0 0,1-3 0,-1 0 0,0-2 0,-65-7 0,69 6 0,26 1 0,0-1 0,0 1 0,-1-1 0,1 0 0,0-1 0,-8 0 0,1 0 949,8 1-2146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22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5 10656,'0'0'11551,"-8"9"-10963,3-4-500,-2 3 103,0 0 0,0 0 0,1 0 0,0 1 0,1-1 0,-1 2 0,2-1 0,-6 15 0,8-20-38,1 0 0,1 0 0,-1 0 0,0 0 0,1 0 1,0 0-1,0 1 0,0-1 0,1 0 0,-1 0 0,1 0 0,0 0 0,0 0 0,0 0 0,1-1 1,0 1-1,3 6 0,-3-7-31,1 0 0,-1 0 0,1 0 0,0-1 0,0 1 0,0-1 0,0 0 0,0 0 0,1 0 0,-1 0 1,1-1-1,-1 1 0,1-1 0,-1 0 0,1 0 0,0 0 0,-1-1 0,1 1 0,6-1 0,-3 0 48,-1 1-1,1-2 1,-1 1 0,1-1-1,-1 0 1,8-2 0,-11 2-92,-1 1 0,0-1 0,0 0 1,0 0-1,0-1 0,0 1 0,0 0 0,0-1 1,-1 1-1,1-1 0,0 1 0,-1-1 0,1 0 0,-1 0 1,0 0-1,1 0 0,-1 0 0,0 0 0,0 0 1,0 0-1,1-4 0,0-1-70,-1-1 0,1 0 0,-1 0 0,0 0 1,-1-1-1,0 1 0,-1-9 0,0 13-9,1 0 1,-1 1-1,0-1 0,0 0 1,0 1-1,0 0 0,-1-1 1,1 1-1,-1 0 0,0-1 0,0 1 1,0 0-1,0 0 0,-1 1 1,1-1-1,-1 0 0,0 1 1,-4-4-1,-5 0 1,0-1 0,-1 2 0,1-1 0,-1 2 0,0 0 0,-1 0 0,-25-3 0,37 7 61,0 0-1,0 0 1,0-1 0,0 1 0,0 1-1,0-1 1,0 0 0,0 0-1,0 1 1,0-1 0,0 1-1,0 0 1,-3 1 0,-16 14-4846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16184,'0'0'3521,"10"3"-2881,302 49 1718,-164-32 360,-139-17-2301,-4-2 485,-9-13-857,-4 0-3537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23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10344,'0'0'21127,"15"-1"-20422,0-1-479,6 0-107,0 1 0,30 3 0,-6 0-119,1-2 0,64-8 0,-84 9 0,-24 0 0,1-1 0,0 1 0,0-1 0,0 0 0,0 0 0,0 0 0,0-1 0,0 1 0,4-2 0,7 2 850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00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22 9144,'0'0'13607,"-2"10"-13391,-9 45 38,-4 16 462,-6 90 0,14-112-310,5-37-39,0 0-1,-1 18 0,17-43 37,-4-10-269,-1 0-1,12-49 1,4-14 102,38-90 301,-61 173-496,0 0-1,0 0 1,1 0-1,-1 1 1,1-1-1,0 1 1,0-1-1,0 1 1,5-3-1,-6 7-8,1-1 0,-2 1 0,1 0 0,0-1 0,0 1 0,0 0 0,-1 0 0,1 0 0,-1 0 0,0 1 0,2 3 0,2 4 13,-1 0-1,0 0 0,-1 1 0,0-1 0,0 1 0,-1 0 1,0 11-1,0 82 445,-3-63 72,11-54-293,19-41-97,-23 39-147,1 1 1,1 0-1,0 0 0,1 1 0,17-20 0,-15 22 20,-1-1 0,0 0-1,14-23 1,-24 35-40,0-1 0,0 0-1,0 1 1,1-1 0,-1 0 0,0 1 0,1-1 0,-1 1-1,1-1 1,-1 1 0,0-1 0,1 1 0,-1-1-1,1 1 1,0-1 0,-1 1 0,1 0 0,-1-1-1,1 1 1,-1 0 0,1-1 0,0 1 0,-1 0-1,1 0 1,0-1 0,-1 1 0,1 0 0,0 0-1,-1 0 1,1 0 0,0 0 0,0 0 0,-1 0-1,1 0 1,0 1 0,-1-1 0,1 0 0,0 0-1,-1 0 1,1 1 0,-1-1 0,1 0 0,0 1-1,-1-1 1,1 0 0,-1 1 0,1-1 0,-1 1-1,1-1 1,-1 1 0,1-1 0,-1 1 0,0 0 0,1-1-1,-1 1 1,0-1 0,1 1 0,-1 0 0,0 1-1,4 4 8,-1 1 1,0 0-1,0 0 0,2 9 0,8 33 70,28 128 707,-35-137-141,-6-39-512,1-10-327,0 2-3680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02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1 201 9648,'0'0'12767,"11"-4"-12371,7-2-32,0-1 0,-1-1-1,30-19 1,28-21 1168,-71 46-1400,-1-1 1,1 1 0,0 0-1,0 0 1,0 1-1,1-1 1,-1 1-1,0 0 1,1 0-1,-1 0 1,5 1-1,-8 0-65,1 1 0,-1 0 0,0 0-1,0 0 1,0 0 0,1 0 0,-1 0-1,0 1 1,0-1 0,-1 0 0,1 0-1,0 1 1,0-1 0,-1 1 0,1-1-1,-1 0 1,1 1 0,-1-1-1,0 1 1,1 2 0,4 42 306,-4-26-108,3 17 83,9 57 297,-10-82-500,0 1 1,1 0-1,0-1 1,12 24-1,-14-33-96,0 1 1,0-1-1,1 0 0,-1 0 0,1 0 0,0-1 0,0 1 0,0-1 0,0 1 0,0-1 1,1 0-1,-1 0 0,1 0 0,-1-1 0,1 1 0,4 0 0,-6-1-22,1-1-1,-1 1 1,0-1-1,0 0 1,1 0-1,-1 0 0,0 0 1,0 0-1,1 0 1,-1-1-1,0 1 1,0-1-1,1 1 1,-1-1-1,0 0 1,0 0-1,0 0 1,0 0-1,0 0 1,0 0-1,0-1 1,-1 1-1,1-1 1,0 1-1,-1-1 1,1 0-1,-1 0 1,3-3-1,6-13-24,-1 1-1,-1-1 1,-1-1 0,0 0-1,4-20 1,12-99-4,-23 135 2,4-17 0,1 0 0,0 0 0,11-25 0,-9 27 0,-7 17 0,0 0 0,1 0 0,-1 0 0,1 0 0,-1 0 0,1 0 0,0 0 0,-1 0 0,1 1 0,0-1 0,0 0 0,-1 0 0,1 1 0,0-1 0,0 0 0,0 1 0,0-1 0,0 1 0,0-1 0,0 1 0,2-1 0,-1 1 0,1-1 0,-1 1 0,1 0 0,-1 0 0,1 0 0,-1 1 0,0-1 0,1 0 0,3 2 0,5 2 0,-1 0 0,0 1 0,14 8 0,-19-10 0,62 47 0,-72-62-2,0-1 1,0 1-1,-2-14 1,2 9-3928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03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10448,'0'0'8354,"1"11"-7597,3 30-30,-3-30 3832,4 3 1438,202-9-4080,-149-6-1917,94-16 0,-144 15 0,0 0 0,0-1 0,-1 0 0,1 0 0,-1 0 0,0-1 0,0-1 0,9-5 0,-7 3 0,11-4 850,-9 5-5636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06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9744,'0'0'13577,"11"-2"-13120,27-6-83,6-1 653,1 1 0,45-1-1,-60 8-397,-19 0-303,0 1-1,-1 0 1,1 1 0,11 2 0,-15-2-151,26 9 1637,-32-10-1762,1 1-1,-1-1 0,0 1 1,0-1-1,0 1 0,0 0 0,0 0 1,-1-1-1,1 1 0,0 0 1,0 0-1,0 0 0,-1 0 0,1 0 1,-1 0-1,1 0 0,0 0 1,-1 0-1,0 1 0,1-1 1,-1 0-1,0 0 0,1 0 0,-1 0 1,0 2-1,-1 1 824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06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10448,'0'0'11094,"14"5"-10526,1 1-372,-4-2-29,-1-1-1,1 1 1,0-2 0,0 1-1,17 0 1,33 6 1071,-45-5-814,1-2 0,-1 0 0,1 0 0,-1-2 0,1 0 0,17-3 0,-3-2 1,30-5 737,-24 2-4635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4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8432,'0'0'6044,"2"-11"-5576,0-4-273,0 6 210,-1-1-1,0 0 1,-1-11 0,1 21-366,-1 0 0,0 0 0,0 0 0,0 0 0,1 0 1,-1 0-1,0 0 0,0 0 0,1 0 0,-1 0 0,0 0 0,0 0 0,1 1 0,-1-1 0,0 0 0,0 0 0,0 0 0,1 0 0,-1 0 0,0 0 0,0 1 0,0-1 0,1 0 1,-1 0-1,0 0 0,0 1 0,0-1 0,0 0 0,0 0 0,0 0 0,1 1 0,-1-1 0,0 0 0,0 0 0,0 1 0,0-1 0,0 0 0,0 0 0,0 0 0,0 1 1,0-1-1,0 0 0,0 0 0,0 1 0,0-1 0,0 0 0,0 0 0,0 1 0,0-1 0,-1 0 0,9 183 2200,0 4-795,-4 101 597,7-37 1733,-13-238-3190,2 0 1053,2-14-953,3-7-386,-2 1-195,0 1 0,-1-1-1,0 0 1,-1 0 0,1 0 0,0-10 0,3-15 101,6 3-130,0 1 0,2 0 0,1 1 0,34-49 0,-26 41-60,-12 21-14,0 0 0,1 0 0,0 1 0,2 0 0,16-13 0,-20 18 0,0 1 0,1 0 0,0 1 0,0 0 0,1 1 0,-1 0 0,1 1 0,18-5 0,-27 8 0,0 0 0,0 1 0,0-1 0,0 1 0,0 0 0,0-1 0,1 1 0,-1 0 0,0 0 0,0 1 0,0-1 0,0 0 0,0 1 0,1-1 0,-1 1 0,0 0 0,0-1 0,0 1 0,-1 0 0,1 0 0,0 0 0,0 1 0,0-1 0,-1 0 0,1 1 0,-1-1 0,1 1 0,-1-1 0,1 1 0,-1 0 0,0 0 0,0 0 0,0 0 0,0-1 0,0 1 0,0 0 0,-1 1 0,1-1 0,0 3 0,0 0 0,-1 0 0,1 1 0,-1-1 0,-1 0 0,1 0 0,-1 0 0,1 0 0,-2 0 0,1 0 0,0 0 0,-1 0 0,0 0 0,0 0 0,-1 0 0,-4 6 0,-4 3 0,-1-1 0,0-1 0,-1 0 0,-1 0 0,0-2 0,-16 11 0,25-18 0,0-1 0,0 1 0,0-1 0,0 0 0,0-1 0,-1 1 0,1-1 0,-1 0 0,1 0 0,-7 0 0,11-1 0,-6 0 0,7 1 0,0-1 0,0 0 0,0 0 0,0 1 0,0-1 0,0 0 0,0 0 0,0 0 0,0 1 0,0-1 0,0 0 0,0 0 0,0 1 0,0-1 0,0 0 0,0 0 0,0 0 0,0 1 0,1-1 0,-1 0 0,0 0 0,0 0 0,0 0 0,0 1 0,0-1 0,1 0 0,-1 0 0,0 0 0,0 0 0,0 0 0,1 1 0,-1-1 0,0 0 0,0 0 0,1 0 0,-1 0 0,0 0 0,0 0 0,0 0 0,1 0 0,-1 0 0,1 0 0,25 23 0,-8-6 0,92 62 0,-82-55 0,-24-20 0,-1 0 0,1-1 0,1 1 0,-1-1 0,0 0 0,1 0 0,-1 0 0,8 3 0,-11-6 0,-1 0 0,1 0 0,-1 0 0,1 0 0,-1 0 0,1-1 0,-1 1 0,1 0 0,-1 0 0,1 0 0,-1 0 0,0-1 0,1 1 0,-1 0 0,1-1 0,-1 1 0,0 0 0,1-1 0,-1 1 0,0 0 0,1-1 0,-1 1 0,0-1 0,0 1 0,1 0 0,-1-1 0,0 1 0,0-1 0,0 1 0,1-1 0,-1 1 0,0-1 0,0 1 0,0-2 0,4-19 0,-4 21 0,2-46 982,-2 20-3133,0 18-615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0:48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14776,'0'0'6065,"19"-1"-5289,312-18 1565,-258 15-1577,1 3 0,72 9 0,-139-8-613,0 0 0,-1 1 1,1 0-1,-1 1 0,1-1 0,-1 1 1,1 1-1,-1-1 0,0 1 1,6 3-1,-10-2-9,0 0-1,0-1 1,0 1 0,-1 0 0,1 0-1,-1 0 1,0 0 0,0 0 0,0 0 0,-1 0-1,0 9 1,1 65-91,-1-53-3636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5:54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1 9536,'0'0'11951,"-11"0"-11453,1 0-463,-11 1 676,-35 4 1,51-4-489,-1 0 0,1 0 1,-1 1-1,1 0 1,-1-1-1,1 2 1,0-1-1,0 1 0,0 0 1,0 0-1,0 0 1,-6 6-1,-14 14 340,19-18-452,0 0 0,0 0 0,1 1 0,-7 7 0,0 6 9,0-1 0,1 1 1,1 1-1,-14 37 1,20-43-112,0 0 1,1 0 0,0 1-1,2-1 1,-1 1 0,2-1-1,0 1 1,2 18 0,1 1-45,-2-21 84,0 0-1,1 0 1,0 0-1,1 0 0,5 15 1,-6-25-11,-1 0 0,1-1 0,0 1 0,0 0 0,0-1 0,0 0 0,0 1 0,0-1 0,1 0 0,-1 0 0,1 0 0,-1 0 0,1-1 1,0 1-1,0-1 0,0 0 0,0 1 0,0-1 0,5 1 0,5 0 86,1 0 0,-1-1 1,20 0-1,12 1 98,56 14 498,-76-8-359,-21-5-253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5:54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19199,'0'0'6050,"11"4"-5908,25 6 65,-1-1-1,1-2 0,65 5 1,-76-10 61,39 8 0,-46-6-73,1 0 0,0-2 0,-1-1 0,25 0 0,2-17 605,-35 20-576,-5-2-3957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12456,'0'0'2066,"13"-3"-1502,51-5 317,77 1-1,-45 6 548,-1 5-1,185 32 0,-247-30-1107,-14-3 596,33 10-1,-48-12-1069,0 0-1,-1 1 1,1-1-1,-1 1 1,1 0-1,-1 0 1,1 0 0,-1 0-1,0 1 1,0 0-1,0-1 1,-1 1-1,1 0 1,3 5-1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5:55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32 18087,'0'0'4819,"-12"10"-4560,8-7-237,-10 10 42,0 0 0,0 0 0,-20 28 0,30-36-34,1 0 1,0 0-1,0 1 1,0 0-1,1 0 1,0-1-1,-3 12 1,4-13-6,1-1-1,0 0 1,0 0-1,0 0 0,0 0 1,0 0-1,0 0 1,1 1-1,0-1 1,0 0-1,-1 0 1,2 0-1,-1 0 1,0-1-1,1 1 1,2 5-1,-1-6 5,-1 0 0,0 1 0,1-1 0,0 0 0,-1-1-1,1 1 1,0 0 0,0-1 0,0 0 0,0 1 0,0-1 0,0 0-1,0-1 1,0 1 0,0 0 0,1-1 0,-1 0 0,0 0 0,0 0-1,1 0 1,-1 0 0,5-2 0,-2 2 19,0-1 0,1-1 0,-1 0 0,0 0-1,0 0 1,0 0 0,0-1 0,0 0 0,0 0 0,7-6 0,-9 5-3,0 1 1,0-2 0,0 1-1,-1 0 1,1-1-1,-1 1 1,0-1-1,0 0 1,-1 0-1,1 0 1,-1 0-1,0-1 1,-1 1-1,1-1 1,-1 1 0,0-1-1,-1 1 1,1-1-1,-1 0 1,0 1-1,0-1 1,-1 1-1,0-1 1,0 0-1,0 1 1,-1-1 0,1 1-1,-1 0 1,0 0-1,-1-1 1,0 1-1,1 1 1,-2-1-1,1 0 1,0 1-1,-1 0 1,-4-5 0,3 5 5,0 1 1,1-1-1,-2 1 1,1 0-1,0 0 1,-1 0-1,1 1 1,-1 0 0,0 0-1,1 0 1,-1 1-1,0 0 1,0 0-1,0 1 1,0-1 0,0 1-1,-1 0 1,1 1-1,0 0 1,0 0-1,1 0 1,-1 1 0,0-1-1,0 1 1,1 1-1,-1-1 1,1 1-1,-1 0 1,1 0 0,-6 6-1,10-4-2011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5:56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17791,'0'0'10807,"-7"13"-10525,-2 3-181,5-10-57,1 1 0,-1 0 1,1 0-1,1 0 1,-1 0-1,1 1 0,0-1 1,1 0-1,-1 11 0,-1 3 102,1-5 134,0 0 1,1 0-1,1 0 0,3 31 1,-3-44-230,1 0 1,-1 0-1,1 0 1,0-1-1,0 1 1,0 0-1,0-1 1,0 1-1,1 0 1,-1-1-1,1 1 0,0-1 1,0 0-1,0 0 1,0 0-1,0 0 1,0 0-1,0 0 1,1 0-1,-1-1 1,1 1-1,-1-1 1,1 1-1,-1-1 1,1 0-1,0 0 0,0 0 1,0-1-1,-1 1 1,1-1-1,0 0 1,0 1-1,4-1 1,5 0-48,0-1 1,0 0 0,0 0-1,0-2 1,-1 1 0,1-1-1,19-8 1,-30 11-5,8-2 0,-9 2 0,0-1 0,0 1 0,1 0 0,-1 0 0,0 0 0,0 0 0,0 0 0,0 0 0,1 0 0,-1-1 0,0 1 0,0 0 0,0 0 0,0 0 0,0 0 0,0-1 0,0 1 0,0 0 0,1 0 0,-1 0 0,0 0 0,0-1 0,0 1 0,0 0 0,0 0 0,0 0 0,0-1 0,0 1 0,0 0 0,0 0 0,0 0 0,0-1 0,0 1 0,0 0 0,0 0 0,-1 0 0,1 0 0,0-1 0,0 1 0,0 0 0,0 0 0,0 0 0,0 0 0,0-1 0,-1 1 0,1 0 0,0 0 0,0 0 0,0 0 0,0 0 0,0 0 0,-1-1 0,1 1 0,-16-5 228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5:56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23823,'0'0'7976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27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8536,'0'0'19558,"-4"11"-19029,1-1-387,-1 4 241,0-1 0,1 1 1,-3 26-1,3 3 24,-1 49 894,5-82-1207,-1 0 0,2 0 0,-1 0 0,1-1 1,1 1-1,0 0 0,4 9 0,-6-17-94,0 0 0,0 0 0,0 0 0,1 1 0,-1-1 0,1 0 0,0-1 0,-1 1 0,1 0 0,0 0 0,0-1 0,0 1 0,0-1 0,0 0 0,0 0 0,1 1 0,-1-1 0,0-1 0,1 1 0,-1 0 0,0 0 0,1-1 0,-1 0 0,1 1 0,-1-1 0,1 0 0,-1 0 0,1 0 0,-1-1 0,3 0 0,7-1 0,0-1 0,0-1 0,-1 0 0,21-11 0,-27 13 0,-1 0-32,1-1 0,-1 0-1,0 0 1,0 0 0,0-1 0,-1 1-1,1-1 1,-1 0 0,0 0 0,0 0 0,0 0-1,0 0 1,-1-1 0,0 1 0,0-1-1,0 0 1,2-8 0,4-8-3323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27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90 10952,'0'0'21463,"4"-10"-21171,10-32-240,-13 41-52,-1 0 0,1 0 0,-1 0 0,0 0 0,1-1 0,-1 1 0,0 0 0,0 0 0,0 0 0,0 0 0,0 0 0,0 0 0,0 0 0,0-1 0,0 1 0,-1 0 0,1 0 0,0 0 0,-1 0 0,1 0 0,-1-1 0,-2-5 0,3 6 0,0 1 0,0 0 0,0 0 0,0 0 0,0-1 0,0 1 0,0 0 0,0 0 0,-1 0 0,1-1 0,0 1 0,0 0 0,0 0 0,0 0 0,0 0 0,0-1 0,0 1 0,0 0 0,-1 0 0,1 0 0,0 0 0,0 0 0,0-1 0,0 1 0,-1 0 0,1 0 0,0 0 0,0 0 0,0 0 0,0 0 0,-1 0 0,1 0 0,0 0 0,0 0 0,0 0 0,-1 0 0,1 0 0,0 0 0,-8 5 0,-2 9 0,10-14 21,0 0 0,0 0-1,0 0 1,0 1 0,0-1 0,0 0 0,0 0-1,0 0 1,0 0 0,0 0 0,0 1 0,1-1-1,-1 0 1,0 0 0,0 0 0,0 0 0,0 0-1,0 0 1,1 0 0,-1 1 0,0-1 0,0 0-1,0 0 1,0 0 0,1 0 0,-1 0 0,0 0-1,0 0 1,0 0 0,0 0 0,1 0-1,-1 0 1,0 0 0,0 0 0,0 0 0,1 0-1,-1 0 1,0 0 0,0 0 0,0 0 0,0 0-1,1-1 1,-1 1 0,0 0 0,0 0 0,0 0-1,8-4-3901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7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253 516 3712,'0'0'7394,"-10"4"-7155,2-1-211,-2 0 151,0 1 0,0 0 0,0 1 0,1 0-1,0 1 1,-18 13 0,2 1 454,20-17-525,1 0-1,0 0 1,0 0-1,0 1 0,0 0 1,-6 8-1,0 1 124,-4 8 312,12-18-457,1 1 0,-1 0 0,1-1 0,0 1 0,0 0 1,0 0-1,0 0 0,1 7 0,0-10-70,0 1 1,1-1-1,-1 1 0,1-1 0,-1 0 1,1 1-1,0-1 0,-1 0 1,1 1-1,0-1 0,0 0 0,0 0 1,0 0-1,0 0 0,0 0 0,1 0 1,-1 0-1,0 0 0,0 0 0,1 0 1,-1-1-1,0 1 0,1-1 0,-1 1 1,1-1-1,1 1 0,6 2 27,-1 0 1,1-1-1,-1 0 0,1-1 0,0 1 1,0-2-1,0 1 0,0-1 1,-1-1-1,1 1 0,0-2 0,0 1 1,0-1-1,-1 0 0,1-1 0,-1 0 1,0 0-1,0-1 0,12-7 0,9-6 85,-13 8-6,0 0 1,26-22-1,-37 27-96,-1-1-1,1 1 0,-1-1 1,0 0-1,0-1 0,-1 1 1,1-1-1,-1 1 0,0-1 1,-1 0-1,4-12 0,-3 5 18,-1 1-1,-1-1 1,0 1-1,-1-1 1,0 1 0,-4-24-1,1 14 81,-2 0-1,-14-40 0,-24-29 289,17 40-206,20 39-144,-1-1 0,-1 1 0,0 1 0,0-1 0,-1 1-1,-1 1 1,0 0 0,0 0 0,-1 1 0,-20-13 0,11 10-41,-1 0 1,0 2 0,0 1 0,-1 0 0,-38-8 0,31 12-255,17 5-2441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7:0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238 377 3312,'0'0'6674,"-11"4"-6432,1 1-203,-81 38 1012,82-37-863,0 1-1,1 0 1,0 1-1,0 0 0,-12 15 1,3-3 131,15-16-255,-1 0 0,1-1-1,0 1 1,0 0-1,0 1 1,1-1 0,0 0-1,-2 6 1,3-7-20,-1-1 1,0 1-1,1-1 1,0 1-1,0-1 1,0 1-1,0-1 0,0 1 1,0-1-1,0 1 1,1-1-1,-1 1 1,1-1-1,0 0 0,0 1 1,1 2-1,0-3 0,0 1-1,1-1 1,-1 0 0,0 0-1,1 0 1,0 0 0,-1 0-1,1 0 1,0-1-1,0 1 1,0-1 0,0 0-1,0 0 1,0 0-1,6 1 1,-3-2 0,0 1-1,0-1 1,0-1-1,0 1 1,0-1-1,-1 0 1,1 0-1,7-3 1,6-4 69,0 0 0,-1-1 0,0-1 0,18-14 0,-25 16-55,0-2 0,-1 1 0,0-1 1,-1-1-1,0 0 0,0 0 0,-1-1 0,-1 0 1,0 0-1,-1-1 0,0 0 0,-1 0 0,0 0 1,-1-1-1,-1 0 0,3-20 0,-5 18-7,-2 1 0,0 0 0,0-1 0,-1 1 0,-1 0 0,-1 0 0,0 0 0,-1 0 0,-1 1 0,0 0 0,-1 0 0,0 1 0,-18-25-1,15 28 18,0 1 0,0-1 0,-1 2 0,0 0 0,0 0 0,-1 1-1,0 0 1,-22-9 0,18 11-30,1 1 0,-1 0 0,0 1 0,0 0 0,-1 1 0,-28 1 0,0-1-2302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7:1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314 400 3616,'0'0'4758,"-10"2"-4546,-77 20 843,60-13-353,1 1 0,-26 14-1,40-19-425,1 1-39,2 0 0,-1 1-1,-12 11 1,2-2 164,0 3 101,19-18-479,0 0-1,1-1 0,-1 1 1,0 0-1,1 0 1,-1 1-1,1-1 0,-1 0 1,1 0-1,0 0 0,-1 0 1,1 0-1,0 0 1,0 1-1,0-1 0,0 0 1,0 0-1,0 0 0,0 0 1,1 3-1,1-3-7,0 1-1,0-1 1,0 1-1,1-1 1,-1 0-1,0 0 1,1 0-1,-1 0 1,1 0-1,0-1 1,-1 1-1,4 0 1,-4-1 0,6 2-4,-1-1-1,1-1 0,0 1 1,0-1-1,0-1 0,-1 1 1,1-1-1,0-1 1,0 0-1,-1 0 0,1 0 1,-1-1-1,0 0 1,0 0-1,7-5 0,3-2 3,-1-1-1,0-1 0,-1 0 1,25-27-1,-33 32 2,0-1-1,-1 0 1,0 0-1,-1-1 1,0 0-1,0 0 1,-1 0 0,0 0-1,-1-1 1,1 1-1,-2-1 1,0 0-1,0 0 1,0 0-1,-2 0 1,1 0-1,-2-10 1,0 7 29,0 0 1,-2 0-1,1 0 1,-2 1-1,0-1 1,0 1-1,-1 0 1,-1 0 0,0 0-1,0 1 1,-1 0-1,-13-15 1,8 11 92,-1 1 0,0 1 0,-1 0 0,0 0 0,-2 2 0,1 0 1,-1 1-1,-22-11 0,24 15-2257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7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268 440 3616,'0'0'5934,"-12"4"-5658,3-1-171,-1 0 78,0 1 0,0 0 0,0 0 0,0 1 0,1 0 0,-14 11 0,10-5 205,7-7-193,1 0 0,0 1 0,0 0 0,0 0 0,-6 10 0,-47 59 1413,57-72-1585,0-1 0,0 1 0,0 0-1,0 0 1,0-1 0,1 1 0,-1 0 0,1 0-1,-1 0 1,1 0 0,0 0 0,-1 0 0,1 0-1,0 0 1,1 0 0,-1 0 0,0 0 0,0 0-1,1 0 1,-1 0 0,1 0 0,0 0-1,0-1 1,-1 1 0,1 0 0,0 0 0,1-1-1,-1 1 1,0 0 0,0-1 0,1 1 0,-1-1-1,2 2 1,0-1-13,1 1-1,-1-1 0,0 0 0,0 0 1,1 0-1,-1 0 0,1-1 1,0 1-1,-1-1 0,1 0 1,0 0-1,0 0 0,0-1 1,-1 1-1,1-1 0,6 0 1,3-2 19,0-1 1,-1 0 0,1 0 0,-1-1 0,0-1 0,0 0 0,0-1 0,-1 0 0,19-14 0,-26 17-5,0 0 0,1 0 0,-1-1 0,0 0 1,0 0-1,-1 0 0,1 0 0,-1-1 0,0 1 0,0-1 0,-1 0 0,1 0 0,-1 0 0,0 0 0,0 0 1,-1 0-1,0-1 0,0 1 0,0 0 0,0-1 0,-1 1 0,0-1 0,0 1 0,0-1 0,-2-7 1,-1-2 33,-1 0 0,-1 0 1,0 0-1,-1 1 1,0 0-1,-1 0 1,-1 0-1,0 1 1,-19-23-1,-18-16 304,-92-83 1,131 130-326,1 0 0,0 0 1,0-1-1,1 1 0,-1-1 1,1 0-1,1-1 0,-1 1 0,1 0 1,-5-14-1,4 6-638,1 0 1,0 0-1,-2-25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7 359 3312,'0'0'5774,"0"11"-5518,-6 140 1250,10-118-1009,-3-29-359,0 1 0,0 0 0,-1-1 0,0 1 1,0 0-1,0 0 0,0 0 0,-1-1 0,-1 7 0,0 18 1261,2-22-854,2-21-422,0 4-78,0 1 1,1 0 0,4-11-1,4-12 42,0-7 141,29-64-1,-37 98-215,-1 2 4,0-1 0,0 1 0,0 0 0,1-1 0,0 1 0,-1 1 0,1-1 0,0 0 0,6-3 0,14-15 56,-19 16-64,1-1 1,0-1 0,1 1 0,0 1 0,-1-1 0,9-5 1,9 5 56,-22 5-65,0 1 1,-1 0 0,1 0 0,0 0 0,0 0 0,-1 0 0,1 1 0,0-1 0,0 0 0,-1 0 0,1 0 0,0 1 0,0-1 0,-1 0-1,1 1 1,0-1 0,-1 0 0,1 1 0,-1-1 0,1 1 0,0-1 0,-1 1 0,1 0 0,-1-1 0,1 1 0,-1-1 0,1 2 0,3 7 5,-3-7-1,0 0 1,0 0-1,0 0 0,-1 0 1,1 1-1,0-1 1,-1 0-1,0 1 1,1-1-1,-1 0 1,0 1-1,0-1 0,-1 3 1,-5 166 321,6-164-327,1-1 1,1 0 0,-1 1-1,1-1 1,0 0-1,1 0 1,-1 0 0,1-1-1,7 11 1,-7-13-3,1 0 1,0 0 0,0-1-1,0 1 1,0-1 0,0 0-1,0 0 1,1 0 0,-1-1-1,1 0 1,-1 0-1,1 0 1,0 0 0,-1 0-1,1-1 1,0 0 0,7-1-1,10-2-18,1-2-1,35-11 1,-50 13 19,-1 0 0,0-1 0,0 0 0,0 0 0,-1 0 0,1-1 0,-1 0 0,0 0 0,0 0 0,-1-1 0,7-8-1,-5 5 33,-1 0 0,11-19-1,-15 24-24,-1 0 1,1 0-1,-1-1 0,0 1 1,0 0-1,-1 0 0,1-1 0,-1 1 1,0 0-1,0-9 0,-1 9-1,1 0 0,0 1-1,0 0 1,-1 0 0,1 0-1,-1-1 1,1 1 0,-1 0-1,0 0 1,-1 0 0,1 0-1,0 0 1,-1 0 0,0 1-1,-4-6 1,6 7-1,0 1 0,0 0 0,-1 0-1,1-1 1,0 1 0,-1 0 0,1 0 0,0-1 0,-1 1 0,1 0 0,-1 0 0,1 0-1,0-1 1,-1 1 0,1 0 0,-1 0 0,1 0 0,-1 0 0,1 0 0,0 0 0,-1 0 0,1 0-1,-1 0 1,1 0 0,-1 0 0,1 0 0,0 1 0,-1-1 0,1 0 0,-1 0 0,1 0-1,-1 1 1,-6 17 35,7-18-40,-40 118-57,39-112 64,0-1 0,0 1 0,0 0 0,1-1 0,0 1 0,0-1 0,0 1 0,1 0 0,0-1 0,1 8 0,2-1 23,0 1 1,0-1-1,8 15 0,-11-26-23,-1 1-1,1-1 0,0 0 0,0 0 0,0 1 1,0-1-1,0 0 0,0 0 0,0 0 0,0 0 1,0 0-1,0-1 0,0 1 0,1 0 0,-1 0 1,0-1-1,1 1 0,-1-1 0,0 1 0,2-1 0,0 1 11,0-1 0,0 0 0,0 0 0,-1 0 0,1-1 0,0 1 0,0-1 0,0 1 0,4-3-1,4-1 48,1-2-1,-2 0 0,18-11 0,-23 14-56,5-5 26,-1 0 0,1-1 0,12-16 0,17-14 56,-25 25-61,-13 12-24,1 0-1,-1 0 1,1 0 0,0 1-1,0-1 1,0 0-1,0 1 1,4-3-1,18-11 17,-22 12-18,1 1 0,-1 1 0,1-1 0,-1 0-1,1 1 1,-1-1 0,1 1 0,0 0 0,0 0 0,4-2-1,9 0-1,-14 2 0,1 0 0,-1 1 0,0-1 0,1 1 0,-1-1 0,1 1 0,-1 0 0,1 0 0,-1 0 0,1 0 0,-1 1 0,1-1 0,-1 1 0,0-1 0,1 1 0,3 1 0,-2 1 3,1-1 0,-1-1-1,1 1 1,0-1-1,0 0 1,0 0-1,-1 0 1,1 0-1,6-1 1,-20-28 203,8 26-199,0 0 0,0-1 0,-1 2 0,1-1 1,0 0-1,-1 0 0,1 0 0,-1 1 0,1-1 0,-1 0 0,0 1 0,0 0 0,0-1 0,0 1 0,0 0 0,-2-1 0,0 0 0,0 0 1,0 0 0,-1 0 0,1 1-1,0-1 1,0 1 0,-9-1 0,10 3-8,1-1 0,-1 0 0,1 1 1,-1-1-1,0 1 0,1 0 0,0 0 1,-1 0-1,1 0 0,-1 1 0,1-1 1,0 0-1,0 1 0,0 0 0,0 0 0,0-1 1,0 1-1,0 0 0,1 0 0,-1 1 1,1-1-1,-1 0 0,1 0 0,0 1 1,0-1-1,0 1 0,0-1 0,0 1 0,1-1 1,-1 4-1,-1 2-3,1 0-1,0 0 1,0 0 0,1 1-1,0-1 1,0 0 0,1 0-1,3 13 1,9 13-4,-12-32 8,0 0-1,0 0 1,0 0 0,0 0-1,0 0 1,1-1-1,-1 1 1,0-1-1,1 1 1,0-1 0,-1 1-1,1-1 1,3 2-1,-3-3 5,-1 0-1,0 0 0,1 0 1,-1 0-1,0 0 0,1 0 0,-1 0 1,0-1-1,1 1 0,-1-1 1,0 1-1,1-1 0,-1 1 1,0-1-1,0 0 0,0 1 0,0-1 1,1 0-1,-1 0 0,0 0 1,-1 0-1,1 0 0,1-2 0,19-26 93,-17 20-28,-1 1-1,0 0 0,0-1 1,-1 0-1,0 0 0,0 0 0,-1 0 1,1-16-1,-9 69 4,1-14-68,-1 53 13,3-34-38,-15 70 0,16-106 26,-2 1 1,1-1 0,-9 16-1,12-25 6,-1-1-1,0 1 0,0-1 0,0 1 0,0-1 0,-1 0 0,1 0 0,-1 0 1,0 0-1,0 0 0,0-1 0,0 1 0,0-1 0,-1 0 0,1 0 0,-5 2 0,6-4-4,0 0-1,-1 0 1,1 0-1,0 0 1,-1 0-1,1 0 1,0-1 0,-1 1-1,1-1 1,0 0-1,0 1 1,-1-1-1,1 0 1,0 0-1,0-1 1,0 1-1,0 0 1,0-1-1,1 1 1,-1-1-1,0 1 1,1-1-1,-1 0 1,1 0-1,-1 0 1,0-2-1,0 2-7,1 1 0,0-1-1,0 0 1,0 0 0,0 0 0,0 0-1,0 0 1,0 0 0,1 0 0,-1 0-1,1 0 1,-1-1 0,1 1 0,0 0-1,0 0 1,0 0 0,0 0-1,0-1 1,1 1 0,-1 0 0,1 0-1,-1 0 1,1 0 0,0 0 0,0 0-1,0 0 1,2-4 0,22-18-21,1 1 0,1 0 1,53-32-1,-27 20-6,-7 4-9,-24 17 21,0-1 0,29-26-1,-1-6 9,-22 23 36,-2-2 1,0 0-1,-2-2 1,27-39-1,-25 27-23,-3-1-1,31-73 0,-51 104 8,0 1 0,0-1 0,-1 1 0,-1-1 0,1 0 0,-2 0 0,1 0 0,-1 0 0,-3-19 0,3 28-11,-1-1-1,1 1 0,0-1 1,-1 1-1,1 0 0,-1-1 1,1 1-1,-1 0 0,0-1 1,0 1-1,1 0 0,-1 0 0,0-1 1,0 1-1,0 0 0,0 0 1,-2-1-1,2 2 0,0 0 0,0 0 1,0-1-1,0 1 0,0 0 0,0 0 0,0 1 0,1-1 1,-1 0-1,0 0 0,0 0 0,0 1 0,0-1 0,0 0 0,0 1 1,0-1-1,1 0 0,-1 1 0,0-1 0,0 1 0,1 0 1,-1-1-1,0 1 0,0 1 0,-11 7 6,-12 14 6,12-8-8,6-8-5,1-1 1,0 1-1,1 0 1,-1 0-1,-5 15 0,-8 20-46,11-26 35,0-1-1,-5 20 1,8-18 8,-2 2 2,2-1-1,-4 39 0,6-31 6,0-5-4,2 30 1,1-45 3,-1 1 0,1-1 0,1 1 0,-1-1 0,1 1 0,0-1 1,1 0-1,5 11 0,8 13 51,13 19-2,-27-47-39,0 1 1,0-1 0,0 0-1,1 0 1,-1-1-1,1 1 1,-1 0 0,1-1-1,0 0 1,-1 1 0,1-1-1,0 0 1,0 0-1,0-1 1,0 1 0,0-1-1,0 1 1,0-1 0,0 0-1,0 0 1,0 0-1,4-1 1,8-2 49,0 0 1,-1 0-1,19-8 1,-21 7-11,-3 0-36,1-1 0,-1 0 0,0-1 0,-1 0 0,1 0 0,-1-1 0,11-12 0,-2 4-6,-2 5 34,-13 9-40,-1 0 0,1 0-1,0 0 1,-1 0 0,1 0-1,-1 0 1,0 0-1,1-1 1,-1 1 0,2-3-1,3-5 18,-1 3-12,-1-1-1,0 0 0,5-11 1,-8 16-9,0-1 0,0 1 0,-1 0 0,1 0 0,-1 0 0,0-1 0,1 1 0,-1 0 0,0 0 1,0-1-1,-1 1 0,1 0 0,0 0 0,-1-1 0,1 1 0,-1 0 0,-1-4 0,1 3 5,-1 1 1,1-1-1,-1 0 0,1 1 0,-1-1 0,0 1 0,0-1 0,0 1 0,0 0 0,-1 0 0,1 0 0,0 0 1,-5-3-1,5 5-3,0 0 0,0-1 0,1 1 0,-1 0 1,0 0-1,0 0 0,0 0 0,0 0 1,0 0-1,1 1 0,-1-1 0,0 1 0,0-1 1,0 1-1,1-1 0,-1 1 0,0 0 1,1 0-1,-1 0 0,1 0 0,-1 0 0,1 0 1,-1 1-1,-1 2 0,-2 0-3,0 0 0,1 1 0,0-1 0,0 1 1,0 0-1,1 1 0,0-1 0,0 0 0,-5 12 0,5-8-15,1 1-1,0-1 1,1 1-1,0-1 1,0 19-1,1-19 37,1 0-1,-1 0 1,2 0 0,-1 0-1,1 0 1,1 0 0,-1-1 0,2 1-1,-1-1 1,1 0 0,0 0-1,1 0 1,0 0 0,0-1-1,0 0 1,14 13 0,-18-19-9,1 1 0,0-1 0,0 0-1,0 0 1,0 0 0,0 0 0,0 0 0,0 0 0,0-1 0,0 1 0,0-1 0,0 1 0,1-1 0,-1 0 0,0 0 0,0 0 0,0 0 0,1 0 0,-1-1 0,0 1 0,0 0-1,0-1 1,0 0 0,0 1 0,0-1 0,0 0 0,0 0 0,0 0 0,0-1 0,3-1 0,4-5 22,0 0-1,0 0 1,0-1-1,9-14 0,-7 11-21,3-4 38,1 0 0,1 1 1,1 1-1,0 1 0,1 0 1,33-17-1,-44 27-40,1-1 0,-1 2 1,1-1-1,-1 1 0,1 1 0,0-1 1,0 1-1,-1 0 0,1 1 0,14 1 0,-20-1-2,5 0-3,0 0-1,0-1 0,0 1 1,11-4-1,-18 4-3,1 0-1,-1 0 0,0 0 0,1 0 1,-1 0-1,0 0 0,1 0 1,-1 0-1,0-1 0,0 1 1,1 0-1,-1 0 0,0 0 0,0 0 1,1-1-1,-1 1 0,0 0 1,0 0-1,1-1 0,-1 1 0,0 0 1,0 0-1,0-1 0,0 1 1,1 0-1,-1-1 0,0 1 0,0 0 1,0-1-1,0 1 0,0 0 1,0-1-1,0 1 0,-8-10 7,6 8-4,0 1 1,0-1 0,0 1 0,0 0 0,0 0-1,0 0 1,-1 0 0,1 0 0,-5 0 0,1 1 15,0 1 1,1 0 0,-1 0-1,0 0 1,0 1 0,1 0-1,-1 0 1,1 1 0,-6 2-1,8-3-22,-1 0 0,1 0 0,0 1 0,-1-1 0,1 1 0,0 0 0,0-1 0,1 1 0,-1 0-1,0 1 1,1-1 0,0 0 0,-4 8 0,-2 8-58,6-17 51,1 1 0,0-1 1,0 1-1,0 0 1,0 0-1,0 0 1,0-1-1,1 1 0,-1 0 1,1 4-1,0 0 14,0 0-1,1 1 1,0-1-1,0 0 1,0 0-1,1 0 1,1 0-1,-1 0 1,1 0-1,0 0 1,7 10-1,-8-14 12,1 0-1,-1 0 0,1 0 1,0 0-1,0 0 1,0 0-1,0-1 1,1 1-1,-1-1 0,1 0 1,-1 0-1,1-1 1,0 1-1,0-1 1,0 1-1,0-1 0,0 0 1,0-1-1,0 1 1,0-1-1,0 0 1,5 0-1,2-1 11,0-1 0,0-1 0,0 0 0,0 0 0,-1-1 1,0 0-1,0-1 0,0 0 0,0 0 0,-1-1 0,0-1 0,0 1 0,13-14 0,-4 2 3,0-2 0,-1 1-1,-1-2 1,23-38 0,-22 30 9,-1-1 0,-2-1 0,12-32 0,-11 16-12,39-139-123,-52 178 95,-1 3 4,0 0 0,0-1-1,0 1 1,0 0 0,-1 0-1,0-1 1,0 1 0,0 0 0,-2-8-1,2 13-3,0-1 0,0 1-1,0-1 1,0 1-1,0-1 1,0 1 0,-1-1-1,1 1 1,0-1 0,0 1-1,-1-1 1,1 1-1,0-1 1,0 1 0,-1 0-1,1-1 1,-1 1 0,1 0-1,0-1 1,-1 1-1,1 0 1,-1-1 0,1 1-1,-1 0 1,1 0-1,0 0 1,-1-1 0,1 1-1,-1 0 1,0 0 0,0 0-7,0 1 1,0-1 0,0 0 0,1 1 0,-1-1 0,0 1 0,0 0 0,1-1 0,-1 1-1,0-1 1,0 1 0,1 0 0,-1 0 0,0 1 0,-18 34-171,18-34 181,-12 30-23,1-1 0,2 2 0,1-1-1,1 1 1,2 1 0,-3 52 0,8-60 14,0 1-11,0 1-1,2-1 1,5 41 0,-4-57 26,0 0 20,0 0 1,1-1 0,6 19-1,-8-27-22,-1-1-1,1 1 0,-1-1 0,1 1 1,0-1-1,0 1 0,0-1 1,0 1-1,0-1 0,0 0 1,1 1-1,-1-1 0,0 0 1,0 0-1,1 0 0,-1 0 1,1 0-1,-1 0 0,1-1 1,0 1-1,-1 0 0,1-1 0,-1 1 1,1-1-1,0 0 0,0 1 1,-1-1-1,1 0 0,0 0 1,2 0-1,0-1 17,0 0 0,0-1 1,-1 1-1,1 0 0,-1-1 0,1 0 1,-1 0-1,1 0 0,-1 0 0,0-1 1,0 1-1,0-1 0,3-4 0,4-5 27,-1 0 0,9-16 0,3-3 44,32-54 15,-52 83-79,6-5 149,-5 13-97,-9 36-64,6-37-24,0 1-1,-1-1 1,2 1-1,-1 0 1,1-1 0,0 1-1,0 0 1,2 10-1,-1-10 11,1 0 0,-1 0-1,1 0 1,1 0-1,-1-1 1,1 1 0,0-1-1,0 0 1,0 0-1,8 8 1,-8-10 6,-1-1 0,1 0-1,-1-1 1,1 1 0,0 0 0,0-1-1,0 1 1,0-1 0,0 0 0,0 0 0,0 0-1,0 0 1,0-1 0,0 1 0,0-1 0,1 0-1,-1 0 1,0 0 0,0 0 0,1-1-1,-1 1 1,4-2 0,1 0 14,0-1 1,0 1-1,0-2 1,0 1-1,0-1 0,0 0 1,-1-1-1,0 0 1,0 0-1,0-1 1,-1 1-1,0-1 0,0-1 1,0 1-1,9-15 1,3-4 44,1 1 0,27-26 0,-46 50-66,1-1-1,-1 1 0,0 0 1,1 0-1,-1-1 0,0 1 0,1 0 1,-1 0-1,1-1 0,-1 1 1,0 0-1,1 0 0,-1 0 1,1 0-1,-1-1 0,0 1 1,1 0-1,-1 0 0,1 0 0,-1 0 1,1 0-1,-1 0 0,0 0 1,1 0-1,-1 1 0,1-1 1,-1 0-1,1 0 0,-1 0 1,0 0-1,1 0 0,-1 1 1,1-1-1,-1 0 0,0 0 0,1 1 1,-1-1-1,0 0 0,0 1 1,1-1-1,-1 0 0,0 1 1,1-1-1,-1 0 0,0 1 1,0-1-1,0 1 0,0-1 1,1 0-1,-1 2 0,8 23 7,-7-21-9,3 10 3,-1 0 0,-1 0 0,0 1 0,-1 14 0,-1-29 0,0 1 0,0-1 0,0 0 0,0 0 0,0 1 0,0-1 0,0 0 0,0 0 0,0 1 0,0-1 0,0 0 0,0 1 0,0-1 0,0 0 0,0 0 0,1 1 0,-1-1 0,0 0 0,0 0 0,0 1 0,0-1 0,0 0 0,1 0 0,-1 0 0,0 1 0,0-1 0,1 0 0,-1 0 0,0 0 0,0 0 0,0 1 0,1-1 0,-1 0 0,0 0 0,1 0 0,-1 0 0,12-4 0,11-15 0,-22 18 0,109-110 96,-104 106-89,0 1-1,0-1 1,0 1-1,9-4 0,10-8-2,-25 15-6,1 1 0,-1 0 0,0 0 0,1-1-1,-1 1 1,1 0 0,-1 0 0,0 0 0,1-1 0,-1 1-1,1 0 1,-1 0 0,0 0 0,1 0 0,-1 0-1,1 0 1,-1 0 0,1 0 0,-1 0 0,1 0 0,-1 0-1,0 0 1,1 0 0,-1 1 0,1-1 0,-1 0 0,0 0-1,1 0 1,-1 0 0,1 1 0,-1-1 0,0 0 0,1 1-1,-1-1 1,0 0 0,0 0 0,1 1 0,-1-1-1,0 0 1,0 1 0,1-1 0,-1 1 0,0-1 0,0 0-1,0 1 1,0-1 0,1 1 0,-1-1 0,0 1 0,0-1-1,0 0 1,0 1 0,0-1 0,0 1 0,4 36-8,-2-17 7,3 4 8,5 19-15,-10-41 14,1 0 0,0 0 1,0 0-1,0 1 1,1-2-1,-1 1 0,0 0 1,1 0-1,-1 0 0,1 0 1,-1-1-1,1 1 0,0-1 1,0 0-1,3 3 0,-3-4 0,0 0-1,0 1 1,0-1-1,1 0 1,-1 0-1,0 0 1,0-1-1,0 1 1,1 0 0,-1-1-1,0 1 1,0-1-1,3-1 1,7-1 2,-2 0-5,1 1 0,-1-2 0,0 1 0,0-1 0,0-1 1,0 0-1,15-10 0,59-52 5,-53 40-5,-30 27-1,0-1 0,0 0 0,0 0 0,-1 1 0,1-1 0,0 0 0,-1 0 0,1 0 0,0 0 0,-1 0 0,1 0 0,-1 0 0,1 0 0,-1 0 0,0 0 0,1 0 0,-1 0 0,0 0 0,0 0 0,0 0 0,0-1 0,0 1 0,0 1 0,0 0 0,0 0 0,0 0 0,0 0 0,0-1 0,0 1 0,0 0 0,-1 0 0,1 0 0,0 0 0,0 0 0,0 0 0,0-1 0,0 1 0,0 0 0,0 0 0,-1 0 0,1 0 0,0 0 0,0 0 0,0 0 0,0 0 0,-1 0 0,1 0 0,0 0 0,0 0 0,0 0 0,0 0 0,-1 0 0,1 0 0,0 0 0,0 0 0,0 0 0,0 0 0,-1 0 0,1 0 0,0 0 0,0 0 0,-12 9 0,0 6 0,4-5 0,0 0 0,-14 22-1,20-28 2,0 0-1,0 0 0,1 1 1,-1-1-1,1 1 1,0-1-1,0 1 0,1-1 1,-1 1-1,1-1 1,0 1-1,1 5 0,-1-8 7,0 0 1,0-1-1,1 1 0,-1 0 0,1-1 0,-1 1 0,1 0 0,-1-1 0,1 1 1,0-1-1,0 1 0,0-1 0,0 1 0,0-1 0,0 1 0,0-1 0,0 0 1,0 0-1,1 0 0,-1 0 0,0 0 0,1 0 0,-1 0 0,1 0 1,0 0-1,-1 0 0,1-1 0,-1 1 0,1-1 0,0 0 0,0 1 0,2-1 1,-1 0 12,0 0 0,0 0 0,0 0 0,0-1 0,0 1 0,0-1 0,0 0 0,0 0 0,0 0 0,0 0 0,-1-1 0,1 1 0,0-1 0,-1 1 0,1-1 0,-1 0 0,4-4 0,4-4 67,-7 6-24,1 1 0,-1-1 0,0 0 0,0 0 0,4-7 1,-7 11-58,0-1 0,0 1 0,0 0 0,0-1 0,0 1 0,0 0 0,0-1 0,0 1 0,1 0 0,-1-1 0,0 1 0,0 0 0,0-1 0,0 1 0,1 0 0,-1 0 0,0-1 0,0 1 0,0 0 0,1 0 0,-1 0 0,0-1 0,1 1 0,-1 0 0,0 0 0,0 0 0,1 0 0,-1 0 0,0-1 0,1 1 0,-1 0 0,0 0 0,1 0 0,1 12 75,-5 19-42,-3 13-20,3-16-9,-1 0 0,-10 31 0,1-18-15,-39 115-69,43-131 63,-2-1 0,-2 0 0,0-1-1,-17 23 1,24-38 37,0 0-1,0-1 1,-1 1-1,0-2 1,0 1-1,-13 9 1,18-15-20,0 0-1,0 0 1,0 0 0,0 0 0,0 0 0,0-1-1,-1 1 1,1-1 0,0 1 0,0-1 0,0 0-1,-1 1 1,1-1 0,0 0 0,0-1 0,0 1-1,-1 0 1,1-1 0,0 1 0,0-1 0,0 0-1,0 1 1,0-1 0,0 0 0,0 0-1,0 0 1,0-1 0,0 1 0,0 0 0,1-1-1,-1 1 1,1-1 0,-1 0 0,-1-1 0,-1-3 0,0 1 0,0-1 0,1 0 0,0 0 1,0 0-1,0 0 0,1-1 0,-1 1 1,2-1-1,-1 0 0,1 1 0,0-1 0,0 0 1,1 0-1,0 0 0,0 0 0,0 1 1,1-1-1,0 0 0,1 0 0,-1 1 0,1-1 1,1 1-1,-1-1 0,1 1 0,0 0 1,0 0-1,1 0 0,6-8 0,7-8-6,24-25 0,-33 40 0,-1 0 0,2 0 0,-1 1 0,1 0 0,0 0 0,15-7 0,134-46-5,-138 50 19,-32 15-4296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9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1095 5920,'0'0'3617,"-1"-10"-3128,-3-31-115,3 37-235,1 1 0,-1 0 0,0 0 0,0 0 0,0 0 0,0 0 0,-1 0 1,1 0-1,-1 0 0,0 0 0,0 0 0,0 1 0,0-1 0,0 1 0,0 0 1,-1-1-1,1 1 0,-1 0 0,0 1 0,-3-3 0,-14-12 548,-9-13 350,28 32-924,-1-1 0,1 1-1,0-1 1,-1 1 0,1-1 0,-1 0 0,0 1-1,-2 1 1,1 0 11,-4 6-66,0 0 1,1 1-1,1 0 1,0 0 0,0 0-1,1 0 1,-4 20 0,-11 87 139,17-95-142,-46 263 459,32-176-274,11-66-22,-17 69 0,15-97-148,6-14-35,0 1-1,0-1 0,0 1 1,0-1-1,0 0 0,1 1 0,-1 0 1,1 2-1,-10-37 462,0-72-159,5 0 0,5-1 0,4 1 0,27-163 0,-23 226-227,13-40 0,-16 66-68,0 0 1,1 1 0,1 0 0,0 0 0,1 1 0,10-14 0,-13 21-32,1 0 0,0 0 0,1 0 0,-1 1 0,1 0 0,0 0 0,0 1 0,0 0 0,1 0 0,-1 1 0,1 0 0,0 0 0,0 1 0,0 0 0,0 0 0,1 1 0,-1 0 0,0 0 0,1 1 0,-1 0 0,0 1 0,12 1 1,-12 0-11,1 0 0,-1 0 0,0 0 0,0 1 0,0 0 0,0 1 0,0-1 0,-1 2 0,1-1 1,-1 1-1,0 0 0,-1 0 0,1 1 0,-1 0 0,0 0 0,-1 1 0,1 0 0,-1 0 0,-1 0 0,1 0 1,5 14-1,-4-5-1,-1 0 0,0 1 0,-1-1 1,-1 1-1,-1 0 0,-1-1 0,0 1 1,-1 19-1,-1-22 1,-1-1 1,0 0-1,-1 0 1,-1 0-1,0 0 1,0 0-1,-1-1 1,-1 0-1,0 0 1,-15 21-1,17-28 8,-1 0 0,1-1 1,-1 0-1,0 1 0,0-2 0,0 1 0,-1-1 0,1 0 0,-1 0 0,0 0 0,0-1 0,0 1 0,0-2 0,0 1 0,-10 1 0,10-2 26,0-1-1,0 1 1,0-1-1,0 0 1,0 0-1,0-1 1,0 0-1,0 0 1,0 0-1,0-1 1,1 0-1,-1 0 1,1 0-1,-1-1 1,1 0-1,0 0 1,-7-5-1,11 8-20,0-1-1,0 0 0,0 0 0,0 0 1,1 1-1,-1-1 0,0 0 0,0 0 0,0 0 1,1 0-1,-1-1 0,1 1 0,-1 0 1,1 0-1,-1 0 0,1 0 0,-1-1 1,1 1-1,0 0 0,0 0 0,0-1 1,0 1-1,0 0 0,0-1 0,0 1 1,0 0-1,1-2 0,0 1-1,0 0 0,0-1 1,1 1-1,-1 0 0,1 0 0,0 0 0,0 0 0,-1 0 1,1 0-1,0 1 0,1-1 0,2-1 0,9-5 1,0 1 0,0 0 0,20-6 0,-32 12-10,116-29-10,-15 5-26,135-60-73,-231 83 104,-1 0 0,0-1 0,1 1-1,-1-1 1,0 0 0,0-1 0,0 0 0,-1 0 0,1 0 0,-1 0 0,0-1-1,7-7 1,-19 23-5,2 0-1,0 1 0,0 0 1,1 0-1,-4 20 0,7-25-4,0 1 0,1-1-1,0 0 1,0 1 0,1-1-1,0 1 1,0-1 0,1 0 0,0 0-1,0 0 1,0 0 0,5 8-1,-5-12 13,0 0-1,0 0 1,0 0-1,1 0 0,-1 0 1,1 0-1,0-1 1,0 1-1,0-1 1,0 0-1,0 0 0,0 0 1,0 0-1,1 0 1,-1-1-1,1 1 1,0-1-1,-1 0 0,1 0 1,0-1-1,0 1 1,-1-1-1,1 0 0,0 0 1,4 0-1,-3-1 9,1 0 0,-1 0 0,-1 0 0,1 0 0,0-1 0,0 0 0,0 0 0,-1 0 0,1-1 0,-1 1-1,0-1 1,0 0 0,0 0 0,0-1 0,0 1 0,-1-1 0,1 0 0,-1 0 0,0 0 0,0 0 0,-1-1 0,1 1 0,-1-1 0,2-6-1,0 3 7,-1-1-1,-1 0 0,1 1 0,-2-1 1,1 0-1,-1-1 0,0 1 0,-1 0 0,0 0 1,-1 0-1,0 0 0,-3-16 0,2 19-1,-1-1 0,1 1 0,-1 0 0,0 1 0,-1-1 0,1 1 0,-1-1 0,0 1 0,-1 0 0,1 0 0,-1 1 0,0 0 0,0-1 0,-7-3 0,8 5-9,0 1 0,0-1 0,-1 1 0,1 0 0,-1 0 0,0 1 0,1-1 0,-1 1 0,0 0-1,0 1 1,0-1 0,0 1 0,1 0 0,-1 0 0,0 0 0,0 1 0,0-1 0,0 1 0,-6 2 0,10-2-7,0 0 1,0-1 0,1 1 0,-1 0 0,0-1 0,1 1-1,-1 0 1,1 0 0,-1 0 0,1 0 0,-1 0 0,1 0-1,-1-1 1,1 1 0,0 0 0,0 0 0,-1 0 0,1 0 0,0 0-1,0 0 1,0 0 0,0 0 0,0 0 0,0 0 0,1 0-1,-1 0 1,0 0 0,0 0 0,1 0 0,-1 0 0,0 0-1,1 0 1,0 1 0,17 33-47,-14-30 43,1 1 1,0-1-1,0 0 0,1 0 1,0 0-1,0-1 0,0 1 1,0-1-1,0-1 0,1 0 1,0 0-1,0 0 0,0 0 1,0-1-1,0 0 0,0-1 0,0 0 1,1 0-1,-1 0 0,0-1 1,1 0-1,-1 0 0,0-1 1,1 0-1,-1-1 0,0 1 1,0-1-1,0-1 0,0 1 1,0-1-1,0 0 0,-1-1 1,0 0-1,11-7 0,24-25 103,53-60 0,29-27 175,-113 114-249,-5 5-10,0-1 1,1 0 0,0 1-1,0 0 1,11-5 0,-16 8-12,1 1 0,-1-1 0,1 1 0,-1-1 0,1 1 1,-1 0-1,1 0 0,-1 0 0,1 0 0,0 0 0,-1 0 0,1 0 0,-1 0 1,1 1-1,-1-1 0,1 1 0,-1-1 0,1 1 0,-1-1 0,1 1 0,-1 0 1,1 0-1,-1 0 0,0 0 0,0 0 0,0 0 0,1 0 0,-1 0 1,0 0-1,0 1 0,1 1 0,2 4 0,1 1-1,-1 0 1,0 0-1,-1 1 1,1-1 0,-2 1-1,1-1 1,-1 1 0,-1 0-1,0 0 1,1 14 0,-2-8 0,-1 0 0,0 0-1,0 0 1,-2 0 0,0 0 0,-6 18 0,6-24 1,-1-1 0,0 1 0,0 0 0,-1-1 0,0 0-1,0 0 1,-1-1 0,-11 12 0,15-16-1,-1-1 0,0 1 0,1-1 0,-1 0 0,0 0 0,0 0 0,0-1 0,0 1 1,0-1-1,-1 0 0,1 1 0,0-1 0,-1-1 0,1 1 0,-1 0 0,1-1 0,-1 0 0,1 0 0,-1 0 0,1 0 0,-1-1 0,1 1 0,0-1 0,-1 0 1,1 0-1,-5-2 0,-16-8 235,-41-27 0,74 43-222,0-1 0,0-1 1,0 1-1,1-1 0,13 2 0,59 8-22,-60-10 18,1-2-1,42-2 1,-53 0-5,0-1 0,0-1 0,-1 0 0,1 0 0,-1-1 0,1-1 0,10-5 0,0-3 30,0-1 0,-1-1-1,0-1 1,-1 0 0,-1-2-1,20-22 1,-10 5 79,-2-1-1,39-66 1,-51 75-58,-9 15-24,0 0-1,1 1 1,0 0-1,12-14 1,-18 25-33,-1-1 0,1 1 0,-1 0 0,0-1 0,1 1-1,-1 0 1,1 0 0,-1 0 0,1 0 0,-1-1 0,1 1 0,-1 0 0,1 0 0,-1 0 0,0 0 0,1 0 0,-1 0 0,1 0 0,-1 0 0,1 0 0,-1 0 0,1 0 0,-1 1 0,1-1 0,-1 0 0,1 0 0,-1 0 0,1 1 0,-1-1 0,0 0 0,1 0 0,-1 1 0,0-1 0,1 0 0,-1 1 0,0-1 0,1 1 0,-1-1 0,0 0 0,1 1 0,-1-1 0,0 1 0,0-1 0,0 1 0,0-1 0,1 0 0,-1 1 0,0-1 0,0 2 0,9 25-34,-8-26 34,8 43-7,-1 1-1,-2 0 1,-2 0 0,-2 0 0,-3 0-1,-10 82 1,11-124 10,0-1 0,0 0 0,0 1 0,-1-1 0,0 0 0,1 0 0,-1 0-1,0 1 1,0-1 0,0 0 0,0 0 0,0 0 0,0 0 0,-1-1 0,1 1 0,-3 2 0,3-4-1,0 1 1,-1-1 0,1 1 0,-1-1 0,1 0-1,0 1 1,-1-1 0,1 0 0,-1 0 0,1 0 0,0 0-1,-1 0 1,1-1 0,-1 1 0,1 0 0,0-1 0,-1 1-1,1-1 1,0 1 0,-1-1 0,1 0 0,0 1-1,0-1 1,0 0 0,-2-1 0,-9-7 36,1 0 0,1 0 0,-1-1 0,1 0 0,1-1 0,0 0 0,0 0 0,-9-17 0,17 25-29,-1 0 1,0 1 0,0-1 0,0 1 0,0 0 0,-1 0-1,1-1 1,-4-1 0,5 4-8,1-1-1,-1 1 1,0 0 0,1-1-1,-1 1 1,0 0-1,1 0 1,-1-1 0,0 1-1,0 0 1,1 0 0,-1 0-1,0 0 1,0 0-1,1 0 1,-1 0 0,0 0-1,0 1 1,1-1 0,-1 0-1,0 0 1,1 1-1,-1-1 1,0 0 0,1 1-1,-1-1 1,0 0 0,1 1-1,-1-1 1,1 1-1,-1-1 1,1 1 0,-1 0-1,1-1 1,-1 1 0,1-1-1,-1 2 1,1-1-3,-1 0 0,1 0 0,0 0 1,-1 0-1,1 0 0,0 0 0,0 0 0,0 0 1,0 0-1,0 0 0,0 0 0,1 0 0,-1 0 1,0 0-1,0 0 0,1 0 0,-1 0 0,0 0 1,1 0-1,-1 0 0,1 0 0,0 0 0,0 0 1,16 22-29,-16-22 27,5 5-1,-1 0 0,1-1 0,0 0 0,0 0 0,0-1 0,1 1 0,0-1 0,0-1 0,0 1 0,0-1 0,0 0 0,1-1 0,-1 0 0,1 0 0,0-1 0,-1 0 0,1 0 0,0 0 0,12-2 0,-8 0-1,1-1 0,-1-1 1,0 0-1,0 0 1,0-1-1,0-1 1,-1 0-1,0 0 1,0-1-1,0-1 1,15-11-1,124-107 3,-37 25 58,-47 38-26,-66 61-31,1 1 0,-1-1 0,1 0 0,0 1 0,0-1 0,-1 0 1,1 1-1,0-1 0,0 1 0,-1 0 0,1-1 0,0 1 0,0 0 1,0-1-1,1 1 0,-1 0-2,-1 0 1,0 1-1,0-1 0,0 0 1,1 0-1,-1 1 0,0-1 1,0 0-1,0 0 1,0 1-1,0-1 0,0 0 1,1 1-1,-1-1 1,0 0-1,0 1 0,0-1 1,0 0-1,0 1 0,0-1 1,0 0-1,0 1 1,-1-1-1,1 0 0,0 0 1,0 1-1,0-1 1,0 1-1,-13 33-50,11-29 52,-7 18-17,1 0 0,1 1 0,-5 36 0,10-45 2,0 1-1,1 0 0,1 0 0,1 0 0,0 0 0,5 22 0,-6-35 19,1 0 1,0 0-1,0 0 0,0 0 0,0 0 0,1 0 1,-1 0-1,1 0 0,0 0 0,0-1 0,0 1 1,0-1-1,0 1 0,1-1 0,-1 0 1,4 3-1,-3-4 9,-1 0 0,1 0 0,-1 0 0,1 0 0,0 0 1,-1 0-1,1-1 0,0 1 0,0-1 0,-1 0 0,1 0 1,0 0-1,0 0 0,-1 0 0,1-1 0,0 1 0,0-1 0,3-1 1,17-7 69,-18 6-65,1 1-1,0-1 1,-1 1 0,1 1 0,0-1 0,10 0 0,-13 1-17,0 1 0,0-1 0,-1 0 0,1 0 0,0 0 0,-1 0 0,1-1 0,-1 1 0,4-3 0,15-8 3,-18 11-4,1-1 0,-1 0 0,0-1 0,0 1 0,-1 0 0,1-1 0,0 1 0,-1-1 0,3-4 0,21-30 0,-25 36 0,41-64 9,0 3 28,-2-2-1,57-129 1,-63 98-29,-3-2 1,20-111-1,-48 193-9,4-17-7,-7 31 7,0-1 0,1 1 0,-1-1 1,0 1-1,0-1 0,0 1 0,-1-1 0,1 1 0,0-1 0,-1 1 0,1-1 0,-1 1 0,1-1 0,-1 1 0,-1-3 0,2 4 0,-1 0 0,1 0 0,-1-1-1,1 1 1,-1 0 0,1 0 0,-1 0-1,1 0 1,-1 0 0,1-1 0,-1 1-1,1 0 1,-1 0 0,1 0 0,-1 1 0,1-1-1,-1 0 1,1 0 0,-1 0 0,1 0-1,-1 0 1,1 1 0,-1-1 0,1 0 0,0 0-1,-1 1 1,1-1 0,-1 0 0,1 1-1,-1-1 1,1 0 0,0 1 0,-1-1-1,1 0 1,0 1 0,0-1 0,-1 2 0,-14 18-19,2 3-4,1 0 1,1 1-1,1 0 1,-11 43-1,8-10-18,-7 59-1,9-7-14,4 0 1,5 0-1,13 121 0,-11-227 57,8 41-26,-8-43 26,1 0 0,-1 1 1,0-1-1,1 0 0,0 0 0,-1 0 0,1 0 0,-1 0 0,1 0 0,0 0 0,0 0 0,0 0 0,1 1 0,-1-2 2,-1 0-1,1 0 0,-1 0 0,1 1 1,-1-1-1,1 0 0,0 0 0,-1 0 0,1 0 1,-1 0-1,1 0 0,0 0 0,-1-1 1,1 1-1,-1 0 0,1 0 0,-1 0 0,1 0 1,0-1-1,-1 1 0,1 0 0,-1-1 1,1 1-1,-1 0 0,0-1 0,1 1 0,-1-1 1,1 0-1,19-20 53,0-2 0,-2 0-1,-1-1 1,19-35 0,13-18 217,-17 24-68,-32 53-203,0 0 1,0 0-1,0 0 1,0 0 0,0-1-1,0 1 1,0 0-1,0 0 1,1 0 0,-1 0-1,0 0 1,0 0-1,0 0 1,0 0 0,0 0-1,0-1 1,0 1 0,1 0-1,-1 0 1,0 0-1,0 0 1,0 0 0,0 0-1,0 0 1,0 0-1,1 0 1,-1 0 0,0 0-1,0 0 1,0 0 0,0 0-1,0 0 1,0 0-1,1 0 1,-1 0 0,0 0-1,0 0 1,0 0-1,0 0 1,0 0 0,0 0-1,1 1 1,-1-1 0,0 0-1,0 0 1,0 0-1,0 0 1,0 0 0,0 0-1,6 10 12,1 11-32,-6-16 12,1 1-1,-1-1 1,1 0 0,0 0-1,1 0 1,-1 0 0,1 0-1,0-1 1,4 6-1,-6-9 9,1 0-1,-1 1 0,1-1 1,-1 0-1,1 0 0,-1 0 1,1 0-1,0 0 0,0 0 0,-1-1 1,1 1-1,0 0 0,0-1 1,0 0-1,0 1 0,0-1 1,0 0-1,-1 0 0,1 0 0,0 0 1,0 0-1,0-1 0,0 1 1,0 0-1,0-1 0,0 0 1,-1 1-1,4-2 0,10-6 10,0 0 0,0-1 0,-1-1 0,-1 0 0,1 0 0,-2-2 0,17-17 0,-4 0 17,-1-1 1,23-39 0,8-27 40,74-184 0,-83 170-15,23-62 12,-66 156-93,-3 16 29,0 0-1,-1 0 0,1 0 1,0 0-1,0 0 1,0 0-1,0 0 0,-1 0 1,1 0-1,0 0 0,0 0 1,0 0-1,0 0 0,-1 0 1,1 0-1,0 0 0,0 0 1,0 0-1,0 0 0,-1 0 1,1 0-1,0 0 0,0 0 1,0 0-1,0 0 0,-1 0 1,1 0-1,0 0 0,0 0 1,0 1-1,0-1 0,0 0 1,-1 0-1,1 0 0,0 0 1,0 0-1,0 1 0,0-1 1,0 0-1,0 0 0,0 0 1,-21 28-24,6 1-1,1 1 0,1 1 1,-10 35-1,-18 99-115,31-124 107,-1 5-16,3 0 1,1 1 0,2 0-1,3 74 1,2-108 44,1-1 0,1 1 0,1-1 0,-1 1 0,2-1 0,0 0 0,0 0 0,1 0 0,1 0 0,0-1 0,0 0 0,1 0 0,15 17 0,-18-25 10,0 0 0,0 0 1,0 0-1,1 0 0,-1-1 0,1 0 0,0 0 0,0 0 0,-1 0 0,1-1 0,0 0 0,1 0 1,-1 0-1,0 0 0,0-1 0,0 0 0,9-1 0,-2 0 17,0-1 0,-1 0 0,1 0 0,-1-1 0,1-1 0,17-8 0,-10 3 39,0-2 1,-1 0 0,33-27-1,-43 32-33,0-2 0,-1 1 1,0-1-1,0 0 0,-1 0 0,0-1 0,0 0 0,-1 0 0,0 0 0,3-11 1,-4 9 8,0 0 0,0-1 0,-1 1 0,-1-1 1,0 1-1,0-1 0,-1 0 0,-1-22 0,0 33-31,0-1-1,-1 1 0,1 0 0,0-1 0,-1 1 0,1 0 0,-1 0 1,1-1-1,-1 1 0,0 0 0,1 0 0,-1 0 0,0 0 0,0 0 0,0 0 1,0 0-1,0 0 0,0 0 0,0 0 0,0 0 0,0 1 0,0-1 0,0 0 1,0 1-1,-2-1 0,0 0 1,0 1 1,0 0-1,0-1 1,1 1-1,-1 0 0,0 1 1,0-1-1,0 1 1,0-1-1,1 1 1,-5 1-1,-2 2 2,0 0 0,0 0 0,0 1 0,1 0 0,-16 12 0,16-9-6,0 0-1,0 0 0,1 1 1,0 0-1,0 0 0,1 1 1,1 0-1,0 0 0,0 0 1,1 0-1,0 1 0,0 0 1,-2 14-1,5-16-6,0 0 1,0 0-1,1 0 0,0 0 0,1 0 0,0 0 0,0 0 1,1-1-1,0 1 0,0 0 0,1-1 0,0 1 0,1-1 1,0 0-1,0 0 0,1 0 0,7 8 0,-4-5 11,2-1 0,-1 0 0,1-1 0,1 0 0,0-1 0,0 0 0,1 0 0,0-1 0,19 8 0,-23-12 9,1 1 0,0-1 0,0-1 0,0 0 0,0 0 0,1 0 0,-1-1 0,0-1 0,1 0 0,-1 0 1,0 0-1,1-1 0,-1-1 0,18-4 0,-22 3-14,1 1 0,-1-1 1,0 0-1,0 0 0,0 0 0,0-1 1,7-6-1,-10 8-34,0 0 0,0 0 1,0-1-1,0 1 0,0-1 0,0 0 1,-1 1-1,1-1 0,-1 0 1,0 0-1,0 0 0,0 0 0,0 0 1,0 0-1,-1 0 0,1-4 0,-2-12-3613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2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82 128 10224,'0'0'5452,"-4"15"-4744,1-6-615,-62 254 3709,57-233-2331,6-26-360,7-19-583,34-118 443,43-132 612,-79 256-1439,4-17 450,4 34-2563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10952,'0'0'1472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6128,'0'0'608,"10"-2"-139,24-5-51,519-81 5009,-425 88-4018,-63 2-2738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109 470 5320,'0'0'4966,"10"-3"-4668,-6 3-274,0-1 10,0 0-1,1-1 0,-1 1 1,0-1-1,0 0 1,1 0-1,-1 0 0,-1 0 1,1-1-1,0 1 0,-1-1 1,1 0-1,-1 0 1,0-1-1,0 1 0,3-5 1,19-29 480,-2-1 0,-2-1 0,31-80 0,-36 79-148,-11 29-197,-1-1 1,0 1-1,0-1 0,-1 0 1,-1 0-1,0 0 1,0-13-1,-1 11-20,-2-3 802,-3 16-516,-7 9-266,-16 29 32,9-12-114,9-11-52,0 0 0,0 0 0,2 0 0,0 1 0,-6 16-1,-21 80 82,29-94-99,-19 89 87,14-57 60,-18 53 0,24-91-102,0 1 0,-1-1-1,0 0 1,-1-1-1,0 1 1,-1-1-1,0 0 1,-1-1-1,0 1 1,0-2-1,0 1 1,-11 7-1,-4-9 69,22-6-126,0-1 0,1 0 0,-1 1 0,1-1 0,-1 0 0,0 0 0,1 0 0,-1 0 0,0 0 0,1 0 0,-1 1 0,1-1 0,-1-1 0,0 1 0,1 0 0,-1 0 0,0 0 1,1 0-1,-1 0 0,1 0 0,-1-1 0,0 1 0,1 0 0,-1-1 0,1 1 0,-1 0 0,1-1 0,-1 1 0,1-1 0,-1 0 0,1 1 13,0-2-15,0 1 0,0-1 0,0 1 0,1-1 0,-1 1-1,0 0 1,1-1 0,-1 1 0,1-1 0,0 1 0,0 0 0,0-2-1,24-21 11,0 1 0,2 0-1,32-19 1,14-12 12,5-8 7,141-120 293,-201 163-263,0-1 0,-1 0 1,-1-1-1,-1-1 0,16-30 1,-14 22 26,-11 20-51,0-1-1,0 1 1,7-24-1,-12 33-30,-1 0 0,1-1-1,-1 1 1,1-1-1,-1 1 1,0-1 0,0 0-1,1 1 1,-1-1 0,0 1-1,0-1 1,-1 1-1,1-1 1,0 1 0,0-1-1,-1 1 1,1-1-1,-2-1 1,2 3-6,-1 0 1,1 0-1,0 0 0,-1-1 1,1 1-1,-1 0 0,1 0 1,-1 1-1,1-1 0,-1 0 1,1 0-1,-1 0 0,1 0 0,-1 0 1,1 0-1,0 1 0,-1-1 1,1 0-1,-1 0 0,1 1 1,0-1-1,-1 0 0,1 1 1,0-1-1,-1 0 0,1 1 1,0-1-1,-1 0 0,1 1 1,0-1-1,0 1 0,-16 17-14,13-14 3,-11 13 2,1 0-1,0 1 0,2 0 1,0 1-1,1 0 0,1 1 1,0 0-1,2 0 0,0 1 1,2 0-1,-6 40 0,8-42-10,1 0-1,2 0 0,-1-1 0,2 1 1,0 0-1,2 0 0,0-1 0,7 24 1,-10-41 21,1 0 0,-1 1 0,1-1 0,-1 0 0,1 0 0,-1 1 0,1-1 0,0 0 1,-1 0-1,1 0 0,0 0 0,0 0 0,0 0 0,0 0 0,0 0 0,0-1 0,0 1 0,0 0 0,0-1 1,1 1-1,-1 0 0,0-1 0,0 0 0,3 1 0,-2 0 3,1-1 0,-1-1 0,1 1 0,-1 0 0,1-1 1,0 1-1,-1-1 0,0 1 0,1-1 0,-1 0 0,1 0 0,1-2 0,5-2 21,-1 0 0,0-1 0,0 0 0,-1-1 0,13-13 0,52-78 254,-64 83-237,-6 10-33,1 1 0,-1 1 1,1-1-1,-1 0 0,5-4 0,-18 78-105,9-60 116,0 0-1,1 0 0,1 0 1,1 18-1,-1-25-6,1 1 1,0 0-1,0-1 0,0 1 1,0 0-1,1-1 1,-1 1-1,1-1 0,0 0 1,0 0-1,0 0 1,1 0-1,-1 0 0,1 0 1,4 4-1,-5-6-6,-1-1-1,1 1 1,0-1-1,-1 1 1,1-1 0,-1 0-1,1 0 1,0 1 0,-1-1-1,1 0 1,0-1-1,-1 1 1,1 0 0,0 0-1,-1-1 1,1 1-1,-1-1 1,1 1 0,2-2-1,2-1 29,-1 1 0,0-1-1,0 0 1,8-6-1,1-2 4,-1-2 1,-1 0-1,0 0 0,-1-1 0,-1 0 0,0-1 0,-1 0 0,8-17 0,-15 29-26,1-4 9,0 0 1,0 0-1,-1 0 0,0-1 0,2-9 0,-4 17 9,-4 22 110,1-14-125,0 0-1,1-1 0,0 1 0,0 0 1,0 0-1,1 0 0,0 15 0,1-19-9,0 0 0,1 0 0,-1 0 0,1 0 0,0 0 0,0 0 0,0 0 0,1-1 0,-1 1 0,1 0 0,0-1-1,0 1 1,0-1 0,1 0 0,-1 1 0,1-1 0,5 5 0,-5-6 7,0-1-1,1 1 1,-1-1-1,0 0 1,1 0-1,-1 0 1,1 0-1,-1 0 1,1-1-1,-1 1 1,1-1 0,-1 0-1,1 0 1,-1-1-1,6 0 1,0 0 30,1-1 0,-1 0 0,0-1 0,15-5 0,-15 3 5,1-1 0,-1 1 0,0-1 1,-1-1-1,1 0 0,-1 0 0,-1-1 0,1 0 1,-1 0-1,-1 0 0,11-18 0,-13 21-12,-3 4-32,-1 1 1,1-1 0,-1 1-1,1-1 1,-1 1 0,0-1-1,1 1 1,-1-1 0,0 0-1,1 1 1,-1-1 0,0 0-1,0 1 1,0-1 0,1 0-1,-1 1 1,0-1 0,0-1-1,0 2 60,-7 28-14,6-22-42,0 0 0,1 1 0,-1-1 0,1 0 0,0 0 0,1 0 0,-1 0 0,1 0 0,0 0 0,1 0 0,0 0 0,-1 0 0,2 0 0,-1-1 1,1 1-1,0-1 0,0 1 0,0-1 0,1 0 0,0-1 0,0 1 0,7 6 0,-9-10 1,0 0 1,0 0 0,0-1 0,0 1-1,0-1 1,1 1 0,-1-1-1,0 0 1,0 0 0,0 0 0,0 0-1,1 0 1,-1 0 0,0-1-1,0 1 1,0-1 0,3 0 0,37-15 116,-6-4-79,0-2-1,-1-2 0,43-37 1,-64 47 7,-14 11 11,-8 10-11,1-1-36,-5 3-2,0 2 0,1-1 1,0 1-1,-16 23 1,25-31-16,1 1 1,-1-1 0,1 1 0,0 0 0,0-1 0,1 1 0,-1 0 0,1 0-1,0 0 1,-1-1 0,2 1 0,-1 0 0,2 7 0,-2-10-1,0 0 1,0 0 0,1 1-1,-1-1 1,1 0 0,-1 0-1,1 1 1,-1-1-1,1 0 1,0 0 0,0 0-1,-1 0 1,1 0 0,0 0-1,0 0 1,0 0 0,0-1-1,0 1 1,0 0-1,0 0 1,1-1 0,-1 1-1,0-1 1,0 1 0,0-1-1,1 1 1,-1-1-1,0 0 1,1 0 0,-1 0-1,0 0 1,0 1 0,1-2-1,-1 1 1,0 0 0,1 0-1,-1 0 1,0-1-1,0 1 1,1 0 0,-1-1-1,0 1 1,3-2 0,3-2 6,0 0 1,-1 0-1,1 0 1,-1-1-1,0 0 1,0-1-1,0 1 1,-1-1 0,0 0-1,0 0 1,0-1-1,4-7 1,4-8-18,-1-1 0,12-35 0,33-115 46,-53 157-19,0 0 0,-1 1 0,2-27 0,-4 42-17,-1 0 0,0-1 0,0 1 0,0-1 1,0 1-1,0-1 0,0 1 0,0 0 1,0-1-1,0 1 0,0-1 0,0 1 0,-1-1 1,1 1-1,0 0 0,0-1 0,0 1 0,0-1 1,-1 1-1,1 0 0,0-1 0,0 1 0,-1 0 1,1-1-1,-1 1 0,-6 6-14,-9 22-15,15-25 31,-3 9-7,0 0 0,2 0 1,-1 0-1,1 0 1,1 0-1,0 20 1,0-4-27,1-15 31,0 1-1,1-1 1,0 0 0,2 0-1,-1 0 1,2 0 0,-1 0-1,7 13 1,-1-5-4,1-1 0,0 0 0,27 36 0,-33-50 0,1-1 1,0 1-1,0-1 0,0 0 0,0-1 0,12 8 0,-15-11-17,0 1-1,0-1 0,0 0 1,0 0-1,1 0 0,-1 0 1,0-1-1,1 1 0,-1-1 1,0 1-1,1-1 0,-1 0 1,0 0-1,1 0 0,-1 0 1,1 0-1,-1-1 1,0 1-1,1-1 0,-1 1 1,0-1-1,1 0 0,2-2 1,-4 3-4,-1 0 1,0-1-1,0 1 1,1 0-1,-1-1 1,0 1 0,1 0-1,-1-1 1,0 1-1,0 0 1,0-1-1,1 1 1,-1 0 0,0-1-1,0 1 1,0-1-1,0 1 1,0 0-1,0-1 1,0 1 0,0-1-1,0 1 1,0-1-1,0 1 1,0 0-1,0-1 1,0 1 0,0-1-1,0 1 1,0 0-1,-1-1 1,1 1-1,0-1 1,0 1-1,-1 0 1,1-1 0,0 1-1,0 0 1,-1 0-1,1-1 1,-1 0-1,-3-4-3009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 10544,'0'0'496,"-2"-62"-200,8 50-56,0 4 0,0-2-56,0 3 0,-4 3-48,4 2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3712,'0'0'4376,"9"-9"-3966,-4 4-336,11-9 325,-2 0 1,23-30-1,-18 20-21,-2-2 0,-1 0-1,-1-1 1,-1-1 0,-1 0-1,-2-1 1,13-48 0,-15 39 29,-5 22-166,0-1 1,1-20 0,-2 16 74,-2 17-237,-1 0 1,1 0-1,-1 0 1,0 0-1,0 0 0,0 0 1,0 0-1,-1 0 1,-1-6-1,1 0 100,-3-5 717,1 15-530,-1 10-275,-2 7 2,1 0-1,1 0 1,0 1 0,0 22-1,0 72 182,4-104-248,1 12 67,5 30 1,0-10 45,-6-37-120,0 0-1,1 0 1,0 0-1,0-1 0,-1 1 1,2 0-1,-1 0 1,0-1-1,0 1 1,1-1-1,0 1 0,-1-1 1,1 1-1,0-1 1,0 0-1,0 0 0,1 0 1,-1 0-1,0 0 1,1-1-1,-1 1 0,1-1 1,-1 0-1,1 1 1,0-1-1,0 0 0,0 0 1,-1-1-1,1 1 1,4 0-1,-2-1-4,0 1 0,0-1 0,-1 0 0,1 0 0,0-1 0,0 1 0,-1-1 0,1 0 0,-1 0 0,1-1 0,-1 1 0,1-1 0,-1 0 0,5-3 0,-1 2-3,7-4 33,3-1 24,32-18-1,-45 23-48,-1 0 0,1 0-1,-1-1 1,0 1 0,0-1 0,-1 0 0,1 0 0,-1 0 0,0 0 0,0-1 0,0 1 0,2-6-1,-5 9-14,0 0-1,1 0 0,-1 0 0,0 1 0,0-1 0,0 0 1,0 0-1,0 0 0,0 0 0,0 0 0,0 0 0,0 1 0,0-1 1,0 0-1,-1 0 0,1 0 0,0 0 0,-1 0 0,1 1 1,0-1-1,-1 0 0,1 0 0,-1 1 0,1-1 0,-1 0 0,0 1 1,0-2-1,-1 1 9,0 0 1,1-1 0,-1 1-1,0 0 1,1 1 0,-1-1-1,0 0 1,0 0 0,0 1-1,0-1 1,-2 1-1,1-1-3,0 1-1,0 0 1,0 0-1,0 1 1,0-1-1,0 0 1,0 1-1,0 0 1,0 0-1,0 0 1,1 0-1,-1 0 1,0 1-1,-2 1 1,-1 1 22,0 1 0,0 0 1,1 0-1,-8 10 0,11-14-24,1 1-1,1 0 1,-1 0-1,0 0 1,0 0-1,1 0 0,-1 0 1,1 0-1,-1 0 1,1 0-1,0 1 1,0-1-1,0 0 0,0 0 1,0 0-1,1 0 1,-1 0-1,1 0 0,-1 0 1,1 0-1,0 0 1,-1 0-1,1 0 1,0 0-1,1 0 0,1 3 1,4 5 24,0 1 0,1-1 1,10 9-1,-14-14-3,2 0-1,-1 0 1,0 0-1,1-1 1,0 0-1,0 0 1,0 0-1,1-1 1,-1 0-1,10 3 1,-11-5 4,-1 0 0,1 0 1,0-1-1,-1 1 0,1-1 1,-1 0-1,1 0 1,0-1-1,-1 1 0,1-1 1,-1 0-1,1 0 0,-1-1 1,1 1-1,-1-1 1,0 0-1,5-3 0,3-2 18,-1 0 0,0 0-1,0-1 1,-1 0-1,0-1 1,0 0 0,-1-1-1,0 0 1,-1 0 0,0-1-1,-1 0 1,0-1-1,6-12 1,-12 21-24,0 0-1,0 0 1,0 0 0,0 0-1,-1 0 1,1 1-1,-1-1 1,0-6 0,0 8 16,6-5 160,-5 9-195,0 0 1,0 0-1,0 0 1,0 0-1,0-1 0,1 1 1,0 0-1,3 4 1,5 9 1,7 12-4,-13-23 5,-1 0 0,1 1 0,-1-1-1,4 11 1,-7-14-2,1-1-1,-1 0 0,0 1 0,1-1 0,0 0 0,-1 0 1,1 1-1,0-1 0,-1 0 0,1 0 0,0 0 1,0 0-1,0 0 0,0 0 0,0 0 0,0 0 0,0 0 1,0 0-1,1 0 0,-1-1 0,0 1 0,0 0 1,1-1-1,-1 1 0,0-1 0,1 0 0,-1 1 1,1-1-1,-1 0 0,0 0 0,1 0 0,-1 0 0,1 0 1,-1 0-1,0 0 0,1-1 0,-1 1 0,1 0 1,-1-1-1,0 1 0,1-1 0,-1 1 0,2-2 1,7-4 52,0 0 1,-1 0 0,0-1 0,13-11 0,-11 8-28,0 1 5,-7 5-30,0 0 0,0 1 0,0 0 0,0-1 0,0 1 0,1 1 0,0-1 0,-1 1 0,1 0 0,0 0 0,0 0 0,0 0 0,1 1 0,5-1 0,-10 2-4,-1 1 0,1-1 0,0 0 0,-1 1 0,1-1 0,0 1-1,-1-1 1,1 1 0,-1-1 0,1 1 0,-1-1 0,1 1 0,-1 0 0,1-1 0,-1 1-1,0-1 1,1 1 0,-1 0 0,0 0 0,0-1 0,1 1 0,-1 0 0,0-1-1,0 1 1,0 0 0,0 0 0,0-1 0,0 2 0,1 27 102,-1-25-79,0 70 519,0-74-541,0 0 0,0 0-1,0 0 1,0 0 0,1 0-1,-1 1 1,0-1 0,0 0 0,0 0-1,0 0 1,0 0 0,0 0-1,0 0 1,0 0 0,0 0 0,0 0-1,0 0 1,0 1 0,0-1-1,1 0 1,-1 0 0,0 0-1,0 0 1,0 0 0,0 0 0,0 0-1,0 0 1,0 0 0,0 0-1,1 0 1,-1 0 0,0 0-1,0 0 1,0 0 0,0 0 0,0 0-1,0 0 1,0 0 0,1 0-1,-1 0 1,0 0 0,0 0-1,0 0 1,0 0 0,0 0 0,0 0-1,0 0 1,0 0 0,1-1-1,-1 1 1,9-5 103,8-7-26,-5-1 19,19-24 1,-21 24-41,1 0-1,15-13 1,-24 25-51,-1 0-1,1 0 1,0 0 0,0 0 0,-1 1 0,1-1-1,0 1 1,0-1 0,3 0 0,-4 1-7,-1 0 0,1 0 0,-1 0 1,1 0-1,-1 0 0,1 0 0,-1 0 1,1 0-1,-1 0 0,1 0 0,-1 0 0,1 0 1,-1 0-1,1 0 0,-1 0 0,0 0 1,1 0-1,-1 1 0,1-1 0,-1 0 1,1 0-1,-1 1 0,1-1 0,-1 0 0,0 0 1,1 1-1,-1-1 0,0 1 0,1-1 1,-1 0-1,0 1 0,0-1 0,1 1 1,-1-1-1,0 0 0,1 2 0,-2 17 78,2 25 204,-1-44-279,0 0 0,0 1 0,0-1 0,1 1 0,-1-1 0,0 0 1,0 1-1,1-1 0,-1 0 0,0 1 0,0-1 0,1 0 0,-1 0 0,0 1 1,1-1-1,-1 0 0,0 0 0,1 1 0,-1-1 0,1 0 0,-1 0 0,0 0 1,1 0-1,-1 0 0,1 0 0,-1 0 0,0 1 0,1-1 0,-1 0 1,1 0-1,-1-1 0,0 1 0,1 0 0,-1 0 0,1 0 0,-1 0 0,0 0 1,1 0-1,-1 0 0,1-1 0,-1 1 0,0 0 0,1 0 0,-1-1 1,0 1-1,1 0 0,-1 0 0,0-1 0,22-15 101,-18 13-96,18-21 58,-20 21-59,0 1 0,0-1-1,0 0 1,1 0 0,-1 1 0,1-1 0,-1 1 0,1 0-1,0 0 1,0 0 0,0 0 0,0 0 0,0 1 0,0-1 0,0 1-1,7-2 1,-6 4-7,-1 1-1,1-1 1,-1 1-1,0-1 1,0 1-1,0 0 1,0 0-1,0 1 1,0-1-1,0 1 1,-1-1-1,5 6 1,10 8-34,-11-11 19,0-1 1,1 0 0,-1 0 0,1 0-1,0-1 1,11 4 0,-14-6 15,-1-1-1,1 1 1,-1-1 0,1 1-1,-1-1 1,1 0 0,-1 0-1,1-1 1,-1 1 0,1-1-1,-1 1 1,1-1 0,-1 0 0,1-1-1,-1 1 1,5-3 0,8-6 56,1 0 0,-2-2 0,1 1 0,-2-2 0,0 0 0,0-1 0,-1 0 1,-1-1-1,0 0 0,16-29 0,-23 33 30,2 1 0,-1 1-1,1-1 1,14-14 0,-21 24-87,0 0 0,0 0 0,0 0 0,0 0-1,0 0 1,0 0 0,1-1 0,-1 1 0,0 0 0,0 0 0,0 0-1,0 0 1,0 0 0,0 0 0,0 0 0,0 0 0,0 0-1,0 0 1,0 0 0,1 0 0,-1 0 0,0 0 0,0 0 0,0 0-1,0 0 1,0 0 0,0 0 0,0 0 0,1 0 0,-1 0-1,0 0 1,0 0 0,0 0 0,0 0 0,0 0 0,0 0 0,0 0-1,0 0 1,1 0 0,-1 0 0,0 0 0,0 0 0,0 0-1,0 0 1,0 0 0,0 0 0,0 0 0,0 0 0,0 0 0,0 1-1,0-1 1,0 0 0,1 0 0,-1 0 0,0 0 0,0 0-1,0 0 1,1 10 65,-4 14-15,3-23-43,-5 54 90,4-39-79,0 0 1,-1 0-1,-1-1 0,0 1 0,-7 18 0,8-29-7,0 0 1,-1 0-1,0-1 1,1 0-1,-8 8 1,10-11-12,-1-1 1,1 1-1,-1 0 1,1-1-1,-1 1 1,1-1-1,-1 1 0,1-1 1,-1 1-1,0-1 1,1 1-1,-1-1 1,0 0-1,0 1 1,1-1-1,-1 0 1,0 0-1,0 0 1,1 0-1,-1 1 1,0-1-1,0 0 0,0 0 1,1 0-1,-1 0 1,0-1-1,0 1 1,1 0-1,-1 0 1,0 0-1,0-1 1,1 1-1,-1 0 1,0-1-1,1 1 1,-1 0-1,0-1 0,1 1 1,-1-1-1,0 1 1,1-1-1,-1 0 1,1 1-1,-1-1 1,1 1-1,0-1 1,-1-1-1,0 1 0,1 1 0,0-1 0,0 1-1,0-1 1,0 1 0,0-1 0,0 1 0,0-1-1,0 1 1,0-1 0,0 0 0,0 1-1,0-1 1,0 1 0,0-1 0,1 1 0,-1-1-1,0 1 1,0-1 0,0 1 0,1-1 0,-1 1-1,0-1 1,1 1 0,-1 0 0,1-1 0,-1 1-1,0 0 1,1-1 0,-1 1 0,1 0-1,-1-1 1,1 1 0,-1 0 0,1 0 0,-1-1-1,1 1 1,-1 0 0,1 0 0,-1 0 0,2 0-1,26-9-51,-24 8 52,103-20-283,-90 21 245,-16 0-77,-1 0 0,0 0 0,1 0 1,-1 0-1,0 0 0,1 0 0,-1 1 0,0-1 1,1 0-1,-1 0 0,0 0 0,1 0 0,-1 1 1,0-1-1,0 0 0,1 0 0,-1 0 1,0 1-1,0-1 0,1 0 0,-1 1 0,0-1 1,0 0-1,0 0 0,0 1 0,1-1 0,-1 0 1,0 1-1,0-1 0,0 0 0,0 1 0,0-1 1,0 0-1,0 1 0,0-1 0,0 0 0,0 1 1,0-1-1,0 1 0,0-1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7024,'0'0'3202,"5"-11"-2819,18-37-26,-21 46-327,-1 0 0,0-1 0,1 1 1,0 0-1,0 0 0,-1 0 0,1 1 0,0-1 0,0 0 0,1 1 0,-1-1 0,0 1 0,0 0 0,1 0 0,-1-1 0,1 2 0,4-3 0,2 1 59,19-7 134,-1 1 0,1 2 0,0 1 0,40-2 0,120 5 573,-112 3-541,30 0-1749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231 329 3616,'0'0'9542,"-11"0"-9282,-5 0-56,-1 1 0,1 1-1,-32 7 1,41-7-83,0 0 1,0 0-1,-1 1 1,2 0-1,-1 1 1,0 0-1,1 0 1,-1 0-1,1 0 1,0 1-1,1 0 1,-1 1-1,1-1 1,-7 11 0,8-7-45,0 0 1,1 0 0,0 0-1,1 0 1,0 0 0,1 1 0,0-1-1,0 1 1,1 12 0,1-15-50,0-1 1,0 1-1,0 0 0,1-1 1,0 1-1,0-1 1,1 1-1,0-1 0,0 0 1,0 0-1,8 9 1,-9-12-18,0-1 1,0 0-1,0 0 0,0 0 1,0 0-1,0 0 1,0-1-1,1 1 1,-1-1-1,1 1 1,-1-1-1,1 0 1,-1 0-1,1 0 0,0 0 1,-1 0-1,1-1 1,0 1-1,0-1 1,0 0-1,0 0 1,-1 0-1,1 0 1,0 0-1,0-1 1,0 1-1,-1-1 0,1 0 1,0 0-1,2-1 1,3-2 21,-1 0 0,0-1 0,0 0 0,-1 0 0,1-1 0,-1 1 0,0-1-1,-1-1 1,0 1 0,0-1 0,8-14 0,-8 12 1,0 0 0,-1 0 0,0-1 0,0 1 0,-1-1 0,-1 0 0,0 0 0,0 0 0,0-15-1,-2 20 10,0-1-1,-1 1 1,0 0-1,-1 0 0,1 0 1,-4-7-1,-2-13 260,7 25-295,0 0-1,0 0 0,0 0 1,0 0-1,0 0 1,0-1-1,0 1 1,0 0-1,0 0 1,0 0-1,0 0 0,0 0 1,0-1-1,0 1 1,0 0-1,0 0 1,0 0-1,0 0 0,-1 0 1,1 0-1,0-1 1,0 1-1,0 0 1,0 0-1,0 0 1,0 0-1,0 0 0,0 0 1,0 0-1,-1 0 1,1 0-1,0-1 1,0 1-1,0 0 1,0 0-1,0 0 0,0 0 1,0 0-1,-1 0 1,1 0-1,0 0 1,0 0-1,0 0 1,0 0-1,0 0 0,-1 0 1,1 0-1,0 0 1,0 0-1,0 0 1,0 0-1,0 0 0,0 0 1,-1 0-1,1 1 1,0-1-1,0 0 1,-7 10 135,-4 13-39,9-13-68,-1 0-1,2 0 1,-1 0 0,2 0 0,-1 0 0,1 0 0,1 1-1,0-1 1,0 0 0,1 0 0,0 0 0,1 0 0,0-1-1,0 1 1,9 15 0,-10-22-30,-1 0 0,1 0 0,0 0 0,0 0 0,0 0 0,1 0 0,-1-1 0,1 1 0,-1-1 0,1 0 1,0 0-1,0 0 0,0 0 0,0 0 0,0-1 0,0 1 0,1-1 0,-1 0 0,6 1 0,-5-1 6,0-1 0,0 0 0,0 0 0,-1-1 0,1 1 0,0-1 0,0 1 0,0-1 0,0-1 0,0 1 0,-1 0 0,1-1 0,0 0 0,-1 0 0,1 0 0,-1 0 0,3-3 0,7-6 22,0-1-1,-1-1 1,-1 0 0,0 0 0,-1-1 0,0 0-1,-1-1 1,-1 0 0,0-1 0,9-26 0,1-16 123,20-98 1,-31 120-95,-2 12-10,-1 1 0,-1-1 0,-1-1 1,-2-26-1,-3 35-22,2 16-29,1 0-1,0 0 1,0 0-1,0-1 1,0 1-1,-1 0 1,1 0 0,0 0-1,0 0 1,0 0-1,0 0 1,-1 0-1,1 0 1,0 0-1,0 0 1,0 0-1,0 0 1,-1 0 0,1 0-1,0 0 1,0 0-1,0 1 1,0-1-1,-1 0 1,1 0-1,0 0 1,0 0-1,0 0 1,0 0 0,-1 0-1,1 0 1,0 1-1,0-1 1,0 0-1,0 0 1,0 0-1,0 0 1,0 0 0,0 1-1,-1-1 1,1 0-1,-13 28-18,8-10 3,0 0 1,2 0 0,0 0-1,-1 24 1,4 74-65,0-104 70,0 12-17,2 0 1,0-1 0,1 1-1,2-1 1,0 0 0,16 42-1,-19-62 27,-1-1 0,0 1 0,1 0 0,0-1 0,-1 1 0,1-1 0,0 0 0,0 1 0,1-1 0,-1 0 0,0 0 0,1-1 0,-1 1 0,1 0 0,-1-1 0,1 1 0,0-1 0,0 0 0,0 0 0,0 0 0,0 0 0,-1-1 0,1 1 0,1-1 0,-1 0 0,0 0 0,5 0 0,-3-1 2,0 0 0,0 0 0,0 0 0,0-1-1,0 0 1,-1 0 0,1 0 0,-1 0 0,1-1 0,-1 0-1,0 0 1,1 0 0,-2 0 0,1-1 0,6-6 0,3-8-12,0 0-1,-1-1 1,-1 0 0,-1-1 0,-1 0 0,10-31 0,-7 9-13,-1-1 0,6-56 0,-17 96 22,3-39 0,-2 39 0,-1 1 0,0 0 0,-1-1 1,1 1-1,0-1 0,-1 1 0,1 0 0,-1-1 1,0 1-1,1 0 0,-1 0 0,0-1 1,-1 1-1,-1-2 0,3 3 2,0 1 0,-1 0 0,1 0 0,-1 0 0,1 0 0,-1 0 0,1 0 0,-1-1 0,1 1 0,-1 0 0,1 1 0,-1-1 0,1 0 0,-1 0 0,1 0 0,-1 0 0,1 0 0,-1 0 0,1 1 0,-1-1 0,1 0 0,-1 0 0,1 1 0,0-1 0,-1 0 0,1 0 0,-1 1 0,1-1 0,0 1 0,-1-1 0,1 0 0,0 1 0,0-1 0,-1 1 0,1 0 0,-14 18 8,12-17-4,-9 17 14,0 1 0,1-1 0,1 1 0,0 1 0,-7 32 0,7-15-2,2 1 0,-3 49 1,9-76 4,1-1 1,1 0 0,0 0-1,1 1 1,0-1 0,1 0-1,0 0 1,0-1 0,2 1-1,-1-1 1,1 0 0,0 0-1,1 0 1,0 0 0,1-1-1,0 0 1,1-1 0,-1 0-1,15 12 1,-21-19-39,-1-1 0,1 0 0,0 0 0,-1 1 0,1-1 0,0 0 0,-1 0 0,1 1-1,0-1 1,-1 0 0,1 0 0,0 0 0,-1 0 0,1 0 0,0 0 0,-1 0 0,1 0 0,0-1 0,0 1 0,-1 0 0,1 0 0,-1-1 0,1 1 0,0 0 0,0-1 0,4-1-2427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5416,'0'0'4646,"11"3"-4291,37 12 12,-43-14-255,1-1 1,-1 0-1,1 0 1,0 0-1,-1 0 1,1-1-1,-1 0 1,1 0-1,-1-1 1,0 0-1,1 0 1,-1 0 0,0 0-1,0-1 1,0 0-1,-1 0 1,1 0-1,4-4 1,-7 5-62,2 0 65,-1-1 0,1 1 1,-1-1-1,0 0 0,0 0 0,0-1 1,4-5-1,-6 8-62,0-1 0,-1 1 0,1-1 0,0 1 0,-1-1 0,1 1-1,-1-1 1,0 0 0,1 1 0,-1-1 0,0 0 0,0 1 0,0-1 0,0 0 0,0 1 0,-1-1 0,1 0 0,-1 1 0,1-1 0,-1 0 0,1 1 0,-2-3 0,1 3-38,0 0 0,0 0 1,0 1-1,0-1 0,0 0 1,0 0-1,0 1 0,0-1 1,0 0-1,0 1 0,0-1 1,0 1-1,-1-1 0,1 1 1,0 0-1,0 0 0,-1 0 1,1-1-1,0 1 0,-1 0 1,1 0-1,0 1 0,0-1 1,-1 0-1,1 0 0,0 1 1,0-1-1,0 0 0,-2 2 1,-3 0 37,-1 0 0,1 0 0,1 1 0,-10 5 0,10-4-13,-1-1 0,2 1 0,-1 0 0,0 0 0,1 0 0,0 1 0,0 0 0,0 0 0,0 0 0,1 0 0,0 0 1,-5 12-1,7-12-2,0-1 1,0 1 0,0 0-1,0-1 1,1 1 0,0 0-1,0-1 1,0 1 0,1 0-1,0-1 1,-1 1 0,2 0-1,-1-1 1,0 1 0,1-1-1,0 0 1,4 7-1,-4-6 23,1-1-1,-1 0 1,1 1-1,0-1 1,0 0-1,1 0 1,-1-1-1,8 6 0,-8-7-16,0 0-1,0-1 1,0 1-1,0-1 1,1 0-1,-1 0 1,0 0-1,1 0 1,-1-1-1,0 1 1,1-1-1,-1 0 1,8 0-1,3-2 41,-1 0-1,1 0 1,0-1-1,-1-1 1,1 0-1,-1-1 1,0 0-1,-1-1 0,1-1 1,-1 0-1,-1 0 1,1-2-1,-1 1 1,-1-1-1,1-1 1,-1 1-1,16-23 0,-9 9-3,0-1-1,-1-1 0,-2 0 0,20-49 1,-20 34-26,-1-1 0,7-49 0,-17 76-22,-1-1 0,-1 0 0,0 0 1,-1 0-1,-1 0 0,0 0 0,-1 0 0,-1 1 0,-7-26 0,9 38-32,1 1 0,0 0 1,-1 0-1,1-1 0,-1 1 1,1 0-1,-1 0 0,0 0 1,1 0-1,-1 0 0,0 0 1,0 0-1,0 0 1,0 0-1,0 0 0,0 0 1,0 0-1,0 0 0,0 1 1,0-1-1,0 1 0,0-1 1,-1 1-1,1-1 0,0 1 1,0-1-1,-1 1 0,1 0 1,0 0-1,0 0 0,-1 0 1,-1 0-1,2 0 1,-1 1-1,0 0 1,0 0 0,0 0 0,0 0-1,1 0 1,-1 0 0,1 0-1,-1 0 1,0 1 0,1-1 0,0 0-1,-1 1 1,1 0 0,0-1 0,0 1-1,0 0 1,0-1 0,-1 5-1,-5 11-1,1 1 0,1-1 0,1 1 0,0 1 0,-1 20 0,1 93 0,4-103 0,1-6 33,1 0 0,1-1 0,1 1 0,1-1 0,1 0-1,1 0 1,14 30 0,-18-46-15,1 0-1,-1-1 1,1 1 0,1-1-1,-1 0 1,1 0 0,0 0-1,0-1 1,0 0 0,0 0 0,1 0-1,0 0 1,0-1 0,0 0-1,0 0 1,0-1 0,1 0-1,-1 0 1,1 0 0,-1-1-1,1 0 1,13 0 0,-10-1 10,-1 0 1,1-1 0,0 0 0,0-1 0,-1 0-1,1-1 1,-1 0 0,0 0 0,11-6 0,-14 5-8,0 1 1,0-1 0,-1 0 0,1-1 0,-1 1 0,0-1 0,0 0 0,-1 0 0,0-1 0,1 1 0,-2-1-1,1 0 1,5-12 0,-8 14-3,0 1 0,-1 0 0,1-1 0,-1 1 0,0 0 0,0-1 0,0 1 0,0 0 0,0-1 0,-1 1 0,0 0 0,1 0 0,-1-1 0,-1 1 0,1 0 0,-3-5 0,4 7-13,-1-1 1,1 1-1,-1 0 0,0-1 1,0 1-1,0 0 0,0 0 1,0 0-1,0 0 0,0 0 1,0 0-1,0 0 0,0 0 1,-1 0-1,1 0 0,0 0 1,-1 1-1,1-1 0,0 1 0,-1-1 1,1 1-1,-1-1 0,1 1 1,-1 0-1,1 0 0,-1 0 1,1 0-1,-1 0 0,1 0 1,-1 0-1,1 0 0,-1 0 1,1 1-1,0-1 0,-1 1 1,1-1-1,-1 1 0,-1 0 1,0 2-2,0 1 1,-1-1 0,1 0 0,1 1 0,-1 0-1,0-1 1,1 1 0,0 0 0,0 0-1,0 1 1,0-1 0,0 0 0,1 1 0,0-1-1,0 1 1,0-1 0,1 8 0,0-5 1,0 0 0,1 0-1,0 1 1,0-1 0,1 0 0,-1 0 0,2-1 0,-1 1 0,1 0 0,0-1 0,6 9 0,-7-11 5,0-1 0,1 0-1,0 0 1,0 0 0,0 0 0,0 0-1,0-1 1,0 1 0,1-1 0,-1 0 0,1 0-1,0 0 1,0 0 0,-1-1 0,1 0 0,0 1-1,0-2 1,0 1 0,0 0 0,1-1-1,4 1 1,1-2 43,1 0-1,-1 0 1,0-1-1,1 0 1,-1-1-1,19-7 1,56-33 246,-14 6-134,-40 26-68,-24 9-87,-1 1-1,0-2 1,0 1 0,0-1-1,7-4 1,-22 8 34,0 0-1,0 1 1,1 0-1,-13 4 1,17-5-44,0 1 0,0 0 0,0 0 0,0 0 0,0 0-1,1 0 1,-1 1 0,1 0 0,0 0 0,0 0 0,0 0 0,0 0 0,0 0 0,1 1 0,-1 0 0,1-1 0,-3 7 0,5-8-6,0-1 1,0 0 0,0 0 0,0 0 0,1 0 0,-1 0 0,0 0-1,0 0 1,1 0 0,-1 0 0,1 0 0,-1 0 0,1 0-1,-1 0 1,1 0 0,-1 0 0,1 0 0,0 0 0,0-1 0,-1 1-1,1 0 1,0-1 0,0 1 0,0 0 0,0-1 0,2 2-1,26 10-13,-22-11 16,1 0 0,-1 0-1,1-1 1,-1 1 0,0-2 0,1 1 0,-1-1 0,1 0 0,-1-1-1,13-4 1,-9 2 16,0-1 1,0 0-1,-1-1 0,1-1 0,18-14 1,-1-5 21,-1-1 1,-1-2-1,24-35 1,-48 62-39,15-24 13,-1 0 1,-2-1-1,0-1 0,-2 0 1,13-42-1,-9 24 26,-13 37-36,4-7 29,-1 0-1,-1-1 0,-1 1 0,0-1 1,2-24-1,-6 40-29,0 0 0,0 1 0,0-1 0,0 0 0,0 0 0,0 1 0,0-1 0,0 0 0,0 1 0,0-1 0,0 0 0,0 0 0,0 1 0,-1-1 0,1 0 0,0 1 0,-1-1 0,1 1 0,0-1 0,-1 0 0,1 1 0,-1-1 0,1 1 0,0-1 0,-2 0 0,2 1-2,-1 0 1,0 1-1,0-1 1,1 0-1,-1 0 1,0 1 0,1-1-1,-1 0 1,0 1-1,1-1 1,-1 1-1,1-1 1,-1 1 0,1-1-1,-1 1 1,1-1-1,-1 1 1,0 1 0,-21 33-49,13-16 22,0 0-1,2 1 1,0 0-1,2 0 0,-4 23 1,-9 108-86,9-54 86,8-83 36,0 0 0,1-1 1,0 1-1,1-1 0,4 18 0,-4-23-6,1-1 0,0 0 0,0 0 0,1 0-1,0 0 1,0 0 0,1-1 0,-1 1 0,2-1 0,-1 0-1,6 7 1,-8-12 3,0 0 1,0 0-1,1 1 0,-1-1 0,0-1 1,0 1-1,1 0 0,-1 0 0,1-1 0,-1 0 1,0 1-1,1-1 0,-1 0 0,1 0 1,-1 0-1,1 0 0,-1-1 0,0 1 0,1-1 1,-1 1-1,1-1 0,2-2 0,2 1 9,0-1-1,0 0 0,-1 0 0,1-1 0,-1 0 1,8-6-1,1-3 33,-2 0 1,0-1-1,0 0 0,-1-1 1,15-26-1,-23 36-36,-3 4-10,-1 1 0,0 0-1,1 0 1,-1 0 0,0-1 0,1 1 0,-1 0 0,0-1-1,1 1 1,-1 0 0,0 0 0,0-1 0,1 1 0,-1-1-1,0 1 1,0 0 0,0-1 0,1 1 0,-1 0 0,0-1-1,0 1 1,0-1 0,0 1 0,0-1 0,0 1 0,0 0-1,0-1 1,0 1 0,0-1 0,0 1 0,0-1 0,0 1-1,-1 0 1,1-1 0,0 1 0,0 0 0,0-1 0,0 1-1,-1-1 1,1 1 0,0 0 0,0-1 0,-1 1 0,1 0-1,-1-1 1,0 3-1,0-1 0,0 1 0,0-1 0,0 1 0,1 0 0,-1-1 0,0 1 0,1 0 0,0 0 0,-1 0 0,1 3 0,0-1-2,0 1 1,0 0-1,0-1 0,1 1 0,0 0 1,0-1-1,0 1 0,1-1 0,-1 1 1,1-1-1,0 0 0,0 0 0,1 0 1,3 5-1,-4-6 1,1-1 0,-1 0 0,1 0 0,-1 0 0,1-1 1,0 1-1,0 0 0,0-1 0,0 0 0,0 0 0,0 0 0,0 0 0,0 0 1,0-1-1,0 1 0,1-1 0,-1 0 0,0 0 0,0 0 0,0 0 0,1-1 0,3 0 1,11-4 16,-1 0 0,1-1 0,-1-1 1,0-1-1,0-1 0,27-18 1,-3 2 101,-41 25-116,1-1 1,-1 1 0,1 0 0,-1-1 0,0 1 0,1-1 0,-1 1 0,1 0-1,0 0 1,-1-1 0,1 1 0,-1 0 0,1 0 0,-1 0 0,1 0 0,0-1-1,-1 1 1,1 0 0,-1 0 0,1 0 0,-1 0 0,1 0 0,0 0 0,-1 1-1,1-1 1,-1 0 0,1 0 0,-1 0 0,1 1 0,0-1 0,-1 0 0,1 0-1,-1 1 1,1 0 0,2 19 75,-2-1-39,2-10 2,0 0-1,0 0 1,7 13 0,-8-18-21,-1-1 0,1 0 0,0 1 0,1-1 1,-1 0-1,0 0 0,1 0 0,0 0 1,0-1-1,0 1 0,4 2 0,-5-4-12,-1-1 0,1 1 0,-1 0 0,1-1-1,0 0 1,-1 1 0,1-1 0,-1 0 0,1 0 0,0 0-1,-1 0 1,1 0 0,0 0 0,-1-1 0,1 1 0,-1 0-1,1-1 1,-1 1 0,1-1 0,-1 0 0,1 0 0,-1 1 0,1-1-1,-1 0 1,2-2 0,-1 2 3,0-1 1,0 0-1,-1 0 0,1 0 0,-1 0 1,1 0-1,-1 0 0,0 0 0,0-1 1,0 1-1,0 0 0,0-1 0,0 1 1,-1 0-1,2-5 0,-2-3 25,0 0-1,-1 0 1,0 1-1,0-1 1,-1 0-1,0 1 1,-1-1-1,0 1 1,0 0-1,-8-13 1,7 16 21,-3-3 1,7 9-58,1 0 1,-1-1-1,0 1 1,0 0-1,1-1 1,-1 1-1,0 0 1,1-1-1,-1 1 1,0 0-1,1 0 1,-1 0-1,1-1 1,-1 1-1,0 0 1,1 0-1,-1 0 1,1 0-1,-1 0 1,0-1-1,1 1 1,-1 0-1,1 0 1,-1 0-1,1 0 1,-1 0-1,0 0 1,1 1-1,-1-1 1,1 0-1,0 0 1,115-12 5,-97 12 0,-10-1 9,0 1-1,0 0 1,0 1-1,15 3 1,-22-3-12,1-1 0,0 2 0,-1-1 0,1 0 0,-1 0 0,1 1 0,-1-1 0,1 1 0,-1 0 0,0 0 0,0 0 0,0 0 0,0 0 0,0 0 0,-1 0 0,1 1 0,-1-1 0,1 1 0,0 2 0,0-1 13,-1 0 0,0 1 1,0-1-1,0 0 0,-1 1 0,1-1 1,-1 0-1,0 7 0,0-4 53,0-6-66,0-1 1,0 0-1,0 0 1,0 0 0,0 0-1,0 1 1,0-1 0,0 0-1,0 0 1,0 0-1,0 0 1,0 1 0,1-1-1,-1 0 1,0 0 0,0 0-1,0 0 1,0 0 0,0 0-1,0 0 1,1 1-1,-1-1 1,0 0 0,0 0-1,0 0 1,0 0 0,1 0-1,-1 0 1,0 0-1,0 0 1,0 0 0,0 0-1,1 0 1,-1 0 0,0 0-1,0 0 1,0 0-1,1 0 1,-1 0 0,0 0-1,0 0 1,0 0 0,1 0-1,13-5 96,14-11 21,-27 15-108,22-13 72,24-15 52,-42 26-112,-1 1 0,1 0 0,-1 0 0,1 1 0,0 0-1,0-1 1,0 2 0,7-2 0,-9 3-18,1 1 1,-1 0 0,1-1-1,-1 1 1,0 0-1,0 0 1,0 1 0,0-1-1,0 1 1,-1-1-1,1 1 1,-1 0 0,3 3-1,9 9 12,-11-12-5,0 0-1,0-1 0,1 1 1,-1-1-1,1 0 0,0 0 1,-1 0-1,1 0 0,0-1 1,0 0-1,0 1 0,0-1 1,0-1-1,1 1 0,-1-1 1,0 1-1,0-1 0,0 0 1,1-1-1,-1 1 0,0-1 1,0 0-1,0 0 0,8-3 1,2-2 59,1-2-1,-1 0 1,0-1 0,-1 0 0,14-12 0,-19 15-30,2-3 29,-1-1 0,0 0 0,14-18 0,-14 16 46,0 1 0,18-17-1,-26 27-105,-1 1 0,1-1-1,-1 1 1,1-1 0,0 1-1,-1-1 1,1 1 0,0-1-1,-1 1 1,1-1 0,0 1-1,0 0 1,-1-1 0,1 1 0,0 0-1,0 0 1,0 0 0,-1-1-1,1 1 1,0 0 0,0 0-1,0 0 1,-1 0 0,1 1-1,0-1 1,1 0 0,-1 1-2,0 0 0,-1-1 1,1 1-1,0 0 1,-1 0-1,1 0 1,-1 0-1,1 0 1,-1 0-1,1 0 1,-1 0-1,0 0 0,1 0 1,-1 0-1,0 0 1,0 2-1,1 5 25,-1 1-1,0-1 1,-1 14-1,0-16-19,-2 15 74,0 1 0,-11 31 1,13-48-72,-1 0 0,1 0 0,-1 0 0,-1-1 0,1 1 0,-1-1 0,0 0 0,0 1 0,0-1 0,0-1 0,-1 1 0,1 0 0,-1-1 0,0 0 0,0 1 0,-9 3 0,-12-4 135,25-3-145,-1 0 1,0 0-1,1 0 0,-1 0 0,0 0 1,1 0-1,-1 0 0,0 0 1,1 0-1,-1 0 0,0-1 0,1 1 1,-1 0-1,1 0 0,-1-1 0,0 1 1,1-1-1,-1 1 0,1 0 1,-1-1-1,1 1 0,-1-1 0,1 1 1,0-1-1,-1 1 0,1-1 0,-1 0 1,1 1-1,0-1 0,0 1 0,-1-1 1,1-1-1,31-6 150,-10 3-182,1 0 0,38-1-1,-58 6-18,-1 0 0,1 0 0,-1 0 0,1 0 0,-1 0 0,1 0 0,-1 0 0,0 1 0,1-1 0,-1 1 0,1-1 0,-1 1 0,0-1 0,1 1 0,-1 0 0,1 1 0,-2 6-680,-11 2 114,-5-1-3510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0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7736,'0'0'2848,"12"-1"-2215,465-11 3363,-396 12-3249,-63 0-567,17 0 572,1 1 1,51 8 0,-59-2-17,-19-2-3053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3912,'0'0'7098,"10"-6"-6728,34-24 18,-41 28-305,0-1 1,0 0-1,0 0 1,-1 0-1,0 0 1,1 0-1,-1 0 1,0-1-1,-1 1 1,1-1-1,-1 1 1,1-1-1,1-6 0,1-5 253,16-40 922,11-26 317,11 3-439,-11 20 196,-31 57-1312,0 1 0,0-1 0,0 1 0,1 0 0,-1-1 0,0 1 0,0-1 0,1 1 0,-1-1 0,0 1 0,1 0 0,-1-1 0,1 1 0,-1 0 0,0-1 0,1 1 0,-1 0 0,1 0 0,-1-1 0,1 1 0,-1 0 0,1 0 0,-1 0 0,1 0 0,-1 0-1,1-1 1,-1 1 0,1 0 0,0 1-4,0-1 0,-1 1 0,1-1 0,0 1 0,-1-1-1,1 1 1,-1-1 0,1 1 0,-1-1 0,1 1 0,-1 0-1,1-1 1,-1 1 0,0 0 0,1-1 0,-1 2 0,10 32 145,-10-33-153,4 18 53,3 17 77,4 38-1,-11-61-90,1-1-1,-2 1 0,1-1 0,-2 0 0,0 1 0,0-1 1,-5 13-1,7-23-31,-1 1 0,0-1 0,0 0 0,0 0 0,0 0 1,0 1-1,0-1 0,0 0 0,-1-1 0,1 1 0,-1 0 0,0 0 1,1-1-1,-3 3 0,2-3 6,0-1 0,0 1 0,0-1 0,1 1 1,-1-1-1,0 0 0,0 1 0,0-1 0,0 0 0,0 0 1,0 0-1,0-1 0,0 1 0,1 0 0,-1-1 0,0 1 1,-4-2-1,-19-11 210,22 11-192,-1 0 1,1 0 0,-1 0 0,0 0-1,-7-2 1,11 4-43,0 0 0,0 0 0,1 0 1,-1 0-1,0 0 0,0 0 0,1 0 0,-1-1 0,0 1 1,0 0-1,1 0 0,-1 0 0,0 0 0,0-1 0,0 1 0,0 0 1,1 0-1,-1-1 0,0 1 0,0 0 0,0 0 0,0 0 0,0-1 1,0 1-1,0 0 0,0-1 0,0 1 0,0 0 0,0 0 0,0-1 1,0 1-1,0 0 0,0 0 0,0-1 0,0 1 0,0 0 1,0 0-1,0-1 0,0 1 0,0 0 0,0 0 0,0-1 0,0 1 1,-1 0-1,1 0 0,0-1 0,0 1 0,0 0 0,-1 0 0,1 0 1,0 0-1,0-1 0,0 1 0,-1 0 0,1 0 0,0 0 0,-1 0 1,22-2-8,-1 0-1,1-1 1,-1-1 0,28-10 0,-33 8 4,-1-1-1,0 0 1,-1-1-1,0-1 1,14-12-1,10-5 102,-26 16-40,-10 9-50,0 0-1,0 0 0,-1 0 1,1 0-1,0 0 0,0 1 0,0-1 1,0 0-1,0 0 0,0 1 1,0-1-1,1 1 0,-1-1 1,0 1-1,0 0 0,0-1 1,0 1-1,2 0 0,8-4 22,-10 4-26,0 0-1,-1-1 0,1 1 0,0 0 0,0-1 1,-1 1-1,1 0 0,0 0 0,0-1 0,0 1 1,-1 0-1,1 0 0,0 0 0,0 0 0,0 0 0,0 0 1,-1 1-1,1-1 0,0 0 0,0 0 0,0 1 1,-1-1-1,3 1 0,13 10 12,-10-7-14,0 0 0,1 0 0,0 0 0,0 0 0,0-1 1,9 3-1,-16-6 5,1 0 1,-1 0-1,1 1 1,0-1-1,-1 0 1,1 0-1,-1 0 1,1 1-1,0-1 0,-1 0 1,1 0-1,-1 0 1,1 0-1,0 0 1,-1 0-1,1 0 1,0-1-1,-1 1 1,1 0-1,-1 0 1,1 0-1,0-1 1,-1 1-1,1 0 1,-1 0-1,1-1 1,-1 1-1,1-1 1,-1 1-1,1 0 1,-1-1-1,0 1 1,1-1-1,-1 1 1,1-1-1,-1 0 22,-4-1 9,-1 0 0,1 0-1,0 0 1,-1 0 0,1 1 0,-7-1 0,8 2-30,1 0-1,-1 0 1,1 0 0,0 0 0,-1 1 0,1-1-1,-1 1 1,1 0 0,0-1 0,-1 1 0,1 0 0,0 0-1,0 1 1,-3 1 0,2-2-4,1 1 0,-1 0 0,1 0 0,0-1 0,0 1 1,0 1-1,0-1 0,0 0 0,0 0 0,0 1 0,1-1 0,-1 1 0,1 0 0,0-1 0,-1 1 0,1 0 1,1 0-1,-1 0 0,0-1 0,1 1 0,-1 0 0,1 0 0,0 0 0,0 0 0,0 0 0,0 0 0,1 0 1,-1 0-1,1 0 0,0 0 0,0 0 0,0-1 0,0 1 0,0 0 0,1-1 0,-1 1 0,1-1 0,-1 1 1,1-1-1,2 3 0,-3-4 6,0 0 1,-1 0 0,1 0 0,0-1-1,0 1 1,0 0 0,0 0-1,0 0 1,0-1 0,0 1-1,0 0 1,0-1 0,1 1 0,-1-1-1,0 0 1,0 1 0,0-1-1,1 0 1,-1 0 0,0 1 0,0-1-1,1 0 1,-1 0 0,0-1-1,0 1 1,1 0 0,-1 0-1,0-1 1,0 1 0,0 0 0,1-1-1,-1 1 1,0-1 0,0 1-1,0-1 1,0 0 0,1 0 0,3-4 35,-1-1 0,1 1 1,-1 0-1,-1-1 1,7-11-1,7-10 91,-10 16-86,0 2-2,-6 9-43,0 0 0,0 0-1,0 1 1,-1-1 0,1 0 0,0 0-1,-1 1 1,1-1 0,0 0 0,-1 1-1,1-1 1,0 0 0,-1 1 0,1-1 0,-1 1-1,1 0 1,0-1 0,-1 1 0,1 0-1,8 9 18,-7-8-6,-1 0-1,1 0 1,0 0 0,0 0-1,0-1 1,0 1 0,0 0 0,0-1-1,3 2 1,-1-1 14,1 0 0,0 0 1,-1-1-1,1 1 0,0-1 0,0 0 1,9 0-1,-11-1-10,-1 0 0,1 0 0,-1-1 1,1 1-1,-1-1 0,1 0 0,-1 0 0,1 0 0,-1 0 1,0 0-1,1 0 0,-1 0 0,0-1 0,0 1 1,0-1-1,0 0 0,0 0 0,1-1 0,23-26 193,39-32 0,-65 60-206,1 1 1,-1-1-1,1 1 1,-1 0 0,1-1-1,0 1 1,-1 0 0,1-1-1,-1 1 1,1 0-1,0 0 1,-1-1 0,1 1-1,0 0 1,0 0-1,-1 0 1,1 0 0,0 0-1,-1 0 1,1 0-1,0 0 1,-1 0 0,1 0-1,0 1 1,-1-1 0,1 0-1,0 0 1,-1 1-1,1-1 1,0 0 0,-1 1-1,1-1 1,-1 0-1,1 1 1,-1-1 0,1 1-1,-1-1 1,1 1-1,-1-1 1,1 1 0,-1 0-1,0-1 1,1 1 0,-1-1-1,0 1 1,1 0-1,-1-1 1,0 2 0,3 6 27,0 0 0,0 0 0,2 12 0,-2-6 45,0-5-67,2 7 145,-4-16-146,-1 0-1,1 1 1,-1-1-1,1 0 1,-1 0-1,1 1 1,-1-1-1,1 0 1,-1 0 0,1 0-1,-1 0 1,1 0-1,0 0 1,-1 1-1,1-1 1,-1-1-1,1 1 1,-1 0 0,1 0-1,-1 0 1,1 0-1,0 0 1,-1 0-1,1-1 1,-1 1 0,1 0-1,-1 0 1,1-1-1,-1 1 1,1-1-1,86-59 300,-86 60-298,-1 0 1,1 0-1,-1 0 0,1 0 1,0 0-1,-1 0 1,1-1-1,0 1 0,-1 1 1,1-1-1,0 0 1,-1 0-1,1 0 0,0 0 1,-1 0-1,1 1 0,-1-1 1,1 0-1,0 0 1,-1 1-1,1-1 0,-1 0 1,1 1-1,-1-1 0,1 1 1,-1-1-1,1 1 1,-1-1-1,0 1 0,1-1 1,-1 1-1,1-1 1,-1 1-1,0 0 0,0-1 1,1 1-1,-1-1 0,0 1 1,0 0-1,0 0 1,10 30 228,-9-29-221,1 10 60,6 17 274,-8-29-344,0 1 1,1-1 0,-1 1 0,0-1-1,1 0 1,-1 1 0,0-1 0,1 1 0,-1-1-1,1 0 1,-1 1 0,0-1 0,1 0-1,-1 0 1,1 1 0,-1-1 0,1 0 0,-1 0-1,1 0 1,0 0 0,-1 0 0,1 1-1,-1-1 1,1 0 0,-1 0 0,1 0-1,-1 0 1,1-1 0,-1 1 0,1 0 0,0 0-1,-1 0 1,1 0 0,-1 0 0,1-1-1,-1 1 1,1 0 0,-1-1 0,0 1 0,1 0-1,-1-1 1,1 1 0,-1 0 0,0-1-1,1 0 1,111-83 459,-111 83-463,0 0 1,1 0-1,-1 0 0,1 0 1,-1 0-1,0 0 0,1 1 1,0-1-1,-1 1 0,1-1 1,-1 1-1,1-1 0,0 1 1,-1 0-1,1 0 0,0 0 1,-1 0-1,1 0 0,0 0 1,-1 0-1,1 0 0,0 1 1,-1-1-1,1 1 0,2 0 1,0 2-6,-1 0 1,1 0 0,0 0 0,-1 0 0,0 1-1,0-1 1,3 6 0,-2-4-10,-1-1 1,1 1-1,0-1 0,0 0 1,5 4-1,11 5-12,-8-4 8,1 0-1,22 10 0,-30-17 19,-1 0 0,1-1-1,0 1 1,0-1 0,0 0 0,-1-1-1,1 1 1,0-1 0,0 0 0,0 0-1,0 0 1,6-2 0,-6 2 3,0-1 0,0 0 1,0-1-1,0 1 0,0-1 0,-1 0 1,1 0-1,-1-1 0,0 1 0,1-1 0,-1 0 1,0 0-1,0 0 0,-1-1 0,1 1 1,-1-1-1,0 0 0,0 0 0,0 0 1,0 0-1,-1-1 0,1 1 0,-1-1 1,0 1-1,-1-1 0,1 0 0,0-6 1,-2 10-1,1-1 0,-1 0 0,0 0 0,0 0 0,-1 1 0,1-1 0,0 0 0,0 0 0,-1 1 0,1-1 0,-1 0 0,0 1 0,1-1 0,-1 0 0,0 1 0,-1-2 0,1 2-4,1 1 0,0-1 0,-1 0 0,1 1 0,-1-1 0,1 1 0,-1 0 0,0-1 0,1 1 1,-1-1-1,1 1 0,-1 0 0,0 0 0,1-1 0,-1 1 0,0 0 0,1 0 0,-1 0 0,0 0 0,0 0 0,1 0 0,-1 0 0,0 0 1,1 0-1,-1 0 0,0 0 0,1 0 0,-1 0 0,0 0 0,1 1 0,-1-1 0,0 0 0,1 0 0,-1 1 0,0-1 0,1 1 1,-1-1-1,1 1 0,-1-1 0,0 1 0,-2 2 6,0-1 0,0 1 0,0 0 0,0 0 0,1 0 0,-1 0 0,1 0 0,0 1 0,0-1 0,0 1 0,0-1 0,1 1 0,-1 0 0,1 0 0,0 0 0,0 0 0,1 0 0,-1-1 0,1 1 0,0 0 0,0 0 0,0 0 0,0 0 0,1 0 0,-1 0 0,1 0 0,0 0 0,0 0 0,1 0 0,-1-1 0,1 1 0,0 0 0,0-1 0,0 0 0,0 1 0,4 2 0,-3-1 8,1 0 0,0-1 0,0 0 0,0 0 0,0 0 0,1 0 0,0 0-1,0-1 1,0 0 0,0 0 0,0 0 0,0-1 0,1 0 0,0 0 0,-1 0 0,1-1 0,0 0 0,0 0-1,0 0 1,-1-1 0,13 0 0,-1 0 43,0-1 1,-1 0-1,30-8 0,-10-5-4121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3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8936,'0'0'6842,"14"1"-6077,290 39 2715,-51 7-1660,24 3-599,-101-31-3587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1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44 5320,'0'0'5978,"-11"-1"-5687,9 1-276,-4-1 52,0 1 1,0-1-1,0 1 0,-1 0 1,1 1-1,0-1 0,0 1 0,0 1 1,0-1-1,0 1 0,0 0 1,0 0-1,-7 4 0,1 2 265,1 0 0,-16 12 0,23-16-226,0 1 0,1-1 0,-1 1 0,1-1 0,-1 1 0,2 0 0,-1 0 0,-3 8 0,5-9 12,0 1 1,0-1-1,0 1 0,0-1 1,1 1-1,0-1 1,-1 1-1,2 6 1,-1-10-87,0 0-1,0 0 1,0 0 0,0 0 0,0 0 0,1 0-1,-1 0 1,0 0 0,1 0 0,-1 0 0,0 0-1,1 0 1,-1-1 0,1 1 0,-1 0 0,1 0-1,0 0 1,-1 0 0,1-1 0,0 1-1,-1 0 1,1-1 0,0 1 0,0-1 0,0 1-1,0-1 1,0 1 0,0-1 0,0 1 0,-1-1-1,1 0 1,0 0 0,0 1 0,0-1 0,0 0-1,0 0 1,1 0 0,-1 0 0,0 0-1,0 0 1,0 0 0,1-1 0,3-1 56,0 1 0,0-1 0,0-1 0,-1 1 0,1-1 0,0 1 0,-1-2 0,0 1 0,0 0 1,0-1-1,6-6 0,1-3 125,-1-1 1,12-20-1,-17 23 27,0-1 0,-1 1 0,4-13 0,-5 35-195,1-1 0,1 0 0,0 0 1,0 0-1,11 15 0,-12-20-12,0 0 0,0 0 0,1-1 0,-1 1-1,1-1 1,0 0 0,0 0 0,0 0 0,0-1 0,11 5 0,-12-6-9,0 0-1,0-1 0,0 0 1,-1 0-1,1 0 1,0 0-1,0-1 1,0 0-1,0 0 1,0 0-1,0 0 1,0 0-1,0-1 0,0 0 1,0 1-1,0-2 1,0 1-1,4-2 1,0-1 12,0-1 0,-1 0 1,0 0-1,0 0 0,-1-1 1,1 0-1,-1 0 1,-1-1-1,1 1 0,-1-1 1,0 0-1,0-1 0,-1 1 1,4-11-1,3-2 62,-6 12-30,-1 0 1,0-1-1,0 1 0,-1-1 1,3-12-1,-3 32-10,0 0-1,-1 0 1,-1 0-1,1 0 1,-2 14-1,-1-7-24,1-14-21,0-1 1,0 1 0,0-1 0,-1 1 0,1-1 0,-1 1-1,0-1 1,0 1 0,0-1 0,0 0 0,0 1 0,-1-1-1,-3 5 1,4-7 2,-1-1 0,0 1-1,1 0 1,-1-1-1,0 1 1,0-1 0,1 0-1,-1 1 1,0-1-1,0 0 1,0 0 0,1 0-1,-1 0 1,0 0-1,0-1 1,1 1 0,-1-1-1,0 1 1,0-1-1,1 1 1,-3-2 0,-11-2 87,3 0-62,21 2-142,23 2-33,22 11 39,-47-4 171,-1-1-3295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3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5016,'0'0'5566,"9"-9"-5363,67-76 613,-71 78-646,1 1 0,0 0 0,0 1-1,1-1 1,0 1 0,0 0 0,0 1 0,0-1 0,9-2 0,-15 7-144,0-1 0,0 1 0,0 0 1,0 0-1,0 0 0,0 0 1,0 0-1,0 0 0,0 1 1,-1-1-1,1 0 0,0 0 0,0 1 1,0-1-1,0 0 0,0 1 1,0-1-1,-1 1 0,1-1 1,0 1-1,0-1 0,-1 1 0,1 0 1,0-1-1,-1 1 0,1 0 1,0 0-1,-1 0 0,1-1 0,-1 1 1,0 0-1,1 2 0,14 38 381,-8-17-191,11 15 37,-12-25-161,0-1-1,1 1 1,0-1 0,14 19 0,-19-30-65,0 0 0,0 0-1,0 1 1,0-1 0,0-1 0,0 1-1,0 0 1,1 0 0,-1-1 0,1 0-1,-1 1 1,1-1 0,-1 0 0,6 1 0,-7-1-14,0-1 0,0 1 0,0-1 1,0 0-1,1 1 0,-1-1 1,0 0-1,0 0 0,0 0 0,1 0 1,-1 0-1,0 0 0,0 0 1,1 0-1,-1-1 0,2 0 0,2 0 24,-3 0-21,0 0-1,0 0 0,0 0 1,0 0-1,0 0 1,0-1-1,0 1 1,-1-1-1,1 0 1,0 1-1,-1-1 0,1 0 1,-1 0-1,0 0 1,0 0-1,0 0 1,0 0-1,1-3 1,14-44 97,-14 39-68,5-21 11,-5 22-15,0-1 0,1 1 0,-1 0 1,2 0-1,-1 0 0,1 0 0,1 0 1,7-10-1,-11 18-37,0 1 0,0-1 0,0 0 1,0 1-1,0-1 0,0 1 0,0 0 0,0-1 0,0 1 1,0 0-1,0 0 0,0 0 0,0-1 0,0 1 1,1 0-1,-1 0 0,0 1 0,0-1 0,0 0 0,0 0 1,0 0-1,0 1 0,0-1 0,0 1 0,0-1 1,0 1-1,0-1 0,2 2 0,1 1 7,0-1-1,1 1 1,0-1-1,-1 0 1,1 0-1,9 2 0,15 6 92,-29-10-149,0 0 0,0 0 0,1 0 0,-1 0 0,0 1 0,0-1 0,0 0 0,0 0 0,0 0 0,0 0 0,0 0 0,0 0 0,0 1 0,0-1 0,0 0 0,0 0 0,0 0 0,0 0 0,0 1 0,0-1 0,0 0 1,0 0-1,0 0 0,0 0 0,0 0 0,0 1 0,0-1 0,0 0 0,0 0 0,0 0 0,-1 0 0,1 0 0,0 0 0,0 0 0,0 1 0,0-1 0,0 0 0,0 0 0,0 0 0,-1 0 0,1 0 0,0 0 0,0 0 0,0 0 0,0 0 0,0 0 0,-1 0 0,1 0 0,0 0 0,0 0 0,0 1 1,0-1-1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3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13632,'0'0'-106,"12"0"-323,-8 0 441,110 5 645,-106-5-478,1 0 0,-1 0 0,0-1-1,0 0 1,9-3 0,2 0 422,-3-3-1971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6016,'0'0'13470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5824,'0'0'17561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5320,'0'0'10562,"11"5"-10314,31 17-4,-40-20-212,0 0 1,1-1-1,-2 1 0,1 0 0,0 0 0,0 0 1,-1 1-1,1-1 0,-1 0 0,0 1 0,1-1 1,-1 0-1,0 1 0,-1 0 0,1-1 0,0 1 1,-1-1-1,1 1 0,-1 3 0,2 7 148,14 64 442,-12-49-349,2-1 0,1 0-1,12 31 1,-10-41-136,-8-15-104,1 1 1,-1-1 0,0 1-1,1-1 1,-1 1 0,-1 0-1,1-1 1,0 1 0,-1 0-1,1-1 1,-1 6 294,5-12-248,0-4-51,0 0-1,-1 0 1,0 0-1,6-16 1,0 0 17,23-65 118,-23 58 14,27-55 0,-27 60-45,-9 22-105,1 0-1,-1 0 1,1 0 0,0 0-1,0 0 1,0 0-1,1 0 1,2-3 0,19-9-31,-34 17-2,1 0 0,-1 1 0,0 0 0,1 1 0,-16 6 0,12-5 13,0 0 0,-16 4-1,-62 0 148,19-8-592,71 0 242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4416,'0'0'13833,"10"4"-13728,32 11 12,-41-15-105,0 1 0,0-1-1,0 1 1,0-1 0,0 0-1,0 0 1,0 0 0,0 0-1,0 0 1,0 0 0,1 0-1,-1 0 1,0 0 0,0 0-1,0 0 1,0-1 0,0 1-1,0 0 1,0-1 0,0 1-1,0-1 1,0 1 0,0-1-1,-1 1 1,1-1 0,0 0-1,0 0 1,0 1 0,-1-1-1,1 0 1,0 0 0,-1 0-1,1 0 1,-1 1 0,1-1-1,-1 0 1,1 0 0,-1 0-1,0 0 1,1-2 0,-1 0 32,1-1 1,-1 1-1,0-1 1,0 1 0,0 0-1,0-1 1,-1 1-1,1 0 1,-2-5-1,-8-9 231,9 16-270,1 1-1,0 0 0,-1 0 1,1-1-1,0 1 1,-1 0-1,1 0 0,0 0 1,-1 0-1,1 0 1,0 0-1,-1 0 0,1-1 1,0 1-1,-1 0 1,1 0-1,-1 0 0,1 0 1,0 1-1,-1-1 1,1 0-1,0 0 0,-1 0 1,1 0-1,0 0 1,-1 0-1,1 0 0,0 1 1,-1-1-1,1 0 1,0 0-1,-1 1 0,1-1 1,0 0-1,0 0 0,-1 1 1,1-1-1,0 0 1,0 1-1,-1-1 0,1 0 1,0 1-1,0-1 1,0 0-1,0 1 0,0-1 1,0 0-1,0 1 1,-1 0-1,-10 11 103,10-12-102,0 1 1,0 0-1,0-1 0,0 1 0,1 0 0,-1-1 0,0 1 0,0 0 0,1 0 0,-1 0 0,1 0 0,-1 0 0,1 0 0,-1 0 0,1 0 1,-1 0-1,1 0 0,0 0 0,-1 0 0,1 0 0,0 0 0,0 1 0,-1 4 23,3-6 362,2-4-364,22-22-2715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4216,'0'0'5026,"-10"11"-4683,-12 12-19,1 1-1,-24 36 1,30-35 47,2 0 0,0 1 0,2 0 0,1 1 0,-11 43 0,17-50-204,1-1-1,1 1 1,0-1-1,1 1 1,2 0-1,0 0 1,0-1-1,10 37 1,-3-23 114,-2-7 88,12 32 0,-14-48-299,1 3 94,0 0-1,9 14 0,-12-23-116,1-1-1,0 1 1,-1-1 0,1 1 0,0-1-1,1 0 1,-1 0 0,0 0 0,1-1-1,0 1 1,4 1 0,12 8 232,-18-10-239,1 0 0,0 0-1,-1 0 1,1-1 0,0 0-1,0 1 1,0-1 0,0 0-1,0 0 1,0-1 0,0 1-1,0-1 1,0 1 0,6-1-1,24-5-2142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5624,'0'0'3745,"8"11"-3457,68 88 495,-6-4 131,-61-80-798,0 0 1,-1 0 0,-1 1-1,9 26 1,-8-12 183,-1-1-1,-1 2 1,4 60 0,-10-77-164,0 1 0,-1 0 0,0-1 1,-1 1-1,-1-1 0,-1 0 0,0 0 1,0 0-1,-2 0 0,-9 19 0,4-10 250,10-20-325,0 1 0,0-1 0,0-1 0,-1 1 0,1 0 0,-1 0 0,0 0 0,0-1 1,0 1-1,0-1 0,-3 3 0,4-4-196,0-1 1,0 1-1,1 0 1,-1 0-1,0-1 1,0 1 0,1 0-1,-1 0 1,0 0-1,1 0 1,-1 0-1,1 0 1,-1 2-1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5720,'0'0'4154,"9"-10"-3755,3-5-229,35-36 841,-19 23 359,-27 27-1279,0 0 1,0 0 0,0 0-1,1 1 1,-1-1 0,0 0-1,0 1 1,1-1 0,-1 1 0,0-1-1,1 1 1,1 0 0,-2 0-64,-1 0 0,1 0 0,-1 0 0,1 1 0,-1-1 0,1 0 0,-1 1 0,1-1 0,-1 0 0,0 1 0,1-1 0,-1 0 0,1 1 0,-1-1 0,0 1 0,1-1 0,-1 1 0,0-1 0,0 1 0,1-1 0,-1 1 0,0-1 0,0 1 0,0-1 0,0 1 1,0 0-1,0-1 0,1 1 0,-1-1 0,-1 1 0,1-1 0,0 1 0,0 0 0,0-1 0,0 1 0,-5 45 408,0 6-90,5-48-308,0 0 0,1 0 0,-1 0 0,1 0 0,0-1 0,0 1 0,0 0 0,0-1 0,1 1 0,0 0 0,2 3 1,3 6 69,-7-12-90,0 0 0,0 0 0,0-1 0,1 1 0,-1 0 0,0 0 0,1 0 1,-1 0-1,0-1 0,1 1 0,-1 0 0,1-1 0,0 1 0,-1 0 0,1-1 0,-1 1 0,1 0 0,0-1 0,-1 1 0,1-1 0,0 1 0,0-1 0,-1 0 0,1 1 0,0-1 0,0 0 0,0 1 0,0-1 0,-1 0 1,1 0-1,0 0 0,0 0 0,0 0 0,0 0 0,0 0 0,0 0 0,-1 0 0,1 0 0,0-1 0,0 1 0,0 0 0,0-1 0,0 1 0,4-2 31,0 0-1,0-1 0,-1 1 1,1-1-1,-1 0 1,0 0-1,0 0 1,0-1-1,0 1 1,-1-1-1,1 0 0,-1 0 1,0 0-1,0 0 1,-1-1-1,1 1 1,-1-1-1,0 0 1,0 0-1,2-7 0,41-141 400,-42 144-421,11-34 189,-14 43-207,1 0 0,0-1 0,-1 1-1,1 0 1,0 0 0,-1 0 0,1-1 0,-1 1 0,1 0-1,0 0 1,-1 0 0,1 0 0,0 0 0,0 0-1,-1 0 1,1 0 0,0 1 0,-1-1 0,1 0 0,-1 0-1,1 0 1,0 1 0,-1-1 0,2 1 0,17 8 103,-12-3-282,7 7 575,-10 0-3048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3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1600 7528,'0'0'6194,"11"-10"-5324,10-8-461,0-2 1,-1 0 0,-1-2 0,-1 0-1,25-42 1,0-19 685,-5-2 0,34-108 0,-38 74 1664,-33 114-2649,1 0 0,-1 0 0,1 0 0,0 1-1,1-1 1,-1 1 0,1-1 0,0 1 0,0 0 0,0 0 0,1 0 0,-1 1 0,1-1 0,0 1-1,0 0 1,0 0 0,0 0 0,1 0 0,-1 1 0,7-3 0,-10 5-100,-1 0 0,1 0 0,0 0 1,-1 0-1,1 0 0,-1 0 0,1 0 0,0 0 1,-1 1-1,1-1 0,-1 0 0,1 0 0,0 0 1,-1 1-1,1-1 0,-1 0 0,1 1 0,-1-1 1,1 1-1,-1-1 0,1 0 0,-1 1 0,1-1 0,-1 1 1,0-1-1,1 1 0,-1-1 0,0 1 0,1 0 1,-1-1-1,0 1 0,0-1 0,0 1 0,1 0 1,-1-1-1,0 1 0,0-1 0,0 2 0,1 27 136,-8 21 10,-15 57 0,12-65-63,2 0-1,-4 64 1,11-97-79,1 0-1,0-1 1,1 1 0,0-1-1,0 0 1,1 1 0,0-1-1,0 0 1,1 0-1,0 0 1,1 0 0,-1 0-1,8 10 1,-9-16-10,1-1 0,-1 1 0,0 0 0,0-1 0,1 1 0,-1-1 0,1 0 0,0 0 0,-1 0 0,1 0 0,0 0 0,-1-1 0,1 1 0,0-1-1,0 0 1,0 1 0,-1-1 0,1-1 0,0 1 0,0 0 0,0-1 0,-1 1 0,1-1 0,4-2 0,6-1 14,0-1-1,0 0 1,19-12-1,6-8 38,-2-2 0,-2-1 0,46-47 0,-55 51-35,-11 12 5,-1-1 0,-1 0 0,0-1 0,-1 0 0,-1-1 0,0 0 0,11-24 0,-8 12 43,-9 21-40,-1 0 1,0 0 0,-1 0-1,1 0 1,-1 0 0,0 0 0,-1-1-1,1 1 1,-1-10 0,0 15-23,-1-1 1,0 1 0,0 0-1,1 0 1,-1-1-1,1 1 1,-1 0 0,1 0-1,0 0 1,-1 0-1,1 0 1,0 0 0,0 0-1,-1 0 1,1 0-1,0 0 1,0 0 0,0 1-1,0-1 1,0 0-1,0 1 1,1-1 0,-1 1-1,1-1 1,0 0 1,9-3-9,-11 4 2,1 0-1,-1 0 0,0 0 0,1 0 0,-1-1 0,1 1 0,-1 0 0,1 0 0,-1 0 0,1 0 0,-1-1 1,0 1-1,1 0 0,-1 0 0,0-1 0,1 1 0,-1 0 0,0 0 0,1-1 0,-1 1 0,0-1 0,1 1 0,-1 0 1,0-1-1,0 1 0,1 0 0,-1-1 0,0 1 0,0-1 0,0 1 0,0-1 0,0 1 0,0-1 0,0 1 1,0 0-1,0-1 0,0 1 0,0-1 0,0 1 0,0-1 0,0 1 0,0-1 0,0 1 0,0-1 0,0 1 1,-1 0-1,1-1 0,0 1 0,0-1 0,-1 1 0,1 0 0,-1-1 0,0-3 2,-1-1-1,1 1 1,-1 0-1,0 1 1,0-1-1,-1 0 0,1 0 1,-1 1-1,0 0 1,0-1-1,0 1 1,0 0-1,-1 0 1,1 1-1,-1-1 1,1 1-1,-5-3 1,2 3 2,1 0 0,-1 1 0,1-1 0,-1 1 1,0 0-1,0 0 0,1 1 0,-1-1 1,0 1-1,0 1 0,-10 1 0,7-1 0,1 1 0,0 1-1,0-1 1,0 1 0,0 0 0,1 1-1,-1 0 1,1 0 0,0 1 0,0-1-1,1 2 1,-1-1 0,1 1-1,0 0 1,1 0 0,-1 0 0,1 1-1,-5 9 1,7-10-5,0 1 0,0 0 0,1 0 0,0 0 0,0 0-1,0 1 1,1-1 0,1 0 0,-1 1 0,1-1 0,0 0 0,1 1 0,1 8 0,0-7-3,1 0 1,0 1-1,0-1 1,1-1-1,0 1 1,0 0-1,1-1 0,1 0 1,7 10-1,-2-6 0,-1-1-1,2 0 1,0-1-1,0 0 1,1-1-1,0 0 1,0-1-1,1 0 1,0-1-1,1-1 1,-1 0-1,22 5 1,-24-9 2,1 0 1,0-1-1,0-1 1,1 0-1,-1 0 1,0-2-1,-1 1 1,1-2-1,0 1 1,0-2-1,-1 0 1,0 0-1,0-1 1,0-1-1,13-8 1,9-7 37,-2-1-1,0-2 1,52-52-1,-60 53-8,-1 0 0,-1-2-1,-1 0 1,-1-2-1,-2 0 1,0-1-1,-2-1 1,-1-1-1,-2 0 1,13-42-1,-9 5 54,-3-1 0,5-75-1,-2-141 311,-17 282-385,1-21 87,-4-33 0,2 48-52,0-1 0,-1 1 0,0 0 0,0-1 0,-1 1 0,0 0 0,-4-8 0,6 16-37,1-1 1,0 1 0,0 0-1,0-1 1,0 1 0,-1-1-1,1 1 1,0 0-1,0 0 1,-1-1 0,1 1-1,0 0 1,-1-1 0,1 1-1,0 0 1,-1 0 0,1 0-1,0-1 1,-1 1-1,1 0 1,-1 0 0,1 0-1,0 0 1,-1 0 0,1 0-1,-1-1 1,1 1-1,0 0 1,-1 0 0,1 0-1,-1 1 1,1-1 0,0 0-1,-1 0 1,1 0 0,-1 0-1,1 0 1,0 0-1,-1 1 1,1-1 0,0 0-1,-1 0 1,1 0 0,0 1-1,-1-1 1,1 1 0,-15 16 68,14-15-71,-13 20 9,1 0 0,2 1-1,0 0 1,1 1 0,2 0 0,0 1 0,-7 45 0,-9 184-70,22-221 54,-7 282-52,11-250 43,2 0 1,25 118 0,-22-155-4,2 0 0,2 0 0,0-1 1,2 0-1,27 43 0,-37-67 15,-1 1 1,1-1-1,-1 0 1,1 0-1,0 0 0,0-1 1,0 1-1,0-1 1,1 1-1,-1-1 0,1 0 1,-1-1-1,1 1 1,0-1-1,-1 1 0,6 0 1,-2-1-4,-1 0 0,1-1 0,-1 0 1,1 0-1,-1 0 0,1-1 0,-1 0 0,0-1 1,9-2-1,8-4-1,0-2 0,-1-1 1,0-1-1,22-16 0,-41 26 10,334-239 49,-266 188-44,-52 38 9,0 0 0,-1-1 0,26-31 0,-43 46-12,0 0 0,0 0 1,0 0-1,-1 0 0,1 0 1,0-1-1,0 1 0,-1 0 1,1 0-1,0-1 0,-1 1 1,1-1-1,-1 1 0,0 0 1,0-1-1,1 1 0,-1-1 1,0 1-1,0-3 0,-1 4 1,1-1-1,-1 0 0,1 0 0,-1 1 1,1-1-1,-1 0 0,1 1 0,-1-1 1,0 1-1,1-1 0,-1 1 0,0-1 1,0 1-1,1 0 0,-1-1 0,0 1 1,0 0-1,0-1 0,1 1 0,-1 0 1,0 0-1,0 0 0,-1 0 0,-3-1 9,-1 1-1,1 0 0,0 1 0,-1-1 1,1 1-1,0 0 0,0 1 1,0-1-1,-6 3 0,-11 7 22,0 0 0,1 2 0,-26 20 0,37-25-23,0 1 0,0 1-1,1-1 1,0 1 0,0 1 0,2 0 0,-13 20 0,3 1 20,5-10-8,1 0 1,1 0-1,-10 32 0,18-48-16,1 1-1,-1-1 1,1 0 0,1 1 0,-1-1 0,1 1-1,0-1 1,1 0 0,-1 1 0,1-1 0,1 1-1,-1-1 1,1 0 0,0 0 0,0 0 0,1 0-1,5 9 1,-7-14-5,0 1 1,0-1-1,-1-1 0,1 1 0,0 0 1,0 0-1,0 0 0,0 0 1,1-1-1,-1 1 0,0 0 0,0-1 1,0 1-1,0-1 0,1 1 1,-1-1-1,0 0 0,0 1 0,1-1 1,-1 0-1,0 0 0,1 0 0,-1 0 1,0 0-1,1 0 0,-1 0 1,0-1-1,1 1 0,-1 0 0,2-2 1,2 0 3,1 0 0,0-1 1,0 0-1,-1 0 0,6-5 0,-1 0 7,1-2-1,-1 1 0,-1-1 0,0-1 1,-1 1-1,1-2 0,-2 1 0,0-1 1,0 0-1,-1-1 0,-1 1 0,6-21 1,3-17 91,15-101 1,-26 132-68,-1 9 106,-3 20-2,1 10-122,1 3-30,1 0 0,1 0-1,1 0 1,1 0 0,12 32-1,-12-42 10,1 0 0,0 0-1,1 0 1,0-1-1,1 0 1,1-1 0,-1 1-1,2-2 1,0 1-1,13 11 1,-19-20 7,0 1 0,0-1 0,0 0 0,0 0 0,0 0 0,0 0 0,0-1 0,1 1 1,-1-1-1,0 0 0,1-1 0,-1 1 0,1-1 0,0 0 0,-1 0 0,1 0 0,-1 0 0,1-1 0,-1 0 0,1 0 0,-1 0 0,0-1 0,0 1 0,7-4 0,4-3 21,0-1-1,0 0 0,-1-1 0,0-1 0,14-14 0,-9 6 0,0-2 0,-1-1 0,-1 0-1,16-26 1,52-104 48,-78 139-69,24-48 33,-3-1 0,26-80-1,-43 104-15,-1-1-1,-2 1 0,-2-1 0,-2 0 0,0-52 0,-4 75-15,0-3 18,0-1 0,-6-30-1,5 46-15,0 1-1,1-1 0,-2 0 1,1 0-1,0 0 0,-1 1 1,1-1-1,-1 0 0,0 1 0,-1 0 1,1-1-1,0 1 0,-1 0 1,0 0-1,1 0 0,-1 1 0,-1-1 1,-5-3-1,1 1 20,7 5-20,0-1-1,0 0 0,0 1 1,-1-1-1,1 0 0,0 1 0,0 0 1,-1-1-1,1 1 0,0 0 1,-1 0-1,0-1 0,0 2-3,1-1 1,0 1-1,0-1 0,0 1 0,0-1 0,0 1 0,0 0 1,0 0-1,0-1 0,0 1 0,1 0 0,-1 0 0,0 0 1,0 0-1,1 0 0,-1 0 0,1 0 0,-1 1 0,-11 23 3,1 0-1,2 1 0,0-1 1,2 2-1,-5 27 0,-1 22-40,2 0 0,4 0 0,3 102 0,9-75-144,37 199 1,-34-266 112,1 0 0,27 67 1,-34-99 67,0-1 0,1 0 1,-1 1-1,1-1 0,-1 0 0,1 0 1,0 0-1,0-1 0,0 1 0,0-1 1,1 1-1,-1-1 0,1 0 0,0 0 1,-1-1-1,1 1 0,0-1 1,0 0-1,0 0 0,0 0 0,0 0 1,0-1-1,0 1 0,0-1 0,0 0 1,0-1-1,0 1 0,0-1 1,0 1-1,0-1 0,0-1 0,0 1 1,0 0-1,0-1 0,-1 0 0,6-3 1,10-8 49,-1 0-1,-1-2 1,0 0 0,-1-1 0,-1-1 0,24-31 0,-20 19 70,-2 0 0,0-1-1,21-58 1,-31 70-78,42-98 95,-41 104-139,-5 18 0,-4 28 0,0-26 0,-1 11 0,-4 102 0,7-105 0,0 0 0,1 0 0,0 0 0,1 0 0,9 24 0,-11-36 0,1 0 0,0-1 0,0 1 0,1 0 0,-1-1 0,5 5 0,-6-7 0,-1 0 0,1 0 0,0 0 0,-1-1 0,1 1 0,0 0 0,0 0 0,0-1 0,0 1 0,0-1 0,0 1 0,0-1 0,0 1 0,0-1 0,0 0 0,0 1 0,0-1 0,0 0 0,0 0 0,0 0 0,1 0 0,-1 0 0,0 0 0,0 0 0,0 0 0,0 0 0,0 0 0,0-1 0,2 0 0,9-8 0,0-1 0,-1 0 0,0 0 0,-1-1 0,0-1 0,-1 0 0,14-23 0,5-15 0,33-82 0,-56 120 0,2-17 0,-7 26 0,1-1 0,0 0 0,0 1 0,0-1 0,0 1 0,3-6 0,2 62 0,18 101 0,-23-147 0,8 26 0,-8-31 0,-1-1 0,1 1 0,0-1 0,0 0 0,0 1 0,0-1 0,0 0 0,0 0 0,0 0 0,0 1 0,0-1 0,1 0 0,-1 0 0,0-1 0,1 1 0,-1 0 0,1 0 0,1 0 0,0 0 0,1-1 0,-1 0 0,0 1 0,1-1 0,-1 0 0,0-1 0,1 1 0,-1-1 0,0 1 0,1-1 0,-1 0 0,0 0 0,0 0 0,0-1 0,0 1 0,0-1 0,0 1 0,0-1 0,-1 0 0,1 0 0,-1-1 0,1 1 0,-1 0 0,0-1 0,3-3 0,4-6 0,0 0 0,-1-1 0,0 0 0,7-16 0,1-8 0,-12 25 0,1 1 0,0-1 0,1 1 0,0 0 0,1 0 0,0 0 0,1 1 0,15-16 0,-22 25 0,0 1 0,-1-1 0,1 1 0,0 0 0,-1 0 0,1-1 0,0 1 0,-1 0 0,1 0 0,0 0 0,-1 0 0,1 0 0,0 0 0,0 0 0,-1 0 0,1 0 0,0 0 0,0 0 0,-1 0 0,1 0 0,0 0 0,-1 1 0,1-1 0,0 0 0,-1 1 0,1-1 0,-1 0 0,2 1 0,18 17 0,-14-12 0,16 13 0,12 13 0,51 34 0,-80-63 0,0 0 0,0 0 0,1-1 0,-1 0 0,1 0 0,0 0 0,-1-1 0,1 1 0,0-1 0,0-1 0,0 1 0,0-1 0,0 0 0,0 0 0,-1-1 0,1 0 0,0 0 0,0 0 0,9-4 0,3-3 0,0 0 0,-1-1 0,0 0 0,27-21 0,-42 28 0,1 0 0,-1 0 0,1 0 0,-1 0 0,0-1 0,0 1 0,0-1 0,0 0 0,0 1 0,0-1 0,-1 0 0,0 0 0,1 0 0,-1 0 0,1-6 0,-1 0 0,0-1 0,0 1 0,-1-1 0,-1-9 0,1 9 0,0 8 0,-1 0 0,1 0 0,0 0 0,0-1 0,-1 1 0,1 0 0,-1 0 0,0 0 0,0 0 0,0 0 0,0 0 0,0 1 0,0-1 0,0 0 0,0 0 0,-1 1 0,1-1 0,-1 1 0,1-1 0,-1 1 0,0-1 0,0 1 0,1 0 0,-1 0 0,0 0 0,0 0 0,0 0 0,0 1 0,0-1 0,0 0 0,0 1 0,0 0 0,-1-1 0,-3 1 0,0 0 0,-1 0 0,0 0 0,0 1 0,1 0 0,-1 0 0,0 1 0,1 0 0,-1 0 0,-11 6 0,10-4 0,0 1 0,1 1 0,-1 0 0,1 0 0,0 0 0,0 1 0,1 0 0,0 0 0,0 1 0,1 0 0,0 0 0,0 0 0,1 0 0,0 1 0,-5 15 0,7-16 0,-1 0 0,2 1 0,-1-1 0,1 0 0,0 1 0,1-1 0,-1 1 0,2-1 0,-1 0 0,1 1 0,1-1 0,0 0 0,0 1 0,0-1 0,1 0 0,0 0 0,8 12 0,45 61 0,-49-72 0,0 0 0,1-1 0,0 0 0,1-1 0,-1 0 0,17 10 0,-23-16 33,0 0 1,1 0-1,-1 0 1,0 0-1,1 0 1,-1 0-1,1-1 1,0 1-1,-1-1 1,1 0-1,-1 0 0,1 0 1,0 0-1,-1 0 1,1-1-1,-1 1 1,1-1-1,-1 0 1,1 1-1,-1-1 0,1 0 1,-1 0-1,0-1 1,1 1-1,1-2 1,-2 2-322,-1-1 0,1 1 0,0-1 0,-1 0 0,1 1 0,-1-1 0,0 0 0,1 0 0,-1 0 0,0 0 0,0 0 0,-1 0 0,1 0 0,0 0-1,-1-1 1,2-3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8336,'0'0'2513,"13"1"-2114,53 5 1020,118 29 0,-163-28-1069,-15-5-476,0 1-1,0-2 0,0 1 0,0-1 1,0 0-1,7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6424,'0'0'4064,"-1"11"-3552,-1 9-184,0 0 0,-1-1 0,-1 1 1,-1-1-1,-12 30 0,7-32 533,0 0 0,-15 18 0,24-34-800,0 0 0,0-1 1,0 1-1,0 0 1,0 0-1,0-1 1,-1 1-1,1 0 1,0-1-1,-1 1 0,1-1 1,0 0-1,-1 1 1,1-1-1,-1 0 1,1 0-1,0 0 1,-1 0-1,1 0 1,-3 0-1,-8-2-1909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5824,'0'0'5296,"10"8"-4998,-3-3-245,3 1 19,-1 2 0,0-1 0,0 1 0,0 1 0,-1-1-1,8 13 1,-1 1 98,29 41 1083,59 114 0,-98-166-981,-2 0 0,5 17 1,0 3 368,-8-20 46,-2-10 94,1-7-498,4-27-162,1 0 0,1 1 0,2 0 0,11-34 0,0 3 6,-7 23-8,-7 26-49,0 0 1,0-1-1,-2 1 1,3-28-1,-6 41-68,1 0 0,0 0 1,-1 0-1,1 0 0,-1 0 0,0 0 0,1 0 0,-1 0 0,0 1 1,1-1-1,-1 0 0,0 0 0,0 1 0,0-1 0,1 1 0,-1-1 1,0 0-1,0 1 0,0 0 0,0-1 0,0 1 0,-1-1 0,-25-5 30,-109 16 0,117-10-15,13-1-15,-1 1 1,1 0-1,-1 0 0,0 1 1,1 0-1,-7 2 1,-4-3-106,10 0-2787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76 158 6728,'0'0'3026,"0"9"-2780,-9 210 1376,6-91 99,3-100-1016,0-27-641,1 0 0,-1 0 0,0 0 1,0 0-1,0 0 0,0-1 0,0 1 1,-1 0-1,1 0 0,0 0 1,0 0-1,0-1 0,-1 1 0,1 0 1,0 0-1,-1-1 0,0 2 0,0-2 1,1 0 0,-1-1 0,0 1 0,1 0 0,-1-1 0,1 1 0,-1-1-1,1 1 1,-1-1 0,1 1 0,-1-1 0,1 0 0,0 1 0,-1-1-1,1 1 1,0-1 0,-1 0 0,1 1 0,0-1 0,0 0 0,0 0-1,-9-25 182,1 1 0,1-1 0,2-1 0,1 1 0,0-1 0,2-31 0,2 58-245,0-23 173,0 0 1,2 0-1,6-28 0,3-34 414,-3 8 204,-2 40 160,0 25-458,-6 12-487,0 1 0,0-1 0,0 0 0,0 0 0,0 0 0,0 0 0,0 1 0,0-1 0,0 0 0,0 0-1,0 0 1,0 0 0,0 1 0,0-1 0,0 0 0,0 0 0,1 0 0,-1 0 0,0 0 0,0 1 0,0-1 0,0 0 0,0 0 0,0 0 0,0 0-1,0 0 1,1 0 0,-1 0 0,0 0 0,0 1 0,0-1 0,0 0 0,0 0 0,1 0 0,-1 0 0,0 0 0,0 0 0,0 0 0,0 0 0,1 0-1,-1 0 1,0 0 0,0 0 0,0 0 0,0 0 0,0 0 0,1 0 0,-1 0 0,0 0 0,0 0 0,0 0 0,0 0 0,1 0 0,-1-1 0,0 1-1,0 0 1,0 0 0,25 1 227,-13-1-221,1 1 0,-1 1 1,0 0-1,0 1 1,0 0-1,16 7 0,-21-8-15,-1 1 0,-1 0 0,1 0 0,0 0-1,-1 0 1,1 1 0,-1 0 0,0 0-1,-1 1 1,1-1 0,-1 1 0,1 0 0,5 10-1,-9-13 3,1 1 0,-1-1 1,0 0-1,-1 0 0,1 1 0,0-1 0,-1 1 0,1-1 0,-1 0 0,0 1 0,1-1 0,-1 1 1,0-1-1,-1 1 0,1-1 0,0 1 0,-1-1 0,1 0 0,-1 1 0,0-1 0,0 0 0,0 1 0,0-1 1,0 0-1,-1 0 0,1 0 0,0 0 0,-1 0 0,0 0 0,1 0 0,-1-1 0,-4 3 0,-3 3 21,-1-1-1,-1 0 1,1-1-1,-1 0 1,-16 5-1,22-8-10,-9 1-35,-1 0 0,0-1-1,0 0 1,0-1 0,0-1 0,-22-2-1,-3 1-2934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10008,'0'0'2448,"11"-3"-2034,33-9-47,131-34 1085,-121 39-952,1 1 1,0 3-1,99 8 0,-153-5-487,1 0 0,-1 0 0,1 0-1,-1 0 1,0 1 0,1-1 0,-1 0 0,1 1-1,-1-1 1,0 1 0,1-1 0,-1 1-1,0 0 1,0-1 0,1 1 0,1 2 0,-3-3 13,0 1 0,1 0 0,-1-1 0,0 1 0,1 0 0,-1-1 0,0 1 0,0 0 0,0-1 0,0 1 0,1 0 0,-1-1 0,0 1 0,0 0 0,-1 0 0,1-1 0,0 1 0,0 0 0,0-1 1,0 1-1,-1 0 0,1 1 0,-2 1-257,0 0-1,0 0 1,0 0 0,0 0 0,-1 0 0,1 0 0,-1 0 0,0-1 0,-5 4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8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42 5320,'0'0'13599,"10"-7"-13523,34-18-16,-29 21 4,-14 4-62,-1 0 1,0 0-1,0 0 1,0 0-1,1 1 1,-1-1 0,0 0-1,0 0 1,0 0-1,0 0 1,1 1-1,-1-1 1,0 0 0,0 0-1,0 0 1,0 0-1,0 1 1,0-1-1,0 0 1,0 0 0,0 1-1,1-1 1,-1 0-1,0 0 1,0 0-1,0 1 1,0-1 0,0 0-1,0 0 1,0 0-1,0 1 1,-1-1 0,-5 16 210,5-15-198,0-1 0,0 1 0,1 0 0,-1-1 0,0 1 0,0-1 0,0 1 0,0-1 0,0 1 0,0-1 0,0 0 0,0 0 1,0 1-1,0-1 0,0 0 0,0 0 0,0 0 0,0 0 0,0 0 0,0 0 0,-2-1 0,-6 1 239,9-1-245,0 1 0,0 0 0,0 0 0,0-1 1,0 1-1,0 0 0,0 0 0,0-1 0,0 1 0,-1 0 0,1 0 0,0-1 0,0 1 0,0 0 0,0 0 1,-1-1-1,1 1 0,0 0 0,0 0 0,0 0 0,-1 0 0,1-1 0,0 1 0,0 0 0,-1 0 0,1 0 1,0 0-1,0 0 0,-1 0 0,1 0 0,0 0 0,-1 0 0,1 0 8,-19-7 247,1-11-20,17 16-221,2 3 63,-1-1-84,0 0 0,0 0 1,0 0-1,0 1 1,0-1-1,0 0 1,0 0-1,0 0 1,0 0-1,0 1 0,0-1 1,0 0-1,0 0 1,-1 0-1,1 0 1,0 0-1,0 1 0,0-1 1,0 0-1,0 0 1,0 0-1,0 0 1,0 0-1,-1 0 0,1 0 1,0 1-1,0-1 1,0 0-1,0 0 1,0 0-1,-1 0 0,1 0 1,0 0-1,0 0 1,0 0-1,0 0 1,0 0-1,-1 0 0,1 0 1,0 0-1,0 0 1,0 0-1,0 0 1,-1 0-1,1 0 0,0 0 1,0 0-1,0 0 1,0 0-1,0 0 1,-1-1-1,0 2 0,1-1-1,-1 0 1,0 1 0,1-1-1,-1 0 1,1 1 0,-1-1-1,0 1 1,1-1 0,-1 1-1,1-1 1,-1 1 0,1 0 0,0-1-1,-1 1 1,1-1 0,0 1-1,-1 0 1,1-1 0,0 1-1,-1 1 1,1-2 0,0 1-1,0 0 1,-1-1 0,1 1 0,0 0-1,-1-1 1,1 1 0,0 0-1,-1-1 1,1 1 0,-1-1 0,1 1-1,-1-1 1,1 1 0,-1-1-1,1 1 1,-1-1 0,1 0 0,-1 1-1,0-1 1,0 1 0,0-1 22,1 0-40,-1 0 6,0 0 2,2 28 3,-1-27 10,0 0 0,1 0 1,0 1-1,-1-1 0,1 0 0,0 0 0,-1 0 0,1 0 1,0 0-1,0 0 0,0 0 0,0 0 0,0-1 0,0 1 1,1 1-1,10 10 91,-9-6-50,-1 0 0,1 0 1,-1 0-1,-1 0 0,1 0 0,-1 1 1,0-1-1,-1 0 0,1 1 0,-1-1 1,-1 1-1,-1 9 0,1-7 68,0 0 0,-1-1-1,-1 1 1,0 0 0,0-1 0,0 1-1,-1-1 1,-7 11 0,2-6 70,-1 0-1,-1 0 1,0-2-1,-1 1 1,-19 14-1,16-13-349,11-7-2705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2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5224,'0'0'6464,"11"-9"-6023,-5 5-378,11-10 265,0 0 0,-1 0 0,20-24 0,-14 7 451,0-2 1,-2-1 0,28-66-1,-41 83-266,1 1 0,10-16 0,-18 31-482,0 1 1,0-1 0,1 1-1,-1-1 1,0 0 0,0 1-1,1 0 1,-1-1-1,0 1 1,1-1 0,-1 1-1,1-1 1,-1 1 0,0-1-1,1 1 1,-1 0 0,1-1-1,-1 1 1,1 0-1,-1 0 1,1-1 0,-1 1-1,1 0 1,0 0 0,-1 0-1,1 0 1,-1 0 0,1-1-1,-1 1 1,1 0-1,0 0 1,-1 0 0,1 1-1,-1-1 1,1 0 0,-1 0-1,1 0 1,-1 0-1,1 0 1,0 1 0,-1-1-1,1 0 1,-1 1 0,1-1-1,-1 0 1,0 1 0,1-1-1,0 1 1,1 2 24,1 1-1,-1-1 1,0 1 0,0-1-1,-1 1 1,3 6 0,3 10 42,-1 1-1,0-1 1,3 32 0,-8-43-34,0 0 0,-1 0 0,0 0 0,0 0 0,-1 0 0,0-1 0,-1 1 0,0 0 1,0 0-1,-1-1 0,-4 10 0,6-18-51,1 1 0,-1-1 0,1 1 1,-1-1-1,1 1 0,-1-1 0,0 1 0,1-1 1,-1 1-1,0-1 0,1 0 0,-1 1 0,0-1 1,1 0-1,-1 0 0,0 1 0,0-1 0,1 0 1,-1 0-1,0 0 0,0 0 0,1 0 0,-1 0 1,0 0-1,0 0 0,1-1 0,-1 1 1,0 0-1,0 0 0,1 0 0,-1-1 0,0 1 1,1-1-1,-1 1 0,0 0 0,0-2 0,-31-19 245,22 13-180,0 2 42,1-2 0,-16-15 0,20 17-50,4 6-27,1 0-41,0-1 0,0 1 0,1 0-1,-1 0 1,0-1 0,0 1 0,0 0 0,0 0 0,0 0 0,0-1 0,0 1-1,0 0 1,0 0 0,0 0 0,1-1 0,-1 1 0,0 0 0,0 0 0,0 0-1,0 0 1,1-1 0,-1 1 0,0 0 0,0 0 0,0 0 0,1 0 0,-1 0-1,0 0 1,0 0 0,0 0 0,1-1 0,11 7-19,-9-4 13,-1-1 0,1 0-1,0 0 1,-1 0 0,1 0-1,0 0 1,0-1 0,0 1-1,3 0 1,7 0-4,1-1 0,-1 0 0,1 0 1,-1-2-1,1 1 0,-1-2 0,1 0 0,-1 0 0,0-1 1,0-1-1,-1 0 0,0-1 0,1 0 0,-2-1 0,21-15 1,-25 16 31,0-1 1,0 0-1,0 0 1,-1 0-1,0-1 1,-1 0-1,0 0 1,0 0-1,0-1 0,4-13 1,-11 32 63,1 0 0,-1 1-1,1 17 1,1-20-83,0-1 0,0 1 0,1-1-1,0 1 1,1-1 0,0 1 0,0-1 0,3 9 0,0-8 11,-1 1 0,0-1 1,1 0-1,10 13 1,-14-19-6,0-1 0,1 0 1,-1 1-1,0-1 1,1 0-1,-1 0 0,0 0 1,1 0-1,-1 0 1,1 0-1,0 0 1,-1 0-1,1-1 0,0 1 1,-1-1-1,1 1 1,0-1-1,0 0 0,0 1 1,-1-1-1,1 0 1,0 0-1,0 0 0,0-1 1,2 1-1,4-4 31,0 0-1,0 0 1,-1 0-1,0-1 1,0 0-1,0 0 0,0-1 1,-1 0-1,0 0 1,0 0-1,-1-1 1,5-7-1,-3 5 19,0 0-1,1 1 1,0 0 0,0 0-1,0 1 1,17-12-1,-24 19-53,-1 0-1,1-1 1,0 1-1,-1-1 1,1 1-1,-1 0 1,1-1-1,0 1 1,-1 0-1,1 0 1,0 0-1,0 0 1,-1-1-1,1 1 1,0 0-1,-1 0 1,1 0-1,0 0 1,0 0-1,-1 1 1,1-1-1,0 0 1,-1 0-1,1 0 1,0 1-1,-1-1 1,1 0-1,0 1 1,-1-1-1,1 0 1,-1 1-1,1-1 1,-1 1-1,1-1 1,-1 1-1,1-1 1,-1 1-1,1-1 1,-1 1-1,0 0 1,1-1-1,-1 1 1,0 0-1,1-1 1,-1 2-1,2 5 20,-1-1-1,1 1 1,-1 0-1,0 9 0,2 8 60,-3-23-80,0-1-1,0 1 1,0 0-1,1-1 1,-1 1 0,0 0-1,1-1 1,-1 1 0,0-1-1,1 1 1,-1-1 0,1 1-1,-1-1 1,1 1-1,-1-1 1,1 1 0,0-1-1,-1 0 1,1 1 0,-1-1-1,1 0 1,0 0-1,-1 1 1,1-1 0,1 0-1,-1 0 2,1 0-1,-1 0 1,0 0-1,1-1 0,-1 1 1,0 0-1,1-1 1,-1 1-1,0-1 1,0 0-1,0 1 0,2-2 1,4-4 14,0 0 0,0 0 0,7-9 0,-8 9 10,-6 6-28,31-28 82,-29 27-80,-1-1 0,1 1 1,-1 0-1,1 0 0,0 0 0,-1 0 0,1 0 1,0 1-1,-1-1 0,1 0 0,0 1 1,0-1-1,0 1 0,0 0 0,-1 0 0,1-1 1,0 1-1,0 0 0,2 1 0,-3 0-3,0 0 0,0 1-1,1-1 1,-1 0 0,-1 1-1,1-1 1,0 1 0,0 0 0,-1-1-1,1 1 1,0 0 0,-1-1-1,0 1 1,1 0 0,-1-1-1,0 1 1,0 0 0,0 0 0,0-1-1,-1 4 1,3 11-2,-1-9 3,1-1 1,-1 0 0,1 1 1,0-1-1,1 0 1,-1 0-1,5 6 1,-6-10-2,0-1 0,1 1 0,-1-1 0,0 1 0,1-1 0,0 1 0,-1-1 0,1 0 0,0 0 0,0 0 0,0 0 0,0 0 0,-1 0 0,1-1 0,0 1 0,1-1 0,-1 1 0,0-1 0,0 0 0,0 0 0,0 0 0,0 0 0,3 0 0,6-1-4,-1 0 1,1-1 0,-1 0 0,0-1 0,0 0 0,0 0 0,0-1 0,0 0 0,-1-1-1,0 0 1,11-8 0,-7 5 40,-21 18-6,-18 16-6,9-13-19,-13 12 9,28-23-17,1 0 1,-1 0 0,1-1 0,0 2-1,0-1 1,0 0 0,0 0 0,0 0-1,0 0 1,1 1 0,-1-1 0,1 0-1,0 0 1,-1 5 0,1-6-2,0-1 0,1 0 0,-1 1 1,0-1-1,0 0 0,0 0 0,0 1 0,0-1 1,1 0-1,-1 1 0,0-1 0,0 0 0,0 0 0,1 1 1,-1-1-1,0 0 0,1 0 0,-1 0 0,0 1 1,0-1-1,1 0 0,-1 0 0,0 0 0,1 0 1,-1 0-1,0 0 0,1 0 0,-1 1 0,0-1 0,1 0 1,-1 0-1,0 0 0,1 0 0,-1 0 0,0-1 1,1 1-1,-1 0 0,0 0 0,1 0 0,-1 0 1,0 0-1,1 0 0,-1-1 0,20-5-24,-15 4 21,0 0 16,0-1 0,0 1 0,0-1 0,9-7 0,9-4 26,-22 14-36,-1 0-1,0-1 1,0 1 0,0 0-1,1 0 1,-1 0-1,0 0 1,0 0 0,1 0-1,-1 0 1,0 0-1,0 0 1,1 0-1,-1 0 1,0 0 0,0 0-1,1 0 1,-1 0-1,0 0 1,1 0 0,-1 0-1,0 0 1,0 0-1,1 0 1,-1 0 0,0 0-1,0 0 1,0 1-1,1-1 1,-1 0-1,0 0 1,0 0 0,0 0-1,1 1 1,-1-1-1,0 0 1,0 1 0,3 12 2,-6 18-5,2-30 2,-5 32 0,-2-1 0,-1 0 0,-2 0 0,-20 41 0,26-61 0,1-4 13,0 0 0,0 0 0,0 0 0,-1 0 0,-1-1 0,-10 13 0,14-18 2,0 0-1,0 0 1,0-1 0,-1 1 0,1-1-1,0 1 1,-1-1 0,-3 2 0,5-3-11,1 0 0,-1 0 0,1 0 0,-1 1 0,1-1 0,0 0 0,-1 0 0,1 0 1,-1 0-1,1 0 0,-1-1 0,1 1 0,0 0 0,-1 0 0,1 0 0,-1 0 0,1 0 0,-1-1 1,1 1-1,0 0 0,-1 0 0,1 0 0,-1-1 0,1 0-1,-1 0 1,1 0-1,-1 0 0,1 0 1,-1 0-1,1 0 0,0 0 1,-1 0-1,1 0 0,0 0 1,0 0-1,0 0 1,0 0-1,0-2 0,0-2-4,1 1-1,0-1 0,0 0 1,1 0-1,-1 0 1,1 1-1,0-1 1,0 1-1,0-1 0,1 1 1,0 0-1,0 0 1,0 0-1,5-5 0,5-4-11,0 1-1,24-17 0,31-18-54,-33 24 45,-1-1 0,-2-1-1,0-2 1,47-52 0,-58 55 15,-1-2 1,-2 0-1,0-1 0,-2-1 1,-1 0-1,11-32 1,-18 42 16,-5 12-4,0-1 1,-1 0-1,1 0 0,-1 0 0,0 0 0,-1 0 0,0 0 1,0-1-1,0-9 0,-1 17-5,0 0 0,0 0 1,0 0-1,0 0 0,0 0 0,0-1 0,-1 1 1,1 0-1,0 0 0,0 0 0,0 0 0,0 0 1,0 0-1,0 0 0,0 0 0,0 0 0,0 0 1,0 0-1,0 0 0,0 0 0,0 0 0,0 0 1,0 0-1,0 0 0,0-1 0,-1 1 0,1 0 1,0 0-1,0 0 0,0 0 0,0 0 0,0 0 1,0 0-1,0 0 0,0 0 0,0 0 0,0 0 1,0 0-1,0 0 0,-1 0 0,1 0 1,0 0-1,0 0 0,0 1 0,0-1 0,0 0 1,0 0-1,0 0 0,0 0 0,0 0 0,0 0 1,0 0-1,0 0 0,0 0 0,0 0 0,-1 0 1,1 0-1,0 0 0,0 0 0,0 0 0,-6 8 2,-5 10-3,5-3-9,-1 0 0,2 0 0,0 1 0,0-1 0,2 1 0,0 0 0,1 0 0,0 1 0,2 21-1,0-28 14,1-1 0,0 1-1,0-1 1,1 0-1,1 1 1,-1-1-1,1 0 1,1 0 0,0-1-1,0 1 1,1-1-1,0 0 1,0 0-1,1 0 1,0-1-1,0 0 1,11 10 0,-14-15 2,-1-1 0,0 1 0,1-1 0,-1 0 0,1 0 0,-1 0 0,1 0 0,0 0 1,-1 0-1,1-1 0,0 0 0,-1 1 0,1-1 0,0 0 0,0 0 0,-1 0 1,1-1-1,0 1 0,0-1 0,-1 1 0,1-1 0,2-1 0,0 0 9,-1 1 1,0-1-1,0-1 0,0 1 0,0-1 1,0 1-1,-1-1 0,1 0 0,-1 0 1,0-1-1,1 1 0,1-4 0,0-5 95,-12 11-29,5 2-73,0 0 1,0 0-1,0 0 0,0 0 1,1 1-1,-1-1 1,0 0-1,1 1 1,-1-1-1,-1 3 1,2-2-5,0-1 0,0 1 0,0 0 0,0 0 0,0-1 0,0 1 0,1 0 0,-1 0 0,1 0 0,0 0 0,-1 0 0,1 0 0,0 0 0,0-1-1,0 1 1,0 0 0,1 0 0,-1 0 0,0 0 0,1 0 0,-1 0 0,1 0 0,0-1 0,0 1 0,1 2 0,3 3 12,-1 0 0,2-1-1,-1 0 1,13 10 0,-4-2-22,-10-11-73,0 0 0,0 0 1,0 0-1,0-1 0,6 3 1,2-2-4352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10848,'0'0'1176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49:2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 6928,'0'0'4105,"12"-1"-3658,36-5 723,72-19 1,-116 24-1054,0-1 1,0 1 0,0-1-1,0 0 1,-1 0-1,1 0 1,-1-1-1,1 1 1,-1-1-1,0 0 1,0 0 0,0 0-1,-1 0 1,5-6-1,-6 7-72,0 0 0,0 1 1,-1-1-1,1 0 0,0 0 0,-1 0 0,1 0 0,-1 0 0,0 0 0,0 0 0,1 0 1,-1 0-1,0 0 0,-1 0 0,1 0 0,0 0 0,-1 0 0,1 0 0,-1 0 0,1 1 1,-1-1-1,0 0 0,0 0 0,0 0 0,0 1 0,0-1 0,0 0 0,-1 1 0,1-1 0,0 1 1,-1 0-1,-1-2 0,1 1-19,-1 1 0,1-1 1,-1 1-1,0 0 0,1 0 1,-1 0-1,0 0 0,0 0 1,1 1-1,-1-1 0,0 1 1,0 0-1,0 0 0,0 0 1,0 0-1,0 0 0,-4 2 0,4-2-7,-1 1-1,1 0 0,-1 0 0,1 0 1,-1 0-1,1 1 0,0-1 1,-1 1-1,1 0 0,0 0 0,0 0 1,0 0-1,-3 4 0,5-5-6,-1 1 0,1 0 0,-1-1 0,1 1 0,0 0 1,0 0-1,-1 0 0,2 0 0,-1 0 0,0 0 0,0 0 0,0 0 0,1 0 0,0 0 0,-1 1 0,1-1 0,0 0 0,0 0 0,0 0 0,0 1 0,0-1 0,1 0 1,-1 0-1,1 0 0,-1 0 0,1 1 0,0-1 0,0 0 0,0 0 0,0 0 0,0-1 0,0 1 0,0 0 0,1 0 0,-1 0 0,1-1 0,-1 1 0,1-1 1,0 0-1,0 1 0,-1-1 0,5 2 0,6 3 24,0-1 1,0-1 0,1 0-1,0-1 1,-1 0 0,1-1-1,0 0 1,0-1-1,0 0 1,1-1 0,-1-1-1,0 0 1,0-1 0,0 0-1,-1-1 1,19-7-1,-8 2 32,0-1-1,0-2 0,-1 0 0,-1-1 0,0-1 0,-1-1 1,34-31-1,-37 27-22,-2 0 0,0-1 0,-2 0 1,21-38-1,-11 18-10,-12 21-23,-1-1 0,0 0-1,8-27 1,-15 39-10,-1-1 0,0 0 0,0 0 0,-1 0 0,0 0 1,-1 0-1,1 0 0,-2 0 0,1 0 0,-1 0 0,-3-14 0,3 21-3,1 0 0,-1 0 0,1 0-1,-1 0 1,1 0 0,-1 1 0,0-1 0,0 0 0,1 0-1,-1 0 1,0 1 0,0-1 0,0 1 0,0-1 0,0 0 0,0 1-1,0 0 1,0-1 0,0 1 0,0 0 0,0-1 0,0 1-1,0 0 1,0 0 0,0 0 0,0 0 0,0 0 0,0 0 0,-1 0-1,1 0 1,0 0 0,0 1 0,0-1 0,0 0 0,0 1-1,-1 0 1,-4 0-6,1 1 0,-1 1-1,1-1 1,0 1 0,-8 4-1,6-1 6,1 0-1,-1 1 1,1-1-1,0 1 1,1 0-1,-1 1 1,1-1-1,1 1 0,0 0 1,-6 14-1,4-4-1,0-1 0,1 1 0,1 0 0,-2 23 0,4-20 4,0 0 0,2-1 0,0 1 0,5 24 0,-4-35 0,2 0 0,-1 0 0,1-1 0,1 1 0,-1-1 0,2 1 0,-1-1 0,1 0 0,1-1 0,9 12 0,-13-16 12,1-1-1,0 0 1,0 0-1,1 0 0,-1 0 1,0 0-1,1-1 1,0 0-1,-1 0 0,1 0 1,0 0-1,0 0 1,0-1-1,1 0 0,-1 1 1,0-2-1,0 1 1,1 0-1,-1-1 0,0 0 1,1 0-1,-1 0 1,0-1-1,1 1 0,-1-1 1,0 0-1,0 0 1,0-1-1,0 1 0,0-1 1,0 0-1,0 0 1,0 0-1,0 0 0,-1-1 1,1 0-1,-1 1 1,0-1-1,3-4 0,-1 1 6,-1 2 12,0-1-1,-1 0 1,1 1-1,4-11 1,-7 14-23,-1 0 0,1-1 0,-1 1 0,1 0 0,-1-1 0,0 1 0,0-1 0,1 1 0,-1-1 0,0 1 0,0-1 0,-1 1 0,1-1 0,0 1 0,0 0 0,-1-1 0,1 1 0,0-1 0,-1 1 0,0 0 0,1-1 0,-1 1 0,0 0 0,0-1 0,-1 0 0,1 1-1,0 0 0,-1 0 0,0 0-1,1 0 1,-1 1 0,1-1-1,-1 0 1,0 1 0,0 0 0,1-1-1,-1 1 1,0 0 0,0 0-1,1 0 1,-1 0 0,0 0 0,0 0-1,1 0 1,-1 1 0,0-1-1,-2 1 1,-34 13 46,35-12-49,0-1 1,0 1-1,0 0 1,0 0-1,0 0 1,1 1-1,-1-1 0,1 1 1,-1-1-1,1 1 1,0 0-1,0 0 1,0 0-1,1 0 0,-1 0 1,1 0-1,-1 0 1,1 1-1,0-1 1,0 4-1,0-2-4,1 0 1,1-1-1,-1 1 1,0-1-1,1 1 0,0 0 1,0-1-1,1 1 0,-1-1 1,1 0-1,0 1 1,0-1-1,0 0 0,5 6 1,-5-6 3,1 0 0,0 0-1,1-1 1,-1 1 0,0-1 0,1 0 0,0 0 0,0 0 0,0 0 0,0-1 0,0 0 0,1 0 0,-1 0 0,1 0 0,-1-1 0,1 1 0,0-1-1,-1 0 1,1-1 0,0 1 0,0-1 0,5 0 0,6-1 43,0-1 0,-1-1 0,1 0-1,-1-1 1,22-9 0,15-12 122,-40 18-93,0 0 1,20-6 0,-17 7-2,-1-1 1,22-13 0,-1 1 59,-36 20-130,1-1-1,0 0 1,0 0-1,0 0 0,0 1 1,0-1-1,0 0 0,0 0 1,0 0-1,0 1 1,0-1-1,0 0 0,0 0 1,0 0-1,0 1 1,0-1-1,0 0 0,0 0 1,0 0-1,0 1 0,0-1 1,0 0-1,0 0 1,0 0-1,0 1 0,1-1 1,-1 0-1,0 0 1,0 0-1,0 1 0,0-1 1,0 0-1,1 0 0,-1 0 1,0 0-1,0 0 1,0 0-1,0 1 0,1-1 1,-1 0-1,0 0 1,0 0-1,0 0 0,1 0 1,-1 0-1,0 0 1,0 0-1,1 0 0,-1 0 1,0 0-1,0 0 0,0 0 1,1 0-1,-1 0 1,0 0-1,0 0 0,0 0 1,1 0-1,-1-1 0,-11 23 54,9-20-43,-5 10 19,-2 3 19,-13 29 1,20-38-46,0-1 1,1 1-1,-1-1 0,1 1 1,0 0-1,1 0 1,-1 0-1,1-1 1,1 10-1,-1-14-5,0 0 0,1 0-1,-1 0 1,0 0 0,1 0 0,-1 0 0,0 0-1,1 0 1,-1 0 0,1-1 0,0 1 0,-1 0-1,1 0 1,0 0 0,-1-1 0,1 1 0,0 0-1,0-1 1,-1 1 0,1-1 0,0 1 0,0-1 0,0 1-1,0-1 1,0 0 0,0 1 0,0-1 0,0 0-1,0 0 1,0 0 0,0 0 0,0 0 0,0 0-1,0 0 1,0 0 0,0 0 0,0 0 0,0 0-1,0-1 1,0 1 0,1-1 0,4-1 8,0 1 0,-1-1 0,1-1 0,-1 1 0,9-6 0,5-6 11,-2 0 1,0 0-1,0-2 1,-1 0-1,-1-1 0,-1-1 1,19-30-1,-14 17-10,-2-1 0,-2-1 0,23-69 0,-29 79-5,-6 18-5,-1 0 1,0-1 0,0 1 0,0-1-1,-1 1 1,0-1 0,0 1-1,-1-1 1,1-7 0,-1 13-1,0 0 1,0 0 0,0 0-1,0 0 1,0 0 0,0 0-1,0 0 1,0 0 0,0 0-1,0-1 1,0 1 0,0 0-1,0 0 1,0 0 0,0 0-1,0 0 1,0 0 0,0 0-1,-1 0 1,1 0 0,0 0-1,0 0 1,0 0 0,0 0-1,0 0 1,0 0 0,0-1-1,0 1 1,0 0 0,0 0-1,0 0 1,0 0 0,0 0-1,-1 0 1,1 0 0,0 0-1,0 0 1,0 0 0,0 0-1,0 0 1,0 0 0,0 0-1,0 0 1,0 0 0,0 0-1,0 0 1,-1 0 0,1 0-1,0 1 1,0-1 0,0 0-1,0 0 1,0 0 0,0 0-1,0 0 1,0 0 0,0 0-1,0 0 1,0 0 0,0 0-1,0 0 1,0 0 0,-7 8 3,-4 10-16,-5 15 9,-19 57 0,30-76 12,1 1 0,1-1 0,1 1 0,0 0 0,0 0 0,2-1 0,0 17 0,1-24-5,0-1 0,0 0 1,0 0-1,1 0 1,0 0-1,0 0 0,0 0 1,6 10-1,-6-14 0,-1 0-1,0 0 1,1-1-1,-1 1 1,1 0-1,-1-1 1,1 1 0,0-1-1,0 0 1,0 1-1,0-1 1,0 0 0,0 0-1,0 0 1,0-1-1,0 1 1,1 0-1,-1-1 1,0 1 0,0-1-1,1 0 1,-1 0-1,0 0 1,0 0-1,1 0 1,3-1 0,1-1 9,0 0 1,1-1 0,-1 0 0,0-1-1,0 1 1,0-1 0,-1 0-1,1-1 1,7-7 0,-5 5 7,-3 1 24,1-1-1,-1-1 1,0 1-1,-1-1 1,7-11-1,-10 16-17,-1 0 0,1-1 0,-1 1 0,0-1-1,0 1 1,0-1 0,-1 1 0,1-1 0,-1 1 0,0-1 0,0-4 0,2 7-37,2 5-7,4 11-20,-7-13 31,8 16 41,-1 1 0,11 37 0,-5-13 118,-13-41-141,0 0 0,0 1 0,0-1 1,0 0-1,0 0 0,0 0 0,0 0 1,1 0-1,-1 0 0,1 0 0,0-1 1,0 1-1,-1 0 0,1-1 0,0 1 1,0-1-1,0 0 0,1 0 1,-1 0-1,0 0 0,0 0 0,1 0 1,-1-1-1,0 1 0,1-1 0,-1 1 1,0-1-1,6 0 0,-2-1 12,0 1 1,0-1-1,0-1 0,0 1 1,0-1-1,0 0 0,0-1 0,-1 1 1,1-1-1,4-3 0,73-50 450,-83 56-470,1-1 0,-1 1 0,0 0 0,0 0 0,0 0 0,0-1 0,0 1 0,1 0 0,-1 0 0,0 0 0,0 0 0,0 0 0,1-1 0,-1 1 0,0 0 0,0 0 0,1 0 0,-1 0 1,0 0-1,0 0 0,0 0 0,1 0 0,-1 0 0,0 0 0,0 0 0,1 0 0,-1 0 0,0 0 0,0 0 0,1 0 0,-1 0 0,0 0 0,0 0 0,1 0 0,-1 0 0,0 0 0,0 0 1,0 1-1,1-1 0,-1 0 0,0 0 0,0 0 0,0 0 0,1 1 0,-1-1 0,0 0 0,0 14 134,-1 0-105,2-13-24,-1 1 0,1 0 0,0-1 0,-1 1 0,1 0 0,0-1 0,0 1-1,0-1 1,1 0 0,-1 1 0,0-1 0,0 0 0,1 0 0,1 2 0,-2-3-5,-1 0 0,1 1 0,-1-1 0,0 0 0,1 0 0,0 0 0,-1 1 0,1-1 0,-1 0 0,1 0 0,-1 0 0,1 0 0,-1 0 0,1 0 0,-1 0 0,1 0 0,-1 0 0,1 0 0,-1 0 0,1-1 0,-1 1 0,1 0 0,-1 0 0,1 0 0,-1-1 0,1 1 0,-1 0 0,1-1 0,-1 1 0,0 0 0,1-1 0,-1 1 0,1 0 0,-1-1 0,0 1 0,0-1 0,1 1 0,-1-1 0,0 1 1,0-1-1,1 1 0,-1-1 0,0 1 0,0-1 0,0 1 0,0-1 0,0 1 0,0-1 0,0 0 0,4-18 128,-1 0 0,0 0 0,-1-37 0,-2 55-132,1-1 1,0 0-1,-1 0 0,1 1 1,0-1-1,0 1 1,0-1-1,0 1 1,1-1-1,-1 1 1,0 0-1,0-1 1,1 1-1,-1 0 1,1 0-1,-1 0 1,1 0-1,0 0 1,2-1-1,-1 0 0,1 1 0,-1-1 0,1 1 0,-1 0 0,1 0 0,-1 0 0,1 0 0,-1 0 0,6 1 0,-7 0 6,0 0 0,0 1 1,0-1-1,0 1 0,0 0 1,0 0-1,0-1 0,0 1 0,0 1 1,0-1-1,-1 0 0,1 0 1,0 1-1,-1-1 0,1 1 0,-1-1 1,1 1-1,-1-1 0,0 1 1,2 3-1,1 3 56,-1 0 0,0 0 0,4 15 0,7 16 77,-13-39-127,0 1-1,0-1 1,1 1 0,-1-1 0,0 1 0,0-1 0,0 0 0,1 0 0,-1 0 0,0 0 0,0 0 0,0 0 0,1 0 0,-1 0 0,0 0 0,0 0 0,0-1 0,1 1 0,-1-1 0,0 1 0,2-2 0,27-11 139,-17 8-43,-9 12-14,-6 21 41,0-13-96,1-4-17,0-2 30,1 0 0,0 0 0,1 0 0,2 17 0,-2-24-37,-1 1-1,1-1 1,0 0 0,0 0-1,0 0 1,0 0-1,0 0 1,1 0 0,-1 0-1,1 0 1,-1 0 0,1-1-1,-1 1 1,1 0 0,0-1-1,0 0 1,0 1 0,0-1-1,0 0 1,0 0 0,0 0-1,0 0 1,0 0-1,4 0 1,1 0 8,0 1 0,0-1-1,0-1 1,0 1 0,0-1-1,8-1 1,8-2-3751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7T17:43:25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2208,'0'0'11032,"11"-6"-10748,2-3-162,-7 4-10,0 1 1,1 0-1,-1 1 1,1 0-1,0 0 0,10-3 1,12 4 696,-7 1-515,54-17 579,-58 12-649,0 1 0,0 2 0,1-1 0,23 0 0,50 4 661,-47 4-186,-20-1-404,-21-3-229,0 1-1,0-1 1,0 0-1,0 1 1,0 0-1,0 0 1,-1 0-1,1 0 1,0 1-1,-1 0 1,1-1-1,-1 1 1,0 0-1,0 1 1,1-1-1,-1 1 1,3 3-1,2 2 171,-7-7-215,0 0 0,0-1-1,0 1 1,0 0 0,-1 0 0,1 0 0,0-1-1,-1 1 1,1 0 0,-1 0 0,1 0 0,-1 0 0,1 0-1,-1 0 1,0 0 0,1 0 0,-1 0 0,0 0 0,0 3-1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3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16384,'0'0'1663,"71"56"-2935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7T17:43:27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2104,'0'0'17649,"10"-1"-17456,76-7 380,-75 7-350,0 0-1,1 1 1,-1 0-1,19 2 0,27 5 317,-26-3-219,0-1 0,58-2 0,-75-3-205,-12 2-92,0 0 0,1-1 0,-1 1 1,0 0-1,0 0 0,0 0 0,0 0 1,4 1-1,-2 0 8,0-1 0,0 1 0,0-1 0,0 0-1,0-1 1,0 1 0,5-1 0,-6 0-4,1 0 0,0 1-1,-1 0 1,1-1 0,0 2 0,-1-1-1,1 0 1,0 1 0,3 0 0,-4 0 5,0-1 1,0 1-1,0-1 1,0 0 0,0 0-1,0 0 1,0 0-1,0-1 1,0 1 0,0-1-1,0 0 1,0 0-1,0 0 1,0 0 0,5-3-1,2-2-84,0 0-1,0-1 1,11-9 0,23-27-3092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16072,'0'0'3879,"51"4"-3975,-34 2 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8032,'0'0'16769,"8"1"-16292,24 1-34,-29-2-344,1 0 0,0-1 1,-1 1-1,1-1 1,0 0-1,-1 0 1,1 0-1,3-2 0,11-2 254,104-13 1285,-102 17-1198,1 0-1,0 2 1,39 4-1,-41 1 39,-16-5-261,1 0 0,-1 0 0,1 0 0,-1-1 0,6 1 0,-2 1 693,-10 2-3027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10448,'0'0'15591,"-6"9"-15024,2-3-422,-2 3 144,1-1-1,0 2 1,0-1-1,-6 17 1,10-21-117,-1 0-1,1 0 1,0 0 0,0 0 0,1 0 0,-1 0 0,1 0-1,0 0 1,0 0 0,1 0 0,0 0 0,0 0 0,0 0-1,0 0 1,1 0 0,-1-1 0,1 1 0,1 0 0,-1-1-1,1 1 1,-1-1 0,1 0 0,0 0 0,5 4 0,-6-6-118,0-1 0,0 1 0,0-1 1,0 0-1,1 1 0,-1-1 0,1 0 1,-1 0-1,1 0 0,-1-1 0,6 2 0,-7-2-207,0 0-1,0 0 0,0 0 0,1 0 0,-1 0 0,0 0 1,0 0-1,0 0 0,0 0 0,0-1 0,0 1 0,0 0 1,0-1-1,0 1 0,0-1 0,0 1 0,0-1 0,0 0 0,0 1 1,0-1-1,-1 0 0,1 1 0,0-1 0,0 0 0,-1 0 1,1 0-1,0 0 0,0-1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41 8432,'0'0'12890,"-1"11"-12267,1-2-480,0 4 127,-1 1 0,0-1 1,-4 18-1,2-21-5,1 0 0,0 1 1,1-1-1,0 0 1,0 0-1,1 1 1,1-1-1,0 0 0,0 0 1,1 1-1,0-1 1,1 0-1,7 18 1,-8-24-131,0 0 0,0 0 0,1 0 0,-1 0 1,1 0-1,0-1 0,-1 1 0,5 2 1,-5-4-75,0-1 0,-1 0 0,1 0 0,0 0 0,0 0 0,0-1 0,0 1 0,1 0 0,-1-1 0,0 0 0,0 1 1,0-1-1,0 0 0,1 0 0,-1 0 0,0 0 0,0-1 0,0 1 0,4-2 0,-1 1 28,0-1 0,1-1 0,-1 1 0,0-1 0,0 0 0,-1 0 0,1 0 0,0-1 0,-1 0 0,0 0 0,0 0-1,4-5 1,3-5 228,-1 0-1,15-27 0,-18 30-134,-5 7-80,1 1 0,-1-1 0,0 0 0,0 0 0,-1-1 0,1 1-1,-1 0 1,0 0 0,0-1 0,1-6 0,-3 34-73,0-16-29,0 1-1,1 0 1,0-1 0,1 1 0,0 0 0,0-1 0,4 14 0,-4-18 0,0 0 0,0 1 0,1-1 0,0 0 0,0 0 0,0 0 0,0 0 0,0 0 0,0-1 0,1 1 0,-1-1 0,1 1 0,0-1 0,0 0 0,0 0 0,0 0 0,0 0 0,0-1 0,0 1 0,1-1 0,-1 0 0,0 0 0,1 0 0,-1 0 0,1-1 0,-1 1 0,5-1 0,-1 0 0,0-1 0,-1 0 0,1 0 0,-1 0 0,1-1 0,-1 0 0,0 0 0,0 0 0,0-1 0,0 0 0,0 0 0,0-1 0,9-8 0,-5 4 0,-1-1 0,0-1 0,0 0 0,-1 0 0,-1-1 0,1 0 0,-2 0 0,1 0 0,-2-1 0,0 0 0,0 0 0,5-21 0,-10 29 0,0 1 0,1-1 0,-2 1 0,1-1 0,0 1 0,-1-1 0,1 1 0,-1-1 0,0 1 0,0 0 0,0-1 0,-3-5 0,1 4 0,0 0 0,0 1 0,0-1 0,0 0 0,-1 1 0,-6-7 0,6 9 78,0-1-1,1 1 1,-1-1-1,0 1 1,0 0-1,0 0 1,0 1-1,0-1 1,-1 1-1,-5-1 1,-4 0-605,-26 0 0,13 2-3207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9144,'0'0'11513,"0"7"-11153,-1 34 633,1-41-668,38 3 1910,-27-2-1991,0 0-1,0-1 1,13-1 0,5-1 281,1 2 0,30 3 0,-37-2-142,21 1 476,-41-1-657,1-1 0,0 0 0,0 0-1,0-1 1,5-1 0,4 1-4144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11856,'0'0'5466,"8"5"-4978,21 12-17,-27-16-393,0-1 0,0 1 1,0 0-1,0-1 1,1 1-1,-1-1 0,0 1 1,0-1-1,0 0 0,0 0 1,0 0-1,3-1 0,5 1 206,9 2 56,0-1 0,0-1 0,-1-1 0,1 0 0,-1-1 0,1-2 0,29-8 0,-36 9-93,1 0 0,16-1-1,-16 2 113,-1 0 0,18-5-1,-20 3 224,1 0-1,14-9 0,-18 10-487,-5 3-3218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9240,'0'0'16434,"7"0"-16115,120-8 1359,-82 1-630,-35 5-317,1 0 0,16 0 406,-36 13-793,-1-10-1390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 11552,'0'0'7675,"8"2"-7207,18 6-126,-5-1 262,1-1-1,22 4 0,-40-10-432,0 0-1,1 0 0,-1-1 1,0 1-1,1-1 0,-1 0 1,0 0-1,0 0 0,0-1 1,1 1-1,-2-1 0,1 0 1,0 0-1,0-1 0,-1 1 1,1-1-1,-1 1 1,1-1-1,-1 0 0,3-4 1,-5 4-90,1 1 1,-1-1-1,0 0 1,0 0 0,0 1-1,0-1 1,-1 0 0,1 0-1,-1 0 1,0 0-1,0 0 1,0 0 0,0 0-1,0 0 1,-1-3 0,1 2-5,-1 0 1,0 0-1,0 0 1,0 1-1,-1-1 1,1 0-1,-1 1 1,0-1-1,0 1 1,-4-6-1,4 7-38,0 0-1,-1-1 0,1 1 1,-1 0-1,0 0 0,1 1 1,-1-1-1,0 0 1,0 1-1,0 0 0,0 0 1,0 0-1,-1 0 1,1 0-1,0 0 0,0 1 1,0 0-1,-1-1 1,1 1-1,0 1 0,-1-1 1,1 0-1,0 1 1,0 0-1,0-1 0,-1 1 1,1 0-1,-5 3 0,1 1 33,-1 0 0,1 0 0,-10 9 0,14-11-33,0 1 0,0-1 0,0 1 0,1-1 0,0 1 0,-1 0-1,1 0 1,1 0 0,-3 5 0,0 4 99,0 0-1,1 1 0,0-1 1,1 1-1,-1 19 1,3-29-85,0 0 1,0 0 0,1 0 0,-1 0 0,1 0 0,0 0 0,0 0 0,0 0 0,1 0-1,-1 0 1,1-1 0,0 1 0,0 0 0,0-1 0,0 0 0,1 1 0,-1-1 0,1 0 0,0-1-1,0 1 1,0 0 0,1-1 0,3 3 0,2 0 29,0 0 0,0-1 0,1 0 0,0-1 0,0 0 0,0-1 0,0 0 0,0 0 0,0-1 0,0 0 0,1-1 0,-1 0 0,0-1 0,1 0 0,13-3 0,0 1 928,-22 3-1291,-1 0 1,0 0-1,0 0 1,0 0-1,0 0 1,1 0-1,-1 0 1,0 0 0,0 0-1,0 1 1,0-1-1,0 0 1,1 1-1,-1-1 1,0 1-1,0-1 1,1 2-1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9040,'0'0'5672,"3"-7"-5178,10-21-100,-8 20 128,-3 8 895,1 1 418,-3-1-1790,1 0 0,-1 1 0,1-1 0,-1 0 0,0 0 1,1 0-1,-1 0 0,0 0 0,1 0 0,-1 1 0,1-1 0,-1 0 0,0 0 0,1 1 0,-1-1 0,0 0 0,0 0 0,1 1 0,-1-1 1,0 0-1,0 1 0,1-1 0,-1 0 0,0 1 0,0 0 0,4 12 568,-2-5-349,6 23 473,-1 0 0,-2 0 0,2 60 0,-12 98 2252,3-143-2131,-1 2 2486,3-48-3326,0 0 1,0 1-1,1-1 1,-1 0-1,0 1 0,0-1 1,1 0-1,-1 0 1,0 1-1,0-1 1,1 0-1,-1 0 1,0 1-1,1-1 1,-1 0-1,0 0 1,1 0-1,-1 0 0,0 1 1,1-1-1,-1 0 1,1 0-1,-1 0 1,0 0-1,1 0 1,-1 0-1,1 0 1,-1 0-1,0 0 1,1 0-1,-1 0 0,1 0 1,15-2 547,-14 1-544,47-9-22,7-3 0,-50 13 0,0-1 0,1 1 0,-1 0 0,0 0 0,1 0 0,10 3 0,-3-2 0,-12-1 0,0 0 0,-1 0 0,1 0 0,0 1 0,-1-1 0,1 0 0,-1 1 0,1-1 0,1 1 0,4-3 733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3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1125 8432,'0'0'6008,"10"-11"-5210,21-27-56,-3 0 1,39-70-1,40-121 1390,-83 174-1679,0-3-69,-2-1-1,-2-1 1,-4-1-1,-2 0 1,-2-1 0,2-67-1,-10 91-102,-3 24-96,1 1 1,-2-1-1,0 1 1,0-1-1,-4-16 1,4 29-150,0 0 1,0 0 0,0 0 0,-1 0-1,1 0 1,-1 0 0,1 0 0,-1 0-1,1 0 1,-1 0 0,1 0 0,-1 0-1,0 0 1,0 0 0,1 0 0,-1 0-1,-1 0 1,1 1-3,1-1 0,-1 1 0,0 0 0,1 0 1,-1 0-1,0 0 0,1 0 0,-1 0 0,0 0 0,1 0 0,-1 0 0,0 0 0,1 0 0,-1 0 1,0 0-1,1 0 0,-1 1 0,0-1 0,1 0 0,-1 1 0,0 0 0,-3 1 39,1 1 0,-1 0 0,1 0 0,0 1 0,0-1 0,0 1 1,-4 5-1,-5 13 25,0 0 1,2 1 0,0 0 0,2 1 0,1-1 0,-7 33 0,-13 152 348,21-132-247,3 0 0,3 0 0,4 0-1,19 111 1,-17-161-116,0 1 1,2-1-1,1-1 0,12 25 0,-16-41-38,0 0-1,1 0 0,0-1 0,0 0 0,14 14 0,-16-18-18,0 0 0,1-1 1,0 1-1,0-1 0,0 0 0,0 0 0,0-1 0,1 0 0,-1 0 0,1 0 0,6 1 0,-7-2-8,1-1-1,-1 0 1,0-1-1,0 1 0,0-1 1,0 0-1,0 0 1,0 0-1,-1-1 1,1 0-1,0 0 0,-1 0 1,1 0-1,7-6 1,7-6 79,33-30 0,-38 32-52,26-24 179,-2-1-1,-1-2 1,43-60 0,-76 94-195,7-10 151,0 0 0,14-14 0,-54 100 714,25-61-890,1 1 1,1 0 0,-1 0-1,2 0 1,0 0 0,0 0-1,1 0 1,0 0 0,1 0-1,0 0 1,1 0 0,0 0-1,0 0 1,2 0 0,-1-1-1,1 1 1,1-1 0,0 0-1,0 0 1,1-1 0,0 0-1,1 0 1,12 14 0,-17-21-3,-1-1 1,1 1-1,-1-1 1,1 0 0,0 1-1,-1-1 1,1 0-1,0 0 1,0 0-1,0 0 1,0 0 0,0 0-1,0-1 1,0 1-1,0-1 1,0 1-1,0-1 1,0 0 0,0 0-1,3 0 1,-2-1 6,0 1 1,0-1 0,0 0-1,0 0 1,0-1 0,0 1-1,0 0 1,-1-1 0,1 0-1,-1 0 1,1 0-1,3-3 1,-1-1 10,0 0 0,0 1 0,-1-2-1,1 1 1,-1-1 0,-1 1 0,1-1 0,-1 0 0,0 0-1,2-12 1,-3 10-19,-1 0-1,-1-1 1,0 1-1,0 0 1,-1 0-1,0-1 1,0 1 0,-1 0-1,0 0 1,-1 0-1,-6-15 1,-2 3-3,0 1 0,-1 0 0,-23-29 0,32 45 1,-1 1 0,1-1 0,-1 0 0,0 1 0,0 0 0,-1 0 0,1 0 0,-1 1 0,1 0 0,-1-1 0,0 1 0,0 1 0,0-1 0,0 1 0,-7-1 0,243 23 0,8-18 0,-180-3 0,-57 0 0,0 0 0,0 0 0,1-1 0,-1 1 0,0 0 0,0-1 0,0 1 0,0-1 0,2-1 0,-3 2 0,-1 0 0,1-1 0,-1 1 0,1-1 0,-1 1 0,0 0 0,1-1 0,-1 1 0,0-1 0,1 1 0,-1-1 0,0 1 0,0-1 0,1 1 0,-1-1 0,0 0 0,0 1 0,0-1 0,0 1 0,0-1 0,0 1 0,0-1 0,0 1 0,0-1 0,0 0 0,0 1 0,0-1 0,0 1 0,-1-1 0,1 1 0,0-1 0,0 1 0,0-1 0,-1 1 0,1-1 0,0 1 0,-1-1 0,1 1 0,0-1 0,-2 0 0,-10-16 176,-1 1 1,-1 1-1,-1-1 1,-25-19-1,-23-13-5143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11352,'0'0'6919,"7"-6"-6337,27-19 23,-32 24-499,0-1-1,0 1 1,0 0 0,1 0-1,-1-1 1,0 2 0,1-1-1,-1 0 1,1 0 0,-1 1-1,1 0 1,0-1 0,-1 1-1,4 0 1,4 0 244,7-1 510,24 3-1,-25 0-147,0-2-1,19-1 0,-13-1 75,49-7 4128,-69 8-3698,-6 3-410,-11 3-1768,9-4-2756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10040,'0'0'5192,"1"-7"-4688,2-25-63,-3 31-364,0 0-1,0 1 1,0-1 0,0 0 0,0 1-1,0-1 1,0 0 0,0 1 0,0-1-1,0 1 1,1-1 0,-1 0 0,0 1 0,0-1-1,1 1 1,-1-1 0,0 1 0,1-1-1,-1 1 1,1-1 0,-1 1 0,1-1-1,-1 1 1,1-1 0,-1 1 0,1 0-1,-1-1 1,1 1 0,-1 0 0,1-1 0,0 1-1,-1 0 1,1 0 0,-1 0 0,1 0-1,0-1 1,-1 1 0,1 0 0,0 0-1,-1 0 1,1 0 0,0 1 0,-1-1-1,1 0 1,1 0 0,7 1 520,130-11 2125,-102 9-2124,109 4 3209,-126 0-648,-20-3-3117,0 0 0,0 0 1,0 0-1,0 0 0,0 0 1,0 0-1,0 0 0,0 0 1,0 0-1,1 1 1059,-1-1-1059,0 0 1,0 0-1,-13 2 471,-42 7-423,1 0-439,47-9-652,1 0 0,0 0 0,-10-1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15976,'0'0'1967,"47"17"-2095,-25-7 32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9536,'0'0'16213,"9"0"-15905,6-1-4,-1 0 0,28-6 0,7-4 574,62-7 1,-103 17-659,0 1 1,0 0-1,0 1 0,0 0 1,0 0-1,0 1 0,0 0 1,0 0-1,-1 1 0,12 5 1,-18-8-122,0 0 0,-1 1 0,1-1 1,0 1-1,-1-1 0,1 1 0,0-1 1,-1 1-1,1-1 0,-1 1 0,1-1 1,-1 1-1,1 0 0,-1-1 0,1 1 1,-1 0-1,0-1 0,1 2 0,-4 1-564,-5-4-3387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0 10448,'0'0'13697,"-7"8"-13219,-23 26 1,27-31-341,0 0 1,1 1 0,-1 0-1,1-1 1,0 1-1,0 0 1,1 0 0,-1 0-1,1 0 1,0 0-1,0 0 1,0 0-1,0 1 1,1-1 0,-1 0-1,1 0 1,0 1-1,1-1 1,-1 0-1,1 0 1,0 1 0,0-1-1,0 0 1,0 0-1,1 0 1,0 0-1,0 0 1,0 0 0,0-1-1,5 7 1,-2-3 96,-1-1 0,1 0 0,11 10-1,-12-13-152,-1-1-1,0 0 0,1 1 0,-1-1 1,1-1-1,-1 1 0,1-1 0,0 1 0,6 0 1,-1 1 12,-2-2-83,-5-9-4605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11 11352,'0'0'9889,"-4"9"-9264,3-7-610,-6 13 449,0 0 0,1 1 0,1-1 0,-5 23 0,8-26-194,0 0 0,2 0 0,-1 0 0,2 0 1,-1 0-1,2 0 0,0 0 0,4 14 1,-6-24-215,0-1 0,1 1 0,0-1 0,-1 0 0,1 1 0,0-1 0,0 1 0,-1-1 1,1 0-1,0 0 0,0 0 0,0 1 0,1-1 0,-1 0 0,0 0 0,0 0 1,1-1-1,-1 1 0,0 0 0,1 0 0,-1-1 0,1 1 0,-1-1 0,1 1 1,-1-1-1,1 0 0,-1 1 0,1-1 0,-1 0 0,1 0 0,-1 0 0,1 0 0,0 0 1,-1-1-1,1 1 0,-1 0 0,1-1 0,-1 1 0,1-1 0,1-1 0,4-1 79,-1 0-1,0-1 0,0 0 0,0 0 0,0-1 1,-1 1-1,7-8 0,-1 0 187,1-1 1,-2 0-1,0-1 0,14-24 1,-23 35-161,0 1 0,0 0 0,0 0 0,-1 0 0,1-1 1,0-3-1,1 13-158,-1 0 0,1 1 1,1-1-1,-1 0 0,6 9 0,0 3-5,-6-14 2,0 0 0,0-1 0,0 1 0,0-1 0,1 0 0,-1 0 0,1 0 0,0 0 0,1 0 0,-1 0 0,1-1 0,-1 0 0,1 1 0,0-1 0,0-1 0,9 5 0,-8-4 0,0-1 0,0 0 0,0 0 0,0 0 0,1-1 0,9 2 0,-13-3 0,0 0 0,1 0 0,-1 0 0,0-1 0,1 1 0,-1-1 0,0 1 0,0-1 0,1 0 0,-1 0 0,0 0 0,0 0 0,0 0 0,0 0 0,0-1 0,0 1 0,-1 0 0,1-1 0,1-1 0,2-3 0,0 1 0,-1-1 0,0 0 0,-1 0 0,1 0 0,-1-1 0,0 1 0,-1-1 0,0 1 0,0-1 0,0 0 0,-1 0 0,1 0 0,-2 0 0,1 0 0,-1 0 0,0 0 0,-1-1 0,0 1 0,0 0 0,0 0 0,-1 1 0,0-1 0,0 0 0,-4-7 0,3 8 0,0 0 0,0 1 0,0-1 0,-1 1 0,0 0 0,0 0 0,0 0 0,-1 1 0,0-1 0,-5-3 0,7 6 0,0 0 0,0 0 0,-1 1 0,1 0 0,0-1 0,0 1 0,-1 0 0,1 1 0,-1-1 0,1 1 0,0-1 0,-1 1 0,1 0 0,-1 0 0,1 1 0,-1-1 0,1 1 0,-1 0 0,1-1 0,-5 3 0,7-2 39,-1-1 0,1 1 0,0-1 1,0 1-1,0 0 0,0-1 0,-1 1 0,1 0 0,0 0 0,0 0 1,0 0-1,1 0 0,-1 0 0,0 0 0,0 0 0,0 0 0,1 1 1,-1-1-1,1 0 0,-1 0 0,0 3 0,1-3-308,0 0-1,0 0 1,0 0 0,0 0 0,0 0-1,0 0 1,0 0 0,0 1-1,1-1 1,-1 0 0,0 0-1,1 0 1,-1-1 0,1 1-1,-1 0 1,1 0 0,0 2-1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9848,'0'0'11133,"7"4"-10673,-3-1-388,-1-2-28,-1 1 0,1-1 0,-1 1 0,0 0 0,1 0 1,-1 0-1,0 0 0,0 0 0,0 0 0,-1 1 0,1-1 0,0 1 0,-1-1 1,1 1-1,-1 0 0,0-1 0,0 1 0,1 5 0,15 110 3576,-16-105-176,-1-28-2960,-1 11-224,1 0 0,0 0 0,0 0 0,0 0 0,1-1 0,-1 1 0,1 0 0,0 0 0,0 0 0,4-7 0,46-77-260,-43 77 0,1-1 0,14-13 0,-13 14 0,-8 8 0,1 0 0,0 0 0,1 0 0,-1 0 0,1 1 0,-1-1 0,1 1 0,0 0 0,-1 0 0,1 0 0,0 1 0,0-1 0,1 1 0,4-1 0,6 0 0,-13 2 0,-1-1 0,1 1 0,-1 0 0,1 0 0,-1-1 0,1 1 0,-1 0 0,1 0 0,0 1 0,-1-1 0,1 0 0,-1 0 0,1 1 0,-1-1 0,0 1 0,1-1 0,-1 1 0,1-1 0,-1 1 0,0 0 0,1 0 0,-1 0 0,1 1 0,1 1 0,0 1 0,-1-1 0,1 1 0,-1-1 0,0 1 0,0 0 0,-1 0 0,1 0 0,-1 0 0,2 6 0,0 7 0,2 24 0,-2-14 0,2 44 0,-3-32 0,-1-29 0,0-9 0,-1 0 0,0 0 0,0 1 0,1-1 0,-1 0 0,0 0 0,0 0 0,0 0 0,0 0 0,0 0 0,-1 0 0,1 0 0,0 0 0,-1 2 0,0 2 633,-1 1-597,2-6-640,0 0 529,0 0-1,0 0 1,0 0-1,-1 0 1,1 0-1,0 0 1,0 0-1,0 0 1,0 0-1,0 0 1,0 0 0,0 0-1,0 0 1,0 0-1,0 0 1,0 0-1,-1 0 1,1 0-1,0 0 1,0 0-1,0 0 1,0 0-1,0 0 1,0 0-1,0 0 1,-1-1-831,1 1 831,0 0 0,0 0-1,0 0 1,0 0-1,0 0 1,0 0-1,0-1 1,0 1-1,0 0 1,0 0-1,0 0 1,0 0-1,0 0 1,0 0-1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8240,'0'0'6986,"-7"5"-6596,-19 14 6,19-14 879,6-5 79,4 0 467,10-7-453,-7 4-1096,-1 1 0,1 0 0,0 0-1,0 0 1,1 1 0,10-1 0,40 2 976,-26 1-636,98 7 2157,-109-11-2147,-18 2-538,-1 1 0,1-1 1,-1 1-1,0 0 0,1-1 1,-1 1-1,1 0 0,-1 0 1,1 0-1,-1 0 0,0 0 0,1 1 1,-1-1-1,1 0 0,-1 1 1,1-1-1,-1 1 0,0-1 0,2 2 1,2-4 814,-10 4-277,0 2-4902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14064,'0'0'6582,"8"0"-6182,6 0-252,73-1 1549,-22-4-476,-16 2 112,-1-2 0,54-12 0,-77 14-429,-2 0-406,-10-2-3868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9344,'0'0'18430,"10"5"-18232,1 1-137,-7-3-33,1 0 0,0 0 0,0-1 0,0 0 0,0 0 0,1 0 0,-1 0 0,1-1 0,-1 0 0,7 0-1,100 14 968,-48-7 61,-47-8-671,-14-1-272,-1 1 1,0 0-1,1 0 0,-1 0 1,1 0-1,-1 0 1,4 1-1,3-2 852,-2-1-1517,1 2-2881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3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15680,'0'0'1687,"123"-6"-1039,-12 6 8,38-2 56,4 2 16,-12 0-8,-8 0 0,-12 2-80,-12-4 0,-16-4-224,-19 0 8,-3 6-232,-21 0 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 9536,'0'0'12295,"6"9"-11827,21 31-14,-25-37-371,-1-1-1,1 1 1,-1 0 0,0 0 0,0 1 0,0-1 0,0 0 0,-1 0 0,1 0 0,-1 1-1,1 5 1,-1 4 265,11 60 1959,-3-37-765,-7-27-1238,-1-8-254,0 0 1,0 0 0,0 1 0,0-1 0,0 0 0,0 0-1,1 0 1,-1 0 0,0 0 0,1 0 0,-1 0-1,1 0 1,0 2 0,1 9 1026,-1-4 274,5-17-835,-1-3-351,0-1-1,6-26 1,-7 23 16,11-28 0,-9 29-181,6-30 0,-10 35 0,1 0 0,-1 0 0,2 0 0,-1 0 0,2 1 0,-1-1 0,9-12 0,-7 13 0,0 0 0,0 0 0,7-18 0,-12 26 0,0-1 0,-1 0 0,1 1 0,1-1 0,-1 1 0,0 0 0,0-1 0,0 1 0,1 0 0,-1 0 0,1 0 0,-1 0 0,1 0 0,-1 0 0,1 0 0,-1 0 0,1 0 0,0 1 0,0-1 0,-1 1 0,1-1 0,0 1 0,0 0 0,2 0 0,-2 0 0,1 0 0,-1 0 0,0 1 0,1-1 0,-1 1 0,1-1 0,-1 1 0,0 0 0,0 0 0,0 0 0,1 0 0,-1 1 0,0-1 0,0 0 0,0 1 0,-1 0 0,1-1 0,0 1 0,-1 0 0,1 0 0,1 3 0,11 11 0,-10-12 0,0 0 0,-1 0 0,1 0 0,-1 1 0,0-1 0,0 1 0,3 8 0,0 0 0,-2-6 0,-1 0 0,0 0 0,-1 0 0,4 14 0,-5-16 0,0 1 0,-1 0 0,1 0 0,-2 11 0,-3 22 0,-2 26 0,6-48 0,0-15 0,0 1 0,0-1 0,0 1 0,0 0 0,0-1 0,-1 1 0,1-1 0,-2 4 0,0 9 0,2-10 0,0-5 0,-1 0 0,1 0 0,0 1 0,-1-1 0,1 0 0,-1 0 0,1 0 0,-1 0 0,1 0 0,-1 0 0,1 0 0,-1 0 0,1 0 0,-1 0 0,1 0 0,-1 0 0,1 0 0,-1 0 0,1 0 0,-1 0 0,1-1 0,-1 1 0,1 0 0,-1-1 0,-11-5 850,6 3-5635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61 8136,'0'0'13499,"-8"0"-12837,-24-3 3,30 3-555,1 0 0,0 0 0,0 0-1,-1 0 1,1 0 0,0 0 0,0 0 0,0 1 0,-1-1 0,1 0-1,0 1 1,0-1 0,0 1 0,0-1 0,0 1 0,-1 0 0,1-1 0,0 1-1,1 0 1,-1 0 0,0 0 0,0 0 0,0 0 0,0-1 0,0 3-1,-6 5 682,6-7-655,0 0 0,0 1 0,0-1 0,0 1 0,0-1 0,0 1 0,1 0 0,-1-1 0,0 1 0,1 0 0,-1-1 0,1 1 0,0 0 0,0-1 0,0 1 0,-1 0 0,2 0 0,-1-1 0,0 1 0,0 0 0,0 0 0,1-1 0,0 4 0,0-2-15,0-1 1,0 1 0,0 0-1,0-1 1,1 1 0,-1-1-1,0 1 1,1-1 0,0 0 0,0 1-1,0-1 1,0 0 0,4 3-1,0-2-81,-1 0 0,1 0 0,0-1 0,0 0-1,0 0 1,0-1 0,0 0 0,0 0-1,1 0 1,-1 0 0,0-1 0,0 0 0,1-1-1,-1 1 1,0-1 0,7-2 0,0-1 32,1 0 0,-2-1 1,1-1-1,-1 0 0,1-1 1,14-10-1,-24 14-72,0 1 0,0-1 0,0 0 0,0-1 0,0 1 0,0 0 0,-1-1 0,0 1 0,0-1 0,0 0 0,0 0 0,0 0 0,-1 0 0,2-5 0,-3 7 0,1 0 0,-1 0 0,0 0 0,1 0 0,-1 0 0,0 0 0,0 0 0,0 0 0,-1 0 0,1 0 0,0 0 0,-1 0 0,1 1 0,-1-1 0,0 0 0,1 0 0,-1 0 0,0 0 0,0 1 0,0-1 0,0 0 0,-1 1 0,1-1 0,0 1 0,-1-1 0,1 1 0,-1 0 0,1 0 0,-1 0 0,0 0 0,-3-2 0,-1 1 0,-1-1 0,1 1 0,-1 1 0,0 0 0,1-1 0,-1 2 0,0-1 0,0 1 0,0 0 0,0 1 0,-8 1 0,2 0 0,1 2 0,-1-1 0,0 1 0,-21 12 0,31-15 0,0 1 0,0 0 0,0 0 0,1 1 0,-1-1 0,-3 4 0,6-5 0,-1 0 0,0 0 0,0 0 0,1 0 0,-1-1 0,0 1 0,1 0 0,-1 0 0,1 0 0,-1 0 0,1 1 0,0-1 0,-1 0 0,1 0 0,0 0 0,0 0 0,0 0 0,0 0 0,0 0 0,0 1 0,0-1 0,0 0 0,1 2 0,-1-3 54,1 1 0,-1 0 0,0-1-1,1 1 1,-1-1 0,1 0 0,-1 1 0,1-1 0,-1 1-1,1-1 1,-1 0 0,1 1 0,-1-1 0,1 0 0,0 0-1,-1 1 1,2-1 0,5 1-3152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94 8536,'0'0'2753,"-2"-8"-1841,-19-57 1823,15 45-1050,6 19-859,0 7 1565,6 38-1296,24 150 1931,-2 5 4,-22-133-1585,-6-61-1264,0 1 1,0-1 0,0 0-1,-1 1 1,0-1 0,-2 7-1,1-6-29,1 0 0,0 1 0,-1 7-1,-6 46 2072,15-71-1999,12-113-224,-16 105 0,2 1 0,0 0 0,0 0 0,2 0 0,0 1 0,12-20 0,-16 32 0,1-1 0,-1 1 0,1 0 0,0 0 0,1 0 0,-1 1 0,1-1 0,0 1 0,0 0 0,0 1 0,0-1 0,1 1 0,-1 0 0,1 1 0,10-4 0,-11 4 0,-1 1 0,0 0 0,1 1 0,-1-1 0,0 1 0,1 0 0,-1 0 0,1 0 0,-1 1 0,0 0 0,1 0 0,-1 0 0,0 0 0,0 0 0,1 1 0,-1 0 0,0 0 0,-1 0 0,1 0 0,0 1 0,-1-1 0,1 1 0,3 4 0,-3-4 0,-1 1 0,0-1 0,0 1 0,0 0 0,0 0 0,-1 0 0,0 1 0,4 8 0,-5-12 0,-1 1 0,0-1 0,1 1 0,-1 0 0,0-1 0,0 1 0,0-1 0,0 1 0,0 0 0,0-1 0,-1 1 0,1-1 0,0 1 0,-1-1 0,1 1 0,-1-1 0,0 1 0,0-1 0,1 1 0,-1-1 0,0 0 0,0 0 0,0 1 0,0-1 0,0 0 0,0 0 0,-1 0 0,1 0 0,0 0 0,-3 1 0,-4 2 0,-1 0 0,0 0 0,0-1 0,0 0 0,-1 0 0,1-1 0,-19 1 0,10-5 0,16 1 0,0 1 0,0 0 0,0-1 0,0 1 0,-1 0 0,1 0 0,0 0 0,0 0 0,-4 1 0,6-1 0,0 0 0,0 0 0,0 0 0,-1 0 0,1 0 0,0 0 0,0 0 0,0 0 0,0 1 0,-1-1 0,1 0 0,0 0 0,0 0 0,0 0 0,0 0 0,-1 0 0,1 1 0,0-1 0,0 0 0,0 0 0,0 0 0,0 1 0,0-1 0,0 0 0,0 0 0,0 0 0,0 0 0,0 1 0,0-1 0,-1 0 0,1 0 0,0 1 0,1-1 0,3 5 0,2 3 0,-1 1 0,1-1 0,-1 1 0,1-1 0,1 0 0,0-1 0,14 13 0,13 15 0,-25-22 0,-7-10 0,0-1 0,0 1 0,1 0 0,-1-1 0,5 5 0,-1 2 0,-5-7 0,-4-8 0,-12-28 966,7 16-1764,1 4-3305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12056,'0'0'7902,"3"-7"-7307,6-23-11,-8 29-539,-1 0 0,1 1 1,0-1-1,-1 0 0,1 1 0,0-1 1,-1 0-1,1 1 0,0-1 1,0 1-1,-1-1 0,1 1 1,0-1-1,0 1 0,0 0 1,0-1-1,0 1 0,0 0 0,0 0 1,-1 0-1,1 0 0,0 0 1,0 0-1,0 0 0,0 0 1,0 0-1,0 0 0,0 0 0,0 0 1,1 1-1,3 0 176,53 1 1185,55 4-20,113 4 1482,-216-10-2379,-1 1 0,0 1 0,0-1 1,11 5-1,-5-2 530,-15-4-948,1 0 1,0 0-1,-1 0 0,1 0 0,-1 0 1,1 0-1,-1 0 0,1 0 0,-1 0 1,1 0-1,0 0 0,-1-1 1,1 1-1,-1 0 0,2-1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95 9744,'0'0'11750,"-7"-4"-11165,-24-14-2,30 18-546,1-1-1,-1 1 1,0 0-1,0 0 1,0 0-1,0 0 1,0 0-1,1 0 1,-1 0-1,0 0 1,0 0-1,0 0 1,0 0 0,0 0-1,1 1 1,-1-1-1,0 0 1,0 1-1,0-1 1,1 0-1,-2 2 1,-13 13 1112,10-9-307,5-6-805,-1 0-1,1 0 1,0 0 0,0 1 0,0-1 0,-1 0 0,1 0 0,0 0 0,0 1 0,0-1 0,-1 0 0,1 0 0,0 1 0,0-1 0,0 0 0,0 0 0,0 1 0,0-1 0,0 0 0,0 0 0,0 1 0,0-1 0,0 0 0,0 0 0,0 1 0,0-1 0,0 0 0,0 1 0,0-1 0,0 0 0,0 0 0,0 1 0,0-1 0,0 0 0,1 1 0,9 3 1003,-6-3-835,-1-1 0,1 0 0,-1 0 0,0 0 0,1 0 0,3-1 0,-2-1 27,0 0 0,-1 0-1,1 0 1,-1-1 0,8-5 0,-10 6-124,0 1 1,-1 0-1,1-1 1,-1 0 0,1 1-1,-1-1 1,2-3 0,-2 4-55,-1 0 0,0 1 0,1-1 1,-1 0-1,0 0 0,0 1 0,0-1 1,0 0-1,0 0 0,0 1 0,0-1 1,0 0-1,0 0 0,0 1 0,0-1 1,0 0-1,0 0 0,0 1 1,-1-1-1,1 0 0,-1-1 0,0 2-52,1-1 0,-1 1 0,0-1 1,0 1-1,1 0 0,-1 0 0,0-1 0,0 1 0,1 0 0,-1 0 0,0 0 0,0-1 0,1 1 0,-1 0 0,0 0 0,0 0 0,0 1 0,1-1 0,-1 0 0,0 0 0,0 0 0,0 1 1,1-1-1,-1 0 0,-1 1 0,-19 9-13,20-10 11,1 0 0,-1 0 0,1 0 0,0 0 0,-1 0 0,1 1 0,-1-1 0,1 0 0,0 1 0,-1-1 0,1 0 0,0 0 0,-1 1 0,1-1 0,0 0 0,-1 1 0,1-1 0,0 1 0,0-1 0,0 0 0,-1 1 0,1-1 0,0 1 0,0-1 0,0 1 0,0-1 0,0 1 0,0-1 0,0 1 0,0-1 0,0 0 0,0 1 0,0-1 0,0 1 0,0-1 0,0 1 0,0-1 0,0 1 0,0-1 0,1 0 0,-1 1 0,0-1 0,0 1 0,1-1 0,-1 0 0,0 1 0,0-1 0,1 0 0,-1 1 0,1-1 0,-1 0 0,0 1 0,1-1 0,-1 0 0,0 0 0,1 1 0,-1-1 0,1 0 0,-1 0 0,1 0 0,0 0 0,0 0 0,-1 0 0,1 0 0,0 0 0,0 0 0,0 0 0,0 0 0,-1 0 0,1-1 0,0 1 0,0 0 0,0-1 0,-1 1 0,1 0 0,0-1 0,-1 1 0,1-1 0,0 1 0,-1-1 0,1 1 0,0-1 0,-1 0 0,1 1 0,0-2 0,11-16 0,-12 17 0,0 0 0,0 0 0,0 1 0,0-1 0,0 0 0,0 0 0,-1 1 0,1-1 0,0 0 0,0 0 0,0 1 0,-1-1 0,0-1 0,1 2 0,0 0 0,0-1 0,0 1 0,0 0 0,0 0 0,0-1 0,0 1 0,0 0 0,-1 0 0,1 0 0,0-1 0,0 1 0,0 0 0,0 0 0,-1 0 0,1 0 0,0-1 0,0 1 0,0 0 0,-1 0 0,1 0 0,0 0 0,0 0 0,0 0 0,-1 0 0,1 0 0,0 0 0,0-1 0,-1 1 0,1 0 0,0 0 0,0 0 0,-1 0 0,1 0 0,0 1 0,0-1 0,-1 0 0,1 0 0,0 0 0,-1 0 0,0 1 0,-1-1 0,1 1 0,-1-1 0,1 1 0,-1-1 0,1 0 0,-1 1 0,1-1 0,-1 0 0,0 0 0,-2-1 0,3 1 0,-1 0 0,1 0 0,0 0 0,-1 0 0,1 0 0,-1 0 0,1 0 0,-1 1 0,1-1 0,0 0 0,-1 1 0,1-1 0,0 1 0,-1-1 0,1 1 0,0 0 0,0 0 0,-3 1 0,-6 11 0,19-35 0,-6 18 0,-1-1 0,0 1 0,0-1 0,1-6 0,-3 10 0,0 0 0,0 1 0,0-1 0,0 0 0,0 0 0,0 0 0,0 1 0,0-1 0,0 0 0,-1 0 0,1 1 0,0-1 0,-1 0 0,1 0 0,-1-1 0,1 2 0,0 0 0,-1 0 0,1 0 0,0 0 0,0-1 0,0 1 0,0 0 0,-1 0 0,1 0 0,0 0 0,0 0 0,0 0 0,-1-1 0,1 1 0,0 0 0,0 0 0,0 0 0,-1 0 0,1 0 0,0 0 0,0 0 0,-1 0 0,1 0 0,0 0 0,0 0 0,0 0 0,-1 0 0,1 0 0,0 0 0,0 0 0,0 0 0,-1 1 0,1-1 0,0 0 0,0 0 0,0 0 0,-1 0 0,1 0 0,0 0 0,0 1 0,0-1 0,0 0 0,-1 0 0,1 0 0,0 0 0,0 1 0,0-1 0,0 0 0,0 0 0,0 0 0,0 1 0,-1-1 0,-3 6 0,3-6 0,1 1 0,0-1 0,-1 0 0,1 1 0,0-1 0,-1 1 0,1-1 0,0 0 0,0 1 0,0-1 0,-1 1 0,1-1 0,0 1 0,0-1 0,0 1 0,0-1 0,0 1 0,0-1 0,0 1 0,0-1 0,0 1 0,0-1 0,0 1 0,0 3-3935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0 202 9848,'0'0'11863,"1"-8"-11332,-1 1-382,0 3-77,0 0 0,0 1 0,0-1 1,1 0-1,-1 1 0,1-1 0,0 0 1,0 1-1,1-1 0,-1 1 0,1-1 1,2-2-1,6-12 478,-1 5-36,0-1-1,12-14 1,-18 25-273,0-1 1,0 1-1,1 0 1,-1 0-1,1 0 1,0 1-1,0-1 1,0 1-1,0 0 1,0 0-1,0 1 1,7-3-1,-10 4-152,0 0 0,-1 0 0,1 0-1,0 0 1,-1 0 0,1 1 0,0-1 0,0 0-1,-1 0 1,1 0 0,0 1 0,-1-1-1,1 0 1,0 1 0,-1-1 0,1 1-1,0-1 1,-1 1 0,1-1 0,-1 1-1,1-1 1,-1 1 0,1-1 0,-1 1-1,0 0 1,1-1 0,-1 1 0,0 0-1,1-1 1,-1 1 0,0 0 0,0 0-1,1 0 1,5 31 325,-5-25-179,4 42-60,-2-20-49,8 35 1,-9-56-117,0-1 1,0 1-1,1 0 0,0-1 1,1 1-1,-1-1 1,2 0-1,-1 0 1,6 7-1,-7-11-10,1 1 0,-1-1 0,0 0 0,1 0 0,0 0 0,0 0 0,0-1 0,0 0 0,0 0 0,0 0 0,1 0 0,-1 0 0,1-1 0,7 2 0,-9-3 0,1 0 0,0 0 0,-1 0 0,1 0 0,-1-1 0,1 0 0,-1 1 0,1-1 0,-1 0 0,1-1 0,-1 1 0,0-1 0,0 1 0,1-1 0,-1 0 0,-1 0 0,1-1 0,0 1 0,4-5 0,1-1 0,-2 0 0,1-1 0,-1 0 0,0 0 0,-1 0 0,0-1 0,0 0 0,-1 0 0,-1 0 0,4-15 0,-4 9 0,0-1 0,-1 1 0,-1-1 0,-1 1 0,-1-1 0,-2-18 0,3 31 0,-1-2 0,0 1 0,1-1 0,-1 0 0,2-11 0,-1 16 0,1 0 0,-1 0 0,0 0 0,0 1 0,0-1 0,1 0 0,-1 0 0,0 0 0,1 0 0,-1 0 0,1 0 0,-1 1 0,1-1 0,-1 0 0,1 0 0,0 1 0,-1-1 0,1 0 0,0 1 0,0-1 0,-1 1 0,1-1 0,0 1 0,0-1 0,0 1 0,0 0 0,0-1 0,-1 1 0,1 0 0,0 0 0,0 0 0,0-1 0,0 1 0,0 0 0,0 0 0,0 0 0,0 1 0,1-1 0,13 3 0,-1 0 0,1 1 0,-1 1 0,0 1 0,0 0 0,0 0 0,-1 2 0,21 14 0,-28-19 0,-5-3 0,0 1 0,0-1 0,1 1 0,-1-1 0,0 1 0,0 0 0,0-1 0,0 1 0,1 2 0,-2-3 0,0 1 0,0-1 0,0 1 0,0-1 0,-1 1 0,1-1 0,0 1 0,0-1 0,-1 1 0,1-1 0,0 1 0,-1-1 0,1 1 0,0-1 0,-1 0 0,1 1 0,-1-1 0,1 1 0,-1-1 0,1 0 0,-1 0 0,1 1 0,-2-1 0,0 1 89,0-1 0,0 1 0,0-1 0,0 0 0,-1 0 0,1 0-1,0 0 1,0 0 0,0-1 0,-4 0 0,-9-3-2478,11 3-135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12256,'0'0'10687,"7"-1"-9961,96-3 1646,41-3 1362,-122 7-2668,34 2 0,-2 1-214,-29 0-852,-22-2 0,1 0 0,0 0 0,-1-1 0,1 1 0,0-1 0,0 0 0,5-1 0,4 1 915,-3 0-1994,-3-2-2693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8432,'0'0'6044,"1"-8"-5576,1-2-273,-1 3 210,0 0-1,0 0 1,-1-8 0,0 15-366,0 0 0,0 0 0,1 0 0,-1 0 0,0 0 1,0 0-1,0 0 0,0 0 0,1 0 0,-1 0 0,0 0 0,0 0 0,0 0 0,0 0 0,0 1 0,1-1 0,-1 0 0,0 0 0,0 0 0,0 0 0,0 0 0,0 0 0,1 0 1,-1 1-1,0-1 0,0 0 0,0 0 0,0 0 0,0 0 0,0 0 0,0 1 0,0-1 0,0 0 0,0 0 0,0 0 0,1 0 0,-1 1 0,0-1 0,0 0 0,0 0 1,0 0-1,0 0 0,0 1 0,0-1 0,-1 0 0,1 0 0,0 0 0,0 0 0,0 1 0,0-1 0,6 128 2200,-1 5-795,-2 70 597,4-27 1733,-7-166-3190,-1-1 1053,3-10-953,1-5-386,-1 2-195,0-1 0,0 0-1,-1 1 1,0-1 0,0 0 0,1-7 0,2-11 101,3 3-130,1 0 0,1 0 0,1 1 0,24-35 0,-19 30-60,-8 14-14,0 0 0,1 0 0,0 1 0,1 0 0,11-10 0,-13 14 0,-1 0 0,1 0 0,0 1 0,0 0 0,1 0 0,-1 1 0,1 0 0,12-4 0,-18 7 0,-1-1 0,1 1 0,-1-1 0,1 1 0,-1 0 0,1 0 0,-1 0 0,1 0 0,-1 0 0,1 0 0,-1 0 0,1 0 0,-1 1 0,1-1 0,-1 1 0,0-1 0,1 1 0,-1-1 0,1 1 0,-1 0 0,0-1 0,0 1 0,1 0 0,-1 0 0,0 0 0,0 0 0,0 0 0,0 1 0,0-1 0,0 0 0,0 0 0,-1 1 0,1-1 0,0 0 0,-1 1 0,1-1 0,-1 1 0,1-1 0,0 3 0,-1 0 0,0-1 0,1 1 0,-1-1 0,0 1 0,-1 0 0,1-1 0,-1 1 0,0 0 0,1-1 0,-2 1 0,1-1 0,0 1 0,-1-1 0,1 0 0,-4 6 0,-3 0 0,-1 0 0,1 0 0,-2-1 0,1 0 0,-1 0 0,-11 6 0,17-12 0,1 0 0,-1 0 0,1-1 0,-1 1 0,0-1 0,1 0 0,-1 0 0,0 0 0,0-1 0,-4 1 0,7-1 0,-4 0 0,5 0 0,0 0 0,0 1 0,0-1 0,0 0 0,0 0 0,0 0 0,0 0 0,0 1 0,0-1 0,0 0 0,0 0 0,0 0 0,0 0 0,0 1 0,0-1 0,0 0 0,0 0 0,0 0 0,0 0 0,0 0 0,1 1 0,-1-1 0,0 0 0,0 0 0,0 0 0,0 0 0,0 0 0,0 0 0,1 0 0,-1 0 0,0 1 0,0-1 0,0 0 0,0 0 0,0 0 0,1 0 0,-1 0 0,0 0 0,0 0 0,0 0 0,0 0 0,1 0 0,18 16 0,-7-4 0,66 44 0,-58-40 0,-18-13 0,1 0 0,0 0 0,-1-1 0,1 1 0,1-1 0,-1 0 0,0 0 0,5 2 0,-7-4 0,-1 0 0,0 0 0,1 0 0,-1 0 0,1 0 0,-1 0 0,0-1 0,1 1 0,-1 0 0,0 0 0,0 0 0,1 0 0,-1 0 0,0-1 0,1 1 0,-1 0 0,0 0 0,0-1 0,1 1 0,-1 0 0,0 0 0,0-1 0,0 1 0,1 0 0,-1-1 0,0 1 0,0 0 0,0-1 0,0 1 0,0 0 0,0-1 0,0 1 0,1 0 0,-1-1 0,2-14 0,-2 15 0,2-32 982,-2 13-3133,0 13-615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14776,'0'0'6065,"14"-1"-5289,219-12 1565,-182 10-1577,1 2 0,52 6 0,-100-4-613,1-1 0,0 0 1,-1 1-1,1 0 0,-1 0 0,1 1 1,-1-1-1,1 1 0,-1 0 1,5 3-1,-8-3-9,1 1-1,-1-1 1,0 1 0,0 0 0,0 0-1,0-1 1,0 1 0,-1 0 0,1 0 0,-1 0-1,1 6 1,-1 46-91,0-38-3636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6 139 30518,'76'-38'0,"-46"-51"0,-142 79 0,118 147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4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9344,'0'0'17938,"-10"7"-17612,2-2-243,5-4-61,0 0 0,1 0 0,-1 1 0,1-1 0,-1 1 0,1 0 0,-1 0 0,1 0-1,0 0 1,0 0 0,0 1 0,0-1 0,0 0 0,1 1 0,-1-1 0,1 1 0,0 0 0,-1 0 0,1-1 0,0 1-1,1 0 1,-1 0 0,0 0 0,1 4 0,-5 118 591,4 272 490,4-125-305,-5-150 152,5-115-612,-3-7-328,-1 0 0,1 0-1,0 0 1,0 0 0,0 0 0,0 0-1,0 0 1,0 0 0,0 0 0,0 0-1,0 0 1,0 0 0,0 0-1,0 0 1,-1 0 0,1 0 0,0 0-1,0 0 1,0 0 0,0 0 0,0 0-1,0 0 1,0 0 0,0 1 0,0-1-1,0 0 1,0 0 0,0 0-1,0 0 1,0 0 0,0 0 0,0 0-1,0 0 1,0 0 0,0 0 0,0 0-1,0 0 1,0 1 0,0-1-1,0 0 1,0 0 0,0 0 0,0 0-1,0 0 1,0 0 0,0 0 0,0 0-1,-1-3 16,0 0-1,1 0 0,-1 0 1,1 0-1,-1 0 1,1 0-1,0 0 0,1-1 1,-1-2-1,1 2-17,0-29-7,-1 2 0,3 1 0,6-39 0,-7 58 0,1 1 0,0 0 0,1 0 0,0 0 0,1 0 0,0 1 0,0 0 0,1 0 0,0 0 0,11-11 0,0 3 0,1 0 0,0 2 0,2 0 0,0 1 0,0 2 0,32-16 0,-22 15 0,0 1 0,0 1 0,1 2 0,44-8 0,-70 16 0,0 1 0,0 0 0,0 0 0,1 0 0,-1 0 0,0 1 0,0 0 0,0 0 0,0 0 0,0 1 0,0 0 0,-1 0 0,9 4 0,-11-5 0,0 0 0,0 1 0,0-1 0,0 1 0,-1-1 0,1 1 0,0 0 0,-1 0 0,1 0 0,-1 0 0,0 0 0,1 0 0,-1 0 0,0 0 0,0 0 0,-1 1 0,1-1 0,0 0 0,-1 1 0,1-1 0,-1 0 0,0 1 0,0-1 0,0 1 0,0-1 0,0 0 0,0 1 0,-1-1 0,1 1 0,-1-1 0,-1 4 0,-1 0 0,0 1 0,-1-1 0,0 0 0,0 0 0,-1 0 0,1-1 0,-1 0 0,0 1 0,-1-2 0,1 1 0,-1-1 0,0 0 0,-7 4 0,2-1 0,0-1 0,-1-1 0,0 0 0,0 0 0,-1-1 0,-18 4 0,12-6 0,0-1 0,-29-1 0,10-1 0,26-3 0,11 3 0,12 6 0,13 7 0,0 2 0,-1 0 0,-1 1 0,25 22 0,76 79 0,-109-101 0,11 9 0,-25-24 0,0 0 0,0 0 0,0 0 0,0 0 0,0 0 0,0 1 0,1-1 0,-1 0 0,0 0 0,0 0 0,0 0 0,0 0 0,0 0 0,0 0 0,1 0 0,-1 0 0,0 0 0,0 0 0,0 0 0,0 0 0,0 0 0,0 0 0,1 0 0,-1 0 0,0 0 0,0 0 0,0 0 0,0 0 0,0-1 0,0 1 0,0 0 0,1 0 0,-1 0 0,0 0 0,0 0 0,0 0 0,0 0 0,0 0 0,0 0 0,0-1 0,0 1 0,0 0 0,0 0 0,1 0 0,-1 0 0,0 0 0,0-1 0,1-9 0,-3-19 0,2 26 0,-5-33-4009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8432,'0'0'14973,"-1"14"-14361,-19 227 2441,4-81-350,12-106-1293,5-33-733,-1-16-527,0-1 0,0 1-1,0 0 1,0-1 0,-2 9 0,2-13-150,0 1 0,0 0 0,0-1 0,0 1 0,0-1 0,0 1 0,0-1 0,0 1 0,1-1 0,-1 1 0,0-1 0,0 1 0,0-1 0,1 1 0,-1-1 0,0 1 0,1-1 0,-1 0 0,0 1 0,1-1 0,-1 1 0,1-1 0,-1 0 0,1 0 0,-1 1 0,1-1 0,-1 0 0,1 1 0,-1-1 0,3 0 0,0 1 0,-1-1 0,1 0 0,0 0 0,0 0 0,-1 0 0,1 0 0,0 0 0,0-1 0,-1 1 0,5-3 0,3 1 0,104-20 0,-78 15 0,32-3 0,-49 4 0,-16 6 0,-10-10 0,-3-14-622,8 20-2727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15472,'0'0'4025,"7"0"-3488,32-2 308,1-2 0,47-12 0,47-5 1844,-119 19-2203,-12 1-259,0 1 0,0-1-1,0 1 1,0 0 0,0-1 0,0 1 0,0 0-1,0 1 1,0-1 0,0 1 0,0-1 0,6 3-1,-7-3 1095,0 0 892,-6 2-2107,-11-1-939,7 0-3753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14368,'0'0'4383,"8"-6"-3692,-7 6-663,8-6 189,0 1 1,0 0-1,0 0 1,1 1 0,17-5-1,142-29 2449,-151 37-2091,0 0 0,0 1 1,0 1-1,27 5 1,-27-4 472,-15-1-426,2 1 160,-5-2-768,0 0 0,0 0 0,0 0 0,0 0 1,0 0-1,0 0 0,0 0 0,0 0 0,0 0 0,0 0 0,0 0 0,0 0 0,0 0 0,0-1 0,0 1 1,0 0-1,0 0 0,0 0 0,0 0 0,0 0 0,0 0 0,0 0 0,0 0 0,0 0 0,0 0 0,0 0 1,0 0-1,0 0 0,0 0 0,0 0 0,0 0 0,0 0 0,0 0 0,0 0 0,0 0 0,0 0 0,0 0 1,0 0-1,0 0 0,0 0 0,0 0 0,0 0 0,0 0 0,0 0 0,0 0 0,0 0 0,-3-1-684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10752,'0'0'14929,"9"-5"-14421,-6 4-463,5-2 66,-1-1 0,1 1-1,0 1 1,-1-1-1,1 2 1,1-1 0,11 0-1,25 0 535,141-11 4270,-184 13-4908,0-1 1,1 1-1,-1 0 0,0 0 0,1 0 1,-1 0-1,0 0 0,1 1 0,-1-1 1,3 2-1,-4-2-7,-1 0 0,0 0 0,1 0 0,-1 0 0,0 0 0,1 0 0,-1 0 0,0 0 0,0 0 0,1 0 0,-1 0 0,0 0 0,1-1 0,-1 1 0,0 0 0,0 0 0,1 0 0,-1 0 0,0-1 0,0 1 0,1 0 0,-1 0 0,1-2 0,-4 4 0,-15 10 874,9-6-5793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17383,'0'0'2147,"7"-1"-1444,27-3-101,164-28 1622,-147 19-514,84-11 0,-129 24-1542,20-3 955,-25 3-1043,1-1 1,-1 1-1,0 0 0,1-1 1,-1 1-1,0-1 0,0 1 1,1-1-1,-1 1 0,0-1 1,0 0-1,0 0 0,0 1 1,2-3-1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9440,'0'0'18635,"9"2"-18327,65 14 292,-57-14-354,1-1 0,0-1 0,0 0-1,-1-1 1,21-4 0,42-2 1082,-51 3-390,-29 4-931,0 0-1,-1 0 0,1 0 0,0 0 0,0 0 0,0-1 1,0 1-1,0 0 0,0 0 0,0 0 0,0 0 0,0 0 1,0 0-1,0 0 0,0 0 0,0 0 0,0 0 1,0 0-1,0 0 0,0 0 0,0 0 0,0 0 0,0 0 1,0 0-1,0 0 0,0 0 0,0-1 0,0 1 1,0 0-1,0 0 0,0 0 0,0 0 0,0 0 0,0 0 1,1 0-1,-1 0 0,0 0 0,0 0 0,0 0 1,0 0-1,0 0 0,0 0 0,0 0 0,0 0 0,0 0 1,0 0-1,0 0 0,0 0 0,0 0 0,0 0 0,0 0 1,0 0-1,0 0 0,0 0 0,0 0 0,0 0 1,1 0-1,-1 0 0,0 0 0,0 0 0,0 0 0,0 0 1,0 0-1,0 0-88,0 0-1,0 0 1,0 0 0,-1 0 0,1 0-1,0 0 1,0 0 0,0 0 0,0 0-1,0 0 1,0 0 0,0 0 0,0 0 0,0 0-1,-1 0 1,1 0 0,0 0 0,0 0-1,0 0 1,0 0 0,0 0 0,0 0-1,0 0 1,0 0 0,0 1-165,0-1 165,-1 0 0,1 0 0,0 0-1,0 0 1,0 0 0,0 0 0,0 0-1,0 0 1,0 0 0,0 0 0,0 1-1,0-1 1,0 0 0,0 0 0,0 0-1,0 0 1,0 0 0,0 0 0,0 0 0,0 0-1,0 0 1,0 1 0,0-1 0,0 0-1,0 0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9848,'0'0'16705,"9"1"-16241,4 1-145,0-1 0,1 0 0,23-2 1,-24 0 146,24 2 0,-24 0-74,25-2 0,-20-1-77,2 0 174,26-6 1,-40 6-338,0 1 1,-1-1 0,1-1-1,0 1 1,-1-1 0,0 0-1,0 0 1,10-8 0,-13 9-151,0 0 1,-1 0 0,1 0-1,-1 0 1,1 0-1,-1-1 1,0 1 0,0-1-1,0 1 1,0-1 0,0 1-1,0-1 1,-1 0-1,1 1 1,-1-1 0,0 0-1,0 0 1,0 1 0,0-1-1,0 0 1,-1 1 0,1-1-1,-1 0 1,0 1-1,0-1 1,0 1 0,-1-4-1,0 2-1,0-1-1,-1 0 1,1 1 0,-1-1-1,0 1 1,0 0-1,-1 0 1,1 0-1,-1 1 1,0-1-1,0 1 1,0-1-1,-7-2 1,7 3-1,-1 1 0,0 0 0,0 1 0,0-1 0,0 1 0,0 0 0,0 0 0,0 1 0,0-1 0,0 1 0,-1 0 0,1 0 0,-5 2 0,-1 0 0,0 1 0,1 1 0,0 0 0,0 0 0,-11 7 0,10-6 0,-3 2 0,0 1 0,-21 16 0,31-21 0,0 1 0,0 0 0,0 0 0,0 0 0,1 1 0,-1 0 0,1-1 0,0 1 0,1 0 0,-1 0 0,-2 8 0,0 3 0,0-2 0,0 0 0,-2 17 0,6-26 0,1-1 0,-1 0 0,1 1 0,0-1 0,1 1 0,-1-1 0,1 0 0,-1 1 0,1-1 0,1 0 0,2 8 0,0-5 0,0 0 0,0 0 0,0 0 0,1-1 0,0 1 0,0-1 0,1-1 0,0 1 0,0-1 0,0 0 0,0 0 0,1-1 0,13 7 0,-11-7 0,1 0 0,0-1 0,-1 0 0,2-1 0,-1 0 0,0 0 0,0-1 0,0 0 0,1-1 0,14-2 0,18-1 0,30-4 0,-59 8 0,-13-1 0,-1 0 0,1 1 0,0-1 0,-1 0 0,1 0 0,0 0 0,-1 0 0,1 0 0,0 0 0,-1 0 0,1 0 0,0 0 0,-1 0 0,1 0 0,0 0 0,0-1 0,-1 1 0,1 0 0,-1 0 0,1-1 0,0 1 0,-1 0 0,1-1 0,-1 1 0,1-1 0,0 1 0,-1-1 0,0 1 0,1-1 0,0 0 0,2-2 850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10952,'0'0'12711,"4"9"-12169,1 1-380,-2-5-63,0 0 1,-1 1 0,0-1-1,0 1 1,0-1-1,0 1 1,-1 0 0,1 11-1,-1 28 891,-1-23-1,1 0 0,6 30 0,-3-40-116,-4-11-766,0 0-1,1 0 1,-1 0 0,0 0-1,1 0 1,-1 0 0,0 0-1,0 0 1,0 0-1,0 0 1,0 0 0,0 0-1,0 0 1,0 0 0,0 0-1,0 0 1,-1 0 0,1 0-1,0 0 1,-1 0-1,1 0 1,-1 0 0,1 0-1,-1 0 1,0 1-107,0 0 0,0 0 0,1 0 0,-1 0 0,1 0 0,-1 0 0,1 0 0,0 2 0,-4 12 0,4-15 0,0-1 0,0 0 0,-1 1 0,1-1 0,0 1 0,0-1 0,0 1 0,0-1 0,0 1 0,0-1 0,0 1 0,0-1 0,0 1 0,0-1 0,1 1 0,-1-1 0,0 1 0,0-1 0,0 1 0,1-1 0,1 9 0,-2-11 0,1 0 0,0 1 0,-1-1 0,1 0 0,0 1 0,0-1 0,0 1 0,0-1 0,3-1 0,6-11 0,-2-3 0,-1-1 0,-1 0 0,8-33 0,-10 31 0,1 1 0,1 0 0,16-33 0,-11 31 0,33-57 0,-39 70 0,1 1 0,0-1 0,13-12 0,-15 17 0,-1 0 0,1 0 0,0 0 0,0 0 0,0 1 0,0 0 0,1 0 0,-1 0 0,7-2 0,-10 4 0,0 0 0,0 0 0,0 0 0,0 0 0,0 0 0,0 0 0,0 0 0,0 0 0,0 0 0,0 0 0,0 1 0,0-1 0,0 0 0,0 1 0,0-1 0,0 1 0,0-1 0,1 2 0,0-1 0,0 1 0,-1 0 0,1 0 0,0 0 0,-1 0 0,0 0 0,3 3 0,-1 4 0,1-1 0,-1 1 0,2 9 0,3 13 0,-1 1 0,4 42 0,-10-64 0,-1 0 0,0 0 0,0 0 0,-1 0 0,0 0 0,-1 0 0,0 0 0,0 0 0,-1-1 0,-1 1 0,-8 16 0,10-23 850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8136,'0'0'18135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9240,'0'0'22920,"9"1"-22698,150 13 155,-129-12-377,41-2 0,-21-1 0,-33-1 977,4 1-5889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4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9240,'0'0'18679,"0"10"-18403,0-4-224,-1-4-39,1 0 0,-1-1 0,1 1-1,0 0 1,0 0 0,0-1 0,0 1 0,0 0-1,0 0 1,0-1 0,0 1 0,1 0 0,-1 0 0,1-1-1,-1 1 1,1 0 0,0-1 0,0 1 0,0-1-1,0 1 1,0-1 0,0 1 0,0-1 0,0 0-1,0 1 1,1-1 0,-1 0 0,0 0 0,1 0 0,-1 0-1,1 0 1,0 0 0,-1-1 0,1 1 0,1 0-1,48 8 248,1-2 0,58-1-1,-56-3-116,20 1 35,372 34 1005,-234-13-207,-171-15-184,-43-9-745,-1-1 0,1 1 1,0-1-1,-1 0 0,1 1 0,-1-1 1,1 0-1,-1 0 0,1-1 0,0 1 0,-1-1 1,1 1-1,-1-1 0,1 0 0,0 1 1,0-1-1,-1 0 0,-3-3 0,1 1-800,1 0 0,-1 0 1,0 0-1,1-1 0,0 0 0,-7-7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39 169 9040,'0'0'15233,"8"4"-14731,-5-3-456,7 4 192,0 0 1,1-1 0,-1 0 0,1-1 0,17 3 0,-21-5 17,0-1 1,-1 1-1,1-2 1,0 1 0,0-1-1,0 0 1,0 0-1,-1-1 1,1 0-1,9-4 1,-13 5-146,0-1 1,0 1 0,0-1 0,0 0-1,-1 0 1,1 0 0,-1-1 0,1 1-1,-1-1 1,0 1 0,0-1 0,0 0-1,0 0 1,0 0 0,-1 0 0,1 0-1,-1 0 1,0 0 0,0 0 0,0-1-1,0 1 1,-1 0 0,1-4 0,-1 2-69,0-1-1,0 1 1,-1 0 0,0 0 0,0-1 0,0 1 0,-1 0-1,1 0 1,-1 0 0,0 0 0,-1 0 0,1 1 0,-4-6-1,4 6-17,-1 1 1,0-1-1,0 0 0,0 1 0,-1 0 0,1 0 0,-1 0 0,0 0 0,1 0 0,-1 1 0,0 0 1,-1-1-1,1 1 0,0 1 0,-6-2 0,5 2-25,0 1 0,0 0 0,0 1 0,0-1 0,0 1 0,0 0 0,0 0 0,0 1 0,0-1 0,0 1 0,1 0 0,-1 0 0,0 1 0,-7 5 0,4-1 0,-1 1 0,2 0 0,-1 0 0,1 0 0,1 1 0,-1 0 0,1 1 0,1-1 0,0 1 0,0 0 0,1 0 0,0 1 0,1-1 0,0 1 0,1 0 0,-2 21 0,3-27 0,1 1 0,0-1 0,1 0 0,-1 0 0,1 0 0,0 0 0,0 0 0,0 0 0,1 0 0,0-1 0,0 1 0,0 0 0,0-1 0,1 0 0,0 1 0,0-1 0,0 0 0,0 0 0,1-1 0,-1 1 0,1-1 0,0 1 0,0-1 0,0-1 0,1 1 0,-1 0 0,1-1 0,-1 0 0,1 0 0,0 0 0,0-1 0,-1 0 0,1 0 0,0 0 0,1 0 0,-1-1 0,8 0 0,7-1 0,0 0 0,0-1 0,-1-1 0,21-5 0,-38 8 58,11-6 636,-12 5-955,-1 1 1,0 0 0,1-1-1,-1 1 1,0-1 0,0 1-1,1 0 1,-1-1 0,0 1-1,0-1 1,0 1 0,0-1-1,0 1 1,1-1-1,-1 1 1,0 0 0,0-2-1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46 123 7936,'0'0'9770,"-6"0"-9365,-21-1 17,27 1-313,-1 0 1,0 0-1,1-1 0,-1 1 1,1 0-1,-1 0 0,1 0 1,-1 0-1,1-1 1,-1 1-1,1 0 0,-1-1 1,1 1-1,-1 0 1,1-1-1,-1 1 0,1 0 1,0-1-1,-1 1 0,1-1 1,0 1-1,-1-1 1,1 1-1,0-1 0,0 1 1,-1-1-1,1 1 1,0-1-1,0 1 0,0-1 1,0 0-1,0 1 0,0-1 1,0 1-1,0-1 1,0 1-1,0-1 0,0 0 1,0 1-1,0-2 0,1 1 32,-1-1 0,0 1 0,1 0-1,-1-1 1,1 1 0,-1-1 0,1 1-1,0 0 1,0 0 0,-1-1 0,1 1-1,2-2 1,18-16 1550,-18 15-1379,0 1 1,0 0 0,1 0-1,-1 0 1,7-3 0,-5 2-83,-2 3 37,-1-1 1,0 1-1,1 0 1,-1 0-1,0 0 1,1 0-1,0 0 1,2 0-1,-4 1-215,0 0 0,0 0 0,0 0-1,-1 1 1,1-1 0,0 0 0,0 0-1,-1 1 1,1-1 0,0 1 0,0-1-1,-1 0 1,1 1 0,0-1 0,-1 1-1,1 0 1,-1-1 0,1 1 0,0 0-1,-1-1 1,0 1 0,1 0 0,-1-1-1,1 1 1,-1 0 0,0 0 0,1-1-1,-1 1 1,0 0 0,0 0 0,0 0-1,0 1 1,4 20-52,0-1 0,-1 37 0,2 6 0,-5-41 0,0-17 0,0 0 0,1-1 0,-1 1 0,3 9 0,-2-12 0,0-1 0,-1 0 0,1 0 0,0 0 0,0 1 0,0-1 0,1 0 0,-1-1 0,0 1 0,1 0 0,0 0 0,-1-1 0,3 3 0,-3-4 0,0 1 0,1 0 0,-1-1 0,0 1 0,0-1 0,1 0 0,-1 1 0,1-1 0,-1 0 0,0 0 0,1 0 0,-1 0 0,0 0 0,1 0 0,-1 0 0,1-1 0,-1 1 0,0 0 0,1-1 0,-1 1 0,0-1 0,0 1 0,1-1 0,0-1 0,8-3 0,0-1 0,0 0 0,-1-1 0,0 0 0,0-1 0,-1 0 0,0 0 0,0-1 0,-1 0 0,0 0 0,-1-1 0,0 1 0,0-1 0,-1-1 0,4-10 0,-5 11 0,2-8 0,6-19 0,-11 31 0,0 1 0,0-1 0,-1 0 0,1 1 0,-1-1 0,0 0 0,-1 1 0,-1-7 0,2 10 0,0 1 0,0-1 0,0 0 0,0 0 0,0 1 0,0-1 0,0 0 0,0 0 0,1 1 0,-1-1 0,2-3 0,-3 3 0,1-7 0,0 9 0,0 0 0,0-1 0,0 1 0,0 0 0,1 0 0,-1 0 0,0 0 0,0 0 0,0-1 0,0 1 0,0 0 0,0 0 0,0 0 0,1 0 0,-1 0 0,0 0 0,0 0 0,0 0 0,0 0 0,1 0 0,-1 0 0,0-1 0,0 1 0,0 0 0,0 0 0,0 0 0,1 0 0,-1 0 0,0 0 0,0 0 0,0 0 0,0 0 0,1 1 0,-1-1 0,0 0 0,0 0 0,0 0 0,0 0 0,1 0 0,-1 0 0,0 0 0,0 0 0,0 0 0,0 0 0,0 0 0,0 1 0,1-1 0,-1 0 0,0 0 0,0 0 0,0 0 0,0 0 0,0 1 0,4 1 0,-1 0 0,1 0 0,0-1 0,6 3 0,14 6 0,27 29 0,-53-54 850,1 5-5635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9744,'0'0'13195,"7"-2"-12663,7 0-176,-1 0 1,0 1-1,1 0 0,-1 1 0,15 1 1,2 2 430,-20-2-470,0 0 0,-1 0 0,1 1 0,0 0 0,-1 1 0,11 3 0,-6 0 268,-12-5-432,1-1 0,-1 1 0,1 1 0,-1-1-1,1 0 1,-1 0 0,4 3 0,23 12 2164,-29-15-2314,1-1 0,-1 0 0,0 0 0,0 0 0,1 0 0,-1 0 0,0 0 0,1 1 0,-1-1 0,0 0 0,1 0-1,-1 0 1,0 0 0,0 0 0,1 0 0,-1 0 0,0 0 0,1 0 0,-1 0 0,0 0 0,1-1 0,-1 1 0,0 0 0,0 0-1,1 0 1,-1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0 7432,'0'0'14057,"-6"8"-13396,3-3-536,-7 8 271,1-1-1,-14 14 1,-32 35 1641,-10 12 812,48-54-1424,-16 22 0,24-28-979,7-9-260,-1 1 0,-1-1 0,1 0-1,-1 0 1,-4 5 0,3-5 219,-5 4-958,3-5-4111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10152,'0'0'13879,"7"0"-13428,24-2-23,-30 2-337,1 0 0,-1 0-1,0 0 1,0 0 0,0 0 0,1 0 0,-1 1-1,0-1 1,0 1 0,0-1 0,0 1 0,0-1-1,0 1 1,0-1 0,0 1 0,0 0 0,0 0-1,0-1 1,0 1 0,0 0 0,0 0 0,-1 0-1,1 0 1,0 0 0,0 2 0,5 5 346,10 7 236,-2 2 0,22 30 0,-21-26 206,29 30 1,-13-25-231,-22-19-441,0 1 0,9 9 0,-3 7-208,-14-23 10,0 0 0,0 0-1,-1 1 1,1-1 0,-1 0 0,1 1-1,-1-1 1,1 1 0,-1-1 0,0 0 0,0 1-1,1-1 1,-1 1 0,0-1 0,0 1-1,-1-1 1,1 1 0,-1 2 0,0 7-4185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36 9536,'0'0'12455,"-2"10"-11956,0 0-358,-2 7 267,-1 33-1,2-10 253,1-18-103,0 0 0,3 22 1,-2-9 355,0-28-603,1 1-1,0-1 1,0 1 0,2 7-1,0 18 1286,-3-27-557,6 7 710,-5 3-1670,-1 9-29,1-22-40,1-12-6,2-40-3,-2-1 0,-11-87 0,-6 53 0,14 67 0,2 11 0,-1 0 0,0 0 0,-3-10 0,4 14 0,1 0 0,-1 0 0,0-1 0,1 1 0,-1 0 0,1 0 0,0 0 0,0 0 0,-1 0 0,2-1 0,14-8 0,-15 10 0,0 0 0,0 0 0,0 0 0,1 0 0,-1 0 0,0 0 0,1 1 0,-1-1 0,1 0 0,-1 1 0,1-1 0,-1 1 0,1-1 0,-1 1 0,1 0 0,0 0 0,-1 0 0,1 0 0,-1 0 0,4 0 0,6 2 0,0 0 0,0 1 0,0 0 0,0 1 0,0 0 0,12 7 0,-20-9 0,1 0 0,-1 0 0,0 1 0,0-1 0,0 1 0,0-1 0,0 1 0,-1 0 0,1 0 0,-1 1 0,0-1 0,0 0 0,0 1 0,0-1 0,-1 1 0,1 0 0,-1-1 0,0 1 0,0 0 0,0 0 0,0 6 0,-1-6 0,0 0 0,-1 0 0,1 1 0,-1-1 0,0 0 0,0 0 0,0 0 0,0 0 0,-1 0 0,0 0 0,0-1 0,0 1 0,0 0 0,0-1 0,-1 1 0,-5 4 0,-4 4 0,0-1 0,-27 19 0,18-16 0,18-12 0,-4 2 0,7-4 0,0 1 0,0-1 0,0 0 0,0 0 0,0 0 0,0 1 0,0-1 0,0 0 0,0 0 0,0 1 0,0-1 0,0 0 0,0 0 0,0 0 0,0 1 0,0-1 0,0 0 0,0 0 0,0 0 0,0 1 0,0-1 0,1 0 0,-1 0 0,0 0 0,0 0 0,0 1 0,0-1 0,0 0 0,1 0 0,-1 0 0,0 0 0,0 0 0,0 1 0,1-1 0,-1 0 0,0 0 0,0 0 0,0 0 0,1 0 0,-1 0 0,0 0 0,0 0 0,1 0 0,51 21 0,-40-17 0,-1 0 0,0 1 0,0 0 0,0 1 0,0 0 0,12 10 0,-8-5 0,-12-9 0,0 0 0,0 0 0,0 0 0,-1 1 0,1-1 0,0 1 0,-1-1 0,0 1 0,0 0 0,0 0 0,0 0 0,0 0 0,0 0 0,1 6 0,-2-7 0,-1-1 0,0 1 0,0 0 0,0-1 0,0 1 0,-1-1 0,1 1 0,0 0 0,-1-1 0,1 1 0,-1-1 0,1 1 0,-1-1 0,0 0 0,0 1 0,1-1 0,-1 1 0,0-1 0,0 0 0,-1 0 0,1 0 0,0 0 0,-2 2 0,-1 0 0,1-1 0,-1 0 0,1 0 0,-1 0 0,0 0 0,1 0 0,-1-1 0,-4 1 0,-15 3 0,-1-1 0,0-1 0,1-2 0,-1 0 0,-46-6 0,49 6 0,18 0 0,0-1 0,0 0 0,0 0 0,0 0 0,0 0 0,-5-2 0,0 2 949,6 0-2146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3 10656,'0'0'11551,"-6"7"-10963,3-3-500,-2 1 103,0 0 0,0 1 0,1 0 0,0 0 0,0 0 0,0 1 0,1-1 0,-4 11 0,6-14-38,0 0 0,0 0 0,1 0 0,0 0 0,-1-1 1,1 1-1,0 0 0,1 0 0,-1 0 0,0 0 0,1 0 0,0-1 0,-1 1 0,1 0 0,0 0 1,0-1-1,3 6 0,-2-6-31,0 0 0,0 0 0,-1 0 0,1-1 0,0 1 0,1 0 0,-1-1 0,0 0 0,0 1 0,1-1 1,-1 0-1,1 0 0,-1 0 0,1 0 0,-1-1 0,1 1 0,0-1 0,-1 1 0,5-1 0,-2 0 48,0 0-1,-1 0 1,1 0 0,-1-1-1,1 1 1,5-3 0,-8 3-92,-1-1 0,1 1 0,-1-1 1,0 0-1,1 0 0,-1 1 0,1-1 0,-1 0 1,0 0-1,0-1 0,0 1 0,1 0 0,-1 0 0,0-1 1,-1 1-1,1 0 0,0-1 0,0 1 0,0-1 1,-1 1-1,1-3 0,1-2-70,-1 1 0,0-1 0,0 0 0,-1 1 1,1-1-1,-1 0 0,-1-6 0,1 9-9,-1 1 1,1-1-1,-1 1 0,0-1 1,1 1-1,-1-1 0,0 1 1,-1-1-1,1 1 0,0 0 0,-1 0 1,1 0-1,-1 0 0,1 0 1,-1 0-1,0 0 0,0 0 1,-3-2-1,-4-1 1,1 1 0,-1 0 0,0 0 0,0 1 0,0 0 0,-1 1 0,-17-3 0,25 5 61,1-1-1,0 1 1,-1 0 0,1 0 0,-1 0-1,1 1 1,-1-1 0,1 0-1,-1 0 1,1 1 0,0-1-1,-1 1 1,-1 0 0,-12 11-4846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2:40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10344,'0'0'21127,"10"-1"-20422,1 0-479,4 0-107,0 0 0,21 2 0,-4 0-119,0 0 0,46-7 0,-61 7 0,-15-1 0,1 0 0,-1 1 0,0-1 0,0 0 0,0 0 0,0 0 0,0-1 0,0 1 0,3-1 0,5 1 850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3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8640,'0'0'15809,"14"6"-15531,48 17-6,-55-21-223,-1-1 0,1 0 0,0 0 0,0-1 0,0 0 0,0-1-1,0 1 1,-1-1 0,1 0 0,11-4 0,10-1 109,-4 3 72,1 1 0,0 1 0,0 1 0,-1 2 0,1 0 0,0 1 0,-1 2 0,0 0 0,0 2 0,36 15-1,-53-20 19,-1 0-1,0 0 0,1-1 0,-1 1 0,1-2 0,9 1 0,-6-7 540,-4 1-4939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3:1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9240,'0'0'9770,"-6"11"-9355,0-1-374,-8 13 408,2 1 0,-13 31-1,22-48-309,1 0-1,-1 0 0,1 0 0,1 0 1,-1 1-1,1-1 0,1 1 0,-1-1 1,1 1-1,1-1 0,-1 1 0,1-1 0,1 1 1,2 10-1,2-7 136,0-1-1,1 1 1,0-1 0,1 0-1,0-1 1,0 0 0,1 0-1,1-1 1,-1 0 0,20 12 0,-29-20-252,1 1 1,0-1-1,0 1 1,0-1-1,0 0 1,0 1-1,0-1 1,-1 0-1,1 0 1,0 1-1,0-1 1,0 0-1,0 0 1,0 0-1,0 0 1,0 0-1,1-1 1,5-1-3290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4:4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9648,'0'0'12362,"5"-11"-11845,0-4-332,-3 8-74,0 0 0,1 1 1,0-1-1,0 1 0,1 0 0,5-9 0,-4 10 431,-1 0 1,1 0-1,0 0 0,7-5 1,-9 9-245,1 0-1,-1 0 1,1 0 0,-1 1-1,0-1 1,1 1 0,-1 0-1,1 0 1,-1 0 0,6 1-1,10 0-197,368-31 945,-92 3-518,167 16 773,-414 12-1217,12-1 424,-55 0-991,0-1 0,0 0 1,0 0-1,0 0 0,0 0 0,0-1 0,-1 0 0,8-3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3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14872,'0'0'4095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3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10952,'0'0'7206,"-9"15"-6765,-2 1-305,3-3-21,0-1 0,0 2-1,1-1 1,1 1 0,-6 18-1,6-14 142,1 1-1,1 0 1,0 1-1,-1 22 1,5-34-143,0-1 0,1 1 0,0-1 0,0 1 1,0-1-1,1 1 0,0-1 0,0 0 0,1 0 0,0 0 0,0 0 1,1-1-1,-1 1 0,6 6 0,-7-12-72,-1 1 0,0-1-1,0 1 1,1-1 0,-1 0 0,1 0-1,-1 1 1,1-1 0,-1 0 0,1 0 0,0 0-1,-1 0 1,1-1 0,0 1 0,0-1-1,0 1 1,0-1 0,0 1 0,0-1 0,-1 0-1,3 0 1,0 0 21,-1-1 1,1 0-1,-1 1 0,1-1 0,-1-1 1,0 1-1,1 0 0,-1-1 0,0 0 0,5-3 1,4-5 154,0-1-1,0 0 1,19-23 0,-30 32-202,13-16 363,17-32 1,-7 13 553,-24 36-510,-1 2-389,0 1 1,0-1 0,0 1 0,0 0 0,0 0 0,1 0 0,-1 0 0,1-1 0,-1 1 0,1 0 0,-1 0 0,1 0 0,0 0 0,0 4 0,0-2 11,-1 7-12,1 0 0,0 1 0,0-1 1,2 0-1,-1 1 0,2-1 0,-1 0 0,1 0 0,1 0 0,0-1 0,9 17 0,-10-21-13,0-1 1,1 1-1,0 0 0,1-1 1,-1 0-1,1 0 0,0 0 1,0-1-1,7 5 0,-8-6 2,0-1 1,0 0-1,1 0 0,-1 0 0,0-1 0,1 1 1,-1-1-1,1 0 0,0-1 0,-1 1 1,1-1-1,0 1 0,-1-2 0,8 1 0,-5-2 24,0 0-1,0 0 0,0 0 1,0-1-1,0 0 0,0-1 1,-1 1-1,0-1 0,1 0 1,-1-1-1,-1 0 0,1 1 1,-1-2-1,0 1 0,0-1 1,0 0-1,-1 0 0,7-11 1,-2 1 77,-1-1 0,0 1 1,-2-1-1,0-1 1,0 1-1,3-28 1,0-25 434,-9 62-473,0 1 0,0-1 0,-1 0 0,0 1 0,0-1 0,0 1 0,-4-8 0,5 14-68,-1-1 1,1 0-1,-1 1 0,0-1 0,0 1 0,0-1 0,0 1 0,0 0 0,0-1 0,0 1 0,-1 0 1,1 0-1,0-1 0,-1 1 0,1 0 0,-1 0 0,1 1 0,-1-1 0,0 0 0,1 0 0,-1 1 1,0-1-1,1 1 0,-1 0 0,0-1 0,0 1 0,1 0 0,-1 0 0,0 0 0,0 0 1,1 0-1,-1 1 0,0-1 0,0 0 0,1 1 0,-1-1 0,0 1 0,1 0 0,-1 0 0,1-1 1,-1 1-1,1 0 0,-1 0 0,1 0 0,-3 3 0,-13 9-611,10-9-3264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17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8240,'0'0'7089,"-1"12"-6837,-21 221 1793,21-222-1867,1-8-87,-1 0 0,1 0 0,0 0 0,0 0 0,0 0-1,0 1 1,0-1 0,1 0 0,-1 0 0,1 0 0,0 0 0,2 4 0,-2-7-51,-1 0 1,1 0-1,0 0 0,0-1 0,-1 1 0,1 0 1,0-1-1,0 1 0,-1 0 0,1-1 0,0 1 1,-1-1-1,1 1 0,-1-1 0,1 0 0,-1 1 1,1-1-1,-1 1 0,1-1 0,-1 0 1,1 1-1,-1-1 0,0 0 0,1-1 0,14-25 70,-10 7-13,0 0 0,-1 0 0,1-29 0,7-33 165,-11 77-231,0-1-1,1 1 1,0 0-1,0 1 0,5-9 1,-6 12-26,-1 1 0,0-1 1,1 0-1,-1 1 1,1-1-1,-1 1 0,1-1 1,0 1-1,-1-1 0,1 1 1,-1-1-1,1 1 0,0 0 1,0-1-1,-1 1 1,1 0-1,0-1 0,1 1 1,-1 0-3,-1 0 0,1 1 0,0-1 1,0 0-1,-1 0 0,1 1 0,0-1 1,0 1-1,-1-1 0,1 0 0,0 1 0,-1-1 1,1 1-1,-1 0 0,1-1 0,-1 1 1,1 0-1,-1-1 0,1 1 0,-1 0 1,0-1-1,1 2 0,4 8 36,-1 0 1,0 0-1,0 0 1,-1 0-1,-1 0 1,3 19-1,-2 63 478,-3-91-504,0-1-1,0 1 1,0 0-1,0-1 0,0 1 1,0 0-1,0-1 1,0 1-1,0-1 1,0 1-1,0 0 0,0-1 1,0 1-1,1 0 1,-1-1-1,0 1 1,0-1-1,1 1 0,-1-1 1,0 1-1,1 0 1,-1-1-1,1 1 1,-1-1-1,2 1 0,-2-1 1,1 0 0,0 0 0,-1 0 0,1-1 0,0 1 0,-1 0 0,1-1 0,0 1 0,-1 0 0,1-1 0,-1 1 0,1-1 0,-1 1 0,1-1 0,-1 1 0,1-1 0,-1 1 0,1-2-1,20-31 181,-7 4-108,-8 15-17,0 0-1,10-13 1,-13 23-43,0 0-1,0 0 1,0 0-1,1 0 0,0 1 1,0-1-1,0 1 1,0 0-1,0 0 1,5-2-1,-8 5-20,0 1 0,0-1 0,0 0 0,-1 1 0,1-1 0,0 0 0,-1 1 0,1-1 1,0 1-1,-1 0 0,1-1 0,0 1 0,-1-1 0,1 1 0,-1 0 0,1 0 0,-1-1 0,1 1 0,-1 0 0,0 0 0,1-1 0,-1 2 0,11 21 78,-3 6 154,-1 0 0,-1 1 1,2 37-1,-7-62-130,1 12 215,-2-17-306,0 1-1,0-1 1,0 1-1,0-1 1,0 0-1,0 1 1,0-1-1,0 0 1,1 1-1,-1-1 1,0 1-1,0-1 1,0 0-1,1 1 1,-1-1-1,0 0 1,0 1-1,1-1 1,-1 0-1,0 0 1,1 1-1,-1-1 1,0 0-1,1 0 1,-1 0-1,1 1 1,-1-1 0,0 0-1,1 0 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18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10040,'0'0'8261,"7"-10"-7955,-3 4-236,1-2 81,0 0 0,0 1 0,1 0 0,0 0 1,0 0-1,1 1 0,0 0 0,14-10 0,-20 16-126,0-1 1,0 1-1,0 0 1,0-1 0,0 1-1,0 0 1,0 0-1,0 0 1,0 0-1,0 0 1,0 0-1,0 0 1,0 0 0,0 0-1,0 0 1,0 0-1,0 1 1,0-1-1,0 0 1,0 1-1,0-1 1,0 1 0,-1-1-1,1 1 1,0-1-1,0 1 1,0 0-1,-1-1 1,1 1-1,0 0 1,-1 0 0,1 0-1,0-1 1,-1 1-1,1 0 1,-1 0-1,1 1 1,2 4 80,0 0 1,-1 0 0,1 0-1,1 10 1,3 17 411,-2 0 1,-2 0 0,0 56-1,-3-88-483,0-1 1,0 1-1,0 0 0,0 0 0,0 0 0,0-1 0,0 1 1,0 0-1,0 0 0,0-1 0,0 1 0,1 0 0,-1 0 1,0-1-1,1 1 0,-1 0 0,0-1 0,1 1 0,-1-1 1,1 1-1,-1 0 0,1-1 0,-1 1 0,1-1 0,0 1 0,0 0 1,0-1 0,1 0 1,-1 0 0,0 0 0,0 0-1,0 0 1,0 0 0,0 0 0,0 0-1,0 0 1,0-1 0,0 1-1,0 0 1,0-1 0,0 1 0,0-1-1,2 0 1,2-2 67,0-1-1,0 0 1,-1 0-1,1 0 0,6-8 1,9-10 122,-16 19-173,-1 0 1,0-1-1,0 1 0,0-1 1,0 0-1,-1 1 1,1-1-1,-1 0 0,0-1 1,0 1-1,-1 0 0,3-8 1,3-37 286,-6 33-235,1 1 0,1 0 0,8-27 0,-11 40-73,1 0 0,0 1 0,0-1 0,0 1 0,0-1 0,0 1 0,0 0 0,0-1 0,0 1 0,0 0 0,1 0 0,-1 0 0,0 0 0,1 0 0,-1 0 0,1 0 0,-1 0-1,1 1 1,-1-1 0,1 0 0,0 1 0,-1 0 0,1-1 0,0 1 0,3 0 0,3 0 146,0 0 1,0 1-1,0 0 0,12 4 0,17 1 393,-33-6-412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19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8744,'0'0'10770,"13"-2"-10285,-2 0-361,4 0 91,-1 1 0,1 0 0,29 2 0,44 1 928,-56-2-406,44 4-1,-35-3 267,-22-1-3528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8840,'0'0'10734,"4"12"-10371,3 13-7,-1 1 0,-2 0 1,3 49-1,-6-45 75,0-16-43,-1-1 0,0 0 1,-1 1-1,-3 13 0,3-20 726,4-12-751,5-14-237,-4 0-42,6-24 121,1 1 0,2 0 0,27-60 0,-31 83-124,6-14 65,-13 31-120,-1 0 0,0 1 0,0-1 0,0 0 0,1 1 0,-1-1 0,1 1 0,-1-1 0,1 1 0,0 0-1,-1 0 1,1 0 0,3-2 0,-4 3-16,0 0 0,-1 1 0,1-1 0,-1 0 0,1 0 0,-1 0 0,1 0 0,-1 1 0,1-1 0,-1 0 0,1 1 0,-1-1 0,1 0 0,-1 1 0,1-1 0,-1 1 0,1-1 0,-1 1 0,0-1 0,1 1 0,-1-1 0,0 1 0,1-1 0,-1 1 0,0-1 0,0 1 0,0 0 0,8 19 159,0 11 138,-3 0 0,0 0 0,-2 0 0,-1 53 0,-2-84-286,-1 0-1,1 1 1,0-1-1,0 1 1,0-1-1,0 0 1,0 1-1,0-1 1,0 1-1,0-1 1,0 0-1,0 1 1,0-1-1,0 0 1,0 1-1,1-1 1,-1 1-1,0-1 1,0 0-1,0 1 1,0-1-1,1 0 1,-1 1-1,0-1 1,0 0-1,1 0 0,-1 1 1,0-1-1,1 0 1,0 1-1,8-9 430,8-21-116,-16 29-334,71-120 684,-29 50-203,-41 68-457,-1-1-1,0 1 1,0 0 0,1 1 0,-1-1-1,1 0 1,0 0 0,-1 0-1,1 1 1,0-1 0,0 1 0,0 0-1,0-1 1,0 1 0,5-1-1,-6 2-14,0 0-1,1 0 1,-1 0-1,0 0 0,1 0 1,-1 0-1,0 1 0,0-1 1,1 1-1,-1-1 1,0 1-1,0-1 0,0 1 1,1 0-1,-1-1 0,0 1 1,0 0-1,0 0 1,0 0-1,0 0 0,0 0 1,-1 0-1,1 0 0,0 0 1,0 0-1,-1 0 1,1 1-1,-1-1 0,2 3 1,8 20 102,-1 1 0,-1 0 0,9 52 0,-10-42 32,17 52-1,-18-80 854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10656,'0'0'9378,"6"-12"-8954,23-39 15,-25 45-274,1 0 0,-1 0 0,1 0 0,1 1 0,-1 0 0,1 0-1,0 0 1,0 1 0,1 0 0,-1 0 0,12-5 0,-5 3 197,-11 5-246,0-1 0,0 1 0,1 0 0,-1 0 0,0 1 0,0-1 0,1 0 0,-1 1 0,0 0 0,1-1 0,-1 1 0,1 0-1,-1 0 1,3 1 0,-3-1-45,-1 1-1,1-1 1,-1 1-1,1 0 1,-1 0-1,0-1 1,0 1-1,1 0 0,-1 0 1,0 0-1,0 1 1,0-1-1,0 0 1,0 0-1,0 0 1,-1 1-1,1-1 1,0 1-1,-1-1 0,1 0 1,-1 1-1,1 2 1,6 25 505,-1 1-1,3 40 1,-7-40 124,2-1 0,13 51-1,-15-75-584,0 0-1,1 0 1,-1 0-1,1 0 0,0 0 1,0-1-1,0 1 1,1-1-1,-1 0 0,6 5 1,-6-7-55,-1 0-1,1 1 1,0-2 0,0 1 0,0 0-1,0-1 1,0 1 0,0-1 0,0 0 0,0 0-1,0 0 1,1 0 0,-1-1 0,0 1 0,1-1-1,-1 0 1,6 0 0,-7-1-60,0 0 0,0 0 0,0 0 0,0 0 0,0 0 0,-1 0 0,1 0 0,0 0 0,-1-1 0,1 1 0,-1-1 0,1 1 0,-1-1 0,0 0 0,2-1 0,15-29 0,-17 31 0,8-22 0,-1 0 0,0-1 0,-2 1 0,-1-2 0,3-34 0,-2 17 0,-2 16 0,-2 11 0,0 0 0,8-25 0,-8 36 0,0-1 0,0 1 0,0 0 0,0-1 0,1 1 0,0 0 0,0 0 0,0 1 0,0-1 0,0 1 0,1-1 0,5-3 0,-6 6 0,-1 0 0,1 0 0,0 0 0,0 1 0,0-1 0,-1 1 0,1 0 0,0 0 0,0 0 0,0 0 0,0 0 0,0 0 0,-1 1 0,5 1 0,0-1 0,1 1 0,-2 0 0,1 1 0,11 5 0,-14-6 0,-2-1 0,0 0 0,-1 0 0,1 0 0,0 1 0,0-1 0,-1 0 0,1 1 0,-1-1 0,0 1 0,3 3 0,-3 5-289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2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11552,'0'0'11274,"1"-10"-10798,4-30 0,-5 38-394,1 0 1,0 0-1,0 0 0,0 0 1,0 0-1,0 0 1,0 0-1,0 0 0,1 1 1,-1-1-1,1 1 0,-1-1 1,1 1-1,0-1 1,-1 1-1,1 0 0,0 0 1,0-1-1,0 2 0,0-1 1,0 0-1,0 0 0,0 0 1,3 0-1,1-1 114,-5 2-132,1-1 0,-1 1 0,1-1 0,-1 1 0,1-1 0,-1 1 0,1 0 0,0 0 0,-1 0 0,1 0 0,-1 0 0,1 0 0,-1 0 1,1 1-1,0-1 0,-1 1 0,1-1 0,-1 1 0,1-1 0,-1 1 0,0 0 0,1-1 0,1 3 0,-1-1 34,0 0-1,1 1 0,-1-1 1,0 1-1,0 0 0,-1 0 1,1 0-1,0 0 0,-1 0 1,2 5-1,0 4 200,0 0 0,0 0 0,-2 0 0,2 25 0,3 51 2336,-6-88-2614,0 1-1,0-1 1,0 0-1,0 0 1,0 0 0,0 0-1,0 0 1,0 1-1,0-1 1,0 0 0,0 0-1,0 0 1,0 0-1,0 0 1,0 0 0,0 1-1,0-1 1,0 0-1,0 0 1,0 0 0,0 0-1,0 0 1,1 0-1,-1 1 1,0-1 0,0 0-1,0 0 1,0 0-1,0 0 1,0 0 0,0 0-1,1 0 1,-1 0-1,0 0 1,0 0-1,0 0 1,0 0 0,0 0-1,1 0 1,-1 0-1,0 0 1,0 0 0,0 0-1,0 0 1,0 0-1,1 0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18791,'0'0'4035,"-11"11"-3295,10-11-733,-84 92 1034,67-70-744,4-3 367,-1-1 0,-1-1 0,0 0 0,-22 17 0,30-30-160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9536,'0'0'16457,"11"-1"-15955,102-14 807,-46 5 492,86-3 0,-110 11-448,-42 2-472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3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412 652 4416,'0'0'9568,"1"-10"-9331,0 7-220,0-8 117,0 0 1,-1 0-1,0 0 0,0 0 0,-1 0 0,-4-16 0,1 18 20,0 1 1,0 0-1,-1 1 1,0-1-1,-8-9 0,2 3 55,7 9-152,0 1 0,0 0 0,0 0 0,0 0 0,-1 0 0,1 1 0,-1 0 0,0 0 1,0 0-1,0 0 0,-1 1 0,1 0 0,0 0 0,-1 0 0,0 1 0,1 0 1,-1 0-1,0 0 0,0 1 0,1 0 0,-1 0 0,0 0 0,0 1 0,1 0 1,-1 0-1,0 0 0,1 1 0,-1 0 0,1 0 0,0 0 0,-1 1 0,1 0 1,0 0-1,1 0 0,-1 0 0,0 1 0,-6 6 0,3 0-10,0 0-1,1 0 1,0 0-1,0 1 1,1 0-1,1 1 1,0-1-1,0 1 1,1 0-1,1 0 1,0 1 0,1-1-1,0 1 1,-1 21-1,3-19-20,1 0 1,0 0-1,1-1 0,0 1 1,1 0-1,1-1 0,0 1 1,1-1-1,1 0 0,0-1 0,1 1 1,10 15-1,-13-23-12,1 0-1,0-1 1,0 1-1,0-1 1,0 0-1,1 0 1,12 7 0,-16-11-5,0 1 1,0-1-1,0 0 1,0 0-1,1 0 1,-1-1-1,0 1 1,1 0-1,-1-1 1,1 0-1,-1 1 1,0-1-1,1 0 1,-1 0-1,1 0 1,-1-1-1,0 1 1,1-1-1,-1 1 1,0-1-1,1 0 1,-1 0-1,0 0 1,0 0-1,0 0 1,1 0-1,2-3 1,0 0 25,-1 0 0,0-1 0,0 1-1,0-1 1,-1 0 0,1 0 0,-1 0 0,0-1 0,3-7 0,-5 11-20,0 0 0,-1-1 1,1 1-1,-1 0 0,1 0 0,-1 0 0,0 0 1,0 0-1,0-1 0,0 1 0,0 0 0,0 0 1,0 0-1,-1-1 0,1 1 0,-1 0 0,0 0 1,0 0-1,0 0 0,0 0 0,0 0 0,0 0 1,0 1-1,0-1 0,-1 0 0,1 0 0,-1 1 1,1-1-1,-3-1 0,1 2-3,1 0 0,-1 0 1,0 0-1,0 0 0,0 0 0,0 0 0,0 1 1,1-1-1,-1 1 0,0 0 0,0 0 0,0 0 0,0 1 1,0-1-1,0 0 0,0 1 0,0 0 0,0 0 1,1 0-1,-6 2 0,-6 3 23,0 1 0,-19 12 0,31-17-32,-19 11 26,1 1 0,1 0 1,-21 20-1,35-28-27,-1-1 0,1 1 0,0 0 0,0 1 0,1-1 0,0 1-1,0 0 1,0-1 0,1 2 0,0-1 0,0 0 0,1 1 0,-3 14 0,4-14-7,0-1-1,1 1 1,0-1-1,0 1 1,0 0-1,1-1 1,0 1 0,1-1-1,0 1 1,0-1-1,0 0 1,1 0 0,0 0-1,8 13 1,1 0 6,-2-3 32,0-1-1,0-1 1,2 1-1,0-2 1,0 0-1,25 22 1,-30-32-23,1 0 1,-1-1-1,1 1 1,-1-1-1,1-1 0,0 1 1,0-2-1,0 1 1,0-1-1,0 0 1,0 0-1,0-1 0,1 0 1,-1-1-1,0 0 1,14-3-1,0-1 15,0-1 1,0-1-1,-1-1 1,38-20-1,-36 13 3,0 0-1,-1-2 1,26-25 0,-1 1 29,-1-1 40,-1-3 0,64-83 0,-65 74-24,-17 21-22,-2-1 0,36-63-1,-50 76-26,-1-1-1,0-1 1,-2 1 0,-1-1-1,-1-1 1,4-29-1,-3-33 131,-6-136-1,-3 170-108,2 42-34,-1 1 0,0-1 0,-1 0 0,0 0 0,0 0 0,-1 1 0,-1 0 0,0-1-1,0 1 1,-7-12 0,10 20-12,0 0 0,1 0 0,-1 0 0,0 0 0,0 0 0,0 0 0,0 0 0,0 0 0,0 0 0,0 0 0,0 0 0,0 0 0,0 1 0,0-1 0,-1 0 0,1 1 0,0-1 0,-1 1 0,1-1 0,0 1 0,-1 0 0,1 0 0,-2-1 0,0 2-4,0-1 0,0 0-1,0 1 1,0 0 0,1-1 0,-1 1 0,0 0 0,0 0 0,0 1 0,-2 1 0,-5 3-14,1 1 0,1-1 0,-1 2 1,-12 13-1,7-4 0,1 0 1,1 1-1,-19 35 0,-21 63-70,42-90 54,1-3-4,2 0 0,0 1 0,2 0 0,-3 26-1,-3 96-103,12-106 88,1 0-1,2 0 0,2 0 0,13 48 0,-9-44-25,-5-24 41,2-1-1,0 0 0,17 32 1,-9-21 12,-10-22 37,1 1 0,0-1 1,1 0-1,-1 0 0,2-1 0,11 9 1,-7-4 13,-4-5 15,0 1 0,0-2 1,1 1-1,0-1 1,0-1-1,1 0 0,-1 0 1,1-1-1,0 0 0,0 0 1,0-1-1,1-1 1,15 3-1,-15-6-3,-1 1 1,1-1 0,-1 0-1,0-1 1,12-4-1,-14 4-27,1-1 6,-1 0 0,1-1 0,-1 0 0,0-1 0,-1 0 0,13-9 0,4-4 36,-17 13-35,0-1 0,0 0-1,-1 0 1,0-1 0,7-9-1,16-17 53,-22 26-50,1-1-1,-1 0 1,-1 0 0,0-1 0,0 0-1,-1 0 1,0 0 0,0-1-1,-1 0 1,0 0 0,-1 0 0,3-15-1,-6 19 1,-1 1 0,0-1 0,0 1-1,-1-1 1,1 1 0,-1 0 0,0 0-1,-1 0 1,1 0 0,-1 0 0,0 0-1,-6-7 1,-5-10 57,11 18-66,0 1 0,0-1 0,-1 1 0,1 0 0,-1 0 0,1 0 1,-1 1-1,0-1 0,0 1 0,0 0 0,0 0 0,0 0 0,-1 1 0,1-1 0,-6 0 0,-21-9 22,30 10-38,-1 1 0,1 0 0,0-1-1,-1 1 1,1 0 0,-1 0 0,1 0 0,-1 0 0,1 0 0,-1 0 0,1 1 0,-1-1-1,1 0 1,-1 1 0,1-1 0,-1 1 0,1 0 0,0-1 0,-1 1 0,1 0-1,0 0 1,0 0 0,0 0 0,0 0 0,0 0 0,0 0 0,0 0 0,0 0-1,0 1 1,-1 1 0,0 0-8,-1 0 1,1 0-1,0 1 0,1-1 0,-1 1 0,0 0 1,1-1-1,0 1 0,0 0 0,0 0 0,0 4 1,1 3 1,0 0 1,0 0-1,2 0 1,-1-1-1,1 1 0,5 13 1,1 1-36,-5-13 36,0-1 0,1 1 0,1-1 1,0 0-1,1 0 0,0-1 0,8 12 0,-9-15 10,0 0 1,1-1 0,0 0-1,0 0 1,0 0-1,1-1 1,0 1-1,0-2 1,0 1-1,0-1 1,1 0-1,0-1 1,13 5-1,-9-5-3,1-1 0,-1-1-1,1 0 1,-1 0 0,1-1-1,0-1 1,-1 0 0,1-1-1,-1 0 1,1-1 0,-1 0-1,0-1 1,0 0 0,-1-1-1,12-7 1,-13 6 27,-1-1-1,-1 0 1,1-1-1,-1 0 1,0 0 0,-1-1-1,0 0 1,0 0-1,9-19 1,-10 18 18,-1 1 0,2-1 0,-1 1 0,1 1 0,0-1 0,1 1 0,0 0 0,0 1 0,1 0 0,9-6 0,-4 5 22,-11 5-67,1 1 0,-1 0 0,0 0 0,1 0 0,-1 1 0,1-1 0,0 1 0,-1 0 0,1 0 0,0 0 0,0 0 0,0 1 0,-1 0 0,1 0 0,0 0 0,0 0 0,6 1 0,-9-1 4,4 1-22,0 1 1,-1-1-1,1 1 0,0 0 1,7 5-1,-5-4-10,-6-2 30,0-1 1,0 0-1,0 1 0,0-1 1,0 1-1,0-1 0,0 1 1,0 0-1,-1-1 0,1 1 1,0 0-1,0-1 0,-1 1 1,1 0-1,-1 0 0,1 0 1,-1 0-1,1-1 1,-1 1-1,1 0 0,-1 0 1,1 0-1,-1 0 0,0 1 1,-28-7 164,13 2-138,-101-11 134,104 14-133,1 0 0,-1 0 0,1 1-1,-1 1 1,1-1 0,0 2 0,0 0 0,-12 4 0,12-2-4,1 0 1,-17 11 0,24-14-19,0 0 1,0 1-1,0-1 1,0 1-1,1-1 0,0 1 1,-1 0-1,1 0 0,0 0 1,0 0-1,1 0 1,-3 7-1,2-6-9,0 1 0,0 0 0,1 0 0,0 0 1,0 0-1,0 0 0,1 0 0,-1 0 0,1 0 0,0 0 0,1 0 0,-1 0 1,1 0-1,0 0 0,1 0 0,-1 0 0,1 0 0,0-1 0,0 1 0,0 0 0,1-1 1,-1 0-1,1 1 0,4 3 0,9 12-40,-4-3 21,2-1 0,0 0 0,22 19 0,-31-31 29,0-1-1,0 1 1,0-1 0,1 0-1,-1 0 1,1 0 0,0-1-1,-1 0 1,1 0 0,1 0-1,-1-1 1,0 0 0,0 0 0,0-1-1,13 0 1,-7-2 12,0 0 0,1 0 0,-1-1 0,-1-1 0,1 0 0,0 0 0,-1-1-1,0-1 1,0 0 0,-1 0 0,1-1 0,-1-1 0,12-12 0,6-8 51,-1-2-1,41-59 1,-45 57-35,-7 8 6,-1 0 1,-2-2-1,0 1 0,-1-2 0,-2 1 0,-1-2 0,7-31 1,-5 5 51,-3 0 1,3-100 0,-9 114-29,-3-1 0,-1 0 0,-12-61 0,11 86-20,-2 1 0,-7-21 0,11 35-48,1-1 1,0 1 0,-1 0 0,1 0 0,-1 0 0,1 0 0,-1 0 0,0 0 0,1 0 0,-1 0-1,0 0 1,0 0 0,0 0 0,1 0 0,-1 0 0,0 0 0,0 1 0,-2-2 0,0 5-20,1 1 1,-1-1 0,1 1 0,0 0 0,0-1 0,0 1-1,1 0 1,-3 8 0,-7 38-47,7-30 33,-7 45-33,3 0-1,2 1 0,3 0 1,4 0-1,11 89 0,12-15-48,-2-35-10,-10-58 47,-11-43 76,1 1 0,0 0-1,0-1 1,0 0 0,1 0 0,-1 1-1,1-1 1,0-1 0,6 7 0,9 13-10,-16-21 17,-1 0-1,0 0 1,1 0-1,-1 0 1,1 0-1,0-1 1,0 1-1,-1-1 1,1 1 0,0-1-1,0 1 1,0-1-1,1 0 1,-1 0-1,0 0 1,0 0-1,1-1 1,3 2-1,-2-2 5,-1 0 0,1 0-1,0 0 1,-1-1 0,1 1-1,-1-1 1,1 0 0,-1 0-1,1 0 1,-1-1 0,5-1-1,3-4 19,-1 0 0,1 0 0,-1-1 0,-1 0 0,1 0 0,8-12 0,-6 5 25,0-2 0,-1 1-1,0-2 1,-1 1 0,-2-1 0,0-1 0,9-28 0,-16 40-8,0-1 1,0 0 0,0 1 0,-1-1 0,0 0 0,-1 1-1,0-1 1,0 0 0,-1 1 0,0-1 0,0 1-1,0 0 1,-1-1 0,0 1 0,-1 1 0,-8-14 0,3 0 82,6 15-136,4 6 9,-1 0-1,0 0 1,0-1-1,1 1 1,-1 0-1,1-1 1,-1 1-1,1-1 1,-1 1-1,1-1 1,-1 1-1,1-1 1,-1 1-1,1-1 1,0 1 0,-1-1-1,1 1 1,0-1-1,-1 0 1,2 1-1,21 8-50,-10-4 14,-8-2 28,0 0-1,-1 1 0,1-1 0,-1 1 1,0 0-1,0 1 0,0-1 1,0 1-1,-1-1 0,0 1 0,0 0 1,0 1-1,-1-1 0,1 0 1,-1 1-1,-1-1 0,1 1 0,-1-1 1,0 1-1,0 0 0,0 0 1,-1 11-1,0 7-37,4 48-65,-3-66 108,0 0 0,1-1 1,-1 1-1,1 0 0,0-1 0,0 1 0,1-1 0,-1 1 0,7 7 1,-8-12 8,0 0 1,0 1 0,1-1 0,-1 0 0,1 0 0,-1 0 0,1 0 0,-1 0 0,1 0 0,0-1-1,-1 1 1,1 0 0,0-1 0,-1 0 0,1 1 0,0-1 0,0 0 0,0 0 0,-1 0-1,1 0 1,0 0 0,0 0 0,-1 0 0,1-1 0,0 1 0,0-1 0,-1 1 0,1-1-1,2-1 1,6-2 12,-2-1 0,1 0-1,15-12 1,-19 13-9,68-58 82,-6 5 174,-67 57-258,0 0 0,0 0 0,0 0-1,1 0 1,-1-1 0,0 1 0,0 0 0,1 0-1,-1 0 1,0 0 0,0 0 0,1 0-1,-1 0 1,0 0 0,0 0 0,1 0 0,-1 0-1,0 0 1,1 0 0,-1 0 0,0 0-1,0 0 1,1 0 0,-1 0 0,0 0 0,0 0-1,1 0 1,-1 1 0,0-1 0,0 0-1,0 0 1,1 0 0,-1 0 0,0 1 0,1-1-1,6 14 3,3 28-38,-6-22 10,-1-11 18,1-1 0,0 0-1,1 0 1,-1 0 0,9 8 0,11 21-25,-23-35 31,1 0 1,-1 0-1,1 0 0,-1-1 0,1 1 1,0 0-1,0-1 0,0 0 0,0 1 0,0-1 1,0 0-1,0 0 0,1 0 0,-1 0 1,0 0-1,4 0 0,-6-1 4,1 0-1,-1 0 1,0 1-1,1-1 1,-1 0 0,0 0-1,1 0 1,-1 0 0,0 0-1,1 0 1,-1 0 0,1-1-1,-1 1 1,0 0-1,1 0 1,-1 0 0,0 0-1,1 0 1,-1-1 0,0 1-1,1 0 1,-1 0 0,0 0-1,0-1 1,1 1-1,-1 0 1,0 0 0,0-1-1,1 1 1,-1 0 0,0-1-1,0 1 1,0 0 0,0-1-1,1 1 1,-1 0-1,0-1 1,0 1 0,0 0-1,0-1 1,0 1 0,0-1-1,0 1 1,0 0 0,0-1-1,0 1 1,0 0-1,0-1 1,0 0 0,-3-18 54,-2 0-14,0 1 0,-1 0-1,-1 0 1,-1 1 0,-17-30-1,17 34 8,7 11-35,0 0 0,0 0 0,0 0-1,0 0 1,0 0 0,-1 0 0,1 1 0,-1-1-1,1 0 1,-1 1 0,1-1 0,-1 1-1,0-1 1,0 1 0,0 0 0,0 0-1,0 0 1,-4-1 0,-25-10 125,30 12-153,55 11-441,-35-7 474,-1-1 0,0 0 0,1-2 0,0 0 0,-1-1 0,1-1 0,0-1-1,-1-1 1,0 0 0,1-1 0,-1-1 0,33-14 0,-26 11 37,-21 8-42,-1-1 0,1 0 1,-1 0-1,0 0 0,1-1 0,-1 1 1,0-1-1,0 0 0,6-3 0,-2-3 28,-4 5 23,-1 0-1,1 0 1,-1 1-1,1-1 1,0 1 0,0-1-1,0 1 1,4-2 669,-19 17-740,8-9-7,-1-1 1,1 0-1,-1-1 1,0 1-1,1-1 1,-1 0-1,0 0 1,0 0 0,0-1-1,0 0 1,-7 1-1,3-1-661,-1 0-1,1-1 1,0 0-1,0 0 1,-10-2-1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11760,'0'0'7547,"12"1"-6856,74 4 601,-40-3 19,71-6 0,-17 0 547,-71 2-414,-2 0-3795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8840,'0'0'20394,"14"6"-19981,17 6 22,0-2-1,38 8 1,-27-10 168,1-3-1,50 1 1,-88-9 391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90 14872,'0'0'7285,"13"10"-6777,43 31 1,-52-38-424,0-1 1,0 0-1,0-1 1,0 1-1,0-1 1,0 1-1,0-1 1,0 0-1,1-1 1,-1 1-1,0-1 1,0 0 0,1 0-1,-1 0 1,0-1-1,1 1 1,-1-1-1,6-2 1,7 0 366,-13 2-298,-1 0-1,1 1 0,0-1 0,-1-1 1,1 1-1,0 0 0,-1-1 0,0 0 1,1 0-1,-1 0 0,0 0 0,0 0 1,0 0-1,0-1 0,0 0 1,-1 0-1,1 1 0,-1-1 0,0-1 1,0 1-1,3-5 0,-5 4-22,0 0 1,0 1-1,0-1 0,0 0 0,-1 1 1,1-1-1,-1 0 0,0 1 0,0-1 1,0 1-1,-1-1 0,1 1 0,-1 0 1,0 0-1,0-1 0,0 1 0,-4-4 1,2 4-87,0-1 0,0 1 0,0 1 0,0-1 0,-1 0 0,1 1 0,-1 0 0,0 0 0,1 0 0,-1 1 0,0 0 0,0 0 0,0 0 0,0 0 0,0 1 0,0 0 0,0 0 0,0 0 0,0 1 0,0-1 0,-8 3 0,3 0 34,0 0-1,0 0 0,0 1 0,0 1 1,1-1-1,0 2 0,0-1 0,1 1 1,-12 10-1,15-12-78,0 1 0,0 0 0,1 0 0,-1 1 0,1-1 0,0 1 0,1 0 0,0 0 0,-1 0 0,2 0 0,-1 0 0,1 1 0,0-1 0,0 1 0,1 0 0,0 0 0,0-1 0,1 1 0,0 0 0,0 0 0,0 0 0,1-1 0,0 1 0,0 0 0,1 0 0,0-1 0,0 1 0,1-1 0,-1 0 0,1 0 0,1 0 0,-1 0 0,1 0 0,0 0 0,0-1 0,1 0 0,0 0 0,-1 0 0,2-1 0,-1 1 0,12 6 0,-4-4 0,1 0 0,0 0 0,0-1 0,1-1 0,0-1 0,0 0 0,0-1 0,0 0 0,0-1 0,1-1 0,-1 0 0,0-1 0,1-1 0,23-4 0,-36 4 70,1-1 0,-1 1 0,0 0 0,1-1 0,-1 0 1,0 0-1,0 0 0,0 0 0,0 0 0,0-1 0,-1 1 0,1-1 0,2-3 0,22-37-4354,-26 41 3652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11152,'0'0'8614,"0"12"-8159,-18 240 3275,-5-60 887,21-177-3518,2-1-1,0 17 1,1-4-204,-1-26-895,0 0 0,0-1 0,1 1 0,-1 0 0,0-1 0,0 1 0,1 0 0,-1-1 0,0 1 0,1-1 0,-1 1 0,1 0 0,-1-1 0,1 1 0,-1-1 0,1 0 0,-1 1 0,1-1 0,-1 1 0,1-1 0,0 0 0,-1 1 0,1-1 0,-1 0 0,1 0 0,0 0 0,-1 1 0,1-1 0,0 0 0,0 0 0,-1 0 0,1 0 0,0 0 0,-1 0 0,1 0 0,0 0 0,0-1 0,34-4 0,-25 3 0,27-2 0,132-11 0,-142 18 986,3 0-5928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17687,'0'0'5784,"13"-1"-5124,64-7 278,126-13 3269,-138 19-724,-65 2-3493,0-1-1,0 1 1,0 0-1,0 0 1,0 0 0,-1 0-1,1 0 1,0 0 0,0-1-1,0 1 1,0 0-1,0 0 1,0 0 0,0 0-1,0 0 1,-1-1-1,1 1 1,0 0 0,0 0-1,0 0 1,0-1-1,0 1 1,0 0 0,0 0-1,0 0 1,0 0 0,0-1-1,0 1 1,0 0-1,0 0 1,0 0 0,0-1-1,1 1 1,-1 0-1,0 0 1,0 0 0,0 0-1,0-1 1,0 1-1,0 0 1,0 0 0,0 0-1,1 0 1,-1 0 0,0 0-1,0-1 1,0 1-1,0 0 1,0 0 0,1 0-1,-1 0 1,0 0-1,0 0 1,0 0 0,1 0-1,-1 0 1,0 0-1,0 0 1,0 0 0,1 0-1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16280,'0'0'4263,"12"-3"-3599,43-10 43,33-8 1234,148-17-1,-174 31-553,-36 4 1330,29-1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12552,'0'0'16482,"11"2"-16082,81 11 389,-73-10-498,1 1-1,-1 1 1,0 0-1,26 12 1,4 1 757,-34-11-1006,-13-5-43,0-1 0,1 0 0,-1 0 1,1 1-1,-1-2 0,1 1 0,0 0 1,4 0-1,-7-1 49,1-1 0,-1 0 0,0 0 0,1 1 0,-1-1 0,0 0 0,0 0 0,1 0 0,-1 1 0,0-1 0,0 0 0,0 0 0,0 0 0,0 0 0,0 1 0,0-1 0,0 0 0,-1 0 0,1-1 0,-2-9-3379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3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20103,'0'0'1706,"12"4"-1162,2 1-256,0-1 0,0-1 0,0 0 0,0-1 0,28 1 0,-36-3-161,1 0 0,0 0 1,0-1-1,-1 0 1,1-1-1,-1 1 1,1-1-1,-1 0 1,1-1-1,-1 0 0,0 0 1,0 0-1,-1 0 1,1-1-1,-1 0 1,1-1-1,-1 1 0,7-8 1,-6 4-31,-2 4 104,0 0 0,0 0 0,-1 0 0,0 0 0,0-1 0,5-9 0,-8 13-160,0 0 0,1-1 0,-1 1 0,0 0 0,0 0 0,0-1 0,0 1 0,0 0 0,0 0 0,-1-1 0,1 1 0,0 0 0,-1 0 0,1-1 1,0 1-1,-1 0 0,0 0 0,1 0 0,-1 0 0,0 0 0,1-1 0,-1 1 0,0 1 0,0-1 0,0 0 0,0 0 0,0 0 0,0 0 0,0 1 0,0-1 0,0 0 0,0 1 0,-1-1 0,0 0 0,-3-1 2,1 0 1,-1 0-1,0 1 1,1-1-1,-1 1 0,0 0 1,0 0-1,0 1 1,0-1-1,0 1 1,1 0-1,-1 1 1,-7 0-1,4 1 83,0 0-1,0 0 1,1 1-1,0 0 1,-1 0 0,1 1-1,0-1 1,-7 7-1,7-6-37,1 1 0,-1 0-1,1 1 1,0-1 0,1 1 0,-1 0-1,1 1 1,1 0 0,-1-1-1,1 1 1,0 1 0,0-1-1,1 0 1,0 1 0,1 0 0,-1 0-1,0 10 1,3-11-88,0-1 0,0 0 0,1 0 0,0 0 0,0 0 0,1 0 0,0 0 0,0 0 0,0-1 0,1 1 0,-1-1 0,1 1 0,1-1 0,-1 0 0,1 0 0,0 0 0,0-1 0,0 1 0,1-1 0,-1 0 0,1 0 0,0-1 0,0 1 0,1-1 0,-1 0 0,1-1 0,9 4 0,-2 0 0,0-2 0,1 1 0,0-2 0,0 0 0,0 0 0,0-2 0,0 1 0,0-2 0,25-2 0,-28 2 462,12-4-512,-13-4-4297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9536,'0'0'14710,"10"-6"-14171,-3 1-424,1 0 91,0 0 0,0 1 0,0 0 0,0 0 0,1 0 0,-1 1 0,1 1 0,11-3 0,-9 3 269,-11 2-425,1 0 0,0-1-1,0 1 1,0 0 0,-1-1 0,1 1-1,0 0 1,0 0 0,0 0-1,0 0 1,0 0 0,-1 0 0,1 0-1,0 0 1,0 0 0,0 0 0,0 1-1,-1-1 1,1 0 0,0 0 0,0 1-1,0-1 1,-1 1 0,1-1 0,0 0-1,0 1 1,-1 0 0,1-1 0,0 1-1,-1-1 1,1 1 0,-1 0 0,1-1-1,-1 1 1,1 0 0,-1 0 0,0-1-1,1 1 1,-1 0 0,0 0 0,1 0-1,-1-1 1,0 3 0,6 28 539,-2 1-1,1 57 1,-2-22 54,-2-53-550,0 1 0,1-1 1,0 0-1,1 0 0,1 0 0,0 0 0,1-1 1,0 1-1,9 15 0,-11-25-93,0-1 0,0 0 0,0 1 0,0-1 0,0 0 0,1-1 0,-1 1 0,1-1 0,5 3 0,-8-4 0,1 0 0,-1 0 0,1 0 0,-1-1 0,1 1 0,0-1 0,-1 1 0,1-1 0,0 1 0,0-1 0,-1 0 0,1 0 0,0 0 0,0 0 0,0 0 0,-1 0 0,1-1 0,0 1 0,-1-1 0,1 1 0,0-1 0,-1 1 0,1-1 0,0 0 0,1-1 0,5-5 0,-1-1 0,0 1 0,-1-1 0,1-1 0,-1 1 0,-1-1 0,0-1 0,0 1 0,-1 0 0,4-12 0,3-15 0,9-56 0,-9 39 0,38-209 0,-49 260 0,1 1 0,-1-1 0,1 0 0,-1 0 0,1 1 0,-1-1 0,1 0 0,0 1 0,0-1 0,0 1 0,0-1 0,0 1 0,0-1 0,1 1 0,-1 0 0,0-1 0,1 1 0,-1 0 0,1 0 0,-1 0 0,1 0 0,1-1 0,0 2 0,0-1 0,0 1 0,0-1 0,0 1 0,0 0 0,0 0 0,1 0 0,-1 0 0,0 1 0,0-1 0,0 1 0,3 1 0,9 3 0,0 1 0,-1 1 0,27 17 0,-38-22 0,32 22 0,-20-14 0,0 0 0,1 0 0,24 10 0,-31-14 0,-7-5 952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12552,'0'0'9250,"0"12"-8702,-3 25-179,1-15 214,0 0 0,2 1 0,0-1 0,2 0 0,3 23 0,-5-44-531,0 0 1,1 0 0,-1-1 0,0 1 0,0 0 0,0 0 0,1 0 0,-1 0 0,0-1 0,1 1 0,-1 0 0,1 0-1,-1-1 1,1 1 0,-1 0 0,1-1 0,-1 1 0,1-1 0,0 1 0,-1-1 0,1 1 0,0-1 0,-1 1 0,1-1-1,0 1 1,0-1 0,-1 0 0,1 1 0,0-1 0,0 0 0,0 0 0,0 0 0,-1 0 0,1 0 0,0 0 0,0 0 0,0 0-1,0 0 1,0 0 0,-1 0 0,1 0 0,0-1 0,0 1 0,0 0 0,-1-1 0,1 1 0,1-1 0,3-2 166,1-1 1,-1 0-1,0 0 1,0 0-1,5-7 1,7-10 280,-1-1 1,-1-1-1,-1 0 1,19-45-1,-16 34-317,-17 35-183,0-1 0,0 0 0,0 0 0,0 0 0,0 0 0,0 0 0,0 0 0,0 0 0,0 0 0,0 0 0,0 0 0,0 0 0,0 0 0,1 0 0,-1 0 0,0 0 0,0 0 0,0 0 0,0 1 0,0-1 0,0 0 0,0 0 0,0 0 0,0 0 0,0 0 0,0 0 0,1 0 0,-1 0 0,0 0 0,0 0 0,0 0 0,0 0 0,0-1 0,0 1 0,0 0 0,0 0 0,0 0 0,0 0 0,0 0 0,1 0 0,-1 0 0,0 0 0,0 0 0,0 0 0,0 0 0,0 0 0,0 0 0,0 0 0,0 0 0,0 0 0,0 0 0,0-1 0,0 1 0,0 0 0,0 0 0,0 0 0,0 0 0,1 13 0,-2 18 0,-2 2 0,-15 135 0,14-143 0,-2 1 0,-1-1 0,-1-1 0,-15 36 0,14-41 0,-11 22 0,19-38 0,0-1 0,-1 0 0,1 0 0,-1 0 0,0 0 0,0 0 0,0 0 0,0 0 0,0-1 0,0 1 0,0-1 0,0 0 0,-4 3 0,3-4 0,1 0 0,0 0 0,0 0 0,-1 0 0,1 0 0,0-1 0,0 1 0,-1 0 0,1-1 0,0 0 0,0 0 0,0 1 0,0-1 0,0 0 0,0-1 0,0 1 0,0 0 0,0-1 0,0 1 0,1-1 0,-4-2 0,1-1 0,0 1 0,0-1 0,0 1 0,0-1 0,1 0 0,0-1 0,-3-5 0,5 9 0,1-1 0,-1 1 0,0 0 0,1 0 0,-1-1 0,1 1 0,0 0 0,0-1 0,0 1 0,0 0 0,0 0 0,1-1 0,-1 1 0,0 0 0,1-1 0,0 1 0,1-4 0,0 3 0,1-1 0,-1 1 0,0 0 0,1 0 0,0 0 0,-1 0 0,1 1 0,0-1 0,6-3 0,5-2 0,0 1 0,0 0 0,0 1 0,18-4 0,11 1 0,8-2 0,-47 10 0,-1 0 0,0 0 0,1-1 0,-1 0 0,0 1 0,0-1 0,0 0 0,0 0 0,0 0 0,-1-1 0,4-3 0,-4-4 850,-3 5-5635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39:1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13560,'0'0'1712,"-62"23"-1056,74-23-176,2-4-1,10 2-295,13-10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3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10656,'0'0'-87,"12"-4"-240,11-3 595,1 2-1,-1 0 1,1 1 0,0 2-1,28-1 1,296 6 2831,-1-30-20,-318 23-2757,-15 1-94,0 1-1,0 0 1,1 1-1,-1 0 1,0 1-1,19 3 1,-32-2-201,1-1 1,-1 0-1,0 1 1,0-1-1,0 1 1,0-1-1,0 1 1,0 0-1,0-1 1,0 1-1,0 0 1,0 0-1,-1 0 0,1-1 1,0 1-1,0 0 1,-1 0-1,1 0 1,0 0-1,-1 1 1,1-1-1,-1 0 1,0 0-1,1 0 1,-1 0-1,0 0 1,0 1-1,0-1 1,0 2-1,-1 11-2486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46 10152,'0'0'10969,"-2"15"-10396,-14 258 2452,9-97-607,6-100 2115,0-76-4481,0-1-1,0 1 1,1-1 0,-1 1 0,1-1 0,-1 1 0,0-1 0,1 1 0,-1-1-1,1 0 1,0 1 0,-1-1 0,1 0 0,-1 1 0,1-1 0,0 0 0,0 0-1,-1 1 1,1-1 0,0-1 0,-8-59-52,1-69 0,1 18 0,-5-52 0,10 161 0,1-1 0,0 0 0,0 1 0,0-1 0,1 1 0,-1-1 0,1 0 0,0 1 0,0-1 0,0 1 0,0 0 0,1-1 0,-1 1 0,1 0 0,0 0 0,0 0 0,0 0 0,1 0 0,4-5 0,-2 4 0,0 1 0,1-1 0,-1 1 0,1 0 0,0 1 0,0-1 0,0 1 0,0 0 0,0 0 0,10-1 0,-4 2 0,1 0 0,0 1 0,-1 1 0,1 0 0,0 0 0,-1 1 0,1 1 0,-1 0 0,0 1 0,0 0 0,21 10 0,-27-10 0,-1-1 0,1 1 0,-1 0 0,0 1 0,0-1 0,0 1 0,0 0 0,-1 0 0,0 1 0,0-1 0,6 13 0,-8-14 0,-1 0 0,1 0 0,-1 0 0,0 0 0,0 1 0,0-1 0,0 0 0,-1 1 0,0-1 0,0 0 0,0 1 0,0-1 0,-1 1 0,1-1 0,-1 0 0,-1 1 0,1-1 0,0 0 0,-4 6 0,0-2 0,0 1 0,-1-2 0,0 1 0,0-1 0,-1 0 0,0 0 0,0-1 0,-1 0 0,0 0 0,0-1 0,0 1 0,-9 3 0,-15 5 0,-66 21 0,81-30 0,12-5 0,1 1 0,-1 1 0,1-1 0,0 0 0,-6 4 0,10-4 0,0 0 0,0-1 0,0 1 0,0 0 0,1 0 0,-1-1 0,0 1 0,1 0 0,-1-1 0,0 1 0,1 0 0,-1-1 0,1 1 0,-1-1 0,1 1 0,-1-1 0,1 1 0,-1-1 0,1 1 0,0-1 0,0 1 0,2 3 0,22 18 0,1 0 0,1-1 0,0-2 0,46 24 0,-32-19 0,57 44 0,-97-67 0,0 0 0,1 0 0,-1 0 0,0 0 0,0 0 0,0 0 0,0 0 0,0 1 0,0-1 0,0 0 0,0 1 0,0-1 0,-1 0 0,1 1 0,-1-1 0,1 1 0,-1-1 0,1 1 0,-1 0 0,0-1 0,0 1 0,0-1 0,0 1 0,0 0 0,0-1 0,0 1 0,0-1 0,-1 1 0,1-1 0,-1 1 0,1-1 0,-1 1 0,1-1 0,-1 1 0,-1 1 0,0 0 0,-1 0 0,1-1 0,-1 1 0,1-1 0,-1 1 0,0-1 0,0 0 0,0 0 0,0 0 0,0 0 0,-1-1 0,1 1 0,0-1 0,-7 1 0,-2 1 0,1-2 0,-1 0 0,0 0 0,0-1 0,0-1 0,0 0 0,-22-5 0,-5-4 0,-38-15 0,37 11 0,26 10 437,23 8 94,23 10-3853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15680,'0'0'6175,"-6"13"-5725,-1 0-344,-2 4 142,1 0 1,-9 29-1,15-42-154,1 1 0,-1 0 1,1 0-1,1 0 0,-1 0 0,1 0 0,-1 0 1,1 0-1,1 0 0,-1 0 0,1 0 1,0 0-1,0-1 0,0 1 0,1 0 1,2 6-1,-1-7 31,-1 0-1,0-1 1,1 1-1,-1-1 1,1 0 0,0 0-1,0 0 1,1 0 0,-1 0-1,1 0 1,-1-1-1,1 0 1,0 0 0,-1 0-1,1 0 1,0-1 0,1 1-1,-1-1 1,0 0-1,0 0 1,0 0 0,1-1-1,-1 0 1,0 0 0,1 0-1,-1 0 1,0 0 0,0-1-1,1 0 1,-1 0-1,0 0 1,0-1 0,0 1-1,0-1 1,0 0 0,0 0-1,5-4 1,-6 3-34,1 0-1,0-1 1,-1 1 0,0-1 0,0 0-1,0 0 1,0 0 0,0 0 0,-1-1 0,0 1-1,0-1 1,0 1 0,-1-1 0,1 0-1,-1 0 1,0 0 0,-1 1 0,1-1 0,-1-7-1,0 7-4,0-1-1,0 0 0,0 1 0,-1-1 1,0 1-1,0-1 0,-1 1 1,0 0-1,0-1 0,0 1 0,0 0 1,-1 0-1,1 0 0,-1 1 0,-1-1 1,-6-7-1,8 10-85,0 1 0,0-1 0,-1 1 0,1-1 0,-1 1 0,1 0 0,-1 0 0,1 0 0,-1 0 0,1 1 0,-1-1 0,0 1 0,1-1 0,-1 1 0,0 0 0,1 0 0,-1 0 0,0 0 0,1 1 0,-1-1 0,0 1 0,-4 1 0,-5 3 0,0-1 0,1 2 0,-18 11 0,14-8 0,13-8 0,-21 14 0,22-15 0,0 1 0,1-1 0,-1 1 0,0 0 0,0-1 0,0 1 0,1 0 0,-1 0 0,1 0 0,-1-1 0,0 1 0,1 0 0,0 0 0,-1 0 0,1 0 0,-1 0 0,1 0 0,0 0 0,0 0 0,0 0 0,-1 1 0,5 3 933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4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15576,'0'0'3407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5:15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15 130 9536,'0'0'14109,"-2"-10"-13635,1 8-422,-3-14 835,1 0 0,-1-31 1,4 46-720,1 0 0,-1 0 0,1 0 0,0 0 0,-1-1 1,1 1-1,0 0 0,0 0 0,0 0 0,0 0 0,0 1 1,0-1-1,0 0 0,0 0 0,0 1 0,0-1 0,0 0 1,0 1-1,1-1 0,-1 1 0,0 0 0,0-1 1,1 1-1,-1 0 0,2-1 0,37-4 547,173-2 124,-183 4-571,-3 1-115,35 0-1,-53 3-1054,0 0-1,0 0 0,0 1 1,11 3-1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39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7736,'0'0'18617,"4"-10"-18249,3-4-235,-4 7-34,1 1 0,-2 0 0,1-1 0,-1 0-1,2-7 1,2-26 1673,-4 29-1121,-4 9 555,1 2-1107,0 1 0,1-1 0,-1 1 0,0 0 0,1-1 0,-1 1 0,1 0 0,-1 0 0,1 0 0,-1-1 0,1 1 0,-1 0 0,1 0 0,0 0 0,0 0 0,-1 1 0,-1 9-99,0-1 0,1 1 0,0 0 0,1-1 0,0 1 0,1 0 0,0-1 0,1 1 0,0-1 0,6 19 0,0-7 0,2 0 0,0-1 0,24 36 0,-31-52 0,1 0 0,0 0 0,0-1 0,0 1 0,1-1 0,-1 0 0,1 0 0,10 6 0,-15-10 24,1 0-1,-1 0 1,1 1-1,-1-1 1,0 0 0,1 0-1,-1 0 1,1 0-1,-1 0 1,0 0 0,1 0-1,-1 0 1,1-1 0,-1 1-1,0 0 1,1 0-1,-1 0 1,1 0 0,-1 0-1,0-1 1,1 1-1,-1 0 1,0 0 0,1-1-1,-1 1 1,0 0-1,0 0 1,1-1 0,-1 1-1,0 0 1,0-1-1,1 1 1,-1-1 0,0 1-1,0-1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39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60 13056,'0'0'17504,"-2"-12"-16953,-5-35-4072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47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12 8032,'0'0'9339,"-10"-2"-9072,1 1-249,-55-7 566,58 8-468,-1 0 1,1 0-1,0 0 0,0 1 1,0 0-1,-1 0 0,1 1 1,0 0-1,-8 3 0,-4 6 215,1 0 0,1 1-1,0 1 1,0 0 0,1 1-1,1 1 1,0 0 0,-13 22-1,23-31-197,0 0-1,0 0 0,1 1 1,0-1-1,1 1 0,-1 0 0,1 0 1,1 0-1,-2 10 0,2-14-89,1 1 0,0-1 0,0 1-1,0-1 1,0 0 0,1 1 0,-1-1-1,1 0 1,0 1 0,0-1 0,0 0 0,1 0-1,-1 0 1,1 0 0,-1 0 0,1 0-1,0 0 1,0-1 0,0 1 0,1-1-1,-1 1 1,4 2 0,14 11 125,-16-12-133,1 0 0,0 0 1,0 0-1,1-1 0,-1 1 0,1-1 1,0-1-1,7 4 0,6-1 63,9 4 163,37 15 0,-47-17 143,28 9-1,-44-16-661,10 5 1059,-7-7-4125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48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10152,'0'0'8158,"11"-6"-7754,24-12 369,2 1 0,53-18 0,-66 29-218,-1 2 0,1 1-1,0 1 1,34 1 0,-57 1-500,0 0 0,-1 0 0,1 0 0,0 0 1,-1 1-1,1-1 0,0 0 0,-1 0 0,1 1 0,-1-1 0,1 0 0,-1 1 0,1-1 0,-1 1 0,1-1 0,-1 1 0,2 0 0,4 4-3216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48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42 13056,'0'0'4786,"-8"11"-4118,-21 34-96,28-45-543,1 1 0,-1 0-1,1-1 1,0 1 0,-1 0 0,1 0-1,0-1 1,-1 1 0,1 0 0,0 0-1,0-1 1,0 1 0,-1 0 0,1 0-1,0 0 1,0-1 0,0 1 0,0 0-1,1 0 1,-1 0 0,0 0 0,0-1-1,0 1 1,1 0 0,-1 0 0,0-1 0,1 1-1,-1 0 1,0-1 0,1 1 0,-1 0-1,1-1 1,-1 1 0,1 0 0,0-1-1,-1 1 1,1-1 0,0 1 0,-1-1-1,1 0 1,0 1 0,-1-1 0,2 1-1,2 0 93,0 0 0,0 1 0,0-2 0,0 1 0,8 0 0,-11-1-64,8 1 102,0-2-1,-1 1 0,1-1 1,-1-1-1,1 1 1,-1-1-1,0-1 1,10-3-1,-13 4-46,0 0 0,1-1 0,-2 1-1,1-1 1,0 0 0,0-1-1,-1 1 1,0-1 0,0 1 0,0-1-1,0 0 1,0-1 0,4-7 0,-7 10-73,0 1 0,0-1 0,0 1 0,-1-1 0,1 1 0,-1-1 0,1 0 0,-1 1 0,0-1 0,0 1 0,1-1 0,-1 0 0,0 1 0,0-1 0,-1 0 0,1 1 0,0-1 0,0 0 0,-1 1 1,1-1-1,-2-2 0,1 3 4,-1-1 0,1 0 0,-1 1 0,1-1 0,-1 1 0,1-1 0,-1 1 0,0 0 0,0 0 0,0 0 0,0 0 0,0 0 0,0 0 0,-3 0 0,-4-2 62,0 2 1,-1-1-1,1 1 0,-1 0 0,0 1 1,-10 1-1,10 0 15,1 0 0,0 1 0,-1 0-1,1 1 1,0 0 0,0 0 0,-13 8 0,17-9-330,1 1 0,-1-1-1,1 1 1,0 1 0,0-1 0,1 1 0,-1-1-1,1 1 1,-1 0 0,1 0 0,0 0 0,1 1-1,-1-1 1,1 1 0,-2 5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49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7432,'0'0'12826,"3"11"-12257,9 33-14,-11-39-357,0 1-1,0-1 1,0 1 0,-1-1 0,0 1-1,0-1 1,0 1 0,-1 0-1,0-1 1,-2 10 0,-2 5 314,4-10-228,0-1 1,0 1 0,1 0-1,0 0 1,1-1 0,0 1 0,3 14-1,-3-21-172,0 0 0,1 1 0,-1-1 0,1 0 0,0 0 0,-1 0 0,2 0 0,-1 0 0,0 0 0,0 0-1,1-1 1,0 1 0,-1-1 0,1 0 0,0 0 0,0 0 0,0 0 0,1 0 0,-1-1 0,0 1 0,1-1 0,-1 0 0,5 1-1,7 2 16,17 3 1384,-11-4-5344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3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1369 5720,'0'0'5793,"11"-1"-5232,1 0-351,1 0-1,-1-1 1,0 0-1,-1-1 1,1-1-1,0 1 1,-1-2-1,0 0 0,13-7 1,-7-1 135,-1-1 0,-1 0 0,0 0 1,-1-2-1,20-27 0,-12 11 98,-2-1 1,19-40-1,-31 52-219,-1 1-1,0-1 1,-2 0 0,4-25-1,3-14 459,-1 33 199,-3 22-144,-8 6-706,1-1 1,0 0-1,-1 1 0,1-1 0,0 0 1,-1 1-1,1-1 0,-1 1 1,1-1-1,-1 1 0,1-1 1,-1 1-1,1-1 0,-1 1 0,0 0 1,1-1-1,0 2 0,19 36 185,-2 1 0,-1 1 0,-2 0-1,17 71 1,-29-98-142,-2 0 1,1 0-1,-2-1 1,0 1-1,0 0 0,-1 0 1,-1-1-1,0 1 1,-7 23-1,8-33-48,-1 0 0,0 0 0,1 0 0,-1 0 0,0 0 0,-1-1 0,1 1 0,0-1 0,-1 1 0,0-1 0,1 0 0,-1 0 0,0 0 0,0 0 1,0-1-1,0 1 0,0-1 0,-1 0 0,1 0 0,0 0 0,-1 0 0,1 0 0,-1-1 0,1 1 0,0-1 0,-1 0 0,1 0 0,-1-1 0,1 1 0,-1-1 0,1 1 0,0-1 0,-5-2 0,1 0 27,-1 0 1,1-1-1,0 0 0,0 0 0,0 0 1,1-1-1,-1 0 0,1-1 0,0 1 0,-10-13 1,7-1 215,9 18-261,-1 1 0,1-1 0,0 0 0,0 1 0,0-1 0,0 1 0,1-1 0,-1 0 0,0 1 0,0-1 0,0 1 0,0-1 0,0 1 0,1-1 0,-1 0 0,0 1 1,1-1-1,-1 1 0,0-1 0,1 0 0,1 0-3,0 0 0,1-1 1,-1 1-1,0 0 0,1 0 0,-1 1 1,0-1-1,1 0 0,-1 1 0,1-1 1,-1 1-1,4 0 0,10 0-13,-1 1-1,0 1 1,0 0-1,0 1 1,0 1-1,-1 0 1,17 8-1,5 0-32,-28-10 26,12 5-34,0-2 0,37 6 0,-50-10 34,-1-1 1,1 0 0,0 0 0,-1 0 0,1-1 0,-1 0 0,1-1 0,-1 1 0,1-1-1,-1 0 1,0-1 0,0 0 0,7-3 0,2-4 7,0-1 1,0 0-1,-1-1 0,0-1 1,-1 0-1,0 0 0,-1-2 1,14-21-1,-14 16 27,0-1-1,-2-1 1,0 0 0,-2 0 0,0-1 0,5-26 0,-1-14 42,-2-2 1,-3 0 0,-2-70 0,-24-195 220,11 275-158,-2 0 0,-32-104 0,42 159-124,0 1 0,0-1 0,-1 0-1,1 1 1,0-1 0,0 0 0,0 0 0,0 1 0,0-1 0,-1 0 0,1 1 0,0-1-1,0 0 1,-1 0 0,1 0 0,0 1 0,0-1 0,-1 0 0,1 0 0,0 0 0,0 0 0,-1 1-1,1-1 1,0 0 0,-1 0 0,1 0 0,0 0 0,-1 0 0,1 0 0,0 0 0,-1 0-1,1 0 1,0 0 0,-1 0 0,1 0 0,0 0 0,0 0 0,-1 0 0,1 0 0,0-1-1,-1 1 1,1 0 0,0 0 0,0 0 0,-1 0 0,1-1 0,0 1 0,0 0 0,-1 0 0,1 0-1,0-1 1,0 1 0,-1 0 0,1 0 0,0-1 0,0 1 0,0 0 0,0-1 0,0 1-1,0 0 1,-1-1 0,1 1 0,0 0 0,0-1 0,-10 29-67,4 3-19,2 1 0,0-1 0,2 45 0,12 97-205,-3-90 128,9 37-73,1 2 57,-13-83 97,2 0 1,20 71-1,-21-94 56,2 14 22,2-1 0,1 0 0,1-1 0,25 44 0,-33-67 24,1 0-1,-1-1 0,1 1 0,0-1 0,1 1 1,-1-1-1,1 0 0,0-1 0,10 7 1,-13-9-11,0 0 0,0-1 0,0 1 0,0 0 0,0-1-1,0 1 1,0-1 0,0 1 0,0-1 0,0 0 0,0 0 0,0 0 0,0 0 0,0 0 0,0-1 0,1 1 0,-1-1 0,0 1 0,0-1 0,0 0 0,-1 0 0,1 0 0,0 0 0,0 0 0,0 0 0,-1 0 0,1 0 0,0-1 0,-1 1 0,1-1 0,1-2 0,12-17 62,-1 0 1,19-37 0,-24 40 4,0 0 0,2 1 0,0 1 0,0-1 0,26-25 0,-34 39-65,-1 1 1,1-1-1,0 1 1,0 0 0,0 0-1,1 0 1,-1 1 0,0-1-1,1 1 1,-1 0 0,1-1-1,-1 2 1,1-1 0,-1 0-1,1 1 1,0-1-1,-1 1 1,1 0 0,0 0-1,-1 1 1,1-1 0,0 1-1,-1 0 1,5 1 0,8 3 5,1 1 1,30 17 0,-11-6-6,-29-13-22,0 0 0,0 0 0,-1 0-1,1 1 1,-1 0 0,0 0 0,10 12 0,-2-3-1,-11-12 6,-2-1 18,-21-15 74,4 4-40,0-1-1,-1 2 1,-28-12 0,35 17-24,1 1 0,-1 1 0,1 0 0,-1 0 0,0 1 0,1 0 0,-1 0-1,0 1 1,-10 2 0,4-1 2,10 0-15,-1-1-1,1 1 1,-1 0 0,1 1-1,-7 2 1,11-3-8,0 0-1,-1 1 1,1-1-1,0 1 1,-1-1-1,1 1 1,0 0 0,0 0-1,1 0 1,-1 0-1,0 0 1,1 1-1,-1-1 1,1 0-1,-2 4 1,-1 4-10,0 0 0,0 0 0,2 1 0,-1-1 0,1 1 0,1-1 0,0 1 0,0-1-1,1 1 1,0 0 0,1-1 0,0 1 0,1 0 0,0-1 0,1 1 0,0-1 0,0 0 0,1 0 0,1 0 0,-1-1 0,2 0 0,-1 1 0,1-2 0,14 16 0,-19-22 5,0-1-1,1 1 1,-1-1 0,1 1 0,-1-1-1,1 0 1,0 0 0,-1 0-1,1 0 1,0 0 0,0 0 0,0 0-1,-1 0 1,1-1 0,0 1 0,0-1-1,0 1 1,0-1 0,0 0 0,0 0-1,0 0 1,0 0 0,0 0 0,0-1-1,0 1 1,0 0 0,0-1-1,0 1 1,0-1 0,0 0 0,0 0-1,0 0 1,-1 0 0,1 0 0,0 0-1,1-2 1,2-2 10,0 1 1,0-1-1,-1 0 0,0 0 0,0 0 1,0-1-1,-1 1 0,0-1 0,4-11 1,1-5 28,-1-1 0,-1 0 1,-2-1-1,0 1 0,0-27 1,-9-1 247,5 59-276,2 1 0,-1 0 0,1 0 1,1-1-1,-1 1 0,8 15 0,2 0-40,17 26 1,-19-36 8,2 0 0,-1-1 1,2 0-1,0-1 1,18 14-1,-29-24 18,0-1 0,0 1 0,1-1-1,-1 1 1,1-1 0,-1 0 0,1 0-1,0 0 1,-1 0 0,1 0 0,0-1 0,0 1-1,0-1 1,-1 0 0,1 0 0,0 0 0,3 0-1,-1-1 1,-1 0 0,1-1 0,-1 1 0,1-1-1,-1 0 1,1 0 0,-1 0 0,0 0 0,5-5-1,4-4 1,-1 0 0,0-1-1,0 0 1,15-22-1,-13 11 13,0 0-1,-2-1 0,-1-1 1,0 0-1,12-49 1,-8 28 3,2-11 15,-3-1-1,-2 0 0,-3-1 1,4-103-1,-1-10 57,-1 28 21,-11 53-43,0 80-40,-1 1 0,-1 0 0,0 0-1,0-1 1,-1 2 0,-7-17 0,10 25-19,0 1 0,-1 0 0,1 0 0,0-1 0,0 1 0,0 0-1,0 0 1,0 0 0,0-1 0,0 1 0,-1 0 0,1 0 0,0 0 0,0-1 0,0 1 0,0 0 0,-1 0 0,1 0 0,0 0 0,0 0 0,0-1 0,-1 1 0,1 0 0,0 0-1,0 0 1,-1 0 0,1 0 0,0 0 0,0 0 0,-1 0 0,1 0 0,0 0 0,0 0 0,-1 0 0,1 0 0,0 0 0,0 0 0,-1 0 0,1 0 0,0 0 0,0 0 0,0 0-1,-1 1 1,1-1 0,0 0 0,0 0 0,-1 0 0,1 0 0,0 0 0,0 1 0,0-1 0,0 0 0,-1 0 0,1 0 0,0 1 0,0-1 0,0 0 0,0 0 0,0 0 0,0 1-1,-8 16-13,-23 99-48,23-85 22,1 1 0,-3 50 1,4 70-92,3-70 62,-1 3-18,4-1-1,14 116 0,-6-164 37,1-1 0,2 0 0,2 0 0,31 61 0,-43-95 51,-1 1 1,1-1 0,0 0 0,-1 1 0,1-1 0,0 0 0,0 0 0,0 1 0,0-1 0,0 0 0,0 0 0,0 0 0,1 0 0,-1 0 0,0-1 0,1 1 0,-1 0 0,0-1 0,1 1 0,-1 0 0,1-1 0,-1 0 0,1 1 0,-1-1 0,1 0 0,-1 0 0,1 0-1,-1 0 1,1 0 0,-1 0 0,1 0 0,-1 0 0,1-1 0,-1 1 0,1-1 0,-1 1 0,1-1 0,-1 1 0,0-1 0,1 0 0,1-1 0,5-3 29,0-1 0,0 0 0,-1 0 0,0-1 0,7-8 0,1-4 62,-1-1 0,-1 0 1,0-1-1,-2 0 0,-1-1 1,10-28-1,-17 41 87,-6 22-112,2-3-70,1 0-1,0 0 1,0 0 0,1 0-1,0 0 1,0 0 0,1 0 0,1 0-1,0-1 1,0 1 0,1-1-1,0 0 1,6 11 0,-1-5 12,-6-9 4,0 0 0,0 0 0,1 0 0,8 9 0,-11-14-10,0 0 0,1 0 0,-1 1 1,0-1-1,1 0 0,-1 0 0,1 0 0,0-1 1,-1 1-1,1 0 0,0-1 0,-1 1 1,1-1-1,0 1 0,0-1 0,-1 0 1,1 0-1,0 0 0,0 0 0,0 0 0,0 0 1,-1 0-1,3-1 0,5-1 19,0-1 0,0-1 0,-1 0 0,1 0 0,-1 0 0,14-11 0,45-40 69,-33 24-40,-6 7-4,-11 9-8,1 0 0,0 1-1,29-17 1,-39 24 36,-14 11-37,-7 10-31,-3 0-6,0 1 0,2 1 0,0 0 1,1 1-1,0 1 0,2 0 0,-12 23 0,20-35 5,1 1-1,0-1 0,0 1 1,1 0-1,0-1 1,0 1-1,0 0 1,1 0-1,0 0 1,0-1-1,1 1 1,0 0-1,2 9 0,-2-13-5,1 1-1,-1 0 1,1 0-1,0-1 1,0 1-1,0-1 1,0 0-1,1 1 1,-1-1-1,1 0 0,0 0 1,0-1-1,0 1 1,0-1-1,1 1 1,-1-1-1,0 0 1,1 0-1,0 0 1,-1-1-1,1 1 1,0-1-1,6 1 0,9 0 2,1 0-1,0-2 0,-1 0 0,1-1 0,27-5 1,-29 4 1,-6 0 12,-1 0-1,1 0 1,-1-1-1,0 0 1,0-1-1,0 0 1,-1-1-1,12-7 1,-9 9-52,-12 3-208,-8 0-301,7 0 143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6:50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95 13056,'0'0'7418,"-10"-4"-6925,-35-14 35,41 16-201,-1 0-1,0 1 1,1 0-1,-1 0 1,0 0-1,0 1 0,0-1 1,0 1-1,0 0 1,-7 2-1,-6-1 3504,23-3-3576,0 0-1,-1-1 1,1 1-1,-1-1 1,0 0-1,0 0 1,0 0-1,0-1 0,-1 1 1,1-1-1,4-7 1,-7 11-232,-1 0 1,0-1 0,1 1-1,-1 0 1,0-1-1,1 1 1,-1-1 0,0 1-1,1 0 1,-1-1-1,0 1 1,0-1 0,0 1-1,1-1 1,-1 1 0,0-1-1,0 1 1,0-1-1,0 0 1,0 1 0,0-1-1,0 1 1,0-1-1,0 1 1,0-1 0,0 1-1,0-1 1,-1 1 0,1-1-1,0 1 1,0-1-1,0 1 1,-1-1 0,1 1-1,0 0 1,-1-1 0,1 1-1,0-1 1,-1 1-1,1 0 1,0-1 0,-1 1-1,1 0 1,-1-1-1,1 1 1,-1 0 0,1 0-1,-1-1 1,0 1 0,-25-3-3132,24 3 1808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2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8240,'0'0'4969,"-12"3"-4753,-3-2-128,9 0-26,0-1 0,0 1 0,0 0 0,1 1 0,-1-1 1,-10 6-1,6-4 272,8-3-89,1 1 0,-1-1-1,1 1 1,-1-1 0,0 1 0,1-1 0,-1 1 0,1 0 0,0 0 0,-1 0 0,1 0 0,0 0 0,-1 0 0,1 0 0,-2 2 437,-8-3 6415,41-1-6388,41-8-1,-40 5-346,41-2 0,-9 6 133,23 0 1006,-30 0-4024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11952,'0'0'7855,"-12"11"-7340,1 0-367,-4 3 210,0 0 1,2 1-1,-23 30 0,34-40-193,-1-1 0,1 1 0,0 0 0,0-1 0,0 1 0,1 0 0,-1 0 0,1 0 0,0 0 1,1 1-1,-1-1 0,1 0 0,0 0 0,1 0 0,-1 1 0,1-1 0,0 0 0,0 0 0,0 0 0,1 0 0,0 0 0,0-1 0,0 1 0,1 0 0,-1-1 0,1 0 0,0 1 0,1-1 0,-1 0 0,0-1 0,1 1 0,0-1 0,0 1 0,0-1 0,1 0 0,-1-1 0,0 1 0,1-1 0,0 0 0,0 0 0,0 0 0,8 2 0,-10-4-42,0 0 0,0-1 0,0 1 0,0 0 0,0-1 0,0 0 0,0 1 0,0-1 0,0 0 0,-1-1 0,1 1 0,3-2 0,8-5-3150,-12 6 1687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2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 10544,'0'0'9699,"-10"10"-9103,-28 31 3,28-29 1633,14-14-1398,12-13 21,-1-15 684,-15 29-1428,1 0 1,-1 0-1,0 0 1,0-1-1,0 1 1,0 0-1,0 0 1,0 0-1,0-1 1,0 1-1,0 0 1,0 0-1,-1 0 1,1-1-1,-1 1 1,1 0-1,-1 0 1,1 0-1,-1 0 1,1 0-1,-1 0 1,0 0-1,-1-1 1,1 1-323,-4-4 1286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8744,'0'0'14009,"-9"10"-13587,-7 8-242,-45 54 880,53-60-800,0-1-1,1 1 0,1 0 0,0 1 1,1-1-1,0 1 0,1 0 1,0 0-1,1 1 0,1-1 0,0 1 1,1 0-1,0-1 0,2 24 0,0-33-185,-1-1 1,1 1-1,-1 0 0,1 0 0,1 0 0,-1 0 0,0-1 0,1 1 0,0-1 0,0 1 0,0-1 0,0 1 0,0-1 0,1 0 0,-1 0 0,5 3 0,-5-4-33,0-1 0,-1 0 0,1 1 0,0-1 0,0 0 0,0 0 0,0 0 0,0-1 1,1 1-1,-1 0 0,0-1 0,0 1 0,0-1 0,1 0 0,-1 0 0,0 0 0,0 0 0,1 0 0,-1 0 0,0-1 0,0 1 0,1-1 1,-1 1-1,0-1 0,0 0 0,0 0 0,0 0 0,0 0 0,3-3 0,11-7 154,0-2 0,-1 0-1,-1-1 1,0-1 0,-1 0 0,-1-1 0,0 0-1,-1 0 1,16-34 0,-20 37-177,-5 19-17,2 13-4,-1-13 3,-1 1 0,1-1 0,1 1 0,-1-1 0,1 0 0,0 0 0,1-1 0,-1 1 0,1-1 0,0 0 0,0 0 0,1-1 0,-1 1 0,1-1 0,0-1 0,0 1 0,1-1 0,-1 0 0,1 0 0,-1-1 0,1 0 0,0 0 0,0 0 0,0-1 0,0 0 0,0-1 0,0 1 0,0-1 0,0-1 0,0 1 0,0-1 0,0-1 0,0 1 0,0-1 0,0 0 0,0-1 0,-1 1 0,1-1 0,-1-1 0,0 1 0,0-1 0,0 0 0,-1 0 0,9-9 0,-6 5 0,-1-1 0,0 0 0,0 0 0,-1-1 0,-1 0 0,1 0 0,-2 0 0,1 0 0,-1-1 0,-1 0 0,0 0 0,-1 0 0,0 0 0,0 0 0,-1 0 0,-1-23 0,-1 28 0,0 0 0,0 0 0,0 0 0,-1 0 0,-4-10 0,5 15 0,1 0 0,-1 0 0,1-1 0,-1 1 0,0 0 0,0 0 0,1 0 0,-1 0 0,0 0 0,0 0 0,0 0 0,0 1 0,0-1 0,0 0 0,0 0 0,0 1 0,0-1 0,-1 1 0,1-1 0,0 1 0,0-1 0,0 1 0,-1 0 0,1 0 0,0 0 0,0-1 0,-1 1 0,1 0 0,0 1 0,-1-1 0,-1 0 0,2 0 36,1 1 1,-1-1-1,1 0 0,0 0 1,-1 0-1,1 1 0,-1-1 0,1 0 1,0 0-1,-1 1 0,1-1 1,-1 0-1,1 1 0,0-1 1,0 1-1,-1-1 0,1 0 1,0 1-1,0-1 0,-1 1 1,1-1-1,0 1 0,0-1 0,0 1 1,0 0-1,-1 6-3827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10544,'0'0'7594,"4"10"-6989,-1-2-456,1 0 5,0 1-1,-1 0 1,-1-1 0,1 1 0,-1 0 0,1 12 0,5 166 2694,-4-77-680,2-57-47,13-83-11,-2-8-1570,17-53 0,-26 65-330,1 0 0,1 1 0,1 0 1,1 1-1,2 0 0,18-25 0,-32 48-202,1 0-1,-1 0 1,1 0-1,0 0 1,0 1-1,-1-1 1,1 0-1,0 0 1,0 1-1,0-1 1,0 0-1,0 1 1,0-1-1,0 1 1,0 0-1,0-1 1,0 1-1,0 0 1,0-1-1,0 1 1,0 0-1,1 0 1,-1 0-1,0 0 1,1 0 0,0 1 13,-1-1 0,0 1 0,1 0 0,-1 0 0,0 0 0,1 0 0,-1 0 0,0 0 0,0 0 0,0 0 0,0 0 0,0 1 0,0-1 0,0 0 0,1 2 0,2 5 56,-1 0-1,0-1 1,0 1 0,0 0-1,1 13 1,-1-4-77,-1 0 0,-1 0 0,-1 0 0,0 0 0,-5 25 0,5-30 0,4-12 0,9-17 0,22-44 0,60-93 0,-94 153 0,0-1 0,0 0 0,0 1 0,1-1 0,-1 1 0,1-1 0,-1 1 0,1 0 0,0-1 0,2 0 0,-4 2 0,1 0 0,-1 0 0,0-1 0,1 1 0,-1 0 0,0 0 0,1 0 0,-1 0 0,0 0 0,1 0 0,-1 0 0,0 1 0,1-1 0,-1 0 0,1 0 0,-1 0 0,0 0 0,1 0 0,-1 0 0,0 1 0,0-1 0,1 0 0,-1 0 0,0 0 0,1 1 0,-1-1 0,0 0 0,0 0 0,0 1 0,1-1 0,-1 0 0,0 1 0,0 0 0,2 4 0,0 0 0,-1 0 0,0 1 0,0-1 0,0 11 0,0-15 0,10 245 0,-11-239 0,0-5 0,-1-1 0,1 1 0,0 0 0,0-1 0,1 1 0,-1-1 0,0 1 0,0-1 0,1 1 0,-1-1 0,1 1 0,-1-1 0,1 0 0,0 1 0,-1-1 0,1 0 0,1 2 0,-1-2-43,0 0 0,1 0 0,-1 0 0,0-1 0,1 1 0,-1 0 0,1-1 0,-1 1 0,1-1 0,-1 1 0,2-1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9344,'0'0'13377,"12"-6"-12956,-1 0-331,83-37 1471,-40 30 117,-53 13-1647,-1 0-1,1 0 1,-1 0-1,1 0 1,0 0-1,-1 0 1,1 0-1,-1 0 1,1 1-1,-1-1 1,1 0-1,-1 0 0,1 1 1,-1-1-1,1 0 1,-1 1-1,1-1 1,-1 0-1,0 1 1,1-1-1,-1 1 1,1-1-1,-1 1 1,0-1-1,0 1 1,1-1-1,-1 1 1,0-1-1,0 1 1,1-1-1,-1 1 1,0-1-1,0 1 1,0 0-1,0-1 1,0 2-1,2 22 501,-7 1-186,0-1 0,-2 1 0,-17 39 0,12-32 49,-11 41 0,20-59-271,0-1 1,1 0-1,0 1 0,1 0 1,2 18-1,-1-28-71,0 1 0,1-1 0,0 0 1,0 0-1,0 0 0,0 0 0,1 0 0,0-1 0,-1 1 0,1 0 0,1-1 0,-1 1 0,0-1 1,1 0-1,0 0 0,0 0 0,0 0 0,0 0 0,0-1 0,0 1 0,1-1 0,4 3 0,-5-4-40,-1 0 1,0-1-1,1 1 0,-1-1 0,1 1 0,-1-1 0,1 0 0,-1 0 0,1 0 0,-1 0 0,1-1 1,-1 1-1,0 0 0,1-1 0,-1 0 0,1 0 0,-1 0 0,0 0 0,0 0 0,1 0 0,-1 0 1,0-1-1,0 1 0,3-3 0,4-5 42,1 0 1,-1 0-1,10-14 0,-16 18-51,15-17-3,-2-1 0,-1 0 0,-1-2 0,-1 0 0,-1 0 0,13-42 0,-11 17 0,-2 0 0,9-87 0,-21 135 0,2-17 0,1 0 0,0 0 0,10-29 0,-12 46 0,0 1 0,1 0 0,-1-1 0,1 1 0,-1 0 0,1 0 0,0 0 0,-1 0 0,1 1 0,0-1 0,0 0 0,-1 1 0,1-1 0,0 1 0,0-1 0,0 1 0,0 0 0,-1 0 0,5 0 0,1-1 0,12-1 0,2 0 0,-1 2 0,0 0 0,0 1 0,0 1 0,0 1 0,0 1 0,-1 0 0,1 2 0,22 9 0,-41-15 0,-1 0 0,1 0 0,-1 0 0,1 0 0,-1 0 0,1 0 0,-1 1 0,1-1 0,-1 0 0,1 0 0,-1 1 0,0-1 0,1 0 0,-1 1 0,1-1 0,-1 0 0,0 1 0,1-1 0,-1 1 0,0-1 0,0 0 0,1 1 0,-1-1 0,0 1 0,0-1 0,1 1 0,-1-1 0,0 1 0,0-1 0,0 1 0,0-1 0,0 1 0,0-1 0,0 1 0,0-1 0,0 1 0,0-1 0,0 1 0,0-1 0,0 1 0,-1-1 0,1 1 0,0-1 0,0 1 0,0-1 0,-1 0 0,1 1 0,0-1 0,-1 1 0,0 2 0,-1 4-3965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11552,'0'0'7849,"-4"11"-7335,-7 18-13,2-1-1,-9 45 1,12-46-27,-4 35 621,10-57-927,0 0 0,0 0-1,0 0 1,1 0 0,0 0 0,0 0-1,0 0 1,0 0 0,1-1 0,2 6-1,-4-10-133,0 0-1,1 1 0,-1-1 0,1 1 1,-1-1-1,0 0 0,1 0 1,-1 1-1,1-1 0,-1 0 1,0 0-1,1 1 0,-1-1 0,1 0 1,-1 0-1,1 0 0,-1 0 1,1 0-1,-1 0 0,1 0 1,-1 0-1,1 0 0,-1 0 0,1 0 1,-1 0-1,1 0 0,-1 0 1,1 0-1,-1 0 0,1 0 1,-1-1-1,1 1 0,-1 0 0,0 0 1,1-1-1,-1 1 0,1 0 1,-1-1-1,21-15 470,-12 7-324,-1-1 0,0 0 0,0 0 1,-1 0-1,6-15 0,28-63 771,-8 14 15,-4 17 1014,-26 55-1700,-1 9 68,0 14 163,-2-18-489,-7 266-21,1-215 0,-2 1 0,-30 102 0,37-152 0,-1 0 0,0-1 0,0 1 0,0 0 0,-1 0 0,-4 5 0,7-9 0,-1-1 0,1 1 0,-1-1 0,1 1 0,-1-1 0,1 1 0,-1-1 0,1 1 0,-1-1 0,0 0 0,1 1 0,-1-1 0,0 0 0,1 0 0,-1 0 0,0 1 0,1-1 0,-1 0 0,0 0 0,1 0 0,-2 0 0,1-1 0,-1 1 0,1-1 0,0 1 0,0-1 0,0 0 0,0 1 0,0-1 0,0 0 0,0 0 0,0 0 0,0 0 0,0 0 0,0 0 0,0 0 0,1 0 0,-2-1 0,-2-5 0,1 0 0,0 0 0,0 0 0,0-1 0,1 1 0,0-1 0,0 1 0,1-1 0,0 0 0,0-11 0,1 14 0,0-1 0,1 1 0,-1 0 0,1 0 0,0 0 0,0 0 0,0 0 0,1 0 0,0 0 0,0 0 0,0 1 0,1-1 0,-1 1 0,1-1 0,0 1 0,0 0 0,5-4 0,3-2 0,0 1 0,1 0 0,0 1 0,0 1 0,1 0 0,0 0 0,0 1 0,1 1 0,-1 0 0,1 1 0,0 1 0,1 0 0,-1 1 0,21-1 0,-17 0 728,4 1-1314,-10 8-3491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9848,'0'0'14814,"15"-2"-14362,66-4 908,137 8 0,-88-1 2381,-64-2-2557,-66 1-1184,1 0 0,-1 0 0,0 0 0,0 0 0,0 0 0,0 0 0,1 0 0,-1 0 0,0 0 0,0 0 0,0 0 0,0 0 0,1 0 0,-1 0 0,0 0 0,0 0 0,0 0 0,0 0 0,0 0 0,1 0 0,-1 0 0,0 0 0,0 0 0,0 0 0,0 0 0,0-1 0,1 1 0,-1 0 0,0 0 0,0 0 0,0 0 0,0 0 0,0 0 0,0 0 0,0-1 0,0 1 0,0 0 0,1 0 0,-1 0 0,0 0 0,0 0 0,0-1 0,0 1 0,0 0 0,0 0 0,0 0 0,0 0 0,0-1 0,0 2 632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14272,'0'0'3403,"12"-2"-2983,174-26 1633,71-12 2864,-211 37-4619,-39 3-2323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3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12864,'0'0'3056,"58"-38"-2728,-43 36-81,1-3 17,-2 3-80,2-2 16,-8 4-112,-2 4 8,-2-2-144,-4 5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8:5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8432,'0'0'23122,"10"5"-22749,3 1-244,-9-3-77,1-1 0,0 0-1,-1 0 1,1 0 0,0 0-1,0-1 1,0 0-1,0 0 1,1 0 0,7 0-1,12 0 17,84 0-1,158-26-67,-183 11 0,-67 11 867,-2 1-1797,-3 1-2942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8240,'0'0'21339,"-9"13"-20743,0-1-420,5-7-106,0-1 0,1 1-1,-1 0 1,1 0 0,0 1 0,1-1-1,-1 0 1,1 1 0,0 0 0,0 0 0,1-1-1,0 1 1,0 0 0,0 11 0,1 89 610,23 188 1,-22-293-681,6 27 0,-7-28 0,0 0 0,1 0 0,-1 1 0,0-1 0,0 0 0,0 0 0,0 1 0,1-1 0,-1 0 0,0 0 0,0 1 0,1-1 0,-1 0 0,0 0 0,0 0 0,1 0 0,-1 0 0,0 1 0,0-1 0,1 0 0,-1 0 0,0 0 0,1 0 0,-1 0 0,0 0 0,1 0 0,-1 0 0,1 0 0,0 0 0,0-1 0,0 1 0,-1-1 0,1 0 0,0 1 0,0-1 0,0 0 0,-1 1 0,1-1 0,0 0 0,-1 0 0,1 0 0,-1 1 0,1-2 0,5-9 0,-1 0 0,-1 0 0,0 0 0,-1-1 0,0 0 0,2-15 0,-1 6 0,2-29 850,-4 25-5635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0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25 141 9648,'0'0'19982,"11"7"-19620,37 24 4,-42-28-189,1 1 0,0-1 0,-1 0 1,1-1-1,0 1 0,1-1 0,-1-1 0,0 1 1,0-1-1,1 0 0,-1-1 0,15-1 0,-8 1-79,-6 0-98,-1-1 0,1 0 0,0 0 0,-1-1 0,0 1 0,1-2 0,-1 1 0,0-1 0,0 0 0,7-5 0,-10 6 0,0-1 0,0 0 0,0 0 0,0 0 0,0 0 0,-1-1 0,0 1 0,0-1 0,0 0 0,0 0 0,0 0 0,-1 0 0,1-1 0,-1 1 0,0-1 0,2-7 0,-4 10 0,0 0 0,0 0 0,0 0 0,0 0 0,0 0 0,-1 0 0,1 0 0,0 1 0,-1-1 0,1 0 0,-1 0 0,0 0 0,0 0 0,-1-2 0,-19-25 0,10 15 0,10 12 0,-1-1 0,1 1 0,-1 0 0,0-1 0,0 1 0,0 0 0,0 0 0,-1 1 0,1-1 0,0 0 0,-1 1 0,1-1 0,-1 1 0,0 0 0,1 0 0,-1 0 0,0 0 0,0 0 0,1 1 0,-1-1 0,0 1 0,0 0 0,0 0 0,0 0 0,0 0 0,0 0 0,1 0 0,-1 1 0,0 0 0,-4 1 0,-7 3 0,1 1 0,0 1 0,1 0 0,-1 1 0,-11 9 0,-12 7 0,30-19 0,-1 0 0,1 1 0,0-1 0,0 1 0,1 1 0,0-1 0,-6 9 0,-8 10 0,15-20 0,1-1 0,0 1 0,0 0 0,0 1 0,1-1 0,-1 0 0,1 1 0,1 0 0,-1-1 0,0 8 0,1-9 0,0 1 0,1-1 0,0 0 0,0 1 0,0-1 0,0 0 0,1 1 0,0-1 0,0 0 0,0 0 0,0 0 0,1 1 0,-1-1 0,5 6 0,18 28 0,-12-23 0,-10-12 0,1 1 0,0 0 0,0-1 0,0 1 0,1-1 0,-1 0 0,1 0 0,0 0 0,0 0 0,0-1 0,0 0 0,0 0 0,0 0 0,9 3 0,5-1 0,-6 0 0,1-1 0,24 2 0,-26-4 0,3 0 0,0-1 0,0 0 0,23-3 0,6-3 0,-7 0 0,47-12 0,-81 17 71,0 1 0,0-1-1,0 0 1,0 0 0,0 0 0,0 0 0,0-1 0,-1 1-1,1 0 1,0-1 0,2-2 0,4-13-4856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8536,'0'0'18630,"10"-5"-18157,-10 5-467,32-15 1100,32-22 1,-63 36-1083,1 0 0,-1 1 0,0-1 0,0 0 0,1 0 0,-1 1 0,0-1 1,1 0-1,-1 1 0,1-1 0,-1 1 0,1 0 0,-1 0 0,1-1 0,-1 1 0,1 0 1,-1 0-1,1 0 0,-1 1 0,1-1 0,-1 0 0,3 1 0,-2 0 36,-1 0 0,1 1 0,-1-1 0,1 0 0,-1 1-1,0-1 1,0 0 0,0 1 0,0-1 0,0 1 0,0 0 0,0-1 0,-1 1-1,1 0 1,1 3 0,0 8 217,0-1 0,0 1 0,-1 0 0,-1 14 0,0-25-273,0 2-4,0 24 0,0 0 0,2 0 0,8 40 0,-4-43 0,-4-12 0,0-1 0,1 0 0,1-1 0,0 1 0,9 19 0,-12-29 0,1 0 0,-1 0 0,1 0 0,0 0 0,-1 0 0,1 0 0,0 0 0,0-1 0,0 1 0,0-1 0,0 1 0,1-1 0,-1 0 0,0 0 0,1 0 0,-1 0 0,1 0 0,-1 0 0,1-1 0,-1 1 0,1-1 0,-1 0 0,1 0 0,-1 0 0,1 0 0,0 0 0,-1 0 0,1-1 0,-1 1 0,1-1 0,-1 0 0,1 0 0,2-1 0,0 0 0,1-1 0,-1 0 0,1 0 0,-1-1 0,0 0 0,0 1 0,0-2 0,-1 1 0,0 0 0,1-1 0,2-5 0,0 0 0,0 0 0,-1-1 0,0 1 0,6-19 0,44-139 0,-49 139 0,-1-1 0,-2 0 0,2-55 0,-6 82 0,0 0 0,0 0 0,1 0 0,-1 0 0,1 0 0,-1 0 0,1 0 0,0 0 0,0 0 0,0 0 0,1 0 0,2-5 0,-3 7 0,0 0 0,0 0 0,1 0 0,-1 0 0,0 0 0,0 0 0,1 1 0,-1-1 0,0 0 0,1 1 0,-1-1 0,1 1 0,-1-1 0,1 1 0,-1 0 0,1 0 0,-1 0 0,1-1 0,-1 1 0,1 1 0,0-1 0,-1 0 0,1 0 0,-1 1 0,1-1 0,-1 0 0,2 2 0,30 10 0,-2 1 0,37 22 0,-37-19 0,-32-15 0,1 0 0,-1 0 0,1 0 0,-1 0 0,0-1 0,1 1 0,-1 0 0,0 0 0,0-1 0,0 1 0,1 0 0,-1-1 0,-2 2 0,3-2 0,-13 13 934,8-6-4450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0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11152,'0'0'8725,"11"-5"-8048,34-17 4,-43 21-588,0-1 0,0 2 0,0-1 1,0 0-1,0 0 0,0 1 0,1-1 0,-1 1 0,0-1 0,0 1 0,1 0 0,-1 0 0,0 0 0,0 0 0,1 1 0,-1-1 0,0 0 0,0 1 0,0 0 0,1-1 0,-1 1 0,0 0 0,0 0 0,0 0 0,0 1 0,-1-1 0,1 0 1,0 1-1,0-1 0,-1 1 0,3 3 0,1 2 158,0 1 1,-1 0 0,1 0-1,-2 0 1,1 1-1,1 9 1,1-3 99,6 23 656,-11-30-714,1 0-1,1-1 1,0 1 0,0 0 0,0-1 0,1 0 0,0 0 0,0 0 0,1 0 0,7 8 0,-7-10-18,0-1 1,0 0 0,0 0-1,1 0 1,0-1 0,0 0-1,6 3 1,-9-6-276,0-1 0,0 0 0,0 0 0,0 0 0,0 0 0,0 0 0,0-1 0,-1 1 0,1-1 0,-1 0 0,1 0 0,-1 0 0,3-3 0,3-5 878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15376,'0'0'4821,"-11"13"-4372,-76 91 592,-83 97 3913,154-182-4029,8-10-183,0 0 0,0 0-1,1 1 1,1 0 0,-1 0 0,-5 16 0,12-22 268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11552,'0'0'12777,"-6"18"-12252,3-5-406,-2 0 25,1 1-1,1-1 0,1 1 1,0 0-1,0 0 0,2 27 1,13 144 1825,5 101 1923,-12-182-2971,-11-136-921,0 8 0,-33-351 0,35 361 0,1 0 0,1-1 0,1 1 0,0 0 0,0-1 0,2 1 0,0 0 0,0 0 0,1 0 0,1 0 0,0 0 0,1 1 0,1 0 0,0 0 0,11-17 0,-13 26 0,0 0 0,0 0 0,0 0 0,1 0 0,0 1 0,0 0 0,0 0 0,0 0 0,0 1 0,0-1 0,1 1 0,-1 1 0,1-1 0,-1 1 0,1 0 0,8-1 0,-7 1 0,0 1 0,0-1 0,0 1 0,0 1 0,0-1 0,0 1 0,0 0 0,0 1 0,0 0 0,0 0 0,0 0 0,-1 1 0,9 5 0,-4-1 0,-1 1 0,-1 0 0,1 0 0,-1 1 0,-1 1 0,15 19 0,-20-24 0,1 0 0,-1 1 0,0-1 0,-1 1 0,0 0 0,0 0 0,0 0 0,0 0 0,-1 0 0,0 0 0,0 0 0,-1 1 0,0-1 0,0 0 0,0 0 0,-2 8 0,-1-1 0,-1-1 0,0 1 0,-1 0 0,-1-1 0,0 0 0,0 0 0,-1-1 0,-1 0 0,0 0 0,0-1 0,-16 15 0,6-9 0,-1 0 0,0-1 0,-1-1 0,0-1 0,-34 15 0,31-17 0,15-8 0,-1 1 0,1 0 0,0 0 0,1 1 0,-8 5 0,15-10 0,0 0 0,0 1 0,0-1 0,0 0 0,0 1 0,1-1 0,-1 0 0,0 0 0,0 1 0,0-1 0,0 0 0,0 0 0,0 1 0,1-1 0,-1 0 0,0 0 0,0 0 0,0 1 0,1-1 0,-1 0 0,0 0 0,0 0 0,1 0 0,-1 1 0,0-1 0,0 0 0,1 0 0,-1 0 0,0 0 0,1 0 0,-1 0 0,0 0 0,0 0 0,1 0 0,-1 0 0,0 0 0,1 0 0,15 4 0,-15-3 0,86 14 0,-63-12 0,-1 1 0,1 1 0,-1 1 0,44 17 0,-57-18 0,0 0 0,0 0 0,-1 1 0,1 1 0,-1 0 0,15 14 0,-22-19 0,-1 0 0,1 0 0,-1 0 0,1 0 0,-1 0 0,0 1 0,0-1 0,0 0 0,0 1 0,0-1 0,-1 1 0,1-1 0,-1 0 0,1 1 0,-1 3 0,-1-3 0,1 0 0,-1 0 0,0 0 0,0-1 0,0 1 0,0 0 0,0 0 0,-1-1 0,1 1 0,-1-1 0,1 1 0,-1-1 0,0 0 0,0 1 0,0-1 0,-3 2 0,0 0 0,0 0 0,0 0 0,-1 0 0,1-1 0,-1 0 0,0 0 0,0 0 0,0 0 0,0-1 0,0 0 0,0-1 0,-1 1 0,1-1 0,-8 0 0,3-1 0,1 0 0,0-1 0,-1-1 0,1 1 0,0-2 0,0 1 0,0-1 0,-11-6 0,-14 0 0,29 8 0,0 0 0,0-1 0,-1 0 0,-5-3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20:39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 13056,'0'0'5415,"-5"13"-4909,0-2-388,-4 9 201,1-1 0,1 1 0,1 0 0,1 1 0,1-1 1,-3 24-1,7-42-238,0 1 0,0-1 0,1 0 0,-1 1 0,0-1 0,1 0 0,-1 1 0,1-1 1,0 0-1,0 0 0,0 1 0,0-1 0,0 0 0,0 0 0,0 0 0,1 0 0,-1-1 0,1 1 1,0 0-1,-1 0 0,1-1 0,0 1 0,0-1 0,0 0 0,0 1 0,0-1 0,0 0 0,0 0 1,1-1-1,-1 1 0,0 0 0,5 0 0,-2 0 56,0-1 0,1 1 0,-1-1-1,0-1 1,0 1 0,0-1 0,0 0 0,0 0 0,0 0 0,0-1-1,0 1 1,0-1 0,0-1 0,4-2 0,-1-1 127,0 0 0,0-1 1,0 0-1,-1 0 0,0-1 0,0 0 0,8-14 1,-6 8 322,-1 0 1,-1-1 0,11-30 0,-16 40-482,-1 1 0,0-1 0,0 0 0,0 0 0,0 0 1,-1-1-1,0 1 0,0 0 0,0 0 0,-1 0 0,0 0 0,-1-6 0,1 8-74,0 1 0,0 0-1,-1-1 1,1 1 0,0 0-1,-1 0 1,1 0 0,-1 0 0,0 0-1,1 0 1,-1 0 0,0 1 0,0-1-1,0 1 1,0-1 0,-1 1 0,1 0-1,0 0 1,-1 0 0,1 0 0,0 0-1,-1 1 1,1-1 0,-1 1 0,1-1-1,-4 1 1,-5 0-32,1 0 0,-1 1 0,1 1 0,-1-1 0,1 2 0,0-1 0,-1 2 0,1-1 0,1 1 0,-1 1 0,1-1 0,-1 2 0,1-1 0,1 1 0,-1 1 0,1 0 0,0 0 0,1 0 0,-13 17 0,17-20 106,1 0 1,0 0-1,0 0 0,0 0 0,0 1 1,1-1-1,-2 8 0,1 16-4892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3:4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935 1 6328,'0'0'12863,"-12"2"-12488,-74 11 693,62-10-713,0 1-1,1 2 1,-1 0 0,1 2-1,0 0 1,1 2 0,-22 12-1,-2 2-60,20-10 47,-31 20 0,50-28-263,-1-1 1,1 1-1,0 1 1,1-1-1,-1 1 0,1 1 1,1-1-1,-7 10 1,-2 13 271,0 0 0,2 1 0,-13 54 0,20-62-167,2 1 1,1 0-1,1 38 1,1-48-96,1 0 3,0-1 0,0 1-1,2 0 1,-1 0 0,2-1-1,7 19 1,39 73 457,-26-58-314,-12-21-90,10 30-1,-21-50-124,0 0 0,0 0 0,0 0 0,0 0 0,-1 0 0,0 0 0,0-1 0,-1 1 0,0 0 0,0 0 0,0 0 0,-1 0 0,1-1 0,-1 1 0,-1-1 0,1 1 0,-1-1 0,0 0 0,0 0 0,0 0 0,-1 0 0,0-1 0,-6 7 0,3-4 35,0-1 0,-1 0 0,1 0 0,-1 0 0,0-1 1,0 0-1,-1-1 0,0 0 0,1 0 0,-1-1 0,0 0 1,-1 0-1,1-1 0,-11 1 0,-21 2 268,-17 0 1,0 3 211,57-8-522,-1 0 0,1 1 0,0-1 0,0 0-1,0 0 1,0 1 0,0-1 0,0 1 0,0-1 0,0 1 0,0-1 0,0 1 0,-1 0 0,-12 5 145,13-6 9,18 13-64,0-6-94,1 0 1,0-1 0,24 4-1,-26-6-3,0 0 1,0 0-1,-1 2 0,0-1 0,15 10 0,-29-14-5,1 0 0,0 1 0,-1-1 0,1 1 1,-1-1-1,1 1 0,-1 0 0,0-1 0,0 1 0,0 0 0,0 0 0,0 0 1,0 0-1,-1 0 0,1 0 0,-1 0 0,1 0 0,-1 1 0,0-1 0,1 0 1,-1 0-1,-1 0 0,1 0 0,0 0 0,-1 4 0,-1 6 3,-1 0 0,-1 0 0,-5 15 0,6-20-1,-2 3 14,0-1-1,0 0 1,-1 0-1,0-1 1,-11 11-1,5-3-6,-4 2-6,-30 26 1,28-28 12,-27 32 1,7-8-3,29-33-18,1 1-1,0 1 1,0-1-1,-8 15 1,4-3 1,2 1-1,0 1 1,1 0 0,1 0 0,2 1 0,-8 38 0,10-29-8,1 0 1,2 0 0,1 0 0,5 43-1,1-11 32,-2-23-14,1 0 1,1-1-1,23 73 1,-1-42-3,4-2 1,53 87-1,-82-152 6,1 1 1,-1 0-1,1-1 1,0 1-1,0-1 0,0 0 1,1 0-1,-1-1 1,1 1-1,0-1 0,0 0 1,0-1-1,1 1 1,-1-1-1,0 0 0,1 0 1,0 0-1,-1-1 1,1 0-1,0 0 0,0-1 1,-1 1-1,10-2 1,-9 1-445,-1-1 0,1 0 1,-1 0-1,0-1 1,1 0-1,-1 0 1,0 0-1,0 0 1,5-4-1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3:46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4216,'0'0'15857,"-2"10"-15337,0 4-280,0-5 268,1 0 0,0 0 0,1 14 0,0-21-341,1-1-1,-1 1 1,1-1 0,0 0 0,-1 1 0,1-1 0,0 1 0,0-1 0,0 0 0,0 0 0,0 0 0,1 0 0,-1 1-1,2 0 1,20 13 1216,-16-12-1212,-1 0 0,1-1 0,0 0 0,0-1 0,8 2 0,-8-2-74,0 0 0,0 0-1,-1 1 1,1 0 0,11 6 0,-2-1 117,29 10 1,7 3 70,-24-9-180,0 0-1,1-2 1,44 7 0,15 5 36,-23-5 10,-40-11-7,-1 1 0,39 16 0,-40-13-22,1-1 1,0-1-1,31 6 0,76 5 285,-70-11-247,-6-2-43,-39-4-83,0 0 0,0 1 0,1 1 1,-2 0-1,1 1 0,0 0 0,-1 2 0,22 10 0,-20-7 19,0-1-1,1-1 1,-1 0 0,38 7-1,80 7 189,-1-1-54,-95-13-98,1-1 0,0-2 0,45-2 0,-59 0-77,9 0-7,-31-2-5,0 0 0,0 0 0,0 0 0,0 0 0,0 1 0,0 0 0,0-1 0,4 3 0,6 0 0,-7 0 0,-1 1 0,-6-4 0,0 0 0,1 0 0,-1 0 0,0 1 0,0-1 0,0 0 0,1 0 0,-1 0 0,0 0 0,0 1 0,0-1 0,1 0 0,-1 0 0,0 0 0,0 1 0,0-1 0,0 0 0,0 0 0,1 0 0,-1 1 0,0-1 0,0 0 0,0 0 0,0 1 0,0-1 0,0 0 0,0 0 0,0 1 0,0-1 0,0 0 0,0 0 0,0 1 0,0-1 0,0 0 0,0 0 0,0 1 0,0-1 0,-1 1 0,1-1 0,-1 0 0,0 0 0,1 1 0,-1-1 0,0 0 0,0 0 0,1 0 0,-1 0 0,0 0 0,1 0 0,-1 0 0,0 0 0,0 0 0,1 0 0,-1 0 0,0 0 0,0 0 0,1-1 0,-1 1 0,0 0 0,-74-19 0,58 16 0,1 0 0,0-1 0,0-1 0,0-1 0,-21-10 0,36 15 0,-25-12 0,2-2 0,-1-1 0,2 0 0,-32-30 0,50 43 0,1 0 0,-1 0 0,1 0 0,-1 1 0,0 0 0,-7-2 0,2 0 0,8 3 0,0 1 0,0-1 0,1 0 0,-1 1 0,0-1 0,0 1 0,0 0 0,0 0 0,-3-1 0,2 1 0,3 0 0,-1 0 0,1 1 0,0-1 0,0 0 0,0 0 0,0 0 0,-1 0 0,1 0 0,0 0 0,0 0 0,0 0 0,0 0 0,0 0 0,0 1 0,-1-1 0,1 0 0,0 0 0,0 0 0,0 0 0,0 0 0,0 0 0,0 1 0,0-1 0,0 0 0,0 0 0,0 0 0,0 0 0,-1 1 0,1-1 0,0 0 0,0 0 0,0 0 0,0 0 0,0 1 0,0-1 0,1 0 0,-1 0 0,0 0 0,0 0 0,0 1 0,0-1 0,0 0 0,0 0 0,0 0 0,0 0 0,0 0 0,0 1 0,0-1 0,0 0 0,1 0 0,-1 0 0,0 0 0,0 0 0,5 8 0,8 4 0,1 0 0,0-1 0,0 0 0,1-1 0,0-1 0,27 12 0,-27-13 0,54 22 0,-45-20 0,39 20 0,-58-26 0,1 0 0,0-1 0,0 0 0,1 0 0,-1-1 0,1 0 0,-1 0 0,1 0 0,7 0 0,10 4 0,-59-8 0,24 1 0,-1 0 0,1 1 0,-21 2 0,-1 3 0,0 1 0,1 2 0,0 2 0,-59 26 0,68-23 0,18-9 0,-1 0 0,0-1 0,0 1 0,-13 3 0,19-7 0,-1 0 0,1 0 0,-1 0 0,1 0 0,-1 0 0,1 0 0,-1 0 0,0 0 0,1-1 0,-1 1 0,1 0 0,-1 0 0,1-1 0,-1 1 0,1 0 0,0-1 0,-1 1 0,1 0 0,-1-1 0,1 1 0,0-1 0,-1 1 0,1-1 0,0 1 0,-1-1 0,1 1 0,0-1 0,0 1 0,0-1 0,-1 1 0,1-2 0,-7-20 0,6 19 0,-13-42 554,8 29-626,1-1-1,-4-23 0,8 35-542,1 0-1,0-1 0,0 1 1,0 0-1,0-1 0,3-9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3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7736,'0'0'961,"11"-7"-433,-9 6-512,12-8 244,1 1-1,0 1 0,0 0 0,27-8 0,75-12 1557,1 4 0,219-12 0,-302 31-1383,-25 3-216,0 0-1,0 0 1,-1 0 0,1 1 0,0 1 0,0 0-1,-1 0 1,14 4 0,-23-5-190,1 0 0,-1 0 0,1 0 0,-1 0 0,1 0 0,-1 0 0,1 0 0,-1 0 0,0 1 0,1-1 0,-1 0 0,1 0 0,-1 0 0,0 1 0,1-1 0,-1 0 0,0 0 0,1 1 1,-1-1-1,0 0 0,1 1 0,-1-1 0,0 0 0,0 1 0,1-1 0,-1 1 0,0-1 0,0 0 0,0 1 0,0-1 0,1 1 0,-1-1 0,0 1 0,0-1 0,0 0 0,0 1 0,0-1 0,0 1 0,0-1 0,0 1 0,0-1 0,-1 1 0,1-1 0,0 0 0,0 1 1,0-1-1,0 1 0,-1-1 0,1 0 0,0 1 0,-1 0 0,-15 11-2006,16-11 1577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0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284 359 3504,'0'0'13522,"-10"-4"-13178,-36-12-17,44 15-287,-1 1-1,0-1 1,0 1 0,1 0-1,-1 0 1,0-1 0,0 2-1,0-1 1,1 0 0,-1 1 0,0-1-1,0 1 1,1 0 0,-1 0-1,0 0 1,1 0 0,-1 0 0,-3 3-1,-3 1 83,-12 6 144,0 1-1,1 1 1,-32 27 0,45-34-207,3-3-21,1 1 0,-1 0 0,0 0 0,1 0-1,0 0 1,0 1 0,1-1 0,-1 1 0,1-1 0,0 1-1,0 0 1,0 0 0,1 0 0,-1 0 0,1 0-1,1 1 1,-1-1 0,1 8 0,0-4 26,0 0 0,1 0 0,1 0-1,-1-1 1,2 1 0,-1 0 0,1-1 0,0 0 0,1 0 0,5 10 0,-4-11 11,0-1 1,1-1-1,0 1 0,-1-1 1,2 0-1,-1 0 1,1-1-1,-1 0 0,1 0 1,1 0-1,-1-1 1,0 0-1,1 0 0,-1-1 1,1 0-1,0-1 1,9 2-1,13-9 825,-29 6-721,-14 13 407,-29 30-263,-70 95 0,110-135-306,1 0 1,0 0 0,-1 0 0,1 0 0,1 0-1,-1 0 1,0 0 0,1 0 0,-1 0-1,1 0 1,0 0 0,0 0 0,0 0 0,1 0-1,-1 1 1,2 3 0,-1-3 2,0 0 1,0 0-1,0 0 0,1-1 1,0 1-1,-1 0 0,1-1 1,1 1-1,-1-1 0,0 0 1,1 0-1,3 3 0,-1-2 16,0-1 0,1 1 0,0-1 0,0-1 0,0 1 0,0-1 0,0 0 0,0-1 0,1 1 0,-1-1 0,0 0 0,1-1 0,-1 1 0,1-1 0,8-2 0,1 1 21,-1-2-1,1 0 0,-1 0 0,0-2 0,19-7 1,-17 4-11,0-2 0,-1 0 0,28-22 0,-17 12 0,-6 3-14,0-1 0,-1-1 0,-1-1 0,-1 0 0,-1-2-1,25-41 1,70-150 162,-106 201-187,8-18 53,18-58 0,-28 73-18,-1-1 0,0 1 0,-1-1 0,0 1 0,-2-32 0,1 45-39,-1 0 1,0 0-1,-1 0 0,1 0 1,0 1-1,0-1 0,-1 0 1,1 0-1,-1 0 0,0 0 1,1 1-1,-1-1 0,0 0 1,0 1-1,0-1 0,0 1 1,-2-3-1,1 4-6,1 0 1,0-1-1,0 1 0,0 0 1,0 0-1,-1 0 0,1 0 1,0 0-1,0 0 0,0 1 1,0-1-1,-1 0 0,1 1 1,0-1-1,0 1 0,0-1 1,0 1-1,0-1 0,0 1 1,0 0-1,0-1 0,0 1 1,0 0-1,1 0 0,-1 0 1,-1 1-1,-8 8-35,0 0 0,1 1-1,0 1 1,0 0 0,2 0 0,-1 0-1,1 1 1,1 0 0,1 0 0,-6 20-1,4-8-4,1 0 0,1 0-1,1 1 1,0 48 0,2-39 20,1-23 10,1 1 0,2 24 1,5 28-68,-6-43 71,2-1-1,0 1 1,10 33-1,-12-52 11,-1-1-1,1 0 0,0 1 1,0-1-1,1 0 0,-1 0 1,0 0-1,1 0 0,-1 0 1,1 0-1,-1 0 0,1-1 1,0 1-1,0-1 0,0 1 1,0-1-1,0 1 0,0-1 1,3 1-1,-1-1 7,0 0-1,0 0 1,0 0-1,0-1 1,0 0-1,0 0 1,0 0-1,0 0 1,1 0-1,6-3 1,3 1 10,0-2 0,0 0-1,24-10 1,-31 10-8,0 0 0,0 0 0,-1 0 0,1-1-1,-1 0 1,0-1 0,-1 1 0,8-10 0,-3 3 32,0 1 1,-2-2-1,1 1 1,-1-1-1,-1-1 1,-1 1-1,9-24 1,-12 28-15,-2 7-21,0 0-1,0 0 0,-1 0 1,1 0-1,0 0 0,-1 0 1,1-1-1,-1 1 0,0 0 1,1 0-1,-1-1 0,0 1 1,-1 0-1,1 0 0,0 0 1,-1-4-1,0 6-7,1 0 0,0 0 0,-1 0 0,1 0 0,0 0 0,-1 0 0,1 0 0,0 0 0,-1 0 0,1 0 0,0 0 0,-1 0 0,1 0 0,0 0 0,-1 0 0,1 0 0,0 1 0,-1-1 0,1 0 0,0 0 0,-1 0 0,1 0 0,0 1 0,0-1 0,-1 0 0,1 0 0,0 1 0,0-1 0,0 0 0,-1 0 0,1 1 0,0-1 0,0 0 0,0 1 0,0-1 0,-1 0 0,1 1 0,0-1 0,0 0 0,0 1 0,0-1 0,0 0 0,0 1 0,-7 17-23,7-17 20,-9 37-94,-6 40 0,15-73 92,0 0 0,0 1 0,0-1 0,1 0 0,-1 0 0,1 0 0,0 0 0,1 0 0,-1 0 0,4 6 0,-1-1-12,1 0 1,1 0-1,10 14 0,-15-22 17,1 0 0,-1 0-1,1 0 1,-1-1 0,1 1 0,0-1-1,0 1 1,-1-1 0,1 0 0,0 0-1,0 0 1,0 0 0,0 0 0,1 0-1,-1 0 1,0-1 0,0 1 0,4 0-1,-3-1 8,1 0-1,-1-1 0,0 1 0,1-1 1,-1 0-1,0 1 0,0-1 1,0-1-1,1 1 0,-1 0 1,3-3-1,5-3 16,-1-1 0,0 0 1,0 0-1,-1-1 1,11-14-1,40-38 77,-52 51-85,1 0 24,0 0 0,16-13 0,-23 21-31,0 1 0,0-1 0,0 1 0,0 0 0,0-1 0,1 1 1,-1 0-1,0 0 0,1 0 0,-1 0 0,0 1 0,1-1 0,-1 1 0,1-1 0,-1 1 0,1 0 0,-1 0 1,1 0-1,-1 0 0,4 1 0,-4 0-2,0 0 0,-1 1 0,0-1 0,1 0 1,-1 0-1,0 1 0,1-1 0,-1 1 0,0-1 0,0 1 1,0-1-1,0 1 0,-1 0 0,1-1 0,0 1 0,-1 0 1,1 0-1,-1-1 0,1 1 0,-1 4 0,4 39 107,-4 39 147,0-84-254,0 0 0,0 0 0,0 0 0,0 0 0,0 0 1,0 0-1,0 1 0,0-1 0,0 0 0,0 0 0,0 0 0,0 0 0,0 0 0,0 0 0,0 0 0,0 0 0,1 0 0,-1 0 0,0 1 0,0-1 0,0 0 0,0 0 1,0 0-1,0 0 0,0 0 0,0 0 0,1 0 0,-1 0 0,0 0 0,0 0 0,0 0 0,0 0 0,0 0 0,0 0 0,0 0 0,1 0 0,-1 0 0,0 0 0,0 0 0,0 0 1,0 0-1,0 0 0,0 0 0,0 0 0,0 0 0,1 0 0,-1 0 0,0 0 0,0-1 0,0 1 0,0 0 0,0 0 0,0 0 0,0 0 0,0 0 0,0 0 0,0 0 1,1 0-1,-1-1 0,11-8 82,9-13-7,-3-2 10,2 0 0,38-37 0,-56 59-82,1 0 1,0 1-1,1-1 0,-1 1 1,0-1-1,0 1 1,1 0-1,-1 0 1,0 0-1,1 0 0,-1 0 1,1 0-1,-1 1 1,1-1-1,0 1 1,-1 0-1,1 0 0,0 0 1,-1 0-1,1 0 1,-1 0-1,4 1 1,-4 0-5,-1 0 1,1 0 0,0 0 0,-1 0 0,1 0-1,-1 0 1,0 0 0,1 0 0,-1 1 0,0-1-1,1 0 1,-1 1 0,0-1 0,0 1 0,0-1-1,-1 1 1,1 0 0,0-1 0,0 1 0,-1 0-1,1 0 1,-1-1 0,0 1 0,1 0 0,-1 0-1,0 0 1,0 0 0,0-1 0,0 1 0,-1 0-1,1 2 1,-13 46 31,2-7 53,11-43-86,0 0 0,0 0 0,0 0 0,0 1 0,0-1 0,0 0 0,0 0 0,0 0 0,0 0 0,0 0 0,0 1 0,0-1 0,0 0 0,0 0 0,0 0 0,0 0 0,0 1 0,0-1-1,0 0 1,0 0 0,0 0 0,0 0 0,0 1 0,0-1 0,0 0 0,0 0 0,0 0 0,0 0 0,0 0 0,0 1 0,0-1 0,1 0 0,-1 0 0,0 0 0,0 0 0,0 0 0,0 0 0,0 0-1,0 1 1,1-1 0,-1 0 0,0 0 0,0 0 0,0 0 0,0 0 0,1 0 0,-1 0 0,0 0 0,0 0 0,0 0 0,0 0 0,0 0 0,1 0 0,-1 0 0,12-7 48,10-15 35,13-25-38,14-17 254,-12 27-4041,-36 36 3512,0 0-1,0 0 1,1 0-1,-1 0 1,0 0 0,0 0-1,1 0 1,-1 1-1,0-1 1,1 0-1,-1 1 1,0-1-1,1 1 1,-1 0 0,1-1-1,2 1 1,-3 0 206,0 1-1,0 0 1,0 0 0,0 0 0,-1-1 0,1 1 0,0 0 0,-1 0 0,1 0-1,0 0 1,-1 0 0,1 0 0,-1 0 0,0 0 0,1 0 0,-1 0 0,0 1 0,0-1-1,1 0 1,-1 0 0,0 0 0,0 0 0,0 0 0,-1 2 0,2 14-9,0 1 0,1-1 0,1 0 0,0-1 0,2 1 1,0-1-1,0 1 0,2-2 0,14 27 0,-20-39 43,0-2 1,0 1-1,1 0 1,-1 0-1,1 0 1,-1-1-1,1 1 0,0 0 1,-1-1-1,1 0 1,0 1-1,0-1 1,0 0-1,0 0 0,0 0 1,1 0-1,3 1 1,-2-2 14,-1 0 0,0 0 0,1 0 0,-1 0 0,1-1 0,-1 1 0,0-1 0,1 0 0,-1 0 1,0 0-1,6-3 0,0-2 25,1 1 0,-2-1 0,1-1-1,0 1 1,-1-1 0,-1-1 0,1 0 0,-1 0 0,12-18 0,-2-1 136,29-60-1,-43 80-157,0 1 0,0-1-1,-1 0 1,0-1 0,3-13-1,-18 46-4,3 10-49,7-28 15,1 0 0,-1 0 0,2 0 0,-1 1 0,1-1 1,0 10-1,0 4-9,1-12-4,0 0-1,0 0 1,3 16 0,-2-19 31,0 1 0,1-1 0,0 0 0,0 0 0,0 0 0,1-1 0,0 1 0,0-1 1,1 1-1,-1-1 0,1 0 0,8 8 0,-11-12 1,0-1 0,1 1 0,-1-1 0,0 1 1,0-1-1,1 0 0,-1 1 0,0-1 0,1 0 0,-1 0 0,0 0 0,1 0 0,-1 0 1,0 0-1,1 0 0,-1-1 0,0 1 0,1 0 0,-1-1 0,0 1 0,0-1 0,2 0 1,27-17 184,-10 3-94,-1 0-1,0-2 1,-1 0 0,23-29 0,-34 36-56,1 0 0,1 1 1,0 1-1,0-1 0,0 1 0,1 1 1,0 0-1,15-8 0,-24 15-39,-1 0 0,1-1 0,-1 1-1,1 0 1,0 0 0,-1-1 0,1 1 0,0 0 0,-1 0-1,1 0 1,0 0 0,-1 0 0,1 0 0,0 0-1,0 0 1,-1 0 0,1 0 0,-1 1 0,1-1-1,0 0 1,-1 0 0,1 1 0,0-1 0,-1 0-1,1 1 1,-1-1 0,1 1 0,-1-1 0,1 0-1,-1 1 1,2 0 0,-1 2 2,1 0 0,0-1-1,-1 1 1,0 0 0,0 0 0,1 0 0,0 5-1,0 4-1,0 1-1,0-1 0,-1 13 1,-1-15-4,1 28 2,-1-35-2,0-1-1,1 0 0,-1 0 0,1 0 0,-1 1 0,1-1 0,0 0 1,0 0-1,0 0 0,0 0 0,0 0 0,2 3 0,-2-5 1,-1 1-1,1-1 1,-1 0 0,1 1-1,0-1 1,-1 0-1,1 0 1,-1 1-1,1-1 1,0 0 0,-1 0-1,1 0 1,0 0-1,-1 0 1,1 0-1,0 0 1,-1 0 0,1 0-1,0 0 1,-1 0-1,1-1 1,0 1-1,-1 0 1,1 0 0,0-1-1,-1 1 1,1 0-1,-1-1 1,1 1-1,0-1 1,18-16 30,-16 15-26,200-183 164,-166 152-121,-35 32-52,-1 0 0,1-1 0,-1 1-1,1 0 1,0 0 0,-1 0 0,1 1 0,0-1 0,0 0 0,0 1 0,-1-1 0,4 1-1,-5 0 3,0 0 0,1 0-1,-1 0 1,0 0 0,0 0-1,1 0 1,-1 0-1,0 1 1,0-1 0,1 0-1,-1 0 1,0 0 0,0 1-1,0-1 1,1 0-1,-1 0 1,0 0 0,0 1-1,0-1 1,0 0 0,1 0-1,-1 1 1,0-1-1,0 0 1,0 0 0,0 1-1,0-1 1,0 1 0,-2 17-36,1-7 31,-1 0 0,1 0 0,1 0 1,0 0-1,0 0 0,1 0 0,1 0 0,0 0 0,0 0 0,1-1 1,1 1-1,-1-1 0,2 0 0,6 13 0,-10-21 9,0-1 0,0 1 0,1-1 0,-1 0 0,0 1-1,0-1 1,1 0 0,-1 0 0,1 0 0,-1 0 0,1 0 0,-1-1 0,1 1-1,0 0 1,-1-1 0,1 1 0,0-1 0,0 1 0,-1-1 0,3 0 0,-1 0 5,1 0 1,-1-1 0,0 1 0,0-1 0,0 0 0,0 0 0,0 0 0,0 0 0,0 0-1,4-3 1,2-2 14,0-1 0,-1 1-1,0-1 1,0-1 0,12-14-1,39-52 82,-56 70-96,0 0 0,0 0 0,1 1 0,-1-1 0,1 1 0,0-1 0,0 1 1,0 0-1,1 0 0,-1 1 0,1 0 0,-1-1 0,1 2 0,0-1 0,0 0 0,0 1 0,0 0 0,0 0 0,0 0 0,0 1 1,0 0-1,0 0 0,0 0 0,1 0 0,5 2 0,116 26 44,-123-27-46,17 3-27,-21-4 23,1 0 1,-1 0 0,1 0-1,-1 0 1,0 0-1,1 0 1,-1 0 0,1-1-1,-1 1 1,1 0 0,-1 0-1,0 0 1,1 0-1,-1 0 1,1-1 0,-1 1-1,0 0 1,1 0 0,-1-1-1,0 1 1,1 0 0,-1-1-1,0 1 1,1 0-1,-1-1 1,0 1 0,0 0-1,0-1 1,1 1 0,-1 0-1,0-1 1,0 1-1,0-1 1,0 1 0,0-1-1,1 1 1,-1 0 0,0-2-1,-1 1 0,1 0 0,0 0 0,0 0 0,-1 1 1,1-1-1,-1 0 0,1 0 0,-1 0 0,1 0 0,-1 0 0,1 1 0,-1-1 0,0 0 0,1 0 0,-1 1 0,0-1 0,0 1 0,1-1 0,-1 0 0,0 1 0,0 0 0,0-1 0,0 1 1,0-1-1,0 1 0,0 0 0,0 0 0,0 0 0,0-1 0,0 1 0,0 0 0,0 0 0,0 0 0,0 0 0,0 1 0,0-1 0,-1 0 0,-3 1 5,-1-1-1,0 1 0,1 0 1,0 1-1,-9 2 0,1 2-5,1 1 0,0 0 0,0 0 0,0 2 0,1-1 0,0 1 0,-14 15 0,22-20 0,-1 0 0,1 0 0,-1 1 0,1-1 0,1 0 0,-1 1 0,0 0 0,1 0 0,0 0 0,0 0 0,1 0 0,-1 0 0,1 0 0,0 1 0,1-1 0,-1 0 0,1 1 0,0-1 0,0 0 0,1 1 0,0-1 0,2 9 0,-3-12 0,0 0 1,1-1-1,0 1 0,-1 0 0,1 0 0,0-1 0,0 1 1,0-1-1,0 1 0,0-1 0,0 1 0,0-1 0,0 0 1,1 1-1,-1-1 0,0 0 0,1 0 0,-1 0 1,1 0-1,0 0 0,-1 0 0,1 0 0,0-1 0,-1 1 1,1-1-1,0 1 0,0-1 0,0 0 0,-1 1 0,1-1 1,0 0-1,3 0 0,-1-1 1,0 0 1,0-1-1,0 1 1,0-1-1,0 0 0,-1 1 1,1-2-1,-1 1 1,1 0-1,-1-1 0,0 0 1,1 1-1,3-7 1,2-3 30,-1-1 1,0-1 0,-2 1 0,1-1 0,-2 0 0,0-1 0,0 1 0,3-22 0,-7 32-16,0 0 0,-1 0 0,1 0 0,-1 0 0,1 0 0,-1 0 0,-1 1 0,0-9 0,-6 42-76,8-21 57,2 0-1,-1-1 0,1 1 1,0-1-1,1 0 0,0 1 1,0-1-1,1-1 0,0 1 1,1-1-1,-1 0 0,1 0 1,11 9-1,-14-14 2,-1 0 0,1-1 1,-1 1-1,1-1 0,-1 0 0,1 1 1,0-1-1,0-1 0,0 1 1,-1 0-1,1-1 0,0 1 0,0-1 1,0 0-1,0 0 0,0 0 0,0 0 1,0-1-1,0 1 0,0-1 0,-1 0 1,1 0-1,0 0 0,0 0 0,-1 0 1,4-2-1,7-4-6,0-1 0,-1 0 0,20-18 0,-12 8 5,0-1 0,-1-2 1,-1 0-1,26-38 0,46-100 57,-63 108-46,-6 10 13,-1-2 0,-3 0 0,-2-1 0,-1-1 0,-3 0 0,11-82 0,-19 109 10,-2 14-31,0 0 0,0-1 0,-1 1 0,1 0 1,-1-1-1,0 1 0,0-1 0,-1 1 0,1 0 0,-1-1 1,0 1-1,0 0 0,-2-5 0,2 8-3,1 1 0,-1 0 0,1 0 0,0 0 0,-1 0 0,1 0 0,-1 0 0,1 0 0,-1 0-1,1 0 1,-1 0 0,1 1 0,-1-1 0,1 0 0,-1 0 0,1 0 0,-1 0 0,1 1 0,0-1 0,-1 0-1,1 1 1,-1-1 0,1 0 0,0 1 0,-1-1 0,1 0 0,0 1 0,0-1 0,-1 0 0,1 1 0,0-1 0,0 1-1,-1-1 1,1 1 0,0 0 0,-13 17-16,1 4 2,1 0-1,1 1 1,1 0 0,-11 45 0,-10 100-38,26-139 32,2 0 1,1 0-1,1 0 0,1 0 0,1 0 1,2-1-1,1 1 0,2-1 0,0 0 0,2 0 1,19 42-1,-22-60 17,0 0 1,1 0-1,0 0 1,0-1-1,1-1 0,0 1 1,1-1-1,10 7 1,-14-11 12,0 0 1,0-1-1,1 1 1,0-1-1,-1 0 0,1-1 1,0 0-1,0 0 1,1 0-1,-1 0 1,0-1-1,1 0 1,-1-1-1,1 1 1,-1-1-1,9-1 1,-8-2 14,0 0 0,-1 0 0,1 0 0,-1-1 0,0 0 0,0 0 0,-1 0 0,1-1 0,-1 0 0,0 0 0,5-7 0,1 2 27,-6 3-19,0 1 0,0-1 0,-1 1-1,0-1 1,0-1 0,0 1 0,-1 0 0,0-1-1,-1 0 1,2-7 0,-3 10-7,0 0 0,0 0-1,-1 1 1,0-1 0,0 0-1,0 0 1,0 0 0,-2-5-1,1 7-10,0 1 0,1 0 0,-1-1-1,0 1 1,0 0 0,-1 0-1,1 0 1,0 0 0,-1 0-1,1 0 1,-1 0 0,0 0-1,1 0 1,-1 1 0,0-1 0,-3-1-1,3 2-8,0 0 0,1 0 0,-1 1 0,0-1 0,1 1 0,-1 0-1,0-1 1,1 1 0,-1 0 0,0 0 0,0 0 0,0 0 0,1 0 0,-1 0-1,0 1 1,1-1 0,-1 1 0,0-1 0,1 1 0,-1 0 0,0-1 0,1 1 0,-3 1-1,-4 4 4,1-1-1,0 1 0,-9 9 0,5-5-2,7-7-1,1 0 1,0 0-1,0 1 1,0-1-1,0 1 1,0 0-1,1 0 1,-1 0-1,1 0 1,0 0-1,1 0 1,-1 1-1,1-1 1,0 0-1,0 1 1,0 0-1,0-1 1,1 1-1,0-1 1,0 1-1,0 0 1,0-1-1,1 1 1,0-1-1,0 1 1,0-1-1,0 1 1,1-1-1,0 0 1,0 1-1,4 6 1,3 0 29,0-1 0,0-1 1,1 1-1,0-1 0,1-1 1,0 0-1,0-1 0,1 0 1,0 0-1,0-1 0,0-1 1,1 0-1,0-1 0,0 0 1,0-1-1,0 0 0,0-1 1,1-1-1,-1 0 0,1-1 1,-1 0-1,18-3 0,-27 2-37,-1 0 0,1 0 0,-1 0-1,1 0 1,-1-1 0,0 1 0,0-1 0,0 0 0,0 0-1,0 0 1,0 0 0,0-1 0,3-3 0,6-11-3654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12664,'0'0'409,"13"-1"-164,337-15 519,-120 11-142,-141-1-315,75-2 355,-133 8-364,1 1-1,-1 2 1,35 7-1,-38-1 405,-16-4-649,-12-5-84,0 0 0,0 0 1,0 0-1,0 0 0,0 0 0,1 0 1,-1 0-1,0 0 0,0 0 1,0 0-1,0 0 0,0 0 0,0 0 1,0 0-1,0 0 0,0 0 0,0 1 1,1-1-1,-1 0 0,0 0 1,0 0-1,0 0 0,0 0 0,0 0 1,0 0-1,0 0 0,0 0 0,0 0 1,0 0-1,0 1 0,0-1 1,0 0-1,0 0 0,0 0 0,0 0 1,0 0-1,0 0 0,0 0 0,0 0 1,0 1-1,0-1 0,0 0 1,0 0-1,0 0 0,0 0 0,0 0 1,0 0-1,0 0 0,0 0 0,0 0 1,0 0-1,0 1 0,0-1 1,-1 0-1,1 0 0,0 0 0,0 0 1,0 0-1,0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0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8936,'0'0'1744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0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8032,'0'0'480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4912,'0'0'7457,"2"-10"-7208,22-74 517,-22 78-683,0-4 126,1 1 0,0-1 0,1 1 0,0-1 0,1 1 0,0 0 0,0 1 0,1-1 0,7-8 0,-13 17-201,0 0 1,0 0-1,0 0 1,0 0 0,0 0-1,0-1 1,1 1-1,-1 0 1,0 0-1,0 0 1,0 0-1,0 0 1,0 0-1,0 0 1,1 0-1,-1 0 1,0 0-1,0 0 1,0 0 0,0 0-1,0 0 1,0 0-1,1 0 1,-1 0-1,0 0 1,0 0-1,0 0 1,0 0-1,0 0 1,1 0-1,-1 0 1,0 0-1,0 0 1,0 0 0,0 0-1,0 0 1,0 0-1,1 0 1,-1 0-1,0 0 1,0 1-1,0-1 1,0 0-1,0 0 1,0 0-1,0 0 1,0 0-1,0 0 1,0 0 0,1 1-1,-1-1 1,0 0-1,0 0 1,0 0-1,0 0 1,0 1-1,2 13 195,-2 20-58,0-33-134,-6 70 240,2-43-61,2 0-1,3 52 1,-1-75-157,1 0 0,0 1 0,0-1 0,1 0 0,-1-1 0,1 1 0,0 0 0,1 0 0,-1-1 0,1 1 0,0-1 0,0 0 0,6 7 0,-6-8-11,-1-1 1,1 0-1,-1 0 0,1-1 1,0 1-1,0 0 0,0-1 1,0 0-1,0 0 0,0 0 1,1 0-1,-1 0 1,0 0-1,0-1 0,1 0 1,-1 1-1,0-1 0,1-1 1,-1 1-1,0 0 0,0-1 1,6-1-1,1-1 20,-1-1-1,0 0 1,0 0-1,-1-1 1,1 0-1,-1-1 1,0 0-1,0 0 1,-1-1-1,0 0 1,0 0-1,0 0 0,-1-1 1,8-13-1,5-12 92,-2 1-1,21-54 0,-37 83-124,6-13 48,-4 9-9,1-1 1,-2 0 0,1 1 0,2-17-1,-4 18-7,0 1 0,0-1 0,0 0-1,1 1 1,0-1 0,0 1 0,5-11 0,-6 14-30,1 0 0,-1 0 0,1 1 0,-1-1 0,1 0 0,-1 1 0,1-1 0,0 1 1,0-1-1,0 1 0,0 0 0,0 0 0,0 0 0,0 0 0,0 0 0,0 0 0,1 1 1,-1-1-1,0 1 0,0-1 0,1 1 0,3 0 0,28 2 142,1 1 0,44 11-1,16 1 482,-63-15 222,-32 0-917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6328,'0'0'6121,"-8"11"-5852,-25 35-1,32-43-217,-1 0-1,0 0 1,1 0-1,0 0 0,0 0 1,0 0-1,0 0 1,0 1-1,0-1 1,1 0-1,0 1 0,0-1 1,0 0-1,0 1 1,0-1-1,0 0 1,1 1-1,2 5 0,-3-7 7,1 0 0,0 0 0,0 0 0,0 0 0,1 0 0,-1-1 0,0 1 0,1 0 0,-1-1 0,1 1 0,0-1-1,-1 1 1,1-1 0,0 0 0,0 0 0,0 0 0,0 0 0,0 0 0,0 0 0,0 0 0,0-1 0,0 1 0,0-1 0,3 1 0,-1-1 35,1 0 0,0 0 1,-1-1-1,1 0 0,-1 1 1,1-1-1,-1-1 0,0 1 1,1-1-1,-1 0 0,7-4 1,4-3 334,23-21 0,-31 24-291,-4 4-48,0-1 0,0 0 0,-1 0-1,0 0 1,1 0 0,-1 0 0,0-1 0,-1 1-1,1 0 1,-1-1 0,1 0 0,-1 1 0,1-7-1,-1 11 271,0 0-348,-1-1-1,0 0 0,1 1 0,-1-1 1,0 0-1,1 1 0,-1-1 0,0 1 1,0-1-1,1 1 0,-1-1 0,0 1 1,0-1-1,0 0 0,0 1 0,0-1 1,0 1-1,0-1 0,1 1 0,-1-1 1,-1 2-1,-8 47 267,-3-1 1,-1 0 0,-34 76-1,41-109-191,-9 18 69,15-31-135,-1 0 0,0 0-1,-1-1 1,1 1-1,0-1 1,0 1 0,-1-1-1,1 1 1,-1-1 0,1 0-1,-1 0 1,1 0 0,-1 0-1,-2 1 1,3-1-5,0-1 1,0 0-1,0 0 1,0 0-1,0 0 1,-1 0-1,1 0 0,0 0 1,0 0-1,0 0 1,0 0-1,0 0 1,0-1-1,0 1 0,0 0 1,0-1-1,0 1 1,0-1-1,0 0 1,0 1-1,0-1 0,0 0 1,0 1-1,1-1 1,-1 0-1,0 0 1,0 0-1,1 1 0,-1-1 1,1 0-1,-1 0 1,1 0-1,-1 0 1,1 0-1,-1 0 0,1 0 1,0-1-1,0 1 1,-1 0-1,1 0 1,0 0-1,0 0 0,0 0 1,0 0-1,0 0 1,1 0-1,-1 0 1,0-1-1,0 1 0,1 0 1,-1 0-1,1 0 1,-1 0-1,1 0 1,-1 0-1,1 0 0,0 1 1,-1-1-1,1 0 1,0 0-1,1-1 1,6-5 30,1 1 0,0 0 0,1 0 0,-1 1 0,1 0 0,0 1 1,0 0-1,1 0 0,-1 1 0,20-3 0,5 2 460,71 0 0,-91 4-302,-12-1 129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1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10448,'0'0'1776,"-13"-60"-1528,15 56-24,2 2 16,-2-2-64,5 2 0,-1 2-64,4 2 8,4 8-136,4 2 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5120,'0'0'11030,"11"-8"-10918,-4 3-97,10-7 107,1 1 1,-1 1 0,34-14-1,-37 20-8,0 0-1,0 2 0,1 0 0,19 0 1,18-3 217,-39 4-200,0 0 1,0 1 0,16 3-1,-9-2 56,8 0 38,-20-2-105,0 1-1,0 1 1,13 2 0,7-5 376,-8 0-315,-10 1-2739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1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8032,'0'0'5217,"-9"6"-4828,-30 18 30,35-22-284,1 0 0,-1 1 1,1-1-1,0 1 0,0 0 1,0 0-1,0 1 0,0-1 1,1 0-1,-1 1 0,-3 7 0,-2 3 307,6-10-332,-1 0 0,1 1 0,0 0 0,0 0-1,0-1 1,0 1 0,1 0 0,0 0 0,0 0 0,0 1-1,1-1 1,0 0 0,0 0 0,0 0 0,0 0 0,1 0-1,0 1 1,0-1 0,4 9 0,1 1 181,1 0 0,0-1 0,1 0 0,1 0 0,11 13 0,-18-25-258,-1-1 1,1 1 0,0-1 0,0 0 0,0 1-1,0-1 1,0 0 0,0 0 0,0-1-1,0 1 1,1 0 0,-1-1 0,0 1 0,0-1-1,1 0 1,-1 0 0,0 1 0,4-2-1,12-3-3097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54 6424,'0'0'8626,"-10"8"-8254,-77 68 935,83-71-1185,-1-1 0,0 1 0,1 0 0,0 0 0,0 0 1,1 0-1,-1 1 0,1-1 0,-3 8 0,5-9-71,0 0-1,0 0 1,0 0-1,1 1 1,0-1-1,-1 0 1,1 0-1,1 1 1,-1-1-1,1 0 0,-1 0 1,1 0-1,0 1 1,3 4-1,20 42 445,-22-48-432,0 1-1,1 0 1,0 0 0,-1-1 0,1 0 0,0 0 0,1 0-1,-1 0 1,8 5 0,-9-7-33,1 0-1,0-1 1,0 1 0,0-1-1,-1 0 1,1 0-1,0 0 1,0 0 0,0 0-1,0 0 1,-1-1 0,1 1-1,0-1 1,0 0-1,-1 0 1,1 0 0,4-3-1,2-1 52,0 1 0,-1-2-1,14-10 1,-11 6 31,-1-1 1,0 0-1,10-15 1,4-5 189,-22 28-262,4-3 185,-4 10-11,1 12-164,-1-10-32,1 1 0,-1-1-1,1 0 1,1 0-1,-1 0 1,1 0 0,0-1-1,1 1 1,-1-1-1,1 0 1,0 0 0,0-1-1,1 1 1,-1-1 0,1-1-1,9 6 1,-10-7 3,0 0-1,0 0 1,0 0 0,0-1 0,0 0 0,0 0 0,0 0-1,0 0 1,0-1 0,0 0 0,1 0 0,-1 0 0,0-1-1,0 0 1,0 0 0,0 0 0,0 0 0,0-1 0,0 0-1,0 0 1,0 0 0,5-5 0,3-1 69,0-2-1,-1 0 1,0 0 0,-1-1 0,0-1-1,16-23 1,-22 28-27,0-1 0,-1 0 0,0 0-1,0 0 1,-1-1 0,0 1 0,0-1 0,-1 1 0,0-1 0,0 0-1,-1 0 1,-1 0 0,0-12 0,0 16-29,0 1 0,0-1 0,-1 1 0,0-1 1,0 1-1,0-1 0,-1 1 0,1-1 0,-1 1 0,0 0 0,0 0 0,0 0 0,-1 0 1,0 0-1,1 0 0,-1 1 0,-1-1 0,1 1 0,0 0 0,-1 0 0,-5-4 1,8 7-40,1 0 1,0 1-1,0-1 1,0 0-1,0 0 1,-1 0-1,1 0 1,0-1-1,0 1 1,0 0-1,0 0 1,-1 0-1,1 0 1,0 0-1,0 0 1,0 0-1,0 0 1,-1 0-1,1 0 1,0 0-1,0 0 1,0-1-1,0 1 1,0 0-1,0 0 1,-1 0-1,1 0 1,0 0 0,0-1-1,0 1 1,0 0-1,0 0 1,0 0-1,0 0 1,0 0-1,0-1 1,0 1-1,0 0 1,0 0-1,0 0 1,0-1-1,0 1 1,0 0-1,0 0 1,0 0-1,0 0 1,0-1-1,0 1 1,0 0-1,0 0 1,0 0-1,0 0 1,0-1-1,0 1 1,0 0-1,0 0 1,1 0-1,-1 0 1,0 0 0,0-1-1,10 2-3797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3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10152,'0'0'1904,"89"-37"-1176,-9 21-152,23-8 8,2-4-152,-8 8 8,-11 6-112,-7 1 0,-7 5 48,-1 2 0,-15 8-105,-1 4 1,-5 6-80,-4 3 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6520,'0'0'5921,"5"12"-5505,13 28 423,-3 1 1,17 68 0,-18-50 689,-10-66-1172,0 0-1,0 0 1,-1 0 0,5-13 0,36-119 184,-42 132-505,3-10 36,0-1 0,1 1 0,1 1 0,0-1 0,1 1 0,13-18 0,-21 33-65,1 0 0,-1 1 0,1 0 0,-1-1 0,1 1 0,-1-1 0,1 1 0,-1 0 0,1-1 0,-1 1 0,1 0 1,0-1-1,-1 1 0,1 0 0,-1 0 0,1 0 0,0-1 0,-1 1 0,1 0 0,0 0 0,-1 0 0,1 0 0,0 0 0,-1 0 0,1 1 0,-1-1 0,1 0 0,0 0 0,-1 0 0,1 0 0,0 1 0,-1-1 0,1 0 0,-1 1 0,1-1 0,-1 0 0,1 1 0,-1-1 1,1 1-1,-1-1 0,1 1 0,-1-1 0,0 1 0,1 0 0,20 32 181,-17-26-166,6 13 86,-1 0 0,0 1 0,7 30-1,4 11 467,-20-62-560,0 1-1,0-1 1,0 1-1,0 0 1,0-1 0,1 1-1,-1-1 1,0 1-1,0-1 1,0 1 0,1-1-1,-1 0 1,0 1-1,1-1 1,-1 1-1,0-1 1,1 1 0,-1-1-1,1 0 1,-1 1-1,1-1 1,-1 0 0,0 0-1,1 1 1,-1-1-1,1 0 1,-1 0 0,1 1-1,0-1 1,-1 0-1,1 0 1,-1 0 0,1 0-1,-1 0 1,1 0-1,-1 0 1,1 0-1,-1 0 1,1 0 0,0 0-1,-1-1 1,1 1-1,-1 0 1,1 0 0,-1 0-1,1-1 1,-1 1-1,1 0 1,-1-1 0,0 1-1,1 0 1,-1-1-1,1 1 1,-1 0 0,1-2-1,22-29 168,-19 25-114,85-118 473,-85 116-517,2 0 41,-1 0 0,1 0-1,12-12 1,-16 18-53,-1 1 1,0 0-1,0 0 0,1 0 0,-1 0 1,0 0-1,1 0 0,-1 0 0,1 0 1,-1 1-1,1-1 0,0 1 0,-1-1 1,1 1-1,0-1 0,-1 1 0,1 0 1,0 0-1,-1 0 0,1 0 0,0 0 1,-1 0-1,1 1 0,0-1 0,-1 0 1,1 1-1,0-1 0,2 2 0,4 3 8,0 1-1,0 0 0,-1 0 0,0 0 1,0 1-1,0 0 0,-1 1 1,8 11-1,40 75 244,-18-26 182,-26-55-281,-7-9-91,-1-1 0,1 0-1,-1 1 1,1 0 0,-1-1 0,0 1 0,-1 0 0,1 0-1,1 8 1,0-7 86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5824,'0'0'9021,"5"-12"-8662,-3 8-331,5-12 174,1 1 0,1-1 0,0 1 0,12-15 0,-3 10 259,1 0 0,1 1 0,0 1-1,31-21 1,-50 38-415,0 0 0,0 1 0,0-1 0,0 0 0,0 1 0,0-1 1,0 1-1,0-1 0,0 1 0,0-1 0,0 1 0,0 0 0,1 0 0,-1-1 0,0 1 0,0 0 0,0 0 0,0 0 0,1 0 0,0 1 0,-1 0-9,0 0 0,1 0 0,-1 0 0,0 0 0,0 0 0,0 0 0,0 0-1,-1 0 1,1 1 0,0-1 0,0 0 0,-1 1 0,1-1 0,-1 0 0,1 4-1,4 11 52,-2 0 0,0 0 0,-1 0-1,-1 1 1,-1 19 0,3 21 60,-1-37-68,0 0 0,2 1 1,7 22-1,-9-37-46,0 0 1,1 0-1,-1 0 1,1 0-1,0 0 1,1 0-1,0-1 1,0 1-1,0-1 1,0 0-1,1-1 1,-1 1-1,11 6 1,-13-10-13,0 0 1,1 0-1,-1 0 1,0-1-1,1 1 1,-1-1-1,1 1 0,-1-1 1,1 0-1,-1 0 1,0 0-1,1 0 0,-1-1 1,1 1-1,-1-1 1,0 1-1,1-1 1,-1 0-1,0 0 0,1 0 1,-1 0-1,0 0 1,0-1-1,3-2 1,2-1 20,0 0 0,0-1 0,0 0 0,-1-1 0,8-9 0,-4 2 32,-1-1 1,-1 0 0,0 0 0,11-30-1,14-70 225,-21 46-161,-9 48-89,0 1 0,2 1 0,0-1 0,10-24 1,-15 43-44,1-1 0,0 1 1,0-1-1,0 1 0,0-1 1,0 1-1,0 0 1,0-1-1,0 1 0,1 0 1,-1 0-1,0 0 0,1 0 1,-1 0-1,1 0 1,-1 0-1,1 0 0,0 1 1,-1-1-1,1 1 0,0-1 1,-1 1-1,1-1 1,0 1-1,-1 0 0,1 0 1,0 0-1,0 0 0,-1 0 1,3 1-1,1 0 19,1 0-1,-1 1 1,0 0-1,0 0 1,0 0 0,-1 0-1,1 1 1,8 6-1,4 2 71,-12-8-44,-1 0-1,0 0 1,0 0 0,0 0-1,0 1 1,6 6 0,-3 1 327,-2-2-3768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6520,'0'0'7477,"11"-3"-7089,34-10 0,-39 12-239,0 0 1,0 0-1,0 1 1,0 0-1,0 0 0,0 1 1,0-1-1,0 1 1,0 1-1,0-1 1,0 1-1,-1 0 0,1 0 1,0 1-1,8 5 1,-8-5 47,-2-1-92,0 0 0,-1 0 1,0 1-1,1-1 1,-1 1-1,0-1 0,0 1 1,0 0-1,-1 0 0,1 0 1,-1 1-1,1-1 0,-1 0 1,0 1-1,-1 0 0,3 5 1,-1 3 152,0-1 1,-1 1 0,-1-1-1,1 16 1,-1-15 111,0 1 1,0-1 0,7 23-1,-4-18 83,-2-12-283,0 1 0,-1 0 1,2-1-1,3 8 0,-4-11-119,0-1 0,0 1 0,1-1 0,-1 1 0,0-1-1,1 0 1,-1 0 0,1 0 0,0-1 0,-1 1 0,4 0 0,14 3-3614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0 9144,'0'0'3266,"-12"6"-2830,-45 22 512,-58 40 0,46-23-133,1 1 465,-66 56 0,89-67 340,45-34-1388,-3-1-2508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5624,'0'0'11083,"8"-11"-10773,29-33-2,-35 42-279,0 0 0,0 0 0,0 1 0,0-1 0,0 1-1,0-1 1,1 1 0,-1 0 0,1 0 0,-1-1 0,1 2 0,-1-1 0,1 0 0,-1 1 0,1-1 0,5 1 0,3-2 75,114-16 877,-106 16-728,0 2 1,-1 0-1,1 1 0,31 5 1,-49-5-250,20 3 461,0 0 1,44 2 0,-16-2 230,-44-4-602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7432,'0'0'9543,"11"-3"-9229,25-4 409,64-6 0,-53 14-177,-1 2 0,0 2-1,0 1 1,86 26-1,-118-30-417,1 0-1,-1 0 1,0-2-1,1 0 1,-1 0-1,1-1 1,-1-1-1,0 0 1,0-2-1,24-7 1,-24 8-629,0 0 0,0 0 0,16 0 0,-25 3-620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4416,'0'0'14077,"11"-6"-13892,7-2-70,0 0 1,0 1-1,1 1 0,0 1 1,34-5-1,-36 10 45,0 0-1,0 1 1,24 5 0,9 1 376,4-1 1705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9344,'0'0'3565,"12"2"-3122,-6 0-380,12 1 246,-1 0 1,1-1-1,34-1 1,-43-1-137,1-1 1,-1-1-1,1 0 1,-1 0-1,1-1 1,-1 0-1,0-1 1,-1 0-1,1 0 1,12-9-1,-15 9-85,-1-1-1,0 0 1,1 0 0,-2 0-1,1-1 1,-1 1-1,0-1 1,0 0 0,0-1-1,-1 1 1,0 0 0,0-1-1,-1 0 1,3-12-1,-3 13-28,-1 0 0,0 0 0,-1 0 0,1 0 0,-1 0 0,-1 0-1,1 0 1,-1 0 0,0 0 0,0 0 0,0 1 0,-1-1 0,0 0-1,0 1 1,-4-7 0,4 9-18,-1-1 1,1 1-1,-1 0 0,0-1 1,1 1-1,-1 1 0,-1-1 1,1 0-1,0 1 0,-1 0 1,1-1-1,-1 2 0,0-1 1,0 0-1,0 1 0,1-1 0,-1 1 1,-1 0-1,1 0 0,0 1 1,0-1-1,-8 1 0,3 1 19,0 0 0,0 1 0,1 0 0,-1 0 0,0 0 0,1 2 0,-1-1 0,1 1 0,0 0 0,0 0 0,1 1 0,-1 0 0,1 1 0,0-1-1,0 1 1,1 1 0,0-1 0,0 1 0,0 0 0,1 1 0,-6 10 0,6-9 62,0 0 0,1 1 0,0-1 0,1 1 0,0 0 0,-2 15 0,4-19-56,1-1 1,0 1 0,0-1 0,0 1 0,0-1 0,1 1 0,0-1 0,1 0 0,-1 1 0,1-1 0,0 0 0,0 0 0,5 9 0,0-4 42,0 0 0,1-1 0,0 0 0,0 0 1,1-1-1,0 0 0,0-1 0,1 0 0,0 0 0,0-1 1,1 0-1,17 7 0,-12-7 17,0-1 0,0-1 0,0 0 0,1-1 0,0 0 0,-1-2 0,1 0 0,24-2 0,-40 1-123,8 0 70,0-1 0,0 0 0,0-1 0,0 1-1,0-2 1,17-6 0,38-12 468,-24 9-4618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5920,'0'0'2552,"0"-10"-2095,1-30 8,-7 124 7347,-19 163-5755,14-148-1212,-8 48 958,16-127-1144,1-1 1,1 33-1,1-50-630,0-1 0,1 0 1,-1 0-1,0 0 1,1 0-1,-1 0 1,1 0-1,-1 0 1,1 0-1,-1 0 0,1 0 1,0 0-1,-1 0 1,1 0-1,0 0 1,0 0-1,0-1 0,0 1 1,0 0-1,0-1 1,0 1-1,0-1 1,0 1-1,0-1 0,0 1 1,0-1-1,0 0 1,0 1-1,0-1 1,1 0-1,-1 0 1,2 0-1,7 1 39,-1 0 0,21-2 0,-22 0-19,27-1 77,-15 0 40,-1 1 1,39 4-1,-55-2-165,0-1 0,0 1 0,0-1-1,0 0 1,0 0 0,0 0 0,-1 0 0,1 0 0,0-1 0,0 1 0,0-1 0,0 0-1,0 0 1,0 0 0,-1 0 0,1 0 0,0-1 0,-1 1 0,1-1 0,-1 0 0,0 1-1,1-1 1,2-4 0,-1 4-370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31 140 7632,'0'0'3440,"-5"-9"-3059,-14-30 55,18 36-194,0 1 0,0-1 0,0 1 0,0-1 0,1 1-1,-1-1 1,1 0 0,-1 1 0,1-1 0,0 1 0,0-4 0,1 0 862,-1 5-627,8-1 776,10-5-849,0 0 0,1 2 1,-1 0-1,1 1 0,0 0 0,36 0 0,58-6 1566,-112 8-1514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4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452 375 7328,'0'0'3990,"2"-14"-3427,2-8-228,-1 1-1,-1 0 1,0-1-1,-4-36 1,1 50-129,0 0 1,-1 0 0,0 0 0,0 0 0,-1 0 0,0 1-1,-8-15 1,9 18-85,-1 0 0,0 0 0,0 0 0,0 1 0,-1 0 0,1-1 0,-1 1 0,0 0 1,0 1-1,0-1 0,0 1 0,0-1 0,-1 1 0,1 1 0,-6-3 0,3 2-3,-1 0 1,0 0 0,1 0-1,-1 1 1,0 1-1,0-1 1,0 1-1,0 0 1,0 1 0,0 0-1,1 0 1,-1 1-1,0 0 1,1 0-1,-1 1 1,1 0 0,0 0-1,-1 1 1,2-1-1,-1 2 1,-9 6-1,-2 4 58,1 2-1,1-1 1,0 2-1,1 0 1,1 1-1,0 1 1,2 0-1,0 0 1,1 1-1,2 1 1,0 0-1,1 0 1,-7 31-1,10-26-45,2 1 0,0-1 0,1 1 0,2 0 0,1-1 0,9 52 0,-8-65-91,2 0 0,0 0 1,0 0-1,1 0 1,1-1-1,1 0 0,-1 0 1,2 0-1,0-1 1,0-1-1,1 1 0,1-1 1,0-1-1,19 17 1,-23-24-25,-1 1 0,1-1 0,0 0 0,0-1-1,0 0 1,1 0 0,-1 0 0,0 0 0,1-1 0,-1 0 0,1-1 0,0 1 0,-1-1 0,11-2 0,-2 1 14,0-2 0,-1 0 0,1 0 0,-1-1 1,19-9-1,-23 8-15,0 0 0,0-1 1,-1 0-1,1-1 1,-1-1-1,-1 1 1,1-1-1,-1 0 0,-1-1 1,0 0-1,0 0 1,0-1-1,-1 0 1,5-12-1,-2 2 35,0-1 1,-2 0-1,0 0 0,-2-1 1,0 0-1,2-31 1,-4 13 63,-1 0 0,-2-1 0,-2 0 0,-2 1 0,-1 0 0,-2 0 0,-2 0 1,-2 1-1,-30-72 0,39 105-89,-23-41 164,23 43-164,-1 1 1,1-1-1,-1 1 1,0-1 0,0 1-1,0 0 1,0 1-1,0-1 1,-5-3-1,6 6-19,1-1 0,0 1 0,-1 0 0,1 0-1,0 0 1,-1 0 0,1 0 0,-1 0 0,1 0 0,0 0 0,-1 0-1,1 0 1,0 1 0,-1-1 0,1 1 0,0-1 0,0 1 0,-1-1-1,1 1 1,0 0 0,0-1 0,-2 3 0,0-1 6,0 0 0,0 1-1,0-1 1,0 1 0,1 0 0,-1 0 0,-2 4 0,2 0 9,0 0 0,0 0 0,1 0 0,0 0 0,0 0 0,1 0 0,0 1 0,0-1 0,0 1 0,1-1 0,1 1 0,-1-1 0,1 0 0,0 1 0,1-1 0,-1 0 0,4 8 0,0 0-665,1 0 0,1-1 0,0 1 0,0-1-1,2-1 1,13 18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6224,'0'0'3081,"0"-10"-2564,1-32 29,-1 42-508,0-1 0,0 0 1,0 0-1,0 0 0,1 0 0,-1 0 1,0 0-1,0 1 0,1-1 1,-1 0-1,0 0 0,1 0 0,-1 1 1,1-1-1,-1 0 0,1 0 0,0 1 1,-1-1-1,1 0 0,-1 1 1,1-1-1,0 1 0,0-1 0,-1 1 1,1-1-1,0 1 0,0 0 1,0-1-1,0 1 0,-1 0 0,1 0 1,0-1-1,0 1 0,0 0 1,0 0-1,0 0 0,0 0 0,1 0 1,5 0 250,18-6 303,1 2-1,0 0 1,0 2-1,0 1 0,0 1 1,49 7-1,-32-3 814,68-2 0,-76-2-146,-26 3-867,-7 0-2897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 5120,'0'0'10176,"-4"-10"-9890,-11-29-15,12 30-14,8-4 688,1 8-859,0 0-1,1 0 0,-1 1 0,1 0 1,0 0-1,0 1 0,0-1 0,1 2 1,-1-1-1,1 1 0,0 0 0,14-1 1,11 0 196,59 3 0,-45 1 72,87-5 2126,-134 12-2067,0 2-3515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117 291 4312,'0'0'5453,"-10"-2"-4890,-2 0-367,6 0-43,1 1 0,-1 0 0,0 0 0,0 0 0,-7 1 0,9-1 2121,4 6-264,108-9 678,-79 3-2217,-1 0-1,1-2 1,44-11 0,-68 13-399,-1-1 0,-1 1 0,1-1 0,0 0 0,0 0 0,-1-1 0,1 1 0,-1-1 0,0 1 0,1-1 0,-1 0 1,-1-1-1,1 1 0,0 0 0,-1-1 0,0 1 0,1-1 0,-1 0 0,-1 0 0,1 0 0,-1 0 0,1 0 0,-1 0 0,0 0 0,-1 0 0,1-1 1,-1 1-1,0 0 0,0 0 0,0-1 0,0 1 0,-1 0 0,0 0 0,0-1 0,0 1 0,0 0 0,-1 0 0,-2-6 0,-2 1-13,1 0-1,-1 0 1,0 1-1,-1 0 0,0 1 1,0-1-1,0 1 1,-1 1-1,0-1 0,-1 1 1,1 1-1,-1-1 1,0 1-1,-16-5 1,17 7-27,0 1 0,0 0 0,0 0 1,0 1-1,0 0 0,-1 0 0,1 1 1,0 0-1,-1 1 0,1 0 0,0 0 1,-1 0-1,1 1 0,0 1 1,0-1-1,1 1 0,-1 1 0,-10 5 1,11-4-6,1-1 0,0 1 1,0 0-1,1 1 1,-1-1-1,1 1 1,0 0-1,1 0 1,-1 1-1,1-1 1,1 1-1,-1 0 1,1 0-1,0 1 0,1-1 1,0 0-1,0 1 1,0-1-1,1 1 1,0 11-1,0 13 133,1 0-1,2 0 1,8 49 0,-8-70-113,22 108 431,-22-111-437,0-1 1,1 1-1,0-1 1,0 1 0,1-1-1,0 0 1,0 0 0,0-1-1,1 1 1,0-1-1,0 0 1,1 0 0,-1-1-1,1 1 1,1-1-1,-1-1 1,1 1 0,11 5-1,9 3 80,0-2 0,1 0-1,45 10 1,-62-18-76,14 2 196,1-1 0,42 2 0,-52-5-129,0 1-10,-13-1-105,-1-1 0,1 1 0,-1-1-1,1 0 1,0 0 0,-1 0 0,1 0 0,-1 0 0,4-1-1,2 0-1260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5520,'0'0'7546,"1"17"-7260,1 31-98,5 164 992,4 21 361,-2-92-512,-8-130-926,-1 1 187,1 0 0,3 19-1,-3-23 270,-1-6-234,0-5-129,0 3-84,0-19 328,5-100 25,-6 74-378,0-79 173,9-57 35,-11 108-147,1 56-87,1 0 1,1 0-1,0-1 0,4-27 0,-2 40-34,0-1-1,0 1 1,0 0-1,1 0 1,0 0-1,0 0 1,0 1-1,0-1 1,1 1-1,0 0 1,0 0-1,0 0 1,0 0-1,0 1 1,1-1-1,0 1 1,0 0-1,0 1 1,0-1-1,0 1 1,10-3-1,-3 4 12,-1 0 0,0 1 0,0 0 0,1 1 0,-1 0 0,0 0 1,0 2-1,0-1 0,0 1 0,0 1 0,-1 0 0,14 7 0,-19-9-20,-1 1-1,-1-1 1,1 1-1,0-1 1,-1 1-1,1 0 1,-1 1-1,0-1 1,0 0-1,0 1 1,0 0-1,-1-1 1,0 1-1,1 0 1,-1 1-1,-1-1 1,1 0-1,-1 0 1,1 1-1,-1-1 1,-1 1 0,1-1-1,0 1 1,-1-1-1,0 1 1,0-1-1,-1 1 1,1-1-1,-1 1 1,0-1-1,0 1 1,-3 7-1,1-5 10,0-1 0,-1 0 0,0 1-1,1-2 1,-2 1 0,1 0 0,-1-1 0,-6 6-1,-46 36 90,51-42-105,-28 17 47,27-18-25,-1 0 0,1 1 1,0 0-1,0 0 0,1 1 1,0-1-1,-8 10 0,14-14-25,-1-1-1,1 1 1,0 0-1,0 0 1,0-1 0,0 1-1,-1 0 1,1-1-1,0 1 1,0 0-1,0 0 1,0-1-1,0 1 1,1 0 0,-1 0-1,0-1 1,0 1-1,0 0 1,1-1-1,-1 1 1,0 0-1,1-1 1,-1 1-1,0 0 1,1-1 0,-1 1-1,1-1 1,-1 1-1,1-1 1,-1 1-1,1-1 1,0 1-1,-1-1 1,1 0-1,0 1 1,-1-1 0,2 1-1,33 16-11,-24-13 29,16 9 2,0-2-24,-1 1-1,-1 1 0,0 1 1,32 25-1,-41-25-7,-1 1 0,-1 0 0,-1 1-1,0 1 1,0 0 0,12 24 0,-25-40 9,1 1 1,0-1-1,-1 0 0,0 0 1,1 1-1,-1-1 0,0 0 1,1 1-1,-1-1 0,0 0 1,0 1-1,0-1 0,0 0 1,0 1-1,0-1 0,-1 0 1,1 1-1,0-1 0,-1 0 1,0 2-1,-1 0 5,1 0 1,-1 0-1,0-1 1,0 1-1,0-1 1,-1 1-1,1-1 1,-4 3-1,-3 2 14,-1-1-1,0 0 0,-18 9 0,21-13-11,-1 0 0,1 0 0,0 0 0,0-1-1,-1 0 1,1 0 0,-1-1 0,-8-1 0,-64-8 33,48 5-7,4 0-26,0 0-1,0-2 1,-35-11 0,54 10-103,0 2-3983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5224,'0'0'10589,"-10"7"-10120,-29 23-9,37-28-387,-1 1 1,1-1-1,0 0 0,0 1 1,0-1-1,0 1 0,0-1 0,0 1 1,1 0-1,0 0 0,-1 0 0,1 0 1,0 0-1,0 0 0,1 0 1,-1 0-1,1 0 0,-1 0 0,1 1 1,0-1-1,0 0 0,0 0 0,1 0 1,-1 0-1,1 1 0,0-1 1,0 0-1,0 0 0,0 0 0,0 0 1,4 5-1,-2-4 29,-1 1 1,2-1-1,-1 1 0,0-1 1,1 0-1,0 0 1,0 0-1,0-1 0,0 0 1,0 1-1,1-1 0,0-1 1,-1 1-1,1-1 1,0 0-1,9 3 0,-8-4-31,0 0-1,0-1 1,0 0-1,0 0 0,0 0 1,0-1-1,0 0 1,-1 0-1,1 0 0,0-1 1,-1 0-1,1 0 1,-1 0-1,1-1 1,-1 0-1,0 0 0,5-4 1,-6 4-15,0 0 1,-1-1 0,1 1-1,-1-1 1,0 1 0,0-1-1,-1 0 1,1 0-1,-1 0 1,0-1 0,0 1-1,0 0 1,0-1 0,-1 0-1,0 1 1,0-1-1,0 0 1,-1 1 0,1-1-1,-1 0 1,-1-7 0,1 5 22,-1 0 0,0 0 1,-1 0-1,1 0 0,-1 1 1,-1-1-1,1 0 0,-1 1 1,-6-10-1,6 13-30,0-1 0,0 1 0,0 0 0,0-1 0,0 2 0,-1-1 0,0 0-1,1 1 1,-1-1 0,0 1 0,0 0 0,0 1 0,-1-1 0,1 1 0,0-1 0,-6 0 0,5 2-21,0-1 0,0 1 0,1 0 0,-1 0 0,0 1 0,0 0-1,0-1 1,1 1 0,-1 1 0,1-1 0,-1 1 0,1 0 0,-1 0 0,1 0 0,0 0 0,0 1 0,0 0 0,0 0 0,0 0 0,-3 4 0,5-5-59,1-1 0,-1 1 0,1 0 0,0 0 1,0 0-1,0 0 0,0 0 0,0 0 1,0 0-1,0 1 0,1-1 0,-1 0 1,1 0-1,-1 1 0,1-1 0,0 0 0,0 0 1,0 1-1,0-1 0,0 0 0,1 1 1,-1-1-1,1 0 0,1 3 0,4 14-3327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5:5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8672,'0'0'9521,"-2"12"-9300,1 1-158,0-8-36,0 1-1,0 0 1,0 0-1,-1-1 1,1 1-1,-1-1 1,-1 0-1,1 1 1,-1-1-1,-3 5 1,-14 25 199,2 0-1,1 1 1,-15 50 0,-26 119 280,54-192-477,-11 50 142,2 0 0,3 1 0,-2 123 0,29 284 676,-8-381-574,5-1 1,3 0-1,34 104 0,-32-138 65,42 86 0,-51-120-138,2-1-1,1-1 1,0 0-1,1-1 1,1 0-1,1-1 1,19 16-1,-35-32-165,1-1-1,0 1 0,-1-1 1,1 0-1,-1 1 1,1-1-1,0 0 0,-1 0 1,1 0-1,-1 0 0,1 1 1,0-1-1,-1 0 1,1 0-1,0 0 0,-1 0 1,1 0-1,1-1 0,0 0-445,-7 0-2846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0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85 228 5520,'0'0'9692,"13"-1"-9312,92 2 727,-97-1-954,0 0-1,0 0 0,-1-1 1,1 0-1,0 0 0,-1 0 0,1-1 1,-1-1-1,0 1 0,0-1 1,1 0-1,-2-1 0,1 1 0,0-1 1,-1-1-1,0 1 0,0-1 0,7-7 1,-12 10-115,1-1 1,-1 1 0,0 0-1,0 0 1,0-1 0,0 1-1,0 0 1,-1-1-1,1 1 1,-1-1 0,0 1-1,1-1 1,-1 1 0,0-1-1,-1-4 1,-7-39 257,6 41-270,1 1 0,-1-1 0,0 1-1,0 0 1,-1-1 0,1 1-1,-1 0 1,0 0 0,0 1 0,0-1-1,-1 1 1,1-1 0,-1 1-1,0 0 1,0 0 0,0 1 0,0-1-1,0 1 1,-1 0 0,1 0-1,-1 0 1,-7-1 0,4 1-10,0 0 1,-1 1-1,1 0 0,0 1 1,-1 0-1,1 0 0,0 1 1,0 0-1,-1 0 0,1 1 1,0 0-1,-11 5 0,-1 1-15,-34 15 9,50-20-4,-1-1 0,2 1 0,-1 0 0,0 0 0,0 0 0,1 0 0,0 1 0,0-1 0,-5 8 0,3-3 20,0 1 0,1-1 0,0 1 0,1 0 1,-4 13-1,6-19-15,0 1 1,1 0 0,-1 0-1,1-1 1,0 1 0,0 0-1,1 0 1,-1-1 0,1 1-1,-1 0 1,1-1-1,0 1 1,1 0 0,-1-1-1,1 1 1,3 5 0,3 4 38,1-2 0,0 1 1,1-1-1,0 0 1,1-1-1,0 0 0,0-1 1,1 0-1,1-1 1,-1-1-1,1 0 0,0 0 1,1-1-1,0-1 1,0 0-1,0-1 0,0 0 1,1-2-1,17 2 1,-17-1 68,1-2 1,0 0-1,0-1 1,0-1-1,-1 0 1,1-2-1,27-6 1,-11 1-705,-22 5-2172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04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6 270 5016,'0'0'7458,"-1"-10"-7100,0 4-296,0 0 28,0 0 0,0 0 0,0 0 0,1 0-1,0 0 1,0-1 0,1 1 0,0 0 0,0 0-1,3-10 1,0 6 193,1-1 1,0 1-1,1 0 0,0 0 0,1 1 0,0 0 1,0 0-1,1 0 0,9-8 0,-16 17-247,0-1-1,0 1 0,0-1 1,0 1-1,0-1 1,0 1-1,0 0 1,0 0-1,0-1 0,0 1 1,0 0-1,0 0 1,0 0-1,0 0 1,0 0-1,0 0 0,0 1 1,0-1-1,0 0 1,0 0-1,0 1 1,0-1-1,0 1 0,0-1 1,0 1-1,0-1 1,0 1-1,0-1 1,-1 1-1,1 0 0,0 0 1,0-1-1,-1 1 1,1 0-1,0 0 1,-1 0-1,1 0 0,-1 0 1,1 0-1,0 1 1,2 4 34,-1-1 1,0 1-1,0 0 1,0 0 0,2 9-1,4 37 165,2 12 82,2 0 0,23 66-1,-33-124-246,1 1 0,-1-1 0,1 0 0,1 0 0,-1 0 0,8 9 0,-9-13-49,-1-1 1,0 1 0,1-1-1,0 0 1,-1 1-1,1-1 1,-1 0-1,1 0 1,0 0-1,0 0 1,0 0-1,0 0 1,0-1-1,0 1 1,0-1-1,0 1 1,0-1-1,0 0 1,0 0 0,0 0-1,0 0 1,0 0-1,0 0 1,0 0-1,3-2 1,1 0 20,-1 0-1,1-1 1,-1 1 0,0-1 0,0-1 0,0 1 0,0-1 0,-1 0-1,1 0 1,-1 0 0,0 0 0,0-1 0,-1 0 0,1 0 0,2-6 0,2-4 30,0 0 1,-2-1 0,0 0-1,5-19 1,-4 6 31,-1-1 0,-2 0-1,-1-1 1,-1 1 0,-1 0 0,-6-47 0,4 71-88,1 1 0,-1 0 1,1-1-1,0 1 0,1 0 1,-1-1-1,1 1 0,0 0 1,2-7-1,-2 10-13,0 0 0,0 0-1,1 0 1,-1 1 0,0-1 0,1 0 0,-1 1 0,1-1 0,-1 1-1,1-1 1,0 1 0,0 0 0,-1 0 0,1 0 0,0 0-1,0 0 1,0 0 0,0 1 0,0-1 0,1 0 0,-1 1 0,0 0-1,0 0 1,0-1 0,3 1 0,4 0 9,0 0-1,0 1 1,1 0 0,-1 0-1,0 1 1,0 0 0,0 0 0,13 7-1,69 16 437,-52-15-208,-33-3-3560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0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7024,'0'0'8088,"10"-8"-7660,35-21-18,-44 28-352,1 0-1,-1 0 0,1 0 1,0 0-1,0 1 1,-1-1-1,1 1 0,0-1 1,0 1-1,0 0 1,-1-1-1,1 1 1,0 0-1,0 0 0,0 0 1,0 0-1,-1 1 1,1-1-1,0 1 0,0-1 1,0 1-1,-1-1 1,1 1-1,0 0 1,1 1-1,1 1 62,0-1-1,-1 1 1,0 1 0,0-1 0,0 0-1,5 7 1,2 6 252,-1 0 1,0 1-1,6 19 0,-8-19-1,0-1 0,2 1 0,12 19 0,-20-35-341,-1 0 1,1-1-1,-1 1 0,1 0 0,-1 0 0,1 0 0,-1 0 1,1-1-1,0 1 0,0 0 0,-1-1 0,1 1 0,0-1 0,0 1 1,0 0-1,0-1 0,-1 0 0,1 1 0,0-1 0,0 0 1,0 1-1,0-1 0,0 0 0,0 0 0,0 0 0,0 0 0,0 0 1,2 0-1,-2-1-22,1 0-1,0-1 1,0 1 0,0 0 0,0-1-1,-1 1 1,1-1 0,-1 0 0,1 0 0,1-2-1,6-6-1171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05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0 9040,'0'0'3336,"-13"6"-2980,-211 104 1585,182-87-1438,27-17-144,1 2 0,0 0 0,-22 17-1,1-3 969,23-15-903,11-5-845,4-3-641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4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1362 8032,'0'0'2808,"11"0"-2231,14 1-131,0-2 0,0-1 0,36-8 0,-40 6 265,33-13 1,-47 14-576,0 0 0,0-1 1,0 0-1,0 0 0,-1 0 1,0-1-1,11-10 0,133-159 2137,-131 152-1987,-9 8-106,0 0 0,-1 0 0,-1-1 1,0 0-1,8-25 0,21-82 768,-30 93-707,-6 25-178,0 0 0,0 0-1,0 0 1,0 0-1,0 1 1,1-1-1,0 0 1,0 1 0,0 0-1,0-1 1,0 1-1,1 0 1,-1 0 0,1 0-1,0 0 1,4-2-1,-7 5-31,1 0 0,-1-1 0,1 1-1,-1 0 1,1 0 0,-1 0 0,1 0-1,-1 0 1,1 0 0,-1 1 0,1-1-1,-1 0 1,1 0 0,-1 0-1,1 0 1,-1 1 0,0-1 0,1 0-1,-1 0 1,1 1 0,-1-1 0,1 0-1,-1 1 1,0-1 0,1 0 0,-1 1-1,0-1 1,1 1 0,-1-1 0,0 0-1,0 1 1,1-1 0,-1 1 0,0-1-1,0 1 1,10 24 51,-9-21-5,10 30 24,-2 0-1,-2 1 1,-1-1 0,-1 1 0,-2 0 0,-2 1 0,-1-1 0,-2 0 0,-6 37 0,6-62-61,0-1 0,-1 1 0,0 0-1,-1-1 1,0 0 0,0 0 0,-1 0 0,-7 10 0,11-16-26,-1-1 1,0 1 0,0-1-1,0 1 1,0-1-1,0 0 1,0 0 0,-1 0-1,1-1 1,-1 1 0,1 0-1,-1-1 1,0 0-1,0 0 1,1 0 0,-1 0-1,0 0 1,0 0 0,0-1-1,0 1 1,0-1-1,0 0 1,0 0 0,0 0-1,0 0 1,0 0-1,0-1 1,0 1 0,0-1-1,0 0 1,-3-1 0,-8-5 69,0 0 0,1-1 1,0-1-1,-22-18 0,-42-48 507,57 50-151,16 15-175,17 15-173,93 48-189,-97-48 77,0 0 0,1-1 0,-1 0 0,1 0 0,0-1 0,0-1 0,1 0 0,-1 0 0,0-1 0,1 0 0,-1-1 0,0 0 0,1 0 0,-1-1 0,1-1 0,-1 0 0,0 0 0,19-8 0,-17 6 30,-1-1 1,0-1 0,0 0 0,-1 0-1,1-1 1,-2-1 0,1 0 0,-1 0-1,0 0 1,0-1 0,-1-1 0,0 1-1,9-17 1,-7 10 49,-4 7-14,-1 0-1,0-1 0,7-18 1,6-3 207,-17 28-250,0 1 0,0-1 0,0 1 0,0 0 0,1 0 1,-1 0-1,1-1 0,-1 2 0,1-1 0,0 0 0,0 0 0,0 0 0,0 1 1,0-1-1,0 1 0,0-1 0,0 1 0,1 0 0,-1 0 0,1 0 0,-1 0 0,0 1 1,1-1-1,0 1 0,-1-1 0,5 1 0,5 0-42,1 0 0,0 1-1,0 0 1,16 4 0,-2 0-30,-7-7 8,-19 2 47,1-1 1,0 1-1,0-1 1,0 1-1,0 0 0,0-1 1,0 1-1,-1 0 1,1 1-1,0-1 0,0 0 1,0 0-1,0 1 1,0-1-1,0 1 0,-1 0 1,3 0-1,-4-1 14,0 1-1,0-1 1,0 0-1,0 0 0,0 0 1,0 0-1,0 0 1,0 0-1,1 0 1,-1 1-1,0-1 0,0 0 1,0 0-1,0 0 1,0 0-1,0 0 1,0 0-1,0 0 1,1 0-1,-1 0 0,0 0 1,0 0-1,0 0 1,0 0-1,0 0 1,0 0-1,1 0 0,-1 0 1,0 0-1,0 0 1,0 0-1,0 0 1,0 0-1,0 0 1,1 0-1,-1 0 0,0 0 1,0 0-1,0 0 1,0 0-1,0 0 1,0 0-1,1 0 1,-1 0-1,0 0 0,0 0 1,0 0-1,0-1 1,0 1-1,0 0 1,0 0-1,0 0 0,0 0 1,0 0-1,0 0 1,1-1-1,-2 2 7,1-1 0,0 0 0,0 1 1,-1-1-1,1 0 0,0 1 0,-1-1 0,1 0 0,0 0 0,-1 1 0,1-1 0,0 0 0,-1 0 1,1 0-1,-1 1 0,1-1 0,0 0 0,-1 0 0,1 0 0,-1 0 0,1 0 0,-1 0 0,1 0 0,0 0 1,-1 0-1,1 0 0,-1 0 0,1 0 0,-1 0 0,1 0 0,0-1 0,-1 1 0,-1 0-5,0 0 0,0 0 0,1 0 1,-1 0-1,0 0 0,0 0 0,1 0 0,-1 1 0,0-1 0,1 1 0,-1-1 0,0 1 0,-1 1 0,-20 8-47,-6 2 16,28-11 28,0 0 0,0-1 0,0 1 0,0 0 0,0 0 0,0 0 0,0 0 0,1 0 0,-1 0 0,0 0 0,1 0 0,-1 0 0,0 0 0,1 0 0,0 0 0,-1 1 0,1-1 0,-1 0 0,1 0 0,0 0 0,0 3 0,-1 8-26,-1 0 0,-4 20 0,-1 6-14,5-19 13,1 0 0,0 0 0,1 0 0,2 0 1,0 1-1,7 31 0,-8-49 28,0 0 0,-1 0 0,1 0 0,0-1 0,0 1 0,0 0 0,0 0 0,0-1 0,0 1-1,1-1 1,-1 1 0,0-1 0,1 1 0,-1-1 0,1 0 0,0 0 0,-1 0 0,1 0 0,0 0 0,0 0 0,-1 0-1,1 0 1,0-1 0,0 1 0,0-1 0,0 0 0,0 1 0,0-1 0,0 0 0,0 0 0,0 0 0,0 0 0,0-1 0,4 0-1,4-1 16,0 0-1,-1-1 0,1-1 0,-1 1 0,13-8 1,-9 3 1,1 0 1,-2-1 0,0 0-1,0-1 1,12-12 0,0-5 91,24-31 1,-42 46 61,-11 25-118,-1 10-95,-4 43 0,9-56 33,1 0 0,0 0 0,0 0-1,1 0 1,1 0 0,0 0 0,3 11 0,-4-18 11,0-1 1,0 0 0,0 1 0,0-1 0,0 0 0,0 0-1,0 0 1,1 0 0,-1 0 0,1 0 0,0 0 0,-1 0 0,1-1-1,0 1 1,0-1 0,0 1 0,0-1 0,0 0 0,3 1-1,-2-1 7,1 0-1,-1 0 0,0 0 0,1-1 0,-1 0 0,0 0 0,1 0 0,-1 0 0,0 0 0,1-1 0,-1 1 0,5-3 0,2 0 14,0-1-1,-1 0 1,1-1-1,-1 0 1,0-1-1,0 1 0,-1-2 1,9-7-1,12-16 30,-1-1 0,-2-2 1,-1-1-1,-2 0 0,-1-2 0,-2 0 0,26-67 0,-1-18 107,32-147-1,-72 247-125,-1-1-1,-1 1 1,-1-1-1,-1 0 1,-1 0-1,-2-24 1,2 46-30,0-1-1,0 1 1,0-1 0,0 1 0,0-1 0,0 1 0,0-1-1,0 1 1,0-1 0,0 1 0,-1 0 0,1-1 0,0 1-1,0-1 1,0 1 0,-1-1 0,1 1 0,0-1-1,0 1 1,-1 0 0,1-1 0,0 1 0,-1-1 0,1 1-1,0 0 1,-1-1 0,1 1 0,-1 0 0,1 0-1,-1-1 1,1 1 0,0 0 0,-1 0 0,1 0 0,-1 0-1,1 0 1,-1-1 0,1 1 0,-1 0 0,1 0 0,-1 0-1,1 0 1,-1 0 0,1 0 0,-1 1 0,1-1-1,-1 0 1,1 0 0,-1 0 0,1 0 0,-1 0 0,1 1-1,-1-1 1,1 0 0,0 1 0,-1-1 0,1 0 0,0 0-1,-1 1 1,1-1 0,-1 1 0,1 0 0,-5 3-15,0 0 1,1 0 0,0 0-1,-5 7 1,-3 8-10,0 0-1,2 0 0,0 1 1,1 0-1,-7 28 0,-25 112-126,32-109 34,2 1 0,2 1 0,3-1 0,6 73 0,-3-108 59,1-1-1,0 0 0,1 0 1,1 0-1,1 0 0,0 0 1,9 16-1,-13-30 53,0-1 1,0 0-1,0 0 1,0 1-1,0-1 1,1 0-1,-1 0 1,0 0-1,1 0 1,-1 0-1,1-1 1,-1 1-1,1 0 1,0-1-1,-1 1 1,1-1-1,-1 1 1,1-1-1,0 0 1,-1 0-1,1 0 1,0 1-1,0-2 1,-1 1-1,1 0 1,0 0-1,-1-1 1,1 1-1,1-1 1,7-2 14,-1 0 0,-1-1 0,17-8 0,-21 9-11,12-6 18,1-1-1,-2 0 0,0-1 1,0-1-1,-1-1 0,0 0 1,22-27-1,-8 4 44,-2-2 0,-1 0 0,28-58 0,-10-11 46,-4-1 0,24-118 0,-58 204-78,-1-1 1,-1 0 0,0-37 0,-3 46-2,-1 0 0,0 0 1,-1 0-1,-1 0 0,0 0 0,-11-26 0,14 40-24,0-1 0,-1 1 0,1-1 0,0 1 0,-1-1 0,1 1 0,0-1 0,-1 1 0,1-1 0,0 1 0,-1 0 0,1-1 0,-1 1 0,1 0 0,-1-1 0,1 1 0,-1 0 0,1-1 0,-1 1 0,0 0 1,1 0-1,-1 0 0,1 0 0,-1-1 0,1 1 0,-1 0 0,0 0 0,1 0 0,-1 0 0,1 0 0,-1 1 0,1-1 0,-1 0 0,0 0 0,1 0 0,-1 0 0,1 1 0,-1-1 0,1 0 0,-1 0 0,1 1 0,-1-1 0,1 0 0,-1 1 0,0 0 0,-20 20-44,4 4-6,1 1 1,1 0-1,1 2 0,2-1 1,1 2-1,-14 49 1,13-22-61,3-1 0,-5 99 0,10-84 29,-1-6-13,4 1 0,9 96 0,-7-157 83,0 3 13,0 0 1,0 1-1,1-1 0,0 0 0,3 9 0,-4-15 3,0 1 0,0-1 0,0 1 0,-1-1 0,1 0 0,0 1 0,1-1 0,-1 0 0,0 0 0,0 0 0,0 0 0,1 0 0,-1 0 0,1 0 0,-1 0 0,1 0 0,-1-1 0,1 1 0,-1-1 0,1 1 0,-1-1 0,1 1 0,0-1 0,-1 0 0,1 0 0,0 0 0,-1 0 0,1 0 1,2-1-1,13-2 43,-1 0 1,0-2 0,0 0 0,24-11 0,57-36 94,-14 7 25,-77 42-166,18-9 87,0 1 1,46-13 0,-61 21-75,-1 2-1,0-1 0,0 1 1,1 1-1,-1-1 1,1 1-1,-1 1 1,0 0-1,1 0 0,-1 0 1,0 1-1,0 1 1,10 3-1,-5 1-12,-10-5-1,-10-5 0,-6-2 12,-1 0 1,0 1 0,-1 1 0,1 0 0,-1 1 0,1 1-1,-1 0 1,-17 1 0,24 0-6,-1 1 0,1 0 0,-1 1 0,1-1 0,0 2 0,0-1 0,0 1 0,0 0 0,0 1 0,0-1-1,-10 9 1,13-8-7,1-1-1,0 1 0,1 0 0,-1 0 0,1 0 1,0 1-1,0-1 0,0 1 0,0 0 1,1-1-1,0 1 0,0 0 0,0 1 0,1-1 1,0 0-1,0 0 0,0 1 0,0 9 0,1-10-7,0-1 0,0 1 0,1 0 0,-1-1 0,1 1 0,1-1 0,-1 1-1,0-1 1,1 1 0,0-1 0,4 8 0,-5-11 5,0 0 1,0 0 0,0 1-1,0-1 1,0 0-1,1 0 1,-1 0 0,0 0-1,0 0 1,1 0-1,-1 0 1,0-1 0,1 1-1,-1 0 1,1-1-1,-1 1 1,1-1-1,-1 0 1,1 1 0,0-1-1,-1 0 1,1 0-1,-1 0 1,1 0 0,-1 0-1,1 0 1,0-1-1,-1 1 1,1 0 0,-1-1-1,1 1 1,-1-1-1,1 0 1,-1 1 0,0-1-1,1 0 1,-1 0-1,2-2 1,35-28 132,-31 23-81,1 1 1,1 1-1,11-9 0,-19 15-41,0-1 0,0 1 0,0 0-1,0 0 1,0-1 0,0 1-1,0 0 1,0 0 0,0 0-1,0 0 1,0 0 0,0 0-1,0 0 1,0 0 0,0 1-1,-1-1 1,1 0 0,0 1-1,0-1 1,0 0 0,0 1-1,0-1 1,0 2 0,21 15 63,-11-7-54,-5-5-22,0-1-1,0 1 1,1-1 0,0 0-1,-1-1 1,1 1-1,1-1 1,-1-1 0,0 1-1,1-1 1,-1-1-1,1 1 1,0-1 0,-1-1-1,1 1 1,0-1-1,0-1 1,-1 1 0,12-4-1,-3 1 7,0-2 0,0 0 0,-1-1 0,1 0 0,-2-1 0,1-1 0,-1 0 0,25-19 0,-17 8 15,0-1 1,-1-1-1,-1 0 1,20-28-1,-25 28-5,-2 0-1,-1 0 1,0-1-1,12-36 0,24-98 35,-18 51 3,-13 52-19,-2 0 0,-3 0 0,-2-2 1,-2 1-1,0-57 0,-8 86-20,-4-29 0,3 47-9,0-1 0,-1 1 1,0-1-1,0 1 0,-1-1 0,0 1 0,0 0 0,-5-8 0,8 15-6,-1-1 1,1 1-1,0-1 0,-1 1 0,1-1 0,-1 1 1,1-1-1,-1 1 0,1-1 0,-1 1 0,1 0 1,-1-1-1,1 1 0,-1 0 0,0-1 0,1 1 1,-1 0-1,1 0 0,-1 0 0,0-1 0,1 1 1,-1 0-1,0 0 0,1 0 0,-1 0 0,0 0 1,1 0-1,-2 1 0,0-1-3,1 1 0,-1 0 0,0 0 0,1-1 0,-1 1 0,0 1 0,1-1 0,-1 0 0,1 0 0,-2 2 0,-3 4-18,1 0 1,-1 1-1,-6 12 1,-8 19-49,2 1 0,2 0 1,-18 71-1,18-40-56,-10 104 0,8-28-20,-6 65-44,24-202 180,0-1 0,1 1 0,0-1 0,0 1 0,1-1 0,1 0 0,-1 0 0,1 0 0,6 12 0,-7-16 5,0 0-1,0 0 0,1 0 1,-1 0-1,1 0 1,0-1-1,1 1 1,4 4-1,-6-7 12,0-1 1,-1 0-1,1 0 0,0 0 1,0 0-1,0 0 0,0 0 1,0 0-1,0-1 0,0 1 1,0-1-1,1 1 0,-1-1 1,0 0-1,0 0 0,0 0 1,0 0-1,1 0 0,-1-1 1,0 1-1,0-1 0,0 1 1,4-2-1,7-4 36,0 1 1,0-2-1,-1 1 0,0-2 0,0 0 0,13-11 0,61-61 283,-73 67-250,-12 12-59,0 0 0,-1 0 0,1 0-1,1 0 1,-1 0 0,0 1-1,0-1 1,0 0 0,0 1 0,0-1-1,1 1 1,-1-1 0,0 1-1,3-1 1,-3 1-8,0 0 1,-1 0-1,1 0 0,0 0 0,-1 0 1,1 1-1,0-1 0,0 0 0,-1 1 1,1-1-1,-1 0 0,1 1 0,0-1 1,-1 1-1,1-1 0,-1 1 0,1-1 0,-1 1 1,1-1-1,0 1 0,2 5 9,0-1 0,-1 1 0,1-1-1,-1 1 1,2 10 0,3 4-30,5 22 17,9 25-47,-19-62 41,0-1 0,0 1 1,0-1-1,1 0 0,-1 0 0,1 0 1,0 0-1,0-1 0,1 1 1,-1-1-1,5 4 0,-5-6 7,-1 0 0,0 0 0,0 0 0,1 0 0,-1-1 0,0 1 0,1-1 0,-1 0 0,1 1 0,-1-1 0,1 0 0,-1-1 0,0 1 0,1 0 0,-1-1 0,1 1 0,-1-1 0,5-2 0,-1 1 12,1-1-1,-1 0 1,0 0-1,0-1 1,9-7-1,4-7 43,0-2 1,-1-1-1,-1 0 0,23-37 0,-21 29 12,-16 24-18,0 1 0,1-1-1,0 1 1,0-1 0,9-6 0,-12 13-42,0 0 0,0 0 0,0 0 0,0 1 0,0-1 0,0 0 0,-1 1 0,1-1 0,-1 1 0,1 2 0,-1 8-3,0 0 0,0-1 0,-6 25-1,0 22-91,7-60 85,0 1 0,0 0 1,0-1-1,0 1 0,0 0 0,0-1 0,0 1 0,0-1 0,0 0 0,-1 1 1,1-1-1,0 0 0,0 1 0,-1-1 0,1 0 0,0-1 0,28-27 26,1 2-1,47-33 0,-20 16-3,-55 42-16,1-1 0,0 1 1,0 0-1,0 0 0,0 0 0,1 0 1,-1 1-1,1-1 0,-1 1 0,1 0 1,6-2-1,-8 3-2,0 1 0,-1-1-1,1 0 1,0 1 0,-1-1 0,1 1 0,0 0 0,-1-1 0,1 1-1,-1 0 1,1 0 0,-1 0 0,0 0 0,1 0 0,-1 0-1,0 0 1,0 1 0,0-1 0,0 0 0,0 1 0,0-1 0,0 1-1,0-1 1,0 1 0,-1-1 0,2 3 0,14 39-54,-14-35 36,0 0 0,1 0 1,0 0-1,1-1 0,-1 1 0,1-1 1,1 0-1,0 0 0,-1-1 0,2 1 1,-1-1-1,8 7 0,-9-11 14,0 0 1,1 0-1,-1-1 0,0 0 0,0 1 0,1-1 1,-1-1-1,1 1 0,-1-1 0,0 0 1,1 0-1,-1 0 0,1 0 0,-1-1 0,1 1 1,-1-1-1,7-3 0,7-1-2,0-2-1,30-15 1,-10 0 3,37-28 0,-30 19 0,-31 20 0,-1 0 0,0-2 0,-1 1 0,-1-2 0,0 1 0,0-2 0,9-16 0,-12 19 0,-8 11 0,0 1 0,0 0 0,0 0 0,0 0 0,0 0 0,0 0 0,0 0 0,0 0 0,0 0 0,1 0 0,-1 0 0,0 0 0,0-1 0,0 1 0,0 0 0,0 0 0,0 0 0,0 0 0,0 0 0,0 0 0,0 0 0,0 0 0,0-1 0,0 1 0,0 0 0,0 0 0,0 0 0,0 0 0,0 0 0,0 0 0,0 0 0,0 0 0,0-1 0,0 1 0,0 0 0,-1 0 0,1 0 0,0 0 0,0 0 0,0 0 0,0 0 0,0 0 0,0 0 0,0 0 0,0 0 0,0 0 0,0-1 0,0 1 0,-1 0 0,1 0 0,0 0 0,-8 1 0,-8 4 0,1 3-13,1 1-1,1 1 1,0 1-1,0 0 1,1 0-1,0 1 1,1 1-1,0 0 1,1 1-1,1 0 1,0 0-1,1 1 1,1 0-1,0 0 1,1 1-1,-6 21 1,11-33 10,-7 49-33,8-52 32,-1 1 0,1 0-1,0 0 1,0 0-1,0 0 1,1 0-1,-1 0 1,0 0-1,1-1 1,-1 1-1,1 0 1,-1 0-1,1 0 1,0-1 0,0 1-1,0 0 1,0-1-1,0 1 1,0-1-1,0 1 1,1-1-1,-1 0 1,3 3-1,-3-4 4,0 0-1,1 0 0,-1 1 1,0-1-1,0 0 0,0 0 0,1 0 1,-1-1-1,0 1 0,0 0 0,1 0 1,-1-1-1,0 1 0,0-1 1,0 1-1,0-1 0,0 1 0,0-1 1,1 0-1,-1 0 0,24-18 9,-21 15-2,-2 2-1,4-2 24,1-1 0,-2 0 0,1 0 0,0-1 0,-1 0 0,0 0 0,-1 0 0,1-1 0,5-11 0,-10 18-26,1 0 0,-1 0 0,1 1-1,-1-1 1,0 0 0,1 0-1,-1 0 1,0 1 0,0-1-1,1 0 1,-1 1 0,0-1 0,0 0-1,1 0 1,-1 1 0,0-1-1,0 0 1,0 1 0,1-1-1,-1 1 1,0-1 0,0 0 0,0 1-1,0-1 1,0 0 0,0 1-1,0-1 1,0 1 0,0-1-1,0 0 1,0 1 0,0-1 0,0 0-1,0 1 1,0-1 0,0 1-1,-1-1 1,1 0 0,0 1-1,-42 208-42,10-52-20,29-140 59,-39 191-81,26-146 24,-30 79 0,43-134 57,0 0 1,-1 0-1,0 0 0,0 0 0,-1-1 0,0 0 1,0 0-1,0 0 0,-1 0 0,0-1 1,0 0-1,0 0 0,-1-1 0,1 0 0,-1 0 1,-11 5-1,8-5 20,0-1 1,-1 0-1,1 0 1,-1-1 0,1-1-1,-1 0 1,0 0-1,1-1 1,-1 0-1,0-1 1,-16-3-1,14 1 14,0-1 0,0 0-1,1-1 1,0 0 0,-18-10 0,-53-41 157,64 42-152,10 6-4,0 1-1,0-1 0,1 0 0,1 0 0,-1-1 0,1 0 0,1-1 0,-1 1 0,2-1 0,-1-1 0,1 1 0,-3-13 0,5 16-11,1 0 0,1 0 0,-1 0 0,1 0 0,0-1 0,1 1 0,0 0 0,0 0 0,0-1 0,1 1 0,0 0 0,1 0 0,-1 0 0,1 0 0,1 0 0,-1 0 0,1 1 0,1-1 0,-1 1 0,7-10 0,-6 11-14,1 1 1,-1-1-1,1 1 1,0 0-1,0 0 1,0 0-1,1 1 1,6-4-1,51-19 29,-34 15-19,18-4-5,1 1 1,0 2-1,56-6 1,-76 13-33,-21 5 22,-6 0 0,1-1 0,0 1 0,0 0 0,-1 0 0,1-1 0,0 1 0,-1-1 0,1 1 0,0-1 0,-1 0 0,1 1 1,-1-1-1,1 0 0,-1 0 0,0 0 0,1 0 0,-1 0 0,0-1 0,0 1 0,1 0 0,0-3 0,-18-4-251,-28-3-427,-36-8 245,38 7-3451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0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95 6016,'0'0'7177,"2"10"-6740,53 472 3551,-51-433-2349,-3-44-1096,1-6-60,1-12-60,-4-59 22,-4 0 0,-2 0 0,-4 0 0,-3 1-1,-28-88 1,41 156-425,0 0-1,0 1 1,1-1-1,-1 0 1,1 0 0,0 0-1,0 0 1,0 0-1,0 0 1,0 0-1,1 0 1,-1 0-1,1 1 1,0-1-1,0 0 1,0 0 0,0 0-1,0 1 1,1-1-1,-1 1 1,1-1-1,0 1 1,0 0-1,-1-1 1,1 1-1,1 0 1,-1 0 0,0 0-1,5-2 1,-1 0-1,0 0 1,1 1 0,-1 0 0,1 0 0,0 1-1,0 0 1,0 0 0,0 1 0,0-1 0,0 1-1,9 1 1,6 1 23,-1 1 0,1 0 0,-1 2 0,1 1-1,-1 1 1,0 0 0,39 19 0,-58-24-36,1 0 0,-1 0-1,0 0 1,1 0 0,-1 1 0,0-1 0,1 1-1,-1 0 1,0-1 0,0 1 0,-1 0 0,1 0 0,0 0-1,-1 0 1,1 1 0,-1-1 0,1 0 0,-1 1 0,0-1-1,0 1 1,0-1 0,-1 1 0,1-1 0,0 1-1,-1 0 1,0-1 0,1 1 0,-1 0 0,0-1 0,-1 1-1,1 0 1,0-1 0,-1 1 0,0 0 0,1-1 0,-1 1-1,-2 4 1,-1 1 8,0 0 0,-1 1 1,0-2-1,-1 1 0,1 0 0,-1-1 0,-1 0 0,1-1 0,-13 10 1,-88 56 169,45-33-66,48-31-72,7-4-19,0-1 0,1 1 0,-10 8 0,15-11-18,0 0 0,0-1 0,0 1 0,0 0 0,1 0 0,-1-1 0,0 1 0,1 0 0,-1 0 0,1 0 0,-1 0 0,1 0 0,-1 0 0,1 0 0,0 0 0,-1 0 0,1 0 0,0 0 0,0 0 0,0 0 0,0 0 0,0 0 0,0 0 0,0 0 0,0 0 0,0 0 0,0 1 0,1-1 0,-1 0 0,0 0 1,2 1-1,-1 0-3,1 0 1,0 0 0,1-1 0,-1 1 0,0-1 0,0 1 0,1-1-1,-1 0 1,0 0 0,1 0 0,-1 0 0,1 0 0,0-1 0,4 1-1,9 3 10,45 15 17,56 20 47,-101-32-64,0 0 0,-1 1-1,0 0 1,0 2-1,14 10 1,-23-13-10,0-1 0,0 1 0,-1 0 0,7 10 0,5 8 51,-16-24-52,1 1 0,-1-1 1,0 1-1,0-1 0,-1 1 0,1 0 0,0-1 0,0 1 0,-1 0 0,1 0 1,-1 0-1,0 0 0,1 0 0,-1-1 0,0 1 0,0 0 0,0 0 0,0 0 1,-1 0-1,1 0 0,0 0 0,-1-1 0,0 1 0,1 0 0,-1 0 0,0-1 0,0 1 1,0 0-1,0-1 0,0 1 0,0-1 0,0 1 0,0-1 0,-1 1 0,1-1 1,-3 2-1,-2 2 6,-1 0 0,1 0 1,-1-1-1,0 0 0,0 0 1,-1-1-1,-9 4 1,-13 0 26,0 0 1,0-2-1,-56 2 1,65-5-22,-52 4-20,55-2 14,17-4-214,0 0-1,1 0 1,-1 0-1,0 0 1,1 1-1,-1-1 1,1 0-1,-1 0 0,0 1 1,1-1-1,-1 1 1,1-1-1,-1 0 1,1 1-1,-1-1 1,1 1-1,-1-1 0,1 1 1,0-1-1,-1 1 1,1 0-1,-1 0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0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10152,'0'0'4109,"-11"10"-3666,-32 32 3,41-41-400,1 1 0,-1-1 0,1 1-1,0-1 1,0 1 0,0 0 0,0-1 0,0 1 0,0 0-1,0 0 1,0 0 0,1 0 0,-1 0 0,1 0 0,0 0-1,-1 0 1,1 0 0,0 0 0,0 0 0,0 0 0,0 0-1,1 0 1,-1 0 0,0 0 0,1-1 0,0 1-1,-1 0 1,1 0 0,0 0 0,0 0 0,0-1 0,0 1-1,2 3 1,1-1 89,0 0 0,0-1 0,0 1 0,0-1 0,1 0-1,-1 0 1,1 0 0,-1 0 0,9 2 0,-7-3-16,0-1 0,0 0 0,0 0 0,0-1 0,0 0 0,0 0 0,0 0 0,0-1 0,0 0 0,0 0 0,0 0 0,8-4 1,-9 4-33,-1-1 0,0 1 1,0-1-1,0 0 0,0 0 1,0-1-1,0 1 0,0-1 1,-1 0-1,1 1 0,-1-2 1,0 1-1,0 0 0,0-1 1,0 1-1,-1-1 0,3-5 1,-4 8-54,-1 0 0,0 0 0,1-1 0,-1 1 0,0 0 0,0-1 0,0 1 0,0 0 0,0 0 0,0-1 0,0 1 0,0 0 0,-1-1 0,1 1 0,0 0 1,-1-1-1,1 1 0,-1 0 0,1 0 0,-1 0 0,0 0 0,1-1 0,-1 1 0,0 0 0,0 0 0,0 0 0,0 1 0,0-1 0,0 0 0,0 0 0,0 0 0,0 1 0,0-1 0,0 0 1,-1 1-1,1-1 0,0 1 0,0 0 0,-1-1 0,-1 1 0,-4-2 87,-1 0 0,0 1 1,0 0-1,-15-1 0,-56-4 542,78 6-714,1 0 0,-1 0 1,0 0-1,0 0 0,1-1 0,-1 1 1,0 0-1,0-1 0,1 1 0,-1-1 1,1 1-1,-1-1 0,0 1 0,1-1 1,-1 1-1,1-1 0,-1 1 0,1-1 0,-1 0 1,1 1-1,-1-1 0,1 0 0,0 1 1,-1-1-1,1 0 0,0 0 0,0 1 1,0-1-1,-1 0 0,1 0 0,0 1 1,0-1-1,0 0 0,0 0 0,0 0 1,1 1-1,-1-1 0,0 0 0,0 0 1,0 1-1,1-1 0,-1 0 0,1-1 1,-1 1-885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1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0 319 6016,'0'0'9144,"11"-10"-8950,4-7-121,-5 6 83,0 1 0,17-15-1,15 3 1013,-38 20-1089,1-1-1,0 1 1,-1 1-1,1-1 1,0 1 0,0-1-1,0 2 1,0-1-1,8 0 1,15-3 160,0 1 9,0 0-1,48 2 1,3-1-47,404-6 1075,-341 14-857,102-1 240,534-67 821,-484 36-798,-128 17-362,72-8 59,-191 11-304,38-6 209,95 0 0,-135 9-54,1-1 0,75-18 1,-55 9-10,39 3 89,-60 7-634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1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6224,'0'0'13421,"10"1"-13273,2 0-94,-6 0-11,1 0-1,0-1 0,-1 0 0,1 0 0,0 0 0,-1-1 1,9-2-1,-5 2 28,1 1 1,-1-1 0,1 1 0,-1 1-1,0 0 1,1 1 0,10 2-1,16 3 77,-6-3 21,185 13 2296,-216-17-2400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1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 7136,'0'0'5062,"9"-9"-4574,26-31 27,-43 53 171,0 0 0,1 1 1,1 0-1,0 0 0,1 1 0,0-1 0,1 1 1,-3 23-1,7-32-432,0 0 1,0 0-1,0 1 1,1-1-1,0 0 1,0 0-1,1 0 1,3 11 0,-4-16-308,0 1 0,0-1 0,-1 1 1,1-1-1,0 1 0,0-1 0,1 0 1,-1 0-1,0 1 0,0-1 0,0 0 1,1 0-1,-1 0 0,1-1 0,-1 1 1,1 0-1,-1 0 0,1-1 0,-1 1 1,1-1-1,0 1 0,-1-1 0,1 0 1,0 0-1,-1 0 0,1 0 0,0 0 1,-1 0-1,1 0 0,-1 0 0,1 0 1,0-1-1,-1 1 0,1-1 0,2 0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1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12760,'0'0'2344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1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69 6016,'0'0'9641,"-10"7"-9232,-33 24-1,37-25-270,-1 1 0,1-1-1,0 1 1,0 0 0,1 0 0,-1 1-1,2-1 1,-1 1 0,1 0 0,0 1-1,1-1 1,-4 16 0,5-18-2,1 1 1,0-1 0,0 1-1,0-1 1,1 1-1,0 0 1,1 11 0,0-16-81,-1 0 1,0 1 0,1-1-1,0 1 1,-1-1-1,1 0 1,0 0 0,0 1-1,1-1 1,-1 0 0,0 0-1,1 0 1,-1 0-1,1 0 1,-1-1 0,1 1-1,0 0 1,0-1 0,0 1-1,0-1 1,0 0-1,0 0 1,5 2 0,-5-2-16,1-1 1,-1 0 0,1 0-1,-1 0 1,1 0 0,-1 0-1,1 0 1,-1-1 0,1 1-1,-1-1 1,0 0 0,1 1-1,-1-1 1,0 0-1,1-1 1,-1 1 0,0 0-1,0-1 1,3-2 0,6-5 113,-1 0 1,12-14-1,-15 15-37,6-10 89,-11 15-149,0 0 1,0 0 0,0 0 0,0 0 0,1 1 0,0-1-1,4-3 1,-6 6 36,-1 12 165,0-3-221,1 1 0,0-1 0,0 1 0,1-1-1,0 0 1,1 0 0,0 0 0,6 11 0,-7-16-19,-1 0 0,2-1 0,-1 1 0,0 0 0,1-1 1,-1 0-1,1 0 0,0 1 0,0-2 0,1 1 0,-1 0 0,0-1 0,1 1 0,0-1 0,-1 0 0,1 0 1,0-1-1,0 1 0,0-1 0,8 2 0,-6-3 19,0 0 0,0 0 1,0-1-1,0 0 0,0 0 0,0 0 0,0-1 1,-1 0-1,1 0 0,0-1 0,-1 1 0,0-1 1,0 0-1,9-7 0,-7 4 15,0 1 0,0-2 0,0 1 0,-1-1 0,0 0 0,0 0 0,0-1 1,7-15-1,-4 5 67,-2-1 1,0 0-1,-1-1 1,6-37-1,-11 47-55,0 1 0,0-1 0,-1 0 0,0 1 1,-1-1-1,0 0 0,0 1 0,-1-1 0,-1 1 0,1-1 0,-1 1 0,-6-12 0,8 21-59,1-1 0,0 1 0,0-1 0,0 0-1,-1 1 1,1-1 0,0 1 0,-1-1 0,1 1 0,0 0-1,-1-1 1,1 1 0,-1-1 0,1 1 0,-1-1 0,1 1 0,-1 0-1,1 0 1,-1-1 0,1 1 0,-1 0 0,0 0 0,1-1-1,-1 1 1,1 0 0,-1 0 0,0 0 0,1 0 0,-1 0-1,1 0 1,-1 0 0,0 0 0,1 0 0,-2 0 0,-15 14-2641,14-11 898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1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6128,'0'0'11473,"3"10"-11193,5 17 109,8 53 0,11 77 1095,-27-156-1491,7 21 537,0-19-125,2-11-155,1-11-123,0-1 1,-1 0-1,0 0 0,-2-1 1,7-29-1,15-42 323,-26 86-407,1-1-1,-1 1 0,1 0 1,1 0-1,4-5 1,5-8 61,-13 18-99,-1 0 1,1 0-1,-1 1 1,1-1-1,0 0 0,-1 0 1,1 0-1,0 0 1,0 1-1,0-1 0,-1 0 1,1 1-1,0-1 1,0 1-1,0-1 0,0 1 1,0-1-1,0 1 1,0 0-1,0-1 0,0 1 1,0 0-1,1 0 1,-1 0-1,0 0 0,0 0 1,0 0-1,0 0 1,0 0-1,0 0 0,0 0 1,0 1-1,0-1 1,1 1-1,0 0 4,0 0 1,0 1-1,0-1 1,0 1-1,-1-1 1,1 1-1,-1 0 0,1 0 1,-1 0-1,0 0 1,0 0-1,0 0 1,0 0-1,0 0 1,1 3-1,7 26-7,5 37 0,-15-67 0,1-1 0,0 0 1,0 1-1,0-1 0,0 0 0,0 0 0,0 1 1,0-1-1,1 0 0,-1 1 0,0-1 0,0 0 0,0 1 1,0-1-1,0 0 0,0 1 0,1-1 0,-1 0 1,0 0-1,0 1 0,0-1 0,1 0 0,-1 0 1,0 0-1,0 1 0,1-1 0,-1 0 0,0 0 1,0 0-1,1 0 0,-1 1 0,0-1 0,1 0 1,-1 0-1,0 0 0,1 0 0,-1 0 0,0 0 1,1 0-1,-1 0 0,0 0 0,0 0 0,1 0 1,14-12 57,10-24 10,-12 10 12,21-29 0,-28 47-61,0 1-1,0-1 0,0 2 1,1-1-1,0 1 1,0 0-1,1 0 0,8-5 1,-15 11-21,0-1 1,0 1 0,0-1 0,0 1-1,0 0 1,1-1 0,-1 1 0,0 0-1,0 0 1,0 0 0,0 0 0,0 0-1,0 0 1,1 0 0,-1 0 0,0 1 0,0-1-1,0 0 1,0 1 0,0-1 0,0 1-1,0-1 1,0 1 0,0-1 0,0 1-1,0 0 1,0-1 0,0 1 0,0 0-1,-1 0 1,2 1 0,3 3 6,-1 1-1,0 1 1,7 12 0,-2-4 24,-2-1 28,0 1-1,0-1 0,-2 1 0,0 0 1,0 1-1,-2-1 0,0 1 0,1 19 1,4 11 331,-8-36-400,2 8 339,2-11-3525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6:2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7024,'0'0'15235,"12"-2"-14911,37-6-10,-44 8-259,0 1 0,-1-1 0,1 1 0,-1-1 0,1 1 0,-1 1 1,1-1-1,-1 1 0,0-1 0,0 1 0,1 0 0,-1 1 0,-1-1 1,1 1-1,0 0 0,-1 0 0,1 0 0,2 4 0,-2-4 10,22 22 200,-2 1 0,-1 0 0,0 2 1,-3 1-1,32 56 0,65 171 669,-43-86-485,-19-49 2,-6 3 0,42 161 0,-80-243-303,-2 2 0,-2-1-1,-2 1 1,-2 0 0,-1 0-1,-6 53 1,1-62-27,-2 0 1,-1 0 0,-17 56-1,-44 170 393,15-47-212,3-65-150,38-120-46,-2-1 0,0-1 0,-19 27 0,31-58-318,3-9 104,12-39-468,-8 26-3199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7:3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11368,'0'0'1656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4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13768,'0'0'3583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7:3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4216,'0'0'11372,"-11"4"-11215,-30 13 0,38-15-129,0 0 0,1-1-1,-1 2 1,1-1 0,-1 0 0,1 0 0,0 1-1,0-1 1,0 1 0,0 0 0,1-1-1,-1 1 1,1 0 0,-2 5 0,-5 6 155,5-8-109,-1 0 1,1 1-1,0-1 0,1 1 1,0-1-1,0 1 0,0 0 1,0 9-1,1-12-39,1-1-1,0 1 1,0-1 0,0 0 0,0 1 0,1-1-1,-1 1 1,1-1 0,0 0 0,0 1-1,0-1 1,0 0 0,1 0 0,-1 0-1,1 0 1,0 0 0,0 0 0,3 3-1,10 13 218,-12-15-155,0 0-1,0 0 0,1 0 1,7 6-1,-10-9-81,0 0 0,0-1-1,0 1 1,0 0 0,0-1 0,1 1 0,-1-1 0,0 1-1,1-1 1,-1 0 0,0 0 0,0 1 0,1-1 0,-1 0-1,0 0 1,1 0 0,-1-1 0,0 1 0,1 0-1,-1 0 1,0-1 0,1 1 0,0-1 0,8-4-2338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7:3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51 5920,'0'0'6481,"-8"13"-6065,-1-1-291,1 0 60,0-1 1,0 2 0,1-1-1,1 1 1,-8 22 0,12-26-42,0 1 1,1-1 0,0 0 0,0 1 0,1-1 0,0 0 0,2 10-1,-1-13-59,0-1 1,0 0-1,0 1 0,1-1 0,0 0 0,0 0 0,0 0 0,1-1 0,-1 1 0,1-1 0,0 1 0,1-1 0,5 6 0,-7-8-30,0 0 0,0 0-1,0 0 1,0-1 0,0 1 0,1-1 0,-1 1 0,0-1-1,1 0 1,-1 0 0,1 0 0,-1 0 0,5 0 0,-5-1-27,0 0 1,1-1-1,-1 1 1,0-1-1,0 1 1,0-1 0,0 0-1,0 0 1,0 0-1,0 0 1,0 0-1,0 0 1,0-1-1,0 1 1,-1-1 0,3-2-1,5-4 64,-1-1 0,-1 0 0,1 0 1,-2-1-1,1 0 0,-1 0 0,-1 0 0,0-1 0,0 0 0,5-19 0,-10 29-99,3-14 244,-2 9 23,-2 7-43,1 3-202,0-1 0,0 1 1,0 0-1,1-1 0,-1 1 0,1-1 0,0 1 0,0-1 1,0 0-1,0 1 0,1-1 0,-1 0 0,1 0 0,3 4 1,0 2 12,-1 1-7,1-2 0,0 1 1,0 0-1,1-1 0,0 0 0,0 0 0,12 9 0,-15-14-10,0-1 0,1 0 0,-1 0 0,1 0-1,-1 0 1,1 0 0,0-1 0,0 1-1,0-1 1,0 0 0,0 0 0,0-1 0,0 1-1,0-1 1,0 0 0,0 0 0,0 0 0,0-1-1,0 0 1,0 1 0,6-3 0,-2 0 30,-1 0 1,0 0-1,1-1 1,-2 0-1,1 0 1,0-1-1,-1 1 1,0-1-1,0-1 1,0 1-1,9-13 1,-5 5 76,-1 0 0,-1 0 0,0-1 0,-1 0 0,6-17 0,-10 21-44,-1 0-1,0 0 1,0 0-1,-1 0 1,0 0-1,-1-1 1,-1 1-1,1 0 1,-1 0-1,-1 0 1,0 0-1,-1 0 1,0 0-1,-5-14 1,-3 10 324,11 14-450,0 0 0,0 0 1,0 0-1,0 0 0,0 0 0,0 1 1,0-1-1,0 0 0,0 0 0,0 0 1,0 0-1,-1 1 0,1-1 0,0 0 1,0 0-1,0 0 0,0 0 0,0 0 1,0 0-1,0 1 0,0-1 0,-1 0 1,1 0-1,0 0 0,0 0 1,0 0-1,0 0 0,0 0 0,-1 0 1,1 0-1,0 0 0,0 0 0,0 0 1,0 0-1,-1 0 0,1 0 0,0 0 1,0 0-1,0 0 0,0 0 0,-1 0 1,1 0-1,0 0 0,0 0 0,0 0 1,0 0-1,0 0 0,-1 0 1,1 0-1,0 0 0,0 0 0,0-1 1,0 1-1,0 0 0,0 0 0,-1 0 1,1 0-1,0 0 0,0 0 0,0-1 1,0 1-1,0 0 0,0 0 0,0 0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7:38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6632,'0'0'5744,"2"11"-5464,21 165 1702,-17-118-666,-6-57-1140,0-1-148,1-1 0,-1 1 0,1 0 0,0-1 0,-1 1 0,1-1 0,-1 1 0,1-1 0,-1 1 0,1-1 1,-1 1-1,1-1 0,-1 1 0,1-1 0,-1 0 0,0 1 0,1-1 0,-1 1 0,0-1 0,0 0 0,0 1 0,1-1 0,-1 0 0,0 0 0,5-23 116,-5 19-46,5-19 87,1 1 0,1 1-1,2-1 1,0 1 0,12-22 0,-5 27 13,-15 17-182,-1-1 1,0 1-1,1 0 0,-1-1 1,0 1-1,1-1 1,-1 1-1,1 0 1,-1-1-1,1 1 0,-1 0 1,1-1-1,-1 1 1,1 0-1,-1 0 0,1-1 1,-1 1-1,1 0 1,-1 0-1,1 0 1,-1 0-1,1 0 0,0 0 1,-1 0-1,1 0 1,-1 0-1,1 0 1,-1 0-1,1 0 0,0 0 1,-1 1-1,1-1 1,0 0-1,21 58 604,-5-10-173,-17-48-438,0 0 0,0 1 0,0-1 0,1 0 0,-1 0 0,0 1 0,0-1 0,0 0 0,1 1 0,-1-1 0,0 0 0,0 0 0,1 0 0,-1 1 0,0-1 0,0 0 0,1 0 0,-1 0 0,0 0 0,1 1 0,-1-1 0,0 0 0,1 0 0,-1 0 0,0 0 0,1 0 0,-1 0 0,0 0 0,1 0 0,-1 0 0,0 0 0,1 0 0,-1 0 0,0 0 0,1 0 0,14-10 168,16-24 2,-25 26-95,11-12 50,-4 5 50,1 0-1,21-19 1,-34 33-171,0 1 0,-1-1-1,1 0 1,0 0 0,0 1-1,0-1 1,0 1 0,0-1 0,0 0-1,-1 1 1,2 0 0,-1-1 0,0 1-1,0 0 1,0-1 0,0 1 0,0 0-1,0 0 1,0 0 0,0 0 0,0 0-1,0 0 1,0 0 0,0 0 0,1 1-1,-1-1 1,0 0 0,0 1 0,0-1-1,0 0 1,0 1 0,0-1 0,-1 1-1,1 0 1,0-1 0,0 1 0,0 0-1,0 0 1,-1-1 0,2 3-1,2 3 17,-1 0 0,0 0 0,0 0 0,-1 1 0,3 10 0,1 0 12,9 32 311,11 64-1,-26-112-346,0-1 0,0 0 0,0 0 0,0 0 1,0 0-1,0 1 0,0-1 0,0 0 0,0 0 0,0 0 0,0 0 0,0 0 1,0 1-1,0-1 0,0 0 0,1 0 0,-1 0 0,0 0 0,0 0 0,0 1 1,0-1-1,0 0 0,0 0 0,0 0 0,1 0 0,-1 0 0,0 0 0,0 0 0,0 0 1,0 0-1,1 1 0,-1-1 0,0 0 0,0 0 0,0 0 0,0 0 0,1 0 1,-1 0-1,0 0 0,0 0 0,0 0 0,0 0 0,1 0 0,-1 0 0,0 0 1,0-1-1,0 1 0,0 0 0,1 0 0,7-6-161,-5 3-2501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3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1 4720,'0'0'4156,"-10"12"-3718,0 0-346,-39 47 874,-45 71-1,57-65-439,4 2 1,2 2-1,3 0 0,4 2 0,2 1 1,-23 148-1,38-155-263,4 1 1,2-1-1,2 1 1,4-1-1,3 0 0,20 86 1,-17-114-76,0 0 0,3-1 0,1 0-1,1-2 1,30 48 0,121 150 919,34 20 613,-155-205-405,-47-50-1208,-1 0-1,1 0 1,0 0-1,0 0 1,1 0 0,-2-6-1,1 1-25,-4-16-2840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2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62 4216,'0'0'8518,"5"-10"-8262,15-31-6,-16 30 2006,-7 14-1649,-6 10-341,-1 4 26,1 1 0,0-1 0,1 1 0,1 1 0,1-1 0,-6 32 0,10-41-228,1 1 0,0 0 0,1-1 0,0 1 0,0-1 0,1 1 0,1-1 0,-1 1 1,2-1-1,-1 1 0,1-1 0,0 0 0,1 0 0,0-1 0,8 13 0,-10-18-33,0 0 0,-1-1-1,1 1 1,0-1 0,0 0 0,0 1 0,1-1-1,-1 0 1,1 0 0,-1-1 0,4 3-1,2 2 137,-7-6-291,-1 1 0,1-1-1,-1 1 1,1-1 0,0 1 0,-1-1-1,1 1 1,0-1 0,-1 0 0,1 0-1,0 1 1,0-1 0,-1 0-1,1 0 1,0 0 0,0 0 0,0 1-1,-1-1 1,2-1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2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86 10448,'0'0'1416,"0"-11"-1010,-2-60 740,2 71-1135,0 0 1,0 0 0,0-1 0,0 1 0,0 0-1,0 0 1,0 0 0,0 0 0,0 0 0,0 0-1,0 0 1,0 0 0,0-1 0,0 1 0,0 0 0,0 0-1,0 0 1,0 0 0,0 0 0,0 0 0,0 0-1,0 0 1,0-1 0,0 1 0,0 0 0,0 0-1,0 0 1,0 0 0,0 0 0,0 0 0,1 0-1,-1 0 1,0 0 0,0 0 0,0 0 0,0-1 0,0 1-1,0 0 1,0 0 0,0 0 0,0 0 0,1 0-1,-1 0 1,0 0 0,0 0 0,0 0 0,0 0-1,0 0 1,0 0 0,0 0 0,0 0 0,1 0-1,-1 0 1,0 0 0,0 0 0,0 0 0,0 0 0,0 10 240,-3 13-375,3-18-1354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2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85 177 4216,'0'0'8178,"12"3"-7906,-5-1-240,1 0 73,0 1 0,1-1 1,0-1-1,-1 0 1,1 0-1,0-1 0,0 0 1,0 0-1,-1-1 1,16-3-1,-20 2-53,-1 0 0,1 1 0,-1-1 0,1-1 0,-1 1 0,0 0 0,0-1 0,0 0 0,0 0 0,0 0 0,0 0 0,-1 0 0,0 0 0,0-1 0,1 1 1,-2-1-1,1 0 0,0 1 0,0-6 0,-1 6-24,0 0 1,0-1 0,0 1 0,-1 0 0,0-1-1,0 1 1,0-1 0,0 1 0,0 0-1,-1-1 1,1 1 0,-1 0 0,0-1 0,0 1-1,0 0 1,0 0 0,-1 0 0,1 0-1,-1 0 1,0 0 0,0 0 0,-4-4 0,1 2 29,1 0 0,-2 0 1,1 1-1,0 0 0,-1 0 1,0 0-1,0 1 1,0 0-1,-13-5 0,16 7-35,0 1-1,-1-1 0,1 1 0,-1 0 1,0 0-1,1 0 0,-1 1 0,1-1 1,0 1-1,-1 0 0,1 0 0,-1 0 1,1 0-1,0 1 0,0-1 0,0 1 1,0 0-1,0 0 0,0 0 0,0 0 1,-3 4-1,-8 5 90,2 1 1,-1 1 0,2 0 0,-15 21-1,21-27-54,1 1-1,0-1 1,1 1 0,-1 0-1,2 0 1,-1 0-1,1 0 1,0 0 0,1 1-1,0-1 1,-1 12-1,4-7 16,0 0 0,0 0 0,2 0 0,-1 0 0,1-1 0,1 0-1,1 1 1,-1-2 0,2 1 0,8 12 0,-8-16 6,0 0 0,1 0 0,0-1 0,0 0 0,0-1 0,1 1 1,0-2-1,18 10 0,-19-11-34,3 1 64,1 0-1,0 0 1,0-1 0,1-1-1,-1 0 1,1-1 0,0 0-1,-1-1 1,1 0 0,0-1-1,0-1 1,0 0 0,21-4-1,-31 4-110,0 0 0,0 0-1,0 0 1,0-1-1,0 1 1,0-1 0,0 0-1,-1 1 1,1-1-1,3-4 1,4-5-2680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2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5624,'0'0'7829,"10"-5"-7480,35-13 5,-43 18-316,0-1 1,0 1-1,0 0 1,-1 0-1,1-1 1,0 1-1,0 0 1,0 0-1,0 1 1,-1-1-1,1 0 1,0 1-1,0-1 1,0 1-1,-1-1 1,1 1-1,0 0 1,-1 0-1,1 0 1,-1 0-1,1 0 1,-1 0-1,1 0 1,1 3-1,0-1 65,-1 0 0,1 0 0,-1 0 0,0 1 0,0-1 0,0 0 0,-1 1 0,3 5 0,-3-5-41,0 1 1,0-1-1,-1 1 1,0-1-1,1 1 0,-1-1 1,-1 1-1,1-1 1,-1 1-1,0-1 1,0 1-1,0-1 0,0 0 1,-1 1-1,0-1 1,-2 5-1,-5 5 69,0 0-1,-1 0 1,-13 13 0,-2 4 126,18-18-101,10-6-12,19-3 52,-8-3-169,5 1 104,1-1 0,31-2 0,-6-1 337,-43 2-467,0 0 0,0 1 0,0-1 0,0 1 0,0-1 0,0 1-1,0 0 1,0 0 0,-1 0 0,1 0 0,0 0 0,-1 0 0,1 0 0,0 0 0,-1 1 0,0-1 0,1 1 0,-1-1-1,0 1 1,0-1 0,0 1 0,2 3 0,2 3-1849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2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24 6632,'0'0'5169,"-3"16"-4928,2-13-222,-5 23 147,2 0 0,-2 50-1,6-13 162,8 235 2260,1-182-1161,-7-79-281,-3-26-177,-2-26-337,-4-76-181,4 33-277,-3-10 43,-4-102 258,11 152-424,0 0 1,1 0-1,1-1 1,1 1 0,1 1-1,0-1 1,9-19-1,-9 25 2,1 0 1,0 0-1,1 1 0,1 0 0,0 0 0,0 0 0,14-12 0,-19 20-41,0 0 0,0 1 0,0-1 0,0 1-1,1 0 1,-1 0 0,1 0 0,0 1 0,0-1 0,-1 1-1,1 0 1,0 0 0,0 0 0,0 1 0,0-1-1,0 1 1,0 0 0,0 0 0,0 0 0,0 1-1,0-1 1,0 1 0,0 0 0,0 0 0,0 0 0,-1 1-1,1-1 1,5 4 0,-3-2 1,0 1-1,0-1 1,-1 1 0,0 0 0,0 0-1,0 1 1,0-1 0,-1 1-1,1 0 1,4 8 0,-7-10-6,-1 1-1,1-1 1,-1 0 0,0 1-1,0 0 1,0-1 0,-1 1 0,1-1-1,-1 1 1,0 0 0,0 0 0,0-1-1,-1 1 1,1 0 0,-1-1 0,0 1-1,0-1 1,0 1 0,0-1 0,-3 5-1,-2 3 2,0 0-1,-2 0 0,1-1 1,-1 1-1,-1-2 0,-11 11 1,-13 15 59,26-27-41,2-3 8,1 0 0,0 0 0,0 0 0,-4 8 0,7-12-26,0 0 0,1 0 0,-1 0-1,1 0 1,0 0 0,-1 0-1,1 0 1,0 1 0,0-1 0,-1 0-1,1 0 1,0 0 0,0 0-1,0 0 1,0 1 0,1-1 0,-1 0-1,0 0 1,0 0 0,1 0-1,-1 0 1,1 0 0,-1 0 0,1 0-1,-1 0 1,1 0 0,0 0-1,-1 0 1,1 0 0,0 0 0,1 1-1,15 11 27,0 0-1,25 12 1,-22-13 0,32 24 0,-33-20-26,0 0-1,-1 2 1,-1 0-1,15 20 1,-27-31-10,-1-1 1,-1 1-1,1 0 1,-1 0 0,0 0-1,0 0 1,2 12-1,-4-14 2,-1 0 0,1 0 0,-1-1 0,0 1 0,0 0 0,-1 0 0,0 0-1,1 0 1,-1-1 0,-1 1 0,1 0 0,-1-1 0,-2 6 0,1-5 6,0-1 0,0 1 1,-1-1-1,1 0 0,-1 0 0,0 0 1,0 0-1,-1-1 0,1 1 1,-1-1-1,1 0 0,-1-1 0,0 1 1,0-1-1,0 0 0,-7 2 1,-1 0 17,-1-1 1,0 0 0,0-1-1,0-1 1,-16 0 0,-92-9 298,85 5-114,31 2-183,3 1-5,0 0-1,-1 0 1,1 0 0,-1-1 0,1 1-1,0-1 1,-1 0 0,1 0 0,0 0-1,0-1 1,0 1 0,-4-3 0,7 3-39,0 1 1,0-1-1,0 1 1,0-1-1,0 1 1,1 0-1,-1-1 1,0 1-1,0-1 1,1 1-1,-1-1 1,0 1-1,1 0 1,-1-1-1,0 1 1,1 0 0,-1-1-1,1 1 1,-1 0-1,0-1 1,1 1-1,-1 0 1,1 0-1,-1 0 1,1 0-1,-1-1 1,1 1-1,-1 0 1,1 0-1,0 0 1,18-6-735,-6 4-2464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2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31 9344,'0'0'1530,"-5"10"-942,-4 7-112,0 1 0,1 0 0,-11 37 0,18-49-303,0 0 0,0 1 0,0-1 0,1 0 0,-1 0 0,1 0 0,1 1 1,1 9-1,-1-13-102,0 0 1,0 0 0,0 0 0,0-1-1,1 1 1,-1 0 0,1-1-1,-1 1 1,1-1 0,0 0 0,0 1-1,0-1 1,0 0 0,1 0 0,-1-1-1,0 1 1,1 0 0,0-1-1,3 3 1,-3-3-6,0 0-1,0-1 0,-1 1 1,1 0-1,0-1 1,0 0-1,0 1 1,0-1-1,0-1 1,0 1-1,0 0 0,0-1 1,0 1-1,0-1 1,0 0-1,0 0 1,-1 0-1,1 0 0,0 0 1,-1-1-1,1 1 1,-1-1-1,1 0 1,-1 0-1,0 0 1,0 0-1,0 0 0,0 0 1,0 0-1,2-4 1,0 0 25,0 1 0,-1 0 1,1-1-1,-1 0 1,-1 0-1,1 0 0,-1 0 1,0 0-1,0-1 1,-1 1-1,0 0 0,0-1 1,0-6-1,-1 7-22,-1 1-1,1-1 1,-1 1 0,-1-1-1,1 1 1,-1 0 0,0-1-1,0 1 1,0 0 0,-1 0-1,1 0 1,-1 1 0,0-1-1,-1 1 1,1 0 0,-1-1-1,0 1 1,0 1 0,0-1-1,-1 1 1,-5-4 0,0 1 33,5 3-45,1 1 0,-1-1 0,1 1 1,-1 0-1,0 0 0,1 1 0,-8-2 1,-10 0 126,-35-4 390,49 4-548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4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11856,'0'0'997,"16"-8"-369,14-6-318,1 1-1,1 1 1,41-9 0,-12 8 193,1 3 0,0 2 0,0 4 0,0 2 0,1 3 0,106 14 0,-125-3 423,-43-12-907,-1 0 0,1 0 0,-1 0 0,0 0 0,0 1 0,1-1 0,-1 0-1,0 0 1,1 0 0,-1 1 0,0-1 0,0 0 0,1 0 0,-1 1 0,0-1-1,0 0 1,0 1 0,1-1 0,-1 0 0,0 1 0,0-1 0,0 0 0,0 1-1,0-1 1,0 0 0,0 1 0,0-1 0,0 0 0,0 1 0,0-1 0,0 0-1,0 1 1,0-1 0,0 0 0,0 1 0,-8 16 390,-10 4-2887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3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 5224,'0'0'7825,"10"-8"-7464,31-24-19,-40 32-316,0-1 1,-1 1 0,1-1 0,0 1 0,0-1 0,0 1 0,-1 0 0,1-1 0,0 1 0,0 0 0,0 0 0,0 0 0,0-1-1,0 1 1,1 0 0,-2 1-9,1-1-1,-1 0 0,0 0 1,0 0-1,1 0 0,-1 1 1,0-1-1,0 0 0,1 0 1,-1 0-1,0 1 0,0-1 1,0 0-1,1 0 0,-1 1 1,0-1-1,0 0 0,0 1 1,0-1-1,0 0 0,0 0 1,0 1-1,0-1 0,0 0 1,0 1-1,0-1 0,0 1 0,-4 19 505,-5-4-261,4-5-71,0-1 1,-1 0 0,0 0 0,0 0-1,-1-1 1,-15 15 0,22-24-168,-1 0 0,1 0 0,0 1 0,-1-1 0,1 0 0,0 0 0,0 1 0,-1-1 0,1 0 0,0 0 0,-1 1 0,1-1 0,0 0 0,0 1 1,0-1-1,-1 0 0,1 1 0,0-1 0,0 0 0,0 1 0,0-1 0,0 1 0,-1-1 0,1 0 0,0 1 0,0-1 0,0 1 0,0-1 0,0 0 0,0 1 0,1-1 0,-1 0 0,0 1 0,0-1 1,0 1-1,0-1 0,0 1 0,16 7 429,21-2-33,-36-6-408,44 1 449,-37-2-353,-1 1 0,1 0 1,0 0-1,0 1 0,0 0 0,-1 0 0,1 1 0,0 0 0,-1 0 0,0 1 1,10 4-1,-16-7-281,0 1 0,0 0 0,0 0 0,0-1 0,0 1 0,-1 0 0,1 0 0,0 0 0,0 0 0,-1 0 0,1 0 0,0 0 0,0 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3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4616,'0'0'10110,"10"-9"-9955,30-26 2,-30 26-3,-10 8-100,0 1 1,0-1 0,1 0-1,-1 0 1,0 0 0,0 0 0,0 0-1,0 0 1,1 1 0,-1-1 0,0 0-1,1 0 1,-1 0 0,1 1 0,-1-1-1,1 0 1,-1 0 0,1 1 0,0-1-1,-1 0 1,1 1 0,0-1-1,-1 1 1,1-1 0,0 1 0,0-1-1,-1 1 1,1 0 0,0-1 0,0 1-1,0 0 1,0 0 0,0-1 0,-1 1-1,1 0 1,2 0 0,28 2 164,0 1 0,47 11-1,40 4-180,311-23 95,-288-3-50,196 15 0,-212-4 645,-113-3-707,-21-2-973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3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82 6728,'0'0'5702,"-12"12"-5363,3-4-266,-7 6 122,2 0-1,0 1 0,0 0 1,-17 27-1,27-34-83,0-1 0,1 1 0,0 0 0,0 0 0,1 0 0,0 0 0,0 1 0,1-1 0,0 1 0,1-1-1,0 0 1,0 1 0,0-1 0,3 11 0,-3-17-74,1-1-1,-1 1 1,1-1 0,-1 1-1,1 0 1,-1-1 0,1 0-1,0 1 1,0-1 0,0 0-1,0 1 1,0-1 0,0 0-1,0 0 1,0 0 0,0 0-1,1 0 1,-1 0 0,0 0-1,1 0 1,2 1 0,-2-2 7,0 1 1,0-1-1,0 0 1,0 0-1,1 0 1,-1 0-1,0 0 1,0 0-1,0-1 1,0 1-1,0-1 1,1 1-1,3-3 1,2-1 80,1-1 1,-1 0-1,1-1 1,-1 0-1,11-11 1,73-78 718,-83 81-571,-9 13-21,0 7-20,0 4-176,0 1-1,1-1 0,0 1 1,1-1-1,0 1 1,5 13-1,-5-20-37,0 1 0,0-1 0,1 1 1,-1-1-1,1 0 0,0 0 0,0 0 0,0 0 0,1 0 0,-1-1 0,1 0 0,0 0 1,0 0-1,0 0 0,1 0 0,4 1 0,-4-1 10,0-1 0,0 0 0,0-1 0,0 1-1,1-1 1,-1 0 0,0 0 0,1-1 0,-1 1 0,1-1 0,-1-1 0,0 1 0,12-3-1,-10 1 21,0 0 0,0-1-1,0 0 1,0 0-1,-1-1 1,1 0-1,-1 0 1,0-1-1,7-5 1,-2-2 64,1 0 0,-2 0 1,0-1-1,0-1 0,-1 0 0,-1 0 1,0 0-1,9-26 0,-14 29-33,0 0 0,-1-1 1,0 1-1,-1-1 0,0 0 0,-1 1 1,0-1-1,-1 0 0,0 1 0,-1-1 1,0 1-1,-1-1 0,-6-15 0,2 18 313,4 7-948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3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8744,'0'0'2585,"6"10"-2210,2 7-180,0 0 1,-1 1 0,-1 0 0,0 0 0,3 21-1,-7-21 96,4 50 1366,-6-68-1626,0 1 0,0-1 0,0 1-1,0-1 1,0 0 0,0 1 0,0-1 0,0 1-1,0-1 1,0 0 0,0 1 0,0-1 0,1 1-1,-1-1 1,0 0 0,0 1 0,0-1-1,0 1 1,1-1 0,-1 0 0,0 1 0,0-1-1,1 0 1,0 1 0,6-5 727,8-19-98,10-28-204,-12 21-172,2 0 0,1 1 0,38-51 0,-46 69-144,14-17 155,-21 27-272,-1 0 0,1 1 1,0-1-1,-1 1 0,1-1 0,0 0 0,0 1 0,0-1 1,-1 1-1,1-1 0,0 1 0,0 0 0,0-1 1,0 1-1,0 0 0,0 0 0,0-1 0,-1 1 1,1 0-1,0 0 0,0 0 0,0 0 0,0 0 1,0 1-1,0-1 0,0 0 0,0 0 0,0 0 1,1 1-1,-1 0-2,0 0 1,0 0 0,-1 0 0,1 0-1,0 0 1,0 0 0,0 0 0,-1 0-1,1 0 1,0 1 0,-1-1 0,0 0-1,1 0 1,-1 1 0,1-1-1,-1 0 1,0 3 0,1 26 162,-1-23-127,0-3-35,0 22 169,1 0 0,5 32-1,-6-58-182,0 1 0,0-1 0,0 1 0,0-1 0,0 1 0,0-1 0,0 1 0,0-1 0,0 1 0,0-1-1,1 1 1,-1-1 0,0 1 0,0-1 0,0 0 0,1 1 0,-1-1 0,0 1 0,1-1 0,-1 0 0,0 1 0,1-1-1,-1 0 1,1 1 0,-1-1 0,0 0 0,1 0 0,-1 1 0,1-1 0,-1 0 0,1 0 0,-1 0 0,1 0-1,-1 1 1,1-1 0,-1 0 0,1 0 0,-1 0 0,1 0 0,-1 0 0,1 0 0,-1 0 0,1-1 0,-1 1 0,1 0-1,-1 0 1,0 0 0,1 0 0,-1-1 0,1 1 0,-1 0 0,1 0 0,-1-1 0,0 1 0,1 0 0,-1-1 0,1 1-1,-1 0 1,1-1 0,24-28 140,-21 25-103,21-28 136,-7 9 23,0 0 0,30-26-1,-47 48-183,0 0 1,0 0-1,0 0 0,0 0 0,1 1 0,-1-1 1,0 0-1,0 1 0,1-1 0,-1 1 0,0-1 1,1 1-1,-1 0 0,0-1 0,1 1 0,-1 0 0,1 0 1,-1 0-1,0 0 0,1 0 0,1 1 0,0 0 12,-1 0-1,1 0 0,-1 0 0,0 1 0,0-1 1,1 0-1,-1 1 0,0 0 0,0-1 0,3 5 1,2 2 35,-1 1 0,0 0 0,0 0 0,7 17 0,-7-9 39,0 0 0,6 29-1,-9-31 84,1-1 0,0 0 0,1 1 1,13 25-1,-18-40-171,1 1 1,-1-1 0,0 0-1,0 0 1,1 1 0,-1-1 0,0 0-1,0 0 1,1 1 0,-1-1-1,0 0 1,1 0 0,-1 0 0,0 1-1,1-1 1,-1 0 0,1 0-1,-1 0 1,0 0 0,1 0 0,-1 0-1,0 0 1,1 0 0,-1 0-1,1 0 1,-1 0 0,0 0 0,1 0-1,-1 0 1,1 0 0,-1 0-1,0 0 1,1-1 0,-1 1-1,0 0 1,1 0 0,10-10-3331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5224,'0'0'5561,"6"12"-5350,7 13-109,56 99 789,-27-51-168,-3 1 0,59 159 0,20 172 1123,-97-305-1223,-4 2 1,6 130-1,-17 208 1088,-6-308-1231,0-68 66,-2 1 0,-18 105 0,19-166-457,1-1-29,-1 0 0,1 0 0,-1 0 1,0-1-1,0 1 0,0 0 1,0-1-1,0 1 0,0-1 1,-1 1-1,-2 3 0,4-6-54,0 0-1,0 0 0,-1 0 1,1 0-1,0 0 0,0 0 0,0 0 1,0 1-1,0-1 0,-1 0 1,1 0-1,0 0 0,0 0 0,0 0 1,0 0-1,-1 0 0,1 0 1,0 0-1,0 0 0,0-1 1,0 1-1,-1 0 0,1 0 0,0 0 1,0 0-1,0 0 0,0 0 1,0 0-1,-1 0 0,1 0 1,0 0-1,0-1 0,0 1 0,0 0 1,0 0-1,0 0 0,0 0 1,-1 0-1,1 0 0,0-1 0,0 1 1,0 0-1,0 0 0,0 0 1,0 0-1,0-1 0,0 1 1,0 0-1,0 0 0,0 0 0,0 0 1,0-1-1,0 1 0,0 0 1,0 0-1,0-1 0,2-12 81,24-44-3018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6128,'0'0'7316,"7"-11"-6791,3-8-319,-3 3 235,1 1 1,0 0-1,1 1 1,1 0-1,0 0 0,14-12 1,-24 25-426,0 1 1,0 0-1,1 0 1,-1 0-1,0 0 1,0 0-1,1 0 0,-1 0 1,0 0-1,0 0 1,0 0-1,1 0 1,-1 0-1,0 0 1,0 0-1,1 1 0,-1-1 1,0 0-1,0 0 1,0 0-1,1 0 1,-1 0-1,0 0 1,0 0-1,0 1 1,0-1-1,1 0 0,-1 0 1,0 0-1,0 0 1,0 1-1,0-1 1,0 0-1,0 0 1,0 0-1,1 1 1,-1-1-1,0 0 0,0 0 1,0 0-1,0 1 1,0-1-1,0 0 1,0 0-1,0 1 1,0-1-1,0 0 1,0 0-1,0 0 0,0 1 1,0-1-1,-1 0 1,1 0-1,0 1 1,0-1-1,0 18 335,0-16-327,-18 138 896,1-22-295,16-109-559,1 1-1,0-1 1,1 0-1,0 1 1,0-1-1,1 0 1,1 0-1,-1 0 1,1 0-1,1 0 1,-1-1-1,1 1 1,1-1-1,9 12 1,-14-19-53,1 0 1,0 0 0,0 0 0,0 0 0,0 0-1,0-1 1,0 1 0,0-1 0,1 1-1,-1-1 1,0 1 0,0-1 0,0 1-1,0-1 1,1 0 0,-1 0 0,0 1-1,0-1 1,1 0 0,-1 0 0,0-1 0,0 1-1,1 0 1,-1 0 0,0 0 0,0-1-1,1 1 1,-1-1 0,0 1 0,2-2-1,3-1 26,0-1 0,-1 0 0,1 0 0,7-8 0,-9 8-14,16-15 63,-2-1 0,0 0-1,-1-2 1,-1 0 0,-1-1-1,-1 0 1,21-51-1,-9 5 358,31-124-1,-52 162-321,-5 25-75,1 0 0,-1 0 0,1 0 1,1 0-1,-1 1 0,1-1 0,0 0 1,5-9-1,-6 14-42,1 0 0,-1 0 0,0 0 0,0 0 0,1 0 0,-1 1 0,1-1 1,-1 0-1,1 1 0,-1-1 0,1 1 0,-1-1 0,1 1 0,-1 0 0,1 0 0,0-1 0,-1 1 0,1 0 0,-1 1 1,1-1-1,0 0 0,-1 0 0,1 1 0,2 0 0,37 15 19,-38-15-19,112 57 139,-111-55-262,0-1 0,-1 0 0,0 1 0,1 0 0,-1 0 0,0 0 0,-1 0 0,1 0-1,0 1 1,-1-1 0,0 1 0,0-1 0,0 1 0,2 6 0,0-3-1871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10448,'0'0'1833,"11"6"-1378,-4-3-373,3 1 63,0 1 0,-1 0 0,0 1 0,0 0 0,-1 0 0,1 1 0,-1 0 1,7 9-1,-2 2 298,-2 1 0,0 1 0,-1 0 0,10 27 1,17 35 1105,-36-81-1486,-1 0-1,0 0 1,1 0 0,-1 0 0,1 0-1,-1 0 1,1 0 0,0-1 0,-1 1-1,1 0 1,0 0 0,0-1 0,-1 1 0,1 0-1,0-1 1,0 1 0,0-1 0,1 1-1,0-1-18,-1 0 0,1-1 0,-1 1 0,1-1 0,0 0-1,-1 1 1,1-1 0,-1 0 0,0 0 0,1 0 0,-1 0 0,2-1-1,19-18-2483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1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1 11152,'0'0'1609,"-12"9"-1418,-149 129 7,-22 15 573,29-48 543,81-58 25,60-40-945,11-6-294,1-1 1,-1 1-1,0 0 1,1 0-1,-1 0 1,1 0-1,-1 0 1,1 0-1,-3 3 1,4-4 149,5-10-2129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6728,'0'0'7794,"15"-4"-7388,15-5-103,1 2 0,0 1 1,43-2-1,194 4 2835,-260 4-2948,-4 0-49,1 1 1,-1-1-1,0 0 0,1 0 0,-1-1 0,0 1 0,1-1 0,-1 0 0,0 0 0,0-1 1,0 1-1,0-1 0,0 0 0,5-3 0,-5 0 53,0 0-1,1 4-3153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9744,'0'0'5197,"12"-4"-4825,31-6 409,0 2 0,88-6-1,-87 13-100,47 2 866,-76 2-1368,-11-1-2519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4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4312,'0'0'7114,"11"-4"-6334,30-11 31,-41 15-455,1-1 0,0 1 0,0 0 0,0-1 0,0 1 0,0-1 0,0 0 1,-1 1-1,1-1 0,0 0 0,0 1 0,-1-1 0,1 0 0,-1 0 0,2-1 0,2-16 1624,-10-19-1999,4 30 770,-6-22 583,5 24-466,8 19-713,-2 0-3135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135 114 6016,'0'0'8558,"10"2"-8070,0 0-259,-1 0-1,0-1 0,1 0 1,-1-1-1,1 0 1,-1 0-1,0-1 0,1-1 1,-1 1-1,0-1 1,0-1-1,16-6 0,-22 8-166,3-2 135,-1 0 0,1 0 1,-1-1-1,0 1 0,0-1 0,6-6 1,-10 9-162,0 0 0,0-1 0,0 1 1,0 0-1,-1-1 0,1 1 0,-1-1 0,1 1 1,-1-1-1,1 1 0,-1-1 0,1 1 1,-1-1-1,0 1 0,0-1 0,0 0 0,0 1 1,0-1-1,-1 1 0,1-1 0,0 1 0,-1-1 1,1 1-1,-1-1 0,1 1 0,-1-1 1,0 1-1,1 0 0,-1-1 0,0 1 0,-1-2 1,0 1-10,0 0 1,0 0 0,0 0 0,0 0-1,-1 0 1,1 1 0,-1-1 0,1 0-1,-1 1 1,1 0 0,-1 0 0,0 0-1,0 0 1,0 0 0,1 0 0,-1 1-1,0 0 1,0-1 0,0 1 0,0 0-1,0 0 1,0 0 0,0 1 0,0-1-1,-3 2 1,-8 1 33,1 0 1,-1 2-1,-24 10 0,22-9-37,1 1-1,-1 1 0,1 0 0,1 1 0,-1 1 0,2 0 0,-18 17 1,22-18-19,5-5 15,-1 1-1,1-1 1,0 1-1,1 0 1,-7 10-1,10-14-12,0 0 0,-1 0 0,1 0 0,0 0 0,-1 0 0,1 0 0,0 0-1,0 1 1,0-1 0,0 0 0,0 0 0,0 0 0,0 0 0,0 0 0,1 0 0,-1 0 0,0 0-1,1 0 1,-1 0 0,1 0 0,-1 0 0,1 0 0,-1 0 0,1 0 0,0 0 0,-1-1-1,1 1 1,0 0 0,0 0 0,-1-1 0,1 1 0,0 0 0,0-1 0,0 1 0,0-1 0,0 1-1,0-1 1,0 0 0,0 1 0,2-1 0,35 13 233,0-1 0,74 11 0,-52-12 108,51 5 609,-74-16-616,-24-3-3548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5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7632,'0'0'5874,"-1"12"-5448,-5 50 588,-17 71 1,10-82-577,-30 105 877,0 6 397,38-143-1275,3-13-110,1 1 0,-1 0-1,1-1 1,0 10 325,26-17-160,0-2-1,32-6 1,-32 4-380,-1 1 0,33 0 0,-29 4 96,29 5 0,-51-5-151,0 1 1,0-2 0,0 1-1,9-2 1,15-1 230,-16 0-20,-6 2-4258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10952,'0'0'9915,"13"-1"-9805,44-7 30,92-10 654,-100 14-460,-46 4-301,0-1-1,0 1 1,0-1 0,-1 0 0,1 0-1,0 0 1,-1 0 0,1 0-1,0 0 1,-1-1 0,1 1-1,-1-1 1,0 0 0,3-2-1,-4-11-851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8:4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7528,'0'0'5049,"12"6"-4458,-2 0-442,-3-2-41,-1 0 1,2 0-1,-1-1 1,0 0 0,0 0-1,1-1 1,0 0 0,-1 0-1,1-1 1,10 1 0,94-6 1835,-73 1-264,78 5 1,-94 3-848,1-1-3052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9:5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 5016,'0'0'7678,"0"10"-7460,0 56 1175,-1-62-1286,0 0-1,-1 0 1,1-1 0,-1 1-1,0 0 1,0-1 0,0 1-1,0-1 1,-5 5 0,5-5-23,-9 14 77,1 0 0,1 0 0,-9 25 0,-6 10 99,-99 209 1035,106-224-1095,3 0 0,1 1 0,2 0 0,1 1 0,2 0 0,-4 61 0,12-81-89,1 0-1,1 0 1,0 0-1,10 35 0,31 70 276,-30-90-290,1-2 137,2 0 0,37 54 0,-13-21 97,-22-38-101,2-1 0,0 0 0,2-1 1,1-2-1,1 0 0,0-1 0,32 20 0,2 8 469,-58-50-690,1 1 1,-1-1 0,0 0-1,0 0 1,0 1 0,0-1-1,1 0 1,-1 0 0,0 0-1,0 1 1,0-1 0,1 0-1,-1 0 1,0 0 0,0 0-1,1 1 1,-1-1 0,0 0-1,0 0 1,1 0 0,-1 0-1,0 0 1,0 0 0,1 0-1,-1 0 1,0 0 0,1 0-1,-1 0 1,0 0 0,0 0-1,1 0 1,-1 0 0,0 0-1,1 0 1,-4-12 438,-18-24-1584,16 27-1227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19:5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5416,'0'0'11781,"5"10"-11627,4 7-41,-1 0 0,-1 1-1,8 31 1,28 180 859,-26-145-629,-9-40 176,27 83 0,-34-126-508,4 12 152,0 0 0,-1 0 0,-1 1 0,0-1 1,2 21-1,1 24 502,-3-46-515,-2-11-277,-1 0 1,1 0-1,-1 0 0,1 0 0,-1 0 1,0 0-1,0 0 0,1 0 0,-1 0 0,0 0 1,0 0-1,0 0 0,0 0 0,0 0 1,0 0-1,0 0 0,0 0 0,-1 0 1,1 0-1,0 0 0,-2 2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0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91 6728,'0'0'6629,"12"11"-6316,37 33 2,-46-42-241,-1 0 0,1 0 0,-1 0 0,1-1 0,0 1 1,0-1-1,0 0 0,0 1 0,0-1 0,0-1 0,0 1 0,0 0 0,0-1 0,0 1 0,1-1 1,-1 0-1,0 0 0,0 0 0,6-2 0,6 1 431,-12 1-450,1 0 0,-1-1 1,0 1-1,0-1 1,0 0-1,0 0 1,1 0-1,-1 0 1,-1 0-1,1-1 1,0 1-1,0-1 1,0 0-1,-1 0 0,1 0 1,-1 0-1,1 0 1,-1 0-1,0-1 1,0 1-1,0-1 1,0 0-1,-1 1 1,1-1-1,-1 0 1,1 0-1,-1 0 0,0 0 1,0 0-1,-1 0 1,1-1-1,-1 1 1,1 0-1,-1 0 1,0-1-1,0 1 1,0 0-1,-1 0 0,1 0 1,-1-1-1,0 1 1,1 0-1,-1 0 1,-1 0-1,1 0 1,0 0-1,-1 0 1,0 1-1,1-1 1,-1 0-1,0 1 0,-1-1 1,1 1-1,0 0 1,-1 0-1,1 0 1,-1 0-1,0 0 1,1 0-1,-1 1 1,-3-2-1,0 0-34,1 0 1,-1 1-1,0 0 1,1 0-1,-1 0 1,0 1-1,0 0 0,0 0 1,0 0-1,0 1 1,-1 0-1,1 0 0,0 0 1,0 1-1,0 0 1,-10 3-1,7-2-5,0 1 0,1 1 1,-1-1-1,1 1 0,0 1 0,0-1 0,-10 9 1,15-10 1,0 0 1,0 0-1,0 0 1,0 0 0,1 1-1,-1-1 1,1 1-1,0 0 1,0-1-1,0 1 1,1 0 0,-1 0-1,1 0 1,0 1-1,0-1 1,1 0 0,-1 0-1,1 8 1,-1-1 24,2 0 1,-1 1-1,1-1 1,1 0-1,0 1 1,1-1-1,0 0 1,1-1-1,0 1 1,0 0-1,1-1 0,1 0 1,-1 0-1,2-1 1,-1 0-1,1 0 1,17 16-1,-16-18 11,2-1 1,-1 0-1,1 0 0,0-1 0,0 0 0,0 0 0,1-1 0,-1-1 0,1 0 1,0 0-1,0-1 0,0-1 0,16 1 0,-3-2 128,1-1 0,-1-2 0,1 0 0,-1-1 0,24-8 0,-42 10-156,0 0 0,0-1 0,-1 0 1,1 0-1,-1 0 0,0 0 0,0-1 1,0 0-1,0 0 0,-1 0 0,0-1 0,0 1 1,7-10-1,8-20-3176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0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6928,'0'0'7754,"12"-5"-7432,39-14-14,-47 18-248,-1 0 1,0 0-1,1 0 1,-1 1 0,1-1-1,0 1 1,-1 0-1,1 0 1,-1 0 0,1 0-1,-1 1 1,1-1-1,-1 1 1,1 0 0,-1 0-1,1 0 1,-1 1-1,0-1 1,0 1 0,0 0-1,0 0 1,0 0-1,0 0 1,0 0 0,-1 1-1,1-1 1,3 6-1,-2-4-2,-2 1-1,1-1 0,-1 1 0,1-1 0,-1 1 1,0 0-1,-1 0 0,1 0 0,-1 0 0,0 0 1,0 0-1,-1 0 0,0 0 0,1 0 0,-2 0 1,0 8-1,-1-3 34,0 0 0,-1-1 0,0 1 0,-1-1 0,0 0 0,0 1 0,-1-2 0,0 1 0,0-1 0,-1 1 0,-13 13 0,19-22-82,-1 0 0,1 0 1,0 1-1,0-1 0,0 0 1,-1 1-1,1-1 0,0 1 1,0-1-1,0 0 0,0 1 0,0-1 1,0 1-1,-1-1 0,1 0 1,0 1-1,0-1 0,0 1 1,0-1-1,1 0 0,-1 1 1,0-1-1,0 1 0,0-1 0,0 0 1,0 1-1,0-1 0,1 0 1,-1 1-1,0-1 0,0 0 1,0 1-1,1-1 0,-1 0 1,0 1-1,1-1 0,-1 0 0,0 0 1,1 1-1,-1-1 0,0 0 1,1 0-1,-1 0 0,0 1 1,1-1-1,-1 0 0,0 0 1,1 0-1,-1 0 0,1 0 0,27 9 85,-21-7-41,13 3 102,0-2 0,1 0 0,-1-1 0,1-1 0,26-2 0,-9 0 404,-30 0-343,-1 0-3117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0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78 140 7232,'0'0'4650,"0"15"-4300,0 6-223,-1 7 161,5 38 1,23 222 2600,-18-138-99,-12-152-2702,1-1 0,0 1-1,0-1 1,0 0 0,0 0-1,0 0 1,0 0-1,1 0 1,-2-4 0,0 0-3,-8-17 5,2-1 1,0-1-1,2 0 0,0 0 1,-2-30-1,-2-2 85,-5-64 136,4 24-77,11 92-219,1 0 0,0 1 1,0-1-1,0 0 0,1 0 0,-1 0 0,1 0 0,1 0 0,-1 0 0,1 1 0,0-1 0,0 1 0,1-1 0,0 1 0,0 0 0,0 0 0,0 0 0,1 0 0,0 1 0,0-1 0,8-6 0,1 1-20,-1 0 0,1 1 0,1 1 0,0 0-1,0 1 1,1 0 0,16-4 0,-22 8 22,2 0 0,-1 1 0,0 1 0,0 0 0,1 0 0,-1 1 0,1 0 0,-1 1 0,0 0 0,1 0 0,-1 2 0,0-1 0,0 1 0,0 0 0,18 10 0,-25-11-5,0 0 1,0 1-1,0-1 0,-1 1 1,1 0-1,-1 0 1,1 0-1,-1 0 1,0 0-1,0 0 0,0 0 1,-1 1-1,1-1 1,-1 1-1,0 0 0,0-1 1,0 1-1,0 0 1,-1-1-1,0 1 1,1 0-1,-2 4 0,1 4 33,-1 1-1,0-1 0,-1 1 0,0-1 0,-6 16 0,4-16-8,-1-1-1,0 0 1,-1 0-1,0-1 1,-1 1-1,0-1 1,0-1-1,-1 1 1,-1-1-1,-10 9 1,-13 8 208,-56 37 0,69-51-129,8-3 37,11-5-38,18-3 19,5 1-104,-8 1-31,1 1 0,-1 1 0,0 0 0,0 1 0,-1 0 0,0 2 1,0-1-1,0 2 0,23 18 0,-29-19-11,0-1 0,0 1 0,-1 0 0,0 1 0,0 0 0,6 13 0,-10-17 4,0 0 1,-1 1-1,0 0 0,0-1 1,0 1-1,-1 0 0,0 0 1,0 0-1,-1 0 1,1 0-1,-1 0 0,0 0 1,-2 10-1,1-10 18,0 0 1,-1 0-1,0 0 0,0-1 1,0 1-1,-1-1 0,1 1 1,-1-1-1,-1 0 0,1 0 1,-1 0-1,0 0 0,0-1 1,0 1-1,0-1 0,-1 0 1,0 0-1,0-1 0,-10 6 1,8-6 26,-1 0 0,1 0 0,-1-1-1,0 0 1,0 0 0,0-1 0,0 0 0,0-1 0,0 1 0,0-2 0,0 1 0,-15-3 0,-2 0 79,-36-8 263,61 11-378,1-1 1,-1 1-1,0 0 1,0 0-1,0 0 1,0 0-1,0 0 1,0 0 0,0 0-1,0-1 1,0 1-1,0 0 1,0 0-1,0 0 1,0 0-1,0 0 1,0 0 0,0-1-1,0 1 1,0 0-1,0 0 1,0 0-1,0 0 1,0 0-1,0 0 1,0-1-1,0 1 1,0 0 0,0 0-1,0 0 1,0 0-1,0 0 1,0 0-1,0-1 1,-1 1-1,1 0 1,0 0 0,0 0-1,0 0 1,0 0-1,0 0 1,0 0-1,0 0 1,-1 0-1,1 0 1,0 0-1,0 0 1,0 0 0,0-1-1,11-4-2300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0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10152,'0'0'5396,"-10"11"-5002,-8 4-234,5-3 36,-1 0-1,-11 15 1,22-23-115,1-1 0,-1 1-1,0 0 1,1 0 0,0 0 0,0 0 0,0 0 0,0 1-1,1-1 1,0 0 0,0 1 0,0-1 0,0 1 0,0 7 0,1-9-23,1-1 1,-1 1-1,0 0 1,1 0 0,-1-1-1,1 1 1,0 0 0,0-1-1,0 1 1,1-1 0,-1 1-1,0-1 1,1 0-1,0 1 1,-1-1 0,1 0-1,0 0 1,0 0 0,0 0-1,0-1 1,1 1 0,-1 0-1,0-1 1,5 2-1,0 0 51,0-1-1,0 1 1,0-2-1,1 1 1,-1-1-1,0 0 1,1-1-1,-1 0 1,0 0-1,14-2 1,-14 1-47,-1 0 0,0 0 0,0-1 0,0 0 0,0 0 0,0 0 0,-1-1 0,1 0 0,0 0 0,-1 0 0,0-1 0,9-7 0,-11 7 24,1-1 0,0 1-1,-1-1 1,0 1 0,0-1-1,0 0 1,-1 0 0,1-1-1,1-7 1,-3 11-63,-1 1 0,0-1 1,0 1-1,1-1 0,-1 1 0,0-1 0,0 1 0,-1-1 0,1 1 1,0-1-1,0 1 0,-1-1 0,1 1 0,-1-1 0,0 1 0,1-1 1,-1 1-1,0 0 0,0-1 0,1 1 0,-1 0 0,0 0 0,0 0 1,-1 0-1,1 0 0,0 0 0,0 0 0,0 0 0,-1 0 0,1 0 1,0 0-1,-1 1 0,1-1 0,-1 1 0,1-1 0,-1 1 1,1 0-1,-1-1 0,-1 1 0,-8-3 53,0 0 0,0 1 0,0 1 1,0 0-1,0 0 0,0 1 0,-20 2 0,8 1 14,13-2-46,1 1 1,0-1-1,0 2 1,-18 5-1,34-14-461,-3 3-2674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0:1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124 641 3808,'0'0'10888,"-10"11"-10503,0-2-288,1-1-11,1 1 0,0 0 0,0 0 1,1 1-1,1 0 0,-8 14 0,6-6 76,0 0 1,2 0-1,0 1 1,2 0-1,0 0 1,0 0-1,2 0 1,1 1-1,0-1 1,1 1-1,2-1 1,0 0-1,8 36 0,-9-48-86,1-1 0,1 1 0,-1-1 0,1 1 0,1-1 0,-1 0 0,1 0 0,7 9 0,-10-13-49,0-1 0,1 1 1,-1-1-1,1 0 0,0 1 0,-1-1 1,1 0-1,0 0 0,-1 0 0,1 0 0,0 0 1,0-1-1,0 1 0,0 0 0,0-1 1,0 0-1,0 1 0,0-1 0,0 0 1,0 0-1,0 0 0,0 0 0,0-1 0,0 1 1,0 0-1,0-1 0,0 1 0,0-1 1,0 0-1,0 0 0,0 0 0,-1 0 0,3-1 1,4-4 43,0 1 0,-1-1 1,0 0-1,0-1 0,-1 0 1,0 0-1,0 0 0,8-13 1,0-6 183,16-38-1,0-1 169,-26 57-344,-2 1 0,1-1-1,-1 1 1,-1-1 0,1 0-1,-1 1 1,-1-1 0,1 0-1,-2-11 1,2 46 35,0-1 0,2 0 0,1 0 1,14 49-1,-18-73-112,1 0 1,0 0 0,0 0-1,0 0 1,0 0-1,0-1 1,0 1 0,0 0-1,0-1 1,1 1 0,-1-1-1,1 1 1,-1-1 0,1 0-1,-1 0 1,1 1-1,0-1 1,0 0 0,-1-1-1,1 1 1,0 0 0,0 0-1,0-1 1,0 1 0,0-1-1,0 0 1,0 1-1,0-1 1,0 0 0,0 0-1,0-1 1,0 1 0,0 0-1,0-1 1,0 1 0,0-1-1,2 0 1,2-1 4,-1 0 0,1 0 0,-1-1 0,1 0 0,-1 0 0,0 0 0,0-1 0,0 1 0,-1-1 0,1 0 0,5-8 0,0-2 46,-1 0 0,-1-1 0,0 0 0,-1-1 0,-1 1 0,0-1 1,-1 0-1,-1-1 0,-1 1 0,0-1 0,-1 0 0,0-30 0,-3 40-35,1-3 22,0 10-39,1-1 0,0 1 0,-1 0 0,1-1 0,-1 1 0,1 0 0,0 0 0,-1-1 0,1 1 0,-1 0 0,1 0 0,0 0 0,-1 0 0,1 0 0,0 0 0,-1 0 0,1 0-1,0 0 1,-1 0 0,1 0 0,0 0 0,0 1 0,15 1-1,-1 0 0,1-1 0,0-1 0,0 0 0,-1-2 0,1 1 0,-1-2 0,1 0 0,21-8 0,-25 7 0,0-1 0,0-1 0,-1 0 0,0 0 0,0-1 0,-1 0 0,0-1 0,0 0 0,0-1 0,-1 0 0,-1-1 0,11-13 0,-1-3 1,-1 0-1,0-1 1,-3-1-1,0-1 1,-2 0-1,-1 0 1,15-61-1,-15 21 82,-2 1-1,-1-95 0,-9 157-83,0 5-5,-5 13-13,-3 19-16,-43 205-47,24-102-6,25-117 77,-72 407-135,72-387 190,4-16 102,22-72-16,-16 33-80,1 0 1,0 1-1,2 0 0,11-16 0,-7 16-3,0 0-1,21-17 1,-34 33-43,0 0 0,0 0 0,-1 0 0,1 0 0,0 1 0,0-1 0,0 0 0,0 0 0,1 1-1,-1-1 1,0 1 0,0-1 0,0 1 0,0 0 0,1-1 0,-1 1 0,0 0 0,0 0 0,0 0 0,1 0-1,-1 0 1,0 0 0,0 0 0,1 0 0,-1 0 0,0 1 0,0-1 0,0 0 0,1 1 0,-1-1 0,0 1 0,0-1-1,0 1 1,0 0 0,0 0 0,0-1 0,0 1 0,0 0 0,0 0 0,-1 0 0,1 0 0,0 0 0,0 0 0,-1 0-1,1 0 1,0 2 0,4 6 2,-1 0 0,0 1-1,0 0 1,2 14 0,-3-14-4,-1-3-1,0-1 0,0 0 0,1 0 0,-1 0 0,2-1 0,-1 1 0,0-1 0,1 1 0,6 5 0,-7-8-3,0 0 0,1 0 0,-1 0 1,1-1-1,0 1 0,0-1 0,0 0 1,0 0-1,0-1 0,0 1 0,1-1 1,-1 0-1,0 0 0,8 1 0,-3-2 9,-1 0-1,0-1 0,1 0 0,-1 0 1,0-1-1,1 0 0,-1 0 1,0-1-1,-1 0 0,1 0 0,14-9 1,3-4 111,44-37 0,-65 49-95,0 0 1,0 0 0,0 0 0,-1 0-1,1-1 1,-1 1 0,0-1 0,0 0 0,-1 0-1,0 0 1,1 0 0,1-10 0,-4 14-18,0 1 0,1-1 0,-1 0 0,0 1 0,0-1 0,0 1 1,0-1-1,0 0 0,0 1 0,0-1 0,0 0 0,0 1 0,0-1 1,0 1-1,-1-1 0,1 0 0,0 1 0,0-1 0,-1 1 1,1-1-1,0 1 0,0-1 0,-1 1 0,1-1 0,-1 1 0,1-1 1,-1 1-1,0-1 0,0 0 1,0 1-1,0 0 1,0-1 0,0 1-1,-1 0 1,1 0 0,0 0 0,0 0-1,0 0 1,-1 0 0,1 0 0,0 0-1,-2 1 1,-2 0 0,1 0 0,-1 1 0,1 0 0,0 0 0,0 0 0,-7 4 1,6-1-5,-1 1 0,1-1 0,0 1 0,1 0 0,-1 1 0,1-1 0,0 1 0,1 0 0,0 0 0,0 0 0,0 0 0,-2 12 0,3-10 0,0 1 0,1 0 0,0 0 0,1 0 0,0 0 0,0-1 0,1 1 0,0 0 0,4 13 0,-4-20 2,-1 0-1,1-1 0,0 1 1,0 0-1,0-1 0,1 1 1,-1-1-1,0 1 0,1-1 1,0 0-1,0 1 0,-1-1 1,1 0-1,0 0 0,1 0 1,-1-1-1,4 4 0,-3-4 2,0 0 0,-1-1 0,1 1 0,0-1-1,-1 1 1,1-1 0,0 0 0,-1 0 0,1 0 0,0 0-1,-1-1 1,1 1 0,0-1 0,-1 0 0,1 1 0,0-1 0,-1 0-1,3-2 1,28-14 90,-1-2-1,42-31 1,-9 5 79,-62 43-164,1 0 8,-1-1-1,1 1 1,-1 0 0,1 0-1,0 1 1,6-3 0,-9 4-16,0 0 0,0 0 0,0 0 0,0 0 1,0 0-1,0 0 0,0 0 0,0 1 0,0-1 0,0 0 1,0 1-1,0-1 0,0 0 0,-1 1 0,1-1 0,0 1 1,0-1-1,0 1 0,-1 0 0,1-1 0,0 1 0,-1 0 1,1-1-1,0 1 0,-1 0 0,1 0 0,-1 0 1,1 0-1,-1-1 0,0 1 0,1 0 0,-1 0 0,0 2 1,4 8 8,-1 1 1,-1 0 0,0 0 0,1 23-1,2 19 49,-5-53-58,0 0-1,0 0 1,1 0-1,-1 0 1,0 0 0,0 0-1,1-1 1,-1 1-1,0 0 1,1 0-1,-1 0 1,1 0 0,-1 0-1,1-1 1,0 1-1,-1 0 1,1 0-1,0-1 1,-1 1 0,1 0-1,1 0 1,-1-1 0,0 0 1,0 0 0,0 0 0,0 0-1,-1 0 1,1 0 0,0 0 0,0 0-1,0 0 1,0 0 0,0-1 0,-1 1-1,1 0 1,0-1 0,0 1 0,-1-1-1,1 1 1,0-1 0,0 0-1,6-5 27,-1 0-1,0 0 1,9-13-1,-11 14-13,27-40 88,-23 32-58,0 0-1,1 1 0,1 1 1,19-20-1,-29 31-43,0 0 0,1 0 1,-1-1-1,0 1 0,0 0 0,1 0 1,-1 0-1,0 0 0,1 0 0,-1-1 1,0 1-1,0 0 0,1 0 0,-1 0 1,0 0-1,1 0 0,-1 0 0,0 0 1,1 0-1,-1 0 0,0 0 0,1 0 1,-1 0-1,0 0 0,1 0 0,-1 1 1,0-1-1,0 0 0,1 0 0,-1 0 1,0 0-1,1 0 0,-1 1 0,0-1 1,0 0-1,1 0 0,-1 1 0,0-1 1,0 0-1,0 0 0,0 1 0,1-1 1,-1 0-1,0 0 0,0 1 0,0-1 1,0 0-1,0 1 0,0-1 0,0 0 1,1 1-1,-1-1 0,0 1 0,4 23 10,-3-19-5,3 39 46,-3-32-43,-1-1 0,2 0 0,0 0 0,0 1 0,1-1 0,0 0 0,1-1 0,9 21 0,-9-25-11,0 1 0,0-1 0,1 0 0,-1 0 0,1-1 0,1 0 0,8 8 0,-10-11 10,-1 0 0,1 0 0,0 0 0,0 0 1,0-1-1,0 1 0,0-1 0,0 0 0,0 0 0,0-1 0,0 1 0,0-1 0,0 0 0,8-1 1,3-1 56,0-1 1,-1-1 0,0 0 0,0-1 0,0 0 0,-1-1 0,1 0 0,22-16 0,15-18-3405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5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50 3808,'0'0'9401,"-2"-10"-8700,-2-29 30,3 76 2684,0 16-2910,4-3 206,14 68 0,0 5 149,-12-68-169,20 91 0,-14-82 63,-10-48-355,2 0 0,7 26 1,-4-30 2470,-9-15-2843,2-1 0,-1 0-1,0 1 1,1-1 0,-1 0-1,1 1 1,0-1 0,0-5-1,-1 2 6,-74-235 353,5 14 103,29 60 0,42 167-482,0 0 0,0 0 0,-1 0 0,1 0-1,0 0 1,0-1 0,0 1 0,1 0 0,-1 0-1,0 0 1,0 0 0,1 0 0,-1 0-1,0-1 1,1 1 0,-1 0 0,1 0 0,-1 0-1,1 0 1,0 0 0,1-1 0,0 0-3,-1 1 1,1 0-1,0 0 0,0-1 1,0 1-1,0 0 1,0 1-1,1-1 1,-1 0-1,3 0 0,6-1-8,0 1 0,0 0-1,18 2 1,-26-1 5,24 2-10,0 0-1,0 2 0,-1 1 0,1 1 0,-1 2 0,26 10 0,-36-11 1,-1 0-1,0 1 1,0 0-1,-1 2 1,-1-1-1,1 2 1,-1 0-1,-1 0 1,0 1-1,20 26 0,-30-34 9,1 0 0,-1 0 0,0 0 0,0 0 0,0 0-1,0 0 1,-1 1 0,1-1 0,-1 1 0,0-1 0,-1 1-1,1-1 1,-1 1 0,0-1 0,-1 9 0,0-7 1,0 0 0,-1 0 0,0 0 0,-1 0 0,1 0 0,-1 0 0,0-1 1,0 1-1,-1-1 0,-4 6 0,-9 7 14,-1 0 0,0-2 0,-2 0 0,-31 21 0,36-27 5,-66 43 173,80-53-188,1 0 1,-1 1-1,1-1 1,-1 0-1,1 1 1,-1-1-1,1 1 1,-1-1-1,1 0 1,-1 1-1,1-1 1,-1 1-1,1-1 1,0 1-1,-1 0 1,1-1-1,0 1 1,0-1 0,0 1-1,-1-1 1,1 1-1,0 0 1,0-1-1,0 1 1,0 0-1,0-1 1,0 2-1,0-1 1,1 0 0,-1 1 0,1-1 0,-1 0 0,1 0 1,0 0-1,0 1 0,-1-1 0,1 0 0,0 0 0,0 0 0,2 1 0,5 5 10,1-1 0,17 11 0,-14-10 3,14 13-2,-1 1 0,0 0-1,21 27 1,-36-37-12,-4-5-2,9 9 4,-1 1 1,17 24-1,-28-37-4,-1 0 0,0 0 0,-1 0-1,1 0 1,0 1 0,-1-1 0,0 0 0,0 0 0,2 8-1,-3-9 2,-1 0-1,1 0 0,0 0 0,-1 0 0,0 0 0,1 0 0,-1-1 0,0 1 0,0 0 1,0 0-1,0 0 0,0-1 0,0 1 0,-1-1 0,1 1 0,-1-1 0,1 1 1,-1-1-1,-2 2 0,-6 5 20,0-1 1,0 0 0,0-1-1,-1 0 1,0-1-1,-1 0 1,1-1 0,-1 0-1,-17 3 1,-8-1 100,-66 3 0,66-7-62,-56-2 12,70-3-273,14 1-133,6 1 62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0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4 153 5824,'0'0'7936,"-1"-10"-7559,-1-33 8,2 41-341,1 0 1,0-1-1,-1 1 0,1 0 0,0 0 0,0 0 0,0 0 0,0 0 1,1 0-1,-1 0 0,0 0 0,1 1 0,-1-1 0,1 1 1,0-1-1,0 1 0,-1-1 0,1 1 0,0 0 0,0 0 0,4-2 1,4-3 185,-1 0-19,0-1 0,0 2 0,0-1 0,1 1 0,0 1 0,0 0 0,0 0 1,0 1-1,1 0 0,0 1 0,-1 0 0,1 0 0,21 1 0,-28 2-162,-1 0 0,1 0 0,-1 1 0,1-1-1,-1 1 1,0 0 0,0 0 0,0 0 0,0 0-1,0 0 1,0 1 0,-1-1 0,1 1-1,-1 0 1,1 0 0,-1 0 0,0 0 0,0 0-1,-1 1 1,1-1 0,-1 0 0,1 1 0,-1-1-1,0 1 1,0-1 0,0 5 0,-1 2-8,-1 0 0,0 1 0,0-1 1,-1 0-1,-1 0 0,1 0 0,-2 0 0,1-1 1,-1 1-1,-1-1 0,0 0 0,0 0 1,-1-1-1,0 1 0,0-1 0,-1-1 0,0 1 1,0-1-1,-1 0 0,0-1 0,0 0 0,-17 10 1,-20 12 678,59-27-650,-1 1 0,0 0 0,14 4 1,22 4 134,-25-8 117,46 11 0,-33 1-3152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1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5416,'0'0'10226,"2"11"-9964,1 6-18,1 0 0,0-1 0,13 30 1,29 35 1099,-18-33-856,-5-3-192,-13-25-139,0 0 0,18 24 1,-3-7 161,32 65 0,-18-30-55,32 80 229,-37-74-223,-19-40-48,-2 1-1,10 41 1,7 26 217,-20-73-295,-1 0-1,-2 0 1,-1 1 0,-2-1 0,0 44-1,-5-20 57,-2 0 0,-15 75-1,13-107-103,-1 0 0,-2-1 0,-20 46 0,-45 66 98,15-29-104,41-74-27,-1 0 0,-31 44 1,39-65-21,-6 9 34,-20 32 0,35-52-84,1 0 1,-1 0-1,1 0 0,0 0 1,-1 0-1,1 0 1,0 0-1,-1 0 0,1 0 1,0 0-1,0 0 0,0 0 1,0 0-1,0 0 0,0 0 1,0 0-1,1 1 1,3 5-3387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1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1 444 6824,'0'0'9726,"6"-12"-9407,48-85 565,-46 85-657,1 0 1,15-17 0,8-12 230,-31 40-432,1-1 1,-1 1-1,0 0 1,0-1-1,1 1 0,-1 0 1,0 0-1,1 0 0,-1 0 1,1 0-1,0 0 0,-1 1 1,1-1-1,0 0 0,-1 1 1,1-1-1,3 1 0,13-7 397,-17 7-413,0 0 0,-1 0 0,1 0 0,-1 0 0,1 0 0,-1 0 0,1 0 0,-1 0 0,1 1 0,-1-1 0,1 0 0,-1 0 0,1 1 0,-1-1 0,1 0 0,-1 1 0,1-1 0,-1 1 0,0-1 0,1 0 0,-1 1 0,0-1 0,1 1 0,-1-1 0,0 1 0,1-1 0,-1 1 0,0-1 0,0 1 0,0 0 0,9 20 126,2 20 16,-6-20-71,1-1 0,10 25 1,5 15 43,-19-49-89,2 0 1,-1-1 0,1 1-1,1-1 1,0 0-1,12 19 1,-12-22 14,1 0-1,0 0 1,0-1 0,0 0-1,1 0 1,0-1 0,0 1-1,1-2 1,-1 1 0,1-1-1,0 0 1,0 0 0,1-1-1,-1-1 1,12 3 0,-14-3-9,-1-1 0,0 0 0,1-1 0,-1 0 0,1 1 0,-1-2 0,1 1 0,-1-1 0,1 0 0,-1 0 0,0 0 0,1-1 1,-1 1-1,0-1 0,0-1 0,0 1 0,0-1 0,-1 0 0,8-5 0,-3 0 6,1-1 0,-2 0 0,1-1 0,-1 0 0,-1 0 0,1 0 0,-2-1 0,0 0 0,0 0 0,-1-1 0,0 0 0,-1 0 0,0 0 0,3-21 0,-1-13 123,-1 0-1,-3-78 1,-2 87-38,-4-6 45,2 36-144,1 0-1,0-1 1,1 1-1,0-1 0,0 1 1,0 0-1,1-1 0,0 1 1,4-14-1,-4 19-33,-1 1 0,1 0 0,0 0 0,0 0-1,-1-1 1,1 1 0,0 0 0,0 0 0,0 0-1,0 0 1,0 0 0,0 0 0,0 1 0,1-1 0,-1 0-1,0 1 1,0-1 0,1 0 0,-1 1 0,0 0-1,1-1 1,-1 1 0,0 0 0,1-1 0,-1 1 0,1 0-1,-1 0 1,0 0 0,3 1 0,4 0-15,0 1-1,0 0 1,0 0 0,10 5 0,13 4 0,45 7 75,-75-18-76,-1 1 0,1-1 0,0 0 0,-1 1 0,1-1-1,-1 1 1,1-1 0,0 1 0,-1-1 0,1 1 0,-1-1 0,1 1-1,-1 0 1,0-1 0,1 1 0,-1 0 0,0-1 0,1 1-1,-1 0 1,0 0 0,0-1 0,1 1 0,-1 0 0,0 0 0,0-1-1,0 1 1,0 0 0,0 0 0,0-1 0,0 1 0,-1 0 0,1 0-1,0 1 1,-1 4-2660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2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8840,'0'0'5106,"12"-9"-4796,40-24 3,-49 31-260,0 1 1,-1-1 0,1 1-1,0 0 1,0 0 0,1 0-1,-1 1 1,0-1-1,0 1 1,0-1 0,0 1-1,1 0 1,-1 0-1,0 1 1,0-1 0,0 1-1,0-1 1,0 1-1,0 0 1,0 0 0,0 1-1,0-1 1,5 3-1,-4-1 40,0 0 0,0 1 0,0-1 0,0 1-1,-1 0 1,0 0 0,0 0 0,0 0 0,0 0 0,0 1-1,-1-1 1,2 6 0,17 54 729,6 18 1020,-26-81-1797,-1 0 1,1 0-1,0 0 1,-1 0-1,1 0 1,0 0-1,0 0 1,0 0-1,0 0 0,0 0 1,0-1-1,0 1 1,0 0-1,0 0 1,0-1-1,0 1 0,0-1 1,0 1-1,1-1 1,-1 0-1,0 1 1,0-1-1,1 0 1,-1 0-1,1 0 0,33-4-588,-21 1-1804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2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1 8432,'0'0'2068,"-12"12"-1774,-177 154 1064,-68 26 1091,239-179-2147,10-7 8,-1 0 0,1 0 0,-1-1-1,0 0 1,-15 6 0,23-10-294,1-1 0,0 0 1,0 0-1,0 0 0,-1 0 0,1 0 0,0 1 0,0-1 0,0 0 0,-1 0 1,1 0-1,0 0 0,0 0 0,0 0 0,-1 0 0,1 0 0,0 0 0,0 0 1,-1 0-1,1 0 0,0 0 0,0 0 0,0 0 0,-1 0 0,1 0 0,0 0 1,0 0-1,-1-1 0,1 1 0,0 0 0,0 0 0,0 0 0,-1 0 1,1 0-1,0-1 0,0 1 0,0 0 0,0 0 0,0 0 0,-1 0 0,1-1 1,0 1-1,0 0 0,0 0 0,0 0 0,0-1 0,0 1 0,0 0 0,0 0 1,0-1-1,0 1 0,0 0 0,0 0 0,0-1 0,3-8-2032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2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4912,'0'0'13030,"12"-8"-12707,41-27-29,-48 32-227,2 0-1,-1 0 1,0 0-1,0 1 0,1 0 1,-1 0-1,1 1 0,0-1 1,9 1-1,7-2 120,13-4 165,0 2 1,0 2 0,0 1 0,48 4-1,-61-1-160,-17-1-123,1 0 0,-1 1 0,0 0 1,0 0-1,6 2 0,3-2 74,-14-1-108,0-1 0,0 1 1,0 0-1,0 0 0,0 0 0,0 0 0,0 0 1,0 0-1,0 0 0,0 0 0,0 1 1,0-1-1,0 0 0,0 0 0,0 1 1,0-1-1,0 1 0,-1-1 0,1 1 0,0-1 1,0 1-1,0 0 0,-1-1 0,2 2 1,-20 9-3550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2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5720,'0'0'10146,"14"-5"-9787,47-17-5,-55 19-269,2 1 0,-1 0 0,0 1 0,0 0 0,0 0 0,1 0 0,-1 1 0,12 1 0,4 0 108,53 1 335,75-4 400,-90-1-568,-36 2-130,-1 0 0,45-10-1,-66 11-227,0-1-1,0 1 1,-1 0 0,1 0-1,0 0 1,0 0 0,0 0-1,3 1 1,4 2-2601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3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35 150 4616,'0'0'6630,"11"0"-6366,12 0-166,59-4 790,-73 3-765,-1 0-1,0-1 0,0 0 0,1 0 1,-2-1-1,1 0 0,0 0 1,9-6-1,-14 7-71,0 0 0,-1 0 0,1 0 0,-1-1 0,0 1 0,0-1 0,0 0 1,0 1-1,0-1 0,0 0 0,-1 0 0,1 0 0,-1 0 0,0 0 0,0-1 0,0 1 0,0 0 0,-1-1 0,1-5 1,-1 7-34,0 0 1,0-1 0,-1 1 0,1-1 0,-1 1 0,1 0 0,-1-1 0,0 1 0,0 0 0,0 0 0,0 0 0,0 0 0,0 0-1,-1 0 1,1 0 0,-1 0 0,1 0 0,-1 0 0,0 1 0,0-1 0,0 1 0,0-1 0,0 1 0,0 0 0,0 0 0,0 0-1,0 0 1,0 0 0,-4 0 0,1 0-1,-1 0 0,1 0-1,-1 1 1,1 0 0,-1 0-1,1 0 1,-1 1 0,1 0-1,-1 0 1,1 1 0,0-1-1,-1 1 1,1 0 0,0 0-1,0 1 1,0 0 0,1-1-1,-1 2 1,1-1 0,-7 6-1,0 1 33,1 0-1,0 0 1,1 1-1,0 0 1,1 1-1,0-1 0,-7 15 1,-9 39 221,23-60-237,0 0 0,0 0 1,0 0-1,1 0 1,0 0-1,0 0 1,0 0-1,0 0 1,1 0-1,0 0 1,0 0-1,2 6 1,-2-7-1,1 0 0,-1 0 0,1-1 0,-1 1 0,1 0 0,1-1 0,-1 0 0,0 1 0,1-1 0,-1 0 0,1 0 1,0 0-1,0-1 0,0 1 0,6 3 0,8 1 63,-1 0 0,1-1 0,0-1 0,0 0 0,28 3 0,-34-6-56,14 2 212,46 2 0,-58-3-28,-12-3-393,0 1-1,0-1 0,0 0 1,0 1-1,0-1 0,0 0 1,0 0-1,1 0 0,-1 0 1,0 0-1,0 0 0,0 0 1,1-1-1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35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4616,'0'0'6872,"-9"11"-6590,-3 0-194,7-6-52,0 0-1,1 0 1,-1 0 0,1 0 0,0 1 0,0 0-1,1-1 1,-1 1 0,1 1 0,1-1 0,-4 9 0,-20 82 534,11-35 4,-28 67 0,30-92-53,-14 72-1,16-63 15,3 19 778,8-65-1292,0 0 0,0 0 0,0 0 0,0 0 0,0 0 0,0 1 0,0-1 0,0 0 0,0 0 0,0 0 0,0 0 0,0 1 0,0-1 0,0 0-1,0 0 1,0 0 0,0 0 0,0 1 0,0-1 0,0 0 0,0 0 0,0 0 0,0 0 0,1 0 0,-1 1 0,0-1 0,0 0 0,0 0 0,0 0-1,0 0 1,0 0 0,1 0 0,-1 0 0,0 0 0,0 0 0,0 1 0,0-1 0,0 0 0,1 0 0,9-1 366,19-12-331,-7 4 15,120-20 120,-100 22-110,0-1 0,72-25 0,-108 31-53,-3 0 13,1 0-1,0 1 1,0 0 0,0 0-1,0 0 1,0 0-1,6 0 1,-6 0 38,-4 2-285,0 4-2293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3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7936,'0'0'4898,"14"-3"-4483,0-1-383,46-9 1501,83-31-1,-118 31-959,-20 10-397,0 0 0,0 0 0,0 1-1,10-3 1,-1-4 474,-9 6-3369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5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7632,'0'0'13982,"-2"10"-13457,-6 129 849,6-57-638,0-54 102,5 47 1,-4-44 172,-3-26-449,-1-21-497,-13-52-1959,15 60 94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36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6424,'0'0'3828,"12"-3"-3319,79-21 1837,177-23 0,-230 38-1615,-30 7-387,0 0 0,0 0 0,16-1-1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3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5416,'0'0'9389,"11"-1"-9161,202-16 1658,-106 9-1380,104-15 659,-175 18-836,54 0 1,-65 4-218,57-2 156,323-29 238,-310 21-396,13-2 46,109-28 89,12 6-34,-97 28-138,-102 5-26,1 1 1,-1 2-1,1 0 1,56 12-1,2-3 86,-25-4-43,2 1 114,-67-3-157,-3-2-2886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4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 4312,'0'0'9302,"10"0"-8979,41-2 1028,-51 4-1246,0 0 0,0-1 1,0 1-1,0 0 1,0-1-1,-1 1 1,1-1-1,-1 1 1,1-1-1,-1 1 0,0 1 1,-47 67 644,44-65-720,-43 62 382,43-59-353,-1 0 0,2 0 0,-1 1 0,1-1 0,0 1 0,-3 16 0,5-19-22,0 0-1,0 0 0,1 0 1,-1 0-1,1 0 1,1 0-1,-1 0 0,1 0 1,0 0-1,0 0 1,1-1-1,0 1 0,0 0 1,0-1-1,1 1 1,-1-1-1,1 0 0,1 0 1,-1 0-1,1 0 1,0-1-1,5 6 0,-8-9-16,0 1 0,1-1 0,-1 1 0,1-1-1,0 0 1,-1 0 0,1 0 0,0 0 0,0 0-1,-1 0 1,1 0 0,0 0 0,0-1 0,0 1-1,0-1 1,0 1 0,0-1 0,0 0-1,0 0 1,0 0 0,0 0 0,0 0 0,0 0-1,0-1 1,3 0 0,-2-1-10,1 1 1,-1-1-1,0 0 1,0 0-1,0 0 0,0-1 1,-1 1-1,1-1 0,-1 1 1,1-1-1,-1 0 1,0 0-1,3-5 0,5-9-2479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43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11152,'0'0'3544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45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71 6128,'0'0'6324,"-10"1"-5986,3 0-258,1 0-1,-1 0 1,1 0 0,-1 1-1,1 0 1,-1 0-1,1 1 1,0 0 0,0 0-1,0 0 1,1 1-1,-1 0 1,1 0-1,0 0 1,-9 10 0,6-2 66,0 1 1,0-1 0,2 1 0,-1 1 0,2-1 0,0 1 0,0 0 0,-2 17-1,5-23-60,1 0-1,0 0 0,0 0 1,1 0-1,0 0 0,0 1 0,1-1 1,0 0-1,1 0 0,-1 0 1,2 0-1,-1-1 0,1 1 1,0-1-1,1 1 0,4 7 0,-6-11-51,1-1-1,-1 0 1,0 0-1,1-1 1,-1 1-1,1-1 1,0 1-1,0-1 1,0 0-1,0 0 1,1 0-1,-1 0 0,0-1 1,1 1-1,-1-1 1,1 0-1,-1 0 1,5 1-1,-3-2-5,0 0-1,0 0 1,1-1-1,-1 0 1,0 1-1,0-2 1,0 1 0,-1 0-1,1-1 1,0 0-1,8-5 1,1-2 28,1-1 0,-1 0 0,-1-1 0,0-1 0,-1 0 0,19-24 0,-17 16 136,-1 0 1,-1 0-1,18-42 0,-27 39 83,-3 17-37,1 7 61,1 3-284,0 0-1,0 0 0,0 0 0,1-1 1,-1 1-1,1 0 0,4 3 0,6 9 31,-5-6-20,0 0 0,0 0 0,1-1 1,0 0-1,0-1 0,21 13 0,-28-19-15,1-1-1,0 0 1,-1 0-1,1 0 0,0 0 1,0 0-1,0-1 1,0 1-1,0-1 1,0 0-1,-1 0 1,1 0-1,0 0 1,0 0-1,0-1 1,0 1-1,0-1 1,0 0-1,0 0 1,-1 0-1,1 0 1,0-1-1,-1 1 1,1 0-1,-1-1 1,1 0-1,1-2 1,2 0 24,-1-1 0,0 0 0,-1 0 1,1-1-1,-1 1 0,0-1 1,0 0-1,-1 0 0,0 0 0,4-8 1,-4 0 23,0 0 1,0-1 0,-2 1 0,0-1 0,0 1-1,-1-1 1,-1 1 0,0-1 0,-1 1-1,-1 0 1,-8-25 0,10 36-35,0 0 1,0 0-1,-1 1 1,1-1-1,-1 0 1,0 1-1,1-1 1,-6-3-1,7 5-63,19 5-721,-10 0-2089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4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10344,'0'0'1560,"2"10"-1362,6 36 396,-2 1 1,-2 0-1,-1 0 0,-7 76 0,3-73 1156,1-49-1176,1-3-308,22-75 573,-2 8-488,-6 24-104,23-56 270,-33 90-379,1 1 0,-1 0-1,2 0 1,-1 1 0,1 0 0,1 0 0,9-10-1,-16 19-114,0-1 0,-1 1 0,1-1 0,-1 0 0,1 1 0,0-1 0,-1 1 0,1 0 0,0-1 0,0 1 0,-1-1 0,1 1-1,0 0 1,0 0 0,0-1 0,0 1 0,-1 0 0,1 0 0,0 0 0,0 0 0,0 0 0,0 0 0,-1 0 0,1 0 0,0 1 0,0-1 0,0 0-1,0 0 1,-1 1 0,1-1 0,0 0 0,0 1 0,-1-1 0,1 1 0,0-1 0,-1 1 0,1-1 0,0 1 0,-1 0 0,1-1 0,-1 1-1,1-1 1,-1 1 0,1 0 0,-1 0 0,0-1 0,1 1 0,-1 0 0,0 0 0,0 0 0,1 1 0,1 5 61,1 0 1,-1 0 0,-1 0 0,2 12-1,0 35 247,-3-39-177,0-1-1,2 1 1,-1-1 0,2 0 0,6 24 0,-9-38-148,0 0 0,0 1 0,0-1 0,0 0 0,0 0 0,0 1 0,1-1-1,-1 0 1,0 0 0,0 0 0,0 1 0,0-1 0,0 0 0,0 0 0,0 1 0,1-1 0,-1 0 0,0 0 0,0 0 0,0 0 0,1 1 0,-1-1 0,0 0 0,0 0 0,0 0 0,1 0 0,-1 0 0,0 0 0,0 1 0,1-1 0,-1 0 0,0 0 0,0 0 0,1 0 0,-1 0 0,0 0 0,0 0 0,1 0 0,-1 0 0,0 0 0,0 0 0,1 0 0,-1 0 0,0-1 0,0 1 0,1 0 0,-1 0 0,0 0 0,0 0 0,0 0 0,1 0 0,-1-1 0,0 1 0,0 0 0,1 0 0,10-16 148,-11 15-150,63-95 337,35-60 43,-92 145-347,-3 4 0,0 0-1,1 0 1,0 0 0,0 1 0,1 0-1,0 0 1,0 0 0,0 1 0,0-1 0,1 1-1,0 0 1,9-5 0,-15 10-33,1 0 0,-1 0 0,1 0 0,-1 0 0,1 0 0,-1 0 0,1 0 0,-1 0 0,1 0 0,-1 0 0,1 0 0,-1 0 0,1 0 0,-1 0 0,1 0 0,-1 0 0,1 1 0,-1-1 0,1 0 0,-1 0 0,1 1 0,-1-1 0,1 0 0,-1 1-1,1-1 1,-1 0 0,0 1 0,1-1 0,-1 1 0,0-1 0,1 0 0,-1 1 0,0-1 0,0 1 0,1 0 0,9 23 52,-8-17-38,10 31 35,-2 1-1,-2 1 0,-1-1 0,1 45 1,-3-35 140,1 1 1,16 54 0,-14-86-104,-8-18-93,0 0 0,0 1 0,0-1 0,0 0 1,0 1-1,1-1 0,-1 0 0,0 0 1,0 1-1,1-1 0,-1 0 0,0 0 0,0 1 1,1-1-1,-1 0 0,0 0 0,0 0 0,1 1 1,-1-1-1,0 0 0,1 0 0,-1 0 0,0 0 1,1 0-1,-1 0 0,0 0 0,1 0 0,-1 0 1,0 0-1,1 0 0,-1 0 0,1 0 0,-1 0 1,0 0-1,1 0 0,-1 0 0,0 0 1,0 0-1,1-1 0,-1 1 0,0 0 0,1 0 1,-1 0-1,0-1 0,1 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09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3408,'0'0'9536,"10"-2"-9279,3 0-212,4-1 211,0 1 0,0 1 0,1 0 0,-1 1 0,20 2 0,-7 2 231,0-1-1,49-1 0,-56-2-302,46-4 571,73-11 1,24-3 10,-131 16-664,6 0 125,70 4 0,-103-1-220,207 28 409,-192-24-364,1-1 1,-1-2-1,1 0 1,0-1 0,0-2-1,46-6 1,-52 5-43,1 1 1,1 0 0,27 4 0,7-1 0,44 4-11,-94-6 0,29 0 0,0 0 0,0-3 0,59-10 0,-78 9 9,8-2 68,29-3-1,-43 7-20,-7 1-48,-1 1 0,1 0 0,-1-1 0,1 1 0,0 0 0,-1 0 0,1-1 0,0 1 0,-1 0 0,1 0 0,0 0 0,0 0-1,-1 0 1,1 0 0,0 0 0,-1 0 0,1 0 0,0 0 0,-1 0 0,1 1 0,0-1 0,-1 0 0,1 0 0,0 1 0,-1-1-1,2 1 1,-29 25-78,2-9-2581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1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7024,'0'0'6590,"3"12"-6139,24 95 753,-7 1 420,-11-51-691,-7-44-561,-2-10-299,0-1-1,1 0 1,-1 0 0,0 0-1,1 0 1,-1 0-1,1 0 1,0 0-1,-1 0 1,1 0 0,0-1-1,0 1 1,0 0-1,1 0 1,1 2-1,-1-2 165,1-2 167,2-3-342,-3 1-35,-1 0-1,0 0 1,1 0-1,-1 0 1,0-1-1,0 1 1,-1 0-1,1-1 1,0 1-1,-1-1 1,1 1-1,-1 0 1,0-1 0,0-3-1,3-15 84,48-111 386,-47 122-445,0-1 1,1 1-1,0 0 0,13-18 0,-14 23-20,0 1 0,0-1 0,0 1 0,1-1 0,0 1 0,0 1-1,0-1 1,1 1 0,-1 0 0,7-3 0,-11 5-25,0 1 0,0 0 0,-1-1 0,1 1 0,0 0 0,0 0 0,0 0 0,0 0 0,0-1 0,-1 1 0,1 0 0,0 0 0,0 1 0,0-1 0,0 0 0,0 0 0,0 0 0,-1 1 0,1-1 0,0 0 0,0 1 0,0-1 0,-1 1 0,2 0 0,13 18 109,-3-4-68,-9-11-32,0 1-1,0-1 1,0 1 0,-1-1-1,1 1 1,-1 0 0,0 0 0,-1 0-1,2 7 1,7 49 254,-9-50-174,-1-10-75,0 0 0,0 0 0,0 0 1,0 0-1,0 0 0,0 0 0,0 0 0,0 0 1,1 0-1,-1 0 0,0 0 0,1-1 0,-1 1 1,1 0-1,-1 0 0,2 1 0,8-12 461,-2-1-481,29-40 203,-24 31-88,1 1 0,21-22 0,-32 38-95,-1 0 0,1 1 0,1-1 0,-1 1 0,0-1 0,1 1 0,-1 0 0,1 1 0,-1-1 0,8-2 0,1 3-8,-11 1-10,0 0 0,0-1-1,0 1 1,1 0-1,-1 0 1,0 0-1,1 0 1,-1 0 0,0 1-1,0-1 1,0 0-1,1 1 1,-1-1-1,0 0 1,0 1 0,0-1-1,0 1 1,0 0-1,1-1 1,-1 1 0,0 0-1,-1 0 1,3 1-1,3 7 13,-1 0-1,0 0 0,0 0 1,0 0-1,-1 1 0,-1 0 1,0 0-1,3 14 0,2 13 127,4 39-1,-6-43 93,-6-32 249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1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4912,'0'0'10640,"-10"8"-10294,-2 0-264,-5 3 204,1 0 1,1 1-1,-15 15 0,24-19-159,0 0 1,1 0-1,0 0 1,0 1-1,1-1 1,1 1-1,-1 0 1,1 1-1,1-1 1,0 0-1,0 1 1,0 0-1,2-1 1,-1 1-1,1-1 0,0 1 1,4 17-1,-4-24-95,1 0-1,-1-1 0,1 1 1,0-1-1,0 1 0,0-1 1,0 0-1,0 1 0,1-1 0,-1 0 1,1 0-1,-1 0 0,1 0 1,0 0-1,0 0 0,0 0 1,0 0-1,0-1 0,0 1 0,1-1 1,-1 0-1,0 0 0,1 0 1,-1 0-1,1 0 0,-1 0 1,1 0-1,-1-1 0,1 1 0,0-1 1,-1 0-1,1 0 0,-1 0 1,1 0-1,0 0 0,-1-1 1,1 1-1,-1-1 0,5-1 0,-1 0 4,0-1-1,-1 1 0,1-1 1,-1 0-1,0-1 0,1 1 0,-2-1 1,1 0-1,8-9 0,2-5 133,18-26 0,-11 12 236,-21 31-395,7-7 349,-7 8-352,0 1-1,-1-1 1,1 0 0,-1 1 0,1-1 0,-1 1 0,1-1-1,-1 1 1,1-1 0,-1 1 0,1-1 0,-1 1 0,0-1-1,1 1 1,-1 0 0,0-1 0,1 1 0,-1 0 0,0-1-1,0 1 1,1 1 0,2 8 5,1 0 1,1-1-1,0 1 1,0-1-1,1 0 1,9 12-1,-12-18 1,1 0-1,-1 0 0,0-1 1,1 1-1,0-1 0,-1 1 1,1-1-1,0-1 0,0 1 1,0 0-1,1-1 0,-1 0 1,0 0-1,0 0 0,1 0 1,-1-1-1,0 0 0,1 1 1,4-2-1,0 0 14,0 0-1,0-1 1,-1 0 0,1 0-1,-1-1 1,1 0 0,-1-1-1,0 0 1,8-4 0,-3-1 75,-1 1 0,0-2 1,0 1-1,16-19 0,-26 25-60,0 0 0,0 0 0,-1 0 1,1 0-1,-1 0 0,1 0 0,-1 0 0,0 0 0,0 0 0,-1-1 0,1 1 0,-1 0 0,1-1 0,-1-6 0,-1-2 96,0 0 0,-5-21 0,6 31-115,-1 0 0,0-1 0,0 1 0,0 0 0,-1-1 0,1 1 0,0 0 0,-1 0 0,1 0 0,-1 0 0,0 0 0,0 0 0,0 1-1,-3-4 1,-35-16 216,29 15-235,9 5-197,-10-3 271,6 9-3825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0:1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4720,'0'0'12047,"10"-8"-11688,32-26-38,-39 32-232,-1 0 0,1 0 0,-1 1 0,1 0-1,-1-1 1,1 1 0,0 0 0,-1 0 0,1 0-1,0 1 1,0-1 0,0 1 0,0-1 0,0 1-1,0 0 1,0 0 0,-1 0 0,1 1 0,4 0-1,-6 0-51,0-1 0,0 1 0,-1 0 0,1-1 0,0 1-1,0 0 1,-1-1 0,1 1 0,-1 0 0,1 0 0,-1 0 0,1 0-1,-1 0 1,1 0 0,-1 0 0,0 0 0,1-1 0,-1 1-1,0 0 1,0 0 0,0 0 0,0 0 0,0 0 0,0 0-1,0 0 1,0 2 0,-6 26 392,2-20-335,-1-1-1,0 1 0,0-1 0,-1 0 0,0-1 0,-1 1 0,-13 11 1,-18 21 239,26-29-65,10-9 61,5-1-34,7 1-152,1 0-56,0-1 1,0 0 0,0 0-1,0-1 1,0-1-1,17-2 1,24-1 371,-41 4-623,19 2 853,-13 8-3950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5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6728,'0'0'15183,"12"2"-14844,4 2-213,0-1 0,1-1 0,-1-1-1,25-1 1,17-4 168,277-4 1230,-310 9-1396,20 1 502,70 13 0,-113-15-596,-1 1 0,0-1 1,0 0-1,1 1 0,-1-1 1,0 1-1,0-1 0,0 1 1,0 0-1,0-1 0,0 1 1,0 0-1,0 0 0,0 0 1,0 0-1,0 0 0,0 0 1,0 0-1,-1 0 0,1 0 1,0 0-1,-1 0 0,1 2 1,0-1 32,-1 1 1,1-1 0,-1 1 0,0 0 0,0 0 0,0-1-1,0 1 1,0 0 0,-1-1 0,0 5 0,-2 3-1109,-1 1 0,0-1 0,-10 20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2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3712,'0'0'11205,"11"-9"-11001,32-28-7,-39 34-116,0 0-1,0 0 0,0 0 1,0 1-1,1 0 1,-1 0-1,1 0 0,0 0 1,7-2-1,-9 4-24,-3-1-38,1 1 0,-1 0 0,1 0-1,0-1 1,-1 1 0,1 0 0,0 0 0,-1 0-1,1-1 1,-1 1 0,1 0 0,0 0 0,-1 0 0,1 0-1,0 0 1,-1 1 0,1-1 0,0 0 0,-1 0-1,1 0 1,0 0 0,-1 1 0,1-1 0,-1 0-1,1 1 1,0-1 0,-1 0 0,1 1 0,-1-1-1,1 1 1,-1-1 0,0 1 0,1-1 0,-1 1 0,1-1-1,-1 1 1,1 2 22,-1-1 0,0 1 0,0-1 0,0 1 1,0-1-1,-1 1 0,1-1 0,-2 4 0,0 9 57,0-8-49,0 0 0,0-1-1,-1 0 1,1 1-1,-1-1 1,-1 0-1,-5 8 1,-6 11 175,7-12-106,7-10-86,-1-1-1,1 0 1,-1 1-1,1-1 0,0 0 1,0 1-1,0-1 1,0 1-1,0 4 1,0 0 42,3 3 60,2-2 316,1-9 188,7-2-683,-12 3 43,165-37 416,-96 24-3005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44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322 585 3408,'0'0'7438,"-11"-2"-7282,10 2-154,-25-5 304,-48-2 1,68 7-238,-5-1 79,-1 1 0,0 0 0,1 1 0,-1 1 0,1 0 0,0 0 0,-17 6 0,19-3 15,0 1 0,0-1-1,1 1 1,0 0 0,0 1-1,0 0 1,1 1 0,-9 10-1,7 13 326,8-27-438,0 0 0,0 1 0,0-1 0,1 1 0,0-1 0,0 1 0,0 0-1,0-1 1,1 1 0,0-1 0,2 8 0,-3-11-43,1 1 0,-1 0 0,1 0 0,0 0 0,0 0 1,1 0-1,-1 0 0,0-1 0,1 1 0,-1-1 0,1 1 1,-1-1-1,1 1 0,-1-1 0,1 0 0,0 0 1,0 0-1,0 0 0,0 0 0,3 1 0,48 14 122,-37-12-69,-9-3-31,0 0 1,0-1 0,0 0-1,1 0 1,-1-1 0,0 1 0,12-4-1,-4 1 52,-1-1-1,26-11 0,-25 7-36,0-1-1,27-21 1,-26 17 12,-1 0 0,-1 0 0,0-1 0,12-17 0,-23 27-55,0 1-1,-1 0 1,0 0-1,1 0 1,0 0-1,-1 0 1,1 1-1,0-1 1,1 1-1,-1 0 1,5-3-1,-5 5 6,-2-7 39,-1 2 17,-4 14-31,-12 26 16,12-28-28,1 0 0,0 0 0,0 1 1,0-1-1,1 1 0,0-1 0,0 1 0,-1 14 0,3-21-13,0 3 10,0 0 0,0 0 1,0 0-1,1 0 1,0 0-1,-1 0 0,3 7 1,-2-10-13,0 0 1,-1 0-1,1-1 1,0 1-1,-1 0 1,1 0 0,0-1-1,0 1 1,0 0-1,0-1 1,0 1-1,0-1 1,0 1-1,0-1 1,0 0-1,0 1 1,0-1 0,0 0-1,0 0 1,0 1-1,0-1 1,0 0-1,1 0 1,-1 0-1,0 0 1,0-1 0,0 1-1,0 0 1,0 0-1,0-1 1,0 1-1,2-2 1,8-2 28,-1 0 1,0-2 0,0 1-1,-1-1 1,0 0 0,0-1-1,0 0 1,15-17 0,19-14 127,-31 25-90,-11 12-58,-1 0 0,1 0 0,0 0 0,0 0 0,0 0 0,0 0 0,0 0 0,0 0 0,0 0 1,0 0-1,0 1 0,0-1 0,0 0 0,1 1 0,-1-1 0,2 0 0,-3 4 4,1 0-1,0 0 1,-1 0-1,0 0 1,0 0-1,0-1 1,0 1-1,0 0 1,-2 6-1,2-8-9,-5 36 36,0 8 67,-21 83 0,12-80-26,-2 8 98,-2 0 0,-49 102 0,67-157-173,-1 0-1,1 0 0,0 0 0,-1 0 1,1-1-1,-1 1 0,1 0 0,-1 0 1,0-1-1,1 1 0,-1 0 1,0 0-1,1-1 0,-1 1 0,0-1 1,0 1-1,0-1 0,1 1 0,-1-1 1,0 1-1,0-1 0,0 0 0,0 0 1,0 1-1,0-1 0,-1 0 0,1 0 3,0-1 0,-1 1-1,1-1 1,0 0 0,0 1-1,0-1 1,0 0-1,0 0 1,0 1 0,0-1-1,0 0 1,0 0 0,0 0-1,1 0 1,-1 0 0,-1-2-1,-2-6 33,-1 0 0,2 0-1,-1 0 1,-2-10 0,5 12-35,0 1 1,0 0-1,1-1 1,0 1-1,0 0 1,0-1-1,1 1 1,0 0 0,0-1-1,1 1 1,-1 0-1,1 0 1,1 0-1,-1 0 1,1 0-1,0 1 1,0-1-1,1 1 1,0 0-1,0 0 1,7-7-1,8-7 37,2 0-1,0 2 1,37-24-1,-51 35-43,103-75 84,-95 68-66,-1-1 1,0 0-1,-1-1 0,20-29 1,-12 22 19,-18 20-40,0 0 1,0-1 0,-1 0 0,1 1 0,0-1-1,-1 0 1,3-6 0,8-12 55,-12 19-55,1 1 1,-1-1 0,1 1-1,0 0 1,-1 0 0,1 0-1,0 0 1,0 0 0,3-1-1,78-6-25,30 2-86,-130 24 111,-24 0 35,33-16-25,1 1 0,-1 0 0,1 0 0,-12 8-1,-17 9 59,31-18-55,0 0 0,0 0-1,1 1 1,-1 0 0,1-1-1,-1 2 1,1-1 0,0 0 0,0 1-1,1 0 1,-1 0 0,1 0 0,0 0-1,-4 5 1,7-7-7,-1 0 0,0-1-1,0 1 1,1 0 0,-1 0 0,1 0 0,-1 0 0,1-1-1,0 1 1,-1 0 0,1 0 0,0 0 0,0 0-1,1 0 1,-1 0 0,0 0 0,1 0 0,-1-1 0,1 1-1,0 0 1,-1 0 0,1-1 0,0 1 0,0 0-1,0-1 1,0 1 0,0-1 0,1 1 0,-1-1-1,0 1 1,1-1 0,-1 0 0,1 0 0,-1 0 0,1 0-1,0 0 1,-1 0 0,1 0 0,0 0 0,0-1-1,2 1 1,4 2 24,0-1 0,0 0 0,0-1 0,1 0 0,-1 0 1,0 0-1,1-1 0,9-2 0,-2 0 46,1-2 1,-1 0 0,1-1-1,-1 0 1,26-14-1,71-48 308,-71 40-262,-26 15-87,-2 0 0,0-1 0,0-1 0,-1 0 0,-1-1 0,19-30 0,-19 29-17,5-9-9,-2-1 1,0 0-1,-1-1 1,-2-1-1,12-38 1,-8 18-9,-8 26-1,-1 0 0,0 0 0,-2-1 0,-1 0 0,3-42 0,-7 58-7,-2-35-22,2 41 22,0 0 0,0-1 1,0 1-1,0-1 0,-1 1 1,1-1-1,0 1 0,-1 0 1,0-1-1,1 1 0,-1 0 0,0-1 1,1 1-1,-1 0 0,0 0 1,0 0-1,0-1 0,0 1 0,0 0 1,0 1-1,-3-3 0,3 3 4,0 0-1,0 0 1,0 1-1,0-1 1,0 0 0,0 1-1,0-1 1,0 1-1,0-1 1,0 1-1,0-1 1,0 1-1,0-1 1,0 1-1,0 0 1,1 0-1,-1-1 1,0 1 0,0 0-1,1 0 1,-1 0-1,0 2 1,-14 21-51,0 11 12,2 1-1,-16 73 1,25-96 25,-6 45-27,1 0 1,0 67-1,7-94 30,1 4 19,4 54 1,-1-72 20,0 0 1,1 0-1,1-1 1,1 1 0,8 18-1,-13-33-20,1 0-1,0-1 1,0 1-1,0 0 0,0-1 1,0 1-1,1-1 1,-1 1-1,0-1 0,1 0 1,-1 1-1,1-1 1,-1 0-1,1 0 0,0 0 1,-1 0-1,1 0 1,0 0-1,3 0 0,-2 0-2,0-1 0,1 0 0,-1 1-1,1-1 1,-1 0 0,1-1 0,-1 1-1,0-1 1,1 1 0,3-2 0,5-3 4,-1 1 0,0-1-1,0-1 1,-1 0 0,12-8 0,23-15 40,-30 21-9,-1-1 1,22-19-1,9-6 48,-50 39-79,-2 1-8,1 0 1,1 1-1,-1 0 0,-8 13 1,13-18 2,0 1 0,0-1 1,0 0-1,0 0 1,0 0-1,0 1 0,1-1 1,0 1-1,-1-1 0,1 0 1,0 1-1,0-1 1,0 1-1,0-1 0,1 0 1,-1 1-1,0-1 0,1 0 1,0 1-1,0-1 0,0 0 1,0 0-1,0 0 1,2 3-1,0 0 19,1-1 0,0 0 0,0 0 0,1 0 0,-1-1 0,1 1 1,0-1-1,0 0 0,0 0 0,0-1 0,1 0 0,-1 0 0,0 0 0,1 0 0,0-1 0,-1 0 0,1 0 0,0-1 0,0 1 0,-1-1 1,1 0-1,0-1 0,0 0 0,-1 1 0,1-2 0,0 1 0,-1-1 0,1 0 0,-1 0 0,7-4 0,-11 5-16,-1 0 0,1 0 0,0 0 0,-1 0 0,1 0 0,-1 0 1,1 0-1,-1 0 0,0 0 0,1 0 0,-1 0 0,0 0 0,0 0 0,0-1 0,0 1 0,0 0 0,0 0 0,0 0 0,0 0 0,0 0 0,-1-2 0,-6-28 63,7 29-59,-2-3 7,0 1-1,0-1 0,-1 1 1,1-1-1,-1 1 0,0 0 0,0 0 1,0 1-1,-1-1 0,1 0 1,-1 1-1,0 0 0,0 0 1,0 0-1,0 1 0,0-1 0,-1 1 1,1 0-1,-1 0 0,0 0 1,1 1-1,-9-2 0,12 3-11,-15-1 30,14 5-22,9 5 12,-5-7-14,1 0 1,0 0 0,0 0 0,0-1 0,-1 1-1,1-1 1,1 0 0,-1 0 0,0 0 0,0 0 0,0-1-1,1 1 1,-1-1 0,0 0 0,0 0 0,1 0-1,-1 0 1,0 0 0,0-1 0,1 1 0,-1-1-1,0 0 1,0 0 0,0-1 0,4-1 0,6-3 16,-1 0 0,0-1 0,0 0 0,18-15 0,-8 3-2,-1-1 1,-1-1 0,-1-1 0,-1 0-1,0-2 1,-2 0 0,-1 0 0,-1-2 0,-1 0-1,-2 0 1,17-56 0,-21 59-9,28-107 45,-31 111-55,0-1 0,-2 0 0,-1 0-1,-1-32 1,0 42-7,1 8 0,-1 0 0,0 0 0,0 0 0,0 1 0,0-1 0,0 0 0,0 0 0,0 0 0,-1 1 0,1-1 0,0 0 0,-1 0 0,0 1 0,1-1 0,-2-1 0,2 3 0,-1 0-1,1 0 0,-1 0 0,1 1 1,0-1-1,-1 0 0,1 0 1,-1 1-1,1-1 0,0 0 0,-1 0 1,1 1-1,0-1 0,0 0 1,-1 1-1,1-1 0,0 1 0,0-1 1,-1 0-1,1 1 0,0-1 1,0 1-1,0-1 0,0 1 1,0-1-1,0 1 0,-5 17-31,4-14 29,-29 123-142,-14 134 0,41-221 130,2 1-1,1-1 0,2 1 0,8 48 1,-9-84 17,0 0 0,1 1 0,-1-1 0,1 0 0,0 0 0,0 0 0,0 0 0,1-1 1,0 1-1,-1-1 0,2 1 0,-1-1 0,1 0 0,-1 0 0,1 0 0,5 3 0,-6-5 3,0 0 0,0-1 0,0 1-1,0-1 1,0 0 0,0 0 0,0 0 0,0 0-1,1 0 1,-1-1 0,0 1 0,1-1-1,-1 0 1,0 0 0,1 0 0,-1-1-1,0 1 1,1-1 0,-1 0 0,0 0 0,0 0-1,0 0 1,0 0 0,0-1 0,0 1-1,0-1 1,3-2 0,10-9 31,0-1 0,-1 0-1,-1 0 1,0-2 0,-1 0 0,0 0 0,-2-1 0,16-31 0,-24 42-10,-1 0 1,0 0 0,0 0 0,0 0 0,-1 0-1,0 0 1,0-1 0,0 1 0,-1 0-1,-1-8 1,3 12-8,2 8-31,3 7-20,7 43 20,-9-30 6,2 1 0,1-1 0,1-1-1,14 28 1,-22-52 6,0 1 0,0 0 0,0 0 0,1-1 0,-1 1 0,0-1 0,1 1 0,-1-1 0,1 0 0,0 1 0,-1-1 0,1 0 0,0 0 0,0 0 0,0 0 0,0-1 0,-1 1 0,1 0 0,0-1 0,0 1 0,0-1 0,1 0 0,-1 0 0,0 0 0,0 0 0,0 0 0,0 0 0,0 0 0,0-1 0,0 1 0,0-1 0,0 1 0,3-3 0,7-2 0,0-1 0,0 0 0,-1-1 0,14-10 0,-9 6 0,4-2 34,-1-1 1,33-30-1,-48 40-30,3-3 44,-8 11 16,-7 18-35,7-15-26,0 1 1,0-1-1,1 1 0,0-1 0,0 0 1,1 1-1,3 12 0,-3-15-2,0 0 0,0-1-1,1 1 1,0 0 0,0-1 0,0 1 0,1-1-1,-1 0 1,1 0 0,0 0 0,0 0-1,6 5 1,-8-8 3,0-1 0,0 1 0,0-1 0,1 1 0,-1-1-1,0 1 1,0-1 0,0 0 0,1 0 0,-1 0 0,0 1 0,0-1 0,1 0 0,-1 0-1,0-1 1,0 1 0,1 0 0,-1 0 0,0-1 0,0 1 0,0 0 0,1-1-1,-1 1 1,0-1 0,0 0 0,0 1 0,0-1 0,1-1 0,0 1 3,0 0 1,0-1 0,-1 1-1,1-1 1,0 0 0,-1 1 0,1-1-1,-1 0 1,0 0 0,1 0-1,-1 0 1,0 0 0,0 0 0,1-4-1,-2 2 3,0 0 0,1 0 0,-2 0 0,1 0 0,0 0 0,-1 0 0,0 0 0,0 0-1,0 1 1,0-1 0,-1 0 0,-1-4 0,-29-43 177,23 37-104,8 14-82,1-1 0,0 1 1,-1-1-1,1 1 0,0-1 1,0 0-1,-1 1 0,1-1 0,0 0 1,0 1-1,0-1 0,0 0 1,0 1-1,0-1 0,0 0 0,0 1 1,0-1-1,0 0 0,0 1 0,0-1 1,0 1-1,0-1 0,1 0 1,-1 1-1,0-1 0,1 1 0,-1-1 1,0 0-1,1 0 0,1-1-5,0 1-1,-1-1 1,1 1 0,0 0-1,0-1 1,0 1-1,0 0 1,0 0-1,3-1 1,-2 1-5,1 0 0,-1 0 0,0 0 0,0 0 0,1 1 0,-1-1 0,0 1 0,1 0 0,-1 0 0,1 0 0,-1 0 0,0 1 0,1-1 0,2 2 0,-3 0 5,0 0 1,-1 0 0,1 0 0,-1 0 0,0 0 0,1 0-1,-1 1 1,0-1 0,0 1 0,-1-1 0,1 1 0,-1 0 0,1 0-1,1 5 1,0 1 3,-1 0-1,0 1 1,1 13-1,-3-21 4,0 0 0,1-1 0,-1 1 0,0 0 0,1-1 0,-1 1 0,1 0 0,-1-1 0,1 1 0,0-1 0,1 3 0,-2-4 0,1 0-1,0 1 0,-1-1 0,1 0 0,-1 1 0,1-1 0,0 0 1,-1 0-1,1 0 0,0 0 0,-1 1 0,1-1 0,0 0 0,-1 0 1,1 0-1,0 0 0,-1-1 0,1 1 0,0 0 0,-1 0 0,1 0 1,-1 0-1,1-1 0,0 1 0,-1 0 0,1-1 0,-1 1 0,1 0 1,-1-1-1,2 0 0,26-17 30,0-1-1,29-26 1,-20 15 4,-35 28-31,0 0 1,1 0-1,0 0 0,-1 1 1,1-1-1,0 1 1,0 0-1,0-1 1,0 1-1,0 1 1,0-1-1,0 0 1,0 1-1,0-1 1,6 1-1,-7 1 4,1-1-1,-1 1 1,1 0-1,-1 0 1,1 0-1,-1 0 1,0 0-1,0 1 1,1-1-1,-1 1 1,0-1-1,0 1 1,0 0-1,-1 0 1,1 0-1,0 0 1,-1 0-1,3 5 1,5 9 80,0 0 0,11 35 0,-14-34 1,1 0-1,0-1 1,14 22-1,-19-36-72,0 0-1,0 0 0,1 0 1,-1 0-1,1 0 0,-1 0 1,1 0-1,0-1 1,-1 0-1,1 1 0,0-1 1,0 0-1,0 0 0,0-1 1,0 1-1,0 0 1,1-1-1,-1 0 0,0 0 1,0 0-1,0 0 1,0 0-1,0-1 0,4 0 1,2-1 13,-1 0 0,1 0 1,-1-1-1,1 0 0,-1 0 1,0-1-1,11-7 0,14-15 95,-27 20-150,0 1 0,1 0 1,-1 0-1,1 1 0,0 0 1,0 0-1,0 0 0,14-4 1,9-1-698,-21 6-2125,-9 3 2439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45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5520,'0'0'4569,"18"5"-4129,-4-1-340,10 2 98,-1 0 0,1-2 0,46 4 0,-4-10 481,83-11 0,68-22 393,-209 34-1046,160-35-1415,-153 31-7531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48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167 813 5120,'0'0'5517,"5"-15"-5124,116-270 1659,-87 210-1520,96-232 1907,-116 274-2200,-10 24-89,-1 0 1,1 0-1,-1 0 1,-1-1-1,1 1 1,-2-1-1,2-12 0,-3 21-137,0 1-1,0 0 1,0-1-1,0 1 1,1 0-1,-1-1 1,0 1-1,0 0 1,0-1-1,0 1 1,0 0-1,0-1 1,0 1-1,-1 0 1,1 0-1,0-1 1,0 1-1,0 0 1,0-1-1,0 1 1,0 0-1,-1 0 1,1-1-1,0 1 1,0 0-1,0 0 1,-1-1-1,1 1 1,0 0-1,0 0 1,0-1-1,-1 1 1,1 0-1,0 0 1,-1 0-1,1 0 1,0 0-1,0 0 0,-1-1 1,1 1-1,0 0 1,-1 0-1,1 0 1,0 0-1,-1 0 1,1 0-1,0 0 1,-1 0-1,1 0 1,0 0-1,-1 0 1,1 1-1,0-1 1,0 0-1,-1 0 1,1 0-1,0 0 1,-1 0-1,1 0 1,0 1-1,0-1 1,-1 0-1,1 0 1,0 1-1,0-1 1,-1 0-1,-20 20 261,17-15-236,-16 16 42,1 1-1,2 2 1,0 0-1,1 0 0,1 1 1,-21 51-1,-28 64 135,-53 127 209,109-249-393,-104 311 618,109-318-605,0-1 56,1 0-1,0 0 0,0 0 0,1 0 0,0 18 0,1-27-78,0 0 1,0 0-1,0 0 0,0 0 0,0 0 0,1 0 0,-1 0 0,0 0 0,1 0 0,-1 0 0,1 0 1,-1-1-1,1 1 0,1 1 0,-2-1-7,0-1-1,1 0 1,-1 0-1,1 1 1,-1-1 0,1 0-1,-1 0 1,1 0-1,-1 0 1,1 1 0,-1-1-1,1 0 1,-1 0 0,1 0-1,-1 0 1,1 0-1,-1 0 1,1 0 0,-1 0-1,1-1 1,0 1 0,4-2 31,-1 0 0,0-1 0,1 1 0,-1-1 0,5-5 0,-3 4-50,16-13 61,-2-2 1,0 0-1,22-28 1,49-73 131,-30 37-48,-12 11 18,-36 51-64,0 0 0,28-30 0,-38 48-78,4-5 32,0 0 0,0 0-1,0 0 1,6-13 0,16-14 126,-29 35-170,0 0 0,1-1-1,-1 1 1,0 0 0,1-1 0,-1 1 0,1 0 0,-1-1-1,0 1 1,1 0 0,-1 0 0,1 0 0,-1-1 0,1 1-1,-1 0 1,1 0 0,-1 0 0,1 0 0,-1 0 0,1 0 0,-1 0-1,1 0 1,-1 0 0,1 0 0,-1 0 0,1 0 0,-1 0-1,1 1 1,-1-1 0,1 0 0,-1 0 0,0 0 0,1 1-1,-1-1 1,1 0 0,-1 1 0,1-1 0,-1 0 0,0 1-1,1-1 1,-1 0 0,0 1 0,0-1 0,1 1 0,-1-1-1,0 1 1,0-1 0,1 0 0,-1 1 0,0-1 0,0 1-1,0 0 1,0 1-2,1 0 0,-1 0 0,1 0 0,0 0 0,-1-1 0,1 1 0,0 0 0,0 0 0,0-1 0,0 1 0,3 2 0,5 12 6,2 16 43,21 40 0,-29-66-45,1 3 21,1 0 1,-1 0-1,2 0 0,-1-1 0,13 14 0,-16-20-19,1 0-1,-1 0 0,1 0 0,0 0 0,0-1 0,0 1 0,0-1 0,0 0 1,0 1-1,0-2 0,0 1 0,0 0 0,0 0 0,1-1 0,-1 0 1,0 0-1,1 0 0,-1 0 0,0 0 0,0-1 0,0 1 0,4-2 1,11-3 17,-1-1 0,0-1 0,0 0 1,-1-2-1,1 0 0,-2 0 0,1-1 1,20-20-1,-29 24-15,-1 0 0,1 0-1,-2-1 1,1 0 0,-1 0 0,0-1 0,5-10-1,-7 13 4,-1-1-1,1 1 1,-1-1 0,0 0-1,-1 1 1,1-1-1,-1 0 1,-1 0 0,1 0-1,-1 0 1,0-8-1,0 13-7,-1 0 0,1 0-1,0 1 1,0-1 0,-1 0-1,1 1 1,-1-1-1,1 0 1,-1 1 0,1-1-1,-1 1 1,1-1 0,-1 0-1,0 1 1,1 0 0,-1-1-1,0 1 1,1-1 0,-1 1-1,0 0 1,1-1-1,-1 1 1,0 0 0,0 0-1,0 0 1,1-1 0,-1 1-1,0 0 1,0 0 0,0 0-1,1 0 1,-1 0 0,0 1-1,0-1 1,-27 7 48,23-4-46,0 0-1,0 0 1,0 1-1,1 0 1,-1 0-1,1 0 1,0 1-1,0-1 1,-4 8-1,-2 3 14,-12 29 0,15-28-1,6-14-13,0 0 1,0 0-1,0 0 1,0 0-1,1 0 1,-1 0 0,1 1-1,-1-1 1,1 0-1,0 1 1,0-1-1,0 0 1,0 0 0,0 1-1,0-1 1,1 0-1,-1 0 1,1 1-1,0-1 1,0 0 0,1 3-1,0-2 5,1 0 0,-1 0-1,1 0 1,-1-1 0,1 1 0,0-1 0,0 1-1,0-1 1,0 0 0,0-1 0,1 1-1,3 1 1,5 2 9,0-2 1,1 1-1,-1-2 0,1 1 1,-1-2-1,25 1 0,-14-4 2,1 0-1,-1-2 1,0-1-1,0 0 1,-1-2-1,43-19 1,-6-2 63,66-45 0,-118 69-60,-1-1-1,1 1 1,-1-1 0,0 0-1,0-1 1,0 1 0,-1-1-1,7-11 1,-11 17-19,-1 0-1,0-1 1,0 1 0,1 0 0,-1 0-1,0-1 1,0 1 0,0 0-1,1-1 1,-1 1 0,0 0 0,0-1-1,0 1 1,0 0 0,0-1-1,0 1 1,0 0 0,0-1 0,0 1-1,0-1 1,0 1 0,0 0 0,0-1-1,0 1 1,0 0 0,0-1-1,0 1 1,-1 0 0,1-1 0,0 1-1,0 0 1,0 0 0,0-1-1,-1 1 1,1 0 0,0-1 0,-15-1 55,-17 8-3,13 2-40,0 0 1,0 1-1,1 1 0,0 1 1,1 0-1,1 2 0,0-1 0,0 2 1,-19 22-1,33-35-12,1 1 0,0-1 0,-1 1 0,1-1 0,0 1 0,0-1 0,0 1 0,0 0 0,1 0 0,-1-1 0,0 1 0,1 0 0,-1 0 0,1 0 0,-1 0 0,1-1 0,0 4 0,0-4-2,1 0 1,-1 1 0,0-1-1,1 1 1,-1-1-1,1 0 1,-1 1-1,1-1 1,0 0-1,0 1 1,0-1 0,0 0-1,-1 0 1,2 0-1,-1 0 1,0 0-1,2 1 1,0 1-1,0-1 0,1 0 0,-1-1 0,1 1 0,0-1 0,0 1 0,-1-1 0,1 0 0,0-1 0,0 1 0,0 0 0,0-1 0,0 0 0,6-1 0,-4 0 1,1 0 1,-1-1 0,0 0-1,0 0 1,0 0-1,0-1 1,0 0-1,-1 0 1,1 0-1,-1-1 1,0 0 0,7-6-1,1-3 21,-1-1 1,19-29-1,-10 14 13,-93 142 147,21-29-147,-87 132 85,130-203-116,-93 150 228,87-148-157,13-14-56,-1 0-1,1 0 0,0-1 1,0 1-1,0 0 0,0 1 1,0-1-1,0 0 0,0 0 1,1 0-1,-1 1 0,0-1 1,0 3 543,23-16-477,8-15-44,1 2-1,55-35 1,-48 35-24,50-43 0,-57 44-28,-31 24 9,0-1-1,0 1 1,0 0-1,0 0 1,0 0-1,0 0 1,0-1 0,0 1-1,1 0 1,-1 0-1,0 0 1,0 0-1,0 0 1,0-1-1,0 1 1,0 0 0,1 0-1,-1 0 1,0 0-1,0 0 1,0 0-1,0 0 1,1 0-1,-1 0 1,0 0 0,0-1-1,0 1 1,0 0-1,1 0 1,-1 0-1,0 0 1,0 0-1,0 0 1,1 0 0,-1 0-1,0 1 1,0-1-1,0 0 1,0 0-1,1 0 1,-1 0-1,0 0 1,0 0 0,0 0-1,0 0 1,0 0-1,1 0 1,-1 1-1,0-1 1,0 0-1,0 0 1,0 0 0,0 0-1,0 0 1,1 1-1,-1-1 1,3 9-75,-3-8 48,2 0 17,-1 1 0,1-1 0,0 0 0,0 0 0,0 0 0,0 0 0,1 0 0,-1 0 0,0-1 0,0 1 0,0-1 0,1 0 0,2 1 0,32-1-1754,-30 0-319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48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74 12760,'0'0'5410,"-11"-2"-4947,-34-6 5,44 7-392,-1 1 1,1 0 0,-1-1-1,1 1 1,0-1-1,0 0 1,-1 1 0,1-1-1,0 0 1,0 0-1,0 0 1,0 0 0,0 0-1,0 0 1,0 0-1,0 0 1,0 0 0,0 0-1,1 0 1,-1-1-1,0 1 1,1 0 0,-1-1-1,1 1 1,-1 0-1,1-1 1,0 1 0,0-1-1,-1 1 1,1-2-1,1 2 0,-1 0 0,0 1 0,0-1 0,0 1 0,0-1 0,0 0 0,0 1 0,-1-1 0,1 1 0,0-1 0,0 0 0,0 1 0,0-1 0,-1 1 0,1-1 0,0 1 0,0-1 0,-1 1 0,1-1 0,-1 1 0,1-1 0,0 1 0,-1-1 0,1 1 0,-1 0 0,1-1 0,-1 1 0,1 0 0,-1-1 0,1 1 0,-1 0 0,1 0 0,-1-1 0,-1 1 0,2 0 243,-1-3 382,14-2-527,103 1 382,-53 3-3930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1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105 116 4120,'0'0'5121,"1"-10"-4858,6-29-3,-7 38-167,0-1 0,0 1 0,-1 0 0,1-1 0,0 1 0,-1 0 0,1-1 0,-1 1 1,0 0-1,1 0 0,-1-1 0,0 1 0,0 0 0,0 0 0,0-1 0,-1 0 446,1 2-470,-1 0 1,1 0 0,-1 0 0,1 1 0,-1-1-1,1 0 1,-1 1 0,1 0 0,0-1 0,-1 1-1,1 0 1,0-1 0,-1 1 0,1 0 0,0 0-1,0 0 1,0 0 0,0 0 0,-1 2 0,-19 23 520,12-10-266,0 0 0,1 0 0,-11 32 0,17-40-198,0-1 1,0 0 0,1 1-1,0-1 1,1 1 0,0-1 0,0 1-1,0-1 1,1 1 0,0-1-1,1 0 1,2 9 0,-4-14-98,1 0 0,-1 0 0,1 0 1,0-1-1,0 1 0,-1 0 0,1-1 0,0 1 1,1 0-1,-1-1 0,0 1 0,0-1 1,1 0-1,-1 1 0,1-1 0,-1 0 0,1 0 1,-1 0-1,1 0 0,0 0 0,-1 0 0,1-1 1,0 1-1,0 0 0,0-1 0,0 0 0,0 1 1,-1-1-1,1 0 0,0 0 0,0 0 0,0 0 1,0 0-1,0 0 0,0-1 0,0 1 1,-1-1-1,1 1 0,3-2 0,3-2 39,0 1 0,0-1 0,-1 0 0,0-1 0,0 0 0,0 0 0,8-8 0,-6 4 19,0-1 0,-1 1 1,-1-1-1,1 0 0,-2-1 0,1 0 1,-1 0-1,4-12 0,-6 11 441,-9 23-251,-8 25-107,9-21-108,1 0 0,0 0 1,0 28-1,3-35-27,0-1 1,1 1-1,0-1 0,0 1 0,1-1 1,0 0-1,0 0 0,0 0 0,1 0 1,4 7-1,-5-11-17,-1-1-1,1 1 0,0-1 1,-1 0-1,1 1 1,0-1-1,1 0 1,-1 0-1,0 0 1,0-1-1,1 1 1,-1-1-1,1 1 1,0-1-1,-1 0 1,1 0-1,6 2 1,-4-2 10,0-1 1,0 0 0,0 0 0,0 0 0,0 0-1,0-1 1,0 1 0,-1-1 0,10-3 0,-3-1 9,0 1 0,0-1 0,0-1 1,-1 0-1,0 0 0,-1-1 0,1 0 0,9-11 1,-12 10-8,0-1 0,0 0 0,-1 0 0,0-1 0,-1 0 0,0 0 0,-1 0 0,4-14 1,-1 2 51,-2 0 1,-1 0 0,2-26-1,-5 23 141,-6-43 0,4 60-137,0-16 200,2 23-287,-1 1 1,0-1-1,1 1 0,-1 0 1,0-1-1,1 1 0,-1-1 0,0 1 1,1 0-1,-1-1 0,1 1 1,-1 0-1,0 0 0,1-1 1,-1 1-1,1 0 0,-1 0 0,1 0 1,-1-1-1,1 1 0,-1 0 1,1 0-1,-1 0 0,1 0 0,0 0 1,-1 0-1,1 0 0,-1 0 1,1 0-1,-1 0 0,1 0 0,-1 1 1,1-1-1,-1 0 0,1 0 1,-1 0-1,1 1 0,-1-1 1,0 0-1,1 1 0,-1-1 0,1 0 1,-1 1-1,44 18-3191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2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6520,'0'0'7705,"14"-4"-7348,9-3-96,0 2 0,0 1-1,40-3 1,-11 9 423,-28-1-344,-1-1 0,29-3 0,69-7 1104,-97 2-551,-10 3-3552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3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5624,'0'0'4261,"13"-1"-3841,217-41 1609,-78 18-450,-144 22-1382,0 2-1,1-1 1,15 2 0,-4 0-1903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4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5520,'0'0'5054,"12"3"-4678,17 4 163,2-2 1,48 3-1,-70-8-326,0 0 0,-1-1 1,1 1-1,0-2 1,0 1-1,-1-1 1,1-1-1,-1 1 0,1-2 1,-1 1-1,0-1 1,0 0-1,-1 0 0,8-7 1,-14 10-171,0 0-1,0 0 1,0 0 0,0 0 0,0 0 0,-1 0-1,1 0 1,0 0 0,-1-1 0,1 1 0,0 0-1,-1 0 1,0-1 0,1 1 0,-1 0 0,0-1-1,0 1 1,1-1 0,-1 1 0,0 0 0,-1-1-1,1 1 1,0-1 0,0 1 0,0 0 0,-1-1-1,1 1 1,-1 0 0,1-1 0,-1 1 0,0 0-1,1 0 1,-2-2 0,0 0 8,0 0 1,1 0-1,-2 1 1,1-1-1,0 0 1,-1 1-1,1-1 1,-1 1-1,0 0 0,1 0 1,-1 0-1,-4-2 1,-1 1 12,-1 1 1,0 0 0,0 0-1,0 1 1,0-1 0,0 2-1,0 0 1,0 0 0,0 0-1,0 1 1,0 1 0,0-1-1,0 2 1,0-1 0,-14 7-1,5-1 52,13-6-70,1 0 0,0 0-1,0 0 1,0 0 0,0 1-1,0-1 1,0 1 0,1 0-1,-1 0 1,1 0 0,-6 8-1,7-9 1,0 1-1,0 0 0,0 0 1,0 0-1,0 0 0,1 0 0,0 0 1,-1 1-1,1-1 0,0 0 1,1 1-1,-1-1 0,1 0 0,-1 1 1,1-1-1,0 1 0,0-1 1,0 1-1,1-1 0,-1 1 0,1-1 1,0 0-1,0 1 0,0-1 1,1 0-1,-1 0 0,1 0 0,1 4 1,14 21 334,-15-22-293,1 0 1,0-1-1,1 1 1,-1-1-1,1 0 1,0 0-1,1 0 1,-1 0-1,1-1 1,6 5-1,-3-4-5,1 0 0,0 0 0,0 0 0,0-1 0,0 0 0,1-1 0,0 0 0,-1-1 0,1 0 0,0 0 0,0-1 0,0 0 0,0-1 0,18-2 0,82-4 471,-68 1-336,-26 4-182,0-1 1,23-7 0,24-5-689,-41 11-2501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5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14 103 7136,'0'0'7225,"-2"16"-6641,-1-2-447,0 3 57,1 1-1,0-1 0,1 1 1,2 23-1,9 172 2615,-9-178-1592,12 60 1,-11-84-869,5 3 361,-7-14-685,0 0 1,0 0-1,0 1 1,0-1 0,0 0-1,0 0 1,0 0-1,0 0 1,0 1 0,0-1-1,0 0 1,0 0-1,0 0 1,0 0 0,0 1-1,0-1 1,0 0-1,1 0 1,-1 0 0,0 0-1,0 1 1,0-1-1,0 0 1,0 0 0,0 0-1,1 0 1,-1 0-1,0 0 1,0 0 0,0 0-1,0 0 1,1 1-1,-1-1 1,0 0 0,0 0-1,0 0 1,0 0-1,1 0 1,-1 0 0,0 0-1,0 0 1,0 0-1,1 0 1,-1 0-1,0 0 1,0-1 0,0 1-1,7-67 376,-8 33-306,-1 0 0,-1 0 0,-1 0 0,-12-40 0,9 45-12,2 0 0,1 0 0,2 0 0,0-1 1,4-29-1,-2 54-69,0 0-1,1 0 1,0 0-1,0 0 1,0 0 0,1 0-1,0 1 1,0-1 0,0 0-1,0 1 1,1 0-1,0-1 1,5-5 0,-2 3 5,0 1-1,1 0 1,0 0 0,1 1 0,-1 0-1,14-7 1,-14 9-8,0 1-1,-1 0 0,1 0 0,0 0 1,0 1-1,0 0 0,1 0 1,8 0-1,58 6 66,-68-5-70,4 1 24,1 1 1,-1 0-1,-1 1 0,1 0 0,0 1 0,-1-1 0,1 2 0,-1 0 1,0 0-1,-1 0 0,1 1 0,-1 0 0,11 11 0,-18-15-18,1 1 0,-1-1 0,1 0 0,-1 1 0,0-1 0,0 0 0,0 1 0,-1-1 0,1 1 0,0 0 0,-1-1 0,0 1 0,1 0 0,-1-1 0,0 1-1,0 0 1,-1-1 0,1 1 0,-1-1 0,0 5 0,-1-3 3,1 1 0,-1 0-1,0 0 1,0-1 0,0 1-1,-1-1 1,1 0 0,-1 0-1,-6 7 1,-19 13 51,0-2-1,-1-1 1,-1-1 0,-55 26 0,26-21 55,39-18-45,8-2 42,13-3-4,20-4 8,-11 0-140,27 0 5,0 1 1,0 2 0,69 10-1,-101-10 11,-1 0-1,1 1 0,-1-1 1,0 1-1,1 0 0,-1 0 1,0 1-1,0-1 0,-1 1 1,1 0-1,0 0 0,-1 0 1,0 0-1,0 1 1,0-1-1,0 1 0,0 0 1,-1 0-1,1 0 0,2 8 1,1 1-12,-1 0 0,-1 1 0,0-1 0,0 1 0,2 24 0,-6-31 16,0 1 1,0 0-1,-1-1 1,1 1-1,-2-1 1,1 1-1,-1-1 1,0 0-1,-1 0 1,0 1-1,0-2 1,0 1-1,-1 0 1,-9 11-1,10-15 3,-1 0 0,0-1-1,0 1 1,-1-1 0,1 0-1,0 0 1,-1-1 0,1 1 0,-1-1-1,1 0 1,-1 0 0,0-1-1,1 0 1,-1 1 0,0-1-1,0-1 1,-6 0 0,-10-2 17,1 0 0,-30-10 0,6-2 7,26 9-10,0 0 1,0 2 0,-28-5-1,28 6-23,14 2-2,-1 0 0,0 0 0,1 1 0,-1 0 0,0 0 0,1 0 0,-6 1 0,10-1-3,-1 0 1,1 0-1,-1 0 0,1 0 1,0 0-1,-1 1 1,1-1-1,0 0 0,-1 0 1,1 0-1,0 1 0,-1-1 1,1 0-1,0 1 1,0-1-1,-1 0 0,1 0 1,0 1-1,0-1 0,0 1 1,-1-1-1,1 0 1,0 1-1,0-1 0,0 0 1,0 1-1,0-1 1,0 1-1,0-1 0,0 0 1,0 1-1,0 0 0,5 16 202,15 17-2220,-18-31 306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57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6128,'0'0'16039,"1"-9"-15893,0 2-119,-1 6-20,0-1 0,0 0 0,0 0 1,0 1-1,0-1 0,0 0 0,1 0 0,-1 0 0,0 1 1,1-1-1,0 0 0,-1 1 0,1-1 0,0 1 1,0-1-1,0 1 0,0-1 0,0 1 0,0-1 1,0 1-1,1 0 0,-1 0 0,0 0 0,1-1 0,-1 1 1,1 1-1,0-1 0,-1 0 0,1 0 0,-1 1 1,1-1-1,0 0 0,0 1 0,2-1 0,51-3 169,75-10 128,12 0 13,-92 10-68,80-14 0,-86 9-24,-28 7 124,30-9 0,-31 9 143,-14 2-472,-1 0-1,0 0 1,1 0 0,-1 0 0,0 0 0,1 0-1,-1 0 1,0 0 0,0 0 0,1 0 0,-1 0-1,0 0 1,1 0 0,-1 0 0,0 0 0,1 1-1,-1-1 1,0 0 0,0 0 0,1 0 0,-1 0-1,0 1 1,0-1 0,1 0 0,-1 0 0,0 1-1,0-1 1,0 0 0,0 1 0,1-1 0,-1 0-1,0 0 1,0 1 0,0-1 0,-14 4-181,3 4-31,0 1 1,1 1-1,-14 14 1,13-12-126,-25 20 0,1-10-3114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 5320,'0'0'10345,"11"-11"-9980,33-32-3,-41 41-312,0-1 0,0 1 0,1 0 0,-1-1 0,0 1 0,1 1 0,0-1 0,-1 0 0,1 1 0,0 0 0,0 0 0,0 0 0,0 0 1,-1 1-1,6-1 0,8-1 115,46-6 416,0 3-1,110 6 0,-1-1 40,53-1 15,56-4 2,-253 3-565,324-30 776,-250 25-549,-65 6-48,69-11-1,-89 8-23,-1 1 1,29 0-1,-34 12-348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1:58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6928,'0'0'5425,"12"4"-4828,-3-1-438,-4-2-98,-1 0-1,0 1 1,0-1-1,0 1 1,-1 0 0,1 0-1,0 0 1,0 0-1,-1 1 1,0-1-1,1 1 1,-1 0-1,0 0 1,0 0-1,-1 0 1,4 6-1,1 5 310,-1 0 0,-1 0 0,0 1 0,4 24 0,-5-22 200,0 0-1,12 28 1,4-1 1291,-20-43-1799,1 0 0,-1-1 0,0 1 0,1 0 0,-1 0 0,0-1 0,1 1 0,-1 0 0,1-1 0,-1 1 0,1-1 0,0 1 0,-1 0 0,1-1 0,-1 1 0,1-1 0,0 0 0,0 1 0,-1-1 0,1 1 0,0-1 0,0 0 0,-1 0 0,3 1 0,-2-1-20,0-1 0,0 1 0,0 0 0,0-1-1,0 1 1,-1-1 0,1 1 0,0-1 0,0 0 0,0 1 0,0-1 0,-1 0 0,1 1 0,0-1-1,0 0 1,0-2 0,5-6 26,0-2 0,-1 1-1,5-12 1,-4 7 68,2-3-9,8-33-1,-10 33-38,-1 1-1,10-18 0,-11 26-41,-2 5-24,-1-1 0,1 1 0,0 1 1,0-1-1,1 0 0,-1 0 0,1 1 0,0-1 0,0 1 0,0 0 0,0 0 1,0 0-1,1 1 0,-1-1 0,6-2 0,7-4 62,-13 7-70,0 0 0,1 0 0,-1 1 1,1-1-1,-1 1 0,1-1 0,4 0 0,-7 2-10,1 0 0,0 0 0,0 1 0,0-1 0,-1 0 0,1 0 0,0 1 0,-1-1 0,1 1 0,0 0 0,-1-1 0,1 1-1,-1 0 1,1 0 0,-1 0 0,1 0 0,-1 0 0,0 0 0,3 3 0,1 2 8,1-1 0,-1 1 1,-1 0-1,1 0 0,-1 0 0,0 1 1,0 0-1,-1 0 0,0 0 0,0 0 1,-1 0-1,0 0 0,0 1 0,-1-1 0,0 1 1,1 9-1,4 32 228,-6-49-235,0 0 0,0 1 0,0-1 0,1 0 0,-1 0 0,0 1 0,0-1 0,0 0 0,0 0 0,1 0 0,-1 1 0,0-1 0,0 0-1,0 0 1,1 0 0,-1 0 0,0 0 0,0 1 0,1-1 0,-1 0 0,0 0 0,0 0 0,1 0 0,-1 0 0,0 0 0,0 0 0,1 0 0,-1 0 0,0 0 0,1 0 0,-1 0 0,0 0 0,0 0 0,1 0 0,-1 0 0,0 0 0,0 0 0,1-1 0,-1 1 0,0 0 0,0 0 0,0 0 0,1 0-1,-1 0 1,0-1 0,0 1 0,0 0 0,1 0 0,-1 0 0,0-1 0,0 1 0,0-1 0,14-9 61,5-8-13,-1-1-1,31-41 0,-27 32-6,-13 17-11,1 0-1,0 1 1,13-11 0,-17 16-14,0 1 1,1-1 0,-1 1-1,1 1 1,0-1 0,-1 1-1,14-4 1,-18 7-17,-1 0-1,1 0 1,-1 0 0,1 0-1,-1 0 1,1 1-1,0-1 1,-1 0 0,0 1-1,1-1 1,-1 1 0,1 0-1,-1-1 1,0 1 0,1 0-1,-1 0 1,0 0 0,0 0-1,1 0 1,0 2 0,23 28 79,-16-19-39,-2-2 2,0 0 1,-1 1-1,0 0 1,-1 0-1,0 1 1,6 20-1,13 32 301,-16-43-105,-8-19-209,1 0 0,-1 1 0,1-1-1,-1 0 1,1 0 0,0-1 0,-1 1 0,1 0-1,0 0 1,0 0 0,1 0 0,-1-1-1,0 1 1,0-1 0,1 1 0,-1-1 0,1 1-1,0-1 1,-1 0 0,1 0 0,0 1 0,0-1-1,3 1 1,3 0-41,1-1 1,-1 0-1,1 0 0,14-1 0,-2-2-3348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08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59 3912,'0'0'7632,"-10"-9"-7399,-31-28-26,40 36-181,-1-1 1,1 1 0,-1 0-1,1 0 1,-1 0-1,1 0 1,-1 1 0,0-1-1,1 0 1,-1 1 0,0-1-1,0 1 1,0-1 0,1 1-1,-1 0 1,0 0-1,0 0 1,0 0 0,-3 0-1,1 2 73,1-1 0,0 0 0,-1 1-1,1-1 1,0 1 0,0 0 0,-3 3 0,-6 3 191,11-8-288,-36 23 540,34-21-493,1 0-1,-1 0 0,1 0 0,-1 0 1,1 1-1,0-1 0,0 1 1,0-1-1,0 1 0,1 0 1,-3 4-1,1 2 38,0-1 1,0 1-1,0 0 1,1 0-1,1 0 0,0 0 1,0 0-1,1 1 1,0-1-1,2 16 1,-2 4 183,7-5 84,-5-21-313,0 0 0,1 0 1,0 0-1,0 0 0,0 0 1,0-1-1,0 1 0,0-1 1,1 0-1,-1 0 1,1 0-1,-1-1 0,1 1 1,0-1-1,-1 0 0,1 0 1,7 1-1,5 0 123,1-1 0,32-1 0,-20-1 11,16 4 227,-43-3-504,-1 0 1,0 0 0,0 0-1,0 0 1,0 0 0,0 0-1,1 0 1,-1 0 0,0 1-1,0-1 1,0 0 0,0 1-1,0-1 1,0 1 0,0-1-1,0 1 1,0-1 0,0 1-1,2 1 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2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27 149 4816,'0'0'9296,"10"3"-8966,1 1-268,-2-1 109,1 1-1,-1-2 0,1 1 1,0-1-1,-1-1 0,16 1 1,-9-3 178,0-1 0,0 0 0,0-1 0,26-10 0,-39 13-301,-1-1-1,0 0 0,1-1 1,-1 1-1,0 0 0,0-1 1,0 1-1,0-1 1,0 0-1,0 1 0,-1-1 1,1 0-1,-1 0 0,1 0 1,-1-1-1,1 1 1,-1 0-1,0 0 0,0-1 1,0 1-1,-1-1 0,1 1 1,0-3-1,-1-1 9,1 1-1,-1 0 0,-1 0 0,1 0 1,-1 0-1,0 0 0,0 0 1,0 0-1,-1 0 0,-3-7 0,4 9-27,0 0-1,-1 1 0,0-1 0,1 1 0,-1-1 1,0 1-1,-1 0 0,1-1 0,0 1 0,-1 0 1,1 0-1,-1 1 0,1-1 0,-1 0 0,0 1 1,0 0-1,1 0 0,-1 0 0,0 0 0,0 0 0,0 0 1,-5 0-1,4 1 16,-1 0 0,1-1 0,-1 2 0,1-1-1,-1 0 1,1 1 0,0 0 0,-1 0 0,1 0 0,0 1 0,0-1 0,0 1 0,0 0 0,-7 4 0,7-3-15,-14 10 234,-27 26 0,40-34-214,1 0 0,-1 0-1,1 0 1,0 1 0,1 0-1,-1 0 1,1 0 0,0 0-1,-3 12 1,-1 6 109,3-14-67,0 1 1,1-1-1,1 1 1,0 0-1,0 0 1,1 0-1,0 0 0,1 0 1,1 0-1,1 16 1,3-1 115,4 17 53,-8-41-228,0 1 0,0-1 0,0 0 0,1 0 0,-1 0 1,1 1-1,-1-1 0,1 0 0,-1-1 0,1 1 0,0 0 0,0 0 1,0-1-1,4 3 0,8 3 57,1-1 0,0 0-1,0-1 1,1-1 0,-1 0 0,1-1-1,0-1 1,0 0 0,0-1 0,0-1-1,28-3 1,136-4 639,-168 9-674,-11-1-82,0-1 0,0 0 0,0 0 1,0 1-1,0-1 0,0 0 0,0 0 0,0 0 1,0 0-1,0 0 0,0-1 0,0 1 1,1 0-1,-1 0 0,0-1 0,0 1 1,0 0-1,-1-1 0,3 0 0,20-12-824,-16 8-2002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2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6328,'0'0'5769,"1"13"-5268,-1-10-490,9 247 3269,-3-90-1224,-5-129-1437,-4 34 1,-1 2 494,-2-4 1159,6-62-2189,19 2 158,-4 0-201,0 0 1,0-1 0,0-1 0,0 0-1,0-1 1,0 0 0,19-4 0,-13 2 20,-1 1 0,1 1 0,22 2 0,-35-1 10,0 0-1,0 0 1,-1 1-1,1 0 1,0 0-1,-1 1 1,13 6-1,-19-8-76,-1-1 0,0 0 0,1 0 0,-1 1-1,1-1 1,-1 0 0,1 0 0,-1 0 0,1 1-1,-1-1 1,1 0 0,-1 0 0,1 0 0,-1 0 0,1 0-1,-1 0 1,1 0 0,-1 0 0,0 0 0,1 0-1,-1-1 1,1 1 0,-1 0 0,1 0 0,-1 0 0,1-1-1,-1 1 1,0 0 0,1 0 0,-1-1 0,1 1 0,-1 0-1,0-1 1,1 1 0,-1 0 0,0-1 0,1 1-1,-1-1 1,0 1 0,1-1 0,5-16-3853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2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8536,'0'0'9853,"11"-2"-9481,42-7 535,76-2 0,-115 10-613,1-1 0,0 0-1,20-5 1,-7 0 143,-10-1-1036,-13 5-2194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2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7832,'0'0'5172,"15"-5"-4588,-8 3-503,20-7 275,0 2 0,37-5 0,212-24 2545,-266 35-2744,1 0 0,0 0 0,0 1 0,0 1 0,0 0 0,21 4 0,4 9-2277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2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1169 0 5016,'0'0'5090,"-7"11"-4676,7-11-409,-7 12 175,-1-1-1,0 0 1,-1 0 0,0-1 0,-1 0 0,-13 11 0,-11 7 371,0 2 0,-51 62 1,-24 22 270,-83 87 248,52-58-384,20-24-117,27-18-39,-113 135 1178,199-227-1569,-1 0 0,1-1 0,-2 0 0,1 0 0,-19 13 0,19-15 73,10-4-129,17-10-234,-1-4-2447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3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4416,'0'0'11945,"-10"8"-11587,-34 29-11,40-33-274,1 1 1,-1-1-1,1 1 0,0 0 0,0 0 0,1 0 0,0 1 1,0-1-1,0 1 0,0-1 0,1 1 0,0-1 1,0 1-1,0 9 0,-1-3 93,2-7-62,0 0-1,0 1 0,0-1 1,1 0-1,0 0 1,0 1-1,0-1 0,0 0 1,1 0-1,4 9 1,3 3 398,17 25 1,-26-41-485,1-1 0,0 1 0,0 0 1,-1 0-1,1 0 0,0-1 0,0 1 1,0-1-1,0 1 0,0 0 0,0-1 1,0 0-1,0 1 0,0-1 0,0 0 1,1 1-1,-1-1 0,0 0 0,0 0 1,0 0-1,0 0 0,2 0 0,28-7 144,-19 4-137,1-1-38,-1-1 0,0 0 0,0 0 0,0-1 0,-1-1 0,13-9 0,9-8-2768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3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11352,'0'0'920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5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9440,'0'0'11233,"11"2"-10865,168 1 748,-123-5-710,1 3 0,-1 2 0,78 15 0,-115-14 37,1-1 1,21 1 0,-8-3-3445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3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7232,'0'0'4398,"-6"10"-3812,-2 2-381,5-8-121,0 0 0,1 1 0,-1 0 0,1-1 0,0 1 1,0 0-1,0 0 0,1 0 0,-1 0 0,1 6 0,-6 23 507,3-18-244,0-1 0,2 1 0,0 0 0,0 25 0,2-37-255,1-1 1,-1 1 0,1 0-1,-1-1 1,1 1 0,0-1 0,0 1-1,1-1 1,-1 1 0,1-1-1,0 0 1,0 1 0,0-1 0,0 0-1,0 0 1,1-1 0,-1 1-1,1 0 1,0-1 0,0 1 0,0-1-1,0 0 1,0 0 0,0 0-1,4 1 1,-4-2-44,-1-1 0,1 1 1,0-1-1,-1 0 0,1 1 0,0-1 0,0 0 0,-1 0 1,1-1-1,0 1 0,-1-1 0,1 1 0,0-1 0,-1 0 1,1 0-1,-1 0 0,1 0 0,-1 0 0,0-1 1,1 1-1,-1-1 0,0 1 0,0-1 0,0 0 0,0 0 1,2-3-1,6-7 56,0 0 0,-1 0 0,10-18 0,-15 24-25,18-31 296,-24 44-317,1 0 0,0 0 1,1 0-1,0 0 0,0 1 0,0-1 0,1 0 1,0 0-1,2 8 0,-2-12-45,0-1 0,1 1 0,-1 0 1,0-1-1,1 1 0,0-1 0,0 0 0,0 1 0,0-1 0,0 0 0,0 0 1,0-1-1,1 1 0,-1 0 0,1-1 0,-1 1 0,1-1 0,-1 0 0,1 0 0,0 0 1,0 0-1,0 0 0,0-1 0,-1 1 0,1-1 0,0 0 0,0 0 0,0 0 1,0 0-1,3-1 0,-1 0 10,-1 0 0,1 0 0,-1-1 0,0 1 0,1-1 1,-1-1-1,0 1 0,0 0 0,0-1 0,-1 0 0,1 0 0,0 0 0,-1 0 1,0-1-1,0 1 0,0-1 0,4-7 0,-2 3 28,-1 0 0,0 0 0,-1 0 0,0-1 0,0 1 0,2-16 0,-5 19-12,1 1-1,-1-1 0,0 1 1,0-1-1,-1 0 0,1 1 1,-1-1-1,0 1 1,0-1-1,-1 1 0,1 0 1,-1-1-1,0 1 0,-5-7 1,-11-6 138,18 17-180,-1-1 0,0 1 1,0-1-1,0 0 1,0 1-1,0 0 0,0-1 1,0 1-1,0 0 0,0-1 1,0 1-1,0 0 0,0 0 1,0 0-1,0 0 1,0 0-1,0 0 0,0 0 1,-2 0-1,3 1-8,0-1-1,0 0 1,0 0-1,0 0 1,-1 1-1,1-1 1,0 0 0,0 0-1,0 1 1,0-1-1,0 0 1,0 0-1,0 1 1,0-1 0,0 0-1,0 0 1,0 0-1,0 1 1,0-1-1,0 0 1,0 0 0,0 1-1,0-1 1,0 0-1,1 0 1,-1 1-1,0-1 1,0 0 0,0 0-1,0 0 1,0 1-1,1-1 1,-1 0-1,0 0 1,0 0-1,0 0 1,1 1 0,-1-1-1,0 0 1,0 0-1,0 0 1,1 0-1,-1 0 1,0 0 0,0 0-1,1 0 1,-1 0-1,0 0 1,0 0-1,1 0 1,9 6-3114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3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8840,'0'0'4290,"1"13"-3876,3 92 846,-3-95-856,-2 9 934,-2-9 682,4-16-677,1-5-1381,6-21 324,1 0-1,23-56 0,-29 82-216,1 0-1,-1 0 1,1 1-1,0 0 1,1-1-1,-1 1 1,1 1-1,0-1 1,0 1-1,8-6 1,-12 10-51,0 0-1,-1-1 1,1 1 0,0 0 0,0 0 0,0 0 0,-1-1 0,1 1 0,0 0-1,0 0 1,0 0 0,-1 1 0,1-1 0,0 0 0,0 0 0,0 0 0,-1 0-1,1 1 1,0-1 0,0 0 0,-1 1 0,1-1 0,0 1 0,-1-1 0,1 1-1,0-1 1,-1 1 0,1-1 0,-1 1 0,1 0 0,-1-1 0,1 1 0,-1 0-1,1-1 1,-1 1 0,1 1 0,15 31 459,-13-27-406,13 42 493,1 3 540,-16-50-1081,-1-1 0,0 1 0,0-1 0,1 1-1,-1-1 1,0 0 0,1 1 0,-1-1 0,0 0 0,1 1 0,-1-1 0,1 0 0,-1 1 0,1-1 0,-1 0-1,1 0 1,-1 1 0,0-1 0,1 0 0,-1 0 0,1 0 0,0 0 0,-1 0 0,1 0 0,-1 0 0,1 0-1,-1 0 1,1 0 0,-1 0 0,1 0 0,-1 0 0,1 0 0,-1 0 0,1-1 0,-1 1 0,1 0-1,-1 0 1,1 0 0,-1-1 0,0 1 0,1 0 0,-1-1 0,1 1 0,-1 0 0,0-1 0,1 1 0,-1-1-1,21-23 149,-20 22-134,21-29 105,-11 15-53,0 0-1,1 1 1,0 0 0,2 1 0,0 0 0,19-15 0,-32 29-81,0-1-1,-1 0 1,1 1 0,0-1 0,0 1 0,0-1 0,0 1 0,0 0 0,0-1 0,0 1 0,0 0 0,0 0 0,0-1 0,1 1 0,-1 0 0,0 0 0,0 0 0,0 0 0,0 1 0,0-1 0,0 0 0,0 0 0,0 1 0,0-1 0,0 0 0,0 1 0,2 0 0,-1 2 12,1-1 1,-1 0-1,0 1 0,1 0 1,-1-1-1,-1 1 0,1 0 1,2 3-1,1 6 34,0 0-1,0 0 1,-2 1-1,1 0 0,-1-1 1,1 20-1,6 23 336,-10-54-362,0 0 0,1-1 0,-1 1 0,0 0 0,0 0 0,0 0 1,1 0-1,-1 0 0,0-1 0,1 1 0,-1 0 0,1 0 0,-1-1 0,1 1 0,0 0 0,-1 0 1,1-1-1,-1 1 0,1-1 0,0 1 0,0-1 0,-1 1 0,1-1 0,0 1 0,0-1 0,0 0 0,0 1 1,-1-1-1,1 0 0,0 0 0,1 1 0,2-2-52,-1 1 0,0-1 1,1 0-1,-1 0 0,0 0 0,0 0 1,4-3-1,2 0-84,38-19-607,-30 15-2680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3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4616,'0'0'5058,"12"-2"-4812,83-9 518,69-5 910,-55 3-946,-6-3-210,-31 4-277,76 3 66,-87 3-145,0 3 1,85 6 0,28 3 343,-131-3-418,95 14 39,-86-8-95,1-3 1,-1-2-1,96-6 0,81 0 39,-172 6-45,-38-2-19,0-1 0,-1 0 0,26-3 1,-19 0-14,0 1 0,31 3 0,-32 0-7,1-2 0,29-3 1,24-11-11,-52 8 18,1 2-1,49-3 1,-41 5 4,0-2 1,42-9-1,-16 2 2,332-23-1,-326 35 12,98 12 0,-103-6 1,-1-3 0,64-3-1,-17-8 19,137-11 34,-142 12-72,20-3 0,266-43 212,-256 45-126,-41 4-7,113-3 76,82-1 64,-204 8-170,168 8 249,-175-3-146,192 10 599,-118-15-233,-118-2-450,-13 2 4,0-2 0,34-5 0,-39-1-2462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3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29 107 5624,'0'0'6193,"-3"-12"-5777,-10-34 7,12 43-140,0 0 1,0 0-1,0 1 0,1-1 1,-1 0-1,1 0 1,0 0-1,0 1 1,0-5-1,1-1 816,-1 7-705,0-6 4397,0 131-3791,0 172 300,-4-236-1018,2-48-166,1 0 0,0 1 0,1-1-1,2 18 1,-2 33 552,3-55-456,-3 0-73,0-7-134,-1-1-1,1 1 1,0 0 0,0 0-1,0-1 1,0 1 0,0 0 0,0 0-1,0-1 1,0 1 0,0 0 0,0-1-1,1 1 1,-1 0 0,0-1-1,0 1 1,1 0 0,-1-1 0,0 1-1,1 0 1,-1-1 0,1 1-1,-1-1 1,1 1 0,-1 0 0,1-1-1,-1 1 1,1-1 0,-1 0 0,1 1-1,0-1 1,-1 0 0,1 1-1,0-1 1,21 5-3774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4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63 4416,'0'0'8392,"-12"-6"-8031,-34-17 8,43 22-280,0 0 0,0 0 0,0 1 0,0-1 0,0 0 0,0 1 0,0 0 0,0 0 0,0 0 0,0 0 0,0 1 0,-1-1 0,1 1 0,0-1 0,0 1 0,0 0 0,1 0 0,-1 1 0,0-1 0,0 1 0,1-1 0,-1 1 0,1 0 0,-1 0 0,1 0 0,-4 3 0,-6 5 480,7-7-447,1 1-1,0 0 1,0 0-1,1 0 1,-1 1-1,1-1 0,0 1 1,0 0-1,0 0 1,-2 6-1,-11 18 292,10-18-256,0 0-1,1 1 0,0-1 1,-5 22-1,2-9 156,8-22-264,-1 1 1,1 0 0,0 0 0,0-1-1,0 1 1,0 0 0,0 0-1,1 0 1,-1-1 0,1 1 0,0 0-1,-1 0 1,1-1 0,1 1 0,-1-1-1,0 1 1,2 2 0,-1-2-7,1 1 0,-1 0 0,1-1 0,0 1 1,0-1-1,0 0 0,1 0 0,-1 0 0,7 4 0,-7-5-22,1-1 0,0 1 0,-1-1 0,1 1 0,0-1-1,0 0 1,0 0 0,0-1 0,0 1 0,0-1 0,0 0 0,0 0-1,0 0 1,0-1 0,0 1 0,0-1 0,0 0 0,0 0 0,0 0-1,0-1 1,-1 1 0,1-1 0,6-4 0,3-3 16,-1-1-1,-1-1 1,1 0 0,17-23-1,3-1 49,-32 34-82,0 1 0,0 0 0,1 0 1,-1-1-1,0 1 0,0 0 0,0 0 0,1 0 0,-1-1 0,0 1 0,0 0 1,1 0-1,-1 0 0,0 0 0,1-1 0,-1 1 0,0 0 0,0 0 0,1 0 1,-1 0-1,0 0 0,1 0 0,-1 0 0,0 0 0,1 0 0,-1 0 1,0 0-1,0 0 0,1 0 0,-1 0 0,1 0 0,7 12 67,-7-11-70,2 4 11,0-1-1,0 1 1,1-1 0,0 0-1,0 0 1,0 0 0,0 0-1,1-1 1,6 4 0,3 1 6,29 11 0,-23-11-9,-12-5-5,-1 0-1,0-1 1,1 0 0,-1 0 0,1-1-1,0 0 1,0 0 0,-1 0 0,1-1-1,0-1 1,0 1 0,-1-1-1,1 0 1,0-1 0,-1 0 0,1 0-1,-1-1 1,0 0 0,0 0 0,0-1-1,0 0 1,0 0 0,-1 0-1,0-1 1,0 0 0,10-10 0,-8 7 17,-1 0 0,0-1 0,0 0 1,-1 0-1,9-18 0,-13 22-6,0 0-1,0-1 0,0 1 0,-1 0 1,0-1-1,-1 1 0,1 0 1,-1-1-1,0 1 0,0-1 1,0 1-1,-1-1 0,-2-8 1,2 11-10,1-1 13,-1 0-1,0 0 0,0-1 0,-1 1 1,1 0-1,-1 0 0,0 0 0,0 1 0,0-1 1,-1 0-1,1 1 0,-1-1 0,0 1 0,-4-4 1,0-1 8,0 0 0,0 0 1,-5-10-1,11 12-238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4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21 5624,'0'0'8026,"-10"-4"-7598,-30-11-1,38 15-369,0 0 1,-1-1-1,1 1 1,0 0-1,0 0 0,-1 0 1,1 0-1,0 0 1,0 1-1,0-1 1,-1 1-1,1 0 0,0-1 1,0 1-1,0 0 1,0 0-1,0 0 1,0 0-1,0 1 0,1-1 1,-1 0-1,0 1 1,1-1-1,-1 1 1,1 0-1,-3 3 0,-7 5 369,8-7-309,0-1 1,0 0-1,0 1 1,0 0-1,1-1 1,-1 1-1,1 0 0,-1 1 1,1-1-1,0 0 1,1 1-1,-3 3 1,4-6-65,-1 1 1,1-1 0,0 1-1,-1-1 1,1 0-1,0 1 1,0-1 0,0 1-1,0-1 1,0 0 0,1 1-1,-1-1 1,0 1-1,1-1 1,-1 0 0,1 1-1,-1-1 1,1 0 0,-1 0-1,1 1 1,0-1-1,0 0 1,0 0 0,0 0-1,0 0 1,0 0 0,0 0-1,2 1 1,0 2 6,1 0-1,1-1 1,-1 0 0,0 0 0,1 0 0,0 0 0,0-1 0,0 0-1,5 2 1,50 13 325,-41-13-295,-10-3-55,0 0-1,1-1 1,-1-1-1,0 0 1,14-3-1,30-12-914,-44 13-1135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44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4616,'0'0'4346,"1"-10"-3660,0-4-438,0 7-70,-1 1 1,1-1 0,0 0 0,1 0 0,3-8 0,-4 11 72,0 1 0,1 0 0,0 0 0,0 0 0,0 0 0,0 0 0,0 0 0,1 1 0,-1-1 0,1 1 0,-1-1 0,1 1 0,0 0 0,0 0 0,0 0 0,0 0 0,1 1 0,-1 0 0,0-1 0,6 0-1,-5 1-151,0 0 0,0 0 0,1 0 0,-1 1 0,0 0 0,0 0 0,0 0 0,0 0 0,1 1-1,-1-1 1,0 1 0,0 0 0,0 1 0,0-1 0,0 1 0,7 3 0,-9-3-60,0-1 1,-1 0-1,1 1 1,0-1-1,0 1 1,-1-1-1,1 1 1,-1 0 0,1 0-1,-1 0 1,0 0-1,0 0 1,0 0-1,0 0 1,0 0-1,0 0 1,-1 0-1,1 1 1,0 4-1,-1-4 3,0 1-1,-1 0 1,1 0 0,-1 0-1,0 0 1,0 0-1,0-1 1,-1 1 0,1 0-1,-4 6 1,-5 4 108,1 0 0,-2-1 0,0 1 0,-15 12 0,12-9 241,16-14-17,10-3-291,6-3-44,0 0 0,1 1-1,-1 1 1,1 1 0,-1 1-1,28 4 1,-1 3-21,49 12-593,-62-10-2220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4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1055 1 5624,'0'0'3736,"-10"9"-3308,-158 149 1358,-49 34-26,86-73-831,-53 50 272,11-13 237,33-31 131,124-107-1013,1-3-2672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39 6424,'0'0'9038,"-10"8"-8622,-3 1-270,8-6-82,0 0-1,0 1 0,0 0 0,1 0 0,-1 0 0,1 0 0,0 1 0,0 0 0,-4 7 0,-8 10 387,11-16-315,1-1 0,0 1 0,0 1 0,0-1 1,1 0-1,0 1 0,0 0 0,-2 7 0,4-9-83,-3 7 108,1 1 1,1 0-1,-1-1 1,2 1-1,0 0 1,0 0-1,3 20 1,-1-15 81,-1-17-204,0 1 1,0 0-1,0 0 1,0 0-1,0-1 1,1 1-1,-1 0 1,0 0-1,1-1 1,-1 1-1,1 0 1,0-1 0,0 1-1,-1 0 1,1-1-1,0 1 1,0-1-1,0 1 1,1-1-1,-1 0 1,0 0-1,1 1 1,1 0-1,11 8 123,-12-8-140,0-1 0,0 1-1,0-1 1,0 1 0,1-1 0,-1 0 0,1 0 0,-1 0 0,1 0 0,-1 0 0,1 0-1,-1-1 1,1 0 0,0 1 0,3-1 0,6 0 8,-1-1 0,0 0 0,1-1 0,-1 0 0,0 0-1,0-2 1,0 1 0,-1-1 0,1-1 0,-1 0 0,0 0 0,0-1 0,0 0 0,-1-1 0,0 0 0,-1-1-1,1 1 1,-1-2 0,-1 1 0,0-1 0,8-12 0,-1 5 27,-12 14-47,0 1 0,0-1 0,-1 0 0,1 0 0,-1 0 0,0 1 0,1-1 0,-1-1 0,0 1 0,0 0 0,1-4 0,-2 6-7,0-1 0,0 1-1,0 0 1,0 0 0,0 0 0,0 0 0,0 0-1,0-1 1,0 1 0,0 0 0,0 0 0,0 0-1,0 0 1,0 0 0,0-1 0,0 1 0,0 0-1,0 0 1,0 0 0,1 0 0,-1 0 0,0-1-1,0 1 1,0 0 0,0 0 0,0 0 0,0 0-1,0 0 1,0 0 0,0 0 0,1 0-1,-1-1 1,0 1 0,0 0 0,0 0 0,0 0-1,0 0 1,1 0 0,-1 0 0,0 0 0,0 0-1,0 0 1,0 0 0,0 0 0,1 0 0,-1 0-1,0 0 1,0 0 0,0 0 0,0 0 0,0 0-1,1 0 1,-1 0 0,0 0 0,0 0 0,0 0-1,0 0 1,1 1 0,7 10 75,6 19 0,-11-21-61,2 0 1,-1 0-1,1-1 0,0 0 0,1 0 1,0 0-1,0-1 0,1 1 0,0-2 1,0 1-1,1-1 0,-1 0 1,16 8-1,-17-10-7,0-1 1,1 0 0,-1 0 0,1 0-1,0-1 1,-1 0 0,1-1-1,0 1 1,0-1 0,1-1-1,-1 1 1,0-1 0,0 0-1,0-1 1,0 0 0,0 0-1,0 0 1,0-1 0,12-5-1,-9 3 12,1-1 0,-1-1 0,0 0-1,17-13 1,-22 14-12,-1 1 1,0-1-1,0 1 0,0-1 0,-1 0 1,0-1-1,0 1 0,0-1 0,0 1 0,-1-1 1,2-6-1,-1 1 11,-1 0-1,0 0 1,0 0 0,-2 0-1,1 0 1,-1 0 0,-1-1 0,0 1-1,0 0 1,-1 0 0,-1 0-1,1 1 1,-2-1 0,0 1-1,0-1 1,-1 1 0,0 0 0,-1 1-1,0-1 1,0 1 0,-10-11-1,7 10 30,6 6 18,1 1 0,-1 0 0,0 0 0,0 0 0,0 0 0,-1 1 1,-5-5-1,7 6-296,-10-5 785,8 7-1292,6 5-2147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1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1 530 5120,'0'0'5369,"2"-10"-5050,13-49 323,-13 52-321,-1 0 0,1 0 0,-2 0 0,1 0-1,-1-9 1,2-24 794,4 9-442,-4 17-465,0-1 0,1 1-1,1 0 1,0 0 0,1 0 0,1 0-1,0 1 1,11-19 0,-4 13 66,11-12 294,-23 29-517,1 1 0,-1-1 0,1 1 0,0 0 0,0 0-1,0 0 1,0 0 0,0 0 0,0 0 0,0 1 0,0-1-1,0 1 1,0-1 0,1 1 0,3 0 0,-5 0-31,0 0-1,0 0 1,0 0 0,0 1 0,0-1 0,-1 1-1,1-1 1,0 0 0,0 1 0,0 0 0,-1-1 0,1 1-1,0-1 1,0 1 0,-1 0 0,1-1 0,-1 1-1,1 0 1,-1 0 0,1 0 0,0 1 0,9 21 148,-10-22-152,4 12 46,-1 0 0,-1 0 0,0 1 0,0-1 0,-1 15 0,-6 71 191,0-15-50,5-71-148,3 73 258,-2-77-260,0 0 0,1 0 0,0 0 0,1-1 1,0 1-1,0-1 0,6 11 0,-7-16-27,0 0 0,0 0 0,0 0 1,1 0-1,-1 0 0,1-1 0,0 1 0,0-1 0,0 0 1,0 1-1,0-2 0,0 1 0,1 0 0,4 1 0,-2-1 18,0 0 0,1-1 0,-1 1 0,0-2 0,1 1 0,-1-1-1,12 0 1,-2-2 45,-1-1 0,0 0 0,0-1 1,-1 0-1,1-1 0,19-10 0,-17 6-3,0 1 73,1-1 1,20-15-1,-32 19-119,-1 0 0,1 1-1,-1-2 1,0 1 0,0-1-1,-1 1 1,0-1 0,0-1-1,6-11 1,-4 4 27,-1 0 1,0-1 0,-1 0-1,-1 0 1,2-21-1,0-79 236,-6 84-210,2 0-1,2 1 1,9-52 0,-8 69-51,-1 0 0,1 1 1,1 0-1,11-21 1,-14 30-35,-1 1 0,0 0 0,1-1 1,-1 1-1,1 0 0,0 0 0,0 0 0,0 0 1,0 1-1,0-1 0,0 0 0,0 1 0,1-1 1,-1 1-1,0 0 0,1 0 0,-1 0 0,1 0 1,0 0-1,-1 1 0,1-1 0,-1 1 1,1 0-1,0-1 0,-1 1 0,1 0 0,0 1 1,0-1-1,-1 0 0,5 2 0,13 6 42,0 0 0,-1 2 0,0 0-1,0 1 1,25 20 0,5 3 106,-30-19-82,7 4 284,-15 0-2181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5:5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26 7328,'0'0'7336,"-11"-5"-6664,1 0-485,5 3-104,1 0 0,-1-1 1,0 2-1,0-1 0,0 1 1,0-1-1,0 1 0,0 1 1,0-1-1,0 1 0,-1 0 1,-9 1-1,-11 2 407,0 1 1,0 2-1,0 0 0,1 2 1,0 1-1,-44 21 0,48-17-256,-2 0 179,0 1 0,2 1 0,-21 17-1,36-26-290,0 0-1,1 0 0,-1 0 0,1 1 0,0 0 0,1 0 0,0 0 1,0 1-1,0-1 0,1 1 0,0 0 0,1 0 0,-3 14 0,1 9 171,2-1 0,1 1 0,2 0 0,1 0 0,1-1 0,12 53 0,-11-69-209,0 0-1,1-1 1,1 1-1,0-1 1,0 0 0,2 0-1,-1-1 1,2 0-1,-1 0 1,2-1-1,0 0 1,0 0 0,1-2-1,0 1 1,0-1-1,1-1 1,0 0-1,18 8 1,-13-7-12,1-2-1,0 0 1,1-1 0,0 0 0,0-2-1,0 0 1,0-2 0,1 0-1,-1-1 1,1 0 0,-1-2-1,0-1 1,23-4 0,-13 1 58,0-2 0,-1-1 0,0-1 1,0-1-1,-1-2 0,0 0 0,-1-2 0,-1-1 1,31-24-1,-27 15 16,-6 6 20,0-1 0,-1-1 0,24-30 0,-40 42-125,0 0-1,-1-1 0,0 1 1,0-1-1,-1-1 0,0 1 1,-1 0-1,0-1 0,0 0 0,-1 0 1,0 0-1,-1 0 0,1-16 1,-3 9 2,0 0 0,-1 1 0,-1 0 0,0 0 0,-1 0 0,-7-16 0,0 3 71,-2 1-1,-22-36 1,29 56-86,0 0 0,0 1 0,0 0 0,-1 0 0,0 0 0,-1 1 1,0 0-1,-16-9 0,10 6 5,-1 2 0,-1 0 1,1 0-1,-21-5 0,6 6 26,0 1 1,0 1-1,-1 1 1,-55 3-1,57 3-37,-1 1 0,0 1 0,1 2 0,0 0-1,-30 14 1,32-8-62,22-10 8,0 0 1,0-1 0,0 0 0,0 0 0,-10 3 0,-5 2 62,14-2-1050,12 0-3311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1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6224,'0'0'8993,"0"-11"-8433,1-39-16,-1 46-430,1-1 0,0 1 0,0 0 0,0 0 0,1 0 0,-1 0 0,1 0 0,0 0 0,0 0 0,1 0 0,-1 1 0,1-1 0,-1 1 0,1 0 0,5-5 0,5-5 358,-13 12-434,1 0 0,0 0 0,-1 0 0,1 0 0,0 0 0,0 0-1,0 1 1,0-1 0,0 0 0,0 0 0,0 1 0,0-1 0,0 1 0,0-1 0,0 1 0,0 0 0,0-1 0,0 1 0,1 0 0,-1 0 0,0-1 0,0 1 0,0 0 0,0 0 0,1 0 0,-1 1 0,0-1 0,0 0-1,0 0 1,0 1 0,1-1 0,-1 1 0,0-1 0,0 1 0,0-1 0,0 1 0,0-1 0,0 1 0,0 0 0,0 0 0,0 0 0,-1-1 0,1 1 0,0 0 0,0 0 0,-1 0 0,2 2 0,2 2 62,-1 1-1,1 0 1,-1 0 0,-1 0 0,1 0 0,-1 1 0,3 9 0,5 73 541,-8-64-389,0-1 0,2 1-1,7 23 1,-10-41-155,1-1-1,1 0 1,-1-1 0,1 1-1,0 0 1,1-1 0,-1 1-1,1-1 1,7 8-1,-8-10-42,0-1 0,1 1 0,-1-1 0,0 0 0,1 1 0,0-2 0,-1 1 0,1 0 0,0-1 0,0 0 0,0 0 0,0 0 0,0 0 0,0 0 0,0-1 0,5 0 0,24-1 237,59-10 0,-44 2-3801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1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724 0 9960,'0'0'3626,"-13"10"-3188,-93 58 440,72-47-545,-379 244 2794,363-230-2640,24-18 261,2 1 1,-33 30-1,57-45-225,8-3-247,12-4-2,6-5-2836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49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4616,'0'0'12033,"14"0"-11711,150 7 910,91-12 1275,-235 5-2223,-13 1-120,0-1 1,0 0-1,1 0 1,7-2 0,-10-2 312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2:5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4816,'0'0'15697,"15"-9"-15400,50-28 12,-57 34-234,-1 0-1,1 1 1,0-1 0,0 2-1,0-1 1,0 1-1,0 0 1,1 1-1,-1 0 1,9 1-1,25-1 340,-17-3-99,0 2 1,-1 0 0,29 3-1,-50-1-402,0 0 0,0 0-1,0 0 1,-1 0 0,1 0 0,0 1-1,-1 0 1,1-1 0,-1 1-1,1 0 1,2 3 0,-1-1-1784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5:3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3808,'0'0'10722,"14"-3"-10476,-12 3-236,32-7 226,39-13 0,9-7 172,1 4-1,2 4 1,0 3-1,91-5 0,52 3 53,82-4 62,-193 17-345,97 2 74,-112 8-90,106-7 0,-106 2-18,-1 0 117,-83 0-205,0 1 0,-1 1 0,1 0 0,19 6 0,13 1 25,-17-5 12,1 2 1,44 14-1,-68-16-56,-1 1 0,1-1-1,-1 1 1,1 1 0,-1 0 0,-1 0-1,1 1 1,-1 0 0,0 0 0,-1 1 0,0 0-1,10 15 1,-9-11-3,-1 0 0,-1 1 0,0 0 0,0 1 0,-2-1 1,1 1-1,-2 0 0,4 26 0,20 99 253,-4 90 39,-19-173-238,2-12-11,1-1 0,14 44 0,-6-46-3,-11-31-58,-1-1-1,0 0 1,0 1-1,1 12 1,10 42 78,-10-49-48,0 1-1,3 27 0,-7-30-28,2-3 15,-2 1 1,0-1-1,0 1 0,-3 14 0,-5 8 30,-19 51 1,1-5 34,25-71-76,-1 0 0,1 0-1,1 0 1,-1 0 0,2 10 0,-1 1 1,-1-1-8,0 8 23,4-7-3,-1-6-18,0 1 1,1-1-1,1 1 0,0-1 0,9 20 0,-7-20 16,-1 1 0,-1-1 0,5 20-1,3 11-11,-9-31-56,0 0 0,1 20 0,-2-19 32,-2-11 7,0-1 1,0 1-1,0 0 1,0 0-1,-1 0 1,1-1 0,-1 1-1,1 0 1,-1-1-1,0 1 1,0 0-1,-3 4 1,5-1 38,-1-5-39,1-1 0,-1 1-1,0-1 1,0 1-1,0-1 1,1 1 0,-1-1-1,0 1 1,0-1 0,0 1-1,0-1 1,0 1 0,0-1-1,0 1 1,0-1-1,0 1 1,0-1 0,0 1-1,0-1 1,0 0 0,-1 1-1,1-1 1,0 1 0,0-1-1,0 1 1,-1-1-1,1 1 1,0-1 0,0 0-1,-1 1 1,0 0 0,1-1 1,0 0-1,0 0 0,0 0 1,0 0-1,0 1 1,0-1-1,-1 0 0,1 0 1,0 0-1,0 1 0,0-1 1,0 0-1,0 0 1,0 0-1,0 1 0,0-1 1,0 0-1,0 0 1,0 1-1,0-1 0,0 0 1,0 0-1,0 0 0,0 1 1,0-1-1,0 0 1,1 0-1,-1 0 0,0 1 1,0-1-1,0 0 0,0 0 1,0 0-1,1 1 1,0-2 20,-2-6-15,-59-168 175,47 125-136,10 32-31,-2 0 0,-7-18 0,3 9-3,1 0 1,-6-32 0,-10-37 58,19 84-63,-3-14 5,-1 1 1,-1 0 0,-1 0 0,-28-42 0,12 9 34,21 52-42,5 5-5,1 1 0,-1-1 0,0 1-1,1-1 1,-1 1 0,1-1 0,-1 0-1,1 1 1,0-1 0,-1 0 0,1 1-1,0-1 1,-1 0 0,1 0-1,0 1 1,0-1 0,-1 0 0,1 0-1,0 0 1,0-1 0,-9 1 23,-6 21 82,12-17-97,-1 1 0,2-1 0,-1 1 0,0-1 0,1 1 1,-3 5-1,2-9 96,3 0-106,0 0 0,0 0 0,0 0 0,-1 0 0,1 0 0,0 0 1,0 0-1,0 0 0,0 0 0,-1 0 0,1 0 0,0 0 0,0 0 1,0 0-1,0 0 0,0 0 0,-1 0 0,1 0 0,0 0 0,0 0 1,0 0-1,0 0 0,0 0 0,-1 0 0,1 1 0,0-1 0,0 0 1,0 0-1,0 0 0,0 0 0,0 0 0,-1 0 0,1 0 0,0 1 0,0-1 1,0 0-1,0 0 0,0 0 0,0 0 0,0 0 0,0 1 0,0-1 1,-4 41 5,12 31-58,23 109 0,-20-130 32,-7-30 15,12 39 0,-9-43 4,3 10 2,0 0-1,28 47 1,32 52 128,-39-69-31,-19-42-72,-11-14-19,0 1 1,1-1-1,-1 0 1,0 1-1,0-1 0,0 1 1,0-1-1,0 1 1,0 0-1,0-1 0,0 1 1,0 2-1,0-4 0,0 0-1,0-1 0,0 1 0,-1 0 1,1-1-1,0 1 0,0 0 0,0-1 1,0 1-1,0-1 0,-1 0 0,1 1 1,0-1-1,0 1 0,-1-1 0,1 0 1,-1 0-1,1 1 0,0-1 0,-1 0 1,0 0-1,2-2 0,4-19 21,-1 0 0,3-26 0,3-10 6,7-60 23,-12 71-41,14-55 1,-17 89-14,2-1 0,0 1-1,0-1 1,1 2 0,0-1-1,2 1 1,-1-1 0,13-14-1,-1 6 3,61-67-30,-69 78 14,0 0 1,1 1-1,1 0 0,-1 0 1,24-10-1,26-2-149,-62 21 162,0 0-1,0 0 1,0 0-1,0 0 1,0 0-1,0 0 1,0 1 0,0-1-1,0 0 1,0 0-1,0 0 1,0 0-1,0 0 1,0 0 0,0 0-1,0 0 1,1 0-1,-1 0 1,0 0-1,0 1 1,0-1 0,0 0-1,0 0 1,0 0-1,0 0 1,0 0-1,0 0 1,0 0 0,0 0-1,0 0 1,0 0-1,0 0 1,1 0 0,-1 0-1,0 0 1,0 0-1,0 0 1,0 0-1,0 0 1,0 0 0,0 0-1,0 0 1,0 0-1,0 0 1,1 0-1,-1 0 1,0 0 0,0 0-1,0 0 1,0 0-1,0 0 1,0 0-1,0 0 1,0 0 0,0 0-1,0 0 1,0 0-1,0 0 1,1 0-1,-10 5 29,-108 26 52,-164 50 124,-43 11 131,312-89-316,-3 1 49,-27 12 1,38-15-53,1 1 0,0 0 1,0 0-1,0 0 0,0 0 1,0 0-1,0 1 0,0-1 1,1 1-1,-1 0 1,1 0-1,0 0 0,-3 4 1,5-7-15,0 1 0,0-1 0,0 0 0,0 1 0,-1-1 0,1 0 0,0 1 1,0-1-1,0 0 0,0 1 0,0-1 0,0 0 0,0 1 0,0-1 0,0 1 1,1-1-1,-1 0 0,0 1 0,0-1 0,0 0 0,0 1 0,0-1 1,1 0-1,-1 1 0,0-1 0,0 0 0,0 0 0,1 1 0,-1-1 0,0 0 1,1 0-1,-1 1 0,0-1 0,0 0 0,1 0 0,-1 0 0,0 0 0,1 1 1,-1-1-1,0 0 0,1 0 0,-1 0 0,0 0 0,1 0 0,-1 0 0,1 0 1,-1 0-1,0 0 0,1 0 0,-1 0 0,0 0 0,1 0 0,0 0 1,26-2 16,-23 1-19,23-1-1,0-2-1,0-1 0,-1 0 1,1-2-1,-1-2 0,-1 0 1,33-17-1,-21 6 11,76-46 25,-113 65-36,1 1 0,0-1-1,-1 1 1,1-1 0,0 0-1,0 1 1,-1-1 0,1 1 0,0-1-1,0 1 1,0 0 0,0-1-1,-1 1 1,1 0 0,0 0 0,0 0-1,0-1 1,0 1 0,0 0-1,0 0 1,0 0 0,0 0 0,0 1-1,-1-1 1,1 0 0,0 0-1,0 0 1,0 1 0,0-1-1,0 0 1,-1 1 0,1-1 0,1 1-1,-1 2 5,0-1 0,0 0 0,0 1 0,0-1 0,0 1 0,-1-1 0,1 1 0,-1-1 0,0 1 0,0-1 0,1 1 0,-2 3 0,1 1 24,0 1 1,1-1-1,0 1 0,0-1 1,3 11-1,-3-15-35,0 0 0,0-1 1,0 1-1,1-1 0,-1 1 0,1-1 0,-1 0 1,1 0-1,0 0 0,0 0 0,0 0 0,0 0 1,0 0-1,1 0 0,-1-1 0,0 1 0,1-1 1,4 2-1,21 6-3291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6:2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3312,'0'0'13185,"10"0"-13040,-6 0-138,8 0 67,0-1 0,1 0-1,-1-1 1,0-1 0,15-4-1,-19 4-2,0 0-1,0 0 1,0 1-1,0-1 1,1 2-1,-1 0 1,15-1-1,-15 1-13,0 0 0,0 0 0,1-1 0,-1 0 0,-1-1-1,1 1 1,14-9 0,-2 3 79,-17 7-117,0 0 0,0 0 0,-1 1 0,1 0 0,0-1 0,0 1 0,0 0 0,0 0 0,0 1 0,-1-1 0,4 1 0,-2 0 5,0 0-1,-1-1 1,1 0 0,0 0-1,-1 0 1,5-1-1,7-1 90,0 1 0,27 0-1,-26 2 15,1-2-1,17-2 1,-31 3-92,1-1 0,0 0 0,-1 0 0,1-1 0,-1 1 0,6-4 0,3 7 159,0-4-79,-12 3-110,1-1 0,-1 0-1,1 0 1,-1 1-1,1-1 1,0 0-1,-1 0 1,1 0-1,-1 0 1,1 0 0,-1 0-1,1 0 1,0 0-1,-1 0 1,1 0-1,-1 0 1,1 0-1,0 0 1,-1 0 0,1 0-1,-1-1 1,1 1-1,-1 0 1,1 0-1,-1-1 1,1 1-1,-1 0 1,1-1 0,0 0-1,6-3 17,4 8 46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6:3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4216,'0'0'12337,"10"-6"-12136,31-18-17,-13 10 734,-16 9-640,-2-2-65,-8 6-176,-1 0 0,0 0 0,1 1-1,-1-1 1,1 0 0,-1 0-1,1 1 1,0-1 0,-1 1 0,1-1-1,-1 1 1,4 0 0,12-3 255,1-1-1,-1 0 1,18-8 0,-32 11-250,8-1 129,1 0-1,0 1 1,0 0 0,13 1-1,27-2 366,-31 0-364,0 2-1,27 2 1,48 6 241,-59-5-217,-27-2-142,-1 0 0,1 0-1,14-2 1,-8 0 29,0 0 0,31 2 0,-14 5 11,-21-1-76,-11-4-12,0 0 1,0-1-1,0 1 0,0 0 1,0-1-1,0 1 0,0-1 1,0 1-1,0-1 0,0 0 0,0 0 1,0 1-1,2-1 0,-2 0-105,-3 0 483,-3 0-3721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8:2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5520,'0'0'13833,"11"-6"-13715,32-20 0,-41 25-91,1 0 0,0 0 0,0 0 0,0 0 0,-1 1 0,1-1 0,0 1 0,0-1 1,0 1-1,0 0 0,0 0 0,0 0 0,0 1 0,0-1 0,0 1 0,3 1 0,6 0 59,-3-2-21,0 0 0,0 0-1,-1-1 1,1-1 0,0 1-1,0-2 1,-1 1 0,10-4-1,-8 2 0,0 1 0,0 0 0,1 1 0,-1 0 0,13-1 0,17 2 137,19 0 10,-50 1-174,-1-1 0,1 1 0,-1-2 1,17-3-1,17-3 129,-16 6-49,1 1-1,34 4 1,-51-3-69,0 0-1,0 0 0,17-4 1,15 0 221,-30 1 312,-12 2-550,-1 0-1,0 0 0,1 1 1,-1-1-1,0 0 0,0 1 1,0-1-1,0 1 0,0-1 1,0 1-1,0 0 0,0-1 1,1 1-1,-1 0 0,0 0 1,-1-1-1,1 1 0,0 0 1,0 0-1,0 0 0,0 0 1,0 0-1,0 1 0,0-1 1,0 0-1,-1 1 0,-32 4 19,-10 8 13,26-7-24,-34 7 1,30-8-10,0 0 0,1 2 0,-24 10-1,-38 11 66,33-13-63,30-8-3,-1-2-1,-23 5 1,3-2 15,26-1-3205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28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5224,'0'0'13413,"12"9"-13265,37 29-3,-46-36-129,0 0-1,0 0 1,0-1 0,0 1-1,0-1 1,0 0 0,0 0-1,0 0 1,0 0 0,1 0-1,-1-1 1,0 0 0,1 0-1,-1 1 1,4-2-1,14 2 86,1 0 24,38-1 0,-39-1-7,44 4 0,57 7 68,-103-9-161,0-1 1,0 0-1,1-2 1,-1 0 0,21-6-1,-9 3 30,48 2 97,57-16 135,19-1-118,-37 14-115,-116 5 5,-6-1 92,-14-4 267,-3-1-84,-12-10-272,12 5 66,-37-13 0,-11-2 160,60 23-201,0 1 0,0-1-1,1-1 1,-14-8-1,7 3 187,0 0 202,16 10-460,0 0 1,-1-1-1,1 1 1,0 0-1,0 0 1,-1 0-1,1 0 1,0-1-1,0 1 1,-1 0-1,1 1 1,0-1-1,0 0 1,-1 0-1,1 0 1,0 0-1,0 0 1,-1 1-1,1-1 1,0 0-1,0 1 1,114 33 142,-58-14-122,-44-14-32,1-1 1,28 7 0,-20-8-38,42 16 0,-62-19 33,1 0 0,-1 0 0,1 1 0,-1-1 0,1 1 0,-1 0 0,0-1 0,1 1 0,-1 0 0,0 1 0,3 3 0,-8-2 16,1 0 0,-1 0 0,0 0 0,0 0 0,0-1 0,0 1 0,-7 4 0,2 1 11,-2-1 29,1 0-1,-19 11 1,-6 4 66,23-13-75,1 0 0,-18 23 0,-5 5 72,17-21-79,-10 10-2,20-17-47,6-10 3,-1 1 0,1-1 1,0 1-1,0 0 0,0-1 0,-1 1 0,1-1 1,0 1-1,-1-1 0,1 1 0,0-1 1,-1 0-1,1 1 0,0-1 0,-1 1 0,1-1 1,-1 0-1,1 1 0,-1-1 0,1 0 0,-1 0 1,1 1-1,-1-1 0,1 0 0,-1 0 0,1 0 1,-2 1-1,1-1-99,0-5-423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34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47 5016,'0'0'3562,"-11"5"-3224,-20 9 469,-34 10 0,51-20-264,-1 1-1,1 0 1,1 2-1,-1-1 0,-14 12 1,26-17-471,-8 5 343,0 1 0,0 0-1,1 0 1,1 1 0,-12 13-1,19-20-355,-1 1-1,1 0 0,0 0 0,0 0 0,0-1 1,0 1-1,0 0 0,0 0 0,0 1 0,1-1 1,-1 0-1,1 0 0,-1 0 0,1 0 0,0 0 1,0 1-1,0-1 0,0 0 0,1 0 0,-1 0 1,0 0-1,1 1 0,-1-1 0,1 0 0,0 0 0,0 0 1,0 0-1,0 0 0,0-1 0,0 1 0,1 0 1,-1 0-1,0-1 0,1 1 0,-1-1 0,1 1 1,2 1-1,-1-1-14,0 1 0,1-1 0,-1 0 0,1 0 0,0 0 0,0 0 0,-1 0 0,1-1 0,0 0 0,1 0 0,-1 0 0,0 0 0,0-1 0,0 1 0,0-1 0,6 0 0,-3-1-2,-1 0 0,0 0 0,1 0 0,-1-1 0,0 0 0,0 0-1,0-1 1,0 1 0,-1-1 0,8-5 0,-9 5-5,1-1 0,-1 1 0,0-1 0,0 0-1,0 0 1,0 0 0,-1 0 0,5-8 0,-6 9-15,-1 0 1,1 0-1,-1-1 0,0 1 1,0 0-1,0-1 0,-1 1 1,1-1-1,-1 1 0,0-1 1,0 1-1,0-1 0,-1 1 1,1-1-1,-2-4 0,1 1 29,-1-1 41,0 0 0,0 1 0,0-1-1,-1 1 1,-6-12 0,6 12 276,6 6 145,9 10-204,66 77 186,-73-82-461,0 0-1,1 0 1,-1-1-1,1 0 1,0 0-1,-1-1 1,1 1-1,8 1 1,16 8 105,-26-11-108,1 1-1,-1-1 0,1 0 1,-1 0-1,1 0 0,-1 0 1,1-1-1,-1 0 0,1 0 1,0 0-1,-1-1 0,1 1 1,-1-1-1,1 0 0,-1 0 1,0-1-1,6-2 0,-4 2 0,0-1-1,-1 0 0,1 0 1,-1 0-1,0-1 0,0 0 0,0 0 1,-1 0-1,1 0 0,-1-1 0,0 0 1,4-5-1,30-57 188,5-9 99,-41 67-252,-1 8-50,-1-1 1,0 1-1,1-1 0,-1 1 1,1-1-1,-1 1 1,1-1-1,0 1 0,-1 0 1,1-1-1,0 1 1,1-2-1,-1 3 11,14 4 90,-8 8-65,-2 0 1,1 0-1,-1 1 0,5 21 1,-8-22-14,0 0 1,0 1-1,-1 0 1,-1 17-1,0-26-21,0 1-1,0-1 0,-1 1 1,0-1-1,0 1 1,0-1-1,0 0 0,-1 1 1,0-1-1,0 0 0,0 0 1,0 0-1,0 0 0,-1-1 1,-5 6-1,6-7-4,0 0-1,-1-1 0,1 1 1,-1-1-1,1 1 0,-1-1 1,0 0-1,0 0 1,1-1-1,-1 1 0,0-1 1,0 1-1,0-1 0,0 0 1,0 0-1,0 0 0,0 0 1,-4-1-1,-5-2 15,0 0 0,0 0 0,-12-6 0,4 2 45,18 6-66,0 0 0,0 0 0,0 0 0,0 0 0,1 0 0,-1 0 0,0 0 1,1-1-1,-4-1 0,5 3-4,1 0 0,-1 0 0,0 0 0,0 0 0,0 0 0,0 0 0,0 0 0,0 0 0,0 0 0,0 0 0,0 0 0,0 0 0,0 0 0,0 0 0,0 0 0,0 0 0,1-1 0,-1 1 0,0 0 0,0 0 0,0 0 0,0 0 0,0 0 0,0 0 0,0 0 0,0 0 0,0 0 0,0 0 0,0 0 0,0 0 0,0 0 0,0 0 0,0 0 0,0 0 0,0 0 1,0 0-1,0 0 0,0 0 0,0-1 0,0 1 0,0 0 0,0 0 0,0 0 0,0 0 0,0 0 0,0 0 0,0 0 0,0 0 0,0 0 0,0 0 0,0 0 0,0 0 0,0 0 0,0 0 0,0-1 0,0 1 0,0 0 0,0 0 0,0 0 0,0 0 0,0 0 0,0 0 0,0 0 0,0 0 0,14 6-41,-8-3 37,1-1 0,0 0 0,-1 0 0,1 0 0,0-1 1,0 0-1,7 0 0,18 3 19,-12 0 23,0 0-1,-1 1 0,1 2 1,20 9-1,-6-6 99,-21-21-567,-8 7-3181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506 288 4816,'0'0'10436,"-5"-10"-10032,1 2-339,2 1 55,-2 0 0,1 0 0,-1 0 0,0 0 0,0 1 0,-1-1 0,0 1 0,0 0 0,0 1 0,-1-1 0,-10-7 0,12 11-33,-1 0 1,0 1 0,0-1-1,0 1 1,0 0 0,0 0-1,0 1 1,0-1 0,0 1-1,0 0 1,0 0 0,0 1-1,0 0 1,0 0 0,0 0-1,0 0 1,-9 5 0,2-1 87,-1 1 0,1 1 1,1 0-1,-1 0 1,-14 14-1,16-13-52,-1 2-1,1-1 1,1 1-1,0 1 1,1 0-1,0 0 1,-13 24-1,19-30-98,0 0-1,0 0 1,0 0-1,1 0 1,0 0-1,0 1 1,0-1 0,0 0-1,1 1 1,0-1-1,0 0 1,1 1-1,-1-1 1,1 0 0,0 0-1,1 1 1,-1-1-1,1 0 1,0 0-1,0-1 1,1 1 0,0 0-1,4 6 1,-3-6-1,0 0 1,0 0-1,0 0 1,0-1 0,1 1-1,0-1 1,-1 0-1,2-1 1,-1 1-1,0-1 1,1 0 0,-1 0-1,1-1 1,0 0-1,0 0 1,0 0-1,0-1 1,0 0 0,1 0-1,-1 0 1,7-1-1,-18 0 161,-1 0-123,-1 0 0,0 0 0,0 1-1,1 0 1,-1 0 0,0 0 0,1 1 0,-1 0-1,-7 4 1,-7 6-19,2 2-1,-1 0 0,2 2 1,0 0-1,1 0 1,-19 24-1,6-7-20,25-28-16,1 0 0,0 0 0,1 0-1,-1 1 1,1 0 0,0 0 0,0-1 0,1 1 0,0 1 0,0-1-1,0 0 1,1 1 0,0-1 0,0 0 0,1 1 0,-1-1 0,1 1-1,1-1 1,0 1 0,-1-1 0,2 1 0,-1-1 0,1 0 0,0 1-1,0-1 1,1 0 0,5 9 0,5 5 24,2-1 0,0-1 0,29 28 0,-42-44-15,1 0 0,-1-1 1,1 1-1,-1-1 0,1 0 0,0 0 1,-1 0-1,4 1 0,16 8 135,-11-5 74,-11-5-210,1 0 0,0 0-1,-1 0 1,1 0 0,-1 1 0,1-1 0,-1 0-1,1 0 1,-1 1 0,1-1 0,-1 0 0,1 1-1,-1-1 1,1 1 0,-1-1 0,1 0 0,-1 1-1,0-1 1,1 2 691,30-2 174,0 0-867,0-1 0,45-8-1,-21 0-11,-34 6 18,-1 0 0,1-2 1,0 0-1,30-13 1,-15 1-10,0-1 0,-1-2 1,-1-2-1,-1-1 1,53-47-1,-49 35 19,-1-2 1,35-50-1,-52 61-6,-2 0-1,-1-2 1,-1 0 0,20-53 0,-18 33 52,18-84 1,-31 113-43,-2 0-1,0 0 1,-1-1-1,-1 1 1,-1 0-1,-1 0 1,-7-35 0,6 43-13,2 5-3,0 0 1,0 1 0,0-1-1,-1 0 1,0 1 0,0 0-1,-1 0 1,0-1 0,1 1-1,-2 1 1,1-1 0,0 0-1,-5-3 1,7 7-19,0 1-1,0 0 1,0-1 0,0 1 0,0 0-1,-1 0 1,1 0 0,0 0 0,0 0-1,0 0 1,0 0 0,0 0 0,0 0 0,0 1-1,0-1 1,0 0 0,0 1 0,0-1-1,0 1 1,0-1 0,0 1 0,-2 1-1,-19 16-73,4 3 7,-10 13-18,1 0 0,1 2-1,-26 50 1,45-70 55,0 1-1,1 0 0,1 0 0,1 1 1,0-1-1,1 1 0,1 0 1,1 0-1,1 0 0,1 18 1,0-26 5,1 0 0,-1 0 0,2-1 1,4 13-1,3 16-25,-6-10 5,-3-18 30,1 0 1,-1 0 0,2 0-1,-1-1 1,1 1 0,1-1-1,7 15 1,33 61-27,-23-54 40,-15-20-6,1-1 1,0 1 0,0-2-1,1 1 1,1-1 0,-1 0 0,21 14-1,-15-13-12,-10-7 23,0 0 1,0 0 0,0-1-1,0 1 1,0-1 0,9 3 0,16 4 16,-19-6-1,0 1 0,0-1 0,0-1 1,1 0-1,-1 0 0,1-1 0,-1-1 0,1 0 0,13-1 0,-6-2 22,-4 2-20,-1-1 0,1-1 0,-1 0 0,0-1 0,0 0 0,14-8 0,-2 1 23,-21 9-32,0 1-1,-1-1 1,1 0 0,0 0-1,-1 0 1,1 0-1,-1-1 1,0 0-1,0 1 1,0-1 0,4-4-1,-4 2 4,0 0 1,0 0-1,0 0 0,-1-1 0,0 1 1,0-1-1,0 1 0,0-1 0,-1 1 1,0-1-1,0 0 0,-1 0 0,1 0 1,-1 0-1,-1 1 0,1-1 0,-1 0 1,0 0-1,-4-11 0,3 10 6,0 1 0,-1-1 0,-1 0 0,1 1-1,-1 0 1,0-1 0,0 2 0,-1-1 0,0 0 0,0 1 0,0 0-1,0 0 1,-1 0 0,0 1 0,-11-6 0,11 6 24,-1 1 0,1 0 0,-1 1 1,0 0-1,0 0 0,0 0 0,-11 0 0,15 1-46,1 1-1,-1 1 0,1-1 1,-1 0-1,1 0 0,0 1 1,-1 0-1,1-1 1,-1 1-1,1 0 0,0 0 1,0 0-1,-1 1 0,1-1 1,0 0-1,0 1 1,0 0-1,0-1 0,1 1 1,-1 0-1,0 0 0,1 0 1,-1 0-1,1 0 0,0 0 1,0 0-1,-1 1 1,1-1-1,1 0 0,-1 1 1,0-1-1,1 0 0,-1 1 1,1-1-1,0 5 1,-8 29-98,6-31 81,1 1 1,0-1-1,0 1 1,0-1-1,0 1 0,1-1 1,1 11-1,1 0-7,-2-10 21,0 0 1,1 1 0,0-1-1,1 0 1,-1 0 0,1 0-1,1 0 1,-1 0-1,1 0 1,4 7 0,3 1-1,2 2-2,23 26 1,-29-37 10,-1 1 1,2-1-1,-1-1 1,1 1-1,-1-1 0,1 0 1,12 5-1,-10-7 14,0 1-1,0-1 1,0 0 0,0-1-1,1 0 1,-1-1 0,0 0-1,1 0 1,-1-1-1,0 0 1,1 0 0,-1-1-1,15-6 1,0 0 47,-1-2 1,1-1-1,38-24 1,-50 26-42,0-1 0,-1 0 0,0-1 0,-1 0-1,0-1 1,0 0 0,13-24 0,-13 20 10,0 1 0,1 1 0,1 0 0,25-24 0,-30 32-9,0 0 1,1 1 0,0 0-1,16-8 1,-19 11-15,0 0 1,1 1-1,-1 0 1,0 0-1,1 0 1,-1 1-1,1-1 1,-1 1-1,11 2 1,-5-1-23,1 1-1,0 0 1,-1 1 0,0 1 0,14 5 0,-20-5 109,-12-4-33,-17-3-11,16 2-53,-21-1 29,-1 2 0,0 0 0,0 2 0,-31 7 0,51-6-26,0 0-1,1 0 0,-1 1 0,1 0 0,0 1 0,0 0 0,1 0 0,-1 1 0,1 0 0,1 1 1,-1 0-1,1 0 0,-8 10 0,6-4-36,1 1 0,-11 22 0,17-31 26,1 0-1,0-1 0,0 1 0,1-1 0,0 1 0,-1 0 0,1-1 0,1 1 0,-1 0 0,1-1 0,0 1 0,0-1 0,0 1 0,1-1 0,-1 1 0,1-1 0,4 6 0,2 2-3,2 0-1,-1-1 0,1-1 1,1 1-1,23 16 0,-28-23 9,0 0 0,0 0-1,1-1 1,-1 1 0,1-2-1,0 1 1,0-1 0,0 0 0,1 0-1,-1-1 1,0 0 0,0 0-1,14-1 1,-5-1 17,0-1 0,0 0 0,0-1 0,0-1 0,-1-1 0,1 0 0,-1-1-1,0 0 1,-1-2 0,0 1 0,0-2 0,0 0 0,-1 0 0,-1-2 0,14-12 0,8-14 17,39-53 1,-63 74-20,0 0 0,-1 0 0,-1-1 0,0 0-1,-1 0 1,9-35 0,-12 35-6,10-46 91,12-112-1,-23 134-42,-2 1 0,-1-1-1,-3 0 1,-1 1 0,-2 0 0,-22-76-1,28 115-54,0 1 0,0 0 0,0-1 0,0 1 0,0 0 0,0-1 0,0 1 0,0 0 0,0 0 0,0-1 0,0 1 0,0 0 0,-1-1 0,1 1-1,0 0 1,0-1 0,0 1 0,-1 0 0,1 0 0,0-1 0,0 1 0,-1 0 0,1 0 0,0 0 0,0 0 0,-1-1 0,1 1 0,0 0 0,-1 0-1,1 0 1,0 0 0,-1 0 0,1 0 0,0 0 0,0 0 0,-1-1 0,1 1 0,0 0 0,-1 0 0,1 1 0,0-1 0,-1 0 0,1 0 0,0 0-1,-1 0 1,1 0 0,-1 0 0,0 1-6,0 0 1,1 0-1,-1 0 0,0-1 0,1 1 0,-1 0 0,0 0 0,1 0 0,-1 0 1,1 0-1,-1 0 0,1 0 0,-1 2 0,-5 31-56,2 0-1,0 41 1,0-7-17,-1 29-36,4 0 0,14 123 0,-7-152 81,-3-26-3,2 0-1,17 71 0,-20-108 33,0 0 0,0 0 0,0 0 0,1 0 0,-1 0-1,1-1 1,1 1 0,-1-1 0,1 1 0,-1-1 0,1-1 0,0 1 0,1 0 0,-1-1-1,5 3 1,-6-4 10,0-1-1,-1 0 1,1 1-1,0-1 1,-1-1-1,1 1 1,0 0-1,0-1 1,0 1-1,0-1 1,0 0-1,0 0 1,0 0-1,-1-1 1,1 1-1,0 0 1,0-1-1,0 0 1,0 0-1,-1 0 1,1 0-1,0 0 1,-1-1-1,1 1 1,-1-1-1,1 1 1,-1-1-1,4-4 1,4-4 31,-1 0-1,0 0 1,-1-1-1,0 0 1,-1-1 0,0 0-1,0 0 1,-2 0 0,1-1-1,-2 0 1,1 0 0,-2 0-1,0 0 1,0-1 0,-2 1-1,1-1 1,-2 0 0,0 1-1,0-1 1,-2 0 0,1 1-1,-2-1 1,0 1-1,-8-24 1,8 29 13,3 6-28,0 1 0,-1 0-1,1-1 1,-1 1 0,0 0 0,1-1-1,-1 1 1,0 0 0,0 0 0,0-1-1,-1-1 1,2 3-17,-1 0 0,1-1 0,0 1 0,0-1 0,0 1 1,0 0-1,0-1 0,0 1 0,0-1 0,0 1 0,1 0 0,-1-1 0,0 1 0,0-1 0,0 1 0,0 0 0,0-1 0,1 1 0,-1 0 0,0-1 1,0 1-1,1 0 0,-1 0 0,0-1 0,0 1 0,1 0 0,-1-1 0,0 1 0,1 0 0,-1 0 0,0 0 0,1 0 0,-1-1 0,0 1 0,1 0 1,-1 0-1,1 0 0,-1 0 0,0 0 0,1 0 0,0 0 0,18-7-32,-9 4 7,0 0 0,1 1 0,0 1 0,14-2 0,-22 3 17,0 1-1,1-1 0,-1 0 1,0 1-1,0 0 1,0-1-1,0 1 1,0 1-1,0-1 1,0 0-1,0 1 0,0-1 1,-1 1-1,1 0 1,0 0-1,-1 0 1,0 0-1,5 5 0,-1 1-5,-1-1-1,0 1 0,0 1 0,-1-1 0,0 0 0,0 1 0,-1 0 0,0 0 0,2 11 0,0 6-19,0 50 1,-4-55 23,0 0 0,1 0-1,1-1 1,9 29 0,-12-48 11,0 0-1,0-1 0,1 1 1,-1-1-1,0 1 0,1-1 1,-1 1-1,0-1 1,1 1-1,-1-1 0,1 1 1,-1-1-1,1 1 1,-1-1-1,1 0 0,-1 1 1,1-1-1,-1 0 0,1 0 1,-1 1-1,1-1 1,0 0-1,-1 0 0,1 0 1,1 0-1,19-3 27,15-15 16,-28 12-31,-1-1 0,1 1 0,-1-1-1,8-12 1,-8 10 17,1 1-1,15-14 0,19-19 195,-41 41-218,1 0 0,-1 0-1,0 1 1,0-1 0,1 0-1,-1 1 1,0-1-1,0 1 1,0-1 0,0 1-1,0-1 1,0 1 0,0 0-1,0 0 1,0-1-1,0 1 1,2 2 0,20 18 23,-22-21-30,26 27 12,-21-20-3,-1 0 0,1-1 0,1 0 0,-1 0 1,1-1-1,0 0 0,1 0 0,-1 0 0,1-1 0,0 0 0,0-1 0,10 4 0,-16-7-4,0 0-1,0 0 0,-1 1 0,1-1 0,0 0 1,0-1-1,0 1 0,-1 0 0,1-1 0,0 1 0,0 0 1,-1-1-1,1 0 0,0 0 0,-1 1 0,1-1 1,-1 0-1,1 0 0,-1 0 0,1 0 0,-1-1 0,0 1 1,0 0-1,1-1 0,0-1 0,0 1 6,-1-1-1,1 1 1,-1 0-1,0-1 1,0 1-1,0-1 1,0 1-1,0-1 1,-1 1-1,1-1 1,-1 0-1,0 0 1,0 1 0,0-1-1,0 0 1,0-3-1,-3-2 8,1 0 1,-1 0-1,0 0 0,-1 0 1,0 0-1,0 1 1,-1 0-1,0 0 0,0 0 1,-7-6-1,-1-1 11,-1 1 0,0 1 0,-25-17 0,28 22-11,-1 0 1,0 1-1,0 0 1,-1 1 0,-19-6-1,31 11-16,1 0 1,-1 0-1,1 0 0,-1 0 0,1 0 0,-1-1 1,1 1-1,-1 0 0,1 0 0,-1 0 1,1-1-1,-1 1 0,1 0 0,-1-1 1,1 1-1,-1 0 0,1-1 0,0 1 0,-1 0 1,1-1-1,0 1 0,-1-1 0,1 1 1,0-1-1,-1 1 0,1-1 0,0 1 1,0-1-1,0 1 0,0-1 0,-1 1 0,1-1 1,0 1-1,0-1 0,0 1 0,0-1 1,0 0-1,0 0 0,0 0 23,31 3-26,35 5-1,-39-3-22,44 1 0,39-12-9,11 0 195,-117 8-118,0-1-1,0 0 1,1-1-1,-1 1 0,0-1 1,0 1-1,0-1 1,0-1-1,0 1 1,0 0-1,-1-1 1,1 0-1,6-3 1,-10 4-38,0 1 0,0 0 0,0 0 0,0 0 1,0 0-1,0 0 0,0 0 0,0 0 0,1 0 0,-1 0 0,0 0 1,0 0-1,0 0 0,0 0 0,0 0 0,0 0 0,0 0 0,0-1 1,0 1-1,0 0 0,0 0 0,0 0 0,0 0 0,0 0 1,0 0-1,0 0 0,0 0 0,0 0 0,0 0 0,0-1 0,0 1 1,0 0-1,0 0 0,0 0 0,0 0 0,0 0 0,0 0 0,0 0 1,0 0-1,0 0 0,0 0 0,0 0 0,0-1 0,0 1 1,0 0-1,0 0 0,0 0 0,-1 0 0,1 0 0,0 0 0,0 0 1,0 0-1,0 0 0,0 0 0,0 0 0,0 0 0,0 0 0,0 0 1,0 0-1,0 0 0,-1 0 0,1 0 0,0 0 0,-11-1-2,-24 6-517,18-2 202,-22-1-749,26-2-2407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35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3 5824,'0'0'8368,"-10"8"-7886,-83 67 1411,80-66-1379,0 1 475,-23 21 0,32-28-858,1 1 1,0 0-1,0 0 0,0 0 0,0 0 0,1 1 0,-1-1 0,1 1 0,0 0 0,-1 7 0,0 0 18,1-6-49,0 0-1,1 0 1,0 1 0,0-1-1,1 0 1,0 1 0,1 11-1,-1-9-26,1 0-1,1-1 0,0 1 1,0 0-1,1-1 1,0 0-1,0 1 0,1-1 1,0-1-1,0 1 1,1 0-1,0-1 0,10 12 1,-6-9 17,1-1 0,0 1 0,0-2 0,0 1 0,23 12-1,-29-19-72,-1 0 0,0-1-1,1 0 1,-1 0-1,1 0 1,-1 0 0,1 0-1,-1-1 1,1 1-1,0-1 1,-1 0-1,1 0 1,0-1 0,-1 1-1,1-1 1,-1 1-1,1-1 1,-1 0-1,1-1 1,-1 1 0,0-1-1,1 1 1,-1-1-1,0 0 1,0 0-1,0 0 1,4-4 0,0-1 11,-1 0 1,0-1-1,0 0 1,6-9-1,11-16 76,-19 26-68,1 0-1,-2 0 0,1 0 1,-1 0-1,0-1 0,0 1 1,2-11-1,1-3 117,-4 8 58,-3 12-3,1 9-113,1 3-70,1-1 1,0 0 0,1 0-1,0 0 1,0 0 0,1 0-1,0-1 1,1 1 0,0-1-1,1-1 1,6 10 0,-8-13-23,0-1 0,-1 1 1,1-1-1,1 0 1,-1 0-1,0-1 0,1 1 1,0-1-1,0 0 1,0 0-1,0-1 0,0 1 1,1-1-1,-1 0 1,1-1-1,0 1 1,-1-1-1,1 0 0,0-1 1,-1 1-1,1-1 1,0 0-1,0-1 0,0 0 1,-1 1-1,1-2 1,0 1-1,-1-1 0,1 1 1,-1-2-1,0 1 1,1 0-1,-1-1 0,0 0 1,6-5-1,0-2 18,0-1-1,0 0 1,-1-1 0,0 0-1,-1-1 1,0 1-1,7-17 1,-11 20 1,-1-1 0,-1 0 0,0 0 0,0 0 0,-1 0 0,0-1 0,0 1 0,-1 0 0,-1-1 0,0 1 1,-2-16-1,1 14 19,-1 0 1,0 1-1,-1-1 1,-5-12-1,5 18-16,0-1 0,0 1 0,-1 0 0,0 0 0,0 1 0,-1-1 0,0 1 0,-6-6 0,3 4-46,0 1-1,0 0 0,0 1 1,-16-8-1,14 4-354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38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1 234 5720,'0'0'13111,"12"-10"-12815,0 1-218,-6 3-34,1 1 0,0 0 1,1 0-1,-1 0 0,1 1 0,0 0 1,0 1-1,0 0 0,12-3 0,108-19 780,-38 10-250,-51 8-156,50-3 1,-78 10-304,3-1 30,0 0 0,0 1 1,20 3-1,-14-1 40,1-1-1,41-2 1,-8-1 50,-34 4-152,-17-2-69,0 1-1,-1-1 1,1 0-1,0 0 1,0 0-1,0 0 0,0 0 1,0-1-1,-1 1 1,5-2-1,33-6 162,-32 11-117,0 1 20,-8-4-74,0 0 0,0 0 0,1 0 0,-1 0-1,0 0 1,0 0 0,0 0 0,0 0 0,0 0 0,1 0-1,-1 0 1,0 0 0,0-1 0,0 1 0,0 0 0,0 0 0,1 0-1,-1 0 1,0 0 0,0 0 0,0 0 0,0 0 0,0 0-1,0 0 1,0 0 0,1-1 0,-1 1 0,0 0 0,0 0 0,0 0-1,0 0 1,0 0 0,0-1 0,0 1 0,0 0 0,0 0-1,0 0 1,0 0 0,0 0 0,0-1 0,0 1 0,0 0 0,0 0-1,0 0 1,0 0 0,0-1 0,0 1 67,12-3 19,-15-2 52,-18-5-13,6 6-96,-11-1 46,0-1 1,1-2-1,-36-16 1,55 22-27,0 0 0,0 1 1,0 0-1,0 0 1,0 0-1,-1 0 1,1 1-1,0 0 1,0 1-1,-9 1 1,-8-5 144,15 1-16,9 1 135,-2 1-212,5-8 145,10 5-132,-12 1 40,-10 1 19,-24-9 312,31 10-476,0 0 0,0 0 0,1 0-1,-1 0 1,0 0 0,0 0 0,1 0 0,-1 0-1,0 0 1,0-1 0,1 1 0,-1 0 0,0 0-1,1-1 1,-1 1 0,0 0 0,1-1 0,-2 0-1,3 1-8,-1 0 0,1-1 0,0 1-1,-1 0 1,1 0 0,0 0 0,-1 0-1,1 0 1,0 0 0,-1 0 0,1 0-1,0 0 1,-1 0 0,1 1 0,0-1-1,-1 0 1,1 0 0,-1 0 0,1 1-1,0-1 1,-1 0 0,1 1-1,14 4-36,0-1 0,0-1-1,25 2 1,-21-3 0,33 9-1,21 3-86,-69-13 111,-3-1 10,0 0 0,-1 0 0,1 0 0,0 0 0,-1 0 0,1 0 0,0 0 0,-1 0 0,1 0 0,0 0 0,-1 1 0,1-1 0,-1 0 0,1 1 0,0-1 0,-1 0 0,1 1 0,-1-1 0,1 0 0,-1 1 0,1-1 0,-1 1 0,1-1 0,-1 1 0,0-1 0,1 1 0,-1 0 0,0-1 0,1 1 0,-1-1-1,0 1 1,0 0 0,1-1 0,-1 1 0,0 0 0,0-1 0,0 1 0,0 0 0,0-1 0,0 1 0,0 0 0,0-1 0,0 1 0,0-1 0,-1 1 0,1 0 0,0-1 0,-1 2 0,-1 3 15,-1 0 0,0 0 0,0 0 0,0 0 0,-8 8 0,-11 17 3,15-19-7,1-1 1,-2-1 0,1 1-1,-1-1 1,-1-1 0,-14 13-1,4-4 32,15-14-34,0 1-1,0 0 1,0 1 0,1-1-1,-1 1 1,-4 9 0,1-8-73,18-12-81,25-10-1402,-30 13-753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39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178 163 6632,'0'0'8770,"-9"0"-8354,-30 2-16,38-2-348,0 1 0,-1-1 0,1 0 0,0 0 0,0 1 0,0-1 0,0 0 0,0 1 0,0-1 0,0 1-1,0 0 1,0-1 0,0 1 0,0 0 0,0-1 0,0 1 0,0 0 0,1 0 0,-1 0 0,-1 2 0,-7 5 772,4-5-577,-1 1-1,1-1 1,0 1 0,0 0-1,0 1 1,0-1 0,1 1 0,-1 0-1,1 0 1,0 0 0,-3 8 0,-1 2 81,0 0 0,2 1 1,-6 19-1,10-28-213,1 0 0,0 1-1,1-1 1,-1 1 0,1-1-1,1 0 1,1 12 0,0-4 137,1 0 0,8 23 1,-9-36-200,-1 1-1,1-1 1,0 1 0,0-1-1,-1 0 1,2 0 0,-1 0-1,0 0 1,0 0 0,0 0-1,5 2 1,29 13 399,-31-16-418,0 0 0,-1 0 0,1-1 0,0 0 0,0 1 0,-1-2 0,1 1 0,0 0 0,0-1 0,-1 0 0,1 0 0,-1-1 0,1 1 0,-1-1 0,1 0-1,-1 0 1,0 0 0,0-1 0,7-5 0,-2 1 12,0 0 0,-1-1-1,0 0 1,-1-1-1,0 0 1,0 0-1,8-14 1,-3-2 77,18-52 0,6-12 142,-35 88-252,-1 0 0,1 0 1,-1 0-1,1 0 1,0 0-1,-1 0 1,0 0-1,1 0 1,-1-1-1,0 1 1,1 0-1,-1 0 1,0 0-1,0 0 1,0 0-1,0-1 1,0 1-1,0 0 0,0 0 1,-1 0-1,1 0 1,0 0-1,-1-1 1,1 1-1,-1 0 1,1 0-1,-1 0 1,-1-2-1,2 3-7,0 0 0,0 0 0,0 0 0,0 0 0,-1 0-1,1 0 1,0 0 0,0 0 0,0 0 0,-1 0 0,1 0 0,0 0-1,0 0 1,0 0 0,-1 0 0,1 0 0,0 0 0,0 0 0,0 0 0,0 0-1,-1 0 1,1 0 0,0 1 0,0-1 0,0 0 0,-1 0 0,1 0-1,0 0 1,0 0 0,0 0 0,0 1 0,0-1 0,0 0 0,-1 0 0,1 0-1,0 0 1,0 1 0,0-1 0,0 0 0,0 0 0,0 0 0,0 0-1,0 1 1,0-1 0,0 0 0,0 0 0,-7 19 102,0 19-32,5-28-67,1 0 0,0-1 0,1 1-1,0 0 1,1 0 0,0-1 0,0 1 0,1-1 0,0 1-1,1-1 1,0 1 0,0-1 0,1 0 0,1-1 0,7 14-1,-9-19-5,0 1 0,0 0 0,0-1-1,1 0 1,0 0 0,-1 0 0,1 0-1,0 0 1,0-1 0,1 1 0,-1-1-1,0 0 1,1-1 0,5 2 0,-1 0-3,1-1 0,0-1 0,0 0 0,0 0 0,19-1 0,-25-1 5,1-1 1,-1 1-1,1-1 1,-1 1 0,1-1-1,-1 0 1,0-1-1,0 1 1,7-6-1,32-31 32,-38 34-22,0 0 0,0-1-1,-1 0 1,0 0 0,0 0 0,-1 0 0,0-1 0,0 1 0,0-1 0,-1 0 0,3-12-1,4-10 34,-7 26-37,-1-1-1,0 1 1,1-1 0,-1 1-1,-1-1 1,1 0 0,0 0 0,-1 1-1,0-1 1,0 0 0,0-3-1,-8-46 217,6 31-123,-1 0 0,-11-35 0,12 49-87,0 3 1,0-1 0,0 1 1,0-1-1,0 1 0,-1 0 0,0 0 0,0 0 1,0 0-1,0 1 0,-6-6 0,1-1-286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41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20 5120,'0'0'14662,"-10"-3"-14309,-33-11-7,40 13-255,1 1 1,-1-1-1,0 1 1,0-1-1,1 1 1,-1 0-1,0 0 1,0 0 0,1 1-1,-1-1 1,0 1-1,0-1 1,1 1-1,-1 0 1,1 0-1,-1 0 1,1 0-1,-3 2 1,-1 1 74,1 0-1,-1 1 1,1 0 0,-8 10 0,7-9 48,2-1-85,0 0 0,0 0 0,0 1 0,1-1 0,0 1 0,0 0 0,1 0 0,-1 0 0,1 0 0,0 1 0,1-1 0,0 1 0,0-1 1,0 1-1,1-1 0,0 11 0,0-14-84,1 0 0,0-1 0,0 1 0,0 0 1,0 0-1,0-1 0,0 1 0,1-1 1,-1 1-1,1-1 0,-1 0 0,1 0 0,0 1 1,0-1-1,0-1 0,0 1 0,1 0 1,-1 0-1,0-1 0,1 1 0,3 1 0,2 2-14,-6-4-13,0 1-1,0-1 1,0 1 0,1-1 0,-1 0-1,1 0 1,-1 0 0,1 0 0,-1-1-1,1 1 1,-1-1 0,1 1 0,-1-1-1,1 0 1,0 0 0,2 0 0,-4 0-17,13 0 84,0-1 0,-1 0 0,1-1 0,0 0 0,15-5 0,-25 5-335,1 1 1,-1-1-1,1 0 1,-1 0-1,0 0 0,0-1 1,0 0-1,0 1 1,0-1-1,-1-1 1,1 1-1,-1 0 1,0-1-1,0 0 1,0 0-1,0 1 1,4-10-1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29:4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0 285 3712,'0'0'7702,"0"-12"-7403,2-40 2,-2 44-178,2 1 1,-1 0-1,1 0 0,0 0 0,1 0 0,-1 0 1,1 1-1,1-1 0,-1 1 0,7-9 0,-5 8 27,0-1-1,-1 0 1,5-11 0,-7 15-89,0 1 0,0-1 0,1 0 0,-1 1 1,1 0-1,0-1 0,0 1 0,0 0 0,0 0 1,5-3-1,18-18 426,-25 23-442,0-1 0,0 1 0,1 0 0,-1-1 0,1 1 0,-1 0 0,1 0 0,-1 0 0,1 0 0,0 0 0,0 0 0,-1 0 0,1 1 0,0-1 0,0 0 0,0 1 0,0 0 0,0-1 1,0 1-1,-1 0 0,1 0 0,0 0 0,0 0 0,0 1 0,0-1 0,0 0 0,0 1 0,0-1 0,0 1 0,-1 0 0,1 0 0,0-1 0,0 1 0,-1 0 0,1 1 0,-1-1 1,1 0-1,-1 0 0,1 1 0,-1-1 0,0 0 0,2 4 0,1-1 22,-1 1 0,1-1 0,0 0 0,0 0 0,6 5 0,-5-5 5,0 0-1,0 1 1,-1-1-1,8 11 1,12 25 180,-13-20-28,23 29 0,-24-37-77,0 1 1,1-2-1,24 21 0,-28-27-96,0-1-1,1 1 0,0-1 1,-1 0-1,1-1 0,0 0 1,1 0-1,15 3 0,-5-4 15,-1 0-1,1-1 0,0-1 0,-1-1 0,1 0 1,20-5-1,-28 3-36,0-1 1,0 0 0,0-1-1,-1 0 1,10-6-1,-9 5-2,-6 2-17,-1 1-1,1 0 1,-1-1-1,1 0 1,-1 0 0,0 0-1,-1-1 1,1 0 0,-1 1-1,0-1 1,0 0-1,0 0 1,-1-1 0,0 1-1,0 0 1,2-9-1,-2 7 1,-1-1 0,1 1-1,-2-1 1,1 0-1,-1 1 1,0-1-1,0 1 1,-1-1 0,0 0-1,-1 1 1,-3-13-1,-22-21 59,26 39-62,0 0 0,0 0-1,-1 0 1,1 1 0,-1-1 0,1 0 0,-1 1-1,0-1 1,1 1 0,-1 0 0,0-1 0,0 1-1,0 0 1,0 0 0,0 0 0,-3-1-1,-37-5 55,13 3 32,21 3-65,0 0 0,1 1 0,-1 0 0,0 0-1,0 1 1,1 0 0,-16 5 0,19-5-5,1 0-15,0 0 0,0 1 0,1-1 0,-1 1 0,0 0 0,1 0 0,-1 0 0,1 0 0,0 0 0,0 0 0,0 1 0,0-1 0,0 1 0,0-1 0,1 1 0,-2 3 0,-4 6-39,2 1 0,-7 17-1,12-29 34,-2 6-1,0 0 0,0 0 0,-1-1-1,0 1 1,0-1 0,-1 1 0,1-1-1,-1 0 1,-1 0 0,1 0 0,-1-1 0,-6 6-1,-9 10 2,-6 4 3,4-9 55,16-11-55,-1 0-1,1-1 1,-1 0 0,1 0 0,-1-1 0,-9 4-1,-1-2 47,0 0-1,0 0 0,0-2 0,-1 0 0,-34 0 1,50-3-52,0 0-1,0-1 1,1 1 0,-1 0 0,0-1 0,0 0 0,1 1-1,-1-1 1,0 0 0,1 0 0,-1 0 0,1 0 0,-1 0-1,1 0 1,0-1 0,-3-1 0,-19-29-21,9 13 20,12 15 10,0 0 1,0 1-1,0-1 0,1 0 0,-1 0 0,1 0 0,0-1 0,0 1 0,1 0 1,-1 0-1,1 0 0,0-1 0,0 1 0,0 0 0,1-6 0,0-6 23,-4 10-26,3 6-3,1 0 0,-1 0 0,0 0 0,0 0 0,0 0 0,0 0 0,0 0 0,0 0 0,1 0 0,-1 0 0,0 0 0,0 0 0,0 0 0,0 0 0,0 0 0,1 0 0,-1 0-1,0 0 1,0 0 0,0 0 0,0 0 0,0 0 0,0-1 0,1 1 0,-1 0 0,0 0 0,0 0 0,0 0 0,0 0 0,0 0 0,0 0 0,0 0 0,0-1 0,0 1 0,1 0 0,-1 0 0,0 0 0,0 0-1,0 0 1,0 0 0,0-1 0,0 1 0,0 0 0,0 0 0,0 0 0,0 0 0,0 0 0,0-1 0,0 1 0,0 0 0,0 0 0,0 0 0,0 0 0,0 0 0,0 0 0,0-1 0,0 1 0,-1 0 0,1 0-1,0 0 1,0 0 0,0 0 0,0 0 0,0 0 0,0-1 0,0 1 0,0 0 0,0 0 0,-1 0 0,2 0-45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7T17:43:17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2704,'0'0'0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7T17:43:18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1400,'0'0'16810,"12"-7"-16522,1 0-190,-6 2-12,1 1-1,0 0 1,0 0-1,0 0 1,0 1 0,1 1-1,14-4 1,-18 6 22,0 0 0,0 0 0,0 0 0,0 1 0,9 2 0,17 1 309,-11-4-132,1-1 0,36-6 0,35-6 121,-77 11-341,0 1-1,0 0 0,0 1 1,0 1-1,0 0 1,21 5-1,-13-3 123,1-1-1,26 0 1,-49-2-181,-1-1 0,0 1 0,0 0 0,0 0-1,1 0 1,-1 0 0,0 0 0,0 0 0,0 0 0,1 0 0,-1 0 0,0 0 0,0 0 0,0-1-1,0 1 1,1 0 0,-1 0 0,0 0 0,0 0 0,0 0 0,0-1 0,0 1 0,0 0 0,0 0-1,1 0 1,-1-1 0,0 1 0,0 0 0,0 0 0,0 0 0,0-1 0,0 1 0,0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22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0 4216,'0'0'13289,"-9"12"-13068,1-2-163,4-5-33,0-1-1,1 1 1,-1 0 0,1 0-1,0 0 1,1 0 0,-1 1-1,1-1 1,0 1 0,0 0-1,0-1 1,1 1 0,0 0-1,0 8 1,-11 155 755,2-43-251,-5 39 511,10-129-750,4-18 0,-2 0 0,0 0-1,-1-1 1,-10 30 0,12-40-180,-2 4 165,3-10-154,2-7-54,0 4-135,0-1 0,0 1 0,1-1 0,-1 1 0,0 0 0,1-1 1,-1 1-1,3-2 0,1-2-2657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23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7432,'0'0'8062,"13"-4"-7706,29-10 169,2 1 0,58-8 0,78-13 1046,-171 32-1517,29-5 202,-28 6-120,0-1-1,0 0 1,-1 0 0,1-1-1,-1 0 1,0-1 0,9-4-1,-12 3 109,1 1-3208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23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7432,'0'0'4217,"12"-9"-3706,37-27 5,-41 31-220,-1 0 0,1 0 1,0 1-1,1 0 0,14-5 0,1 0 443,-16 6-534,-1 1 1,1 0 0,0 1 0,0 0 0,0 0-1,12 1 1,13-3 309,50 0 537,-7 1-221,-49 0-552,-18 1-172,-1 1 1,1-1-1,0-1 0,-1 1 1,1-2-1,-1 1 0,16-7 0,-22 8-304,7-4 540,-4 2-3083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10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7832,'0'0'1976,"12"-5"-1300,33-12 18,0 3 1,58-12 0,8 7 1408,204-9 0,-214 21-810,-29 0 139,-67 7-1283,0 1-1,0-1 1,0 1 0,-1 0-1,6 1 1,1 1-2385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26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1 844 4416,'0'0'6409,"12"-12"-6036,90-105 715,-99 113-1041,28-33 664,-2-1 1,-1-2-1,27-51 0,-48 77-418,1 0-1,1 1 1,12-14-1,7-11 721,-23 32-436,-4 8-211,-6 16-78,-13 28-166,7-24-42,-2 2 77,-14 45-1,26-67-144,-4 15 53,0-1 1,1 1 0,1 0 0,-2 19 0,5-32-53,0 0 0,0 0 1,0 0-1,1 0 0,-1 1 1,1-1-1,0 0 0,0 0 0,0 0 1,1 0-1,-1 0 0,1-1 1,0 1-1,0 0 0,1-1 1,-1 1-1,1-1 0,-1 0 1,1 0-1,0 0 0,0 0 1,6 3-1,-6-4 0,1-1 0,-1 1 0,1-1 0,-1 0 0,1 0 0,0 0 0,-1-1 0,1 1 0,0-1 0,0 0 0,-1 0 0,1 0 0,0-1 0,0 0 0,-1 1 0,1-1 0,0 0 0,-1 0-1,6-3 1,-1 1 5,0-1-1,-1 0 1,1 0-1,-1-1 0,0 0 1,0 0-1,9-9 1,0-5 39,-1 0 1,0-2-1,-2 0 1,0 0-1,18-43 1,-29 59-46,-1 0 0,0 1 0,0-1 0,0 0 0,-1 0 0,1-5 0,1-14 77,2-8 281,-4 32-236,13 23-87,-12-22-44,8 23 45,13 48 0,-18-53-6,1-1-1,1 0 1,1-1-1,0 0 1,11 19-1,-16-33-33,1 1 0,0-1 0,-1 0 0,1 0 0,0 0 0,0 0 0,1 0 0,-1-1 0,1 1 0,-1-1 0,1 0 0,0 0-1,0 0 1,0-1 0,0 1 0,0-1 0,0 0 0,0 0 0,0 0 0,0-1 0,1 0 0,-1 1 0,0-2 0,7 0 0,-5 1-1,1-2-1,-1 1 1,0-1 0,0 0-1,0 0 1,-1-1 0,1 0-1,0 0 1,-1 0-1,0 0 1,0-1 0,0 0-1,0 0 1,0 0 0,-1-1-1,4-5 1,8-13 22,-1 0-1,-1-2 1,-1 0-1,-1 0 1,-2-1-1,10-32 1,-17 49 16,0 0 0,1 0 0,1 1 0,-1-1 0,1 1 0,12-15 0,-16 23-42,-1 0 1,0-1-1,0 1 1,1 0 0,-1 0-1,0-1 1,1 1 0,-1 0-1,0 0 1,1-1-1,-1 1 1,1 0 0,-1 0-1,0 0 1,1 0-1,-1 0 1,1 0 0,-1 0-1,0 0 1,1 0 0,-1 0-1,1 0 1,-1 0-1,1 0 1,-1 0 0,0 0-1,1 0 1,-1 0-1,1 0 1,-1 1 0,0-1-1,1 0 1,-1 0 0,0 0-1,1 1 1,-1-1-1,0 0 1,1 1 0,-1-1-1,0 0 1,0 0-1,1 1 1,12 18 48,-10-16-49,8 19 9,-1-1-1,0 2 0,-2 0 1,0 0-1,5 30 0,-2-11-5,-9-33 12,1 0 0,-2 0 0,0 1 0,0-1 0,0 0 0,-1 1 0,-1-1 0,0 0 0,0 1 0,-5 16 0,6-25-12,0 0-1,0-1 1,0 1 0,-1 0-1,1-1 1,0 1-1,-1 0 1,1-1 0,-1 1-1,1 0 1,-1-1-1,1 1 1,-1-1-1,1 1 1,-1-1 0,1 1-1,-1-1 1,0 0-1,1 1 1,-1-1-1,0 0 1,1 1 0,-1-1-1,0 0 1,-1 1-1,0-1 5,0 0 0,0 0 0,0 0 0,0-1 0,1 1-1,-1 0 1,0-1 0,0 0 0,-3-1 0,-4-2 22,0-1 0,1 0 0,-9-6 0,15 9-20,-32-23 234,-56-54 0,91 79-245,-1 0 0,0 0 0,0 0 0,0 0 0,0 0-1,0 0 1,0 0 0,0 0 0,0 0 0,0 0 0,0 0 0,0 0-1,0 0 1,1 0 0,-1 0 0,0 0 0,0 0 0,0 0 0,0 0-1,0 0 1,0 0 0,0 0 0,0 0 0,0 0 0,0 0 0,0 0-1,0 0 1,0 0 0,0 0 0,0 0 0,0-1 0,0 1 0,0 0-1,0 0 1,0 0 0,0 0 0,0 0 0,0 0 0,1 0 0,-1 0-1,0 0 1,0 0 0,0 0 0,-1 0 0,1 0 0,0-1 0,0 1-1,0 0 1,0 0 0,0 0 0,0 0 0,0 0 0,0 0 0,0 0-1,0 0 1,0 0 0,0 0 0,0 0 0,0 0 0,0 0 0,0 0-1,0 0 1,0-1 0,0 1 0,11 2-1,13 6-36,-11-2 33,-1-1 0,1 0-1,0-1 1,0 0 0,1-1-1,-1-1 1,16 1-1,-22-2 6,0-1 0,-1 0-1,1 0 1,0-1 0,-1 0-1,1 0 1,0 0 0,-1-1-1,0 0 1,1-1 0,-1 1-1,0-1 1,0 0 0,0-1-1,-1 1 1,10-8 0,-1-4 23,0-1 0,-1 0 0,-1 0 0,0-1 0,-1-1 0,-1 0 0,15-37 1,-4-7 79,17-74 0,-27 91-60,16-104 189,-24 123-200,0-3 5,-1 4 43,-1 20-43,0 10-11,7 72-91,4 110 11,7 90 109,-19-266-40,2-1 1,0 1-1,0 0 0,1-1 0,0 1 1,0-1-1,2 0 0,-1 0 0,1-1 1,0 1-1,1-1 0,12 14 0,-17-21-11,1-1-1,-1 0 1,1 0 0,-1 0-1,1 0 1,0 0 0,0-1-1,-1 1 1,1 0-1,0-1 1,0 0 0,0 1-1,0-1 1,0 0-1,0 0 1,0 0 0,-1 0-1,1 0 1,0 0 0,0 0-1,0-1 1,0 1-1,0-1 1,0 0 0,-1 1-1,1-1 1,3-2 0,4-2 17,1-1 0,-1 0 0,13-11 0,-15 11-25,-2 2-27,6-4 34,-1-1-1,14-15 0,-22 22-88,0 0-1,0-1 1,-1 1-1,1 0 1,-1-1-1,1 1 1,-1-1-1,0 1 1,0-1-1,0 0 1,0 1-1,0-1 1,-1 0-1,1 0 1,-1 1-1,0-1 1,0 0-1,0-4 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26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8640,'0'0'4248,"14"-2"-3676,-3 0-434,10-1 185,-1 0 0,34 1 1,190 10 964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26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10248,'0'0'1472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38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4008,'0'0'7418,"-5"10"-7082,-4 8-98,1 1-1,1 0 0,-8 33 1,6 8 390,3-1 0,3 1 1,2 0-1,3 0 1,17 107-1,18 2 1464,-32-129-812,-5-39-1045,4-15-13,2-1-174,-1-1-1,-1 0 1,-1 0-1,0-1 1,0-31-1,5-21 76,-5 51-80,0 1 0,1-1 0,1 1 0,1 0 0,1 1 0,13-27-1,-17 37-29,1 0-1,-1 1 0,1 0 0,0 0 1,9-9-1,-11 13-11,0-1 0,0 1-1,1-1 1,-1 1 0,0 0 0,1 0 0,-1 0-1,1 0 1,-1 0 0,1 0 0,-1 1 0,1 0-1,0-1 1,-1 1 0,1 0 0,0 0 0,4 1-1,-5 0-4,0-1 0,0 1-1,0 0 1,0 1-1,0-1 1,0 0 0,0 0-1,0 1 1,-1-1-1,1 1 1,0 0 0,-1 0-1,1-1 1,-1 1 0,0 0-1,0 0 1,1 0-1,0 4 1,18 44-34,-19-48 37,6 20 10,0 1 0,-1 0 0,4 44 0,2 16 268,-11-81-227,-1 0-1,0 0 1,1 0-1,-1 0 1,1 0 0,-1 0-1,1 0 1,0 0 0,0-1-1,0 1 1,0 0-1,0 0 1,2 1 0,0 19 180,13-12-69,-9-8-2603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40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270 571 5824,'0'0'5904,"-11"0"-5471,-11 1 5,-1 1-1,-29 7 1,41-6-183,0 0 0,0 0 0,0 2-1,1-1 1,-1 1 0,1 1 0,0 0-1,-10 8 1,15-10-120,0 0 1,0 1-1,1-1 0,0 1 0,0 0 0,0 0 1,0 1-1,1-1 0,0 1 0,0 0 1,1 0-1,-1 0 0,1 0 0,0 0 1,1 0-1,-1 7 0,2-8-36,-1 0 0,2-1-1,-1 1 1,1 0 0,-1-1 0,1 1-1,0-1 1,1 1 0,-1-1 0,1 1-1,0-1 1,0 0 0,5 7 0,-6-9-57,0 0 0,1 0 0,-1 0 0,1 0 0,0 0 0,-1 0 0,1-1 0,0 1 0,0 0 0,0-1 0,1 0 0,-1 1 0,0-1 0,0 0 0,1 0 0,-1 0 1,0-1-1,1 1 0,-1 0 0,1-1 0,-1 0 0,1 0 0,-1 1 0,1-1 0,4-1 0,-2 0 1,-1-1-1,1 1 1,-1-1-1,1 0 1,-1 0-1,0 0 1,0 0 0,0-1-1,0 0 1,-1 0-1,1 0 1,5-6-1,-4 2 14,0 1 0,0-1-1,-1 0 1,0-1 0,0 1-1,4-14 1,-3 5 35,0 0-1,-2 0 1,0 0 0,0-1-1,-2 1 1,-1-30-1,-6 13 61,6 32-142,0 0 0,0 1-1,0-1 1,0 0 0,-1 0 0,1 0-1,0 0 1,0 0 0,-1 1-1,1-1 1,-1 0 0,1 0 0,0 1-1,-1-1 1,0 0 0,1 1-1,-1-1 1,1 0 0,-1 1 0,0-1-1,1 1 1,-1-1 0,0 1-1,0-1 1,1 1 0,-1 0 0,0-1-1,0 1 1,0 0 0,1 0-1,-1 0 1,0-1 0,0 1 0,-1 0-1,2 1-5,-1-1 0,0 1 0,1-1 0,-1 1 0,1-1 0,0 1-1,-1 0 1,1-1 0,0 1 0,-1 0 0,1-1 0,0 1 0,-1 0 0,1-1-1,0 1 1,0 0 0,0-1 0,0 1 0,0 0 0,0 0 0,0 1 0,0 20 10,1-17-8,2 15 18,0-1 1,2 1-1,1-1 0,14 33 1,-13-32-13,-3-11-4,-1-1 1,1 0-1,1 0 0,-1 0 1,1-1-1,1 0 1,7 9-1,-11-14 3,1 1-1,-1-1 0,1 0 1,0 1-1,0-1 0,-1 0 1,2-1-1,-1 1 0,0-1 1,0 1-1,0-1 0,1 0 1,-1 0-1,1 0 1,-1-1-1,1 1 0,-1-1 1,1 0-1,-1 0 0,1 0 1,3-1-1,0 0 2,-1-1 0,0 0 0,1-1 0,-1 0 0,0 0 0,-1 0 0,1 0 0,0-1 0,-1 0 0,5-5 0,5-5 10,-1 0-1,14-19 1,-15 15-1,-1 0 0,-1-1 0,0 0 0,-1 0 1,-1-2-1,9-28 0,25-135 125,-37 148-113,-2 0 0,-1 0 0,-2-1 0,-1 0-1,-2 1 1,-2-1 0,-13-57 0,8 72 3,8 21-36,1 1 0,-1-1-1,1 1 1,-1-1 0,0 0-1,1 1 1,-1-1 0,0 1-1,1-1 1,-1 1 0,0 0 0,0-1-1,1 1 1,-1 0 0,0-1-1,0 1 1,0 0 0,1 0-1,-1 0 1,0 0 0,0 0-1,0 0 1,0 0 0,1 0 0,-2 0-1,0 2-2,1-1 0,-1 1 0,1-1 0,0 1-1,0 0 1,0 0 0,0 0 0,0-1 0,0 1 0,-1 4 0,-1 2-13,-7 13-4,2 0 0,0 0 0,1 1 1,2 0-1,0 0 0,-3 32 1,4 4-36,3 72 1,5-94 61,1-1 0,1 1 0,2-1 0,17 45 1,-23-74 0,0 1 4,0 0-1,0-1 0,1 1 0,-1-1 1,1 1-1,1-1 0,-1 0 1,1 0-1,0-1 0,6 7 1,-8-10-5,0 0 0,0 0 0,0 0 0,0 0 1,0-1-1,1 1 0,-1-1 0,1 1 0,-1-1 1,6 2-1,-6-3 0,0 0 1,0 0 0,1 0-1,-1 0 1,0 0 0,0-1-1,0 1 1,1-1 0,-1 1-1,0-1 1,0 0 0,0 0-1,0 0 1,2-2 0,4-1 4,-1-1 1,0 0 0,0-1-1,0 1 1,-1-1 0,0-1-1,0 1 1,0-1 0,-1 0 0,0 0-1,-1-1 1,6-10 0,3-11 28,-2-1 0,9-33 1,5-14 47,-9 35-49,-3 0 1,-1-1-1,-2-1 1,5-60-1,-15 87-12,1 16-14,-1 6 3,5 110-85,-11 91 120,-50 303 1,52-490-9,0 0 0,-11 26 0,12-36 4,-1 0 0,0-1 0,-1 0 0,1 0 0,-1 0 0,-1 0 0,-6 7 0,11-15-38,0 1 0,1 0 1,-1-1-1,0 1 0,1-1 0,-1 0 1,0 1-1,0-1 0,1 1 0,-1-1 1,0 0-1,0 0 0,0 1 0,0-1 0,1 0 1,-1 0-1,0 0 0,0 0 0,0 0 1,0 0-1,1 0 0,-1 0 0,0 0 1,0-1-1,0 1 0,0 0 0,1-1 1,-1 1-1,0 0 0,0-1 0,1 1 1,-1-1-1,0 1 0,0-1 0,1 1 0,-1-1 1,1 1-1,-1-2 0,-2 0 14,1-1-1,0 0 1,0 1 0,0-1-1,0 0 1,0 0 0,-2-6-1,2 2-12,0 1-1,1-1 0,0 1 1,0-1-1,0 1 1,1-1-1,0 0 1,1 0-1,-1 1 0,1-1 1,0 1-1,1-1 1,-1 1-1,1-1 1,1 1-1,-1 0 0,1 0 1,0 0-1,1 0 1,-1 0-1,5-5 0,-3 6-17,0-1 0,0 1-1,0-1 1,1 1 0,-1 1-1,1-1 1,0 1-1,1 0 1,-1 1 0,1-1-1,0 1 1,0 0 0,0 1-1,0 0 1,0 0-1,0 0 1,1 1 0,12 0-1,12 1-54,-9 1-4,0-2 0,26-3 0,-16 3-499,-22 2-2832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42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187 524 6928,'0'0'4441,"-12"4"-3964,-39 12-10,44-13-290,0 0 0,0 0-1,0 1 1,1 0 0,-1 0 0,1 1-1,0-1 1,-6 7 0,3-3 72,5-3-115,-1 0-1,1 0 1,-1 1 0,2-1 0,-1 1 0,0 0-1,1-1 1,0 2 0,1-1 0,-1 0-1,1 0 1,1 1 0,-3 12 0,3-11 11,0 0-1,1 0 1,0 0 0,0 0 0,1-1 0,0 1-1,0 0 1,1 0 0,-1-1 0,2 1 0,5 11-1,-8-17-98,1 0 0,0 0-1,0 0 1,0-1 0,0 1-1,1 0 1,-1-1 0,0 1-1,1-1 1,-1 0 0,1 1-1,0-1 1,-1 0 0,1 0-1,0 0 1,0 0 0,0 0-1,-1 0 1,1 0 0,0-1-1,0 1 1,0-1 0,0 0-1,0 1 1,0-1 0,1 0-1,-1 0 1,0 0 0,0 0-1,0-1 1,0 1 0,0 0-1,0-1 1,0 0 0,0 1-1,-1-1 1,5-2 0,1-1 41,-1 1 1,1-2-1,-1 1 1,0-1-1,0 1 1,-1-2-1,1 1 1,-1-1 0,5-6-1,-4 3 2,0 0-1,-1-1 1,0 1-1,0-1 1,-1 0 0,-1 0-1,1-1 1,-2 1-1,1-1 1,-2 0 0,1 1-1,-1-1 1,-1 0-1,0 0 1,0 0-1,-1 1 1,-3-12 0,3 19-46,-1-1 1,0 1 0,0-1 0,0 1 0,0 0 0,0 0-1,-1 0 1,1 0 0,-1 0 0,0 0 0,0 1-1,0-1 1,0 1 0,0 0 0,-1 0 0,1 0-1,-1 1 1,1-1 0,-1 1 0,-5-2 0,8 3 18,2 1-42,-1 0-1,0 0 0,0 1 0,1-1 1,-1 0-1,0 0 0,1 0 1,0 0-1,-1 0 0,1 0 0,-1 0 1,2 1-1,3 2-12,0-1-1,0 1 1,0-1 0,0 0 0,0 0-1,0-1 1,1 1 0,0-1 0,-1 0-1,1-1 1,0 0 0,0 0-1,0 0 1,0 0 0,0-1 0,0 0-1,0 0 1,-1-1 0,1 1 0,0-2-1,0 1 1,0 0 0,0-1 0,-1 0-1,1 0 1,-1-1 0,0 0-1,1 0 1,-1 0 0,0 0 0,-1-1-1,1 0 1,-1 0 0,1 0 0,-1 0-1,-1-1 1,1 0 0,0 0 0,4-8-1,4-11 20,-2 1-1,0-1 1,9-37-1,13-80 116,-12 47-6,-9 57-62,-7 25-17,-1 0-1,1-1 0,-2 1 1,2-19-1,-1 32 64,2 11-92,0 28-2,-1 67 0,-3-40-19,10 327 45,-23-2 98,3-314-86,7-69-23,0-1 0,0 1 0,-1-1-1,0 1 1,0-1 0,-8 13 0,11-20-33,-1-1 1,1 1-1,-1-1 0,1 1 0,0-1 1,-1 1-1,1-1 0,-1 0 0,1 1 0,-1-1 1,0 0-1,1 1 0,-1-1 0,1 0 0,-1 0 1,1 1-1,-1-1 0,0 0 0,1 0 1,-1 0-1,0 0 0,1 0 0,-1 0 0,1 0 1,-1 0-1,0 0 0,1 0 0,-1 0 0,0 0 1,1 0-1,-1-1 0,1 1 0,-1 0 1,0 0-1,1-1 0,-1 1 0,1 0 0,-1-1 1,1 1-1,-1-1 0,1 1 0,-1 0 0,1-1 1,-22-24 144,21 23-142,-7-10 47,1 0-1,1-1 1,0 0-1,0 0 1,1 0-1,1 0 1,0-1-1,-3-24 1,6 31-29,0 1 0,1-1 0,0 0 1,1 1-1,-1-1 0,1 0 0,1 1 0,-1-1 1,4-7-1,-3 10-19,-1 0 0,1 0 0,1 1 0,-1-1 0,0 1 0,1 0 0,0 0 1,-1 0-1,1 0 0,1 0 0,-1 0 0,0 1 0,1-1 0,-1 1 0,1 0 0,4-1 1,-2 0-13,1 1 1,0 0 0,-1 0 0,1 1 0,0 0 0,0 1 0,0-1-1,0 1 1,14 2 0,-4 0-25,0 1 0,29 11 0,-38-12-31,0 0 0,0-1 0,14 1 0,-6-3-3489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48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1 795 6128,'0'0'4080,"2"10"-3574,7 30-26,-8-36-395,1-1 0,-1 1-1,1-1 1,0 1-1,0-1 1,0 0 0,0 0-1,0 0 1,1 0-1,-1 0 1,1-1 0,0 1-1,0-1 1,0 0 0,0 0-1,1 0 1,-1 0-1,0 0 1,5 1 0,4 3 197,-3 0-107,1-1 0,0-1 0,0 0 0,0 0 0,1-1 0,-1-1 1,1 0-1,0 0 0,13 0 0,-18-1-87,0-1 1,0-1 0,0 1-1,0-1 1,0 0-1,0-1 1,-1 1 0,1-1-1,0 0 1,-1 0 0,0-1-1,1 0 1,-1 0-1,0 0 1,0 0 0,-1-1-1,1 0 1,7-8-1,-8 7-15,-1 0-1,1-1 1,-1 1-1,0-1 1,-1 0-1,1 0 1,-1 0-1,0 0 1,-1 0-1,1 0 1,-1-1-1,0 1 1,-1 0-1,0-1 1,0 1-1,0-1 1,-1 1-1,0 0 1,0-1-1,0 1 1,-1 0-1,0 0 1,-3-7-1,4 11-49,-1 0-1,1 0 0,-1 0 0,0 0 1,1 0-1,-1 0 0,0 1 1,0-1-1,0 1 0,0-1 0,0 1 1,-1 0-1,1 0 0,0 0 0,0 0 1,-1 0-1,1 0 0,-1 1 0,1-1 1,-1 1-1,1 0 0,-1-1 0,1 1 1,-1 1-1,1-1 0,-1 0 0,-3 1 1,-2 0 24,1 1 0,-1 0 0,1 0 0,0 1 0,-1 0 0,1 0 0,-12 7 0,12-5 41,1 0-1,-1 0 0,1 1 1,0-1-1,1 1 0,-1 1 1,1-1-1,1 1 0,-8 12 1,10-14-29,-1 0 1,1 0-1,0 1 0,1-1 1,-1 1-1,1-1 1,0 1-1,1-1 0,-1 1 1,1-1-1,0 1 1,1-1-1,-1 1 1,1-1-1,2 7 0,0 3 49,2 0 0,0-1-1,1 0 1,0 1 0,12 17 0,-14-26-71,0-1 0,0 0 1,1 0-1,-1 0 0,1 0 1,0-1-1,0 0 0,1 0 1,0 0-1,-1-1 1,1 0-1,0 0 0,0 0 1,1-1-1,7 2 0,-7-2-9,1-1 0,-1 0 0,1 0 0,-1-1 0,1 0 0,-1 0 0,1 0 0,-1-1 0,1-1 0,-1 1 0,10-4 0,5-4 61,-1 0 1,28-17 0,-40 21-67,7-5 22,-1 0 0,1-2 0,-2 0 0,1 0 0,-2-1 0,21-25 0,61-98 235,-92 132-272,11-22 42,0 0-1,-1-1 1,-2 0-1,-1 0 1,7-32 0,25-147 152,-42 204-199,10-54 6,-3-1 1,0-111 0,-7 160-6,-1 1 0,0 0 0,0 0 0,0 0 0,-1 0 0,0 0 0,0 0 0,-6-11 0,8 17-5,-1 1 0,1 0 1,-1 0-1,1 0 0,-1 0 1,1 0-1,-1 0 0,1 0 0,-1 0 1,0 0-1,1 0 0,-1 0 1,1 0-1,-1 0 0,1 0 0,-1 0 1,1 0-1,-1 1 0,1-1 0,-1 0 1,1 0-1,-1 1 0,1-1 1,0 0-1,-1 1 0,1-1 0,-1 0 1,1 1-1,0-1 0,-1 1 0,1-1 1,0 0-1,-1 1 0,1-1 1,0 1-1,0-1 0,-1 2 0,-13 19-44,14-21 45,-13 23-26,2 0 0,0 1 0,-10 35 0,-15 82-59,30-116 59,-4 19-36,-6 65 0,14-86 45,2 1-1,0 0 1,2 0 0,6 35-1,2-4 10,-8-37 20,0-1-1,2 0 0,0 1 1,1-2-1,1 1 0,1-1 1,9 18-1,1-4 22,-11-18 0,1 1 0,1-2 0,0 1 0,15 16 0,-20-25-24,0-1 1,0 1 0,0-1 0,0 1-1,0-1 1,1 0 0,-1-1-1,1 1 1,-1 0 0,1-1-1,0 0 1,0 0 0,-1 0-1,1 0 1,0-1 0,0 0-1,0 1 1,0-2 0,0 1-1,0 0 1,4-1 0,2-1 6,1-1 1,0 0-1,-1-1 0,0 0 1,0 0-1,12-8 1,-1-2 51,32-26 1,-48 35-60,0 0 0,0 0 0,-1-1 0,0 0 1,0 0-1,0 0 0,-1 0 0,0 0 0,0-1 1,0 1-1,-1-1 0,0 0 0,1-10 0,-2 13 2,0 0 0,-1 0 0,1 0 0,-1 0-1,0 0 1,0 0 0,0-1 0,-1 1-1,0 0 1,1 0 0,-1 1 0,-1-1 0,1 0-1,0 0 1,-1 0 0,0 1 0,0-1 0,0 1-1,0-1 1,-1 1 0,0 0 0,1 0 0,-1 0-1,-5-4 1,6 6-4,1 0-1,0 0 1,0 0 0,-1 1-1,1-1 1,0 0-1,-1 1 1,1-1-1,-1 1 1,1 0 0,-1-1-1,1 1 1,-1 0-1,1 0 1,-1 0-1,1 0 1,-1 0 0,1 0-1,-1 0 1,1 1-1,-1-1 1,1 0-1,-1 1 1,1-1 0,0 1-1,-1 0 1,1-1-1,0 1 1,-1 0-1,1 0 1,-1 1 0,-1 1-12,0 0 1,0 1 0,0 0 0,1-1-1,-1 1 1,1 0 0,0 0 0,0 0-1,-2 7 1,2 0 7,0-1 0,1 1 0,0-1-1,0 1 1,1-1 0,0 1 0,1-1-1,1 1 1,-1-1 0,2 1 0,-1-1-1,1 0 1,6 13 0,-7-18 2,0 0 0,1 0 1,-1 0-1,1-1 0,0 1 1,1-1-1,-1 0 0,1 0 1,-1 0-1,1 0 0,0-1 0,6 5 1,-6-6-1,0 0 0,-1-1 0,1 1 0,0-1 0,0 0 0,-1 0 0,1-1 0,0 1 0,0-1 0,0 1 0,0-1 0,0 0 1,0-1-1,0 1 0,0-1 0,0 0 0,4-1 0,12-4 24,0-1 1,-1-1-1,37-21 1,46-40 57,-17 12-1,-81 54-90,0 1 1,1 0 0,-1 0-1,1 1 1,0-1 0,-1 1-1,1 0 1,0 0 0,0 1-1,-1-1 1,1 1 0,6 1 0,5 0-10,-1 2 1,20 5-1,-32-8 15,4 4 53,-11-5 23,-1-1-48,1 1-1,-1-1 0,0 2 1,0-1-1,1 0 0,-1 1 1,-8 0-1,3 0 7,-1 0 1,0 1-1,0 0 0,1 1 1,-1 0-1,1 1 1,-1 0-1,-16 8 0,23-9-31,1 0-1,0 0 0,-1 0 0,1 0 1,0 1-1,0-1 0,1 1 0,-1 0 1,0 0-1,1 0 0,0 0 0,0 1 1,0-1-1,0 0 0,0 1 0,1 0 1,-1-1-1,1 1 0,0 0 0,0-1 1,0 1-1,1 0 0,-1 0 0,1 0 1,0 0-1,0 0 0,2 7 1,-2-5-9,1 1 1,1-1-1,-1 0 1,1 0-1,0 0 1,0 0 0,1 0-1,0 0 1,0 0-1,0-1 1,1 1-1,0-1 1,0 0 0,0 0-1,1-1 1,-1 1-1,1-1 1,0 0-1,0 0 1,8 4 0,-3-3 13,0-1 0,0 0 1,0 0-1,0-1 1,16 3-1,-20-6-7,1 1 0,-1-1 0,1 0-1,-1 0 1,1-1 0,-1 0 0,0 0-1,1-1 1,-1 1 0,10-6 0,4-2-2,-1-1 0,0-2 0,-1 1 0,0-2 0,-1-1 0,0 0 0,-1-1 0,-1-1-1,25-32 1,-1-8 45,58-111-1,-78 127-3,-1-1 0,-2 0 1,-2-1-1,-1-1 0,10-68 0,-15 59 42,1-62 0,-8 89-46,-2 0 0,-1 1 0,-1-1 0,-10-41 0,13 65-40,0 0 0,0 0 0,-1-1 0,1 1 0,-1 0 0,1 0 0,-1 0 0,1 0 0,-1 0 0,0 0 0,0 0 0,-1-2 0,2 3 0,-1 0 0,1 0-1,-1 0 1,1 0-1,-1 1 1,1-1 0,-1 0-1,1 0 1,-1 0 0,1 1-1,-1-1 1,1 0 0,0 1-1,-1-1 1,1 0-1,0 1 1,-1-1 0,1 0-1,0 1 1,-1-1 0,1 1-1,0-1 1,0 1 0,-1-1-1,1 0 1,0 1-1,0-1 1,0 1 0,0-1-1,0 1 1,-1-1 0,1 1-1,0-1 1,0 2 0,-8 24-46,1 0 1,1 0 0,-3 36 0,0 82-103,4-52 95,-1-12-6,-5 134-8,11-184 72,2 0 0,1 0 1,2 0-1,1 0 0,10 30 1,-15-57 0,0 0 0,1 1 0,-1-1 1,1 0-1,0 0 0,0 0 1,0 0-1,0 0 0,0-1 0,1 1 1,0 0-1,-1-1 0,1 0 1,0 0-1,0 0 0,0 0 1,0 0-1,0-1 0,1 1 0,-1-1 1,7 2-1,-5-2 3,1 0 1,-1 0 0,1-1-1,0 0 1,-1 0-1,1 0 1,-1-1-1,1 0 1,-1 0-1,1 0 1,-1 0-1,0-1 1,8-4 0,-3 1 5,-1 0 0,-1-1 0,1 0 0,-1 0 0,0-1 0,0 0 0,-1 0 1,0-1-1,-1 0 0,1-1 0,-1 1 0,6-14 0,2-5 71,-2 0 0,-2-1 0,9-31 0,-18 50-50,0 0 0,0 0 0,-1-1 0,0 1 0,0 0 0,-1-1 0,0 1 0,-1 0 0,0 0 0,-1 0 0,0 0 0,-6-13-1,9 22-31,0-1-1,0 1 1,-1-1-1,1 1 0,0-1 1,0 1-1,0-1 1,-1 1-1,1-1 0,0 1 1,0-1-1,0 1 0,0-1 1,0 1-1,0-1 1,0 0-1,0 1 0,0-1 1,1 1-1,-1-1 1,0 1-1,0-1 0,0 1 1,1-1-1,9 1-42,14 13-54,-16-5 80,-1 0 0,0 0 0,0 1 0,-1-1 0,0 1-1,-1 1 1,0-1 0,7 19 0,-2 1 6,10 56 0,-18-77 12,0 0 0,1-1 0,0 1 0,5 10 0,-8-16-3,1 0 1,0 0-1,0 0 1,1 0-1,-1 0 1,0-1-1,1 1 1,-1 0-1,1-1 1,-1 1 0,1-1-1,0 0 1,-1 1-1,1-1 1,0 0-1,0 0 1,0 0-1,0 0 1,0-1-1,0 1 1,2 0-1,6-1 2,-1 0-1,0-1 0,1 0 1,-1-1-1,0 0 0,0-1 1,0 1-1,-1-2 0,1 1 1,-1-1-1,10-6 1,10-8 14,46-36 0,-51 36-9,-7 4 42,26-29 0,-27 26 69,25-20 1,-45 42-92,0 0-1,0 1 1,1-1 0,0 1 0,0 0 0,1 0-1,-1 0 1,1 0 0,1 1 0,-4 9 0,5-11-34,-1 0 1,1-1 0,0 1 0,0 0 0,1 0-1,-1 0 1,1 0 0,0 0 0,0 0 0,1 0 0,0 0-1,0 0 1,0 0 0,0 0 0,1 0 0,0 0 0,0-1-1,3 6 1,-4-7-1,1 0 1,1-1-1,-1 1 0,0 0 0,1-1 1,-1 0-1,1 1 0,0-1 0,0 0 1,0 0-1,0-1 0,0 1 0,0-1 1,5 2-1,-6-2 9,0-1-1,1 1 1,-1-1 0,0 0 0,1 0-1,-1 0 1,0 0 0,0 0 0,1-1-1,-1 1 1,0-1 0,0 1 0,0-1-1,1 0 1,-1 0 0,0 0 0,0 0-1,0 0 1,0-1 0,-1 1 0,4-3-1,-1 0 9,-1 0 0,0 1-1,0-1 1,-1 0 0,1-1-1,-1 1 1,0 0 0,0-1-1,0 1 1,-1-1-1,1 1 1,-1-1 0,0 0-1,-1 0 1,1 0 0,-1 1-1,0-1 1,0 0-1,0 0 1,-1 0 0,0 0-1,0 1 1,0-1 0,0 0-1,-3-4 1,2 3 10,0 0-1,-1 0 1,0 1 0,0-1 0,0 1-1,0 0 1,-1 0 0,0 0 0,0 0-1,0 1 1,-1-1 0,1 1 0,-1 1-1,0-1 1,0 0 0,-1 1 0,1 0-1,-1 0 1,-7-2 0,-15-6 42,23 8-88,20 5-22,-3 0 22,0-1 1,0 0 0,12 0-1,15 0-24,17 3 9,40 4-24,-86-6 77,1 0 0,0 1-1,-1 0 1,1 1 0,-1 0-1,16 9 1,-23-10 49,1 0 1,-1 0-1,0 0 1,0 1-1,0 0 1,0 0-1,-1-1 0,0 1 1,1 1-1,-1-1 1,-1 0-1,1 0 1,-1 1-1,1-1 1,-1 1-1,0-1 1,-1 1-1,1 0 0,-1-1 1,0 1-1,-1 5 1,7-13 31,-6 3-91,1 0 1,-1 0 0,0-1-1,0 1 1,1 0-1,-1 0 1,0 0-1,0 0 1,1 0-1,-1 0 1,0 0 0,0 0-1,1 0 1,-1 0-1,0-1 1,0 1-1,0 0 1,1 0-1,-1 0 1,0-1-1,0 1 1,0 0 0,0 0-1,0 0 1,1-1-1,-1 1 1,0 0-1,0 0 1,0 0-1,0-1 1,0 1 0,0-1-1,2-6 28,-2 6-32,0 0 0,0-1-1,1 1 1,-1 0 0,0-1 0,1 1 0,-1 0 0,1-1 0,-1 1 0,1 0 0,0 0 0,-1 0-1,1 0 1,0 0 0,1-2 0,-2 3-10,0-3 62,-11 0 13,11 3-17,4-11-82,29-24 34,-21 20 0,23-20 0,-30 31 2,0 0 0,1 0 0,-1 0 0,1 1 0,0 0 0,0 0-1,0 1 1,9-4 0,-5 4-3,0-1 0,-1 2 0,1-1 0,0 1 0,19 1 0,-26 0 3,1 1-1,-1-1 0,0 1 0,1 0 1,-1 0-1,0 0 0,0 0 0,1 1 1,-1-1-1,0 1 0,-1 0 0,1-1 1,0 2-1,0-1 0,-1 0 0,0 0 1,1 1-1,-1-1 0,0 1 1,3 5-1,2 3 14,0 0 1,-1 1 0,0-1-1,-1 1 1,-1 0 0,0 1-1,4 19 1,-4-6 63,2 0 1,14 41-1,-19-66-73,-1 0-1,1 0 1,-1 0-1,1 0 0,0 0 1,0 0-1,-1 0 1,1 0-1,0 0 1,0-1-1,0 1 1,0 0-1,0-1 1,0 1-1,0-1 1,0 1-1,0-1 1,0 1-1,0-1 1,0 0-1,1 1 1,-1-1-1,0 0 1,0 0-1,0 0 1,0 0-1,1 0 1,-1 0-1,0 0 1,1-1-1,38-10 74,-35 10-73,7-4-6,-1-1-1,1 1 0,-1-2 1,0 0-1,-1 0 0,0-1 1,0 0-1,0-1 0,-1 0 1,8-11-1,-11 13-776,-1 0 1,0 0 0,-1 0-1,0-1 1,4-9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48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7432,'0'0'5769,"11"-4"-5345,21-3-116,0 1 0,1 1 1,42 0-1,-60 4-214,227-24 1251,-121 10 590,190 1 0,-306 14-1865,29 5 357,-33-5-415,0 0 0,0 1 0,0-1-1,0 1 1,0-1 0,0 1 0,0 0-1,0-1 1,0 1 0,0 0 0,0 0-1,0-1 1,-1 1 0,1 0 0,0 0 0,-1 0-1,1 0 1,0 0 0,-1 0 0,0 0-1,1 0 1,-1 1 0,1-1 0,-1 0-1,0 0 1,0 2 0,-1 34-94,0-23-2412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52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317 676 6920,'0'0'7754,"-12"-7"-7259,-37-22-22,46 27-323,-1 0 0,0 0 0,0 1 0,-1 0 0,1 0 0,0 0 0,0 0 0,-1 0 0,1 1 1,0 0-1,-1 0 0,1 0 0,0 0 0,-7 2 0,0 0 324,5-2-296,1 1 0,0 0-1,0 1 1,-1 0 0,1-1-1,0 1 1,0 1 0,0-1-1,-6 5 1,-37 33 801,21-17-424,23-17-461,-1-1 1,1 1-1,0 0 1,0 0-1,1 0 1,0 0-1,0 1 1,0-1-1,1 1 1,0 0-1,0 0 1,-1 13-1,2-7 28,1-1 1,0 1-1,1-1 1,3 16-1,-3-23-75,1 0 1,-1 0-1,1-1 0,0 1 0,0-1 0,0 1 0,1-1 0,0 0 0,0 0 0,0 0 1,0 0-1,0 0 0,8 5 0,-8-6-18,0-1 1,1 0-1,-1 1 0,1-1 1,-1 0-1,1-1 1,0 1-1,-1-1 0,1 0 1,0 0-1,0 0 1,0 0-1,0 0 0,0-1 1,0 0-1,1 0 1,-1 0-1,4-1 0,-2 0 3,-1-1-1,1 0 0,-1 0 1,0 0-1,0 0 0,0-1 1,0 0-1,0 0 0,-1 0 1,1-1-1,7-7 0,-6 4 3,0 0 0,0 0 0,-1 0 0,0 0 0,0-1 1,-1 0-1,0 0 0,0 0 0,-1 0 0,0 0 0,0-1 0,-1 0 0,0 1 0,-1-1 0,0 0 0,0-12 0,-7-5 217,6 25-242,0 0 1,-1 1-1,1-1 0,0 0 0,-1 0 1,1 0-1,-1 1 0,1-1 0,-1 0 0,0 1 1,1-1-1,-1 0 0,0 1 0,1-1 1,-1 1-1,0-1 0,0 1 0,1-1 0,-1 1 1,0 0-1,0-1 0,0 1 0,0 0 1,1 0-1,-1-1 0,-1 1 0,1-2 87,1 2-93,0 0-1,0 0 1,0 0-1,0 0 1,0 0-1,1 0 1,-1 0-1,0 0 1,0 0-1,0 0 1,0 0-1,0 0 1,0 0-1,0 0 1,1 0-1,-1 0 1,0 0-1,0 0 1,0 0-1,0-1 1,0 1-1,0 0 1,0 0-1,0 0 1,0 0-1,0 0 1,0 0-1,0 0 1,0 0-1,0-1 1,1 1-1,-1 0 1,0 0-1,0 0 1,0 0-1,0 0 1,0 0-1,0 0 1,0-1-1,0 1 1,0 0-1,0 0 1,-1 0-1,1 0 1,0 0-1,0 0 1,0-1-1,38 6 12,-16-1-28,-1-2-1,0 0 1,1-2 0,-1 0-1,34-5 1,-45 4 16,0-1-1,0 0 1,0-1-1,0 0 0,0-1 1,0 0-1,-1 0 1,0-1-1,0 0 1,0-1-1,11-9 1,-10 6 5,11-14 69,-21 22-68,1 0 1,0-1-1,-1 1 1,1 0 0,-1-1-1,1 1 1,-1-1-1,0 1 1,0 0 0,1-1-1,-1 1 1,0-1 0,0 1-1,0-1 1,-1 1-1,1-1 1,0 1 0,-1-3-1,-1 0 23,1 0 0,-1 1 0,0-1 0,0 0 0,0 1 0,-1 0 0,1-1 0,-1 1 0,0 0-1,0 0 1,0 1 0,0-1 0,0 0 0,-1 1 0,1 0 0,-1 0 0,-4-2 0,-2-2 75,6 0 3,11 4-19,17 2-27,-23 0-68,22 2-9,1 0 0,0 2 0,-1 1-1,0 0 1,0 2 0,-1 1 0,29 13 0,-44-17 8,-1 0 0,1 1 1,-1-1-1,0 1 1,0 1-1,-1-1 0,1 1 1,-1 0-1,-1 0 0,7 10 1,-5-5-4,-1 0 1,0 1 0,0 0 0,-1 0 0,4 20 0,-6-24 8,0-1 0,1 1 0,0 0 0,0-1 0,1 0 0,4 7 0,-6-10 0,0-1 0,1 0 0,-1 0 0,1 1 1,0-1-1,0-1 0,0 1 0,0 0 1,0-1-1,0 0 0,1 1 0,-1-1 1,8 2-1,-9-3 4,1-1 0,0 0 1,-1 0-1,1 0 0,0 0 1,-1 0-1,1-1 0,-1 1 1,1-1-1,0 1 0,-1-1 0,1 0 1,3-2-1,0 0 7,0 0 0,0-1 1,0 1-1,6-6 0,-5 1 0,-1 0-1,1 0 1,-1-1 0,-1 1-1,0-1 1,0-1 0,0 1 0,4-16-1,4-6 18,74-172 121,-69 153-103,-2 0-1,11-64 1,-10 38 6,4-27 47,-18 87-71,-2 1-1,0 0 1,0-1-1,-4-24 0,3 39-26,0 1-1,0-1 1,0 1-1,0-1 0,0 1 1,0-1-1,0 1 0,0-1 1,0 1-1,0-1 1,-1 1-1,1-1 0,0 1 1,0-1-1,-1 1 0,1-1 1,0 1-1,-1 0 1,1-1-1,0 1 0,-1-1 1,1 1-1,-1-1 0,-7 8 13,-5 21 4,13-26-17,-9 22-16,2 0 0,1 1-1,-5 41 1,2 78-100,3-30 64,4-78 36,1-1 0,3 1 0,0 0 1,3-1-1,14 60 0,-18-91 17,1 0 0,-1 0 1,1 0-1,0 0 0,0 0 0,0-1 0,1 1 0,-1-1 0,1 0 1,0 1-1,0-1 0,0 0 0,0-1 0,1 1 0,-1 0 0,1-1 1,-1 0-1,1 0 0,0 0 0,0 0 0,0-1 0,0 1 0,0-1 1,0 0-1,1 0 0,-1-1 0,0 1 0,0-1 0,1 0 0,-1 0 1,0-1-1,0 1 0,1-1 0,4-1 0,-4 1 12,-1-1 0,1 0-1,0 0 1,-1-1 0,0 1 0,0-1-1,1 0 1,-2 0 0,1 0 0,0-1-1,-1 1 1,1-1 0,-1 0 0,0 0-1,0 0 1,-1 0 0,1-1 0,2-6-1,2-5 42,-2 0 0,0 0-1,0 0 1,2-22 0,-7 34-36,0 1 1,0-1-1,0 0 1,0 1-1,-1-1 1,0 0-1,0 1 1,0-1-1,0 1 1,-2-5-1,1 4-4,0 0-1,1-1 1,0 1-1,0-1 0,0 1 1,0-6-1,1 11-20,1 0 0,0 1 0,0-1 0,0 0 0,0 0 1,0 0-1,0 1 0,0-1 0,0 0 0,1 0 0,-1 0 0,0-1 0,1 1 0,-1 0 0,0 0 0,1-1 0,1 1 0,5 3-28,13 13-53,-17-14 68,0 1 0,1 0 0,0-1 0,-1 0 0,9 3 0,-12-5 19,11 5-32,1-1-1,1 0 1,-1-1 0,1 0-1,0-1 1,0 0-1,24 0 1,-29-3 59,0-1 0,0 0 0,-1 0 0,17-5-1,5 5 211,-29 1-118,1 13-33,1-2-63,-1 0 1,-1 0-1,0 1 1,-1 15-1,0-14 12,1 0 0,3 27-1,-3-36-29,1 0-1,-1 0 1,0 0-1,1 0 1,0 0-1,0 0 1,0-1-1,0 1 1,1-1 0,-1 1-1,5 3 1,-6-6-2,0 0 0,1 0 0,-1 0 1,0 0-1,1 0 0,-1-1 1,1 1-1,-1 0 0,1-1 0,0 1 1,-1-1-1,1 0 0,-1 1 1,1-1-1,0 0 0,-1 0 0,1 0 1,0 0-1,-1-1 0,1 1 1,-1 0-1,1-1 0,0 1 1,-1-1-1,1 1 0,-1-1 0,1 0 1,-1 1-1,0-1 0,1 0 1,-1 0-1,0 0 0,2-2 0,9-8 12,0 0 0,-1 0-1,0-1 1,-1-1 0,-1 0-1,0 0 1,0-1-1,9-22 1,4-17 59,17-57 1,-20 51-33,52-207 174,-51 181-85,-15 63-88,0-1-1,-1 1 0,0-27 1,-5 47-91,-2 9 2,-3 12-20,6-18 63,-25 75-156,-13 53 1,11 10 34,25-118 104,0 0-1,2 1 0,0-1 1,5 33-1,-1-27 49,1-1 1,2 1-1,0-1 0,21 46 0,-26-68-23,1 0 0,-1-1-1,1 1 1,0 0 0,0-1-1,0 0 1,1 0 0,-1 0 0,1 0-1,0 0 1,-1-1 0,1 1-1,0-1 1,5 2 0,-1-1 3,0-1 0,-1 1 0,1-1 1,0-1-1,0 0 0,0 0 0,10 0 0,0-1 22,1-1-1,0-1 1,0 0-1,0-2 0,-1 0 1,22-8-1,-34 9-8,0 0 0,0-1 0,0 0 1,-1 0-1,1 0 0,-1-1 0,0 0 0,0 0 0,-1 0 0,5-8 0,-8 13-37,-1-1-1,0 1 1,0-1-1,0 1 1,0-1-1,0 1 0,-1-1 1,1 0-1,0 1 1,0-1-1,0 1 0,0-1 1,-1 1-1,1 0 1,0-1-1,0 1 1,-1-1-1,1 1 0,0-1 1,-1 1-1,1 0 1,0-1-1,-1 1 0,1 0 1,-1-1-1,1 1 1,-1 0-1,1-1 1,0 1-1,-1 0 0,1 0 1,-1 0-1,0-1 1,-19-8-3482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53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7736,'0'0'6850,"13"3"-6304,-6-1-463,15 4 242,0-2 0,32 3 0,-37-5-124,44 3 1050,110-6 0,-114-2-536,-21 1 356,44-9 0,-64 9-284,-1 0 0,17 0 0,-50 17-1550,14-12-1964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15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1436 4216,'0'0'10153,"4"-11"-9657,9-29-125,0 0 417,2 0 1,19-37-1,-4 14-69,-23 46-459,0 1 1,1 0-1,1 1 0,1 0 1,0 0-1,13-14 0,-13 21 48,0 1 0,1 0-1,0 0 1,0 1 0,0 0 0,22-6 0,-31 11-259,0 0 1,0 1-1,0-1 1,1 1 0,-1 0-1,0-1 1,0 1-1,0 0 1,0 0-1,0 1 1,1-1 0,-1 0-1,0 1 1,0-1-1,0 1 1,0-1-1,0 1 1,3 2 0,-1-1 14,0 1 1,-1-1 0,1 1 0,-1 0-1,0 1 1,0-1 0,0 0-1,4 7 1,-1-1 10,-1 0-1,0 0 1,0 1 0,-1 0-1,-1 0 1,5 18-1,-6-14 13,-1 0 0,-1 0 0,0-1 0,-3 25 0,-1 20 590,4-61-625,1-1-1,0 0 1,0 1-1,0-1 1,0 1-1,1 0 1,-1-1-1,4-4 1,23-34 1,-11 16 21,-6 8-14,2 1 0,25-29 0,-31 39-27,1-1-1,0 1 1,0 1 0,0-1-1,1 1 1,0 1 0,16-8-1,-23 13-22,0-1 0,1 0 0,-1 1 0,0-1-1,0 1 1,0-1 0,1 1 0,-1 0 0,0 0 0,0 0 0,1 1-1,-1-1 1,0 0 0,0 1 0,0-1 0,1 1 0,-1 0 0,0 0-1,0 0 1,0 0 0,0 0 0,-1 0 0,1 1 0,0-1-1,0 0 1,-1 1 0,1 0 0,-1-1 0,1 1 0,-1 0 0,1 0-1,0 2 1,3 5 6,0 0 0,-1 0 0,0 1 0,0-1-1,3 17 1,-3-13-2,0 3 37,0 0 0,-1 1 1,1 24-1,-2-40 80,3-7-91,4-7-16,13-22 30,1 1 1,1 1 0,2 1-1,1 1 1,2 2-1,41-34 1,-68 61-43,1 0 1,0 0-1,-1 0 0,1 0 1,0 1-1,0-1 0,0 1 0,0 0 1,0-1-1,1 1 0,5-1 0,-7 3-6,-1-1 0,1 0 0,0 1 0,-1-1 0,1 1 0,-1 0 0,1 0-1,-1-1 1,1 1 0,-1 0 0,1 0 0,-1 0 0,0 1 0,0-1 0,1 0-1,-1 0 1,0 1 0,0-1 0,0 1 0,0-1 0,-1 0 0,1 1 0,0 0-1,-1-1 1,1 3 0,9 21 31,-2 0-1,-1 1 1,-1 0 0,-1 1-1,2 39 1,3 18 78,-9-80-91,1 1 1,0-1-1,-1 1 1,1-1-1,1 0 1,-1 0-1,1 0 1,-1 0-1,1 0 1,6 6-1,-8-10-17,0 1 1,-1-1-1,1 1 1,0-1-1,0 1 0,0-1 1,-1 1-1,1-1 0,0 0 1,0 0-1,0 1 0,0-1 1,0 0-1,0 0 0,0 0 1,0 0-1,0 0 1,0 0-1,1 0 0,21-5 70,-16 3-60,8-2 8,-2-1-1,1 0 1,0-1-1,-1-1 1,0 0-1,17-12 1,68-60 60,-62 48-40,70-63 61,-100 89-91,0 0 0,-1 0 0,1-1 0,-1 0 0,0 0 0,0 0 0,-1-1 0,0 0 0,4-8 0,-8 15-13,0 0-1,0 0 1,0 0 0,0 0 0,0 0 0,0 0-1,0 0 1,0 0 0,0 0 0,0 0 0,0 0-1,0 0 1,0 0 0,-1 0 0,1 0 0,0 0-1,0 0 1,0 0 0,0 0 0,0 0 0,0 0-1,0 0 1,0 0 0,0 0 0,0 0 0,0 0-1,0 0 1,0 0 0,0 0 0,0 0 0,0 0-1,0 0 1,0 0 0,0 0 0,-1 0 0,1 0-1,0-1 1,0 1 0,0 0 0,0 0 0,0 0-1,0 0 1,0 0 0,0 0 0,0 0 0,0 0-1,-8 8 28,-10 14-13,-12 15 3,-27 37-8,51-64-6,0-1 0,1 1 0,0 0 0,1 1 0,0-1 0,-3 19 0,4-18 2,1-2 10,0 0-1,1 0 1,0 1-1,0 10 1,2-17-11,-1-1-1,0 1 1,1 0-1,-1-1 1,1 1-1,0-1 1,0 1 0,0-1-1,0 1 1,0-1-1,0 0 1,1 0 0,-1 1-1,1-1 1,0 0-1,-1 0 1,1 0 0,0-1-1,4 4 1,-5-4-4,1 0 1,-1 0-1,1-1 1,-1 1 0,1 0-1,0 0 1,-1-1-1,1 1 1,0-1 0,0 1-1,-1-1 1,1 0-1,0 0 1,0 1-1,-1-1 1,1-1 0,0 1-1,0 0 1,3-1-1,-2 0-1,-1 0 1,1-1-1,0 1 0,-1-1 0,1 1 1,-1-1-1,0 0 0,1 0 0,-1 0 1,4-5-1,1-4 5,1 0 0,-1 0 1,-1-1-1,6-14 0,-11 24-2,9-25 28,0 0 0,-2-1 1,6-32-1,-14 46 83,3 24 10,4 11-119,0 0-1,2-1 1,0 0-1,16 24 1,-21-38-3,0-1 0,0 1-1,0-1 1,1 0 0,0 0-1,0-1 1,0 1 0,1-1 0,-1 0-1,1-1 1,0 1 0,0-1 0,0 0-1,1-1 1,-1 1 0,1-1 0,-1 0-1,10 1 1,-1-3-1,1 1-1,-1-2 1,1 0-1,-1-1 1,0 0 0,1-2-1,-1 1 1,-1-2-1,1 0 1,-1-1-1,26-13 1,-14 3 23,0-1 0,-1 0 0,-1-2 0,43-43 0,-58 53-9,0-1 1,-1 0-1,0 0 0,0-1 0,-2 0 1,1 0-1,-1-1 0,-1 0 0,0 0 0,4-13 1,-9 24-14,0 1-1,0 0 1,1-1 0,-1 1 0,0-1 0,0 1 0,0-1-1,0 1 1,0-1 0,1 0 0,-1 1 0,0-1 0,0 1 0,0-1-1,-1 1 1,1-1 0,0 1 0,0-1 0,0 1 0,0-1-1,0 1 1,-1-1 0,1 1 0,0-1 0,0 1 0,-1-1 0,1 1-1,0 0 1,-1-1 0,1 1 0,0 0 0,-1-1 0,1 1-1,-1 0 1,1-1 0,0 1 0,-1 0 0,1-1 0,-1 1-1,1 0 1,-1 0 0,1 0 0,-1 0 0,1 0 0,-1-1 0,1 1-1,-1 0 1,0 0 0,1 0 0,-1 0 0,1 0 0,-1 1-1,1-1 1,-1 0 0,1 0 0,-1 0 0,1 0 0,-2 1 0,-2 0 13,0 1 1,-1 0 0,1 0-1,0 0 1,-5 5 0,-3 2-16,1 1 0,1 0 0,0 1 0,1 0 0,0 1 0,0 0 0,1 0 0,1 1 0,0 0 1,1 0-1,0 1 0,1 0 0,0 0 0,1 0 0,-3 22 0,7-29-10,-1 0 0,1 0 0,0 1 0,1-1 0,-1 0 0,2 0 0,-1 1 0,1-1 0,0 0 0,0 0 0,1-1 0,0 1 0,0 0 0,1-1 0,-1 0 1,1 0-1,1 0 0,-1 0 0,1-1 0,0 1 0,7 4 0,-11-8 4,1-1 1,0 1-1,0-1 1,0 1-1,1-1 1,-1 0-1,0 0 1,0 0-1,1 0 1,-1 0-1,1-1 1,-1 1-1,0-1 1,1 1-1,-1-1 1,1 0-1,-1 0 1,6-1-1,-5 0 3,0 0 0,1 0 0,-1 0 0,0-1-1,0 1 1,0-1 0,0 0 0,0 0 0,0 0-1,-1 0 1,1 0 0,2-3 0,3-4 5,-1-1 1,0 1-1,-1-1 1,0 0-1,0-1 1,7-19-1,-7 10 23,-1 0-1,0 0 0,-2 0 1,0 0-1,-1 0 0,-1-21 1,-2 35 61,-1 9-31,-1 15-35,1 26-16,-9 47-1,0 7-9,7-37-15,-15 138-53,14-172 71,-1 0 0,-1 0 0,-1-1 1,-1 0-1,-16 31 0,21-50 17,0-1 0,0 1 0,-1 0 0,0-1 0,0 0 0,0 0 0,-7 5 0,10-9-7,1-1 0,-1 0 1,0 1-1,0-1 0,0 0 0,0 0 1,0 0-1,0 0 0,0 0 0,0-1 1,0 1-1,0-1 0,0 1 0,0-1 1,-1 0-1,1 0 0,0 0 0,0 0 1,0 0-1,-1 0 0,1-1 0,0 1 1,0-1-1,0 1 0,0-1 0,0 0 1,0 0-1,0 0 0,0 0 0,-2-2 1,-6-3 7,0-1 0,1-1 1,0 0-1,1 0 0,0-1 1,-11-14-1,17 19-14,-1 0 0,1 0 1,0-1-1,0 1 0,0 0 0,1-1 0,-1 1 1,1-1-1,0 0 0,1 1 0,-1-1 1,1 0-1,0 0 0,0 0 0,0 1 0,0-1 1,1 0-1,0 1 0,2-6 0,4-11 0,2 0-1,0 1 0,1 0 0,1 1 0,23-31 0,81-83-1,-12 14 0,-72 82-9,1 2 0,2 1 0,1 2 0,2 1-1,55-36 1,-73 52-8,11-8-9,-28 22 21,0 0-1,-1 0 0,1 0 1,0 0-1,0 0 0,0 1 1,0-1-1,0 1 0,0-1 1,0 1-1,0 0 0,0 0 1,0 0-1,2 0 0,-1 1 2,-1 1-1,0 0 0,0 0 0,0 0 1,0 0-1,0 0 0,-1 0 1,1 0-1,-1 1 0,1-1 0,-1 1 1,0-1-1,2 5 0,4 7-2,-1-2 5,0-1 0,-2 1 0,1-1 0,-1 1 0,-1 0 0,0 1 0,-1-1 0,0 1 0,-1-1 0,0 1 0,-3 22 0,-3 0-53,11-57 69,-1 3-10,1 1-1,1-1 1,0 1 0,1 0 0,1 1 0,15-23-1,-23 38-3,1 0 0,-1 0 0,0 0 0,1 0 0,0 0-1,-1 0 1,1 1 0,0-1 0,0 1 0,0-1 0,4-1 0,-5 2-4,0 1 0,0 0 0,0 0 0,0-1 0,0 1 0,1 0 0,-1 0 0,0 0 0,0 0 0,0 0 0,0 0 0,0 1 0,0-1 0,0 0 1,0 0-1,0 1 0,0-1 0,2 2 0,2 1-12,0 1 1,-1 0-1,1 1 1,-1-1-1,0 1 1,0 0-1,4 7 1,-3-5 22,29 43-44,-12-17 19,28 33 0,-44-59 21,0-1 1,1-1-1,-1 1 1,1-1-1,0 0 1,1-1-1,-1 0 1,1 0 0,0 0-1,0-1 1,9 3-1,-11-5-3,1 1 0,-1-1 0,0 0 0,1-1-1,-1 1 1,1-1 0,-1-1 0,1 1 0,-1-1 0,1 0-1,-1-1 1,0 1 0,0-1 0,0-1 0,9-3 0,-4 0-7,-1-1 0,1 0 0,-2 0 0,1-1 1,-1-1-1,0 1 0,-1-1 0,0-1 0,11-16 1,-15 20 8,-1 0 0,1 0 0,-1 0 0,-1-1 1,1 1-1,-1-1 0,0 1 0,-1-1 0,0 0 0,0 0 1,0 0-1,-1 1 0,0-1 0,0 0 0,-1 0 1,0 0-1,0 0 0,-4-12 0,5 18 3,0-1 0,-1 1 0,1 0 1,-1-1-1,1 1 0,-1 0 0,0 0 0,0-1 0,1 1 0,-1 0 0,0 0 1,0 0-1,0 0 0,0 0 0,0 0 0,-1 0 0,1 0 0,0 1 0,0-1 0,0 0 1,-1 1-1,1-1 0,0 1 0,-1-1 0,1 1 0,-1-1 0,1 1 0,0 0 1,-1 0-1,1 0 0,-1 0 0,1 0 0,-1 0 0,1 0 0,0 1 0,-1-1 1,1 0-1,-1 1 0,1-1 0,0 1 0,-1-1 0,-1 2 0,-2 1 5,0 0-1,0 0 1,0 1-1,0-1 0,1 1 1,-1 0-1,1 0 1,0 1-1,-4 6 1,-1 1-17,1 1 0,1 1 0,0-1 0,1 1 1,0 0-1,1 1 0,-5 22 0,10-33-1,0 0 0,0-1 0,0 1 0,1 0 0,0 0 0,-1-1 0,1 1 0,0-1 0,1 1 0,-1-1 0,1 1 0,-1-1 0,1 1 0,0-1 0,0 0 0,1 0 0,-1 0 0,1-1 0,-1 1 0,1 0 0,4 2 0,-3-1 4,1 0 1,1-1-1,-1 1 1,0-1-1,1 0 1,-1-1-1,1 1 0,0-1 1,0 0-1,0-1 1,0 1-1,8 0 0,-4-2 8,-1-1 0,1 1 0,0-1 0,-1-1 0,0 0 0,1 0-1,-1-1 1,0 0 0,0 0 0,15-9 0,-6 0 4,0 0-1,-1 0 1,28-29 0,-14 10 19,-1-2 1,-2-1-1,47-75 1,49-128 118,-104 186-116,-2 0 0,-3-2 0,11-64 0,-16 68-8,6-20 10,-4 1-1,-3-2 0,-3 1 0,-4-71 0,-1 138-30,-1 1 0,0 0 0,0 0-1,-1 0 1,1-1 0,0 1 0,0 0-1,0 0 1,-1 0 0,1 0 0,-1 0-1,1 0 1,-1 0 0,1 0 0,-2-2-1,2 3 0,0 0-1,-1 0 1,1 0-1,0 0 0,-1 0 1,1 0-1,0 0 1,-1 0-1,1 0 1,0 0-1,-1 0 0,1 0 1,0 1-1,-1-1 1,1 0-1,0 0 1,-1 0-1,1 0 1,0 0-1,-1 1 0,1-1 1,0 0-1,0 0 1,-1 1-1,1-1 1,0 0-1,0 0 0,-1 1 1,1-1-1,0 0 1,0 1-1,-22 36-43,18-29 48,-19 39-53,2 2 0,2 0 0,2 1 0,-13 64 1,-20 216-191,36-76 114,15-229 107,1 1 0,1-1 1,2 0-1,0 0 1,2-1-1,0 1 0,2-1 1,12 24-1,-18-43 10,0 1-1,0 0 1,1-1-1,-1 0 1,1 0-1,1 0 1,-1 0 0,1-1-1,7 7 1,-10-10 5,0 1 1,1-1-1,-1 0 1,0 1-1,1-1 1,-1 0 0,1 0-1,0-1 1,-1 1-1,1-1 1,0 1-1,-1-1 1,1 0-1,0 0 1,0 0 0,-1 0-1,1 0 1,0-1-1,-1 1 1,1-1-1,0 0 1,-1 1-1,1-1 1,-1-1 0,3 0-1,7-5 13,-1-1 0,0-1 0,0 1 0,18-20 1,33-46 45,-58 68-50,8-8 28,-1 0 1,-1-1-1,0 0 0,-1-1 0,0 0 0,9-25 0,-18 39-27,0 1 0,0-1 1,1 1-1,-1-1 0,0 1 0,0-1 0,-1 1 0,1-1 0,0 1 1,0-1-1,-1 1 0,0-3 0,-1-5 75,-6 26 116,2 9-150,-13 86 76,18-98-123,0 0 1,0 1 0,2-1-1,0 0 1,4 25 0,-4-35-4,0-1 0,0 1 1,1 0-1,-1-1 1,1 1-1,-1-1 0,1 0 1,0 1-1,1-1 0,2 3 1,-4-5 5,0 0 0,1 1 1,-1-1-1,1 0 0,-1 0 1,1 0-1,-1 0 0,1-1 1,0 1-1,-1 0 0,1-1 1,0 1-1,0-1 0,-1 0 1,1 1-1,0-1 0,0 0 0,0 0 1,0 0-1,-1 0 0,1-1 1,3 0-1,15-4 25,0-1 0,-1-1 0,1-1 0,33-20 0,69-54 101,-23 15-60,-76 53-48,68-47 94,-86 53-67,-7 7-11,-1 5 1,-10 12 10,0-1 0,-19 17 0,18-19-3,1 0 0,-15 21 0,24-28-25,0 0 0,1 0 0,-1 0 0,1 1 0,1-1 0,-1 1 0,1 0 0,0 0 0,-1 13 0,2-13-19,0-1 1,1 1-1,1-1 1,-1 1-1,1-1 1,0 1-1,0-1 1,1 0-1,0 0 1,0 1-1,0-1 1,1 0-1,0-1 1,0 1-1,5 7 1,-2-6-2,0 0 1,0 0-1,1-1 1,0 0-1,0 0 1,0-1-1,1 0 1,-1 0-1,1-1 1,13 5-1,-11-4-1,1-2 0,0 1 0,1-1 0,-1-1 0,0 0 0,1-1 0,-1 0 0,1 0 0,-1-2 0,1 1 0,0-1 0,-1-1 0,0 0 0,1-1 0,-1 0 0,18-8 0,-28 11-10,0 0-1,0-1 1,0 1-1,0 0 1,-1-1 0,1 1-1,0-1 1,0 1-1,-1-1 1,1 1-1,0-1 1,-1 0 0,1 1-1,0-1 1,-1 0-1,1 1 1,-1-1 0,1 0-1,-1 0 1,0 0-1,1 0 1,-1 1-1,0-1 1,1 0 0,-1 0-1,0 0 1,0 0-1,0 0 1,0 0 0,0 0-1,0 1 1,0-1-1,0 0 1,0 0-1,-1 0 1,1 0 0,0 0-1,0 0 1,-1 1-1,1-1 1,-1 0 0,1 0-1,-1 0 1,1 1-1,-1-1 1,1 0-1,-2 0 1,-3-6-143,0 1 0,-1 0 1,0 0-1,-7-6 0,-19-13-4159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2:54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7328,'0'0'13623,"10"-6"-13253,32-15-26,-41 20-295,-1 0-1,1 1 1,0-1 0,0 1 0,-1-1 0,1 1 0,0-1 0,0 1-1,0 0 1,0-1 0,0 1 0,0 0 0,-1 0 0,1 0 0,0-1 0,0 1-1,0 0 1,0 0 0,5 1 4335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14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2215 4512,'0'0'11974,"-1"-11"-11813,1-4-39,-1 0 0,2 0 0,0-1 0,0 1 0,5-14 0,28-97 888,16-67 7,-25 102-796,-2 4-164,-1 10-36,-17 61-29,0 1 0,9-20 0,1-2 2,3-20-12,13-71 0,-24 98 33,13-31 1,-7 22-19,17-46-88,-25 74 88,0 0 0,1 1 0,0-1 1,0 1-1,12-13 0,-14 17-1,1 1 0,-1-1 0,6-13 0,-7 14 10,-1 0-1,1 0 1,0 0-1,1 0 1,-1 0 0,9-7-1,0 0 20,0-1 1,18-23-1,-19 20 14,28-27-1,102-85 188,-126 115-202,4-6 33,2 1 1,0 1 0,31-19-1,49-31 223,23-12 2,-50 40-162,139-65 129,-177 88-169,45-27 0,-66 35-67,20-9 47,2 2-1,-1 1 1,2 3-1,55-11 0,-17 3-9,-24 8 22,97-9 0,-74 16-54,22-1 33,187-17 45,-86 28 26,33 15 65,-177-14-130,-7 1-10,52 16 1,-45-10 1,-31-7-36,-1 1 0,32 16 1,22 8 51,67 20 119,-61-21 34,16 4 12,-77-27-180,-1 1 0,0 1 0,0 0-1,33 24 1,-37-22 14,-1 0-1,-1 1 1,18 22-1,15 12 119,-12-11 16,-2 0-1,45 66 1,-49-64-76,-20-24-56,-1 1 0,0 0-1,0 0 1,7 24 0,9 20 62,-17-47-101,8 17 39,0 1 1,-2 0-1,-2 1 1,15 61-1,-19-39 171,-2 102 1,0-87-169,-7-45-68,-1 4 1,1-1 0,1 1 0,5 41 0,12 15-2,-4-25 6,-6 40 19,0 52-150,-6-139 107,1 0 0,5 20 0,-1-7-106,-4-20 105,2 12-163,1 32 1,2-2 131,6 2-44,-12-47 78,0-3 8,0-1 22,-1 1 0,1 0 0,0 0 0,-1-1 0,1 1 0,-1 0 0,-2-4 0,3 5-2,-6-18 44,4 12-46,0 0-1,-1 0 1,1 0-1,-1 0 0,-1 0 1,0 0-1,-8-11 1,6 5 39,5 13-45,1-1 0,0 0-1,-1 0 1,1 0 0,0 0 0,-1 0-1,1 0 1,-1 0 0,0 0-1,1 1 1,-1-1 0,0 0 0,1 0-1,-1 1 1,-1-2 0,-14-9 47,1-2-1,1 1 1,0-2 0,1 0-1,1 0 1,0-1 0,0-1-1,2 0 1,-14-28 0,6 24 13,16 19-55,0-1-1,0 1 1,1-1-1,-1 0 0,0 0 1,1 1-1,-1-1 1,1 0-1,0 0 0,0-1 1,0 1-1,0 0 0,0 0 1,-1-3-1,-4-3 105,0 1-84,7 12-65,4 12 33,13 41-39,3-1 1,2-1-1,34 57 0,-38-78 21,-14-24 35,1 0-1,1 0 1,0-1-1,0 1 1,1-2-1,11 12 1,-14-15 10,1 1 0,-1-1 0,-1 1 0,1-1 0,-1 1 1,5 12-1,-9-19-21,0 1 0,0-1 0,0 0 0,0 0 0,0 0 0,0 0 0,1 0 0,-1 1 0,0-1 0,0 0 0,0 0 0,0 0 0,0 0 0,0 0 0,0 0 0,0 1 0,0-1 0,0 0 0,0 0 0,1 0 0,-1 0 0,0 0 0,0 0 0,0 0 0,0 0 0,0 1 0,0-1 0,1 0 0,-1 0 0,0 0 0,0 0 0,0 0 0,0 0 0,0 0 0,1 0 0,-1 0 0,0 0 0,0 0 0,0 0 0,0 0 0,0 0 0,1 0 0,4-6 68,2-11 6,9-112 253,-12 85-171,16-77 0,-15 103-132,0-1-1,1 1 1,1 1 0,0-1-1,12-17 1,45-60-83,-61 90-254,5-6 795,-7 2-4332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25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192 111 4912,'0'0'10034,"-10"-7"-9642,-32-23 6,40 29-331,1 0 1,-1 0 0,1 0 0,-1 1 0,0-1 0,0 1 0,1-1 0,-1 1 0,0-1 0,0 1 0,0 0 0,1 0 0,-1 0 0,0 0 0,-3 1 0,-3 2 594,8-3-644,0 0-1,0 0 1,0 0 0,0 0-1,0 0 1,0 0 0,0 0-1,0 0 1,0 0 0,0 0-1,0 0 1,0 0 0,0 0-1,0 0 1,0 0 0,0 0-1,0 0 1,0 0 0,0 0-1,0 0 1,1 0 0,-1 0-1,0 0 1,0 0 0,0 0-1,0 0 1,0 0 0,0 0-1,0 0 1,0 0 0,0 0-1,0 0 1,0 0 0,0 1-1,0-1 1,0 0 0,0 0-1,0 0 1,0 0 0,0 0-1,0 0 1,0 0 0,0 0-1,0 0 1,0 0 0,0 0-1,0 0 1,0 0-1,0 0 1,0 0 0,0 0-1,0 0 1,0 0 0,0 0-1,0 0 1,0 1 0,0-1-1,-1 0 1,1 0 0,5-2 67,0 1 1,-1-1-1,1 0 1,-1 0-1,0 0 1,1-1-1,-1 1 1,0-1-1,0 0 1,-1 0-1,1 0 1,-1-1-1,1 1 1,-1-1-1,0 0 1,3-6-1,-6 10-70,1-1 0,-1 0-1,0 1 1,1-1 0,-1 0 0,0 1 0,1-1 0,-1 0-1,0 0 1,0 1 0,0-1 0,0 0 0,0 0-1,0 0 1,0 1 0,0-1 0,0 0 0,0 0-1,0 1 1,0-1 0,-1 0 0,1 1 0,0-1 0,-1 0-1,1 0 1,-1 1 11,0 0-1,0 0 0,0 0 1,1 0-1,-1 0 0,0 0 1,0 0-1,1 0 0,-1 1 1,0-1-1,0 0 1,1 1-1,-1-1 0,0 0 1,1 1-1,-1-1 0,0 1 1,0 0-1,-4 3 88,1 0 1,-1 0-1,1 0 0,0 0 0,-5 8 1,6-6 36,2-5-99,0 0 0,0 1 0,1-1 0,-1 0 0,1 0-1,-1 1 1,1-1 0,0 0 0,0 1 0,-1-1 0,1 3 0,1-4-28,-1 0-1,1 0 1,0 0-1,-1 0 1,1-1-1,-1 1 1,1 0-1,0 0 1,-1 0-1,1-1 1,-1 1-1,1 0 1,-1-1-1,1 1 1,-1 0 0,1-1-1,-1 1 1,1 0-1,-1-1 1,0 1-1,1-1 1,-1 1-1,1-1 1,-1 1-1,0-1 1,0 0-1,1 1 1,-1-1-1,0-1 1,0 2-6,1-1 0,-1 0-1,0 0 1,0 0 0,0 0 0,0 0-1,-1 0 1,1 0 0,0 0 0,0 0-1,0 0 1,-1 0 0,1 0 0,-1 0-1,1 0 1,-1 0 0,1 0 0,-1 1 0,1-1-1,-1 0 1,-1-1 0,1 2 0,1-1-1,-1 1 1,0 0 0,0 0 0,1 0-1,-1 0 1,0 0 0,0 0 0,0 0 0,1 0-1,-1 1 1,0-1 0,1 0 0,-1 0-1,0 1 1,0-1 0,1 0 0,-1 1-1,0-1 1,1 1 0,-2 0 0,-2 2 30,1 0 1,-1 0 0,0 1-1,1-1 1,0 1-1,0 0 1,-3 5 0,-2 3 64,7-11-92,1 0 1,-1 0 0,0 0-1,0 0 1,1 1 0,-1-1-1,0 0 1,1 0 0,-1 0-1,1 1 1,0-1 0,-1 0-1,1 0 1,0 1 0,0-1-1,0 0 1,0 1 0,0-1-1,0 0 1,0 1 0,0-1-1,0 0 1,1 0 0,-1 1-1,0-1 1,1 0 0,0 2-1,0-2 227,0-1-230,-1 0 0,1 0 0,0-1 0,0 1 0,0 0 0,0 0 0,-1-1 0,1 1 0,0-1 0,0 1 0,-1 0 0,1-1 0,0 1 0,-1-1 0,1 0 0,-1 1 0,1-1 0,0 0 0,-1 1 0,1-1 0,-1 0 0,0 1 0,1-1 0,-1 0 0,0 0 0,1 0 0,-1 1 0,0-2 0,1 1-5,-1 1 0,0-1 0,0 0-1,1 1 1,-1-1 0,0 0 0,0 1 0,0-1 0,0 0 0,0 1 0,0-1 0,0 0 0,0 1 0,0-1 0,0 0 0,-1 1 0,1-1 0,0 0 0,0 1 0,-1-1 0,1 0 0,0 1 0,-1-1 0,1 1 0,0-1 0,-1 1 0,1-1 0,-1 1 0,1-1 0,-2 0 0,-24 25 303,23-20-304,0-1 4,1 0 0,0 0-1,-1 0 1,1 0-1,0 1 1,1-1-1,-1 1 1,1-1 0,-1 1-1,1 0 1,0-1-1,1 1 1,-2 5 0,1 0 94,0-4 53,11-9-65,-8 2-72,0 1 1,-1-1 0,1 1 0,-1-1 0,1 0 0,-1 0-1,0 0 1,1 0 0,-1 0 0,0 0 0,0 0 0,0-3 0,9-30 266,-8 27-192,-2 7-94,1 1 1,-1-1-1,0 1 1,0 0 0,0-1-1,1 1 1,-1 0-1,0-1 1,0 1 0,0-1-1,0 1 1,0-1-1,0 1 1,0 0 0,0-1-1,0 1 1,0-1-1,0 1 1,0-1 0,0 1-1,0 0 1,0-1-1,0 1 1,-1-1 0,1 1-1,0 0 1,0-1 0,0 1-1,-1 0 1,1-1-1,0 1 1,0 0 0,-1-1-1,1 1 1,0 0-1,-1-1 1,1 1 0,0 0-1,-1 0 1,1 0-1,-1-1 1,1 1 0,0 0-1,-1 0 1,1 0-1,-1 0 1,1 0 0,-1 0-1,0 0 4,-1 0 0,1 0 0,0 1-1,0-1 1,-1 1 0,1-1 0,0 1 0,0-1-1,0 1 1,0 0 0,0-1 0,0 1 0,0 0-1,-2 1 1,-1 2 2,1 1 1,0-1-1,-1 0 0,1 1 0,1 0 1,-1-1-1,1 1 0,0 0 0,0 0 1,0 0-1,1 1 0,-1-1 0,1 0 1,1 1-1,-1 9 0,1-14-8,0-1 0,0 0 0,0 1-1,0-1 1,0 0 0,0 1 0,0-1 0,0 0 0,0 1-1,0-1 1,0 0 0,0 1 0,0-1 0,0 0 0,1 1-1,-1-1 1,0 0 0,0 0 0,0 1 0,1-1 0,-1 0-1,0 0 1,0 1 0,1-1 0,-1 0 0,0 0 0,0 0-1,1 1 1,-1-1 0,0 0 0,1 0 0,-1 0 0,0 0-1,1 0 1,-1 0 0,0 0 0,1 0 0,-1 0 0,0 0-1,1 0 1,-1 0 0,1 0 0,14-11 158,-11 7-109,0-1 1,-1 0-1,1 0 0,4-9 0,-7 12-37,0 0-1,-1 0 0,1 0 1,-1 0-1,1 0 0,-1 0 1,0 0-1,0-1 0,0 1 1,0 0-1,0 0 0,0 0 1,-1 0-1,1 0 0,-1 0 1,1 0-1,-1 0 0,0 0 1,0 0-1,0 1 0,0-1 1,0 0-1,0 0 0,0 1 1,-2-3-1,2 5-11,1-1-1,-1 0 1,0 1-1,1-1 1,-1 0-1,1 1 1,-1-1-1,1 0 1,-1 1-1,1-1 1,-1 1-1,1-1 1,-1 1 0,1-1-1,0 1 1,-1 0-1,1-1 1,0 1-1,-1-1 1,1 1-1,0 0 1,-1 1-1,-6 16 15,6-14-17,0 0-1,1 0 1,0 0 0,0-1 0,0 1 0,0 0-1,0 0 1,2 4 0,-2-7 1,0 0 0,0-1-1,0 1 1,1 0 0,-1-1-1,0 1 1,1 0 0,-1-1 0,0 1-1,1 0 1,-1-1 0,1 1-1,-1-1 1,1 1 0,-1 0 0,1-1-1,0 0 1,-1 1 0,2 0-1,-1-1 4,0 0 0,-1 0 0,1 0 0,0 0 0,0 0-1,0 0 1,0 0 0,0 0 0,0-1 0,-1 1 0,1 0-1,0 0 1,0-1 0,0 1 0,-1-1 0,1 1 0,0-1-1,0 1 1,-1-1 0,1 1 0,1-2 0,-1 1 15,1-1 1,0 1 0,-1 0-1,1-1 1,-1 0-1,1 1 1,-1-1-1,0 0 1,1 0 0,-1 0-1,0 0 1,0 0-1,-1 0 1,1 0 0,0 0-1,-1 0 1,1 0-1,-1 0 1,1-1 0,-1 1-1,0 0 1,0 0-1,0 0 1,-1 0-1,1-1 1,0 1 0,-1 0-1,1 0 1,-1 0-1,0 0 1,0 0 0,0 0-1,-2-3 1,-7-1 105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27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355 50 4616,'0'0'10426,"-10"-7"-10022,0-1-234,5 4-53,1 0-1,-1 0 1,0 1-1,0 0 0,0 0 1,0 0-1,-1 0 1,1 1-1,-1 0 0,-6-2 1,7 5 34,0-1 0,0 1 1,0 0-1,0 0 0,0 1 1,1-1-1,-1 1 0,0 0 0,1 0 1,0 1-1,-1-1 0,-3 4 1,-9 4 267,7-4-178,0 1 0,1 0 0,0 0 0,1 1 0,0 0 0,0 0 0,-9 13 0,-3 2 270,10-12-389,1 1 1,1-1-1,0 1 0,0 1 1,1-1-1,1 1 0,0 0 0,1 1 1,0-1-1,1 1 0,1 0 1,0 0-1,1 1 0,-1 20 1,1 20 231,1-38-176,0 1 0,1 0 0,1-1 1,5 29-1,-4-37-107,1 0 0,0 1 1,1-1-1,0 0 0,1-1 0,-1 1 0,2-1 1,-1 0-1,1 0 0,9 10 0,-9-13-25,-1 0-1,0 0 0,1 0 1,0-1-1,0 0 0,1 0 1,-1-1-1,1 1 1,0-1-1,-1-1 0,1 1 1,0-1-1,1-1 1,9 2-1,2-1 33,-1-1 1,1 0-1,0-1 1,-1-2-1,1 0 1,-1-1-1,23-6 1,-5-2 57,0-2 0,-1-2 1,-1-1-1,0-2 0,53-37 0,-74 44-62,-1 0 0,0 0-1,0-1 1,-1-1 0,-1 0-1,0 0 1,-1-1 0,0 0 0,-2-1-1,1 0 1,-2 0 0,0 0-1,8-31 1,-13 38-37,-1 0 0,1 0 0,-1 0 0,-1 0 0,0 0 0,0 0 0,0 0 0,-1 0 0,0 1 0,0-1 0,-1 0 0,0 1 0,-1 0 0,1-1 0,-1 1 0,-1 1 0,1-1 0,-1 1 0,-7-7 0,4 4-10,0 1 0,-1 0-1,-1 1 1,1-1-1,-1 2 1,0 0 0,0 0-1,-1 0 1,0 2 0,0-1-1,0 1 1,-16-3 0,-1 2 32,-1 1 1,0 1-1,0 1 1,-59 5-1,85-3-90,-44 8 167,44-7-264,-1 0 0,1 0-1,-1 0 1,0 1 0,1-1 0,0 1 0,-1 0-1,1 0 1,-5 4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31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8024,'0'0'10527,"3"9"-10183,6 21 30,-1 0 0,-1 0 0,4 40 0,2 59 1381,4-53-75,-26-130-857,-1-66 0,3 33-508,5 74-245,2 1 0,-1-1 1,1 1-1,1-1 0,1 1 0,3-17 0,-4 24-42,1-1-1,0 1 1,0 0-1,1 0 1,-1 0 0,1 1-1,0-1 1,0 1-1,1-1 1,-1 1 0,1 0-1,0 0 1,0 0-1,0 1 1,1 0 0,8-5-1,-4 3-15,1 0 0,1 1-1,-1 1 1,1 0 0,-1 0-1,1 1 1,0 0 0,0 1-1,0 0 1,0 1 0,0 0-1,0 1 1,0 0 0,-1 1-1,1 0 1,0 1 0,-1 0-1,1 0 1,-1 1 0,17 9 0,-26-12-4,0-1 0,0 1 0,0-1 0,0 1 0,0 0 0,0 0 0,0-1 0,0 1 0,0 0 0,0 0 0,-1 0 0,1 0 0,0 0 0,-1 0 0,1 0 0,0 0 0,-1 0 0,0 0 0,1 0 1,-1 0-1,0 1 0,1-1 0,-1 0 0,0 0 0,0 0 0,0 1 0,0-1 0,0 0 0,0 0 0,0 0 0,-1 1 0,1-1 0,0 0 0,-1 0 0,1 0 0,0 0 0,-1 0 0,0 0 0,1 0 1,-2 2-1,-3 4 30,0 1 1,-1-1-1,0-1 1,-10 10-1,5-6-3,2 0 16,-1 0 0,-1-1 0,1 0 0,-2-1 0,1 0 0,-1 0 0,0-2 0,-13 6-1,1 0 304,15-7-162,36 19-228,-20-22 28,0 1 0,-1 0 1,1 0-1,-1 1 0,0 0 1,0 0-1,0 1 0,10 9 0,11 8 7,-18-15 1,0 0 0,0 1 0,14 15 0,-22-21 0,1 0 0,-1 0 0,1 0 0,-1 0 0,0 0 0,0 0 0,0 0 0,0 0 0,0 1 0,-1-1 0,1 0 0,-1 1 0,1-1 0,-1 0 0,0 1 0,0-1 0,0 0 0,0 1 0,0-1 0,-1 1 0,1-1 0,-1 0 0,-1 5 0,0-4 3,1 0 1,-1 0-1,0 0 0,0-1 1,0 1-1,-1 0 0,1-1 0,-1 0 1,1 1-1,-1-1 0,0 0 1,0-1-1,0 1 0,0 0 0,0-1 1,0 1-1,-5 0 0,-7 2 62,0 0-1,-25 2 0,16-2-8,-55 7-9,41-4-1074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32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71 7232,'0'0'9008,"-11"11"-8567,-29 34-13,39-45-399,1 1 0,-1-1 0,0 1 0,0 0 0,1-1 0,-1 1 0,0 0 0,1 0 0,-1 0 0,1 0 0,-1 0-1,1-1 1,0 1 0,-1 0 0,1 0 0,0 0 0,0 0 0,-1 0 0,1 0 0,0 0 0,0 0 0,0 0 0,0 0 0,0 0 0,0 0 0,1 0 0,-1 0 0,0 0 0,0 0 0,1 0 0,-1 0 0,1 0 0,-1 0 0,1 0 0,-1-1 0,1 1 0,0 1 0,1-1 40,0 1-1,-1-1 1,1 0 0,0 0 0,0 0 0,0-1 0,0 1 0,0 0 0,0-1 0,4 2-1,2-2 60,-1 0-1,1 0 0,0-1 1,0 0-1,-1 0 0,1-1 0,-1 0 1,1 0-1,-1-1 0,0 0 0,0 0 1,8-5-1,-9 4-20,0 1 1,0-1-1,0 0 0,-1-1 0,0 1 1,0-1-1,0 0 0,-1 0 1,0 0-1,0-1 0,0 0 0,0 0 1,-1 0-1,3-7 0,-5 12-65,-1-1 0,1 1 1,-1-1-1,1 0 0,-1 0 0,0 1 0,1-1 0,-1 0 0,0 0 0,0 1 0,0-1 0,0 0 0,-1 1 0,1-1 0,0 0 0,-1 0 1,1 1-1,-1-1 0,0 1 0,0-1 0,1 0 0,-1 1 0,0-1 0,0 1 0,0 0 0,-1-1 0,1 1 0,0 0 0,0 0 0,-1 0 1,-1-2-1,-1 1 24,0 0 0,0 1 0,0-1 0,0 0 0,-1 1 0,1 0 0,0 0 0,-1 1 0,1-1 0,-9 1 1,-4 0 94,8-1-74,0 1 0,0 1 0,0-1 0,0 1 0,-13 4 1,-19 7 108,40-12-223,1 0 0,0 0 1,-1 1-1,1-1 0,0 0 0,0 0 1,-1 1-1,1-1 0,0 0 1,0 1-1,0-1 0,-1 0 1,1 1-1,0-1 0,0 0 1,0 1-1,0-1 0,0 0 1,0 1-1,0-1 0,0 0 1,0 1-1,0-1 0,0 0 1,0 1-1,0-1 0,0 1 1,0 0-1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42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0 474 5224,'0'0'7592,"11"0"-7216,35-1 0,-11-4 734,-18 1-374,42-10 1179,-47 11-1573,0 0 0,0 0 0,1 1 0,18-1 0,0 3 87,101 3 733,27 3 230,-1-1-189,-114-4-766,68-6 1,-28 0-111,34-2 25,-63 3-170,112 4-1,-130 2-89,39-3 0,-39 0 56,46 4 0,-54-1-58,0-2 1,47-5-1,17-1 31,315-29 75,-214 11-60,49-2 9,399-30 133,-204 19-174,-174 21-12,-57 6-66,143 2 21,-186 10-64,1 0 68,-115-1-23,81-9 0,-87 3-38,0 3-1,71 4 1,-89-1 19,1-1 0,45-6 0,-6 1 1,-47 3-6,31-6 1,-35 4-6,1 2-1,26-2 1,61 5-113,51 18 115,-122-21 22,-28 1-16,1 0 1,0 1-1,-1 0 1,1-1-1,0 2 0,-1-1 1,1 0-1,0 1 1,-1 0-1,1 0 0,8 3 1,-6-3 46,-7-1-47,0 0 0,1 0 0,-1 0 0,0 0 0,0-1 0,1 1 0,-1 0 0,0 0 0,0 0 0,0 0 0,1 0 0,-1 0 0,0 0-1,0 0 1,0 0 0,1 0 0,-1 1 0,0-1 0,0 0 0,0 0 0,1 0 0,-1 0 0,0 0 0,0 0 0,0 0 0,1 0 0,-1 1 0,0-1 0,0 0 0,0 0-1,0 0 1,0 0 0,1 0 0,-1 1 0,0-1 0,0 0 0,0 0 0,0 0 0,0 1 0,0-1 0,0 0 0,0 0 0,0 0 0,0 1 0,0-1 0,0 0 0,0 0-1,0 1 1,0-1 0,0 0 0,0 0 0,0 0 0,0 1 0,-20-5 201,-25-8-35,0 1 0,-55-5 0,69 12-12,0-2 0,0-2 0,-37-13 0,38 15 40,26 6-167,-1-1 0,1 1 0,0-1 0,-1 0 0,-7-3 0,-37-13 299,38 15-211,0-2 0,-19-7 0,11 3 94,0 1 0,0 0 0,-30-5 0,-22-6 116,56 14-281,-1 0 1,1 2-1,0 0 0,-19 0 1,-4-1 87,27 0-82,10 3-52,1-1-1,-1 1 0,1 0 1,-1 0-1,0-1 1,1 1-1,-1 0 1,0 0-1,0 0 0,1 0 1,-1 0-1,0-1 1,1 1-1,-1 1 0,0-1 1,1 0-1,-1 0 1,0 0-1,1 0 1,-1 0-1,0 1 0,1-1 1,-1 0-1,0 1 1,1-1-1,-1 0 1,0 1-1,-8 1 122,19-3-8,1 3-99,0 0-1,18 6 1,17 4 0,26 5-4,17 3-4,-62-15-17,-1 1-1,-1 2 0,32 13 1,30 9-64,-15-2-2,-45-18 83,-24-9-12,-1 1 1,1-1 0,0 0 0,0 0 0,0 0-1,0 0 1,1 0 0,-1-1 0,0 1-1,0-1 1,0 0 0,1 0 0,-1 0-1,0-1 1,4 0 0,21-3-51,-24 4 37,0 0 1,0-1-1,1 0 0,-1 0 1,0 0-1,0 0 1,4-2-1,13-6 153,-21 10 46,-11 5-117,-98 44-1,16-5 1,58-30-59,-46 28-1,-23 17 137,61-36-162,42-23 19,0 0 1,0-1-1,0 1 0,0 0 0,-1-1 1,1 1-1,0-1 0,-1 1 0,1-1 1,0 0-1,-3 0 0,4 0 1,0 0-1,-1 0 0,1 0 1,0 0-1,-1 0 1,1 0-1,0 0 1,-1 0-1,1 0 0,0 0 1,-1 1-1,1-1 1,0 0-1,0 0 1,-1 0-1,1 0 0,0 0 1,-1 0-1,1 1 1,0-1-1,0 0 1,-1 0-1,1 0 0,0 1 1,0-1-1,0 0 1,-1 0-1,1 1 1,0-1-1,0 0 0,0 1 1,0-1-1,-1 0 1,1 0-1,0 1 1,0-1-20,-1 0 1,1 1 0,0-1 0,-1 0-1,1 0 1,-1 0 0,1 0 0,0 0-1,-1 0 1,1-1 0,0 1 0,-1 0-1,1 0 1,-1 0 0,1 0 0,0 0-1,-1 0 1,1-1 0,0 1 0,-1 0-1,1 0 1,0-1 0,0 1 0,-1 0-1,1-1 1,-1-15-1581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50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31 298 5416,'0'0'8182,"10"-3"-7750,32-15 26,-37 16-344,-1-1 1,0 0 0,0-1 0,0 1-1,0-1 1,-1 0 0,1 0 0,-1 0-1,0 0 1,0 0 0,-1-1-1,1 0 1,3-8 0,-2 4 71,4-8 319,-1 0 1,0-1 0,-2 0 0,0 0 0,-1-1 0,0 1 0,-2-1 0,1-33 0,-3 51-476,0 1-1,0 0 1,0 0 0,0-1 0,0 1 0,0 0 0,0-1 0,0 1-1,0 0 1,0-1 0,0 1 0,0 0 0,0 0 0,0-1 0,0 1-1,0 0 1,0-1 0,0 1 0,0 0 0,0 0 0,-1-1 0,1 1 0,0 0-1,0 0 1,0-1 0,0 1 0,-1 0 0,1 0 0,0 0 0,0-1-1,-1 1 1,1 0 0,0 0 0,0 0 0,-1 0 0,1 0 0,0 0-1,-1-1 1,1 1 0,0 0 0,0 0 0,-1 0 0,1 0 0,-1 0 0,1 1 2,-1-1 1,0 0 0,1 1 0,-1-1 0,1 1 0,-1-1 0,0 1 0,1-1-1,-1 1 1,1-1 0,0 1 0,-1 0 0,1-1 0,-1 1 0,1 0-1,0-1 1,0 1 0,-1 0 0,1 1 0,-13 49 423,2 1 0,2 1 0,-2 63 0,14 3 115,0-78-343,0 7 306,2 0 1,3-1 0,24 86-1,-27-119-424,-4-13-66,-1-1 0,1 1-1,-1-1 1,0 1 0,0-1 0,1 1-1,-1 0 1,0-1 0,0 1 0,0-1-1,1 1 1,-1 0 0,0-1 0,0 1-1,0-1 1,0 1 0,0 0 0,0-1-1,0 1 1,-1 0 0,0 0-15,0-1 0,0 1 0,-1-1 0,1 1 0,0-1 0,-1 1 0,1-1 0,0 0 0,-1 0 0,1 0 0,-1 0 0,1 0 0,-3 0 0,-6-1 0,7 1-24,0 0 1,0 0-1,0 0 0,-1 0 0,1 1 0,0-1 1,0 1-1,0 0 0,0 0 0,0 0 1,0 0-1,-6 3 0,-81 39 19,84-40-47,5-3 18,0 0 0,1 0 1,-1 0-1,0 1 1,1-1-1,-1 0 0,0 1 1,1-1-1,-1 0 1,1 1-1,-1-1 0,0 1 1,1-1-1,-1 1 1,1-1-1,0 1 0,-1-1 1,1 1-1,-1 0 1,1 0-1,1-2 5,0 1-1,0-1 0,0 0 1,0 1-1,0-1 1,1 1-1,-1-1 1,0 1-1,0 0 1,1-1-1,-1 1 0,0 0 1,3 0-1,-2 0 1,49-8 0,71-1 0,-109 10 6,1 1-1,-1 0 0,-1 1 1,1 0-1,22 10 1,-20-7 0,-7-4 16,-1 1 1,0 1-1,0 0 0,-1 0 1,1 0-1,-1 0 0,0 1 1,7 6-1,-12-9-11,10 17 157,-11-19-167,0 1 1,0-1-1,1 1 0,-1-1 1,0 0-1,0 1 1,0-1-1,0 1 0,1-1 1,-1 1-1,0-1 0,0 1 1,0-1-1,0 1 0,0-1 1,0 1-1,0-1 1,0 1-1,-1-1 0,1 1 1,0-1-1,0 0 0,0 1 1,0-1-1,-1 1 0,1-1 1,0 1-1,0-1 1,-1 0-1,1 1 0,0-1 1,-1 0-1,1 1 0,-1-1 1,0 1-76,5-30-2134,1 18-1361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52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0 4816,'0'0'10690,"-11"0"-10220,-33 2-13,39-2-353,0 2 0,0-1 0,0 0 1,0 1-1,0 0 0,1 0 0,-1 0 0,1 1 0,-1 0 1,1 0-1,-7 6 0,-7 4 295,-6 1 48,19-12-269,0 1-1,0-1 0,0 1 0,0 0 0,1 1 0,-1-1 0,1 1 0,0 0 1,0 0-1,0 0 0,0 1 0,1-1 0,0 1 0,0 0 0,-3 6 0,6-10-145,0 0 0,0 0 0,0 0 1,1 0-1,-1 0 0,0 0 0,1 0 0,-1 0 0,0 0 0,1 0 0,-1 0 0,1 0 0,0 0 0,-1 0 0,1-1 0,0 1 0,0 0 0,1 1 0,16 13 241,-18-15-273,10 6 96,1 1 0,0-2 1,1 1-1,-1-2 1,1 1-1,0-2 1,0 1-1,18 1 0,-17-3 7,0 1 0,0 0 0,0 1 0,-1 1 0,1 0 0,20 11 0,-32-15-80,1 0-1,-1 0 1,1 0 0,-1 0 0,0 0 0,1 0 0,-1 0 0,0 1 0,0-1 0,0 1-1,0-1 1,0 0 0,0 1 0,0 0 0,0-1 0,-1 1 0,1-1 0,-1 1 0,1 0 0,-1 0-1,1-1 1,-1 1 0,0 0 0,0 0 0,0-1 0,0 1 0,0 0 0,-1 0 0,1-1 0,0 1-1,-1 0 1,1-1 0,-1 1 0,0 0 0,1-1 0,-1 1 0,0-1 0,0 1 0,0-1 0,-2 3-1,-2 2 43,-1 0 0,1 0 0,-1 0 0,0-1-1,-1 0 1,0 0 0,-8 5 0,-4 1 39,2-1 26,0 0 0,-1-1 0,-22 7 0,30-15-340,9-6-105,9-7-2537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53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6632,'0'0'8561,"6"14"-7880,1 0-495,-4-9-114,0 1-1,-1-1 0,1 1 1,-1 0-1,0-1 0,0 1 1,-1 0-1,0 0 0,0 0 1,-1 1-1,1-1 0,-1 0 1,0 0-1,-2 10 0,-36 161 2242,-11 1-413,43-148-1373,1 0 1,-2 60-1,7-77-385,0 7 189,0-1 0,2 0 0,3 24 0,-3-37-229,-1 0-1,1 0 0,0 0 0,1 0 0,-1-1 0,1 1 0,0-1 1,1 0-1,-1 0 0,1 0 0,0 0 0,0-1 0,0 1 0,9 5 1,-7-5 6,0-1 1,1 0-1,0-1 1,-1 0-1,1 0 1,1 0-1,-1-1 1,0 0-1,8 1 1,7 0 184,38-1 1,13 2 237,-68-3-484,1 0-1,-1-1 0,0 1 0,0-1 0,1 0 0,-1-1 1,0 1-1,0-1 0,1 0 0,-1 0 0,0-1 0,7-2 0,1-1-80,-11 5-37,1-1-1,-1 1 0,0-1 0,0 0 0,0 0 1,0 0-1,0 0 0,0 0 0,3-3 0,0-1-219,0 0 1,0 0-1,0 0 0,-1-1 0,0 1 0,5-10 0,0-6-3532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19:46:1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15976,'0'0'1103,"71"-30"-767,-53 24 0,-8 6-192,0 2 0,-2 2-104,2-2 0,-4 2-40,-4 2 8,-2 4-32,-6-4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53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8136,'0'0'4553,"15"2"-3982,-3 0-443,10 2 223,1-2 0,38 1 0,116-13 2353,-119 8-1798,-32 2-572,28-5 0,-22 3-2584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13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6928,'0'0'11255,"13"-8"-10772,13-9-28,1 2 0,0 1 0,58-20 0,-48 23 83,-15 4 230,42-8 1,66-5 1445,-117 18-1967,-9 1-180,-1 1 1,0-1-1,1 1 1,-1 0-1,1 0 0,-1 0 1,0 0-1,1 1 0,-1 0 1,5 1-1,-4-2-1023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56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0 5120,'0'0'5605,"-1"11"-4937,-2 26-5,-1-1-1,-11 38 1,-15 58 1890,-22 230 1,46-309-2075,2-16 353,1 1 0,4 66 0,1-92-414,-2 11 184,2-4-7,-2-19-576,0 0 0,0 0 0,0 0 0,0-1 0,0 1 0,0 0 0,0 0 0,1 0 0,-1 0 0,0 0 0,0 0 0,0 0 0,0-1 0,1 1 0,-1 0 0,0 0 0,0 0 0,0 0 0,0 0 0,1 0 0,-1 0-1,0 0 1,0 0 0,0 0 0,0 0 0,1 0 0,-1 0 0,0 0 0,0 0 0,0 0 0,0 0 0,1 0 0,-1 0 0,0 1 0,0-1 0,0 0 0,0 0 0,1 0 0,-1 0 0,0 0 0,0 0 0,0 0 0,0 0 0,0 1 0,0-1 0,0 0 0,1 0 0,-1 0 0,0 0 0,0 1 0,0-1 0,0 0 0,0 0 0,0 0 0,0 0 0,0 1 0,0-1 0,0 0 0,0 0 0,0 0 0,0 1 0,4-35 341,35-67-48,-35 87-245,0 0-1,14-27 0,-15 35-43,1 1 0,0 0 0,0-1 0,0 1 0,1 0 0,0 1-1,0-1 1,0 1 0,7-5 0,-10 8-21,-1 0-1,1 0 1,0 0-1,-1 0 1,1 0-1,0 0 1,0 0-1,0 0 1,0 1-1,0-1 1,0 1-1,0-1 1,0 1-1,0 0 1,0 0-1,0 0 1,0 0-1,0 0 1,0 0-1,0 1 1,0-1-1,0 1 1,0-1-1,0 1 1,0 0 0,0-1-1,0 1 1,-1 0-1,1 1 1,0-1-1,-1 0 1,1 0-1,-1 1 1,1-1-1,-1 1 1,1-1-1,-1 1 1,0-1-1,0 1 1,0 0-1,0 0 1,0 0-1,0 0 1,0 2-1,3 8 14,-2 0 0,1 1-1,-2-1 1,1 0 0,-2 1 0,0 13-1,3 38 139,-2-56-97,1 0-1,-1 0 1,2 0-1,-1-1 1,1 1-1,0-1 1,6 10-1,-7-15-45,0-1-1,0 1 1,0-1 0,0 0-1,0 1 1,0-1-1,0 0 1,0 0 0,0-1-1,0 1 1,1 0-1,-1-1 1,4 1-1,32 2 80,-26-4-75,-1 0 1,0 0-1,0-1 1,0 0-1,0-1 0,0-1 1,-1 0-1,1 0 1,-1-1-1,17-10 1,8-7-4,-22 14-9,0-1 0,0 0 0,23-22 1,-21 15 6,-6 8-6,0-1 0,-1-1 0,0 1 0,-1-2 0,12-19 1,-9 14 7,5-13 73,-15 28-82,1 0 0,-1 0 1,0 0-1,0 0 0,0 0 1,0 1-1,0-1 0,0 0 1,0 0-1,0 0 0,0 0 0,-1 0 1,1 0-1,0 0 0,0 0 1,-1 1-1,1-1 0,-1 0 1,1 0-1,-1 0 0,1 1 1,-1-1-1,1 0 0,-1 1 1,1-1-1,-1 0 0,0 1 1,0-1-1,1 1 0,-1-1 1,-1 0-1,1 1 5,0 0-1,-1 0 1,1 0 0,0 0 0,-1 0 0,1 0 0,0 0-1,0 0 1,-1 0 0,1 1 0,0-1 0,0 0-1,-1 1 1,1-1 0,-2 2 0,-19 10 36,13-5-31,0 1-1,0-1 1,1 1 0,0 0-1,1 1 1,0 0 0,1 0-1,-1 1 1,2 0 0,-1 0-1,1 0 1,1 0 0,0 1-1,1 0 1,-1 0 0,2 0-1,0 0 1,0 0 0,1 1-1,1 17 1,0-25-5,1-1 1,-1 0-1,1 0 0,0 0 0,0 0 1,0 0-1,0 0 0,1 0 0,-1 0 1,1-1-1,0 1 0,0 0 0,0-1 1,4 5-1,-5-6 1,1 0 0,-1 0 0,0 1 0,1-1-1,-1 0 1,1-1 0,-1 1 0,1 0 0,-1 0 0,1-1 0,0 1 0,-1-1 0,1 1 0,0-1 0,0 0 0,-1 0 0,1 0 0,0 0 0,-1 0-1,1 0 1,0 0 0,0 0 0,-1-1 0,1 1 0,0-1 0,-1 1 0,1-1 0,2-1 0,2-2 16,0 0 0,-1 0 0,1-1-1,-1 1 1,0-1 0,0-1 0,-1 1 0,0-1 0,0 0 0,7-11 0,-1-5 51,13-43 0,-9 24-7,-2 19 89,-4 52-131,-6-20-22,1 0 0,0-1 0,1 1 0,-1-1 0,2 0 0,8 14 0,-12-22-5,6 10 2,0-2 1,1 1-1,1-1 0,-1 0 0,15 10 0,-20-17-3,0 0-1,0 0 1,0-1 0,0 0 0,0 1-1,0-1 1,0 0 0,0 0-1,0-1 1,1 1 0,-1-1 0,0 1-1,1-1 1,-1 0 0,0-1-1,0 1 1,1 0 0,-1-1 0,0 0-1,0 1 1,0-1 0,1-1-1,-1 1 1,0 0 0,5-4-1,3-3-2,1 0-1,-1-1 0,-1 0 0,0-1 0,0 0 0,-1-1 0,0 0 0,9-15 0,-2 1 10,-1-2 1,20-48-1,-25 46-12,-1 0-1,-1-1 0,7-59 1,-4-91-73,-5 57-13,-5 110 64,0-1 0,-1 1 0,-1 0 0,0 0 0,0 0 0,-2 0 0,-3-13 0,6 25 21,0 0 0,0 0 1,-1 0-1,1 0 0,0 0 0,-1 0 0,1 0 1,-1 1-1,1-1 0,-1 0 0,1 0 0,-1 0 0,0 1 1,1-1-1,-1 0 0,0 0 0,1 1 0,-1-1 0,0 1 1,0-1-1,-1 0 0,1 1 5,0 0 0,0 0 1,1 0-1,-1 0 0,0 1 1,0-1-1,0 0 0,1 0 0,-1 1 1,0-1-1,1 0 0,-1 1 1,0-1-1,1 1 0,-1-1 0,0 1 1,1-1-1,-1 1 0,1 0 1,-2 0-1,-3 6 0,0 1-1,0-1 1,-6 15 0,9-17-3,-9 19 4,1 1 0,0 1 1,3 0-1,0 0 0,-4 29 0,6-11 4,1-1 1,4 61-1,3-64 26,2 0 1,2 0-1,22 71 0,-26-100-14,1-1 1,-1 1-1,2-1 0,0 0 0,0 0 0,7 10 1,-10-18-9,0 0-1,-1 0 1,1 0 0,0 0 0,0-1 0,0 1 0,0 0 0,1-1 0,-1 0 0,0 1 0,1-1 0,-1 0 0,1 0 0,-1 0 0,1-1 0,-1 1-1,1 0 1,-1-1 0,1 0 0,0 0 0,-1 0 0,1 0 0,0 0 0,-1 0 0,1-1 0,0 1 0,-1-1 0,1 0 0,-1 1 0,5-3 0,0-1-2,1 0 0,-1-1 0,0 1 0,-1-2 0,1 1 0,-1-1 0,0 1 0,0-2 1,-1 1-1,10-14 0,2-8 17,20-41 0,-35 67-19,7-19 12,-1 0 0,0 0 0,-2-1 0,6-33 0,6-93 14,-18 141-25,4-114 23,-1-1 54,-6 74 74,-6 70 30,-27 269-6,6-37-98,13-95-25,-16 87 109,31-237-157,0 3 8,0 0-1,-1 0 1,0 0 0,-1-1-1,-1 1 1,0-1-1,-11 19 1,11-21 8,-6 6 44,6-14-9,1-11 20,-2-11-57,1-1 0,1 1 0,1-1 0,1 0 0,0 0 0,2-1 0,1 1 0,1 0 0,6-30 0,-7 46-13,2 0-1,-1 0 0,1 0 0,0 0 0,0 0 0,0 0 1,1 1-1,0 0 0,0 0 0,0 0 0,1 0 0,0 0 1,0 1-1,0 0 0,0 0 0,0 1 0,8-4 0,-5 2 7,1 1-1,0 1 1,0 0-1,0 0 1,0 0-1,1 1 1,-1 1-1,1 0 1,-1 0-1,19 1 0,9-1 68,-31 0-52,0 1 1,0 0 0,0 0 0,0 0-1,0 0 1,0 1 0,10 3 0,-9-2-258,7 2 379,-10 3-4418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3:58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188 640 5016,'0'0'4208,"1"-10"-3934,0-44 250,-14 55 688,-1 1 0,-19 5 0,22-3-838,0 0-1,0 1 1,-19 11-1,25-12-195,0-1 0,1 1 0,-1 0-1,1 1 1,0-1 0,0 1 0,1-1 0,-1 1-1,-4 8 1,6-8-85,-1 0 0,0 0 1,1 0-1,0 0 0,0 0 0,1 0 0,-1 1 0,1-1 0,0 1 0,1-1 1,-1 1-1,1-1 0,0 1 0,0-1 0,1 1 0,0-1 0,0 0 1,0 1-1,0-1 0,1 0 0,0 1 0,0-1 0,1 0 0,-1-1 0,1 1 1,0 0-1,0-1 0,1 1 0,-1-1 0,1 0 0,0 0 0,0-1 1,7 6-1,-5-4 37,1-1 0,-1 1 1,1-1-1,0 0 0,1-1 0,-1 0 1,0 0-1,1 0 0,0-1 1,-1 0-1,14 1 0,-18-3-49,1 1 0,-1-1-1,1 0 1,-1-1 0,1 1 0,-1 0-1,1-1 1,-1 0 0,1 0 0,-1 0-1,0 0 1,1-1 0,-1 1 0,0-1-1,0 0 1,0 0 0,0 0 0,0 0-1,-1 0 1,1-1 0,-1 1 0,1-1-1,-1 0 1,0 0 0,0 0 0,0 0-1,0 0 1,1-5 0,1-1 72,0-1 0,-1-1 0,0 1 0,-1 0 0,0-1 0,-1 1 0,0-1 0,-1-13 0,0 18-87,-1 0 0,0 0 0,0 0 0,0 0-1,0 1 1,-1-1 0,0 0 0,0 1-1,-1 0 1,1-1 0,-1 1 0,-1 0 0,1 0-1,-1 1 1,1-1 0,-8-6 0,3 4 31,2 1 44,0 1 0,0 0 0,0 1-1,-1-1 1,0 1 0,0 0 0,-8-3 0,14 7-122,1-1 0,-1 1 0,0 0 0,1-1 1,-1 1-1,0 0 0,1 0 0,-1-1 0,0 1 0,1 0 1,-1 0-1,0 0 0,1 0 0,-1 0 0,0 0 0,0 0 0,1 0 1,-1 0-1,0 0 0,1 0 0,-2 1 0,7 10 196,25 14-55,-27-23-138,1 0 0,0 0 0,1 0 0,-1 0 1,0-1-1,0 0 0,1 0 0,-1 0 0,0 0 0,1-1 1,-1 0-1,1 0 0,-1 0 0,1 0 0,-1-1 0,8-1 1,-6-1 6,0 1 0,0-1 0,0 0 0,-1 0 0,1 0 0,-1-1 0,0 0 0,0 0 0,0 0 0,6-8 0,3-6 46,-2 0 0,0 0 0,0-1-1,-2-1 1,14-35 0,-9 9 183,20-95 0,-1 2 139,-29 124-346,0 0 140,0-1 0,4-32 0,-9 48-175,0-1-1,0 1 0,0-1 0,0 1 1,0-1-1,0 1 0,0-1 0,0 1 1,0-1-1,1 1 0,-1-1 1,0 1-1,0-1 0,0 1 0,0-1 1,1 1-1,-1 0 0,0-1 0,0 1 1,1-1-1,-1 1 0,0 0 0,1-1 1,7 15 361,-2 20-305,0 0 0,-2 1 0,-2-1 0,-2 43 0,0-19-16,-11 258 145,-20-2-9,25-261-186,-15 64-6,10-61 0,10-51 0,-1-1 0,1 1 0,-1 0 0,0-1 0,-4 6 0,6-9 0,0 0 0,-1-1 0,1 1 0,0-1 0,-1 1 0,1-1 0,-1 1 0,1-1 0,-1 1 0,1-1 0,-1 1 0,1-1 0,-1 0 0,0 1 0,1-1 0,-1 0 0,1 0 0,-1 1 0,-1-1 0,2 0 0,-1 0 0,0-1 0,1 1 0,-1 0 0,1-1 0,-1 1 0,0 0 0,1-1 0,-1 1 0,1-1 0,-1 1 0,1-1 0,-1 1 0,1-1 0,0 1 0,-1-1 0,1 0 0,0 1 0,-1-1 0,1 1 0,0-1 0,0 0 0,-1 1 0,1-2 0,-9-28 0,1-1 0,-7-53 0,14 71 0,-2-6 0,1 0 0,1 0 0,1 0 0,1 0 0,1 0 0,0 0 0,2 0 0,10-35 0,-13 51 0,1 0 0,0 0 0,-1 0 0,1 0 0,0 1 0,0-1 0,1 1 0,-1 0 0,1-1 0,-1 1 0,1 0 0,-1 0 0,1 1 0,0-1 0,0 1 0,0-1 0,0 1 0,0 0 0,0 0 0,0 0 0,1 0 0,-1 1 0,0-1 0,6 1 0,8-1 0,1 1 0,0 1 0,21 3 0,-34-3 0,36 6 0,53 17 0,-35-8 0,-48-14 0,-3 0 0,0 0 0,0 0 0,0 1 0,-1 0 0,14 7 0,-12-5-4079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01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1 3808,'0'0'16627,"-6"12"-16173,-51 184 1340,47-157-1463,-21 67 692,-7 26 245,2-6 626,34-122-1838,2-3-19,0 0-1,-1 0 0,1 0 1,0 0-1,-1 0 1,1 0-1,0 0 0,0 0 1,0 0-1,0 0 1,0 0-1,0 0 0,0 0 1,0 0-1,0-1 1,0 1-1,1 0 0,-1 0 1,0 0-1,1 0 1,-1 0-1,2 1 0,-3 3 250,1-5-281,0 0 1,0 0-1,0 0 1,0 0-1,0 1 0,0-1 1,0 0-1,0 0 1,0 0-1,0 0 1,0 0-1,0 0 0,0 0 1,0 1-1,0-1 1,0 0-1,0 0 1,0 0-1,0 0 0,0 0 1,0 0-1,0 1 1,0-1-1,0 0 0,0 0 1,0 0-1,0 0 1,0 0-1,0 0 1,0 1-1,0-1 0,0 0 1,0 0-1,0 0 1,1 0-1,-1 0 1,0 0-1,0 0 0,0 0 1,0 0-1,0 0 1,0 0-1,0 1 0,1-1 1,-1 0-1,0 0 1,0 0-1,0 0 1,0 0-1,0 0 0,0 0 1,1 0-1,-1 0 1,0 0-1,0 0 1,0 0-1,0 0 0,1 0 1,1 0 36,0 1 0,1-1 0,-1 0-1,1 0 1,-1 0 0,1 0 0,0 0 0,-1-1 0,0 1 0,1-1 0,-1 1 0,1-1 0,-1 0 0,0 0 0,1 0-1,-1 0 1,4-3 0,18-6 58,1 3-24,0-2-1,27-14 0,-30 12-32,1 2 1,0 0 0,25-5-1,-3 0 50,-37 11-64,0 0 0,0 0 0,0 1 0,1 0-1,-1 1 1,12-1 0,-1 1 74,-16 0-79,0 1 0,0 0 1,0 0-1,0 0 0,1 0 0,-1 1 0,0-1 0,5 3 0,-5-2 28,2 0-1126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01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 10344,'0'0'5824,"13"-6"-5274,105-50 1179,-112 52-1517,0 1-1,0 0 0,0 1 1,1 0-1,-1 0 0,1 0 1,-1 0-1,1 1 0,12 0 1,78-11 3236,-86 5-2812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02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 9240,'0'0'5426,"12"-6"-4868,45-19 895,97-28 0,-9 4 1072,-122 45-1990,-20 4-420,0 0 0,-1-1 0,1 1 0,0-1 0,0 1 0,-1-1 0,1 0 0,0 0 0,-1 0 0,3-2 0,-3 2-38,1 1 0,-1 0 0,0-1-1,0 1 1,0 0 0,1 0 0,-1 0-1,4 1 1,-3-1-2690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17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110 114 4816,'0'0'11512,"5"-11"-11214,16-32-22,-4 13 950,-9 20-780,4-9 1075,-14 33-1267,0 1-1,-1-1 0,0 0 1,-1 0-1,-1 0 0,0 0 0,-14 24 1,8-15-17,-76 142 974,82-153-1031,-1 0 1,2 0-1,0 1 1,0-1-1,-3 22 1,7-31-132,-1 0-1,1 1 1,0-1 0,0 1 0,0-1 0,1 1 0,-1-1 0,1 0 0,0 1 0,0-1 0,0 0 0,0 0 0,0 0 0,1 0 0,-1 0 0,1 0 0,0 0 0,4 4 0,-2-2 14,0-1 1,0 0-1,0-1 1,1 1-1,0-1 0,0 0 1,0 0-1,0 0 1,0 0-1,8 2 1,39 19 400,-8-3-170,-32-16-146,-9-4-125,-1 1 0,1-1 0,0 0-1,0-1 1,0 1 0,0 0 0,0-1 0,1 0-1,3 1 1,-7-1-127,16 1-236,-11 3-3437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17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9536,'0'0'4017,"12"-1"-3489,225-15 2937,-128 9 900,-109 7-4318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6T15:34:18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 10544,'0'0'817,"-6"10"-510,2-4-244,-82 154 1712,72-125-1356,2 0-1,1 1 1,1 0 0,2 0-1,-3 45 1,9-58-153,1 1 0,2 0 0,0 0 0,1-1 1,2 1-1,0-1 0,2 0 0,0 0 0,12 27 0,-12-35-19,1-1-1,0 1 0,16 21 0,-20-31-201,1 0 1,0-1 0,1 0-1,-1 0 1,1 0-1,0 0 1,0-1 0,0 0-1,0 0 1,1 0 0,-1 0-1,12 2 1,-5-1-38,1-2-1,25 3 1,-14-4-2649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F055-0872-952D-EBEB-922F2E3BF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B2E79-DEA8-DCFC-95EE-8A96D68A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62C2D-D3CA-0DD9-D1B6-127C26F4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11BE-765D-66B4-6AC9-D3D93653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FC75-AD32-C467-2B2A-679A591B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190C-27F7-70AA-EFE2-8D790915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6B852-985B-A0FC-F8D9-CEF1EED9D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48952-2CE2-F7D4-1779-3EC2276B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1E56-EFFA-96BB-A9B6-2AC87771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C097-6143-7073-5D25-51DECEAC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E814B-86BD-CFE4-002C-21E856D68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D7E8C-EDFD-696A-ED67-A51B574D5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7B44-C4C0-8406-56CD-A43B6D14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D4849-0481-FB08-D8B8-3F866263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5FE5-6B72-4FAF-6335-A738CB6D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613A-3A38-CB82-2C55-475401BC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D0262-ED7E-7666-768C-7B258550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5BA4-2593-1BCE-A248-984AC855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1C84-80E6-AB7B-CE02-1BC6E458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6B513-6088-60F1-E11E-0366ED73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88D8-1F57-EF49-D37D-C5CA6355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C5158-6D98-97B2-5B6E-0863266A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2652-2347-7BA7-459A-0B4CE2A6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315BE-5695-43B9-12A6-D8D0950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A749-6897-E87D-2EB4-23D5636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5EEE-EE6C-6C81-3731-E6EDC861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B071-6900-6F78-5409-2CB286493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EA08E-3542-AE8E-6B12-88B6EA1B9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0F14F-1C7D-9C6C-4E32-77B74B3E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3E71-2632-0411-E6FE-B94ABA83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D4BD6-E259-07F3-C37E-438EFC4C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7F71-C611-3C3F-EE09-50A43831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B7E85-FB28-6225-263A-93C128D1C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1A38-2A06-AE82-0E6F-2DAC913EC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27B26-AA5A-67B8-7929-0099F5114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058D0-DEDF-2955-1FD8-041543702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BA9F4-AB32-6D36-4E26-F0EEB3FF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CFD9D-8D9A-0C83-38A0-47E283C4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7B07B-991A-46AA-9971-1A697625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B51D-0EC7-C158-532A-8F491991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9A27-9972-CF6E-E1D8-9EE7196C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11D37-EF7C-DD0E-121F-722969D3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4A73-E1D7-F549-076E-FA072EBA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3BAE5-253E-5C67-A657-AF7C34D9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76C1D-7593-73EC-35D2-53D6C25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A1673-629F-B6DD-1093-D60F5EE5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76A1-147D-E935-9CF8-A331DD85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90F4-FDB8-DBAC-B94C-EE6802131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2AEA4-AFCC-D16E-9902-A0585044F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9F2CD-7699-42FD-FA1F-6D4D0EA3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2349-AB08-C966-0D45-DAE20D58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B41C7-669E-1081-1FA9-953AD977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610A-D421-9925-4370-5DB261D5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0854E-901E-F409-6CEC-B0E37136E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6941E-BA77-2A18-7999-6DF2C4D7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0AF6F-C303-E70B-DA86-C18FDFAA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3EB4E-B9ED-BE00-87C4-26930A36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4C3D0-DCE9-C59A-26A4-BD788C5F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F3637-AF64-943C-F1CD-A93AA8FA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DE580-E168-87FF-4931-6FF980F22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2D282-16EC-A752-6748-464EBA3CB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5C684-82B9-4323-AD12-FEE3B64520B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27B5-F088-DD30-0B0B-B949A99FC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4828-C313-41AD-1D8C-1202E10C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DCEEF-B328-4812-8E87-1D719CF1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3.xml"/><Relationship Id="rId21" Type="http://schemas.openxmlformats.org/officeDocument/2006/relationships/customXml" Target="../ink/ink1395.xml"/><Relationship Id="rId42" Type="http://schemas.openxmlformats.org/officeDocument/2006/relationships/image" Target="../media/image1327.png"/><Relationship Id="rId63" Type="http://schemas.openxmlformats.org/officeDocument/2006/relationships/customXml" Target="../ink/ink1416.xml"/><Relationship Id="rId84" Type="http://schemas.openxmlformats.org/officeDocument/2006/relationships/image" Target="../media/image1347.png"/><Relationship Id="rId138" Type="http://schemas.openxmlformats.org/officeDocument/2006/relationships/image" Target="../media/image1049.png"/><Relationship Id="rId159" Type="http://schemas.openxmlformats.org/officeDocument/2006/relationships/customXml" Target="../ink/ink1464.xml"/><Relationship Id="rId170" Type="http://schemas.openxmlformats.org/officeDocument/2006/relationships/image" Target="../media/image1389.png"/><Relationship Id="rId191" Type="http://schemas.openxmlformats.org/officeDocument/2006/relationships/customXml" Target="../ink/ink1481.xml"/><Relationship Id="rId205" Type="http://schemas.openxmlformats.org/officeDocument/2006/relationships/customXml" Target="../ink/ink1488.xml"/><Relationship Id="rId107" Type="http://schemas.openxmlformats.org/officeDocument/2006/relationships/customXml" Target="../ink/ink1438.xml"/><Relationship Id="rId11" Type="http://schemas.openxmlformats.org/officeDocument/2006/relationships/customXml" Target="../ink/ink1390.xml"/><Relationship Id="rId32" Type="http://schemas.openxmlformats.org/officeDocument/2006/relationships/image" Target="../media/image1322.png"/><Relationship Id="rId53" Type="http://schemas.openxmlformats.org/officeDocument/2006/relationships/customXml" Target="../ink/ink1411.xml"/><Relationship Id="rId74" Type="http://schemas.openxmlformats.org/officeDocument/2006/relationships/image" Target="../media/image1342.png"/><Relationship Id="rId128" Type="http://schemas.openxmlformats.org/officeDocument/2006/relationships/image" Target="../media/image1369.png"/><Relationship Id="rId149" Type="http://schemas.openxmlformats.org/officeDocument/2006/relationships/customXml" Target="../ink/ink1459.xml"/><Relationship Id="rId5" Type="http://schemas.openxmlformats.org/officeDocument/2006/relationships/customXml" Target="../ink/ink1387.xml"/><Relationship Id="rId95" Type="http://schemas.openxmlformats.org/officeDocument/2006/relationships/customXml" Target="../ink/ink1432.xml"/><Relationship Id="rId160" Type="http://schemas.openxmlformats.org/officeDocument/2006/relationships/image" Target="../media/image1384.png"/><Relationship Id="rId181" Type="http://schemas.openxmlformats.org/officeDocument/2006/relationships/customXml" Target="../ink/ink1475.xml"/><Relationship Id="rId216" Type="http://schemas.openxmlformats.org/officeDocument/2006/relationships/image" Target="../media/image1411.png"/><Relationship Id="rId22" Type="http://schemas.openxmlformats.org/officeDocument/2006/relationships/image" Target="../media/image1317.png"/><Relationship Id="rId43" Type="http://schemas.openxmlformats.org/officeDocument/2006/relationships/customXml" Target="../ink/ink1406.xml"/><Relationship Id="rId64" Type="http://schemas.openxmlformats.org/officeDocument/2006/relationships/image" Target="../media/image1337.png"/><Relationship Id="rId118" Type="http://schemas.openxmlformats.org/officeDocument/2006/relationships/image" Target="../media/image1364.png"/><Relationship Id="rId139" Type="http://schemas.openxmlformats.org/officeDocument/2006/relationships/customXml" Target="../ink/ink1454.xml"/><Relationship Id="rId85" Type="http://schemas.openxmlformats.org/officeDocument/2006/relationships/customXml" Target="../ink/ink1427.xml"/><Relationship Id="rId150" Type="http://schemas.openxmlformats.org/officeDocument/2006/relationships/image" Target="../media/image1379.png"/><Relationship Id="rId171" Type="http://schemas.openxmlformats.org/officeDocument/2006/relationships/customXml" Target="../ink/ink1470.xml"/><Relationship Id="rId192" Type="http://schemas.openxmlformats.org/officeDocument/2006/relationships/image" Target="../media/image1399.png"/><Relationship Id="rId206" Type="http://schemas.openxmlformats.org/officeDocument/2006/relationships/image" Target="../media/image1406.png"/><Relationship Id="rId12" Type="http://schemas.openxmlformats.org/officeDocument/2006/relationships/image" Target="../media/image1312.png"/><Relationship Id="rId33" Type="http://schemas.openxmlformats.org/officeDocument/2006/relationships/customXml" Target="../ink/ink1401.xml"/><Relationship Id="rId108" Type="http://schemas.openxmlformats.org/officeDocument/2006/relationships/image" Target="../media/image1359.png"/><Relationship Id="rId129" Type="http://schemas.openxmlformats.org/officeDocument/2006/relationships/customXml" Target="../ink/ink1449.xml"/><Relationship Id="rId54" Type="http://schemas.openxmlformats.org/officeDocument/2006/relationships/image" Target="../media/image1332.png"/><Relationship Id="rId75" Type="http://schemas.openxmlformats.org/officeDocument/2006/relationships/customXml" Target="../ink/ink1422.xml"/><Relationship Id="rId96" Type="http://schemas.openxmlformats.org/officeDocument/2006/relationships/image" Target="../media/image1353.png"/><Relationship Id="rId140" Type="http://schemas.openxmlformats.org/officeDocument/2006/relationships/image" Target="../media/image1374.png"/><Relationship Id="rId161" Type="http://schemas.openxmlformats.org/officeDocument/2006/relationships/customXml" Target="../ink/ink1465.xml"/><Relationship Id="rId182" Type="http://schemas.openxmlformats.org/officeDocument/2006/relationships/customXml" Target="../ink/ink1476.xml"/><Relationship Id="rId217" Type="http://schemas.openxmlformats.org/officeDocument/2006/relationships/customXml" Target="../ink/ink1494.xml"/><Relationship Id="rId6" Type="http://schemas.openxmlformats.org/officeDocument/2006/relationships/image" Target="../media/image1309.png"/><Relationship Id="rId23" Type="http://schemas.openxmlformats.org/officeDocument/2006/relationships/customXml" Target="../ink/ink1396.xml"/><Relationship Id="rId119" Type="http://schemas.openxmlformats.org/officeDocument/2006/relationships/customXml" Target="../ink/ink1444.xml"/><Relationship Id="rId44" Type="http://schemas.openxmlformats.org/officeDocument/2006/relationships/image" Target="../media/image1328.png"/><Relationship Id="rId65" Type="http://schemas.openxmlformats.org/officeDocument/2006/relationships/customXml" Target="../ink/ink1417.xml"/><Relationship Id="rId86" Type="http://schemas.openxmlformats.org/officeDocument/2006/relationships/image" Target="../media/image1348.png"/><Relationship Id="rId130" Type="http://schemas.openxmlformats.org/officeDocument/2006/relationships/image" Target="../media/image1370.png"/><Relationship Id="rId151" Type="http://schemas.openxmlformats.org/officeDocument/2006/relationships/customXml" Target="../ink/ink1460.xml"/><Relationship Id="rId172" Type="http://schemas.openxmlformats.org/officeDocument/2006/relationships/image" Target="../media/image1390.png"/><Relationship Id="rId193" Type="http://schemas.openxmlformats.org/officeDocument/2006/relationships/customXml" Target="../ink/ink1482.xml"/><Relationship Id="rId207" Type="http://schemas.openxmlformats.org/officeDocument/2006/relationships/customXml" Target="../ink/ink1489.xml"/><Relationship Id="rId13" Type="http://schemas.openxmlformats.org/officeDocument/2006/relationships/customXml" Target="../ink/ink1391.xml"/><Relationship Id="rId109" Type="http://schemas.openxmlformats.org/officeDocument/2006/relationships/customXml" Target="../ink/ink1439.xml"/><Relationship Id="rId34" Type="http://schemas.openxmlformats.org/officeDocument/2006/relationships/image" Target="../media/image1323.png"/><Relationship Id="rId55" Type="http://schemas.openxmlformats.org/officeDocument/2006/relationships/customXml" Target="../ink/ink1412.xml"/><Relationship Id="rId76" Type="http://schemas.openxmlformats.org/officeDocument/2006/relationships/image" Target="../media/image1343.png"/><Relationship Id="rId97" Type="http://schemas.openxmlformats.org/officeDocument/2006/relationships/customXml" Target="../ink/ink1433.xml"/><Relationship Id="rId120" Type="http://schemas.openxmlformats.org/officeDocument/2006/relationships/image" Target="../media/image1365.png"/><Relationship Id="rId141" Type="http://schemas.openxmlformats.org/officeDocument/2006/relationships/customXml" Target="../ink/ink1455.xml"/><Relationship Id="rId7" Type="http://schemas.openxmlformats.org/officeDocument/2006/relationships/customXml" Target="../ink/ink1388.xml"/><Relationship Id="rId162" Type="http://schemas.openxmlformats.org/officeDocument/2006/relationships/image" Target="../media/image1385.png"/><Relationship Id="rId183" Type="http://schemas.openxmlformats.org/officeDocument/2006/relationships/image" Target="../media/image1395.png"/><Relationship Id="rId218" Type="http://schemas.openxmlformats.org/officeDocument/2006/relationships/customXml" Target="../ink/ink1495.xml"/><Relationship Id="rId24" Type="http://schemas.openxmlformats.org/officeDocument/2006/relationships/image" Target="../media/image1318.png"/><Relationship Id="rId45" Type="http://schemas.openxmlformats.org/officeDocument/2006/relationships/customXml" Target="../ink/ink1407.xml"/><Relationship Id="rId66" Type="http://schemas.openxmlformats.org/officeDocument/2006/relationships/image" Target="../media/image1338.png"/><Relationship Id="rId87" Type="http://schemas.openxmlformats.org/officeDocument/2006/relationships/customXml" Target="../ink/ink1428.xml"/><Relationship Id="rId110" Type="http://schemas.openxmlformats.org/officeDocument/2006/relationships/image" Target="../media/image1360.png"/><Relationship Id="rId131" Type="http://schemas.openxmlformats.org/officeDocument/2006/relationships/customXml" Target="../ink/ink1450.xml"/><Relationship Id="rId152" Type="http://schemas.openxmlformats.org/officeDocument/2006/relationships/image" Target="../media/image1380.png"/><Relationship Id="rId173" Type="http://schemas.openxmlformats.org/officeDocument/2006/relationships/customXml" Target="../ink/ink1471.xml"/><Relationship Id="rId194" Type="http://schemas.openxmlformats.org/officeDocument/2006/relationships/image" Target="../media/image1400.png"/><Relationship Id="rId208" Type="http://schemas.openxmlformats.org/officeDocument/2006/relationships/image" Target="../media/image1407.png"/><Relationship Id="rId14" Type="http://schemas.openxmlformats.org/officeDocument/2006/relationships/image" Target="../media/image1313.png"/><Relationship Id="rId35" Type="http://schemas.openxmlformats.org/officeDocument/2006/relationships/customXml" Target="../ink/ink1402.xml"/><Relationship Id="rId56" Type="http://schemas.openxmlformats.org/officeDocument/2006/relationships/image" Target="../media/image1333.png"/><Relationship Id="rId77" Type="http://schemas.openxmlformats.org/officeDocument/2006/relationships/customXml" Target="../ink/ink1423.xml"/><Relationship Id="rId100" Type="http://schemas.openxmlformats.org/officeDocument/2006/relationships/image" Target="../media/image1355.png"/><Relationship Id="rId8" Type="http://schemas.openxmlformats.org/officeDocument/2006/relationships/image" Target="../media/image1310.png"/><Relationship Id="rId51" Type="http://schemas.openxmlformats.org/officeDocument/2006/relationships/customXml" Target="../ink/ink1410.xml"/><Relationship Id="rId72" Type="http://schemas.openxmlformats.org/officeDocument/2006/relationships/image" Target="../media/image1341.png"/><Relationship Id="rId93" Type="http://schemas.openxmlformats.org/officeDocument/2006/relationships/customXml" Target="../ink/ink1431.xml"/><Relationship Id="rId98" Type="http://schemas.openxmlformats.org/officeDocument/2006/relationships/image" Target="../media/image1354.png"/><Relationship Id="rId121" Type="http://schemas.openxmlformats.org/officeDocument/2006/relationships/customXml" Target="../ink/ink1445.xml"/><Relationship Id="rId142" Type="http://schemas.openxmlformats.org/officeDocument/2006/relationships/image" Target="../media/image1375.png"/><Relationship Id="rId163" Type="http://schemas.openxmlformats.org/officeDocument/2006/relationships/customXml" Target="../ink/ink1466.xml"/><Relationship Id="rId184" Type="http://schemas.openxmlformats.org/officeDocument/2006/relationships/customXml" Target="../ink/ink1477.xml"/><Relationship Id="rId189" Type="http://schemas.openxmlformats.org/officeDocument/2006/relationships/customXml" Target="../ink/ink1480.xml"/><Relationship Id="rId219" Type="http://schemas.openxmlformats.org/officeDocument/2006/relationships/image" Target="../media/image1412.png"/><Relationship Id="rId3" Type="http://schemas.openxmlformats.org/officeDocument/2006/relationships/customXml" Target="../ink/ink1386.xml"/><Relationship Id="rId214" Type="http://schemas.openxmlformats.org/officeDocument/2006/relationships/image" Target="../media/image1410.png"/><Relationship Id="rId25" Type="http://schemas.openxmlformats.org/officeDocument/2006/relationships/customXml" Target="../ink/ink1397.xml"/><Relationship Id="rId46" Type="http://schemas.openxmlformats.org/officeDocument/2006/relationships/image" Target="../media/image1329.png"/><Relationship Id="rId67" Type="http://schemas.openxmlformats.org/officeDocument/2006/relationships/customXml" Target="../ink/ink1418.xml"/><Relationship Id="rId116" Type="http://schemas.openxmlformats.org/officeDocument/2006/relationships/image" Target="../media/image1363.png"/><Relationship Id="rId137" Type="http://schemas.openxmlformats.org/officeDocument/2006/relationships/customXml" Target="../ink/ink1453.xml"/><Relationship Id="rId158" Type="http://schemas.openxmlformats.org/officeDocument/2006/relationships/image" Target="../media/image1383.png"/><Relationship Id="rId20" Type="http://schemas.openxmlformats.org/officeDocument/2006/relationships/image" Target="../media/image1316.png"/><Relationship Id="rId41" Type="http://schemas.openxmlformats.org/officeDocument/2006/relationships/customXml" Target="../ink/ink1405.xml"/><Relationship Id="rId62" Type="http://schemas.openxmlformats.org/officeDocument/2006/relationships/image" Target="../media/image1336.png"/><Relationship Id="rId83" Type="http://schemas.openxmlformats.org/officeDocument/2006/relationships/customXml" Target="../ink/ink1426.xml"/><Relationship Id="rId88" Type="http://schemas.openxmlformats.org/officeDocument/2006/relationships/image" Target="../media/image1349.png"/><Relationship Id="rId111" Type="http://schemas.openxmlformats.org/officeDocument/2006/relationships/customXml" Target="../ink/ink1440.xml"/><Relationship Id="rId132" Type="http://schemas.openxmlformats.org/officeDocument/2006/relationships/image" Target="../media/image1371.png"/><Relationship Id="rId153" Type="http://schemas.openxmlformats.org/officeDocument/2006/relationships/customXml" Target="../ink/ink1461.xml"/><Relationship Id="rId174" Type="http://schemas.openxmlformats.org/officeDocument/2006/relationships/image" Target="../media/image1391.png"/><Relationship Id="rId179" Type="http://schemas.openxmlformats.org/officeDocument/2006/relationships/customXml" Target="../ink/ink1474.xml"/><Relationship Id="rId195" Type="http://schemas.openxmlformats.org/officeDocument/2006/relationships/customXml" Target="../ink/ink1483.xml"/><Relationship Id="rId209" Type="http://schemas.openxmlformats.org/officeDocument/2006/relationships/customXml" Target="../ink/ink1490.xml"/><Relationship Id="rId190" Type="http://schemas.openxmlformats.org/officeDocument/2006/relationships/image" Target="../media/image1398.png"/><Relationship Id="rId204" Type="http://schemas.openxmlformats.org/officeDocument/2006/relationships/image" Target="../media/image1405.png"/><Relationship Id="rId220" Type="http://schemas.openxmlformats.org/officeDocument/2006/relationships/customXml" Target="../ink/ink1496.xml"/><Relationship Id="rId15" Type="http://schemas.openxmlformats.org/officeDocument/2006/relationships/customXml" Target="../ink/ink1392.xml"/><Relationship Id="rId36" Type="http://schemas.openxmlformats.org/officeDocument/2006/relationships/image" Target="../media/image1324.png"/><Relationship Id="rId57" Type="http://schemas.openxmlformats.org/officeDocument/2006/relationships/customXml" Target="../ink/ink1413.xml"/><Relationship Id="rId106" Type="http://schemas.openxmlformats.org/officeDocument/2006/relationships/image" Target="../media/image1358.png"/><Relationship Id="rId127" Type="http://schemas.openxmlformats.org/officeDocument/2006/relationships/customXml" Target="../ink/ink1448.xml"/><Relationship Id="rId10" Type="http://schemas.openxmlformats.org/officeDocument/2006/relationships/image" Target="../media/image1311.png"/><Relationship Id="rId31" Type="http://schemas.openxmlformats.org/officeDocument/2006/relationships/customXml" Target="../ink/ink1400.xml"/><Relationship Id="rId52" Type="http://schemas.openxmlformats.org/officeDocument/2006/relationships/image" Target="../media/image1331.png"/><Relationship Id="rId73" Type="http://schemas.openxmlformats.org/officeDocument/2006/relationships/customXml" Target="../ink/ink1421.xml"/><Relationship Id="rId78" Type="http://schemas.openxmlformats.org/officeDocument/2006/relationships/image" Target="../media/image1344.png"/><Relationship Id="rId94" Type="http://schemas.openxmlformats.org/officeDocument/2006/relationships/image" Target="../media/image1352.png"/><Relationship Id="rId99" Type="http://schemas.openxmlformats.org/officeDocument/2006/relationships/customXml" Target="../ink/ink1434.xml"/><Relationship Id="rId101" Type="http://schemas.openxmlformats.org/officeDocument/2006/relationships/customXml" Target="../ink/ink1435.xml"/><Relationship Id="rId122" Type="http://schemas.openxmlformats.org/officeDocument/2006/relationships/image" Target="../media/image1366.png"/><Relationship Id="rId143" Type="http://schemas.openxmlformats.org/officeDocument/2006/relationships/customXml" Target="../ink/ink1456.xml"/><Relationship Id="rId148" Type="http://schemas.openxmlformats.org/officeDocument/2006/relationships/image" Target="../media/image1378.png"/><Relationship Id="rId164" Type="http://schemas.openxmlformats.org/officeDocument/2006/relationships/image" Target="../media/image1386.png"/><Relationship Id="rId169" Type="http://schemas.openxmlformats.org/officeDocument/2006/relationships/customXml" Target="../ink/ink1469.xml"/><Relationship Id="rId185" Type="http://schemas.openxmlformats.org/officeDocument/2006/relationships/image" Target="../media/image1396.png"/><Relationship Id="rId4" Type="http://schemas.openxmlformats.org/officeDocument/2006/relationships/image" Target="../media/image1308.png"/><Relationship Id="rId9" Type="http://schemas.openxmlformats.org/officeDocument/2006/relationships/customXml" Target="../ink/ink1389.xml"/><Relationship Id="rId180" Type="http://schemas.openxmlformats.org/officeDocument/2006/relationships/image" Target="../media/image1394.png"/><Relationship Id="rId210" Type="http://schemas.openxmlformats.org/officeDocument/2006/relationships/image" Target="../media/image1408.png"/><Relationship Id="rId215" Type="http://schemas.openxmlformats.org/officeDocument/2006/relationships/customXml" Target="../ink/ink1493.xml"/><Relationship Id="rId26" Type="http://schemas.openxmlformats.org/officeDocument/2006/relationships/image" Target="../media/image1319.png"/><Relationship Id="rId47" Type="http://schemas.openxmlformats.org/officeDocument/2006/relationships/customXml" Target="../ink/ink1408.xml"/><Relationship Id="rId68" Type="http://schemas.openxmlformats.org/officeDocument/2006/relationships/image" Target="../media/image1339.png"/><Relationship Id="rId89" Type="http://schemas.openxmlformats.org/officeDocument/2006/relationships/customXml" Target="../ink/ink1429.xml"/><Relationship Id="rId112" Type="http://schemas.openxmlformats.org/officeDocument/2006/relationships/image" Target="../media/image1361.png"/><Relationship Id="rId133" Type="http://schemas.openxmlformats.org/officeDocument/2006/relationships/customXml" Target="../ink/ink1451.xml"/><Relationship Id="rId154" Type="http://schemas.openxmlformats.org/officeDocument/2006/relationships/image" Target="../media/image1381.png"/><Relationship Id="rId175" Type="http://schemas.openxmlformats.org/officeDocument/2006/relationships/customXml" Target="../ink/ink1472.xml"/><Relationship Id="rId196" Type="http://schemas.openxmlformats.org/officeDocument/2006/relationships/image" Target="../media/image1401.png"/><Relationship Id="rId200" Type="http://schemas.openxmlformats.org/officeDocument/2006/relationships/image" Target="../media/image1403.png"/><Relationship Id="rId16" Type="http://schemas.openxmlformats.org/officeDocument/2006/relationships/image" Target="../media/image1314.png"/><Relationship Id="rId221" Type="http://schemas.openxmlformats.org/officeDocument/2006/relationships/image" Target="../media/image1413.png"/><Relationship Id="rId37" Type="http://schemas.openxmlformats.org/officeDocument/2006/relationships/customXml" Target="../ink/ink1403.xml"/><Relationship Id="rId58" Type="http://schemas.openxmlformats.org/officeDocument/2006/relationships/image" Target="../media/image1334.png"/><Relationship Id="rId79" Type="http://schemas.openxmlformats.org/officeDocument/2006/relationships/customXml" Target="../ink/ink1424.xml"/><Relationship Id="rId102" Type="http://schemas.openxmlformats.org/officeDocument/2006/relationships/image" Target="../media/image1356.png"/><Relationship Id="rId123" Type="http://schemas.openxmlformats.org/officeDocument/2006/relationships/customXml" Target="../ink/ink1446.xml"/><Relationship Id="rId144" Type="http://schemas.openxmlformats.org/officeDocument/2006/relationships/image" Target="../media/image1376.png"/><Relationship Id="rId90" Type="http://schemas.openxmlformats.org/officeDocument/2006/relationships/image" Target="../media/image1350.png"/><Relationship Id="rId165" Type="http://schemas.openxmlformats.org/officeDocument/2006/relationships/customXml" Target="../ink/ink1467.xml"/><Relationship Id="rId186" Type="http://schemas.openxmlformats.org/officeDocument/2006/relationships/customXml" Target="../ink/ink1478.xml"/><Relationship Id="rId211" Type="http://schemas.openxmlformats.org/officeDocument/2006/relationships/customXml" Target="../ink/ink1491.xml"/><Relationship Id="rId27" Type="http://schemas.openxmlformats.org/officeDocument/2006/relationships/customXml" Target="../ink/ink1398.xml"/><Relationship Id="rId48" Type="http://schemas.openxmlformats.org/officeDocument/2006/relationships/image" Target="../media/image804.png"/><Relationship Id="rId69" Type="http://schemas.openxmlformats.org/officeDocument/2006/relationships/customXml" Target="../ink/ink1419.xml"/><Relationship Id="rId113" Type="http://schemas.openxmlformats.org/officeDocument/2006/relationships/customXml" Target="../ink/ink1441.xml"/><Relationship Id="rId134" Type="http://schemas.openxmlformats.org/officeDocument/2006/relationships/image" Target="../media/image1372.png"/><Relationship Id="rId80" Type="http://schemas.openxmlformats.org/officeDocument/2006/relationships/image" Target="../media/image1345.png"/><Relationship Id="rId155" Type="http://schemas.openxmlformats.org/officeDocument/2006/relationships/customXml" Target="../ink/ink1462.xml"/><Relationship Id="rId176" Type="http://schemas.openxmlformats.org/officeDocument/2006/relationships/image" Target="../media/image1392.png"/><Relationship Id="rId197" Type="http://schemas.openxmlformats.org/officeDocument/2006/relationships/customXml" Target="../ink/ink1484.xml"/><Relationship Id="rId201" Type="http://schemas.openxmlformats.org/officeDocument/2006/relationships/customXml" Target="../ink/ink1486.xml"/><Relationship Id="rId17" Type="http://schemas.openxmlformats.org/officeDocument/2006/relationships/customXml" Target="../ink/ink1393.xml"/><Relationship Id="rId38" Type="http://schemas.openxmlformats.org/officeDocument/2006/relationships/image" Target="../media/image1325.png"/><Relationship Id="rId59" Type="http://schemas.openxmlformats.org/officeDocument/2006/relationships/customXml" Target="../ink/ink1414.xml"/><Relationship Id="rId103" Type="http://schemas.openxmlformats.org/officeDocument/2006/relationships/customXml" Target="../ink/ink1436.xml"/><Relationship Id="rId124" Type="http://schemas.openxmlformats.org/officeDocument/2006/relationships/image" Target="../media/image1367.png"/><Relationship Id="rId70" Type="http://schemas.openxmlformats.org/officeDocument/2006/relationships/image" Target="../media/image1340.png"/><Relationship Id="rId91" Type="http://schemas.openxmlformats.org/officeDocument/2006/relationships/customXml" Target="../ink/ink1430.xml"/><Relationship Id="rId145" Type="http://schemas.openxmlformats.org/officeDocument/2006/relationships/customXml" Target="../ink/ink1457.xml"/><Relationship Id="rId166" Type="http://schemas.openxmlformats.org/officeDocument/2006/relationships/image" Target="../media/image1387.png"/><Relationship Id="rId187" Type="http://schemas.openxmlformats.org/officeDocument/2006/relationships/image" Target="../media/image139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09.png"/><Relationship Id="rId28" Type="http://schemas.openxmlformats.org/officeDocument/2006/relationships/image" Target="../media/image1320.png"/><Relationship Id="rId49" Type="http://schemas.openxmlformats.org/officeDocument/2006/relationships/customXml" Target="../ink/ink1409.xml"/><Relationship Id="rId114" Type="http://schemas.openxmlformats.org/officeDocument/2006/relationships/image" Target="../media/image1362.png"/><Relationship Id="rId60" Type="http://schemas.openxmlformats.org/officeDocument/2006/relationships/image" Target="../media/image1335.png"/><Relationship Id="rId81" Type="http://schemas.openxmlformats.org/officeDocument/2006/relationships/customXml" Target="../ink/ink1425.xml"/><Relationship Id="rId135" Type="http://schemas.openxmlformats.org/officeDocument/2006/relationships/customXml" Target="../ink/ink1452.xml"/><Relationship Id="rId156" Type="http://schemas.openxmlformats.org/officeDocument/2006/relationships/image" Target="../media/image1382.png"/><Relationship Id="rId177" Type="http://schemas.openxmlformats.org/officeDocument/2006/relationships/customXml" Target="../ink/ink1473.xml"/><Relationship Id="rId198" Type="http://schemas.openxmlformats.org/officeDocument/2006/relationships/image" Target="../media/image1402.png"/><Relationship Id="rId202" Type="http://schemas.openxmlformats.org/officeDocument/2006/relationships/image" Target="../media/image1404.png"/><Relationship Id="rId18" Type="http://schemas.openxmlformats.org/officeDocument/2006/relationships/image" Target="../media/image1315.png"/><Relationship Id="rId39" Type="http://schemas.openxmlformats.org/officeDocument/2006/relationships/customXml" Target="../ink/ink1404.xml"/><Relationship Id="rId50" Type="http://schemas.openxmlformats.org/officeDocument/2006/relationships/image" Target="../media/image1330.png"/><Relationship Id="rId104" Type="http://schemas.openxmlformats.org/officeDocument/2006/relationships/image" Target="../media/image1357.png"/><Relationship Id="rId125" Type="http://schemas.openxmlformats.org/officeDocument/2006/relationships/customXml" Target="../ink/ink1447.xml"/><Relationship Id="rId146" Type="http://schemas.openxmlformats.org/officeDocument/2006/relationships/image" Target="../media/image1377.png"/><Relationship Id="rId167" Type="http://schemas.openxmlformats.org/officeDocument/2006/relationships/customXml" Target="../ink/ink1468.xml"/><Relationship Id="rId188" Type="http://schemas.openxmlformats.org/officeDocument/2006/relationships/customXml" Target="../ink/ink1479.xml"/><Relationship Id="rId71" Type="http://schemas.openxmlformats.org/officeDocument/2006/relationships/customXml" Target="../ink/ink1420.xml"/><Relationship Id="rId92" Type="http://schemas.openxmlformats.org/officeDocument/2006/relationships/image" Target="../media/image1351.png"/><Relationship Id="rId213" Type="http://schemas.openxmlformats.org/officeDocument/2006/relationships/customXml" Target="../ink/ink1492.xml"/><Relationship Id="rId2" Type="http://schemas.openxmlformats.org/officeDocument/2006/relationships/image" Target="../media/image2.emf"/><Relationship Id="rId29" Type="http://schemas.openxmlformats.org/officeDocument/2006/relationships/customXml" Target="../ink/ink1399.xml"/><Relationship Id="rId40" Type="http://schemas.openxmlformats.org/officeDocument/2006/relationships/image" Target="../media/image1326.png"/><Relationship Id="rId115" Type="http://schemas.openxmlformats.org/officeDocument/2006/relationships/customXml" Target="../ink/ink1442.xml"/><Relationship Id="rId136" Type="http://schemas.openxmlformats.org/officeDocument/2006/relationships/image" Target="../media/image1373.png"/><Relationship Id="rId157" Type="http://schemas.openxmlformats.org/officeDocument/2006/relationships/customXml" Target="../ink/ink1463.xml"/><Relationship Id="rId178" Type="http://schemas.openxmlformats.org/officeDocument/2006/relationships/image" Target="../media/image1393.png"/><Relationship Id="rId61" Type="http://schemas.openxmlformats.org/officeDocument/2006/relationships/customXml" Target="../ink/ink1415.xml"/><Relationship Id="rId82" Type="http://schemas.openxmlformats.org/officeDocument/2006/relationships/image" Target="../media/image1346.png"/><Relationship Id="rId199" Type="http://schemas.openxmlformats.org/officeDocument/2006/relationships/customXml" Target="../ink/ink1485.xml"/><Relationship Id="rId203" Type="http://schemas.openxmlformats.org/officeDocument/2006/relationships/customXml" Target="../ink/ink1487.xml"/><Relationship Id="rId19" Type="http://schemas.openxmlformats.org/officeDocument/2006/relationships/customXml" Target="../ink/ink1394.xml"/><Relationship Id="rId30" Type="http://schemas.openxmlformats.org/officeDocument/2006/relationships/image" Target="../media/image1321.png"/><Relationship Id="rId105" Type="http://schemas.openxmlformats.org/officeDocument/2006/relationships/customXml" Target="../ink/ink1437.xml"/><Relationship Id="rId126" Type="http://schemas.openxmlformats.org/officeDocument/2006/relationships/image" Target="../media/image1368.png"/><Relationship Id="rId147" Type="http://schemas.openxmlformats.org/officeDocument/2006/relationships/customXml" Target="../ink/ink1458.xml"/><Relationship Id="rId168" Type="http://schemas.openxmlformats.org/officeDocument/2006/relationships/image" Target="../media/image138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5.xml"/><Relationship Id="rId21" Type="http://schemas.openxmlformats.org/officeDocument/2006/relationships/image" Target="../media/image1422.png"/><Relationship Id="rId63" Type="http://schemas.openxmlformats.org/officeDocument/2006/relationships/customXml" Target="../ink/ink1528.xml"/><Relationship Id="rId159" Type="http://schemas.openxmlformats.org/officeDocument/2006/relationships/image" Target="../media/image1489.png"/><Relationship Id="rId170" Type="http://schemas.openxmlformats.org/officeDocument/2006/relationships/customXml" Target="../ink/ink1583.xml"/><Relationship Id="rId226" Type="http://schemas.openxmlformats.org/officeDocument/2006/relationships/customXml" Target="../ink/ink1611.xml"/><Relationship Id="rId268" Type="http://schemas.openxmlformats.org/officeDocument/2006/relationships/image" Target="../media/image1541.png"/><Relationship Id="rId32" Type="http://schemas.openxmlformats.org/officeDocument/2006/relationships/image" Target="../media/image1427.png"/><Relationship Id="rId74" Type="http://schemas.openxmlformats.org/officeDocument/2006/relationships/image" Target="../media/image1448.png"/><Relationship Id="rId128" Type="http://schemas.openxmlformats.org/officeDocument/2006/relationships/image" Target="../media/image1475.png"/><Relationship Id="rId5" Type="http://schemas.openxmlformats.org/officeDocument/2006/relationships/image" Target="../media/image1415.png"/><Relationship Id="rId181" Type="http://schemas.openxmlformats.org/officeDocument/2006/relationships/image" Target="../media/image1500.png"/><Relationship Id="rId237" Type="http://schemas.openxmlformats.org/officeDocument/2006/relationships/customXml" Target="../ink/ink1617.xml"/><Relationship Id="rId279" Type="http://schemas.openxmlformats.org/officeDocument/2006/relationships/customXml" Target="../ink/ink1639.xml"/><Relationship Id="rId43" Type="http://schemas.openxmlformats.org/officeDocument/2006/relationships/customXml" Target="../ink/ink1518.xml"/><Relationship Id="rId139" Type="http://schemas.openxmlformats.org/officeDocument/2006/relationships/image" Target="../media/image1480.png"/><Relationship Id="rId290" Type="http://schemas.openxmlformats.org/officeDocument/2006/relationships/image" Target="../media/image1552.png"/><Relationship Id="rId85" Type="http://schemas.openxmlformats.org/officeDocument/2006/relationships/customXml" Target="../ink/ink1539.xml"/><Relationship Id="rId150" Type="http://schemas.openxmlformats.org/officeDocument/2006/relationships/customXml" Target="../ink/ink1573.xml"/><Relationship Id="rId192" Type="http://schemas.openxmlformats.org/officeDocument/2006/relationships/customXml" Target="../ink/ink1594.xml"/><Relationship Id="rId206" Type="http://schemas.openxmlformats.org/officeDocument/2006/relationships/customXml" Target="../ink/ink1601.xml"/><Relationship Id="rId248" Type="http://schemas.openxmlformats.org/officeDocument/2006/relationships/image" Target="../media/image1532.png"/><Relationship Id="rId12" Type="http://schemas.openxmlformats.org/officeDocument/2006/relationships/customXml" Target="../ink/ink1502.xml"/><Relationship Id="rId33" Type="http://schemas.openxmlformats.org/officeDocument/2006/relationships/customXml" Target="../ink/ink1513.xml"/><Relationship Id="rId108" Type="http://schemas.openxmlformats.org/officeDocument/2006/relationships/image" Target="../media/image1465.png"/><Relationship Id="rId129" Type="http://schemas.openxmlformats.org/officeDocument/2006/relationships/customXml" Target="../ink/ink1561.xml"/><Relationship Id="rId280" Type="http://schemas.openxmlformats.org/officeDocument/2006/relationships/image" Target="../media/image1547.png"/><Relationship Id="rId54" Type="http://schemas.openxmlformats.org/officeDocument/2006/relationships/image" Target="../media/image1438.png"/><Relationship Id="rId75" Type="http://schemas.openxmlformats.org/officeDocument/2006/relationships/customXml" Target="../ink/ink1534.xml"/><Relationship Id="rId96" Type="http://schemas.openxmlformats.org/officeDocument/2006/relationships/image" Target="../media/image1459.png"/><Relationship Id="rId140" Type="http://schemas.openxmlformats.org/officeDocument/2006/relationships/customXml" Target="../ink/ink1567.xml"/><Relationship Id="rId161" Type="http://schemas.openxmlformats.org/officeDocument/2006/relationships/image" Target="../media/image1490.png"/><Relationship Id="rId182" Type="http://schemas.openxmlformats.org/officeDocument/2006/relationships/customXml" Target="../ink/ink1589.xml"/><Relationship Id="rId217" Type="http://schemas.openxmlformats.org/officeDocument/2006/relationships/image" Target="../media/image1518.png"/><Relationship Id="rId6" Type="http://schemas.openxmlformats.org/officeDocument/2006/relationships/customXml" Target="../ink/ink1499.xml"/><Relationship Id="rId238" Type="http://schemas.openxmlformats.org/officeDocument/2006/relationships/image" Target="../media/image1527.png"/><Relationship Id="rId259" Type="http://schemas.openxmlformats.org/officeDocument/2006/relationships/customXml" Target="../ink/ink1629.xml"/><Relationship Id="rId23" Type="http://schemas.openxmlformats.org/officeDocument/2006/relationships/image" Target="../media/image1423.png"/><Relationship Id="rId119" Type="http://schemas.openxmlformats.org/officeDocument/2006/relationships/customXml" Target="../ink/ink1556.xml"/><Relationship Id="rId270" Type="http://schemas.openxmlformats.org/officeDocument/2006/relationships/image" Target="../media/image1542.png"/><Relationship Id="rId291" Type="http://schemas.openxmlformats.org/officeDocument/2006/relationships/customXml" Target="../ink/ink1645.xml"/><Relationship Id="rId44" Type="http://schemas.openxmlformats.org/officeDocument/2006/relationships/image" Target="../media/image1433.png"/><Relationship Id="rId65" Type="http://schemas.openxmlformats.org/officeDocument/2006/relationships/customXml" Target="../ink/ink1529.xml"/><Relationship Id="rId86" Type="http://schemas.openxmlformats.org/officeDocument/2006/relationships/image" Target="../media/image1454.png"/><Relationship Id="rId130" Type="http://schemas.openxmlformats.org/officeDocument/2006/relationships/image" Target="../media/image1476.png"/><Relationship Id="rId151" Type="http://schemas.openxmlformats.org/officeDocument/2006/relationships/image" Target="../media/image1485.png"/><Relationship Id="rId172" Type="http://schemas.openxmlformats.org/officeDocument/2006/relationships/customXml" Target="../ink/ink1584.xml"/><Relationship Id="rId193" Type="http://schemas.openxmlformats.org/officeDocument/2006/relationships/image" Target="../media/image1506.png"/><Relationship Id="rId207" Type="http://schemas.openxmlformats.org/officeDocument/2006/relationships/image" Target="../media/image1513.png"/><Relationship Id="rId228" Type="http://schemas.openxmlformats.org/officeDocument/2006/relationships/customXml" Target="../ink/ink1612.xml"/><Relationship Id="rId249" Type="http://schemas.openxmlformats.org/officeDocument/2006/relationships/customXml" Target="../ink/ink1623.xml"/><Relationship Id="rId13" Type="http://schemas.openxmlformats.org/officeDocument/2006/relationships/image" Target="../media/image1418.png"/><Relationship Id="rId109" Type="http://schemas.openxmlformats.org/officeDocument/2006/relationships/customXml" Target="../ink/ink1551.xml"/><Relationship Id="rId260" Type="http://schemas.openxmlformats.org/officeDocument/2006/relationships/image" Target="../media/image1537.png"/><Relationship Id="rId281" Type="http://schemas.openxmlformats.org/officeDocument/2006/relationships/customXml" Target="../ink/ink1640.xml"/><Relationship Id="rId34" Type="http://schemas.openxmlformats.org/officeDocument/2006/relationships/image" Target="../media/image1428.png"/><Relationship Id="rId55" Type="http://schemas.openxmlformats.org/officeDocument/2006/relationships/customXml" Target="../ink/ink1524.xml"/><Relationship Id="rId76" Type="http://schemas.openxmlformats.org/officeDocument/2006/relationships/image" Target="../media/image1449.png"/><Relationship Id="rId97" Type="http://schemas.openxmlformats.org/officeDocument/2006/relationships/customXml" Target="../ink/ink1545.xml"/><Relationship Id="rId120" Type="http://schemas.openxmlformats.org/officeDocument/2006/relationships/image" Target="../media/image1471.png"/><Relationship Id="rId141" Type="http://schemas.openxmlformats.org/officeDocument/2006/relationships/customXml" Target="../ink/ink1568.xml"/><Relationship Id="rId7" Type="http://schemas.openxmlformats.org/officeDocument/2006/relationships/image" Target="../media/image1416.png"/><Relationship Id="rId162" Type="http://schemas.openxmlformats.org/officeDocument/2006/relationships/customXml" Target="../ink/ink1579.xml"/><Relationship Id="rId183" Type="http://schemas.openxmlformats.org/officeDocument/2006/relationships/image" Target="../media/image1501.png"/><Relationship Id="rId218" Type="http://schemas.openxmlformats.org/officeDocument/2006/relationships/customXml" Target="../ink/ink1607.xml"/><Relationship Id="rId239" Type="http://schemas.openxmlformats.org/officeDocument/2006/relationships/customXml" Target="../ink/ink1618.xml"/><Relationship Id="rId250" Type="http://schemas.openxmlformats.org/officeDocument/2006/relationships/image" Target="../media/image1533.png"/><Relationship Id="rId271" Type="http://schemas.openxmlformats.org/officeDocument/2006/relationships/customXml" Target="../ink/ink1635.xml"/><Relationship Id="rId292" Type="http://schemas.openxmlformats.org/officeDocument/2006/relationships/image" Target="../media/image1553.png"/><Relationship Id="rId24" Type="http://schemas.openxmlformats.org/officeDocument/2006/relationships/customXml" Target="../ink/ink1508.xml"/><Relationship Id="rId45" Type="http://schemas.openxmlformats.org/officeDocument/2006/relationships/customXml" Target="../ink/ink1519.xml"/><Relationship Id="rId66" Type="http://schemas.openxmlformats.org/officeDocument/2006/relationships/image" Target="../media/image1444.png"/><Relationship Id="rId87" Type="http://schemas.openxmlformats.org/officeDocument/2006/relationships/customXml" Target="../ink/ink1540.xml"/><Relationship Id="rId110" Type="http://schemas.openxmlformats.org/officeDocument/2006/relationships/image" Target="../media/image1466.png"/><Relationship Id="rId131" Type="http://schemas.openxmlformats.org/officeDocument/2006/relationships/customXml" Target="../ink/ink1562.xml"/><Relationship Id="rId152" Type="http://schemas.openxmlformats.org/officeDocument/2006/relationships/customXml" Target="../ink/ink1574.xml"/><Relationship Id="rId173" Type="http://schemas.openxmlformats.org/officeDocument/2006/relationships/image" Target="../media/image1496.png"/><Relationship Id="rId194" Type="http://schemas.openxmlformats.org/officeDocument/2006/relationships/customXml" Target="../ink/ink1595.xml"/><Relationship Id="rId208" Type="http://schemas.openxmlformats.org/officeDocument/2006/relationships/customXml" Target="../ink/ink1602.xml"/><Relationship Id="rId229" Type="http://schemas.openxmlformats.org/officeDocument/2006/relationships/image" Target="../media/image1523.png"/><Relationship Id="rId240" Type="http://schemas.openxmlformats.org/officeDocument/2006/relationships/image" Target="../media/image1528.png"/><Relationship Id="rId261" Type="http://schemas.openxmlformats.org/officeDocument/2006/relationships/customXml" Target="../ink/ink1630.xml"/><Relationship Id="rId14" Type="http://schemas.openxmlformats.org/officeDocument/2006/relationships/customXml" Target="../ink/ink1503.xml"/><Relationship Id="rId35" Type="http://schemas.openxmlformats.org/officeDocument/2006/relationships/customXml" Target="../ink/ink1514.xml"/><Relationship Id="rId56" Type="http://schemas.openxmlformats.org/officeDocument/2006/relationships/image" Target="../media/image1439.png"/><Relationship Id="rId77" Type="http://schemas.openxmlformats.org/officeDocument/2006/relationships/customXml" Target="../ink/ink1535.xml"/><Relationship Id="rId100" Type="http://schemas.openxmlformats.org/officeDocument/2006/relationships/image" Target="../media/image1461.png"/><Relationship Id="rId282" Type="http://schemas.openxmlformats.org/officeDocument/2006/relationships/image" Target="../media/image1548.png"/><Relationship Id="rId8" Type="http://schemas.openxmlformats.org/officeDocument/2006/relationships/customXml" Target="../ink/ink1500.xml"/><Relationship Id="rId98" Type="http://schemas.openxmlformats.org/officeDocument/2006/relationships/image" Target="../media/image1460.png"/><Relationship Id="rId121" Type="http://schemas.openxmlformats.org/officeDocument/2006/relationships/customXml" Target="../ink/ink1557.xml"/><Relationship Id="rId142" Type="http://schemas.openxmlformats.org/officeDocument/2006/relationships/customXml" Target="../ink/ink1569.xml"/><Relationship Id="rId163" Type="http://schemas.openxmlformats.org/officeDocument/2006/relationships/image" Target="../media/image1491.png"/><Relationship Id="rId184" Type="http://schemas.openxmlformats.org/officeDocument/2006/relationships/customXml" Target="../ink/ink1590.xml"/><Relationship Id="rId219" Type="http://schemas.openxmlformats.org/officeDocument/2006/relationships/image" Target="../media/image1519.png"/><Relationship Id="rId230" Type="http://schemas.openxmlformats.org/officeDocument/2006/relationships/customXml" Target="../ink/ink1613.xml"/><Relationship Id="rId251" Type="http://schemas.openxmlformats.org/officeDocument/2006/relationships/customXml" Target="../ink/ink1624.xml"/><Relationship Id="rId25" Type="http://schemas.openxmlformats.org/officeDocument/2006/relationships/image" Target="../media/image1424.png"/><Relationship Id="rId46" Type="http://schemas.openxmlformats.org/officeDocument/2006/relationships/image" Target="../media/image1434.png"/><Relationship Id="rId67" Type="http://schemas.openxmlformats.org/officeDocument/2006/relationships/customXml" Target="../ink/ink1530.xml"/><Relationship Id="rId272" Type="http://schemas.openxmlformats.org/officeDocument/2006/relationships/image" Target="../media/image1543.png"/><Relationship Id="rId293" Type="http://schemas.openxmlformats.org/officeDocument/2006/relationships/customXml" Target="../ink/ink1646.xml"/><Relationship Id="rId88" Type="http://schemas.openxmlformats.org/officeDocument/2006/relationships/image" Target="../media/image1455.png"/><Relationship Id="rId111" Type="http://schemas.openxmlformats.org/officeDocument/2006/relationships/customXml" Target="../ink/ink1552.xml"/><Relationship Id="rId132" Type="http://schemas.openxmlformats.org/officeDocument/2006/relationships/image" Target="../media/image1477.png"/><Relationship Id="rId153" Type="http://schemas.openxmlformats.org/officeDocument/2006/relationships/image" Target="../media/image1486.png"/><Relationship Id="rId174" Type="http://schemas.openxmlformats.org/officeDocument/2006/relationships/customXml" Target="../ink/ink1585.xml"/><Relationship Id="rId195" Type="http://schemas.openxmlformats.org/officeDocument/2006/relationships/image" Target="../media/image1507.png"/><Relationship Id="rId209" Type="http://schemas.openxmlformats.org/officeDocument/2006/relationships/image" Target="../media/image1514.png"/><Relationship Id="rId220" Type="http://schemas.openxmlformats.org/officeDocument/2006/relationships/customXml" Target="../ink/ink1608.xml"/><Relationship Id="rId241" Type="http://schemas.openxmlformats.org/officeDocument/2006/relationships/customXml" Target="../ink/ink1619.xml"/><Relationship Id="rId15" Type="http://schemas.openxmlformats.org/officeDocument/2006/relationships/image" Target="../media/image1419.png"/><Relationship Id="rId36" Type="http://schemas.openxmlformats.org/officeDocument/2006/relationships/image" Target="../media/image1429.png"/><Relationship Id="rId57" Type="http://schemas.openxmlformats.org/officeDocument/2006/relationships/customXml" Target="../ink/ink1525.xml"/><Relationship Id="rId262" Type="http://schemas.openxmlformats.org/officeDocument/2006/relationships/image" Target="../media/image1538.png"/><Relationship Id="rId283" Type="http://schemas.openxmlformats.org/officeDocument/2006/relationships/customXml" Target="../ink/ink1641.xml"/><Relationship Id="rId78" Type="http://schemas.openxmlformats.org/officeDocument/2006/relationships/image" Target="../media/image1450.png"/><Relationship Id="rId99" Type="http://schemas.openxmlformats.org/officeDocument/2006/relationships/customXml" Target="../ink/ink1546.xml"/><Relationship Id="rId101" Type="http://schemas.openxmlformats.org/officeDocument/2006/relationships/customXml" Target="../ink/ink1547.xml"/><Relationship Id="rId122" Type="http://schemas.openxmlformats.org/officeDocument/2006/relationships/image" Target="../media/image1472.png"/><Relationship Id="rId143" Type="http://schemas.openxmlformats.org/officeDocument/2006/relationships/image" Target="../media/image1481.png"/><Relationship Id="rId164" Type="http://schemas.openxmlformats.org/officeDocument/2006/relationships/customXml" Target="../ink/ink1580.xml"/><Relationship Id="rId185" Type="http://schemas.openxmlformats.org/officeDocument/2006/relationships/image" Target="../media/image1502.png"/><Relationship Id="rId9" Type="http://schemas.openxmlformats.org/officeDocument/2006/relationships/image" Target="../media/image1417.png"/><Relationship Id="rId210" Type="http://schemas.openxmlformats.org/officeDocument/2006/relationships/customXml" Target="../ink/ink1603.xml"/><Relationship Id="rId26" Type="http://schemas.openxmlformats.org/officeDocument/2006/relationships/customXml" Target="../ink/ink1509.xml"/><Relationship Id="rId231" Type="http://schemas.openxmlformats.org/officeDocument/2006/relationships/image" Target="../media/image1524.png"/><Relationship Id="rId252" Type="http://schemas.openxmlformats.org/officeDocument/2006/relationships/customXml" Target="../ink/ink1625.xml"/><Relationship Id="rId273" Type="http://schemas.openxmlformats.org/officeDocument/2006/relationships/customXml" Target="../ink/ink1636.xml"/><Relationship Id="rId294" Type="http://schemas.openxmlformats.org/officeDocument/2006/relationships/image" Target="../media/image1554.png"/><Relationship Id="rId47" Type="http://schemas.openxmlformats.org/officeDocument/2006/relationships/customXml" Target="../ink/ink1520.xml"/><Relationship Id="rId68" Type="http://schemas.openxmlformats.org/officeDocument/2006/relationships/image" Target="../media/image1445.png"/><Relationship Id="rId89" Type="http://schemas.openxmlformats.org/officeDocument/2006/relationships/customXml" Target="../ink/ink1541.xml"/><Relationship Id="rId112" Type="http://schemas.openxmlformats.org/officeDocument/2006/relationships/image" Target="../media/image1467.png"/><Relationship Id="rId133" Type="http://schemas.openxmlformats.org/officeDocument/2006/relationships/customXml" Target="../ink/ink1563.xml"/><Relationship Id="rId154" Type="http://schemas.openxmlformats.org/officeDocument/2006/relationships/customXml" Target="../ink/ink1575.xml"/><Relationship Id="rId175" Type="http://schemas.openxmlformats.org/officeDocument/2006/relationships/image" Target="../media/image1497.png"/><Relationship Id="rId196" Type="http://schemas.openxmlformats.org/officeDocument/2006/relationships/customXml" Target="../ink/ink1596.xml"/><Relationship Id="rId200" Type="http://schemas.openxmlformats.org/officeDocument/2006/relationships/customXml" Target="../ink/ink1598.xml"/><Relationship Id="rId16" Type="http://schemas.openxmlformats.org/officeDocument/2006/relationships/customXml" Target="../ink/ink1504.xml"/><Relationship Id="rId221" Type="http://schemas.openxmlformats.org/officeDocument/2006/relationships/image" Target="../media/image1520.png"/><Relationship Id="rId242" Type="http://schemas.openxmlformats.org/officeDocument/2006/relationships/image" Target="../media/image1529.png"/><Relationship Id="rId263" Type="http://schemas.openxmlformats.org/officeDocument/2006/relationships/customXml" Target="../ink/ink1631.xml"/><Relationship Id="rId284" Type="http://schemas.openxmlformats.org/officeDocument/2006/relationships/image" Target="../media/image1549.png"/><Relationship Id="rId37" Type="http://schemas.openxmlformats.org/officeDocument/2006/relationships/customXml" Target="../ink/ink1515.xml"/><Relationship Id="rId58" Type="http://schemas.openxmlformats.org/officeDocument/2006/relationships/image" Target="../media/image1440.png"/><Relationship Id="rId79" Type="http://schemas.openxmlformats.org/officeDocument/2006/relationships/customXml" Target="../ink/ink1536.xml"/><Relationship Id="rId102" Type="http://schemas.openxmlformats.org/officeDocument/2006/relationships/image" Target="../media/image1462.png"/><Relationship Id="rId123" Type="http://schemas.openxmlformats.org/officeDocument/2006/relationships/customXml" Target="../ink/ink1558.xml"/><Relationship Id="rId144" Type="http://schemas.openxmlformats.org/officeDocument/2006/relationships/customXml" Target="../ink/ink1570.xml"/><Relationship Id="rId90" Type="http://schemas.openxmlformats.org/officeDocument/2006/relationships/image" Target="../media/image1456.png"/><Relationship Id="rId165" Type="http://schemas.openxmlformats.org/officeDocument/2006/relationships/image" Target="../media/image1492.png"/><Relationship Id="rId186" Type="http://schemas.openxmlformats.org/officeDocument/2006/relationships/customXml" Target="../ink/ink1591.xml"/><Relationship Id="rId211" Type="http://schemas.openxmlformats.org/officeDocument/2006/relationships/image" Target="../media/image1515.png"/><Relationship Id="rId232" Type="http://schemas.openxmlformats.org/officeDocument/2006/relationships/customXml" Target="../ink/ink1614.xml"/><Relationship Id="rId253" Type="http://schemas.openxmlformats.org/officeDocument/2006/relationships/image" Target="../media/image1534.png"/><Relationship Id="rId274" Type="http://schemas.openxmlformats.org/officeDocument/2006/relationships/image" Target="../media/image1544.png"/><Relationship Id="rId295" Type="http://schemas.openxmlformats.org/officeDocument/2006/relationships/customXml" Target="../ink/ink1647.xml"/><Relationship Id="rId27" Type="http://schemas.openxmlformats.org/officeDocument/2006/relationships/image" Target="../media/image1425.png"/><Relationship Id="rId48" Type="http://schemas.openxmlformats.org/officeDocument/2006/relationships/image" Target="../media/image1435.png"/><Relationship Id="rId69" Type="http://schemas.openxmlformats.org/officeDocument/2006/relationships/customXml" Target="../ink/ink1531.xml"/><Relationship Id="rId113" Type="http://schemas.openxmlformats.org/officeDocument/2006/relationships/customXml" Target="../ink/ink1553.xml"/><Relationship Id="rId134" Type="http://schemas.openxmlformats.org/officeDocument/2006/relationships/image" Target="../media/image1478.png"/><Relationship Id="rId80" Type="http://schemas.openxmlformats.org/officeDocument/2006/relationships/image" Target="../media/image1451.png"/><Relationship Id="rId155" Type="http://schemas.openxmlformats.org/officeDocument/2006/relationships/image" Target="../media/image1487.png"/><Relationship Id="rId176" Type="http://schemas.openxmlformats.org/officeDocument/2006/relationships/customXml" Target="../ink/ink1586.xml"/><Relationship Id="rId197" Type="http://schemas.openxmlformats.org/officeDocument/2006/relationships/image" Target="../media/image1508.png"/><Relationship Id="rId201" Type="http://schemas.openxmlformats.org/officeDocument/2006/relationships/image" Target="../media/image1510.png"/><Relationship Id="rId222" Type="http://schemas.openxmlformats.org/officeDocument/2006/relationships/customXml" Target="../ink/ink1609.xml"/><Relationship Id="rId243" Type="http://schemas.openxmlformats.org/officeDocument/2006/relationships/customXml" Target="../ink/ink1620.xml"/><Relationship Id="rId264" Type="http://schemas.openxmlformats.org/officeDocument/2006/relationships/image" Target="../media/image1539.png"/><Relationship Id="rId285" Type="http://schemas.openxmlformats.org/officeDocument/2006/relationships/customXml" Target="../ink/ink1642.xml"/><Relationship Id="rId17" Type="http://schemas.openxmlformats.org/officeDocument/2006/relationships/image" Target="../media/image1420.png"/><Relationship Id="rId38" Type="http://schemas.openxmlformats.org/officeDocument/2006/relationships/image" Target="../media/image1430.png"/><Relationship Id="rId59" Type="http://schemas.openxmlformats.org/officeDocument/2006/relationships/customXml" Target="../ink/ink1526.xml"/><Relationship Id="rId103" Type="http://schemas.openxmlformats.org/officeDocument/2006/relationships/customXml" Target="../ink/ink1548.xml"/><Relationship Id="rId124" Type="http://schemas.openxmlformats.org/officeDocument/2006/relationships/image" Target="../media/image1473.png"/><Relationship Id="rId70" Type="http://schemas.openxmlformats.org/officeDocument/2006/relationships/image" Target="../media/image1446.png"/><Relationship Id="rId91" Type="http://schemas.openxmlformats.org/officeDocument/2006/relationships/customXml" Target="../ink/ink1542.xml"/><Relationship Id="rId145" Type="http://schemas.openxmlformats.org/officeDocument/2006/relationships/image" Target="../media/image1482.png"/><Relationship Id="rId166" Type="http://schemas.openxmlformats.org/officeDocument/2006/relationships/customXml" Target="../ink/ink1581.xml"/><Relationship Id="rId187" Type="http://schemas.openxmlformats.org/officeDocument/2006/relationships/image" Target="../media/image15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04.xml"/><Relationship Id="rId233" Type="http://schemas.openxmlformats.org/officeDocument/2006/relationships/image" Target="../media/image1525.png"/><Relationship Id="rId254" Type="http://schemas.openxmlformats.org/officeDocument/2006/relationships/customXml" Target="../ink/ink1626.xml"/><Relationship Id="rId28" Type="http://schemas.openxmlformats.org/officeDocument/2006/relationships/customXml" Target="../ink/ink1510.xml"/><Relationship Id="rId49" Type="http://schemas.openxmlformats.org/officeDocument/2006/relationships/customXml" Target="../ink/ink1521.xml"/><Relationship Id="rId114" Type="http://schemas.openxmlformats.org/officeDocument/2006/relationships/image" Target="../media/image1468.png"/><Relationship Id="rId275" Type="http://schemas.openxmlformats.org/officeDocument/2006/relationships/customXml" Target="../ink/ink1637.xml"/><Relationship Id="rId296" Type="http://schemas.openxmlformats.org/officeDocument/2006/relationships/image" Target="../media/image1555.png"/><Relationship Id="rId60" Type="http://schemas.openxmlformats.org/officeDocument/2006/relationships/image" Target="../media/image1441.png"/><Relationship Id="rId81" Type="http://schemas.openxmlformats.org/officeDocument/2006/relationships/customXml" Target="../ink/ink1537.xml"/><Relationship Id="rId135" Type="http://schemas.openxmlformats.org/officeDocument/2006/relationships/customXml" Target="../ink/ink1564.xml"/><Relationship Id="rId156" Type="http://schemas.openxmlformats.org/officeDocument/2006/relationships/customXml" Target="../ink/ink1576.xml"/><Relationship Id="rId177" Type="http://schemas.openxmlformats.org/officeDocument/2006/relationships/image" Target="../media/image1498.png"/><Relationship Id="rId198" Type="http://schemas.openxmlformats.org/officeDocument/2006/relationships/customXml" Target="../ink/ink1597.xml"/><Relationship Id="rId202" Type="http://schemas.openxmlformats.org/officeDocument/2006/relationships/customXml" Target="../ink/ink1599.xml"/><Relationship Id="rId223" Type="http://schemas.openxmlformats.org/officeDocument/2006/relationships/image" Target="../media/image1521.png"/><Relationship Id="rId244" Type="http://schemas.openxmlformats.org/officeDocument/2006/relationships/image" Target="../media/image1530.png"/><Relationship Id="rId18" Type="http://schemas.openxmlformats.org/officeDocument/2006/relationships/customXml" Target="../ink/ink1505.xml"/><Relationship Id="rId39" Type="http://schemas.openxmlformats.org/officeDocument/2006/relationships/customXml" Target="../ink/ink1516.xml"/><Relationship Id="rId265" Type="http://schemas.openxmlformats.org/officeDocument/2006/relationships/customXml" Target="../ink/ink1632.xml"/><Relationship Id="rId286" Type="http://schemas.openxmlformats.org/officeDocument/2006/relationships/image" Target="../media/image1550.png"/><Relationship Id="rId50" Type="http://schemas.openxmlformats.org/officeDocument/2006/relationships/image" Target="../media/image1436.png"/><Relationship Id="rId104" Type="http://schemas.openxmlformats.org/officeDocument/2006/relationships/image" Target="../media/image1463.png"/><Relationship Id="rId125" Type="http://schemas.openxmlformats.org/officeDocument/2006/relationships/customXml" Target="../ink/ink1559.xml"/><Relationship Id="rId146" Type="http://schemas.openxmlformats.org/officeDocument/2006/relationships/customXml" Target="../ink/ink1571.xml"/><Relationship Id="rId167" Type="http://schemas.openxmlformats.org/officeDocument/2006/relationships/image" Target="../media/image1493.png"/><Relationship Id="rId188" Type="http://schemas.openxmlformats.org/officeDocument/2006/relationships/customXml" Target="../ink/ink1592.xml"/><Relationship Id="rId71" Type="http://schemas.openxmlformats.org/officeDocument/2006/relationships/customXml" Target="../ink/ink1532.xml"/><Relationship Id="rId92" Type="http://schemas.openxmlformats.org/officeDocument/2006/relationships/image" Target="../media/image1457.png"/><Relationship Id="rId213" Type="http://schemas.openxmlformats.org/officeDocument/2006/relationships/image" Target="../media/image1516.png"/><Relationship Id="rId234" Type="http://schemas.openxmlformats.org/officeDocument/2006/relationships/customXml" Target="../ink/ink1615.xml"/><Relationship Id="rId2" Type="http://schemas.openxmlformats.org/officeDocument/2006/relationships/customXml" Target="../ink/ink1497.xml"/><Relationship Id="rId29" Type="http://schemas.openxmlformats.org/officeDocument/2006/relationships/image" Target="../media/image1426.png"/><Relationship Id="rId255" Type="http://schemas.openxmlformats.org/officeDocument/2006/relationships/customXml" Target="../ink/ink1627.xml"/><Relationship Id="rId276" Type="http://schemas.openxmlformats.org/officeDocument/2006/relationships/image" Target="../media/image1545.png"/><Relationship Id="rId40" Type="http://schemas.openxmlformats.org/officeDocument/2006/relationships/image" Target="../media/image1431.png"/><Relationship Id="rId115" Type="http://schemas.openxmlformats.org/officeDocument/2006/relationships/customXml" Target="../ink/ink1554.xml"/><Relationship Id="rId136" Type="http://schemas.openxmlformats.org/officeDocument/2006/relationships/image" Target="../media/image1479.png"/><Relationship Id="rId157" Type="http://schemas.openxmlformats.org/officeDocument/2006/relationships/image" Target="../media/image1488.png"/><Relationship Id="rId178" Type="http://schemas.openxmlformats.org/officeDocument/2006/relationships/customXml" Target="../ink/ink1587.xml"/><Relationship Id="rId61" Type="http://schemas.openxmlformats.org/officeDocument/2006/relationships/customXml" Target="../ink/ink1527.xml"/><Relationship Id="rId82" Type="http://schemas.openxmlformats.org/officeDocument/2006/relationships/image" Target="../media/image1452.png"/><Relationship Id="rId199" Type="http://schemas.openxmlformats.org/officeDocument/2006/relationships/image" Target="../media/image1509.png"/><Relationship Id="rId203" Type="http://schemas.openxmlformats.org/officeDocument/2006/relationships/image" Target="../media/image1511.png"/><Relationship Id="rId19" Type="http://schemas.openxmlformats.org/officeDocument/2006/relationships/image" Target="../media/image1421.png"/><Relationship Id="rId224" Type="http://schemas.openxmlformats.org/officeDocument/2006/relationships/customXml" Target="../ink/ink1610.xml"/><Relationship Id="rId245" Type="http://schemas.openxmlformats.org/officeDocument/2006/relationships/customXml" Target="../ink/ink1621.xml"/><Relationship Id="rId266" Type="http://schemas.openxmlformats.org/officeDocument/2006/relationships/image" Target="../media/image1540.png"/><Relationship Id="rId287" Type="http://schemas.openxmlformats.org/officeDocument/2006/relationships/customXml" Target="../ink/ink1643.xml"/><Relationship Id="rId30" Type="http://schemas.openxmlformats.org/officeDocument/2006/relationships/customXml" Target="../ink/ink1511.xml"/><Relationship Id="rId105" Type="http://schemas.openxmlformats.org/officeDocument/2006/relationships/customXml" Target="../ink/ink1549.xml"/><Relationship Id="rId126" Type="http://schemas.openxmlformats.org/officeDocument/2006/relationships/image" Target="../media/image1474.png"/><Relationship Id="rId147" Type="http://schemas.openxmlformats.org/officeDocument/2006/relationships/image" Target="../media/image1483.png"/><Relationship Id="rId168" Type="http://schemas.openxmlformats.org/officeDocument/2006/relationships/customXml" Target="../ink/ink1582.xml"/><Relationship Id="rId51" Type="http://schemas.openxmlformats.org/officeDocument/2006/relationships/customXml" Target="../ink/ink1522.xml"/><Relationship Id="rId72" Type="http://schemas.openxmlformats.org/officeDocument/2006/relationships/image" Target="../media/image1447.png"/><Relationship Id="rId93" Type="http://schemas.openxmlformats.org/officeDocument/2006/relationships/customXml" Target="../ink/ink1543.xml"/><Relationship Id="rId189" Type="http://schemas.openxmlformats.org/officeDocument/2006/relationships/image" Target="../media/image1504.png"/><Relationship Id="rId3" Type="http://schemas.openxmlformats.org/officeDocument/2006/relationships/image" Target="../media/image1414.png"/><Relationship Id="rId214" Type="http://schemas.openxmlformats.org/officeDocument/2006/relationships/customXml" Target="../ink/ink1605.xml"/><Relationship Id="rId235" Type="http://schemas.openxmlformats.org/officeDocument/2006/relationships/image" Target="../media/image1526.png"/><Relationship Id="rId256" Type="http://schemas.openxmlformats.org/officeDocument/2006/relationships/image" Target="../media/image1535.png"/><Relationship Id="rId277" Type="http://schemas.openxmlformats.org/officeDocument/2006/relationships/customXml" Target="../ink/ink1638.xml"/><Relationship Id="rId116" Type="http://schemas.openxmlformats.org/officeDocument/2006/relationships/image" Target="../media/image1469.png"/><Relationship Id="rId137" Type="http://schemas.openxmlformats.org/officeDocument/2006/relationships/customXml" Target="../ink/ink1565.xml"/><Relationship Id="rId158" Type="http://schemas.openxmlformats.org/officeDocument/2006/relationships/customXml" Target="../ink/ink1577.xml"/><Relationship Id="rId20" Type="http://schemas.openxmlformats.org/officeDocument/2006/relationships/customXml" Target="../ink/ink1506.xml"/><Relationship Id="rId41" Type="http://schemas.openxmlformats.org/officeDocument/2006/relationships/customXml" Target="../ink/ink1517.xml"/><Relationship Id="rId62" Type="http://schemas.openxmlformats.org/officeDocument/2006/relationships/image" Target="../media/image1442.png"/><Relationship Id="rId83" Type="http://schemas.openxmlformats.org/officeDocument/2006/relationships/customXml" Target="../ink/ink1538.xml"/><Relationship Id="rId179" Type="http://schemas.openxmlformats.org/officeDocument/2006/relationships/image" Target="../media/image1499.png"/><Relationship Id="rId190" Type="http://schemas.openxmlformats.org/officeDocument/2006/relationships/customXml" Target="../ink/ink1593.xml"/><Relationship Id="rId204" Type="http://schemas.openxmlformats.org/officeDocument/2006/relationships/customXml" Target="../ink/ink1600.xml"/><Relationship Id="rId225" Type="http://schemas.openxmlformats.org/officeDocument/2006/relationships/image" Target="../media/image1049.png"/><Relationship Id="rId246" Type="http://schemas.openxmlformats.org/officeDocument/2006/relationships/image" Target="../media/image1531.png"/><Relationship Id="rId267" Type="http://schemas.openxmlformats.org/officeDocument/2006/relationships/customXml" Target="../ink/ink1633.xml"/><Relationship Id="rId288" Type="http://schemas.openxmlformats.org/officeDocument/2006/relationships/image" Target="../media/image1551.png"/><Relationship Id="rId106" Type="http://schemas.openxmlformats.org/officeDocument/2006/relationships/image" Target="../media/image1464.png"/><Relationship Id="rId127" Type="http://schemas.openxmlformats.org/officeDocument/2006/relationships/customXml" Target="../ink/ink1560.xml"/><Relationship Id="rId10" Type="http://schemas.openxmlformats.org/officeDocument/2006/relationships/customXml" Target="../ink/ink1501.xml"/><Relationship Id="rId31" Type="http://schemas.openxmlformats.org/officeDocument/2006/relationships/customXml" Target="../ink/ink1512.xml"/><Relationship Id="rId52" Type="http://schemas.openxmlformats.org/officeDocument/2006/relationships/image" Target="../media/image1437.png"/><Relationship Id="rId73" Type="http://schemas.openxmlformats.org/officeDocument/2006/relationships/customXml" Target="../ink/ink1533.xml"/><Relationship Id="rId94" Type="http://schemas.openxmlformats.org/officeDocument/2006/relationships/image" Target="../media/image1458.png"/><Relationship Id="rId148" Type="http://schemas.openxmlformats.org/officeDocument/2006/relationships/customXml" Target="../ink/ink1572.xml"/><Relationship Id="rId169" Type="http://schemas.openxmlformats.org/officeDocument/2006/relationships/image" Target="../media/image1494.png"/><Relationship Id="rId4" Type="http://schemas.openxmlformats.org/officeDocument/2006/relationships/customXml" Target="../ink/ink1498.xml"/><Relationship Id="rId180" Type="http://schemas.openxmlformats.org/officeDocument/2006/relationships/customXml" Target="../ink/ink1588.xml"/><Relationship Id="rId215" Type="http://schemas.openxmlformats.org/officeDocument/2006/relationships/image" Target="../media/image1517.png"/><Relationship Id="rId236" Type="http://schemas.openxmlformats.org/officeDocument/2006/relationships/customXml" Target="../ink/ink1616.xml"/><Relationship Id="rId257" Type="http://schemas.openxmlformats.org/officeDocument/2006/relationships/customXml" Target="../ink/ink1628.xml"/><Relationship Id="rId278" Type="http://schemas.openxmlformats.org/officeDocument/2006/relationships/image" Target="../media/image1546.png"/><Relationship Id="rId42" Type="http://schemas.openxmlformats.org/officeDocument/2006/relationships/image" Target="../media/image1432.png"/><Relationship Id="rId84" Type="http://schemas.openxmlformats.org/officeDocument/2006/relationships/image" Target="../media/image1453.png"/><Relationship Id="rId138" Type="http://schemas.openxmlformats.org/officeDocument/2006/relationships/customXml" Target="../ink/ink1566.xml"/><Relationship Id="rId191" Type="http://schemas.openxmlformats.org/officeDocument/2006/relationships/image" Target="../media/image1505.png"/><Relationship Id="rId205" Type="http://schemas.openxmlformats.org/officeDocument/2006/relationships/image" Target="../media/image1512.png"/><Relationship Id="rId247" Type="http://schemas.openxmlformats.org/officeDocument/2006/relationships/customXml" Target="../ink/ink1622.xml"/><Relationship Id="rId107" Type="http://schemas.openxmlformats.org/officeDocument/2006/relationships/customXml" Target="../ink/ink1550.xml"/><Relationship Id="rId289" Type="http://schemas.openxmlformats.org/officeDocument/2006/relationships/customXml" Target="../ink/ink1644.xml"/><Relationship Id="rId11" Type="http://schemas.openxmlformats.org/officeDocument/2006/relationships/image" Target="../media/image675.png"/><Relationship Id="rId53" Type="http://schemas.openxmlformats.org/officeDocument/2006/relationships/customXml" Target="../ink/ink1523.xml"/><Relationship Id="rId149" Type="http://schemas.openxmlformats.org/officeDocument/2006/relationships/image" Target="../media/image1484.png"/><Relationship Id="rId95" Type="http://schemas.openxmlformats.org/officeDocument/2006/relationships/customXml" Target="../ink/ink1544.xml"/><Relationship Id="rId160" Type="http://schemas.openxmlformats.org/officeDocument/2006/relationships/customXml" Target="../ink/ink1578.xml"/><Relationship Id="rId216" Type="http://schemas.openxmlformats.org/officeDocument/2006/relationships/customXml" Target="../ink/ink1606.xml"/><Relationship Id="rId258" Type="http://schemas.openxmlformats.org/officeDocument/2006/relationships/image" Target="../media/image1536.png"/><Relationship Id="rId22" Type="http://schemas.openxmlformats.org/officeDocument/2006/relationships/customXml" Target="../ink/ink1507.xml"/><Relationship Id="rId64" Type="http://schemas.openxmlformats.org/officeDocument/2006/relationships/image" Target="../media/image1443.png"/><Relationship Id="rId118" Type="http://schemas.openxmlformats.org/officeDocument/2006/relationships/image" Target="../media/image1470.png"/><Relationship Id="rId171" Type="http://schemas.openxmlformats.org/officeDocument/2006/relationships/image" Target="../media/image1495.png"/><Relationship Id="rId227" Type="http://schemas.openxmlformats.org/officeDocument/2006/relationships/image" Target="../media/image1522.png"/><Relationship Id="rId269" Type="http://schemas.openxmlformats.org/officeDocument/2006/relationships/customXml" Target="../ink/ink163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67.png"/><Relationship Id="rId117" Type="http://schemas.openxmlformats.org/officeDocument/2006/relationships/customXml" Target="../ink/ink1705.xml"/><Relationship Id="rId21" Type="http://schemas.openxmlformats.org/officeDocument/2006/relationships/customXml" Target="../ink/ink1657.xml"/><Relationship Id="rId42" Type="http://schemas.openxmlformats.org/officeDocument/2006/relationships/image" Target="../media/image1575.png"/><Relationship Id="rId47" Type="http://schemas.openxmlformats.org/officeDocument/2006/relationships/customXml" Target="../ink/ink1670.xml"/><Relationship Id="rId63" Type="http://schemas.openxmlformats.org/officeDocument/2006/relationships/customXml" Target="../ink/ink1678.xml"/><Relationship Id="rId68" Type="http://schemas.openxmlformats.org/officeDocument/2006/relationships/image" Target="../media/image1588.png"/><Relationship Id="rId84" Type="http://schemas.openxmlformats.org/officeDocument/2006/relationships/image" Target="../media/image1596.png"/><Relationship Id="rId89" Type="http://schemas.openxmlformats.org/officeDocument/2006/relationships/customXml" Target="../ink/ink1691.xml"/><Relationship Id="rId112" Type="http://schemas.openxmlformats.org/officeDocument/2006/relationships/image" Target="../media/image1610.png"/><Relationship Id="rId16" Type="http://schemas.openxmlformats.org/officeDocument/2006/relationships/image" Target="../media/image1562.png"/><Relationship Id="rId107" Type="http://schemas.openxmlformats.org/officeDocument/2006/relationships/customXml" Target="../ink/ink1700.xml"/><Relationship Id="rId11" Type="http://schemas.openxmlformats.org/officeDocument/2006/relationships/customXml" Target="../ink/ink1652.xml"/><Relationship Id="rId32" Type="http://schemas.openxmlformats.org/officeDocument/2006/relationships/image" Target="../media/image1570.png"/><Relationship Id="rId37" Type="http://schemas.openxmlformats.org/officeDocument/2006/relationships/customXml" Target="../ink/ink1665.xml"/><Relationship Id="rId53" Type="http://schemas.openxmlformats.org/officeDocument/2006/relationships/customXml" Target="../ink/ink1673.xml"/><Relationship Id="rId58" Type="http://schemas.openxmlformats.org/officeDocument/2006/relationships/image" Target="../media/image1583.png"/><Relationship Id="rId74" Type="http://schemas.openxmlformats.org/officeDocument/2006/relationships/image" Target="../media/image1591.png"/><Relationship Id="rId79" Type="http://schemas.openxmlformats.org/officeDocument/2006/relationships/customXml" Target="../ink/ink1686.xml"/><Relationship Id="rId102" Type="http://schemas.openxmlformats.org/officeDocument/2006/relationships/image" Target="../media/image1605.png"/><Relationship Id="rId5" Type="http://schemas.openxmlformats.org/officeDocument/2006/relationships/customXml" Target="../ink/ink1649.xml"/><Relationship Id="rId90" Type="http://schemas.openxmlformats.org/officeDocument/2006/relationships/image" Target="../media/image1599.png"/><Relationship Id="rId95" Type="http://schemas.openxmlformats.org/officeDocument/2006/relationships/customXml" Target="../ink/ink1694.xml"/><Relationship Id="rId22" Type="http://schemas.openxmlformats.org/officeDocument/2006/relationships/image" Target="../media/image1565.png"/><Relationship Id="rId27" Type="http://schemas.openxmlformats.org/officeDocument/2006/relationships/customXml" Target="../ink/ink1660.xml"/><Relationship Id="rId43" Type="http://schemas.openxmlformats.org/officeDocument/2006/relationships/customXml" Target="../ink/ink1668.xml"/><Relationship Id="rId48" Type="http://schemas.openxmlformats.org/officeDocument/2006/relationships/image" Target="../media/image1578.png"/><Relationship Id="rId64" Type="http://schemas.openxmlformats.org/officeDocument/2006/relationships/image" Target="../media/image1586.png"/><Relationship Id="rId69" Type="http://schemas.openxmlformats.org/officeDocument/2006/relationships/customXml" Target="../ink/ink1681.xml"/><Relationship Id="rId113" Type="http://schemas.openxmlformats.org/officeDocument/2006/relationships/customXml" Target="../ink/ink1703.xml"/><Relationship Id="rId118" Type="http://schemas.openxmlformats.org/officeDocument/2006/relationships/image" Target="../media/image906.png"/><Relationship Id="rId80" Type="http://schemas.openxmlformats.org/officeDocument/2006/relationships/image" Target="../media/image1594.png"/><Relationship Id="rId85" Type="http://schemas.openxmlformats.org/officeDocument/2006/relationships/customXml" Target="../ink/ink1689.xml"/><Relationship Id="rId12" Type="http://schemas.openxmlformats.org/officeDocument/2006/relationships/image" Target="../media/image1560.png"/><Relationship Id="rId17" Type="http://schemas.openxmlformats.org/officeDocument/2006/relationships/customXml" Target="../ink/ink1655.xml"/><Relationship Id="rId33" Type="http://schemas.openxmlformats.org/officeDocument/2006/relationships/customXml" Target="../ink/ink1663.xml"/><Relationship Id="rId38" Type="http://schemas.openxmlformats.org/officeDocument/2006/relationships/image" Target="../media/image1573.png"/><Relationship Id="rId59" Type="http://schemas.openxmlformats.org/officeDocument/2006/relationships/customXml" Target="../ink/ink1676.xml"/><Relationship Id="rId103" Type="http://schemas.openxmlformats.org/officeDocument/2006/relationships/customXml" Target="../ink/ink1698.xml"/><Relationship Id="rId108" Type="http://schemas.openxmlformats.org/officeDocument/2006/relationships/image" Target="../media/image1608.png"/><Relationship Id="rId54" Type="http://schemas.openxmlformats.org/officeDocument/2006/relationships/image" Target="../media/image1581.png"/><Relationship Id="rId70" Type="http://schemas.openxmlformats.org/officeDocument/2006/relationships/image" Target="../media/image1589.png"/><Relationship Id="rId75" Type="http://schemas.openxmlformats.org/officeDocument/2006/relationships/customXml" Target="../ink/ink1684.xml"/><Relationship Id="rId91" Type="http://schemas.openxmlformats.org/officeDocument/2006/relationships/customXml" Target="../ink/ink1692.xml"/><Relationship Id="rId96" Type="http://schemas.openxmlformats.org/officeDocument/2006/relationships/image" Target="../media/image16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7.png"/><Relationship Id="rId23" Type="http://schemas.openxmlformats.org/officeDocument/2006/relationships/customXml" Target="../ink/ink1658.xml"/><Relationship Id="rId28" Type="http://schemas.openxmlformats.org/officeDocument/2006/relationships/image" Target="../media/image1568.png"/><Relationship Id="rId49" Type="http://schemas.openxmlformats.org/officeDocument/2006/relationships/customXml" Target="../ink/ink1671.xml"/><Relationship Id="rId114" Type="http://schemas.openxmlformats.org/officeDocument/2006/relationships/image" Target="../media/image1611.png"/><Relationship Id="rId119" Type="http://schemas.openxmlformats.org/officeDocument/2006/relationships/customXml" Target="../ink/ink1706.xml"/><Relationship Id="rId44" Type="http://schemas.openxmlformats.org/officeDocument/2006/relationships/image" Target="../media/image1576.png"/><Relationship Id="rId60" Type="http://schemas.openxmlformats.org/officeDocument/2006/relationships/image" Target="../media/image1584.png"/><Relationship Id="rId65" Type="http://schemas.openxmlformats.org/officeDocument/2006/relationships/customXml" Target="../ink/ink1679.xml"/><Relationship Id="rId81" Type="http://schemas.openxmlformats.org/officeDocument/2006/relationships/customXml" Target="../ink/ink1687.xml"/><Relationship Id="rId86" Type="http://schemas.openxmlformats.org/officeDocument/2006/relationships/image" Target="../media/image1597.png"/><Relationship Id="rId4" Type="http://schemas.openxmlformats.org/officeDocument/2006/relationships/image" Target="../media/image1049.png"/><Relationship Id="rId9" Type="http://schemas.openxmlformats.org/officeDocument/2006/relationships/customXml" Target="../ink/ink1651.xml"/><Relationship Id="rId13" Type="http://schemas.openxmlformats.org/officeDocument/2006/relationships/customXml" Target="../ink/ink1653.xml"/><Relationship Id="rId18" Type="http://schemas.openxmlformats.org/officeDocument/2006/relationships/image" Target="../media/image1563.png"/><Relationship Id="rId39" Type="http://schemas.openxmlformats.org/officeDocument/2006/relationships/customXml" Target="../ink/ink1666.xml"/><Relationship Id="rId109" Type="http://schemas.openxmlformats.org/officeDocument/2006/relationships/customXml" Target="../ink/ink1701.xml"/><Relationship Id="rId34" Type="http://schemas.openxmlformats.org/officeDocument/2006/relationships/image" Target="../media/image1571.png"/><Relationship Id="rId50" Type="http://schemas.openxmlformats.org/officeDocument/2006/relationships/image" Target="../media/image1579.png"/><Relationship Id="rId55" Type="http://schemas.openxmlformats.org/officeDocument/2006/relationships/customXml" Target="../ink/ink1674.xml"/><Relationship Id="rId76" Type="http://schemas.openxmlformats.org/officeDocument/2006/relationships/image" Target="../media/image1592.png"/><Relationship Id="rId97" Type="http://schemas.openxmlformats.org/officeDocument/2006/relationships/customXml" Target="../ink/ink1695.xml"/><Relationship Id="rId104" Type="http://schemas.openxmlformats.org/officeDocument/2006/relationships/image" Target="../media/image1606.png"/><Relationship Id="rId120" Type="http://schemas.openxmlformats.org/officeDocument/2006/relationships/image" Target="../media/image1613.png"/><Relationship Id="rId7" Type="http://schemas.openxmlformats.org/officeDocument/2006/relationships/customXml" Target="../ink/ink1650.xml"/><Relationship Id="rId71" Type="http://schemas.openxmlformats.org/officeDocument/2006/relationships/customXml" Target="../ink/ink1682.xml"/><Relationship Id="rId92" Type="http://schemas.openxmlformats.org/officeDocument/2006/relationships/image" Target="../media/image1600.png"/><Relationship Id="rId2" Type="http://schemas.openxmlformats.org/officeDocument/2006/relationships/image" Target="../media/image3.emf"/><Relationship Id="rId29" Type="http://schemas.openxmlformats.org/officeDocument/2006/relationships/customXml" Target="../ink/ink1661.xml"/><Relationship Id="rId24" Type="http://schemas.openxmlformats.org/officeDocument/2006/relationships/image" Target="../media/image1566.png"/><Relationship Id="rId40" Type="http://schemas.openxmlformats.org/officeDocument/2006/relationships/image" Target="../media/image1574.png"/><Relationship Id="rId45" Type="http://schemas.openxmlformats.org/officeDocument/2006/relationships/customXml" Target="../ink/ink1669.xml"/><Relationship Id="rId66" Type="http://schemas.openxmlformats.org/officeDocument/2006/relationships/image" Target="../media/image1587.png"/><Relationship Id="rId87" Type="http://schemas.openxmlformats.org/officeDocument/2006/relationships/customXml" Target="../ink/ink1690.xml"/><Relationship Id="rId110" Type="http://schemas.openxmlformats.org/officeDocument/2006/relationships/image" Target="../media/image1609.png"/><Relationship Id="rId115" Type="http://schemas.openxmlformats.org/officeDocument/2006/relationships/customXml" Target="../ink/ink1704.xml"/><Relationship Id="rId61" Type="http://schemas.openxmlformats.org/officeDocument/2006/relationships/customXml" Target="../ink/ink1677.xml"/><Relationship Id="rId82" Type="http://schemas.openxmlformats.org/officeDocument/2006/relationships/image" Target="../media/image1595.png"/><Relationship Id="rId19" Type="http://schemas.openxmlformats.org/officeDocument/2006/relationships/customXml" Target="../ink/ink1656.xml"/><Relationship Id="rId14" Type="http://schemas.openxmlformats.org/officeDocument/2006/relationships/image" Target="../media/image1561.png"/><Relationship Id="rId30" Type="http://schemas.openxmlformats.org/officeDocument/2006/relationships/image" Target="../media/image1569.png"/><Relationship Id="rId35" Type="http://schemas.openxmlformats.org/officeDocument/2006/relationships/customXml" Target="../ink/ink1664.xml"/><Relationship Id="rId56" Type="http://schemas.openxmlformats.org/officeDocument/2006/relationships/image" Target="../media/image1582.png"/><Relationship Id="rId77" Type="http://schemas.openxmlformats.org/officeDocument/2006/relationships/customXml" Target="../ink/ink1685.xml"/><Relationship Id="rId100" Type="http://schemas.openxmlformats.org/officeDocument/2006/relationships/image" Target="../media/image1604.png"/><Relationship Id="rId105" Type="http://schemas.openxmlformats.org/officeDocument/2006/relationships/customXml" Target="../ink/ink1699.xml"/><Relationship Id="rId8" Type="http://schemas.openxmlformats.org/officeDocument/2006/relationships/image" Target="../media/image1558.png"/><Relationship Id="rId51" Type="http://schemas.openxmlformats.org/officeDocument/2006/relationships/customXml" Target="../ink/ink1672.xml"/><Relationship Id="rId72" Type="http://schemas.openxmlformats.org/officeDocument/2006/relationships/image" Target="../media/image1590.png"/><Relationship Id="rId93" Type="http://schemas.openxmlformats.org/officeDocument/2006/relationships/customXml" Target="../ink/ink1693.xml"/><Relationship Id="rId98" Type="http://schemas.openxmlformats.org/officeDocument/2006/relationships/image" Target="../media/image1603.png"/><Relationship Id="rId121" Type="http://schemas.openxmlformats.org/officeDocument/2006/relationships/customXml" Target="../ink/ink1707.xml"/><Relationship Id="rId3" Type="http://schemas.openxmlformats.org/officeDocument/2006/relationships/customXml" Target="../ink/ink1648.xml"/><Relationship Id="rId25" Type="http://schemas.openxmlformats.org/officeDocument/2006/relationships/customXml" Target="../ink/ink1659.xml"/><Relationship Id="rId46" Type="http://schemas.openxmlformats.org/officeDocument/2006/relationships/image" Target="../media/image1577.png"/><Relationship Id="rId67" Type="http://schemas.openxmlformats.org/officeDocument/2006/relationships/customXml" Target="../ink/ink1680.xml"/><Relationship Id="rId116" Type="http://schemas.openxmlformats.org/officeDocument/2006/relationships/image" Target="../media/image1612.png"/><Relationship Id="rId20" Type="http://schemas.openxmlformats.org/officeDocument/2006/relationships/image" Target="../media/image1564.png"/><Relationship Id="rId41" Type="http://schemas.openxmlformats.org/officeDocument/2006/relationships/customXml" Target="../ink/ink1667.xml"/><Relationship Id="rId62" Type="http://schemas.openxmlformats.org/officeDocument/2006/relationships/image" Target="../media/image1585.png"/><Relationship Id="rId83" Type="http://schemas.openxmlformats.org/officeDocument/2006/relationships/customXml" Target="../ink/ink1688.xml"/><Relationship Id="rId88" Type="http://schemas.openxmlformats.org/officeDocument/2006/relationships/image" Target="../media/image1598.png"/><Relationship Id="rId111" Type="http://schemas.openxmlformats.org/officeDocument/2006/relationships/customXml" Target="../ink/ink1702.xml"/><Relationship Id="rId15" Type="http://schemas.openxmlformats.org/officeDocument/2006/relationships/customXml" Target="../ink/ink1654.xml"/><Relationship Id="rId36" Type="http://schemas.openxmlformats.org/officeDocument/2006/relationships/image" Target="../media/image1572.png"/><Relationship Id="rId57" Type="http://schemas.openxmlformats.org/officeDocument/2006/relationships/customXml" Target="../ink/ink1675.xml"/><Relationship Id="rId106" Type="http://schemas.openxmlformats.org/officeDocument/2006/relationships/image" Target="../media/image1607.png"/><Relationship Id="rId10" Type="http://schemas.openxmlformats.org/officeDocument/2006/relationships/image" Target="../media/image1559.png"/><Relationship Id="rId31" Type="http://schemas.openxmlformats.org/officeDocument/2006/relationships/customXml" Target="../ink/ink1662.xml"/><Relationship Id="rId52" Type="http://schemas.openxmlformats.org/officeDocument/2006/relationships/image" Target="../media/image1580.png"/><Relationship Id="rId73" Type="http://schemas.openxmlformats.org/officeDocument/2006/relationships/customXml" Target="../ink/ink1683.xml"/><Relationship Id="rId78" Type="http://schemas.openxmlformats.org/officeDocument/2006/relationships/image" Target="../media/image1593.png"/><Relationship Id="rId94" Type="http://schemas.openxmlformats.org/officeDocument/2006/relationships/image" Target="../media/image1601.png"/><Relationship Id="rId99" Type="http://schemas.openxmlformats.org/officeDocument/2006/relationships/customXml" Target="../ink/ink1696.xml"/><Relationship Id="rId101" Type="http://schemas.openxmlformats.org/officeDocument/2006/relationships/customXml" Target="../ink/ink1697.xml"/><Relationship Id="rId122" Type="http://schemas.openxmlformats.org/officeDocument/2006/relationships/image" Target="../media/image161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8.png"/><Relationship Id="rId299" Type="http://schemas.openxmlformats.org/officeDocument/2006/relationships/customXml" Target="../ink/ink1859.xml"/><Relationship Id="rId21" Type="http://schemas.openxmlformats.org/officeDocument/2006/relationships/image" Target="../media/image1436.png"/><Relationship Id="rId63" Type="http://schemas.openxmlformats.org/officeDocument/2006/relationships/image" Target="../media/image1457.png"/><Relationship Id="rId159" Type="http://schemas.openxmlformats.org/officeDocument/2006/relationships/image" Target="../media/image1639.png"/><Relationship Id="rId170" Type="http://schemas.openxmlformats.org/officeDocument/2006/relationships/image" Target="../media/image1644.png"/><Relationship Id="rId226" Type="http://schemas.openxmlformats.org/officeDocument/2006/relationships/customXml" Target="../ink/ink1822.xml"/><Relationship Id="rId268" Type="http://schemas.openxmlformats.org/officeDocument/2006/relationships/image" Target="../media/image1692.png"/><Relationship Id="rId32" Type="http://schemas.openxmlformats.org/officeDocument/2006/relationships/customXml" Target="../ink/ink1723.xml"/><Relationship Id="rId74" Type="http://schemas.openxmlformats.org/officeDocument/2006/relationships/customXml" Target="../ink/ink1744.xml"/><Relationship Id="rId128" Type="http://schemas.openxmlformats.org/officeDocument/2006/relationships/customXml" Target="../ink/ink1772.xml"/><Relationship Id="rId5" Type="http://schemas.openxmlformats.org/officeDocument/2006/relationships/image" Target="../media/image1425.png"/><Relationship Id="rId181" Type="http://schemas.openxmlformats.org/officeDocument/2006/relationships/customXml" Target="../ink/ink1799.xml"/><Relationship Id="rId237" Type="http://schemas.openxmlformats.org/officeDocument/2006/relationships/image" Target="../media/image1677.png"/><Relationship Id="rId279" Type="http://schemas.openxmlformats.org/officeDocument/2006/relationships/customXml" Target="../ink/ink1849.xml"/><Relationship Id="rId43" Type="http://schemas.openxmlformats.org/officeDocument/2006/relationships/image" Target="../media/image1447.png"/><Relationship Id="rId139" Type="http://schemas.openxmlformats.org/officeDocument/2006/relationships/image" Target="../media/image1629.png"/><Relationship Id="rId290" Type="http://schemas.openxmlformats.org/officeDocument/2006/relationships/image" Target="../media/image1703.png"/><Relationship Id="rId304" Type="http://schemas.openxmlformats.org/officeDocument/2006/relationships/image" Target="../media/image1710.png"/><Relationship Id="rId85" Type="http://schemas.openxmlformats.org/officeDocument/2006/relationships/image" Target="../media/image1468.png"/><Relationship Id="rId150" Type="http://schemas.openxmlformats.org/officeDocument/2006/relationships/customXml" Target="../ink/ink1783.xml"/><Relationship Id="rId192" Type="http://schemas.openxmlformats.org/officeDocument/2006/relationships/image" Target="../media/image1655.png"/><Relationship Id="rId206" Type="http://schemas.openxmlformats.org/officeDocument/2006/relationships/customXml" Target="../ink/ink1812.xml"/><Relationship Id="rId248" Type="http://schemas.openxmlformats.org/officeDocument/2006/relationships/customXml" Target="../ink/ink1833.xml"/><Relationship Id="rId12" Type="http://schemas.openxmlformats.org/officeDocument/2006/relationships/customXml" Target="../ink/ink1713.xml"/><Relationship Id="rId108" Type="http://schemas.openxmlformats.org/officeDocument/2006/relationships/customXml" Target="../ink/ink1762.xml"/><Relationship Id="rId315" Type="http://schemas.openxmlformats.org/officeDocument/2006/relationships/customXml" Target="../ink/ink1867.xml"/><Relationship Id="rId54" Type="http://schemas.openxmlformats.org/officeDocument/2006/relationships/customXml" Target="../ink/ink1734.xml"/><Relationship Id="rId96" Type="http://schemas.openxmlformats.org/officeDocument/2006/relationships/customXml" Target="../ink/ink1755.xml"/><Relationship Id="rId161" Type="http://schemas.openxmlformats.org/officeDocument/2006/relationships/image" Target="../media/image1640.png"/><Relationship Id="rId217" Type="http://schemas.openxmlformats.org/officeDocument/2006/relationships/image" Target="../media/image1667.png"/><Relationship Id="rId259" Type="http://schemas.openxmlformats.org/officeDocument/2006/relationships/customXml" Target="../ink/ink1839.xml"/><Relationship Id="rId23" Type="http://schemas.openxmlformats.org/officeDocument/2006/relationships/image" Target="../media/image1437.png"/><Relationship Id="rId119" Type="http://schemas.openxmlformats.org/officeDocument/2006/relationships/image" Target="../media/image1619.png"/><Relationship Id="rId270" Type="http://schemas.openxmlformats.org/officeDocument/2006/relationships/image" Target="../media/image1693.png"/><Relationship Id="rId65" Type="http://schemas.openxmlformats.org/officeDocument/2006/relationships/image" Target="../media/image1458.png"/><Relationship Id="rId130" Type="http://schemas.openxmlformats.org/officeDocument/2006/relationships/customXml" Target="../ink/ink1773.xml"/><Relationship Id="rId172" Type="http://schemas.openxmlformats.org/officeDocument/2006/relationships/image" Target="../media/image1645.png"/><Relationship Id="rId228" Type="http://schemas.openxmlformats.org/officeDocument/2006/relationships/customXml" Target="../ink/ink1823.xml"/><Relationship Id="rId281" Type="http://schemas.openxmlformats.org/officeDocument/2006/relationships/customXml" Target="../ink/ink1850.xml"/><Relationship Id="rId34" Type="http://schemas.openxmlformats.org/officeDocument/2006/relationships/customXml" Target="../ink/ink1724.xml"/><Relationship Id="rId55" Type="http://schemas.openxmlformats.org/officeDocument/2006/relationships/image" Target="../media/image1453.png"/><Relationship Id="rId76" Type="http://schemas.openxmlformats.org/officeDocument/2006/relationships/customXml" Target="../ink/ink1745.xml"/><Relationship Id="rId97" Type="http://schemas.openxmlformats.org/officeDocument/2006/relationships/image" Target="../media/image1477.png"/><Relationship Id="rId120" Type="http://schemas.openxmlformats.org/officeDocument/2006/relationships/customXml" Target="../ink/ink1768.xml"/><Relationship Id="rId141" Type="http://schemas.openxmlformats.org/officeDocument/2006/relationships/image" Target="../media/image1630.png"/><Relationship Id="rId7" Type="http://schemas.openxmlformats.org/officeDocument/2006/relationships/image" Target="../media/image1426.png"/><Relationship Id="rId162" Type="http://schemas.openxmlformats.org/officeDocument/2006/relationships/customXml" Target="../ink/ink1789.xml"/><Relationship Id="rId183" Type="http://schemas.openxmlformats.org/officeDocument/2006/relationships/customXml" Target="../ink/ink1800.xml"/><Relationship Id="rId218" Type="http://schemas.openxmlformats.org/officeDocument/2006/relationships/customXml" Target="../ink/ink1818.xml"/><Relationship Id="rId239" Type="http://schemas.openxmlformats.org/officeDocument/2006/relationships/image" Target="../media/image1678.png"/><Relationship Id="rId250" Type="http://schemas.openxmlformats.org/officeDocument/2006/relationships/customXml" Target="../ink/ink1834.xml"/><Relationship Id="rId271" Type="http://schemas.openxmlformats.org/officeDocument/2006/relationships/customXml" Target="../ink/ink1845.xml"/><Relationship Id="rId292" Type="http://schemas.openxmlformats.org/officeDocument/2006/relationships/image" Target="../media/image1704.png"/><Relationship Id="rId306" Type="http://schemas.openxmlformats.org/officeDocument/2006/relationships/image" Target="../media/image1711.png"/><Relationship Id="rId24" Type="http://schemas.openxmlformats.org/officeDocument/2006/relationships/customXml" Target="../ink/ink1719.xml"/><Relationship Id="rId45" Type="http://schemas.openxmlformats.org/officeDocument/2006/relationships/image" Target="../media/image1448.png"/><Relationship Id="rId66" Type="http://schemas.openxmlformats.org/officeDocument/2006/relationships/customXml" Target="../ink/ink1740.xml"/><Relationship Id="rId87" Type="http://schemas.openxmlformats.org/officeDocument/2006/relationships/image" Target="../media/image1469.png"/><Relationship Id="rId110" Type="http://schemas.openxmlformats.org/officeDocument/2006/relationships/customXml" Target="../ink/ink1763.xml"/><Relationship Id="rId131" Type="http://schemas.openxmlformats.org/officeDocument/2006/relationships/image" Target="../media/image1625.png"/><Relationship Id="rId152" Type="http://schemas.openxmlformats.org/officeDocument/2006/relationships/customXml" Target="../ink/ink1784.xml"/><Relationship Id="rId173" Type="http://schemas.openxmlformats.org/officeDocument/2006/relationships/customXml" Target="../ink/ink1795.xml"/><Relationship Id="rId194" Type="http://schemas.openxmlformats.org/officeDocument/2006/relationships/image" Target="../media/image1656.png"/><Relationship Id="rId208" Type="http://schemas.openxmlformats.org/officeDocument/2006/relationships/customXml" Target="../ink/ink1813.xml"/><Relationship Id="rId229" Type="http://schemas.openxmlformats.org/officeDocument/2006/relationships/image" Target="../media/image1673.png"/><Relationship Id="rId240" Type="http://schemas.openxmlformats.org/officeDocument/2006/relationships/customXml" Target="../ink/ink1829.xml"/><Relationship Id="rId261" Type="http://schemas.openxmlformats.org/officeDocument/2006/relationships/customXml" Target="../ink/ink1840.xml"/><Relationship Id="rId14" Type="http://schemas.openxmlformats.org/officeDocument/2006/relationships/customXml" Target="../ink/ink1714.xml"/><Relationship Id="rId35" Type="http://schemas.openxmlformats.org/officeDocument/2006/relationships/image" Target="../media/image1443.png"/><Relationship Id="rId56" Type="http://schemas.openxmlformats.org/officeDocument/2006/relationships/customXml" Target="../ink/ink1735.xml"/><Relationship Id="rId77" Type="http://schemas.openxmlformats.org/officeDocument/2006/relationships/image" Target="../media/image1464.png"/><Relationship Id="rId100" Type="http://schemas.openxmlformats.org/officeDocument/2006/relationships/customXml" Target="../ink/ink1757.xml"/><Relationship Id="rId282" Type="http://schemas.openxmlformats.org/officeDocument/2006/relationships/image" Target="../media/image1699.png"/><Relationship Id="rId317" Type="http://schemas.openxmlformats.org/officeDocument/2006/relationships/customXml" Target="../ink/ink1868.xml"/><Relationship Id="rId8" Type="http://schemas.openxmlformats.org/officeDocument/2006/relationships/customXml" Target="../ink/ink1711.xml"/><Relationship Id="rId98" Type="http://schemas.openxmlformats.org/officeDocument/2006/relationships/customXml" Target="../ink/ink1756.xml"/><Relationship Id="rId121" Type="http://schemas.openxmlformats.org/officeDocument/2006/relationships/image" Target="../media/image1620.png"/><Relationship Id="rId142" Type="http://schemas.openxmlformats.org/officeDocument/2006/relationships/customXml" Target="../ink/ink1779.xml"/><Relationship Id="rId163" Type="http://schemas.openxmlformats.org/officeDocument/2006/relationships/image" Target="../media/image1641.png"/><Relationship Id="rId184" Type="http://schemas.openxmlformats.org/officeDocument/2006/relationships/image" Target="../media/image1651.png"/><Relationship Id="rId219" Type="http://schemas.openxmlformats.org/officeDocument/2006/relationships/image" Target="../media/image1668.png"/><Relationship Id="rId230" Type="http://schemas.openxmlformats.org/officeDocument/2006/relationships/customXml" Target="../ink/ink1824.xml"/><Relationship Id="rId251" Type="http://schemas.openxmlformats.org/officeDocument/2006/relationships/customXml" Target="../ink/ink1835.xml"/><Relationship Id="rId25" Type="http://schemas.openxmlformats.org/officeDocument/2006/relationships/image" Target="../media/image1438.png"/><Relationship Id="rId46" Type="http://schemas.openxmlformats.org/officeDocument/2006/relationships/customXml" Target="../ink/ink1730.xml"/><Relationship Id="rId67" Type="http://schemas.openxmlformats.org/officeDocument/2006/relationships/image" Target="../media/image1459.png"/><Relationship Id="rId272" Type="http://schemas.openxmlformats.org/officeDocument/2006/relationships/image" Target="../media/image1694.png"/><Relationship Id="rId293" Type="http://schemas.openxmlformats.org/officeDocument/2006/relationships/customXml" Target="../ink/ink1856.xml"/><Relationship Id="rId307" Type="http://schemas.openxmlformats.org/officeDocument/2006/relationships/customXml" Target="../ink/ink1863.xml"/><Relationship Id="rId88" Type="http://schemas.openxmlformats.org/officeDocument/2006/relationships/customXml" Target="../ink/ink1751.xml"/><Relationship Id="rId111" Type="http://schemas.openxmlformats.org/officeDocument/2006/relationships/image" Target="../media/image1615.png"/><Relationship Id="rId132" Type="http://schemas.openxmlformats.org/officeDocument/2006/relationships/customXml" Target="../ink/ink1774.xml"/><Relationship Id="rId153" Type="http://schemas.openxmlformats.org/officeDocument/2006/relationships/image" Target="../media/image1636.png"/><Relationship Id="rId174" Type="http://schemas.openxmlformats.org/officeDocument/2006/relationships/image" Target="../media/image1646.png"/><Relationship Id="rId195" Type="http://schemas.openxmlformats.org/officeDocument/2006/relationships/customXml" Target="../ink/ink1806.xml"/><Relationship Id="rId209" Type="http://schemas.openxmlformats.org/officeDocument/2006/relationships/image" Target="../media/image1663.png"/><Relationship Id="rId220" Type="http://schemas.openxmlformats.org/officeDocument/2006/relationships/customXml" Target="../ink/ink1819.xml"/><Relationship Id="rId241" Type="http://schemas.openxmlformats.org/officeDocument/2006/relationships/image" Target="../media/image1679.png"/><Relationship Id="rId15" Type="http://schemas.openxmlformats.org/officeDocument/2006/relationships/image" Target="../media/image1429.png"/><Relationship Id="rId36" Type="http://schemas.openxmlformats.org/officeDocument/2006/relationships/customXml" Target="../ink/ink1725.xml"/><Relationship Id="rId57" Type="http://schemas.openxmlformats.org/officeDocument/2006/relationships/image" Target="../media/image1454.png"/><Relationship Id="rId262" Type="http://schemas.openxmlformats.org/officeDocument/2006/relationships/image" Target="../media/image1689.png"/><Relationship Id="rId283" Type="http://schemas.openxmlformats.org/officeDocument/2006/relationships/customXml" Target="../ink/ink1851.xml"/><Relationship Id="rId318" Type="http://schemas.openxmlformats.org/officeDocument/2006/relationships/image" Target="../media/image1716.png"/><Relationship Id="rId78" Type="http://schemas.openxmlformats.org/officeDocument/2006/relationships/customXml" Target="../ink/ink1746.xml"/><Relationship Id="rId99" Type="http://schemas.openxmlformats.org/officeDocument/2006/relationships/image" Target="../media/image1478.png"/><Relationship Id="rId101" Type="http://schemas.openxmlformats.org/officeDocument/2006/relationships/image" Target="../media/image1479.png"/><Relationship Id="rId122" Type="http://schemas.openxmlformats.org/officeDocument/2006/relationships/customXml" Target="../ink/ink1769.xml"/><Relationship Id="rId143" Type="http://schemas.openxmlformats.org/officeDocument/2006/relationships/image" Target="../media/image1631.png"/><Relationship Id="rId164" Type="http://schemas.openxmlformats.org/officeDocument/2006/relationships/customXml" Target="../ink/ink1790.xml"/><Relationship Id="rId185" Type="http://schemas.openxmlformats.org/officeDocument/2006/relationships/customXml" Target="../ink/ink1801.xml"/><Relationship Id="rId9" Type="http://schemas.openxmlformats.org/officeDocument/2006/relationships/image" Target="../media/image675.png"/><Relationship Id="rId210" Type="http://schemas.openxmlformats.org/officeDocument/2006/relationships/customXml" Target="../ink/ink1814.xml"/><Relationship Id="rId26" Type="http://schemas.openxmlformats.org/officeDocument/2006/relationships/customXml" Target="../ink/ink1720.xml"/><Relationship Id="rId231" Type="http://schemas.openxmlformats.org/officeDocument/2006/relationships/image" Target="../media/image1674.png"/><Relationship Id="rId252" Type="http://schemas.openxmlformats.org/officeDocument/2006/relationships/image" Target="../media/image1684.png"/><Relationship Id="rId273" Type="http://schemas.openxmlformats.org/officeDocument/2006/relationships/customXml" Target="../ink/ink1846.xml"/><Relationship Id="rId294" Type="http://schemas.openxmlformats.org/officeDocument/2006/relationships/image" Target="../media/image1705.png"/><Relationship Id="rId308" Type="http://schemas.openxmlformats.org/officeDocument/2006/relationships/image" Target="../media/image1712.png"/><Relationship Id="rId47" Type="http://schemas.openxmlformats.org/officeDocument/2006/relationships/image" Target="../media/image1449.png"/><Relationship Id="rId68" Type="http://schemas.openxmlformats.org/officeDocument/2006/relationships/customXml" Target="../ink/ink1741.xml"/><Relationship Id="rId89" Type="http://schemas.openxmlformats.org/officeDocument/2006/relationships/image" Target="../media/image1470.png"/><Relationship Id="rId112" Type="http://schemas.openxmlformats.org/officeDocument/2006/relationships/customXml" Target="../ink/ink1764.xml"/><Relationship Id="rId133" Type="http://schemas.openxmlformats.org/officeDocument/2006/relationships/image" Target="../media/image1626.png"/><Relationship Id="rId154" Type="http://schemas.openxmlformats.org/officeDocument/2006/relationships/customXml" Target="../ink/ink1785.xml"/><Relationship Id="rId175" Type="http://schemas.openxmlformats.org/officeDocument/2006/relationships/customXml" Target="../ink/ink1796.xml"/><Relationship Id="rId196" Type="http://schemas.openxmlformats.org/officeDocument/2006/relationships/image" Target="../media/image1657.png"/><Relationship Id="rId200" Type="http://schemas.openxmlformats.org/officeDocument/2006/relationships/image" Target="../media/image1659.png"/><Relationship Id="rId16" Type="http://schemas.openxmlformats.org/officeDocument/2006/relationships/customXml" Target="../ink/ink1715.xml"/><Relationship Id="rId221" Type="http://schemas.openxmlformats.org/officeDocument/2006/relationships/image" Target="../media/image1669.png"/><Relationship Id="rId242" Type="http://schemas.openxmlformats.org/officeDocument/2006/relationships/customXml" Target="../ink/ink1830.xml"/><Relationship Id="rId263" Type="http://schemas.openxmlformats.org/officeDocument/2006/relationships/customXml" Target="../ink/ink1841.xml"/><Relationship Id="rId284" Type="http://schemas.openxmlformats.org/officeDocument/2006/relationships/image" Target="../media/image1700.png"/><Relationship Id="rId319" Type="http://schemas.openxmlformats.org/officeDocument/2006/relationships/customXml" Target="../ink/ink1869.xml"/><Relationship Id="rId37" Type="http://schemas.openxmlformats.org/officeDocument/2006/relationships/image" Target="../media/image1444.png"/><Relationship Id="rId58" Type="http://schemas.openxmlformats.org/officeDocument/2006/relationships/customXml" Target="../ink/ink1736.xml"/><Relationship Id="rId79" Type="http://schemas.openxmlformats.org/officeDocument/2006/relationships/image" Target="../media/image1465.png"/><Relationship Id="rId102" Type="http://schemas.openxmlformats.org/officeDocument/2006/relationships/customXml" Target="../ink/ink1758.xml"/><Relationship Id="rId123" Type="http://schemas.openxmlformats.org/officeDocument/2006/relationships/image" Target="../media/image1621.png"/><Relationship Id="rId144" Type="http://schemas.openxmlformats.org/officeDocument/2006/relationships/customXml" Target="../ink/ink1780.xml"/><Relationship Id="rId90" Type="http://schemas.openxmlformats.org/officeDocument/2006/relationships/customXml" Target="../ink/ink1752.xml"/><Relationship Id="rId165" Type="http://schemas.openxmlformats.org/officeDocument/2006/relationships/image" Target="../media/image1642.png"/><Relationship Id="rId186" Type="http://schemas.openxmlformats.org/officeDocument/2006/relationships/image" Target="../media/image1652.png"/><Relationship Id="rId211" Type="http://schemas.openxmlformats.org/officeDocument/2006/relationships/image" Target="../media/image1664.png"/><Relationship Id="rId232" Type="http://schemas.openxmlformats.org/officeDocument/2006/relationships/customXml" Target="../ink/ink1825.xml"/><Relationship Id="rId253" Type="http://schemas.openxmlformats.org/officeDocument/2006/relationships/customXml" Target="../ink/ink1836.xml"/><Relationship Id="rId274" Type="http://schemas.openxmlformats.org/officeDocument/2006/relationships/image" Target="../media/image1695.png"/><Relationship Id="rId295" Type="http://schemas.openxmlformats.org/officeDocument/2006/relationships/customXml" Target="../ink/ink1857.xml"/><Relationship Id="rId309" Type="http://schemas.openxmlformats.org/officeDocument/2006/relationships/customXml" Target="../ink/ink1864.xml"/><Relationship Id="rId27" Type="http://schemas.openxmlformats.org/officeDocument/2006/relationships/image" Target="../media/image1439.png"/><Relationship Id="rId48" Type="http://schemas.openxmlformats.org/officeDocument/2006/relationships/customXml" Target="../ink/ink1731.xml"/><Relationship Id="rId69" Type="http://schemas.openxmlformats.org/officeDocument/2006/relationships/image" Target="../media/image1460.png"/><Relationship Id="rId113" Type="http://schemas.openxmlformats.org/officeDocument/2006/relationships/image" Target="../media/image1616.png"/><Relationship Id="rId134" Type="http://schemas.openxmlformats.org/officeDocument/2006/relationships/customXml" Target="../ink/ink1775.xml"/><Relationship Id="rId320" Type="http://schemas.openxmlformats.org/officeDocument/2006/relationships/image" Target="../media/image1717.png"/><Relationship Id="rId80" Type="http://schemas.openxmlformats.org/officeDocument/2006/relationships/customXml" Target="../ink/ink1747.xml"/><Relationship Id="rId155" Type="http://schemas.openxmlformats.org/officeDocument/2006/relationships/image" Target="../media/image1637.png"/><Relationship Id="rId176" Type="http://schemas.openxmlformats.org/officeDocument/2006/relationships/image" Target="../media/image1647.png"/><Relationship Id="rId197" Type="http://schemas.openxmlformats.org/officeDocument/2006/relationships/customXml" Target="../ink/ink1807.xml"/><Relationship Id="rId201" Type="http://schemas.openxmlformats.org/officeDocument/2006/relationships/customXml" Target="../ink/ink1809.xml"/><Relationship Id="rId222" Type="http://schemas.openxmlformats.org/officeDocument/2006/relationships/customXml" Target="../ink/ink1820.xml"/><Relationship Id="rId243" Type="http://schemas.openxmlformats.org/officeDocument/2006/relationships/image" Target="../media/image1680.png"/><Relationship Id="rId264" Type="http://schemas.openxmlformats.org/officeDocument/2006/relationships/image" Target="../media/image1690.png"/><Relationship Id="rId285" Type="http://schemas.openxmlformats.org/officeDocument/2006/relationships/customXml" Target="../ink/ink1852.xml"/><Relationship Id="rId17" Type="http://schemas.openxmlformats.org/officeDocument/2006/relationships/image" Target="../media/image1434.png"/><Relationship Id="rId38" Type="http://schemas.openxmlformats.org/officeDocument/2006/relationships/customXml" Target="../ink/ink1726.xml"/><Relationship Id="rId59" Type="http://schemas.openxmlformats.org/officeDocument/2006/relationships/image" Target="../media/image1455.png"/><Relationship Id="rId103" Type="http://schemas.openxmlformats.org/officeDocument/2006/relationships/image" Target="../media/image1430.png"/><Relationship Id="rId124" Type="http://schemas.openxmlformats.org/officeDocument/2006/relationships/customXml" Target="../ink/ink1770.xml"/><Relationship Id="rId310" Type="http://schemas.openxmlformats.org/officeDocument/2006/relationships/image" Target="../media/image1713.png"/><Relationship Id="rId70" Type="http://schemas.openxmlformats.org/officeDocument/2006/relationships/customXml" Target="../ink/ink1742.xml"/><Relationship Id="rId91" Type="http://schemas.openxmlformats.org/officeDocument/2006/relationships/image" Target="../media/image1471.png"/><Relationship Id="rId145" Type="http://schemas.openxmlformats.org/officeDocument/2006/relationships/image" Target="../media/image1632.png"/><Relationship Id="rId166" Type="http://schemas.openxmlformats.org/officeDocument/2006/relationships/customXml" Target="../ink/ink1791.xml"/><Relationship Id="rId187" Type="http://schemas.openxmlformats.org/officeDocument/2006/relationships/customXml" Target="../ink/ink180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15.xml"/><Relationship Id="rId233" Type="http://schemas.openxmlformats.org/officeDocument/2006/relationships/image" Target="../media/image1675.png"/><Relationship Id="rId254" Type="http://schemas.openxmlformats.org/officeDocument/2006/relationships/image" Target="../media/image1685.png"/><Relationship Id="rId28" Type="http://schemas.openxmlformats.org/officeDocument/2006/relationships/customXml" Target="../ink/ink1721.xml"/><Relationship Id="rId49" Type="http://schemas.openxmlformats.org/officeDocument/2006/relationships/image" Target="../media/image1450.png"/><Relationship Id="rId114" Type="http://schemas.openxmlformats.org/officeDocument/2006/relationships/customXml" Target="../ink/ink1765.xml"/><Relationship Id="rId275" Type="http://schemas.openxmlformats.org/officeDocument/2006/relationships/customXml" Target="../ink/ink1847.xml"/><Relationship Id="rId296" Type="http://schemas.openxmlformats.org/officeDocument/2006/relationships/image" Target="../media/image1706.png"/><Relationship Id="rId300" Type="http://schemas.openxmlformats.org/officeDocument/2006/relationships/image" Target="../media/image1708.png"/><Relationship Id="rId60" Type="http://schemas.openxmlformats.org/officeDocument/2006/relationships/customXml" Target="../ink/ink1737.xml"/><Relationship Id="rId81" Type="http://schemas.openxmlformats.org/officeDocument/2006/relationships/image" Target="../media/image1466.png"/><Relationship Id="rId135" Type="http://schemas.openxmlformats.org/officeDocument/2006/relationships/image" Target="../media/image1627.png"/><Relationship Id="rId156" Type="http://schemas.openxmlformats.org/officeDocument/2006/relationships/customXml" Target="../ink/ink1786.xml"/><Relationship Id="rId177" Type="http://schemas.openxmlformats.org/officeDocument/2006/relationships/customXml" Target="../ink/ink1797.xml"/><Relationship Id="rId198" Type="http://schemas.openxmlformats.org/officeDocument/2006/relationships/image" Target="../media/image1658.png"/><Relationship Id="rId321" Type="http://schemas.openxmlformats.org/officeDocument/2006/relationships/customXml" Target="../ink/ink1870.xml"/><Relationship Id="rId202" Type="http://schemas.openxmlformats.org/officeDocument/2006/relationships/customXml" Target="../ink/ink1810.xml"/><Relationship Id="rId223" Type="http://schemas.openxmlformats.org/officeDocument/2006/relationships/image" Target="../media/image1670.png"/><Relationship Id="rId244" Type="http://schemas.openxmlformats.org/officeDocument/2006/relationships/customXml" Target="../ink/ink1831.xml"/><Relationship Id="rId18" Type="http://schemas.openxmlformats.org/officeDocument/2006/relationships/customXml" Target="../ink/ink1716.xml"/><Relationship Id="rId39" Type="http://schemas.openxmlformats.org/officeDocument/2006/relationships/image" Target="../media/image1445.png"/><Relationship Id="rId265" Type="http://schemas.openxmlformats.org/officeDocument/2006/relationships/customXml" Target="../ink/ink1842.xml"/><Relationship Id="rId286" Type="http://schemas.openxmlformats.org/officeDocument/2006/relationships/image" Target="../media/image1701.png"/><Relationship Id="rId50" Type="http://schemas.openxmlformats.org/officeDocument/2006/relationships/customXml" Target="../ink/ink1732.xml"/><Relationship Id="rId104" Type="http://schemas.openxmlformats.org/officeDocument/2006/relationships/customXml" Target="../ink/ink1759.xml"/><Relationship Id="rId125" Type="http://schemas.openxmlformats.org/officeDocument/2006/relationships/image" Target="../media/image1622.png"/><Relationship Id="rId146" Type="http://schemas.openxmlformats.org/officeDocument/2006/relationships/customXml" Target="../ink/ink1781.xml"/><Relationship Id="rId167" Type="http://schemas.openxmlformats.org/officeDocument/2006/relationships/customXml" Target="../ink/ink1792.xml"/><Relationship Id="rId188" Type="http://schemas.openxmlformats.org/officeDocument/2006/relationships/image" Target="../media/image1653.png"/><Relationship Id="rId311" Type="http://schemas.openxmlformats.org/officeDocument/2006/relationships/customXml" Target="../ink/ink1865.xml"/><Relationship Id="rId71" Type="http://schemas.openxmlformats.org/officeDocument/2006/relationships/image" Target="../media/image1461.png"/><Relationship Id="rId92" Type="http://schemas.openxmlformats.org/officeDocument/2006/relationships/customXml" Target="../ink/ink1753.xml"/><Relationship Id="rId213" Type="http://schemas.openxmlformats.org/officeDocument/2006/relationships/image" Target="../media/image1665.png"/><Relationship Id="rId234" Type="http://schemas.openxmlformats.org/officeDocument/2006/relationships/customXml" Target="../ink/ink1826.xml"/><Relationship Id="rId2" Type="http://schemas.openxmlformats.org/officeDocument/2006/relationships/customXml" Target="../ink/ink1708.xml"/><Relationship Id="rId29" Type="http://schemas.openxmlformats.org/officeDocument/2006/relationships/image" Target="../media/image1440.png"/><Relationship Id="rId255" Type="http://schemas.openxmlformats.org/officeDocument/2006/relationships/customXml" Target="../ink/ink1837.xml"/><Relationship Id="rId276" Type="http://schemas.openxmlformats.org/officeDocument/2006/relationships/image" Target="../media/image1696.png"/><Relationship Id="rId297" Type="http://schemas.openxmlformats.org/officeDocument/2006/relationships/customXml" Target="../ink/ink1858.xml"/><Relationship Id="rId40" Type="http://schemas.openxmlformats.org/officeDocument/2006/relationships/customXml" Target="../ink/ink1727.xml"/><Relationship Id="rId115" Type="http://schemas.openxmlformats.org/officeDocument/2006/relationships/image" Target="../media/image1617.png"/><Relationship Id="rId136" Type="http://schemas.openxmlformats.org/officeDocument/2006/relationships/customXml" Target="../ink/ink1776.xml"/><Relationship Id="rId157" Type="http://schemas.openxmlformats.org/officeDocument/2006/relationships/image" Target="../media/image1638.png"/><Relationship Id="rId178" Type="http://schemas.openxmlformats.org/officeDocument/2006/relationships/image" Target="../media/image1648.png"/><Relationship Id="rId301" Type="http://schemas.openxmlformats.org/officeDocument/2006/relationships/customXml" Target="../ink/ink1860.xml"/><Relationship Id="rId322" Type="http://schemas.openxmlformats.org/officeDocument/2006/relationships/image" Target="../media/image1718.png"/><Relationship Id="rId61" Type="http://schemas.openxmlformats.org/officeDocument/2006/relationships/image" Target="../media/image1456.png"/><Relationship Id="rId82" Type="http://schemas.openxmlformats.org/officeDocument/2006/relationships/customXml" Target="../ink/ink1748.xml"/><Relationship Id="rId199" Type="http://schemas.openxmlformats.org/officeDocument/2006/relationships/customXml" Target="../ink/ink1808.xml"/><Relationship Id="rId203" Type="http://schemas.openxmlformats.org/officeDocument/2006/relationships/image" Target="../media/image1660.png"/><Relationship Id="rId19" Type="http://schemas.openxmlformats.org/officeDocument/2006/relationships/image" Target="../media/image1435.png"/><Relationship Id="rId224" Type="http://schemas.openxmlformats.org/officeDocument/2006/relationships/customXml" Target="../ink/ink1821.xml"/><Relationship Id="rId245" Type="http://schemas.openxmlformats.org/officeDocument/2006/relationships/image" Target="../media/image1681.png"/><Relationship Id="rId266" Type="http://schemas.openxmlformats.org/officeDocument/2006/relationships/image" Target="../media/image1691.png"/><Relationship Id="rId287" Type="http://schemas.openxmlformats.org/officeDocument/2006/relationships/customXml" Target="../ink/ink1853.xml"/><Relationship Id="rId30" Type="http://schemas.openxmlformats.org/officeDocument/2006/relationships/customXml" Target="../ink/ink1722.xml"/><Relationship Id="rId105" Type="http://schemas.openxmlformats.org/officeDocument/2006/relationships/customXml" Target="../ink/ink1760.xml"/><Relationship Id="rId126" Type="http://schemas.openxmlformats.org/officeDocument/2006/relationships/customXml" Target="../ink/ink1771.xml"/><Relationship Id="rId147" Type="http://schemas.openxmlformats.org/officeDocument/2006/relationships/image" Target="../media/image1633.png"/><Relationship Id="rId168" Type="http://schemas.openxmlformats.org/officeDocument/2006/relationships/image" Target="../media/image1643.png"/><Relationship Id="rId312" Type="http://schemas.openxmlformats.org/officeDocument/2006/relationships/image" Target="../media/image1714.png"/><Relationship Id="rId51" Type="http://schemas.openxmlformats.org/officeDocument/2006/relationships/image" Target="../media/image1451.png"/><Relationship Id="rId72" Type="http://schemas.openxmlformats.org/officeDocument/2006/relationships/customXml" Target="../ink/ink1743.xml"/><Relationship Id="rId93" Type="http://schemas.openxmlformats.org/officeDocument/2006/relationships/image" Target="../media/image1472.png"/><Relationship Id="rId189" Type="http://schemas.openxmlformats.org/officeDocument/2006/relationships/customXml" Target="../ink/ink1803.xml"/><Relationship Id="rId3" Type="http://schemas.openxmlformats.org/officeDocument/2006/relationships/image" Target="../media/image1424.png"/><Relationship Id="rId214" Type="http://schemas.openxmlformats.org/officeDocument/2006/relationships/customXml" Target="../ink/ink1816.xml"/><Relationship Id="rId235" Type="http://schemas.openxmlformats.org/officeDocument/2006/relationships/image" Target="../media/image1676.png"/><Relationship Id="rId256" Type="http://schemas.openxmlformats.org/officeDocument/2006/relationships/image" Target="../media/image1686.png"/><Relationship Id="rId277" Type="http://schemas.openxmlformats.org/officeDocument/2006/relationships/customXml" Target="../ink/ink1848.xml"/><Relationship Id="rId298" Type="http://schemas.openxmlformats.org/officeDocument/2006/relationships/image" Target="../media/image1707.png"/><Relationship Id="rId116" Type="http://schemas.openxmlformats.org/officeDocument/2006/relationships/customXml" Target="../ink/ink1766.xml"/><Relationship Id="rId137" Type="http://schemas.openxmlformats.org/officeDocument/2006/relationships/image" Target="../media/image1628.png"/><Relationship Id="rId158" Type="http://schemas.openxmlformats.org/officeDocument/2006/relationships/customXml" Target="../ink/ink1787.xml"/><Relationship Id="rId302" Type="http://schemas.openxmlformats.org/officeDocument/2006/relationships/image" Target="../media/image1709.png"/><Relationship Id="rId20" Type="http://schemas.openxmlformats.org/officeDocument/2006/relationships/customXml" Target="../ink/ink1717.xml"/><Relationship Id="rId41" Type="http://schemas.openxmlformats.org/officeDocument/2006/relationships/image" Target="../media/image1446.png"/><Relationship Id="rId62" Type="http://schemas.openxmlformats.org/officeDocument/2006/relationships/customXml" Target="../ink/ink1738.xml"/><Relationship Id="rId83" Type="http://schemas.openxmlformats.org/officeDocument/2006/relationships/image" Target="../media/image1467.png"/><Relationship Id="rId179" Type="http://schemas.openxmlformats.org/officeDocument/2006/relationships/customXml" Target="../ink/ink1798.xml"/><Relationship Id="rId190" Type="http://schemas.openxmlformats.org/officeDocument/2006/relationships/image" Target="../media/image1654.png"/><Relationship Id="rId204" Type="http://schemas.openxmlformats.org/officeDocument/2006/relationships/customXml" Target="../ink/ink1811.xml"/><Relationship Id="rId225" Type="http://schemas.openxmlformats.org/officeDocument/2006/relationships/image" Target="../media/image1671.png"/><Relationship Id="rId246" Type="http://schemas.openxmlformats.org/officeDocument/2006/relationships/customXml" Target="../ink/ink1832.xml"/><Relationship Id="rId267" Type="http://schemas.openxmlformats.org/officeDocument/2006/relationships/customXml" Target="../ink/ink1843.xml"/><Relationship Id="rId288" Type="http://schemas.openxmlformats.org/officeDocument/2006/relationships/image" Target="../media/image1702.png"/><Relationship Id="rId106" Type="http://schemas.openxmlformats.org/officeDocument/2006/relationships/customXml" Target="../ink/ink1761.xml"/><Relationship Id="rId127" Type="http://schemas.openxmlformats.org/officeDocument/2006/relationships/image" Target="../media/image1623.png"/><Relationship Id="rId313" Type="http://schemas.openxmlformats.org/officeDocument/2006/relationships/customXml" Target="../ink/ink1866.xml"/><Relationship Id="rId10" Type="http://schemas.openxmlformats.org/officeDocument/2006/relationships/customXml" Target="../ink/ink1712.xml"/><Relationship Id="rId31" Type="http://schemas.openxmlformats.org/officeDocument/2006/relationships/image" Target="../media/image1441.png"/><Relationship Id="rId52" Type="http://schemas.openxmlformats.org/officeDocument/2006/relationships/customXml" Target="../ink/ink1733.xml"/><Relationship Id="rId73" Type="http://schemas.openxmlformats.org/officeDocument/2006/relationships/image" Target="../media/image1462.png"/><Relationship Id="rId94" Type="http://schemas.openxmlformats.org/officeDocument/2006/relationships/customXml" Target="../ink/ink1754.xml"/><Relationship Id="rId148" Type="http://schemas.openxmlformats.org/officeDocument/2006/relationships/customXml" Target="../ink/ink1782.xml"/><Relationship Id="rId169" Type="http://schemas.openxmlformats.org/officeDocument/2006/relationships/customXml" Target="../ink/ink1793.xml"/><Relationship Id="rId4" Type="http://schemas.openxmlformats.org/officeDocument/2006/relationships/customXml" Target="../ink/ink1709.xml"/><Relationship Id="rId180" Type="http://schemas.openxmlformats.org/officeDocument/2006/relationships/image" Target="../media/image1649.png"/><Relationship Id="rId215" Type="http://schemas.openxmlformats.org/officeDocument/2006/relationships/image" Target="../media/image1666.png"/><Relationship Id="rId236" Type="http://schemas.openxmlformats.org/officeDocument/2006/relationships/customXml" Target="../ink/ink1827.xml"/><Relationship Id="rId257" Type="http://schemas.openxmlformats.org/officeDocument/2006/relationships/customXml" Target="../ink/ink1838.xml"/><Relationship Id="rId278" Type="http://schemas.openxmlformats.org/officeDocument/2006/relationships/image" Target="../media/image1697.png"/><Relationship Id="rId303" Type="http://schemas.openxmlformats.org/officeDocument/2006/relationships/customXml" Target="../ink/ink1861.xml"/><Relationship Id="rId42" Type="http://schemas.openxmlformats.org/officeDocument/2006/relationships/customXml" Target="../ink/ink1728.xml"/><Relationship Id="rId84" Type="http://schemas.openxmlformats.org/officeDocument/2006/relationships/customXml" Target="../ink/ink1749.xml"/><Relationship Id="rId138" Type="http://schemas.openxmlformats.org/officeDocument/2006/relationships/customXml" Target="../ink/ink1777.xml"/><Relationship Id="rId191" Type="http://schemas.openxmlformats.org/officeDocument/2006/relationships/customXml" Target="../ink/ink1804.xml"/><Relationship Id="rId205" Type="http://schemas.openxmlformats.org/officeDocument/2006/relationships/image" Target="../media/image1661.png"/><Relationship Id="rId247" Type="http://schemas.openxmlformats.org/officeDocument/2006/relationships/image" Target="../media/image1682.png"/><Relationship Id="rId107" Type="http://schemas.openxmlformats.org/officeDocument/2006/relationships/image" Target="../media/image1488.png"/><Relationship Id="rId289" Type="http://schemas.openxmlformats.org/officeDocument/2006/relationships/customXml" Target="../ink/ink1854.xml"/><Relationship Id="rId11" Type="http://schemas.openxmlformats.org/officeDocument/2006/relationships/image" Target="../media/image1427.png"/><Relationship Id="rId53" Type="http://schemas.openxmlformats.org/officeDocument/2006/relationships/image" Target="../media/image1452.png"/><Relationship Id="rId149" Type="http://schemas.openxmlformats.org/officeDocument/2006/relationships/image" Target="../media/image1634.png"/><Relationship Id="rId314" Type="http://schemas.openxmlformats.org/officeDocument/2006/relationships/image" Target="../media/image906.png"/><Relationship Id="rId95" Type="http://schemas.openxmlformats.org/officeDocument/2006/relationships/image" Target="../media/image1476.png"/><Relationship Id="rId160" Type="http://schemas.openxmlformats.org/officeDocument/2006/relationships/customXml" Target="../ink/ink1788.xml"/><Relationship Id="rId216" Type="http://schemas.openxmlformats.org/officeDocument/2006/relationships/customXml" Target="../ink/ink1817.xml"/><Relationship Id="rId258" Type="http://schemas.openxmlformats.org/officeDocument/2006/relationships/image" Target="../media/image1687.png"/><Relationship Id="rId22" Type="http://schemas.openxmlformats.org/officeDocument/2006/relationships/customXml" Target="../ink/ink1718.xml"/><Relationship Id="rId64" Type="http://schemas.openxmlformats.org/officeDocument/2006/relationships/customXml" Target="../ink/ink1739.xml"/><Relationship Id="rId118" Type="http://schemas.openxmlformats.org/officeDocument/2006/relationships/customXml" Target="../ink/ink1767.xml"/><Relationship Id="rId171" Type="http://schemas.openxmlformats.org/officeDocument/2006/relationships/customXml" Target="../ink/ink1794.xml"/><Relationship Id="rId227" Type="http://schemas.openxmlformats.org/officeDocument/2006/relationships/image" Target="../media/image1672.png"/><Relationship Id="rId269" Type="http://schemas.openxmlformats.org/officeDocument/2006/relationships/customXml" Target="../ink/ink1844.xml"/><Relationship Id="rId33" Type="http://schemas.openxmlformats.org/officeDocument/2006/relationships/image" Target="../media/image1442.png"/><Relationship Id="rId129" Type="http://schemas.openxmlformats.org/officeDocument/2006/relationships/image" Target="../media/image1624.png"/><Relationship Id="rId280" Type="http://schemas.openxmlformats.org/officeDocument/2006/relationships/image" Target="../media/image1698.png"/><Relationship Id="rId75" Type="http://schemas.openxmlformats.org/officeDocument/2006/relationships/image" Target="../media/image1463.png"/><Relationship Id="rId140" Type="http://schemas.openxmlformats.org/officeDocument/2006/relationships/customXml" Target="../ink/ink1778.xml"/><Relationship Id="rId182" Type="http://schemas.openxmlformats.org/officeDocument/2006/relationships/image" Target="../media/image1650.png"/><Relationship Id="rId6" Type="http://schemas.openxmlformats.org/officeDocument/2006/relationships/customXml" Target="../ink/ink1710.xml"/><Relationship Id="rId238" Type="http://schemas.openxmlformats.org/officeDocument/2006/relationships/customXml" Target="../ink/ink1828.xml"/><Relationship Id="rId291" Type="http://schemas.openxmlformats.org/officeDocument/2006/relationships/customXml" Target="../ink/ink1855.xml"/><Relationship Id="rId305" Type="http://schemas.openxmlformats.org/officeDocument/2006/relationships/customXml" Target="../ink/ink1862.xml"/><Relationship Id="rId44" Type="http://schemas.openxmlformats.org/officeDocument/2006/relationships/customXml" Target="../ink/ink1729.xml"/><Relationship Id="rId86" Type="http://schemas.openxmlformats.org/officeDocument/2006/relationships/customXml" Target="../ink/ink1750.xml"/><Relationship Id="rId151" Type="http://schemas.openxmlformats.org/officeDocument/2006/relationships/image" Target="../media/image1635.png"/><Relationship Id="rId193" Type="http://schemas.openxmlformats.org/officeDocument/2006/relationships/customXml" Target="../ink/ink1805.xml"/><Relationship Id="rId207" Type="http://schemas.openxmlformats.org/officeDocument/2006/relationships/image" Target="../media/image1662.png"/><Relationship Id="rId249" Type="http://schemas.openxmlformats.org/officeDocument/2006/relationships/image" Target="../media/image1683.png"/><Relationship Id="rId13" Type="http://schemas.openxmlformats.org/officeDocument/2006/relationships/image" Target="../media/image1428.png"/><Relationship Id="rId109" Type="http://schemas.openxmlformats.org/officeDocument/2006/relationships/image" Target="../media/image1489.png"/><Relationship Id="rId260" Type="http://schemas.openxmlformats.org/officeDocument/2006/relationships/image" Target="../media/image1688.png"/><Relationship Id="rId316" Type="http://schemas.openxmlformats.org/officeDocument/2006/relationships/image" Target="../media/image171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8.xml"/><Relationship Id="rId299" Type="http://schemas.openxmlformats.org/officeDocument/2006/relationships/image" Target="../media/image1307.png"/><Relationship Id="rId21" Type="http://schemas.openxmlformats.org/officeDocument/2006/relationships/customXml" Target="../ink/ink1880.xml"/><Relationship Id="rId63" Type="http://schemas.openxmlformats.org/officeDocument/2006/relationships/customXml" Target="../ink/ink1901.xml"/><Relationship Id="rId159" Type="http://schemas.openxmlformats.org/officeDocument/2006/relationships/customXml" Target="../ink/ink1949.xml"/><Relationship Id="rId324" Type="http://schemas.openxmlformats.org/officeDocument/2006/relationships/customXml" Target="../ink/ink2032.xml"/><Relationship Id="rId170" Type="http://schemas.openxmlformats.org/officeDocument/2006/relationships/image" Target="../media/image1803.png"/><Relationship Id="rId226" Type="http://schemas.openxmlformats.org/officeDocument/2006/relationships/customXml" Target="../ink/ink1983.xml"/><Relationship Id="rId268" Type="http://schemas.openxmlformats.org/officeDocument/2006/relationships/customXml" Target="../ink/ink2004.xml"/><Relationship Id="rId32" Type="http://schemas.openxmlformats.org/officeDocument/2006/relationships/image" Target="../media/image1734.png"/><Relationship Id="rId74" Type="http://schemas.openxmlformats.org/officeDocument/2006/relationships/image" Target="../media/image1755.png"/><Relationship Id="rId128" Type="http://schemas.openxmlformats.org/officeDocument/2006/relationships/image" Target="../media/image1782.png"/><Relationship Id="rId5" Type="http://schemas.openxmlformats.org/officeDocument/2006/relationships/customXml" Target="../ink/ink1872.xml"/><Relationship Id="rId181" Type="http://schemas.openxmlformats.org/officeDocument/2006/relationships/image" Target="../media/image1807.png"/><Relationship Id="rId237" Type="http://schemas.openxmlformats.org/officeDocument/2006/relationships/image" Target="../media/image1835.png"/><Relationship Id="rId279" Type="http://schemas.openxmlformats.org/officeDocument/2006/relationships/image" Target="../media/image1855.png"/><Relationship Id="rId43" Type="http://schemas.openxmlformats.org/officeDocument/2006/relationships/customXml" Target="../ink/ink1891.xml"/><Relationship Id="rId139" Type="http://schemas.openxmlformats.org/officeDocument/2006/relationships/customXml" Target="../ink/ink1939.xml"/><Relationship Id="rId290" Type="http://schemas.openxmlformats.org/officeDocument/2006/relationships/customXml" Target="../ink/ink2015.xml"/><Relationship Id="rId304" Type="http://schemas.openxmlformats.org/officeDocument/2006/relationships/customXml" Target="../ink/ink2022.xml"/><Relationship Id="rId85" Type="http://schemas.openxmlformats.org/officeDocument/2006/relationships/customXml" Target="../ink/ink1912.xml"/><Relationship Id="rId150" Type="http://schemas.openxmlformats.org/officeDocument/2006/relationships/image" Target="../media/image1793.png"/><Relationship Id="rId192" Type="http://schemas.openxmlformats.org/officeDocument/2006/relationships/customXml" Target="../ink/ink1966.xml"/><Relationship Id="rId206" Type="http://schemas.openxmlformats.org/officeDocument/2006/relationships/customXml" Target="../ink/ink1973.xml"/><Relationship Id="rId248" Type="http://schemas.openxmlformats.org/officeDocument/2006/relationships/customXml" Target="../ink/ink1994.xml"/><Relationship Id="rId12" Type="http://schemas.openxmlformats.org/officeDocument/2006/relationships/image" Target="../media/image1724.png"/><Relationship Id="rId108" Type="http://schemas.openxmlformats.org/officeDocument/2006/relationships/image" Target="../media/image1772.png"/><Relationship Id="rId315" Type="http://schemas.openxmlformats.org/officeDocument/2006/relationships/image" Target="../media/image1870.png"/><Relationship Id="rId54" Type="http://schemas.openxmlformats.org/officeDocument/2006/relationships/image" Target="../media/image1745.png"/><Relationship Id="rId96" Type="http://schemas.openxmlformats.org/officeDocument/2006/relationships/image" Target="../media/image1766.png"/><Relationship Id="rId161" Type="http://schemas.openxmlformats.org/officeDocument/2006/relationships/customXml" Target="../ink/ink1950.xml"/><Relationship Id="rId217" Type="http://schemas.openxmlformats.org/officeDocument/2006/relationships/image" Target="../media/image1825.png"/><Relationship Id="rId259" Type="http://schemas.openxmlformats.org/officeDocument/2006/relationships/image" Target="../media/image1845.png"/><Relationship Id="rId23" Type="http://schemas.openxmlformats.org/officeDocument/2006/relationships/customXml" Target="../ink/ink1881.xml"/><Relationship Id="rId119" Type="http://schemas.openxmlformats.org/officeDocument/2006/relationships/customXml" Target="../ink/ink1929.xml"/><Relationship Id="rId270" Type="http://schemas.openxmlformats.org/officeDocument/2006/relationships/customXml" Target="../ink/ink2005.xml"/><Relationship Id="rId65" Type="http://schemas.openxmlformats.org/officeDocument/2006/relationships/customXml" Target="../ink/ink1902.xml"/><Relationship Id="rId130" Type="http://schemas.openxmlformats.org/officeDocument/2006/relationships/image" Target="../media/image1783.png"/><Relationship Id="rId172" Type="http://schemas.openxmlformats.org/officeDocument/2006/relationships/image" Target="../media/image906.png"/><Relationship Id="rId228" Type="http://schemas.openxmlformats.org/officeDocument/2006/relationships/customXml" Target="../ink/ink1984.xml"/><Relationship Id="rId281" Type="http://schemas.openxmlformats.org/officeDocument/2006/relationships/image" Target="../media/image1856.png"/><Relationship Id="rId34" Type="http://schemas.openxmlformats.org/officeDocument/2006/relationships/image" Target="../media/image1735.png"/><Relationship Id="rId76" Type="http://schemas.openxmlformats.org/officeDocument/2006/relationships/image" Target="../media/image1756.png"/><Relationship Id="rId141" Type="http://schemas.openxmlformats.org/officeDocument/2006/relationships/customXml" Target="../ink/ink1940.xml"/><Relationship Id="rId7" Type="http://schemas.openxmlformats.org/officeDocument/2006/relationships/customXml" Target="../ink/ink1873.xml"/><Relationship Id="rId162" Type="http://schemas.openxmlformats.org/officeDocument/2006/relationships/image" Target="../media/image1799.png"/><Relationship Id="rId183" Type="http://schemas.openxmlformats.org/officeDocument/2006/relationships/image" Target="../media/image1808.png"/><Relationship Id="rId218" Type="http://schemas.openxmlformats.org/officeDocument/2006/relationships/customXml" Target="../ink/ink1979.xml"/><Relationship Id="rId239" Type="http://schemas.openxmlformats.org/officeDocument/2006/relationships/image" Target="../media/image1836.png"/><Relationship Id="rId250" Type="http://schemas.openxmlformats.org/officeDocument/2006/relationships/customXml" Target="../ink/ink1995.xml"/><Relationship Id="rId271" Type="http://schemas.openxmlformats.org/officeDocument/2006/relationships/image" Target="../media/image1851.png"/><Relationship Id="rId292" Type="http://schemas.openxmlformats.org/officeDocument/2006/relationships/customXml" Target="../ink/ink2016.xml"/><Relationship Id="rId306" Type="http://schemas.openxmlformats.org/officeDocument/2006/relationships/customXml" Target="../ink/ink2023.xml"/><Relationship Id="rId24" Type="http://schemas.openxmlformats.org/officeDocument/2006/relationships/image" Target="../media/image1730.png"/><Relationship Id="rId45" Type="http://schemas.openxmlformats.org/officeDocument/2006/relationships/customXml" Target="../ink/ink1892.xml"/><Relationship Id="rId66" Type="http://schemas.openxmlformats.org/officeDocument/2006/relationships/image" Target="../media/image1751.png"/><Relationship Id="rId87" Type="http://schemas.openxmlformats.org/officeDocument/2006/relationships/customXml" Target="../ink/ink1913.xml"/><Relationship Id="rId110" Type="http://schemas.openxmlformats.org/officeDocument/2006/relationships/image" Target="../media/image1773.png"/><Relationship Id="rId131" Type="http://schemas.openxmlformats.org/officeDocument/2006/relationships/customXml" Target="../ink/ink1935.xml"/><Relationship Id="rId152" Type="http://schemas.openxmlformats.org/officeDocument/2006/relationships/image" Target="../media/image1794.png"/><Relationship Id="rId173" Type="http://schemas.openxmlformats.org/officeDocument/2006/relationships/customXml" Target="../ink/ink1956.xml"/><Relationship Id="rId194" Type="http://schemas.openxmlformats.org/officeDocument/2006/relationships/customXml" Target="../ink/ink1967.xml"/><Relationship Id="rId208" Type="http://schemas.openxmlformats.org/officeDocument/2006/relationships/customXml" Target="../ink/ink1974.xml"/><Relationship Id="rId229" Type="http://schemas.openxmlformats.org/officeDocument/2006/relationships/image" Target="../media/image1831.png"/><Relationship Id="rId240" Type="http://schemas.openxmlformats.org/officeDocument/2006/relationships/customXml" Target="../ink/ink1990.xml"/><Relationship Id="rId261" Type="http://schemas.openxmlformats.org/officeDocument/2006/relationships/image" Target="../media/image1846.png"/><Relationship Id="rId14" Type="http://schemas.openxmlformats.org/officeDocument/2006/relationships/image" Target="../media/image1725.png"/><Relationship Id="rId35" Type="http://schemas.openxmlformats.org/officeDocument/2006/relationships/customXml" Target="../ink/ink1887.xml"/><Relationship Id="rId56" Type="http://schemas.openxmlformats.org/officeDocument/2006/relationships/image" Target="../media/image1746.png"/><Relationship Id="rId77" Type="http://schemas.openxmlformats.org/officeDocument/2006/relationships/customXml" Target="../ink/ink1908.xml"/><Relationship Id="rId100" Type="http://schemas.openxmlformats.org/officeDocument/2006/relationships/image" Target="../media/image1768.png"/><Relationship Id="rId282" Type="http://schemas.openxmlformats.org/officeDocument/2006/relationships/customXml" Target="../ink/ink2011.xml"/><Relationship Id="rId317" Type="http://schemas.openxmlformats.org/officeDocument/2006/relationships/image" Target="../media/image1871.png"/><Relationship Id="rId8" Type="http://schemas.openxmlformats.org/officeDocument/2006/relationships/image" Target="../media/image1722.png"/><Relationship Id="rId98" Type="http://schemas.openxmlformats.org/officeDocument/2006/relationships/image" Target="../media/image1767.png"/><Relationship Id="rId121" Type="http://schemas.openxmlformats.org/officeDocument/2006/relationships/customXml" Target="../ink/ink1930.xml"/><Relationship Id="rId142" Type="http://schemas.openxmlformats.org/officeDocument/2006/relationships/image" Target="../media/image1789.png"/><Relationship Id="rId163" Type="http://schemas.openxmlformats.org/officeDocument/2006/relationships/customXml" Target="../ink/ink1951.xml"/><Relationship Id="rId184" Type="http://schemas.openxmlformats.org/officeDocument/2006/relationships/customXml" Target="../ink/ink1962.xml"/><Relationship Id="rId219" Type="http://schemas.openxmlformats.org/officeDocument/2006/relationships/image" Target="../media/image1826.png"/><Relationship Id="rId230" Type="http://schemas.openxmlformats.org/officeDocument/2006/relationships/customXml" Target="../ink/ink1985.xml"/><Relationship Id="rId251" Type="http://schemas.openxmlformats.org/officeDocument/2006/relationships/image" Target="../media/image1842.png"/><Relationship Id="rId25" Type="http://schemas.openxmlformats.org/officeDocument/2006/relationships/customXml" Target="../ink/ink1882.xml"/><Relationship Id="rId46" Type="http://schemas.openxmlformats.org/officeDocument/2006/relationships/image" Target="../media/image1741.png"/><Relationship Id="rId67" Type="http://schemas.openxmlformats.org/officeDocument/2006/relationships/customXml" Target="../ink/ink1903.xml"/><Relationship Id="rId272" Type="http://schemas.openxmlformats.org/officeDocument/2006/relationships/customXml" Target="../ink/ink2006.xml"/><Relationship Id="rId293" Type="http://schemas.openxmlformats.org/officeDocument/2006/relationships/image" Target="../media/image1862.png"/><Relationship Id="rId307" Type="http://schemas.openxmlformats.org/officeDocument/2006/relationships/image" Target="../media/image1866.png"/><Relationship Id="rId88" Type="http://schemas.openxmlformats.org/officeDocument/2006/relationships/image" Target="../media/image1762.png"/><Relationship Id="rId111" Type="http://schemas.openxmlformats.org/officeDocument/2006/relationships/customXml" Target="../ink/ink1925.xml"/><Relationship Id="rId132" Type="http://schemas.openxmlformats.org/officeDocument/2006/relationships/image" Target="../media/image1784.png"/><Relationship Id="rId153" Type="http://schemas.openxmlformats.org/officeDocument/2006/relationships/customXml" Target="../ink/ink1946.xml"/><Relationship Id="rId174" Type="http://schemas.openxmlformats.org/officeDocument/2006/relationships/image" Target="../media/image1804.png"/><Relationship Id="rId195" Type="http://schemas.openxmlformats.org/officeDocument/2006/relationships/image" Target="../media/image1814.png"/><Relationship Id="rId209" Type="http://schemas.openxmlformats.org/officeDocument/2006/relationships/image" Target="../media/image1821.png"/><Relationship Id="rId220" Type="http://schemas.openxmlformats.org/officeDocument/2006/relationships/customXml" Target="../ink/ink1980.xml"/><Relationship Id="rId241" Type="http://schemas.openxmlformats.org/officeDocument/2006/relationships/image" Target="../media/image1837.png"/><Relationship Id="rId15" Type="http://schemas.openxmlformats.org/officeDocument/2006/relationships/customXml" Target="../ink/ink1877.xml"/><Relationship Id="rId36" Type="http://schemas.openxmlformats.org/officeDocument/2006/relationships/image" Target="../media/image1736.png"/><Relationship Id="rId57" Type="http://schemas.openxmlformats.org/officeDocument/2006/relationships/customXml" Target="../ink/ink1898.xml"/><Relationship Id="rId262" Type="http://schemas.openxmlformats.org/officeDocument/2006/relationships/customXml" Target="../ink/ink2001.xml"/><Relationship Id="rId283" Type="http://schemas.openxmlformats.org/officeDocument/2006/relationships/image" Target="../media/image1857.png"/><Relationship Id="rId318" Type="http://schemas.openxmlformats.org/officeDocument/2006/relationships/customXml" Target="../ink/ink2029.xml"/><Relationship Id="rId78" Type="http://schemas.openxmlformats.org/officeDocument/2006/relationships/image" Target="../media/image1757.png"/><Relationship Id="rId99" Type="http://schemas.openxmlformats.org/officeDocument/2006/relationships/customXml" Target="../ink/ink1919.xml"/><Relationship Id="rId101" Type="http://schemas.openxmlformats.org/officeDocument/2006/relationships/customXml" Target="../ink/ink1920.xml"/><Relationship Id="rId122" Type="http://schemas.openxmlformats.org/officeDocument/2006/relationships/image" Target="../media/image1779.png"/><Relationship Id="rId143" Type="http://schemas.openxmlformats.org/officeDocument/2006/relationships/customXml" Target="../ink/ink1941.xml"/><Relationship Id="rId164" Type="http://schemas.openxmlformats.org/officeDocument/2006/relationships/image" Target="../media/image1800.png"/><Relationship Id="rId185" Type="http://schemas.openxmlformats.org/officeDocument/2006/relationships/image" Target="../media/image1809.png"/><Relationship Id="rId9" Type="http://schemas.openxmlformats.org/officeDocument/2006/relationships/customXml" Target="../ink/ink1874.xml"/><Relationship Id="rId210" Type="http://schemas.openxmlformats.org/officeDocument/2006/relationships/customXml" Target="../ink/ink1975.xml"/><Relationship Id="rId26" Type="http://schemas.openxmlformats.org/officeDocument/2006/relationships/image" Target="../media/image1731.png"/><Relationship Id="rId231" Type="http://schemas.openxmlformats.org/officeDocument/2006/relationships/image" Target="../media/image1832.png"/><Relationship Id="rId252" Type="http://schemas.openxmlformats.org/officeDocument/2006/relationships/customXml" Target="../ink/ink1996.xml"/><Relationship Id="rId273" Type="http://schemas.openxmlformats.org/officeDocument/2006/relationships/image" Target="../media/image1852.png"/><Relationship Id="rId294" Type="http://schemas.openxmlformats.org/officeDocument/2006/relationships/customXml" Target="../ink/ink2017.xml"/><Relationship Id="rId308" Type="http://schemas.openxmlformats.org/officeDocument/2006/relationships/customXml" Target="../ink/ink2024.xml"/><Relationship Id="rId47" Type="http://schemas.openxmlformats.org/officeDocument/2006/relationships/customXml" Target="../ink/ink1893.xml"/><Relationship Id="rId68" Type="http://schemas.openxmlformats.org/officeDocument/2006/relationships/image" Target="../media/image1752.png"/><Relationship Id="rId89" Type="http://schemas.openxmlformats.org/officeDocument/2006/relationships/customXml" Target="../ink/ink1914.xml"/><Relationship Id="rId112" Type="http://schemas.openxmlformats.org/officeDocument/2006/relationships/image" Target="../media/image1774.png"/><Relationship Id="rId133" Type="http://schemas.openxmlformats.org/officeDocument/2006/relationships/customXml" Target="../ink/ink1936.xml"/><Relationship Id="rId154" Type="http://schemas.openxmlformats.org/officeDocument/2006/relationships/image" Target="../media/image1795.png"/><Relationship Id="rId175" Type="http://schemas.openxmlformats.org/officeDocument/2006/relationships/customXml" Target="../ink/ink1957.xml"/><Relationship Id="rId196" Type="http://schemas.openxmlformats.org/officeDocument/2006/relationships/customXml" Target="../ink/ink1968.xml"/><Relationship Id="rId200" Type="http://schemas.openxmlformats.org/officeDocument/2006/relationships/customXml" Target="../ink/ink1970.xml"/><Relationship Id="rId16" Type="http://schemas.openxmlformats.org/officeDocument/2006/relationships/image" Target="../media/image1726.png"/><Relationship Id="rId221" Type="http://schemas.openxmlformats.org/officeDocument/2006/relationships/image" Target="../media/image1827.png"/><Relationship Id="rId242" Type="http://schemas.openxmlformats.org/officeDocument/2006/relationships/customXml" Target="../ink/ink1991.xml"/><Relationship Id="rId263" Type="http://schemas.openxmlformats.org/officeDocument/2006/relationships/image" Target="../media/image1847.png"/><Relationship Id="rId284" Type="http://schemas.openxmlformats.org/officeDocument/2006/relationships/customXml" Target="../ink/ink2012.xml"/><Relationship Id="rId319" Type="http://schemas.openxmlformats.org/officeDocument/2006/relationships/image" Target="../media/image1872.png"/><Relationship Id="rId37" Type="http://schemas.openxmlformats.org/officeDocument/2006/relationships/customXml" Target="../ink/ink1888.xml"/><Relationship Id="rId58" Type="http://schemas.openxmlformats.org/officeDocument/2006/relationships/image" Target="../media/image1747.png"/><Relationship Id="rId79" Type="http://schemas.openxmlformats.org/officeDocument/2006/relationships/customXml" Target="../ink/ink1909.xml"/><Relationship Id="rId102" Type="http://schemas.openxmlformats.org/officeDocument/2006/relationships/image" Target="../media/image1769.png"/><Relationship Id="rId123" Type="http://schemas.openxmlformats.org/officeDocument/2006/relationships/customXml" Target="../ink/ink1931.xml"/><Relationship Id="rId144" Type="http://schemas.openxmlformats.org/officeDocument/2006/relationships/image" Target="../media/image1790.png"/><Relationship Id="rId90" Type="http://schemas.openxmlformats.org/officeDocument/2006/relationships/image" Target="../media/image1763.png"/><Relationship Id="rId165" Type="http://schemas.openxmlformats.org/officeDocument/2006/relationships/customXml" Target="../ink/ink1952.xml"/><Relationship Id="rId186" Type="http://schemas.openxmlformats.org/officeDocument/2006/relationships/customXml" Target="../ink/ink1963.xml"/><Relationship Id="rId211" Type="http://schemas.openxmlformats.org/officeDocument/2006/relationships/image" Target="../media/image1822.png"/><Relationship Id="rId232" Type="http://schemas.openxmlformats.org/officeDocument/2006/relationships/customXml" Target="../ink/ink1986.xml"/><Relationship Id="rId253" Type="http://schemas.openxmlformats.org/officeDocument/2006/relationships/image" Target="../media/image1843.png"/><Relationship Id="rId274" Type="http://schemas.openxmlformats.org/officeDocument/2006/relationships/customXml" Target="../ink/ink2007.xml"/><Relationship Id="rId295" Type="http://schemas.openxmlformats.org/officeDocument/2006/relationships/image" Target="../media/image1863.png"/><Relationship Id="rId309" Type="http://schemas.openxmlformats.org/officeDocument/2006/relationships/image" Target="../media/image1867.png"/><Relationship Id="rId27" Type="http://schemas.openxmlformats.org/officeDocument/2006/relationships/customXml" Target="../ink/ink1883.xml"/><Relationship Id="rId48" Type="http://schemas.openxmlformats.org/officeDocument/2006/relationships/image" Target="../media/image1742.png"/><Relationship Id="rId69" Type="http://schemas.openxmlformats.org/officeDocument/2006/relationships/customXml" Target="../ink/ink1904.xml"/><Relationship Id="rId113" Type="http://schemas.openxmlformats.org/officeDocument/2006/relationships/customXml" Target="../ink/ink1926.xml"/><Relationship Id="rId134" Type="http://schemas.openxmlformats.org/officeDocument/2006/relationships/image" Target="../media/image1785.png"/><Relationship Id="rId320" Type="http://schemas.openxmlformats.org/officeDocument/2006/relationships/customXml" Target="../ink/ink2030.xml"/><Relationship Id="rId80" Type="http://schemas.openxmlformats.org/officeDocument/2006/relationships/image" Target="../media/image1758.png"/><Relationship Id="rId155" Type="http://schemas.openxmlformats.org/officeDocument/2006/relationships/customXml" Target="../ink/ink1947.xml"/><Relationship Id="rId176" Type="http://schemas.openxmlformats.org/officeDocument/2006/relationships/customXml" Target="../ink/ink1958.xml"/><Relationship Id="rId197" Type="http://schemas.openxmlformats.org/officeDocument/2006/relationships/image" Target="../media/image1815.png"/><Relationship Id="rId201" Type="http://schemas.openxmlformats.org/officeDocument/2006/relationships/image" Target="../media/image1817.png"/><Relationship Id="rId222" Type="http://schemas.openxmlformats.org/officeDocument/2006/relationships/customXml" Target="../ink/ink1981.xml"/><Relationship Id="rId243" Type="http://schemas.openxmlformats.org/officeDocument/2006/relationships/image" Target="../media/image1838.png"/><Relationship Id="rId264" Type="http://schemas.openxmlformats.org/officeDocument/2006/relationships/customXml" Target="../ink/ink2002.xml"/><Relationship Id="rId285" Type="http://schemas.openxmlformats.org/officeDocument/2006/relationships/image" Target="../media/image1858.png"/><Relationship Id="rId17" Type="http://schemas.openxmlformats.org/officeDocument/2006/relationships/customXml" Target="../ink/ink1878.xml"/><Relationship Id="rId38" Type="http://schemas.openxmlformats.org/officeDocument/2006/relationships/image" Target="../media/image1737.png"/><Relationship Id="rId59" Type="http://schemas.openxmlformats.org/officeDocument/2006/relationships/customXml" Target="../ink/ink1899.xml"/><Relationship Id="rId103" Type="http://schemas.openxmlformats.org/officeDocument/2006/relationships/customXml" Target="../ink/ink1921.xml"/><Relationship Id="rId124" Type="http://schemas.openxmlformats.org/officeDocument/2006/relationships/image" Target="../media/image1780.png"/><Relationship Id="rId310" Type="http://schemas.openxmlformats.org/officeDocument/2006/relationships/customXml" Target="../ink/ink2025.xml"/><Relationship Id="rId70" Type="http://schemas.openxmlformats.org/officeDocument/2006/relationships/image" Target="../media/image1753.png"/><Relationship Id="rId91" Type="http://schemas.openxmlformats.org/officeDocument/2006/relationships/customXml" Target="../ink/ink1915.xml"/><Relationship Id="rId145" Type="http://schemas.openxmlformats.org/officeDocument/2006/relationships/customXml" Target="../ink/ink1942.xml"/><Relationship Id="rId166" Type="http://schemas.openxmlformats.org/officeDocument/2006/relationships/image" Target="../media/image1801.png"/><Relationship Id="rId187" Type="http://schemas.openxmlformats.org/officeDocument/2006/relationships/image" Target="../media/image18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76.xml"/><Relationship Id="rId233" Type="http://schemas.openxmlformats.org/officeDocument/2006/relationships/image" Target="../media/image1833.png"/><Relationship Id="rId254" Type="http://schemas.openxmlformats.org/officeDocument/2006/relationships/customXml" Target="../ink/ink1997.xml"/><Relationship Id="rId28" Type="http://schemas.openxmlformats.org/officeDocument/2006/relationships/image" Target="../media/image1732.png"/><Relationship Id="rId49" Type="http://schemas.openxmlformats.org/officeDocument/2006/relationships/customXml" Target="../ink/ink1894.xml"/><Relationship Id="rId114" Type="http://schemas.openxmlformats.org/officeDocument/2006/relationships/image" Target="../media/image1775.png"/><Relationship Id="rId275" Type="http://schemas.openxmlformats.org/officeDocument/2006/relationships/image" Target="../media/image1853.png"/><Relationship Id="rId296" Type="http://schemas.openxmlformats.org/officeDocument/2006/relationships/customXml" Target="../ink/ink2018.xml"/><Relationship Id="rId300" Type="http://schemas.openxmlformats.org/officeDocument/2006/relationships/customXml" Target="../ink/ink2020.xml"/><Relationship Id="rId60" Type="http://schemas.openxmlformats.org/officeDocument/2006/relationships/image" Target="../media/image1748.png"/><Relationship Id="rId81" Type="http://schemas.openxmlformats.org/officeDocument/2006/relationships/customXml" Target="../ink/ink1910.xml"/><Relationship Id="rId135" Type="http://schemas.openxmlformats.org/officeDocument/2006/relationships/customXml" Target="../ink/ink1937.xml"/><Relationship Id="rId156" Type="http://schemas.openxmlformats.org/officeDocument/2006/relationships/image" Target="../media/image1796.png"/><Relationship Id="rId177" Type="http://schemas.openxmlformats.org/officeDocument/2006/relationships/image" Target="../media/image1805.png"/><Relationship Id="rId198" Type="http://schemas.openxmlformats.org/officeDocument/2006/relationships/customXml" Target="../ink/ink1969.xml"/><Relationship Id="rId321" Type="http://schemas.openxmlformats.org/officeDocument/2006/relationships/image" Target="../media/image1873.png"/><Relationship Id="rId202" Type="http://schemas.openxmlformats.org/officeDocument/2006/relationships/customXml" Target="../ink/ink1971.xml"/><Relationship Id="rId223" Type="http://schemas.openxmlformats.org/officeDocument/2006/relationships/image" Target="../media/image1828.png"/><Relationship Id="rId244" Type="http://schemas.openxmlformats.org/officeDocument/2006/relationships/customXml" Target="../ink/ink1992.xml"/><Relationship Id="rId18" Type="http://schemas.openxmlformats.org/officeDocument/2006/relationships/image" Target="../media/image1727.png"/><Relationship Id="rId39" Type="http://schemas.openxmlformats.org/officeDocument/2006/relationships/customXml" Target="../ink/ink1889.xml"/><Relationship Id="rId265" Type="http://schemas.openxmlformats.org/officeDocument/2006/relationships/image" Target="../media/image1848.png"/><Relationship Id="rId286" Type="http://schemas.openxmlformats.org/officeDocument/2006/relationships/customXml" Target="../ink/ink2013.xml"/><Relationship Id="rId50" Type="http://schemas.openxmlformats.org/officeDocument/2006/relationships/image" Target="../media/image1743.png"/><Relationship Id="rId104" Type="http://schemas.openxmlformats.org/officeDocument/2006/relationships/image" Target="../media/image1770.png"/><Relationship Id="rId125" Type="http://schemas.openxmlformats.org/officeDocument/2006/relationships/customXml" Target="../ink/ink1932.xml"/><Relationship Id="rId146" Type="http://schemas.openxmlformats.org/officeDocument/2006/relationships/image" Target="../media/image1791.png"/><Relationship Id="rId167" Type="http://schemas.openxmlformats.org/officeDocument/2006/relationships/customXml" Target="../ink/ink1953.xml"/><Relationship Id="rId188" Type="http://schemas.openxmlformats.org/officeDocument/2006/relationships/customXml" Target="../ink/ink1964.xml"/><Relationship Id="rId311" Type="http://schemas.openxmlformats.org/officeDocument/2006/relationships/image" Target="../media/image1868.png"/><Relationship Id="rId71" Type="http://schemas.openxmlformats.org/officeDocument/2006/relationships/customXml" Target="../ink/ink1905.xml"/><Relationship Id="rId92" Type="http://schemas.openxmlformats.org/officeDocument/2006/relationships/image" Target="../media/image1764.png"/><Relationship Id="rId213" Type="http://schemas.openxmlformats.org/officeDocument/2006/relationships/image" Target="../media/image1823.png"/><Relationship Id="rId234" Type="http://schemas.openxmlformats.org/officeDocument/2006/relationships/customXml" Target="../ink/ink1987.xml"/><Relationship Id="rId2" Type="http://schemas.openxmlformats.org/officeDocument/2006/relationships/image" Target="../media/image4.emf"/><Relationship Id="rId29" Type="http://schemas.openxmlformats.org/officeDocument/2006/relationships/customXml" Target="../ink/ink1884.xml"/><Relationship Id="rId255" Type="http://schemas.openxmlformats.org/officeDocument/2006/relationships/image" Target="../media/image1844.png"/><Relationship Id="rId276" Type="http://schemas.openxmlformats.org/officeDocument/2006/relationships/customXml" Target="../ink/ink2008.xml"/><Relationship Id="rId297" Type="http://schemas.openxmlformats.org/officeDocument/2006/relationships/image" Target="../media/image1864.png"/><Relationship Id="rId40" Type="http://schemas.openxmlformats.org/officeDocument/2006/relationships/image" Target="../media/image1738.png"/><Relationship Id="rId115" Type="http://schemas.openxmlformats.org/officeDocument/2006/relationships/customXml" Target="../ink/ink1927.xml"/><Relationship Id="rId136" Type="http://schemas.openxmlformats.org/officeDocument/2006/relationships/image" Target="../media/image1786.png"/><Relationship Id="rId157" Type="http://schemas.openxmlformats.org/officeDocument/2006/relationships/customXml" Target="../ink/ink1948.xml"/><Relationship Id="rId178" Type="http://schemas.openxmlformats.org/officeDocument/2006/relationships/customXml" Target="../ink/ink1959.xml"/><Relationship Id="rId301" Type="http://schemas.openxmlformats.org/officeDocument/2006/relationships/image" Target="../media/image1556.png"/><Relationship Id="rId322" Type="http://schemas.openxmlformats.org/officeDocument/2006/relationships/customXml" Target="../ink/ink2031.xml"/><Relationship Id="rId61" Type="http://schemas.openxmlformats.org/officeDocument/2006/relationships/customXml" Target="../ink/ink1900.xml"/><Relationship Id="rId82" Type="http://schemas.openxmlformats.org/officeDocument/2006/relationships/image" Target="../media/image1759.png"/><Relationship Id="rId199" Type="http://schemas.openxmlformats.org/officeDocument/2006/relationships/image" Target="../media/image1816.png"/><Relationship Id="rId203" Type="http://schemas.openxmlformats.org/officeDocument/2006/relationships/image" Target="../media/image1818.png"/><Relationship Id="rId19" Type="http://schemas.openxmlformats.org/officeDocument/2006/relationships/customXml" Target="../ink/ink1879.xml"/><Relationship Id="rId224" Type="http://schemas.openxmlformats.org/officeDocument/2006/relationships/customXml" Target="../ink/ink1982.xml"/><Relationship Id="rId245" Type="http://schemas.openxmlformats.org/officeDocument/2006/relationships/image" Target="../media/image1839.png"/><Relationship Id="rId266" Type="http://schemas.openxmlformats.org/officeDocument/2006/relationships/customXml" Target="../ink/ink2003.xml"/><Relationship Id="rId287" Type="http://schemas.openxmlformats.org/officeDocument/2006/relationships/image" Target="../media/image1859.png"/><Relationship Id="rId30" Type="http://schemas.openxmlformats.org/officeDocument/2006/relationships/image" Target="../media/image1733.png"/><Relationship Id="rId105" Type="http://schemas.openxmlformats.org/officeDocument/2006/relationships/customXml" Target="../ink/ink1922.xml"/><Relationship Id="rId126" Type="http://schemas.openxmlformats.org/officeDocument/2006/relationships/image" Target="../media/image1781.png"/><Relationship Id="rId147" Type="http://schemas.openxmlformats.org/officeDocument/2006/relationships/customXml" Target="../ink/ink1943.xml"/><Relationship Id="rId168" Type="http://schemas.openxmlformats.org/officeDocument/2006/relationships/image" Target="../media/image1802.png"/><Relationship Id="rId312" Type="http://schemas.openxmlformats.org/officeDocument/2006/relationships/customXml" Target="../ink/ink2026.xml"/><Relationship Id="rId51" Type="http://schemas.openxmlformats.org/officeDocument/2006/relationships/customXml" Target="../ink/ink1895.xml"/><Relationship Id="rId72" Type="http://schemas.openxmlformats.org/officeDocument/2006/relationships/image" Target="../media/image1754.png"/><Relationship Id="rId93" Type="http://schemas.openxmlformats.org/officeDocument/2006/relationships/customXml" Target="../ink/ink1916.xml"/><Relationship Id="rId189" Type="http://schemas.openxmlformats.org/officeDocument/2006/relationships/image" Target="../media/image1811.png"/><Relationship Id="rId3" Type="http://schemas.openxmlformats.org/officeDocument/2006/relationships/customXml" Target="../ink/ink1871.xml"/><Relationship Id="rId214" Type="http://schemas.openxmlformats.org/officeDocument/2006/relationships/customXml" Target="../ink/ink1977.xml"/><Relationship Id="rId235" Type="http://schemas.openxmlformats.org/officeDocument/2006/relationships/image" Target="../media/image1834.png"/><Relationship Id="rId256" Type="http://schemas.openxmlformats.org/officeDocument/2006/relationships/customXml" Target="../ink/ink1998.xml"/><Relationship Id="rId277" Type="http://schemas.openxmlformats.org/officeDocument/2006/relationships/image" Target="../media/image1854.png"/><Relationship Id="rId298" Type="http://schemas.openxmlformats.org/officeDocument/2006/relationships/customXml" Target="../ink/ink2019.xml"/><Relationship Id="rId116" Type="http://schemas.openxmlformats.org/officeDocument/2006/relationships/image" Target="../media/image1776.png"/><Relationship Id="rId137" Type="http://schemas.openxmlformats.org/officeDocument/2006/relationships/customXml" Target="../ink/ink1938.xml"/><Relationship Id="rId158" Type="http://schemas.openxmlformats.org/officeDocument/2006/relationships/image" Target="../media/image1797.png"/><Relationship Id="rId302" Type="http://schemas.openxmlformats.org/officeDocument/2006/relationships/customXml" Target="../ink/ink2021.xml"/><Relationship Id="rId323" Type="http://schemas.openxmlformats.org/officeDocument/2006/relationships/image" Target="../media/image1874.png"/><Relationship Id="rId20" Type="http://schemas.openxmlformats.org/officeDocument/2006/relationships/image" Target="../media/image1728.png"/><Relationship Id="rId41" Type="http://schemas.openxmlformats.org/officeDocument/2006/relationships/customXml" Target="../ink/ink1890.xml"/><Relationship Id="rId62" Type="http://schemas.openxmlformats.org/officeDocument/2006/relationships/image" Target="../media/image1749.png"/><Relationship Id="rId83" Type="http://schemas.openxmlformats.org/officeDocument/2006/relationships/customXml" Target="../ink/ink1911.xml"/><Relationship Id="rId179" Type="http://schemas.openxmlformats.org/officeDocument/2006/relationships/image" Target="../media/image1806.png"/><Relationship Id="rId190" Type="http://schemas.openxmlformats.org/officeDocument/2006/relationships/customXml" Target="../ink/ink1965.xml"/><Relationship Id="rId204" Type="http://schemas.openxmlformats.org/officeDocument/2006/relationships/customXml" Target="../ink/ink1972.xml"/><Relationship Id="rId225" Type="http://schemas.openxmlformats.org/officeDocument/2006/relationships/image" Target="../media/image1829.png"/><Relationship Id="rId246" Type="http://schemas.openxmlformats.org/officeDocument/2006/relationships/customXml" Target="../ink/ink1993.xml"/><Relationship Id="rId267" Type="http://schemas.openxmlformats.org/officeDocument/2006/relationships/image" Target="../media/image1849.png"/><Relationship Id="rId288" Type="http://schemas.openxmlformats.org/officeDocument/2006/relationships/customXml" Target="../ink/ink2014.xml"/><Relationship Id="rId106" Type="http://schemas.openxmlformats.org/officeDocument/2006/relationships/image" Target="../media/image1771.png"/><Relationship Id="rId127" Type="http://schemas.openxmlformats.org/officeDocument/2006/relationships/customXml" Target="../ink/ink1933.xml"/><Relationship Id="rId313" Type="http://schemas.openxmlformats.org/officeDocument/2006/relationships/image" Target="../media/image1869.png"/><Relationship Id="rId10" Type="http://schemas.openxmlformats.org/officeDocument/2006/relationships/image" Target="../media/image1723.png"/><Relationship Id="rId31" Type="http://schemas.openxmlformats.org/officeDocument/2006/relationships/customXml" Target="../ink/ink1885.xml"/><Relationship Id="rId52" Type="http://schemas.openxmlformats.org/officeDocument/2006/relationships/image" Target="../media/image1744.png"/><Relationship Id="rId73" Type="http://schemas.openxmlformats.org/officeDocument/2006/relationships/customXml" Target="../ink/ink1906.xml"/><Relationship Id="rId94" Type="http://schemas.openxmlformats.org/officeDocument/2006/relationships/image" Target="../media/image1765.png"/><Relationship Id="rId148" Type="http://schemas.openxmlformats.org/officeDocument/2006/relationships/image" Target="../media/image1792.png"/><Relationship Id="rId169" Type="http://schemas.openxmlformats.org/officeDocument/2006/relationships/customXml" Target="../ink/ink1954.xml"/><Relationship Id="rId4" Type="http://schemas.openxmlformats.org/officeDocument/2006/relationships/image" Target="../media/image1720.png"/><Relationship Id="rId180" Type="http://schemas.openxmlformats.org/officeDocument/2006/relationships/customXml" Target="../ink/ink1960.xml"/><Relationship Id="rId215" Type="http://schemas.openxmlformats.org/officeDocument/2006/relationships/image" Target="../media/image1824.png"/><Relationship Id="rId236" Type="http://schemas.openxmlformats.org/officeDocument/2006/relationships/customXml" Target="../ink/ink1988.xml"/><Relationship Id="rId257" Type="http://schemas.openxmlformats.org/officeDocument/2006/relationships/image" Target="../media/image1049.png"/><Relationship Id="rId278" Type="http://schemas.openxmlformats.org/officeDocument/2006/relationships/customXml" Target="../ink/ink2009.xml"/><Relationship Id="rId303" Type="http://schemas.openxmlformats.org/officeDocument/2006/relationships/image" Target="../media/image1719.png"/><Relationship Id="rId42" Type="http://schemas.openxmlformats.org/officeDocument/2006/relationships/image" Target="../media/image1739.png"/><Relationship Id="rId84" Type="http://schemas.openxmlformats.org/officeDocument/2006/relationships/image" Target="../media/image1760.png"/><Relationship Id="rId138" Type="http://schemas.openxmlformats.org/officeDocument/2006/relationships/image" Target="../media/image1787.png"/><Relationship Id="rId191" Type="http://schemas.openxmlformats.org/officeDocument/2006/relationships/image" Target="../media/image1812.png"/><Relationship Id="rId205" Type="http://schemas.openxmlformats.org/officeDocument/2006/relationships/image" Target="../media/image1819.png"/><Relationship Id="rId247" Type="http://schemas.openxmlformats.org/officeDocument/2006/relationships/image" Target="../media/image1840.png"/><Relationship Id="rId107" Type="http://schemas.openxmlformats.org/officeDocument/2006/relationships/customXml" Target="../ink/ink1923.xml"/><Relationship Id="rId289" Type="http://schemas.openxmlformats.org/officeDocument/2006/relationships/image" Target="../media/image1860.png"/><Relationship Id="rId11" Type="http://schemas.openxmlformats.org/officeDocument/2006/relationships/customXml" Target="../ink/ink1875.xml"/><Relationship Id="rId53" Type="http://schemas.openxmlformats.org/officeDocument/2006/relationships/customXml" Target="../ink/ink1896.xml"/><Relationship Id="rId149" Type="http://schemas.openxmlformats.org/officeDocument/2006/relationships/customXml" Target="../ink/ink1944.xml"/><Relationship Id="rId314" Type="http://schemas.openxmlformats.org/officeDocument/2006/relationships/customXml" Target="../ink/ink2027.xml"/><Relationship Id="rId95" Type="http://schemas.openxmlformats.org/officeDocument/2006/relationships/customXml" Target="../ink/ink1917.xml"/><Relationship Id="rId160" Type="http://schemas.openxmlformats.org/officeDocument/2006/relationships/image" Target="../media/image1798.png"/><Relationship Id="rId216" Type="http://schemas.openxmlformats.org/officeDocument/2006/relationships/customXml" Target="../ink/ink1978.xml"/><Relationship Id="rId258" Type="http://schemas.openxmlformats.org/officeDocument/2006/relationships/customXml" Target="../ink/ink1999.xml"/><Relationship Id="rId22" Type="http://schemas.openxmlformats.org/officeDocument/2006/relationships/image" Target="../media/image1729.png"/><Relationship Id="rId64" Type="http://schemas.openxmlformats.org/officeDocument/2006/relationships/image" Target="../media/image1750.png"/><Relationship Id="rId118" Type="http://schemas.openxmlformats.org/officeDocument/2006/relationships/image" Target="../media/image1777.png"/><Relationship Id="rId325" Type="http://schemas.openxmlformats.org/officeDocument/2006/relationships/image" Target="../media/image1875.png"/><Relationship Id="rId171" Type="http://schemas.openxmlformats.org/officeDocument/2006/relationships/customXml" Target="../ink/ink1955.xml"/><Relationship Id="rId227" Type="http://schemas.openxmlformats.org/officeDocument/2006/relationships/image" Target="../media/image1830.png"/><Relationship Id="rId269" Type="http://schemas.openxmlformats.org/officeDocument/2006/relationships/image" Target="../media/image1850.png"/><Relationship Id="rId33" Type="http://schemas.openxmlformats.org/officeDocument/2006/relationships/customXml" Target="../ink/ink1886.xml"/><Relationship Id="rId129" Type="http://schemas.openxmlformats.org/officeDocument/2006/relationships/customXml" Target="../ink/ink1934.xml"/><Relationship Id="rId280" Type="http://schemas.openxmlformats.org/officeDocument/2006/relationships/customXml" Target="../ink/ink2010.xml"/><Relationship Id="rId75" Type="http://schemas.openxmlformats.org/officeDocument/2006/relationships/customXml" Target="../ink/ink1907.xml"/><Relationship Id="rId140" Type="http://schemas.openxmlformats.org/officeDocument/2006/relationships/image" Target="../media/image1788.png"/><Relationship Id="rId182" Type="http://schemas.openxmlformats.org/officeDocument/2006/relationships/customXml" Target="../ink/ink1961.xml"/><Relationship Id="rId6" Type="http://schemas.openxmlformats.org/officeDocument/2006/relationships/image" Target="../media/image1721.png"/><Relationship Id="rId238" Type="http://schemas.openxmlformats.org/officeDocument/2006/relationships/customXml" Target="../ink/ink1989.xml"/><Relationship Id="rId291" Type="http://schemas.openxmlformats.org/officeDocument/2006/relationships/image" Target="../media/image1861.png"/><Relationship Id="rId305" Type="http://schemas.openxmlformats.org/officeDocument/2006/relationships/image" Target="../media/image1865.png"/><Relationship Id="rId44" Type="http://schemas.openxmlformats.org/officeDocument/2006/relationships/image" Target="../media/image1740.png"/><Relationship Id="rId86" Type="http://schemas.openxmlformats.org/officeDocument/2006/relationships/image" Target="../media/image1761.png"/><Relationship Id="rId151" Type="http://schemas.openxmlformats.org/officeDocument/2006/relationships/customXml" Target="../ink/ink1945.xml"/><Relationship Id="rId193" Type="http://schemas.openxmlformats.org/officeDocument/2006/relationships/image" Target="../media/image1813.png"/><Relationship Id="rId207" Type="http://schemas.openxmlformats.org/officeDocument/2006/relationships/image" Target="../media/image1820.png"/><Relationship Id="rId249" Type="http://schemas.openxmlformats.org/officeDocument/2006/relationships/image" Target="../media/image1841.png"/><Relationship Id="rId13" Type="http://schemas.openxmlformats.org/officeDocument/2006/relationships/customXml" Target="../ink/ink1876.xml"/><Relationship Id="rId109" Type="http://schemas.openxmlformats.org/officeDocument/2006/relationships/customXml" Target="../ink/ink1924.xml"/><Relationship Id="rId260" Type="http://schemas.openxmlformats.org/officeDocument/2006/relationships/customXml" Target="../ink/ink2000.xml"/><Relationship Id="rId316" Type="http://schemas.openxmlformats.org/officeDocument/2006/relationships/customXml" Target="../ink/ink2028.xml"/><Relationship Id="rId55" Type="http://schemas.openxmlformats.org/officeDocument/2006/relationships/customXml" Target="../ink/ink1897.xml"/><Relationship Id="rId97" Type="http://schemas.openxmlformats.org/officeDocument/2006/relationships/customXml" Target="../ink/ink1918.xml"/><Relationship Id="rId120" Type="http://schemas.openxmlformats.org/officeDocument/2006/relationships/image" Target="../media/image177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38.xml"/><Relationship Id="rId18" Type="http://schemas.openxmlformats.org/officeDocument/2006/relationships/image" Target="../media/image18730.png"/><Relationship Id="rId26" Type="http://schemas.openxmlformats.org/officeDocument/2006/relationships/image" Target="../media/image1877.png"/><Relationship Id="rId39" Type="http://schemas.openxmlformats.org/officeDocument/2006/relationships/customXml" Target="../ink/ink2051.xml"/><Relationship Id="rId21" Type="http://schemas.openxmlformats.org/officeDocument/2006/relationships/customXml" Target="../ink/ink2042.xml"/><Relationship Id="rId34" Type="http://schemas.openxmlformats.org/officeDocument/2006/relationships/image" Target="../media/image1881.png"/><Relationship Id="rId42" Type="http://schemas.openxmlformats.org/officeDocument/2006/relationships/image" Target="../media/image1885.png"/><Relationship Id="rId47" Type="http://schemas.openxmlformats.org/officeDocument/2006/relationships/customXml" Target="../ink/ink2055.xml"/><Relationship Id="rId50" Type="http://schemas.openxmlformats.org/officeDocument/2006/relationships/image" Target="../media/image1889.png"/><Relationship Id="rId7" Type="http://schemas.openxmlformats.org/officeDocument/2006/relationships/customXml" Target="../ink/ink2035.xml"/><Relationship Id="rId2" Type="http://schemas.openxmlformats.org/officeDocument/2006/relationships/image" Target="../media/image1876.emf"/><Relationship Id="rId16" Type="http://schemas.openxmlformats.org/officeDocument/2006/relationships/image" Target="../media/image18720.png"/><Relationship Id="rId29" Type="http://schemas.openxmlformats.org/officeDocument/2006/relationships/customXml" Target="../ink/ink2046.xml"/><Relationship Id="rId11" Type="http://schemas.openxmlformats.org/officeDocument/2006/relationships/customXml" Target="../ink/ink2037.xml"/><Relationship Id="rId24" Type="http://schemas.openxmlformats.org/officeDocument/2006/relationships/image" Target="../media/image1876.png"/><Relationship Id="rId32" Type="http://schemas.openxmlformats.org/officeDocument/2006/relationships/image" Target="../media/image1880.png"/><Relationship Id="rId37" Type="http://schemas.openxmlformats.org/officeDocument/2006/relationships/customXml" Target="../ink/ink2050.xml"/><Relationship Id="rId40" Type="http://schemas.openxmlformats.org/officeDocument/2006/relationships/image" Target="../media/image1884.png"/><Relationship Id="rId45" Type="http://schemas.openxmlformats.org/officeDocument/2006/relationships/customXml" Target="../ink/ink2054.xml"/><Relationship Id="rId5" Type="http://schemas.openxmlformats.org/officeDocument/2006/relationships/customXml" Target="../ink/ink2034.xml"/><Relationship Id="rId15" Type="http://schemas.openxmlformats.org/officeDocument/2006/relationships/customXml" Target="../ink/ink2039.xml"/><Relationship Id="rId23" Type="http://schemas.openxmlformats.org/officeDocument/2006/relationships/customXml" Target="../ink/ink2043.xml"/><Relationship Id="rId28" Type="http://schemas.openxmlformats.org/officeDocument/2006/relationships/image" Target="../media/image1878.png"/><Relationship Id="rId36" Type="http://schemas.openxmlformats.org/officeDocument/2006/relationships/image" Target="../media/image1882.png"/><Relationship Id="rId49" Type="http://schemas.openxmlformats.org/officeDocument/2006/relationships/customXml" Target="../ink/ink2056.xml"/><Relationship Id="rId10" Type="http://schemas.openxmlformats.org/officeDocument/2006/relationships/image" Target="../media/image18690.png"/><Relationship Id="rId19" Type="http://schemas.openxmlformats.org/officeDocument/2006/relationships/customXml" Target="../ink/ink2041.xml"/><Relationship Id="rId31" Type="http://schemas.openxmlformats.org/officeDocument/2006/relationships/customXml" Target="../ink/ink2047.xml"/><Relationship Id="rId44" Type="http://schemas.openxmlformats.org/officeDocument/2006/relationships/image" Target="../media/image1886.png"/><Relationship Id="rId52" Type="http://schemas.openxmlformats.org/officeDocument/2006/relationships/image" Target="../media/image1890.png"/><Relationship Id="rId4" Type="http://schemas.openxmlformats.org/officeDocument/2006/relationships/image" Target="../media/image18660.png"/><Relationship Id="rId9" Type="http://schemas.openxmlformats.org/officeDocument/2006/relationships/customXml" Target="../ink/ink2036.xml"/><Relationship Id="rId14" Type="http://schemas.openxmlformats.org/officeDocument/2006/relationships/image" Target="../media/image18710.png"/><Relationship Id="rId22" Type="http://schemas.openxmlformats.org/officeDocument/2006/relationships/image" Target="../media/image18750.png"/><Relationship Id="rId27" Type="http://schemas.openxmlformats.org/officeDocument/2006/relationships/customXml" Target="../ink/ink2045.xml"/><Relationship Id="rId30" Type="http://schemas.openxmlformats.org/officeDocument/2006/relationships/image" Target="../media/image1879.png"/><Relationship Id="rId35" Type="http://schemas.openxmlformats.org/officeDocument/2006/relationships/customXml" Target="../ink/ink2049.xml"/><Relationship Id="rId43" Type="http://schemas.openxmlformats.org/officeDocument/2006/relationships/customXml" Target="../ink/ink2053.xml"/><Relationship Id="rId48" Type="http://schemas.openxmlformats.org/officeDocument/2006/relationships/image" Target="../media/image1888.png"/><Relationship Id="rId8" Type="http://schemas.openxmlformats.org/officeDocument/2006/relationships/image" Target="../media/image18680.png"/><Relationship Id="rId51" Type="http://schemas.openxmlformats.org/officeDocument/2006/relationships/customXml" Target="../ink/ink2057.xml"/><Relationship Id="rId3" Type="http://schemas.openxmlformats.org/officeDocument/2006/relationships/customXml" Target="../ink/ink2033.xml"/><Relationship Id="rId12" Type="http://schemas.openxmlformats.org/officeDocument/2006/relationships/image" Target="../media/image18700.png"/><Relationship Id="rId17" Type="http://schemas.openxmlformats.org/officeDocument/2006/relationships/customXml" Target="../ink/ink2040.xml"/><Relationship Id="rId25" Type="http://schemas.openxmlformats.org/officeDocument/2006/relationships/customXml" Target="../ink/ink2044.xml"/><Relationship Id="rId33" Type="http://schemas.openxmlformats.org/officeDocument/2006/relationships/customXml" Target="../ink/ink2048.xml"/><Relationship Id="rId38" Type="http://schemas.openxmlformats.org/officeDocument/2006/relationships/image" Target="../media/image1883.png"/><Relationship Id="rId46" Type="http://schemas.openxmlformats.org/officeDocument/2006/relationships/image" Target="../media/image1887.png"/><Relationship Id="rId20" Type="http://schemas.openxmlformats.org/officeDocument/2006/relationships/image" Target="../media/image18740.png"/><Relationship Id="rId41" Type="http://schemas.openxmlformats.org/officeDocument/2006/relationships/customXml" Target="../ink/ink20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7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image" Target="../media/image41.png"/><Relationship Id="rId138" Type="http://schemas.openxmlformats.org/officeDocument/2006/relationships/customXml" Target="../ink/ink70.xml"/><Relationship Id="rId159" Type="http://schemas.openxmlformats.org/officeDocument/2006/relationships/image" Target="../media/image78.png"/><Relationship Id="rId170" Type="http://schemas.openxmlformats.org/officeDocument/2006/relationships/customXml" Target="../ink/ink86.xml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image" Target="../media/image36.png"/><Relationship Id="rId128" Type="http://schemas.openxmlformats.org/officeDocument/2006/relationships/customXml" Target="../ink/ink65.xml"/><Relationship Id="rId149" Type="http://schemas.openxmlformats.org/officeDocument/2006/relationships/image" Target="../media/image73.png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customXml" Target="../ink/ink81.xml"/><Relationship Id="rId181" Type="http://schemas.openxmlformats.org/officeDocument/2006/relationships/customXml" Target="../ink/ink92.xml"/><Relationship Id="rId216" Type="http://schemas.openxmlformats.org/officeDocument/2006/relationships/image" Target="../media/image106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image" Target="../media/image68.png"/><Relationship Id="rId85" Type="http://schemas.openxmlformats.org/officeDocument/2006/relationships/customXml" Target="../ink/ink43.xml"/><Relationship Id="rId150" Type="http://schemas.openxmlformats.org/officeDocument/2006/relationships/customXml" Target="../ink/ink76.xml"/><Relationship Id="rId171" Type="http://schemas.openxmlformats.org/officeDocument/2006/relationships/image" Target="../media/image84.png"/><Relationship Id="rId192" Type="http://schemas.openxmlformats.org/officeDocument/2006/relationships/image" Target="../media/image94.png"/><Relationship Id="rId206" Type="http://schemas.openxmlformats.org/officeDocument/2006/relationships/image" Target="../media/image101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image" Target="../media/image63.png"/><Relationship Id="rId54" Type="http://schemas.openxmlformats.org/officeDocument/2006/relationships/customXml" Target="../ink/ink27.xml"/><Relationship Id="rId75" Type="http://schemas.openxmlformats.org/officeDocument/2006/relationships/customXml" Target="../ink/ink38.xml"/><Relationship Id="rId96" Type="http://schemas.openxmlformats.org/officeDocument/2006/relationships/image" Target="../media/image47.png"/><Relationship Id="rId140" Type="http://schemas.openxmlformats.org/officeDocument/2006/relationships/customXml" Target="../ink/ink71.xml"/><Relationship Id="rId161" Type="http://schemas.openxmlformats.org/officeDocument/2006/relationships/image" Target="../media/image79.png"/><Relationship Id="rId182" Type="http://schemas.openxmlformats.org/officeDocument/2006/relationships/image" Target="../media/image89.png"/><Relationship Id="rId217" Type="http://schemas.openxmlformats.org/officeDocument/2006/relationships/customXml" Target="../ink/ink110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image" Target="../media/image42.png"/><Relationship Id="rId130" Type="http://schemas.openxmlformats.org/officeDocument/2006/relationships/customXml" Target="../ink/ink66.xml"/><Relationship Id="rId151" Type="http://schemas.openxmlformats.org/officeDocument/2006/relationships/image" Target="../media/image74.png"/><Relationship Id="rId172" Type="http://schemas.openxmlformats.org/officeDocument/2006/relationships/customXml" Target="../ink/ink87.xml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image" Target="../media/image69.png"/><Relationship Id="rId7" Type="http://schemas.openxmlformats.org/officeDocument/2006/relationships/image" Target="../media/image3.png"/><Relationship Id="rId162" Type="http://schemas.openxmlformats.org/officeDocument/2006/relationships/customXml" Target="../ink/ink82.xml"/><Relationship Id="rId183" Type="http://schemas.openxmlformats.org/officeDocument/2006/relationships/customXml" Target="../ink/ink93.xml"/><Relationship Id="rId218" Type="http://schemas.openxmlformats.org/officeDocument/2006/relationships/image" Target="../media/image107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image" Target="../media/image64.png"/><Relationship Id="rId152" Type="http://schemas.openxmlformats.org/officeDocument/2006/relationships/customXml" Target="../ink/ink77.xml"/><Relationship Id="rId173" Type="http://schemas.openxmlformats.org/officeDocument/2006/relationships/customXml" Target="../ink/ink88.xml"/><Relationship Id="rId194" Type="http://schemas.openxmlformats.org/officeDocument/2006/relationships/image" Target="../media/image95.png"/><Relationship Id="rId208" Type="http://schemas.openxmlformats.org/officeDocument/2006/relationships/image" Target="../media/image102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customXml" Target="../ink/ink72.xml"/><Relationship Id="rId163" Type="http://schemas.openxmlformats.org/officeDocument/2006/relationships/image" Target="../media/image80.png"/><Relationship Id="rId184" Type="http://schemas.openxmlformats.org/officeDocument/2006/relationships/image" Target="../media/image90.png"/><Relationship Id="rId189" Type="http://schemas.openxmlformats.org/officeDocument/2006/relationships/customXml" Target="../ink/ink96.xml"/><Relationship Id="rId219" Type="http://schemas.openxmlformats.org/officeDocument/2006/relationships/customXml" Target="../ink/ink111.xml"/><Relationship Id="rId3" Type="http://schemas.openxmlformats.org/officeDocument/2006/relationships/image" Target="../media/image1.png"/><Relationship Id="rId214" Type="http://schemas.openxmlformats.org/officeDocument/2006/relationships/image" Target="../media/image10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image" Target="../media/image67.png"/><Relationship Id="rId158" Type="http://schemas.openxmlformats.org/officeDocument/2006/relationships/customXml" Target="../ink/ink80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customXml" Target="../ink/ink67.xml"/><Relationship Id="rId153" Type="http://schemas.openxmlformats.org/officeDocument/2006/relationships/image" Target="../media/image75.png"/><Relationship Id="rId174" Type="http://schemas.openxmlformats.org/officeDocument/2006/relationships/image" Target="../media/image85.png"/><Relationship Id="rId179" Type="http://schemas.openxmlformats.org/officeDocument/2006/relationships/customXml" Target="../ink/ink91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190" Type="http://schemas.openxmlformats.org/officeDocument/2006/relationships/image" Target="../media/image93.png"/><Relationship Id="rId204" Type="http://schemas.openxmlformats.org/officeDocument/2006/relationships/image" Target="../media/image100.png"/><Relationship Id="rId220" Type="http://schemas.openxmlformats.org/officeDocument/2006/relationships/image" Target="../media/image108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image" Target="../media/image70.png"/><Relationship Id="rId148" Type="http://schemas.openxmlformats.org/officeDocument/2006/relationships/customXml" Target="../ink/ink75.xml"/><Relationship Id="rId164" Type="http://schemas.openxmlformats.org/officeDocument/2006/relationships/customXml" Target="../ink/ink83.xml"/><Relationship Id="rId169" Type="http://schemas.openxmlformats.org/officeDocument/2006/relationships/image" Target="../media/image83.png"/><Relationship Id="rId185" Type="http://schemas.openxmlformats.org/officeDocument/2006/relationships/customXml" Target="../ink/ink94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8.png"/><Relationship Id="rId210" Type="http://schemas.openxmlformats.org/officeDocument/2006/relationships/image" Target="../media/image103.png"/><Relationship Id="rId215" Type="http://schemas.openxmlformats.org/officeDocument/2006/relationships/customXml" Target="../ink/ink109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image" Target="../media/image65.png"/><Relationship Id="rId154" Type="http://schemas.openxmlformats.org/officeDocument/2006/relationships/customXml" Target="../ink/ink78.xml"/><Relationship Id="rId175" Type="http://schemas.openxmlformats.org/officeDocument/2006/relationships/customXml" Target="../ink/ink89.xml"/><Relationship Id="rId196" Type="http://schemas.openxmlformats.org/officeDocument/2006/relationships/image" Target="../media/image96.png"/><Relationship Id="rId200" Type="http://schemas.openxmlformats.org/officeDocument/2006/relationships/image" Target="../media/image98.png"/><Relationship Id="rId16" Type="http://schemas.openxmlformats.org/officeDocument/2006/relationships/customXml" Target="../ink/ink8.xml"/><Relationship Id="rId221" Type="http://schemas.openxmlformats.org/officeDocument/2006/relationships/customXml" Target="../ink/ink11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customXml" Target="../ink/ink73.xml"/><Relationship Id="rId90" Type="http://schemas.openxmlformats.org/officeDocument/2006/relationships/image" Target="../media/image44.png"/><Relationship Id="rId165" Type="http://schemas.openxmlformats.org/officeDocument/2006/relationships/image" Target="../media/image81.png"/><Relationship Id="rId186" Type="http://schemas.openxmlformats.org/officeDocument/2006/relationships/image" Target="../media/image91.png"/><Relationship Id="rId211" Type="http://schemas.openxmlformats.org/officeDocument/2006/relationships/customXml" Target="../ink/ink10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customXml" Target="../ink/ink68.xml"/><Relationship Id="rId80" Type="http://schemas.openxmlformats.org/officeDocument/2006/relationships/image" Target="../media/image39.png"/><Relationship Id="rId155" Type="http://schemas.openxmlformats.org/officeDocument/2006/relationships/image" Target="../media/image76.png"/><Relationship Id="rId176" Type="http://schemas.openxmlformats.org/officeDocument/2006/relationships/image" Target="../media/image86.png"/><Relationship Id="rId197" Type="http://schemas.openxmlformats.org/officeDocument/2006/relationships/customXml" Target="../ink/ink100.xml"/><Relationship Id="rId201" Type="http://schemas.openxmlformats.org/officeDocument/2006/relationships/customXml" Target="../ink/ink102.xml"/><Relationship Id="rId222" Type="http://schemas.openxmlformats.org/officeDocument/2006/relationships/image" Target="../media/image109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image" Target="../media/image71.png"/><Relationship Id="rId166" Type="http://schemas.openxmlformats.org/officeDocument/2006/relationships/customXml" Target="../ink/ink84.xml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4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image" Target="../media/image66.png"/><Relationship Id="rId156" Type="http://schemas.openxmlformats.org/officeDocument/2006/relationships/customXml" Target="../ink/ink79.xml"/><Relationship Id="rId177" Type="http://schemas.openxmlformats.org/officeDocument/2006/relationships/customXml" Target="../ink/ink90.xml"/><Relationship Id="rId198" Type="http://schemas.openxmlformats.org/officeDocument/2006/relationships/image" Target="../media/image97.png"/><Relationship Id="rId202" Type="http://schemas.openxmlformats.org/officeDocument/2006/relationships/image" Target="../media/image99.png"/><Relationship Id="rId223" Type="http://schemas.openxmlformats.org/officeDocument/2006/relationships/customXml" Target="../ink/ink11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customXml" Target="../ink/ink74.xml"/><Relationship Id="rId167" Type="http://schemas.openxmlformats.org/officeDocument/2006/relationships/image" Target="../media/image82.png"/><Relationship Id="rId188" Type="http://schemas.openxmlformats.org/officeDocument/2006/relationships/image" Target="../media/image92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customXml" Target="../ink/ink10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customXml" Target="../ink/ink69.xml"/><Relationship Id="rId157" Type="http://schemas.openxmlformats.org/officeDocument/2006/relationships/image" Target="../media/image77.png"/><Relationship Id="rId178" Type="http://schemas.openxmlformats.org/officeDocument/2006/relationships/image" Target="../media/image87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19" Type="http://schemas.openxmlformats.org/officeDocument/2006/relationships/image" Target="../media/image9.png"/><Relationship Id="rId224" Type="http://schemas.openxmlformats.org/officeDocument/2006/relationships/image" Target="../media/image110.png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image" Target="../media/image72.png"/><Relationship Id="rId168" Type="http://schemas.openxmlformats.org/officeDocument/2006/relationships/customXml" Target="../ink/ink8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.png"/><Relationship Id="rId299" Type="http://schemas.openxmlformats.org/officeDocument/2006/relationships/customXml" Target="../ink/ink265.xml"/><Relationship Id="rId21" Type="http://schemas.openxmlformats.org/officeDocument/2006/relationships/image" Target="../media/image120.png"/><Relationship Id="rId63" Type="http://schemas.openxmlformats.org/officeDocument/2006/relationships/image" Target="../media/image141.png"/><Relationship Id="rId159" Type="http://schemas.openxmlformats.org/officeDocument/2006/relationships/image" Target="../media/image189.png"/><Relationship Id="rId324" Type="http://schemas.openxmlformats.org/officeDocument/2006/relationships/customXml" Target="../ink/ink278.xml"/><Relationship Id="rId170" Type="http://schemas.openxmlformats.org/officeDocument/2006/relationships/customXml" Target="../ink/ink198.xml"/><Relationship Id="rId226" Type="http://schemas.openxmlformats.org/officeDocument/2006/relationships/customXml" Target="../ink/ink226.xml"/><Relationship Id="rId268" Type="http://schemas.openxmlformats.org/officeDocument/2006/relationships/image" Target="../media/image241.png"/><Relationship Id="rId32" Type="http://schemas.openxmlformats.org/officeDocument/2006/relationships/customXml" Target="../ink/ink129.xml"/><Relationship Id="rId74" Type="http://schemas.openxmlformats.org/officeDocument/2006/relationships/customXml" Target="../ink/ink150.xml"/><Relationship Id="rId128" Type="http://schemas.openxmlformats.org/officeDocument/2006/relationships/customXml" Target="../ink/ink177.xml"/><Relationship Id="rId335" Type="http://schemas.openxmlformats.org/officeDocument/2006/relationships/image" Target="../media/image273.png"/><Relationship Id="rId5" Type="http://schemas.openxmlformats.org/officeDocument/2006/relationships/image" Target="../media/image112.png"/><Relationship Id="rId181" Type="http://schemas.openxmlformats.org/officeDocument/2006/relationships/image" Target="../media/image199.png"/><Relationship Id="rId237" Type="http://schemas.openxmlformats.org/officeDocument/2006/relationships/image" Target="../media/image227.png"/><Relationship Id="rId279" Type="http://schemas.openxmlformats.org/officeDocument/2006/relationships/customXml" Target="../ink/ink254.xml"/><Relationship Id="rId43" Type="http://schemas.openxmlformats.org/officeDocument/2006/relationships/image" Target="../media/image131.png"/><Relationship Id="rId139" Type="http://schemas.openxmlformats.org/officeDocument/2006/relationships/image" Target="../media/image179.png"/><Relationship Id="rId290" Type="http://schemas.openxmlformats.org/officeDocument/2006/relationships/image" Target="../media/image252.png"/><Relationship Id="rId304" Type="http://schemas.openxmlformats.org/officeDocument/2006/relationships/image" Target="../media/image258.png"/><Relationship Id="rId85" Type="http://schemas.openxmlformats.org/officeDocument/2006/relationships/image" Target="../media/image152.png"/><Relationship Id="rId150" Type="http://schemas.openxmlformats.org/officeDocument/2006/relationships/customXml" Target="../ink/ink188.xml"/><Relationship Id="rId192" Type="http://schemas.openxmlformats.org/officeDocument/2006/relationships/customXml" Target="../ink/ink209.xml"/><Relationship Id="rId206" Type="http://schemas.openxmlformats.org/officeDocument/2006/relationships/customXml" Target="../ink/ink216.xml"/><Relationship Id="rId248" Type="http://schemas.openxmlformats.org/officeDocument/2006/relationships/customXml" Target="../ink/ink237.xml"/><Relationship Id="rId12" Type="http://schemas.openxmlformats.org/officeDocument/2006/relationships/customXml" Target="../ink/ink119.xml"/><Relationship Id="rId108" Type="http://schemas.openxmlformats.org/officeDocument/2006/relationships/customXml" Target="../ink/ink167.xml"/><Relationship Id="rId315" Type="http://schemas.openxmlformats.org/officeDocument/2006/relationships/image" Target="../media/image263.png"/><Relationship Id="rId54" Type="http://schemas.openxmlformats.org/officeDocument/2006/relationships/customXml" Target="../ink/ink140.xml"/><Relationship Id="rId96" Type="http://schemas.openxmlformats.org/officeDocument/2006/relationships/customXml" Target="../ink/ink161.xml"/><Relationship Id="rId161" Type="http://schemas.openxmlformats.org/officeDocument/2006/relationships/image" Target="../media/image190.png"/><Relationship Id="rId217" Type="http://schemas.openxmlformats.org/officeDocument/2006/relationships/image" Target="../media/image217.png"/><Relationship Id="rId259" Type="http://schemas.openxmlformats.org/officeDocument/2006/relationships/customXml" Target="../ink/ink244.xml"/><Relationship Id="rId23" Type="http://schemas.openxmlformats.org/officeDocument/2006/relationships/image" Target="../media/image121.png"/><Relationship Id="rId119" Type="http://schemas.openxmlformats.org/officeDocument/2006/relationships/image" Target="../media/image169.png"/><Relationship Id="rId270" Type="http://schemas.openxmlformats.org/officeDocument/2006/relationships/image" Target="../media/image242.png"/><Relationship Id="rId326" Type="http://schemas.openxmlformats.org/officeDocument/2006/relationships/customXml" Target="../ink/ink279.xml"/><Relationship Id="rId65" Type="http://schemas.openxmlformats.org/officeDocument/2006/relationships/image" Target="../media/image142.png"/><Relationship Id="rId130" Type="http://schemas.openxmlformats.org/officeDocument/2006/relationships/customXml" Target="../ink/ink178.xml"/><Relationship Id="rId172" Type="http://schemas.openxmlformats.org/officeDocument/2006/relationships/customXml" Target="../ink/ink199.xml"/><Relationship Id="rId228" Type="http://schemas.openxmlformats.org/officeDocument/2006/relationships/customXml" Target="../ink/ink227.xml"/><Relationship Id="rId281" Type="http://schemas.openxmlformats.org/officeDocument/2006/relationships/customXml" Target="../ink/ink255.xml"/><Relationship Id="rId337" Type="http://schemas.openxmlformats.org/officeDocument/2006/relationships/image" Target="../media/image274.png"/><Relationship Id="rId34" Type="http://schemas.openxmlformats.org/officeDocument/2006/relationships/customXml" Target="../ink/ink130.xml"/><Relationship Id="rId76" Type="http://schemas.openxmlformats.org/officeDocument/2006/relationships/customXml" Target="../ink/ink151.xml"/><Relationship Id="rId141" Type="http://schemas.openxmlformats.org/officeDocument/2006/relationships/image" Target="../media/image180.png"/><Relationship Id="rId7" Type="http://schemas.openxmlformats.org/officeDocument/2006/relationships/image" Target="../media/image113.png"/><Relationship Id="rId183" Type="http://schemas.openxmlformats.org/officeDocument/2006/relationships/image" Target="../media/image200.png"/><Relationship Id="rId239" Type="http://schemas.openxmlformats.org/officeDocument/2006/relationships/image" Target="../media/image228.png"/><Relationship Id="rId250" Type="http://schemas.openxmlformats.org/officeDocument/2006/relationships/image" Target="../media/image233.png"/><Relationship Id="rId292" Type="http://schemas.openxmlformats.org/officeDocument/2006/relationships/image" Target="../media/image253.png"/><Relationship Id="rId306" Type="http://schemas.openxmlformats.org/officeDocument/2006/relationships/customXml" Target="../ink/ink269.xml"/><Relationship Id="rId45" Type="http://schemas.openxmlformats.org/officeDocument/2006/relationships/image" Target="../media/image132.png"/><Relationship Id="rId87" Type="http://schemas.openxmlformats.org/officeDocument/2006/relationships/image" Target="../media/image153.png"/><Relationship Id="rId110" Type="http://schemas.openxmlformats.org/officeDocument/2006/relationships/customXml" Target="../ink/ink168.xml"/><Relationship Id="rId152" Type="http://schemas.openxmlformats.org/officeDocument/2006/relationships/customXml" Target="../ink/ink189.xml"/><Relationship Id="rId194" Type="http://schemas.openxmlformats.org/officeDocument/2006/relationships/customXml" Target="../ink/ink210.xml"/><Relationship Id="rId208" Type="http://schemas.openxmlformats.org/officeDocument/2006/relationships/customXml" Target="../ink/ink217.xml"/><Relationship Id="rId240" Type="http://schemas.openxmlformats.org/officeDocument/2006/relationships/customXml" Target="../ink/ink233.xml"/><Relationship Id="rId261" Type="http://schemas.openxmlformats.org/officeDocument/2006/relationships/customXml" Target="../ink/ink245.xml"/><Relationship Id="rId14" Type="http://schemas.openxmlformats.org/officeDocument/2006/relationships/customXml" Target="../ink/ink120.xml"/><Relationship Id="rId35" Type="http://schemas.openxmlformats.org/officeDocument/2006/relationships/image" Target="../media/image127.png"/><Relationship Id="rId56" Type="http://schemas.openxmlformats.org/officeDocument/2006/relationships/customXml" Target="../ink/ink141.xml"/><Relationship Id="rId77" Type="http://schemas.openxmlformats.org/officeDocument/2006/relationships/image" Target="../media/image148.png"/><Relationship Id="rId100" Type="http://schemas.openxmlformats.org/officeDocument/2006/relationships/customXml" Target="../ink/ink163.xml"/><Relationship Id="rId282" Type="http://schemas.openxmlformats.org/officeDocument/2006/relationships/image" Target="../media/image248.png"/><Relationship Id="rId317" Type="http://schemas.openxmlformats.org/officeDocument/2006/relationships/image" Target="../media/image264.png"/><Relationship Id="rId338" Type="http://schemas.openxmlformats.org/officeDocument/2006/relationships/customXml" Target="../ink/ink285.xml"/><Relationship Id="rId8" Type="http://schemas.openxmlformats.org/officeDocument/2006/relationships/customXml" Target="../ink/ink117.xml"/><Relationship Id="rId98" Type="http://schemas.openxmlformats.org/officeDocument/2006/relationships/customXml" Target="../ink/ink162.xml"/><Relationship Id="rId121" Type="http://schemas.openxmlformats.org/officeDocument/2006/relationships/image" Target="../media/image170.png"/><Relationship Id="rId142" Type="http://schemas.openxmlformats.org/officeDocument/2006/relationships/customXml" Target="../ink/ink184.xml"/><Relationship Id="rId163" Type="http://schemas.openxmlformats.org/officeDocument/2006/relationships/image" Target="../media/image22.png"/><Relationship Id="rId184" Type="http://schemas.openxmlformats.org/officeDocument/2006/relationships/customXml" Target="../ink/ink205.xml"/><Relationship Id="rId219" Type="http://schemas.openxmlformats.org/officeDocument/2006/relationships/image" Target="../media/image218.png"/><Relationship Id="rId230" Type="http://schemas.openxmlformats.org/officeDocument/2006/relationships/customXml" Target="../ink/ink228.xml"/><Relationship Id="rId251" Type="http://schemas.openxmlformats.org/officeDocument/2006/relationships/customXml" Target="../ink/ink239.xml"/><Relationship Id="rId25" Type="http://schemas.openxmlformats.org/officeDocument/2006/relationships/image" Target="../media/image122.png"/><Relationship Id="rId46" Type="http://schemas.openxmlformats.org/officeDocument/2006/relationships/customXml" Target="../ink/ink136.xml"/><Relationship Id="rId67" Type="http://schemas.openxmlformats.org/officeDocument/2006/relationships/image" Target="../media/image143.png"/><Relationship Id="rId272" Type="http://schemas.openxmlformats.org/officeDocument/2006/relationships/image" Target="../media/image243.png"/><Relationship Id="rId293" Type="http://schemas.openxmlformats.org/officeDocument/2006/relationships/customXml" Target="../ink/ink261.xml"/><Relationship Id="rId307" Type="http://schemas.openxmlformats.org/officeDocument/2006/relationships/image" Target="../media/image259.png"/><Relationship Id="rId328" Type="http://schemas.openxmlformats.org/officeDocument/2006/relationships/customXml" Target="../ink/ink280.xml"/><Relationship Id="rId88" Type="http://schemas.openxmlformats.org/officeDocument/2006/relationships/customXml" Target="../ink/ink157.xml"/><Relationship Id="rId111" Type="http://schemas.openxmlformats.org/officeDocument/2006/relationships/image" Target="../media/image165.png"/><Relationship Id="rId132" Type="http://schemas.openxmlformats.org/officeDocument/2006/relationships/customXml" Target="../ink/ink179.xml"/><Relationship Id="rId153" Type="http://schemas.openxmlformats.org/officeDocument/2006/relationships/image" Target="../media/image186.png"/><Relationship Id="rId174" Type="http://schemas.openxmlformats.org/officeDocument/2006/relationships/customXml" Target="../ink/ink200.xml"/><Relationship Id="rId195" Type="http://schemas.openxmlformats.org/officeDocument/2006/relationships/image" Target="../media/image206.png"/><Relationship Id="rId209" Type="http://schemas.openxmlformats.org/officeDocument/2006/relationships/image" Target="../media/image213.png"/><Relationship Id="rId220" Type="http://schemas.openxmlformats.org/officeDocument/2006/relationships/customXml" Target="../ink/ink223.xml"/><Relationship Id="rId241" Type="http://schemas.openxmlformats.org/officeDocument/2006/relationships/image" Target="../media/image229.png"/><Relationship Id="rId15" Type="http://schemas.openxmlformats.org/officeDocument/2006/relationships/image" Target="../media/image117.png"/><Relationship Id="rId36" Type="http://schemas.openxmlformats.org/officeDocument/2006/relationships/customXml" Target="../ink/ink131.xml"/><Relationship Id="rId57" Type="http://schemas.openxmlformats.org/officeDocument/2006/relationships/image" Target="../media/image138.png"/><Relationship Id="rId262" Type="http://schemas.openxmlformats.org/officeDocument/2006/relationships/image" Target="../media/image238.png"/><Relationship Id="rId283" Type="http://schemas.openxmlformats.org/officeDocument/2006/relationships/customXml" Target="../ink/ink256.xml"/><Relationship Id="rId318" Type="http://schemas.openxmlformats.org/officeDocument/2006/relationships/customXml" Target="../ink/ink275.xml"/><Relationship Id="rId339" Type="http://schemas.openxmlformats.org/officeDocument/2006/relationships/image" Target="../media/image275.png"/><Relationship Id="rId78" Type="http://schemas.openxmlformats.org/officeDocument/2006/relationships/customXml" Target="../ink/ink152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174.xml"/><Relationship Id="rId143" Type="http://schemas.openxmlformats.org/officeDocument/2006/relationships/image" Target="../media/image181.png"/><Relationship Id="rId164" Type="http://schemas.openxmlformats.org/officeDocument/2006/relationships/customXml" Target="../ink/ink195.xml"/><Relationship Id="rId185" Type="http://schemas.openxmlformats.org/officeDocument/2006/relationships/image" Target="../media/image201.png"/><Relationship Id="rId9" Type="http://schemas.openxmlformats.org/officeDocument/2006/relationships/image" Target="../media/image114.png"/><Relationship Id="rId210" Type="http://schemas.openxmlformats.org/officeDocument/2006/relationships/customXml" Target="../ink/ink218.xml"/><Relationship Id="rId26" Type="http://schemas.openxmlformats.org/officeDocument/2006/relationships/customXml" Target="../ink/ink126.xml"/><Relationship Id="rId231" Type="http://schemas.openxmlformats.org/officeDocument/2006/relationships/image" Target="../media/image224.png"/><Relationship Id="rId252" Type="http://schemas.openxmlformats.org/officeDocument/2006/relationships/customXml" Target="../ink/ink240.xml"/><Relationship Id="rId273" Type="http://schemas.openxmlformats.org/officeDocument/2006/relationships/customXml" Target="../ink/ink251.xml"/><Relationship Id="rId294" Type="http://schemas.openxmlformats.org/officeDocument/2006/relationships/customXml" Target="../ink/ink262.xml"/><Relationship Id="rId308" Type="http://schemas.openxmlformats.org/officeDocument/2006/relationships/customXml" Target="../ink/ink270.xml"/><Relationship Id="rId329" Type="http://schemas.openxmlformats.org/officeDocument/2006/relationships/image" Target="../media/image270.png"/><Relationship Id="rId47" Type="http://schemas.openxmlformats.org/officeDocument/2006/relationships/image" Target="../media/image133.png"/><Relationship Id="rId68" Type="http://schemas.openxmlformats.org/officeDocument/2006/relationships/customXml" Target="../ink/ink147.xml"/><Relationship Id="rId89" Type="http://schemas.openxmlformats.org/officeDocument/2006/relationships/image" Target="../media/image154.png"/><Relationship Id="rId112" Type="http://schemas.openxmlformats.org/officeDocument/2006/relationships/customXml" Target="../ink/ink169.xml"/><Relationship Id="rId133" Type="http://schemas.openxmlformats.org/officeDocument/2006/relationships/image" Target="../media/image176.png"/><Relationship Id="rId154" Type="http://schemas.openxmlformats.org/officeDocument/2006/relationships/customXml" Target="../ink/ink190.xml"/><Relationship Id="rId175" Type="http://schemas.openxmlformats.org/officeDocument/2006/relationships/image" Target="../media/image196.png"/><Relationship Id="rId340" Type="http://schemas.openxmlformats.org/officeDocument/2006/relationships/customXml" Target="../ink/ink286.xml"/><Relationship Id="rId196" Type="http://schemas.openxmlformats.org/officeDocument/2006/relationships/customXml" Target="../ink/ink211.xml"/><Relationship Id="rId200" Type="http://schemas.openxmlformats.org/officeDocument/2006/relationships/customXml" Target="../ink/ink213.xml"/><Relationship Id="rId16" Type="http://schemas.openxmlformats.org/officeDocument/2006/relationships/customXml" Target="../ink/ink121.xml"/><Relationship Id="rId221" Type="http://schemas.openxmlformats.org/officeDocument/2006/relationships/image" Target="../media/image219.png"/><Relationship Id="rId242" Type="http://schemas.openxmlformats.org/officeDocument/2006/relationships/customXml" Target="../ink/ink234.xml"/><Relationship Id="rId263" Type="http://schemas.openxmlformats.org/officeDocument/2006/relationships/customXml" Target="../ink/ink246.xml"/><Relationship Id="rId284" Type="http://schemas.openxmlformats.org/officeDocument/2006/relationships/image" Target="../media/image249.png"/><Relationship Id="rId319" Type="http://schemas.openxmlformats.org/officeDocument/2006/relationships/image" Target="../media/image265.png"/><Relationship Id="rId37" Type="http://schemas.openxmlformats.org/officeDocument/2006/relationships/image" Target="../media/image128.png"/><Relationship Id="rId58" Type="http://schemas.openxmlformats.org/officeDocument/2006/relationships/customXml" Target="../ink/ink142.xml"/><Relationship Id="rId79" Type="http://schemas.openxmlformats.org/officeDocument/2006/relationships/image" Target="../media/image149.png"/><Relationship Id="rId102" Type="http://schemas.openxmlformats.org/officeDocument/2006/relationships/customXml" Target="../ink/ink164.xml"/><Relationship Id="rId123" Type="http://schemas.openxmlformats.org/officeDocument/2006/relationships/image" Target="../media/image171.png"/><Relationship Id="rId144" Type="http://schemas.openxmlformats.org/officeDocument/2006/relationships/customXml" Target="../ink/ink185.xml"/><Relationship Id="rId330" Type="http://schemas.openxmlformats.org/officeDocument/2006/relationships/customXml" Target="../ink/ink281.xml"/><Relationship Id="rId90" Type="http://schemas.openxmlformats.org/officeDocument/2006/relationships/customXml" Target="../ink/ink158.xml"/><Relationship Id="rId165" Type="http://schemas.openxmlformats.org/officeDocument/2006/relationships/image" Target="../media/image191.png"/><Relationship Id="rId186" Type="http://schemas.openxmlformats.org/officeDocument/2006/relationships/customXml" Target="../ink/ink206.xml"/><Relationship Id="rId211" Type="http://schemas.openxmlformats.org/officeDocument/2006/relationships/image" Target="../media/image214.png"/><Relationship Id="rId232" Type="http://schemas.openxmlformats.org/officeDocument/2006/relationships/customXml" Target="../ink/ink229.xml"/><Relationship Id="rId253" Type="http://schemas.openxmlformats.org/officeDocument/2006/relationships/image" Target="../media/image234.png"/><Relationship Id="rId274" Type="http://schemas.openxmlformats.org/officeDocument/2006/relationships/image" Target="../media/image244.png"/><Relationship Id="rId295" Type="http://schemas.openxmlformats.org/officeDocument/2006/relationships/image" Target="../media/image254.png"/><Relationship Id="rId309" Type="http://schemas.openxmlformats.org/officeDocument/2006/relationships/image" Target="../media/image260.png"/><Relationship Id="rId27" Type="http://schemas.openxmlformats.org/officeDocument/2006/relationships/image" Target="../media/image123.png"/><Relationship Id="rId48" Type="http://schemas.openxmlformats.org/officeDocument/2006/relationships/customXml" Target="../ink/ink137.xml"/><Relationship Id="rId69" Type="http://schemas.openxmlformats.org/officeDocument/2006/relationships/image" Target="../media/image144.png"/><Relationship Id="rId113" Type="http://schemas.openxmlformats.org/officeDocument/2006/relationships/image" Target="../media/image166.png"/><Relationship Id="rId134" Type="http://schemas.openxmlformats.org/officeDocument/2006/relationships/customXml" Target="../ink/ink180.xml"/><Relationship Id="rId320" Type="http://schemas.openxmlformats.org/officeDocument/2006/relationships/customXml" Target="../ink/ink276.xml"/><Relationship Id="rId80" Type="http://schemas.openxmlformats.org/officeDocument/2006/relationships/customXml" Target="../ink/ink153.xml"/><Relationship Id="rId155" Type="http://schemas.openxmlformats.org/officeDocument/2006/relationships/image" Target="../media/image187.png"/><Relationship Id="rId176" Type="http://schemas.openxmlformats.org/officeDocument/2006/relationships/customXml" Target="../ink/ink201.xml"/><Relationship Id="rId197" Type="http://schemas.openxmlformats.org/officeDocument/2006/relationships/image" Target="../media/image207.png"/><Relationship Id="rId341" Type="http://schemas.openxmlformats.org/officeDocument/2006/relationships/image" Target="../media/image276.png"/><Relationship Id="rId201" Type="http://schemas.openxmlformats.org/officeDocument/2006/relationships/image" Target="../media/image209.png"/><Relationship Id="rId222" Type="http://schemas.openxmlformats.org/officeDocument/2006/relationships/customXml" Target="../ink/ink224.xml"/><Relationship Id="rId243" Type="http://schemas.openxmlformats.org/officeDocument/2006/relationships/image" Target="../media/image230.png"/><Relationship Id="rId264" Type="http://schemas.openxmlformats.org/officeDocument/2006/relationships/image" Target="../media/image239.png"/><Relationship Id="rId285" Type="http://schemas.openxmlformats.org/officeDocument/2006/relationships/customXml" Target="../ink/ink257.xml"/><Relationship Id="rId17" Type="http://schemas.openxmlformats.org/officeDocument/2006/relationships/image" Target="../media/image118.png"/><Relationship Id="rId38" Type="http://schemas.openxmlformats.org/officeDocument/2006/relationships/customXml" Target="../ink/ink132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24" Type="http://schemas.openxmlformats.org/officeDocument/2006/relationships/customXml" Target="../ink/ink175.xml"/><Relationship Id="rId310" Type="http://schemas.openxmlformats.org/officeDocument/2006/relationships/customXml" Target="../ink/ink271.xml"/><Relationship Id="rId70" Type="http://schemas.openxmlformats.org/officeDocument/2006/relationships/customXml" Target="../ink/ink148.xml"/><Relationship Id="rId91" Type="http://schemas.openxmlformats.org/officeDocument/2006/relationships/image" Target="../media/image155.png"/><Relationship Id="rId145" Type="http://schemas.openxmlformats.org/officeDocument/2006/relationships/image" Target="../media/image182.png"/><Relationship Id="rId166" Type="http://schemas.openxmlformats.org/officeDocument/2006/relationships/customXml" Target="../ink/ink196.xml"/><Relationship Id="rId187" Type="http://schemas.openxmlformats.org/officeDocument/2006/relationships/image" Target="../media/image202.png"/><Relationship Id="rId331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9.xml"/><Relationship Id="rId233" Type="http://schemas.openxmlformats.org/officeDocument/2006/relationships/image" Target="../media/image225.png"/><Relationship Id="rId254" Type="http://schemas.openxmlformats.org/officeDocument/2006/relationships/customXml" Target="../ink/ink241.xml"/><Relationship Id="rId28" Type="http://schemas.openxmlformats.org/officeDocument/2006/relationships/customXml" Target="../ink/ink127.xml"/><Relationship Id="rId49" Type="http://schemas.openxmlformats.org/officeDocument/2006/relationships/image" Target="../media/image134.png"/><Relationship Id="rId114" Type="http://schemas.openxmlformats.org/officeDocument/2006/relationships/customXml" Target="../ink/ink170.xml"/><Relationship Id="rId275" Type="http://schemas.openxmlformats.org/officeDocument/2006/relationships/customXml" Target="../ink/ink252.xml"/><Relationship Id="rId296" Type="http://schemas.openxmlformats.org/officeDocument/2006/relationships/customXml" Target="../ink/ink263.xml"/><Relationship Id="rId300" Type="http://schemas.openxmlformats.org/officeDocument/2006/relationships/image" Target="../media/image256.png"/><Relationship Id="rId60" Type="http://schemas.openxmlformats.org/officeDocument/2006/relationships/customXml" Target="../ink/ink143.xml"/><Relationship Id="rId81" Type="http://schemas.openxmlformats.org/officeDocument/2006/relationships/image" Target="../media/image150.png"/><Relationship Id="rId135" Type="http://schemas.openxmlformats.org/officeDocument/2006/relationships/image" Target="../media/image177.png"/><Relationship Id="rId156" Type="http://schemas.openxmlformats.org/officeDocument/2006/relationships/customXml" Target="../ink/ink191.xml"/><Relationship Id="rId177" Type="http://schemas.openxmlformats.org/officeDocument/2006/relationships/image" Target="../media/image197.png"/><Relationship Id="rId198" Type="http://schemas.openxmlformats.org/officeDocument/2006/relationships/customXml" Target="../ink/ink212.xml"/><Relationship Id="rId321" Type="http://schemas.openxmlformats.org/officeDocument/2006/relationships/image" Target="../media/image266.png"/><Relationship Id="rId202" Type="http://schemas.openxmlformats.org/officeDocument/2006/relationships/customXml" Target="../ink/ink214.xml"/><Relationship Id="rId223" Type="http://schemas.openxmlformats.org/officeDocument/2006/relationships/image" Target="../media/image220.png"/><Relationship Id="rId244" Type="http://schemas.openxmlformats.org/officeDocument/2006/relationships/customXml" Target="../ink/ink235.xml"/><Relationship Id="rId18" Type="http://schemas.openxmlformats.org/officeDocument/2006/relationships/customXml" Target="../ink/ink122.xml"/><Relationship Id="rId39" Type="http://schemas.openxmlformats.org/officeDocument/2006/relationships/image" Target="../media/image129.png"/><Relationship Id="rId265" Type="http://schemas.openxmlformats.org/officeDocument/2006/relationships/customXml" Target="../ink/ink247.xml"/><Relationship Id="rId286" Type="http://schemas.openxmlformats.org/officeDocument/2006/relationships/image" Target="../media/image250.png"/><Relationship Id="rId50" Type="http://schemas.openxmlformats.org/officeDocument/2006/relationships/customXml" Target="../ink/ink138.xml"/><Relationship Id="rId104" Type="http://schemas.openxmlformats.org/officeDocument/2006/relationships/customXml" Target="../ink/ink165.xml"/><Relationship Id="rId125" Type="http://schemas.openxmlformats.org/officeDocument/2006/relationships/image" Target="../media/image172.png"/><Relationship Id="rId146" Type="http://schemas.openxmlformats.org/officeDocument/2006/relationships/customXml" Target="../ink/ink186.xml"/><Relationship Id="rId167" Type="http://schemas.openxmlformats.org/officeDocument/2006/relationships/image" Target="../media/image192.png"/><Relationship Id="rId188" Type="http://schemas.openxmlformats.org/officeDocument/2006/relationships/customXml" Target="../ink/ink207.xml"/><Relationship Id="rId311" Type="http://schemas.openxmlformats.org/officeDocument/2006/relationships/image" Target="../media/image261.png"/><Relationship Id="rId332" Type="http://schemas.openxmlformats.org/officeDocument/2006/relationships/customXml" Target="../ink/ink282.xml"/><Relationship Id="rId71" Type="http://schemas.openxmlformats.org/officeDocument/2006/relationships/image" Target="../media/image145.png"/><Relationship Id="rId92" Type="http://schemas.openxmlformats.org/officeDocument/2006/relationships/customXml" Target="../ink/ink159.xml"/><Relationship Id="rId213" Type="http://schemas.openxmlformats.org/officeDocument/2006/relationships/image" Target="../media/image215.png"/><Relationship Id="rId234" Type="http://schemas.openxmlformats.org/officeDocument/2006/relationships/customXml" Target="../ink/ink230.xml"/><Relationship Id="rId2" Type="http://schemas.openxmlformats.org/officeDocument/2006/relationships/customXml" Target="../ink/ink114.xml"/><Relationship Id="rId29" Type="http://schemas.openxmlformats.org/officeDocument/2006/relationships/image" Target="../media/image124.png"/><Relationship Id="rId255" Type="http://schemas.openxmlformats.org/officeDocument/2006/relationships/image" Target="../media/image235.png"/><Relationship Id="rId276" Type="http://schemas.openxmlformats.org/officeDocument/2006/relationships/image" Target="../media/image245.png"/><Relationship Id="rId297" Type="http://schemas.openxmlformats.org/officeDocument/2006/relationships/customXml" Target="../ink/ink264.xml"/><Relationship Id="rId40" Type="http://schemas.openxmlformats.org/officeDocument/2006/relationships/customXml" Target="../ink/ink133.xml"/><Relationship Id="rId115" Type="http://schemas.openxmlformats.org/officeDocument/2006/relationships/image" Target="../media/image167.png"/><Relationship Id="rId136" Type="http://schemas.openxmlformats.org/officeDocument/2006/relationships/customXml" Target="../ink/ink181.xml"/><Relationship Id="rId157" Type="http://schemas.openxmlformats.org/officeDocument/2006/relationships/image" Target="../media/image188.png"/><Relationship Id="rId178" Type="http://schemas.openxmlformats.org/officeDocument/2006/relationships/customXml" Target="../ink/ink202.xml"/><Relationship Id="rId301" Type="http://schemas.openxmlformats.org/officeDocument/2006/relationships/customXml" Target="../ink/ink266.xml"/><Relationship Id="rId322" Type="http://schemas.openxmlformats.org/officeDocument/2006/relationships/customXml" Target="../ink/ink277.xml"/><Relationship Id="rId61" Type="http://schemas.openxmlformats.org/officeDocument/2006/relationships/image" Target="../media/image140.png"/><Relationship Id="rId82" Type="http://schemas.openxmlformats.org/officeDocument/2006/relationships/customXml" Target="../ink/ink154.xml"/><Relationship Id="rId199" Type="http://schemas.openxmlformats.org/officeDocument/2006/relationships/image" Target="../media/image208.png"/><Relationship Id="rId203" Type="http://schemas.openxmlformats.org/officeDocument/2006/relationships/image" Target="../media/image210.png"/><Relationship Id="rId19" Type="http://schemas.openxmlformats.org/officeDocument/2006/relationships/image" Target="../media/image119.png"/><Relationship Id="rId224" Type="http://schemas.openxmlformats.org/officeDocument/2006/relationships/customXml" Target="../ink/ink225.xml"/><Relationship Id="rId245" Type="http://schemas.openxmlformats.org/officeDocument/2006/relationships/image" Target="../media/image231.png"/><Relationship Id="rId266" Type="http://schemas.openxmlformats.org/officeDocument/2006/relationships/image" Target="../media/image240.png"/><Relationship Id="rId287" Type="http://schemas.openxmlformats.org/officeDocument/2006/relationships/customXml" Target="../ink/ink258.xml"/><Relationship Id="rId30" Type="http://schemas.openxmlformats.org/officeDocument/2006/relationships/customXml" Target="../ink/ink128.xml"/><Relationship Id="rId105" Type="http://schemas.openxmlformats.org/officeDocument/2006/relationships/image" Target="../media/image162.png"/><Relationship Id="rId126" Type="http://schemas.openxmlformats.org/officeDocument/2006/relationships/customXml" Target="../ink/ink176.xml"/><Relationship Id="rId147" Type="http://schemas.openxmlformats.org/officeDocument/2006/relationships/image" Target="../media/image183.png"/><Relationship Id="rId168" Type="http://schemas.openxmlformats.org/officeDocument/2006/relationships/customXml" Target="../ink/ink197.xml"/><Relationship Id="rId312" Type="http://schemas.openxmlformats.org/officeDocument/2006/relationships/customXml" Target="../ink/ink272.xml"/><Relationship Id="rId333" Type="http://schemas.openxmlformats.org/officeDocument/2006/relationships/image" Target="../media/image272.png"/><Relationship Id="rId51" Type="http://schemas.openxmlformats.org/officeDocument/2006/relationships/image" Target="../media/image135.png"/><Relationship Id="rId72" Type="http://schemas.openxmlformats.org/officeDocument/2006/relationships/customXml" Target="../ink/ink149.xml"/><Relationship Id="rId93" Type="http://schemas.openxmlformats.org/officeDocument/2006/relationships/image" Target="../media/image156.png"/><Relationship Id="rId189" Type="http://schemas.openxmlformats.org/officeDocument/2006/relationships/image" Target="../media/image203.png"/><Relationship Id="rId3" Type="http://schemas.openxmlformats.org/officeDocument/2006/relationships/image" Target="../media/image111.png"/><Relationship Id="rId214" Type="http://schemas.openxmlformats.org/officeDocument/2006/relationships/customXml" Target="../ink/ink220.xml"/><Relationship Id="rId235" Type="http://schemas.openxmlformats.org/officeDocument/2006/relationships/image" Target="../media/image226.png"/><Relationship Id="rId256" Type="http://schemas.openxmlformats.org/officeDocument/2006/relationships/customXml" Target="../ink/ink242.xml"/><Relationship Id="rId277" Type="http://schemas.openxmlformats.org/officeDocument/2006/relationships/customXml" Target="../ink/ink253.xml"/><Relationship Id="rId298" Type="http://schemas.openxmlformats.org/officeDocument/2006/relationships/image" Target="../media/image255.png"/><Relationship Id="rId116" Type="http://schemas.openxmlformats.org/officeDocument/2006/relationships/customXml" Target="../ink/ink171.xml"/><Relationship Id="rId137" Type="http://schemas.openxmlformats.org/officeDocument/2006/relationships/image" Target="../media/image178.png"/><Relationship Id="rId158" Type="http://schemas.openxmlformats.org/officeDocument/2006/relationships/customXml" Target="../ink/ink192.xml"/><Relationship Id="rId302" Type="http://schemas.openxmlformats.org/officeDocument/2006/relationships/image" Target="../media/image257.png"/><Relationship Id="rId323" Type="http://schemas.openxmlformats.org/officeDocument/2006/relationships/image" Target="../media/image267.png"/><Relationship Id="rId20" Type="http://schemas.openxmlformats.org/officeDocument/2006/relationships/customXml" Target="../ink/ink123.xml"/><Relationship Id="rId41" Type="http://schemas.openxmlformats.org/officeDocument/2006/relationships/image" Target="../media/image130.png"/><Relationship Id="rId62" Type="http://schemas.openxmlformats.org/officeDocument/2006/relationships/customXml" Target="../ink/ink144.xml"/><Relationship Id="rId83" Type="http://schemas.openxmlformats.org/officeDocument/2006/relationships/image" Target="../media/image151.png"/><Relationship Id="rId179" Type="http://schemas.openxmlformats.org/officeDocument/2006/relationships/image" Target="../media/image198.png"/><Relationship Id="rId190" Type="http://schemas.openxmlformats.org/officeDocument/2006/relationships/customXml" Target="../ink/ink208.xml"/><Relationship Id="rId204" Type="http://schemas.openxmlformats.org/officeDocument/2006/relationships/customXml" Target="../ink/ink215.xml"/><Relationship Id="rId225" Type="http://schemas.openxmlformats.org/officeDocument/2006/relationships/image" Target="../media/image221.png"/><Relationship Id="rId246" Type="http://schemas.openxmlformats.org/officeDocument/2006/relationships/customXml" Target="../ink/ink236.xml"/><Relationship Id="rId267" Type="http://schemas.openxmlformats.org/officeDocument/2006/relationships/customXml" Target="../ink/ink248.xml"/><Relationship Id="rId288" Type="http://schemas.openxmlformats.org/officeDocument/2006/relationships/image" Target="../media/image251.png"/><Relationship Id="rId106" Type="http://schemas.openxmlformats.org/officeDocument/2006/relationships/customXml" Target="../ink/ink166.xml"/><Relationship Id="rId127" Type="http://schemas.openxmlformats.org/officeDocument/2006/relationships/image" Target="../media/image173.png"/><Relationship Id="rId313" Type="http://schemas.openxmlformats.org/officeDocument/2006/relationships/image" Target="../media/image262.png"/><Relationship Id="rId10" Type="http://schemas.openxmlformats.org/officeDocument/2006/relationships/customXml" Target="../ink/ink118.xml"/><Relationship Id="rId31" Type="http://schemas.openxmlformats.org/officeDocument/2006/relationships/image" Target="../media/image125.png"/><Relationship Id="rId52" Type="http://schemas.openxmlformats.org/officeDocument/2006/relationships/customXml" Target="../ink/ink139.xml"/><Relationship Id="rId73" Type="http://schemas.openxmlformats.org/officeDocument/2006/relationships/image" Target="../media/image146.png"/><Relationship Id="rId94" Type="http://schemas.openxmlformats.org/officeDocument/2006/relationships/customXml" Target="../ink/ink160.xml"/><Relationship Id="rId148" Type="http://schemas.openxmlformats.org/officeDocument/2006/relationships/customXml" Target="../ink/ink187.xml"/><Relationship Id="rId169" Type="http://schemas.openxmlformats.org/officeDocument/2006/relationships/image" Target="../media/image193.png"/><Relationship Id="rId334" Type="http://schemas.openxmlformats.org/officeDocument/2006/relationships/customXml" Target="../ink/ink283.xml"/><Relationship Id="rId4" Type="http://schemas.openxmlformats.org/officeDocument/2006/relationships/customXml" Target="../ink/ink115.xml"/><Relationship Id="rId180" Type="http://schemas.openxmlformats.org/officeDocument/2006/relationships/customXml" Target="../ink/ink203.xml"/><Relationship Id="rId215" Type="http://schemas.openxmlformats.org/officeDocument/2006/relationships/image" Target="../media/image216.png"/><Relationship Id="rId236" Type="http://schemas.openxmlformats.org/officeDocument/2006/relationships/customXml" Target="../ink/ink231.xml"/><Relationship Id="rId257" Type="http://schemas.openxmlformats.org/officeDocument/2006/relationships/customXml" Target="../ink/ink243.xml"/><Relationship Id="rId278" Type="http://schemas.openxmlformats.org/officeDocument/2006/relationships/image" Target="../media/image246.png"/><Relationship Id="rId303" Type="http://schemas.openxmlformats.org/officeDocument/2006/relationships/customXml" Target="../ink/ink267.xml"/><Relationship Id="rId42" Type="http://schemas.openxmlformats.org/officeDocument/2006/relationships/customXml" Target="../ink/ink134.xml"/><Relationship Id="rId84" Type="http://schemas.openxmlformats.org/officeDocument/2006/relationships/customXml" Target="../ink/ink155.xml"/><Relationship Id="rId138" Type="http://schemas.openxmlformats.org/officeDocument/2006/relationships/customXml" Target="../ink/ink182.xml"/><Relationship Id="rId191" Type="http://schemas.openxmlformats.org/officeDocument/2006/relationships/image" Target="../media/image204.png"/><Relationship Id="rId205" Type="http://schemas.openxmlformats.org/officeDocument/2006/relationships/image" Target="../media/image211.png"/><Relationship Id="rId247" Type="http://schemas.openxmlformats.org/officeDocument/2006/relationships/image" Target="../media/image232.png"/><Relationship Id="rId107" Type="http://schemas.openxmlformats.org/officeDocument/2006/relationships/image" Target="../media/image163.png"/><Relationship Id="rId289" Type="http://schemas.openxmlformats.org/officeDocument/2006/relationships/customXml" Target="../ink/ink259.xml"/><Relationship Id="rId11" Type="http://schemas.openxmlformats.org/officeDocument/2006/relationships/image" Target="../media/image115.png"/><Relationship Id="rId53" Type="http://schemas.openxmlformats.org/officeDocument/2006/relationships/image" Target="../media/image136.png"/><Relationship Id="rId149" Type="http://schemas.openxmlformats.org/officeDocument/2006/relationships/image" Target="../media/image184.png"/><Relationship Id="rId314" Type="http://schemas.openxmlformats.org/officeDocument/2006/relationships/customXml" Target="../ink/ink273.xml"/><Relationship Id="rId95" Type="http://schemas.openxmlformats.org/officeDocument/2006/relationships/image" Target="../media/image157.png"/><Relationship Id="rId160" Type="http://schemas.openxmlformats.org/officeDocument/2006/relationships/customXml" Target="../ink/ink193.xml"/><Relationship Id="rId216" Type="http://schemas.openxmlformats.org/officeDocument/2006/relationships/customXml" Target="../ink/ink221.xml"/><Relationship Id="rId258" Type="http://schemas.openxmlformats.org/officeDocument/2006/relationships/image" Target="../media/image236.png"/><Relationship Id="rId22" Type="http://schemas.openxmlformats.org/officeDocument/2006/relationships/customXml" Target="../ink/ink124.xml"/><Relationship Id="rId64" Type="http://schemas.openxmlformats.org/officeDocument/2006/relationships/customXml" Target="../ink/ink145.xml"/><Relationship Id="rId118" Type="http://schemas.openxmlformats.org/officeDocument/2006/relationships/customXml" Target="../ink/ink172.xml"/><Relationship Id="rId325" Type="http://schemas.openxmlformats.org/officeDocument/2006/relationships/image" Target="../media/image268.png"/><Relationship Id="rId171" Type="http://schemas.openxmlformats.org/officeDocument/2006/relationships/image" Target="../media/image194.png"/><Relationship Id="rId227" Type="http://schemas.openxmlformats.org/officeDocument/2006/relationships/image" Target="../media/image222.png"/><Relationship Id="rId269" Type="http://schemas.openxmlformats.org/officeDocument/2006/relationships/customXml" Target="../ink/ink249.xml"/><Relationship Id="rId33" Type="http://schemas.openxmlformats.org/officeDocument/2006/relationships/image" Target="../media/image126.png"/><Relationship Id="rId129" Type="http://schemas.openxmlformats.org/officeDocument/2006/relationships/image" Target="../media/image174.png"/><Relationship Id="rId280" Type="http://schemas.openxmlformats.org/officeDocument/2006/relationships/image" Target="../media/image247.png"/><Relationship Id="rId336" Type="http://schemas.openxmlformats.org/officeDocument/2006/relationships/customXml" Target="../ink/ink284.xml"/><Relationship Id="rId75" Type="http://schemas.openxmlformats.org/officeDocument/2006/relationships/image" Target="../media/image147.png"/><Relationship Id="rId140" Type="http://schemas.openxmlformats.org/officeDocument/2006/relationships/customXml" Target="../ink/ink183.xml"/><Relationship Id="rId182" Type="http://schemas.openxmlformats.org/officeDocument/2006/relationships/customXml" Target="../ink/ink204.xml"/><Relationship Id="rId6" Type="http://schemas.openxmlformats.org/officeDocument/2006/relationships/customXml" Target="../ink/ink116.xml"/><Relationship Id="rId238" Type="http://schemas.openxmlformats.org/officeDocument/2006/relationships/customXml" Target="../ink/ink232.xml"/><Relationship Id="rId291" Type="http://schemas.openxmlformats.org/officeDocument/2006/relationships/customXml" Target="../ink/ink260.xml"/><Relationship Id="rId305" Type="http://schemas.openxmlformats.org/officeDocument/2006/relationships/customXml" Target="../ink/ink268.xml"/><Relationship Id="rId44" Type="http://schemas.openxmlformats.org/officeDocument/2006/relationships/customXml" Target="../ink/ink135.xml"/><Relationship Id="rId86" Type="http://schemas.openxmlformats.org/officeDocument/2006/relationships/customXml" Target="../ink/ink156.xml"/><Relationship Id="rId151" Type="http://schemas.openxmlformats.org/officeDocument/2006/relationships/image" Target="../media/image185.png"/><Relationship Id="rId193" Type="http://schemas.openxmlformats.org/officeDocument/2006/relationships/image" Target="../media/image205.png"/><Relationship Id="rId207" Type="http://schemas.openxmlformats.org/officeDocument/2006/relationships/image" Target="../media/image212.png"/><Relationship Id="rId249" Type="http://schemas.openxmlformats.org/officeDocument/2006/relationships/customXml" Target="../ink/ink238.xml"/><Relationship Id="rId13" Type="http://schemas.openxmlformats.org/officeDocument/2006/relationships/image" Target="../media/image116.png"/><Relationship Id="rId109" Type="http://schemas.openxmlformats.org/officeDocument/2006/relationships/image" Target="../media/image164.png"/><Relationship Id="rId260" Type="http://schemas.openxmlformats.org/officeDocument/2006/relationships/image" Target="../media/image237.png"/><Relationship Id="rId316" Type="http://schemas.openxmlformats.org/officeDocument/2006/relationships/customXml" Target="../ink/ink274.xml"/><Relationship Id="rId55" Type="http://schemas.openxmlformats.org/officeDocument/2006/relationships/image" Target="../media/image137.png"/><Relationship Id="rId97" Type="http://schemas.openxmlformats.org/officeDocument/2006/relationships/image" Target="../media/image158.png"/><Relationship Id="rId120" Type="http://schemas.openxmlformats.org/officeDocument/2006/relationships/customXml" Target="../ink/ink173.xml"/><Relationship Id="rId162" Type="http://schemas.openxmlformats.org/officeDocument/2006/relationships/customXml" Target="../ink/ink194.xml"/><Relationship Id="rId218" Type="http://schemas.openxmlformats.org/officeDocument/2006/relationships/customXml" Target="../ink/ink222.xml"/><Relationship Id="rId271" Type="http://schemas.openxmlformats.org/officeDocument/2006/relationships/customXml" Target="../ink/ink250.xml"/><Relationship Id="rId24" Type="http://schemas.openxmlformats.org/officeDocument/2006/relationships/customXml" Target="../ink/ink125.xml"/><Relationship Id="rId66" Type="http://schemas.openxmlformats.org/officeDocument/2006/relationships/customXml" Target="../ink/ink146.xml"/><Relationship Id="rId131" Type="http://schemas.openxmlformats.org/officeDocument/2006/relationships/image" Target="../media/image175.png"/><Relationship Id="rId327" Type="http://schemas.openxmlformats.org/officeDocument/2006/relationships/image" Target="../media/image269.png"/><Relationship Id="rId173" Type="http://schemas.openxmlformats.org/officeDocument/2006/relationships/image" Target="../media/image195.png"/><Relationship Id="rId229" Type="http://schemas.openxmlformats.org/officeDocument/2006/relationships/image" Target="../media/image22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4.png"/><Relationship Id="rId21" Type="http://schemas.openxmlformats.org/officeDocument/2006/relationships/image" Target="../media/image286.png"/><Relationship Id="rId42" Type="http://schemas.openxmlformats.org/officeDocument/2006/relationships/customXml" Target="../ink/ink307.xml"/><Relationship Id="rId63" Type="http://schemas.openxmlformats.org/officeDocument/2006/relationships/image" Target="../media/image307.png"/><Relationship Id="rId84" Type="http://schemas.openxmlformats.org/officeDocument/2006/relationships/customXml" Target="../ink/ink328.xml"/><Relationship Id="rId138" Type="http://schemas.openxmlformats.org/officeDocument/2006/relationships/customXml" Target="../ink/ink355.xml"/><Relationship Id="rId159" Type="http://schemas.openxmlformats.org/officeDocument/2006/relationships/image" Target="../media/image355.png"/><Relationship Id="rId170" Type="http://schemas.openxmlformats.org/officeDocument/2006/relationships/customXml" Target="../ink/ink371.xml"/><Relationship Id="rId107" Type="http://schemas.openxmlformats.org/officeDocument/2006/relationships/image" Target="../media/image329.png"/><Relationship Id="rId11" Type="http://schemas.openxmlformats.org/officeDocument/2006/relationships/image" Target="../media/image281.png"/><Relationship Id="rId32" Type="http://schemas.openxmlformats.org/officeDocument/2006/relationships/customXml" Target="../ink/ink302.xml"/><Relationship Id="rId53" Type="http://schemas.openxmlformats.org/officeDocument/2006/relationships/image" Target="../media/image302.png"/><Relationship Id="rId74" Type="http://schemas.openxmlformats.org/officeDocument/2006/relationships/customXml" Target="../ink/ink323.xml"/><Relationship Id="rId128" Type="http://schemas.openxmlformats.org/officeDocument/2006/relationships/customXml" Target="../ink/ink350.xml"/><Relationship Id="rId149" Type="http://schemas.openxmlformats.org/officeDocument/2006/relationships/image" Target="../media/image350.png"/><Relationship Id="rId5" Type="http://schemas.openxmlformats.org/officeDocument/2006/relationships/image" Target="../media/image278.png"/><Relationship Id="rId95" Type="http://schemas.openxmlformats.org/officeDocument/2006/relationships/image" Target="../media/image323.png"/><Relationship Id="rId160" Type="http://schemas.openxmlformats.org/officeDocument/2006/relationships/customXml" Target="../ink/ink366.xml"/><Relationship Id="rId22" Type="http://schemas.openxmlformats.org/officeDocument/2006/relationships/customXml" Target="../ink/ink297.xml"/><Relationship Id="rId43" Type="http://schemas.openxmlformats.org/officeDocument/2006/relationships/image" Target="../media/image297.png"/><Relationship Id="rId64" Type="http://schemas.openxmlformats.org/officeDocument/2006/relationships/customXml" Target="../ink/ink318.xml"/><Relationship Id="rId118" Type="http://schemas.openxmlformats.org/officeDocument/2006/relationships/customXml" Target="../ink/ink345.xml"/><Relationship Id="rId139" Type="http://schemas.openxmlformats.org/officeDocument/2006/relationships/image" Target="../media/image345.png"/><Relationship Id="rId85" Type="http://schemas.openxmlformats.org/officeDocument/2006/relationships/image" Target="../media/image318.png"/><Relationship Id="rId150" Type="http://schemas.openxmlformats.org/officeDocument/2006/relationships/customXml" Target="../ink/ink361.xml"/><Relationship Id="rId171" Type="http://schemas.openxmlformats.org/officeDocument/2006/relationships/image" Target="../media/image361.png"/><Relationship Id="rId12" Type="http://schemas.openxmlformats.org/officeDocument/2006/relationships/customXml" Target="../ink/ink292.xml"/><Relationship Id="rId33" Type="http://schemas.openxmlformats.org/officeDocument/2006/relationships/image" Target="../media/image292.png"/><Relationship Id="rId108" Type="http://schemas.openxmlformats.org/officeDocument/2006/relationships/customXml" Target="../ink/ink340.xml"/><Relationship Id="rId129" Type="http://schemas.openxmlformats.org/officeDocument/2006/relationships/image" Target="../media/image340.png"/><Relationship Id="rId54" Type="http://schemas.openxmlformats.org/officeDocument/2006/relationships/customXml" Target="../ink/ink313.xml"/><Relationship Id="rId75" Type="http://schemas.openxmlformats.org/officeDocument/2006/relationships/image" Target="../media/image313.png"/><Relationship Id="rId96" Type="http://schemas.openxmlformats.org/officeDocument/2006/relationships/customXml" Target="../ink/ink334.xml"/><Relationship Id="rId140" Type="http://schemas.openxmlformats.org/officeDocument/2006/relationships/customXml" Target="../ink/ink356.xml"/><Relationship Id="rId161" Type="http://schemas.openxmlformats.org/officeDocument/2006/relationships/image" Target="../media/image3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9.xml"/><Relationship Id="rId23" Type="http://schemas.openxmlformats.org/officeDocument/2006/relationships/image" Target="../media/image287.png"/><Relationship Id="rId28" Type="http://schemas.openxmlformats.org/officeDocument/2006/relationships/customXml" Target="../ink/ink300.xml"/><Relationship Id="rId49" Type="http://schemas.openxmlformats.org/officeDocument/2006/relationships/image" Target="../media/image300.png"/><Relationship Id="rId114" Type="http://schemas.openxmlformats.org/officeDocument/2006/relationships/customXml" Target="../ink/ink343.xml"/><Relationship Id="rId119" Type="http://schemas.openxmlformats.org/officeDocument/2006/relationships/image" Target="../media/image335.png"/><Relationship Id="rId44" Type="http://schemas.openxmlformats.org/officeDocument/2006/relationships/customXml" Target="../ink/ink308.xml"/><Relationship Id="rId60" Type="http://schemas.openxmlformats.org/officeDocument/2006/relationships/customXml" Target="../ink/ink316.xml"/><Relationship Id="rId65" Type="http://schemas.openxmlformats.org/officeDocument/2006/relationships/image" Target="../media/image308.png"/><Relationship Id="rId81" Type="http://schemas.openxmlformats.org/officeDocument/2006/relationships/image" Target="../media/image316.png"/><Relationship Id="rId86" Type="http://schemas.openxmlformats.org/officeDocument/2006/relationships/customXml" Target="../ink/ink329.xml"/><Relationship Id="rId130" Type="http://schemas.openxmlformats.org/officeDocument/2006/relationships/customXml" Target="../ink/ink351.xml"/><Relationship Id="rId135" Type="http://schemas.openxmlformats.org/officeDocument/2006/relationships/image" Target="../media/image343.png"/><Relationship Id="rId151" Type="http://schemas.openxmlformats.org/officeDocument/2006/relationships/image" Target="../media/image351.png"/><Relationship Id="rId156" Type="http://schemas.openxmlformats.org/officeDocument/2006/relationships/customXml" Target="../ink/ink364.xml"/><Relationship Id="rId172" Type="http://schemas.openxmlformats.org/officeDocument/2006/relationships/customXml" Target="../ink/ink372.xml"/><Relationship Id="rId13" Type="http://schemas.openxmlformats.org/officeDocument/2006/relationships/image" Target="../media/image282.png"/><Relationship Id="rId18" Type="http://schemas.openxmlformats.org/officeDocument/2006/relationships/customXml" Target="../ink/ink295.xml"/><Relationship Id="rId39" Type="http://schemas.openxmlformats.org/officeDocument/2006/relationships/image" Target="../media/image295.png"/><Relationship Id="rId109" Type="http://schemas.openxmlformats.org/officeDocument/2006/relationships/image" Target="../media/image330.png"/><Relationship Id="rId34" Type="http://schemas.openxmlformats.org/officeDocument/2006/relationships/customXml" Target="../ink/ink303.xml"/><Relationship Id="rId50" Type="http://schemas.openxmlformats.org/officeDocument/2006/relationships/customXml" Target="../ink/ink311.xml"/><Relationship Id="rId55" Type="http://schemas.openxmlformats.org/officeDocument/2006/relationships/image" Target="../media/image303.png"/><Relationship Id="rId76" Type="http://schemas.openxmlformats.org/officeDocument/2006/relationships/customXml" Target="../ink/ink324.xml"/><Relationship Id="rId97" Type="http://schemas.openxmlformats.org/officeDocument/2006/relationships/image" Target="../media/image324.png"/><Relationship Id="rId104" Type="http://schemas.openxmlformats.org/officeDocument/2006/relationships/customXml" Target="../ink/ink338.xml"/><Relationship Id="rId120" Type="http://schemas.openxmlformats.org/officeDocument/2006/relationships/customXml" Target="../ink/ink346.xml"/><Relationship Id="rId125" Type="http://schemas.openxmlformats.org/officeDocument/2006/relationships/image" Target="../media/image338.png"/><Relationship Id="rId141" Type="http://schemas.openxmlformats.org/officeDocument/2006/relationships/image" Target="../media/image346.png"/><Relationship Id="rId146" Type="http://schemas.openxmlformats.org/officeDocument/2006/relationships/customXml" Target="../ink/ink359.xml"/><Relationship Id="rId167" Type="http://schemas.openxmlformats.org/officeDocument/2006/relationships/image" Target="../media/image359.png"/><Relationship Id="rId7" Type="http://schemas.openxmlformats.org/officeDocument/2006/relationships/image" Target="../media/image279.png"/><Relationship Id="rId71" Type="http://schemas.openxmlformats.org/officeDocument/2006/relationships/image" Target="../media/image311.png"/><Relationship Id="rId92" Type="http://schemas.openxmlformats.org/officeDocument/2006/relationships/customXml" Target="../ink/ink332.xml"/><Relationship Id="rId162" Type="http://schemas.openxmlformats.org/officeDocument/2006/relationships/customXml" Target="../ink/ink367.xml"/><Relationship Id="rId2" Type="http://schemas.openxmlformats.org/officeDocument/2006/relationships/customXml" Target="../ink/ink287.xml"/><Relationship Id="rId29" Type="http://schemas.openxmlformats.org/officeDocument/2006/relationships/image" Target="../media/image290.png"/><Relationship Id="rId24" Type="http://schemas.openxmlformats.org/officeDocument/2006/relationships/customXml" Target="../ink/ink298.xml"/><Relationship Id="rId40" Type="http://schemas.openxmlformats.org/officeDocument/2006/relationships/customXml" Target="../ink/ink306.xml"/><Relationship Id="rId45" Type="http://schemas.openxmlformats.org/officeDocument/2006/relationships/image" Target="../media/image298.png"/><Relationship Id="rId66" Type="http://schemas.openxmlformats.org/officeDocument/2006/relationships/customXml" Target="../ink/ink319.xml"/><Relationship Id="rId87" Type="http://schemas.openxmlformats.org/officeDocument/2006/relationships/image" Target="../media/image319.png"/><Relationship Id="rId110" Type="http://schemas.openxmlformats.org/officeDocument/2006/relationships/customXml" Target="../ink/ink341.xml"/><Relationship Id="rId115" Type="http://schemas.openxmlformats.org/officeDocument/2006/relationships/image" Target="../media/image333.png"/><Relationship Id="rId131" Type="http://schemas.openxmlformats.org/officeDocument/2006/relationships/image" Target="../media/image341.png"/><Relationship Id="rId136" Type="http://schemas.openxmlformats.org/officeDocument/2006/relationships/customXml" Target="../ink/ink354.xml"/><Relationship Id="rId157" Type="http://schemas.openxmlformats.org/officeDocument/2006/relationships/image" Target="../media/image354.png"/><Relationship Id="rId61" Type="http://schemas.openxmlformats.org/officeDocument/2006/relationships/image" Target="../media/image306.png"/><Relationship Id="rId82" Type="http://schemas.openxmlformats.org/officeDocument/2006/relationships/customXml" Target="../ink/ink327.xml"/><Relationship Id="rId152" Type="http://schemas.openxmlformats.org/officeDocument/2006/relationships/customXml" Target="../ink/ink362.xml"/><Relationship Id="rId173" Type="http://schemas.openxmlformats.org/officeDocument/2006/relationships/image" Target="../media/image362.png"/><Relationship Id="rId19" Type="http://schemas.openxmlformats.org/officeDocument/2006/relationships/image" Target="../media/image285.png"/><Relationship Id="rId14" Type="http://schemas.openxmlformats.org/officeDocument/2006/relationships/customXml" Target="../ink/ink293.xml"/><Relationship Id="rId30" Type="http://schemas.openxmlformats.org/officeDocument/2006/relationships/customXml" Target="../ink/ink301.xml"/><Relationship Id="rId35" Type="http://schemas.openxmlformats.org/officeDocument/2006/relationships/image" Target="../media/image293.png"/><Relationship Id="rId56" Type="http://schemas.openxmlformats.org/officeDocument/2006/relationships/customXml" Target="../ink/ink314.xml"/><Relationship Id="rId77" Type="http://schemas.openxmlformats.org/officeDocument/2006/relationships/image" Target="../media/image314.png"/><Relationship Id="rId100" Type="http://schemas.openxmlformats.org/officeDocument/2006/relationships/customXml" Target="../ink/ink336.xml"/><Relationship Id="rId105" Type="http://schemas.openxmlformats.org/officeDocument/2006/relationships/image" Target="../media/image328.png"/><Relationship Id="rId126" Type="http://schemas.openxmlformats.org/officeDocument/2006/relationships/customXml" Target="../ink/ink349.xml"/><Relationship Id="rId147" Type="http://schemas.openxmlformats.org/officeDocument/2006/relationships/image" Target="../media/image349.png"/><Relationship Id="rId168" Type="http://schemas.openxmlformats.org/officeDocument/2006/relationships/customXml" Target="../ink/ink370.xml"/><Relationship Id="rId8" Type="http://schemas.openxmlformats.org/officeDocument/2006/relationships/customXml" Target="../ink/ink290.xml"/><Relationship Id="rId51" Type="http://schemas.openxmlformats.org/officeDocument/2006/relationships/image" Target="../media/image301.png"/><Relationship Id="rId72" Type="http://schemas.openxmlformats.org/officeDocument/2006/relationships/customXml" Target="../ink/ink322.xml"/><Relationship Id="rId93" Type="http://schemas.openxmlformats.org/officeDocument/2006/relationships/image" Target="../media/image322.png"/><Relationship Id="rId98" Type="http://schemas.openxmlformats.org/officeDocument/2006/relationships/customXml" Target="../ink/ink335.xml"/><Relationship Id="rId121" Type="http://schemas.openxmlformats.org/officeDocument/2006/relationships/image" Target="../media/image336.png"/><Relationship Id="rId142" Type="http://schemas.openxmlformats.org/officeDocument/2006/relationships/customXml" Target="../ink/ink357.xml"/><Relationship Id="rId163" Type="http://schemas.openxmlformats.org/officeDocument/2006/relationships/image" Target="../media/image357.png"/><Relationship Id="rId3" Type="http://schemas.openxmlformats.org/officeDocument/2006/relationships/image" Target="../media/image277.png"/><Relationship Id="rId25" Type="http://schemas.openxmlformats.org/officeDocument/2006/relationships/image" Target="../media/image288.png"/><Relationship Id="rId46" Type="http://schemas.openxmlformats.org/officeDocument/2006/relationships/customXml" Target="../ink/ink309.xml"/><Relationship Id="rId67" Type="http://schemas.openxmlformats.org/officeDocument/2006/relationships/image" Target="../media/image309.png"/><Relationship Id="rId116" Type="http://schemas.openxmlformats.org/officeDocument/2006/relationships/customXml" Target="../ink/ink344.xml"/><Relationship Id="rId137" Type="http://schemas.openxmlformats.org/officeDocument/2006/relationships/image" Target="../media/image344.png"/><Relationship Id="rId158" Type="http://schemas.openxmlformats.org/officeDocument/2006/relationships/customXml" Target="../ink/ink365.xml"/><Relationship Id="rId20" Type="http://schemas.openxmlformats.org/officeDocument/2006/relationships/customXml" Target="../ink/ink296.xml"/><Relationship Id="rId41" Type="http://schemas.openxmlformats.org/officeDocument/2006/relationships/image" Target="../media/image296.png"/><Relationship Id="rId62" Type="http://schemas.openxmlformats.org/officeDocument/2006/relationships/customXml" Target="../ink/ink317.xml"/><Relationship Id="rId83" Type="http://schemas.openxmlformats.org/officeDocument/2006/relationships/image" Target="../media/image317.png"/><Relationship Id="rId88" Type="http://schemas.openxmlformats.org/officeDocument/2006/relationships/customXml" Target="../ink/ink330.xml"/><Relationship Id="rId111" Type="http://schemas.openxmlformats.org/officeDocument/2006/relationships/image" Target="../media/image331.png"/><Relationship Id="rId132" Type="http://schemas.openxmlformats.org/officeDocument/2006/relationships/customXml" Target="../ink/ink352.xml"/><Relationship Id="rId153" Type="http://schemas.openxmlformats.org/officeDocument/2006/relationships/image" Target="../media/image352.png"/><Relationship Id="rId174" Type="http://schemas.openxmlformats.org/officeDocument/2006/relationships/customXml" Target="../ink/ink373.xml"/><Relationship Id="rId15" Type="http://schemas.openxmlformats.org/officeDocument/2006/relationships/image" Target="../media/image283.png"/><Relationship Id="rId36" Type="http://schemas.openxmlformats.org/officeDocument/2006/relationships/customXml" Target="../ink/ink304.xml"/><Relationship Id="rId57" Type="http://schemas.openxmlformats.org/officeDocument/2006/relationships/image" Target="../media/image304.png"/><Relationship Id="rId106" Type="http://schemas.openxmlformats.org/officeDocument/2006/relationships/customXml" Target="../ink/ink339.xml"/><Relationship Id="rId127" Type="http://schemas.openxmlformats.org/officeDocument/2006/relationships/image" Target="../media/image339.png"/><Relationship Id="rId10" Type="http://schemas.openxmlformats.org/officeDocument/2006/relationships/customXml" Target="../ink/ink291.xml"/><Relationship Id="rId31" Type="http://schemas.openxmlformats.org/officeDocument/2006/relationships/image" Target="../media/image291.png"/><Relationship Id="rId52" Type="http://schemas.openxmlformats.org/officeDocument/2006/relationships/customXml" Target="../ink/ink312.xml"/><Relationship Id="rId73" Type="http://schemas.openxmlformats.org/officeDocument/2006/relationships/image" Target="../media/image312.png"/><Relationship Id="rId78" Type="http://schemas.openxmlformats.org/officeDocument/2006/relationships/customXml" Target="../ink/ink325.xml"/><Relationship Id="rId94" Type="http://schemas.openxmlformats.org/officeDocument/2006/relationships/customXml" Target="../ink/ink333.xml"/><Relationship Id="rId99" Type="http://schemas.openxmlformats.org/officeDocument/2006/relationships/image" Target="../media/image325.png"/><Relationship Id="rId101" Type="http://schemas.openxmlformats.org/officeDocument/2006/relationships/image" Target="../media/image326.png"/><Relationship Id="rId122" Type="http://schemas.openxmlformats.org/officeDocument/2006/relationships/customXml" Target="../ink/ink347.xml"/><Relationship Id="rId143" Type="http://schemas.openxmlformats.org/officeDocument/2006/relationships/image" Target="../media/image347.png"/><Relationship Id="rId148" Type="http://schemas.openxmlformats.org/officeDocument/2006/relationships/customXml" Target="../ink/ink360.xml"/><Relationship Id="rId164" Type="http://schemas.openxmlformats.org/officeDocument/2006/relationships/customXml" Target="../ink/ink368.xml"/><Relationship Id="rId169" Type="http://schemas.openxmlformats.org/officeDocument/2006/relationships/image" Target="../media/image360.png"/><Relationship Id="rId4" Type="http://schemas.openxmlformats.org/officeDocument/2006/relationships/customXml" Target="../ink/ink288.xml"/><Relationship Id="rId9" Type="http://schemas.openxmlformats.org/officeDocument/2006/relationships/image" Target="../media/image280.png"/><Relationship Id="rId26" Type="http://schemas.openxmlformats.org/officeDocument/2006/relationships/customXml" Target="../ink/ink299.xml"/><Relationship Id="rId47" Type="http://schemas.openxmlformats.org/officeDocument/2006/relationships/image" Target="../media/image299.png"/><Relationship Id="rId68" Type="http://schemas.openxmlformats.org/officeDocument/2006/relationships/customXml" Target="../ink/ink320.xml"/><Relationship Id="rId89" Type="http://schemas.openxmlformats.org/officeDocument/2006/relationships/image" Target="../media/image320.png"/><Relationship Id="rId112" Type="http://schemas.openxmlformats.org/officeDocument/2006/relationships/customXml" Target="../ink/ink342.xml"/><Relationship Id="rId133" Type="http://schemas.openxmlformats.org/officeDocument/2006/relationships/image" Target="../media/image342.png"/><Relationship Id="rId154" Type="http://schemas.openxmlformats.org/officeDocument/2006/relationships/customXml" Target="../ink/ink363.xml"/><Relationship Id="rId175" Type="http://schemas.openxmlformats.org/officeDocument/2006/relationships/image" Target="../media/image363.png"/><Relationship Id="rId16" Type="http://schemas.openxmlformats.org/officeDocument/2006/relationships/customXml" Target="../ink/ink294.xml"/><Relationship Id="rId37" Type="http://schemas.openxmlformats.org/officeDocument/2006/relationships/image" Target="../media/image294.png"/><Relationship Id="rId58" Type="http://schemas.openxmlformats.org/officeDocument/2006/relationships/customXml" Target="../ink/ink315.xml"/><Relationship Id="rId79" Type="http://schemas.openxmlformats.org/officeDocument/2006/relationships/image" Target="../media/image315.png"/><Relationship Id="rId102" Type="http://schemas.openxmlformats.org/officeDocument/2006/relationships/customXml" Target="../ink/ink337.xml"/><Relationship Id="rId123" Type="http://schemas.openxmlformats.org/officeDocument/2006/relationships/image" Target="../media/image337.png"/><Relationship Id="rId144" Type="http://schemas.openxmlformats.org/officeDocument/2006/relationships/customXml" Target="../ink/ink358.xml"/><Relationship Id="rId90" Type="http://schemas.openxmlformats.org/officeDocument/2006/relationships/customXml" Target="../ink/ink331.xml"/><Relationship Id="rId165" Type="http://schemas.openxmlformats.org/officeDocument/2006/relationships/image" Target="../media/image358.png"/><Relationship Id="rId27" Type="http://schemas.openxmlformats.org/officeDocument/2006/relationships/image" Target="../media/image289.png"/><Relationship Id="rId48" Type="http://schemas.openxmlformats.org/officeDocument/2006/relationships/customXml" Target="../ink/ink310.xml"/><Relationship Id="rId69" Type="http://schemas.openxmlformats.org/officeDocument/2006/relationships/image" Target="../media/image310.png"/><Relationship Id="rId113" Type="http://schemas.openxmlformats.org/officeDocument/2006/relationships/image" Target="../media/image332.png"/><Relationship Id="rId134" Type="http://schemas.openxmlformats.org/officeDocument/2006/relationships/customXml" Target="../ink/ink353.xml"/><Relationship Id="rId80" Type="http://schemas.openxmlformats.org/officeDocument/2006/relationships/customXml" Target="../ink/ink326.xml"/><Relationship Id="rId155" Type="http://schemas.openxmlformats.org/officeDocument/2006/relationships/image" Target="../media/image353.png"/><Relationship Id="rId17" Type="http://schemas.openxmlformats.org/officeDocument/2006/relationships/image" Target="../media/image284.png"/><Relationship Id="rId38" Type="http://schemas.openxmlformats.org/officeDocument/2006/relationships/customXml" Target="../ink/ink305.xml"/><Relationship Id="rId59" Type="http://schemas.openxmlformats.org/officeDocument/2006/relationships/image" Target="../media/image305.png"/><Relationship Id="rId103" Type="http://schemas.openxmlformats.org/officeDocument/2006/relationships/image" Target="../media/image327.png"/><Relationship Id="rId124" Type="http://schemas.openxmlformats.org/officeDocument/2006/relationships/customXml" Target="../ink/ink348.xml"/><Relationship Id="rId70" Type="http://schemas.openxmlformats.org/officeDocument/2006/relationships/customXml" Target="../ink/ink321.xml"/><Relationship Id="rId91" Type="http://schemas.openxmlformats.org/officeDocument/2006/relationships/image" Target="../media/image321.png"/><Relationship Id="rId145" Type="http://schemas.openxmlformats.org/officeDocument/2006/relationships/image" Target="../media/image348.png"/><Relationship Id="rId166" Type="http://schemas.openxmlformats.org/officeDocument/2006/relationships/customXml" Target="../ink/ink36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8.png"/><Relationship Id="rId671" Type="http://schemas.openxmlformats.org/officeDocument/2006/relationships/image" Target="../media/image684.png"/><Relationship Id="rId21" Type="http://schemas.openxmlformats.org/officeDocument/2006/relationships/customXml" Target="../ink/ink384.xml"/><Relationship Id="rId324" Type="http://schemas.openxmlformats.org/officeDocument/2006/relationships/customXml" Target="../ink/ink533.xml"/><Relationship Id="rId531" Type="http://schemas.openxmlformats.org/officeDocument/2006/relationships/image" Target="../media/image620.png"/><Relationship Id="rId629" Type="http://schemas.openxmlformats.org/officeDocument/2006/relationships/customXml" Target="../ink/ink688.xml"/><Relationship Id="rId170" Type="http://schemas.openxmlformats.org/officeDocument/2006/relationships/customXml" Target="../ink/ink457.xml"/><Relationship Id="rId268" Type="http://schemas.openxmlformats.org/officeDocument/2006/relationships/customXml" Target="../ink/ink505.xml"/><Relationship Id="rId475" Type="http://schemas.openxmlformats.org/officeDocument/2006/relationships/image" Target="../media/image592.png"/><Relationship Id="rId682" Type="http://schemas.openxmlformats.org/officeDocument/2006/relationships/customXml" Target="../ink/ink716.xml"/><Relationship Id="rId32" Type="http://schemas.openxmlformats.org/officeDocument/2006/relationships/image" Target="../media/image377.png"/><Relationship Id="rId128" Type="http://schemas.openxmlformats.org/officeDocument/2006/relationships/customXml" Target="../ink/ink436.xml"/><Relationship Id="rId335" Type="http://schemas.openxmlformats.org/officeDocument/2006/relationships/customXml" Target="../ink/ink539.xml"/><Relationship Id="rId542" Type="http://schemas.openxmlformats.org/officeDocument/2006/relationships/customXml" Target="../ink/ink644.xml"/><Relationship Id="rId181" Type="http://schemas.openxmlformats.org/officeDocument/2006/relationships/image" Target="../media/image450.png"/><Relationship Id="rId402" Type="http://schemas.openxmlformats.org/officeDocument/2006/relationships/image" Target="../media/image559.png"/><Relationship Id="rId279" Type="http://schemas.openxmlformats.org/officeDocument/2006/relationships/image" Target="../media/image499.png"/><Relationship Id="rId486" Type="http://schemas.openxmlformats.org/officeDocument/2006/relationships/customXml" Target="../ink/ink616.xml"/><Relationship Id="rId693" Type="http://schemas.openxmlformats.org/officeDocument/2006/relationships/image" Target="../media/image694.png"/><Relationship Id="rId707" Type="http://schemas.openxmlformats.org/officeDocument/2006/relationships/customXml" Target="../ink/ink729.xml"/><Relationship Id="rId43" Type="http://schemas.openxmlformats.org/officeDocument/2006/relationships/customXml" Target="../ink/ink395.xml"/><Relationship Id="rId139" Type="http://schemas.openxmlformats.org/officeDocument/2006/relationships/image" Target="../media/image429.png"/><Relationship Id="rId346" Type="http://schemas.openxmlformats.org/officeDocument/2006/relationships/image" Target="../media/image531.png"/><Relationship Id="rId553" Type="http://schemas.openxmlformats.org/officeDocument/2006/relationships/image" Target="../media/image631.png"/><Relationship Id="rId192" Type="http://schemas.openxmlformats.org/officeDocument/2006/relationships/customXml" Target="../ink/ink468.xml"/><Relationship Id="rId206" Type="http://schemas.openxmlformats.org/officeDocument/2006/relationships/customXml" Target="../ink/ink475.xml"/><Relationship Id="rId413" Type="http://schemas.openxmlformats.org/officeDocument/2006/relationships/image" Target="../media/image563.png"/><Relationship Id="rId497" Type="http://schemas.openxmlformats.org/officeDocument/2006/relationships/image" Target="../media/image603.png"/><Relationship Id="rId620" Type="http://schemas.openxmlformats.org/officeDocument/2006/relationships/image" Target="../media/image664.png"/><Relationship Id="rId357" Type="http://schemas.openxmlformats.org/officeDocument/2006/relationships/customXml" Target="../ink/ink549.xml"/><Relationship Id="rId54" Type="http://schemas.openxmlformats.org/officeDocument/2006/relationships/image" Target="../media/image388.png"/><Relationship Id="rId217" Type="http://schemas.openxmlformats.org/officeDocument/2006/relationships/image" Target="../media/image468.png"/><Relationship Id="rId564" Type="http://schemas.openxmlformats.org/officeDocument/2006/relationships/customXml" Target="../ink/ink655.xml"/><Relationship Id="rId424" Type="http://schemas.openxmlformats.org/officeDocument/2006/relationships/customXml" Target="../ink/ink584.xml"/><Relationship Id="rId631" Type="http://schemas.openxmlformats.org/officeDocument/2006/relationships/customXml" Target="../ink/ink689.xml"/><Relationship Id="rId270" Type="http://schemas.openxmlformats.org/officeDocument/2006/relationships/customXml" Target="../ink/ink506.xml"/><Relationship Id="rId65" Type="http://schemas.openxmlformats.org/officeDocument/2006/relationships/image" Target="../media/image393.png"/><Relationship Id="rId130" Type="http://schemas.openxmlformats.org/officeDocument/2006/relationships/customXml" Target="../ink/ink437.xml"/><Relationship Id="rId368" Type="http://schemas.openxmlformats.org/officeDocument/2006/relationships/image" Target="../media/image542.png"/><Relationship Id="rId575" Type="http://schemas.openxmlformats.org/officeDocument/2006/relationships/image" Target="../media/image642.png"/><Relationship Id="rId228" Type="http://schemas.openxmlformats.org/officeDocument/2006/relationships/customXml" Target="../ink/ink485.xml"/><Relationship Id="rId435" Type="http://schemas.openxmlformats.org/officeDocument/2006/relationships/customXml" Target="../ink/ink590.xml"/><Relationship Id="rId642" Type="http://schemas.openxmlformats.org/officeDocument/2006/relationships/customXml" Target="../ink/ink695.xml"/><Relationship Id="rId281" Type="http://schemas.openxmlformats.org/officeDocument/2006/relationships/image" Target="../media/image500.png"/><Relationship Id="rId502" Type="http://schemas.openxmlformats.org/officeDocument/2006/relationships/customXml" Target="../ink/ink624.xml"/><Relationship Id="rId141" Type="http://schemas.openxmlformats.org/officeDocument/2006/relationships/image" Target="../media/image430.png"/><Relationship Id="rId379" Type="http://schemas.openxmlformats.org/officeDocument/2006/relationships/customXml" Target="../ink/ink560.xml"/><Relationship Id="rId586" Type="http://schemas.openxmlformats.org/officeDocument/2006/relationships/image" Target="../media/image647.png"/><Relationship Id="rId7" Type="http://schemas.openxmlformats.org/officeDocument/2006/relationships/image" Target="../media/image365.png"/><Relationship Id="rId239" Type="http://schemas.openxmlformats.org/officeDocument/2006/relationships/image" Target="../media/image479.png"/><Relationship Id="rId446" Type="http://schemas.openxmlformats.org/officeDocument/2006/relationships/image" Target="../media/image578.png"/><Relationship Id="rId653" Type="http://schemas.openxmlformats.org/officeDocument/2006/relationships/image" Target="../media/image675.png"/><Relationship Id="rId292" Type="http://schemas.openxmlformats.org/officeDocument/2006/relationships/customXml" Target="../ink/ink517.xml"/><Relationship Id="rId306" Type="http://schemas.openxmlformats.org/officeDocument/2006/relationships/customXml" Target="../ink/ink524.xml"/><Relationship Id="rId87" Type="http://schemas.openxmlformats.org/officeDocument/2006/relationships/image" Target="../media/image404.png"/><Relationship Id="rId513" Type="http://schemas.openxmlformats.org/officeDocument/2006/relationships/image" Target="../media/image611.png"/><Relationship Id="rId597" Type="http://schemas.openxmlformats.org/officeDocument/2006/relationships/customXml" Target="../ink/ink672.xml"/><Relationship Id="rId152" Type="http://schemas.openxmlformats.org/officeDocument/2006/relationships/customXml" Target="../ink/ink448.xml"/><Relationship Id="rId457" Type="http://schemas.openxmlformats.org/officeDocument/2006/relationships/customXml" Target="../ink/ink601.xml"/><Relationship Id="rId664" Type="http://schemas.openxmlformats.org/officeDocument/2006/relationships/customXml" Target="../ink/ink706.xml"/><Relationship Id="rId14" Type="http://schemas.openxmlformats.org/officeDocument/2006/relationships/customXml" Target="../ink/ink380.xml"/><Relationship Id="rId317" Type="http://schemas.openxmlformats.org/officeDocument/2006/relationships/image" Target="../media/image517.png"/><Relationship Id="rId524" Type="http://schemas.openxmlformats.org/officeDocument/2006/relationships/customXml" Target="../ink/ink635.xml"/><Relationship Id="rId98" Type="http://schemas.openxmlformats.org/officeDocument/2006/relationships/customXml" Target="../ink/ink421.xml"/><Relationship Id="rId163" Type="http://schemas.openxmlformats.org/officeDocument/2006/relationships/image" Target="../media/image441.png"/><Relationship Id="rId370" Type="http://schemas.openxmlformats.org/officeDocument/2006/relationships/image" Target="../media/image543.png"/><Relationship Id="rId230" Type="http://schemas.openxmlformats.org/officeDocument/2006/relationships/customXml" Target="../ink/ink486.xml"/><Relationship Id="rId468" Type="http://schemas.openxmlformats.org/officeDocument/2006/relationships/customXml" Target="../ink/ink607.xml"/><Relationship Id="rId675" Type="http://schemas.openxmlformats.org/officeDocument/2006/relationships/image" Target="../media/image686.png"/><Relationship Id="rId25" Type="http://schemas.openxmlformats.org/officeDocument/2006/relationships/customXml" Target="../ink/ink386.xml"/><Relationship Id="rId328" Type="http://schemas.openxmlformats.org/officeDocument/2006/relationships/image" Target="../media/image522.png"/><Relationship Id="rId535" Type="http://schemas.openxmlformats.org/officeDocument/2006/relationships/image" Target="../media/image622.png"/><Relationship Id="rId174" Type="http://schemas.openxmlformats.org/officeDocument/2006/relationships/customXml" Target="../ink/ink459.xml"/><Relationship Id="rId381" Type="http://schemas.openxmlformats.org/officeDocument/2006/relationships/customXml" Target="../ink/ink561.xml"/><Relationship Id="rId602" Type="http://schemas.openxmlformats.org/officeDocument/2006/relationships/image" Target="../media/image655.png"/><Relationship Id="rId241" Type="http://schemas.openxmlformats.org/officeDocument/2006/relationships/image" Target="../media/image480.png"/><Relationship Id="rId479" Type="http://schemas.openxmlformats.org/officeDocument/2006/relationships/image" Target="../media/image594.png"/><Relationship Id="rId686" Type="http://schemas.openxmlformats.org/officeDocument/2006/relationships/customXml" Target="../ink/ink718.xml"/><Relationship Id="rId36" Type="http://schemas.openxmlformats.org/officeDocument/2006/relationships/image" Target="../media/image379.png"/><Relationship Id="rId339" Type="http://schemas.openxmlformats.org/officeDocument/2006/relationships/customXml" Target="../ink/ink541.xml"/><Relationship Id="rId546" Type="http://schemas.openxmlformats.org/officeDocument/2006/relationships/customXml" Target="../ink/ink646.xml"/><Relationship Id="rId101" Type="http://schemas.openxmlformats.org/officeDocument/2006/relationships/image" Target="../media/image410.png"/><Relationship Id="rId185" Type="http://schemas.openxmlformats.org/officeDocument/2006/relationships/image" Target="../media/image452.png"/><Relationship Id="rId406" Type="http://schemas.openxmlformats.org/officeDocument/2006/relationships/image" Target="../media/image560.png"/><Relationship Id="rId392" Type="http://schemas.openxmlformats.org/officeDocument/2006/relationships/image" Target="../media/image554.png"/><Relationship Id="rId613" Type="http://schemas.openxmlformats.org/officeDocument/2006/relationships/customXml" Target="../ink/ink680.xml"/><Relationship Id="rId697" Type="http://schemas.openxmlformats.org/officeDocument/2006/relationships/image" Target="../media/image696.png"/><Relationship Id="rId252" Type="http://schemas.openxmlformats.org/officeDocument/2006/relationships/customXml" Target="../ink/ink497.xml"/><Relationship Id="rId47" Type="http://schemas.openxmlformats.org/officeDocument/2006/relationships/customXml" Target="../ink/ink397.xml"/><Relationship Id="rId112" Type="http://schemas.openxmlformats.org/officeDocument/2006/relationships/customXml" Target="../ink/ink428.xml"/><Relationship Id="rId557" Type="http://schemas.openxmlformats.org/officeDocument/2006/relationships/image" Target="../media/image633.png"/><Relationship Id="rId196" Type="http://schemas.openxmlformats.org/officeDocument/2006/relationships/customXml" Target="../ink/ink470.xml"/><Relationship Id="rId417" Type="http://schemas.openxmlformats.org/officeDocument/2006/relationships/customXml" Target="../ink/ink580.xml"/><Relationship Id="rId624" Type="http://schemas.openxmlformats.org/officeDocument/2006/relationships/image" Target="../media/image666.png"/><Relationship Id="rId263" Type="http://schemas.openxmlformats.org/officeDocument/2006/relationships/image" Target="../media/image491.png"/><Relationship Id="rId470" Type="http://schemas.openxmlformats.org/officeDocument/2006/relationships/customXml" Target="../ink/ink608.xml"/><Relationship Id="rId58" Type="http://schemas.openxmlformats.org/officeDocument/2006/relationships/customXml" Target="../ink/ink403.xml"/><Relationship Id="rId123" Type="http://schemas.openxmlformats.org/officeDocument/2006/relationships/image" Target="../media/image421.png"/><Relationship Id="rId330" Type="http://schemas.openxmlformats.org/officeDocument/2006/relationships/image" Target="../media/image523.png"/><Relationship Id="rId568" Type="http://schemas.openxmlformats.org/officeDocument/2006/relationships/customXml" Target="../ink/ink657.xml"/><Relationship Id="rId428" Type="http://schemas.openxmlformats.org/officeDocument/2006/relationships/customXml" Target="../ink/ink586.xml"/><Relationship Id="rId635" Type="http://schemas.openxmlformats.org/officeDocument/2006/relationships/customXml" Target="../ink/ink691.xml"/><Relationship Id="rId274" Type="http://schemas.openxmlformats.org/officeDocument/2006/relationships/customXml" Target="../ink/ink508.xml"/><Relationship Id="rId481" Type="http://schemas.openxmlformats.org/officeDocument/2006/relationships/image" Target="../media/image595.png"/><Relationship Id="rId702" Type="http://schemas.openxmlformats.org/officeDocument/2006/relationships/customXml" Target="../ink/ink726.xml"/><Relationship Id="rId69" Type="http://schemas.openxmlformats.org/officeDocument/2006/relationships/image" Target="../media/image395.png"/><Relationship Id="rId134" Type="http://schemas.openxmlformats.org/officeDocument/2006/relationships/customXml" Target="../ink/ink439.xml"/><Relationship Id="rId579" Type="http://schemas.openxmlformats.org/officeDocument/2006/relationships/image" Target="../media/image644.png"/><Relationship Id="rId341" Type="http://schemas.openxmlformats.org/officeDocument/2006/relationships/customXml" Target="../ink/ink542.xml"/><Relationship Id="rId439" Type="http://schemas.openxmlformats.org/officeDocument/2006/relationships/customXml" Target="../ink/ink592.xml"/><Relationship Id="rId646" Type="http://schemas.openxmlformats.org/officeDocument/2006/relationships/customXml" Target="../ink/ink697.xml"/><Relationship Id="rId201" Type="http://schemas.openxmlformats.org/officeDocument/2006/relationships/image" Target="../media/image460.png"/><Relationship Id="rId285" Type="http://schemas.openxmlformats.org/officeDocument/2006/relationships/image" Target="../media/image502.png"/><Relationship Id="rId506" Type="http://schemas.openxmlformats.org/officeDocument/2006/relationships/customXml" Target="../ink/ink626.xml"/><Relationship Id="rId492" Type="http://schemas.openxmlformats.org/officeDocument/2006/relationships/customXml" Target="../ink/ink619.xml"/><Relationship Id="rId145" Type="http://schemas.openxmlformats.org/officeDocument/2006/relationships/image" Target="../media/image432.png"/><Relationship Id="rId352" Type="http://schemas.openxmlformats.org/officeDocument/2006/relationships/image" Target="../media/image534.png"/><Relationship Id="rId212" Type="http://schemas.openxmlformats.org/officeDocument/2006/relationships/customXml" Target="../ink/ink478.xml"/><Relationship Id="rId657" Type="http://schemas.openxmlformats.org/officeDocument/2006/relationships/image" Target="../media/image677.png"/><Relationship Id="rId296" Type="http://schemas.openxmlformats.org/officeDocument/2006/relationships/customXml" Target="../ink/ink519.xml"/><Relationship Id="rId517" Type="http://schemas.openxmlformats.org/officeDocument/2006/relationships/image" Target="../media/image613.png"/><Relationship Id="rId60" Type="http://schemas.openxmlformats.org/officeDocument/2006/relationships/customXml" Target="../ink/ink404.xml"/><Relationship Id="rId156" Type="http://schemas.openxmlformats.org/officeDocument/2006/relationships/customXml" Target="../ink/ink450.xml"/><Relationship Id="rId363" Type="http://schemas.openxmlformats.org/officeDocument/2006/relationships/customXml" Target="../ink/ink552.xml"/><Relationship Id="rId570" Type="http://schemas.openxmlformats.org/officeDocument/2006/relationships/customXml" Target="../ink/ink658.xml"/><Relationship Id="rId223" Type="http://schemas.openxmlformats.org/officeDocument/2006/relationships/image" Target="../media/image471.png"/><Relationship Id="rId430" Type="http://schemas.openxmlformats.org/officeDocument/2006/relationships/customXml" Target="../ink/ink587.xml"/><Relationship Id="rId668" Type="http://schemas.openxmlformats.org/officeDocument/2006/relationships/customXml" Target="../ink/ink708.xml"/><Relationship Id="rId18" Type="http://schemas.openxmlformats.org/officeDocument/2006/relationships/customXml" Target="../ink/ink382.xml"/><Relationship Id="rId265" Type="http://schemas.openxmlformats.org/officeDocument/2006/relationships/image" Target="../media/image492.png"/><Relationship Id="rId472" Type="http://schemas.openxmlformats.org/officeDocument/2006/relationships/customXml" Target="../ink/ink609.xml"/><Relationship Id="rId528" Type="http://schemas.openxmlformats.org/officeDocument/2006/relationships/customXml" Target="../ink/ink637.xml"/><Relationship Id="rId125" Type="http://schemas.openxmlformats.org/officeDocument/2006/relationships/image" Target="../media/image422.png"/><Relationship Id="rId167" Type="http://schemas.openxmlformats.org/officeDocument/2006/relationships/image" Target="../media/image443.png"/><Relationship Id="rId332" Type="http://schemas.openxmlformats.org/officeDocument/2006/relationships/image" Target="../media/image524.png"/><Relationship Id="rId374" Type="http://schemas.openxmlformats.org/officeDocument/2006/relationships/image" Target="../media/image545.png"/><Relationship Id="rId581" Type="http://schemas.openxmlformats.org/officeDocument/2006/relationships/image" Target="../media/image645.png"/><Relationship Id="rId71" Type="http://schemas.openxmlformats.org/officeDocument/2006/relationships/image" Target="../media/image396.png"/><Relationship Id="rId234" Type="http://schemas.openxmlformats.org/officeDocument/2006/relationships/customXml" Target="../ink/ink488.xml"/><Relationship Id="rId637" Type="http://schemas.openxmlformats.org/officeDocument/2006/relationships/customXml" Target="../ink/ink692.xml"/><Relationship Id="rId679" Type="http://schemas.openxmlformats.org/officeDocument/2006/relationships/customXml" Target="../ink/ink714.xml"/><Relationship Id="rId2" Type="http://schemas.openxmlformats.org/officeDocument/2006/relationships/customXml" Target="../ink/ink374.xml"/><Relationship Id="rId29" Type="http://schemas.openxmlformats.org/officeDocument/2006/relationships/customXml" Target="../ink/ink388.xml"/><Relationship Id="rId276" Type="http://schemas.openxmlformats.org/officeDocument/2006/relationships/customXml" Target="../ink/ink509.xml"/><Relationship Id="rId441" Type="http://schemas.openxmlformats.org/officeDocument/2006/relationships/customXml" Target="../ink/ink593.xml"/><Relationship Id="rId483" Type="http://schemas.openxmlformats.org/officeDocument/2006/relationships/image" Target="../media/image596.png"/><Relationship Id="rId539" Type="http://schemas.openxmlformats.org/officeDocument/2006/relationships/image" Target="../media/image624.png"/><Relationship Id="rId690" Type="http://schemas.openxmlformats.org/officeDocument/2006/relationships/customXml" Target="../ink/ink720.xml"/><Relationship Id="rId704" Type="http://schemas.openxmlformats.org/officeDocument/2006/relationships/customXml" Target="../ink/ink727.xml"/><Relationship Id="rId40" Type="http://schemas.openxmlformats.org/officeDocument/2006/relationships/image" Target="../media/image381.png"/><Relationship Id="rId136" Type="http://schemas.openxmlformats.org/officeDocument/2006/relationships/customXml" Target="../ink/ink440.xml"/><Relationship Id="rId178" Type="http://schemas.openxmlformats.org/officeDocument/2006/relationships/customXml" Target="../ink/ink461.xml"/><Relationship Id="rId301" Type="http://schemas.openxmlformats.org/officeDocument/2006/relationships/image" Target="../media/image510.png"/><Relationship Id="rId343" Type="http://schemas.openxmlformats.org/officeDocument/2006/relationships/customXml" Target="../ink/ink543.xml"/><Relationship Id="rId550" Type="http://schemas.openxmlformats.org/officeDocument/2006/relationships/customXml" Target="../ink/ink648.xml"/><Relationship Id="rId82" Type="http://schemas.openxmlformats.org/officeDocument/2006/relationships/customXml" Target="../ink/ink413.xml"/><Relationship Id="rId203" Type="http://schemas.openxmlformats.org/officeDocument/2006/relationships/image" Target="../media/image461.png"/><Relationship Id="rId385" Type="http://schemas.openxmlformats.org/officeDocument/2006/relationships/customXml" Target="../ink/ink563.xml"/><Relationship Id="rId592" Type="http://schemas.openxmlformats.org/officeDocument/2006/relationships/image" Target="../media/image650.png"/><Relationship Id="rId606" Type="http://schemas.openxmlformats.org/officeDocument/2006/relationships/image" Target="../media/image657.png"/><Relationship Id="rId648" Type="http://schemas.openxmlformats.org/officeDocument/2006/relationships/customXml" Target="../ink/ink698.xml"/><Relationship Id="rId245" Type="http://schemas.openxmlformats.org/officeDocument/2006/relationships/image" Target="../media/image482.png"/><Relationship Id="rId287" Type="http://schemas.openxmlformats.org/officeDocument/2006/relationships/image" Target="../media/image503.png"/><Relationship Id="rId410" Type="http://schemas.openxmlformats.org/officeDocument/2006/relationships/customXml" Target="../ink/ink576.xml"/><Relationship Id="rId452" Type="http://schemas.openxmlformats.org/officeDocument/2006/relationships/image" Target="../media/image581.png"/><Relationship Id="rId494" Type="http://schemas.openxmlformats.org/officeDocument/2006/relationships/customXml" Target="../ink/ink620.xml"/><Relationship Id="rId508" Type="http://schemas.openxmlformats.org/officeDocument/2006/relationships/customXml" Target="../ink/ink627.xml"/><Relationship Id="rId105" Type="http://schemas.openxmlformats.org/officeDocument/2006/relationships/image" Target="../media/image412.png"/><Relationship Id="rId147" Type="http://schemas.openxmlformats.org/officeDocument/2006/relationships/image" Target="../media/image433.png"/><Relationship Id="rId312" Type="http://schemas.openxmlformats.org/officeDocument/2006/relationships/customXml" Target="../ink/ink527.xml"/><Relationship Id="rId354" Type="http://schemas.openxmlformats.org/officeDocument/2006/relationships/image" Target="../media/image535.png"/><Relationship Id="rId51" Type="http://schemas.openxmlformats.org/officeDocument/2006/relationships/customXml" Target="../ink/ink399.xml"/><Relationship Id="rId93" Type="http://schemas.openxmlformats.org/officeDocument/2006/relationships/image" Target="../media/image406.png"/><Relationship Id="rId189" Type="http://schemas.openxmlformats.org/officeDocument/2006/relationships/image" Target="../media/image454.png"/><Relationship Id="rId396" Type="http://schemas.openxmlformats.org/officeDocument/2006/relationships/image" Target="../media/image556.png"/><Relationship Id="rId561" Type="http://schemas.openxmlformats.org/officeDocument/2006/relationships/image" Target="../media/image635.png"/><Relationship Id="rId617" Type="http://schemas.openxmlformats.org/officeDocument/2006/relationships/customXml" Target="../ink/ink682.xml"/><Relationship Id="rId659" Type="http://schemas.openxmlformats.org/officeDocument/2006/relationships/image" Target="../media/image678.png"/><Relationship Id="rId214" Type="http://schemas.openxmlformats.org/officeDocument/2006/relationships/customXml" Target="../ink/ink479.xml"/><Relationship Id="rId256" Type="http://schemas.openxmlformats.org/officeDocument/2006/relationships/customXml" Target="../ink/ink499.xml"/><Relationship Id="rId298" Type="http://schemas.openxmlformats.org/officeDocument/2006/relationships/customXml" Target="../ink/ink520.xml"/><Relationship Id="rId421" Type="http://schemas.openxmlformats.org/officeDocument/2006/relationships/customXml" Target="../ink/ink582.xml"/><Relationship Id="rId463" Type="http://schemas.openxmlformats.org/officeDocument/2006/relationships/customXml" Target="../ink/ink604.xml"/><Relationship Id="rId519" Type="http://schemas.openxmlformats.org/officeDocument/2006/relationships/image" Target="../media/image614.png"/><Relationship Id="rId670" Type="http://schemas.openxmlformats.org/officeDocument/2006/relationships/customXml" Target="../ink/ink709.xml"/><Relationship Id="rId116" Type="http://schemas.openxmlformats.org/officeDocument/2006/relationships/customXml" Target="../ink/ink430.xml"/><Relationship Id="rId158" Type="http://schemas.openxmlformats.org/officeDocument/2006/relationships/customXml" Target="../ink/ink451.xml"/><Relationship Id="rId323" Type="http://schemas.openxmlformats.org/officeDocument/2006/relationships/image" Target="../media/image520.png"/><Relationship Id="rId530" Type="http://schemas.openxmlformats.org/officeDocument/2006/relationships/customXml" Target="../ink/ink638.xml"/><Relationship Id="rId20" Type="http://schemas.openxmlformats.org/officeDocument/2006/relationships/image" Target="../media/image371.png"/><Relationship Id="rId62" Type="http://schemas.openxmlformats.org/officeDocument/2006/relationships/customXml" Target="../ink/ink405.xml"/><Relationship Id="rId365" Type="http://schemas.openxmlformats.org/officeDocument/2006/relationships/customXml" Target="../ink/ink553.xml"/><Relationship Id="rId572" Type="http://schemas.openxmlformats.org/officeDocument/2006/relationships/customXml" Target="../ink/ink659.xml"/><Relationship Id="rId628" Type="http://schemas.openxmlformats.org/officeDocument/2006/relationships/image" Target="../media/image668.png"/><Relationship Id="rId225" Type="http://schemas.openxmlformats.org/officeDocument/2006/relationships/image" Target="../media/image472.png"/><Relationship Id="rId267" Type="http://schemas.openxmlformats.org/officeDocument/2006/relationships/image" Target="../media/image493.png"/><Relationship Id="rId432" Type="http://schemas.openxmlformats.org/officeDocument/2006/relationships/customXml" Target="../ink/ink588.xml"/><Relationship Id="rId474" Type="http://schemas.openxmlformats.org/officeDocument/2006/relationships/customXml" Target="../ink/ink610.xml"/><Relationship Id="rId127" Type="http://schemas.openxmlformats.org/officeDocument/2006/relationships/image" Target="../media/image423.png"/><Relationship Id="rId681" Type="http://schemas.openxmlformats.org/officeDocument/2006/relationships/image" Target="../media/image688.png"/><Relationship Id="rId31" Type="http://schemas.openxmlformats.org/officeDocument/2006/relationships/customXml" Target="../ink/ink389.xml"/><Relationship Id="rId73" Type="http://schemas.openxmlformats.org/officeDocument/2006/relationships/image" Target="../media/image397.png"/><Relationship Id="rId169" Type="http://schemas.openxmlformats.org/officeDocument/2006/relationships/image" Target="../media/image444.png"/><Relationship Id="rId334" Type="http://schemas.openxmlformats.org/officeDocument/2006/relationships/image" Target="../media/image525.png"/><Relationship Id="rId376" Type="http://schemas.openxmlformats.org/officeDocument/2006/relationships/image" Target="../media/image546.png"/><Relationship Id="rId541" Type="http://schemas.openxmlformats.org/officeDocument/2006/relationships/image" Target="../media/image625.png"/><Relationship Id="rId583" Type="http://schemas.openxmlformats.org/officeDocument/2006/relationships/customXml" Target="../ink/ink665.xml"/><Relationship Id="rId639" Type="http://schemas.openxmlformats.org/officeDocument/2006/relationships/image" Target="../media/image673.png"/><Relationship Id="rId4" Type="http://schemas.openxmlformats.org/officeDocument/2006/relationships/customXml" Target="../ink/ink375.xml"/><Relationship Id="rId180" Type="http://schemas.openxmlformats.org/officeDocument/2006/relationships/customXml" Target="../ink/ink462.xml"/><Relationship Id="rId236" Type="http://schemas.openxmlformats.org/officeDocument/2006/relationships/customXml" Target="../ink/ink489.xml"/><Relationship Id="rId278" Type="http://schemas.openxmlformats.org/officeDocument/2006/relationships/customXml" Target="../ink/ink510.xml"/><Relationship Id="rId401" Type="http://schemas.openxmlformats.org/officeDocument/2006/relationships/customXml" Target="../ink/ink571.xml"/><Relationship Id="rId443" Type="http://schemas.openxmlformats.org/officeDocument/2006/relationships/customXml" Target="../ink/ink594.xml"/><Relationship Id="rId650" Type="http://schemas.openxmlformats.org/officeDocument/2006/relationships/customXml" Target="../ink/ink699.xml"/><Relationship Id="rId303" Type="http://schemas.openxmlformats.org/officeDocument/2006/relationships/image" Target="../media/image227.png"/><Relationship Id="rId485" Type="http://schemas.openxmlformats.org/officeDocument/2006/relationships/image" Target="../media/image597.png"/><Relationship Id="rId692" Type="http://schemas.openxmlformats.org/officeDocument/2006/relationships/customXml" Target="../ink/ink721.xml"/><Relationship Id="rId706" Type="http://schemas.openxmlformats.org/officeDocument/2006/relationships/image" Target="../media/image700.png"/><Relationship Id="rId42" Type="http://schemas.openxmlformats.org/officeDocument/2006/relationships/image" Target="../media/image382.png"/><Relationship Id="rId84" Type="http://schemas.openxmlformats.org/officeDocument/2006/relationships/customXml" Target="../ink/ink414.xml"/><Relationship Id="rId138" Type="http://schemas.openxmlformats.org/officeDocument/2006/relationships/customXml" Target="../ink/ink441.xml"/><Relationship Id="rId387" Type="http://schemas.openxmlformats.org/officeDocument/2006/relationships/customXml" Target="../ink/ink564.xml"/><Relationship Id="rId510" Type="http://schemas.openxmlformats.org/officeDocument/2006/relationships/customXml" Target="../ink/ink628.xml"/><Relationship Id="rId552" Type="http://schemas.openxmlformats.org/officeDocument/2006/relationships/customXml" Target="../ink/ink649.xml"/><Relationship Id="rId594" Type="http://schemas.openxmlformats.org/officeDocument/2006/relationships/image" Target="../media/image651.png"/><Relationship Id="rId608" Type="http://schemas.openxmlformats.org/officeDocument/2006/relationships/image" Target="../media/image658.png"/><Relationship Id="rId191" Type="http://schemas.openxmlformats.org/officeDocument/2006/relationships/image" Target="../media/image455.png"/><Relationship Id="rId205" Type="http://schemas.openxmlformats.org/officeDocument/2006/relationships/image" Target="../media/image462.png"/><Relationship Id="rId247" Type="http://schemas.openxmlformats.org/officeDocument/2006/relationships/image" Target="../media/image483.png"/><Relationship Id="rId412" Type="http://schemas.openxmlformats.org/officeDocument/2006/relationships/customXml" Target="../ink/ink577.xml"/><Relationship Id="rId107" Type="http://schemas.openxmlformats.org/officeDocument/2006/relationships/image" Target="../media/image413.png"/><Relationship Id="rId289" Type="http://schemas.openxmlformats.org/officeDocument/2006/relationships/image" Target="../media/image504.png"/><Relationship Id="rId454" Type="http://schemas.openxmlformats.org/officeDocument/2006/relationships/image" Target="../media/image582.png"/><Relationship Id="rId496" Type="http://schemas.openxmlformats.org/officeDocument/2006/relationships/customXml" Target="../ink/ink621.xml"/><Relationship Id="rId661" Type="http://schemas.openxmlformats.org/officeDocument/2006/relationships/image" Target="../media/image679.png"/><Relationship Id="rId11" Type="http://schemas.openxmlformats.org/officeDocument/2006/relationships/image" Target="../media/image367.png"/><Relationship Id="rId53" Type="http://schemas.openxmlformats.org/officeDocument/2006/relationships/customXml" Target="../ink/ink400.xml"/><Relationship Id="rId149" Type="http://schemas.openxmlformats.org/officeDocument/2006/relationships/image" Target="../media/image434.png"/><Relationship Id="rId314" Type="http://schemas.openxmlformats.org/officeDocument/2006/relationships/customXml" Target="../ink/ink528.xml"/><Relationship Id="rId356" Type="http://schemas.openxmlformats.org/officeDocument/2006/relationships/image" Target="../media/image536.png"/><Relationship Id="rId398" Type="http://schemas.openxmlformats.org/officeDocument/2006/relationships/image" Target="../media/image557.png"/><Relationship Id="rId521" Type="http://schemas.openxmlformats.org/officeDocument/2006/relationships/image" Target="../media/image615.png"/><Relationship Id="rId563" Type="http://schemas.openxmlformats.org/officeDocument/2006/relationships/image" Target="../media/image636.png"/><Relationship Id="rId619" Type="http://schemas.openxmlformats.org/officeDocument/2006/relationships/customXml" Target="../ink/ink683.xml"/><Relationship Id="rId95" Type="http://schemas.openxmlformats.org/officeDocument/2006/relationships/image" Target="../media/image407.png"/><Relationship Id="rId160" Type="http://schemas.openxmlformats.org/officeDocument/2006/relationships/customXml" Target="../ink/ink452.xml"/><Relationship Id="rId216" Type="http://schemas.openxmlformats.org/officeDocument/2006/relationships/customXml" Target="../ink/ink480.xml"/><Relationship Id="rId423" Type="http://schemas.openxmlformats.org/officeDocument/2006/relationships/image" Target="../media/image567.png"/><Relationship Id="rId258" Type="http://schemas.openxmlformats.org/officeDocument/2006/relationships/customXml" Target="../ink/ink500.xml"/><Relationship Id="rId465" Type="http://schemas.openxmlformats.org/officeDocument/2006/relationships/customXml" Target="../ink/ink605.xml"/><Relationship Id="rId630" Type="http://schemas.openxmlformats.org/officeDocument/2006/relationships/image" Target="../media/image669.png"/><Relationship Id="rId672" Type="http://schemas.openxmlformats.org/officeDocument/2006/relationships/customXml" Target="../ink/ink710.xml"/><Relationship Id="rId22" Type="http://schemas.openxmlformats.org/officeDocument/2006/relationships/image" Target="../media/image372.png"/><Relationship Id="rId64" Type="http://schemas.openxmlformats.org/officeDocument/2006/relationships/customXml" Target="../ink/ink406.xml"/><Relationship Id="rId118" Type="http://schemas.openxmlformats.org/officeDocument/2006/relationships/customXml" Target="../ink/ink431.xml"/><Relationship Id="rId325" Type="http://schemas.openxmlformats.org/officeDocument/2006/relationships/image" Target="../media/image521.png"/><Relationship Id="rId367" Type="http://schemas.openxmlformats.org/officeDocument/2006/relationships/customXml" Target="../ink/ink554.xml"/><Relationship Id="rId532" Type="http://schemas.openxmlformats.org/officeDocument/2006/relationships/customXml" Target="../ink/ink639.xml"/><Relationship Id="rId574" Type="http://schemas.openxmlformats.org/officeDocument/2006/relationships/customXml" Target="../ink/ink660.xml"/><Relationship Id="rId171" Type="http://schemas.openxmlformats.org/officeDocument/2006/relationships/image" Target="../media/image445.png"/><Relationship Id="rId227" Type="http://schemas.openxmlformats.org/officeDocument/2006/relationships/image" Target="../media/image473.png"/><Relationship Id="rId269" Type="http://schemas.openxmlformats.org/officeDocument/2006/relationships/image" Target="../media/image494.png"/><Relationship Id="rId434" Type="http://schemas.openxmlformats.org/officeDocument/2006/relationships/image" Target="../media/image572.png"/><Relationship Id="rId476" Type="http://schemas.openxmlformats.org/officeDocument/2006/relationships/customXml" Target="../ink/ink611.xml"/><Relationship Id="rId641" Type="http://schemas.openxmlformats.org/officeDocument/2006/relationships/image" Target="../media/image674.png"/><Relationship Id="rId683" Type="http://schemas.openxmlformats.org/officeDocument/2006/relationships/image" Target="../media/image689.png"/><Relationship Id="rId33" Type="http://schemas.openxmlformats.org/officeDocument/2006/relationships/customXml" Target="../ink/ink390.xml"/><Relationship Id="rId129" Type="http://schemas.openxmlformats.org/officeDocument/2006/relationships/image" Target="../media/image424.png"/><Relationship Id="rId280" Type="http://schemas.openxmlformats.org/officeDocument/2006/relationships/customXml" Target="../ink/ink511.xml"/><Relationship Id="rId336" Type="http://schemas.openxmlformats.org/officeDocument/2006/relationships/image" Target="../media/image526.png"/><Relationship Id="rId501" Type="http://schemas.openxmlformats.org/officeDocument/2006/relationships/image" Target="../media/image605.png"/><Relationship Id="rId543" Type="http://schemas.openxmlformats.org/officeDocument/2006/relationships/image" Target="../media/image626.png"/><Relationship Id="rId140" Type="http://schemas.openxmlformats.org/officeDocument/2006/relationships/customXml" Target="../ink/ink442.xml"/><Relationship Id="rId182" Type="http://schemas.openxmlformats.org/officeDocument/2006/relationships/customXml" Target="../ink/ink463.xml"/><Relationship Id="rId378" Type="http://schemas.openxmlformats.org/officeDocument/2006/relationships/image" Target="../media/image547.png"/><Relationship Id="rId403" Type="http://schemas.openxmlformats.org/officeDocument/2006/relationships/customXml" Target="../ink/ink572.xml"/><Relationship Id="rId585" Type="http://schemas.openxmlformats.org/officeDocument/2006/relationships/customXml" Target="../ink/ink666.xml"/><Relationship Id="rId6" Type="http://schemas.openxmlformats.org/officeDocument/2006/relationships/customXml" Target="../ink/ink376.xml"/><Relationship Id="rId238" Type="http://schemas.openxmlformats.org/officeDocument/2006/relationships/customXml" Target="../ink/ink490.xml"/><Relationship Id="rId445" Type="http://schemas.openxmlformats.org/officeDocument/2006/relationships/customXml" Target="../ink/ink595.xml"/><Relationship Id="rId487" Type="http://schemas.openxmlformats.org/officeDocument/2006/relationships/image" Target="../media/image598.png"/><Relationship Id="rId610" Type="http://schemas.openxmlformats.org/officeDocument/2006/relationships/image" Target="../media/image659.png"/><Relationship Id="rId652" Type="http://schemas.openxmlformats.org/officeDocument/2006/relationships/customXml" Target="../ink/ink700.xml"/><Relationship Id="rId694" Type="http://schemas.openxmlformats.org/officeDocument/2006/relationships/customXml" Target="../ink/ink722.xml"/><Relationship Id="rId708" Type="http://schemas.openxmlformats.org/officeDocument/2006/relationships/image" Target="../media/image701.png"/><Relationship Id="rId291" Type="http://schemas.openxmlformats.org/officeDocument/2006/relationships/image" Target="../media/image505.png"/><Relationship Id="rId305" Type="http://schemas.openxmlformats.org/officeDocument/2006/relationships/image" Target="../media/image511.png"/><Relationship Id="rId347" Type="http://schemas.openxmlformats.org/officeDocument/2006/relationships/customXml" Target="../ink/ink544.xml"/><Relationship Id="rId512" Type="http://schemas.openxmlformats.org/officeDocument/2006/relationships/customXml" Target="../ink/ink629.xml"/><Relationship Id="rId44" Type="http://schemas.openxmlformats.org/officeDocument/2006/relationships/image" Target="../media/image383.png"/><Relationship Id="rId86" Type="http://schemas.openxmlformats.org/officeDocument/2006/relationships/customXml" Target="../ink/ink415.xml"/><Relationship Id="rId151" Type="http://schemas.openxmlformats.org/officeDocument/2006/relationships/image" Target="../media/image435.png"/><Relationship Id="rId389" Type="http://schemas.openxmlformats.org/officeDocument/2006/relationships/customXml" Target="../ink/ink565.xml"/><Relationship Id="rId554" Type="http://schemas.openxmlformats.org/officeDocument/2006/relationships/customXml" Target="../ink/ink650.xml"/><Relationship Id="rId596" Type="http://schemas.openxmlformats.org/officeDocument/2006/relationships/image" Target="../media/image652.png"/><Relationship Id="rId193" Type="http://schemas.openxmlformats.org/officeDocument/2006/relationships/image" Target="../media/image456.png"/><Relationship Id="rId207" Type="http://schemas.openxmlformats.org/officeDocument/2006/relationships/image" Target="../media/image463.png"/><Relationship Id="rId249" Type="http://schemas.openxmlformats.org/officeDocument/2006/relationships/image" Target="../media/image484.png"/><Relationship Id="rId414" Type="http://schemas.openxmlformats.org/officeDocument/2006/relationships/customXml" Target="../ink/ink578.xml"/><Relationship Id="rId456" Type="http://schemas.openxmlformats.org/officeDocument/2006/relationships/image" Target="../media/image583.png"/><Relationship Id="rId498" Type="http://schemas.openxmlformats.org/officeDocument/2006/relationships/customXml" Target="../ink/ink622.xml"/><Relationship Id="rId621" Type="http://schemas.openxmlformats.org/officeDocument/2006/relationships/customXml" Target="../ink/ink684.xml"/><Relationship Id="rId663" Type="http://schemas.openxmlformats.org/officeDocument/2006/relationships/image" Target="../media/image680.png"/><Relationship Id="rId13" Type="http://schemas.openxmlformats.org/officeDocument/2006/relationships/image" Target="../media/image368.png"/><Relationship Id="rId109" Type="http://schemas.openxmlformats.org/officeDocument/2006/relationships/image" Target="../media/image414.png"/><Relationship Id="rId260" Type="http://schemas.openxmlformats.org/officeDocument/2006/relationships/customXml" Target="../ink/ink501.xml"/><Relationship Id="rId316" Type="http://schemas.openxmlformats.org/officeDocument/2006/relationships/customXml" Target="../ink/ink529.xml"/><Relationship Id="rId523" Type="http://schemas.openxmlformats.org/officeDocument/2006/relationships/image" Target="../media/image616.png"/><Relationship Id="rId55" Type="http://schemas.openxmlformats.org/officeDocument/2006/relationships/customXml" Target="../ink/ink401.xml"/><Relationship Id="rId97" Type="http://schemas.openxmlformats.org/officeDocument/2006/relationships/image" Target="../media/image408.png"/><Relationship Id="rId120" Type="http://schemas.openxmlformats.org/officeDocument/2006/relationships/customXml" Target="../ink/ink432.xml"/><Relationship Id="rId358" Type="http://schemas.openxmlformats.org/officeDocument/2006/relationships/image" Target="../media/image537.png"/><Relationship Id="rId565" Type="http://schemas.openxmlformats.org/officeDocument/2006/relationships/image" Target="../media/image637.png"/><Relationship Id="rId162" Type="http://schemas.openxmlformats.org/officeDocument/2006/relationships/customXml" Target="../ink/ink453.xml"/><Relationship Id="rId218" Type="http://schemas.openxmlformats.org/officeDocument/2006/relationships/customXml" Target="../ink/ink481.xml"/><Relationship Id="rId425" Type="http://schemas.openxmlformats.org/officeDocument/2006/relationships/image" Target="../media/image568.png"/><Relationship Id="rId467" Type="http://schemas.openxmlformats.org/officeDocument/2006/relationships/image" Target="../media/image588.png"/><Relationship Id="rId632" Type="http://schemas.openxmlformats.org/officeDocument/2006/relationships/image" Target="../media/image670.png"/><Relationship Id="rId271" Type="http://schemas.openxmlformats.org/officeDocument/2006/relationships/image" Target="../media/image495.png"/><Relationship Id="rId674" Type="http://schemas.openxmlformats.org/officeDocument/2006/relationships/customXml" Target="../ink/ink711.xml"/><Relationship Id="rId24" Type="http://schemas.openxmlformats.org/officeDocument/2006/relationships/image" Target="../media/image373.png"/><Relationship Id="rId66" Type="http://schemas.openxmlformats.org/officeDocument/2006/relationships/customXml" Target="../ink/ink407.xml"/><Relationship Id="rId131" Type="http://schemas.openxmlformats.org/officeDocument/2006/relationships/image" Target="../media/image425.png"/><Relationship Id="rId327" Type="http://schemas.openxmlformats.org/officeDocument/2006/relationships/customXml" Target="../ink/ink535.xml"/><Relationship Id="rId369" Type="http://schemas.openxmlformats.org/officeDocument/2006/relationships/customXml" Target="../ink/ink555.xml"/><Relationship Id="rId534" Type="http://schemas.openxmlformats.org/officeDocument/2006/relationships/customXml" Target="../ink/ink640.xml"/><Relationship Id="rId576" Type="http://schemas.openxmlformats.org/officeDocument/2006/relationships/customXml" Target="../ink/ink661.xml"/><Relationship Id="rId173" Type="http://schemas.openxmlformats.org/officeDocument/2006/relationships/image" Target="../media/image446.png"/><Relationship Id="rId229" Type="http://schemas.openxmlformats.org/officeDocument/2006/relationships/image" Target="../media/image474.png"/><Relationship Id="rId380" Type="http://schemas.openxmlformats.org/officeDocument/2006/relationships/image" Target="../media/image548.png"/><Relationship Id="rId436" Type="http://schemas.openxmlformats.org/officeDocument/2006/relationships/image" Target="../media/image573.png"/><Relationship Id="rId601" Type="http://schemas.openxmlformats.org/officeDocument/2006/relationships/customXml" Target="../ink/ink674.xml"/><Relationship Id="rId643" Type="http://schemas.openxmlformats.org/officeDocument/2006/relationships/image" Target="../media/image394.png"/><Relationship Id="rId240" Type="http://schemas.openxmlformats.org/officeDocument/2006/relationships/customXml" Target="../ink/ink491.xml"/><Relationship Id="rId478" Type="http://schemas.openxmlformats.org/officeDocument/2006/relationships/customXml" Target="../ink/ink612.xml"/><Relationship Id="rId685" Type="http://schemas.openxmlformats.org/officeDocument/2006/relationships/image" Target="../media/image690.png"/><Relationship Id="rId35" Type="http://schemas.openxmlformats.org/officeDocument/2006/relationships/customXml" Target="../ink/ink391.xml"/><Relationship Id="rId77" Type="http://schemas.openxmlformats.org/officeDocument/2006/relationships/image" Target="../media/image399.png"/><Relationship Id="rId100" Type="http://schemas.openxmlformats.org/officeDocument/2006/relationships/customXml" Target="../ink/ink422.xml"/><Relationship Id="rId282" Type="http://schemas.openxmlformats.org/officeDocument/2006/relationships/customXml" Target="../ink/ink512.xml"/><Relationship Id="rId338" Type="http://schemas.openxmlformats.org/officeDocument/2006/relationships/image" Target="../media/image527.png"/><Relationship Id="rId503" Type="http://schemas.openxmlformats.org/officeDocument/2006/relationships/image" Target="../media/image606.png"/><Relationship Id="rId545" Type="http://schemas.openxmlformats.org/officeDocument/2006/relationships/image" Target="../media/image627.png"/><Relationship Id="rId587" Type="http://schemas.openxmlformats.org/officeDocument/2006/relationships/customXml" Target="../ink/ink667.xml"/><Relationship Id="rId710" Type="http://schemas.openxmlformats.org/officeDocument/2006/relationships/image" Target="../media/image702.png"/><Relationship Id="rId8" Type="http://schemas.openxmlformats.org/officeDocument/2006/relationships/customXml" Target="../ink/ink377.xml"/><Relationship Id="rId142" Type="http://schemas.openxmlformats.org/officeDocument/2006/relationships/customXml" Target="../ink/ink443.xml"/><Relationship Id="rId184" Type="http://schemas.openxmlformats.org/officeDocument/2006/relationships/customXml" Target="../ink/ink464.xml"/><Relationship Id="rId391" Type="http://schemas.openxmlformats.org/officeDocument/2006/relationships/customXml" Target="../ink/ink566.xml"/><Relationship Id="rId405" Type="http://schemas.openxmlformats.org/officeDocument/2006/relationships/customXml" Target="../ink/ink573.xml"/><Relationship Id="rId447" Type="http://schemas.openxmlformats.org/officeDocument/2006/relationships/customXml" Target="../ink/ink596.xml"/><Relationship Id="rId612" Type="http://schemas.openxmlformats.org/officeDocument/2006/relationships/image" Target="../media/image660.png"/><Relationship Id="rId251" Type="http://schemas.openxmlformats.org/officeDocument/2006/relationships/image" Target="../media/image485.png"/><Relationship Id="rId489" Type="http://schemas.openxmlformats.org/officeDocument/2006/relationships/image" Target="../media/image599.png"/><Relationship Id="rId654" Type="http://schemas.openxmlformats.org/officeDocument/2006/relationships/customXml" Target="../ink/ink701.xml"/><Relationship Id="rId696" Type="http://schemas.openxmlformats.org/officeDocument/2006/relationships/customXml" Target="../ink/ink723.xml"/><Relationship Id="rId46" Type="http://schemas.openxmlformats.org/officeDocument/2006/relationships/image" Target="../media/image384.png"/><Relationship Id="rId293" Type="http://schemas.openxmlformats.org/officeDocument/2006/relationships/image" Target="../media/image506.png"/><Relationship Id="rId307" Type="http://schemas.openxmlformats.org/officeDocument/2006/relationships/image" Target="../media/image512.png"/><Relationship Id="rId349" Type="http://schemas.openxmlformats.org/officeDocument/2006/relationships/customXml" Target="../ink/ink545.xml"/><Relationship Id="rId514" Type="http://schemas.openxmlformats.org/officeDocument/2006/relationships/customXml" Target="../ink/ink630.xml"/><Relationship Id="rId556" Type="http://schemas.openxmlformats.org/officeDocument/2006/relationships/customXml" Target="../ink/ink651.xml"/><Relationship Id="rId88" Type="http://schemas.openxmlformats.org/officeDocument/2006/relationships/customXml" Target="../ink/ink416.xml"/><Relationship Id="rId111" Type="http://schemas.openxmlformats.org/officeDocument/2006/relationships/image" Target="../media/image415.png"/><Relationship Id="rId153" Type="http://schemas.openxmlformats.org/officeDocument/2006/relationships/image" Target="../media/image436.png"/><Relationship Id="rId195" Type="http://schemas.openxmlformats.org/officeDocument/2006/relationships/image" Target="../media/image457.png"/><Relationship Id="rId209" Type="http://schemas.openxmlformats.org/officeDocument/2006/relationships/image" Target="../media/image464.png"/><Relationship Id="rId360" Type="http://schemas.openxmlformats.org/officeDocument/2006/relationships/image" Target="../media/image538.png"/><Relationship Id="rId416" Type="http://schemas.openxmlformats.org/officeDocument/2006/relationships/customXml" Target="../ink/ink579.xml"/><Relationship Id="rId598" Type="http://schemas.openxmlformats.org/officeDocument/2006/relationships/image" Target="../media/image653.png"/><Relationship Id="rId220" Type="http://schemas.openxmlformats.org/officeDocument/2006/relationships/customXml" Target="../ink/ink482.xml"/><Relationship Id="rId458" Type="http://schemas.openxmlformats.org/officeDocument/2006/relationships/image" Target="../media/image584.png"/><Relationship Id="rId623" Type="http://schemas.openxmlformats.org/officeDocument/2006/relationships/customXml" Target="../ink/ink685.xml"/><Relationship Id="rId665" Type="http://schemas.openxmlformats.org/officeDocument/2006/relationships/image" Target="../media/image681.png"/><Relationship Id="rId15" Type="http://schemas.openxmlformats.org/officeDocument/2006/relationships/image" Target="../media/image369.png"/><Relationship Id="rId57" Type="http://schemas.openxmlformats.org/officeDocument/2006/relationships/customXml" Target="../ink/ink402.xml"/><Relationship Id="rId262" Type="http://schemas.openxmlformats.org/officeDocument/2006/relationships/customXml" Target="../ink/ink502.xml"/><Relationship Id="rId318" Type="http://schemas.openxmlformats.org/officeDocument/2006/relationships/customXml" Target="../ink/ink530.xml"/><Relationship Id="rId525" Type="http://schemas.openxmlformats.org/officeDocument/2006/relationships/image" Target="../media/image617.png"/><Relationship Id="rId567" Type="http://schemas.openxmlformats.org/officeDocument/2006/relationships/image" Target="../media/image638.png"/><Relationship Id="rId99" Type="http://schemas.openxmlformats.org/officeDocument/2006/relationships/image" Target="../media/image409.png"/><Relationship Id="rId122" Type="http://schemas.openxmlformats.org/officeDocument/2006/relationships/customXml" Target="../ink/ink433.xml"/><Relationship Id="rId164" Type="http://schemas.openxmlformats.org/officeDocument/2006/relationships/customXml" Target="../ink/ink454.xml"/><Relationship Id="rId371" Type="http://schemas.openxmlformats.org/officeDocument/2006/relationships/customXml" Target="../ink/ink556.xml"/><Relationship Id="rId427" Type="http://schemas.openxmlformats.org/officeDocument/2006/relationships/image" Target="../media/image569.png"/><Relationship Id="rId469" Type="http://schemas.openxmlformats.org/officeDocument/2006/relationships/image" Target="../media/image589.png"/><Relationship Id="rId634" Type="http://schemas.openxmlformats.org/officeDocument/2006/relationships/image" Target="../media/image671.png"/><Relationship Id="rId676" Type="http://schemas.openxmlformats.org/officeDocument/2006/relationships/customXml" Target="../ink/ink712.xml"/><Relationship Id="rId26" Type="http://schemas.openxmlformats.org/officeDocument/2006/relationships/image" Target="../media/image374.png"/><Relationship Id="rId231" Type="http://schemas.openxmlformats.org/officeDocument/2006/relationships/image" Target="../media/image475.png"/><Relationship Id="rId273" Type="http://schemas.openxmlformats.org/officeDocument/2006/relationships/image" Target="../media/image496.png"/><Relationship Id="rId329" Type="http://schemas.openxmlformats.org/officeDocument/2006/relationships/customXml" Target="../ink/ink536.xml"/><Relationship Id="rId480" Type="http://schemas.openxmlformats.org/officeDocument/2006/relationships/customXml" Target="../ink/ink613.xml"/><Relationship Id="rId536" Type="http://schemas.openxmlformats.org/officeDocument/2006/relationships/customXml" Target="../ink/ink641.xml"/><Relationship Id="rId701" Type="http://schemas.openxmlformats.org/officeDocument/2006/relationships/image" Target="../media/image698.png"/><Relationship Id="rId133" Type="http://schemas.openxmlformats.org/officeDocument/2006/relationships/image" Target="../media/image426.png"/><Relationship Id="rId175" Type="http://schemas.openxmlformats.org/officeDocument/2006/relationships/image" Target="../media/image447.png"/><Relationship Id="rId340" Type="http://schemas.openxmlformats.org/officeDocument/2006/relationships/image" Target="../media/image528.png"/><Relationship Id="rId578" Type="http://schemas.openxmlformats.org/officeDocument/2006/relationships/customXml" Target="../ink/ink662.xml"/><Relationship Id="rId200" Type="http://schemas.openxmlformats.org/officeDocument/2006/relationships/customXml" Target="../ink/ink472.xml"/><Relationship Id="rId382" Type="http://schemas.openxmlformats.org/officeDocument/2006/relationships/image" Target="../media/image549.png"/><Relationship Id="rId438" Type="http://schemas.openxmlformats.org/officeDocument/2006/relationships/image" Target="../media/image574.png"/><Relationship Id="rId603" Type="http://schemas.openxmlformats.org/officeDocument/2006/relationships/customXml" Target="../ink/ink675.xml"/><Relationship Id="rId645" Type="http://schemas.openxmlformats.org/officeDocument/2006/relationships/image" Target="../media/image398.png"/><Relationship Id="rId687" Type="http://schemas.openxmlformats.org/officeDocument/2006/relationships/image" Target="../media/image691.png"/><Relationship Id="rId242" Type="http://schemas.openxmlformats.org/officeDocument/2006/relationships/customXml" Target="../ink/ink492.xml"/><Relationship Id="rId284" Type="http://schemas.openxmlformats.org/officeDocument/2006/relationships/customXml" Target="../ink/ink513.xml"/><Relationship Id="rId491" Type="http://schemas.openxmlformats.org/officeDocument/2006/relationships/image" Target="../media/image600.png"/><Relationship Id="rId505" Type="http://schemas.openxmlformats.org/officeDocument/2006/relationships/image" Target="../media/image607.png"/><Relationship Id="rId37" Type="http://schemas.openxmlformats.org/officeDocument/2006/relationships/customXml" Target="../ink/ink392.xml"/><Relationship Id="rId79" Type="http://schemas.openxmlformats.org/officeDocument/2006/relationships/image" Target="../media/image400.png"/><Relationship Id="rId102" Type="http://schemas.openxmlformats.org/officeDocument/2006/relationships/customXml" Target="../ink/ink423.xml"/><Relationship Id="rId144" Type="http://schemas.openxmlformats.org/officeDocument/2006/relationships/customXml" Target="../ink/ink444.xml"/><Relationship Id="rId547" Type="http://schemas.openxmlformats.org/officeDocument/2006/relationships/image" Target="../media/image628.png"/><Relationship Id="rId589" Type="http://schemas.openxmlformats.org/officeDocument/2006/relationships/customXml" Target="../ink/ink668.xml"/><Relationship Id="rId90" Type="http://schemas.openxmlformats.org/officeDocument/2006/relationships/customXml" Target="../ink/ink417.xml"/><Relationship Id="rId186" Type="http://schemas.openxmlformats.org/officeDocument/2006/relationships/customXml" Target="../ink/ink465.xml"/><Relationship Id="rId351" Type="http://schemas.openxmlformats.org/officeDocument/2006/relationships/customXml" Target="../ink/ink546.xml"/><Relationship Id="rId393" Type="http://schemas.openxmlformats.org/officeDocument/2006/relationships/customXml" Target="../ink/ink567.xml"/><Relationship Id="rId407" Type="http://schemas.openxmlformats.org/officeDocument/2006/relationships/customXml" Target="../ink/ink574.xml"/><Relationship Id="rId449" Type="http://schemas.openxmlformats.org/officeDocument/2006/relationships/customXml" Target="../ink/ink597.xml"/><Relationship Id="rId614" Type="http://schemas.openxmlformats.org/officeDocument/2006/relationships/image" Target="../media/image661.png"/><Relationship Id="rId656" Type="http://schemas.openxmlformats.org/officeDocument/2006/relationships/customXml" Target="../ink/ink702.xml"/><Relationship Id="rId211" Type="http://schemas.openxmlformats.org/officeDocument/2006/relationships/image" Target="../media/image465.png"/><Relationship Id="rId253" Type="http://schemas.openxmlformats.org/officeDocument/2006/relationships/image" Target="../media/image486.png"/><Relationship Id="rId295" Type="http://schemas.openxmlformats.org/officeDocument/2006/relationships/image" Target="../media/image507.png"/><Relationship Id="rId309" Type="http://schemas.openxmlformats.org/officeDocument/2006/relationships/image" Target="../media/image513.png"/><Relationship Id="rId460" Type="http://schemas.openxmlformats.org/officeDocument/2006/relationships/image" Target="../media/image585.png"/><Relationship Id="rId516" Type="http://schemas.openxmlformats.org/officeDocument/2006/relationships/customXml" Target="../ink/ink631.xml"/><Relationship Id="rId698" Type="http://schemas.openxmlformats.org/officeDocument/2006/relationships/customXml" Target="../ink/ink724.xml"/><Relationship Id="rId48" Type="http://schemas.openxmlformats.org/officeDocument/2006/relationships/image" Target="../media/image385.png"/><Relationship Id="rId113" Type="http://schemas.openxmlformats.org/officeDocument/2006/relationships/image" Target="../media/image416.png"/><Relationship Id="rId320" Type="http://schemas.openxmlformats.org/officeDocument/2006/relationships/customXml" Target="../ink/ink531.xml"/><Relationship Id="rId558" Type="http://schemas.openxmlformats.org/officeDocument/2006/relationships/customXml" Target="../ink/ink652.xml"/><Relationship Id="rId155" Type="http://schemas.openxmlformats.org/officeDocument/2006/relationships/image" Target="../media/image437.png"/><Relationship Id="rId197" Type="http://schemas.openxmlformats.org/officeDocument/2006/relationships/image" Target="../media/image458.png"/><Relationship Id="rId362" Type="http://schemas.openxmlformats.org/officeDocument/2006/relationships/image" Target="../media/image539.png"/><Relationship Id="rId418" Type="http://schemas.openxmlformats.org/officeDocument/2006/relationships/image" Target="../media/image565.png"/><Relationship Id="rId625" Type="http://schemas.openxmlformats.org/officeDocument/2006/relationships/customXml" Target="../ink/ink686.xml"/><Relationship Id="rId264" Type="http://schemas.openxmlformats.org/officeDocument/2006/relationships/customXml" Target="../ink/ink503.xml"/><Relationship Id="rId471" Type="http://schemas.openxmlformats.org/officeDocument/2006/relationships/image" Target="../media/image590.png"/><Relationship Id="rId667" Type="http://schemas.openxmlformats.org/officeDocument/2006/relationships/image" Target="../media/image682.png"/><Relationship Id="rId17" Type="http://schemas.openxmlformats.org/officeDocument/2006/relationships/image" Target="../media/image370.png"/><Relationship Id="rId59" Type="http://schemas.openxmlformats.org/officeDocument/2006/relationships/image" Target="../media/image390.png"/><Relationship Id="rId124" Type="http://schemas.openxmlformats.org/officeDocument/2006/relationships/customXml" Target="../ink/ink434.xml"/><Relationship Id="rId527" Type="http://schemas.openxmlformats.org/officeDocument/2006/relationships/image" Target="../media/image618.png"/><Relationship Id="rId569" Type="http://schemas.openxmlformats.org/officeDocument/2006/relationships/image" Target="../media/image639.png"/><Relationship Id="rId70" Type="http://schemas.openxmlformats.org/officeDocument/2006/relationships/customXml" Target="../ink/ink408.xml"/><Relationship Id="rId166" Type="http://schemas.openxmlformats.org/officeDocument/2006/relationships/customXml" Target="../ink/ink455.xml"/><Relationship Id="rId331" Type="http://schemas.openxmlformats.org/officeDocument/2006/relationships/customXml" Target="../ink/ink537.xml"/><Relationship Id="rId373" Type="http://schemas.openxmlformats.org/officeDocument/2006/relationships/customXml" Target="../ink/ink557.xml"/><Relationship Id="rId429" Type="http://schemas.openxmlformats.org/officeDocument/2006/relationships/image" Target="../media/image570.png"/><Relationship Id="rId580" Type="http://schemas.openxmlformats.org/officeDocument/2006/relationships/customXml" Target="../ink/ink663.xml"/><Relationship Id="rId636" Type="http://schemas.openxmlformats.org/officeDocument/2006/relationships/image" Target="../media/image67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76.png"/><Relationship Id="rId440" Type="http://schemas.openxmlformats.org/officeDocument/2006/relationships/image" Target="../media/image575.png"/><Relationship Id="rId678" Type="http://schemas.openxmlformats.org/officeDocument/2006/relationships/customXml" Target="../ink/ink713.xml"/><Relationship Id="rId28" Type="http://schemas.openxmlformats.org/officeDocument/2006/relationships/image" Target="../media/image375.png"/><Relationship Id="rId275" Type="http://schemas.openxmlformats.org/officeDocument/2006/relationships/image" Target="../media/image497.png"/><Relationship Id="rId300" Type="http://schemas.openxmlformats.org/officeDocument/2006/relationships/customXml" Target="../ink/ink521.xml"/><Relationship Id="rId482" Type="http://schemas.openxmlformats.org/officeDocument/2006/relationships/customXml" Target="../ink/ink614.xml"/><Relationship Id="rId538" Type="http://schemas.openxmlformats.org/officeDocument/2006/relationships/customXml" Target="../ink/ink642.xml"/><Relationship Id="rId703" Type="http://schemas.openxmlformats.org/officeDocument/2006/relationships/image" Target="../media/image699.png"/><Relationship Id="rId81" Type="http://schemas.openxmlformats.org/officeDocument/2006/relationships/image" Target="../media/image401.png"/><Relationship Id="rId135" Type="http://schemas.openxmlformats.org/officeDocument/2006/relationships/image" Target="../media/image427.png"/><Relationship Id="rId177" Type="http://schemas.openxmlformats.org/officeDocument/2006/relationships/image" Target="../media/image448.png"/><Relationship Id="rId342" Type="http://schemas.openxmlformats.org/officeDocument/2006/relationships/image" Target="../media/image529.png"/><Relationship Id="rId384" Type="http://schemas.openxmlformats.org/officeDocument/2006/relationships/image" Target="../media/image550.png"/><Relationship Id="rId591" Type="http://schemas.openxmlformats.org/officeDocument/2006/relationships/customXml" Target="../ink/ink669.xml"/><Relationship Id="rId605" Type="http://schemas.openxmlformats.org/officeDocument/2006/relationships/customXml" Target="../ink/ink676.xml"/><Relationship Id="rId202" Type="http://schemas.openxmlformats.org/officeDocument/2006/relationships/customXml" Target="../ink/ink473.xml"/><Relationship Id="rId244" Type="http://schemas.openxmlformats.org/officeDocument/2006/relationships/customXml" Target="../ink/ink493.xml"/><Relationship Id="rId647" Type="http://schemas.openxmlformats.org/officeDocument/2006/relationships/image" Target="../media/image470.png"/><Relationship Id="rId689" Type="http://schemas.openxmlformats.org/officeDocument/2006/relationships/image" Target="../media/image692.png"/><Relationship Id="rId39" Type="http://schemas.openxmlformats.org/officeDocument/2006/relationships/customXml" Target="../ink/ink393.xml"/><Relationship Id="rId286" Type="http://schemas.openxmlformats.org/officeDocument/2006/relationships/customXml" Target="../ink/ink514.xml"/><Relationship Id="rId451" Type="http://schemas.openxmlformats.org/officeDocument/2006/relationships/customXml" Target="../ink/ink598.xml"/><Relationship Id="rId493" Type="http://schemas.openxmlformats.org/officeDocument/2006/relationships/image" Target="../media/image601.png"/><Relationship Id="rId507" Type="http://schemas.openxmlformats.org/officeDocument/2006/relationships/image" Target="../media/image608.png"/><Relationship Id="rId549" Type="http://schemas.openxmlformats.org/officeDocument/2006/relationships/image" Target="../media/image629.png"/><Relationship Id="rId50" Type="http://schemas.openxmlformats.org/officeDocument/2006/relationships/image" Target="../media/image386.png"/><Relationship Id="rId104" Type="http://schemas.openxmlformats.org/officeDocument/2006/relationships/customXml" Target="../ink/ink424.xml"/><Relationship Id="rId146" Type="http://schemas.openxmlformats.org/officeDocument/2006/relationships/customXml" Target="../ink/ink445.xml"/><Relationship Id="rId188" Type="http://schemas.openxmlformats.org/officeDocument/2006/relationships/customXml" Target="../ink/ink466.xml"/><Relationship Id="rId311" Type="http://schemas.openxmlformats.org/officeDocument/2006/relationships/image" Target="../media/image514.png"/><Relationship Id="rId353" Type="http://schemas.openxmlformats.org/officeDocument/2006/relationships/customXml" Target="../ink/ink547.xml"/><Relationship Id="rId395" Type="http://schemas.openxmlformats.org/officeDocument/2006/relationships/customXml" Target="../ink/ink568.xml"/><Relationship Id="rId409" Type="http://schemas.openxmlformats.org/officeDocument/2006/relationships/customXml" Target="../ink/ink575.xml"/><Relationship Id="rId560" Type="http://schemas.openxmlformats.org/officeDocument/2006/relationships/customXml" Target="../ink/ink653.xml"/><Relationship Id="rId92" Type="http://schemas.openxmlformats.org/officeDocument/2006/relationships/customXml" Target="../ink/ink418.xml"/><Relationship Id="rId213" Type="http://schemas.openxmlformats.org/officeDocument/2006/relationships/image" Target="../media/image466.png"/><Relationship Id="rId420" Type="http://schemas.openxmlformats.org/officeDocument/2006/relationships/image" Target="../media/image566.png"/><Relationship Id="rId616" Type="http://schemas.openxmlformats.org/officeDocument/2006/relationships/image" Target="../media/image662.png"/><Relationship Id="rId658" Type="http://schemas.openxmlformats.org/officeDocument/2006/relationships/customXml" Target="../ink/ink703.xml"/><Relationship Id="rId255" Type="http://schemas.openxmlformats.org/officeDocument/2006/relationships/image" Target="../media/image487.png"/><Relationship Id="rId297" Type="http://schemas.openxmlformats.org/officeDocument/2006/relationships/image" Target="../media/image508.png"/><Relationship Id="rId462" Type="http://schemas.openxmlformats.org/officeDocument/2006/relationships/image" Target="../media/image586.png"/><Relationship Id="rId518" Type="http://schemas.openxmlformats.org/officeDocument/2006/relationships/customXml" Target="../ink/ink632.xml"/><Relationship Id="rId115" Type="http://schemas.openxmlformats.org/officeDocument/2006/relationships/image" Target="../media/image417.png"/><Relationship Id="rId157" Type="http://schemas.openxmlformats.org/officeDocument/2006/relationships/image" Target="../media/image438.png"/><Relationship Id="rId322" Type="http://schemas.openxmlformats.org/officeDocument/2006/relationships/customXml" Target="../ink/ink532.xml"/><Relationship Id="rId364" Type="http://schemas.openxmlformats.org/officeDocument/2006/relationships/image" Target="../media/image540.png"/><Relationship Id="rId61" Type="http://schemas.openxmlformats.org/officeDocument/2006/relationships/image" Target="../media/image391.png"/><Relationship Id="rId199" Type="http://schemas.openxmlformats.org/officeDocument/2006/relationships/image" Target="../media/image459.png"/><Relationship Id="rId571" Type="http://schemas.openxmlformats.org/officeDocument/2006/relationships/image" Target="../media/image640.png"/><Relationship Id="rId627" Type="http://schemas.openxmlformats.org/officeDocument/2006/relationships/customXml" Target="../ink/ink687.xml"/><Relationship Id="rId669" Type="http://schemas.openxmlformats.org/officeDocument/2006/relationships/image" Target="../media/image683.png"/><Relationship Id="rId19" Type="http://schemas.openxmlformats.org/officeDocument/2006/relationships/customXml" Target="../ink/ink383.xml"/><Relationship Id="rId224" Type="http://schemas.openxmlformats.org/officeDocument/2006/relationships/customXml" Target="../ink/ink483.xml"/><Relationship Id="rId266" Type="http://schemas.openxmlformats.org/officeDocument/2006/relationships/customXml" Target="../ink/ink504.xml"/><Relationship Id="rId431" Type="http://schemas.openxmlformats.org/officeDocument/2006/relationships/image" Target="../media/image571.png"/><Relationship Id="rId473" Type="http://schemas.openxmlformats.org/officeDocument/2006/relationships/image" Target="../media/image591.png"/><Relationship Id="rId529" Type="http://schemas.openxmlformats.org/officeDocument/2006/relationships/image" Target="../media/image619.png"/><Relationship Id="rId680" Type="http://schemas.openxmlformats.org/officeDocument/2006/relationships/customXml" Target="../ink/ink715.xml"/><Relationship Id="rId30" Type="http://schemas.openxmlformats.org/officeDocument/2006/relationships/image" Target="../media/image376.png"/><Relationship Id="rId126" Type="http://schemas.openxmlformats.org/officeDocument/2006/relationships/customXml" Target="../ink/ink435.xml"/><Relationship Id="rId168" Type="http://schemas.openxmlformats.org/officeDocument/2006/relationships/customXml" Target="../ink/ink456.xml"/><Relationship Id="rId333" Type="http://schemas.openxmlformats.org/officeDocument/2006/relationships/customXml" Target="../ink/ink538.xml"/><Relationship Id="rId540" Type="http://schemas.openxmlformats.org/officeDocument/2006/relationships/customXml" Target="../ink/ink643.xml"/><Relationship Id="rId72" Type="http://schemas.openxmlformats.org/officeDocument/2006/relationships/customXml" Target="../ink/ink409.xml"/><Relationship Id="rId375" Type="http://schemas.openxmlformats.org/officeDocument/2006/relationships/customXml" Target="../ink/ink558.xml"/><Relationship Id="rId582" Type="http://schemas.openxmlformats.org/officeDocument/2006/relationships/customXml" Target="../ink/ink664.xml"/><Relationship Id="rId638" Type="http://schemas.openxmlformats.org/officeDocument/2006/relationships/customXml" Target="../ink/ink693.xml"/><Relationship Id="rId3" Type="http://schemas.openxmlformats.org/officeDocument/2006/relationships/image" Target="../media/image364.png"/><Relationship Id="rId235" Type="http://schemas.openxmlformats.org/officeDocument/2006/relationships/image" Target="../media/image477.png"/><Relationship Id="rId277" Type="http://schemas.openxmlformats.org/officeDocument/2006/relationships/image" Target="../media/image498.png"/><Relationship Id="rId400" Type="http://schemas.openxmlformats.org/officeDocument/2006/relationships/customXml" Target="../ink/ink570.xml"/><Relationship Id="rId442" Type="http://schemas.openxmlformats.org/officeDocument/2006/relationships/image" Target="../media/image576.png"/><Relationship Id="rId484" Type="http://schemas.openxmlformats.org/officeDocument/2006/relationships/customXml" Target="../ink/ink615.xml"/><Relationship Id="rId705" Type="http://schemas.openxmlformats.org/officeDocument/2006/relationships/customXml" Target="../ink/ink728.xml"/><Relationship Id="rId137" Type="http://schemas.openxmlformats.org/officeDocument/2006/relationships/image" Target="../media/image428.png"/><Relationship Id="rId302" Type="http://schemas.openxmlformats.org/officeDocument/2006/relationships/customXml" Target="../ink/ink522.xml"/><Relationship Id="rId691" Type="http://schemas.openxmlformats.org/officeDocument/2006/relationships/image" Target="../media/image693.png"/><Relationship Id="rId41" Type="http://schemas.openxmlformats.org/officeDocument/2006/relationships/customXml" Target="../ink/ink394.xml"/><Relationship Id="rId83" Type="http://schemas.openxmlformats.org/officeDocument/2006/relationships/image" Target="../media/image402.png"/><Relationship Id="rId179" Type="http://schemas.openxmlformats.org/officeDocument/2006/relationships/image" Target="../media/image449.png"/><Relationship Id="rId386" Type="http://schemas.openxmlformats.org/officeDocument/2006/relationships/image" Target="../media/image551.png"/><Relationship Id="rId551" Type="http://schemas.openxmlformats.org/officeDocument/2006/relationships/image" Target="../media/image630.png"/><Relationship Id="rId593" Type="http://schemas.openxmlformats.org/officeDocument/2006/relationships/customXml" Target="../ink/ink670.xml"/><Relationship Id="rId607" Type="http://schemas.openxmlformats.org/officeDocument/2006/relationships/customXml" Target="../ink/ink677.xml"/><Relationship Id="rId649" Type="http://schemas.openxmlformats.org/officeDocument/2006/relationships/image" Target="../media/image530.png"/><Relationship Id="rId190" Type="http://schemas.openxmlformats.org/officeDocument/2006/relationships/customXml" Target="../ink/ink467.xml"/><Relationship Id="rId204" Type="http://schemas.openxmlformats.org/officeDocument/2006/relationships/customXml" Target="../ink/ink474.xml"/><Relationship Id="rId246" Type="http://schemas.openxmlformats.org/officeDocument/2006/relationships/customXml" Target="../ink/ink494.xml"/><Relationship Id="rId288" Type="http://schemas.openxmlformats.org/officeDocument/2006/relationships/customXml" Target="../ink/ink515.xml"/><Relationship Id="rId411" Type="http://schemas.openxmlformats.org/officeDocument/2006/relationships/image" Target="../media/image562.png"/><Relationship Id="rId453" Type="http://schemas.openxmlformats.org/officeDocument/2006/relationships/customXml" Target="../ink/ink599.xml"/><Relationship Id="rId509" Type="http://schemas.openxmlformats.org/officeDocument/2006/relationships/image" Target="../media/image609.png"/><Relationship Id="rId660" Type="http://schemas.openxmlformats.org/officeDocument/2006/relationships/customXml" Target="../ink/ink704.xml"/><Relationship Id="rId106" Type="http://schemas.openxmlformats.org/officeDocument/2006/relationships/customXml" Target="../ink/ink425.xml"/><Relationship Id="rId313" Type="http://schemas.openxmlformats.org/officeDocument/2006/relationships/image" Target="../media/image515.png"/><Relationship Id="rId495" Type="http://schemas.openxmlformats.org/officeDocument/2006/relationships/image" Target="../media/image602.png"/><Relationship Id="rId10" Type="http://schemas.openxmlformats.org/officeDocument/2006/relationships/customXml" Target="../ink/ink378.xml"/><Relationship Id="rId52" Type="http://schemas.openxmlformats.org/officeDocument/2006/relationships/image" Target="../media/image387.png"/><Relationship Id="rId94" Type="http://schemas.openxmlformats.org/officeDocument/2006/relationships/customXml" Target="../ink/ink419.xml"/><Relationship Id="rId148" Type="http://schemas.openxmlformats.org/officeDocument/2006/relationships/customXml" Target="../ink/ink446.xml"/><Relationship Id="rId355" Type="http://schemas.openxmlformats.org/officeDocument/2006/relationships/customXml" Target="../ink/ink548.xml"/><Relationship Id="rId397" Type="http://schemas.openxmlformats.org/officeDocument/2006/relationships/customXml" Target="../ink/ink569.xml"/><Relationship Id="rId520" Type="http://schemas.openxmlformats.org/officeDocument/2006/relationships/customXml" Target="../ink/ink633.xml"/><Relationship Id="rId562" Type="http://schemas.openxmlformats.org/officeDocument/2006/relationships/customXml" Target="../ink/ink654.xml"/><Relationship Id="rId618" Type="http://schemas.openxmlformats.org/officeDocument/2006/relationships/image" Target="../media/image663.png"/><Relationship Id="rId215" Type="http://schemas.openxmlformats.org/officeDocument/2006/relationships/image" Target="../media/image467.png"/><Relationship Id="rId257" Type="http://schemas.openxmlformats.org/officeDocument/2006/relationships/image" Target="../media/image488.png"/><Relationship Id="rId422" Type="http://schemas.openxmlformats.org/officeDocument/2006/relationships/customXml" Target="../ink/ink583.xml"/><Relationship Id="rId464" Type="http://schemas.openxmlformats.org/officeDocument/2006/relationships/image" Target="../media/image587.png"/><Relationship Id="rId299" Type="http://schemas.openxmlformats.org/officeDocument/2006/relationships/image" Target="../media/image509.png"/><Relationship Id="rId63" Type="http://schemas.openxmlformats.org/officeDocument/2006/relationships/image" Target="../media/image392.png"/><Relationship Id="rId159" Type="http://schemas.openxmlformats.org/officeDocument/2006/relationships/image" Target="../media/image439.png"/><Relationship Id="rId366" Type="http://schemas.openxmlformats.org/officeDocument/2006/relationships/image" Target="../media/image541.png"/><Relationship Id="rId573" Type="http://schemas.openxmlformats.org/officeDocument/2006/relationships/image" Target="../media/image641.png"/><Relationship Id="rId226" Type="http://schemas.openxmlformats.org/officeDocument/2006/relationships/customXml" Target="../ink/ink484.xml"/><Relationship Id="rId433" Type="http://schemas.openxmlformats.org/officeDocument/2006/relationships/customXml" Target="../ink/ink589.xml"/><Relationship Id="rId640" Type="http://schemas.openxmlformats.org/officeDocument/2006/relationships/customXml" Target="../ink/ink694.xml"/><Relationship Id="rId74" Type="http://schemas.openxmlformats.org/officeDocument/2006/relationships/customXml" Target="../ink/ink410.xml"/><Relationship Id="rId377" Type="http://schemas.openxmlformats.org/officeDocument/2006/relationships/customXml" Target="../ink/ink559.xml"/><Relationship Id="rId500" Type="http://schemas.openxmlformats.org/officeDocument/2006/relationships/customXml" Target="../ink/ink623.xml"/><Relationship Id="rId584" Type="http://schemas.openxmlformats.org/officeDocument/2006/relationships/image" Target="../media/image646.png"/><Relationship Id="rId5" Type="http://schemas.openxmlformats.org/officeDocument/2006/relationships/image" Target="../media/image281.png"/><Relationship Id="rId237" Type="http://schemas.openxmlformats.org/officeDocument/2006/relationships/image" Target="../media/image478.png"/><Relationship Id="rId444" Type="http://schemas.openxmlformats.org/officeDocument/2006/relationships/image" Target="../media/image577.png"/><Relationship Id="rId651" Type="http://schemas.openxmlformats.org/officeDocument/2006/relationships/image" Target="../media/image558.png"/><Relationship Id="rId290" Type="http://schemas.openxmlformats.org/officeDocument/2006/relationships/customXml" Target="../ink/ink516.xml"/><Relationship Id="rId304" Type="http://schemas.openxmlformats.org/officeDocument/2006/relationships/customXml" Target="../ink/ink523.xml"/><Relationship Id="rId388" Type="http://schemas.openxmlformats.org/officeDocument/2006/relationships/image" Target="../media/image552.png"/><Relationship Id="rId511" Type="http://schemas.openxmlformats.org/officeDocument/2006/relationships/image" Target="../media/image610.png"/><Relationship Id="rId609" Type="http://schemas.openxmlformats.org/officeDocument/2006/relationships/customXml" Target="../ink/ink678.xml"/><Relationship Id="rId85" Type="http://schemas.openxmlformats.org/officeDocument/2006/relationships/image" Target="../media/image403.png"/><Relationship Id="rId150" Type="http://schemas.openxmlformats.org/officeDocument/2006/relationships/customXml" Target="../ink/ink447.xml"/><Relationship Id="rId595" Type="http://schemas.openxmlformats.org/officeDocument/2006/relationships/customXml" Target="../ink/ink671.xml"/><Relationship Id="rId248" Type="http://schemas.openxmlformats.org/officeDocument/2006/relationships/customXml" Target="../ink/ink495.xml"/><Relationship Id="rId455" Type="http://schemas.openxmlformats.org/officeDocument/2006/relationships/customXml" Target="../ink/ink600.xml"/><Relationship Id="rId662" Type="http://schemas.openxmlformats.org/officeDocument/2006/relationships/customXml" Target="../ink/ink705.xml"/><Relationship Id="rId12" Type="http://schemas.openxmlformats.org/officeDocument/2006/relationships/customXml" Target="../ink/ink379.xml"/><Relationship Id="rId108" Type="http://schemas.openxmlformats.org/officeDocument/2006/relationships/customXml" Target="../ink/ink426.xml"/><Relationship Id="rId315" Type="http://schemas.openxmlformats.org/officeDocument/2006/relationships/image" Target="../media/image516.png"/><Relationship Id="rId522" Type="http://schemas.openxmlformats.org/officeDocument/2006/relationships/customXml" Target="../ink/ink634.xml"/><Relationship Id="rId96" Type="http://schemas.openxmlformats.org/officeDocument/2006/relationships/customXml" Target="../ink/ink420.xml"/><Relationship Id="rId161" Type="http://schemas.openxmlformats.org/officeDocument/2006/relationships/image" Target="../media/image440.png"/><Relationship Id="rId399" Type="http://schemas.openxmlformats.org/officeDocument/2006/relationships/image" Target="../media/image1.emf"/><Relationship Id="rId259" Type="http://schemas.openxmlformats.org/officeDocument/2006/relationships/image" Target="../media/image489.png"/><Relationship Id="rId466" Type="http://schemas.openxmlformats.org/officeDocument/2006/relationships/customXml" Target="../ink/ink606.xml"/><Relationship Id="rId673" Type="http://schemas.openxmlformats.org/officeDocument/2006/relationships/image" Target="../media/image685.png"/><Relationship Id="rId23" Type="http://schemas.openxmlformats.org/officeDocument/2006/relationships/customXml" Target="../ink/ink385.xml"/><Relationship Id="rId119" Type="http://schemas.openxmlformats.org/officeDocument/2006/relationships/image" Target="../media/image419.png"/><Relationship Id="rId326" Type="http://schemas.openxmlformats.org/officeDocument/2006/relationships/customXml" Target="../ink/ink534.xml"/><Relationship Id="rId533" Type="http://schemas.openxmlformats.org/officeDocument/2006/relationships/image" Target="../media/image621.png"/><Relationship Id="rId172" Type="http://schemas.openxmlformats.org/officeDocument/2006/relationships/customXml" Target="../ink/ink458.xml"/><Relationship Id="rId477" Type="http://schemas.openxmlformats.org/officeDocument/2006/relationships/image" Target="../media/image593.png"/><Relationship Id="rId600" Type="http://schemas.openxmlformats.org/officeDocument/2006/relationships/image" Target="../media/image654.png"/><Relationship Id="rId684" Type="http://schemas.openxmlformats.org/officeDocument/2006/relationships/customXml" Target="../ink/ink717.xml"/><Relationship Id="rId337" Type="http://schemas.openxmlformats.org/officeDocument/2006/relationships/customXml" Target="../ink/ink540.xml"/><Relationship Id="rId34" Type="http://schemas.openxmlformats.org/officeDocument/2006/relationships/image" Target="../media/image378.png"/><Relationship Id="rId544" Type="http://schemas.openxmlformats.org/officeDocument/2006/relationships/customXml" Target="../ink/ink645.xml"/><Relationship Id="rId183" Type="http://schemas.openxmlformats.org/officeDocument/2006/relationships/image" Target="../media/image451.png"/><Relationship Id="rId390" Type="http://schemas.openxmlformats.org/officeDocument/2006/relationships/image" Target="../media/image553.png"/><Relationship Id="rId404" Type="http://schemas.openxmlformats.org/officeDocument/2006/relationships/image" Target="../media/image338.png"/><Relationship Id="rId611" Type="http://schemas.openxmlformats.org/officeDocument/2006/relationships/customXml" Target="../ink/ink679.xml"/><Relationship Id="rId250" Type="http://schemas.openxmlformats.org/officeDocument/2006/relationships/customXml" Target="../ink/ink496.xml"/><Relationship Id="rId488" Type="http://schemas.openxmlformats.org/officeDocument/2006/relationships/customXml" Target="../ink/ink617.xml"/><Relationship Id="rId695" Type="http://schemas.openxmlformats.org/officeDocument/2006/relationships/image" Target="../media/image695.png"/><Relationship Id="rId709" Type="http://schemas.openxmlformats.org/officeDocument/2006/relationships/customXml" Target="../ink/ink730.xml"/><Relationship Id="rId45" Type="http://schemas.openxmlformats.org/officeDocument/2006/relationships/customXml" Target="../ink/ink396.xml"/><Relationship Id="rId110" Type="http://schemas.openxmlformats.org/officeDocument/2006/relationships/customXml" Target="../ink/ink427.xml"/><Relationship Id="rId348" Type="http://schemas.openxmlformats.org/officeDocument/2006/relationships/image" Target="../media/image532.png"/><Relationship Id="rId555" Type="http://schemas.openxmlformats.org/officeDocument/2006/relationships/image" Target="../media/image632.png"/><Relationship Id="rId194" Type="http://schemas.openxmlformats.org/officeDocument/2006/relationships/customXml" Target="../ink/ink469.xml"/><Relationship Id="rId208" Type="http://schemas.openxmlformats.org/officeDocument/2006/relationships/customXml" Target="../ink/ink476.xml"/><Relationship Id="rId415" Type="http://schemas.openxmlformats.org/officeDocument/2006/relationships/image" Target="../media/image564.png"/><Relationship Id="rId622" Type="http://schemas.openxmlformats.org/officeDocument/2006/relationships/image" Target="../media/image665.png"/><Relationship Id="rId261" Type="http://schemas.openxmlformats.org/officeDocument/2006/relationships/image" Target="../media/image490.png"/><Relationship Id="rId499" Type="http://schemas.openxmlformats.org/officeDocument/2006/relationships/image" Target="../media/image604.png"/><Relationship Id="rId56" Type="http://schemas.openxmlformats.org/officeDocument/2006/relationships/image" Target="../media/image389.png"/><Relationship Id="rId359" Type="http://schemas.openxmlformats.org/officeDocument/2006/relationships/customXml" Target="../ink/ink550.xml"/><Relationship Id="rId566" Type="http://schemas.openxmlformats.org/officeDocument/2006/relationships/customXml" Target="../ink/ink656.xml"/><Relationship Id="rId121" Type="http://schemas.openxmlformats.org/officeDocument/2006/relationships/image" Target="../media/image420.png"/><Relationship Id="rId219" Type="http://schemas.openxmlformats.org/officeDocument/2006/relationships/image" Target="../media/image469.png"/><Relationship Id="rId426" Type="http://schemas.openxmlformats.org/officeDocument/2006/relationships/customXml" Target="../ink/ink585.xml"/><Relationship Id="rId633" Type="http://schemas.openxmlformats.org/officeDocument/2006/relationships/customXml" Target="../ink/ink690.xml"/><Relationship Id="rId272" Type="http://schemas.openxmlformats.org/officeDocument/2006/relationships/customXml" Target="../ink/ink507.xml"/><Relationship Id="rId577" Type="http://schemas.openxmlformats.org/officeDocument/2006/relationships/image" Target="../media/image643.png"/><Relationship Id="rId700" Type="http://schemas.openxmlformats.org/officeDocument/2006/relationships/customXml" Target="../ink/ink725.xml"/><Relationship Id="rId132" Type="http://schemas.openxmlformats.org/officeDocument/2006/relationships/customXml" Target="../ink/ink438.xml"/><Relationship Id="rId437" Type="http://schemas.openxmlformats.org/officeDocument/2006/relationships/customXml" Target="../ink/ink591.xml"/><Relationship Id="rId644" Type="http://schemas.openxmlformats.org/officeDocument/2006/relationships/customXml" Target="../ink/ink696.xml"/><Relationship Id="rId283" Type="http://schemas.openxmlformats.org/officeDocument/2006/relationships/image" Target="../media/image501.png"/><Relationship Id="rId490" Type="http://schemas.openxmlformats.org/officeDocument/2006/relationships/customXml" Target="../ink/ink618.xml"/><Relationship Id="rId504" Type="http://schemas.openxmlformats.org/officeDocument/2006/relationships/customXml" Target="../ink/ink625.xml"/><Relationship Id="rId78" Type="http://schemas.openxmlformats.org/officeDocument/2006/relationships/customXml" Target="../ink/ink411.xml"/><Relationship Id="rId143" Type="http://schemas.openxmlformats.org/officeDocument/2006/relationships/image" Target="../media/image431.png"/><Relationship Id="rId350" Type="http://schemas.openxmlformats.org/officeDocument/2006/relationships/image" Target="../media/image533.png"/><Relationship Id="rId588" Type="http://schemas.openxmlformats.org/officeDocument/2006/relationships/image" Target="../media/image648.png"/><Relationship Id="rId9" Type="http://schemas.openxmlformats.org/officeDocument/2006/relationships/image" Target="../media/image366.png"/><Relationship Id="rId210" Type="http://schemas.openxmlformats.org/officeDocument/2006/relationships/customXml" Target="../ink/ink477.xml"/><Relationship Id="rId448" Type="http://schemas.openxmlformats.org/officeDocument/2006/relationships/image" Target="../media/image579.png"/><Relationship Id="rId655" Type="http://schemas.openxmlformats.org/officeDocument/2006/relationships/image" Target="../media/image676.png"/><Relationship Id="rId294" Type="http://schemas.openxmlformats.org/officeDocument/2006/relationships/customXml" Target="../ink/ink518.xml"/><Relationship Id="rId308" Type="http://schemas.openxmlformats.org/officeDocument/2006/relationships/customXml" Target="../ink/ink525.xml"/><Relationship Id="rId515" Type="http://schemas.openxmlformats.org/officeDocument/2006/relationships/image" Target="../media/image612.png"/><Relationship Id="rId89" Type="http://schemas.openxmlformats.org/officeDocument/2006/relationships/image" Target="../media/image22.png"/><Relationship Id="rId154" Type="http://schemas.openxmlformats.org/officeDocument/2006/relationships/customXml" Target="../ink/ink449.xml"/><Relationship Id="rId361" Type="http://schemas.openxmlformats.org/officeDocument/2006/relationships/customXml" Target="../ink/ink551.xml"/><Relationship Id="rId599" Type="http://schemas.openxmlformats.org/officeDocument/2006/relationships/customXml" Target="../ink/ink673.xml"/><Relationship Id="rId459" Type="http://schemas.openxmlformats.org/officeDocument/2006/relationships/customXml" Target="../ink/ink602.xml"/><Relationship Id="rId666" Type="http://schemas.openxmlformats.org/officeDocument/2006/relationships/customXml" Target="../ink/ink707.xml"/><Relationship Id="rId16" Type="http://schemas.openxmlformats.org/officeDocument/2006/relationships/customXml" Target="../ink/ink381.xml"/><Relationship Id="rId319" Type="http://schemas.openxmlformats.org/officeDocument/2006/relationships/image" Target="../media/image518.png"/><Relationship Id="rId526" Type="http://schemas.openxmlformats.org/officeDocument/2006/relationships/customXml" Target="../ink/ink636.xml"/><Relationship Id="rId165" Type="http://schemas.openxmlformats.org/officeDocument/2006/relationships/image" Target="../media/image442.png"/><Relationship Id="rId372" Type="http://schemas.openxmlformats.org/officeDocument/2006/relationships/image" Target="../media/image544.png"/><Relationship Id="rId677" Type="http://schemas.openxmlformats.org/officeDocument/2006/relationships/image" Target="../media/image687.png"/><Relationship Id="rId232" Type="http://schemas.openxmlformats.org/officeDocument/2006/relationships/customXml" Target="../ink/ink487.xml"/><Relationship Id="rId27" Type="http://schemas.openxmlformats.org/officeDocument/2006/relationships/customXml" Target="../ink/ink387.xml"/><Relationship Id="rId537" Type="http://schemas.openxmlformats.org/officeDocument/2006/relationships/image" Target="../media/image623.png"/><Relationship Id="rId80" Type="http://schemas.openxmlformats.org/officeDocument/2006/relationships/customXml" Target="../ink/ink412.xml"/><Relationship Id="rId176" Type="http://schemas.openxmlformats.org/officeDocument/2006/relationships/customXml" Target="../ink/ink460.xml"/><Relationship Id="rId383" Type="http://schemas.openxmlformats.org/officeDocument/2006/relationships/customXml" Target="../ink/ink562.xml"/><Relationship Id="rId590" Type="http://schemas.openxmlformats.org/officeDocument/2006/relationships/image" Target="../media/image649.png"/><Relationship Id="rId604" Type="http://schemas.openxmlformats.org/officeDocument/2006/relationships/image" Target="../media/image656.png"/><Relationship Id="rId243" Type="http://schemas.openxmlformats.org/officeDocument/2006/relationships/image" Target="../media/image481.png"/><Relationship Id="rId450" Type="http://schemas.openxmlformats.org/officeDocument/2006/relationships/image" Target="../media/image580.png"/><Relationship Id="rId688" Type="http://schemas.openxmlformats.org/officeDocument/2006/relationships/customXml" Target="../ink/ink719.xml"/><Relationship Id="rId38" Type="http://schemas.openxmlformats.org/officeDocument/2006/relationships/image" Target="../media/image380.png"/><Relationship Id="rId103" Type="http://schemas.openxmlformats.org/officeDocument/2006/relationships/image" Target="../media/image411.png"/><Relationship Id="rId310" Type="http://schemas.openxmlformats.org/officeDocument/2006/relationships/customXml" Target="../ink/ink526.xml"/><Relationship Id="rId548" Type="http://schemas.openxmlformats.org/officeDocument/2006/relationships/customXml" Target="../ink/ink647.xml"/><Relationship Id="rId91" Type="http://schemas.openxmlformats.org/officeDocument/2006/relationships/image" Target="../media/image405.png"/><Relationship Id="rId187" Type="http://schemas.openxmlformats.org/officeDocument/2006/relationships/image" Target="../media/image453.png"/><Relationship Id="rId394" Type="http://schemas.openxmlformats.org/officeDocument/2006/relationships/image" Target="../media/image555.png"/><Relationship Id="rId408" Type="http://schemas.openxmlformats.org/officeDocument/2006/relationships/image" Target="../media/image561.png"/><Relationship Id="rId615" Type="http://schemas.openxmlformats.org/officeDocument/2006/relationships/customXml" Target="../ink/ink681.xml"/><Relationship Id="rId254" Type="http://schemas.openxmlformats.org/officeDocument/2006/relationships/customXml" Target="../ink/ink498.xml"/><Relationship Id="rId699" Type="http://schemas.openxmlformats.org/officeDocument/2006/relationships/image" Target="../media/image697.png"/><Relationship Id="rId49" Type="http://schemas.openxmlformats.org/officeDocument/2006/relationships/customXml" Target="../ink/ink398.xml"/><Relationship Id="rId114" Type="http://schemas.openxmlformats.org/officeDocument/2006/relationships/customXml" Target="../ink/ink429.xml"/><Relationship Id="rId461" Type="http://schemas.openxmlformats.org/officeDocument/2006/relationships/customXml" Target="../ink/ink603.xml"/><Relationship Id="rId559" Type="http://schemas.openxmlformats.org/officeDocument/2006/relationships/image" Target="../media/image634.png"/><Relationship Id="rId198" Type="http://schemas.openxmlformats.org/officeDocument/2006/relationships/customXml" Target="../ink/ink471.xml"/><Relationship Id="rId321" Type="http://schemas.openxmlformats.org/officeDocument/2006/relationships/image" Target="../media/image519.png"/><Relationship Id="rId419" Type="http://schemas.openxmlformats.org/officeDocument/2006/relationships/customXml" Target="../ink/ink581.xml"/><Relationship Id="rId626" Type="http://schemas.openxmlformats.org/officeDocument/2006/relationships/image" Target="../media/image66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0.png"/><Relationship Id="rId299" Type="http://schemas.openxmlformats.org/officeDocument/2006/relationships/image" Target="../media/image773.png"/><Relationship Id="rId21" Type="http://schemas.openxmlformats.org/officeDocument/2006/relationships/image" Target="../media/image6840.png"/><Relationship Id="rId63" Type="http://schemas.openxmlformats.org/officeDocument/2006/relationships/image" Target="../media/image705.png"/><Relationship Id="rId324" Type="http://schemas.openxmlformats.org/officeDocument/2006/relationships/customXml" Target="../ink/ink864.xml"/><Relationship Id="rId366" Type="http://schemas.openxmlformats.org/officeDocument/2006/relationships/image" Target="../media/image823.png"/><Relationship Id="rId226" Type="http://schemas.openxmlformats.org/officeDocument/2006/relationships/customXml" Target="../ink/ink814.xml"/><Relationship Id="rId433" Type="http://schemas.openxmlformats.org/officeDocument/2006/relationships/image" Target="../media/image856.png"/><Relationship Id="rId268" Type="http://schemas.openxmlformats.org/officeDocument/2006/relationships/customXml" Target="../ink/ink836.xml"/><Relationship Id="rId475" Type="http://schemas.openxmlformats.org/officeDocument/2006/relationships/customXml" Target="../ink/ink941.xml"/><Relationship Id="rId32" Type="http://schemas.openxmlformats.org/officeDocument/2006/relationships/customXml" Target="../ink/ink746.xml"/><Relationship Id="rId74" Type="http://schemas.openxmlformats.org/officeDocument/2006/relationships/customXml" Target="../ink/ink767.xml"/><Relationship Id="rId128" Type="http://schemas.openxmlformats.org/officeDocument/2006/relationships/customXml" Target="../ink/ink794.xml"/><Relationship Id="rId335" Type="http://schemas.openxmlformats.org/officeDocument/2006/relationships/customXml" Target="../ink/ink870.xml"/><Relationship Id="rId377" Type="http://schemas.openxmlformats.org/officeDocument/2006/relationships/customXml" Target="../ink/ink891.xml"/><Relationship Id="rId500" Type="http://schemas.openxmlformats.org/officeDocument/2006/relationships/image" Target="../media/image889.png"/><Relationship Id="rId5" Type="http://schemas.openxmlformats.org/officeDocument/2006/relationships/image" Target="../media/image6760.png"/><Relationship Id="rId181" Type="http://schemas.openxmlformats.org/officeDocument/2006/relationships/customXml" Target="../ink/ink808.xml"/><Relationship Id="rId237" Type="http://schemas.openxmlformats.org/officeDocument/2006/relationships/image" Target="../media/image789.png"/><Relationship Id="rId402" Type="http://schemas.openxmlformats.org/officeDocument/2006/relationships/image" Target="../media/image841.png"/><Relationship Id="rId279" Type="http://schemas.openxmlformats.org/officeDocument/2006/relationships/image" Target="../media/image755.png"/><Relationship Id="rId444" Type="http://schemas.openxmlformats.org/officeDocument/2006/relationships/customXml" Target="../ink/ink925.xml"/><Relationship Id="rId486" Type="http://schemas.openxmlformats.org/officeDocument/2006/relationships/image" Target="../media/image882.png"/><Relationship Id="rId43" Type="http://schemas.openxmlformats.org/officeDocument/2006/relationships/image" Target="../media/image6950.png"/><Relationship Id="rId139" Type="http://schemas.openxmlformats.org/officeDocument/2006/relationships/image" Target="../media/image741.png"/><Relationship Id="rId290" Type="http://schemas.openxmlformats.org/officeDocument/2006/relationships/customXml" Target="../ink/ink847.xml"/><Relationship Id="rId304" Type="http://schemas.openxmlformats.org/officeDocument/2006/relationships/customXml" Target="../ink/ink854.xml"/><Relationship Id="rId346" Type="http://schemas.openxmlformats.org/officeDocument/2006/relationships/image" Target="../media/image813.png"/><Relationship Id="rId388" Type="http://schemas.openxmlformats.org/officeDocument/2006/relationships/image" Target="../media/image834.png"/><Relationship Id="rId511" Type="http://schemas.openxmlformats.org/officeDocument/2006/relationships/image" Target="../media/image894.png"/><Relationship Id="rId85" Type="http://schemas.openxmlformats.org/officeDocument/2006/relationships/image" Target="../media/image715.png"/><Relationship Id="rId413" Type="http://schemas.openxmlformats.org/officeDocument/2006/relationships/customXml" Target="../ink/ink909.xml"/><Relationship Id="rId248" Type="http://schemas.openxmlformats.org/officeDocument/2006/relationships/customXml" Target="../ink/ink825.xml"/><Relationship Id="rId455" Type="http://schemas.openxmlformats.org/officeDocument/2006/relationships/image" Target="../media/image867.png"/><Relationship Id="rId497" Type="http://schemas.openxmlformats.org/officeDocument/2006/relationships/customXml" Target="../ink/ink952.xml"/><Relationship Id="rId12" Type="http://schemas.openxmlformats.org/officeDocument/2006/relationships/customXml" Target="../ink/ink736.xml"/><Relationship Id="rId108" Type="http://schemas.openxmlformats.org/officeDocument/2006/relationships/customXml" Target="../ink/ink784.xml"/><Relationship Id="rId315" Type="http://schemas.openxmlformats.org/officeDocument/2006/relationships/image" Target="../media/image798.png"/><Relationship Id="rId357" Type="http://schemas.openxmlformats.org/officeDocument/2006/relationships/customXml" Target="../ink/ink881.xml"/><Relationship Id="rId522" Type="http://schemas.openxmlformats.org/officeDocument/2006/relationships/customXml" Target="../ink/ink964.xml"/><Relationship Id="rId54" Type="http://schemas.openxmlformats.org/officeDocument/2006/relationships/customXml" Target="../ink/ink757.xml"/><Relationship Id="rId96" Type="http://schemas.openxmlformats.org/officeDocument/2006/relationships/customXml" Target="../ink/ink778.xml"/><Relationship Id="rId399" Type="http://schemas.openxmlformats.org/officeDocument/2006/relationships/customXml" Target="../ink/ink902.xml"/><Relationship Id="rId259" Type="http://schemas.openxmlformats.org/officeDocument/2006/relationships/image" Target="../media/image746.png"/><Relationship Id="rId424" Type="http://schemas.openxmlformats.org/officeDocument/2006/relationships/customXml" Target="../ink/ink915.xml"/><Relationship Id="rId466" Type="http://schemas.openxmlformats.org/officeDocument/2006/relationships/customXml" Target="../ink/ink936.xml"/><Relationship Id="rId23" Type="http://schemas.openxmlformats.org/officeDocument/2006/relationships/image" Target="../media/image6850.png"/><Relationship Id="rId119" Type="http://schemas.openxmlformats.org/officeDocument/2006/relationships/image" Target="../media/image731.png"/><Relationship Id="rId270" Type="http://schemas.openxmlformats.org/officeDocument/2006/relationships/customXml" Target="../ink/ink837.xml"/><Relationship Id="rId326" Type="http://schemas.openxmlformats.org/officeDocument/2006/relationships/customXml" Target="../ink/ink865.xml"/><Relationship Id="rId65" Type="http://schemas.openxmlformats.org/officeDocument/2006/relationships/image" Target="../media/image706.png"/><Relationship Id="rId130" Type="http://schemas.openxmlformats.org/officeDocument/2006/relationships/customXml" Target="../ink/ink795.xml"/><Relationship Id="rId368" Type="http://schemas.openxmlformats.org/officeDocument/2006/relationships/image" Target="../media/image824.png"/><Relationship Id="rId172" Type="http://schemas.openxmlformats.org/officeDocument/2006/relationships/image" Target="../media/image757.png"/><Relationship Id="rId228" Type="http://schemas.openxmlformats.org/officeDocument/2006/relationships/customXml" Target="../ink/ink815.xml"/><Relationship Id="rId435" Type="http://schemas.openxmlformats.org/officeDocument/2006/relationships/image" Target="../media/image857.png"/><Relationship Id="rId477" Type="http://schemas.openxmlformats.org/officeDocument/2006/relationships/customXml" Target="../ink/ink942.xml"/><Relationship Id="rId281" Type="http://schemas.openxmlformats.org/officeDocument/2006/relationships/image" Target="../media/image756.png"/><Relationship Id="rId337" Type="http://schemas.openxmlformats.org/officeDocument/2006/relationships/customXml" Target="../ink/ink871.xml"/><Relationship Id="rId502" Type="http://schemas.openxmlformats.org/officeDocument/2006/relationships/image" Target="../media/image890.png"/><Relationship Id="rId34" Type="http://schemas.openxmlformats.org/officeDocument/2006/relationships/customXml" Target="../ink/ink747.xml"/><Relationship Id="rId76" Type="http://schemas.openxmlformats.org/officeDocument/2006/relationships/customXml" Target="../ink/ink768.xml"/><Relationship Id="rId141" Type="http://schemas.openxmlformats.org/officeDocument/2006/relationships/image" Target="../media/image742.png"/><Relationship Id="rId379" Type="http://schemas.openxmlformats.org/officeDocument/2006/relationships/customXml" Target="../ink/ink892.xml"/><Relationship Id="rId7" Type="http://schemas.openxmlformats.org/officeDocument/2006/relationships/image" Target="../media/image6770.png"/><Relationship Id="rId183" Type="http://schemas.openxmlformats.org/officeDocument/2006/relationships/customXml" Target="../ink/ink809.xml"/><Relationship Id="rId239" Type="http://schemas.openxmlformats.org/officeDocument/2006/relationships/image" Target="../media/image790.png"/><Relationship Id="rId390" Type="http://schemas.openxmlformats.org/officeDocument/2006/relationships/image" Target="../media/image835.png"/><Relationship Id="rId404" Type="http://schemas.openxmlformats.org/officeDocument/2006/relationships/image" Target="../media/image842.png"/><Relationship Id="rId446" Type="http://schemas.openxmlformats.org/officeDocument/2006/relationships/customXml" Target="../ink/ink926.xml"/><Relationship Id="rId250" Type="http://schemas.openxmlformats.org/officeDocument/2006/relationships/customXml" Target="../ink/ink826.xml"/><Relationship Id="rId292" Type="http://schemas.openxmlformats.org/officeDocument/2006/relationships/customXml" Target="../ink/ink848.xml"/><Relationship Id="rId306" Type="http://schemas.openxmlformats.org/officeDocument/2006/relationships/customXml" Target="../ink/ink855.xml"/><Relationship Id="rId488" Type="http://schemas.openxmlformats.org/officeDocument/2006/relationships/image" Target="../media/image883.png"/><Relationship Id="rId45" Type="http://schemas.openxmlformats.org/officeDocument/2006/relationships/image" Target="../media/image6960.png"/><Relationship Id="rId87" Type="http://schemas.openxmlformats.org/officeDocument/2006/relationships/image" Target="../media/image716.png"/><Relationship Id="rId110" Type="http://schemas.openxmlformats.org/officeDocument/2006/relationships/customXml" Target="../ink/ink785.xml"/><Relationship Id="rId348" Type="http://schemas.openxmlformats.org/officeDocument/2006/relationships/image" Target="../media/image814.png"/><Relationship Id="rId513" Type="http://schemas.openxmlformats.org/officeDocument/2006/relationships/image" Target="../media/image895.png"/><Relationship Id="rId415" Type="http://schemas.openxmlformats.org/officeDocument/2006/relationships/customXml" Target="../ink/ink910.xml"/><Relationship Id="rId457" Type="http://schemas.openxmlformats.org/officeDocument/2006/relationships/image" Target="../media/image868.png"/><Relationship Id="rId261" Type="http://schemas.openxmlformats.org/officeDocument/2006/relationships/image" Target="../media/image747.png"/><Relationship Id="rId499" Type="http://schemas.openxmlformats.org/officeDocument/2006/relationships/customXml" Target="../ink/ink953.xml"/><Relationship Id="rId14" Type="http://schemas.openxmlformats.org/officeDocument/2006/relationships/customXml" Target="../ink/ink737.xml"/><Relationship Id="rId56" Type="http://schemas.openxmlformats.org/officeDocument/2006/relationships/customXml" Target="../ink/ink758.xml"/><Relationship Id="rId317" Type="http://schemas.openxmlformats.org/officeDocument/2006/relationships/image" Target="../media/image799.png"/><Relationship Id="rId359" Type="http://schemas.openxmlformats.org/officeDocument/2006/relationships/customXml" Target="../ink/ink882.xml"/><Relationship Id="rId524" Type="http://schemas.openxmlformats.org/officeDocument/2006/relationships/customXml" Target="../ink/ink965.xml"/><Relationship Id="rId98" Type="http://schemas.openxmlformats.org/officeDocument/2006/relationships/customXml" Target="../ink/ink779.xml"/><Relationship Id="rId121" Type="http://schemas.openxmlformats.org/officeDocument/2006/relationships/image" Target="../media/image732.png"/><Relationship Id="rId370" Type="http://schemas.openxmlformats.org/officeDocument/2006/relationships/image" Target="../media/image825.png"/><Relationship Id="rId426" Type="http://schemas.openxmlformats.org/officeDocument/2006/relationships/customXml" Target="../ink/ink916.xml"/><Relationship Id="rId230" Type="http://schemas.openxmlformats.org/officeDocument/2006/relationships/customXml" Target="../ink/ink816.xml"/><Relationship Id="rId468" Type="http://schemas.openxmlformats.org/officeDocument/2006/relationships/customXml" Target="../ink/ink937.xml"/><Relationship Id="rId25" Type="http://schemas.openxmlformats.org/officeDocument/2006/relationships/image" Target="../media/image6860.png"/><Relationship Id="rId67" Type="http://schemas.openxmlformats.org/officeDocument/2006/relationships/image" Target="../media/image707.png"/><Relationship Id="rId272" Type="http://schemas.openxmlformats.org/officeDocument/2006/relationships/customXml" Target="../ink/ink838.xml"/><Relationship Id="rId328" Type="http://schemas.openxmlformats.org/officeDocument/2006/relationships/customXml" Target="../ink/ink866.xml"/><Relationship Id="rId132" Type="http://schemas.openxmlformats.org/officeDocument/2006/relationships/customXml" Target="../ink/ink796.xml"/><Relationship Id="rId174" Type="http://schemas.openxmlformats.org/officeDocument/2006/relationships/image" Target="../media/image758.png"/><Relationship Id="rId381" Type="http://schemas.openxmlformats.org/officeDocument/2006/relationships/customXml" Target="../ink/ink893.xml"/><Relationship Id="rId241" Type="http://schemas.openxmlformats.org/officeDocument/2006/relationships/image" Target="../media/image791.png"/><Relationship Id="rId437" Type="http://schemas.openxmlformats.org/officeDocument/2006/relationships/image" Target="../media/image858.png"/><Relationship Id="rId479" Type="http://schemas.openxmlformats.org/officeDocument/2006/relationships/customXml" Target="../ink/ink943.xml"/><Relationship Id="rId36" Type="http://schemas.openxmlformats.org/officeDocument/2006/relationships/customXml" Target="../ink/ink748.xml"/><Relationship Id="rId283" Type="http://schemas.openxmlformats.org/officeDocument/2006/relationships/image" Target="../media/image765.png"/><Relationship Id="rId339" Type="http://schemas.openxmlformats.org/officeDocument/2006/relationships/customXml" Target="../ink/ink872.xml"/><Relationship Id="rId490" Type="http://schemas.openxmlformats.org/officeDocument/2006/relationships/image" Target="../media/image884.png"/><Relationship Id="rId504" Type="http://schemas.openxmlformats.org/officeDocument/2006/relationships/image" Target="../media/image891.png"/><Relationship Id="rId78" Type="http://schemas.openxmlformats.org/officeDocument/2006/relationships/customXml" Target="../ink/ink769.xml"/><Relationship Id="rId101" Type="http://schemas.openxmlformats.org/officeDocument/2006/relationships/image" Target="../media/image281.png"/><Relationship Id="rId143" Type="http://schemas.openxmlformats.org/officeDocument/2006/relationships/image" Target="../media/image743.png"/><Relationship Id="rId185" Type="http://schemas.openxmlformats.org/officeDocument/2006/relationships/customXml" Target="../ink/ink810.xml"/><Relationship Id="rId350" Type="http://schemas.openxmlformats.org/officeDocument/2006/relationships/image" Target="../media/image815.png"/><Relationship Id="rId406" Type="http://schemas.openxmlformats.org/officeDocument/2006/relationships/image" Target="../media/image843.png"/><Relationship Id="rId9" Type="http://schemas.openxmlformats.org/officeDocument/2006/relationships/image" Target="../media/image6780.png"/><Relationship Id="rId392" Type="http://schemas.openxmlformats.org/officeDocument/2006/relationships/image" Target="../media/image836.png"/><Relationship Id="rId448" Type="http://schemas.openxmlformats.org/officeDocument/2006/relationships/customXml" Target="../ink/ink927.xml"/><Relationship Id="rId252" Type="http://schemas.openxmlformats.org/officeDocument/2006/relationships/customXml" Target="../ink/ink827.xml"/><Relationship Id="rId294" Type="http://schemas.openxmlformats.org/officeDocument/2006/relationships/customXml" Target="../ink/ink849.xml"/><Relationship Id="rId308" Type="http://schemas.openxmlformats.org/officeDocument/2006/relationships/customXml" Target="../ink/ink856.xml"/><Relationship Id="rId515" Type="http://schemas.openxmlformats.org/officeDocument/2006/relationships/image" Target="../media/image896.png"/><Relationship Id="rId47" Type="http://schemas.openxmlformats.org/officeDocument/2006/relationships/image" Target="../media/image6970.png"/><Relationship Id="rId89" Type="http://schemas.openxmlformats.org/officeDocument/2006/relationships/image" Target="../media/image717.png"/><Relationship Id="rId112" Type="http://schemas.openxmlformats.org/officeDocument/2006/relationships/customXml" Target="../ink/ink786.xml"/><Relationship Id="rId361" Type="http://schemas.openxmlformats.org/officeDocument/2006/relationships/customXml" Target="../ink/ink883.xml"/><Relationship Id="rId417" Type="http://schemas.openxmlformats.org/officeDocument/2006/relationships/customXml" Target="../ink/ink911.xml"/><Relationship Id="rId459" Type="http://schemas.openxmlformats.org/officeDocument/2006/relationships/image" Target="../media/image869.png"/><Relationship Id="rId16" Type="http://schemas.openxmlformats.org/officeDocument/2006/relationships/customXml" Target="../ink/ink738.xml"/><Relationship Id="rId221" Type="http://schemas.openxmlformats.org/officeDocument/2006/relationships/image" Target="../media/image781.png"/><Relationship Id="rId263" Type="http://schemas.openxmlformats.org/officeDocument/2006/relationships/customXml" Target="../ink/ink833.xml"/><Relationship Id="rId319" Type="http://schemas.openxmlformats.org/officeDocument/2006/relationships/image" Target="../media/image800.png"/><Relationship Id="rId470" Type="http://schemas.openxmlformats.org/officeDocument/2006/relationships/customXml" Target="../ink/ink938.xml"/><Relationship Id="rId526" Type="http://schemas.openxmlformats.org/officeDocument/2006/relationships/customXml" Target="../ink/ink966.xml"/><Relationship Id="rId58" Type="http://schemas.openxmlformats.org/officeDocument/2006/relationships/customXml" Target="../ink/ink759.xml"/><Relationship Id="rId123" Type="http://schemas.openxmlformats.org/officeDocument/2006/relationships/image" Target="../media/image733.png"/><Relationship Id="rId330" Type="http://schemas.openxmlformats.org/officeDocument/2006/relationships/customXml" Target="../ink/ink867.xml"/><Relationship Id="rId372" Type="http://schemas.openxmlformats.org/officeDocument/2006/relationships/image" Target="../media/image826.png"/><Relationship Id="rId428" Type="http://schemas.openxmlformats.org/officeDocument/2006/relationships/customXml" Target="../ink/ink917.xml"/><Relationship Id="rId232" Type="http://schemas.openxmlformats.org/officeDocument/2006/relationships/customXml" Target="../ink/ink817.xml"/><Relationship Id="rId274" Type="http://schemas.openxmlformats.org/officeDocument/2006/relationships/customXml" Target="../ink/ink839.xml"/><Relationship Id="rId481" Type="http://schemas.openxmlformats.org/officeDocument/2006/relationships/customXml" Target="../ink/ink944.xml"/><Relationship Id="rId27" Type="http://schemas.openxmlformats.org/officeDocument/2006/relationships/image" Target="../media/image6870.png"/><Relationship Id="rId69" Type="http://schemas.openxmlformats.org/officeDocument/2006/relationships/image" Target="../media/image708.png"/><Relationship Id="rId134" Type="http://schemas.openxmlformats.org/officeDocument/2006/relationships/customXml" Target="../ink/ink797.xml"/><Relationship Id="rId80" Type="http://schemas.openxmlformats.org/officeDocument/2006/relationships/customXml" Target="../ink/ink770.xml"/><Relationship Id="rId176" Type="http://schemas.openxmlformats.org/officeDocument/2006/relationships/image" Target="../media/image759.png"/><Relationship Id="rId341" Type="http://schemas.openxmlformats.org/officeDocument/2006/relationships/customXml" Target="../ink/ink873.xml"/><Relationship Id="rId383" Type="http://schemas.openxmlformats.org/officeDocument/2006/relationships/customXml" Target="../ink/ink894.xml"/><Relationship Id="rId439" Type="http://schemas.openxmlformats.org/officeDocument/2006/relationships/image" Target="../media/image859.png"/><Relationship Id="rId243" Type="http://schemas.openxmlformats.org/officeDocument/2006/relationships/image" Target="../media/image792.png"/><Relationship Id="rId285" Type="http://schemas.openxmlformats.org/officeDocument/2006/relationships/image" Target="../media/image766.png"/><Relationship Id="rId450" Type="http://schemas.openxmlformats.org/officeDocument/2006/relationships/customXml" Target="../ink/ink928.xml"/><Relationship Id="rId506" Type="http://schemas.openxmlformats.org/officeDocument/2006/relationships/image" Target="../media/image892.png"/><Relationship Id="rId38" Type="http://schemas.openxmlformats.org/officeDocument/2006/relationships/customXml" Target="../ink/ink749.xml"/><Relationship Id="rId103" Type="http://schemas.openxmlformats.org/officeDocument/2006/relationships/image" Target="../media/image723.png"/><Relationship Id="rId310" Type="http://schemas.openxmlformats.org/officeDocument/2006/relationships/customXml" Target="../ink/ink857.xml"/><Relationship Id="rId492" Type="http://schemas.openxmlformats.org/officeDocument/2006/relationships/image" Target="../media/image885.png"/><Relationship Id="rId91" Type="http://schemas.openxmlformats.org/officeDocument/2006/relationships/image" Target="../media/image718.png"/><Relationship Id="rId145" Type="http://schemas.openxmlformats.org/officeDocument/2006/relationships/customXml" Target="../ink/ink803.xml"/><Relationship Id="rId187" Type="http://schemas.openxmlformats.org/officeDocument/2006/relationships/customXml" Target="../ink/ink811.xml"/><Relationship Id="rId352" Type="http://schemas.openxmlformats.org/officeDocument/2006/relationships/image" Target="../media/image816.png"/><Relationship Id="rId394" Type="http://schemas.openxmlformats.org/officeDocument/2006/relationships/image" Target="../media/image837.png"/><Relationship Id="rId408" Type="http://schemas.openxmlformats.org/officeDocument/2006/relationships/image" Target="../media/image844.png"/><Relationship Id="rId254" Type="http://schemas.openxmlformats.org/officeDocument/2006/relationships/customXml" Target="../ink/ink828.xml"/><Relationship Id="rId49" Type="http://schemas.openxmlformats.org/officeDocument/2006/relationships/image" Target="../media/image6980.png"/><Relationship Id="rId114" Type="http://schemas.openxmlformats.org/officeDocument/2006/relationships/customXml" Target="../ink/ink787.xml"/><Relationship Id="rId296" Type="http://schemas.openxmlformats.org/officeDocument/2006/relationships/customXml" Target="../ink/ink850.xml"/><Relationship Id="rId461" Type="http://schemas.openxmlformats.org/officeDocument/2006/relationships/image" Target="../media/image870.png"/><Relationship Id="rId517" Type="http://schemas.openxmlformats.org/officeDocument/2006/relationships/image" Target="../media/image897.png"/><Relationship Id="rId60" Type="http://schemas.openxmlformats.org/officeDocument/2006/relationships/customXml" Target="../ink/ink760.xml"/><Relationship Id="rId321" Type="http://schemas.openxmlformats.org/officeDocument/2006/relationships/image" Target="../media/image801.png"/><Relationship Id="rId363" Type="http://schemas.openxmlformats.org/officeDocument/2006/relationships/customXml" Target="../ink/ink884.xml"/><Relationship Id="rId419" Type="http://schemas.openxmlformats.org/officeDocument/2006/relationships/customXml" Target="../ink/ink912.xml"/><Relationship Id="rId223" Type="http://schemas.openxmlformats.org/officeDocument/2006/relationships/image" Target="../media/image782.png"/><Relationship Id="rId430" Type="http://schemas.openxmlformats.org/officeDocument/2006/relationships/customXml" Target="../ink/ink918.xml"/><Relationship Id="rId18" Type="http://schemas.openxmlformats.org/officeDocument/2006/relationships/customXml" Target="../ink/ink739.xml"/><Relationship Id="rId265" Type="http://schemas.openxmlformats.org/officeDocument/2006/relationships/image" Target="../media/image748.png"/><Relationship Id="rId472" Type="http://schemas.openxmlformats.org/officeDocument/2006/relationships/customXml" Target="../ink/ink939.xml"/><Relationship Id="rId125" Type="http://schemas.openxmlformats.org/officeDocument/2006/relationships/image" Target="../media/image734.png"/><Relationship Id="rId332" Type="http://schemas.openxmlformats.org/officeDocument/2006/relationships/customXml" Target="../ink/ink868.xml"/><Relationship Id="rId374" Type="http://schemas.openxmlformats.org/officeDocument/2006/relationships/image" Target="../media/image827.png"/><Relationship Id="rId71" Type="http://schemas.openxmlformats.org/officeDocument/2006/relationships/image" Target="../media/image709.png"/><Relationship Id="rId234" Type="http://schemas.openxmlformats.org/officeDocument/2006/relationships/customXml" Target="../ink/ink818.xml"/><Relationship Id="rId2" Type="http://schemas.openxmlformats.org/officeDocument/2006/relationships/customXml" Target="../ink/ink731.xml"/><Relationship Id="rId29" Type="http://schemas.openxmlformats.org/officeDocument/2006/relationships/image" Target="../media/image6880.png"/><Relationship Id="rId276" Type="http://schemas.openxmlformats.org/officeDocument/2006/relationships/customXml" Target="../ink/ink840.xml"/><Relationship Id="rId441" Type="http://schemas.openxmlformats.org/officeDocument/2006/relationships/image" Target="../media/image860.png"/><Relationship Id="rId483" Type="http://schemas.openxmlformats.org/officeDocument/2006/relationships/customXml" Target="../ink/ink945.xml"/><Relationship Id="rId40" Type="http://schemas.openxmlformats.org/officeDocument/2006/relationships/customXml" Target="../ink/ink750.xml"/><Relationship Id="rId136" Type="http://schemas.openxmlformats.org/officeDocument/2006/relationships/customXml" Target="../ink/ink798.xml"/><Relationship Id="rId178" Type="http://schemas.openxmlformats.org/officeDocument/2006/relationships/image" Target="../media/image760.png"/><Relationship Id="rId301" Type="http://schemas.openxmlformats.org/officeDocument/2006/relationships/image" Target="../media/image774.png"/><Relationship Id="rId343" Type="http://schemas.openxmlformats.org/officeDocument/2006/relationships/customXml" Target="../ink/ink874.xml"/><Relationship Id="rId61" Type="http://schemas.openxmlformats.org/officeDocument/2006/relationships/image" Target="../media/image704.png"/><Relationship Id="rId82" Type="http://schemas.openxmlformats.org/officeDocument/2006/relationships/customXml" Target="../ink/ink771.xml"/><Relationship Id="rId385" Type="http://schemas.openxmlformats.org/officeDocument/2006/relationships/customXml" Target="../ink/ink895.xml"/><Relationship Id="rId19" Type="http://schemas.openxmlformats.org/officeDocument/2006/relationships/image" Target="../media/image6830.png"/><Relationship Id="rId224" Type="http://schemas.openxmlformats.org/officeDocument/2006/relationships/customXml" Target="../ink/ink813.xml"/><Relationship Id="rId245" Type="http://schemas.openxmlformats.org/officeDocument/2006/relationships/image" Target="../media/image793.png"/><Relationship Id="rId266" Type="http://schemas.openxmlformats.org/officeDocument/2006/relationships/customXml" Target="../ink/ink835.xml"/><Relationship Id="rId287" Type="http://schemas.openxmlformats.org/officeDocument/2006/relationships/image" Target="../media/image767.png"/><Relationship Id="rId410" Type="http://schemas.openxmlformats.org/officeDocument/2006/relationships/image" Target="../media/image845.png"/><Relationship Id="rId431" Type="http://schemas.openxmlformats.org/officeDocument/2006/relationships/image" Target="../media/image855.png"/><Relationship Id="rId452" Type="http://schemas.openxmlformats.org/officeDocument/2006/relationships/customXml" Target="../ink/ink929.xml"/><Relationship Id="rId473" Type="http://schemas.openxmlformats.org/officeDocument/2006/relationships/customXml" Target="../ink/ink940.xml"/><Relationship Id="rId494" Type="http://schemas.openxmlformats.org/officeDocument/2006/relationships/image" Target="../media/image886.png"/><Relationship Id="rId508" Type="http://schemas.openxmlformats.org/officeDocument/2006/relationships/image" Target="../media/image893.png"/><Relationship Id="rId30" Type="http://schemas.openxmlformats.org/officeDocument/2006/relationships/customXml" Target="../ink/ink745.xml"/><Relationship Id="rId105" Type="http://schemas.openxmlformats.org/officeDocument/2006/relationships/image" Target="../media/image724.png"/><Relationship Id="rId126" Type="http://schemas.openxmlformats.org/officeDocument/2006/relationships/customXml" Target="../ink/ink793.xml"/><Relationship Id="rId312" Type="http://schemas.openxmlformats.org/officeDocument/2006/relationships/customXml" Target="../ink/ink858.xml"/><Relationship Id="rId333" Type="http://schemas.openxmlformats.org/officeDocument/2006/relationships/image" Target="../media/image807.png"/><Relationship Id="rId354" Type="http://schemas.openxmlformats.org/officeDocument/2006/relationships/image" Target="../media/image817.png"/><Relationship Id="rId51" Type="http://schemas.openxmlformats.org/officeDocument/2006/relationships/image" Target="../media/image6990.png"/><Relationship Id="rId72" Type="http://schemas.openxmlformats.org/officeDocument/2006/relationships/customXml" Target="../ink/ink766.xml"/><Relationship Id="rId93" Type="http://schemas.openxmlformats.org/officeDocument/2006/relationships/image" Target="../media/image719.png"/><Relationship Id="rId375" Type="http://schemas.openxmlformats.org/officeDocument/2006/relationships/customXml" Target="../ink/ink890.xml"/><Relationship Id="rId396" Type="http://schemas.openxmlformats.org/officeDocument/2006/relationships/image" Target="../media/image838.png"/><Relationship Id="rId3" Type="http://schemas.openxmlformats.org/officeDocument/2006/relationships/image" Target="../media/image6750.png"/><Relationship Id="rId235" Type="http://schemas.openxmlformats.org/officeDocument/2006/relationships/image" Target="../media/image788.png"/><Relationship Id="rId256" Type="http://schemas.openxmlformats.org/officeDocument/2006/relationships/customXml" Target="../ink/ink829.xml"/><Relationship Id="rId277" Type="http://schemas.openxmlformats.org/officeDocument/2006/relationships/image" Target="../media/image754.png"/><Relationship Id="rId298" Type="http://schemas.openxmlformats.org/officeDocument/2006/relationships/customXml" Target="../ink/ink851.xml"/><Relationship Id="rId400" Type="http://schemas.openxmlformats.org/officeDocument/2006/relationships/image" Target="../media/image840.png"/><Relationship Id="rId421" Type="http://schemas.openxmlformats.org/officeDocument/2006/relationships/customXml" Target="../ink/ink913.xml"/><Relationship Id="rId442" Type="http://schemas.openxmlformats.org/officeDocument/2006/relationships/customXml" Target="../ink/ink924.xml"/><Relationship Id="rId463" Type="http://schemas.openxmlformats.org/officeDocument/2006/relationships/image" Target="../media/image871.png"/><Relationship Id="rId484" Type="http://schemas.openxmlformats.org/officeDocument/2006/relationships/image" Target="../media/image881.png"/><Relationship Id="rId519" Type="http://schemas.openxmlformats.org/officeDocument/2006/relationships/image" Target="../media/image898.png"/><Relationship Id="rId116" Type="http://schemas.openxmlformats.org/officeDocument/2006/relationships/customXml" Target="../ink/ink788.xml"/><Relationship Id="rId137" Type="http://schemas.openxmlformats.org/officeDocument/2006/relationships/image" Target="../media/image740.png"/><Relationship Id="rId302" Type="http://schemas.openxmlformats.org/officeDocument/2006/relationships/customXml" Target="../ink/ink853.xml"/><Relationship Id="rId323" Type="http://schemas.openxmlformats.org/officeDocument/2006/relationships/image" Target="../media/image802.png"/><Relationship Id="rId344" Type="http://schemas.openxmlformats.org/officeDocument/2006/relationships/image" Target="../media/image812.png"/><Relationship Id="rId20" Type="http://schemas.openxmlformats.org/officeDocument/2006/relationships/customXml" Target="../ink/ink740.xml"/><Relationship Id="rId41" Type="http://schemas.openxmlformats.org/officeDocument/2006/relationships/image" Target="../media/image6940.png"/><Relationship Id="rId62" Type="http://schemas.openxmlformats.org/officeDocument/2006/relationships/customXml" Target="../ink/ink761.xml"/><Relationship Id="rId83" Type="http://schemas.openxmlformats.org/officeDocument/2006/relationships/image" Target="../media/image714.png"/><Relationship Id="rId179" Type="http://schemas.openxmlformats.org/officeDocument/2006/relationships/customXml" Target="../ink/ink807.xml"/><Relationship Id="rId365" Type="http://schemas.openxmlformats.org/officeDocument/2006/relationships/customXml" Target="../ink/ink885.xml"/><Relationship Id="rId386" Type="http://schemas.openxmlformats.org/officeDocument/2006/relationships/image" Target="../media/image833.png"/><Relationship Id="rId225" Type="http://schemas.openxmlformats.org/officeDocument/2006/relationships/image" Target="../media/image783.png"/><Relationship Id="rId246" Type="http://schemas.openxmlformats.org/officeDocument/2006/relationships/customXml" Target="../ink/ink824.xml"/><Relationship Id="rId267" Type="http://schemas.openxmlformats.org/officeDocument/2006/relationships/image" Target="../media/image749.png"/><Relationship Id="rId288" Type="http://schemas.openxmlformats.org/officeDocument/2006/relationships/customXml" Target="../ink/ink846.xml"/><Relationship Id="rId411" Type="http://schemas.openxmlformats.org/officeDocument/2006/relationships/customXml" Target="../ink/ink908.xml"/><Relationship Id="rId432" Type="http://schemas.openxmlformats.org/officeDocument/2006/relationships/customXml" Target="../ink/ink919.xml"/><Relationship Id="rId453" Type="http://schemas.openxmlformats.org/officeDocument/2006/relationships/image" Target="../media/image866.png"/><Relationship Id="rId474" Type="http://schemas.openxmlformats.org/officeDocument/2006/relationships/image" Target="../media/image876.png"/><Relationship Id="rId509" Type="http://schemas.openxmlformats.org/officeDocument/2006/relationships/image" Target="../media/image1.emf"/><Relationship Id="rId106" Type="http://schemas.openxmlformats.org/officeDocument/2006/relationships/customXml" Target="../ink/ink783.xml"/><Relationship Id="rId127" Type="http://schemas.openxmlformats.org/officeDocument/2006/relationships/image" Target="../media/image735.png"/><Relationship Id="rId313" Type="http://schemas.openxmlformats.org/officeDocument/2006/relationships/image" Target="../media/image780.png"/><Relationship Id="rId495" Type="http://schemas.openxmlformats.org/officeDocument/2006/relationships/customXml" Target="../ink/ink951.xml"/><Relationship Id="rId10" Type="http://schemas.openxmlformats.org/officeDocument/2006/relationships/customXml" Target="../ink/ink735.xml"/><Relationship Id="rId31" Type="http://schemas.openxmlformats.org/officeDocument/2006/relationships/image" Target="../media/image6890.png"/><Relationship Id="rId52" Type="http://schemas.openxmlformats.org/officeDocument/2006/relationships/customXml" Target="../ink/ink756.xml"/><Relationship Id="rId73" Type="http://schemas.openxmlformats.org/officeDocument/2006/relationships/image" Target="../media/image710.png"/><Relationship Id="rId94" Type="http://schemas.openxmlformats.org/officeDocument/2006/relationships/customXml" Target="../ink/ink777.xml"/><Relationship Id="rId334" Type="http://schemas.openxmlformats.org/officeDocument/2006/relationships/customXml" Target="../ink/ink869.xml"/><Relationship Id="rId355" Type="http://schemas.openxmlformats.org/officeDocument/2006/relationships/customXml" Target="../ink/ink880.xml"/><Relationship Id="rId376" Type="http://schemas.openxmlformats.org/officeDocument/2006/relationships/image" Target="../media/image828.png"/><Relationship Id="rId397" Type="http://schemas.openxmlformats.org/officeDocument/2006/relationships/customXml" Target="../ink/ink901.xml"/><Relationship Id="rId520" Type="http://schemas.openxmlformats.org/officeDocument/2006/relationships/customXml" Target="../ink/ink963.xml"/><Relationship Id="rId4" Type="http://schemas.openxmlformats.org/officeDocument/2006/relationships/customXml" Target="../ink/ink732.xml"/><Relationship Id="rId180" Type="http://schemas.openxmlformats.org/officeDocument/2006/relationships/image" Target="../media/image761.png"/><Relationship Id="rId236" Type="http://schemas.openxmlformats.org/officeDocument/2006/relationships/customXml" Target="../ink/ink819.xml"/><Relationship Id="rId257" Type="http://schemas.openxmlformats.org/officeDocument/2006/relationships/image" Target="../media/image745.png"/><Relationship Id="rId278" Type="http://schemas.openxmlformats.org/officeDocument/2006/relationships/customXml" Target="../ink/ink841.xml"/><Relationship Id="rId401" Type="http://schemas.openxmlformats.org/officeDocument/2006/relationships/customXml" Target="../ink/ink903.xml"/><Relationship Id="rId422" Type="http://schemas.openxmlformats.org/officeDocument/2006/relationships/customXml" Target="../ink/ink914.xml"/><Relationship Id="rId443" Type="http://schemas.openxmlformats.org/officeDocument/2006/relationships/image" Target="../media/image861.png"/><Relationship Id="rId464" Type="http://schemas.openxmlformats.org/officeDocument/2006/relationships/customXml" Target="../ink/ink935.xml"/><Relationship Id="rId303" Type="http://schemas.openxmlformats.org/officeDocument/2006/relationships/image" Target="../media/image775.png"/><Relationship Id="rId485" Type="http://schemas.openxmlformats.org/officeDocument/2006/relationships/customXml" Target="../ink/ink946.xml"/><Relationship Id="rId42" Type="http://schemas.openxmlformats.org/officeDocument/2006/relationships/customXml" Target="../ink/ink751.xml"/><Relationship Id="rId84" Type="http://schemas.openxmlformats.org/officeDocument/2006/relationships/customXml" Target="../ink/ink772.xml"/><Relationship Id="rId138" Type="http://schemas.openxmlformats.org/officeDocument/2006/relationships/customXml" Target="../ink/ink799.xml"/><Relationship Id="rId345" Type="http://schemas.openxmlformats.org/officeDocument/2006/relationships/customXml" Target="../ink/ink875.xml"/><Relationship Id="rId387" Type="http://schemas.openxmlformats.org/officeDocument/2006/relationships/customXml" Target="../ink/ink896.xml"/><Relationship Id="rId510" Type="http://schemas.openxmlformats.org/officeDocument/2006/relationships/customXml" Target="../ink/ink958.xml"/><Relationship Id="rId247" Type="http://schemas.openxmlformats.org/officeDocument/2006/relationships/image" Target="../media/image794.png"/><Relationship Id="rId412" Type="http://schemas.openxmlformats.org/officeDocument/2006/relationships/image" Target="../media/image846.png"/><Relationship Id="rId107" Type="http://schemas.openxmlformats.org/officeDocument/2006/relationships/image" Target="../media/image725.png"/><Relationship Id="rId289" Type="http://schemas.openxmlformats.org/officeDocument/2006/relationships/image" Target="../media/image768.png"/><Relationship Id="rId454" Type="http://schemas.openxmlformats.org/officeDocument/2006/relationships/customXml" Target="../ink/ink930.xml"/><Relationship Id="rId496" Type="http://schemas.openxmlformats.org/officeDocument/2006/relationships/image" Target="../media/image887.png"/><Relationship Id="rId11" Type="http://schemas.openxmlformats.org/officeDocument/2006/relationships/image" Target="../media/image6790.png"/><Relationship Id="rId53" Type="http://schemas.openxmlformats.org/officeDocument/2006/relationships/image" Target="../media/image7000.png"/><Relationship Id="rId314" Type="http://schemas.openxmlformats.org/officeDocument/2006/relationships/customXml" Target="../ink/ink859.xml"/><Relationship Id="rId356" Type="http://schemas.openxmlformats.org/officeDocument/2006/relationships/image" Target="../media/image818.png"/><Relationship Id="rId398" Type="http://schemas.openxmlformats.org/officeDocument/2006/relationships/image" Target="../media/image839.png"/><Relationship Id="rId521" Type="http://schemas.openxmlformats.org/officeDocument/2006/relationships/image" Target="../media/image899.png"/><Relationship Id="rId95" Type="http://schemas.openxmlformats.org/officeDocument/2006/relationships/image" Target="../media/image720.png"/><Relationship Id="rId423" Type="http://schemas.openxmlformats.org/officeDocument/2006/relationships/image" Target="../media/image851.png"/><Relationship Id="rId258" Type="http://schemas.openxmlformats.org/officeDocument/2006/relationships/customXml" Target="../ink/ink830.xml"/><Relationship Id="rId465" Type="http://schemas.openxmlformats.org/officeDocument/2006/relationships/image" Target="../media/image872.png"/><Relationship Id="rId22" Type="http://schemas.openxmlformats.org/officeDocument/2006/relationships/customXml" Target="../ink/ink741.xml"/><Relationship Id="rId64" Type="http://schemas.openxmlformats.org/officeDocument/2006/relationships/customXml" Target="../ink/ink762.xml"/><Relationship Id="rId118" Type="http://schemas.openxmlformats.org/officeDocument/2006/relationships/customXml" Target="../ink/ink789.xml"/><Relationship Id="rId325" Type="http://schemas.openxmlformats.org/officeDocument/2006/relationships/image" Target="../media/image803.png"/><Relationship Id="rId367" Type="http://schemas.openxmlformats.org/officeDocument/2006/relationships/customXml" Target="../ink/ink886.xml"/><Relationship Id="rId227" Type="http://schemas.openxmlformats.org/officeDocument/2006/relationships/image" Target="../media/image784.png"/><Relationship Id="rId269" Type="http://schemas.openxmlformats.org/officeDocument/2006/relationships/image" Target="../media/image750.png"/><Relationship Id="rId434" Type="http://schemas.openxmlformats.org/officeDocument/2006/relationships/customXml" Target="../ink/ink920.xml"/><Relationship Id="rId476" Type="http://schemas.openxmlformats.org/officeDocument/2006/relationships/image" Target="../media/image877.png"/><Relationship Id="rId33" Type="http://schemas.openxmlformats.org/officeDocument/2006/relationships/image" Target="../media/image6900.png"/><Relationship Id="rId129" Type="http://schemas.openxmlformats.org/officeDocument/2006/relationships/image" Target="../media/image736.png"/><Relationship Id="rId280" Type="http://schemas.openxmlformats.org/officeDocument/2006/relationships/customXml" Target="../ink/ink842.xml"/><Relationship Id="rId336" Type="http://schemas.openxmlformats.org/officeDocument/2006/relationships/image" Target="../media/image808.png"/><Relationship Id="rId501" Type="http://schemas.openxmlformats.org/officeDocument/2006/relationships/customXml" Target="../ink/ink954.xml"/><Relationship Id="rId75" Type="http://schemas.openxmlformats.org/officeDocument/2006/relationships/image" Target="../media/image711.png"/><Relationship Id="rId140" Type="http://schemas.openxmlformats.org/officeDocument/2006/relationships/customXml" Target="../ink/ink800.xml"/><Relationship Id="rId182" Type="http://schemas.openxmlformats.org/officeDocument/2006/relationships/image" Target="../media/image762.png"/><Relationship Id="rId378" Type="http://schemas.openxmlformats.org/officeDocument/2006/relationships/image" Target="../media/image829.png"/><Relationship Id="rId403" Type="http://schemas.openxmlformats.org/officeDocument/2006/relationships/customXml" Target="../ink/ink904.xml"/><Relationship Id="rId6" Type="http://schemas.openxmlformats.org/officeDocument/2006/relationships/customXml" Target="../ink/ink733.xml"/><Relationship Id="rId238" Type="http://schemas.openxmlformats.org/officeDocument/2006/relationships/customXml" Target="../ink/ink820.xml"/><Relationship Id="rId445" Type="http://schemas.openxmlformats.org/officeDocument/2006/relationships/image" Target="../media/image862.png"/><Relationship Id="rId487" Type="http://schemas.openxmlformats.org/officeDocument/2006/relationships/customXml" Target="../ink/ink947.xml"/><Relationship Id="rId291" Type="http://schemas.openxmlformats.org/officeDocument/2006/relationships/image" Target="../media/image769.png"/><Relationship Id="rId305" Type="http://schemas.openxmlformats.org/officeDocument/2006/relationships/image" Target="../media/image776.png"/><Relationship Id="rId347" Type="http://schemas.openxmlformats.org/officeDocument/2006/relationships/customXml" Target="../ink/ink876.xml"/><Relationship Id="rId512" Type="http://schemas.openxmlformats.org/officeDocument/2006/relationships/customXml" Target="../ink/ink959.xml"/><Relationship Id="rId44" Type="http://schemas.openxmlformats.org/officeDocument/2006/relationships/customXml" Target="../ink/ink752.xml"/><Relationship Id="rId86" Type="http://schemas.openxmlformats.org/officeDocument/2006/relationships/customXml" Target="../ink/ink773.xml"/><Relationship Id="rId389" Type="http://schemas.openxmlformats.org/officeDocument/2006/relationships/customXml" Target="../ink/ink897.xml"/><Relationship Id="rId249" Type="http://schemas.openxmlformats.org/officeDocument/2006/relationships/image" Target="../media/image795.png"/><Relationship Id="rId414" Type="http://schemas.openxmlformats.org/officeDocument/2006/relationships/image" Target="../media/image847.png"/><Relationship Id="rId456" Type="http://schemas.openxmlformats.org/officeDocument/2006/relationships/customXml" Target="../ink/ink931.xml"/><Relationship Id="rId498" Type="http://schemas.openxmlformats.org/officeDocument/2006/relationships/image" Target="../media/image888.png"/><Relationship Id="rId13" Type="http://schemas.openxmlformats.org/officeDocument/2006/relationships/image" Target="../media/image6800.png"/><Relationship Id="rId109" Type="http://schemas.openxmlformats.org/officeDocument/2006/relationships/image" Target="../media/image726.png"/><Relationship Id="rId260" Type="http://schemas.openxmlformats.org/officeDocument/2006/relationships/customXml" Target="../ink/ink831.xml"/><Relationship Id="rId316" Type="http://schemas.openxmlformats.org/officeDocument/2006/relationships/customXml" Target="../ink/ink860.xml"/><Relationship Id="rId523" Type="http://schemas.openxmlformats.org/officeDocument/2006/relationships/image" Target="../media/image900.png"/><Relationship Id="rId55" Type="http://schemas.openxmlformats.org/officeDocument/2006/relationships/image" Target="../media/image7010.png"/><Relationship Id="rId97" Type="http://schemas.openxmlformats.org/officeDocument/2006/relationships/image" Target="../media/image721.png"/><Relationship Id="rId120" Type="http://schemas.openxmlformats.org/officeDocument/2006/relationships/customXml" Target="../ink/ink790.xml"/><Relationship Id="rId358" Type="http://schemas.openxmlformats.org/officeDocument/2006/relationships/image" Target="../media/image819.png"/><Relationship Id="rId425" Type="http://schemas.openxmlformats.org/officeDocument/2006/relationships/image" Target="../media/image852.png"/><Relationship Id="rId467" Type="http://schemas.openxmlformats.org/officeDocument/2006/relationships/image" Target="../media/image873.png"/><Relationship Id="rId271" Type="http://schemas.openxmlformats.org/officeDocument/2006/relationships/image" Target="../media/image751.png"/><Relationship Id="rId24" Type="http://schemas.openxmlformats.org/officeDocument/2006/relationships/customXml" Target="../ink/ink742.xml"/><Relationship Id="rId66" Type="http://schemas.openxmlformats.org/officeDocument/2006/relationships/customXml" Target="../ink/ink763.xml"/><Relationship Id="rId131" Type="http://schemas.openxmlformats.org/officeDocument/2006/relationships/image" Target="../media/image737.png"/><Relationship Id="rId327" Type="http://schemas.openxmlformats.org/officeDocument/2006/relationships/image" Target="../media/image804.png"/><Relationship Id="rId369" Type="http://schemas.openxmlformats.org/officeDocument/2006/relationships/customXml" Target="../ink/ink887.xml"/><Relationship Id="rId173" Type="http://schemas.openxmlformats.org/officeDocument/2006/relationships/customXml" Target="../ink/ink804.xml"/><Relationship Id="rId229" Type="http://schemas.openxmlformats.org/officeDocument/2006/relationships/image" Target="../media/image785.png"/><Relationship Id="rId380" Type="http://schemas.openxmlformats.org/officeDocument/2006/relationships/image" Target="../media/image830.png"/><Relationship Id="rId436" Type="http://schemas.openxmlformats.org/officeDocument/2006/relationships/customXml" Target="../ink/ink921.xml"/><Relationship Id="rId240" Type="http://schemas.openxmlformats.org/officeDocument/2006/relationships/customXml" Target="../ink/ink821.xml"/><Relationship Id="rId478" Type="http://schemas.openxmlformats.org/officeDocument/2006/relationships/image" Target="../media/image878.png"/><Relationship Id="rId35" Type="http://schemas.openxmlformats.org/officeDocument/2006/relationships/image" Target="../media/image6910.png"/><Relationship Id="rId77" Type="http://schemas.openxmlformats.org/officeDocument/2006/relationships/image" Target="../media/image338.png"/><Relationship Id="rId100" Type="http://schemas.openxmlformats.org/officeDocument/2006/relationships/customXml" Target="../ink/ink780.xml"/><Relationship Id="rId282" Type="http://schemas.openxmlformats.org/officeDocument/2006/relationships/customXml" Target="../ink/ink843.xml"/><Relationship Id="rId338" Type="http://schemas.openxmlformats.org/officeDocument/2006/relationships/image" Target="../media/image809.png"/><Relationship Id="rId503" Type="http://schemas.openxmlformats.org/officeDocument/2006/relationships/customXml" Target="../ink/ink955.xml"/><Relationship Id="rId8" Type="http://schemas.openxmlformats.org/officeDocument/2006/relationships/customXml" Target="../ink/ink734.xml"/><Relationship Id="rId142" Type="http://schemas.openxmlformats.org/officeDocument/2006/relationships/customXml" Target="../ink/ink801.xml"/><Relationship Id="rId184" Type="http://schemas.openxmlformats.org/officeDocument/2006/relationships/image" Target="../media/image763.png"/><Relationship Id="rId391" Type="http://schemas.openxmlformats.org/officeDocument/2006/relationships/customXml" Target="../ink/ink898.xml"/><Relationship Id="rId405" Type="http://schemas.openxmlformats.org/officeDocument/2006/relationships/customXml" Target="../ink/ink905.xml"/><Relationship Id="rId447" Type="http://schemas.openxmlformats.org/officeDocument/2006/relationships/image" Target="../media/image863.png"/><Relationship Id="rId251" Type="http://schemas.openxmlformats.org/officeDocument/2006/relationships/image" Target="../media/image796.png"/><Relationship Id="rId489" Type="http://schemas.openxmlformats.org/officeDocument/2006/relationships/customXml" Target="../ink/ink948.xml"/><Relationship Id="rId46" Type="http://schemas.openxmlformats.org/officeDocument/2006/relationships/customXml" Target="../ink/ink753.xml"/><Relationship Id="rId293" Type="http://schemas.openxmlformats.org/officeDocument/2006/relationships/image" Target="../media/image770.png"/><Relationship Id="rId307" Type="http://schemas.openxmlformats.org/officeDocument/2006/relationships/image" Target="../media/image777.png"/><Relationship Id="rId349" Type="http://schemas.openxmlformats.org/officeDocument/2006/relationships/customXml" Target="../ink/ink877.xml"/><Relationship Id="rId514" Type="http://schemas.openxmlformats.org/officeDocument/2006/relationships/customXml" Target="../ink/ink960.xml"/><Relationship Id="rId88" Type="http://schemas.openxmlformats.org/officeDocument/2006/relationships/customXml" Target="../ink/ink774.xml"/><Relationship Id="rId111" Type="http://schemas.openxmlformats.org/officeDocument/2006/relationships/image" Target="../media/image727.png"/><Relationship Id="rId360" Type="http://schemas.openxmlformats.org/officeDocument/2006/relationships/image" Target="../media/image820.png"/><Relationship Id="rId416" Type="http://schemas.openxmlformats.org/officeDocument/2006/relationships/image" Target="../media/image848.png"/><Relationship Id="rId458" Type="http://schemas.openxmlformats.org/officeDocument/2006/relationships/customXml" Target="../ink/ink932.xml"/><Relationship Id="rId15" Type="http://schemas.openxmlformats.org/officeDocument/2006/relationships/image" Target="../media/image6810.png"/><Relationship Id="rId57" Type="http://schemas.openxmlformats.org/officeDocument/2006/relationships/image" Target="../media/image7020.png"/><Relationship Id="rId262" Type="http://schemas.openxmlformats.org/officeDocument/2006/relationships/customXml" Target="../ink/ink832.xml"/><Relationship Id="rId318" Type="http://schemas.openxmlformats.org/officeDocument/2006/relationships/customXml" Target="../ink/ink861.xml"/><Relationship Id="rId525" Type="http://schemas.openxmlformats.org/officeDocument/2006/relationships/image" Target="../media/image901.png"/><Relationship Id="rId99" Type="http://schemas.openxmlformats.org/officeDocument/2006/relationships/image" Target="../media/image722.png"/><Relationship Id="rId122" Type="http://schemas.openxmlformats.org/officeDocument/2006/relationships/customXml" Target="../ink/ink791.xml"/><Relationship Id="rId371" Type="http://schemas.openxmlformats.org/officeDocument/2006/relationships/customXml" Target="../ink/ink888.xml"/><Relationship Id="rId427" Type="http://schemas.openxmlformats.org/officeDocument/2006/relationships/image" Target="../media/image853.png"/><Relationship Id="rId469" Type="http://schemas.openxmlformats.org/officeDocument/2006/relationships/image" Target="../media/image874.png"/><Relationship Id="rId26" Type="http://schemas.openxmlformats.org/officeDocument/2006/relationships/customXml" Target="../ink/ink743.xml"/><Relationship Id="rId231" Type="http://schemas.openxmlformats.org/officeDocument/2006/relationships/image" Target="../media/image786.png"/><Relationship Id="rId273" Type="http://schemas.openxmlformats.org/officeDocument/2006/relationships/image" Target="../media/image752.png"/><Relationship Id="rId329" Type="http://schemas.openxmlformats.org/officeDocument/2006/relationships/image" Target="../media/image805.png"/><Relationship Id="rId480" Type="http://schemas.openxmlformats.org/officeDocument/2006/relationships/image" Target="../media/image879.png"/><Relationship Id="rId68" Type="http://schemas.openxmlformats.org/officeDocument/2006/relationships/customXml" Target="../ink/ink764.xml"/><Relationship Id="rId133" Type="http://schemas.openxmlformats.org/officeDocument/2006/relationships/image" Target="../media/image738.png"/><Relationship Id="rId175" Type="http://schemas.openxmlformats.org/officeDocument/2006/relationships/customXml" Target="../ink/ink805.xml"/><Relationship Id="rId340" Type="http://schemas.openxmlformats.org/officeDocument/2006/relationships/image" Target="../media/image810.png"/><Relationship Id="rId382" Type="http://schemas.openxmlformats.org/officeDocument/2006/relationships/image" Target="../media/image831.png"/><Relationship Id="rId438" Type="http://schemas.openxmlformats.org/officeDocument/2006/relationships/customXml" Target="../ink/ink922.xml"/><Relationship Id="rId242" Type="http://schemas.openxmlformats.org/officeDocument/2006/relationships/customXml" Target="../ink/ink822.xml"/><Relationship Id="rId284" Type="http://schemas.openxmlformats.org/officeDocument/2006/relationships/customXml" Target="../ink/ink844.xml"/><Relationship Id="rId491" Type="http://schemas.openxmlformats.org/officeDocument/2006/relationships/customXml" Target="../ink/ink949.xml"/><Relationship Id="rId505" Type="http://schemas.openxmlformats.org/officeDocument/2006/relationships/customXml" Target="../ink/ink956.xml"/><Relationship Id="rId37" Type="http://schemas.openxmlformats.org/officeDocument/2006/relationships/image" Target="../media/image6920.png"/><Relationship Id="rId79" Type="http://schemas.openxmlformats.org/officeDocument/2006/relationships/image" Target="../media/image712.png"/><Relationship Id="rId102" Type="http://schemas.openxmlformats.org/officeDocument/2006/relationships/customXml" Target="../ink/ink781.xml"/><Relationship Id="rId144" Type="http://schemas.openxmlformats.org/officeDocument/2006/relationships/customXml" Target="../ink/ink802.xml"/><Relationship Id="rId90" Type="http://schemas.openxmlformats.org/officeDocument/2006/relationships/customXml" Target="../ink/ink775.xml"/><Relationship Id="rId186" Type="http://schemas.openxmlformats.org/officeDocument/2006/relationships/image" Target="../media/image764.png"/><Relationship Id="rId351" Type="http://schemas.openxmlformats.org/officeDocument/2006/relationships/customXml" Target="../ink/ink878.xml"/><Relationship Id="rId393" Type="http://schemas.openxmlformats.org/officeDocument/2006/relationships/customXml" Target="../ink/ink899.xml"/><Relationship Id="rId407" Type="http://schemas.openxmlformats.org/officeDocument/2006/relationships/customXml" Target="../ink/ink906.xml"/><Relationship Id="rId449" Type="http://schemas.openxmlformats.org/officeDocument/2006/relationships/image" Target="../media/image864.png"/><Relationship Id="rId253" Type="http://schemas.openxmlformats.org/officeDocument/2006/relationships/image" Target="../media/image797.png"/><Relationship Id="rId295" Type="http://schemas.openxmlformats.org/officeDocument/2006/relationships/image" Target="../media/image771.png"/><Relationship Id="rId309" Type="http://schemas.openxmlformats.org/officeDocument/2006/relationships/image" Target="../media/image778.png"/><Relationship Id="rId460" Type="http://schemas.openxmlformats.org/officeDocument/2006/relationships/customXml" Target="../ink/ink933.xml"/><Relationship Id="rId516" Type="http://schemas.openxmlformats.org/officeDocument/2006/relationships/customXml" Target="../ink/ink961.xml"/><Relationship Id="rId48" Type="http://schemas.openxmlformats.org/officeDocument/2006/relationships/customXml" Target="../ink/ink754.xml"/><Relationship Id="rId113" Type="http://schemas.openxmlformats.org/officeDocument/2006/relationships/image" Target="../media/image728.png"/><Relationship Id="rId320" Type="http://schemas.openxmlformats.org/officeDocument/2006/relationships/customXml" Target="../ink/ink862.xml"/><Relationship Id="rId362" Type="http://schemas.openxmlformats.org/officeDocument/2006/relationships/image" Target="../media/image821.png"/><Relationship Id="rId418" Type="http://schemas.openxmlformats.org/officeDocument/2006/relationships/image" Target="../media/image849.png"/><Relationship Id="rId222" Type="http://schemas.openxmlformats.org/officeDocument/2006/relationships/customXml" Target="../ink/ink812.xml"/><Relationship Id="rId264" Type="http://schemas.openxmlformats.org/officeDocument/2006/relationships/customXml" Target="../ink/ink834.xml"/><Relationship Id="rId471" Type="http://schemas.openxmlformats.org/officeDocument/2006/relationships/image" Target="../media/image875.png"/><Relationship Id="rId17" Type="http://schemas.openxmlformats.org/officeDocument/2006/relationships/image" Target="../media/image6820.png"/><Relationship Id="rId59" Type="http://schemas.openxmlformats.org/officeDocument/2006/relationships/image" Target="../media/image703.png"/><Relationship Id="rId124" Type="http://schemas.openxmlformats.org/officeDocument/2006/relationships/customXml" Target="../ink/ink792.xml"/><Relationship Id="rId527" Type="http://schemas.openxmlformats.org/officeDocument/2006/relationships/image" Target="../media/image902.png"/><Relationship Id="rId70" Type="http://schemas.openxmlformats.org/officeDocument/2006/relationships/customXml" Target="../ink/ink765.xml"/><Relationship Id="rId331" Type="http://schemas.openxmlformats.org/officeDocument/2006/relationships/image" Target="../media/image806.png"/><Relationship Id="rId373" Type="http://schemas.openxmlformats.org/officeDocument/2006/relationships/customXml" Target="../ink/ink889.xml"/><Relationship Id="rId429" Type="http://schemas.openxmlformats.org/officeDocument/2006/relationships/image" Target="../media/image85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87.png"/><Relationship Id="rId440" Type="http://schemas.openxmlformats.org/officeDocument/2006/relationships/customXml" Target="../ink/ink923.xml"/><Relationship Id="rId28" Type="http://schemas.openxmlformats.org/officeDocument/2006/relationships/customXml" Target="../ink/ink744.xml"/><Relationship Id="rId275" Type="http://schemas.openxmlformats.org/officeDocument/2006/relationships/image" Target="../media/image753.png"/><Relationship Id="rId300" Type="http://schemas.openxmlformats.org/officeDocument/2006/relationships/customXml" Target="../ink/ink852.xml"/><Relationship Id="rId482" Type="http://schemas.openxmlformats.org/officeDocument/2006/relationships/image" Target="../media/image880.png"/><Relationship Id="rId81" Type="http://schemas.openxmlformats.org/officeDocument/2006/relationships/image" Target="../media/image713.png"/><Relationship Id="rId135" Type="http://schemas.openxmlformats.org/officeDocument/2006/relationships/image" Target="../media/image739.png"/><Relationship Id="rId177" Type="http://schemas.openxmlformats.org/officeDocument/2006/relationships/customXml" Target="../ink/ink806.xml"/><Relationship Id="rId342" Type="http://schemas.openxmlformats.org/officeDocument/2006/relationships/image" Target="../media/image811.png"/><Relationship Id="rId384" Type="http://schemas.openxmlformats.org/officeDocument/2006/relationships/image" Target="../media/image832.png"/><Relationship Id="rId244" Type="http://schemas.openxmlformats.org/officeDocument/2006/relationships/customXml" Target="../ink/ink823.xml"/><Relationship Id="rId39" Type="http://schemas.openxmlformats.org/officeDocument/2006/relationships/image" Target="../media/image6930.png"/><Relationship Id="rId286" Type="http://schemas.openxmlformats.org/officeDocument/2006/relationships/customXml" Target="../ink/ink845.xml"/><Relationship Id="rId451" Type="http://schemas.openxmlformats.org/officeDocument/2006/relationships/image" Target="../media/image865.png"/><Relationship Id="rId493" Type="http://schemas.openxmlformats.org/officeDocument/2006/relationships/customXml" Target="../ink/ink950.xml"/><Relationship Id="rId507" Type="http://schemas.openxmlformats.org/officeDocument/2006/relationships/customXml" Target="../ink/ink957.xml"/><Relationship Id="rId50" Type="http://schemas.openxmlformats.org/officeDocument/2006/relationships/customXml" Target="../ink/ink755.xml"/><Relationship Id="rId104" Type="http://schemas.openxmlformats.org/officeDocument/2006/relationships/customXml" Target="../ink/ink782.xml"/><Relationship Id="rId311" Type="http://schemas.openxmlformats.org/officeDocument/2006/relationships/image" Target="../media/image779.png"/><Relationship Id="rId353" Type="http://schemas.openxmlformats.org/officeDocument/2006/relationships/customXml" Target="../ink/ink879.xml"/><Relationship Id="rId395" Type="http://schemas.openxmlformats.org/officeDocument/2006/relationships/customXml" Target="../ink/ink900.xml"/><Relationship Id="rId409" Type="http://schemas.openxmlformats.org/officeDocument/2006/relationships/customXml" Target="../ink/ink907.xml"/><Relationship Id="rId92" Type="http://schemas.openxmlformats.org/officeDocument/2006/relationships/customXml" Target="../ink/ink776.xml"/><Relationship Id="rId420" Type="http://schemas.openxmlformats.org/officeDocument/2006/relationships/image" Target="../media/image850.png"/><Relationship Id="rId255" Type="http://schemas.openxmlformats.org/officeDocument/2006/relationships/image" Target="../media/image744.png"/><Relationship Id="rId297" Type="http://schemas.openxmlformats.org/officeDocument/2006/relationships/image" Target="../media/image772.png"/><Relationship Id="rId462" Type="http://schemas.openxmlformats.org/officeDocument/2006/relationships/customXml" Target="../ink/ink934.xml"/><Relationship Id="rId518" Type="http://schemas.openxmlformats.org/officeDocument/2006/relationships/customXml" Target="../ink/ink962.xml"/><Relationship Id="rId115" Type="http://schemas.openxmlformats.org/officeDocument/2006/relationships/image" Target="../media/image729.png"/><Relationship Id="rId322" Type="http://schemas.openxmlformats.org/officeDocument/2006/relationships/customXml" Target="../ink/ink863.xml"/><Relationship Id="rId364" Type="http://schemas.openxmlformats.org/officeDocument/2006/relationships/image" Target="../media/image82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4.xml"/><Relationship Id="rId21" Type="http://schemas.openxmlformats.org/officeDocument/2006/relationships/customXml" Target="../ink/ink976.xml"/><Relationship Id="rId42" Type="http://schemas.openxmlformats.org/officeDocument/2006/relationships/image" Target="../media/image920.png"/><Relationship Id="rId63" Type="http://schemas.openxmlformats.org/officeDocument/2006/relationships/customXml" Target="../ink/ink997.xml"/><Relationship Id="rId84" Type="http://schemas.openxmlformats.org/officeDocument/2006/relationships/image" Target="../media/image941.png"/><Relationship Id="rId138" Type="http://schemas.openxmlformats.org/officeDocument/2006/relationships/image" Target="../media/image968.png"/><Relationship Id="rId159" Type="http://schemas.openxmlformats.org/officeDocument/2006/relationships/customXml" Target="../ink/ink1045.xml"/><Relationship Id="rId170" Type="http://schemas.openxmlformats.org/officeDocument/2006/relationships/customXml" Target="../ink/ink1051.xml"/><Relationship Id="rId191" Type="http://schemas.openxmlformats.org/officeDocument/2006/relationships/image" Target="../media/image993.png"/><Relationship Id="rId205" Type="http://schemas.openxmlformats.org/officeDocument/2006/relationships/image" Target="../media/image1000.png"/><Relationship Id="rId107" Type="http://schemas.openxmlformats.org/officeDocument/2006/relationships/customXml" Target="../ink/ink1019.xml"/><Relationship Id="rId11" Type="http://schemas.openxmlformats.org/officeDocument/2006/relationships/customXml" Target="../ink/ink971.xml"/><Relationship Id="rId32" Type="http://schemas.openxmlformats.org/officeDocument/2006/relationships/image" Target="../media/image915.png"/><Relationship Id="rId53" Type="http://schemas.openxmlformats.org/officeDocument/2006/relationships/customXml" Target="../ink/ink992.xml"/><Relationship Id="rId74" Type="http://schemas.openxmlformats.org/officeDocument/2006/relationships/image" Target="../media/image936.png"/><Relationship Id="rId128" Type="http://schemas.openxmlformats.org/officeDocument/2006/relationships/image" Target="../media/image963.png"/><Relationship Id="rId149" Type="http://schemas.openxmlformats.org/officeDocument/2006/relationships/customXml" Target="../ink/ink1040.xml"/><Relationship Id="rId5" Type="http://schemas.openxmlformats.org/officeDocument/2006/relationships/customXml" Target="../ink/ink968.xml"/><Relationship Id="rId95" Type="http://schemas.openxmlformats.org/officeDocument/2006/relationships/customXml" Target="../ink/ink1013.xml"/><Relationship Id="rId160" Type="http://schemas.openxmlformats.org/officeDocument/2006/relationships/image" Target="../media/image978.png"/><Relationship Id="rId181" Type="http://schemas.openxmlformats.org/officeDocument/2006/relationships/image" Target="../media/image988.png"/><Relationship Id="rId22" Type="http://schemas.openxmlformats.org/officeDocument/2006/relationships/image" Target="../media/image910.png"/><Relationship Id="rId43" Type="http://schemas.openxmlformats.org/officeDocument/2006/relationships/customXml" Target="../ink/ink987.xml"/><Relationship Id="rId64" Type="http://schemas.openxmlformats.org/officeDocument/2006/relationships/image" Target="../media/image931.png"/><Relationship Id="rId118" Type="http://schemas.openxmlformats.org/officeDocument/2006/relationships/image" Target="../media/image958.png"/><Relationship Id="rId139" Type="http://schemas.openxmlformats.org/officeDocument/2006/relationships/customXml" Target="../ink/ink1035.xml"/><Relationship Id="rId85" Type="http://schemas.openxmlformats.org/officeDocument/2006/relationships/customXml" Target="../ink/ink1008.xml"/><Relationship Id="rId150" Type="http://schemas.openxmlformats.org/officeDocument/2006/relationships/image" Target="../media/image973.png"/><Relationship Id="rId171" Type="http://schemas.openxmlformats.org/officeDocument/2006/relationships/image" Target="../media/image983.png"/><Relationship Id="rId192" Type="http://schemas.openxmlformats.org/officeDocument/2006/relationships/customXml" Target="../ink/ink1062.xml"/><Relationship Id="rId206" Type="http://schemas.openxmlformats.org/officeDocument/2006/relationships/customXml" Target="../ink/ink1069.xml"/><Relationship Id="rId12" Type="http://schemas.openxmlformats.org/officeDocument/2006/relationships/image" Target="../media/image905.png"/><Relationship Id="rId33" Type="http://schemas.openxmlformats.org/officeDocument/2006/relationships/customXml" Target="../ink/ink982.xml"/><Relationship Id="rId108" Type="http://schemas.openxmlformats.org/officeDocument/2006/relationships/image" Target="../media/image953.png"/><Relationship Id="rId129" Type="http://schemas.openxmlformats.org/officeDocument/2006/relationships/customXml" Target="../ink/ink1030.xml"/><Relationship Id="rId54" Type="http://schemas.openxmlformats.org/officeDocument/2006/relationships/image" Target="../media/image926.png"/><Relationship Id="rId75" Type="http://schemas.openxmlformats.org/officeDocument/2006/relationships/customXml" Target="../ink/ink1003.xml"/><Relationship Id="rId96" Type="http://schemas.openxmlformats.org/officeDocument/2006/relationships/image" Target="../media/image947.png"/><Relationship Id="rId140" Type="http://schemas.openxmlformats.org/officeDocument/2006/relationships/image" Target="../media/image969.png"/><Relationship Id="rId161" Type="http://schemas.openxmlformats.org/officeDocument/2006/relationships/customXml" Target="../ink/ink1046.xml"/><Relationship Id="rId182" Type="http://schemas.openxmlformats.org/officeDocument/2006/relationships/customXml" Target="../ink/ink1057.xml"/><Relationship Id="rId6" Type="http://schemas.openxmlformats.org/officeDocument/2006/relationships/image" Target="../media/image9020.png"/><Relationship Id="rId23" Type="http://schemas.openxmlformats.org/officeDocument/2006/relationships/customXml" Target="../ink/ink977.xml"/><Relationship Id="rId119" Type="http://schemas.openxmlformats.org/officeDocument/2006/relationships/customXml" Target="../ink/ink1025.xml"/><Relationship Id="rId44" Type="http://schemas.openxmlformats.org/officeDocument/2006/relationships/image" Target="../media/image921.png"/><Relationship Id="rId65" Type="http://schemas.openxmlformats.org/officeDocument/2006/relationships/customXml" Target="../ink/ink998.xml"/><Relationship Id="rId86" Type="http://schemas.openxmlformats.org/officeDocument/2006/relationships/image" Target="../media/image942.png"/><Relationship Id="rId130" Type="http://schemas.openxmlformats.org/officeDocument/2006/relationships/image" Target="../media/image964.png"/><Relationship Id="rId151" Type="http://schemas.openxmlformats.org/officeDocument/2006/relationships/customXml" Target="../ink/ink1041.xml"/><Relationship Id="rId172" Type="http://schemas.openxmlformats.org/officeDocument/2006/relationships/customXml" Target="../ink/ink1052.xml"/><Relationship Id="rId193" Type="http://schemas.openxmlformats.org/officeDocument/2006/relationships/image" Target="../media/image994.png"/><Relationship Id="rId207" Type="http://schemas.openxmlformats.org/officeDocument/2006/relationships/image" Target="../media/image1001.png"/><Relationship Id="rId13" Type="http://schemas.openxmlformats.org/officeDocument/2006/relationships/customXml" Target="../ink/ink972.xml"/><Relationship Id="rId109" Type="http://schemas.openxmlformats.org/officeDocument/2006/relationships/customXml" Target="../ink/ink1020.xml"/><Relationship Id="rId34" Type="http://schemas.openxmlformats.org/officeDocument/2006/relationships/image" Target="../media/image916.png"/><Relationship Id="rId55" Type="http://schemas.openxmlformats.org/officeDocument/2006/relationships/customXml" Target="../ink/ink993.xml"/><Relationship Id="rId76" Type="http://schemas.openxmlformats.org/officeDocument/2006/relationships/image" Target="../media/image937.png"/><Relationship Id="rId97" Type="http://schemas.openxmlformats.org/officeDocument/2006/relationships/customXml" Target="../ink/ink1014.xml"/><Relationship Id="rId120" Type="http://schemas.openxmlformats.org/officeDocument/2006/relationships/image" Target="../media/image959.png"/><Relationship Id="rId141" Type="http://schemas.openxmlformats.org/officeDocument/2006/relationships/customXml" Target="../ink/ink1036.xml"/><Relationship Id="rId7" Type="http://schemas.openxmlformats.org/officeDocument/2006/relationships/customXml" Target="../ink/ink969.xml"/><Relationship Id="rId162" Type="http://schemas.openxmlformats.org/officeDocument/2006/relationships/customXml" Target="../ink/ink1047.xml"/><Relationship Id="rId183" Type="http://schemas.openxmlformats.org/officeDocument/2006/relationships/image" Target="../media/image989.png"/><Relationship Id="rId24" Type="http://schemas.openxmlformats.org/officeDocument/2006/relationships/image" Target="../media/image911.png"/><Relationship Id="rId45" Type="http://schemas.openxmlformats.org/officeDocument/2006/relationships/customXml" Target="../ink/ink988.xml"/><Relationship Id="rId66" Type="http://schemas.openxmlformats.org/officeDocument/2006/relationships/image" Target="../media/image932.png"/><Relationship Id="rId87" Type="http://schemas.openxmlformats.org/officeDocument/2006/relationships/customXml" Target="../ink/ink1009.xml"/><Relationship Id="rId110" Type="http://schemas.openxmlformats.org/officeDocument/2006/relationships/image" Target="../media/image954.png"/><Relationship Id="rId131" Type="http://schemas.openxmlformats.org/officeDocument/2006/relationships/customXml" Target="../ink/ink1031.xml"/><Relationship Id="rId61" Type="http://schemas.openxmlformats.org/officeDocument/2006/relationships/customXml" Target="../ink/ink996.xml"/><Relationship Id="rId82" Type="http://schemas.openxmlformats.org/officeDocument/2006/relationships/image" Target="../media/image940.png"/><Relationship Id="rId152" Type="http://schemas.openxmlformats.org/officeDocument/2006/relationships/image" Target="../media/image974.png"/><Relationship Id="rId173" Type="http://schemas.openxmlformats.org/officeDocument/2006/relationships/image" Target="../media/image984.png"/><Relationship Id="rId194" Type="http://schemas.openxmlformats.org/officeDocument/2006/relationships/customXml" Target="../ink/ink1063.xml"/><Relationship Id="rId199" Type="http://schemas.openxmlformats.org/officeDocument/2006/relationships/image" Target="../media/image997.png"/><Relationship Id="rId203" Type="http://schemas.openxmlformats.org/officeDocument/2006/relationships/image" Target="../media/image999.png"/><Relationship Id="rId208" Type="http://schemas.openxmlformats.org/officeDocument/2006/relationships/customXml" Target="../ink/ink1070.xml"/><Relationship Id="rId19" Type="http://schemas.openxmlformats.org/officeDocument/2006/relationships/customXml" Target="../ink/ink975.xml"/><Relationship Id="rId14" Type="http://schemas.openxmlformats.org/officeDocument/2006/relationships/image" Target="../media/image906.png"/><Relationship Id="rId30" Type="http://schemas.openxmlformats.org/officeDocument/2006/relationships/image" Target="../media/image914.png"/><Relationship Id="rId35" Type="http://schemas.openxmlformats.org/officeDocument/2006/relationships/customXml" Target="../ink/ink983.xml"/><Relationship Id="rId56" Type="http://schemas.openxmlformats.org/officeDocument/2006/relationships/image" Target="../media/image927.png"/><Relationship Id="rId77" Type="http://schemas.openxmlformats.org/officeDocument/2006/relationships/customXml" Target="../ink/ink1004.xml"/><Relationship Id="rId100" Type="http://schemas.openxmlformats.org/officeDocument/2006/relationships/image" Target="../media/image949.png"/><Relationship Id="rId105" Type="http://schemas.openxmlformats.org/officeDocument/2006/relationships/customXml" Target="../ink/ink1018.xml"/><Relationship Id="rId126" Type="http://schemas.openxmlformats.org/officeDocument/2006/relationships/image" Target="../media/image962.png"/><Relationship Id="rId147" Type="http://schemas.openxmlformats.org/officeDocument/2006/relationships/customXml" Target="../ink/ink1039.xml"/><Relationship Id="rId168" Type="http://schemas.openxmlformats.org/officeDocument/2006/relationships/customXml" Target="../ink/ink1050.xml"/><Relationship Id="rId8" Type="http://schemas.openxmlformats.org/officeDocument/2006/relationships/image" Target="../media/image903.png"/><Relationship Id="rId51" Type="http://schemas.openxmlformats.org/officeDocument/2006/relationships/customXml" Target="../ink/ink991.xml"/><Relationship Id="rId72" Type="http://schemas.openxmlformats.org/officeDocument/2006/relationships/image" Target="../media/image935.png"/><Relationship Id="rId93" Type="http://schemas.openxmlformats.org/officeDocument/2006/relationships/customXml" Target="../ink/ink1012.xml"/><Relationship Id="rId98" Type="http://schemas.openxmlformats.org/officeDocument/2006/relationships/image" Target="../media/image948.png"/><Relationship Id="rId121" Type="http://schemas.openxmlformats.org/officeDocument/2006/relationships/customXml" Target="../ink/ink1026.xml"/><Relationship Id="rId142" Type="http://schemas.openxmlformats.org/officeDocument/2006/relationships/image" Target="../media/image970.png"/><Relationship Id="rId163" Type="http://schemas.openxmlformats.org/officeDocument/2006/relationships/image" Target="../media/image979.png"/><Relationship Id="rId184" Type="http://schemas.openxmlformats.org/officeDocument/2006/relationships/customXml" Target="../ink/ink1058.xml"/><Relationship Id="rId189" Type="http://schemas.openxmlformats.org/officeDocument/2006/relationships/image" Target="../media/image992.png"/><Relationship Id="rId3" Type="http://schemas.openxmlformats.org/officeDocument/2006/relationships/customXml" Target="../ink/ink967.xml"/><Relationship Id="rId25" Type="http://schemas.openxmlformats.org/officeDocument/2006/relationships/customXml" Target="../ink/ink978.xml"/><Relationship Id="rId46" Type="http://schemas.openxmlformats.org/officeDocument/2006/relationships/image" Target="../media/image922.png"/><Relationship Id="rId67" Type="http://schemas.openxmlformats.org/officeDocument/2006/relationships/customXml" Target="../ink/ink999.xml"/><Relationship Id="rId116" Type="http://schemas.openxmlformats.org/officeDocument/2006/relationships/image" Target="../media/image957.png"/><Relationship Id="rId137" Type="http://schemas.openxmlformats.org/officeDocument/2006/relationships/customXml" Target="../ink/ink1034.xml"/><Relationship Id="rId158" Type="http://schemas.openxmlformats.org/officeDocument/2006/relationships/image" Target="../media/image977.png"/><Relationship Id="rId20" Type="http://schemas.openxmlformats.org/officeDocument/2006/relationships/image" Target="../media/image909.png"/><Relationship Id="rId41" Type="http://schemas.openxmlformats.org/officeDocument/2006/relationships/customXml" Target="../ink/ink986.xml"/><Relationship Id="rId62" Type="http://schemas.openxmlformats.org/officeDocument/2006/relationships/image" Target="../media/image930.png"/><Relationship Id="rId83" Type="http://schemas.openxmlformats.org/officeDocument/2006/relationships/customXml" Target="../ink/ink1007.xml"/><Relationship Id="rId88" Type="http://schemas.openxmlformats.org/officeDocument/2006/relationships/image" Target="../media/image943.png"/><Relationship Id="rId111" Type="http://schemas.openxmlformats.org/officeDocument/2006/relationships/customXml" Target="../ink/ink1021.xml"/><Relationship Id="rId132" Type="http://schemas.openxmlformats.org/officeDocument/2006/relationships/image" Target="../media/image965.png"/><Relationship Id="rId153" Type="http://schemas.openxmlformats.org/officeDocument/2006/relationships/customXml" Target="../ink/ink1042.xml"/><Relationship Id="rId174" Type="http://schemas.openxmlformats.org/officeDocument/2006/relationships/customXml" Target="../ink/ink1053.xml"/><Relationship Id="rId179" Type="http://schemas.openxmlformats.org/officeDocument/2006/relationships/image" Target="../media/image987.png"/><Relationship Id="rId195" Type="http://schemas.openxmlformats.org/officeDocument/2006/relationships/image" Target="../media/image995.png"/><Relationship Id="rId209" Type="http://schemas.openxmlformats.org/officeDocument/2006/relationships/image" Target="../media/image1002.png"/><Relationship Id="rId190" Type="http://schemas.openxmlformats.org/officeDocument/2006/relationships/customXml" Target="../ink/ink1061.xml"/><Relationship Id="rId204" Type="http://schemas.openxmlformats.org/officeDocument/2006/relationships/customXml" Target="../ink/ink1068.xml"/><Relationship Id="rId15" Type="http://schemas.openxmlformats.org/officeDocument/2006/relationships/customXml" Target="../ink/ink973.xml"/><Relationship Id="rId36" Type="http://schemas.openxmlformats.org/officeDocument/2006/relationships/image" Target="../media/image917.png"/><Relationship Id="rId57" Type="http://schemas.openxmlformats.org/officeDocument/2006/relationships/customXml" Target="../ink/ink994.xml"/><Relationship Id="rId106" Type="http://schemas.openxmlformats.org/officeDocument/2006/relationships/image" Target="../media/image952.png"/><Relationship Id="rId127" Type="http://schemas.openxmlformats.org/officeDocument/2006/relationships/customXml" Target="../ink/ink1029.xml"/><Relationship Id="rId10" Type="http://schemas.openxmlformats.org/officeDocument/2006/relationships/image" Target="../media/image904.png"/><Relationship Id="rId31" Type="http://schemas.openxmlformats.org/officeDocument/2006/relationships/customXml" Target="../ink/ink981.xml"/><Relationship Id="rId52" Type="http://schemas.openxmlformats.org/officeDocument/2006/relationships/image" Target="../media/image925.png"/><Relationship Id="rId73" Type="http://schemas.openxmlformats.org/officeDocument/2006/relationships/customXml" Target="../ink/ink1002.xml"/><Relationship Id="rId78" Type="http://schemas.openxmlformats.org/officeDocument/2006/relationships/image" Target="../media/image938.png"/><Relationship Id="rId94" Type="http://schemas.openxmlformats.org/officeDocument/2006/relationships/image" Target="../media/image946.png"/><Relationship Id="rId99" Type="http://schemas.openxmlformats.org/officeDocument/2006/relationships/customXml" Target="../ink/ink1015.xml"/><Relationship Id="rId101" Type="http://schemas.openxmlformats.org/officeDocument/2006/relationships/customXml" Target="../ink/ink1016.xml"/><Relationship Id="rId122" Type="http://schemas.openxmlformats.org/officeDocument/2006/relationships/image" Target="../media/image960.png"/><Relationship Id="rId143" Type="http://schemas.openxmlformats.org/officeDocument/2006/relationships/customXml" Target="../ink/ink1037.xml"/><Relationship Id="rId148" Type="http://schemas.openxmlformats.org/officeDocument/2006/relationships/image" Target="../media/image972.png"/><Relationship Id="rId164" Type="http://schemas.openxmlformats.org/officeDocument/2006/relationships/customXml" Target="../ink/ink1048.xml"/><Relationship Id="rId169" Type="http://schemas.openxmlformats.org/officeDocument/2006/relationships/image" Target="../media/image982.png"/><Relationship Id="rId185" Type="http://schemas.openxmlformats.org/officeDocument/2006/relationships/image" Target="../media/image990.png"/><Relationship Id="rId4" Type="http://schemas.openxmlformats.org/officeDocument/2006/relationships/image" Target="../media/image9010.png"/><Relationship Id="rId9" Type="http://schemas.openxmlformats.org/officeDocument/2006/relationships/customXml" Target="../ink/ink970.xml"/><Relationship Id="rId180" Type="http://schemas.openxmlformats.org/officeDocument/2006/relationships/customXml" Target="../ink/ink1056.xml"/><Relationship Id="rId210" Type="http://schemas.openxmlformats.org/officeDocument/2006/relationships/customXml" Target="../ink/ink1071.xml"/><Relationship Id="rId26" Type="http://schemas.openxmlformats.org/officeDocument/2006/relationships/image" Target="../media/image912.png"/><Relationship Id="rId47" Type="http://schemas.openxmlformats.org/officeDocument/2006/relationships/customXml" Target="../ink/ink989.xml"/><Relationship Id="rId68" Type="http://schemas.openxmlformats.org/officeDocument/2006/relationships/image" Target="../media/image933.png"/><Relationship Id="rId89" Type="http://schemas.openxmlformats.org/officeDocument/2006/relationships/customXml" Target="../ink/ink1010.xml"/><Relationship Id="rId112" Type="http://schemas.openxmlformats.org/officeDocument/2006/relationships/image" Target="../media/image955.png"/><Relationship Id="rId133" Type="http://schemas.openxmlformats.org/officeDocument/2006/relationships/customXml" Target="../ink/ink1032.xml"/><Relationship Id="rId154" Type="http://schemas.openxmlformats.org/officeDocument/2006/relationships/image" Target="../media/image975.png"/><Relationship Id="rId175" Type="http://schemas.openxmlformats.org/officeDocument/2006/relationships/image" Target="../media/image985.png"/><Relationship Id="rId196" Type="http://schemas.openxmlformats.org/officeDocument/2006/relationships/customXml" Target="../ink/ink1064.xml"/><Relationship Id="rId200" Type="http://schemas.openxmlformats.org/officeDocument/2006/relationships/customXml" Target="../ink/ink1066.xml"/><Relationship Id="rId16" Type="http://schemas.openxmlformats.org/officeDocument/2006/relationships/image" Target="../media/image907.png"/><Relationship Id="rId37" Type="http://schemas.openxmlformats.org/officeDocument/2006/relationships/customXml" Target="../ink/ink984.xml"/><Relationship Id="rId58" Type="http://schemas.openxmlformats.org/officeDocument/2006/relationships/image" Target="../media/image928.png"/><Relationship Id="rId79" Type="http://schemas.openxmlformats.org/officeDocument/2006/relationships/customXml" Target="../ink/ink1005.xml"/><Relationship Id="rId102" Type="http://schemas.openxmlformats.org/officeDocument/2006/relationships/image" Target="../media/image950.png"/><Relationship Id="rId123" Type="http://schemas.openxmlformats.org/officeDocument/2006/relationships/customXml" Target="../ink/ink1027.xml"/><Relationship Id="rId144" Type="http://schemas.openxmlformats.org/officeDocument/2006/relationships/image" Target="../media/image971.png"/><Relationship Id="rId90" Type="http://schemas.openxmlformats.org/officeDocument/2006/relationships/image" Target="../media/image944.png"/><Relationship Id="rId165" Type="http://schemas.openxmlformats.org/officeDocument/2006/relationships/image" Target="../media/image980.png"/><Relationship Id="rId186" Type="http://schemas.openxmlformats.org/officeDocument/2006/relationships/customXml" Target="../ink/ink1059.xml"/><Relationship Id="rId211" Type="http://schemas.openxmlformats.org/officeDocument/2006/relationships/image" Target="../media/image1003.png"/><Relationship Id="rId27" Type="http://schemas.openxmlformats.org/officeDocument/2006/relationships/customXml" Target="../ink/ink979.xml"/><Relationship Id="rId48" Type="http://schemas.openxmlformats.org/officeDocument/2006/relationships/image" Target="../media/image923.png"/><Relationship Id="rId69" Type="http://schemas.openxmlformats.org/officeDocument/2006/relationships/customXml" Target="../ink/ink1000.xml"/><Relationship Id="rId113" Type="http://schemas.openxmlformats.org/officeDocument/2006/relationships/customXml" Target="../ink/ink1022.xml"/><Relationship Id="rId134" Type="http://schemas.openxmlformats.org/officeDocument/2006/relationships/image" Target="../media/image966.png"/><Relationship Id="rId80" Type="http://schemas.openxmlformats.org/officeDocument/2006/relationships/image" Target="../media/image939.png"/><Relationship Id="rId155" Type="http://schemas.openxmlformats.org/officeDocument/2006/relationships/customXml" Target="../ink/ink1043.xml"/><Relationship Id="rId176" Type="http://schemas.openxmlformats.org/officeDocument/2006/relationships/customXml" Target="../ink/ink1054.xml"/><Relationship Id="rId197" Type="http://schemas.openxmlformats.org/officeDocument/2006/relationships/image" Target="../media/image996.png"/><Relationship Id="rId201" Type="http://schemas.openxmlformats.org/officeDocument/2006/relationships/image" Target="../media/image998.png"/><Relationship Id="rId17" Type="http://schemas.openxmlformats.org/officeDocument/2006/relationships/customXml" Target="../ink/ink974.xml"/><Relationship Id="rId38" Type="http://schemas.openxmlformats.org/officeDocument/2006/relationships/image" Target="../media/image918.png"/><Relationship Id="rId59" Type="http://schemas.openxmlformats.org/officeDocument/2006/relationships/customXml" Target="../ink/ink995.xml"/><Relationship Id="rId103" Type="http://schemas.openxmlformats.org/officeDocument/2006/relationships/customXml" Target="../ink/ink1017.xml"/><Relationship Id="rId124" Type="http://schemas.openxmlformats.org/officeDocument/2006/relationships/image" Target="../media/image961.png"/><Relationship Id="rId70" Type="http://schemas.openxmlformats.org/officeDocument/2006/relationships/image" Target="../media/image934.png"/><Relationship Id="rId91" Type="http://schemas.openxmlformats.org/officeDocument/2006/relationships/customXml" Target="../ink/ink1011.xml"/><Relationship Id="rId145" Type="http://schemas.openxmlformats.org/officeDocument/2006/relationships/customXml" Target="../ink/ink1038.xml"/><Relationship Id="rId166" Type="http://schemas.openxmlformats.org/officeDocument/2006/relationships/customXml" Target="../ink/ink1049.xml"/><Relationship Id="rId187" Type="http://schemas.openxmlformats.org/officeDocument/2006/relationships/image" Target="../media/image991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13.png"/><Relationship Id="rId49" Type="http://schemas.openxmlformats.org/officeDocument/2006/relationships/customXml" Target="../ink/ink990.xml"/><Relationship Id="rId114" Type="http://schemas.openxmlformats.org/officeDocument/2006/relationships/image" Target="../media/image956.png"/><Relationship Id="rId60" Type="http://schemas.openxmlformats.org/officeDocument/2006/relationships/image" Target="../media/image929.png"/><Relationship Id="rId81" Type="http://schemas.openxmlformats.org/officeDocument/2006/relationships/customXml" Target="../ink/ink1006.xml"/><Relationship Id="rId135" Type="http://schemas.openxmlformats.org/officeDocument/2006/relationships/customXml" Target="../ink/ink1033.xml"/><Relationship Id="rId156" Type="http://schemas.openxmlformats.org/officeDocument/2006/relationships/image" Target="../media/image976.png"/><Relationship Id="rId177" Type="http://schemas.openxmlformats.org/officeDocument/2006/relationships/image" Target="../media/image986.png"/><Relationship Id="rId198" Type="http://schemas.openxmlformats.org/officeDocument/2006/relationships/customXml" Target="../ink/ink1065.xml"/><Relationship Id="rId202" Type="http://schemas.openxmlformats.org/officeDocument/2006/relationships/customXml" Target="../ink/ink1067.xml"/><Relationship Id="rId18" Type="http://schemas.openxmlformats.org/officeDocument/2006/relationships/image" Target="../media/image908.png"/><Relationship Id="rId39" Type="http://schemas.openxmlformats.org/officeDocument/2006/relationships/customXml" Target="../ink/ink985.xml"/><Relationship Id="rId50" Type="http://schemas.openxmlformats.org/officeDocument/2006/relationships/image" Target="../media/image924.png"/><Relationship Id="rId104" Type="http://schemas.openxmlformats.org/officeDocument/2006/relationships/image" Target="../media/image951.png"/><Relationship Id="rId125" Type="http://schemas.openxmlformats.org/officeDocument/2006/relationships/customXml" Target="../ink/ink1028.xml"/><Relationship Id="rId146" Type="http://schemas.openxmlformats.org/officeDocument/2006/relationships/image" Target="../media/image675.png"/><Relationship Id="rId167" Type="http://schemas.openxmlformats.org/officeDocument/2006/relationships/image" Target="../media/image981.png"/><Relationship Id="rId188" Type="http://schemas.openxmlformats.org/officeDocument/2006/relationships/customXml" Target="../ink/ink1060.xml"/><Relationship Id="rId71" Type="http://schemas.openxmlformats.org/officeDocument/2006/relationships/customXml" Target="../ink/ink1001.xml"/><Relationship Id="rId92" Type="http://schemas.openxmlformats.org/officeDocument/2006/relationships/image" Target="../media/image945.png"/><Relationship Id="rId2" Type="http://schemas.openxmlformats.org/officeDocument/2006/relationships/image" Target="../media/image1.emf"/><Relationship Id="rId29" Type="http://schemas.openxmlformats.org/officeDocument/2006/relationships/customXml" Target="../ink/ink980.xml"/><Relationship Id="rId40" Type="http://schemas.openxmlformats.org/officeDocument/2006/relationships/image" Target="../media/image919.png"/><Relationship Id="rId115" Type="http://schemas.openxmlformats.org/officeDocument/2006/relationships/customXml" Target="../ink/ink1023.xml"/><Relationship Id="rId136" Type="http://schemas.openxmlformats.org/officeDocument/2006/relationships/image" Target="../media/image967.png"/><Relationship Id="rId157" Type="http://schemas.openxmlformats.org/officeDocument/2006/relationships/customXml" Target="../ink/ink1044.xml"/><Relationship Id="rId178" Type="http://schemas.openxmlformats.org/officeDocument/2006/relationships/customXml" Target="../ink/ink105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9.png"/><Relationship Id="rId299" Type="http://schemas.openxmlformats.org/officeDocument/2006/relationships/image" Target="../media/image1148.png"/><Relationship Id="rId21" Type="http://schemas.openxmlformats.org/officeDocument/2006/relationships/image" Target="../media/image1013.png"/><Relationship Id="rId63" Type="http://schemas.openxmlformats.org/officeDocument/2006/relationships/image" Target="../media/image1034.png"/><Relationship Id="rId159" Type="http://schemas.openxmlformats.org/officeDocument/2006/relationships/image" Target="../media/image1079.png"/><Relationship Id="rId324" Type="http://schemas.openxmlformats.org/officeDocument/2006/relationships/customXml" Target="../ink/ink1235.xml"/><Relationship Id="rId366" Type="http://schemas.openxmlformats.org/officeDocument/2006/relationships/customXml" Target="../ink/ink1256.xml"/><Relationship Id="rId170" Type="http://schemas.openxmlformats.org/officeDocument/2006/relationships/customXml" Target="../ink/ink1157.xml"/><Relationship Id="rId226" Type="http://schemas.openxmlformats.org/officeDocument/2006/relationships/image" Target="../media/image1112.png"/><Relationship Id="rId268" Type="http://schemas.openxmlformats.org/officeDocument/2006/relationships/image" Target="../media/image1133.png"/><Relationship Id="rId32" Type="http://schemas.openxmlformats.org/officeDocument/2006/relationships/customXml" Target="../ink/ink1087.xml"/><Relationship Id="rId74" Type="http://schemas.openxmlformats.org/officeDocument/2006/relationships/customXml" Target="../ink/ink1108.xml"/><Relationship Id="rId128" Type="http://schemas.openxmlformats.org/officeDocument/2006/relationships/customXml" Target="../ink/ink1136.xml"/><Relationship Id="rId335" Type="http://schemas.openxmlformats.org/officeDocument/2006/relationships/image" Target="../media/image1166.png"/><Relationship Id="rId377" Type="http://schemas.openxmlformats.org/officeDocument/2006/relationships/image" Target="../media/image1187.png"/><Relationship Id="rId5" Type="http://schemas.openxmlformats.org/officeDocument/2006/relationships/image" Target="../media/image1005.png"/><Relationship Id="rId181" Type="http://schemas.openxmlformats.org/officeDocument/2006/relationships/image" Target="../media/image1090.png"/><Relationship Id="rId237" Type="http://schemas.openxmlformats.org/officeDocument/2006/relationships/customXml" Target="../ink/ink1191.xml"/><Relationship Id="rId402" Type="http://schemas.openxmlformats.org/officeDocument/2006/relationships/image" Target="../media/image1199.png"/><Relationship Id="rId279" Type="http://schemas.openxmlformats.org/officeDocument/2006/relationships/image" Target="../media/image1138.png"/><Relationship Id="rId43" Type="http://schemas.openxmlformats.org/officeDocument/2006/relationships/image" Target="../media/image1024.png"/><Relationship Id="rId139" Type="http://schemas.openxmlformats.org/officeDocument/2006/relationships/image" Target="../media/image1070.png"/><Relationship Id="rId290" Type="http://schemas.openxmlformats.org/officeDocument/2006/relationships/customXml" Target="../ink/ink1218.xml"/><Relationship Id="rId304" Type="http://schemas.openxmlformats.org/officeDocument/2006/relationships/customXml" Target="../ink/ink1225.xml"/><Relationship Id="rId346" Type="http://schemas.openxmlformats.org/officeDocument/2006/relationships/customXml" Target="../ink/ink1246.xml"/><Relationship Id="rId388" Type="http://schemas.openxmlformats.org/officeDocument/2006/relationships/customXml" Target="../ink/ink1267.xml"/><Relationship Id="rId85" Type="http://schemas.openxmlformats.org/officeDocument/2006/relationships/image" Target="../media/image1044.png"/><Relationship Id="rId150" Type="http://schemas.openxmlformats.org/officeDocument/2006/relationships/customXml" Target="../ink/ink1147.xml"/><Relationship Id="rId192" Type="http://schemas.openxmlformats.org/officeDocument/2006/relationships/image" Target="../media/image1095.png"/><Relationship Id="rId206" Type="http://schemas.openxmlformats.org/officeDocument/2006/relationships/image" Target="../media/image1102.png"/><Relationship Id="rId248" Type="http://schemas.openxmlformats.org/officeDocument/2006/relationships/image" Target="../media/image1123.png"/><Relationship Id="rId12" Type="http://schemas.openxmlformats.org/officeDocument/2006/relationships/customXml" Target="../ink/ink1077.xml"/><Relationship Id="rId108" Type="http://schemas.openxmlformats.org/officeDocument/2006/relationships/customXml" Target="../ink/ink1126.xml"/><Relationship Id="rId315" Type="http://schemas.openxmlformats.org/officeDocument/2006/relationships/image" Target="../media/image1156.png"/><Relationship Id="rId357" Type="http://schemas.openxmlformats.org/officeDocument/2006/relationships/image" Target="../media/image1177.png"/><Relationship Id="rId54" Type="http://schemas.openxmlformats.org/officeDocument/2006/relationships/customXml" Target="../ink/ink1098.xml"/><Relationship Id="rId96" Type="http://schemas.openxmlformats.org/officeDocument/2006/relationships/image" Target="../media/image1049.png"/><Relationship Id="rId161" Type="http://schemas.openxmlformats.org/officeDocument/2006/relationships/image" Target="../media/image1080.png"/><Relationship Id="rId217" Type="http://schemas.openxmlformats.org/officeDocument/2006/relationships/customXml" Target="../ink/ink1181.xml"/><Relationship Id="rId399" Type="http://schemas.openxmlformats.org/officeDocument/2006/relationships/customXml" Target="../ink/ink1273.xml"/><Relationship Id="rId259" Type="http://schemas.openxmlformats.org/officeDocument/2006/relationships/customXml" Target="../ink/ink1202.xml"/><Relationship Id="rId23" Type="http://schemas.openxmlformats.org/officeDocument/2006/relationships/image" Target="../media/image1014.png"/><Relationship Id="rId119" Type="http://schemas.openxmlformats.org/officeDocument/2006/relationships/image" Target="../media/image1060.png"/><Relationship Id="rId270" Type="http://schemas.openxmlformats.org/officeDocument/2006/relationships/customXml" Target="../ink/ink1208.xml"/><Relationship Id="rId326" Type="http://schemas.openxmlformats.org/officeDocument/2006/relationships/customXml" Target="../ink/ink1236.xml"/><Relationship Id="rId65" Type="http://schemas.openxmlformats.org/officeDocument/2006/relationships/image" Target="../media/image1035.png"/><Relationship Id="rId130" Type="http://schemas.openxmlformats.org/officeDocument/2006/relationships/customXml" Target="../ink/ink1137.xml"/><Relationship Id="rId368" Type="http://schemas.openxmlformats.org/officeDocument/2006/relationships/customXml" Target="../ink/ink1257.xml"/><Relationship Id="rId172" Type="http://schemas.openxmlformats.org/officeDocument/2006/relationships/customXml" Target="../ink/ink1158.xml"/><Relationship Id="rId228" Type="http://schemas.openxmlformats.org/officeDocument/2006/relationships/image" Target="../media/image1113.png"/><Relationship Id="rId281" Type="http://schemas.openxmlformats.org/officeDocument/2006/relationships/image" Target="../media/image1139.png"/><Relationship Id="rId337" Type="http://schemas.openxmlformats.org/officeDocument/2006/relationships/image" Target="../media/image1167.png"/><Relationship Id="rId34" Type="http://schemas.openxmlformats.org/officeDocument/2006/relationships/customXml" Target="../ink/ink1088.xml"/><Relationship Id="rId76" Type="http://schemas.openxmlformats.org/officeDocument/2006/relationships/customXml" Target="../ink/ink1109.xml"/><Relationship Id="rId141" Type="http://schemas.openxmlformats.org/officeDocument/2006/relationships/image" Target="../media/image1071.png"/><Relationship Id="rId379" Type="http://schemas.openxmlformats.org/officeDocument/2006/relationships/image" Target="../media/image1188.png"/><Relationship Id="rId7" Type="http://schemas.openxmlformats.org/officeDocument/2006/relationships/image" Target="../media/image1006.png"/><Relationship Id="rId183" Type="http://schemas.openxmlformats.org/officeDocument/2006/relationships/image" Target="../media/image1091.png"/><Relationship Id="rId239" Type="http://schemas.openxmlformats.org/officeDocument/2006/relationships/customXml" Target="../ink/ink1192.xml"/><Relationship Id="rId390" Type="http://schemas.openxmlformats.org/officeDocument/2006/relationships/customXml" Target="../ink/ink1268.xml"/><Relationship Id="rId404" Type="http://schemas.openxmlformats.org/officeDocument/2006/relationships/image" Target="../media/image1200.png"/><Relationship Id="rId250" Type="http://schemas.openxmlformats.org/officeDocument/2006/relationships/image" Target="../media/image1124.png"/><Relationship Id="rId292" Type="http://schemas.openxmlformats.org/officeDocument/2006/relationships/customXml" Target="../ink/ink1219.xml"/><Relationship Id="rId306" Type="http://schemas.openxmlformats.org/officeDocument/2006/relationships/customXml" Target="../ink/ink1226.xml"/><Relationship Id="rId45" Type="http://schemas.openxmlformats.org/officeDocument/2006/relationships/image" Target="../media/image1025.png"/><Relationship Id="rId87" Type="http://schemas.openxmlformats.org/officeDocument/2006/relationships/customXml" Target="../ink/ink1115.xml"/><Relationship Id="rId110" Type="http://schemas.openxmlformats.org/officeDocument/2006/relationships/customXml" Target="../ink/ink1127.xml"/><Relationship Id="rId348" Type="http://schemas.openxmlformats.org/officeDocument/2006/relationships/customXml" Target="../ink/ink1247.xml"/><Relationship Id="rId152" Type="http://schemas.openxmlformats.org/officeDocument/2006/relationships/customXml" Target="../ink/ink1148.xml"/><Relationship Id="rId194" Type="http://schemas.openxmlformats.org/officeDocument/2006/relationships/image" Target="../media/image1096.png"/><Relationship Id="rId208" Type="http://schemas.openxmlformats.org/officeDocument/2006/relationships/image" Target="../media/image1103.png"/><Relationship Id="rId261" Type="http://schemas.openxmlformats.org/officeDocument/2006/relationships/customXml" Target="../ink/ink1203.xml"/><Relationship Id="rId14" Type="http://schemas.openxmlformats.org/officeDocument/2006/relationships/customXml" Target="../ink/ink1078.xml"/><Relationship Id="rId56" Type="http://schemas.openxmlformats.org/officeDocument/2006/relationships/customXml" Target="../ink/ink1099.xml"/><Relationship Id="rId317" Type="http://schemas.openxmlformats.org/officeDocument/2006/relationships/image" Target="../media/image1157.png"/><Relationship Id="rId359" Type="http://schemas.openxmlformats.org/officeDocument/2006/relationships/image" Target="../media/image1178.png"/><Relationship Id="rId98" Type="http://schemas.openxmlformats.org/officeDocument/2006/relationships/customXml" Target="../ink/ink1121.xml"/><Relationship Id="rId121" Type="http://schemas.openxmlformats.org/officeDocument/2006/relationships/image" Target="../media/image1061.png"/><Relationship Id="rId163" Type="http://schemas.openxmlformats.org/officeDocument/2006/relationships/image" Target="../media/image1081.png"/><Relationship Id="rId219" Type="http://schemas.openxmlformats.org/officeDocument/2006/relationships/customXml" Target="../ink/ink1182.xml"/><Relationship Id="rId370" Type="http://schemas.openxmlformats.org/officeDocument/2006/relationships/customXml" Target="../ink/ink1258.xml"/><Relationship Id="rId230" Type="http://schemas.openxmlformats.org/officeDocument/2006/relationships/image" Target="../media/image1114.png"/><Relationship Id="rId25" Type="http://schemas.openxmlformats.org/officeDocument/2006/relationships/image" Target="../media/image1015.png"/><Relationship Id="rId67" Type="http://schemas.openxmlformats.org/officeDocument/2006/relationships/image" Target="../media/image1036.png"/><Relationship Id="rId272" Type="http://schemas.openxmlformats.org/officeDocument/2006/relationships/customXml" Target="../ink/ink1209.xml"/><Relationship Id="rId328" Type="http://schemas.openxmlformats.org/officeDocument/2006/relationships/customXml" Target="../ink/ink1237.xml"/><Relationship Id="rId132" Type="http://schemas.openxmlformats.org/officeDocument/2006/relationships/customXml" Target="../ink/ink1138.xml"/><Relationship Id="rId174" Type="http://schemas.openxmlformats.org/officeDocument/2006/relationships/customXml" Target="../ink/ink1159.xml"/><Relationship Id="rId381" Type="http://schemas.openxmlformats.org/officeDocument/2006/relationships/image" Target="../media/image1189.png"/><Relationship Id="rId241" Type="http://schemas.openxmlformats.org/officeDocument/2006/relationships/customXml" Target="../ink/ink1193.xml"/><Relationship Id="rId36" Type="http://schemas.openxmlformats.org/officeDocument/2006/relationships/customXml" Target="../ink/ink1089.xml"/><Relationship Id="rId283" Type="http://schemas.openxmlformats.org/officeDocument/2006/relationships/image" Target="../media/image1140.png"/><Relationship Id="rId339" Type="http://schemas.openxmlformats.org/officeDocument/2006/relationships/image" Target="../media/image1168.png"/><Relationship Id="rId78" Type="http://schemas.openxmlformats.org/officeDocument/2006/relationships/customXml" Target="../ink/ink1110.xml"/><Relationship Id="rId101" Type="http://schemas.openxmlformats.org/officeDocument/2006/relationships/image" Target="../media/image1051.png"/><Relationship Id="rId143" Type="http://schemas.openxmlformats.org/officeDocument/2006/relationships/image" Target="../media/image1072.png"/><Relationship Id="rId185" Type="http://schemas.openxmlformats.org/officeDocument/2006/relationships/image" Target="../media/image1092.png"/><Relationship Id="rId350" Type="http://schemas.openxmlformats.org/officeDocument/2006/relationships/customXml" Target="../ink/ink1248.xml"/><Relationship Id="rId406" Type="http://schemas.openxmlformats.org/officeDocument/2006/relationships/image" Target="../media/image1201.png"/><Relationship Id="rId9" Type="http://schemas.openxmlformats.org/officeDocument/2006/relationships/image" Target="../media/image1007.png"/><Relationship Id="rId210" Type="http://schemas.openxmlformats.org/officeDocument/2006/relationships/image" Target="../media/image1104.png"/><Relationship Id="rId392" Type="http://schemas.openxmlformats.org/officeDocument/2006/relationships/customXml" Target="../ink/ink1269.xml"/><Relationship Id="rId252" Type="http://schemas.openxmlformats.org/officeDocument/2006/relationships/image" Target="../media/image1125.png"/><Relationship Id="rId294" Type="http://schemas.openxmlformats.org/officeDocument/2006/relationships/customXml" Target="../ink/ink1220.xml"/><Relationship Id="rId308" Type="http://schemas.openxmlformats.org/officeDocument/2006/relationships/customXml" Target="../ink/ink1227.xml"/><Relationship Id="rId47" Type="http://schemas.openxmlformats.org/officeDocument/2006/relationships/image" Target="../media/image1026.png"/><Relationship Id="rId89" Type="http://schemas.openxmlformats.org/officeDocument/2006/relationships/customXml" Target="../ink/ink1116.xml"/><Relationship Id="rId112" Type="http://schemas.openxmlformats.org/officeDocument/2006/relationships/customXml" Target="../ink/ink1128.xml"/><Relationship Id="rId154" Type="http://schemas.openxmlformats.org/officeDocument/2006/relationships/customXml" Target="../ink/ink1149.xml"/><Relationship Id="rId361" Type="http://schemas.openxmlformats.org/officeDocument/2006/relationships/image" Target="../media/image1179.png"/><Relationship Id="rId196" Type="http://schemas.openxmlformats.org/officeDocument/2006/relationships/image" Target="../media/image1097.png"/><Relationship Id="rId16" Type="http://schemas.openxmlformats.org/officeDocument/2006/relationships/customXml" Target="../ink/ink1079.xml"/><Relationship Id="rId221" Type="http://schemas.openxmlformats.org/officeDocument/2006/relationships/customXml" Target="../ink/ink1183.xml"/><Relationship Id="rId263" Type="http://schemas.openxmlformats.org/officeDocument/2006/relationships/customXml" Target="../ink/ink1204.xml"/><Relationship Id="rId319" Type="http://schemas.openxmlformats.org/officeDocument/2006/relationships/image" Target="../media/image1158.png"/><Relationship Id="rId58" Type="http://schemas.openxmlformats.org/officeDocument/2006/relationships/customXml" Target="../ink/ink1100.xml"/><Relationship Id="rId123" Type="http://schemas.openxmlformats.org/officeDocument/2006/relationships/image" Target="../media/image1062.png"/><Relationship Id="rId330" Type="http://schemas.openxmlformats.org/officeDocument/2006/relationships/customXml" Target="../ink/ink1238.xml"/><Relationship Id="rId165" Type="http://schemas.openxmlformats.org/officeDocument/2006/relationships/image" Target="../media/image1082.png"/><Relationship Id="rId372" Type="http://schemas.openxmlformats.org/officeDocument/2006/relationships/customXml" Target="../ink/ink1259.xml"/><Relationship Id="rId211" Type="http://schemas.openxmlformats.org/officeDocument/2006/relationships/customXml" Target="../ink/ink1178.xml"/><Relationship Id="rId232" Type="http://schemas.openxmlformats.org/officeDocument/2006/relationships/image" Target="../media/image1115.png"/><Relationship Id="rId253" Type="http://schemas.openxmlformats.org/officeDocument/2006/relationships/customXml" Target="../ink/ink1199.xml"/><Relationship Id="rId274" Type="http://schemas.openxmlformats.org/officeDocument/2006/relationships/customXml" Target="../ink/ink1210.xml"/><Relationship Id="rId295" Type="http://schemas.openxmlformats.org/officeDocument/2006/relationships/image" Target="../media/image1146.png"/><Relationship Id="rId309" Type="http://schemas.openxmlformats.org/officeDocument/2006/relationships/image" Target="../media/image1153.png"/><Relationship Id="rId27" Type="http://schemas.openxmlformats.org/officeDocument/2006/relationships/image" Target="../media/image1016.png"/><Relationship Id="rId48" Type="http://schemas.openxmlformats.org/officeDocument/2006/relationships/customXml" Target="../ink/ink1095.xml"/><Relationship Id="rId69" Type="http://schemas.openxmlformats.org/officeDocument/2006/relationships/image" Target="../media/image1037.png"/><Relationship Id="rId113" Type="http://schemas.openxmlformats.org/officeDocument/2006/relationships/image" Target="../media/image1057.png"/><Relationship Id="rId134" Type="http://schemas.openxmlformats.org/officeDocument/2006/relationships/customXml" Target="../ink/ink1139.xml"/><Relationship Id="rId320" Type="http://schemas.openxmlformats.org/officeDocument/2006/relationships/customXml" Target="../ink/ink1233.xml"/><Relationship Id="rId80" Type="http://schemas.openxmlformats.org/officeDocument/2006/relationships/customXml" Target="../ink/ink1111.xml"/><Relationship Id="rId155" Type="http://schemas.openxmlformats.org/officeDocument/2006/relationships/image" Target="../media/image1077.png"/><Relationship Id="rId176" Type="http://schemas.openxmlformats.org/officeDocument/2006/relationships/customXml" Target="../ink/ink1160.xml"/><Relationship Id="rId197" Type="http://schemas.openxmlformats.org/officeDocument/2006/relationships/customXml" Target="../ink/ink1171.xml"/><Relationship Id="rId341" Type="http://schemas.openxmlformats.org/officeDocument/2006/relationships/image" Target="../media/image1169.png"/><Relationship Id="rId362" Type="http://schemas.openxmlformats.org/officeDocument/2006/relationships/customXml" Target="../ink/ink1254.xml"/><Relationship Id="rId383" Type="http://schemas.openxmlformats.org/officeDocument/2006/relationships/image" Target="../media/image1190.png"/><Relationship Id="rId201" Type="http://schemas.openxmlformats.org/officeDocument/2006/relationships/customXml" Target="../ink/ink1173.xml"/><Relationship Id="rId222" Type="http://schemas.openxmlformats.org/officeDocument/2006/relationships/image" Target="../media/image1110.png"/><Relationship Id="rId243" Type="http://schemas.openxmlformats.org/officeDocument/2006/relationships/customXml" Target="../ink/ink1194.xml"/><Relationship Id="rId264" Type="http://schemas.openxmlformats.org/officeDocument/2006/relationships/image" Target="../media/image1131.png"/><Relationship Id="rId285" Type="http://schemas.openxmlformats.org/officeDocument/2006/relationships/image" Target="../media/image1141.png"/><Relationship Id="rId17" Type="http://schemas.openxmlformats.org/officeDocument/2006/relationships/image" Target="../media/image1011.png"/><Relationship Id="rId38" Type="http://schemas.openxmlformats.org/officeDocument/2006/relationships/customXml" Target="../ink/ink1090.xml"/><Relationship Id="rId59" Type="http://schemas.openxmlformats.org/officeDocument/2006/relationships/image" Target="../media/image1032.png"/><Relationship Id="rId103" Type="http://schemas.openxmlformats.org/officeDocument/2006/relationships/image" Target="../media/image1052.png"/><Relationship Id="rId124" Type="http://schemas.openxmlformats.org/officeDocument/2006/relationships/customXml" Target="../ink/ink1134.xml"/><Relationship Id="rId310" Type="http://schemas.openxmlformats.org/officeDocument/2006/relationships/customXml" Target="../ink/ink1228.xml"/><Relationship Id="rId70" Type="http://schemas.openxmlformats.org/officeDocument/2006/relationships/customXml" Target="../ink/ink1106.xml"/><Relationship Id="rId91" Type="http://schemas.openxmlformats.org/officeDocument/2006/relationships/customXml" Target="../ink/ink1117.xml"/><Relationship Id="rId145" Type="http://schemas.openxmlformats.org/officeDocument/2006/relationships/image" Target="../media/image1073.png"/><Relationship Id="rId166" Type="http://schemas.openxmlformats.org/officeDocument/2006/relationships/customXml" Target="../ink/ink1155.xml"/><Relationship Id="rId187" Type="http://schemas.openxmlformats.org/officeDocument/2006/relationships/image" Target="../media/image1093.png"/><Relationship Id="rId331" Type="http://schemas.openxmlformats.org/officeDocument/2006/relationships/image" Target="../media/image1164.png"/><Relationship Id="rId352" Type="http://schemas.openxmlformats.org/officeDocument/2006/relationships/customXml" Target="../ink/ink1249.xml"/><Relationship Id="rId373" Type="http://schemas.openxmlformats.org/officeDocument/2006/relationships/image" Target="../media/image1185.png"/><Relationship Id="rId394" Type="http://schemas.openxmlformats.org/officeDocument/2006/relationships/customXml" Target="../ink/ink1270.xml"/><Relationship Id="rId408" Type="http://schemas.openxmlformats.org/officeDocument/2006/relationships/image" Target="../media/image120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05.png"/><Relationship Id="rId233" Type="http://schemas.openxmlformats.org/officeDocument/2006/relationships/customXml" Target="../ink/ink1189.xml"/><Relationship Id="rId254" Type="http://schemas.openxmlformats.org/officeDocument/2006/relationships/image" Target="../media/image1126.png"/><Relationship Id="rId28" Type="http://schemas.openxmlformats.org/officeDocument/2006/relationships/customXml" Target="../ink/ink1085.xml"/><Relationship Id="rId49" Type="http://schemas.openxmlformats.org/officeDocument/2006/relationships/image" Target="../media/image1027.png"/><Relationship Id="rId114" Type="http://schemas.openxmlformats.org/officeDocument/2006/relationships/customXml" Target="../ink/ink1129.xml"/><Relationship Id="rId275" Type="http://schemas.openxmlformats.org/officeDocument/2006/relationships/image" Target="../media/image1136.png"/><Relationship Id="rId296" Type="http://schemas.openxmlformats.org/officeDocument/2006/relationships/customXml" Target="../ink/ink1221.xml"/><Relationship Id="rId300" Type="http://schemas.openxmlformats.org/officeDocument/2006/relationships/customXml" Target="../ink/ink1223.xml"/><Relationship Id="rId60" Type="http://schemas.openxmlformats.org/officeDocument/2006/relationships/customXml" Target="../ink/ink1101.xml"/><Relationship Id="rId81" Type="http://schemas.openxmlformats.org/officeDocument/2006/relationships/image" Target="../media/image1042.png"/><Relationship Id="rId135" Type="http://schemas.openxmlformats.org/officeDocument/2006/relationships/image" Target="../media/image1068.png"/><Relationship Id="rId156" Type="http://schemas.openxmlformats.org/officeDocument/2006/relationships/customXml" Target="../ink/ink1150.xml"/><Relationship Id="rId177" Type="http://schemas.openxmlformats.org/officeDocument/2006/relationships/image" Target="../media/image1088.png"/><Relationship Id="rId198" Type="http://schemas.openxmlformats.org/officeDocument/2006/relationships/image" Target="../media/image1098.png"/><Relationship Id="rId321" Type="http://schemas.openxmlformats.org/officeDocument/2006/relationships/image" Target="../media/image1159.png"/><Relationship Id="rId342" Type="http://schemas.openxmlformats.org/officeDocument/2006/relationships/customXml" Target="../ink/ink1244.xml"/><Relationship Id="rId363" Type="http://schemas.openxmlformats.org/officeDocument/2006/relationships/image" Target="../media/image1180.png"/><Relationship Id="rId384" Type="http://schemas.openxmlformats.org/officeDocument/2006/relationships/customXml" Target="../ink/ink1265.xml"/><Relationship Id="rId202" Type="http://schemas.openxmlformats.org/officeDocument/2006/relationships/image" Target="../media/image1100.png"/><Relationship Id="rId223" Type="http://schemas.openxmlformats.org/officeDocument/2006/relationships/customXml" Target="../ink/ink1184.xml"/><Relationship Id="rId244" Type="http://schemas.openxmlformats.org/officeDocument/2006/relationships/image" Target="../media/image1121.png"/><Relationship Id="rId18" Type="http://schemas.openxmlformats.org/officeDocument/2006/relationships/customXml" Target="../ink/ink1080.xml"/><Relationship Id="rId39" Type="http://schemas.openxmlformats.org/officeDocument/2006/relationships/image" Target="../media/image1022.png"/><Relationship Id="rId265" Type="http://schemas.openxmlformats.org/officeDocument/2006/relationships/customXml" Target="../ink/ink1205.xml"/><Relationship Id="rId286" Type="http://schemas.openxmlformats.org/officeDocument/2006/relationships/customXml" Target="../ink/ink1216.xml"/><Relationship Id="rId50" Type="http://schemas.openxmlformats.org/officeDocument/2006/relationships/customXml" Target="../ink/ink1096.xml"/><Relationship Id="rId104" Type="http://schemas.openxmlformats.org/officeDocument/2006/relationships/customXml" Target="../ink/ink1124.xml"/><Relationship Id="rId125" Type="http://schemas.openxmlformats.org/officeDocument/2006/relationships/image" Target="../media/image1063.png"/><Relationship Id="rId146" Type="http://schemas.openxmlformats.org/officeDocument/2006/relationships/customXml" Target="../ink/ink1145.xml"/><Relationship Id="rId167" Type="http://schemas.openxmlformats.org/officeDocument/2006/relationships/image" Target="../media/image1083.png"/><Relationship Id="rId188" Type="http://schemas.openxmlformats.org/officeDocument/2006/relationships/customXml" Target="../ink/ink1166.xml"/><Relationship Id="rId311" Type="http://schemas.openxmlformats.org/officeDocument/2006/relationships/image" Target="../media/image1154.png"/><Relationship Id="rId332" Type="http://schemas.openxmlformats.org/officeDocument/2006/relationships/customXml" Target="../ink/ink1239.xml"/><Relationship Id="rId353" Type="http://schemas.openxmlformats.org/officeDocument/2006/relationships/image" Target="../media/image1175.png"/><Relationship Id="rId374" Type="http://schemas.openxmlformats.org/officeDocument/2006/relationships/customXml" Target="../ink/ink1260.xml"/><Relationship Id="rId395" Type="http://schemas.openxmlformats.org/officeDocument/2006/relationships/image" Target="../media/image1196.png"/><Relationship Id="rId71" Type="http://schemas.openxmlformats.org/officeDocument/2006/relationships/image" Target="../media/image1038.png"/><Relationship Id="rId92" Type="http://schemas.openxmlformats.org/officeDocument/2006/relationships/image" Target="../media/image1047.png"/><Relationship Id="rId213" Type="http://schemas.openxmlformats.org/officeDocument/2006/relationships/customXml" Target="../ink/ink1179.xml"/><Relationship Id="rId234" Type="http://schemas.openxmlformats.org/officeDocument/2006/relationships/image" Target="../media/image1116.png"/><Relationship Id="rId2" Type="http://schemas.openxmlformats.org/officeDocument/2006/relationships/customXml" Target="../ink/ink1072.xml"/><Relationship Id="rId29" Type="http://schemas.openxmlformats.org/officeDocument/2006/relationships/image" Target="../media/image1017.png"/><Relationship Id="rId255" Type="http://schemas.openxmlformats.org/officeDocument/2006/relationships/customXml" Target="../ink/ink1200.xml"/><Relationship Id="rId276" Type="http://schemas.openxmlformats.org/officeDocument/2006/relationships/customXml" Target="../ink/ink1211.xml"/><Relationship Id="rId297" Type="http://schemas.openxmlformats.org/officeDocument/2006/relationships/image" Target="../media/image1147.png"/><Relationship Id="rId40" Type="http://schemas.openxmlformats.org/officeDocument/2006/relationships/customXml" Target="../ink/ink1091.xml"/><Relationship Id="rId115" Type="http://schemas.openxmlformats.org/officeDocument/2006/relationships/image" Target="../media/image1058.png"/><Relationship Id="rId136" Type="http://schemas.openxmlformats.org/officeDocument/2006/relationships/customXml" Target="../ink/ink1140.xml"/><Relationship Id="rId157" Type="http://schemas.openxmlformats.org/officeDocument/2006/relationships/image" Target="../media/image1078.png"/><Relationship Id="rId178" Type="http://schemas.openxmlformats.org/officeDocument/2006/relationships/customXml" Target="../ink/ink1161.xml"/><Relationship Id="rId301" Type="http://schemas.openxmlformats.org/officeDocument/2006/relationships/image" Target="../media/image1149.png"/><Relationship Id="rId322" Type="http://schemas.openxmlformats.org/officeDocument/2006/relationships/customXml" Target="../ink/ink1234.xml"/><Relationship Id="rId343" Type="http://schemas.openxmlformats.org/officeDocument/2006/relationships/image" Target="../media/image1170.png"/><Relationship Id="rId364" Type="http://schemas.openxmlformats.org/officeDocument/2006/relationships/customXml" Target="../ink/ink1255.xml"/><Relationship Id="rId61" Type="http://schemas.openxmlformats.org/officeDocument/2006/relationships/image" Target="../media/image1033.png"/><Relationship Id="rId82" Type="http://schemas.openxmlformats.org/officeDocument/2006/relationships/customXml" Target="../ink/ink1112.xml"/><Relationship Id="rId199" Type="http://schemas.openxmlformats.org/officeDocument/2006/relationships/customXml" Target="../ink/ink1172.xml"/><Relationship Id="rId203" Type="http://schemas.openxmlformats.org/officeDocument/2006/relationships/customXml" Target="../ink/ink1174.xml"/><Relationship Id="rId385" Type="http://schemas.openxmlformats.org/officeDocument/2006/relationships/image" Target="../media/image1191.png"/><Relationship Id="rId19" Type="http://schemas.openxmlformats.org/officeDocument/2006/relationships/image" Target="../media/image1012.png"/><Relationship Id="rId224" Type="http://schemas.openxmlformats.org/officeDocument/2006/relationships/image" Target="../media/image1111.png"/><Relationship Id="rId245" Type="http://schemas.openxmlformats.org/officeDocument/2006/relationships/customXml" Target="../ink/ink1195.xml"/><Relationship Id="rId266" Type="http://schemas.openxmlformats.org/officeDocument/2006/relationships/image" Target="../media/image1132.png"/><Relationship Id="rId287" Type="http://schemas.openxmlformats.org/officeDocument/2006/relationships/image" Target="../media/image1142.png"/><Relationship Id="rId30" Type="http://schemas.openxmlformats.org/officeDocument/2006/relationships/customXml" Target="../ink/ink1086.xml"/><Relationship Id="rId105" Type="http://schemas.openxmlformats.org/officeDocument/2006/relationships/image" Target="../media/image1053.png"/><Relationship Id="rId126" Type="http://schemas.openxmlformats.org/officeDocument/2006/relationships/customXml" Target="../ink/ink1135.xml"/><Relationship Id="rId147" Type="http://schemas.openxmlformats.org/officeDocument/2006/relationships/image" Target="../media/image1074.png"/><Relationship Id="rId168" Type="http://schemas.openxmlformats.org/officeDocument/2006/relationships/customXml" Target="../ink/ink1156.xml"/><Relationship Id="rId312" Type="http://schemas.openxmlformats.org/officeDocument/2006/relationships/customXml" Target="../ink/ink1229.xml"/><Relationship Id="rId333" Type="http://schemas.openxmlformats.org/officeDocument/2006/relationships/image" Target="../media/image1165.png"/><Relationship Id="rId354" Type="http://schemas.openxmlformats.org/officeDocument/2006/relationships/customXml" Target="../ink/ink1250.xml"/><Relationship Id="rId51" Type="http://schemas.openxmlformats.org/officeDocument/2006/relationships/image" Target="../media/image1028.png"/><Relationship Id="rId72" Type="http://schemas.openxmlformats.org/officeDocument/2006/relationships/customXml" Target="../ink/ink1107.xml"/><Relationship Id="rId93" Type="http://schemas.openxmlformats.org/officeDocument/2006/relationships/customXml" Target="../ink/ink1118.xml"/><Relationship Id="rId189" Type="http://schemas.openxmlformats.org/officeDocument/2006/relationships/customXml" Target="../ink/ink1167.xml"/><Relationship Id="rId375" Type="http://schemas.openxmlformats.org/officeDocument/2006/relationships/image" Target="../media/image1186.png"/><Relationship Id="rId396" Type="http://schemas.openxmlformats.org/officeDocument/2006/relationships/customXml" Target="../ink/ink1271.xml"/><Relationship Id="rId3" Type="http://schemas.openxmlformats.org/officeDocument/2006/relationships/image" Target="../media/image1004.png"/><Relationship Id="rId214" Type="http://schemas.openxmlformats.org/officeDocument/2006/relationships/image" Target="../media/image1106.png"/><Relationship Id="rId235" Type="http://schemas.openxmlformats.org/officeDocument/2006/relationships/customXml" Target="../ink/ink1190.xml"/><Relationship Id="rId256" Type="http://schemas.openxmlformats.org/officeDocument/2006/relationships/image" Target="../media/image1127.png"/><Relationship Id="rId277" Type="http://schemas.openxmlformats.org/officeDocument/2006/relationships/image" Target="../media/image1137.png"/><Relationship Id="rId298" Type="http://schemas.openxmlformats.org/officeDocument/2006/relationships/customXml" Target="../ink/ink1222.xml"/><Relationship Id="rId400" Type="http://schemas.openxmlformats.org/officeDocument/2006/relationships/image" Target="../media/image1198.png"/><Relationship Id="rId116" Type="http://schemas.openxmlformats.org/officeDocument/2006/relationships/customXml" Target="../ink/ink1130.xml"/><Relationship Id="rId137" Type="http://schemas.openxmlformats.org/officeDocument/2006/relationships/image" Target="../media/image1069.png"/><Relationship Id="rId158" Type="http://schemas.openxmlformats.org/officeDocument/2006/relationships/customXml" Target="../ink/ink1151.xml"/><Relationship Id="rId302" Type="http://schemas.openxmlformats.org/officeDocument/2006/relationships/customXml" Target="../ink/ink1224.xml"/><Relationship Id="rId323" Type="http://schemas.openxmlformats.org/officeDocument/2006/relationships/image" Target="../media/image1160.png"/><Relationship Id="rId344" Type="http://schemas.openxmlformats.org/officeDocument/2006/relationships/customXml" Target="../ink/ink1245.xml"/><Relationship Id="rId20" Type="http://schemas.openxmlformats.org/officeDocument/2006/relationships/customXml" Target="../ink/ink1081.xml"/><Relationship Id="rId41" Type="http://schemas.openxmlformats.org/officeDocument/2006/relationships/image" Target="../media/image1023.png"/><Relationship Id="rId62" Type="http://schemas.openxmlformats.org/officeDocument/2006/relationships/customXml" Target="../ink/ink1102.xml"/><Relationship Id="rId83" Type="http://schemas.openxmlformats.org/officeDocument/2006/relationships/image" Target="../media/image1043.png"/><Relationship Id="rId179" Type="http://schemas.openxmlformats.org/officeDocument/2006/relationships/image" Target="../media/image1089.png"/><Relationship Id="rId365" Type="http://schemas.openxmlformats.org/officeDocument/2006/relationships/image" Target="../media/image1181.png"/><Relationship Id="rId386" Type="http://schemas.openxmlformats.org/officeDocument/2006/relationships/customXml" Target="../ink/ink1266.xml"/><Relationship Id="rId190" Type="http://schemas.openxmlformats.org/officeDocument/2006/relationships/image" Target="../media/image1094.png"/><Relationship Id="rId204" Type="http://schemas.openxmlformats.org/officeDocument/2006/relationships/image" Target="../media/image1101.png"/><Relationship Id="rId225" Type="http://schemas.openxmlformats.org/officeDocument/2006/relationships/customXml" Target="../ink/ink1185.xml"/><Relationship Id="rId246" Type="http://schemas.openxmlformats.org/officeDocument/2006/relationships/image" Target="../media/image1122.png"/><Relationship Id="rId267" Type="http://schemas.openxmlformats.org/officeDocument/2006/relationships/customXml" Target="../ink/ink1206.xml"/><Relationship Id="rId288" Type="http://schemas.openxmlformats.org/officeDocument/2006/relationships/customXml" Target="../ink/ink1217.xml"/><Relationship Id="rId106" Type="http://schemas.openxmlformats.org/officeDocument/2006/relationships/customXml" Target="../ink/ink1125.xml"/><Relationship Id="rId127" Type="http://schemas.openxmlformats.org/officeDocument/2006/relationships/image" Target="../media/image1064.png"/><Relationship Id="rId313" Type="http://schemas.openxmlformats.org/officeDocument/2006/relationships/image" Target="../media/image1155.png"/><Relationship Id="rId10" Type="http://schemas.openxmlformats.org/officeDocument/2006/relationships/customXml" Target="../ink/ink1076.xml"/><Relationship Id="rId31" Type="http://schemas.openxmlformats.org/officeDocument/2006/relationships/image" Target="../media/image1018.png"/><Relationship Id="rId52" Type="http://schemas.openxmlformats.org/officeDocument/2006/relationships/customXml" Target="../ink/ink1097.xml"/><Relationship Id="rId73" Type="http://schemas.openxmlformats.org/officeDocument/2006/relationships/image" Target="../media/image1039.png"/><Relationship Id="rId94" Type="http://schemas.openxmlformats.org/officeDocument/2006/relationships/image" Target="../media/image1048.png"/><Relationship Id="rId148" Type="http://schemas.openxmlformats.org/officeDocument/2006/relationships/customXml" Target="../ink/ink1146.xml"/><Relationship Id="rId169" Type="http://schemas.openxmlformats.org/officeDocument/2006/relationships/image" Target="../media/image1084.png"/><Relationship Id="rId334" Type="http://schemas.openxmlformats.org/officeDocument/2006/relationships/customXml" Target="../ink/ink1240.xml"/><Relationship Id="rId355" Type="http://schemas.openxmlformats.org/officeDocument/2006/relationships/image" Target="../media/image1176.png"/><Relationship Id="rId376" Type="http://schemas.openxmlformats.org/officeDocument/2006/relationships/customXml" Target="../ink/ink1261.xml"/><Relationship Id="rId397" Type="http://schemas.openxmlformats.org/officeDocument/2006/relationships/image" Target="../media/image1197.png"/><Relationship Id="rId4" Type="http://schemas.openxmlformats.org/officeDocument/2006/relationships/customXml" Target="../ink/ink1073.xml"/><Relationship Id="rId180" Type="http://schemas.openxmlformats.org/officeDocument/2006/relationships/customXml" Target="../ink/ink1162.xml"/><Relationship Id="rId215" Type="http://schemas.openxmlformats.org/officeDocument/2006/relationships/customXml" Target="../ink/ink1180.xml"/><Relationship Id="rId236" Type="http://schemas.openxmlformats.org/officeDocument/2006/relationships/image" Target="../media/image1117.png"/><Relationship Id="rId257" Type="http://schemas.openxmlformats.org/officeDocument/2006/relationships/customXml" Target="../ink/ink1201.xml"/><Relationship Id="rId278" Type="http://schemas.openxmlformats.org/officeDocument/2006/relationships/customXml" Target="../ink/ink1212.xml"/><Relationship Id="rId401" Type="http://schemas.openxmlformats.org/officeDocument/2006/relationships/customXml" Target="../ink/ink1274.xml"/><Relationship Id="rId303" Type="http://schemas.openxmlformats.org/officeDocument/2006/relationships/image" Target="../media/image1150.png"/><Relationship Id="rId42" Type="http://schemas.openxmlformats.org/officeDocument/2006/relationships/customXml" Target="../ink/ink1092.xml"/><Relationship Id="rId84" Type="http://schemas.openxmlformats.org/officeDocument/2006/relationships/customXml" Target="../ink/ink1113.xml"/><Relationship Id="rId138" Type="http://schemas.openxmlformats.org/officeDocument/2006/relationships/customXml" Target="../ink/ink1141.xml"/><Relationship Id="rId345" Type="http://schemas.openxmlformats.org/officeDocument/2006/relationships/image" Target="../media/image1171.png"/><Relationship Id="rId387" Type="http://schemas.openxmlformats.org/officeDocument/2006/relationships/image" Target="../media/image1192.png"/><Relationship Id="rId191" Type="http://schemas.openxmlformats.org/officeDocument/2006/relationships/customXml" Target="../ink/ink1168.xml"/><Relationship Id="rId205" Type="http://schemas.openxmlformats.org/officeDocument/2006/relationships/customXml" Target="../ink/ink1175.xml"/><Relationship Id="rId247" Type="http://schemas.openxmlformats.org/officeDocument/2006/relationships/customXml" Target="../ink/ink1196.xml"/><Relationship Id="rId107" Type="http://schemas.openxmlformats.org/officeDocument/2006/relationships/image" Target="../media/image1054.png"/><Relationship Id="rId289" Type="http://schemas.openxmlformats.org/officeDocument/2006/relationships/image" Target="../media/image1143.png"/><Relationship Id="rId11" Type="http://schemas.openxmlformats.org/officeDocument/2006/relationships/image" Target="../media/image1008.png"/><Relationship Id="rId53" Type="http://schemas.openxmlformats.org/officeDocument/2006/relationships/image" Target="../media/image1029.png"/><Relationship Id="rId149" Type="http://schemas.openxmlformats.org/officeDocument/2006/relationships/image" Target="../media/image1075.png"/><Relationship Id="rId314" Type="http://schemas.openxmlformats.org/officeDocument/2006/relationships/customXml" Target="../ink/ink1230.xml"/><Relationship Id="rId356" Type="http://schemas.openxmlformats.org/officeDocument/2006/relationships/customXml" Target="../ink/ink1251.xml"/><Relationship Id="rId398" Type="http://schemas.openxmlformats.org/officeDocument/2006/relationships/customXml" Target="../ink/ink1272.xml"/><Relationship Id="rId95" Type="http://schemas.openxmlformats.org/officeDocument/2006/relationships/customXml" Target="../ink/ink1119.xml"/><Relationship Id="rId160" Type="http://schemas.openxmlformats.org/officeDocument/2006/relationships/customXml" Target="../ink/ink1152.xml"/><Relationship Id="rId216" Type="http://schemas.openxmlformats.org/officeDocument/2006/relationships/image" Target="../media/image1107.png"/><Relationship Id="rId258" Type="http://schemas.openxmlformats.org/officeDocument/2006/relationships/image" Target="../media/image1128.png"/><Relationship Id="rId22" Type="http://schemas.openxmlformats.org/officeDocument/2006/relationships/customXml" Target="../ink/ink1082.xml"/><Relationship Id="rId64" Type="http://schemas.openxmlformats.org/officeDocument/2006/relationships/customXml" Target="../ink/ink1103.xml"/><Relationship Id="rId118" Type="http://schemas.openxmlformats.org/officeDocument/2006/relationships/customXml" Target="../ink/ink1131.xml"/><Relationship Id="rId325" Type="http://schemas.openxmlformats.org/officeDocument/2006/relationships/image" Target="../media/image1161.png"/><Relationship Id="rId367" Type="http://schemas.openxmlformats.org/officeDocument/2006/relationships/image" Target="../media/image1182.png"/><Relationship Id="rId171" Type="http://schemas.openxmlformats.org/officeDocument/2006/relationships/image" Target="../media/image1085.png"/><Relationship Id="rId227" Type="http://schemas.openxmlformats.org/officeDocument/2006/relationships/customXml" Target="../ink/ink1186.xml"/><Relationship Id="rId269" Type="http://schemas.openxmlformats.org/officeDocument/2006/relationships/customXml" Target="../ink/ink1207.xml"/><Relationship Id="rId33" Type="http://schemas.openxmlformats.org/officeDocument/2006/relationships/image" Target="../media/image1019.png"/><Relationship Id="rId129" Type="http://schemas.openxmlformats.org/officeDocument/2006/relationships/image" Target="../media/image1065.png"/><Relationship Id="rId280" Type="http://schemas.openxmlformats.org/officeDocument/2006/relationships/customXml" Target="../ink/ink1213.xml"/><Relationship Id="rId336" Type="http://schemas.openxmlformats.org/officeDocument/2006/relationships/customXml" Target="../ink/ink1241.xml"/><Relationship Id="rId75" Type="http://schemas.openxmlformats.org/officeDocument/2006/relationships/image" Target="../media/image675.png"/><Relationship Id="rId140" Type="http://schemas.openxmlformats.org/officeDocument/2006/relationships/customXml" Target="../ink/ink1142.xml"/><Relationship Id="rId182" Type="http://schemas.openxmlformats.org/officeDocument/2006/relationships/customXml" Target="../ink/ink1163.xml"/><Relationship Id="rId378" Type="http://schemas.openxmlformats.org/officeDocument/2006/relationships/customXml" Target="../ink/ink1262.xml"/><Relationship Id="rId403" Type="http://schemas.openxmlformats.org/officeDocument/2006/relationships/customXml" Target="../ink/ink1275.xml"/><Relationship Id="rId6" Type="http://schemas.openxmlformats.org/officeDocument/2006/relationships/customXml" Target="../ink/ink1074.xml"/><Relationship Id="rId238" Type="http://schemas.openxmlformats.org/officeDocument/2006/relationships/image" Target="../media/image1118.png"/><Relationship Id="rId291" Type="http://schemas.openxmlformats.org/officeDocument/2006/relationships/image" Target="../media/image1144.png"/><Relationship Id="rId305" Type="http://schemas.openxmlformats.org/officeDocument/2006/relationships/image" Target="../media/image1151.png"/><Relationship Id="rId347" Type="http://schemas.openxmlformats.org/officeDocument/2006/relationships/image" Target="../media/image1172.png"/><Relationship Id="rId44" Type="http://schemas.openxmlformats.org/officeDocument/2006/relationships/customXml" Target="../ink/ink1093.xml"/><Relationship Id="rId86" Type="http://schemas.openxmlformats.org/officeDocument/2006/relationships/customXml" Target="../ink/ink1114.xml"/><Relationship Id="rId151" Type="http://schemas.openxmlformats.org/officeDocument/2006/relationships/image" Target="../media/image804.png"/><Relationship Id="rId389" Type="http://schemas.openxmlformats.org/officeDocument/2006/relationships/image" Target="../media/image1193.png"/><Relationship Id="rId193" Type="http://schemas.openxmlformats.org/officeDocument/2006/relationships/customXml" Target="../ink/ink1169.xml"/><Relationship Id="rId207" Type="http://schemas.openxmlformats.org/officeDocument/2006/relationships/customXml" Target="../ink/ink1176.xml"/><Relationship Id="rId249" Type="http://schemas.openxmlformats.org/officeDocument/2006/relationships/customXml" Target="../ink/ink1197.xml"/><Relationship Id="rId13" Type="http://schemas.openxmlformats.org/officeDocument/2006/relationships/image" Target="../media/image1009.png"/><Relationship Id="rId109" Type="http://schemas.openxmlformats.org/officeDocument/2006/relationships/image" Target="../media/image1055.png"/><Relationship Id="rId260" Type="http://schemas.openxmlformats.org/officeDocument/2006/relationships/image" Target="../media/image1129.png"/><Relationship Id="rId316" Type="http://schemas.openxmlformats.org/officeDocument/2006/relationships/customXml" Target="../ink/ink1231.xml"/><Relationship Id="rId55" Type="http://schemas.openxmlformats.org/officeDocument/2006/relationships/image" Target="../media/image1030.png"/><Relationship Id="rId97" Type="http://schemas.openxmlformats.org/officeDocument/2006/relationships/customXml" Target="../ink/ink1120.xml"/><Relationship Id="rId120" Type="http://schemas.openxmlformats.org/officeDocument/2006/relationships/customXml" Target="../ink/ink1132.xml"/><Relationship Id="rId358" Type="http://schemas.openxmlformats.org/officeDocument/2006/relationships/customXml" Target="../ink/ink1252.xml"/><Relationship Id="rId162" Type="http://schemas.openxmlformats.org/officeDocument/2006/relationships/customXml" Target="../ink/ink1153.xml"/><Relationship Id="rId218" Type="http://schemas.openxmlformats.org/officeDocument/2006/relationships/image" Target="../media/image1108.png"/><Relationship Id="rId271" Type="http://schemas.openxmlformats.org/officeDocument/2006/relationships/image" Target="../media/image1134.png"/><Relationship Id="rId24" Type="http://schemas.openxmlformats.org/officeDocument/2006/relationships/customXml" Target="../ink/ink1083.xml"/><Relationship Id="rId66" Type="http://schemas.openxmlformats.org/officeDocument/2006/relationships/customXml" Target="../ink/ink1104.xml"/><Relationship Id="rId131" Type="http://schemas.openxmlformats.org/officeDocument/2006/relationships/image" Target="../media/image1066.png"/><Relationship Id="rId327" Type="http://schemas.openxmlformats.org/officeDocument/2006/relationships/image" Target="../media/image1162.png"/><Relationship Id="rId369" Type="http://schemas.openxmlformats.org/officeDocument/2006/relationships/image" Target="../media/image1183.png"/><Relationship Id="rId173" Type="http://schemas.openxmlformats.org/officeDocument/2006/relationships/image" Target="../media/image1086.png"/><Relationship Id="rId229" Type="http://schemas.openxmlformats.org/officeDocument/2006/relationships/customXml" Target="../ink/ink1187.xml"/><Relationship Id="rId380" Type="http://schemas.openxmlformats.org/officeDocument/2006/relationships/customXml" Target="../ink/ink1263.xml"/><Relationship Id="rId240" Type="http://schemas.openxmlformats.org/officeDocument/2006/relationships/image" Target="../media/image1119.png"/><Relationship Id="rId35" Type="http://schemas.openxmlformats.org/officeDocument/2006/relationships/image" Target="../media/image1020.png"/><Relationship Id="rId77" Type="http://schemas.openxmlformats.org/officeDocument/2006/relationships/image" Target="../media/image1040.png"/><Relationship Id="rId100" Type="http://schemas.openxmlformats.org/officeDocument/2006/relationships/customXml" Target="../ink/ink1122.xml"/><Relationship Id="rId282" Type="http://schemas.openxmlformats.org/officeDocument/2006/relationships/customXml" Target="../ink/ink1214.xml"/><Relationship Id="rId338" Type="http://schemas.openxmlformats.org/officeDocument/2006/relationships/customXml" Target="../ink/ink1242.xml"/><Relationship Id="rId8" Type="http://schemas.openxmlformats.org/officeDocument/2006/relationships/customXml" Target="../ink/ink1075.xml"/><Relationship Id="rId142" Type="http://schemas.openxmlformats.org/officeDocument/2006/relationships/customXml" Target="../ink/ink1143.xml"/><Relationship Id="rId184" Type="http://schemas.openxmlformats.org/officeDocument/2006/relationships/customXml" Target="../ink/ink1164.xml"/><Relationship Id="rId391" Type="http://schemas.openxmlformats.org/officeDocument/2006/relationships/image" Target="../media/image1194.png"/><Relationship Id="rId405" Type="http://schemas.openxmlformats.org/officeDocument/2006/relationships/customXml" Target="../ink/ink1276.xml"/><Relationship Id="rId251" Type="http://schemas.openxmlformats.org/officeDocument/2006/relationships/customXml" Target="../ink/ink1198.xml"/><Relationship Id="rId46" Type="http://schemas.openxmlformats.org/officeDocument/2006/relationships/customXml" Target="../ink/ink1094.xml"/><Relationship Id="rId293" Type="http://schemas.openxmlformats.org/officeDocument/2006/relationships/image" Target="../media/image1145.png"/><Relationship Id="rId307" Type="http://schemas.openxmlformats.org/officeDocument/2006/relationships/image" Target="../media/image1152.png"/><Relationship Id="rId349" Type="http://schemas.openxmlformats.org/officeDocument/2006/relationships/image" Target="../media/image1173.png"/><Relationship Id="rId88" Type="http://schemas.openxmlformats.org/officeDocument/2006/relationships/image" Target="../media/image1045.png"/><Relationship Id="rId111" Type="http://schemas.openxmlformats.org/officeDocument/2006/relationships/image" Target="../media/image1056.png"/><Relationship Id="rId153" Type="http://schemas.openxmlformats.org/officeDocument/2006/relationships/image" Target="../media/image1076.png"/><Relationship Id="rId195" Type="http://schemas.openxmlformats.org/officeDocument/2006/relationships/customXml" Target="../ink/ink1170.xml"/><Relationship Id="rId209" Type="http://schemas.openxmlformats.org/officeDocument/2006/relationships/customXml" Target="../ink/ink1177.xml"/><Relationship Id="rId360" Type="http://schemas.openxmlformats.org/officeDocument/2006/relationships/customXml" Target="../ink/ink1253.xml"/><Relationship Id="rId220" Type="http://schemas.openxmlformats.org/officeDocument/2006/relationships/image" Target="../media/image1109.png"/><Relationship Id="rId15" Type="http://schemas.openxmlformats.org/officeDocument/2006/relationships/image" Target="../media/image1010.png"/><Relationship Id="rId57" Type="http://schemas.openxmlformats.org/officeDocument/2006/relationships/image" Target="../media/image1031.png"/><Relationship Id="rId262" Type="http://schemas.openxmlformats.org/officeDocument/2006/relationships/image" Target="../media/image1130.png"/><Relationship Id="rId318" Type="http://schemas.openxmlformats.org/officeDocument/2006/relationships/customXml" Target="../ink/ink1232.xml"/><Relationship Id="rId99" Type="http://schemas.openxmlformats.org/officeDocument/2006/relationships/image" Target="../media/image1050.png"/><Relationship Id="rId122" Type="http://schemas.openxmlformats.org/officeDocument/2006/relationships/customXml" Target="../ink/ink1133.xml"/><Relationship Id="rId164" Type="http://schemas.openxmlformats.org/officeDocument/2006/relationships/customXml" Target="../ink/ink1154.xml"/><Relationship Id="rId371" Type="http://schemas.openxmlformats.org/officeDocument/2006/relationships/image" Target="../media/image1184.png"/><Relationship Id="rId26" Type="http://schemas.openxmlformats.org/officeDocument/2006/relationships/customXml" Target="../ink/ink1084.xml"/><Relationship Id="rId231" Type="http://schemas.openxmlformats.org/officeDocument/2006/relationships/customXml" Target="../ink/ink1188.xml"/><Relationship Id="rId273" Type="http://schemas.openxmlformats.org/officeDocument/2006/relationships/image" Target="../media/image1135.png"/><Relationship Id="rId329" Type="http://schemas.openxmlformats.org/officeDocument/2006/relationships/image" Target="../media/image1163.png"/><Relationship Id="rId68" Type="http://schemas.openxmlformats.org/officeDocument/2006/relationships/customXml" Target="../ink/ink1105.xml"/><Relationship Id="rId133" Type="http://schemas.openxmlformats.org/officeDocument/2006/relationships/image" Target="../media/image1067.png"/><Relationship Id="rId175" Type="http://schemas.openxmlformats.org/officeDocument/2006/relationships/image" Target="../media/image1087.png"/><Relationship Id="rId340" Type="http://schemas.openxmlformats.org/officeDocument/2006/relationships/customXml" Target="../ink/ink1243.xml"/><Relationship Id="rId200" Type="http://schemas.openxmlformats.org/officeDocument/2006/relationships/image" Target="../media/image1099.png"/><Relationship Id="rId382" Type="http://schemas.openxmlformats.org/officeDocument/2006/relationships/customXml" Target="../ink/ink1264.xml"/><Relationship Id="rId242" Type="http://schemas.openxmlformats.org/officeDocument/2006/relationships/image" Target="../media/image1120.png"/><Relationship Id="rId284" Type="http://schemas.openxmlformats.org/officeDocument/2006/relationships/customXml" Target="../ink/ink1215.xml"/><Relationship Id="rId37" Type="http://schemas.openxmlformats.org/officeDocument/2006/relationships/image" Target="../media/image1021.png"/><Relationship Id="rId79" Type="http://schemas.openxmlformats.org/officeDocument/2006/relationships/image" Target="../media/image1041.png"/><Relationship Id="rId102" Type="http://schemas.openxmlformats.org/officeDocument/2006/relationships/customXml" Target="../ink/ink1123.xml"/><Relationship Id="rId144" Type="http://schemas.openxmlformats.org/officeDocument/2006/relationships/customXml" Target="../ink/ink1144.xml"/><Relationship Id="rId90" Type="http://schemas.openxmlformats.org/officeDocument/2006/relationships/image" Target="../media/image1046.png"/><Relationship Id="rId186" Type="http://schemas.openxmlformats.org/officeDocument/2006/relationships/customXml" Target="../ink/ink1165.xml"/><Relationship Id="rId351" Type="http://schemas.openxmlformats.org/officeDocument/2006/relationships/image" Target="../media/image1174.png"/><Relationship Id="rId393" Type="http://schemas.openxmlformats.org/officeDocument/2006/relationships/image" Target="../media/image1195.png"/><Relationship Id="rId407" Type="http://schemas.openxmlformats.org/officeDocument/2006/relationships/customXml" Target="../ink/ink127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6.xml"/><Relationship Id="rId21" Type="http://schemas.openxmlformats.org/officeDocument/2006/relationships/image" Target="../media/image1212.png"/><Relationship Id="rId42" Type="http://schemas.openxmlformats.org/officeDocument/2006/relationships/customXml" Target="../ink/ink1298.xml"/><Relationship Id="rId63" Type="http://schemas.openxmlformats.org/officeDocument/2006/relationships/customXml" Target="../ink/ink1309.xml"/><Relationship Id="rId84" Type="http://schemas.openxmlformats.org/officeDocument/2006/relationships/image" Target="../media/image1242.png"/><Relationship Id="rId138" Type="http://schemas.openxmlformats.org/officeDocument/2006/relationships/image" Target="../media/image906.png"/><Relationship Id="rId159" Type="http://schemas.openxmlformats.org/officeDocument/2006/relationships/customXml" Target="../ink/ink1357.xml"/><Relationship Id="rId170" Type="http://schemas.openxmlformats.org/officeDocument/2006/relationships/image" Target="../media/image1283.png"/><Relationship Id="rId191" Type="http://schemas.openxmlformats.org/officeDocument/2006/relationships/customXml" Target="../ink/ink1373.xml"/><Relationship Id="rId205" Type="http://schemas.openxmlformats.org/officeDocument/2006/relationships/customXml" Target="../ink/ink1380.xml"/><Relationship Id="rId107" Type="http://schemas.openxmlformats.org/officeDocument/2006/relationships/customXml" Target="../ink/ink1331.xml"/><Relationship Id="rId11" Type="http://schemas.openxmlformats.org/officeDocument/2006/relationships/image" Target="../media/image1207.png"/><Relationship Id="rId32" Type="http://schemas.openxmlformats.org/officeDocument/2006/relationships/customXml" Target="../ink/ink1293.xml"/><Relationship Id="rId53" Type="http://schemas.openxmlformats.org/officeDocument/2006/relationships/customXml" Target="../ink/ink1304.xml"/><Relationship Id="rId74" Type="http://schemas.openxmlformats.org/officeDocument/2006/relationships/image" Target="../media/image1237.png"/><Relationship Id="rId128" Type="http://schemas.openxmlformats.org/officeDocument/2006/relationships/image" Target="../media/image804.png"/><Relationship Id="rId149" Type="http://schemas.openxmlformats.org/officeDocument/2006/relationships/customXml" Target="../ink/ink1352.xml"/><Relationship Id="rId5" Type="http://schemas.openxmlformats.org/officeDocument/2006/relationships/image" Target="../media/image1204.png"/><Relationship Id="rId95" Type="http://schemas.openxmlformats.org/officeDocument/2006/relationships/customXml" Target="../ink/ink1325.xml"/><Relationship Id="rId160" Type="http://schemas.openxmlformats.org/officeDocument/2006/relationships/image" Target="../media/image1278.png"/><Relationship Id="rId181" Type="http://schemas.openxmlformats.org/officeDocument/2006/relationships/customXml" Target="../ink/ink1368.xml"/><Relationship Id="rId216" Type="http://schemas.openxmlformats.org/officeDocument/2006/relationships/image" Target="../media/image1306.png"/><Relationship Id="rId22" Type="http://schemas.openxmlformats.org/officeDocument/2006/relationships/customXml" Target="../ink/ink1288.xml"/><Relationship Id="rId43" Type="http://schemas.openxmlformats.org/officeDocument/2006/relationships/image" Target="../media/image1223.png"/><Relationship Id="rId64" Type="http://schemas.openxmlformats.org/officeDocument/2006/relationships/image" Target="../media/image1232.png"/><Relationship Id="rId118" Type="http://schemas.openxmlformats.org/officeDocument/2006/relationships/image" Target="../media/image1259.png"/><Relationship Id="rId139" Type="http://schemas.openxmlformats.org/officeDocument/2006/relationships/customXml" Target="../ink/ink1347.xml"/><Relationship Id="rId85" Type="http://schemas.openxmlformats.org/officeDocument/2006/relationships/customXml" Target="../ink/ink1320.xml"/><Relationship Id="rId150" Type="http://schemas.openxmlformats.org/officeDocument/2006/relationships/image" Target="../media/image1273.png"/><Relationship Id="rId171" Type="http://schemas.openxmlformats.org/officeDocument/2006/relationships/customXml" Target="../ink/ink1363.xml"/><Relationship Id="rId192" Type="http://schemas.openxmlformats.org/officeDocument/2006/relationships/image" Target="../media/image1294.png"/><Relationship Id="rId206" Type="http://schemas.openxmlformats.org/officeDocument/2006/relationships/image" Target="../media/image1301.png"/><Relationship Id="rId12" Type="http://schemas.openxmlformats.org/officeDocument/2006/relationships/customXml" Target="../ink/ink1283.xml"/><Relationship Id="rId33" Type="http://schemas.openxmlformats.org/officeDocument/2006/relationships/image" Target="../media/image1218.png"/><Relationship Id="rId108" Type="http://schemas.openxmlformats.org/officeDocument/2006/relationships/image" Target="../media/image1254.png"/><Relationship Id="rId129" Type="http://schemas.openxmlformats.org/officeDocument/2006/relationships/customXml" Target="../ink/ink1342.xml"/><Relationship Id="rId54" Type="http://schemas.openxmlformats.org/officeDocument/2006/relationships/image" Target="../media/image1227.png"/><Relationship Id="rId75" Type="http://schemas.openxmlformats.org/officeDocument/2006/relationships/customXml" Target="../ink/ink1315.xml"/><Relationship Id="rId96" Type="http://schemas.openxmlformats.org/officeDocument/2006/relationships/image" Target="../media/image1248.png"/><Relationship Id="rId140" Type="http://schemas.openxmlformats.org/officeDocument/2006/relationships/image" Target="../media/image1268.png"/><Relationship Id="rId161" Type="http://schemas.openxmlformats.org/officeDocument/2006/relationships/customXml" Target="../ink/ink1358.xml"/><Relationship Id="rId182" Type="http://schemas.openxmlformats.org/officeDocument/2006/relationships/image" Target="../media/image1289.png"/><Relationship Id="rId6" Type="http://schemas.openxmlformats.org/officeDocument/2006/relationships/customXml" Target="../ink/ink1280.xml"/><Relationship Id="rId23" Type="http://schemas.openxmlformats.org/officeDocument/2006/relationships/image" Target="../media/image1213.png"/><Relationship Id="rId119" Type="http://schemas.openxmlformats.org/officeDocument/2006/relationships/customXml" Target="../ink/ink1337.xml"/><Relationship Id="rId44" Type="http://schemas.openxmlformats.org/officeDocument/2006/relationships/customXml" Target="../ink/ink1299.xml"/><Relationship Id="rId65" Type="http://schemas.openxmlformats.org/officeDocument/2006/relationships/customXml" Target="../ink/ink1310.xml"/><Relationship Id="rId86" Type="http://schemas.openxmlformats.org/officeDocument/2006/relationships/image" Target="../media/image1243.png"/><Relationship Id="rId130" Type="http://schemas.openxmlformats.org/officeDocument/2006/relationships/image" Target="../media/image1264.png"/><Relationship Id="rId151" Type="http://schemas.openxmlformats.org/officeDocument/2006/relationships/customXml" Target="../ink/ink1353.xml"/><Relationship Id="rId172" Type="http://schemas.openxmlformats.org/officeDocument/2006/relationships/image" Target="../media/image1284.png"/><Relationship Id="rId193" Type="http://schemas.openxmlformats.org/officeDocument/2006/relationships/customXml" Target="../ink/ink1374.xml"/><Relationship Id="rId207" Type="http://schemas.openxmlformats.org/officeDocument/2006/relationships/customXml" Target="../ink/ink1381.xml"/><Relationship Id="rId13" Type="http://schemas.openxmlformats.org/officeDocument/2006/relationships/image" Target="../media/image1208.png"/><Relationship Id="rId109" Type="http://schemas.openxmlformats.org/officeDocument/2006/relationships/customXml" Target="../ink/ink1332.xml"/><Relationship Id="rId34" Type="http://schemas.openxmlformats.org/officeDocument/2006/relationships/customXml" Target="../ink/ink1294.xml"/><Relationship Id="rId55" Type="http://schemas.openxmlformats.org/officeDocument/2006/relationships/customXml" Target="../ink/ink1305.xml"/><Relationship Id="rId76" Type="http://schemas.openxmlformats.org/officeDocument/2006/relationships/image" Target="../media/image1238.png"/><Relationship Id="rId97" Type="http://schemas.openxmlformats.org/officeDocument/2006/relationships/customXml" Target="../ink/ink1326.xml"/><Relationship Id="rId120" Type="http://schemas.openxmlformats.org/officeDocument/2006/relationships/image" Target="../media/image1260.png"/><Relationship Id="rId141" Type="http://schemas.openxmlformats.org/officeDocument/2006/relationships/customXml" Target="../ink/ink1348.xml"/><Relationship Id="rId7" Type="http://schemas.openxmlformats.org/officeDocument/2006/relationships/image" Target="../media/image1205.png"/><Relationship Id="rId162" Type="http://schemas.openxmlformats.org/officeDocument/2006/relationships/image" Target="../media/image1279.png"/><Relationship Id="rId183" Type="http://schemas.openxmlformats.org/officeDocument/2006/relationships/customXml" Target="../ink/ink1369.xml"/><Relationship Id="rId24" Type="http://schemas.openxmlformats.org/officeDocument/2006/relationships/customXml" Target="../ink/ink1289.xml"/><Relationship Id="rId45" Type="http://schemas.openxmlformats.org/officeDocument/2006/relationships/image" Target="../media/image675.png"/><Relationship Id="rId66" Type="http://schemas.openxmlformats.org/officeDocument/2006/relationships/image" Target="../media/image1233.png"/><Relationship Id="rId87" Type="http://schemas.openxmlformats.org/officeDocument/2006/relationships/customXml" Target="../ink/ink1321.xml"/><Relationship Id="rId110" Type="http://schemas.openxmlformats.org/officeDocument/2006/relationships/image" Target="../media/image1255.png"/><Relationship Id="rId131" Type="http://schemas.openxmlformats.org/officeDocument/2006/relationships/customXml" Target="../ink/ink1343.xml"/><Relationship Id="rId152" Type="http://schemas.openxmlformats.org/officeDocument/2006/relationships/image" Target="../media/image1274.png"/><Relationship Id="rId173" Type="http://schemas.openxmlformats.org/officeDocument/2006/relationships/customXml" Target="../ink/ink1364.xml"/><Relationship Id="rId194" Type="http://schemas.openxmlformats.org/officeDocument/2006/relationships/image" Target="../media/image1295.png"/><Relationship Id="rId208" Type="http://schemas.openxmlformats.org/officeDocument/2006/relationships/image" Target="../media/image1302.png"/><Relationship Id="rId19" Type="http://schemas.openxmlformats.org/officeDocument/2006/relationships/image" Target="../media/image1211.png"/><Relationship Id="rId14" Type="http://schemas.openxmlformats.org/officeDocument/2006/relationships/customXml" Target="../ink/ink1284.xml"/><Relationship Id="rId30" Type="http://schemas.openxmlformats.org/officeDocument/2006/relationships/customXml" Target="../ink/ink1292.xml"/><Relationship Id="rId35" Type="http://schemas.openxmlformats.org/officeDocument/2006/relationships/image" Target="../media/image1219.png"/><Relationship Id="rId56" Type="http://schemas.openxmlformats.org/officeDocument/2006/relationships/image" Target="../media/image1228.png"/><Relationship Id="rId77" Type="http://schemas.openxmlformats.org/officeDocument/2006/relationships/customXml" Target="../ink/ink1316.xml"/><Relationship Id="rId100" Type="http://schemas.openxmlformats.org/officeDocument/2006/relationships/image" Target="../media/image1250.png"/><Relationship Id="rId105" Type="http://schemas.openxmlformats.org/officeDocument/2006/relationships/customXml" Target="../ink/ink1330.xml"/><Relationship Id="rId126" Type="http://schemas.openxmlformats.org/officeDocument/2006/relationships/image" Target="../media/image1263.png"/><Relationship Id="rId147" Type="http://schemas.openxmlformats.org/officeDocument/2006/relationships/customXml" Target="../ink/ink1351.xml"/><Relationship Id="rId168" Type="http://schemas.openxmlformats.org/officeDocument/2006/relationships/image" Target="../media/image1282.png"/><Relationship Id="rId8" Type="http://schemas.openxmlformats.org/officeDocument/2006/relationships/customXml" Target="../ink/ink1281.xml"/><Relationship Id="rId51" Type="http://schemas.openxmlformats.org/officeDocument/2006/relationships/customXml" Target="../ink/ink1303.xml"/><Relationship Id="rId72" Type="http://schemas.openxmlformats.org/officeDocument/2006/relationships/image" Target="../media/image1236.png"/><Relationship Id="rId93" Type="http://schemas.openxmlformats.org/officeDocument/2006/relationships/customXml" Target="../ink/ink1324.xml"/><Relationship Id="rId98" Type="http://schemas.openxmlformats.org/officeDocument/2006/relationships/image" Target="../media/image1249.png"/><Relationship Id="rId121" Type="http://schemas.openxmlformats.org/officeDocument/2006/relationships/customXml" Target="../ink/ink1338.xml"/><Relationship Id="rId142" Type="http://schemas.openxmlformats.org/officeDocument/2006/relationships/image" Target="../media/image1269.png"/><Relationship Id="rId163" Type="http://schemas.openxmlformats.org/officeDocument/2006/relationships/customXml" Target="../ink/ink1359.xml"/><Relationship Id="rId184" Type="http://schemas.openxmlformats.org/officeDocument/2006/relationships/image" Target="../media/image1290.png"/><Relationship Id="rId189" Type="http://schemas.openxmlformats.org/officeDocument/2006/relationships/customXml" Target="../ink/ink1372.xml"/><Relationship Id="rId3" Type="http://schemas.openxmlformats.org/officeDocument/2006/relationships/image" Target="../media/image1203.png"/><Relationship Id="rId214" Type="http://schemas.openxmlformats.org/officeDocument/2006/relationships/image" Target="../media/image1305.png"/><Relationship Id="rId25" Type="http://schemas.openxmlformats.org/officeDocument/2006/relationships/image" Target="../media/image1214.png"/><Relationship Id="rId46" Type="http://schemas.openxmlformats.org/officeDocument/2006/relationships/customXml" Target="../ink/ink1300.xml"/><Relationship Id="rId67" Type="http://schemas.openxmlformats.org/officeDocument/2006/relationships/customXml" Target="../ink/ink1311.xml"/><Relationship Id="rId116" Type="http://schemas.openxmlformats.org/officeDocument/2006/relationships/image" Target="../media/image1258.png"/><Relationship Id="rId137" Type="http://schemas.openxmlformats.org/officeDocument/2006/relationships/customXml" Target="../ink/ink1346.xml"/><Relationship Id="rId158" Type="http://schemas.openxmlformats.org/officeDocument/2006/relationships/image" Target="../media/image1277.png"/><Relationship Id="rId20" Type="http://schemas.openxmlformats.org/officeDocument/2006/relationships/customXml" Target="../ink/ink1287.xml"/><Relationship Id="rId41" Type="http://schemas.openxmlformats.org/officeDocument/2006/relationships/image" Target="../media/image1222.png"/><Relationship Id="rId62" Type="http://schemas.openxmlformats.org/officeDocument/2006/relationships/image" Target="../media/image1231.png"/><Relationship Id="rId83" Type="http://schemas.openxmlformats.org/officeDocument/2006/relationships/customXml" Target="../ink/ink1319.xml"/><Relationship Id="rId88" Type="http://schemas.openxmlformats.org/officeDocument/2006/relationships/image" Target="../media/image1244.png"/><Relationship Id="rId111" Type="http://schemas.openxmlformats.org/officeDocument/2006/relationships/customXml" Target="../ink/ink1333.xml"/><Relationship Id="rId132" Type="http://schemas.openxmlformats.org/officeDocument/2006/relationships/image" Target="../media/image1265.png"/><Relationship Id="rId153" Type="http://schemas.openxmlformats.org/officeDocument/2006/relationships/customXml" Target="../ink/ink1354.xml"/><Relationship Id="rId174" Type="http://schemas.openxmlformats.org/officeDocument/2006/relationships/image" Target="../media/image1285.png"/><Relationship Id="rId179" Type="http://schemas.openxmlformats.org/officeDocument/2006/relationships/customXml" Target="../ink/ink1367.xml"/><Relationship Id="rId195" Type="http://schemas.openxmlformats.org/officeDocument/2006/relationships/customXml" Target="../ink/ink1375.xml"/><Relationship Id="rId209" Type="http://schemas.openxmlformats.org/officeDocument/2006/relationships/customXml" Target="../ink/ink1382.xml"/><Relationship Id="rId190" Type="http://schemas.openxmlformats.org/officeDocument/2006/relationships/image" Target="../media/image1293.png"/><Relationship Id="rId204" Type="http://schemas.openxmlformats.org/officeDocument/2006/relationships/image" Target="../media/image1300.png"/><Relationship Id="rId15" Type="http://schemas.openxmlformats.org/officeDocument/2006/relationships/image" Target="../media/image1209.png"/><Relationship Id="rId36" Type="http://schemas.openxmlformats.org/officeDocument/2006/relationships/customXml" Target="../ink/ink1295.xml"/><Relationship Id="rId57" Type="http://schemas.openxmlformats.org/officeDocument/2006/relationships/customXml" Target="../ink/ink1306.xml"/><Relationship Id="rId106" Type="http://schemas.openxmlformats.org/officeDocument/2006/relationships/image" Target="../media/image1253.png"/><Relationship Id="rId127" Type="http://schemas.openxmlformats.org/officeDocument/2006/relationships/customXml" Target="../ink/ink1341.xml"/><Relationship Id="rId10" Type="http://schemas.openxmlformats.org/officeDocument/2006/relationships/customXml" Target="../ink/ink1282.xml"/><Relationship Id="rId31" Type="http://schemas.openxmlformats.org/officeDocument/2006/relationships/image" Target="../media/image1217.png"/><Relationship Id="rId52" Type="http://schemas.openxmlformats.org/officeDocument/2006/relationships/image" Target="../media/image1226.png"/><Relationship Id="rId73" Type="http://schemas.openxmlformats.org/officeDocument/2006/relationships/customXml" Target="../ink/ink1314.xml"/><Relationship Id="rId78" Type="http://schemas.openxmlformats.org/officeDocument/2006/relationships/image" Target="../media/image1239.png"/><Relationship Id="rId94" Type="http://schemas.openxmlformats.org/officeDocument/2006/relationships/image" Target="../media/image1247.png"/><Relationship Id="rId99" Type="http://schemas.openxmlformats.org/officeDocument/2006/relationships/customXml" Target="../ink/ink1327.xml"/><Relationship Id="rId101" Type="http://schemas.openxmlformats.org/officeDocument/2006/relationships/customXml" Target="../ink/ink1328.xml"/><Relationship Id="rId122" Type="http://schemas.openxmlformats.org/officeDocument/2006/relationships/image" Target="../media/image1261.png"/><Relationship Id="rId143" Type="http://schemas.openxmlformats.org/officeDocument/2006/relationships/customXml" Target="../ink/ink1349.xml"/><Relationship Id="rId148" Type="http://schemas.openxmlformats.org/officeDocument/2006/relationships/image" Target="../media/image1272.png"/><Relationship Id="rId164" Type="http://schemas.openxmlformats.org/officeDocument/2006/relationships/image" Target="../media/image1280.png"/><Relationship Id="rId169" Type="http://schemas.openxmlformats.org/officeDocument/2006/relationships/customXml" Target="../ink/ink1362.xml"/><Relationship Id="rId185" Type="http://schemas.openxmlformats.org/officeDocument/2006/relationships/customXml" Target="../ink/ink1370.xml"/><Relationship Id="rId4" Type="http://schemas.openxmlformats.org/officeDocument/2006/relationships/customXml" Target="../ink/ink1279.xml"/><Relationship Id="rId9" Type="http://schemas.openxmlformats.org/officeDocument/2006/relationships/image" Target="../media/image1206.png"/><Relationship Id="rId180" Type="http://schemas.openxmlformats.org/officeDocument/2006/relationships/image" Target="../media/image1288.png"/><Relationship Id="rId210" Type="http://schemas.openxmlformats.org/officeDocument/2006/relationships/image" Target="../media/image1303.png"/><Relationship Id="rId215" Type="http://schemas.openxmlformats.org/officeDocument/2006/relationships/customXml" Target="../ink/ink1385.xml"/><Relationship Id="rId26" Type="http://schemas.openxmlformats.org/officeDocument/2006/relationships/customXml" Target="../ink/ink1290.xml"/><Relationship Id="rId47" Type="http://schemas.openxmlformats.org/officeDocument/2006/relationships/image" Target="../media/image1224.png"/><Relationship Id="rId68" Type="http://schemas.openxmlformats.org/officeDocument/2006/relationships/image" Target="../media/image1234.png"/><Relationship Id="rId89" Type="http://schemas.openxmlformats.org/officeDocument/2006/relationships/customXml" Target="../ink/ink1322.xml"/><Relationship Id="rId112" Type="http://schemas.openxmlformats.org/officeDocument/2006/relationships/image" Target="../media/image1256.png"/><Relationship Id="rId133" Type="http://schemas.openxmlformats.org/officeDocument/2006/relationships/customXml" Target="../ink/ink1344.xml"/><Relationship Id="rId154" Type="http://schemas.openxmlformats.org/officeDocument/2006/relationships/image" Target="../media/image1275.png"/><Relationship Id="rId175" Type="http://schemas.openxmlformats.org/officeDocument/2006/relationships/customXml" Target="../ink/ink1365.xml"/><Relationship Id="rId196" Type="http://schemas.openxmlformats.org/officeDocument/2006/relationships/image" Target="../media/image1296.png"/><Relationship Id="rId200" Type="http://schemas.openxmlformats.org/officeDocument/2006/relationships/image" Target="../media/image1298.png"/><Relationship Id="rId16" Type="http://schemas.openxmlformats.org/officeDocument/2006/relationships/customXml" Target="../ink/ink1285.xml"/><Relationship Id="rId37" Type="http://schemas.openxmlformats.org/officeDocument/2006/relationships/image" Target="../media/image1220.png"/><Relationship Id="rId58" Type="http://schemas.openxmlformats.org/officeDocument/2006/relationships/image" Target="../media/image1229.png"/><Relationship Id="rId79" Type="http://schemas.openxmlformats.org/officeDocument/2006/relationships/customXml" Target="../ink/ink1317.xml"/><Relationship Id="rId102" Type="http://schemas.openxmlformats.org/officeDocument/2006/relationships/image" Target="../media/image1251.png"/><Relationship Id="rId123" Type="http://schemas.openxmlformats.org/officeDocument/2006/relationships/customXml" Target="../ink/ink1339.xml"/><Relationship Id="rId144" Type="http://schemas.openxmlformats.org/officeDocument/2006/relationships/image" Target="../media/image1270.png"/><Relationship Id="rId90" Type="http://schemas.openxmlformats.org/officeDocument/2006/relationships/image" Target="../media/image1245.png"/><Relationship Id="rId165" Type="http://schemas.openxmlformats.org/officeDocument/2006/relationships/customXml" Target="../ink/ink1360.xml"/><Relationship Id="rId186" Type="http://schemas.openxmlformats.org/officeDocument/2006/relationships/image" Target="../media/image1291.png"/><Relationship Id="rId211" Type="http://schemas.openxmlformats.org/officeDocument/2006/relationships/customXml" Target="../ink/ink1383.xml"/><Relationship Id="rId27" Type="http://schemas.openxmlformats.org/officeDocument/2006/relationships/image" Target="../media/image1215.png"/><Relationship Id="rId48" Type="http://schemas.openxmlformats.org/officeDocument/2006/relationships/customXml" Target="../ink/ink1301.xml"/><Relationship Id="rId69" Type="http://schemas.openxmlformats.org/officeDocument/2006/relationships/customXml" Target="../ink/ink1312.xml"/><Relationship Id="rId113" Type="http://schemas.openxmlformats.org/officeDocument/2006/relationships/customXml" Target="../ink/ink1334.xml"/><Relationship Id="rId134" Type="http://schemas.openxmlformats.org/officeDocument/2006/relationships/image" Target="../media/image1266.png"/><Relationship Id="rId80" Type="http://schemas.openxmlformats.org/officeDocument/2006/relationships/image" Target="../media/image1240.png"/><Relationship Id="rId155" Type="http://schemas.openxmlformats.org/officeDocument/2006/relationships/customXml" Target="../ink/ink1355.xml"/><Relationship Id="rId176" Type="http://schemas.openxmlformats.org/officeDocument/2006/relationships/image" Target="../media/image1286.png"/><Relationship Id="rId197" Type="http://schemas.openxmlformats.org/officeDocument/2006/relationships/customXml" Target="../ink/ink1376.xml"/><Relationship Id="rId201" Type="http://schemas.openxmlformats.org/officeDocument/2006/relationships/customXml" Target="../ink/ink1378.xml"/><Relationship Id="rId17" Type="http://schemas.openxmlformats.org/officeDocument/2006/relationships/image" Target="../media/image1210.png"/><Relationship Id="rId38" Type="http://schemas.openxmlformats.org/officeDocument/2006/relationships/customXml" Target="../ink/ink1296.xml"/><Relationship Id="rId59" Type="http://schemas.openxmlformats.org/officeDocument/2006/relationships/customXml" Target="../ink/ink1307.xml"/><Relationship Id="rId103" Type="http://schemas.openxmlformats.org/officeDocument/2006/relationships/customXml" Target="../ink/ink1329.xml"/><Relationship Id="rId124" Type="http://schemas.openxmlformats.org/officeDocument/2006/relationships/image" Target="../media/image1262.png"/><Relationship Id="rId70" Type="http://schemas.openxmlformats.org/officeDocument/2006/relationships/image" Target="../media/image1235.png"/><Relationship Id="rId91" Type="http://schemas.openxmlformats.org/officeDocument/2006/relationships/customXml" Target="../ink/ink1323.xml"/><Relationship Id="rId145" Type="http://schemas.openxmlformats.org/officeDocument/2006/relationships/customXml" Target="../ink/ink1350.xml"/><Relationship Id="rId166" Type="http://schemas.openxmlformats.org/officeDocument/2006/relationships/image" Target="../media/image1281.png"/><Relationship Id="rId187" Type="http://schemas.openxmlformats.org/officeDocument/2006/relationships/customXml" Target="../ink/ink137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04.png"/><Relationship Id="rId28" Type="http://schemas.openxmlformats.org/officeDocument/2006/relationships/customXml" Target="../ink/ink1291.xml"/><Relationship Id="rId49" Type="http://schemas.openxmlformats.org/officeDocument/2006/relationships/customXml" Target="../ink/ink1302.xml"/><Relationship Id="rId114" Type="http://schemas.openxmlformats.org/officeDocument/2006/relationships/image" Target="../media/image1257.png"/><Relationship Id="rId60" Type="http://schemas.openxmlformats.org/officeDocument/2006/relationships/image" Target="../media/image1230.png"/><Relationship Id="rId81" Type="http://schemas.openxmlformats.org/officeDocument/2006/relationships/customXml" Target="../ink/ink1318.xml"/><Relationship Id="rId135" Type="http://schemas.openxmlformats.org/officeDocument/2006/relationships/customXml" Target="../ink/ink1345.xml"/><Relationship Id="rId156" Type="http://schemas.openxmlformats.org/officeDocument/2006/relationships/image" Target="../media/image1276.png"/><Relationship Id="rId177" Type="http://schemas.openxmlformats.org/officeDocument/2006/relationships/customXml" Target="../ink/ink1366.xml"/><Relationship Id="rId198" Type="http://schemas.openxmlformats.org/officeDocument/2006/relationships/image" Target="../media/image1297.png"/><Relationship Id="rId202" Type="http://schemas.openxmlformats.org/officeDocument/2006/relationships/image" Target="../media/image1299.png"/><Relationship Id="rId18" Type="http://schemas.openxmlformats.org/officeDocument/2006/relationships/customXml" Target="../ink/ink1286.xml"/><Relationship Id="rId39" Type="http://schemas.openxmlformats.org/officeDocument/2006/relationships/image" Target="../media/image1221.png"/><Relationship Id="rId50" Type="http://schemas.openxmlformats.org/officeDocument/2006/relationships/image" Target="../media/image1225.png"/><Relationship Id="rId104" Type="http://schemas.openxmlformats.org/officeDocument/2006/relationships/image" Target="../media/image1252.png"/><Relationship Id="rId125" Type="http://schemas.openxmlformats.org/officeDocument/2006/relationships/customXml" Target="../ink/ink1340.xml"/><Relationship Id="rId146" Type="http://schemas.openxmlformats.org/officeDocument/2006/relationships/image" Target="../media/image1271.png"/><Relationship Id="rId167" Type="http://schemas.openxmlformats.org/officeDocument/2006/relationships/customXml" Target="../ink/ink1361.xml"/><Relationship Id="rId188" Type="http://schemas.openxmlformats.org/officeDocument/2006/relationships/image" Target="../media/image1292.png"/><Relationship Id="rId71" Type="http://schemas.openxmlformats.org/officeDocument/2006/relationships/customXml" Target="../ink/ink1313.xml"/><Relationship Id="rId92" Type="http://schemas.openxmlformats.org/officeDocument/2006/relationships/image" Target="../media/image1246.png"/><Relationship Id="rId213" Type="http://schemas.openxmlformats.org/officeDocument/2006/relationships/customXml" Target="../ink/ink1384.xml"/><Relationship Id="rId2" Type="http://schemas.openxmlformats.org/officeDocument/2006/relationships/customXml" Target="../ink/ink1278.xml"/><Relationship Id="rId29" Type="http://schemas.openxmlformats.org/officeDocument/2006/relationships/image" Target="../media/image1216.png"/><Relationship Id="rId40" Type="http://schemas.openxmlformats.org/officeDocument/2006/relationships/customXml" Target="../ink/ink1297.xml"/><Relationship Id="rId115" Type="http://schemas.openxmlformats.org/officeDocument/2006/relationships/customXml" Target="../ink/ink1335.xml"/><Relationship Id="rId136" Type="http://schemas.openxmlformats.org/officeDocument/2006/relationships/image" Target="../media/image1267.png"/><Relationship Id="rId157" Type="http://schemas.openxmlformats.org/officeDocument/2006/relationships/customXml" Target="../ink/ink1356.xml"/><Relationship Id="rId178" Type="http://schemas.openxmlformats.org/officeDocument/2006/relationships/image" Target="../media/image1287.png"/><Relationship Id="rId61" Type="http://schemas.openxmlformats.org/officeDocument/2006/relationships/customXml" Target="../ink/ink1308.xml"/><Relationship Id="rId82" Type="http://schemas.openxmlformats.org/officeDocument/2006/relationships/image" Target="../media/image1241.png"/><Relationship Id="rId199" Type="http://schemas.openxmlformats.org/officeDocument/2006/relationships/customXml" Target="../ink/ink1377.xml"/><Relationship Id="rId203" Type="http://schemas.openxmlformats.org/officeDocument/2006/relationships/customXml" Target="../ink/ink13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43F1-AFC0-2E5F-9D2C-573A29A8E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1D312-FD71-FA89-0224-B41B1F799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4.9 Electrostatic electron oscillations perpendicular to B.</a:t>
            </a:r>
          </a:p>
        </p:txBody>
      </p:sp>
    </p:spTree>
    <p:extLst>
      <p:ext uri="{BB962C8B-B14F-4D97-AF65-F5344CB8AC3E}">
        <p14:creationId xmlns:p14="http://schemas.microsoft.com/office/powerpoint/2010/main" val="139017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477B5-3B28-8D4C-34AA-08B85023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4" y="2101274"/>
            <a:ext cx="5886046" cy="45708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446D1CF-3923-9725-E7BB-6727B3EA2C72}"/>
              </a:ext>
            </a:extLst>
          </p:cNvPr>
          <p:cNvGrpSpPr/>
          <p:nvPr/>
        </p:nvGrpSpPr>
        <p:grpSpPr>
          <a:xfrm>
            <a:off x="5794326" y="3742725"/>
            <a:ext cx="1433880" cy="510480"/>
            <a:chOff x="5794326" y="3742725"/>
            <a:chExt cx="143388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706A60-9C86-9F23-16FB-6961278E0B01}"/>
                    </a:ext>
                  </a:extLst>
                </p14:cNvPr>
                <p14:cNvContentPartPr/>
                <p14:nvPr/>
              </p14:nvContentPartPr>
              <p14:xfrm>
                <a:off x="5794326" y="3964485"/>
                <a:ext cx="648720" cy="130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706A60-9C86-9F23-16FB-6961278E0B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85326" y="3955845"/>
                  <a:ext cx="666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1042BC-E76E-2B70-56BD-357F626FED01}"/>
                    </a:ext>
                  </a:extLst>
                </p14:cNvPr>
                <p14:cNvContentPartPr/>
                <p14:nvPr/>
              </p14:nvContentPartPr>
              <p14:xfrm>
                <a:off x="6543486" y="3979965"/>
                <a:ext cx="191160" cy="143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1042BC-E76E-2B70-56BD-357F626FED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4846" y="3970965"/>
                  <a:ext cx="208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EBDAB4-D20C-0C88-E84D-EF8300FBA718}"/>
                    </a:ext>
                  </a:extLst>
                </p14:cNvPr>
                <p14:cNvContentPartPr/>
                <p14:nvPr/>
              </p14:nvContentPartPr>
              <p14:xfrm>
                <a:off x="6548526" y="3939285"/>
                <a:ext cx="200520" cy="20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EBDAB4-D20C-0C88-E84D-EF8300FBA7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39886" y="3930285"/>
                  <a:ext cx="218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110A87-2714-942F-91CD-94D3D6986003}"/>
                    </a:ext>
                  </a:extLst>
                </p14:cNvPr>
                <p14:cNvContentPartPr/>
                <p14:nvPr/>
              </p14:nvContentPartPr>
              <p14:xfrm>
                <a:off x="6574086" y="3762885"/>
                <a:ext cx="110160" cy="11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110A87-2714-942F-91CD-94D3D69860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65086" y="3753885"/>
                  <a:ext cx="127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231E67-1955-41A8-F1BE-4D6774B1B6CE}"/>
                    </a:ext>
                  </a:extLst>
                </p14:cNvPr>
                <p14:cNvContentPartPr/>
                <p14:nvPr/>
              </p14:nvContentPartPr>
              <p14:xfrm>
                <a:off x="6809526" y="3742725"/>
                <a:ext cx="21240" cy="51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231E67-1955-41A8-F1BE-4D6774B1B6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00526" y="3733725"/>
                  <a:ext cx="388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2AC407-B54E-ECD1-74C7-3C3859E84111}"/>
                    </a:ext>
                  </a:extLst>
                </p14:cNvPr>
                <p14:cNvContentPartPr/>
                <p14:nvPr/>
              </p14:nvContentPartPr>
              <p14:xfrm>
                <a:off x="6858486" y="3775845"/>
                <a:ext cx="14040" cy="46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2AC407-B54E-ECD1-74C7-3C3859E841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49486" y="3767205"/>
                  <a:ext cx="316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08C826-AFF6-BB99-BD80-94B820B3C51B}"/>
                    </a:ext>
                  </a:extLst>
                </p14:cNvPr>
                <p14:cNvContentPartPr/>
                <p14:nvPr/>
              </p14:nvContentPartPr>
              <p14:xfrm>
                <a:off x="7111566" y="3865125"/>
                <a:ext cx="102600" cy="28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08C826-AFF6-BB99-BD80-94B820B3C5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02566" y="3856485"/>
                  <a:ext cx="120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51FF92-4080-2230-CA06-FB6B007B3EB9}"/>
                    </a:ext>
                  </a:extLst>
                </p14:cNvPr>
                <p14:cNvContentPartPr/>
                <p14:nvPr/>
              </p14:nvContentPartPr>
              <p14:xfrm>
                <a:off x="6984846" y="3807165"/>
                <a:ext cx="243360" cy="29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51FF92-4080-2230-CA06-FB6B007B3E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75846" y="3798525"/>
                  <a:ext cx="261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D27955-CF3E-F042-FEC2-E3D916859AD8}"/>
              </a:ext>
            </a:extLst>
          </p:cNvPr>
          <p:cNvGrpSpPr/>
          <p:nvPr/>
        </p:nvGrpSpPr>
        <p:grpSpPr>
          <a:xfrm>
            <a:off x="2528046" y="2036325"/>
            <a:ext cx="450720" cy="396720"/>
            <a:chOff x="2528046" y="2036325"/>
            <a:chExt cx="4507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0B9051-EE36-FA62-B00D-E2E4899743A6}"/>
                    </a:ext>
                  </a:extLst>
                </p14:cNvPr>
                <p14:cNvContentPartPr/>
                <p14:nvPr/>
              </p14:nvContentPartPr>
              <p14:xfrm>
                <a:off x="2528046" y="2060805"/>
                <a:ext cx="21600" cy="37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0B9051-EE36-FA62-B00D-E2E4899743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19406" y="2052165"/>
                  <a:ext cx="39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7D03BA-975C-11AD-6090-902EF6B92833}"/>
                    </a:ext>
                  </a:extLst>
                </p14:cNvPr>
                <p14:cNvContentPartPr/>
                <p14:nvPr/>
              </p14:nvContentPartPr>
              <p14:xfrm>
                <a:off x="2619486" y="2036325"/>
                <a:ext cx="11160" cy="34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7D03BA-975C-11AD-6090-902EF6B928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10486" y="2027325"/>
                  <a:ext cx="28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A36831-151A-75CA-1AF5-E3B273D0AB96}"/>
                    </a:ext>
                  </a:extLst>
                </p14:cNvPr>
                <p14:cNvContentPartPr/>
                <p14:nvPr/>
              </p14:nvContentPartPr>
              <p14:xfrm>
                <a:off x="2769606" y="2221365"/>
                <a:ext cx="209160" cy="12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A36831-151A-75CA-1AF5-E3B273D0AB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0606" y="2212365"/>
                  <a:ext cx="22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C91D19-AE64-433C-46A7-42818B64CE77}"/>
                    </a:ext>
                  </a:extLst>
                </p14:cNvPr>
                <p14:cNvContentPartPr/>
                <p14:nvPr/>
              </p14:nvContentPartPr>
              <p14:xfrm>
                <a:off x="2790486" y="2286525"/>
                <a:ext cx="17460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C91D19-AE64-433C-46A7-42818B64CE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81846" y="2277885"/>
                  <a:ext cx="192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817469-3677-71B9-9146-83F926DE7508}"/>
                    </a:ext>
                  </a:extLst>
                </p14:cNvPr>
                <p14:cNvContentPartPr/>
                <p14:nvPr/>
              </p14:nvContentPartPr>
              <p14:xfrm>
                <a:off x="2827566" y="2115885"/>
                <a:ext cx="112680" cy="9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817469-3677-71B9-9146-83F926DE75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18926" y="2107245"/>
                  <a:ext cx="13032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B018166-2123-4578-99BC-A7EAF87C2BAF}"/>
                  </a:ext>
                </a:extLst>
              </p14:cNvPr>
              <p14:cNvContentPartPr/>
              <p14:nvPr/>
            </p14:nvContentPartPr>
            <p14:xfrm>
              <a:off x="2760966" y="3955845"/>
              <a:ext cx="61200" cy="57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B018166-2123-4578-99BC-A7EAF87C2B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51966" y="3947205"/>
                <a:ext cx="78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3975C48-1802-74DF-10AA-6461E065D38B}"/>
                  </a:ext>
                </a:extLst>
              </p14:cNvPr>
              <p14:cNvContentPartPr/>
              <p14:nvPr/>
            </p14:nvContentPartPr>
            <p14:xfrm>
              <a:off x="1278486" y="3954405"/>
              <a:ext cx="39240" cy="32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3975C48-1802-74DF-10AA-6461E065D38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9486" y="3945405"/>
                <a:ext cx="568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1ACE092-08F9-02B9-92B0-2CA549FFDAD4}"/>
              </a:ext>
            </a:extLst>
          </p:cNvPr>
          <p:cNvGrpSpPr/>
          <p:nvPr/>
        </p:nvGrpSpPr>
        <p:grpSpPr>
          <a:xfrm>
            <a:off x="1239606" y="4095885"/>
            <a:ext cx="186120" cy="147240"/>
            <a:chOff x="1239606" y="4095885"/>
            <a:chExt cx="1861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3395C5-47AE-B3E0-AD69-15A66B98F169}"/>
                    </a:ext>
                  </a:extLst>
                </p14:cNvPr>
                <p14:cNvContentPartPr/>
                <p14:nvPr/>
              </p14:nvContentPartPr>
              <p14:xfrm>
                <a:off x="1239606" y="4095885"/>
                <a:ext cx="100080" cy="147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3395C5-47AE-B3E0-AD69-15A66B98F1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30606" y="4086885"/>
                  <a:ext cx="117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60AC17-7FD1-24A3-692F-5425634A3151}"/>
                    </a:ext>
                  </a:extLst>
                </p14:cNvPr>
                <p14:cNvContentPartPr/>
                <p14:nvPr/>
              </p14:nvContentPartPr>
              <p14:xfrm>
                <a:off x="1359846" y="4185165"/>
                <a:ext cx="65880" cy="5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60AC17-7FD1-24A3-692F-5425634A31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50846" y="4176525"/>
                  <a:ext cx="835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59FF95-5C20-8CB9-D1BC-5C3BD415C65C}"/>
              </a:ext>
            </a:extLst>
          </p:cNvPr>
          <p:cNvGrpSpPr/>
          <p:nvPr/>
        </p:nvGrpSpPr>
        <p:grpSpPr>
          <a:xfrm>
            <a:off x="2733966" y="4104885"/>
            <a:ext cx="213480" cy="163800"/>
            <a:chOff x="2733966" y="4104885"/>
            <a:chExt cx="2134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7795A5-2DB8-2CAD-CCCF-051F36216D6C}"/>
                    </a:ext>
                  </a:extLst>
                </p14:cNvPr>
                <p14:cNvContentPartPr/>
                <p14:nvPr/>
              </p14:nvContentPartPr>
              <p14:xfrm>
                <a:off x="2733966" y="4104885"/>
                <a:ext cx="110160" cy="148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7795A5-2DB8-2CAD-CCCF-051F36216D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25326" y="4095885"/>
                  <a:ext cx="127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00A2A7-0A99-95E9-2F17-97F02121D3A4}"/>
                    </a:ext>
                  </a:extLst>
                </p14:cNvPr>
                <p14:cNvContentPartPr/>
                <p14:nvPr/>
              </p14:nvContentPartPr>
              <p14:xfrm>
                <a:off x="2867526" y="4201725"/>
                <a:ext cx="79920" cy="6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00A2A7-0A99-95E9-2F17-97F02121D3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58886" y="4193085"/>
                  <a:ext cx="97560" cy="84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05349A7-3084-7CF8-218D-C704766CE6E7}"/>
              </a:ext>
            </a:extLst>
          </p:cNvPr>
          <p:cNvSpPr txBox="1"/>
          <p:nvPr/>
        </p:nvSpPr>
        <p:spPr>
          <a:xfrm>
            <a:off x="209954" y="95310"/>
            <a:ext cx="30353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4.19 </a:t>
            </a:r>
            <a:r>
              <a:rPr lang="en-US" sz="1800" b="0" i="0" u="none" strike="noStrike" baseline="0" dirty="0">
                <a:latin typeface="KymlsnVppgvcBcpdgpAdvP6975"/>
              </a:rPr>
              <a:t>Motion of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electrons in an upper hybrid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oscillation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F98664A-7004-F1EF-7C50-DF3C674D7B86}"/>
                  </a:ext>
                </a:extLst>
              </p14:cNvPr>
              <p14:cNvContentPartPr/>
              <p14:nvPr/>
            </p14:nvContentPartPr>
            <p14:xfrm>
              <a:off x="4190343" y="2470214"/>
              <a:ext cx="1448280" cy="217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F98664A-7004-F1EF-7C50-DF3C674D7B8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81703" y="2461214"/>
                <a:ext cx="1465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DFFC092-6A44-D0E0-E395-318A94215B77}"/>
                  </a:ext>
                </a:extLst>
              </p14:cNvPr>
              <p14:cNvContentPartPr/>
              <p14:nvPr/>
            </p14:nvContentPartPr>
            <p14:xfrm>
              <a:off x="5140504" y="2306536"/>
              <a:ext cx="4680" cy="4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DFFC092-6A44-D0E0-E395-318A94215B7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31864" y="2297896"/>
                <a:ext cx="223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FCC4401-F923-BF73-8EFD-2657D86B3FA7}"/>
              </a:ext>
            </a:extLst>
          </p:cNvPr>
          <p:cNvGrpSpPr/>
          <p:nvPr/>
        </p:nvGrpSpPr>
        <p:grpSpPr>
          <a:xfrm>
            <a:off x="2224566" y="2433045"/>
            <a:ext cx="1508400" cy="331200"/>
            <a:chOff x="2110086" y="2443485"/>
            <a:chExt cx="15084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7EB2A8-3FB9-0D4D-87E5-1BADE5E4FD98}"/>
                    </a:ext>
                  </a:extLst>
                </p14:cNvPr>
                <p14:cNvContentPartPr/>
                <p14:nvPr/>
              </p14:nvContentPartPr>
              <p14:xfrm>
                <a:off x="2110086" y="2443485"/>
                <a:ext cx="150840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7EB2A8-3FB9-0D4D-87E5-1BADE5E4FD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01086" y="2434485"/>
                  <a:ext cx="1526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928FF5-FD5A-4043-4EED-86B23A53FE73}"/>
                    </a:ext>
                  </a:extLst>
                </p14:cNvPr>
                <p14:cNvContentPartPr/>
                <p14:nvPr/>
              </p14:nvContentPartPr>
              <p14:xfrm>
                <a:off x="3257766" y="254752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928FF5-FD5A-4043-4EED-86B23A53FE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49126" y="253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52F92C-E8EC-D3F1-4A13-43501D22BFE3}"/>
                    </a:ext>
                  </a:extLst>
                </p14:cNvPr>
                <p14:cNvContentPartPr/>
                <p14:nvPr/>
              </p14:nvContentPartPr>
              <p14:xfrm>
                <a:off x="3019086" y="2493165"/>
                <a:ext cx="268920" cy="4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52F92C-E8EC-D3F1-4A13-43501D22BFE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10446" y="2484525"/>
                  <a:ext cx="2865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B7CF02-E057-471F-C470-9EBBD4AA65FB}"/>
              </a:ext>
            </a:extLst>
          </p:cNvPr>
          <p:cNvGrpSpPr/>
          <p:nvPr/>
        </p:nvGrpSpPr>
        <p:grpSpPr>
          <a:xfrm>
            <a:off x="4724766" y="212565"/>
            <a:ext cx="946800" cy="435600"/>
            <a:chOff x="4724766" y="212565"/>
            <a:chExt cx="9468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54F00D-134F-917B-36D8-18B9462A27A6}"/>
                    </a:ext>
                  </a:extLst>
                </p14:cNvPr>
                <p14:cNvContentPartPr/>
                <p14:nvPr/>
              </p14:nvContentPartPr>
              <p14:xfrm>
                <a:off x="4724766" y="212565"/>
                <a:ext cx="946800" cy="43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54F00D-134F-917B-36D8-18B9462A27A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16126" y="203925"/>
                  <a:ext cx="9644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04CF2C-C30C-B77A-F589-C798225C8D66}"/>
                    </a:ext>
                  </a:extLst>
                </p14:cNvPr>
                <p14:cNvContentPartPr/>
                <p14:nvPr/>
              </p14:nvContentPartPr>
              <p14:xfrm>
                <a:off x="5491566" y="438645"/>
                <a:ext cx="60480" cy="3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04CF2C-C30C-B77A-F589-C798225C8D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82926" y="430005"/>
                  <a:ext cx="7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3EA288-C43D-7C9E-8229-6EF25FD7B251}"/>
                    </a:ext>
                  </a:extLst>
                </p14:cNvPr>
                <p14:cNvContentPartPr/>
                <p14:nvPr/>
              </p14:nvContentPartPr>
              <p14:xfrm>
                <a:off x="5150646" y="366285"/>
                <a:ext cx="322200" cy="19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3EA288-C43D-7C9E-8229-6EF25FD7B2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41646" y="357285"/>
                  <a:ext cx="3398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F64406D-A0A3-F048-FBC3-E088B54F08A6}"/>
                  </a:ext>
                </a:extLst>
              </p14:cNvPr>
              <p14:cNvContentPartPr/>
              <p14:nvPr/>
            </p14:nvContentPartPr>
            <p14:xfrm>
              <a:off x="5972166" y="355485"/>
              <a:ext cx="473040" cy="265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F64406D-A0A3-F048-FBC3-E088B54F08A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63166" y="346845"/>
                <a:ext cx="49068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1F1E5B15-D611-181B-4051-BB88EA3B2E81}"/>
              </a:ext>
            </a:extLst>
          </p:cNvPr>
          <p:cNvGrpSpPr/>
          <p:nvPr/>
        </p:nvGrpSpPr>
        <p:grpSpPr>
          <a:xfrm>
            <a:off x="6611886" y="232365"/>
            <a:ext cx="3851640" cy="599400"/>
            <a:chOff x="6611886" y="232365"/>
            <a:chExt cx="385164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51DFA5-74A0-43F9-522C-BE3E9F7ADAD7}"/>
                    </a:ext>
                  </a:extLst>
                </p14:cNvPr>
                <p14:cNvContentPartPr/>
                <p14:nvPr/>
              </p14:nvContentPartPr>
              <p14:xfrm>
                <a:off x="6611886" y="292485"/>
                <a:ext cx="1338120" cy="47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51DFA5-74A0-43F9-522C-BE3E9F7ADA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02886" y="283485"/>
                  <a:ext cx="13557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6DAB66C-2725-3430-478F-906669E7E096}"/>
                    </a:ext>
                  </a:extLst>
                </p14:cNvPr>
                <p14:cNvContentPartPr/>
                <p14:nvPr/>
              </p14:nvContentPartPr>
              <p14:xfrm>
                <a:off x="7848846" y="424245"/>
                <a:ext cx="5400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6DAB66C-2725-3430-478F-906669E7E0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39846" y="415245"/>
                  <a:ext cx="71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DA438E-BF5F-A393-A3CE-A73F1B558F3D}"/>
                    </a:ext>
                  </a:extLst>
                </p14:cNvPr>
                <p14:cNvContentPartPr/>
                <p14:nvPr/>
              </p14:nvContentPartPr>
              <p14:xfrm>
                <a:off x="7501446" y="377805"/>
                <a:ext cx="397080" cy="38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DA438E-BF5F-A393-A3CE-A73F1B558F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92446" y="368805"/>
                  <a:ext cx="41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C70628-3563-8E44-A825-07FE0F79C97E}"/>
                    </a:ext>
                  </a:extLst>
                </p14:cNvPr>
                <p14:cNvContentPartPr/>
                <p14:nvPr/>
              </p14:nvContentPartPr>
              <p14:xfrm>
                <a:off x="8178246" y="232365"/>
                <a:ext cx="1288800" cy="59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C70628-3563-8E44-A825-07FE0F79C9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69246" y="223725"/>
                  <a:ext cx="13064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982F7E-96A9-18EC-0C32-5EF661BF4011}"/>
                    </a:ext>
                  </a:extLst>
                </p14:cNvPr>
                <p14:cNvContentPartPr/>
                <p14:nvPr/>
              </p14:nvContentPartPr>
              <p14:xfrm>
                <a:off x="9153126" y="445845"/>
                <a:ext cx="53280" cy="1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982F7E-96A9-18EC-0C32-5EF661BF40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44486" y="437205"/>
                  <a:ext cx="70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D8634F-73D6-362B-3B44-7261382828A2}"/>
                    </a:ext>
                  </a:extLst>
                </p14:cNvPr>
                <p14:cNvContentPartPr/>
                <p14:nvPr/>
              </p14:nvContentPartPr>
              <p14:xfrm>
                <a:off x="8617806" y="295725"/>
                <a:ext cx="473400" cy="78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D8634F-73D6-362B-3B44-7261382828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09166" y="287085"/>
                  <a:ext cx="491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C31DAF-36C6-F8C7-48A0-6496EB2D3666}"/>
                    </a:ext>
                  </a:extLst>
                </p14:cNvPr>
                <p14:cNvContentPartPr/>
                <p14:nvPr/>
              </p14:nvContentPartPr>
              <p14:xfrm>
                <a:off x="9687366" y="264045"/>
                <a:ext cx="776160" cy="399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C31DAF-36C6-F8C7-48A0-6496EB2D36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78366" y="255405"/>
                  <a:ext cx="79380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15FA8C0-5345-5892-2692-1DC3A4A3FCA8}"/>
              </a:ext>
            </a:extLst>
          </p:cNvPr>
          <p:cNvGrpSpPr/>
          <p:nvPr/>
        </p:nvGrpSpPr>
        <p:grpSpPr>
          <a:xfrm>
            <a:off x="4752846" y="824925"/>
            <a:ext cx="1356120" cy="335520"/>
            <a:chOff x="4752846" y="824925"/>
            <a:chExt cx="13561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554023-6F7D-8E92-5A4E-DDE0D6E55CF9}"/>
                    </a:ext>
                  </a:extLst>
                </p14:cNvPr>
                <p14:cNvContentPartPr/>
                <p14:nvPr/>
              </p14:nvContentPartPr>
              <p14:xfrm>
                <a:off x="4752846" y="971085"/>
                <a:ext cx="139680" cy="151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554023-6F7D-8E92-5A4E-DDE0D6E55C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44206" y="962445"/>
                  <a:ext cx="157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0946D7-0A66-E91A-B9A0-4A6E04A72AFD}"/>
                    </a:ext>
                  </a:extLst>
                </p14:cNvPr>
                <p14:cNvContentPartPr/>
                <p14:nvPr/>
              </p14:nvContentPartPr>
              <p14:xfrm>
                <a:off x="4965606" y="1006725"/>
                <a:ext cx="172080" cy="115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0946D7-0A66-E91A-B9A0-4A6E04A72A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56966" y="998085"/>
                  <a:ext cx="189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71B286-3E4B-6A6E-A57B-DD7CB568AF69}"/>
                    </a:ext>
                  </a:extLst>
                </p14:cNvPr>
                <p14:cNvContentPartPr/>
                <p14:nvPr/>
              </p14:nvContentPartPr>
              <p14:xfrm>
                <a:off x="5182686" y="824925"/>
                <a:ext cx="280800" cy="29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71B286-3E4B-6A6E-A57B-DD7CB568AF6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73686" y="816285"/>
                  <a:ext cx="298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4B4769-04B0-982B-6230-269913C45AD7}"/>
                    </a:ext>
                  </a:extLst>
                </p14:cNvPr>
                <p14:cNvContentPartPr/>
                <p14:nvPr/>
              </p14:nvContentPartPr>
              <p14:xfrm>
                <a:off x="5658246" y="1012845"/>
                <a:ext cx="450720" cy="147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4B4769-04B0-982B-6230-269913C45AD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49246" y="1004205"/>
                  <a:ext cx="4683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A9438C1-806D-D1D3-6A57-35D3D63D83BE}"/>
              </a:ext>
            </a:extLst>
          </p:cNvPr>
          <p:cNvGrpSpPr/>
          <p:nvPr/>
        </p:nvGrpSpPr>
        <p:grpSpPr>
          <a:xfrm>
            <a:off x="10710846" y="250005"/>
            <a:ext cx="988920" cy="413280"/>
            <a:chOff x="10710846" y="250005"/>
            <a:chExt cx="9889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32C2B3-F311-C6F1-FFCA-8768EB3CBAA7}"/>
                    </a:ext>
                  </a:extLst>
                </p14:cNvPr>
                <p14:cNvContentPartPr/>
                <p14:nvPr/>
              </p14:nvContentPartPr>
              <p14:xfrm>
                <a:off x="10710846" y="250005"/>
                <a:ext cx="988920" cy="41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32C2B3-F311-C6F1-FFCA-8768EB3CBA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01846" y="241005"/>
                  <a:ext cx="1006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51707D-5BB5-E962-25AC-8EFDD9F0B8E6}"/>
                    </a:ext>
                  </a:extLst>
                </p14:cNvPr>
                <p14:cNvContentPartPr/>
                <p14:nvPr/>
              </p14:nvContentPartPr>
              <p14:xfrm>
                <a:off x="11234646" y="387885"/>
                <a:ext cx="223200" cy="2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51707D-5BB5-E962-25AC-8EFDD9F0B8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26006" y="379245"/>
                  <a:ext cx="240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890B4C-3A2C-86DB-C6BF-BAE88EAE1E2D}"/>
                    </a:ext>
                  </a:extLst>
                </p14:cNvPr>
                <p14:cNvContentPartPr/>
                <p14:nvPr/>
              </p14:nvContentPartPr>
              <p14:xfrm>
                <a:off x="10785006" y="415605"/>
                <a:ext cx="336240" cy="1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890B4C-3A2C-86DB-C6BF-BAE88EAE1E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76006" y="406605"/>
                  <a:ext cx="353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920F345-22AE-5E6F-11EE-E9AAECFA599F}"/>
              </a:ext>
            </a:extLst>
          </p:cNvPr>
          <p:cNvGrpSpPr/>
          <p:nvPr/>
        </p:nvGrpSpPr>
        <p:grpSpPr>
          <a:xfrm>
            <a:off x="6069726" y="815925"/>
            <a:ext cx="3039480" cy="443160"/>
            <a:chOff x="6069726" y="815925"/>
            <a:chExt cx="30394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EE9FF55-A3F6-DC98-DE18-3B5EF6EF3BAA}"/>
                    </a:ext>
                  </a:extLst>
                </p14:cNvPr>
                <p14:cNvContentPartPr/>
                <p14:nvPr/>
              </p14:nvContentPartPr>
              <p14:xfrm>
                <a:off x="6069726" y="815925"/>
                <a:ext cx="1140120" cy="349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EE9FF55-A3F6-DC98-DE18-3B5EF6EF3B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61086" y="806925"/>
                  <a:ext cx="11577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0B1A4A2-BBC8-3C9B-7D80-D889F383C36F}"/>
                    </a:ext>
                  </a:extLst>
                </p14:cNvPr>
                <p14:cNvContentPartPr/>
                <p14:nvPr/>
              </p14:nvContentPartPr>
              <p14:xfrm>
                <a:off x="6917886" y="975405"/>
                <a:ext cx="66960" cy="21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0B1A4A2-BBC8-3C9B-7D80-D889F383C3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09246" y="966765"/>
                  <a:ext cx="84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7538F2-E50F-00E3-B6C5-C5C46E8CBDF6}"/>
                    </a:ext>
                  </a:extLst>
                </p14:cNvPr>
                <p14:cNvContentPartPr/>
                <p14:nvPr/>
              </p14:nvContentPartPr>
              <p14:xfrm>
                <a:off x="6148926" y="899445"/>
                <a:ext cx="130320" cy="4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7538F2-E50F-00E3-B6C5-C5C46E8CBDF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40286" y="890445"/>
                  <a:ext cx="147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DBEDDB-E1D2-7C21-BC83-BF10E5F9548C}"/>
                    </a:ext>
                  </a:extLst>
                </p14:cNvPr>
                <p14:cNvContentPartPr/>
                <p14:nvPr/>
              </p14:nvContentPartPr>
              <p14:xfrm>
                <a:off x="6602526" y="923205"/>
                <a:ext cx="27360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DBEDDB-E1D2-7C21-BC83-BF10E5F954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93526" y="914205"/>
                  <a:ext cx="291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EAC18A-6B42-E866-618B-56F375BD8706}"/>
                    </a:ext>
                  </a:extLst>
                </p14:cNvPr>
                <p14:cNvContentPartPr/>
                <p14:nvPr/>
              </p14:nvContentPartPr>
              <p14:xfrm>
                <a:off x="7443846" y="823845"/>
                <a:ext cx="1665360" cy="43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EAC18A-6B42-E866-618B-56F375BD87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35206" y="814845"/>
                  <a:ext cx="1683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B44618-5F23-9AC4-AB8A-A4F941D92EA7}"/>
                    </a:ext>
                  </a:extLst>
                </p14:cNvPr>
                <p14:cNvContentPartPr/>
                <p14:nvPr/>
              </p14:nvContentPartPr>
              <p14:xfrm>
                <a:off x="8826606" y="922485"/>
                <a:ext cx="26640" cy="3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B44618-5F23-9AC4-AB8A-A4F941D92EA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17966" y="913845"/>
                  <a:ext cx="442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6764B6-35EA-8264-7FD8-0F8EF3AF2A8D}"/>
              </a:ext>
            </a:extLst>
          </p:cNvPr>
          <p:cNvGrpSpPr/>
          <p:nvPr/>
        </p:nvGrpSpPr>
        <p:grpSpPr>
          <a:xfrm>
            <a:off x="9470286" y="850125"/>
            <a:ext cx="944280" cy="366480"/>
            <a:chOff x="9470286" y="850125"/>
            <a:chExt cx="9442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85761E-5CAE-B046-E798-00A2349010A2}"/>
                    </a:ext>
                  </a:extLst>
                </p14:cNvPr>
                <p14:cNvContentPartPr/>
                <p14:nvPr/>
              </p14:nvContentPartPr>
              <p14:xfrm>
                <a:off x="9470286" y="850125"/>
                <a:ext cx="944280" cy="36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85761E-5CAE-B046-E798-00A2349010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61286" y="841125"/>
                  <a:ext cx="961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06DEA7-D717-E680-8214-B909627271F9}"/>
                    </a:ext>
                  </a:extLst>
                </p14:cNvPr>
                <p14:cNvContentPartPr/>
                <p14:nvPr/>
              </p14:nvContentPartPr>
              <p14:xfrm>
                <a:off x="9743886" y="910965"/>
                <a:ext cx="78120" cy="44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06DEA7-D717-E680-8214-B909627271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34886" y="902325"/>
                  <a:ext cx="957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E696E71-54EB-EC57-816A-75C529E33878}"/>
              </a:ext>
            </a:extLst>
          </p:cNvPr>
          <p:cNvGrpSpPr/>
          <p:nvPr/>
        </p:nvGrpSpPr>
        <p:grpSpPr>
          <a:xfrm>
            <a:off x="10578726" y="834645"/>
            <a:ext cx="798840" cy="335520"/>
            <a:chOff x="10578726" y="834645"/>
            <a:chExt cx="7988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76CEFF5-DFDB-7DB1-ED82-866D2D2581BC}"/>
                    </a:ext>
                  </a:extLst>
                </p14:cNvPr>
                <p14:cNvContentPartPr/>
                <p14:nvPr/>
              </p14:nvContentPartPr>
              <p14:xfrm>
                <a:off x="10578726" y="834645"/>
                <a:ext cx="798840" cy="33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76CEFF5-DFDB-7DB1-ED82-866D2D2581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70086" y="826005"/>
                  <a:ext cx="816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92C86D-8A20-5DC5-FFD7-5833A3449014}"/>
                    </a:ext>
                  </a:extLst>
                </p14:cNvPr>
                <p14:cNvContentPartPr/>
                <p14:nvPr/>
              </p14:nvContentPartPr>
              <p14:xfrm>
                <a:off x="10668726" y="983685"/>
                <a:ext cx="304200" cy="1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92C86D-8A20-5DC5-FFD7-5833A34490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60086" y="974685"/>
                  <a:ext cx="3218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10B4AEB-ABD4-1DA7-29A5-30629BFFB28C}"/>
              </a:ext>
            </a:extLst>
          </p:cNvPr>
          <p:cNvGrpSpPr/>
          <p:nvPr/>
        </p:nvGrpSpPr>
        <p:grpSpPr>
          <a:xfrm>
            <a:off x="4788486" y="1312005"/>
            <a:ext cx="2206440" cy="412560"/>
            <a:chOff x="4788486" y="1312005"/>
            <a:chExt cx="22064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C0083E-01E7-B728-1E2C-7E683F46CE68}"/>
                    </a:ext>
                  </a:extLst>
                </p14:cNvPr>
                <p14:cNvContentPartPr/>
                <p14:nvPr/>
              </p14:nvContentPartPr>
              <p14:xfrm>
                <a:off x="4788486" y="1312005"/>
                <a:ext cx="1152360" cy="357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C0083E-01E7-B728-1E2C-7E683F46CE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79846" y="1303005"/>
                  <a:ext cx="1170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8141FD-6044-B33E-F460-CFEBCD964BDE}"/>
                    </a:ext>
                  </a:extLst>
                </p14:cNvPr>
                <p14:cNvContentPartPr/>
                <p14:nvPr/>
              </p14:nvContentPartPr>
              <p14:xfrm>
                <a:off x="5707206" y="1506765"/>
                <a:ext cx="8388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8141FD-6044-B33E-F460-CFEBCD964BD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98206" y="1497765"/>
                  <a:ext cx="10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5D7A10-F724-3912-0B2B-9EB46E46793A}"/>
                    </a:ext>
                  </a:extLst>
                </p14:cNvPr>
                <p14:cNvContentPartPr/>
                <p14:nvPr/>
              </p14:nvContentPartPr>
              <p14:xfrm>
                <a:off x="5317686" y="1460325"/>
                <a:ext cx="382680" cy="2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5D7A10-F724-3912-0B2B-9EB46E46793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08686" y="1451325"/>
                  <a:ext cx="40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0D4108-0C4A-EE3C-F2DA-34286F869DF8}"/>
                    </a:ext>
                  </a:extLst>
                </p14:cNvPr>
                <p14:cNvContentPartPr/>
                <p14:nvPr/>
              </p14:nvContentPartPr>
              <p14:xfrm>
                <a:off x="6113286" y="1368885"/>
                <a:ext cx="881640" cy="35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0D4108-0C4A-EE3C-F2DA-34286F869DF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04646" y="1360245"/>
                  <a:ext cx="899280" cy="37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2399163-25F1-2E77-56F8-932710DC2EA4}"/>
                  </a:ext>
                </a:extLst>
              </p14:cNvPr>
              <p14:cNvContentPartPr/>
              <p14:nvPr/>
            </p14:nvContentPartPr>
            <p14:xfrm>
              <a:off x="7187166" y="1333245"/>
              <a:ext cx="873360" cy="298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2399163-25F1-2E77-56F8-932710DC2EA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78166" y="1324245"/>
                <a:ext cx="89100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1E75C9-313A-E60F-1F34-76E8F1561E3F}"/>
              </a:ext>
            </a:extLst>
          </p:cNvPr>
          <p:cNvGrpSpPr/>
          <p:nvPr/>
        </p:nvGrpSpPr>
        <p:grpSpPr>
          <a:xfrm>
            <a:off x="8216766" y="1404885"/>
            <a:ext cx="2594520" cy="618840"/>
            <a:chOff x="8216766" y="1404885"/>
            <a:chExt cx="259452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579F59-957E-BEB5-C6C2-5814EA477FC6}"/>
                    </a:ext>
                  </a:extLst>
                </p14:cNvPr>
                <p14:cNvContentPartPr/>
                <p14:nvPr/>
              </p14:nvContentPartPr>
              <p14:xfrm>
                <a:off x="8216766" y="1542765"/>
                <a:ext cx="55800" cy="30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579F59-957E-BEB5-C6C2-5814EA477F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08126" y="1534125"/>
                  <a:ext cx="73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3273EF-8B1C-E429-6E92-9A4757C07941}"/>
                    </a:ext>
                  </a:extLst>
                </p14:cNvPr>
                <p14:cNvContentPartPr/>
                <p14:nvPr/>
              </p14:nvContentPartPr>
              <p14:xfrm>
                <a:off x="8226846" y="1679925"/>
                <a:ext cx="51840" cy="2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3273EF-8B1C-E429-6E92-9A4757C0794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17846" y="1671285"/>
                  <a:ext cx="69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ACA60E1-439B-BA68-3CDE-F6F492CD159E}"/>
                    </a:ext>
                  </a:extLst>
                </p14:cNvPr>
                <p14:cNvContentPartPr/>
                <p14:nvPr/>
              </p14:nvContentPartPr>
              <p14:xfrm>
                <a:off x="8614566" y="1569765"/>
                <a:ext cx="297000" cy="16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ACA60E1-439B-BA68-3CDE-F6F492CD159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05926" y="1561125"/>
                  <a:ext cx="31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BB9D26B-00B0-5C69-58ED-9A5F21E48851}"/>
                    </a:ext>
                  </a:extLst>
                </p14:cNvPr>
                <p14:cNvContentPartPr/>
                <p14:nvPr/>
              </p14:nvContentPartPr>
              <p14:xfrm>
                <a:off x="8920926" y="1723125"/>
                <a:ext cx="117360" cy="238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BB9D26B-00B0-5C69-58ED-9A5F21E4885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12286" y="1714485"/>
                  <a:ext cx="135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45CA1B-4AC1-E1E5-8649-571A464C7373}"/>
                    </a:ext>
                  </a:extLst>
                </p14:cNvPr>
                <p14:cNvContentPartPr/>
                <p14:nvPr/>
              </p14:nvContentPartPr>
              <p14:xfrm>
                <a:off x="8993646" y="1440165"/>
                <a:ext cx="115560" cy="13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45CA1B-4AC1-E1E5-8649-571A464C737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84646" y="1431165"/>
                  <a:ext cx="133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930933-537D-A761-17C2-1DBB58DDD6AD}"/>
                    </a:ext>
                  </a:extLst>
                </p14:cNvPr>
                <p14:cNvContentPartPr/>
                <p14:nvPr/>
              </p14:nvContentPartPr>
              <p14:xfrm>
                <a:off x="9422406" y="1556805"/>
                <a:ext cx="13320" cy="19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930933-537D-A761-17C2-1DBB58DDD6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13406" y="1547805"/>
                  <a:ext cx="3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BC9C0B-30CE-7549-0ACB-135309F92365}"/>
                    </a:ext>
                  </a:extLst>
                </p14:cNvPr>
                <p14:cNvContentPartPr/>
                <p14:nvPr/>
              </p14:nvContentPartPr>
              <p14:xfrm>
                <a:off x="9291006" y="1650045"/>
                <a:ext cx="288720" cy="43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BC9C0B-30CE-7549-0ACB-135309F923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82366" y="1641405"/>
                  <a:ext cx="306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715606-8D34-D274-36EC-00AE38C0E234}"/>
                    </a:ext>
                  </a:extLst>
                </p14:cNvPr>
                <p14:cNvContentPartPr/>
                <p14:nvPr/>
              </p14:nvContentPartPr>
              <p14:xfrm>
                <a:off x="9705366" y="1588485"/>
                <a:ext cx="300600" cy="17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715606-8D34-D274-36EC-00AE38C0E2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6366" y="1579845"/>
                  <a:ext cx="318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A6C36E3-2C6F-EAE6-0C14-B04C8B3BF251}"/>
                    </a:ext>
                  </a:extLst>
                </p14:cNvPr>
                <p14:cNvContentPartPr/>
                <p14:nvPr/>
              </p14:nvContentPartPr>
              <p14:xfrm>
                <a:off x="9926046" y="1807005"/>
                <a:ext cx="135720" cy="9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A6C36E3-2C6F-EAE6-0C14-B04C8B3BF2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17046" y="1798005"/>
                  <a:ext cx="15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D94E5CF-C450-9B6D-CF8C-CB623FDBFBF8}"/>
                    </a:ext>
                  </a:extLst>
                </p14:cNvPr>
                <p14:cNvContentPartPr/>
                <p14:nvPr/>
              </p14:nvContentPartPr>
              <p14:xfrm>
                <a:off x="10047006" y="1421805"/>
                <a:ext cx="154440" cy="155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D94E5CF-C450-9B6D-CF8C-CB623FDBFB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38366" y="1413165"/>
                  <a:ext cx="172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2B226F9-330A-73A4-A36F-B17B620E7A2B}"/>
                    </a:ext>
                  </a:extLst>
                </p14:cNvPr>
                <p14:cNvContentPartPr/>
                <p14:nvPr/>
              </p14:nvContentPartPr>
              <p14:xfrm>
                <a:off x="10810926" y="1904205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2B226F9-330A-73A4-A36F-B17B620E7A2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02286" y="189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CC3A52-C664-B1CE-81CD-883FCDD636BE}"/>
                    </a:ext>
                  </a:extLst>
                </p14:cNvPr>
                <p14:cNvContentPartPr/>
                <p14:nvPr/>
              </p14:nvContentPartPr>
              <p14:xfrm>
                <a:off x="8501166" y="1404885"/>
                <a:ext cx="172800" cy="58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CC3A52-C664-B1CE-81CD-883FCDD636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92166" y="1396245"/>
                  <a:ext cx="1904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F836D5F-31C4-1956-3919-22B6B1171EF4}"/>
                    </a:ext>
                  </a:extLst>
                </p14:cNvPr>
                <p14:cNvContentPartPr/>
                <p14:nvPr/>
              </p14:nvContentPartPr>
              <p14:xfrm>
                <a:off x="10141326" y="1421805"/>
                <a:ext cx="122760" cy="601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F836D5F-31C4-1956-3919-22B6B1171E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32686" y="1412805"/>
                  <a:ext cx="140400" cy="61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64CEBB8-A025-9AE8-CF0D-5B2D926CA28C}"/>
                  </a:ext>
                </a:extLst>
              </p14:cNvPr>
              <p14:cNvContentPartPr/>
              <p14:nvPr/>
            </p14:nvContentPartPr>
            <p14:xfrm>
              <a:off x="11159046" y="1659045"/>
              <a:ext cx="273240" cy="138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64CEBB8-A025-9AE8-CF0D-5B2D926CA2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150406" y="1650045"/>
                <a:ext cx="2908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29938A9-D250-F893-8FE4-18745C13140E}"/>
                  </a:ext>
                </a:extLst>
              </p14:cNvPr>
              <p14:cNvContentPartPr/>
              <p14:nvPr/>
            </p14:nvContentPartPr>
            <p14:xfrm>
              <a:off x="11475846" y="1836165"/>
              <a:ext cx="142560" cy="199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29938A9-D250-F893-8FE4-18745C13140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466846" y="1827165"/>
                <a:ext cx="160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E5C86A1-1FEC-6750-F35F-90FBB0EDF094}"/>
                  </a:ext>
                </a:extLst>
              </p14:cNvPr>
              <p14:cNvContentPartPr/>
              <p14:nvPr/>
            </p14:nvContentPartPr>
            <p14:xfrm>
              <a:off x="11479806" y="1455645"/>
              <a:ext cx="198000" cy="161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E5C86A1-1FEC-6750-F35F-90FBB0EDF09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471166" y="1447005"/>
                <a:ext cx="2156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F6DED61-4649-D069-AEE2-8010A58B4CB1}"/>
                  </a:ext>
                </a:extLst>
              </p14:cNvPr>
              <p14:cNvContentPartPr/>
              <p14:nvPr/>
            </p14:nvContentPartPr>
            <p14:xfrm>
              <a:off x="8724366" y="2854605"/>
              <a:ext cx="321840" cy="211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F6DED61-4649-D069-AEE2-8010A58B4CB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715366" y="2845605"/>
                <a:ext cx="3394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359A130-C3E9-58A1-A758-7ED0051995C9}"/>
                  </a:ext>
                </a:extLst>
              </p14:cNvPr>
              <p14:cNvContentPartPr/>
              <p14:nvPr/>
            </p14:nvContentPartPr>
            <p14:xfrm>
              <a:off x="9128286" y="2638965"/>
              <a:ext cx="119160" cy="4017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359A130-C3E9-58A1-A758-7ED0051995C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119286" y="2630325"/>
                <a:ext cx="1368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6BB4FBD-1BAE-C1E3-EBB9-8E09793FD4B4}"/>
                  </a:ext>
                </a:extLst>
              </p14:cNvPr>
              <p14:cNvContentPartPr/>
              <p14:nvPr/>
            </p14:nvContentPartPr>
            <p14:xfrm>
              <a:off x="9297486" y="2889525"/>
              <a:ext cx="387360" cy="149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6BB4FBD-1BAE-C1E3-EBB9-8E09793FD4B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288846" y="2880885"/>
                <a:ext cx="4050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067E25E-37C0-287A-D494-998290143571}"/>
              </a:ext>
            </a:extLst>
          </p:cNvPr>
          <p:cNvGrpSpPr/>
          <p:nvPr/>
        </p:nvGrpSpPr>
        <p:grpSpPr>
          <a:xfrm>
            <a:off x="9986886" y="2762085"/>
            <a:ext cx="1959120" cy="404280"/>
            <a:chOff x="9986886" y="2762085"/>
            <a:chExt cx="195912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BCB318-AB97-8695-7A22-1920CCBE32DB}"/>
                    </a:ext>
                  </a:extLst>
                </p14:cNvPr>
                <p14:cNvContentPartPr/>
                <p14:nvPr/>
              </p14:nvContentPartPr>
              <p14:xfrm>
                <a:off x="9986886" y="2762085"/>
                <a:ext cx="169200" cy="29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BCB318-AB97-8695-7A22-1920CCBE32D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78246" y="2753445"/>
                  <a:ext cx="186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E991210-29A1-AC9A-AE45-81505F4F0331}"/>
                    </a:ext>
                  </a:extLst>
                </p14:cNvPr>
                <p14:cNvContentPartPr/>
                <p14:nvPr/>
              </p14:nvContentPartPr>
              <p14:xfrm>
                <a:off x="10161486" y="3026685"/>
                <a:ext cx="63720" cy="61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E991210-29A1-AC9A-AE45-81505F4F03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52486" y="3017685"/>
                  <a:ext cx="81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2AD707-90BD-2622-EB28-BB37EB0151B4}"/>
                    </a:ext>
                  </a:extLst>
                </p14:cNvPr>
                <p14:cNvContentPartPr/>
                <p14:nvPr/>
              </p14:nvContentPartPr>
              <p14:xfrm>
                <a:off x="10345086" y="2863965"/>
                <a:ext cx="332280" cy="12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2AD707-90BD-2622-EB28-BB37EB0151B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36446" y="2855325"/>
                  <a:ext cx="349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2A36B19-565A-FB0A-D776-E84FF885043F}"/>
                    </a:ext>
                  </a:extLst>
                </p14:cNvPr>
                <p14:cNvContentPartPr/>
                <p14:nvPr/>
              </p14:nvContentPartPr>
              <p14:xfrm>
                <a:off x="10691046" y="2845965"/>
                <a:ext cx="212760" cy="162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2A36B19-565A-FB0A-D776-E84FF885043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82406" y="2836965"/>
                  <a:ext cx="230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A8A55E-4DDD-B7C0-D7F9-FB48FEF0E848}"/>
                    </a:ext>
                  </a:extLst>
                </p14:cNvPr>
                <p14:cNvContentPartPr/>
                <p14:nvPr/>
              </p14:nvContentPartPr>
              <p14:xfrm>
                <a:off x="10898766" y="3073485"/>
                <a:ext cx="68040" cy="92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A8A55E-4DDD-B7C0-D7F9-FB48FEF0E8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89766" y="3064845"/>
                  <a:ext cx="85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AC5F1B-0127-B661-8EDC-8C0C72FE5E70}"/>
                    </a:ext>
                  </a:extLst>
                </p14:cNvPr>
                <p14:cNvContentPartPr/>
                <p14:nvPr/>
              </p14:nvContentPartPr>
              <p14:xfrm>
                <a:off x="11092086" y="2880525"/>
                <a:ext cx="234000" cy="13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AC5F1B-0127-B661-8EDC-8C0C72FE5E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83086" y="2871885"/>
                  <a:ext cx="25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BEEF6-33EA-9F2F-ECBC-80F6730C1AEC}"/>
                    </a:ext>
                  </a:extLst>
                </p14:cNvPr>
                <p14:cNvContentPartPr/>
                <p14:nvPr/>
              </p14:nvContentPartPr>
              <p14:xfrm>
                <a:off x="11286126" y="3081765"/>
                <a:ext cx="118080" cy="69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BEEF6-33EA-9F2F-ECBC-80F6730C1A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77486" y="3072765"/>
                  <a:ext cx="135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85FF8E-A7F3-1452-2E46-3EDFEBF904C4}"/>
                    </a:ext>
                  </a:extLst>
                </p14:cNvPr>
                <p14:cNvContentPartPr/>
                <p14:nvPr/>
              </p14:nvContentPartPr>
              <p14:xfrm>
                <a:off x="11484126" y="2897805"/>
                <a:ext cx="256320" cy="9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85FF8E-A7F3-1452-2E46-3EDFEBF904C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75486" y="2889165"/>
                  <a:ext cx="273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186B9AE-1D46-5055-B02E-2644CAB78C41}"/>
                    </a:ext>
                  </a:extLst>
                </p14:cNvPr>
                <p14:cNvContentPartPr/>
                <p14:nvPr/>
              </p14:nvContentPartPr>
              <p14:xfrm>
                <a:off x="11791206" y="2914005"/>
                <a:ext cx="154800" cy="117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186B9AE-1D46-5055-B02E-2644CAB78C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82206" y="2905365"/>
                  <a:ext cx="1724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0A880F2-5016-CD77-21A2-44944CA83551}"/>
              </a:ext>
            </a:extLst>
          </p:cNvPr>
          <p:cNvGrpSpPr/>
          <p:nvPr/>
        </p:nvGrpSpPr>
        <p:grpSpPr>
          <a:xfrm>
            <a:off x="9220446" y="3500805"/>
            <a:ext cx="1625760" cy="336240"/>
            <a:chOff x="9220446" y="3500805"/>
            <a:chExt cx="16257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E9DC39-AC1D-5687-409F-E91D7361BEF7}"/>
                    </a:ext>
                  </a:extLst>
                </p14:cNvPr>
                <p14:cNvContentPartPr/>
                <p14:nvPr/>
              </p14:nvContentPartPr>
              <p14:xfrm>
                <a:off x="9220446" y="3500805"/>
                <a:ext cx="304200" cy="18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E9DC39-AC1D-5687-409F-E91D7361BEF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11446" y="3492165"/>
                  <a:ext cx="321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40B1347-B8EE-AB54-097A-3405BD50D776}"/>
                    </a:ext>
                  </a:extLst>
                </p14:cNvPr>
                <p14:cNvContentPartPr/>
                <p14:nvPr/>
              </p14:nvContentPartPr>
              <p14:xfrm>
                <a:off x="9590886" y="3657045"/>
                <a:ext cx="111240" cy="180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40B1347-B8EE-AB54-097A-3405BD50D7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81886" y="3648045"/>
                  <a:ext cx="128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1B1A82-2F08-0374-8FB5-FBE97085BA50}"/>
                    </a:ext>
                  </a:extLst>
                </p14:cNvPr>
                <p14:cNvContentPartPr/>
                <p14:nvPr/>
              </p14:nvContentPartPr>
              <p14:xfrm>
                <a:off x="9849006" y="3532125"/>
                <a:ext cx="423000" cy="10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1B1A82-2F08-0374-8FB5-FBE97085BA5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40006" y="3523485"/>
                  <a:ext cx="440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B99557-3485-AF11-B45A-745971E8C652}"/>
                    </a:ext>
                  </a:extLst>
                </p14:cNvPr>
                <p14:cNvContentPartPr/>
                <p14:nvPr/>
              </p14:nvContentPartPr>
              <p14:xfrm>
                <a:off x="10436526" y="3534285"/>
                <a:ext cx="276840" cy="12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B99557-3485-AF11-B45A-745971E8C6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27526" y="3525645"/>
                  <a:ext cx="294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D8A009F-DA0A-3076-F849-2B9D65C4C291}"/>
                    </a:ext>
                  </a:extLst>
                </p14:cNvPr>
                <p14:cNvContentPartPr/>
                <p14:nvPr/>
              </p14:nvContentPartPr>
              <p14:xfrm>
                <a:off x="10740726" y="374416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D8A009F-DA0A-3076-F849-2B9D65C4C2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31726" y="3735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004FA4-2900-6ADC-F748-B1964C739F33}"/>
                    </a:ext>
                  </a:extLst>
                </p14:cNvPr>
                <p14:cNvContentPartPr/>
                <p14:nvPr/>
              </p14:nvContentPartPr>
              <p14:xfrm>
                <a:off x="10736406" y="3653085"/>
                <a:ext cx="109800" cy="182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004FA4-2900-6ADC-F748-B1964C739F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27406" y="3644445"/>
                  <a:ext cx="1274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D5F5ED0-D6C7-4625-417A-FA9B9D45A9BF}"/>
              </a:ext>
            </a:extLst>
          </p:cNvPr>
          <p:cNvGrpSpPr/>
          <p:nvPr/>
        </p:nvGrpSpPr>
        <p:grpSpPr>
          <a:xfrm>
            <a:off x="10618326" y="1676685"/>
            <a:ext cx="261360" cy="257760"/>
            <a:chOff x="10618326" y="1676685"/>
            <a:chExt cx="2613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FFF3B9-FB4E-3B5E-2F4F-3A3455257B52}"/>
                    </a:ext>
                  </a:extLst>
                </p14:cNvPr>
                <p14:cNvContentPartPr/>
                <p14:nvPr/>
              </p14:nvContentPartPr>
              <p14:xfrm>
                <a:off x="10618326" y="1676685"/>
                <a:ext cx="79200" cy="181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FFF3B9-FB4E-3B5E-2F4F-3A3455257B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09326" y="1667685"/>
                  <a:ext cx="96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E81FB7-2288-B4C5-F732-63959BDE0525}"/>
                    </a:ext>
                  </a:extLst>
                </p14:cNvPr>
                <p14:cNvContentPartPr/>
                <p14:nvPr/>
              </p14:nvContentPartPr>
              <p14:xfrm>
                <a:off x="10727046" y="1740045"/>
                <a:ext cx="81000" cy="16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E81FB7-2288-B4C5-F732-63959BDE05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18046" y="1731405"/>
                  <a:ext cx="98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A419587-0663-06FA-B2C9-C67CC6889A8F}"/>
                    </a:ext>
                  </a:extLst>
                </p14:cNvPr>
                <p14:cNvContentPartPr/>
                <p14:nvPr/>
              </p14:nvContentPartPr>
              <p14:xfrm>
                <a:off x="10879326" y="1934085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A419587-0663-06FA-B2C9-C67CC6889A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0326" y="192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52B5E3F-180C-54E8-816F-6874D82D749A}"/>
              </a:ext>
            </a:extLst>
          </p:cNvPr>
          <p:cNvGrpSpPr/>
          <p:nvPr/>
        </p:nvGrpSpPr>
        <p:grpSpPr>
          <a:xfrm>
            <a:off x="8584686" y="4524645"/>
            <a:ext cx="881640" cy="407880"/>
            <a:chOff x="8584686" y="4524645"/>
            <a:chExt cx="8816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E19ACA-C004-7CDF-7026-A6FA57851655}"/>
                    </a:ext>
                  </a:extLst>
                </p14:cNvPr>
                <p14:cNvContentPartPr/>
                <p14:nvPr/>
              </p14:nvContentPartPr>
              <p14:xfrm>
                <a:off x="8584686" y="4764045"/>
                <a:ext cx="259920" cy="155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E19ACA-C004-7CDF-7026-A6FA5785165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76046" y="4755045"/>
                  <a:ext cx="277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C61AB8-033B-30B6-B462-B99F8010CC95}"/>
                    </a:ext>
                  </a:extLst>
                </p14:cNvPr>
                <p14:cNvContentPartPr/>
                <p14:nvPr/>
              </p14:nvContentPartPr>
              <p14:xfrm>
                <a:off x="8960166" y="4524645"/>
                <a:ext cx="506160" cy="40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C61AB8-033B-30B6-B462-B99F8010CC9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51526" y="4515645"/>
                  <a:ext cx="52380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8F30A6-6CC9-1531-EFC6-3580F5F31D62}"/>
              </a:ext>
            </a:extLst>
          </p:cNvPr>
          <p:cNvGrpSpPr/>
          <p:nvPr/>
        </p:nvGrpSpPr>
        <p:grpSpPr>
          <a:xfrm>
            <a:off x="9793206" y="4748205"/>
            <a:ext cx="974160" cy="344160"/>
            <a:chOff x="9793206" y="4748205"/>
            <a:chExt cx="97416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914914-E114-3BAF-4ACB-D2989014B7F2}"/>
                    </a:ext>
                  </a:extLst>
                </p14:cNvPr>
                <p14:cNvContentPartPr/>
                <p14:nvPr/>
              </p14:nvContentPartPr>
              <p14:xfrm>
                <a:off x="9793206" y="4748205"/>
                <a:ext cx="188640" cy="176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914914-E114-3BAF-4ACB-D2989014B7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84206" y="4739565"/>
                  <a:ext cx="206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7583EA-DA40-C409-BE98-92DC58827C04}"/>
                    </a:ext>
                  </a:extLst>
                </p14:cNvPr>
                <p14:cNvContentPartPr/>
                <p14:nvPr/>
              </p14:nvContentPartPr>
              <p14:xfrm>
                <a:off x="10052046" y="4929285"/>
                <a:ext cx="71640" cy="59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7583EA-DA40-C409-BE98-92DC58827C0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43046" y="4920645"/>
                  <a:ext cx="89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82A8713-8F4D-54B9-2110-ABC677673900}"/>
                    </a:ext>
                  </a:extLst>
                </p14:cNvPr>
                <p14:cNvContentPartPr/>
                <p14:nvPr/>
              </p14:nvContentPartPr>
              <p14:xfrm>
                <a:off x="10259766" y="4786005"/>
                <a:ext cx="338040" cy="117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82A8713-8F4D-54B9-2110-ABC6776739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50766" y="4777365"/>
                  <a:ext cx="355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703B3A-51D7-3B1E-6EEC-85E5E46FC24B}"/>
                    </a:ext>
                  </a:extLst>
                </p14:cNvPr>
                <p14:cNvContentPartPr/>
                <p14:nvPr/>
              </p14:nvContentPartPr>
              <p14:xfrm>
                <a:off x="10652526" y="4783125"/>
                <a:ext cx="114840" cy="117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703B3A-51D7-3B1E-6EEC-85E5E46FC2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3526" y="4774125"/>
                  <a:ext cx="132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DCB0771-6660-4459-4456-03CB8D73A2A0}"/>
                    </a:ext>
                  </a:extLst>
                </p14:cNvPr>
                <p14:cNvContentPartPr/>
                <p14:nvPr/>
              </p14:nvContentPartPr>
              <p14:xfrm>
                <a:off x="10668726" y="4974285"/>
                <a:ext cx="72720" cy="11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DCB0771-6660-4459-4456-03CB8D73A2A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60086" y="4965645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35DDFE-90AD-ED87-9A17-7980E32ACBD4}"/>
              </a:ext>
            </a:extLst>
          </p:cNvPr>
          <p:cNvGrpSpPr/>
          <p:nvPr/>
        </p:nvGrpSpPr>
        <p:grpSpPr>
          <a:xfrm>
            <a:off x="11056806" y="4789965"/>
            <a:ext cx="857160" cy="337320"/>
            <a:chOff x="11056806" y="4789965"/>
            <a:chExt cx="85716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3954F0-B506-82FD-38AC-A24EA9B80968}"/>
                    </a:ext>
                  </a:extLst>
                </p14:cNvPr>
                <p14:cNvContentPartPr/>
                <p14:nvPr/>
              </p14:nvContentPartPr>
              <p14:xfrm>
                <a:off x="11056806" y="4803285"/>
                <a:ext cx="210600" cy="13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3954F0-B506-82FD-38AC-A24EA9B8096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48166" y="4794285"/>
                  <a:ext cx="228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CE729AF-6D3F-7BAD-CD34-F80F51A3D7B1}"/>
                    </a:ext>
                  </a:extLst>
                </p14:cNvPr>
                <p14:cNvContentPartPr/>
                <p14:nvPr/>
              </p14:nvContentPartPr>
              <p14:xfrm>
                <a:off x="11262366" y="4967085"/>
                <a:ext cx="128520" cy="16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CE729AF-6D3F-7BAD-CD34-F80F51A3D7B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53366" y="4958445"/>
                  <a:ext cx="14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DDE1AB7-754F-CCD4-1E4F-354843A5C6B4}"/>
                    </a:ext>
                  </a:extLst>
                </p14:cNvPr>
                <p14:cNvContentPartPr/>
                <p14:nvPr/>
              </p14:nvContentPartPr>
              <p14:xfrm>
                <a:off x="11431206" y="4789965"/>
                <a:ext cx="251280" cy="144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DDE1AB7-754F-CCD4-1E4F-354843A5C6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22566" y="4781325"/>
                  <a:ext cx="268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4DD7E4D-D113-9DCC-D64B-6C034F43ECC1}"/>
                    </a:ext>
                  </a:extLst>
                </p14:cNvPr>
                <p14:cNvContentPartPr/>
                <p14:nvPr/>
              </p14:nvContentPartPr>
              <p14:xfrm>
                <a:off x="11748366" y="4825965"/>
                <a:ext cx="165600" cy="122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4DD7E4D-D113-9DCC-D64B-6C034F43ECC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39366" y="4817325"/>
                  <a:ext cx="1832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7AF5D15-4E50-E72C-8D7D-91315282C1DB}"/>
              </a:ext>
            </a:extLst>
          </p:cNvPr>
          <p:cNvGrpSpPr/>
          <p:nvPr/>
        </p:nvGrpSpPr>
        <p:grpSpPr>
          <a:xfrm>
            <a:off x="9116406" y="5627325"/>
            <a:ext cx="1600200" cy="391320"/>
            <a:chOff x="9116406" y="5627325"/>
            <a:chExt cx="16002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5CFE4D0-88B7-D242-75DF-92659DB039D3}"/>
                    </a:ext>
                  </a:extLst>
                </p14:cNvPr>
                <p14:cNvContentPartPr/>
                <p14:nvPr/>
              </p14:nvContentPartPr>
              <p14:xfrm>
                <a:off x="9116406" y="5627325"/>
                <a:ext cx="314280" cy="215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5CFE4D0-88B7-D242-75DF-92659DB039D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07406" y="5618325"/>
                  <a:ext cx="331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7F3C8A-B0ED-E7FE-8074-EF676AE67CA6}"/>
                    </a:ext>
                  </a:extLst>
                </p14:cNvPr>
                <p14:cNvContentPartPr/>
                <p14:nvPr/>
              </p14:nvContentPartPr>
              <p14:xfrm>
                <a:off x="9496926" y="5824605"/>
                <a:ext cx="100080" cy="194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7F3C8A-B0ED-E7FE-8074-EF676AE67CA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87926" y="5815965"/>
                  <a:ext cx="11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DFED248-7BFC-31B0-6771-CD822E87BFD7}"/>
                    </a:ext>
                  </a:extLst>
                </p14:cNvPr>
                <p14:cNvContentPartPr/>
                <p14:nvPr/>
              </p14:nvContentPartPr>
              <p14:xfrm>
                <a:off x="9752526" y="5689965"/>
                <a:ext cx="428040" cy="113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DFED248-7BFC-31B0-6771-CD822E87BFD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43526" y="5680965"/>
                  <a:ext cx="445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E52473E-6A5C-6A61-F35C-1B09A963F18E}"/>
                    </a:ext>
                  </a:extLst>
                </p14:cNvPr>
                <p14:cNvContentPartPr/>
                <p14:nvPr/>
              </p14:nvContentPartPr>
              <p14:xfrm>
                <a:off x="10397646" y="5700765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E52473E-6A5C-6A61-F35C-1B09A963F1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88646" y="569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DAD1B2A-AC97-7232-A7D4-F082793CE86E}"/>
                    </a:ext>
                  </a:extLst>
                </p14:cNvPr>
                <p14:cNvContentPartPr/>
                <p14:nvPr/>
              </p14:nvContentPartPr>
              <p14:xfrm>
                <a:off x="10364166" y="5632365"/>
                <a:ext cx="260640" cy="164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DAD1B2A-AC97-7232-A7D4-F082793CE8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55526" y="5623725"/>
                  <a:ext cx="278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DF2B57-B27F-9DFC-0572-DE935ADD1511}"/>
                    </a:ext>
                  </a:extLst>
                </p14:cNvPr>
                <p14:cNvContentPartPr/>
                <p14:nvPr/>
              </p14:nvContentPartPr>
              <p14:xfrm>
                <a:off x="10619046" y="5845845"/>
                <a:ext cx="97560" cy="9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DF2B57-B27F-9DFC-0572-DE935ADD15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10406" y="5836845"/>
                  <a:ext cx="115200" cy="11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940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EDF7296-AB6C-9C51-F2F5-FCAE58858104}"/>
              </a:ext>
            </a:extLst>
          </p:cNvPr>
          <p:cNvGrpSpPr/>
          <p:nvPr/>
        </p:nvGrpSpPr>
        <p:grpSpPr>
          <a:xfrm>
            <a:off x="6421086" y="154965"/>
            <a:ext cx="1258200" cy="379800"/>
            <a:chOff x="6421086" y="154965"/>
            <a:chExt cx="12582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E0BE7E-6D10-E2CA-AD2E-9BA49981222D}"/>
                    </a:ext>
                  </a:extLst>
                </p14:cNvPr>
                <p14:cNvContentPartPr/>
                <p14:nvPr/>
              </p14:nvContentPartPr>
              <p14:xfrm>
                <a:off x="6421086" y="154965"/>
                <a:ext cx="1258200" cy="37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E0BE7E-6D10-E2CA-AD2E-9BA4998122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12446" y="146325"/>
                  <a:ext cx="1275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6EC8B7-4959-6E69-E022-1B7B97D28CBF}"/>
                    </a:ext>
                  </a:extLst>
                </p14:cNvPr>
                <p14:cNvContentPartPr/>
                <p14:nvPr/>
              </p14:nvContentPartPr>
              <p14:xfrm>
                <a:off x="7097886" y="372405"/>
                <a:ext cx="22860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6EC8B7-4959-6E69-E022-1B7B97D28C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89246" y="363405"/>
                  <a:ext cx="246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5F6197-327D-E596-129E-EFE8471905F2}"/>
                    </a:ext>
                  </a:extLst>
                </p14:cNvPr>
                <p14:cNvContentPartPr/>
                <p14:nvPr/>
              </p14:nvContentPartPr>
              <p14:xfrm>
                <a:off x="6755526" y="259365"/>
                <a:ext cx="404640" cy="4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5F6197-327D-E596-129E-EFE8471905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6526" y="250725"/>
                  <a:ext cx="4222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C08294-BAF1-410A-759D-B568F3D53558}"/>
              </a:ext>
            </a:extLst>
          </p:cNvPr>
          <p:cNvGrpSpPr/>
          <p:nvPr/>
        </p:nvGrpSpPr>
        <p:grpSpPr>
          <a:xfrm>
            <a:off x="401886" y="3985725"/>
            <a:ext cx="1377000" cy="457560"/>
            <a:chOff x="401886" y="3985725"/>
            <a:chExt cx="13770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465EBF-6102-7EA8-DCB0-B75A12283CC0}"/>
                    </a:ext>
                  </a:extLst>
                </p14:cNvPr>
                <p14:cNvContentPartPr/>
                <p14:nvPr/>
              </p14:nvContentPartPr>
              <p14:xfrm>
                <a:off x="401886" y="3985725"/>
                <a:ext cx="1377000" cy="45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465EBF-6102-7EA8-DCB0-B75A12283C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3246" y="3976725"/>
                  <a:ext cx="13946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146CB6-75AB-C233-0CD9-AD7F7EB3E08C}"/>
                    </a:ext>
                  </a:extLst>
                </p14:cNvPr>
                <p14:cNvContentPartPr/>
                <p14:nvPr/>
              </p14:nvContentPartPr>
              <p14:xfrm>
                <a:off x="1239606" y="4017405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146CB6-75AB-C233-0CD9-AD7F7EB3E0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0606" y="400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E795F5-7434-2C78-9953-F9E8DD7BE8CE}"/>
              </a:ext>
            </a:extLst>
          </p:cNvPr>
          <p:cNvGrpSpPr/>
          <p:nvPr/>
        </p:nvGrpSpPr>
        <p:grpSpPr>
          <a:xfrm>
            <a:off x="3388086" y="46245"/>
            <a:ext cx="646560" cy="1319040"/>
            <a:chOff x="3388086" y="46245"/>
            <a:chExt cx="646560" cy="13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BA01C6-7428-A299-255B-A4D7339097C8}"/>
                    </a:ext>
                  </a:extLst>
                </p14:cNvPr>
                <p14:cNvContentPartPr/>
                <p14:nvPr/>
              </p14:nvContentPartPr>
              <p14:xfrm>
                <a:off x="3388086" y="1179885"/>
                <a:ext cx="334440" cy="18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BA01C6-7428-A299-255B-A4D7339097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9446" y="1171245"/>
                  <a:ext cx="352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3A4FE3-69C2-982B-97BA-5D7034A8BE46}"/>
                    </a:ext>
                  </a:extLst>
                </p14:cNvPr>
                <p14:cNvContentPartPr/>
                <p14:nvPr/>
              </p14:nvContentPartPr>
              <p14:xfrm>
                <a:off x="3522006" y="1251165"/>
                <a:ext cx="41040" cy="45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3A4FE3-69C2-982B-97BA-5D7034A8BE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13006" y="1242525"/>
                  <a:ext cx="58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DE6321-40AB-AC1E-5383-9DDAEB3294FA}"/>
                    </a:ext>
                  </a:extLst>
                </p14:cNvPr>
                <p14:cNvContentPartPr/>
                <p14:nvPr/>
              </p14:nvContentPartPr>
              <p14:xfrm>
                <a:off x="3500046" y="515685"/>
                <a:ext cx="136080" cy="62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DE6321-40AB-AC1E-5383-9DDAEB3294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1046" y="506685"/>
                  <a:ext cx="1537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000020-10ED-2C27-B21B-D83512CC06EF}"/>
                    </a:ext>
                  </a:extLst>
                </p14:cNvPr>
                <p14:cNvContentPartPr/>
                <p14:nvPr/>
              </p14:nvContentPartPr>
              <p14:xfrm>
                <a:off x="3694446" y="226605"/>
                <a:ext cx="199080" cy="30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000020-10ED-2C27-B21B-D83512CC06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85446" y="217605"/>
                  <a:ext cx="216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26B225-E5BD-6405-1C9D-1905B238F8F3}"/>
                    </a:ext>
                  </a:extLst>
                </p14:cNvPr>
                <p14:cNvContentPartPr/>
                <p14:nvPr/>
              </p14:nvContentPartPr>
              <p14:xfrm>
                <a:off x="3908646" y="500925"/>
                <a:ext cx="101520" cy="50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26B225-E5BD-6405-1C9D-1905B238F8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9646" y="492285"/>
                  <a:ext cx="119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AFA2AB-43CE-BCDC-2CAD-04C52F1D491D}"/>
                    </a:ext>
                  </a:extLst>
                </p14:cNvPr>
                <p14:cNvContentPartPr/>
                <p14:nvPr/>
              </p14:nvContentPartPr>
              <p14:xfrm>
                <a:off x="3594366" y="46245"/>
                <a:ext cx="440280" cy="63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AFA2AB-43CE-BCDC-2CAD-04C52F1D49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85726" y="37245"/>
                  <a:ext cx="4579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DFCEE54-5813-38BC-25DA-E67830DFB73F}"/>
              </a:ext>
            </a:extLst>
          </p:cNvPr>
          <p:cNvGrpSpPr/>
          <p:nvPr/>
        </p:nvGrpSpPr>
        <p:grpSpPr>
          <a:xfrm>
            <a:off x="832446" y="322005"/>
            <a:ext cx="5397120" cy="4051440"/>
            <a:chOff x="832446" y="322005"/>
            <a:chExt cx="5397120" cy="40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FA3FEB-B575-86BD-CD1F-C1BE663DA36B}"/>
                    </a:ext>
                  </a:extLst>
                </p14:cNvPr>
                <p14:cNvContentPartPr/>
                <p14:nvPr/>
              </p14:nvContentPartPr>
              <p14:xfrm>
                <a:off x="2250846" y="1006725"/>
                <a:ext cx="2676240" cy="1969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FA3FEB-B575-86BD-CD1F-C1BE663DA3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41846" y="998085"/>
                  <a:ext cx="2693880" cy="19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399F4A-0D36-7CAE-0BE6-249B8303B3C0}"/>
                    </a:ext>
                  </a:extLst>
                </p14:cNvPr>
                <p14:cNvContentPartPr/>
                <p14:nvPr/>
              </p14:nvContentPartPr>
              <p14:xfrm>
                <a:off x="3909006" y="1021125"/>
                <a:ext cx="908280" cy="1843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399F4A-0D36-7CAE-0BE6-249B8303B3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00006" y="1012485"/>
                  <a:ext cx="925920" cy="1861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96498D1-F44C-FE41-38BA-A24DEC94ECE3}"/>
                </a:ext>
              </a:extLst>
            </p:cNvPr>
            <p:cNvGrpSpPr/>
            <p:nvPr/>
          </p:nvGrpSpPr>
          <p:grpSpPr>
            <a:xfrm>
              <a:off x="1966446" y="4082925"/>
              <a:ext cx="1820880" cy="290520"/>
              <a:chOff x="1966446" y="4082925"/>
              <a:chExt cx="1820880" cy="29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C37620E-6010-156D-E9DB-D728628466C3}"/>
                      </a:ext>
                    </a:extLst>
                  </p14:cNvPr>
                  <p14:cNvContentPartPr/>
                  <p14:nvPr/>
                </p14:nvContentPartPr>
                <p14:xfrm>
                  <a:off x="1966446" y="4164645"/>
                  <a:ext cx="1820880" cy="2088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C37620E-6010-156D-E9DB-D728628466C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957446" y="4156005"/>
                    <a:ext cx="183852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FB85EE9-97E6-6415-3A03-DE467B4C369A}"/>
                      </a:ext>
                    </a:extLst>
                  </p14:cNvPr>
                  <p14:cNvContentPartPr/>
                  <p14:nvPr/>
                </p14:nvContentPartPr>
                <p14:xfrm>
                  <a:off x="2425086" y="4082925"/>
                  <a:ext cx="360" cy="3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FB85EE9-97E6-6415-3A03-DE467B4C369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416086" y="407392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EB26A9-608F-7FE8-A0A7-7BA18BF0A00C}"/>
                    </a:ext>
                  </a:extLst>
                </p14:cNvPr>
                <p14:cNvContentPartPr/>
                <p14:nvPr/>
              </p14:nvContentPartPr>
              <p14:xfrm>
                <a:off x="4091526" y="4022445"/>
                <a:ext cx="964800" cy="30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EB26A9-608F-7FE8-A0A7-7BA18BF0A0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82526" y="4013805"/>
                  <a:ext cx="9824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7B9024-98B2-CB5D-7344-42EBA025909D}"/>
                    </a:ext>
                  </a:extLst>
                </p14:cNvPr>
                <p14:cNvContentPartPr/>
                <p14:nvPr/>
              </p14:nvContentPartPr>
              <p14:xfrm>
                <a:off x="1325286" y="2246565"/>
                <a:ext cx="1623240" cy="130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7B9024-98B2-CB5D-7344-42EBA02590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16646" y="2237925"/>
                  <a:ext cx="1640880" cy="13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B1559B-5AE8-8E59-EC95-7AAE3F9A8486}"/>
                    </a:ext>
                  </a:extLst>
                </p14:cNvPr>
                <p14:cNvContentPartPr/>
                <p14:nvPr/>
              </p14:nvContentPartPr>
              <p14:xfrm>
                <a:off x="2794806" y="2241165"/>
                <a:ext cx="171000" cy="179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B1559B-5AE8-8E59-EC95-7AAE3F9A84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86166" y="2232525"/>
                  <a:ext cx="188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E757DE-9532-8659-6173-91924B25A7D7}"/>
                    </a:ext>
                  </a:extLst>
                </p14:cNvPr>
                <p14:cNvContentPartPr/>
                <p14:nvPr/>
              </p14:nvContentPartPr>
              <p14:xfrm>
                <a:off x="1137006" y="332908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E757DE-9532-8659-6173-91924B25A7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8366" y="33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EC211B-124C-AD65-03F1-6E87710BC866}"/>
                    </a:ext>
                  </a:extLst>
                </p14:cNvPr>
                <p14:cNvContentPartPr/>
                <p14:nvPr/>
              </p14:nvContentPartPr>
              <p14:xfrm>
                <a:off x="1126206" y="3312165"/>
                <a:ext cx="901080" cy="3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EC211B-124C-AD65-03F1-6E87710BC8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7566" y="3303165"/>
                  <a:ext cx="918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2C802C-5258-9534-3414-CF78DB58E14B}"/>
                    </a:ext>
                  </a:extLst>
                </p14:cNvPr>
                <p14:cNvContentPartPr/>
                <p14:nvPr/>
              </p14:nvContentPartPr>
              <p14:xfrm>
                <a:off x="832446" y="3234405"/>
                <a:ext cx="394200" cy="17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2C802C-5258-9534-3414-CF78DB58E1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3806" y="3225405"/>
                  <a:ext cx="411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100FA6-E3D7-5405-4F1E-1DDD772A01D0}"/>
                    </a:ext>
                  </a:extLst>
                </p14:cNvPr>
                <p14:cNvContentPartPr/>
                <p14:nvPr/>
              </p14:nvContentPartPr>
              <p14:xfrm>
                <a:off x="1839726" y="3294525"/>
                <a:ext cx="181800" cy="175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100FA6-E3D7-5405-4F1E-1DDD772A01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30726" y="3285885"/>
                  <a:ext cx="199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ACC6D6-3EFA-007A-417E-ABE06F9BBAE5}"/>
                    </a:ext>
                  </a:extLst>
                </p14:cNvPr>
                <p14:cNvContentPartPr/>
                <p14:nvPr/>
              </p14:nvContentPartPr>
              <p14:xfrm>
                <a:off x="2142846" y="3392805"/>
                <a:ext cx="153360" cy="246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ACC6D6-3EFA-007A-417E-ABE06F9BBA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33846" y="3384165"/>
                  <a:ext cx="171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5F7467-15E1-FADD-6678-8D83ED4E3CCF}"/>
                    </a:ext>
                  </a:extLst>
                </p14:cNvPr>
                <p14:cNvContentPartPr/>
                <p14:nvPr/>
              </p14:nvContentPartPr>
              <p14:xfrm>
                <a:off x="2175246" y="3525645"/>
                <a:ext cx="179280" cy="1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5F7467-15E1-FADD-6678-8D83ED4E3C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66606" y="3517005"/>
                  <a:ext cx="19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2A14DB-E0F0-97D2-593A-63984B6D7413}"/>
                    </a:ext>
                  </a:extLst>
                </p14:cNvPr>
                <p14:cNvContentPartPr/>
                <p14:nvPr/>
              </p14:nvContentPartPr>
              <p14:xfrm>
                <a:off x="2170926" y="3405765"/>
                <a:ext cx="1976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2A14DB-E0F0-97D2-593A-63984B6D741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62286" y="3397125"/>
                  <a:ext cx="21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7EB3D5-BA98-4DA4-2A94-FA23D90D777C}"/>
                    </a:ext>
                  </a:extLst>
                </p14:cNvPr>
                <p14:cNvContentPartPr/>
                <p14:nvPr/>
              </p14:nvContentPartPr>
              <p14:xfrm>
                <a:off x="2153646" y="3323325"/>
                <a:ext cx="26928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7EB3D5-BA98-4DA4-2A94-FA23D90D77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44646" y="3314325"/>
                  <a:ext cx="28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67C367-51F3-F9A4-250B-452F5CED5635}"/>
                    </a:ext>
                  </a:extLst>
                </p14:cNvPr>
                <p14:cNvContentPartPr/>
                <p14:nvPr/>
              </p14:nvContentPartPr>
              <p14:xfrm>
                <a:off x="2593566" y="3409725"/>
                <a:ext cx="189360" cy="27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67C367-51F3-F9A4-250B-452F5CED56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84566" y="3400725"/>
                  <a:ext cx="207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318632-7B81-D030-D4B6-AAEAE1F4803D}"/>
                    </a:ext>
                  </a:extLst>
                </p14:cNvPr>
                <p14:cNvContentPartPr/>
                <p14:nvPr/>
              </p14:nvContentPartPr>
              <p14:xfrm>
                <a:off x="2525166" y="3534285"/>
                <a:ext cx="206640" cy="1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318632-7B81-D030-D4B6-AAEAE1F480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16166" y="3525645"/>
                  <a:ext cx="22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FDCFD9-617F-83F2-830B-C951944D1705}"/>
                    </a:ext>
                  </a:extLst>
                </p14:cNvPr>
                <p14:cNvContentPartPr/>
                <p14:nvPr/>
              </p14:nvContentPartPr>
              <p14:xfrm>
                <a:off x="2494926" y="3367605"/>
                <a:ext cx="139320" cy="39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FDCFD9-617F-83F2-830B-C951944D17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85926" y="3358605"/>
                  <a:ext cx="1569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564A68-A1ED-FEB5-7509-778988089B64}"/>
                    </a:ext>
                  </a:extLst>
                </p14:cNvPr>
                <p14:cNvContentPartPr/>
                <p14:nvPr/>
              </p14:nvContentPartPr>
              <p14:xfrm>
                <a:off x="2774646" y="3339885"/>
                <a:ext cx="165960" cy="47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564A68-A1ED-FEB5-7509-778988089B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65646" y="3331245"/>
                  <a:ext cx="1836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53B73F-2F38-FBF0-565F-65E102729D87}"/>
                    </a:ext>
                  </a:extLst>
                </p14:cNvPr>
                <p14:cNvContentPartPr/>
                <p14:nvPr/>
              </p14:nvContentPartPr>
              <p14:xfrm>
                <a:off x="2998926" y="2200125"/>
                <a:ext cx="114840" cy="4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53B73F-2F38-FBF0-565F-65E102729D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89926" y="2191485"/>
                  <a:ext cx="13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2B64D2-1D11-CB8D-7863-8852B59C6610}"/>
                    </a:ext>
                  </a:extLst>
                </p14:cNvPr>
                <p14:cNvContentPartPr/>
                <p14:nvPr/>
              </p14:nvContentPartPr>
              <p14:xfrm>
                <a:off x="3242646" y="2065125"/>
                <a:ext cx="79560" cy="48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2B64D2-1D11-CB8D-7863-8852B59C66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33646" y="2056485"/>
                  <a:ext cx="97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089A06-E5CF-FEFC-8487-DBE64170F35A}"/>
                    </a:ext>
                  </a:extLst>
                </p14:cNvPr>
                <p14:cNvContentPartPr/>
                <p14:nvPr/>
              </p14:nvContentPartPr>
              <p14:xfrm>
                <a:off x="3468366" y="1922925"/>
                <a:ext cx="104760" cy="68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089A06-E5CF-FEFC-8487-DBE64170F3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59366" y="1914285"/>
                  <a:ext cx="122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EA9DA1-7145-20F9-13CA-B00E6158A00C}"/>
                    </a:ext>
                  </a:extLst>
                </p14:cNvPr>
                <p14:cNvContentPartPr/>
                <p14:nvPr/>
              </p14:nvContentPartPr>
              <p14:xfrm>
                <a:off x="3707046" y="1828605"/>
                <a:ext cx="45360" cy="4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EA9DA1-7145-20F9-13CA-B00E6158A0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98046" y="1819965"/>
                  <a:ext cx="63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675B0F-174E-65FA-FC08-FC1EFA296486}"/>
                    </a:ext>
                  </a:extLst>
                </p14:cNvPr>
                <p14:cNvContentPartPr/>
                <p14:nvPr/>
              </p14:nvContentPartPr>
              <p14:xfrm>
                <a:off x="1203966" y="2257005"/>
                <a:ext cx="1732680" cy="1329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675B0F-174E-65FA-FC08-FC1EFA2964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7966" y="2221365"/>
                  <a:ext cx="1804320" cy="14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6D2DFE-87CC-1C1F-43D8-E6D5C90F94EA}"/>
                    </a:ext>
                  </a:extLst>
                </p14:cNvPr>
                <p14:cNvContentPartPr/>
                <p14:nvPr/>
              </p14:nvContentPartPr>
              <p14:xfrm>
                <a:off x="2961486" y="1625565"/>
                <a:ext cx="595080" cy="97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6D2DFE-87CC-1C1F-43D8-E6D5C90F9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89846" y="1481565"/>
                  <a:ext cx="738720" cy="12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078606-57D2-E24E-A5B5-8ECB3C5B56CE}"/>
                    </a:ext>
                  </a:extLst>
                </p14:cNvPr>
                <p14:cNvContentPartPr/>
                <p14:nvPr/>
              </p14:nvContentPartPr>
              <p14:xfrm>
                <a:off x="3331926" y="1731405"/>
                <a:ext cx="312120" cy="24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078606-57D2-E24E-A5B5-8ECB3C5B56C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59926" y="1587405"/>
                  <a:ext cx="4557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0DB9193-60FB-65D1-541D-D8C795AFAB87}"/>
                    </a:ext>
                  </a:extLst>
                </p14:cNvPr>
                <p14:cNvContentPartPr/>
                <p14:nvPr/>
              </p14:nvContentPartPr>
              <p14:xfrm>
                <a:off x="3951486" y="1463565"/>
                <a:ext cx="495720" cy="93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0DB9193-60FB-65D1-541D-D8C795AFAB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79846" y="1319925"/>
                  <a:ext cx="639360" cy="12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48B44F6-880C-4A77-B551-D5C6489395D4}"/>
                    </a:ext>
                  </a:extLst>
                </p14:cNvPr>
                <p14:cNvContentPartPr/>
                <p14:nvPr/>
              </p14:nvContentPartPr>
              <p14:xfrm>
                <a:off x="3481326" y="2030565"/>
                <a:ext cx="313200" cy="45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48B44F6-880C-4A77-B551-D5C6489395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09326" y="1886925"/>
                  <a:ext cx="45684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7413C8E-4DFA-E2C8-154B-D949FADD7A91}"/>
                    </a:ext>
                  </a:extLst>
                </p14:cNvPr>
                <p14:cNvContentPartPr/>
                <p14:nvPr/>
              </p14:nvContentPartPr>
              <p14:xfrm>
                <a:off x="2612286" y="1644645"/>
                <a:ext cx="432000" cy="501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7413C8E-4DFA-E2C8-154B-D949FADD7A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40646" y="1500645"/>
                  <a:ext cx="57564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B89D12-3639-EAB0-E2A2-1A7DBFA13F5C}"/>
                    </a:ext>
                  </a:extLst>
                </p14:cNvPr>
                <p14:cNvContentPartPr/>
                <p14:nvPr/>
              </p14:nvContentPartPr>
              <p14:xfrm>
                <a:off x="2850606" y="1894125"/>
                <a:ext cx="260280" cy="27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B89D12-3639-EAB0-E2A2-1A7DBFA13F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78606" y="1750125"/>
                  <a:ext cx="4039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4389C4-93D3-811E-48D8-39628FDCA028}"/>
                    </a:ext>
                  </a:extLst>
                </p14:cNvPr>
                <p14:cNvContentPartPr/>
                <p14:nvPr/>
              </p14:nvContentPartPr>
              <p14:xfrm>
                <a:off x="2670606" y="2589285"/>
                <a:ext cx="300240" cy="3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4389C4-93D3-811E-48D8-39628FDCA0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98606" y="2445285"/>
                  <a:ext cx="443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7D0E85-D4CE-585C-6EF7-45683891A6A8}"/>
                    </a:ext>
                  </a:extLst>
                </p14:cNvPr>
                <p14:cNvContentPartPr/>
                <p14:nvPr/>
              </p14:nvContentPartPr>
              <p14:xfrm>
                <a:off x="3520206" y="1716285"/>
                <a:ext cx="485280" cy="50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7D0E85-D4CE-585C-6EF7-45683891A6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48206" y="1572285"/>
                  <a:ext cx="62892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2E4189-B612-6CB0-06DD-80855B6985F0}"/>
                    </a:ext>
                  </a:extLst>
                </p14:cNvPr>
                <p14:cNvContentPartPr/>
                <p14:nvPr/>
              </p14:nvContentPartPr>
              <p14:xfrm>
                <a:off x="4276206" y="1336485"/>
                <a:ext cx="241200" cy="80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2E4189-B612-6CB0-06DD-80855B6985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04206" y="1192845"/>
                  <a:ext cx="384840" cy="10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580568-6474-4254-061D-6C72397D99C1}"/>
                    </a:ext>
                  </a:extLst>
                </p14:cNvPr>
                <p14:cNvContentPartPr/>
                <p14:nvPr/>
              </p14:nvContentPartPr>
              <p14:xfrm>
                <a:off x="2891286" y="1278165"/>
                <a:ext cx="682560" cy="308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580568-6474-4254-061D-6C72397D99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19646" y="1134165"/>
                  <a:ext cx="8262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8159E4-63A4-C43A-8DC6-ADF63C00004F}"/>
                    </a:ext>
                  </a:extLst>
                </p14:cNvPr>
                <p14:cNvContentPartPr/>
                <p14:nvPr/>
              </p14:nvContentPartPr>
              <p14:xfrm>
                <a:off x="3612366" y="1191045"/>
                <a:ext cx="778320" cy="37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8159E4-63A4-C43A-8DC6-ADF63C0000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40726" y="1047045"/>
                  <a:ext cx="9219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F177D5-7E23-0532-76AF-D31B5B4CA077}"/>
                    </a:ext>
                  </a:extLst>
                </p14:cNvPr>
                <p14:cNvContentPartPr/>
                <p14:nvPr/>
              </p14:nvContentPartPr>
              <p14:xfrm>
                <a:off x="2909286" y="1188165"/>
                <a:ext cx="494280" cy="346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F177D5-7E23-0532-76AF-D31B5B4CA0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37646" y="1044165"/>
                  <a:ext cx="6379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FC955B2-03B8-F135-3B5F-5D7A81A0EA10}"/>
                    </a:ext>
                  </a:extLst>
                </p14:cNvPr>
                <p14:cNvContentPartPr/>
                <p14:nvPr/>
              </p14:nvContentPartPr>
              <p14:xfrm>
                <a:off x="2590326" y="1482645"/>
                <a:ext cx="295560" cy="19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FC955B2-03B8-F135-3B5F-5D7A81A0EA1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18686" y="1338645"/>
                  <a:ext cx="4392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2D6DCA-7DE5-D47C-071C-1C67FB707DC3}"/>
                    </a:ext>
                  </a:extLst>
                </p14:cNvPr>
                <p14:cNvContentPartPr/>
                <p14:nvPr/>
              </p14:nvContentPartPr>
              <p14:xfrm>
                <a:off x="2508246" y="2008605"/>
                <a:ext cx="88920" cy="32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2D6DCA-7DE5-D47C-071C-1C67FB707D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36606" y="1864965"/>
                  <a:ext cx="2325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932F046-3E38-B919-AF2A-CCC421124B10}"/>
                    </a:ext>
                  </a:extLst>
                </p14:cNvPr>
                <p14:cNvContentPartPr/>
                <p14:nvPr/>
              </p14:nvContentPartPr>
              <p14:xfrm>
                <a:off x="2546046" y="2335845"/>
                <a:ext cx="23400" cy="67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932F046-3E38-B919-AF2A-CCC421124B1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74406" y="2191845"/>
                  <a:ext cx="16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285899-CF11-E92B-AD21-A9E7E03DDF52}"/>
                    </a:ext>
                  </a:extLst>
                </p14:cNvPr>
                <p14:cNvContentPartPr/>
                <p14:nvPr/>
              </p14:nvContentPartPr>
              <p14:xfrm>
                <a:off x="2546406" y="2346645"/>
                <a:ext cx="52200" cy="3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285899-CF11-E92B-AD21-A9E7E03DDF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74766" y="2203005"/>
                  <a:ext cx="195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9C398C-D59D-E680-DBB7-B986470945A2}"/>
                    </a:ext>
                  </a:extLst>
                </p14:cNvPr>
                <p14:cNvContentPartPr/>
                <p14:nvPr/>
              </p14:nvContentPartPr>
              <p14:xfrm>
                <a:off x="2520846" y="2377245"/>
                <a:ext cx="184320" cy="38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9C398C-D59D-E680-DBB7-B986470945A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48846" y="2233245"/>
                  <a:ext cx="327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7543A74-5779-6A15-0D2D-E3B603EA2D4D}"/>
                    </a:ext>
                  </a:extLst>
                </p14:cNvPr>
                <p14:cNvContentPartPr/>
                <p14:nvPr/>
              </p14:nvContentPartPr>
              <p14:xfrm>
                <a:off x="3479166" y="2509725"/>
                <a:ext cx="200160" cy="15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7543A74-5779-6A15-0D2D-E3B603EA2D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07166" y="2366085"/>
                  <a:ext cx="343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701811-5D54-BCDC-F4B2-129411323673}"/>
                    </a:ext>
                  </a:extLst>
                </p14:cNvPr>
                <p14:cNvContentPartPr/>
                <p14:nvPr/>
              </p14:nvContentPartPr>
              <p14:xfrm>
                <a:off x="3896406" y="2073765"/>
                <a:ext cx="579600" cy="455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701811-5D54-BCDC-F4B2-1294113236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24766" y="1930125"/>
                  <a:ext cx="72324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D68EB7-0057-C1AB-BCAE-A6431EBA3FF1}"/>
                    </a:ext>
                  </a:extLst>
                </p14:cNvPr>
                <p14:cNvContentPartPr/>
                <p14:nvPr/>
              </p14:nvContentPartPr>
              <p14:xfrm>
                <a:off x="3466206" y="1522245"/>
                <a:ext cx="186480" cy="28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D68EB7-0057-C1AB-BCAE-A6431EBA3F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94206" y="1378605"/>
                  <a:ext cx="3301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D1B4009-ABA2-F411-2F83-6AD3CADBBFEF}"/>
                    </a:ext>
                  </a:extLst>
                </p14:cNvPr>
                <p14:cNvContentPartPr/>
                <p14:nvPr/>
              </p14:nvContentPartPr>
              <p14:xfrm>
                <a:off x="3942846" y="1891245"/>
                <a:ext cx="73800" cy="163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D1B4009-ABA2-F411-2F83-6AD3CADBBF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70846" y="1747245"/>
                  <a:ext cx="2174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4D4635-0656-A28E-4846-2D948A2D8E41}"/>
                    </a:ext>
                  </a:extLst>
                </p14:cNvPr>
                <p14:cNvContentPartPr/>
                <p14:nvPr/>
              </p14:nvContentPartPr>
              <p14:xfrm>
                <a:off x="2802366" y="1594965"/>
                <a:ext cx="54720" cy="73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4D4635-0656-A28E-4846-2D948A2D8E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30366" y="1451325"/>
                  <a:ext cx="19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5DC01BF-CA8C-9EF4-A3AF-94E9D1CE1DD7}"/>
                    </a:ext>
                  </a:extLst>
                </p14:cNvPr>
                <p14:cNvContentPartPr/>
                <p14:nvPr/>
              </p14:nvContentPartPr>
              <p14:xfrm>
                <a:off x="4163886" y="2257725"/>
                <a:ext cx="675720" cy="496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5DC01BF-CA8C-9EF4-A3AF-94E9D1CE1D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28246" y="2221725"/>
                  <a:ext cx="7473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12F20D-7EA8-258E-EF30-795F5B5E9FAB}"/>
                    </a:ext>
                  </a:extLst>
                </p14:cNvPr>
                <p14:cNvContentPartPr/>
                <p14:nvPr/>
              </p14:nvContentPartPr>
              <p14:xfrm>
                <a:off x="4935006" y="2479485"/>
                <a:ext cx="1294560" cy="516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12F20D-7EA8-258E-EF30-795F5B5E9F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26366" y="2470845"/>
                  <a:ext cx="1312200" cy="53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CAB91C6-8B89-7C7D-895D-1668FBFA2AC3}"/>
                </a:ext>
              </a:extLst>
            </p:cNvPr>
            <p:cNvGrpSpPr/>
            <p:nvPr/>
          </p:nvGrpSpPr>
          <p:grpSpPr>
            <a:xfrm>
              <a:off x="5322006" y="3114885"/>
              <a:ext cx="321120" cy="257760"/>
              <a:chOff x="5322006" y="3114885"/>
              <a:chExt cx="321120" cy="25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5CC03F6F-0D15-CC7A-C428-556DF16DBEC3}"/>
                      </a:ext>
                    </a:extLst>
                  </p14:cNvPr>
                  <p14:cNvContentPartPr/>
                  <p14:nvPr/>
                </p14:nvContentPartPr>
                <p14:xfrm>
                  <a:off x="5322006" y="3114885"/>
                  <a:ext cx="162720" cy="17064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5CC03F6F-0D15-CC7A-C428-556DF16DBEC3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313006" y="3106245"/>
                    <a:ext cx="18036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C8AA6628-B656-FF6A-6799-A7C85DB28144}"/>
                      </a:ext>
                    </a:extLst>
                  </p14:cNvPr>
                  <p14:cNvContentPartPr/>
                  <p14:nvPr/>
                </p14:nvContentPartPr>
                <p14:xfrm>
                  <a:off x="5498766" y="3291285"/>
                  <a:ext cx="14436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C8AA6628-B656-FF6A-6799-A7C85DB28144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490126" y="3282645"/>
                    <a:ext cx="162000" cy="9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44EC420-88B6-7035-53C0-5693DEFFF3DB}"/>
                </a:ext>
              </a:extLst>
            </p:cNvPr>
            <p:cNvGrpSpPr/>
            <p:nvPr/>
          </p:nvGrpSpPr>
          <p:grpSpPr>
            <a:xfrm>
              <a:off x="1568286" y="2588205"/>
              <a:ext cx="295560" cy="273960"/>
              <a:chOff x="1568286" y="2588205"/>
              <a:chExt cx="295560" cy="273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768B6BF3-7560-C0E1-4486-E3CC1296B749}"/>
                      </a:ext>
                    </a:extLst>
                  </p14:cNvPr>
                  <p14:cNvContentPartPr/>
                  <p14:nvPr/>
                </p14:nvContentPartPr>
                <p14:xfrm>
                  <a:off x="1578726" y="2588205"/>
                  <a:ext cx="198720" cy="2667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68B6BF3-7560-C0E1-4486-E3CC1296B749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1570086" y="2579565"/>
                    <a:ext cx="216360" cy="28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6ADA1F81-DA64-A253-AA4E-17AC45F1A500}"/>
                      </a:ext>
                    </a:extLst>
                  </p14:cNvPr>
                  <p14:cNvContentPartPr/>
                  <p14:nvPr/>
                </p14:nvContentPartPr>
                <p14:xfrm>
                  <a:off x="1568286" y="2589645"/>
                  <a:ext cx="244800" cy="1548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6ADA1F81-DA64-A253-AA4E-17AC45F1A500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1559286" y="2581005"/>
                    <a:ext cx="26244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18EEE209-C14C-C410-5B62-91730349F8AB}"/>
                      </a:ext>
                    </a:extLst>
                  </p14:cNvPr>
                  <p14:cNvContentPartPr/>
                  <p14:nvPr/>
                </p14:nvContentPartPr>
                <p14:xfrm>
                  <a:off x="1800486" y="2785485"/>
                  <a:ext cx="63360" cy="766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18EEE209-C14C-C410-5B62-91730349F8AB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791486" y="2776845"/>
                    <a:ext cx="81000" cy="94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25A643F-499C-445A-D142-E61BD05E74FA}"/>
                </a:ext>
              </a:extLst>
            </p:cNvPr>
            <p:cNvGrpSpPr/>
            <p:nvPr/>
          </p:nvGrpSpPr>
          <p:grpSpPr>
            <a:xfrm>
              <a:off x="3944646" y="322005"/>
              <a:ext cx="2226240" cy="1461600"/>
              <a:chOff x="3944646" y="322005"/>
              <a:chExt cx="222624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D75FBE0-E004-800C-F8C0-93404524E3E4}"/>
                      </a:ext>
                    </a:extLst>
                  </p14:cNvPr>
                  <p14:cNvContentPartPr/>
                  <p14:nvPr/>
                </p14:nvContentPartPr>
                <p14:xfrm>
                  <a:off x="3953646" y="1727805"/>
                  <a:ext cx="33120" cy="13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D75FBE0-E004-800C-F8C0-93404524E3E4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3944646" y="1718805"/>
                    <a:ext cx="5076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03AE2CF-7C78-97D7-2DB0-A2F3F6D39D62}"/>
                      </a:ext>
                    </a:extLst>
                  </p14:cNvPr>
                  <p14:cNvContentPartPr/>
                  <p14:nvPr/>
                </p14:nvContentPartPr>
                <p14:xfrm>
                  <a:off x="4054446" y="1633485"/>
                  <a:ext cx="56880" cy="237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03AE2CF-7C78-97D7-2DB0-A2F3F6D39D6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4045446" y="1624485"/>
                    <a:ext cx="7452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FDFB8F85-1204-45D0-ED46-D985E3FB1EDD}"/>
                      </a:ext>
                    </a:extLst>
                  </p14:cNvPr>
                  <p14:cNvContentPartPr/>
                  <p14:nvPr/>
                </p14:nvContentPartPr>
                <p14:xfrm>
                  <a:off x="4216806" y="1523325"/>
                  <a:ext cx="33840" cy="280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FDFB8F85-1204-45D0-ED46-D985E3FB1ED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4208166" y="1514325"/>
                    <a:ext cx="5148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C471FE4-83CE-D88E-39A8-C2F28F5A2105}"/>
                      </a:ext>
                    </a:extLst>
                  </p14:cNvPr>
                  <p14:cNvContentPartPr/>
                  <p14:nvPr/>
                </p14:nvContentPartPr>
                <p14:xfrm>
                  <a:off x="4344606" y="1432605"/>
                  <a:ext cx="87480" cy="345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C471FE4-83CE-D88E-39A8-C2F28F5A2105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4335966" y="1423965"/>
                    <a:ext cx="10512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399F5098-F356-29F3-FF61-56B7F17EEE02}"/>
                      </a:ext>
                    </a:extLst>
                  </p14:cNvPr>
                  <p14:cNvContentPartPr/>
                  <p14:nvPr/>
                </p14:nvContentPartPr>
                <p14:xfrm>
                  <a:off x="4480326" y="1402005"/>
                  <a:ext cx="360" cy="3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399F5098-F356-29F3-FF61-56B7F17EEE0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471326" y="139336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279721E-A5C2-C506-4BFE-3F52906951D0}"/>
                      </a:ext>
                    </a:extLst>
                  </p14:cNvPr>
                  <p14:cNvContentPartPr/>
                  <p14:nvPr/>
                </p14:nvContentPartPr>
                <p14:xfrm>
                  <a:off x="4607406" y="1271685"/>
                  <a:ext cx="44640" cy="295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279721E-A5C2-C506-4BFE-3F52906951D0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598406" y="1262685"/>
                    <a:ext cx="6228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1786BF9-AB17-81DF-CBB7-BD625C2A7500}"/>
                      </a:ext>
                    </a:extLst>
                  </p14:cNvPr>
                  <p14:cNvContentPartPr/>
                  <p14:nvPr/>
                </p14:nvContentPartPr>
                <p14:xfrm>
                  <a:off x="4737726" y="1214085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1786BF9-AB17-81DF-CBB7-BD625C2A750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729086" y="120544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FC25D0DD-B0FF-3510-C98B-DFE90C582421}"/>
                      </a:ext>
                    </a:extLst>
                  </p14:cNvPr>
                  <p14:cNvContentPartPr/>
                  <p14:nvPr/>
                </p14:nvContentPartPr>
                <p14:xfrm>
                  <a:off x="4787046" y="1201125"/>
                  <a:ext cx="36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FC25D0DD-B0FF-3510-C98B-DFE90C582421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778406" y="11924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58D0D3F-25CF-E26D-C37D-3F5919B915D8}"/>
                      </a:ext>
                    </a:extLst>
                  </p14:cNvPr>
                  <p14:cNvContentPartPr/>
                  <p14:nvPr/>
                </p14:nvContentPartPr>
                <p14:xfrm>
                  <a:off x="4780566" y="1159725"/>
                  <a:ext cx="85320" cy="52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58D0D3F-25CF-E26D-C37D-3F5919B915D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771926" y="1151085"/>
                    <a:ext cx="10296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5614562-EF7E-1D41-2D95-C3CA3A9A84EA}"/>
                      </a:ext>
                    </a:extLst>
                  </p14:cNvPr>
                  <p14:cNvContentPartPr/>
                  <p14:nvPr/>
                </p14:nvContentPartPr>
                <p14:xfrm>
                  <a:off x="4935006" y="973245"/>
                  <a:ext cx="195840" cy="1209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5614562-EF7E-1D41-2D95-C3CA3A9A84EA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926366" y="964605"/>
                    <a:ext cx="21348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82C0827-EAB6-627D-CCBF-62A04E9AE729}"/>
                      </a:ext>
                    </a:extLst>
                  </p14:cNvPr>
                  <p14:cNvContentPartPr/>
                  <p14:nvPr/>
                </p14:nvContentPartPr>
                <p14:xfrm>
                  <a:off x="5191326" y="787485"/>
                  <a:ext cx="158040" cy="111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82C0827-EAB6-627D-CCBF-62A04E9AE72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5182326" y="778845"/>
                    <a:ext cx="17568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751C7A7-0D8E-7B04-6403-490F842BB308}"/>
                      </a:ext>
                    </a:extLst>
                  </p14:cNvPr>
                  <p14:cNvContentPartPr/>
                  <p14:nvPr/>
                </p14:nvContentPartPr>
                <p14:xfrm>
                  <a:off x="5435766" y="636285"/>
                  <a:ext cx="160920" cy="889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751C7A7-0D8E-7B04-6403-490F842BB308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5427126" y="627285"/>
                    <a:ext cx="17856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A997D06-78E8-4B63-D42A-5D3D34057EDB}"/>
                      </a:ext>
                    </a:extLst>
                  </p14:cNvPr>
                  <p14:cNvContentPartPr/>
                  <p14:nvPr/>
                </p14:nvContentPartPr>
                <p14:xfrm>
                  <a:off x="5503446" y="540885"/>
                  <a:ext cx="239400" cy="1486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A997D06-78E8-4B63-D42A-5D3D34057ED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494446" y="531885"/>
                    <a:ext cx="2570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DDF26DF-3640-A9CF-8827-58758B620CD9}"/>
                      </a:ext>
                    </a:extLst>
                  </p14:cNvPr>
                  <p14:cNvContentPartPr/>
                  <p14:nvPr/>
                </p14:nvContentPartPr>
                <p14:xfrm>
                  <a:off x="5735286" y="383565"/>
                  <a:ext cx="190080" cy="2491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DDF26DF-3640-A9CF-8827-58758B620CD9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5726646" y="374925"/>
                    <a:ext cx="20772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C6E1EAE0-2EC0-6218-1E45-0298AF8EAB9E}"/>
                      </a:ext>
                    </a:extLst>
                  </p14:cNvPr>
                  <p14:cNvContentPartPr/>
                  <p14:nvPr/>
                </p14:nvContentPartPr>
                <p14:xfrm>
                  <a:off x="5599566" y="322005"/>
                  <a:ext cx="571320" cy="3506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C6E1EAE0-2EC0-6218-1E45-0298AF8EAB9E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5590926" y="313005"/>
                    <a:ext cx="588960" cy="36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683A011A-1949-D032-F668-71B63D6E8FA6}"/>
                      </a:ext>
                    </a:extLst>
                  </p14:cNvPr>
                  <p14:cNvContentPartPr/>
                  <p14:nvPr/>
                </p14:nvContentPartPr>
                <p14:xfrm>
                  <a:off x="3949686" y="1720965"/>
                  <a:ext cx="34200" cy="62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683A011A-1949-D032-F668-71B63D6E8FA6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940686" y="1711965"/>
                    <a:ext cx="5184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E6AC084A-7657-7336-0151-D658A247ED96}"/>
                      </a:ext>
                    </a:extLst>
                  </p14:cNvPr>
                  <p14:cNvContentPartPr/>
                  <p14:nvPr/>
                </p14:nvContentPartPr>
                <p14:xfrm>
                  <a:off x="3944646" y="1694325"/>
                  <a:ext cx="43560" cy="414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E6AC084A-7657-7336-0151-D658A247ED96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3935646" y="1685325"/>
                    <a:ext cx="6120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2067F70A-407C-4187-72AA-DADD4D5AF70A}"/>
                      </a:ext>
                    </a:extLst>
                  </p14:cNvPr>
                  <p14:cNvContentPartPr/>
                  <p14:nvPr/>
                </p14:nvContentPartPr>
                <p14:xfrm>
                  <a:off x="4771206" y="678405"/>
                  <a:ext cx="734040" cy="50796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2067F70A-407C-4187-72AA-DADD4D5AF70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762566" y="669765"/>
                    <a:ext cx="751680" cy="52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8989D3B1-5EA4-5216-9508-CF28D81B0BCA}"/>
                      </a:ext>
                    </a:extLst>
                  </p14:cNvPr>
                  <p14:cNvContentPartPr/>
                  <p14:nvPr/>
                </p14:nvContentPartPr>
                <p14:xfrm>
                  <a:off x="5427846" y="587325"/>
                  <a:ext cx="222120" cy="1292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8989D3B1-5EA4-5216-9508-CF28D81B0BCA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5419206" y="578325"/>
                    <a:ext cx="23976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AC4C37C6-C451-C40C-74A9-DE663F634CD9}"/>
                      </a:ext>
                    </a:extLst>
                  </p14:cNvPr>
                  <p14:cNvContentPartPr/>
                  <p14:nvPr/>
                </p14:nvContentPartPr>
                <p14:xfrm>
                  <a:off x="5192766" y="1010325"/>
                  <a:ext cx="199080" cy="2696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AC4C37C6-C451-C40C-74A9-DE663F634CD9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5183766" y="1001685"/>
                    <a:ext cx="216720" cy="28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D762EC62-11D9-0F95-4F08-ACCC7602E08F}"/>
                      </a:ext>
                    </a:extLst>
                  </p14:cNvPr>
                  <p14:cNvContentPartPr/>
                  <p14:nvPr/>
                </p14:nvContentPartPr>
                <p14:xfrm>
                  <a:off x="5156406" y="1010325"/>
                  <a:ext cx="287280" cy="1116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D762EC62-11D9-0F95-4F08-ACCC7602E08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5147766" y="1001685"/>
                    <a:ext cx="304920" cy="28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76CD8E9-1B2B-1544-BADE-633BA9751C62}"/>
              </a:ext>
            </a:extLst>
          </p:cNvPr>
          <p:cNvGrpSpPr/>
          <p:nvPr/>
        </p:nvGrpSpPr>
        <p:grpSpPr>
          <a:xfrm>
            <a:off x="6769926" y="1077285"/>
            <a:ext cx="3316680" cy="795600"/>
            <a:chOff x="6769926" y="1077285"/>
            <a:chExt cx="331668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BDE40E-FF5F-2F85-8AF1-65B81E16F20A}"/>
                    </a:ext>
                  </a:extLst>
                </p14:cNvPr>
                <p14:cNvContentPartPr/>
                <p14:nvPr/>
              </p14:nvContentPartPr>
              <p14:xfrm>
                <a:off x="6822486" y="1203285"/>
                <a:ext cx="99000" cy="259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BDE40E-FF5F-2F85-8AF1-65B81E16F2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13486" y="1194645"/>
                  <a:ext cx="116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6EC73D-053F-37E1-8553-0D19C0491A52}"/>
                    </a:ext>
                  </a:extLst>
                </p14:cNvPr>
                <p14:cNvContentPartPr/>
                <p14:nvPr/>
              </p14:nvContentPartPr>
              <p14:xfrm>
                <a:off x="6769926" y="1160085"/>
                <a:ext cx="283320" cy="4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6EC73D-053F-37E1-8553-0D19C0491A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1286" y="1151445"/>
                  <a:ext cx="300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6A91F0-DE5A-3EBB-E1CE-D62DB8DD6A27}"/>
                    </a:ext>
                  </a:extLst>
                </p14:cNvPr>
                <p14:cNvContentPartPr/>
                <p14:nvPr/>
              </p14:nvContentPartPr>
              <p14:xfrm>
                <a:off x="6885486" y="1094205"/>
                <a:ext cx="1936800" cy="411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6A91F0-DE5A-3EBB-E1CE-D62DB8DD6A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76486" y="1085565"/>
                  <a:ext cx="19544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64CFA7-1EA0-EBEC-21F5-CBF060D91D75}"/>
                    </a:ext>
                  </a:extLst>
                </p14:cNvPr>
                <p14:cNvContentPartPr/>
                <p14:nvPr/>
              </p14:nvContentPartPr>
              <p14:xfrm>
                <a:off x="7886646" y="1255125"/>
                <a:ext cx="420120" cy="34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64CFA7-1EA0-EBEC-21F5-CBF060D91D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77646" y="1246125"/>
                  <a:ext cx="437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6A51C9-4BC6-DEBA-E881-426142D731C8}"/>
                    </a:ext>
                  </a:extLst>
                </p14:cNvPr>
                <p14:cNvContentPartPr/>
                <p14:nvPr/>
              </p14:nvContentPartPr>
              <p14:xfrm>
                <a:off x="7798806" y="1088805"/>
                <a:ext cx="81720" cy="3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6A51C9-4BC6-DEBA-E881-426142D731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89806" y="1079805"/>
                  <a:ext cx="99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B2CDD2-8437-790B-76CE-745984BC1AE1}"/>
                    </a:ext>
                  </a:extLst>
                </p14:cNvPr>
                <p14:cNvContentPartPr/>
                <p14:nvPr/>
              </p14:nvContentPartPr>
              <p14:xfrm>
                <a:off x="9156726" y="1294725"/>
                <a:ext cx="199800" cy="3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B2CDD2-8437-790B-76CE-745984BC1A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48086" y="1285725"/>
                  <a:ext cx="21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E2A159-4E9B-2968-18CA-B96D5D339E94}"/>
                    </a:ext>
                  </a:extLst>
                </p14:cNvPr>
                <p14:cNvContentPartPr/>
                <p14:nvPr/>
              </p14:nvContentPartPr>
              <p14:xfrm>
                <a:off x="9172206" y="1389405"/>
                <a:ext cx="219600" cy="2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E2A159-4E9B-2968-18CA-B96D5D339E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63206" y="1380765"/>
                  <a:ext cx="237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4C07ED-D890-6BB1-2AD5-8A383F2AB836}"/>
                    </a:ext>
                  </a:extLst>
                </p14:cNvPr>
                <p14:cNvContentPartPr/>
                <p14:nvPr/>
              </p14:nvContentPartPr>
              <p14:xfrm>
                <a:off x="9679446" y="1109685"/>
                <a:ext cx="256320" cy="198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4C07ED-D890-6BB1-2AD5-8A383F2AB8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70806" y="1101045"/>
                  <a:ext cx="273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91F6BC-B349-72FD-07F6-9953C26DF85A}"/>
                    </a:ext>
                  </a:extLst>
                </p14:cNvPr>
                <p14:cNvContentPartPr/>
                <p14:nvPr/>
              </p14:nvContentPartPr>
              <p14:xfrm>
                <a:off x="9623286" y="1077285"/>
                <a:ext cx="358920" cy="3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91F6BC-B349-72FD-07F6-9953C26DF8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14646" y="1068285"/>
                  <a:ext cx="376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C1FBC85-DC0B-6460-219F-A2010AD9C1AC}"/>
                    </a:ext>
                  </a:extLst>
                </p14:cNvPr>
                <p14:cNvContentPartPr/>
                <p14:nvPr/>
              </p14:nvContentPartPr>
              <p14:xfrm>
                <a:off x="9509526" y="1404165"/>
                <a:ext cx="577080" cy="51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C1FBC85-DC0B-6460-219F-A2010AD9C1A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00526" y="1395525"/>
                  <a:ext cx="594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EC0FA35-27DA-C6D1-9D19-F627BBEB3E77}"/>
                    </a:ext>
                  </a:extLst>
                </p14:cNvPr>
                <p14:cNvContentPartPr/>
                <p14:nvPr/>
              </p14:nvContentPartPr>
              <p14:xfrm>
                <a:off x="9610326" y="1582005"/>
                <a:ext cx="228600" cy="22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EC0FA35-27DA-C6D1-9D19-F627BBEB3E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01686" y="1573365"/>
                  <a:ext cx="246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F38A455-747A-BC2C-CDB4-DC41A2D37ECE}"/>
                    </a:ext>
                  </a:extLst>
                </p14:cNvPr>
                <p14:cNvContentPartPr/>
                <p14:nvPr/>
              </p14:nvContentPartPr>
              <p14:xfrm>
                <a:off x="9550206" y="1570485"/>
                <a:ext cx="329040" cy="2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F38A455-747A-BC2C-CDB4-DC41A2D37EC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41206" y="1561485"/>
                  <a:ext cx="346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E4BA933-76C9-FEB0-AA98-E15AB4E3A212}"/>
                    </a:ext>
                  </a:extLst>
                </p14:cNvPr>
                <p14:cNvContentPartPr/>
                <p14:nvPr/>
              </p14:nvContentPartPr>
              <p14:xfrm>
                <a:off x="9911646" y="1774965"/>
                <a:ext cx="118080" cy="97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E4BA933-76C9-FEB0-AA98-E15AB4E3A2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02646" y="1766325"/>
                  <a:ext cx="1357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83A153F-66E6-F036-E5BB-38B5A9E013E4}"/>
              </a:ext>
            </a:extLst>
          </p:cNvPr>
          <p:cNvGrpSpPr/>
          <p:nvPr/>
        </p:nvGrpSpPr>
        <p:grpSpPr>
          <a:xfrm>
            <a:off x="10412046" y="1173045"/>
            <a:ext cx="1022760" cy="360720"/>
            <a:chOff x="10412046" y="1173045"/>
            <a:chExt cx="10227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CEB279-59E2-598A-DB14-7755DC5838FB}"/>
                    </a:ext>
                  </a:extLst>
                </p14:cNvPr>
                <p14:cNvContentPartPr/>
                <p14:nvPr/>
              </p14:nvContentPartPr>
              <p14:xfrm>
                <a:off x="10421406" y="1349085"/>
                <a:ext cx="299880" cy="24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CEB279-59E2-598A-DB14-7755DC5838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12766" y="1340445"/>
                  <a:ext cx="31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9E63167-0198-F7CB-AEE9-E23FBBBA1B12}"/>
                    </a:ext>
                  </a:extLst>
                </p14:cNvPr>
                <p14:cNvContentPartPr/>
                <p14:nvPr/>
              </p14:nvContentPartPr>
              <p14:xfrm>
                <a:off x="10412046" y="1472565"/>
                <a:ext cx="342000" cy="1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9E63167-0198-F7CB-AEE9-E23FBBBA1B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3046" y="1463565"/>
                  <a:ext cx="359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15088B-09CD-6861-1B6A-60C4C346507E}"/>
                    </a:ext>
                  </a:extLst>
                </p14:cNvPr>
                <p14:cNvContentPartPr/>
                <p14:nvPr/>
              </p14:nvContentPartPr>
              <p14:xfrm>
                <a:off x="11123406" y="1173045"/>
                <a:ext cx="41400" cy="360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15088B-09CD-6861-1B6A-60C4C34650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14766" y="1164405"/>
                  <a:ext cx="59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B521AC-C9F5-CD6B-B561-68B4BEF1BD90}"/>
                    </a:ext>
                  </a:extLst>
                </p14:cNvPr>
                <p14:cNvContentPartPr/>
                <p14:nvPr/>
              </p14:nvContentPartPr>
              <p14:xfrm>
                <a:off x="10919286" y="1177725"/>
                <a:ext cx="515520" cy="3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B521AC-C9F5-CD6B-B561-68B4BEF1BD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10286" y="1169085"/>
                  <a:ext cx="5331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8E79BD2-A88A-B700-8326-5EF753EA4FFE}"/>
                  </a:ext>
                </a:extLst>
              </p14:cNvPr>
              <p14:cNvContentPartPr/>
              <p14:nvPr/>
            </p14:nvContentPartPr>
            <p14:xfrm>
              <a:off x="7588566" y="2621685"/>
              <a:ext cx="1847880" cy="16246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8E79BD2-A88A-B700-8326-5EF753EA4FF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579566" y="2612685"/>
                <a:ext cx="1865520" cy="164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A44F5BB-AB7B-E33D-97AE-8D2481449E2B}"/>
              </a:ext>
            </a:extLst>
          </p:cNvPr>
          <p:cNvGrpSpPr/>
          <p:nvPr/>
        </p:nvGrpSpPr>
        <p:grpSpPr>
          <a:xfrm>
            <a:off x="7467966" y="2192925"/>
            <a:ext cx="399240" cy="263880"/>
            <a:chOff x="7467966" y="2192925"/>
            <a:chExt cx="3992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FE1F63-3B25-C83B-2266-FDB3A0FC519D}"/>
                    </a:ext>
                  </a:extLst>
                </p14:cNvPr>
                <p14:cNvContentPartPr/>
                <p14:nvPr/>
              </p14:nvContentPartPr>
              <p14:xfrm>
                <a:off x="7568766" y="2210925"/>
                <a:ext cx="103320" cy="245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FE1F63-3B25-C83B-2266-FDB3A0FC51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9766" y="2201925"/>
                  <a:ext cx="120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197887-910E-EEE3-BC3D-5CAE4163892A}"/>
                    </a:ext>
                  </a:extLst>
                </p14:cNvPr>
                <p14:cNvContentPartPr/>
                <p14:nvPr/>
              </p14:nvContentPartPr>
              <p14:xfrm>
                <a:off x="7467966" y="2192925"/>
                <a:ext cx="399240" cy="39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197887-910E-EEE3-BC3D-5CAE416389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58966" y="2183925"/>
                  <a:ext cx="4168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C8DBAB6-5D96-635B-F58C-C6D8DEDA506D}"/>
              </a:ext>
            </a:extLst>
          </p:cNvPr>
          <p:cNvGrpSpPr/>
          <p:nvPr/>
        </p:nvGrpSpPr>
        <p:grpSpPr>
          <a:xfrm>
            <a:off x="9310086" y="4164645"/>
            <a:ext cx="1051200" cy="186840"/>
            <a:chOff x="9310086" y="4164645"/>
            <a:chExt cx="10512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16C3FB-694F-408A-F16B-6208F8603E32}"/>
                    </a:ext>
                  </a:extLst>
                </p14:cNvPr>
                <p14:cNvContentPartPr/>
                <p14:nvPr/>
              </p14:nvContentPartPr>
              <p14:xfrm>
                <a:off x="9310086" y="4164645"/>
                <a:ext cx="604080" cy="120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16C3FB-694F-408A-F16B-6208F8603E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1086" y="4156005"/>
                  <a:ext cx="621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F62F05-E4F1-43E6-C035-881194C403C0}"/>
                    </a:ext>
                  </a:extLst>
                </p14:cNvPr>
                <p14:cNvContentPartPr/>
                <p14:nvPr/>
              </p14:nvContentPartPr>
              <p14:xfrm>
                <a:off x="10082286" y="4213245"/>
                <a:ext cx="279000" cy="138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F62F05-E4F1-43E6-C035-881194C403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73646" y="4204605"/>
                  <a:ext cx="2966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AF4A033-ACE9-958F-A913-9656F3098152}"/>
                  </a:ext>
                </a:extLst>
              </p14:cNvPr>
              <p14:cNvContentPartPr/>
              <p14:nvPr/>
            </p14:nvContentPartPr>
            <p14:xfrm>
              <a:off x="8735526" y="4132245"/>
              <a:ext cx="27000" cy="234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AF4A033-ACE9-958F-A913-9656F309815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726886" y="4123245"/>
                <a:ext cx="4464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DF86812-2279-5BC0-4964-A5179534CB9C}"/>
              </a:ext>
            </a:extLst>
          </p:cNvPr>
          <p:cNvGrpSpPr/>
          <p:nvPr/>
        </p:nvGrpSpPr>
        <p:grpSpPr>
          <a:xfrm>
            <a:off x="8546166" y="4507725"/>
            <a:ext cx="477000" cy="454680"/>
            <a:chOff x="8546166" y="4507725"/>
            <a:chExt cx="4770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312A34D-5A94-B3A8-081D-26F1D61A2225}"/>
                    </a:ext>
                  </a:extLst>
                </p14:cNvPr>
                <p14:cNvContentPartPr/>
                <p14:nvPr/>
              </p14:nvContentPartPr>
              <p14:xfrm>
                <a:off x="8546166" y="4507725"/>
                <a:ext cx="349200" cy="255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312A34D-5A94-B3A8-081D-26F1D61A22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37166" y="4498725"/>
                  <a:ext cx="366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14B7A9-C71D-6916-5484-A333025B4414}"/>
                    </a:ext>
                  </a:extLst>
                </p14:cNvPr>
                <p14:cNvContentPartPr/>
                <p14:nvPr/>
              </p14:nvContentPartPr>
              <p14:xfrm>
                <a:off x="8927046" y="4681965"/>
                <a:ext cx="96120" cy="28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14B7A9-C71D-6916-5484-A333025B44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18046" y="4673325"/>
                  <a:ext cx="1137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E690093-07E3-698E-02F9-AFEBE576B063}"/>
                  </a:ext>
                </a:extLst>
              </p14:cNvPr>
              <p14:cNvContentPartPr/>
              <p14:nvPr/>
            </p14:nvContentPartPr>
            <p14:xfrm>
              <a:off x="7908246" y="3006885"/>
              <a:ext cx="1915560" cy="823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E690093-07E3-698E-02F9-AFEBE576B06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99606" y="2998245"/>
                <a:ext cx="1933200" cy="84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D75F12A-9F15-93B6-20C2-5D0D7121C2B0}"/>
              </a:ext>
            </a:extLst>
          </p:cNvPr>
          <p:cNvGrpSpPr/>
          <p:nvPr/>
        </p:nvGrpSpPr>
        <p:grpSpPr>
          <a:xfrm>
            <a:off x="834966" y="5139885"/>
            <a:ext cx="537840" cy="413640"/>
            <a:chOff x="834966" y="5139885"/>
            <a:chExt cx="5378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6E546C-7935-E65C-602A-058A3A52CA1A}"/>
                    </a:ext>
                  </a:extLst>
                </p14:cNvPr>
                <p14:cNvContentPartPr/>
                <p14:nvPr/>
              </p14:nvContentPartPr>
              <p14:xfrm>
                <a:off x="834966" y="5139885"/>
                <a:ext cx="201960" cy="274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6E546C-7935-E65C-602A-058A3A52CA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6326" y="5131245"/>
                  <a:ext cx="219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472EFA1-B86A-0ABC-D122-48404810B855}"/>
                    </a:ext>
                  </a:extLst>
                </p14:cNvPr>
                <p14:cNvContentPartPr/>
                <p14:nvPr/>
              </p14:nvContentPartPr>
              <p14:xfrm>
                <a:off x="1033326" y="5301885"/>
                <a:ext cx="339480" cy="251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72EFA1-B86A-0ABC-D122-48404810B8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4686" y="5292885"/>
                  <a:ext cx="357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505543-B92B-E343-0E16-3018CE4A1CC9}"/>
                    </a:ext>
                  </a:extLst>
                </p14:cNvPr>
                <p14:cNvContentPartPr/>
                <p14:nvPr/>
              </p14:nvContentPartPr>
              <p14:xfrm>
                <a:off x="1123326" y="5179125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505543-B92B-E343-0E16-3018CE4A1C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4686" y="517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C546107-E1C7-CAC0-D0BC-BE476F6A456D}"/>
                  </a:ext>
                </a:extLst>
              </p14:cNvPr>
              <p14:cNvContentPartPr/>
              <p14:nvPr/>
            </p14:nvContentPartPr>
            <p14:xfrm>
              <a:off x="1594926" y="5274885"/>
              <a:ext cx="1225440" cy="159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C546107-E1C7-CAC0-D0BC-BE476F6A456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586286" y="5265885"/>
                <a:ext cx="12430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6D13019-9CD5-ABF3-E126-1D5A89BDCFEF}"/>
                  </a:ext>
                </a:extLst>
              </p14:cNvPr>
              <p14:cNvContentPartPr/>
              <p14:nvPr/>
            </p14:nvContentPartPr>
            <p14:xfrm>
              <a:off x="3044646" y="5241405"/>
              <a:ext cx="871560" cy="358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6D13019-9CD5-ABF3-E126-1D5A89BDCFE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035646" y="5232405"/>
                <a:ext cx="889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210C301-DA41-5E0E-CA8A-886A526F180C}"/>
                  </a:ext>
                </a:extLst>
              </p14:cNvPr>
              <p14:cNvContentPartPr/>
              <p14:nvPr/>
            </p14:nvContentPartPr>
            <p14:xfrm>
              <a:off x="4144806" y="5063925"/>
              <a:ext cx="947880" cy="469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210C301-DA41-5E0E-CA8A-886A526F180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136166" y="5054925"/>
                <a:ext cx="96552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4B6C87D-47CC-E4BF-66A7-D3258C6AB0ED}"/>
                  </a:ext>
                </a:extLst>
              </p14:cNvPr>
              <p14:cNvContentPartPr/>
              <p14:nvPr/>
            </p14:nvContentPartPr>
            <p14:xfrm>
              <a:off x="4869846" y="5137005"/>
              <a:ext cx="21960" cy="198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4B6C87D-47CC-E4BF-66A7-D3258C6AB0E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861206" y="5128005"/>
                <a:ext cx="3960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53680F9-72C6-0CA1-0D01-D67270C44B20}"/>
              </a:ext>
            </a:extLst>
          </p:cNvPr>
          <p:cNvGrpSpPr/>
          <p:nvPr/>
        </p:nvGrpSpPr>
        <p:grpSpPr>
          <a:xfrm>
            <a:off x="5397966" y="4959885"/>
            <a:ext cx="4077720" cy="526680"/>
            <a:chOff x="5397966" y="4959885"/>
            <a:chExt cx="407772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56AAD4-B1C1-2AD7-6611-B884BF1B518F}"/>
                    </a:ext>
                  </a:extLst>
                </p14:cNvPr>
                <p14:cNvContentPartPr/>
                <p14:nvPr/>
              </p14:nvContentPartPr>
              <p14:xfrm>
                <a:off x="5397966" y="4959885"/>
                <a:ext cx="1789200" cy="40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56AAD4-B1C1-2AD7-6611-B884BF1B51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89326" y="4951245"/>
                  <a:ext cx="18068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71B8C14-3CD9-BB58-8F8F-8A7987044F80}"/>
                    </a:ext>
                  </a:extLst>
                </p14:cNvPr>
                <p14:cNvContentPartPr/>
                <p14:nvPr/>
              </p14:nvContentPartPr>
              <p14:xfrm>
                <a:off x="6808446" y="5116485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71B8C14-3CD9-BB58-8F8F-8A7987044F8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99446" y="510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2B97817-4EE9-663C-EA3D-2582D31FE176}"/>
                    </a:ext>
                  </a:extLst>
                </p14:cNvPr>
                <p14:cNvContentPartPr/>
                <p14:nvPr/>
              </p14:nvContentPartPr>
              <p14:xfrm>
                <a:off x="6423246" y="5137725"/>
                <a:ext cx="236880" cy="11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2B97817-4EE9-663C-EA3D-2582D31FE17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14246" y="5128725"/>
                  <a:ext cx="254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FF68273-19F3-FE03-A8CC-3F7D9A48D5AB}"/>
                    </a:ext>
                  </a:extLst>
                </p14:cNvPr>
                <p14:cNvContentPartPr/>
                <p14:nvPr/>
              </p14:nvContentPartPr>
              <p14:xfrm>
                <a:off x="5955966" y="5068605"/>
                <a:ext cx="54000" cy="2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FF68273-19F3-FE03-A8CC-3F7D9A48D5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46966" y="5059965"/>
                  <a:ext cx="71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F82D516-2120-C99D-AE54-3903726E9E4A}"/>
                    </a:ext>
                  </a:extLst>
                </p14:cNvPr>
                <p14:cNvContentPartPr/>
                <p14:nvPr/>
              </p14:nvContentPartPr>
              <p14:xfrm>
                <a:off x="7404606" y="5268045"/>
                <a:ext cx="555840" cy="124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F82D516-2120-C99D-AE54-3903726E9E4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95606" y="5259045"/>
                  <a:ext cx="57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FBE4E88-C3B6-04B6-1812-88E61AB4B378}"/>
                    </a:ext>
                  </a:extLst>
                </p14:cNvPr>
                <p14:cNvContentPartPr/>
                <p14:nvPr/>
              </p14:nvContentPartPr>
              <p14:xfrm>
                <a:off x="8152326" y="5260125"/>
                <a:ext cx="398880" cy="156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FBE4E88-C3B6-04B6-1812-88E61AB4B3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43686" y="5251485"/>
                  <a:ext cx="416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3A45A14-D842-1736-FDBA-F42DD6D4696C}"/>
                    </a:ext>
                  </a:extLst>
                </p14:cNvPr>
                <p14:cNvContentPartPr/>
                <p14:nvPr/>
              </p14:nvContentPartPr>
              <p14:xfrm>
                <a:off x="8319006" y="5297925"/>
                <a:ext cx="266400" cy="182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3A45A14-D842-1736-FDBA-F42DD6D4696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10006" y="5289285"/>
                  <a:ext cx="284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B14FA7B-95BD-128D-F2FC-C54BEB114745}"/>
                    </a:ext>
                  </a:extLst>
                </p14:cNvPr>
                <p14:cNvContentPartPr/>
                <p14:nvPr/>
              </p14:nvContentPartPr>
              <p14:xfrm>
                <a:off x="8640126" y="5180205"/>
                <a:ext cx="835560" cy="306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B14FA7B-95BD-128D-F2FC-C54BEB11474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31126" y="5171205"/>
                  <a:ext cx="853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ED9917-F03C-8F5C-54D3-205F3A402C32}"/>
                    </a:ext>
                  </a:extLst>
                </p14:cNvPr>
                <p14:cNvContentPartPr/>
                <p14:nvPr/>
              </p14:nvContentPartPr>
              <p14:xfrm>
                <a:off x="8940006" y="5287845"/>
                <a:ext cx="230040" cy="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ED9917-F03C-8F5C-54D3-205F3A402C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31006" y="5278845"/>
                  <a:ext cx="247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EEEADD2-2A94-BC5A-878F-6D3B98090C32}"/>
                    </a:ext>
                  </a:extLst>
                </p14:cNvPr>
                <p14:cNvContentPartPr/>
                <p14:nvPr/>
              </p14:nvContentPartPr>
              <p14:xfrm>
                <a:off x="8868006" y="5205045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EEEADD2-2A94-BC5A-878F-6D3B98090C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59366" y="519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4A1B4F1-CF06-4ED6-2F66-AB7C059F95E0}"/>
                    </a:ext>
                  </a:extLst>
                </p14:cNvPr>
                <p14:cNvContentPartPr/>
                <p14:nvPr/>
              </p14:nvContentPartPr>
              <p14:xfrm>
                <a:off x="8841366" y="5209365"/>
                <a:ext cx="79920" cy="30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4A1B4F1-CF06-4ED6-2F66-AB7C059F95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32366" y="5200725"/>
                  <a:ext cx="975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A63B40E-8A6D-EA85-1332-B5A2C77BE40C}"/>
              </a:ext>
            </a:extLst>
          </p:cNvPr>
          <p:cNvGrpSpPr/>
          <p:nvPr/>
        </p:nvGrpSpPr>
        <p:grpSpPr>
          <a:xfrm>
            <a:off x="9699246" y="5094165"/>
            <a:ext cx="1644120" cy="572040"/>
            <a:chOff x="9699246" y="5094165"/>
            <a:chExt cx="164412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259FF08-7545-6ADB-76A3-EA61A3CB87CD}"/>
                    </a:ext>
                  </a:extLst>
                </p14:cNvPr>
                <p14:cNvContentPartPr/>
                <p14:nvPr/>
              </p14:nvContentPartPr>
              <p14:xfrm>
                <a:off x="10108566" y="524860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259FF08-7545-6ADB-76A3-EA61A3CB87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99926" y="523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FFE335-2D1A-E036-63C8-3C5AA12689D4}"/>
                    </a:ext>
                  </a:extLst>
                </p14:cNvPr>
                <p14:cNvContentPartPr/>
                <p14:nvPr/>
              </p14:nvContentPartPr>
              <p14:xfrm>
                <a:off x="10031166" y="5094165"/>
                <a:ext cx="17640" cy="28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FFE335-2D1A-E036-63C8-3C5AA12689D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22166" y="5085165"/>
                  <a:ext cx="35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CC44924-9D47-F891-8F02-20630EE2F327}"/>
                    </a:ext>
                  </a:extLst>
                </p14:cNvPr>
                <p14:cNvContentPartPr/>
                <p14:nvPr/>
              </p14:nvContentPartPr>
              <p14:xfrm>
                <a:off x="9699246" y="5155725"/>
                <a:ext cx="289800" cy="331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CC44924-9D47-F891-8F02-20630EE2F32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90606" y="5147085"/>
                  <a:ext cx="307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EB6067-6963-3B60-33FA-0D9804174C39}"/>
                    </a:ext>
                  </a:extLst>
                </p14:cNvPr>
                <p14:cNvContentPartPr/>
                <p14:nvPr/>
              </p14:nvContentPartPr>
              <p14:xfrm>
                <a:off x="9799686" y="5279565"/>
                <a:ext cx="302760" cy="8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EB6067-6963-3B60-33FA-0D9804174C3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90686" y="5270925"/>
                  <a:ext cx="320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A630BC-F68A-9F1E-418E-DC01EC589821}"/>
                    </a:ext>
                  </a:extLst>
                </p14:cNvPr>
                <p14:cNvContentPartPr/>
                <p14:nvPr/>
              </p14:nvContentPartPr>
              <p14:xfrm>
                <a:off x="10274886" y="5313045"/>
                <a:ext cx="274320" cy="147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A630BC-F68A-9F1E-418E-DC01EC58982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65886" y="5304405"/>
                  <a:ext cx="291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562D287-F3EA-0BE1-FE62-058C95751428}"/>
                    </a:ext>
                  </a:extLst>
                </p14:cNvPr>
                <p14:cNvContentPartPr/>
                <p14:nvPr/>
              </p14:nvContentPartPr>
              <p14:xfrm>
                <a:off x="10668726" y="5374245"/>
                <a:ext cx="245880" cy="44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562D287-F3EA-0BE1-FE62-058C9575142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60086" y="5365245"/>
                  <a:ext cx="26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C01DC1-CDC2-37EE-FD61-465BFDE535F8}"/>
                    </a:ext>
                  </a:extLst>
                </p14:cNvPr>
                <p14:cNvContentPartPr/>
                <p14:nvPr/>
              </p14:nvContentPartPr>
              <p14:xfrm>
                <a:off x="10669446" y="5485845"/>
                <a:ext cx="220680" cy="2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C01DC1-CDC2-37EE-FD61-465BFDE535F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60806" y="5477205"/>
                  <a:ext cx="23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C6118C-2E6A-744D-45C2-631C3A7776B9}"/>
                    </a:ext>
                  </a:extLst>
                </p14:cNvPr>
                <p14:cNvContentPartPr/>
                <p14:nvPr/>
              </p14:nvContentPartPr>
              <p14:xfrm>
                <a:off x="11003526" y="5316645"/>
                <a:ext cx="319320" cy="179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C6118C-2E6A-744D-45C2-631C3A7776B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94886" y="5307645"/>
                  <a:ext cx="336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B480A8C-EA8F-A697-2AF7-3CC6344C444B}"/>
                    </a:ext>
                  </a:extLst>
                </p14:cNvPr>
                <p14:cNvContentPartPr/>
                <p14:nvPr/>
              </p14:nvContentPartPr>
              <p14:xfrm>
                <a:off x="11245446" y="5525085"/>
                <a:ext cx="97920" cy="141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B480A8C-EA8F-A697-2AF7-3CC6344C444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36806" y="5516085"/>
                  <a:ext cx="11556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26CF459-DF0B-D4F3-9F94-2DCEDEA87733}"/>
                  </a:ext>
                </a:extLst>
              </p14:cNvPr>
              <p14:cNvContentPartPr/>
              <p14:nvPr/>
            </p14:nvContentPartPr>
            <p14:xfrm>
              <a:off x="1607526" y="5875725"/>
              <a:ext cx="412560" cy="2332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26CF459-DF0B-D4F3-9F94-2DCEDEA8773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598886" y="5867085"/>
                <a:ext cx="4302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463823E-CDDC-8DB3-3147-D131ED6F78F6}"/>
                  </a:ext>
                </a:extLst>
              </p14:cNvPr>
              <p14:cNvContentPartPr/>
              <p14:nvPr/>
            </p14:nvContentPartPr>
            <p14:xfrm>
              <a:off x="1988766" y="6151125"/>
              <a:ext cx="106560" cy="1659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463823E-CDDC-8DB3-3147-D131ED6F78F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979766" y="6142485"/>
                <a:ext cx="124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BA1504-FDEC-C491-FA5B-F7B198D7F9C8}"/>
                  </a:ext>
                </a:extLst>
              </p14:cNvPr>
              <p14:cNvContentPartPr/>
              <p14:nvPr/>
            </p14:nvContentPartPr>
            <p14:xfrm>
              <a:off x="2415006" y="5954925"/>
              <a:ext cx="803880" cy="2282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BA1504-FDEC-C491-FA5B-F7B198D7F9C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406366" y="5946285"/>
                <a:ext cx="821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CC09D7C-5613-1214-3C65-D7236C524AF4}"/>
                  </a:ext>
                </a:extLst>
              </p14:cNvPr>
              <p14:cNvContentPartPr/>
              <p14:nvPr/>
            </p14:nvContentPartPr>
            <p14:xfrm>
              <a:off x="3419046" y="5759085"/>
              <a:ext cx="426240" cy="356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CC09D7C-5613-1214-3C65-D7236C524AF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410046" y="5750085"/>
                <a:ext cx="44388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33350F2-54AB-6EBC-B3FD-22E5A95D3A83}"/>
              </a:ext>
            </a:extLst>
          </p:cNvPr>
          <p:cNvGrpSpPr/>
          <p:nvPr/>
        </p:nvGrpSpPr>
        <p:grpSpPr>
          <a:xfrm>
            <a:off x="4020246" y="5683125"/>
            <a:ext cx="2966760" cy="618480"/>
            <a:chOff x="4020246" y="5683125"/>
            <a:chExt cx="296676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987AAB-B570-67C1-AF3E-66F448E7C22B}"/>
                    </a:ext>
                  </a:extLst>
                </p14:cNvPr>
                <p14:cNvContentPartPr/>
                <p14:nvPr/>
              </p14:nvContentPartPr>
              <p14:xfrm>
                <a:off x="4020246" y="5683125"/>
                <a:ext cx="1857600" cy="447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987AAB-B570-67C1-AF3E-66F448E7C22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11606" y="5674125"/>
                  <a:ext cx="18752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9369324-DF6A-38BD-63A5-D9A58B79B02B}"/>
                    </a:ext>
                  </a:extLst>
                </p14:cNvPr>
                <p14:cNvContentPartPr/>
                <p14:nvPr/>
              </p14:nvContentPartPr>
              <p14:xfrm>
                <a:off x="5266566" y="5900925"/>
                <a:ext cx="309600" cy="18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9369324-DF6A-38BD-63A5-D9A58B79B02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257926" y="5891925"/>
                  <a:ext cx="327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5FEC045-B765-1E2A-476D-1B113D6CE6FF}"/>
                    </a:ext>
                  </a:extLst>
                </p14:cNvPr>
                <p14:cNvContentPartPr/>
                <p14:nvPr/>
              </p14:nvContentPartPr>
              <p14:xfrm>
                <a:off x="6124086" y="5692845"/>
                <a:ext cx="862920" cy="608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5FEC045-B765-1E2A-476D-1B113D6CE6F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15446" y="5684205"/>
                  <a:ext cx="880560" cy="62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FE0DA4D-6B9F-6EB8-ED41-1BEF23BDA63B}"/>
              </a:ext>
            </a:extLst>
          </p:cNvPr>
          <p:cNvGrpSpPr/>
          <p:nvPr/>
        </p:nvGrpSpPr>
        <p:grpSpPr>
          <a:xfrm>
            <a:off x="7320726" y="5605005"/>
            <a:ext cx="1889640" cy="589320"/>
            <a:chOff x="7320726" y="5605005"/>
            <a:chExt cx="188964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E58D2BC-A356-F33D-413B-B32EDCD46B54}"/>
                    </a:ext>
                  </a:extLst>
                </p14:cNvPr>
                <p14:cNvContentPartPr/>
                <p14:nvPr/>
              </p14:nvContentPartPr>
              <p14:xfrm>
                <a:off x="7320726" y="5605005"/>
                <a:ext cx="1109160" cy="45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E58D2BC-A356-F33D-413B-B32EDCD46B5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11726" y="5596005"/>
                  <a:ext cx="11268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549DF35-98FD-3ECD-3359-32E686E161B5}"/>
                    </a:ext>
                  </a:extLst>
                </p14:cNvPr>
                <p14:cNvContentPartPr/>
                <p14:nvPr/>
              </p14:nvContentPartPr>
              <p14:xfrm>
                <a:off x="8820126" y="5784285"/>
                <a:ext cx="212040" cy="32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549DF35-98FD-3ECD-3359-32E686E161B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11126" y="5775645"/>
                  <a:ext cx="229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76FBF45-D339-9C03-9FDB-4A33FFF3C151}"/>
                    </a:ext>
                  </a:extLst>
                </p14:cNvPr>
                <p14:cNvContentPartPr/>
                <p14:nvPr/>
              </p14:nvContentPartPr>
              <p14:xfrm>
                <a:off x="9050886" y="6093525"/>
                <a:ext cx="159480" cy="100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76FBF45-D339-9C03-9FDB-4A33FFF3C15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41886" y="6084525"/>
                  <a:ext cx="1771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55B567-1702-81F5-205D-5968BD44D92F}"/>
              </a:ext>
            </a:extLst>
          </p:cNvPr>
          <p:cNvGrpSpPr/>
          <p:nvPr/>
        </p:nvGrpSpPr>
        <p:grpSpPr>
          <a:xfrm>
            <a:off x="9680166" y="5824605"/>
            <a:ext cx="1457280" cy="410040"/>
            <a:chOff x="9680166" y="5824605"/>
            <a:chExt cx="14572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8FCDC19-C799-6F9A-BCE3-58FE584EED7C}"/>
                    </a:ext>
                  </a:extLst>
                </p14:cNvPr>
                <p14:cNvContentPartPr/>
                <p14:nvPr/>
              </p14:nvContentPartPr>
              <p14:xfrm>
                <a:off x="9680166" y="5824605"/>
                <a:ext cx="714240" cy="280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8FCDC19-C799-6F9A-BCE3-58FE584EED7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71166" y="5815605"/>
                  <a:ext cx="731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1AD8F7C-C8BD-E256-AD91-BA386F66CAE8}"/>
                    </a:ext>
                  </a:extLst>
                </p14:cNvPr>
                <p14:cNvContentPartPr/>
                <p14:nvPr/>
              </p14:nvContentPartPr>
              <p14:xfrm>
                <a:off x="10727406" y="5938005"/>
                <a:ext cx="184680" cy="20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1AD8F7C-C8BD-E256-AD91-BA386F66CAE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718766" y="5929365"/>
                  <a:ext cx="202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E74B8B3-4839-A120-B33D-B66F7401B7F1}"/>
                    </a:ext>
                  </a:extLst>
                </p14:cNvPr>
                <p14:cNvContentPartPr/>
                <p14:nvPr/>
              </p14:nvContentPartPr>
              <p14:xfrm>
                <a:off x="10990566" y="6158685"/>
                <a:ext cx="146880" cy="75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E74B8B3-4839-A120-B33D-B66F7401B7F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981566" y="6149685"/>
                  <a:ext cx="164520" cy="9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821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F3A7F-6CDC-1720-41FE-748A6B02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406" y="53445"/>
            <a:ext cx="5044352" cy="6115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07FA46-1CE5-72D4-6D6B-1FE822BDDB62}"/>
                  </a:ext>
                </a:extLst>
              </p14:cNvPr>
              <p14:cNvContentPartPr/>
              <p14:nvPr/>
            </p14:nvContentPartPr>
            <p14:xfrm>
              <a:off x="10692846" y="462544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07FA46-1CE5-72D4-6D6B-1FE822BDD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83846" y="4616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D07183-FA8D-24F6-301F-A571EB20FA4D}"/>
                  </a:ext>
                </a:extLst>
              </p14:cNvPr>
              <p14:cNvContentPartPr/>
              <p14:nvPr/>
            </p14:nvContentPartPr>
            <p14:xfrm>
              <a:off x="262926" y="319485"/>
              <a:ext cx="132552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D07183-FA8D-24F6-301F-A571EB20FA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286" y="310485"/>
                <a:ext cx="13431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4A67E43-5958-01C7-2597-94577AABC087}"/>
              </a:ext>
            </a:extLst>
          </p:cNvPr>
          <p:cNvGrpSpPr/>
          <p:nvPr/>
        </p:nvGrpSpPr>
        <p:grpSpPr>
          <a:xfrm>
            <a:off x="1745766" y="242085"/>
            <a:ext cx="1125360" cy="343800"/>
            <a:chOff x="1745766" y="242085"/>
            <a:chExt cx="112536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45C478-6161-FFF5-B9AF-6329E8E8EAA9}"/>
                    </a:ext>
                  </a:extLst>
                </p14:cNvPr>
                <p14:cNvContentPartPr/>
                <p14:nvPr/>
              </p14:nvContentPartPr>
              <p14:xfrm>
                <a:off x="1745766" y="242085"/>
                <a:ext cx="1125360" cy="34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45C478-6161-FFF5-B9AF-6329E8E8EA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7126" y="233085"/>
                  <a:ext cx="1143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4FC161-8D29-5BD1-AAA7-65D033922AEF}"/>
                    </a:ext>
                  </a:extLst>
                </p14:cNvPr>
                <p14:cNvContentPartPr/>
                <p14:nvPr/>
              </p14:nvContentPartPr>
              <p14:xfrm>
                <a:off x="2067246" y="420645"/>
                <a:ext cx="91440" cy="145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4FC161-8D29-5BD1-AAA7-65D033922A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58606" y="411645"/>
                  <a:ext cx="1090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CA4654-379C-9636-0939-196E133B46DD}"/>
              </a:ext>
            </a:extLst>
          </p:cNvPr>
          <p:cNvGrpSpPr/>
          <p:nvPr/>
        </p:nvGrpSpPr>
        <p:grpSpPr>
          <a:xfrm>
            <a:off x="376326" y="736005"/>
            <a:ext cx="2283120" cy="392400"/>
            <a:chOff x="376326" y="736005"/>
            <a:chExt cx="22831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501BCF-2885-856E-3502-4F46DC68E398}"/>
                    </a:ext>
                  </a:extLst>
                </p14:cNvPr>
                <p14:cNvContentPartPr/>
                <p14:nvPr/>
              </p14:nvContentPartPr>
              <p14:xfrm>
                <a:off x="376326" y="906645"/>
                <a:ext cx="21132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501BCF-2885-856E-3502-4F46DC68E3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7326" y="898005"/>
                  <a:ext cx="228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BDD1B1-3E39-7D98-5E14-A0305867B73E}"/>
                    </a:ext>
                  </a:extLst>
                </p14:cNvPr>
                <p14:cNvContentPartPr/>
                <p14:nvPr/>
              </p14:nvContentPartPr>
              <p14:xfrm>
                <a:off x="623646" y="770205"/>
                <a:ext cx="133560" cy="9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BDD1B1-3E39-7D98-5E14-A0305867B7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4646" y="761205"/>
                  <a:ext cx="151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C8DE64-8699-03AA-522E-475684BCAA29}"/>
                    </a:ext>
                  </a:extLst>
                </p14:cNvPr>
                <p14:cNvContentPartPr/>
                <p14:nvPr/>
              </p14:nvContentPartPr>
              <p14:xfrm>
                <a:off x="858006" y="905205"/>
                <a:ext cx="174600" cy="3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C8DE64-8699-03AA-522E-475684BCAA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9006" y="896565"/>
                  <a:ext cx="192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01E6D2-B8A7-BE7D-0ED4-3279C1154B15}"/>
                    </a:ext>
                  </a:extLst>
                </p14:cNvPr>
                <p14:cNvContentPartPr/>
                <p14:nvPr/>
              </p14:nvContentPartPr>
              <p14:xfrm>
                <a:off x="885366" y="998085"/>
                <a:ext cx="1638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01E6D2-B8A7-BE7D-0ED4-3279C1154B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6726" y="989085"/>
                  <a:ext cx="181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3A7BE0-05F8-AAA3-36C8-065B5884760C}"/>
                    </a:ext>
                  </a:extLst>
                </p14:cNvPr>
                <p14:cNvContentPartPr/>
                <p14:nvPr/>
              </p14:nvContentPartPr>
              <p14:xfrm>
                <a:off x="1278486" y="844725"/>
                <a:ext cx="238680" cy="16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3A7BE0-05F8-AAA3-36C8-065B588476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9846" y="836085"/>
                  <a:ext cx="25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D7DDD8-48FA-60E3-C1E6-5FD0392F8512}"/>
                    </a:ext>
                  </a:extLst>
                </p14:cNvPr>
                <p14:cNvContentPartPr/>
                <p14:nvPr/>
              </p14:nvContentPartPr>
              <p14:xfrm>
                <a:off x="1517526" y="1036965"/>
                <a:ext cx="168480" cy="7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D7DDD8-48FA-60E3-C1E6-5FD0392F85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08886" y="1027965"/>
                  <a:ext cx="186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407CD9-D85F-637C-E07C-3ECA78758E73}"/>
                    </a:ext>
                  </a:extLst>
                </p14:cNvPr>
                <p14:cNvContentPartPr/>
                <p14:nvPr/>
              </p14:nvContentPartPr>
              <p14:xfrm>
                <a:off x="1629846" y="756885"/>
                <a:ext cx="14724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407CD9-D85F-637C-E07C-3ECA78758E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0846" y="748245"/>
                  <a:ext cx="164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7107CE-27AD-24A4-8629-DEE90A855B3A}"/>
                    </a:ext>
                  </a:extLst>
                </p14:cNvPr>
                <p14:cNvContentPartPr/>
                <p14:nvPr/>
              </p14:nvContentPartPr>
              <p14:xfrm>
                <a:off x="1905606" y="907365"/>
                <a:ext cx="1836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7107CE-27AD-24A4-8629-DEE90A855B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96606" y="898365"/>
                  <a:ext cx="36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9AA2AA-10B8-DD4D-67B0-74646C1ABD7A}"/>
                    </a:ext>
                  </a:extLst>
                </p14:cNvPr>
                <p14:cNvContentPartPr/>
                <p14:nvPr/>
              </p14:nvContentPartPr>
              <p14:xfrm>
                <a:off x="1864206" y="968925"/>
                <a:ext cx="150840" cy="2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9AA2AA-10B8-DD4D-67B0-74646C1ABD7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5206" y="959925"/>
                  <a:ext cx="168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980D9A-7C4E-8643-8874-8ED48650A1A4}"/>
                    </a:ext>
                  </a:extLst>
                </p14:cNvPr>
                <p14:cNvContentPartPr/>
                <p14:nvPr/>
              </p14:nvContentPartPr>
              <p14:xfrm>
                <a:off x="2187486" y="887205"/>
                <a:ext cx="223920" cy="1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980D9A-7C4E-8643-8874-8ED48650A1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78486" y="878205"/>
                  <a:ext cx="241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A59349-C7B9-66D5-D9EB-D27C65680F5B}"/>
                    </a:ext>
                  </a:extLst>
                </p14:cNvPr>
                <p14:cNvContentPartPr/>
                <p14:nvPr/>
              </p14:nvContentPartPr>
              <p14:xfrm>
                <a:off x="2479806" y="984765"/>
                <a:ext cx="70200" cy="14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A59349-C7B9-66D5-D9EB-D27C65680F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70806" y="976125"/>
                  <a:ext cx="87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017898-EC66-6F1A-7846-ECBD81EC3B1A}"/>
                    </a:ext>
                  </a:extLst>
                </p14:cNvPr>
                <p14:cNvContentPartPr/>
                <p14:nvPr/>
              </p14:nvContentPartPr>
              <p14:xfrm>
                <a:off x="2540646" y="736005"/>
                <a:ext cx="118800" cy="10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017898-EC66-6F1A-7846-ECBD81EC3B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31646" y="727365"/>
                  <a:ext cx="136440" cy="12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59CEB2B-AA00-AA33-6D11-24167156940B}"/>
              </a:ext>
            </a:extLst>
          </p:cNvPr>
          <p:cNvSpPr txBox="1"/>
          <p:nvPr/>
        </p:nvSpPr>
        <p:spPr>
          <a:xfrm>
            <a:off x="4359861" y="392205"/>
            <a:ext cx="28144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4.20 </a:t>
            </a:r>
            <a:r>
              <a:rPr lang="en-US" sz="1800" b="0" i="0" u="none" strike="noStrike" baseline="0" dirty="0">
                <a:latin typeface="KymlsnVppgvcBcpdgpAdvP6975"/>
              </a:rPr>
              <a:t>Results of an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experiment to detect the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existence of the upper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hybrid frequency by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mapping the conditions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for maximum absorption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(minimum transmission)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of microwave energy sent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across a magnetic field.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The field at which this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occurs (expressed as </a:t>
            </a:r>
            <a:r>
              <a:rPr lang="el-GR" sz="1800" b="0" i="0" u="none" strike="noStrike" baseline="0" dirty="0">
                <a:latin typeface="QwcwhmQbmsyqKbxlcdAdvOTdd3b7348.I+03"/>
              </a:rPr>
              <a:t>ω</a:t>
            </a:r>
            <a:r>
              <a:rPr lang="el-GR" sz="800" b="0" i="0" u="none" strike="noStrike" baseline="0" dirty="0">
                <a:latin typeface="KymlsnVppgvcBcpdgpAdvP6975"/>
              </a:rPr>
              <a:t>2</a:t>
            </a:r>
            <a:r>
              <a:rPr lang="en-US" sz="800" b="0" i="0" u="none" strike="noStrike" baseline="0" dirty="0">
                <a:latin typeface="RgtltvVwghtkGhhdmxAdvP696A"/>
              </a:rPr>
              <a:t>c</a:t>
            </a:r>
          </a:p>
          <a:p>
            <a:pPr algn="l"/>
            <a:r>
              <a:rPr lang="el-GR" sz="1800" b="0" i="0" u="none" strike="noStrike" baseline="0" dirty="0">
                <a:latin typeface="KymlsnVppgvcBcpdgpAdvP6975"/>
              </a:rPr>
              <a:t>/</a:t>
            </a:r>
            <a:r>
              <a:rPr lang="el-GR" sz="1800" b="0" i="0" u="none" strike="noStrike" baseline="0" dirty="0">
                <a:latin typeface="QwcwhmQbmsyqKbxlcdAdvOTdd3b7348.I+03"/>
              </a:rPr>
              <a:t>ω</a:t>
            </a:r>
            <a:r>
              <a:rPr lang="el-GR" sz="800" b="0" i="0" u="none" strike="noStrike" baseline="0" dirty="0">
                <a:latin typeface="KymlsnVppgvcBcpdgpAdvP6975"/>
              </a:rPr>
              <a:t>2</a:t>
            </a:r>
            <a:r>
              <a:rPr lang="el-GR" sz="1800" b="0" i="0" u="none" strike="noStrike" baseline="0" dirty="0">
                <a:latin typeface="KymlsnVppgvcBcpdgpAdvP6975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is plotted against discharge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current (proportional to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plasma density). [From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R. S. Harp, </a:t>
            </a:r>
            <a:r>
              <a:rPr lang="en-US" sz="1800" b="0" i="0" u="none" strike="noStrike" baseline="0" dirty="0">
                <a:latin typeface="RgtltvVwghtkGhhdmxAdvP696A"/>
              </a:rPr>
              <a:t>Proceedings</a:t>
            </a:r>
          </a:p>
          <a:p>
            <a:pPr algn="l"/>
            <a:r>
              <a:rPr lang="en-US" sz="1800" b="0" i="0" u="none" strike="noStrike" baseline="0" dirty="0">
                <a:latin typeface="RgtltvVwghtkGhhdmxAdvP696A"/>
              </a:rPr>
              <a:t>of the Seventh International</a:t>
            </a:r>
          </a:p>
          <a:p>
            <a:pPr algn="l"/>
            <a:r>
              <a:rPr lang="en-US" sz="1800" b="0" i="0" u="none" strike="noStrike" baseline="0" dirty="0">
                <a:latin typeface="RgtltvVwghtkGhhdmxAdvP696A"/>
              </a:rPr>
              <a:t>Conference on Phenomena</a:t>
            </a:r>
          </a:p>
          <a:p>
            <a:pPr algn="l"/>
            <a:r>
              <a:rPr lang="en-US" sz="1800" b="0" i="0" u="none" strike="noStrike" baseline="0" dirty="0">
                <a:latin typeface="RgtltvVwghtkGhhdmxAdvP696A"/>
              </a:rPr>
              <a:t>in Ionized Gases</a:t>
            </a:r>
            <a:r>
              <a:rPr lang="en-US" sz="1800" b="0" i="0" u="none" strike="noStrike" baseline="0" dirty="0">
                <a:latin typeface="KymlsnVppgvcBcpdgpAdvP6975"/>
              </a:rPr>
              <a:t>, Belgrade,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1965, </a:t>
            </a:r>
            <a:r>
              <a:rPr lang="en-US" sz="1800" b="0" i="0" u="none" strike="noStrike" baseline="0" dirty="0">
                <a:latin typeface="RgtltvVwghtkGhhdmxAdvP696A"/>
              </a:rPr>
              <a:t>II</a:t>
            </a:r>
            <a:r>
              <a:rPr lang="en-US" sz="1800" b="0" i="0" u="none" strike="noStrike" baseline="0" dirty="0">
                <a:latin typeface="KymlsnVppgvcBcpdgpAdvP6975"/>
              </a:rPr>
              <a:t>, 294 (1966).]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5CD2EF-8A66-A768-4140-764D98E10026}"/>
              </a:ext>
            </a:extLst>
          </p:cNvPr>
          <p:cNvGrpSpPr/>
          <p:nvPr/>
        </p:nvGrpSpPr>
        <p:grpSpPr>
          <a:xfrm>
            <a:off x="7954326" y="5977605"/>
            <a:ext cx="533520" cy="241560"/>
            <a:chOff x="7954326" y="5977605"/>
            <a:chExt cx="5335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B6C40A-AEDD-6A27-AEEA-38F3EF158AF7}"/>
                    </a:ext>
                  </a:extLst>
                </p14:cNvPr>
                <p14:cNvContentPartPr/>
                <p14:nvPr/>
              </p14:nvContentPartPr>
              <p14:xfrm>
                <a:off x="7954326" y="6007485"/>
                <a:ext cx="9072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B6C40A-AEDD-6A27-AEEA-38F3EF158A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45686" y="5998845"/>
                  <a:ext cx="108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3A47DD-1887-5BF1-808A-414BB8AD4874}"/>
                    </a:ext>
                  </a:extLst>
                </p14:cNvPr>
                <p14:cNvContentPartPr/>
                <p14:nvPr/>
              </p14:nvContentPartPr>
              <p14:xfrm>
                <a:off x="8118486" y="6161925"/>
                <a:ext cx="84960" cy="57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3A47DD-1887-5BF1-808A-414BB8AD48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09486" y="6153285"/>
                  <a:ext cx="102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483190-1DDD-83C6-75D1-1624E7797E2A}"/>
                    </a:ext>
                  </a:extLst>
                </p14:cNvPr>
                <p14:cNvContentPartPr/>
                <p14:nvPr/>
              </p14:nvContentPartPr>
              <p14:xfrm>
                <a:off x="8258526" y="5977605"/>
                <a:ext cx="229320" cy="15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483190-1DDD-83C6-75D1-1624E7797E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49886" y="5968965"/>
                  <a:ext cx="2469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6C5BBA-06A6-B8BD-B61B-CD6B30F941D8}"/>
              </a:ext>
            </a:extLst>
          </p:cNvPr>
          <p:cNvGrpSpPr/>
          <p:nvPr/>
        </p:nvGrpSpPr>
        <p:grpSpPr>
          <a:xfrm>
            <a:off x="391446" y="1509285"/>
            <a:ext cx="463320" cy="379800"/>
            <a:chOff x="391446" y="1509285"/>
            <a:chExt cx="4633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FE54B2-9E5D-0320-62BC-01AE34F4A11F}"/>
                    </a:ext>
                  </a:extLst>
                </p14:cNvPr>
                <p14:cNvContentPartPr/>
                <p14:nvPr/>
              </p14:nvContentPartPr>
              <p14:xfrm>
                <a:off x="391446" y="1665165"/>
                <a:ext cx="274320" cy="18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FE54B2-9E5D-0320-62BC-01AE34F4A1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2446" y="1656165"/>
                  <a:ext cx="291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A58AFF-8F65-FAF4-A8E8-A9E2E93B581F}"/>
                    </a:ext>
                  </a:extLst>
                </p14:cNvPr>
                <p14:cNvContentPartPr/>
                <p14:nvPr/>
              </p14:nvContentPartPr>
              <p14:xfrm>
                <a:off x="712206" y="1840485"/>
                <a:ext cx="87840" cy="4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A58AFF-8F65-FAF4-A8E8-A9E2E93B58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3566" y="1831485"/>
                  <a:ext cx="105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98A00D-802D-84E4-1B7C-D979B645A185}"/>
                    </a:ext>
                  </a:extLst>
                </p14:cNvPr>
                <p14:cNvContentPartPr/>
                <p14:nvPr/>
              </p14:nvContentPartPr>
              <p14:xfrm>
                <a:off x="760086" y="1509285"/>
                <a:ext cx="94680" cy="127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98A00D-802D-84E4-1B7C-D979B645A1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086" y="1500645"/>
                  <a:ext cx="1123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E52420-345B-5C41-EBFE-A32F516023F9}"/>
              </a:ext>
            </a:extLst>
          </p:cNvPr>
          <p:cNvGrpSpPr/>
          <p:nvPr/>
        </p:nvGrpSpPr>
        <p:grpSpPr>
          <a:xfrm>
            <a:off x="342126" y="1978365"/>
            <a:ext cx="581400" cy="340560"/>
            <a:chOff x="342126" y="1978365"/>
            <a:chExt cx="5814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E8E359-B3D3-B294-BAA2-17C513C4F619}"/>
                    </a:ext>
                  </a:extLst>
                </p14:cNvPr>
                <p14:cNvContentPartPr/>
                <p14:nvPr/>
              </p14:nvContentPartPr>
              <p14:xfrm>
                <a:off x="342126" y="1978365"/>
                <a:ext cx="554040" cy="37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E8E359-B3D3-B294-BAA2-17C513C4F6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3126" y="1969365"/>
                  <a:ext cx="571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24C470-293B-A00F-9412-B459B3869D9F}"/>
                    </a:ext>
                  </a:extLst>
                </p14:cNvPr>
                <p14:cNvContentPartPr/>
                <p14:nvPr/>
              </p14:nvContentPartPr>
              <p14:xfrm>
                <a:off x="454806" y="2135685"/>
                <a:ext cx="307800" cy="183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24C470-293B-A00F-9412-B459B3869D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5806" y="2126685"/>
                  <a:ext cx="325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7F6B32-B69D-568F-467C-C677333E6C80}"/>
                    </a:ext>
                  </a:extLst>
                </p14:cNvPr>
                <p14:cNvContentPartPr/>
                <p14:nvPr/>
              </p14:nvContentPartPr>
              <p14:xfrm>
                <a:off x="821646" y="2066565"/>
                <a:ext cx="101880" cy="10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7F6B32-B69D-568F-467C-C677333E6C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2646" y="2057925"/>
                  <a:ext cx="1195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99D696A-FCA1-52B2-F659-6673D661F52A}"/>
              </a:ext>
            </a:extLst>
          </p:cNvPr>
          <p:cNvGrpSpPr/>
          <p:nvPr/>
        </p:nvGrpSpPr>
        <p:grpSpPr>
          <a:xfrm>
            <a:off x="1222686" y="1714125"/>
            <a:ext cx="893520" cy="331920"/>
            <a:chOff x="1222686" y="1714125"/>
            <a:chExt cx="8935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6DA5854-0A8E-E924-B8C0-D4B65029A313}"/>
                    </a:ext>
                  </a:extLst>
                </p14:cNvPr>
                <p14:cNvContentPartPr/>
                <p14:nvPr/>
              </p14:nvContentPartPr>
              <p14:xfrm>
                <a:off x="1222686" y="1825365"/>
                <a:ext cx="247680" cy="6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6DA5854-0A8E-E924-B8C0-D4B65029A3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14046" y="1816365"/>
                  <a:ext cx="26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EEE375-FCD8-B570-1536-A31BF2BFFE11}"/>
                    </a:ext>
                  </a:extLst>
                </p14:cNvPr>
                <p14:cNvContentPartPr/>
                <p14:nvPr/>
              </p14:nvContentPartPr>
              <p14:xfrm>
                <a:off x="1255446" y="1913565"/>
                <a:ext cx="244440" cy="3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EEE375-FCD8-B570-1536-A31BF2BFFE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46446" y="1904565"/>
                  <a:ext cx="262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0D9D51-0BEF-FBCF-5ABE-60C02B73AF4B}"/>
                    </a:ext>
                  </a:extLst>
                </p14:cNvPr>
                <p14:cNvContentPartPr/>
                <p14:nvPr/>
              </p14:nvContentPartPr>
              <p14:xfrm>
                <a:off x="1724166" y="1714125"/>
                <a:ext cx="13320" cy="33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0D9D51-0BEF-FBCF-5ABE-60C02B73AF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15166" y="1705125"/>
                  <a:ext cx="309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457F3F-1B21-2626-0840-E0AD22E19593}"/>
                    </a:ext>
                  </a:extLst>
                </p14:cNvPr>
                <p14:cNvContentPartPr/>
                <p14:nvPr/>
              </p14:nvContentPartPr>
              <p14:xfrm>
                <a:off x="1947006" y="1838325"/>
                <a:ext cx="169200" cy="13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457F3F-1B21-2626-0840-E0AD22E1959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38006" y="1829325"/>
                  <a:ext cx="186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8651CA4-0B77-83D3-1A5B-12D22BA6B96C}"/>
              </a:ext>
            </a:extLst>
          </p:cNvPr>
          <p:cNvGrpSpPr/>
          <p:nvPr/>
        </p:nvGrpSpPr>
        <p:grpSpPr>
          <a:xfrm>
            <a:off x="2509686" y="1476525"/>
            <a:ext cx="264600" cy="288720"/>
            <a:chOff x="2509686" y="1476525"/>
            <a:chExt cx="2646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67E87A-F400-8826-07DC-38FA3491EC40}"/>
                    </a:ext>
                  </a:extLst>
                </p14:cNvPr>
                <p14:cNvContentPartPr/>
                <p14:nvPr/>
              </p14:nvContentPartPr>
              <p14:xfrm>
                <a:off x="2509686" y="1650405"/>
                <a:ext cx="154800" cy="11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67E87A-F400-8826-07DC-38FA3491EC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01046" y="1641405"/>
                  <a:ext cx="172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971600-1A19-65A3-7C36-8E86C6CD3129}"/>
                    </a:ext>
                  </a:extLst>
                </p14:cNvPr>
                <p14:cNvContentPartPr/>
                <p14:nvPr/>
              </p14:nvContentPartPr>
              <p14:xfrm>
                <a:off x="2639646" y="1476525"/>
                <a:ext cx="134640" cy="11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971600-1A19-65A3-7C36-8E86C6CD31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31006" y="1467885"/>
                  <a:ext cx="15228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91A8B08-2676-B514-4846-2D61DC0984EB}"/>
                  </a:ext>
                </a:extLst>
              </p14:cNvPr>
              <p14:cNvContentPartPr/>
              <p14:nvPr/>
            </p14:nvContentPartPr>
            <p14:xfrm>
              <a:off x="2357406" y="1830045"/>
              <a:ext cx="676440" cy="61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91A8B08-2676-B514-4846-2D61DC0984E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8766" y="1821405"/>
                <a:ext cx="69408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2E2BDE9-F169-F082-C215-1446EA263D60}"/>
              </a:ext>
            </a:extLst>
          </p:cNvPr>
          <p:cNvGrpSpPr/>
          <p:nvPr/>
        </p:nvGrpSpPr>
        <p:grpSpPr>
          <a:xfrm>
            <a:off x="2318886" y="1974045"/>
            <a:ext cx="507960" cy="217800"/>
            <a:chOff x="2318886" y="1974045"/>
            <a:chExt cx="507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79A15CC-E225-AE9B-4335-9B06FF1497DA}"/>
                    </a:ext>
                  </a:extLst>
                </p14:cNvPr>
                <p14:cNvContentPartPr/>
                <p14:nvPr/>
              </p14:nvContentPartPr>
              <p14:xfrm>
                <a:off x="2318886" y="1974045"/>
                <a:ext cx="162720" cy="19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79A15CC-E225-AE9B-4335-9B06FF1497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10246" y="1965405"/>
                  <a:ext cx="180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EEF847-0322-FD95-0C9F-1B15CE392971}"/>
                    </a:ext>
                  </a:extLst>
                </p14:cNvPr>
                <p14:cNvContentPartPr/>
                <p14:nvPr/>
              </p14:nvContentPartPr>
              <p14:xfrm>
                <a:off x="2319606" y="2082045"/>
                <a:ext cx="16704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EEF847-0322-FD95-0C9F-1B15CE3929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10966" y="2073045"/>
                  <a:ext cx="184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643D21-5BA7-75FE-3D3C-09817465A842}"/>
                    </a:ext>
                  </a:extLst>
                </p14:cNvPr>
                <p14:cNvContentPartPr/>
                <p14:nvPr/>
              </p14:nvContentPartPr>
              <p14:xfrm>
                <a:off x="2512206" y="2133885"/>
                <a:ext cx="77400" cy="57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643D21-5BA7-75FE-3D3C-09817465A8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03206" y="2125245"/>
                  <a:ext cx="95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9D99B9-84B6-E6F7-A144-3471B99FCD12}"/>
                    </a:ext>
                  </a:extLst>
                </p14:cNvPr>
                <p14:cNvContentPartPr/>
                <p14:nvPr/>
              </p14:nvContentPartPr>
              <p14:xfrm>
                <a:off x="2606166" y="2034525"/>
                <a:ext cx="220680" cy="119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9D99B9-84B6-E6F7-A144-3471B99FCD1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97526" y="2025885"/>
                  <a:ext cx="2383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49C594F-9BC6-3710-B2D3-556B3698BDAD}"/>
              </a:ext>
            </a:extLst>
          </p:cNvPr>
          <p:cNvGrpSpPr/>
          <p:nvPr/>
        </p:nvGrpSpPr>
        <p:grpSpPr>
          <a:xfrm>
            <a:off x="2960766" y="1725285"/>
            <a:ext cx="844560" cy="414000"/>
            <a:chOff x="2960766" y="1725285"/>
            <a:chExt cx="8445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4C20A73-142E-32D8-6628-035B8DD17954}"/>
                    </a:ext>
                  </a:extLst>
                </p14:cNvPr>
                <p14:cNvContentPartPr/>
                <p14:nvPr/>
              </p14:nvContentPartPr>
              <p14:xfrm>
                <a:off x="2960766" y="1997805"/>
                <a:ext cx="204480" cy="14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4C20A73-142E-32D8-6628-035B8DD179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52126" y="1989165"/>
                  <a:ext cx="222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D52CE1-B77F-21A1-E669-EAEBCED4EFE1}"/>
                    </a:ext>
                  </a:extLst>
                </p14:cNvPr>
                <p14:cNvContentPartPr/>
                <p14:nvPr/>
              </p14:nvContentPartPr>
              <p14:xfrm>
                <a:off x="3224286" y="1908165"/>
                <a:ext cx="120960" cy="94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D52CE1-B77F-21A1-E669-EAEBCED4EF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15646" y="1899525"/>
                  <a:ext cx="13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8B02D1-4783-2A49-9111-1D66F08DA1CA}"/>
                    </a:ext>
                  </a:extLst>
                </p14:cNvPr>
                <p14:cNvContentPartPr/>
                <p14:nvPr/>
              </p14:nvContentPartPr>
              <p14:xfrm>
                <a:off x="2972646" y="1809525"/>
                <a:ext cx="307440" cy="33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8B02D1-4783-2A49-9111-1D66F08DA1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64006" y="1800525"/>
                  <a:ext cx="325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615C00-BA74-C14B-4A0A-92B1378B989D}"/>
                    </a:ext>
                  </a:extLst>
                </p14:cNvPr>
                <p14:cNvContentPartPr/>
                <p14:nvPr/>
              </p14:nvContentPartPr>
              <p14:xfrm>
                <a:off x="3461526" y="1725285"/>
                <a:ext cx="144360" cy="204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615C00-BA74-C14B-4A0A-92B1378B98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52886" y="1716645"/>
                  <a:ext cx="162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773EED-3491-6F18-FD56-40DA01D3097C}"/>
                    </a:ext>
                  </a:extLst>
                </p14:cNvPr>
                <p14:cNvContentPartPr/>
                <p14:nvPr/>
              </p14:nvContentPartPr>
              <p14:xfrm>
                <a:off x="3704886" y="1891245"/>
                <a:ext cx="100440" cy="9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773EED-3491-6F18-FD56-40DA01D309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96246" y="1882605"/>
                  <a:ext cx="1180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8D808DF-E1AE-DC0A-DCE1-F24AA14C2F3E}"/>
              </a:ext>
            </a:extLst>
          </p:cNvPr>
          <p:cNvGrpSpPr/>
          <p:nvPr/>
        </p:nvGrpSpPr>
        <p:grpSpPr>
          <a:xfrm>
            <a:off x="3048966" y="141285"/>
            <a:ext cx="1033560" cy="459360"/>
            <a:chOff x="3048966" y="141285"/>
            <a:chExt cx="103356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552531-602D-E7E4-845E-66E90F7D00D5}"/>
                    </a:ext>
                  </a:extLst>
                </p14:cNvPr>
                <p14:cNvContentPartPr/>
                <p14:nvPr/>
              </p14:nvContentPartPr>
              <p14:xfrm>
                <a:off x="3154806" y="230565"/>
                <a:ext cx="878760" cy="24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552531-602D-E7E4-845E-66E90F7D00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45806" y="221925"/>
                  <a:ext cx="896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9BC8B0-D780-688C-DCDD-A0A0AC1946BE}"/>
                    </a:ext>
                  </a:extLst>
                </p14:cNvPr>
                <p14:cNvContentPartPr/>
                <p14:nvPr/>
              </p14:nvContentPartPr>
              <p14:xfrm>
                <a:off x="3048966" y="278445"/>
                <a:ext cx="153720" cy="322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9BC8B0-D780-688C-DCDD-A0A0AC1946B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39966" y="269445"/>
                  <a:ext cx="171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A3BDF47-3ED3-AA3B-4749-DA48E10E597C}"/>
                    </a:ext>
                  </a:extLst>
                </p14:cNvPr>
                <p14:cNvContentPartPr/>
                <p14:nvPr/>
              </p14:nvContentPartPr>
              <p14:xfrm>
                <a:off x="4016646" y="141285"/>
                <a:ext cx="65880" cy="378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A3BDF47-3ED3-AA3B-4749-DA48E10E59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8006" y="132285"/>
                  <a:ext cx="8352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2DF4639-0E93-C619-CD56-BB55D89F698B}"/>
              </a:ext>
            </a:extLst>
          </p:cNvPr>
          <p:cNvGrpSpPr/>
          <p:nvPr/>
        </p:nvGrpSpPr>
        <p:grpSpPr>
          <a:xfrm>
            <a:off x="141966" y="1832205"/>
            <a:ext cx="173520" cy="1661040"/>
            <a:chOff x="141966" y="1832205"/>
            <a:chExt cx="173520" cy="16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16BE48-9C5E-B253-94D8-B23EE01CC3BB}"/>
                    </a:ext>
                  </a:extLst>
                </p14:cNvPr>
                <p14:cNvContentPartPr/>
                <p14:nvPr/>
              </p14:nvContentPartPr>
              <p14:xfrm>
                <a:off x="141966" y="1833645"/>
                <a:ext cx="132840" cy="1659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16BE48-9C5E-B253-94D8-B23EE01CC3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3326" y="1825005"/>
                  <a:ext cx="150480" cy="16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BA68A6-FA8F-FCB4-2999-9D09463F637D}"/>
                    </a:ext>
                  </a:extLst>
                </p14:cNvPr>
                <p14:cNvContentPartPr/>
                <p14:nvPr/>
              </p14:nvContentPartPr>
              <p14:xfrm>
                <a:off x="207486" y="1836885"/>
                <a:ext cx="108000" cy="79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BA68A6-FA8F-FCB4-2999-9D09463F637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8486" y="1827885"/>
                  <a:ext cx="125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200FA2-AC2A-2DFB-92F5-94BC4C3AFB33}"/>
                    </a:ext>
                  </a:extLst>
                </p14:cNvPr>
                <p14:cNvContentPartPr/>
                <p14:nvPr/>
              </p14:nvContentPartPr>
              <p14:xfrm>
                <a:off x="220806" y="1832205"/>
                <a:ext cx="83520" cy="3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200FA2-AC2A-2DFB-92F5-94BC4C3AFB3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2166" y="1823565"/>
                  <a:ext cx="1011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CD9451B-CF13-84C1-DAE3-1919BD06BB02}"/>
              </a:ext>
            </a:extLst>
          </p:cNvPr>
          <p:cNvGrpSpPr/>
          <p:nvPr/>
        </p:nvGrpSpPr>
        <p:grpSpPr>
          <a:xfrm>
            <a:off x="245646" y="3440325"/>
            <a:ext cx="2209680" cy="430920"/>
            <a:chOff x="245646" y="3440325"/>
            <a:chExt cx="220968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676647-15E3-89EB-B32A-062E5429F6D5}"/>
                    </a:ext>
                  </a:extLst>
                </p14:cNvPr>
                <p14:cNvContentPartPr/>
                <p14:nvPr/>
              </p14:nvContentPartPr>
              <p14:xfrm>
                <a:off x="245646" y="3440325"/>
                <a:ext cx="1638360" cy="423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676647-15E3-89EB-B32A-062E5429F6D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7006" y="3431325"/>
                  <a:ext cx="16560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2A8A420-D47B-C82F-D82D-6DA6D9C96412}"/>
                    </a:ext>
                  </a:extLst>
                </p14:cNvPr>
                <p14:cNvContentPartPr/>
                <p14:nvPr/>
              </p14:nvContentPartPr>
              <p14:xfrm>
                <a:off x="1356246" y="3578565"/>
                <a:ext cx="246240" cy="2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2A8A420-D47B-C82F-D82D-6DA6D9C964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47606" y="3569925"/>
                  <a:ext cx="263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219E22-2DD8-EC0A-1570-B14115FA31EC}"/>
                    </a:ext>
                  </a:extLst>
                </p14:cNvPr>
                <p14:cNvContentPartPr/>
                <p14:nvPr/>
              </p14:nvContentPartPr>
              <p14:xfrm>
                <a:off x="2030886" y="3530685"/>
                <a:ext cx="424440" cy="340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219E22-2DD8-EC0A-1570-B14115FA31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22246" y="3522045"/>
                  <a:ext cx="44208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DF967C9-0F1F-D6D2-470C-A6FD34111572}"/>
              </a:ext>
            </a:extLst>
          </p:cNvPr>
          <p:cNvGrpSpPr/>
          <p:nvPr/>
        </p:nvGrpSpPr>
        <p:grpSpPr>
          <a:xfrm>
            <a:off x="210726" y="4027845"/>
            <a:ext cx="1174680" cy="390240"/>
            <a:chOff x="210726" y="4027845"/>
            <a:chExt cx="117468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C70C08-538B-2D3A-CA2F-63185A2F0CBF}"/>
                    </a:ext>
                  </a:extLst>
                </p14:cNvPr>
                <p14:cNvContentPartPr/>
                <p14:nvPr/>
              </p14:nvContentPartPr>
              <p14:xfrm>
                <a:off x="210726" y="4156005"/>
                <a:ext cx="698400" cy="262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C70C08-538B-2D3A-CA2F-63185A2F0C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1726" y="4147365"/>
                  <a:ext cx="716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802E6C5-881D-545A-B97D-1DD1C6725CA4}"/>
                    </a:ext>
                  </a:extLst>
                </p14:cNvPr>
                <p14:cNvContentPartPr/>
                <p14:nvPr/>
              </p14:nvContentPartPr>
              <p14:xfrm>
                <a:off x="446526" y="4027845"/>
                <a:ext cx="46800" cy="1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802E6C5-881D-545A-B97D-1DD1C6725C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7526" y="4018845"/>
                  <a:ext cx="6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923BB0-E88C-E0AE-4B09-0202EBE40408}"/>
                    </a:ext>
                  </a:extLst>
                </p14:cNvPr>
                <p14:cNvContentPartPr/>
                <p14:nvPr/>
              </p14:nvContentPartPr>
              <p14:xfrm>
                <a:off x="1135566" y="4072845"/>
                <a:ext cx="144360" cy="255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923BB0-E88C-E0AE-4B09-0202EBE404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6566" y="4064205"/>
                  <a:ext cx="162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BDE8ABE-BC6B-537B-7BF3-54A61B431621}"/>
                    </a:ext>
                  </a:extLst>
                </p14:cNvPr>
                <p14:cNvContentPartPr/>
                <p14:nvPr/>
              </p14:nvContentPartPr>
              <p14:xfrm>
                <a:off x="1312326" y="4282365"/>
                <a:ext cx="73080" cy="64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BDE8ABE-BC6B-537B-7BF3-54A61B4316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03686" y="4273365"/>
                  <a:ext cx="907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FD15701-6B78-68A7-40E5-B7837C7B4639}"/>
              </a:ext>
            </a:extLst>
          </p:cNvPr>
          <p:cNvGrpSpPr/>
          <p:nvPr/>
        </p:nvGrpSpPr>
        <p:grpSpPr>
          <a:xfrm>
            <a:off x="1941246" y="2190765"/>
            <a:ext cx="420120" cy="632880"/>
            <a:chOff x="1941246" y="2190765"/>
            <a:chExt cx="42012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FA9AA82-62D2-71BE-75D9-18460E386F31}"/>
                    </a:ext>
                  </a:extLst>
                </p14:cNvPr>
                <p14:cNvContentPartPr/>
                <p14:nvPr/>
              </p14:nvContentPartPr>
              <p14:xfrm>
                <a:off x="2025846" y="2203005"/>
                <a:ext cx="335520" cy="62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FA9AA82-62D2-71BE-75D9-18460E386F3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16846" y="2194365"/>
                  <a:ext cx="35316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85A2CE-D00D-7A92-871E-F8F3D7591664}"/>
                    </a:ext>
                  </a:extLst>
                </p14:cNvPr>
                <p14:cNvContentPartPr/>
                <p14:nvPr/>
              </p14:nvContentPartPr>
              <p14:xfrm>
                <a:off x="1941246" y="2190765"/>
                <a:ext cx="133200" cy="202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85A2CE-D00D-7A92-871E-F8F3D75916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32246" y="2181765"/>
                  <a:ext cx="1508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B4147B2-7015-123A-5BAC-F27F6FA0C1FB}"/>
              </a:ext>
            </a:extLst>
          </p:cNvPr>
          <p:cNvGrpSpPr/>
          <p:nvPr/>
        </p:nvGrpSpPr>
        <p:grpSpPr>
          <a:xfrm>
            <a:off x="2455326" y="2560845"/>
            <a:ext cx="1347120" cy="801720"/>
            <a:chOff x="2455326" y="2560845"/>
            <a:chExt cx="1347120" cy="8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59BE5C-8601-83F7-0187-E398C891F35F}"/>
                    </a:ext>
                  </a:extLst>
                </p14:cNvPr>
                <p14:cNvContentPartPr/>
                <p14:nvPr/>
              </p14:nvContentPartPr>
              <p14:xfrm>
                <a:off x="2455326" y="2560845"/>
                <a:ext cx="1335240" cy="48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59BE5C-8601-83F7-0187-E398C891F35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46686" y="2551845"/>
                  <a:ext cx="13528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FEF5538-33AD-18FE-6505-98E72F777FBA}"/>
                    </a:ext>
                  </a:extLst>
                </p14:cNvPr>
                <p14:cNvContentPartPr/>
                <p14:nvPr/>
              </p14:nvContentPartPr>
              <p14:xfrm>
                <a:off x="3534966" y="267748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FEF5538-33AD-18FE-6505-98E72F777F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25966" y="266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1B5D07-8C82-ACBB-54A3-477AE46318EC}"/>
                    </a:ext>
                  </a:extLst>
                </p14:cNvPr>
                <p14:cNvContentPartPr/>
                <p14:nvPr/>
              </p14:nvContentPartPr>
              <p14:xfrm>
                <a:off x="3191166" y="2726085"/>
                <a:ext cx="369000" cy="29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1B5D07-8C82-ACBB-54A3-477AE46318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82166" y="2717445"/>
                  <a:ext cx="386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67799B-C9C3-0233-43A7-CBE554D24B68}"/>
                    </a:ext>
                  </a:extLst>
                </p14:cNvPr>
                <p14:cNvContentPartPr/>
                <p14:nvPr/>
              </p14:nvContentPartPr>
              <p14:xfrm>
                <a:off x="2844846" y="3007605"/>
                <a:ext cx="957600" cy="354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67799B-C9C3-0233-43A7-CBE554D24B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36206" y="2998965"/>
                  <a:ext cx="975240" cy="37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290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3B8FF0-2541-36AC-6675-B80E328FDAAE}"/>
              </a:ext>
            </a:extLst>
          </p:cNvPr>
          <p:cNvGrpSpPr/>
          <p:nvPr/>
        </p:nvGrpSpPr>
        <p:grpSpPr>
          <a:xfrm>
            <a:off x="1070400" y="1955959"/>
            <a:ext cx="5025600" cy="3366720"/>
            <a:chOff x="1203966" y="1006725"/>
            <a:chExt cx="5025600" cy="33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7781D5-F406-BCE6-A8DB-B8402DB371FF}"/>
                    </a:ext>
                  </a:extLst>
                </p14:cNvPr>
                <p14:cNvContentPartPr/>
                <p14:nvPr/>
              </p14:nvContentPartPr>
              <p14:xfrm>
                <a:off x="2250846" y="1006725"/>
                <a:ext cx="2676240" cy="1969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7781D5-F406-BCE6-A8DB-B8402DB371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41846" y="998085"/>
                  <a:ext cx="2693880" cy="19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EAD7FD-E515-D484-729A-E16D52B9FADF}"/>
                    </a:ext>
                  </a:extLst>
                </p14:cNvPr>
                <p14:cNvContentPartPr/>
                <p14:nvPr/>
              </p14:nvContentPartPr>
              <p14:xfrm>
                <a:off x="3909006" y="1021125"/>
                <a:ext cx="908280" cy="184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EAD7FD-E515-D484-729A-E16D52B9FA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0006" y="1012485"/>
                  <a:ext cx="925920" cy="1861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A24DED-5784-BDA0-F7EC-718F15DDA84D}"/>
                </a:ext>
              </a:extLst>
            </p:cNvPr>
            <p:cNvGrpSpPr/>
            <p:nvPr/>
          </p:nvGrpSpPr>
          <p:grpSpPr>
            <a:xfrm>
              <a:off x="1966446" y="4082925"/>
              <a:ext cx="1820880" cy="290520"/>
              <a:chOff x="1966446" y="4082925"/>
              <a:chExt cx="1820880" cy="29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6A38C9E8-5FF7-F2E9-CCB0-A081768252A7}"/>
                      </a:ext>
                    </a:extLst>
                  </p14:cNvPr>
                  <p14:cNvContentPartPr/>
                  <p14:nvPr/>
                </p14:nvContentPartPr>
                <p14:xfrm>
                  <a:off x="1966446" y="4164645"/>
                  <a:ext cx="1820880" cy="20880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6A38C9E8-5FF7-F2E9-CCB0-A081768252A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957446" y="4156005"/>
                    <a:ext cx="183852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D755A5AC-592B-4738-9FA2-DBB44BF42B79}"/>
                      </a:ext>
                    </a:extLst>
                  </p14:cNvPr>
                  <p14:cNvContentPartPr/>
                  <p14:nvPr/>
                </p14:nvContentPartPr>
                <p14:xfrm>
                  <a:off x="2425086" y="4082925"/>
                  <a:ext cx="360" cy="3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D755A5AC-592B-4738-9FA2-DBB44BF42B7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416086" y="407392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683D5B-A887-2C70-46A8-964C20ED3334}"/>
                    </a:ext>
                  </a:extLst>
                </p14:cNvPr>
                <p14:cNvContentPartPr/>
                <p14:nvPr/>
              </p14:nvContentPartPr>
              <p14:xfrm>
                <a:off x="4091526" y="4022445"/>
                <a:ext cx="964800" cy="30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683D5B-A887-2C70-46A8-964C20ED33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2526" y="4013805"/>
                  <a:ext cx="9824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D993BD-1822-5B09-C462-812BBE6218DA}"/>
                    </a:ext>
                  </a:extLst>
                </p14:cNvPr>
                <p14:cNvContentPartPr/>
                <p14:nvPr/>
              </p14:nvContentPartPr>
              <p14:xfrm>
                <a:off x="1325286" y="2246565"/>
                <a:ext cx="1623240" cy="130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D993BD-1822-5B09-C462-812BBE6218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16646" y="2237925"/>
                  <a:ext cx="1640880" cy="13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9ACEE5-CEF1-9A08-BAFB-BC1A702D3A14}"/>
                    </a:ext>
                  </a:extLst>
                </p14:cNvPr>
                <p14:cNvContentPartPr/>
                <p14:nvPr/>
              </p14:nvContentPartPr>
              <p14:xfrm>
                <a:off x="2794806" y="2241165"/>
                <a:ext cx="171000" cy="17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9ACEE5-CEF1-9A08-BAFB-BC1A702D3A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6166" y="2232525"/>
                  <a:ext cx="188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6493C4-440E-9E9C-8B85-896DE02F0D8B}"/>
                    </a:ext>
                  </a:extLst>
                </p14:cNvPr>
                <p14:cNvContentPartPr/>
                <p14:nvPr/>
              </p14:nvContentPartPr>
              <p14:xfrm>
                <a:off x="2142846" y="3392805"/>
                <a:ext cx="153360" cy="246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6493C4-440E-9E9C-8B85-896DE02F0D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3846" y="3384165"/>
                  <a:ext cx="171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C202B4-2E3C-6B78-2925-33D6A5231ECD}"/>
                    </a:ext>
                  </a:extLst>
                </p14:cNvPr>
                <p14:cNvContentPartPr/>
                <p14:nvPr/>
              </p14:nvContentPartPr>
              <p14:xfrm>
                <a:off x="2175246" y="3525645"/>
                <a:ext cx="179280" cy="1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C202B4-2E3C-6B78-2925-33D6A5231E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6606" y="3517005"/>
                  <a:ext cx="19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50AD10-F46A-B720-A477-2749399B9F26}"/>
                    </a:ext>
                  </a:extLst>
                </p14:cNvPr>
                <p14:cNvContentPartPr/>
                <p14:nvPr/>
              </p14:nvContentPartPr>
              <p14:xfrm>
                <a:off x="2170926" y="3405765"/>
                <a:ext cx="19764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50AD10-F46A-B720-A477-2749399B9F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2286" y="3397125"/>
                  <a:ext cx="21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3B0BE1-79F7-195B-C018-44BBC818D6A6}"/>
                    </a:ext>
                  </a:extLst>
                </p14:cNvPr>
                <p14:cNvContentPartPr/>
                <p14:nvPr/>
              </p14:nvContentPartPr>
              <p14:xfrm>
                <a:off x="2153646" y="3323325"/>
                <a:ext cx="26928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3B0BE1-79F7-195B-C018-44BBC818D6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646" y="3314325"/>
                  <a:ext cx="28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AE8387-BCD2-E6DC-69F0-C3D7CF0953A9}"/>
                    </a:ext>
                  </a:extLst>
                </p14:cNvPr>
                <p14:cNvContentPartPr/>
                <p14:nvPr/>
              </p14:nvContentPartPr>
              <p14:xfrm>
                <a:off x="2593566" y="3409725"/>
                <a:ext cx="189360" cy="27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AE8387-BCD2-E6DC-69F0-C3D7CF0953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4566" y="3400725"/>
                  <a:ext cx="207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37FF2B-046C-9001-3199-64FA4B9D5154}"/>
                    </a:ext>
                  </a:extLst>
                </p14:cNvPr>
                <p14:cNvContentPartPr/>
                <p14:nvPr/>
              </p14:nvContentPartPr>
              <p14:xfrm>
                <a:off x="2525166" y="3534285"/>
                <a:ext cx="20664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37FF2B-046C-9001-3199-64FA4B9D51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16166" y="3525645"/>
                  <a:ext cx="22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C702CF-7A63-EDD5-2AF7-84FE913E0A4E}"/>
                    </a:ext>
                  </a:extLst>
                </p14:cNvPr>
                <p14:cNvContentPartPr/>
                <p14:nvPr/>
              </p14:nvContentPartPr>
              <p14:xfrm>
                <a:off x="2494926" y="3367605"/>
                <a:ext cx="139320" cy="39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C702CF-7A63-EDD5-2AF7-84FE913E0A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85926" y="3358605"/>
                  <a:ext cx="1569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1C1B37-FEDD-C4D7-98C4-E9A6A4AC2A95}"/>
                    </a:ext>
                  </a:extLst>
                </p14:cNvPr>
                <p14:cNvContentPartPr/>
                <p14:nvPr/>
              </p14:nvContentPartPr>
              <p14:xfrm>
                <a:off x="2774646" y="3339885"/>
                <a:ext cx="165960" cy="47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1C1B37-FEDD-C4D7-98C4-E9A6A4AC2A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5646" y="3331245"/>
                  <a:ext cx="1836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E40F3F-9BE9-E225-9557-6D0437D5C815}"/>
                    </a:ext>
                  </a:extLst>
                </p14:cNvPr>
                <p14:cNvContentPartPr/>
                <p14:nvPr/>
              </p14:nvContentPartPr>
              <p14:xfrm>
                <a:off x="2998926" y="2200125"/>
                <a:ext cx="114840" cy="48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E40F3F-9BE9-E225-9557-6D0437D5C8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9926" y="2191485"/>
                  <a:ext cx="13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038372-D995-ED11-636A-23F3F7287ACB}"/>
                    </a:ext>
                  </a:extLst>
                </p14:cNvPr>
                <p14:cNvContentPartPr/>
                <p14:nvPr/>
              </p14:nvContentPartPr>
              <p14:xfrm>
                <a:off x="3242646" y="2065125"/>
                <a:ext cx="79560" cy="4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038372-D995-ED11-636A-23F3F7287A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3646" y="2056485"/>
                  <a:ext cx="97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670EFB-9002-B7B5-448A-A47B3196F76B}"/>
                    </a:ext>
                  </a:extLst>
                </p14:cNvPr>
                <p14:cNvContentPartPr/>
                <p14:nvPr/>
              </p14:nvContentPartPr>
              <p14:xfrm>
                <a:off x="3468366" y="1922925"/>
                <a:ext cx="104760" cy="6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670EFB-9002-B7B5-448A-A47B3196F7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59366" y="1914285"/>
                  <a:ext cx="122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897E70-8F25-7AA0-AF64-1500ACC682D7}"/>
                    </a:ext>
                  </a:extLst>
                </p14:cNvPr>
                <p14:cNvContentPartPr/>
                <p14:nvPr/>
              </p14:nvContentPartPr>
              <p14:xfrm>
                <a:off x="3707046" y="1828605"/>
                <a:ext cx="45360" cy="4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897E70-8F25-7AA0-AF64-1500ACC682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8046" y="1819965"/>
                  <a:ext cx="63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FAF303-0049-D8DE-AB95-B60C8AC88FE1}"/>
                    </a:ext>
                  </a:extLst>
                </p14:cNvPr>
                <p14:cNvContentPartPr/>
                <p14:nvPr/>
              </p14:nvContentPartPr>
              <p14:xfrm>
                <a:off x="1203966" y="2257005"/>
                <a:ext cx="1732680" cy="1329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FAF303-0049-D8DE-AB95-B60C8AC88F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7966" y="2221365"/>
                  <a:ext cx="1804320" cy="14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C533F2-6945-D4CC-7552-0FB658DE882E}"/>
                    </a:ext>
                  </a:extLst>
                </p14:cNvPr>
                <p14:cNvContentPartPr/>
                <p14:nvPr/>
              </p14:nvContentPartPr>
              <p14:xfrm>
                <a:off x="2961486" y="1625565"/>
                <a:ext cx="595080" cy="977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C533F2-6945-D4CC-7552-0FB658DE88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9846" y="1481565"/>
                  <a:ext cx="738720" cy="12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53B911-256B-730A-081B-8E6062EF44CF}"/>
                    </a:ext>
                  </a:extLst>
                </p14:cNvPr>
                <p14:cNvContentPartPr/>
                <p14:nvPr/>
              </p14:nvContentPartPr>
              <p14:xfrm>
                <a:off x="3331926" y="1731405"/>
                <a:ext cx="312120" cy="24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53B911-256B-730A-081B-8E6062EF44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9926" y="1587405"/>
                  <a:ext cx="4557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8908C1-168E-C853-CE81-694AE0B1EC73}"/>
                    </a:ext>
                  </a:extLst>
                </p14:cNvPr>
                <p14:cNvContentPartPr/>
                <p14:nvPr/>
              </p14:nvContentPartPr>
              <p14:xfrm>
                <a:off x="3951486" y="1463565"/>
                <a:ext cx="495720" cy="934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8908C1-168E-C853-CE81-694AE0B1EC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9846" y="1319925"/>
                  <a:ext cx="639360" cy="12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F7F810-C9E8-D8A6-CF89-04D13CB96970}"/>
                    </a:ext>
                  </a:extLst>
                </p14:cNvPr>
                <p14:cNvContentPartPr/>
                <p14:nvPr/>
              </p14:nvContentPartPr>
              <p14:xfrm>
                <a:off x="3481326" y="2030565"/>
                <a:ext cx="313200" cy="45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F7F810-C9E8-D8A6-CF89-04D13CB969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09326" y="1886925"/>
                  <a:ext cx="45684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2AF739-F6F7-ED8D-5BCC-97518E338654}"/>
                    </a:ext>
                  </a:extLst>
                </p14:cNvPr>
                <p14:cNvContentPartPr/>
                <p14:nvPr/>
              </p14:nvContentPartPr>
              <p14:xfrm>
                <a:off x="2612286" y="1644645"/>
                <a:ext cx="432000" cy="50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2AF739-F6F7-ED8D-5BCC-97518E3386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40646" y="1500645"/>
                  <a:ext cx="57564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F56197-6D55-E6F0-A4BF-8542C8F9B274}"/>
                    </a:ext>
                  </a:extLst>
                </p14:cNvPr>
                <p14:cNvContentPartPr/>
                <p14:nvPr/>
              </p14:nvContentPartPr>
              <p14:xfrm>
                <a:off x="2850606" y="1894125"/>
                <a:ext cx="260280" cy="27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F56197-6D55-E6F0-A4BF-8542C8F9B2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8606" y="1750125"/>
                  <a:ext cx="4039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A778642-DFBA-FE87-133F-B354F2AEDB55}"/>
                    </a:ext>
                  </a:extLst>
                </p14:cNvPr>
                <p14:cNvContentPartPr/>
                <p14:nvPr/>
              </p14:nvContentPartPr>
              <p14:xfrm>
                <a:off x="2670606" y="2589285"/>
                <a:ext cx="300240" cy="3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A778642-DFBA-FE87-133F-B354F2AEDB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98606" y="2445285"/>
                  <a:ext cx="443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FC9EB0-2365-2CBD-BDDA-BC6C96A65670}"/>
                    </a:ext>
                  </a:extLst>
                </p14:cNvPr>
                <p14:cNvContentPartPr/>
                <p14:nvPr/>
              </p14:nvContentPartPr>
              <p14:xfrm>
                <a:off x="3520206" y="1716285"/>
                <a:ext cx="485280" cy="50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FC9EB0-2365-2CBD-BDDA-BC6C96A656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48206" y="1572285"/>
                  <a:ext cx="62892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79EB0D-9AA4-5D97-DCAF-55653B1401AF}"/>
                    </a:ext>
                  </a:extLst>
                </p14:cNvPr>
                <p14:cNvContentPartPr/>
                <p14:nvPr/>
              </p14:nvContentPartPr>
              <p14:xfrm>
                <a:off x="4276206" y="1336485"/>
                <a:ext cx="241200" cy="80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79EB0D-9AA4-5D97-DCAF-55653B1401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04206" y="1192845"/>
                  <a:ext cx="384840" cy="10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8962F6-0AE2-F80A-AA6D-EDC6050F3113}"/>
                    </a:ext>
                  </a:extLst>
                </p14:cNvPr>
                <p14:cNvContentPartPr/>
                <p14:nvPr/>
              </p14:nvContentPartPr>
              <p14:xfrm>
                <a:off x="2891286" y="1278165"/>
                <a:ext cx="682560" cy="30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8962F6-0AE2-F80A-AA6D-EDC6050F31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19646" y="1134165"/>
                  <a:ext cx="8262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619CB0-5A09-B18C-F269-816F40AB1E1A}"/>
                    </a:ext>
                  </a:extLst>
                </p14:cNvPr>
                <p14:cNvContentPartPr/>
                <p14:nvPr/>
              </p14:nvContentPartPr>
              <p14:xfrm>
                <a:off x="3612366" y="1191045"/>
                <a:ext cx="778320" cy="37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619CB0-5A09-B18C-F269-816F40AB1E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0726" y="1047045"/>
                  <a:ext cx="9219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CF2266-4998-9CDA-DB34-FAF381E9CEC3}"/>
                    </a:ext>
                  </a:extLst>
                </p14:cNvPr>
                <p14:cNvContentPartPr/>
                <p14:nvPr/>
              </p14:nvContentPartPr>
              <p14:xfrm>
                <a:off x="2909286" y="1188165"/>
                <a:ext cx="494280" cy="346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CF2266-4998-9CDA-DB34-FAF381E9CE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37646" y="1044165"/>
                  <a:ext cx="6379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14A48B-E8B4-F245-D1AB-3B8B905AED1A}"/>
                    </a:ext>
                  </a:extLst>
                </p14:cNvPr>
                <p14:cNvContentPartPr/>
                <p14:nvPr/>
              </p14:nvContentPartPr>
              <p14:xfrm>
                <a:off x="2590326" y="1482645"/>
                <a:ext cx="295560" cy="19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14A48B-E8B4-F245-D1AB-3B8B905AED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8686" y="1338645"/>
                  <a:ext cx="4392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1F64E4-3D4D-C590-0BE5-FFE61A4AA9FE}"/>
                    </a:ext>
                  </a:extLst>
                </p14:cNvPr>
                <p14:cNvContentPartPr/>
                <p14:nvPr/>
              </p14:nvContentPartPr>
              <p14:xfrm>
                <a:off x="2508246" y="2008605"/>
                <a:ext cx="88920" cy="32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1F64E4-3D4D-C590-0BE5-FFE61A4AA9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36606" y="1864965"/>
                  <a:ext cx="2325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8BEECB-0F87-E0B1-39E4-D82B1E06AD62}"/>
                    </a:ext>
                  </a:extLst>
                </p14:cNvPr>
                <p14:cNvContentPartPr/>
                <p14:nvPr/>
              </p14:nvContentPartPr>
              <p14:xfrm>
                <a:off x="2546046" y="2335845"/>
                <a:ext cx="23400" cy="6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8BEECB-0F87-E0B1-39E4-D82B1E06AD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4406" y="2191845"/>
                  <a:ext cx="16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1DE0C5-8C6A-C0F3-051B-74AC83135F0D}"/>
                    </a:ext>
                  </a:extLst>
                </p14:cNvPr>
                <p14:cNvContentPartPr/>
                <p14:nvPr/>
              </p14:nvContentPartPr>
              <p14:xfrm>
                <a:off x="2546406" y="2346645"/>
                <a:ext cx="52200" cy="32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1DE0C5-8C6A-C0F3-051B-74AC83135F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74766" y="2203005"/>
                  <a:ext cx="195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6EE856-F32E-9935-4CB5-A09977E0FDA8}"/>
                    </a:ext>
                  </a:extLst>
                </p14:cNvPr>
                <p14:cNvContentPartPr/>
                <p14:nvPr/>
              </p14:nvContentPartPr>
              <p14:xfrm>
                <a:off x="2520846" y="2377245"/>
                <a:ext cx="184320" cy="3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6EE856-F32E-9935-4CB5-A09977E0FD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48846" y="2233245"/>
                  <a:ext cx="327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F896D5-F3C1-7103-9C82-CB4A055538BE}"/>
                    </a:ext>
                  </a:extLst>
                </p14:cNvPr>
                <p14:cNvContentPartPr/>
                <p14:nvPr/>
              </p14:nvContentPartPr>
              <p14:xfrm>
                <a:off x="3479166" y="2509725"/>
                <a:ext cx="200160" cy="154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F896D5-F3C1-7103-9C82-CB4A055538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07166" y="2366085"/>
                  <a:ext cx="343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FFC1F4-3F56-F97B-0EAA-B7FF32DC73ED}"/>
                    </a:ext>
                  </a:extLst>
                </p14:cNvPr>
                <p14:cNvContentPartPr/>
                <p14:nvPr/>
              </p14:nvContentPartPr>
              <p14:xfrm>
                <a:off x="3896406" y="2073765"/>
                <a:ext cx="579600" cy="45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FFC1F4-3F56-F97B-0EAA-B7FF32DC73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4766" y="1930125"/>
                  <a:ext cx="72324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43E113-3BD9-1C20-BBD3-F7A4B9C704FE}"/>
                    </a:ext>
                  </a:extLst>
                </p14:cNvPr>
                <p14:cNvContentPartPr/>
                <p14:nvPr/>
              </p14:nvContentPartPr>
              <p14:xfrm>
                <a:off x="3466206" y="1522245"/>
                <a:ext cx="186480" cy="28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43E113-3BD9-1C20-BBD3-F7A4B9C704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94206" y="1378605"/>
                  <a:ext cx="3301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2E5320-3CA2-127E-D843-57BAB0B62E4B}"/>
                    </a:ext>
                  </a:extLst>
                </p14:cNvPr>
                <p14:cNvContentPartPr/>
                <p14:nvPr/>
              </p14:nvContentPartPr>
              <p14:xfrm>
                <a:off x="3942846" y="1891245"/>
                <a:ext cx="73800" cy="16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2E5320-3CA2-127E-D843-57BAB0B62E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70846" y="1747245"/>
                  <a:ext cx="2174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60E3B3-479B-36BF-4546-2C43568F641D}"/>
                    </a:ext>
                  </a:extLst>
                </p14:cNvPr>
                <p14:cNvContentPartPr/>
                <p14:nvPr/>
              </p14:nvContentPartPr>
              <p14:xfrm>
                <a:off x="2802366" y="1594965"/>
                <a:ext cx="54720" cy="73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60E3B3-479B-36BF-4546-2C43568F641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30366" y="1451325"/>
                  <a:ext cx="198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9FFB1F-2359-4D52-7F60-E68AAA644ACF}"/>
                    </a:ext>
                  </a:extLst>
                </p14:cNvPr>
                <p14:cNvContentPartPr/>
                <p14:nvPr/>
              </p14:nvContentPartPr>
              <p14:xfrm>
                <a:off x="4163886" y="2257725"/>
                <a:ext cx="675720" cy="49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9FFB1F-2359-4D52-7F60-E68AAA644A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28246" y="2221725"/>
                  <a:ext cx="7473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FF8804-A9E7-82CF-7D1A-9C075A717885}"/>
                    </a:ext>
                  </a:extLst>
                </p14:cNvPr>
                <p14:cNvContentPartPr/>
                <p14:nvPr/>
              </p14:nvContentPartPr>
              <p14:xfrm>
                <a:off x="4935006" y="2479485"/>
                <a:ext cx="1294560" cy="516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FF8804-A9E7-82CF-7D1A-9C075A7178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26366" y="2470845"/>
                  <a:ext cx="1312200" cy="53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B9B63FE-E2CC-BB8D-2BAA-2BA798FE6E9A}"/>
                </a:ext>
              </a:extLst>
            </p:cNvPr>
            <p:cNvGrpSpPr/>
            <p:nvPr/>
          </p:nvGrpSpPr>
          <p:grpSpPr>
            <a:xfrm>
              <a:off x="5322006" y="3114885"/>
              <a:ext cx="321120" cy="257760"/>
              <a:chOff x="5322006" y="3114885"/>
              <a:chExt cx="321120" cy="25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A6496AC-B004-BD9A-EB11-43D33773434A}"/>
                      </a:ext>
                    </a:extLst>
                  </p14:cNvPr>
                  <p14:cNvContentPartPr/>
                  <p14:nvPr/>
                </p14:nvContentPartPr>
                <p14:xfrm>
                  <a:off x="5322006" y="3114885"/>
                  <a:ext cx="162720" cy="17064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8A6496AC-B004-BD9A-EB11-43D33773434A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13006" y="3106245"/>
                    <a:ext cx="18036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FB5B9941-B15B-DF66-4737-B377B4577C0B}"/>
                      </a:ext>
                    </a:extLst>
                  </p14:cNvPr>
                  <p14:cNvContentPartPr/>
                  <p14:nvPr/>
                </p14:nvContentPartPr>
                <p14:xfrm>
                  <a:off x="5498766" y="3291285"/>
                  <a:ext cx="144360" cy="81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FB5B9941-B15B-DF66-4737-B377B4577C0B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490126" y="3282645"/>
                    <a:ext cx="162000" cy="9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967C66-73AD-DF14-2E46-4B4FB31B82CA}"/>
                </a:ext>
              </a:extLst>
            </p:cNvPr>
            <p:cNvGrpSpPr/>
            <p:nvPr/>
          </p:nvGrpSpPr>
          <p:grpSpPr>
            <a:xfrm>
              <a:off x="3944646" y="1201125"/>
              <a:ext cx="842760" cy="582480"/>
              <a:chOff x="3944646" y="1201125"/>
              <a:chExt cx="842760" cy="58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9114441B-6E91-EA4D-7775-215D0C20063C}"/>
                      </a:ext>
                    </a:extLst>
                  </p14:cNvPr>
                  <p14:cNvContentPartPr/>
                  <p14:nvPr/>
                </p14:nvContentPartPr>
                <p14:xfrm>
                  <a:off x="3953646" y="1727805"/>
                  <a:ext cx="33120" cy="136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9114441B-6E91-EA4D-7775-215D0C20063C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944646" y="1718805"/>
                    <a:ext cx="5076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D7AD7B0E-07E3-3A3E-5FBA-7CB984EE129F}"/>
                      </a:ext>
                    </a:extLst>
                  </p14:cNvPr>
                  <p14:cNvContentPartPr/>
                  <p14:nvPr/>
                </p14:nvContentPartPr>
                <p14:xfrm>
                  <a:off x="4054446" y="1633485"/>
                  <a:ext cx="56880" cy="237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D7AD7B0E-07E3-3A3E-5FBA-7CB984EE129F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045446" y="1624485"/>
                    <a:ext cx="7452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78778521-4D6A-A863-4FE1-7D992FEED0B0}"/>
                      </a:ext>
                    </a:extLst>
                  </p14:cNvPr>
                  <p14:cNvContentPartPr/>
                  <p14:nvPr/>
                </p14:nvContentPartPr>
                <p14:xfrm>
                  <a:off x="4216806" y="1523325"/>
                  <a:ext cx="33840" cy="280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78778521-4D6A-A863-4FE1-7D992FEED0B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208166" y="1514325"/>
                    <a:ext cx="5148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59F0EF91-8964-8E24-F192-5488D8B57894}"/>
                      </a:ext>
                    </a:extLst>
                  </p14:cNvPr>
                  <p14:cNvContentPartPr/>
                  <p14:nvPr/>
                </p14:nvContentPartPr>
                <p14:xfrm>
                  <a:off x="4344606" y="1432605"/>
                  <a:ext cx="87480" cy="345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59F0EF91-8964-8E24-F192-5488D8B57894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335966" y="1423965"/>
                    <a:ext cx="10512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19818881-BED7-D06A-EFFB-A52E2124462D}"/>
                      </a:ext>
                    </a:extLst>
                  </p14:cNvPr>
                  <p14:cNvContentPartPr/>
                  <p14:nvPr/>
                </p14:nvContentPartPr>
                <p14:xfrm>
                  <a:off x="4480326" y="1402005"/>
                  <a:ext cx="360" cy="3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19818881-BED7-D06A-EFFB-A52E2124462D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471326" y="139336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6B9C37C6-CD52-6246-EEA3-ADCEE1244803}"/>
                      </a:ext>
                    </a:extLst>
                  </p14:cNvPr>
                  <p14:cNvContentPartPr/>
                  <p14:nvPr/>
                </p14:nvContentPartPr>
                <p14:xfrm>
                  <a:off x="4737726" y="1214085"/>
                  <a:ext cx="360" cy="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6B9C37C6-CD52-6246-EEA3-ADCEE1244803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29086" y="120544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A2629924-734F-6024-53E8-84FC686B571F}"/>
                      </a:ext>
                    </a:extLst>
                  </p14:cNvPr>
                  <p14:cNvContentPartPr/>
                  <p14:nvPr/>
                </p14:nvContentPartPr>
                <p14:xfrm>
                  <a:off x="4787046" y="1201125"/>
                  <a:ext cx="360" cy="3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A2629924-734F-6024-53E8-84FC686B571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78406" y="11924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6B05A3B6-B6C3-7245-4D65-E797C7A93400}"/>
                      </a:ext>
                    </a:extLst>
                  </p14:cNvPr>
                  <p14:cNvContentPartPr/>
                  <p14:nvPr/>
                </p14:nvContentPartPr>
                <p14:xfrm>
                  <a:off x="3949686" y="1720965"/>
                  <a:ext cx="34200" cy="626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6B05A3B6-B6C3-7245-4D65-E797C7A93400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940686" y="1711965"/>
                    <a:ext cx="5184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E3BC86D9-27F8-ABB7-8C6D-678FDE3BFD64}"/>
                      </a:ext>
                    </a:extLst>
                  </p14:cNvPr>
                  <p14:cNvContentPartPr/>
                  <p14:nvPr/>
                </p14:nvContentPartPr>
                <p14:xfrm>
                  <a:off x="3944646" y="1694325"/>
                  <a:ext cx="43560" cy="4140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E3BC86D9-27F8-ABB7-8C6D-678FDE3BFD64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935646" y="1685325"/>
                    <a:ext cx="61200" cy="59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8447517-DCF9-D8D3-CC67-A0AD901A99C2}"/>
                  </a:ext>
                </a:extLst>
              </p14:cNvPr>
              <p14:cNvContentPartPr/>
              <p14:nvPr/>
            </p14:nvContentPartPr>
            <p14:xfrm>
              <a:off x="671886" y="4091565"/>
              <a:ext cx="1232280" cy="405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8447517-DCF9-D8D3-CC67-A0AD901A99C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63246" y="4082565"/>
                <a:ext cx="12499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5F57AEB-5F02-5B1D-A0CF-38989347100D}"/>
                  </a:ext>
                </a:extLst>
              </p14:cNvPr>
              <p14:cNvContentPartPr/>
              <p14:nvPr/>
            </p14:nvContentPartPr>
            <p14:xfrm>
              <a:off x="547326" y="4368405"/>
              <a:ext cx="319320" cy="167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5F57AEB-5F02-5B1D-A0CF-38989347100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8686" y="4359765"/>
                <a:ext cx="336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594D738-D25A-B878-D581-1EE4C87F1559}"/>
                  </a:ext>
                </a:extLst>
              </p14:cNvPr>
              <p14:cNvContentPartPr/>
              <p14:nvPr/>
            </p14:nvContentPartPr>
            <p14:xfrm>
              <a:off x="1788966" y="4039725"/>
              <a:ext cx="296280" cy="225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594D738-D25A-B878-D581-1EE4C87F155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79966" y="4031085"/>
                <a:ext cx="3139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8B6A1E3-B0B9-BDCC-9402-CE57667A21BE}"/>
                  </a:ext>
                </a:extLst>
              </p14:cNvPr>
              <p14:cNvContentPartPr/>
              <p14:nvPr/>
            </p14:nvContentPartPr>
            <p14:xfrm>
              <a:off x="1381806" y="4017045"/>
              <a:ext cx="27360" cy="20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8B6A1E3-B0B9-BDCC-9402-CE57667A21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72806" y="4008045"/>
                <a:ext cx="45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86C821A-3A85-558F-FD95-5821FAA33DB6}"/>
                  </a:ext>
                </a:extLst>
              </p14:cNvPr>
              <p14:cNvContentPartPr/>
              <p14:nvPr/>
            </p14:nvContentPartPr>
            <p14:xfrm>
              <a:off x="1384686" y="2678925"/>
              <a:ext cx="12600" cy="269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86C821A-3A85-558F-FD95-5821FAA33DB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5686" y="2670285"/>
                <a:ext cx="30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35D4424-1729-D4FB-EC03-CB98E976D872}"/>
                  </a:ext>
                </a:extLst>
              </p14:cNvPr>
              <p14:cNvContentPartPr/>
              <p14:nvPr/>
            </p14:nvContentPartPr>
            <p14:xfrm>
              <a:off x="1362006" y="2211645"/>
              <a:ext cx="11160" cy="212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35D4424-1729-D4FB-EC03-CB98E976D87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53366" y="2203005"/>
                <a:ext cx="2880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EC5D70FA-C619-FE29-A6DF-8642E809AE82}"/>
              </a:ext>
            </a:extLst>
          </p:cNvPr>
          <p:cNvGrpSpPr/>
          <p:nvPr/>
        </p:nvGrpSpPr>
        <p:grpSpPr>
          <a:xfrm>
            <a:off x="1327086" y="1363485"/>
            <a:ext cx="142560" cy="552240"/>
            <a:chOff x="1327086" y="1363485"/>
            <a:chExt cx="14256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75E9DA-E269-23B4-1136-99A3FE8A28DF}"/>
                    </a:ext>
                  </a:extLst>
                </p14:cNvPr>
                <p14:cNvContentPartPr/>
                <p14:nvPr/>
              </p14:nvContentPartPr>
              <p14:xfrm>
                <a:off x="1357686" y="1697565"/>
                <a:ext cx="43920" cy="21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75E9DA-E269-23B4-1136-99A3FE8A28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49046" y="1688565"/>
                  <a:ext cx="61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D19AB1-EF78-902A-7A55-105BED593381}"/>
                    </a:ext>
                  </a:extLst>
                </p14:cNvPr>
                <p14:cNvContentPartPr/>
                <p14:nvPr/>
              </p14:nvContentPartPr>
              <p14:xfrm>
                <a:off x="1327086" y="1363485"/>
                <a:ext cx="142560" cy="236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D19AB1-EF78-902A-7A55-105BED5933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18446" y="1354845"/>
                  <a:ext cx="16020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1513205-BA88-4B64-61D1-1085F1FC81A4}"/>
                  </a:ext>
                </a:extLst>
              </p14:cNvPr>
              <p14:cNvContentPartPr/>
              <p14:nvPr/>
            </p14:nvContentPartPr>
            <p14:xfrm>
              <a:off x="1286046" y="860205"/>
              <a:ext cx="236520" cy="149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1513205-BA88-4B64-61D1-1085F1FC81A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277046" y="851565"/>
                <a:ext cx="2541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38EB88E7-5D65-4312-89A1-2546A48DA8CC}"/>
              </a:ext>
            </a:extLst>
          </p:cNvPr>
          <p:cNvGrpSpPr/>
          <p:nvPr/>
        </p:nvGrpSpPr>
        <p:grpSpPr>
          <a:xfrm>
            <a:off x="1390446" y="3253485"/>
            <a:ext cx="402840" cy="615600"/>
            <a:chOff x="1390446" y="3253485"/>
            <a:chExt cx="40284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FA9D09-C928-BF6E-AB33-A8DD84C19DC6}"/>
                    </a:ext>
                  </a:extLst>
                </p14:cNvPr>
                <p14:cNvContentPartPr/>
                <p14:nvPr/>
              </p14:nvContentPartPr>
              <p14:xfrm>
                <a:off x="1390446" y="3661005"/>
                <a:ext cx="28080" cy="20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FA9D09-C928-BF6E-AB33-A8DD84C19D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81446" y="3652005"/>
                  <a:ext cx="45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30ACE7-0B12-DE87-3016-200625527B32}"/>
                    </a:ext>
                  </a:extLst>
                </p14:cNvPr>
                <p14:cNvContentPartPr/>
                <p14:nvPr/>
              </p14:nvContentPartPr>
              <p14:xfrm>
                <a:off x="1394766" y="3253485"/>
                <a:ext cx="13320" cy="160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30ACE7-0B12-DE87-3016-200625527B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85766" y="3244845"/>
                  <a:ext cx="3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7D34C2-62C1-4402-5749-14A0029E0E10}"/>
                    </a:ext>
                  </a:extLst>
                </p14:cNvPr>
                <p14:cNvContentPartPr/>
                <p14:nvPr/>
              </p14:nvContentPartPr>
              <p14:xfrm>
                <a:off x="1623726" y="3500805"/>
                <a:ext cx="169560" cy="232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7D34C2-62C1-4402-5749-14A0029E0E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14726" y="3491805"/>
                  <a:ext cx="187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EB9CD6-DA4B-EC56-6EE5-9241065DE18A}"/>
                    </a:ext>
                  </a:extLst>
                </p14:cNvPr>
                <p14:cNvContentPartPr/>
                <p14:nvPr/>
              </p14:nvContentPartPr>
              <p14:xfrm>
                <a:off x="1666926" y="3562365"/>
                <a:ext cx="103320" cy="51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EB9CD6-DA4B-EC56-6EE5-9241065DE1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7926" y="3553365"/>
                  <a:ext cx="1209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DE61ABF-EBB5-D676-CEF2-5FF558C6F266}"/>
                  </a:ext>
                </a:extLst>
              </p14:cNvPr>
              <p14:cNvContentPartPr/>
              <p14:nvPr/>
            </p14:nvContentPartPr>
            <p14:xfrm>
              <a:off x="1401966" y="3887085"/>
              <a:ext cx="271080" cy="290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DE61ABF-EBB5-D676-CEF2-5FF558C6F26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93326" y="3878085"/>
                <a:ext cx="28872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88388E1-809C-7077-6870-0C85E22A7278}"/>
              </a:ext>
            </a:extLst>
          </p:cNvPr>
          <p:cNvGrpSpPr/>
          <p:nvPr/>
        </p:nvGrpSpPr>
        <p:grpSpPr>
          <a:xfrm>
            <a:off x="3293046" y="588405"/>
            <a:ext cx="542160" cy="1728000"/>
            <a:chOff x="3293046" y="588405"/>
            <a:chExt cx="542160" cy="17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FCA5F1-F0BD-F650-2577-0531597AE107}"/>
                    </a:ext>
                  </a:extLst>
                </p14:cNvPr>
                <p14:cNvContentPartPr/>
                <p14:nvPr/>
              </p14:nvContentPartPr>
              <p14:xfrm>
                <a:off x="3293046" y="2129925"/>
                <a:ext cx="391680" cy="18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FCA5F1-F0BD-F650-2577-0531597AE1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84406" y="2120925"/>
                  <a:ext cx="40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EF9057-C018-823E-1836-C96867349CD8}"/>
                    </a:ext>
                  </a:extLst>
                </p14:cNvPr>
                <p14:cNvContentPartPr/>
                <p14:nvPr/>
              </p14:nvContentPartPr>
              <p14:xfrm>
                <a:off x="3433806" y="2213085"/>
                <a:ext cx="64080" cy="31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EF9057-C018-823E-1836-C96867349C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5166" y="2204085"/>
                  <a:ext cx="81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9BFD283-5F17-CF97-03D9-C2DF0BC8AF09}"/>
                    </a:ext>
                  </a:extLst>
                </p14:cNvPr>
                <p14:cNvContentPartPr/>
                <p14:nvPr/>
              </p14:nvContentPartPr>
              <p14:xfrm>
                <a:off x="3488886" y="1173045"/>
                <a:ext cx="204480" cy="932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9BFD283-5F17-CF97-03D9-C2DF0BC8AF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79886" y="1164045"/>
                  <a:ext cx="222120" cy="9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0470ED-C5FE-EA1E-9C73-7F7CFEDA0E15}"/>
                    </a:ext>
                  </a:extLst>
                </p14:cNvPr>
                <p14:cNvContentPartPr/>
                <p14:nvPr/>
              </p14:nvContentPartPr>
              <p14:xfrm>
                <a:off x="3435606" y="649965"/>
                <a:ext cx="214920" cy="349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0470ED-C5FE-EA1E-9C73-7F7CFEDA0E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26966" y="641325"/>
                  <a:ext cx="232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75252A-164E-4684-EE5A-006AAB2005F5}"/>
                    </a:ext>
                  </a:extLst>
                </p14:cNvPr>
                <p14:cNvContentPartPr/>
                <p14:nvPr/>
              </p14:nvContentPartPr>
              <p14:xfrm>
                <a:off x="3675006" y="963165"/>
                <a:ext cx="90360" cy="8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75252A-164E-4684-EE5A-006AAB2005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66006" y="954525"/>
                  <a:ext cx="10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C4EFF42-08C4-A389-81C0-7FAA2485CD90}"/>
                    </a:ext>
                  </a:extLst>
                </p14:cNvPr>
                <p14:cNvContentPartPr/>
                <p14:nvPr/>
              </p14:nvContentPartPr>
              <p14:xfrm>
                <a:off x="3389166" y="588405"/>
                <a:ext cx="446040" cy="19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C4EFF42-08C4-A389-81C0-7FAA2485CD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80166" y="579405"/>
                  <a:ext cx="4636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C183348-03AD-7912-F9FC-6783C1C1D890}"/>
                  </a:ext>
                </a:extLst>
              </p14:cNvPr>
              <p14:cNvContentPartPr/>
              <p14:nvPr/>
            </p14:nvContentPartPr>
            <p14:xfrm>
              <a:off x="7217046" y="507765"/>
              <a:ext cx="311400" cy="209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C183348-03AD-7912-F9FC-6783C1C1D89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208406" y="498765"/>
                <a:ext cx="32904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F2903BF-9539-7EB1-1C2D-946884859208}"/>
              </a:ext>
            </a:extLst>
          </p:cNvPr>
          <p:cNvGrpSpPr/>
          <p:nvPr/>
        </p:nvGrpSpPr>
        <p:grpSpPr>
          <a:xfrm>
            <a:off x="7667406" y="309405"/>
            <a:ext cx="1094400" cy="588240"/>
            <a:chOff x="7667406" y="309405"/>
            <a:chExt cx="109440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C21276-731D-8AA5-D1FA-652B03B87CFC}"/>
                    </a:ext>
                  </a:extLst>
                </p14:cNvPr>
                <p14:cNvContentPartPr/>
                <p14:nvPr/>
              </p14:nvContentPartPr>
              <p14:xfrm>
                <a:off x="7667406" y="309405"/>
                <a:ext cx="529200" cy="407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C21276-731D-8AA5-D1FA-652B03B87C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58766" y="300765"/>
                  <a:ext cx="546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4EAD975-C3A1-B03F-76B7-DD116F0DFD54}"/>
                    </a:ext>
                  </a:extLst>
                </p14:cNvPr>
                <p14:cNvContentPartPr/>
                <p14:nvPr/>
              </p14:nvContentPartPr>
              <p14:xfrm>
                <a:off x="7971966" y="468525"/>
                <a:ext cx="243720" cy="1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4EAD975-C3A1-B03F-76B7-DD116F0DFD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63326" y="459525"/>
                  <a:ext cx="261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7DC3AA-FCE2-590F-B7F5-24323F98B4B0}"/>
                    </a:ext>
                  </a:extLst>
                </p14:cNvPr>
                <p14:cNvContentPartPr/>
                <p14:nvPr/>
              </p14:nvContentPartPr>
              <p14:xfrm>
                <a:off x="8482446" y="367005"/>
                <a:ext cx="279360" cy="53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7DC3AA-FCE2-590F-B7F5-24323F98B4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73806" y="358005"/>
                  <a:ext cx="2970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DF7025-D344-60C2-7FAC-FC6E0EB15762}"/>
                    </a:ext>
                  </a:extLst>
                </p14:cNvPr>
                <p14:cNvContentPartPr/>
                <p14:nvPr/>
              </p14:nvContentPartPr>
              <p14:xfrm>
                <a:off x="8511246" y="502365"/>
                <a:ext cx="56880" cy="5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DF7025-D344-60C2-7FAC-FC6E0EB157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02246" y="493725"/>
                  <a:ext cx="74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A4391BE-B806-1DCD-452F-857D54A7821C}"/>
              </a:ext>
            </a:extLst>
          </p:cNvPr>
          <p:cNvGrpSpPr/>
          <p:nvPr/>
        </p:nvGrpSpPr>
        <p:grpSpPr>
          <a:xfrm>
            <a:off x="9106686" y="258285"/>
            <a:ext cx="2890080" cy="556920"/>
            <a:chOff x="9106686" y="258285"/>
            <a:chExt cx="289008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79EE2D-D7E7-E96C-0F85-C6A605033178}"/>
                    </a:ext>
                  </a:extLst>
                </p14:cNvPr>
                <p14:cNvContentPartPr/>
                <p14:nvPr/>
              </p14:nvContentPartPr>
              <p14:xfrm>
                <a:off x="9106686" y="259005"/>
                <a:ext cx="510480" cy="425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379EE2D-D7E7-E96C-0F85-C6A6050331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98046" y="250365"/>
                  <a:ext cx="5281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897CAA-08EF-9821-3835-1A6864412F36}"/>
                    </a:ext>
                  </a:extLst>
                </p14:cNvPr>
                <p14:cNvContentPartPr/>
                <p14:nvPr/>
              </p14:nvContentPartPr>
              <p14:xfrm>
                <a:off x="9196686" y="448005"/>
                <a:ext cx="308520" cy="2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897CAA-08EF-9821-3835-1A6864412F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88046" y="439365"/>
                  <a:ext cx="32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CEBC483-9A26-6F1B-8497-F5E99B8B23E5}"/>
                    </a:ext>
                  </a:extLst>
                </p14:cNvPr>
                <p14:cNvContentPartPr/>
                <p14:nvPr/>
              </p14:nvContentPartPr>
              <p14:xfrm>
                <a:off x="9824886" y="258285"/>
                <a:ext cx="2171880" cy="55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CEBC483-9A26-6F1B-8497-F5E99B8B23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16246" y="249645"/>
                  <a:ext cx="21895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428DB8-D97D-9E9B-92F3-CA5F1BE0ECBA}"/>
                    </a:ext>
                  </a:extLst>
                </p14:cNvPr>
                <p14:cNvContentPartPr/>
                <p14:nvPr/>
              </p14:nvContentPartPr>
              <p14:xfrm>
                <a:off x="11455326" y="43072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428DB8-D97D-9E9B-92F3-CA5F1BE0EC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46326" y="42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0B52E9-523D-3553-47CC-867896506E77}"/>
                    </a:ext>
                  </a:extLst>
                </p14:cNvPr>
                <p14:cNvContentPartPr/>
                <p14:nvPr/>
              </p14:nvContentPartPr>
              <p14:xfrm>
                <a:off x="10774566" y="441525"/>
                <a:ext cx="299880" cy="2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0B52E9-523D-3553-47CC-867896506E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65926" y="432885"/>
                  <a:ext cx="317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D296E4-58A7-B948-AD18-4D80294B5BCC}"/>
                    </a:ext>
                  </a:extLst>
                </p14:cNvPr>
                <p14:cNvContentPartPr/>
                <p14:nvPr/>
              </p14:nvContentPartPr>
              <p14:xfrm>
                <a:off x="10620126" y="424245"/>
                <a:ext cx="66240" cy="1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D296E4-58A7-B948-AD18-4D80294B5BC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11486" y="415245"/>
                  <a:ext cx="8388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52862C2-11AD-12F4-22EA-76CAF3E98DE2}"/>
              </a:ext>
            </a:extLst>
          </p:cNvPr>
          <p:cNvGrpSpPr/>
          <p:nvPr/>
        </p:nvGrpSpPr>
        <p:grpSpPr>
          <a:xfrm>
            <a:off x="7211646" y="874965"/>
            <a:ext cx="4655520" cy="496800"/>
            <a:chOff x="7211646" y="874965"/>
            <a:chExt cx="46555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66A1C6-1E21-1CBB-1842-DCF1EDF5AA27}"/>
                    </a:ext>
                  </a:extLst>
                </p14:cNvPr>
                <p14:cNvContentPartPr/>
                <p14:nvPr/>
              </p14:nvContentPartPr>
              <p14:xfrm>
                <a:off x="7211646" y="937245"/>
                <a:ext cx="1433880" cy="43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66A1C6-1E21-1CBB-1842-DCF1EDF5AA2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03006" y="928245"/>
                  <a:ext cx="1451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5006CA7-5998-FB3F-3A93-C05BDDD7237D}"/>
                    </a:ext>
                  </a:extLst>
                </p14:cNvPr>
                <p14:cNvContentPartPr/>
                <p14:nvPr/>
              </p14:nvContentPartPr>
              <p14:xfrm>
                <a:off x="7967646" y="1123725"/>
                <a:ext cx="423360" cy="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5006CA7-5998-FB3F-3A93-C05BDDD7237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59006" y="1114725"/>
                  <a:ext cx="441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F797F2-9A45-A859-290F-6EA9CF5EE45A}"/>
                    </a:ext>
                  </a:extLst>
                </p14:cNvPr>
                <p14:cNvContentPartPr/>
                <p14:nvPr/>
              </p14:nvContentPartPr>
              <p14:xfrm>
                <a:off x="8774406" y="1280325"/>
                <a:ext cx="80280" cy="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F797F2-9A45-A859-290F-6EA9CF5EE45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65766" y="1271325"/>
                  <a:ext cx="97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461F8B7-9D0C-5816-952F-1EAEDB403B80}"/>
                    </a:ext>
                  </a:extLst>
                </p14:cNvPr>
                <p14:cNvContentPartPr/>
                <p14:nvPr/>
              </p14:nvContentPartPr>
              <p14:xfrm>
                <a:off x="8977806" y="918165"/>
                <a:ext cx="1071720" cy="424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461F8B7-9D0C-5816-952F-1EAEDB403B8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68806" y="909525"/>
                  <a:ext cx="1089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C3D730-C5B2-74E8-5EF6-DBEF3080157A}"/>
                    </a:ext>
                  </a:extLst>
                </p14:cNvPr>
                <p14:cNvContentPartPr/>
                <p14:nvPr/>
              </p14:nvContentPartPr>
              <p14:xfrm>
                <a:off x="9910566" y="1090965"/>
                <a:ext cx="39600" cy="5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C3D730-C5B2-74E8-5EF6-DBEF3080157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01926" y="1081965"/>
                  <a:ext cx="57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7F3665-0EBA-9BAB-B0DD-35209E3741AC}"/>
                    </a:ext>
                  </a:extLst>
                </p14:cNvPr>
                <p14:cNvContentPartPr/>
                <p14:nvPr/>
              </p14:nvContentPartPr>
              <p14:xfrm>
                <a:off x="9516726" y="1053525"/>
                <a:ext cx="354960" cy="35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7F3665-0EBA-9BAB-B0DD-35209E3741A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07726" y="1044525"/>
                  <a:ext cx="37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F077BD-D2CD-38CE-5E8A-243B22AAAF06}"/>
                    </a:ext>
                  </a:extLst>
                </p14:cNvPr>
                <p14:cNvContentPartPr/>
                <p14:nvPr/>
              </p14:nvContentPartPr>
              <p14:xfrm>
                <a:off x="9170766" y="1082325"/>
                <a:ext cx="510480" cy="13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F077BD-D2CD-38CE-5E8A-243B22AAAF0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61766" y="1073325"/>
                  <a:ext cx="528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0932FD-D633-6754-E5A0-80C2F3423CA0}"/>
                    </a:ext>
                  </a:extLst>
                </p14:cNvPr>
                <p14:cNvContentPartPr/>
                <p14:nvPr/>
              </p14:nvContentPartPr>
              <p14:xfrm>
                <a:off x="10342926" y="874965"/>
                <a:ext cx="1524240" cy="390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0932FD-D633-6754-E5A0-80C2F3423C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34286" y="865965"/>
                  <a:ext cx="15418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9FE59F-9581-3C9B-0D7E-A980C936B2D8}"/>
                    </a:ext>
                  </a:extLst>
                </p14:cNvPr>
                <p14:cNvContentPartPr/>
                <p14:nvPr/>
              </p14:nvContentPartPr>
              <p14:xfrm>
                <a:off x="10989486" y="1023285"/>
                <a:ext cx="446400" cy="1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9FE59F-9581-3C9B-0D7E-A980C936B2D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80486" y="1014645"/>
                  <a:ext cx="464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1DDB5B4-9D37-261B-1A2F-5E5BEAE8EC89}"/>
              </a:ext>
            </a:extLst>
          </p:cNvPr>
          <p:cNvGrpSpPr/>
          <p:nvPr/>
        </p:nvGrpSpPr>
        <p:grpSpPr>
          <a:xfrm>
            <a:off x="7228566" y="1502085"/>
            <a:ext cx="3999960" cy="383040"/>
            <a:chOff x="7228566" y="1502085"/>
            <a:chExt cx="39999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5A245BB-4CA8-3459-FF2F-54E9862AB0B8}"/>
                    </a:ext>
                  </a:extLst>
                </p14:cNvPr>
                <p14:cNvContentPartPr/>
                <p14:nvPr/>
              </p14:nvContentPartPr>
              <p14:xfrm>
                <a:off x="7228566" y="1723125"/>
                <a:ext cx="1287000" cy="16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5A245BB-4CA8-3459-FF2F-54E9862AB0B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19926" y="1714125"/>
                  <a:ext cx="1304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E9A426-E04F-C923-9AF4-5FF458D61BEC}"/>
                    </a:ext>
                  </a:extLst>
                </p14:cNvPr>
                <p14:cNvContentPartPr/>
                <p14:nvPr/>
              </p14:nvContentPartPr>
              <p14:xfrm>
                <a:off x="8850366" y="1661925"/>
                <a:ext cx="666720" cy="151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E9A426-E04F-C923-9AF4-5FF458D61BE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41366" y="1652925"/>
                  <a:ext cx="684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2DA10C0-D079-FD3B-F803-F94CEDBD3476}"/>
                    </a:ext>
                  </a:extLst>
                </p14:cNvPr>
                <p14:cNvContentPartPr/>
                <p14:nvPr/>
              </p14:nvContentPartPr>
              <p14:xfrm>
                <a:off x="9726246" y="1676685"/>
                <a:ext cx="456120" cy="127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2DA10C0-D079-FD3B-F803-F94CEDBD34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17606" y="1668045"/>
                  <a:ext cx="47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57D39D7-1245-86A5-52A6-E198C88295D6}"/>
                    </a:ext>
                  </a:extLst>
                </p14:cNvPr>
                <p14:cNvContentPartPr/>
                <p14:nvPr/>
              </p14:nvContentPartPr>
              <p14:xfrm>
                <a:off x="9922446" y="1632765"/>
                <a:ext cx="307080" cy="201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57D39D7-1245-86A5-52A6-E198C88295D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13446" y="1624125"/>
                  <a:ext cx="324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59DF321-BA76-C8B8-363C-CF790F04F200}"/>
                    </a:ext>
                  </a:extLst>
                </p14:cNvPr>
                <p14:cNvContentPartPr/>
                <p14:nvPr/>
              </p14:nvContentPartPr>
              <p14:xfrm>
                <a:off x="10282806" y="1502085"/>
                <a:ext cx="945720" cy="345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59DF321-BA76-C8B8-363C-CF790F04F2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73806" y="1493445"/>
                  <a:ext cx="963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74052D9-0AB2-65D4-08FA-C44CDB61DD4B}"/>
                    </a:ext>
                  </a:extLst>
                </p14:cNvPr>
                <p14:cNvContentPartPr/>
                <p14:nvPr/>
              </p14:nvContentPartPr>
              <p14:xfrm>
                <a:off x="10664406" y="1637805"/>
                <a:ext cx="28548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74052D9-0AB2-65D4-08FA-C44CDB61DD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55766" y="1629165"/>
                  <a:ext cx="30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618925-36F8-5657-9ECC-1CC217293A16}"/>
                    </a:ext>
                  </a:extLst>
                </p14:cNvPr>
                <p14:cNvContentPartPr/>
                <p14:nvPr/>
              </p14:nvContentPartPr>
              <p14:xfrm>
                <a:off x="10542726" y="1584165"/>
                <a:ext cx="83160" cy="2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618925-36F8-5657-9ECC-1CC217293A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33726" y="1575525"/>
                  <a:ext cx="1008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1157CD7-057F-DFA9-11E1-0D57304ABD98}"/>
                  </a:ext>
                </a:extLst>
              </p14:cNvPr>
              <p14:cNvContentPartPr/>
              <p14:nvPr/>
            </p14:nvContentPartPr>
            <p14:xfrm>
              <a:off x="7183206" y="2254845"/>
              <a:ext cx="328680" cy="198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1157CD7-057F-DFA9-11E1-0D57304ABD9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74566" y="2246205"/>
                <a:ext cx="34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FAF78BB-B68F-0714-2FAA-472970385CC0}"/>
                  </a:ext>
                </a:extLst>
              </p14:cNvPr>
              <p14:cNvContentPartPr/>
              <p14:nvPr/>
            </p14:nvContentPartPr>
            <p14:xfrm>
              <a:off x="9064566" y="2059005"/>
              <a:ext cx="1499760" cy="5997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FAF78BB-B68F-0714-2FAA-472970385CC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055926" y="2050365"/>
                <a:ext cx="151740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5245DDB-39AD-2FFE-CCAF-4A3DBD2573A2}"/>
                  </a:ext>
                </a:extLst>
              </p14:cNvPr>
              <p14:cNvContentPartPr/>
              <p14:nvPr/>
            </p14:nvContentPartPr>
            <p14:xfrm>
              <a:off x="10239246" y="2129205"/>
              <a:ext cx="95400" cy="21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5245DDB-39AD-2FFE-CCAF-4A3DBD2573A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230606" y="2120205"/>
                <a:ext cx="113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A213868-0CBB-339E-0EEB-CBF07125CFED}"/>
                  </a:ext>
                </a:extLst>
              </p14:cNvPr>
              <p14:cNvContentPartPr/>
              <p14:nvPr/>
            </p14:nvContentPartPr>
            <p14:xfrm>
              <a:off x="10812366" y="2012205"/>
              <a:ext cx="804240" cy="6415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A213868-0CBB-339E-0EEB-CBF07125CFE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803366" y="2003205"/>
                <a:ext cx="8218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0F5C77C-842C-EF19-CDAF-75A0F10E9089}"/>
                  </a:ext>
                </a:extLst>
              </p14:cNvPr>
              <p14:cNvContentPartPr/>
              <p14:nvPr/>
            </p14:nvContentPartPr>
            <p14:xfrm>
              <a:off x="11760966" y="1995285"/>
              <a:ext cx="289800" cy="381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0F5C77C-842C-EF19-CDAF-75A0F10E908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752326" y="1986645"/>
                <a:ext cx="3074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D8C3FA3-4523-3B7C-ABF5-F2954B4333CF}"/>
                  </a:ext>
                </a:extLst>
              </p14:cNvPr>
              <p14:cNvContentPartPr/>
              <p14:nvPr/>
            </p14:nvContentPartPr>
            <p14:xfrm>
              <a:off x="11742606" y="2132085"/>
              <a:ext cx="288360" cy="583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D8C3FA3-4523-3B7C-ABF5-F2954B4333C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733606" y="2123085"/>
                <a:ext cx="30600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586F645-3195-9007-21B1-2B3BF8321084}"/>
              </a:ext>
            </a:extLst>
          </p:cNvPr>
          <p:cNvGrpSpPr/>
          <p:nvPr/>
        </p:nvGrpSpPr>
        <p:grpSpPr>
          <a:xfrm>
            <a:off x="7248006" y="2027325"/>
            <a:ext cx="2142720" cy="1244880"/>
            <a:chOff x="7248006" y="2027325"/>
            <a:chExt cx="2142720" cy="12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B60208-EBA0-010D-B402-79E6BE6D94AA}"/>
                    </a:ext>
                  </a:extLst>
                </p14:cNvPr>
                <p14:cNvContentPartPr/>
                <p14:nvPr/>
              </p14:nvContentPartPr>
              <p14:xfrm>
                <a:off x="7608726" y="2027325"/>
                <a:ext cx="559800" cy="415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B60208-EBA0-010D-B402-79E6BE6D94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00086" y="2018325"/>
                  <a:ext cx="5774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F0A54A-3E08-E285-258C-BF3330A87D22}"/>
                    </a:ext>
                  </a:extLst>
                </p14:cNvPr>
                <p14:cNvContentPartPr/>
                <p14:nvPr/>
              </p14:nvContentPartPr>
              <p14:xfrm>
                <a:off x="7781886" y="2175645"/>
                <a:ext cx="277200" cy="9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F0A54A-3E08-E285-258C-BF3330A87D2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73246" y="2166645"/>
                  <a:ext cx="29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6457A8-8218-74DA-216B-00E1D29854FA}"/>
                    </a:ext>
                  </a:extLst>
                </p14:cNvPr>
                <p14:cNvContentPartPr/>
                <p14:nvPr/>
              </p14:nvContentPartPr>
              <p14:xfrm>
                <a:off x="7689006" y="2112285"/>
                <a:ext cx="106200" cy="16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6457A8-8218-74DA-216B-00E1D29854F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80366" y="2103645"/>
                  <a:ext cx="123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168468-C23B-0607-423D-6F0C1AB70D09}"/>
                    </a:ext>
                  </a:extLst>
                </p14:cNvPr>
                <p14:cNvContentPartPr/>
                <p14:nvPr/>
              </p14:nvContentPartPr>
              <p14:xfrm>
                <a:off x="8499006" y="2147925"/>
                <a:ext cx="230040" cy="28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168468-C23B-0607-423D-6F0C1AB70D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90006" y="2139285"/>
                  <a:ext cx="247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6DC7A8-44EC-8724-CDB0-B44C3D0EC7E8}"/>
                    </a:ext>
                  </a:extLst>
                </p14:cNvPr>
                <p14:cNvContentPartPr/>
                <p14:nvPr/>
              </p14:nvContentPartPr>
              <p14:xfrm>
                <a:off x="8437446" y="2033445"/>
                <a:ext cx="350280" cy="19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6DC7A8-44EC-8724-CDB0-B44C3D0EC7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28806" y="2024445"/>
                  <a:ext cx="367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D56CD36-8467-2BA7-94D9-3DC88AFB3A30}"/>
                    </a:ext>
                  </a:extLst>
                </p14:cNvPr>
                <p14:cNvContentPartPr/>
                <p14:nvPr/>
              </p14:nvContentPartPr>
              <p14:xfrm>
                <a:off x="7248006" y="2537805"/>
                <a:ext cx="960840" cy="493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D56CD36-8467-2BA7-94D9-3DC88AFB3A3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39366" y="2528805"/>
                  <a:ext cx="9784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AAC1943-65FD-15FD-6428-8284316A29FF}"/>
                    </a:ext>
                  </a:extLst>
                </p14:cNvPr>
                <p14:cNvContentPartPr/>
                <p14:nvPr/>
              </p14:nvContentPartPr>
              <p14:xfrm>
                <a:off x="7811766" y="2673165"/>
                <a:ext cx="316440" cy="28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AAC1943-65FD-15FD-6428-8284316A29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03126" y="2664165"/>
                  <a:ext cx="334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6489059-E995-B5AA-4A60-41AD35EBA454}"/>
                    </a:ext>
                  </a:extLst>
                </p14:cNvPr>
                <p14:cNvContentPartPr/>
                <p14:nvPr/>
              </p14:nvContentPartPr>
              <p14:xfrm>
                <a:off x="7608726" y="2654445"/>
                <a:ext cx="195480" cy="33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6489059-E995-B5AA-4A60-41AD35EBA4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99726" y="2645445"/>
                  <a:ext cx="213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7541411-4A71-D865-8F3F-451B9431E8F2}"/>
                    </a:ext>
                  </a:extLst>
                </p14:cNvPr>
                <p14:cNvContentPartPr/>
                <p14:nvPr/>
              </p14:nvContentPartPr>
              <p14:xfrm>
                <a:off x="8622126" y="2665605"/>
                <a:ext cx="257760" cy="38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7541411-4A71-D865-8F3F-451B9431E8F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13486" y="2656605"/>
                  <a:ext cx="275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5DDDBCD-71DB-4BD6-B4A9-3C22DC2D5D7E}"/>
                    </a:ext>
                  </a:extLst>
                </p14:cNvPr>
                <p14:cNvContentPartPr/>
                <p14:nvPr/>
              </p14:nvContentPartPr>
              <p14:xfrm>
                <a:off x="8942886" y="3007605"/>
                <a:ext cx="135720" cy="100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5DDDBCD-71DB-4BD6-B4A9-3C22DC2D5D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33886" y="2998965"/>
                  <a:ext cx="153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D18D806-B32F-E05B-7726-0056172E0A9B}"/>
                    </a:ext>
                  </a:extLst>
                </p14:cNvPr>
                <p14:cNvContentPartPr/>
                <p14:nvPr/>
              </p14:nvContentPartPr>
              <p14:xfrm>
                <a:off x="8443566" y="2566245"/>
                <a:ext cx="501120" cy="36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D18D806-B32F-E05B-7726-0056172E0A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34926" y="2557605"/>
                  <a:ext cx="518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80DD25-5602-CE59-29D8-53E08EDCF3AD}"/>
                    </a:ext>
                  </a:extLst>
                </p14:cNvPr>
                <p14:cNvContentPartPr/>
                <p14:nvPr/>
              </p14:nvContentPartPr>
              <p14:xfrm>
                <a:off x="9285966" y="3007245"/>
                <a:ext cx="51120" cy="88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80DD25-5602-CE59-29D8-53E08EDCF3A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77326" y="2998605"/>
                  <a:ext cx="6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2EA11BC-3CDA-BEDE-C963-BC202F56DDFE}"/>
                    </a:ext>
                  </a:extLst>
                </p14:cNvPr>
                <p14:cNvContentPartPr/>
                <p14:nvPr/>
              </p14:nvContentPartPr>
              <p14:xfrm>
                <a:off x="9230886" y="3094005"/>
                <a:ext cx="159840" cy="178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2EA11BC-3CDA-BEDE-C963-BC202F56DDF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21886" y="3085005"/>
                  <a:ext cx="1774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85F0475-5C78-6AD4-5E83-4079AD803E81}"/>
              </a:ext>
            </a:extLst>
          </p:cNvPr>
          <p:cNvGrpSpPr/>
          <p:nvPr/>
        </p:nvGrpSpPr>
        <p:grpSpPr>
          <a:xfrm>
            <a:off x="9711846" y="2688285"/>
            <a:ext cx="1399680" cy="427320"/>
            <a:chOff x="9711846" y="2688285"/>
            <a:chExt cx="13996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6C513E-A240-285D-F91F-299656FA3779}"/>
                    </a:ext>
                  </a:extLst>
                </p14:cNvPr>
                <p14:cNvContentPartPr/>
                <p14:nvPr/>
              </p14:nvContentPartPr>
              <p14:xfrm>
                <a:off x="9711846" y="2688285"/>
                <a:ext cx="1399680" cy="427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6C513E-A240-285D-F91F-299656FA37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03206" y="2679285"/>
                  <a:ext cx="1417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058C31-84AD-7179-ACF2-E915998F1E5A}"/>
                    </a:ext>
                  </a:extLst>
                </p14:cNvPr>
                <p14:cNvContentPartPr/>
                <p14:nvPr/>
              </p14:nvContentPartPr>
              <p14:xfrm>
                <a:off x="10386486" y="2799525"/>
                <a:ext cx="246240" cy="71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058C31-84AD-7179-ACF2-E915998F1E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77846" y="2790525"/>
                  <a:ext cx="263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A8F72D-1798-B082-A001-E43DF34DAC96}"/>
                    </a:ext>
                  </a:extLst>
                </p14:cNvPr>
                <p14:cNvContentPartPr/>
                <p14:nvPr/>
              </p14:nvContentPartPr>
              <p14:xfrm>
                <a:off x="10245726" y="2826885"/>
                <a:ext cx="59760" cy="11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A8F72D-1798-B082-A001-E43DF34DAC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37086" y="2818245"/>
                  <a:ext cx="77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5617EC-FE97-E545-200F-332C918F1596}"/>
              </a:ext>
            </a:extLst>
          </p:cNvPr>
          <p:cNvGrpSpPr/>
          <p:nvPr/>
        </p:nvGrpSpPr>
        <p:grpSpPr>
          <a:xfrm>
            <a:off x="7086366" y="3513765"/>
            <a:ext cx="2760840" cy="664920"/>
            <a:chOff x="7086366" y="3513765"/>
            <a:chExt cx="276084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019B8FA-F85B-0DE5-5C65-B7FDD1E04E69}"/>
                    </a:ext>
                  </a:extLst>
                </p14:cNvPr>
                <p14:cNvContentPartPr/>
                <p14:nvPr/>
              </p14:nvContentPartPr>
              <p14:xfrm>
                <a:off x="7086366" y="3513765"/>
                <a:ext cx="2760840" cy="664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019B8FA-F85B-0DE5-5C65-B7FDD1E04E6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77366" y="3505125"/>
                  <a:ext cx="2778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54E8780-9E72-2899-13B6-5B827E73EEF9}"/>
                    </a:ext>
                  </a:extLst>
                </p14:cNvPr>
                <p14:cNvContentPartPr/>
                <p14:nvPr/>
              </p14:nvContentPartPr>
              <p14:xfrm>
                <a:off x="7928766" y="3844245"/>
                <a:ext cx="116280" cy="136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54E8780-9E72-2899-13B6-5B827E73EE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19766" y="3835605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E6E8670-05DD-69DD-D8BB-0A264E22A33B}"/>
                    </a:ext>
                  </a:extLst>
                </p14:cNvPr>
                <p14:cNvContentPartPr/>
                <p14:nvPr/>
              </p14:nvContentPartPr>
              <p14:xfrm>
                <a:off x="8692686" y="3682245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E6E8670-05DD-69DD-D8BB-0A264E22A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83686" y="367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A41EB3D-10FF-1948-BC9C-7B771FF9B4BE}"/>
                  </a:ext>
                </a:extLst>
              </p14:cNvPr>
              <p14:cNvContentPartPr/>
              <p14:nvPr/>
            </p14:nvContentPartPr>
            <p14:xfrm>
              <a:off x="10313406" y="3794925"/>
              <a:ext cx="854640" cy="1990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A41EB3D-10FF-1948-BC9C-7B771FF9B4B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304766" y="3786285"/>
                <a:ext cx="8722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B2D2390-81AB-66F5-5DEF-38A01B581C5D}"/>
              </a:ext>
            </a:extLst>
          </p:cNvPr>
          <p:cNvGrpSpPr/>
          <p:nvPr/>
        </p:nvGrpSpPr>
        <p:grpSpPr>
          <a:xfrm>
            <a:off x="7102206" y="4272645"/>
            <a:ext cx="2206440" cy="639720"/>
            <a:chOff x="7102206" y="4272645"/>
            <a:chExt cx="220644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1B5241D-D2DB-04C9-F594-073BD8733295}"/>
                    </a:ext>
                  </a:extLst>
                </p14:cNvPr>
                <p14:cNvContentPartPr/>
                <p14:nvPr/>
              </p14:nvContentPartPr>
              <p14:xfrm>
                <a:off x="7102206" y="4272645"/>
                <a:ext cx="1937880" cy="639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1B5241D-D2DB-04C9-F594-073BD873329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93566" y="4263645"/>
                  <a:ext cx="19555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626727E-F435-45E4-F86F-BEB19FD6444C}"/>
                    </a:ext>
                  </a:extLst>
                </p14:cNvPr>
                <p14:cNvContentPartPr/>
                <p14:nvPr/>
              </p14:nvContentPartPr>
              <p14:xfrm>
                <a:off x="9296766" y="4815525"/>
                <a:ext cx="11880" cy="53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626727E-F435-45E4-F86F-BEB19FD6444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88126" y="4806885"/>
                  <a:ext cx="295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D07B945-9D3C-2CBE-4FB5-B931FDA47C0B}"/>
                  </a:ext>
                </a:extLst>
              </p14:cNvPr>
              <p14:cNvContentPartPr/>
              <p14:nvPr/>
            </p14:nvContentPartPr>
            <p14:xfrm>
              <a:off x="9289206" y="4254645"/>
              <a:ext cx="191880" cy="4010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D07B945-9D3C-2CBE-4FB5-B931FDA47C0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280206" y="4245645"/>
                <a:ext cx="20952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6724A69-A903-4414-C7EF-4AE876A68F5D}"/>
              </a:ext>
            </a:extLst>
          </p:cNvPr>
          <p:cNvGrpSpPr/>
          <p:nvPr/>
        </p:nvGrpSpPr>
        <p:grpSpPr>
          <a:xfrm>
            <a:off x="539766" y="5627685"/>
            <a:ext cx="2130480" cy="529200"/>
            <a:chOff x="539766" y="5627685"/>
            <a:chExt cx="213048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FB92C8F-A277-EB3C-D8A9-3C1BCF73081F}"/>
                    </a:ext>
                  </a:extLst>
                </p14:cNvPr>
                <p14:cNvContentPartPr/>
                <p14:nvPr/>
              </p14:nvContentPartPr>
              <p14:xfrm>
                <a:off x="539766" y="5836485"/>
                <a:ext cx="494280" cy="202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FB92C8F-A277-EB3C-D8A9-3C1BCF73081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1126" y="5827485"/>
                  <a:ext cx="511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F87B8D1-66D0-0CEA-B67A-59508A854228}"/>
                    </a:ext>
                  </a:extLst>
                </p14:cNvPr>
                <p14:cNvContentPartPr/>
                <p14:nvPr/>
              </p14:nvContentPartPr>
              <p14:xfrm>
                <a:off x="1257606" y="5712645"/>
                <a:ext cx="447120" cy="444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F87B8D1-66D0-0CEA-B67A-59508A85422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48606" y="5704005"/>
                  <a:ext cx="464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57F27CF-9B6A-A86F-4AAE-CC9B3159ADFB}"/>
                    </a:ext>
                  </a:extLst>
                </p14:cNvPr>
                <p14:cNvContentPartPr/>
                <p14:nvPr/>
              </p14:nvContentPartPr>
              <p14:xfrm>
                <a:off x="1427526" y="5803365"/>
                <a:ext cx="291960" cy="39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57F27CF-9B6A-A86F-4AAE-CC9B3159ADF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8526" y="5794365"/>
                  <a:ext cx="309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2B0DAC5-544B-13A1-2510-65A463FEE035}"/>
                    </a:ext>
                  </a:extLst>
                </p14:cNvPr>
                <p14:cNvContentPartPr/>
                <p14:nvPr/>
              </p14:nvContentPartPr>
              <p14:xfrm>
                <a:off x="1957806" y="5627685"/>
                <a:ext cx="712440" cy="410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2B0DAC5-544B-13A1-2510-65A463FEE03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48806" y="5618685"/>
                  <a:ext cx="7300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59EC773-60F3-2DF3-7045-B16DE981042D}"/>
                    </a:ext>
                  </a:extLst>
                </p14:cNvPr>
                <p14:cNvContentPartPr/>
                <p14:nvPr/>
              </p14:nvContentPartPr>
              <p14:xfrm>
                <a:off x="1943046" y="5709405"/>
                <a:ext cx="371880" cy="42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59EC773-60F3-2DF3-7045-B16DE981042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34406" y="5700405"/>
                  <a:ext cx="3895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F7396DC-2B53-AF6D-10FD-06C6297B3A8E}"/>
              </a:ext>
            </a:extLst>
          </p:cNvPr>
          <p:cNvGrpSpPr/>
          <p:nvPr/>
        </p:nvGrpSpPr>
        <p:grpSpPr>
          <a:xfrm>
            <a:off x="2914686" y="5582685"/>
            <a:ext cx="1670040" cy="505440"/>
            <a:chOff x="2914686" y="5582685"/>
            <a:chExt cx="167004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81CB3EB-C572-F98D-DC9F-62051FF752C9}"/>
                    </a:ext>
                  </a:extLst>
                </p14:cNvPr>
                <p14:cNvContentPartPr/>
                <p14:nvPr/>
              </p14:nvContentPartPr>
              <p14:xfrm>
                <a:off x="2914686" y="5598525"/>
                <a:ext cx="959040" cy="344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81CB3EB-C572-F98D-DC9F-62051FF752C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05686" y="5589885"/>
                  <a:ext cx="976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8B9B44A-C1DB-00E7-AC7A-DFDE9C0E1D45}"/>
                    </a:ext>
                  </a:extLst>
                </p14:cNvPr>
                <p14:cNvContentPartPr/>
                <p14:nvPr/>
              </p14:nvContentPartPr>
              <p14:xfrm>
                <a:off x="3171366" y="5628045"/>
                <a:ext cx="48960" cy="36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8B9B44A-C1DB-00E7-AC7A-DFDE9C0E1D4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62726" y="5619405"/>
                  <a:ext cx="66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E048592-BFC2-D3C1-E562-F526478756A1}"/>
                    </a:ext>
                  </a:extLst>
                </p14:cNvPr>
                <p14:cNvContentPartPr/>
                <p14:nvPr/>
              </p14:nvContentPartPr>
              <p14:xfrm>
                <a:off x="4191966" y="5582685"/>
                <a:ext cx="392760" cy="505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E048592-BFC2-D3C1-E562-F526478756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83326" y="5574045"/>
                  <a:ext cx="410400" cy="52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C2B15A2-EC4F-5FCB-4A33-C92E2E0F6BEE}"/>
                  </a:ext>
                </a:extLst>
              </p14:cNvPr>
              <p14:cNvContentPartPr/>
              <p14:nvPr/>
            </p14:nvContentPartPr>
            <p14:xfrm>
              <a:off x="4942566" y="5746845"/>
              <a:ext cx="1064160" cy="1767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C2B15A2-EC4F-5FCB-4A33-C92E2E0F6BE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933926" y="5737845"/>
                <a:ext cx="10818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E5DF5B3-78D1-F058-0849-8DCAE0AA78FA}"/>
              </a:ext>
            </a:extLst>
          </p:cNvPr>
          <p:cNvGrpSpPr/>
          <p:nvPr/>
        </p:nvGrpSpPr>
        <p:grpSpPr>
          <a:xfrm>
            <a:off x="6744006" y="5289285"/>
            <a:ext cx="3563280" cy="1090080"/>
            <a:chOff x="6744006" y="5289285"/>
            <a:chExt cx="3563280" cy="10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B871BF7-C5ED-E4E7-0953-A40448B8C7B2}"/>
                    </a:ext>
                  </a:extLst>
                </p14:cNvPr>
                <p14:cNvContentPartPr/>
                <p14:nvPr/>
              </p14:nvContentPartPr>
              <p14:xfrm>
                <a:off x="6817086" y="5450565"/>
                <a:ext cx="33120" cy="204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B871BF7-C5ED-E4E7-0953-A40448B8C7B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08446" y="5441925"/>
                  <a:ext cx="50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1B551D-BA5F-BB23-CCDF-961BBE576502}"/>
                    </a:ext>
                  </a:extLst>
                </p14:cNvPr>
                <p14:cNvContentPartPr/>
                <p14:nvPr/>
              </p14:nvContentPartPr>
              <p14:xfrm>
                <a:off x="6819966" y="5357325"/>
                <a:ext cx="150480" cy="457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1B551D-BA5F-BB23-CCDF-961BBE5765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11326" y="5348685"/>
                  <a:ext cx="1681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E64E67E-EA03-DC7C-E5EC-8FD5A13D9B1C}"/>
                    </a:ext>
                  </a:extLst>
                </p14:cNvPr>
                <p14:cNvContentPartPr/>
                <p14:nvPr/>
              </p14:nvContentPartPr>
              <p14:xfrm>
                <a:off x="7188606" y="5324565"/>
                <a:ext cx="997560" cy="47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E64E67E-EA03-DC7C-E5EC-8FD5A13D9B1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79966" y="5315925"/>
                  <a:ext cx="10152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1067716-2514-C23C-5529-31C908D3A33B}"/>
                    </a:ext>
                  </a:extLst>
                </p14:cNvPr>
                <p14:cNvContentPartPr/>
                <p14:nvPr/>
              </p14:nvContentPartPr>
              <p14:xfrm>
                <a:off x="8287686" y="5592045"/>
                <a:ext cx="114120" cy="45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1067716-2514-C23C-5529-31C908D3A33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279046" y="5583045"/>
                  <a:ext cx="131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B44D32E-A662-3286-B451-0054E815D383}"/>
                    </a:ext>
                  </a:extLst>
                </p14:cNvPr>
                <p14:cNvContentPartPr/>
                <p14:nvPr/>
              </p14:nvContentPartPr>
              <p14:xfrm>
                <a:off x="8437086" y="5294325"/>
                <a:ext cx="579960" cy="414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B44D32E-A662-3286-B451-0054E815D38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28446" y="5285685"/>
                  <a:ext cx="5976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96E0B5A-AB8D-A21B-49A7-09A614EEFD6E}"/>
                    </a:ext>
                  </a:extLst>
                </p14:cNvPr>
                <p14:cNvContentPartPr/>
                <p14:nvPr/>
              </p14:nvContentPartPr>
              <p14:xfrm>
                <a:off x="8793486" y="5453085"/>
                <a:ext cx="36000" cy="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96E0B5A-AB8D-A21B-49A7-09A614EEFD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84486" y="5444445"/>
                  <a:ext cx="53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39940A9-AC8C-E231-B567-8C77FC315D2E}"/>
                    </a:ext>
                  </a:extLst>
                </p14:cNvPr>
                <p14:cNvContentPartPr/>
                <p14:nvPr/>
              </p14:nvContentPartPr>
              <p14:xfrm>
                <a:off x="6744006" y="6057885"/>
                <a:ext cx="159840" cy="235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39940A9-AC8C-E231-B567-8C77FC315D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35006" y="6049245"/>
                  <a:ext cx="177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1C00386-85F4-A780-7AEB-FD2229B69ECD}"/>
                    </a:ext>
                  </a:extLst>
                </p14:cNvPr>
                <p14:cNvContentPartPr/>
                <p14:nvPr/>
              </p14:nvContentPartPr>
              <p14:xfrm>
                <a:off x="6875046" y="6000285"/>
                <a:ext cx="153360" cy="34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1C00386-85F4-A780-7AEB-FD2229B69EC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66406" y="5991285"/>
                  <a:ext cx="171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E0B948-ACF9-F346-FC36-B29EF1566F8C}"/>
                    </a:ext>
                  </a:extLst>
                </p14:cNvPr>
                <p14:cNvContentPartPr/>
                <p14:nvPr/>
              </p14:nvContentPartPr>
              <p14:xfrm>
                <a:off x="7189326" y="6037725"/>
                <a:ext cx="847080" cy="341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E0B948-ACF9-F346-FC36-B29EF1566F8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80326" y="6028725"/>
                  <a:ext cx="864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0D63F16-B863-93FD-8E82-0B1C121C9942}"/>
                    </a:ext>
                  </a:extLst>
                </p14:cNvPr>
                <p14:cNvContentPartPr/>
                <p14:nvPr/>
              </p14:nvContentPartPr>
              <p14:xfrm>
                <a:off x="8110566" y="6141045"/>
                <a:ext cx="109080" cy="4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0D63F16-B863-93FD-8E82-0B1C121C994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01926" y="6132045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0F6633-A4D9-BB5F-E0F6-7CA31A630674}"/>
                    </a:ext>
                  </a:extLst>
                </p14:cNvPr>
                <p14:cNvContentPartPr/>
                <p14:nvPr/>
              </p14:nvContentPartPr>
              <p14:xfrm>
                <a:off x="8458686" y="5866725"/>
                <a:ext cx="850680" cy="511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0F6633-A4D9-BB5F-E0F6-7CA31A6306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50046" y="5857725"/>
                  <a:ext cx="8683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A074C60-62C5-B4E4-5ED4-1B98685372F2}"/>
                    </a:ext>
                  </a:extLst>
                </p14:cNvPr>
                <p14:cNvContentPartPr/>
                <p14:nvPr/>
              </p14:nvContentPartPr>
              <p14:xfrm>
                <a:off x="9062406" y="5916045"/>
                <a:ext cx="54000" cy="24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A074C60-62C5-B4E4-5ED4-1B98685372F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053766" y="5907405"/>
                  <a:ext cx="71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EFBC6BC-6224-74E5-6C14-187AD942DDFD}"/>
                    </a:ext>
                  </a:extLst>
                </p14:cNvPr>
                <p14:cNvContentPartPr/>
                <p14:nvPr/>
              </p14:nvContentPartPr>
              <p14:xfrm>
                <a:off x="9415206" y="5892645"/>
                <a:ext cx="642960" cy="304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EFBC6BC-6224-74E5-6C14-187AD942DDF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06206" y="5883645"/>
                  <a:ext cx="660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DF84D4A-43C2-62E1-AC33-33AF13FCD0F3}"/>
                    </a:ext>
                  </a:extLst>
                </p14:cNvPr>
                <p14:cNvContentPartPr/>
                <p14:nvPr/>
              </p14:nvContentPartPr>
              <p14:xfrm>
                <a:off x="9653166" y="5930445"/>
                <a:ext cx="41040" cy="3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DF84D4A-43C2-62E1-AC33-33AF13FCD0F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44166" y="5921805"/>
                  <a:ext cx="58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A3E3491-B9CE-95DC-192E-83D2CAFF37F1}"/>
                    </a:ext>
                  </a:extLst>
                </p14:cNvPr>
                <p14:cNvContentPartPr/>
                <p14:nvPr/>
              </p14:nvContentPartPr>
              <p14:xfrm>
                <a:off x="9889686" y="5289285"/>
                <a:ext cx="417600" cy="1073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A3E3491-B9CE-95DC-192E-83D2CAFF37F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80686" y="5280285"/>
                  <a:ext cx="435240" cy="10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37F4D38-E046-871B-EB43-797E39C4AF99}"/>
              </a:ext>
            </a:extLst>
          </p:cNvPr>
          <p:cNvGrpSpPr/>
          <p:nvPr/>
        </p:nvGrpSpPr>
        <p:grpSpPr>
          <a:xfrm>
            <a:off x="10489446" y="5309445"/>
            <a:ext cx="725040" cy="339480"/>
            <a:chOff x="10489446" y="5309445"/>
            <a:chExt cx="72504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2A679E1-3E8B-403D-2570-C00E7F9C6765}"/>
                    </a:ext>
                  </a:extLst>
                </p14:cNvPr>
                <p14:cNvContentPartPr/>
                <p14:nvPr/>
              </p14:nvContentPartPr>
              <p14:xfrm>
                <a:off x="10489446" y="5309445"/>
                <a:ext cx="725040" cy="339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2A679E1-3E8B-403D-2570-C00E7F9C676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80806" y="5300445"/>
                  <a:ext cx="742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5AED7E5-5CE1-2111-5FE9-3FCCE05F9497}"/>
                    </a:ext>
                  </a:extLst>
                </p14:cNvPr>
                <p14:cNvContentPartPr/>
                <p14:nvPr/>
              </p14:nvContentPartPr>
              <p14:xfrm>
                <a:off x="10844406" y="5458845"/>
                <a:ext cx="298440" cy="10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5AED7E5-5CE1-2111-5FE9-3FCCE05F949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35406" y="5449845"/>
                  <a:ext cx="3160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68B7680-3FAE-7BB9-C97F-CA062EEE2698}"/>
              </a:ext>
            </a:extLst>
          </p:cNvPr>
          <p:cNvGrpSpPr/>
          <p:nvPr/>
        </p:nvGrpSpPr>
        <p:grpSpPr>
          <a:xfrm>
            <a:off x="10307646" y="5705085"/>
            <a:ext cx="1367280" cy="365760"/>
            <a:chOff x="10307646" y="5705085"/>
            <a:chExt cx="13672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FC65EB8-C595-550E-50E6-D7BEF4BB8C50}"/>
                    </a:ext>
                  </a:extLst>
                </p14:cNvPr>
                <p14:cNvContentPartPr/>
                <p14:nvPr/>
              </p14:nvContentPartPr>
              <p14:xfrm>
                <a:off x="10307646" y="5705085"/>
                <a:ext cx="1367280" cy="365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FC65EB8-C595-550E-50E6-D7BEF4BB8C5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98646" y="5696085"/>
                  <a:ext cx="1384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565020-8892-4E0C-84D0-7D946F914A53}"/>
                    </a:ext>
                  </a:extLst>
                </p14:cNvPr>
                <p14:cNvContentPartPr/>
                <p14:nvPr/>
              </p14:nvContentPartPr>
              <p14:xfrm>
                <a:off x="11474766" y="5857365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565020-8892-4E0C-84D0-7D946F914A5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66126" y="5848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450B0A9-5B12-1076-C185-EF1231692C45}"/>
                    </a:ext>
                  </a:extLst>
                </p14:cNvPr>
                <p14:cNvContentPartPr/>
                <p14:nvPr/>
              </p14:nvContentPartPr>
              <p14:xfrm>
                <a:off x="10989486" y="5885085"/>
                <a:ext cx="41760" cy="2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450B0A9-5B12-1076-C185-EF1231692C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80486" y="5876085"/>
                  <a:ext cx="594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07C86A4-429D-C283-1D85-099AE6F4A544}"/>
              </a:ext>
            </a:extLst>
          </p:cNvPr>
          <p:cNvGrpSpPr/>
          <p:nvPr/>
        </p:nvGrpSpPr>
        <p:grpSpPr>
          <a:xfrm>
            <a:off x="10450566" y="6260205"/>
            <a:ext cx="990720" cy="405000"/>
            <a:chOff x="10450566" y="6260205"/>
            <a:chExt cx="9907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A3DD355-DE62-03B2-2331-1A52AAFADE8D}"/>
                    </a:ext>
                  </a:extLst>
                </p14:cNvPr>
                <p14:cNvContentPartPr/>
                <p14:nvPr/>
              </p14:nvContentPartPr>
              <p14:xfrm>
                <a:off x="10450566" y="6263445"/>
                <a:ext cx="493560" cy="401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A3DD355-DE62-03B2-2331-1A52AAFADE8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41566" y="6254805"/>
                  <a:ext cx="511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4DF99A-2C57-E645-E8A5-03CAB30AB4FB}"/>
                    </a:ext>
                  </a:extLst>
                </p14:cNvPr>
                <p14:cNvContentPartPr/>
                <p14:nvPr/>
              </p14:nvContentPartPr>
              <p14:xfrm>
                <a:off x="11202246" y="6260205"/>
                <a:ext cx="227880" cy="306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4DF99A-2C57-E645-E8A5-03CAB30AB4F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93246" y="6251565"/>
                  <a:ext cx="245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66AFF6-577D-DD15-7D0D-17169611D1AB}"/>
                    </a:ext>
                  </a:extLst>
                </p14:cNvPr>
                <p14:cNvContentPartPr/>
                <p14:nvPr/>
              </p14:nvContentPartPr>
              <p14:xfrm>
                <a:off x="11194686" y="6392685"/>
                <a:ext cx="246600" cy="31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66AFF6-577D-DD15-7D0D-17169611D1A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186046" y="6383685"/>
                  <a:ext cx="264240" cy="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266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B29A2-134B-95D8-0265-6C06B922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463" y="230065"/>
            <a:ext cx="3326514" cy="6397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5DFDC-9490-5F8A-6DAE-2AB2D66B1F3B}"/>
              </a:ext>
            </a:extLst>
          </p:cNvPr>
          <p:cNvSpPr txBox="1"/>
          <p:nvPr/>
        </p:nvSpPr>
        <p:spPr>
          <a:xfrm>
            <a:off x="127932" y="104024"/>
            <a:ext cx="60946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4.21 </a:t>
            </a:r>
            <a:r>
              <a:rPr lang="en-US" sz="1800" b="0" i="0" u="none" strike="noStrike" baseline="0" dirty="0">
                <a:latin typeface="KymlsnVppgvcBcpdgpAdvP6975"/>
              </a:rPr>
              <a:t>The Trivelpiece–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Gould dispersion curves for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electrostatic electron waves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in a conducting cylinder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filled with a uniform plasma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and a coaxial magnetic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field. [From A. W.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Trivelpiece and R. W.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Gould, </a:t>
            </a:r>
            <a:r>
              <a:rPr lang="en-US" sz="1800" b="0" i="0" u="none" strike="noStrike" baseline="0" dirty="0">
                <a:latin typeface="RgtltvVwghtkGhhdmxAdvP696A"/>
              </a:rPr>
              <a:t>J. Appl. Phys</a:t>
            </a:r>
            <a:r>
              <a:rPr lang="en-US" sz="1800" b="0" i="0" u="none" strike="noStrike" baseline="0" dirty="0">
                <a:latin typeface="KymlsnVppgvcBcpdgpAdvP6975"/>
              </a:rPr>
              <a:t>. </a:t>
            </a:r>
            <a:r>
              <a:rPr lang="en-US" sz="1800" b="0" i="0" u="none" strike="noStrike" baseline="0" dirty="0">
                <a:latin typeface="JkqqxnRjyvkbGhwfskAdvP6960"/>
              </a:rPr>
              <a:t>30</a:t>
            </a:r>
            <a:r>
              <a:rPr lang="en-US" sz="1800" b="0" i="0" u="none" strike="noStrike" baseline="0" dirty="0">
                <a:latin typeface="KymlsnVppgvcBcpdgpAdvP6975"/>
              </a:rPr>
              <a:t>,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1784 (1959).]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447D65-D46F-1389-D665-5DF4EFB5BD5F}"/>
              </a:ext>
            </a:extLst>
          </p:cNvPr>
          <p:cNvGrpSpPr/>
          <p:nvPr/>
        </p:nvGrpSpPr>
        <p:grpSpPr>
          <a:xfrm>
            <a:off x="3871566" y="229845"/>
            <a:ext cx="964080" cy="504360"/>
            <a:chOff x="3871566" y="229845"/>
            <a:chExt cx="96408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4D7B4B-3151-EF5C-FF23-C7CBBF5E78C9}"/>
                    </a:ext>
                  </a:extLst>
                </p14:cNvPr>
                <p14:cNvContentPartPr/>
                <p14:nvPr/>
              </p14:nvContentPartPr>
              <p14:xfrm>
                <a:off x="3871566" y="255045"/>
                <a:ext cx="516960" cy="479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4D7B4B-3151-EF5C-FF23-C7CBBF5E78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62926" y="246405"/>
                  <a:ext cx="5346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FF8C6C-120B-2140-6F9F-2C7C986D678E}"/>
                    </a:ext>
                  </a:extLst>
                </p14:cNvPr>
                <p14:cNvContentPartPr/>
                <p14:nvPr/>
              </p14:nvContentPartPr>
              <p14:xfrm>
                <a:off x="4239486" y="430725"/>
                <a:ext cx="183240" cy="20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FF8C6C-120B-2140-6F9F-2C7C986D67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30486" y="421725"/>
                  <a:ext cx="200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E92E80-8075-381D-616C-A37B48862B06}"/>
                    </a:ext>
                  </a:extLst>
                </p14:cNvPr>
                <p14:cNvContentPartPr/>
                <p14:nvPr/>
              </p14:nvContentPartPr>
              <p14:xfrm>
                <a:off x="4440366" y="229845"/>
                <a:ext cx="395280" cy="360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E92E80-8075-381D-616C-A37B48862B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1726" y="221205"/>
                  <a:ext cx="412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296C84-1EE5-CD24-CB7A-917EAA174AEB}"/>
                    </a:ext>
                  </a:extLst>
                </p14:cNvPr>
                <p14:cNvContentPartPr/>
                <p14:nvPr/>
              </p14:nvContentPartPr>
              <p14:xfrm>
                <a:off x="4194486" y="286365"/>
                <a:ext cx="2520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296C84-1EE5-CD24-CB7A-917EAA174A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85486" y="277365"/>
                  <a:ext cx="428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32DF9-1765-4E21-871C-27B8DFBB45CC}"/>
              </a:ext>
            </a:extLst>
          </p:cNvPr>
          <p:cNvGrpSpPr/>
          <p:nvPr/>
        </p:nvGrpSpPr>
        <p:grpSpPr>
          <a:xfrm>
            <a:off x="5176926" y="255045"/>
            <a:ext cx="506880" cy="475560"/>
            <a:chOff x="5176926" y="255045"/>
            <a:chExt cx="50688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F57779-639D-1C9E-8253-867F688A4E43}"/>
                    </a:ext>
                  </a:extLst>
                </p14:cNvPr>
                <p14:cNvContentPartPr/>
                <p14:nvPr/>
              </p14:nvContentPartPr>
              <p14:xfrm>
                <a:off x="5176926" y="255045"/>
                <a:ext cx="183960" cy="39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F57779-639D-1C9E-8253-867F688A4E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67926" y="246405"/>
                  <a:ext cx="201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9D3612-DCBA-B877-9149-3F0F8FD7ED9E}"/>
                    </a:ext>
                  </a:extLst>
                </p14:cNvPr>
                <p14:cNvContentPartPr/>
                <p14:nvPr/>
              </p14:nvContentPartPr>
              <p14:xfrm>
                <a:off x="5439366" y="618645"/>
                <a:ext cx="165240" cy="11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9D3612-DCBA-B877-9149-3F0F8FD7ED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0726" y="610005"/>
                  <a:ext cx="182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CE940D-EED4-BA4B-1822-C471E7008A73}"/>
                    </a:ext>
                  </a:extLst>
                </p14:cNvPr>
                <p14:cNvContentPartPr/>
                <p14:nvPr/>
              </p14:nvContentPartPr>
              <p14:xfrm>
                <a:off x="5509926" y="598485"/>
                <a:ext cx="173880" cy="12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CE940D-EED4-BA4B-1822-C471E7008A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00926" y="589485"/>
                  <a:ext cx="191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D62733-AA8D-8BA1-BF10-CBB4D7E51C4F}"/>
              </a:ext>
            </a:extLst>
          </p:cNvPr>
          <p:cNvGrpSpPr/>
          <p:nvPr/>
        </p:nvGrpSpPr>
        <p:grpSpPr>
          <a:xfrm>
            <a:off x="3933846" y="945165"/>
            <a:ext cx="1560600" cy="374400"/>
            <a:chOff x="3933846" y="945165"/>
            <a:chExt cx="15606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05FE78-3959-6CE7-4990-A7DD8E9D4500}"/>
                    </a:ext>
                  </a:extLst>
                </p14:cNvPr>
                <p14:cNvContentPartPr/>
                <p14:nvPr/>
              </p14:nvContentPartPr>
              <p14:xfrm>
                <a:off x="3982086" y="945165"/>
                <a:ext cx="167040" cy="33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05FE78-3959-6CE7-4990-A7DD8E9D45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73086" y="936165"/>
                  <a:ext cx="1846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447AC0-F380-259D-DE6F-FF80FB78D544}"/>
                    </a:ext>
                  </a:extLst>
                </p14:cNvPr>
                <p14:cNvContentPartPr/>
                <p14:nvPr/>
              </p14:nvContentPartPr>
              <p14:xfrm>
                <a:off x="3933846" y="1144965"/>
                <a:ext cx="210600" cy="14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447AC0-F380-259D-DE6F-FF80FB78D5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25206" y="1135965"/>
                  <a:ext cx="228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B54805-70D4-DA5F-A310-FA8F512A73C5}"/>
                    </a:ext>
                  </a:extLst>
                </p14:cNvPr>
                <p14:cNvContentPartPr/>
                <p14:nvPr/>
              </p14:nvContentPartPr>
              <p14:xfrm>
                <a:off x="4286646" y="1171605"/>
                <a:ext cx="399960" cy="14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B54805-70D4-DA5F-A310-FA8F512A73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78006" y="1162605"/>
                  <a:ext cx="417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C20A43-DA33-2DCF-F860-3D2D0F25602B}"/>
                    </a:ext>
                  </a:extLst>
                </p14:cNvPr>
                <p14:cNvContentPartPr/>
                <p14:nvPr/>
              </p14:nvContentPartPr>
              <p14:xfrm>
                <a:off x="4865886" y="1031565"/>
                <a:ext cx="2037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C20A43-DA33-2DCF-F860-3D2D0F2560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56886" y="1022565"/>
                  <a:ext cx="221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5AF9CB-2FE7-86A7-78D5-C4E9ADFF96F8}"/>
                    </a:ext>
                  </a:extLst>
                </p14:cNvPr>
                <p14:cNvContentPartPr/>
                <p14:nvPr/>
              </p14:nvContentPartPr>
              <p14:xfrm>
                <a:off x="5275566" y="1155405"/>
                <a:ext cx="195480" cy="2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5AF9CB-2FE7-86A7-78D5-C4E9ADFF96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6566" y="1146765"/>
                  <a:ext cx="213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48ED62-936D-F4D7-781C-A39B3D6B8026}"/>
                    </a:ext>
                  </a:extLst>
                </p14:cNvPr>
                <p14:cNvContentPartPr/>
                <p14:nvPr/>
              </p14:nvContentPartPr>
              <p14:xfrm>
                <a:off x="5275566" y="1229565"/>
                <a:ext cx="218880" cy="2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48ED62-936D-F4D7-781C-A39B3D6B80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66566" y="1220565"/>
                  <a:ext cx="2365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09A459-C020-BC76-1E04-C92E61C19264}"/>
              </a:ext>
            </a:extLst>
          </p:cNvPr>
          <p:cNvGrpSpPr/>
          <p:nvPr/>
        </p:nvGrpSpPr>
        <p:grpSpPr>
          <a:xfrm>
            <a:off x="5726646" y="919605"/>
            <a:ext cx="1235520" cy="566280"/>
            <a:chOff x="5726646" y="919605"/>
            <a:chExt cx="123552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B5639C-CE41-2A10-A642-F1E6E81BD5CD}"/>
                    </a:ext>
                  </a:extLst>
                </p14:cNvPr>
                <p14:cNvContentPartPr/>
                <p14:nvPr/>
              </p14:nvContentPartPr>
              <p14:xfrm>
                <a:off x="5726646" y="919605"/>
                <a:ext cx="142560" cy="31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B5639C-CE41-2A10-A642-F1E6E81BD5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18006" y="910965"/>
                  <a:ext cx="160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C6E2B2-E6CB-10B0-9D1E-450D208DF439}"/>
                    </a:ext>
                  </a:extLst>
                </p14:cNvPr>
                <p14:cNvContentPartPr/>
                <p14:nvPr/>
              </p14:nvContentPartPr>
              <p14:xfrm>
                <a:off x="5941566" y="1166925"/>
                <a:ext cx="91800" cy="9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C6E2B2-E6CB-10B0-9D1E-450D208DF4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32566" y="1158285"/>
                  <a:ext cx="109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D233EA-6B15-1607-DF4B-548F0B6EB719}"/>
                    </a:ext>
                  </a:extLst>
                </p14:cNvPr>
                <p14:cNvContentPartPr/>
                <p14:nvPr/>
              </p14:nvContentPartPr>
              <p14:xfrm>
                <a:off x="5941206" y="1132365"/>
                <a:ext cx="192600" cy="169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D233EA-6B15-1607-DF4B-548F0B6EB7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32566" y="1123365"/>
                  <a:ext cx="210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1963B1-B74A-F13B-1F85-CA211C952DD7}"/>
                    </a:ext>
                  </a:extLst>
                </p14:cNvPr>
                <p14:cNvContentPartPr/>
                <p14:nvPr/>
              </p14:nvContentPartPr>
              <p14:xfrm>
                <a:off x="6018246" y="1227405"/>
                <a:ext cx="56520" cy="12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1963B1-B74A-F13B-1F85-CA211C952D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09606" y="1218405"/>
                  <a:ext cx="74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2D4B1B-6C18-1E76-4F55-052F5A8169DA}"/>
                    </a:ext>
                  </a:extLst>
                </p14:cNvPr>
                <p14:cNvContentPartPr/>
                <p14:nvPr/>
              </p14:nvContentPartPr>
              <p14:xfrm>
                <a:off x="6153606" y="972525"/>
                <a:ext cx="355680" cy="43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2D4B1B-6C18-1E76-4F55-052F5A8169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44606" y="963885"/>
                  <a:ext cx="3733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F4E2A9-2A7D-7EEC-9B6D-B33F23796649}"/>
                    </a:ext>
                  </a:extLst>
                </p14:cNvPr>
                <p14:cNvContentPartPr/>
                <p14:nvPr/>
              </p14:nvContentPartPr>
              <p14:xfrm>
                <a:off x="6486966" y="1148925"/>
                <a:ext cx="143640" cy="22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F4E2A9-2A7D-7EEC-9B6D-B33F237966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78326" y="1140285"/>
                  <a:ext cx="161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9018F6-01B9-C8C3-28BD-A0AF131EFAA0}"/>
                    </a:ext>
                  </a:extLst>
                </p14:cNvPr>
                <p14:cNvContentPartPr/>
                <p14:nvPr/>
              </p14:nvContentPartPr>
              <p14:xfrm>
                <a:off x="6729966" y="1358445"/>
                <a:ext cx="192240" cy="12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9018F6-01B9-C8C3-28BD-A0AF131EFA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21326" y="1349805"/>
                  <a:ext cx="20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022487-DFDF-3498-119E-FD5DD0AD1512}"/>
                    </a:ext>
                  </a:extLst>
                </p14:cNvPr>
                <p14:cNvContentPartPr/>
                <p14:nvPr/>
              </p14:nvContentPartPr>
              <p14:xfrm>
                <a:off x="6756246" y="1422165"/>
                <a:ext cx="20592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022487-DFDF-3498-119E-FD5DD0AD15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47246" y="1413525"/>
                  <a:ext cx="2235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AD7805-3525-F5CE-D781-0932DC43B479}"/>
              </a:ext>
            </a:extLst>
          </p:cNvPr>
          <p:cNvGrpSpPr/>
          <p:nvPr/>
        </p:nvGrpSpPr>
        <p:grpSpPr>
          <a:xfrm>
            <a:off x="3775086" y="1961085"/>
            <a:ext cx="1992600" cy="497160"/>
            <a:chOff x="3775086" y="1961085"/>
            <a:chExt cx="19926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6D07A4-B722-9B33-B637-5165BAE3C1B4}"/>
                    </a:ext>
                  </a:extLst>
                </p14:cNvPr>
                <p14:cNvContentPartPr/>
                <p14:nvPr/>
              </p14:nvContentPartPr>
              <p14:xfrm>
                <a:off x="3775086" y="1961085"/>
                <a:ext cx="1225800" cy="489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6D07A4-B722-9B33-B637-5165BAE3C1B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6446" y="1952445"/>
                  <a:ext cx="12434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F9C247-3F0B-8A85-6AE7-1DC86530FAFB}"/>
                    </a:ext>
                  </a:extLst>
                </p14:cNvPr>
                <p14:cNvContentPartPr/>
                <p14:nvPr/>
              </p14:nvContentPartPr>
              <p14:xfrm>
                <a:off x="5038326" y="2319645"/>
                <a:ext cx="13824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F9C247-3F0B-8A85-6AE7-1DC86530FA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29326" y="2310645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3D59024-8EFE-ACD9-15B8-5E0F1B09761C}"/>
                    </a:ext>
                  </a:extLst>
                </p14:cNvPr>
                <p14:cNvContentPartPr/>
                <p14:nvPr/>
              </p14:nvContentPartPr>
              <p14:xfrm>
                <a:off x="5184846" y="2038485"/>
                <a:ext cx="582840" cy="419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3D59024-8EFE-ACD9-15B8-5E0F1B0976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75846" y="2029485"/>
                  <a:ext cx="600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1EC32D-4B36-8271-7F20-5264EE598261}"/>
                    </a:ext>
                  </a:extLst>
                </p14:cNvPr>
                <p14:cNvContentPartPr/>
                <p14:nvPr/>
              </p14:nvContentPartPr>
              <p14:xfrm>
                <a:off x="5513526" y="2200125"/>
                <a:ext cx="13320" cy="2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1EC32D-4B36-8271-7F20-5264EE5982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04526" y="2191485"/>
                  <a:ext cx="309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1696EB5-AD5B-7FDF-1869-2B2B977AE473}"/>
                  </a:ext>
                </a:extLst>
              </p14:cNvPr>
              <p14:cNvContentPartPr/>
              <p14:nvPr/>
            </p14:nvContentPartPr>
            <p14:xfrm>
              <a:off x="3790926" y="2629245"/>
              <a:ext cx="1024560" cy="203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1696EB5-AD5B-7FDF-1869-2B2B977AE47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82286" y="2620245"/>
                <a:ext cx="1042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3B0DF1-B0D6-4F3F-68E8-0F7A0B67830E}"/>
                  </a:ext>
                </a:extLst>
              </p14:cNvPr>
              <p14:cNvContentPartPr/>
              <p14:nvPr/>
            </p14:nvContentPartPr>
            <p14:xfrm>
              <a:off x="6024006" y="2066565"/>
              <a:ext cx="2275920" cy="33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3B0DF1-B0D6-4F3F-68E8-0F7A0B67830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15366" y="2057565"/>
                <a:ext cx="22935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63C594F-4B33-E8F3-438F-0D2CE700DB14}"/>
                  </a:ext>
                </a:extLst>
              </p14:cNvPr>
              <p14:cNvContentPartPr/>
              <p14:nvPr/>
            </p14:nvContentPartPr>
            <p14:xfrm>
              <a:off x="5115006" y="2800245"/>
              <a:ext cx="3207240" cy="1587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63C594F-4B33-E8F3-438F-0D2CE700DB1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06366" y="2791245"/>
                <a:ext cx="3224880" cy="160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5CC068F-5280-7654-2900-2FB3D874BE8F}"/>
              </a:ext>
            </a:extLst>
          </p:cNvPr>
          <p:cNvGrpSpPr/>
          <p:nvPr/>
        </p:nvGrpSpPr>
        <p:grpSpPr>
          <a:xfrm>
            <a:off x="10957446" y="124005"/>
            <a:ext cx="693360" cy="319680"/>
            <a:chOff x="10957446" y="124005"/>
            <a:chExt cx="6933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144DAC-EF67-13D9-3BCD-EB175DD59ADF}"/>
                    </a:ext>
                  </a:extLst>
                </p14:cNvPr>
                <p14:cNvContentPartPr/>
                <p14:nvPr/>
              </p14:nvContentPartPr>
              <p14:xfrm>
                <a:off x="10957446" y="124005"/>
                <a:ext cx="693360" cy="31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144DAC-EF67-13D9-3BCD-EB175DD59AD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48806" y="115005"/>
                  <a:ext cx="711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53B46E-F948-43EB-B104-41A0953834F5}"/>
                    </a:ext>
                  </a:extLst>
                </p14:cNvPr>
                <p14:cNvContentPartPr/>
                <p14:nvPr/>
              </p14:nvContentPartPr>
              <p14:xfrm>
                <a:off x="11499606" y="173325"/>
                <a:ext cx="16920" cy="2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53B46E-F948-43EB-B104-41A0953834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90606" y="164325"/>
                  <a:ext cx="345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6C48A32-C74E-E25A-C518-91A030659939}"/>
                  </a:ext>
                </a:extLst>
              </p14:cNvPr>
              <p14:cNvContentPartPr/>
              <p14:nvPr/>
            </p14:nvContentPartPr>
            <p14:xfrm>
              <a:off x="11049966" y="588045"/>
              <a:ext cx="831600" cy="199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6C48A32-C74E-E25A-C518-91A03065993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041326" y="579045"/>
                <a:ext cx="849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76C5708-6B14-D793-2E88-1E9A74E46D45}"/>
                  </a:ext>
                </a:extLst>
              </p14:cNvPr>
              <p14:cNvContentPartPr/>
              <p14:nvPr/>
            </p14:nvContentPartPr>
            <p14:xfrm>
              <a:off x="10177686" y="989445"/>
              <a:ext cx="94320" cy="42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76C5708-6B14-D793-2E88-1E9A74E46D4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06046" y="845445"/>
                <a:ext cx="23796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73130F2-C80D-6395-9524-F46540EB83B2}"/>
                  </a:ext>
                </a:extLst>
              </p14:cNvPr>
              <p14:cNvContentPartPr/>
              <p14:nvPr/>
            </p14:nvContentPartPr>
            <p14:xfrm>
              <a:off x="10166526" y="4336725"/>
              <a:ext cx="58320" cy="2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73130F2-C80D-6395-9524-F46540EB83B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94886" y="4192725"/>
                <a:ext cx="20196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D5E392F-655C-57ED-9B83-ED63EF9D2B9E}"/>
              </a:ext>
            </a:extLst>
          </p:cNvPr>
          <p:cNvGrpSpPr/>
          <p:nvPr/>
        </p:nvGrpSpPr>
        <p:grpSpPr>
          <a:xfrm>
            <a:off x="251406" y="3096885"/>
            <a:ext cx="1301760" cy="527760"/>
            <a:chOff x="251406" y="3096885"/>
            <a:chExt cx="13017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2374EB-C62B-4FF9-AD87-0EF7D0D6398C}"/>
                    </a:ext>
                  </a:extLst>
                </p14:cNvPr>
                <p14:cNvContentPartPr/>
                <p14:nvPr/>
              </p14:nvContentPartPr>
              <p14:xfrm>
                <a:off x="251406" y="3096885"/>
                <a:ext cx="1301760" cy="52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2374EB-C62B-4FF9-AD87-0EF7D0D639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406" y="3088245"/>
                  <a:ext cx="13194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5ED39A-FD8C-16DB-DA1D-BD2A23DF66C9}"/>
                    </a:ext>
                  </a:extLst>
                </p14:cNvPr>
                <p14:cNvContentPartPr/>
                <p14:nvPr/>
              </p14:nvContentPartPr>
              <p14:xfrm>
                <a:off x="958806" y="3163845"/>
                <a:ext cx="329760" cy="1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5ED39A-FD8C-16DB-DA1D-BD2A23DF66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9806" y="3154845"/>
                  <a:ext cx="347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DE227B-6C40-A2E9-1907-8A17B38ED157}"/>
                  </a:ext>
                </a:extLst>
              </p14:cNvPr>
              <p14:cNvContentPartPr/>
              <p14:nvPr/>
            </p14:nvContentPartPr>
            <p14:xfrm>
              <a:off x="1864926" y="3243045"/>
              <a:ext cx="233280" cy="441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DE227B-6C40-A2E9-1907-8A17B38ED15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56286" y="3234405"/>
                <a:ext cx="25092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5F83C29-C3D4-F516-0294-2D0048C27220}"/>
              </a:ext>
            </a:extLst>
          </p:cNvPr>
          <p:cNvGrpSpPr/>
          <p:nvPr/>
        </p:nvGrpSpPr>
        <p:grpSpPr>
          <a:xfrm>
            <a:off x="2442366" y="3165645"/>
            <a:ext cx="1031760" cy="351720"/>
            <a:chOff x="2442366" y="3165645"/>
            <a:chExt cx="10317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DC033C-7DA9-970B-5A5D-419E3AC3578F}"/>
                    </a:ext>
                  </a:extLst>
                </p14:cNvPr>
                <p14:cNvContentPartPr/>
                <p14:nvPr/>
              </p14:nvContentPartPr>
              <p14:xfrm>
                <a:off x="2442366" y="3338445"/>
                <a:ext cx="218880" cy="159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DC033C-7DA9-970B-5A5D-419E3AC357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33726" y="3329805"/>
                  <a:ext cx="236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D54297-6A63-61B9-DE05-69D535131DE0}"/>
                    </a:ext>
                  </a:extLst>
                </p14:cNvPr>
                <p14:cNvContentPartPr/>
                <p14:nvPr/>
              </p14:nvContentPartPr>
              <p14:xfrm>
                <a:off x="2673126" y="3165645"/>
                <a:ext cx="86760" cy="82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D54297-6A63-61B9-DE05-69D535131D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64126" y="3156645"/>
                  <a:ext cx="10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5F83AC-1984-971C-64B8-285C909714FB}"/>
                    </a:ext>
                  </a:extLst>
                </p14:cNvPr>
                <p14:cNvContentPartPr/>
                <p14:nvPr/>
              </p14:nvContentPartPr>
              <p14:xfrm>
                <a:off x="2851686" y="3386325"/>
                <a:ext cx="135000" cy="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5F83AC-1984-971C-64B8-285C909714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42686" y="3377685"/>
                  <a:ext cx="152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B87824-6302-C348-C08E-8034C7779799}"/>
                    </a:ext>
                  </a:extLst>
                </p14:cNvPr>
                <p14:cNvContentPartPr/>
                <p14:nvPr/>
              </p14:nvContentPartPr>
              <p14:xfrm>
                <a:off x="2850246" y="3439245"/>
                <a:ext cx="157320" cy="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B87824-6302-C348-C08E-8034C77797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41246" y="3430605"/>
                  <a:ext cx="17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E9B452-2E03-7FF2-F12C-44393E4B72E6}"/>
                    </a:ext>
                  </a:extLst>
                </p14:cNvPr>
                <p14:cNvContentPartPr/>
                <p14:nvPr/>
              </p14:nvContentPartPr>
              <p14:xfrm>
                <a:off x="3226446" y="3339165"/>
                <a:ext cx="247680" cy="178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E9B452-2E03-7FF2-F12C-44393E4B72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17806" y="3330165"/>
                  <a:ext cx="2653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1E94AD8-7183-C767-334A-E135915914A1}"/>
              </a:ext>
            </a:extLst>
          </p:cNvPr>
          <p:cNvGrpSpPr/>
          <p:nvPr/>
        </p:nvGrpSpPr>
        <p:grpSpPr>
          <a:xfrm>
            <a:off x="3507966" y="3149085"/>
            <a:ext cx="2044800" cy="655560"/>
            <a:chOff x="3507966" y="3149085"/>
            <a:chExt cx="204480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6DD199-2586-4A43-EF23-4666682261F7}"/>
                    </a:ext>
                  </a:extLst>
                </p14:cNvPr>
                <p14:cNvContentPartPr/>
                <p14:nvPr/>
              </p14:nvContentPartPr>
              <p14:xfrm>
                <a:off x="3507966" y="3577125"/>
                <a:ext cx="108720" cy="10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6DD199-2586-4A43-EF23-4666682261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99326" y="3568485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408A19-A12A-9667-27F0-567EBDF56191}"/>
                    </a:ext>
                  </a:extLst>
                </p14:cNvPr>
                <p14:cNvContentPartPr/>
                <p14:nvPr/>
              </p14:nvContentPartPr>
              <p14:xfrm>
                <a:off x="3553326" y="3176805"/>
                <a:ext cx="82080" cy="12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408A19-A12A-9667-27F0-567EBDF561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44686" y="3167805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15D0693-0560-4A8C-B508-A494E61077DB}"/>
                    </a:ext>
                  </a:extLst>
                </p14:cNvPr>
                <p14:cNvContentPartPr/>
                <p14:nvPr/>
              </p14:nvContentPartPr>
              <p14:xfrm>
                <a:off x="3787326" y="3339885"/>
                <a:ext cx="11160" cy="128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15D0693-0560-4A8C-B508-A494E61077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78686" y="3331245"/>
                  <a:ext cx="2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C31233-A1A8-B171-F982-0112C6251309}"/>
                    </a:ext>
                  </a:extLst>
                </p14:cNvPr>
                <p14:cNvContentPartPr/>
                <p14:nvPr/>
              </p14:nvContentPartPr>
              <p14:xfrm>
                <a:off x="3721446" y="3411885"/>
                <a:ext cx="14868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C31233-A1A8-B171-F982-0112C62513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12446" y="3402885"/>
                  <a:ext cx="166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DEC0E06-C7DF-AB9A-1A9C-26EA12771F2B}"/>
                    </a:ext>
                  </a:extLst>
                </p14:cNvPr>
                <p14:cNvContentPartPr/>
                <p14:nvPr/>
              </p14:nvContentPartPr>
              <p14:xfrm>
                <a:off x="4084686" y="3347805"/>
                <a:ext cx="242640" cy="159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DEC0E06-C7DF-AB9A-1A9C-26EA12771F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76046" y="3339165"/>
                  <a:ext cx="260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81256A1-6916-A30B-5540-EAD3B7A66682}"/>
                    </a:ext>
                  </a:extLst>
                </p14:cNvPr>
                <p14:cNvContentPartPr/>
                <p14:nvPr/>
              </p14:nvContentPartPr>
              <p14:xfrm>
                <a:off x="4354686" y="3167445"/>
                <a:ext cx="118080" cy="10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81256A1-6916-A30B-5540-EAD3B7A6668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46046" y="3158805"/>
                  <a:ext cx="135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A7EA71-654A-389B-1E87-D1B08E56A971}"/>
                    </a:ext>
                  </a:extLst>
                </p14:cNvPr>
                <p14:cNvContentPartPr/>
                <p14:nvPr/>
              </p14:nvContentPartPr>
              <p14:xfrm>
                <a:off x="4330206" y="3571005"/>
                <a:ext cx="116280" cy="23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A7EA71-654A-389B-1E87-D1B08E56A9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21206" y="3562365"/>
                  <a:ext cx="133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3822E4-8BDB-47EF-A918-7019CFC16A67}"/>
                    </a:ext>
                  </a:extLst>
                </p14:cNvPr>
                <p14:cNvContentPartPr/>
                <p14:nvPr/>
              </p14:nvContentPartPr>
              <p14:xfrm>
                <a:off x="4729806" y="3365085"/>
                <a:ext cx="120600" cy="10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3822E4-8BDB-47EF-A918-7019CFC16A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21166" y="3356445"/>
                  <a:ext cx="138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F7A9B2-E7AD-3596-8D3B-011A9602F8B5}"/>
                    </a:ext>
                  </a:extLst>
                </p14:cNvPr>
                <p14:cNvContentPartPr/>
                <p14:nvPr/>
              </p14:nvContentPartPr>
              <p14:xfrm>
                <a:off x="4694166" y="3432765"/>
                <a:ext cx="176040" cy="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F7A9B2-E7AD-3596-8D3B-011A9602F8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85526" y="3424125"/>
                  <a:ext cx="19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085DB0-E24B-C884-6B1F-A3F4BC42C32C}"/>
                    </a:ext>
                  </a:extLst>
                </p14:cNvPr>
                <p14:cNvContentPartPr/>
                <p14:nvPr/>
              </p14:nvContentPartPr>
              <p14:xfrm>
                <a:off x="5098086" y="3313965"/>
                <a:ext cx="291600" cy="176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085DB0-E24B-C884-6B1F-A3F4BC42C3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89446" y="3304965"/>
                  <a:ext cx="309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66B02C-2720-CDAB-F632-D6D0ACAD90A4}"/>
                    </a:ext>
                  </a:extLst>
                </p14:cNvPr>
                <p14:cNvContentPartPr/>
                <p14:nvPr/>
              </p14:nvContentPartPr>
              <p14:xfrm>
                <a:off x="5403726" y="3485685"/>
                <a:ext cx="125280" cy="176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66B02C-2720-CDAB-F632-D6D0ACAD90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95086" y="3477045"/>
                  <a:ext cx="142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CD806F-B562-17AB-CD85-AD7086D2B55F}"/>
                    </a:ext>
                  </a:extLst>
                </p14:cNvPr>
                <p14:cNvContentPartPr/>
                <p14:nvPr/>
              </p14:nvContentPartPr>
              <p14:xfrm>
                <a:off x="5432886" y="3149085"/>
                <a:ext cx="119880" cy="131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CD806F-B562-17AB-CD85-AD7086D2B5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23886" y="3140445"/>
                  <a:ext cx="1375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3C0022F-E5A1-2677-5078-1F1D3104C23B}"/>
                  </a:ext>
                </a:extLst>
              </p14:cNvPr>
              <p14:cNvContentPartPr/>
              <p14:nvPr/>
            </p14:nvContentPartPr>
            <p14:xfrm>
              <a:off x="247086" y="4214325"/>
              <a:ext cx="1033920" cy="209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3C0022F-E5A1-2677-5078-1F1D3104C23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8086" y="4205325"/>
                <a:ext cx="1051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E4AE99-A19A-D811-1290-1166DAD05EC5}"/>
                  </a:ext>
                </a:extLst>
              </p14:cNvPr>
              <p14:cNvContentPartPr/>
              <p14:nvPr/>
            </p14:nvContentPartPr>
            <p14:xfrm>
              <a:off x="1684926" y="4267605"/>
              <a:ext cx="780120" cy="161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E4AE99-A19A-D811-1290-1166DAD05EC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675926" y="4258605"/>
                <a:ext cx="7977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2E900D91-8B23-AAF9-5637-5F8C341EECF0}"/>
              </a:ext>
            </a:extLst>
          </p:cNvPr>
          <p:cNvGrpSpPr/>
          <p:nvPr/>
        </p:nvGrpSpPr>
        <p:grpSpPr>
          <a:xfrm>
            <a:off x="2965806" y="4182285"/>
            <a:ext cx="1265400" cy="446760"/>
            <a:chOff x="2965806" y="4182285"/>
            <a:chExt cx="126540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80D977-EAF3-E5B2-53B6-0CAB0C226B53}"/>
                    </a:ext>
                  </a:extLst>
                </p14:cNvPr>
                <p14:cNvContentPartPr/>
                <p14:nvPr/>
              </p14:nvContentPartPr>
              <p14:xfrm>
                <a:off x="2965806" y="4233405"/>
                <a:ext cx="204480" cy="15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80D977-EAF3-E5B2-53B6-0CAB0C226B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57166" y="4224765"/>
                  <a:ext cx="22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6F0AFE-6F45-0317-E4A9-1D18F32655CC}"/>
                    </a:ext>
                  </a:extLst>
                </p14:cNvPr>
                <p14:cNvContentPartPr/>
                <p14:nvPr/>
              </p14:nvContentPartPr>
              <p14:xfrm>
                <a:off x="3189726" y="4443285"/>
                <a:ext cx="125640" cy="5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6F0AFE-6F45-0317-E4A9-1D18F32655C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80726" y="4434285"/>
                  <a:ext cx="143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82EE4A-AB77-97A4-2DFE-1956D1BEDE60}"/>
                    </a:ext>
                  </a:extLst>
                </p14:cNvPr>
                <p14:cNvContentPartPr/>
                <p14:nvPr/>
              </p14:nvContentPartPr>
              <p14:xfrm>
                <a:off x="3461526" y="4215765"/>
                <a:ext cx="19764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82EE4A-AB77-97A4-2DFE-1956D1BEDE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52886" y="4207125"/>
                  <a:ext cx="21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B0744F-52E4-5B3C-5AC5-537CE1CA03B7}"/>
                    </a:ext>
                  </a:extLst>
                </p14:cNvPr>
                <p14:cNvContentPartPr/>
                <p14:nvPr/>
              </p14:nvContentPartPr>
              <p14:xfrm>
                <a:off x="3799566" y="4182285"/>
                <a:ext cx="257400" cy="189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B0744F-52E4-5B3C-5AC5-537CE1CA03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90926" y="4173285"/>
                  <a:ext cx="275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595680-3B9D-7559-7753-848FC57E85C0}"/>
                    </a:ext>
                  </a:extLst>
                </p14:cNvPr>
                <p14:cNvContentPartPr/>
                <p14:nvPr/>
              </p14:nvContentPartPr>
              <p14:xfrm>
                <a:off x="4090086" y="4383165"/>
                <a:ext cx="141120" cy="245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595680-3B9D-7559-7753-848FC57E85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81086" y="4374525"/>
                  <a:ext cx="15876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C276811-73CB-2F54-2326-A4B2F5AE4E21}"/>
                  </a:ext>
                </a:extLst>
              </p14:cNvPr>
              <p14:cNvContentPartPr/>
              <p14:nvPr/>
            </p14:nvContentPartPr>
            <p14:xfrm>
              <a:off x="4643766" y="3987165"/>
              <a:ext cx="267840" cy="375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C276811-73CB-2F54-2326-A4B2F5AE4E2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634766" y="3978525"/>
                <a:ext cx="28548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B99CC3C-2AFA-0F3E-494B-9AE232AA034B}"/>
              </a:ext>
            </a:extLst>
          </p:cNvPr>
          <p:cNvGrpSpPr/>
          <p:nvPr/>
        </p:nvGrpSpPr>
        <p:grpSpPr>
          <a:xfrm>
            <a:off x="5324166" y="4130805"/>
            <a:ext cx="1242000" cy="495360"/>
            <a:chOff x="5324166" y="4130805"/>
            <a:chExt cx="124200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C52BA18-701B-C6ED-85B7-6182EB966C8C}"/>
                    </a:ext>
                  </a:extLst>
                </p14:cNvPr>
                <p14:cNvContentPartPr/>
                <p14:nvPr/>
              </p14:nvContentPartPr>
              <p14:xfrm>
                <a:off x="5324166" y="4185165"/>
                <a:ext cx="270360" cy="15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C52BA18-701B-C6ED-85B7-6182EB966C8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15526" y="4176525"/>
                  <a:ext cx="288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742A3D5-07A4-BDB6-6805-8436C7187FC1}"/>
                    </a:ext>
                  </a:extLst>
                </p14:cNvPr>
                <p14:cNvContentPartPr/>
                <p14:nvPr/>
              </p14:nvContentPartPr>
              <p14:xfrm>
                <a:off x="5622966" y="4361565"/>
                <a:ext cx="125280" cy="26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742A3D5-07A4-BDB6-6805-8436C7187F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13966" y="4352565"/>
                  <a:ext cx="142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1BEADF-C657-454C-B91E-34054CB34FCA}"/>
                    </a:ext>
                  </a:extLst>
                </p14:cNvPr>
                <p14:cNvContentPartPr/>
                <p14:nvPr/>
              </p14:nvContentPartPr>
              <p14:xfrm>
                <a:off x="5810166" y="4137285"/>
                <a:ext cx="175320" cy="227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1BEADF-C657-454C-B91E-34054CB34F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01166" y="4128285"/>
                  <a:ext cx="192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254BBB-0D4B-2BCB-8A1C-B27D97B888AA}"/>
                    </a:ext>
                  </a:extLst>
                </p14:cNvPr>
                <p14:cNvContentPartPr/>
                <p14:nvPr/>
              </p14:nvContentPartPr>
              <p14:xfrm>
                <a:off x="6135966" y="4130805"/>
                <a:ext cx="281160" cy="183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254BBB-0D4B-2BCB-8A1C-B27D97B888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26966" y="4121805"/>
                  <a:ext cx="298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01F0B15-E8B8-CAF6-2703-0DC8761F9EDE}"/>
                    </a:ext>
                  </a:extLst>
                </p14:cNvPr>
                <p14:cNvContentPartPr/>
                <p14:nvPr/>
              </p14:nvContentPartPr>
              <p14:xfrm>
                <a:off x="6404166" y="4409445"/>
                <a:ext cx="162000" cy="9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01F0B15-E8B8-CAF6-2703-0DC8761F9ED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95166" y="4400445"/>
                  <a:ext cx="1796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BD81D88-3C2F-ABB5-2B2B-C67355282BC3}"/>
              </a:ext>
            </a:extLst>
          </p:cNvPr>
          <p:cNvGrpSpPr/>
          <p:nvPr/>
        </p:nvGrpSpPr>
        <p:grpSpPr>
          <a:xfrm>
            <a:off x="234126" y="4787085"/>
            <a:ext cx="1202400" cy="451800"/>
            <a:chOff x="234126" y="4787085"/>
            <a:chExt cx="120240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C9769C-EE0C-0A42-BD91-E898C3D51776}"/>
                    </a:ext>
                  </a:extLst>
                </p14:cNvPr>
                <p14:cNvContentPartPr/>
                <p14:nvPr/>
              </p14:nvContentPartPr>
              <p14:xfrm>
                <a:off x="234126" y="5075445"/>
                <a:ext cx="528120" cy="144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C9769C-EE0C-0A42-BD91-E898C3D517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5126" y="5066445"/>
                  <a:ext cx="545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1BA19B-130F-88D7-D673-B5C0593B5ABB}"/>
                    </a:ext>
                  </a:extLst>
                </p14:cNvPr>
                <p14:cNvContentPartPr/>
                <p14:nvPr/>
              </p14:nvContentPartPr>
              <p14:xfrm>
                <a:off x="913086" y="4787085"/>
                <a:ext cx="523440" cy="451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1BA19B-130F-88D7-D673-B5C0593B5A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4086" y="4778085"/>
                  <a:ext cx="5410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23CF4F9-CE13-9043-CDA8-20E33E01BBF9}"/>
                    </a:ext>
                  </a:extLst>
                </p14:cNvPr>
                <p14:cNvContentPartPr/>
                <p14:nvPr/>
              </p14:nvContentPartPr>
              <p14:xfrm>
                <a:off x="849006" y="5008485"/>
                <a:ext cx="28620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23CF4F9-CE13-9043-CDA8-20E33E01BBF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0366" y="4999845"/>
                  <a:ext cx="3038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2CDA994-E642-BDC7-F87C-D9BAA0E882BD}"/>
                  </a:ext>
                </a:extLst>
              </p14:cNvPr>
              <p14:cNvContentPartPr/>
              <p14:nvPr/>
            </p14:nvContentPartPr>
            <p14:xfrm>
              <a:off x="1594206" y="5014245"/>
              <a:ext cx="1051920" cy="185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2CDA994-E642-BDC7-F87C-D9BAA0E882B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85566" y="5005245"/>
                <a:ext cx="106956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EA06460-D9FC-EA06-00F2-1AC1D1C3A2FA}"/>
              </a:ext>
            </a:extLst>
          </p:cNvPr>
          <p:cNvGrpSpPr/>
          <p:nvPr/>
        </p:nvGrpSpPr>
        <p:grpSpPr>
          <a:xfrm>
            <a:off x="2968326" y="4704645"/>
            <a:ext cx="2760480" cy="603000"/>
            <a:chOff x="2968326" y="4704645"/>
            <a:chExt cx="276048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8047ED-8EC3-69BB-779A-F77CB80B6610}"/>
                    </a:ext>
                  </a:extLst>
                </p14:cNvPr>
                <p14:cNvContentPartPr/>
                <p14:nvPr/>
              </p14:nvContentPartPr>
              <p14:xfrm>
                <a:off x="2968326" y="4704645"/>
                <a:ext cx="774000" cy="47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8047ED-8EC3-69BB-779A-F77CB80B66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59326" y="4696005"/>
                  <a:ext cx="7916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967AC4-3CE4-9E52-2DD5-E152AFE73CCE}"/>
                    </a:ext>
                  </a:extLst>
                </p14:cNvPr>
                <p14:cNvContentPartPr/>
                <p14:nvPr/>
              </p14:nvContentPartPr>
              <p14:xfrm>
                <a:off x="3349926" y="4878525"/>
                <a:ext cx="248400" cy="3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967AC4-3CE4-9E52-2DD5-E152AFE73C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41286" y="4869885"/>
                  <a:ext cx="266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947F98-BD0D-1A8E-4BD7-58DC517CFE87}"/>
                    </a:ext>
                  </a:extLst>
                </p14:cNvPr>
                <p14:cNvContentPartPr/>
                <p14:nvPr/>
              </p14:nvContentPartPr>
              <p14:xfrm>
                <a:off x="3201966" y="4789605"/>
                <a:ext cx="28080" cy="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947F98-BD0D-1A8E-4BD7-58DC517CFE8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92966" y="4780605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12075C8-337E-E1F7-56CB-3CB67840C272}"/>
                    </a:ext>
                  </a:extLst>
                </p14:cNvPr>
                <p14:cNvContentPartPr/>
                <p14:nvPr/>
              </p14:nvContentPartPr>
              <p14:xfrm>
                <a:off x="3960846" y="4802205"/>
                <a:ext cx="1767960" cy="505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12075C8-337E-E1F7-56CB-3CB67840C2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51846" y="4793565"/>
                  <a:ext cx="17856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2C8E56-9BAB-BF99-9E0F-1EC38B90147E}"/>
                    </a:ext>
                  </a:extLst>
                </p14:cNvPr>
                <p14:cNvContentPartPr/>
                <p14:nvPr/>
              </p14:nvContentPartPr>
              <p14:xfrm>
                <a:off x="5319126" y="4923885"/>
                <a:ext cx="234000" cy="2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2C8E56-9BAB-BF99-9E0F-1EC38B9014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10126" y="4915245"/>
                  <a:ext cx="251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3FE518-5D9C-46CB-7A20-569F39E7671F}"/>
                    </a:ext>
                  </a:extLst>
                </p14:cNvPr>
                <p14:cNvContentPartPr/>
                <p14:nvPr/>
              </p14:nvContentPartPr>
              <p14:xfrm>
                <a:off x="5167926" y="4838205"/>
                <a:ext cx="52560" cy="1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3FE518-5D9C-46CB-7A20-569F39E767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59286" y="4829205"/>
                  <a:ext cx="702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89DF941-E316-2FD0-7CB8-2DD0EAEE83ED}"/>
              </a:ext>
            </a:extLst>
          </p:cNvPr>
          <p:cNvGrpSpPr/>
          <p:nvPr/>
        </p:nvGrpSpPr>
        <p:grpSpPr>
          <a:xfrm>
            <a:off x="210726" y="5452365"/>
            <a:ext cx="1980360" cy="625680"/>
            <a:chOff x="210726" y="5452365"/>
            <a:chExt cx="198036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6044BA7-2230-8038-5DA2-5F8C83E122BA}"/>
                    </a:ext>
                  </a:extLst>
                </p14:cNvPr>
                <p14:cNvContentPartPr/>
                <p14:nvPr/>
              </p14:nvContentPartPr>
              <p14:xfrm>
                <a:off x="210726" y="5668365"/>
                <a:ext cx="362520" cy="175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6044BA7-2230-8038-5DA2-5F8C83E122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01726" y="5659725"/>
                  <a:ext cx="380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F5FB93-5614-AD10-AD1C-A730E777C052}"/>
                    </a:ext>
                  </a:extLst>
                </p14:cNvPr>
                <p14:cNvContentPartPr/>
                <p14:nvPr/>
              </p14:nvContentPartPr>
              <p14:xfrm>
                <a:off x="390726" y="5733885"/>
                <a:ext cx="211320" cy="131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F5FB93-5614-AD10-AD1C-A730E777C05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1726" y="5725245"/>
                  <a:ext cx="22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E77F00-BE93-A408-1FA6-33B42B1602B9}"/>
                    </a:ext>
                  </a:extLst>
                </p14:cNvPr>
                <p14:cNvContentPartPr/>
                <p14:nvPr/>
              </p14:nvContentPartPr>
              <p14:xfrm>
                <a:off x="683406" y="5452365"/>
                <a:ext cx="1335960" cy="625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E77F00-BE93-A408-1FA6-33B42B1602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4406" y="5443725"/>
                  <a:ext cx="135360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A7AF35-A400-1CA7-3248-0C37C50BD622}"/>
                    </a:ext>
                  </a:extLst>
                </p14:cNvPr>
                <p14:cNvContentPartPr/>
                <p14:nvPr/>
              </p14:nvContentPartPr>
              <p14:xfrm>
                <a:off x="2186406" y="5831805"/>
                <a:ext cx="4680" cy="3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A7AF35-A400-1CA7-3248-0C37C50BD62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77406" y="5823165"/>
                  <a:ext cx="223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B06BC26-D62B-62AA-BB7A-774A0D85A34A}"/>
                  </a:ext>
                </a:extLst>
              </p14:cNvPr>
              <p14:cNvContentPartPr/>
              <p14:nvPr/>
            </p14:nvContentPartPr>
            <p14:xfrm>
              <a:off x="8468766" y="2052885"/>
              <a:ext cx="346680" cy="101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B06BC26-D62B-62AA-BB7A-774A0D85A3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397126" y="1909245"/>
                <a:ext cx="4903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51360D2-D4E7-81E0-6CC7-AC708B8EAF3C}"/>
                  </a:ext>
                </a:extLst>
              </p14:cNvPr>
              <p14:cNvContentPartPr/>
              <p14:nvPr/>
            </p14:nvContentPartPr>
            <p14:xfrm>
              <a:off x="8605566" y="4498005"/>
              <a:ext cx="322200" cy="49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51360D2-D4E7-81E0-6CC7-AC708B8EAF3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533566" y="4354365"/>
                <a:ext cx="4658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23F26B9-6CBE-6188-6FDA-783B26F78BC1}"/>
                  </a:ext>
                </a:extLst>
              </p14:cNvPr>
              <p14:cNvContentPartPr/>
              <p14:nvPr/>
            </p14:nvContentPartPr>
            <p14:xfrm>
              <a:off x="8454006" y="2032725"/>
              <a:ext cx="276120" cy="9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23F26B9-6CBE-6188-6FDA-783B26F78BC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382006" y="1888725"/>
                <a:ext cx="41976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34A0F28-8DAD-A01D-C573-1CB21AA128EE}"/>
              </a:ext>
            </a:extLst>
          </p:cNvPr>
          <p:cNvGrpSpPr/>
          <p:nvPr/>
        </p:nvGrpSpPr>
        <p:grpSpPr>
          <a:xfrm>
            <a:off x="2732178" y="5528866"/>
            <a:ext cx="1764720" cy="397800"/>
            <a:chOff x="2732178" y="5528866"/>
            <a:chExt cx="17647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0EBC11-D135-928E-2F1D-9129B868D1C1}"/>
                    </a:ext>
                  </a:extLst>
                </p14:cNvPr>
                <p14:cNvContentPartPr/>
                <p14:nvPr/>
              </p14:nvContentPartPr>
              <p14:xfrm>
                <a:off x="2732178" y="5528866"/>
                <a:ext cx="1764720" cy="397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0EBC11-D135-928E-2F1D-9129B868D1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23178" y="5519866"/>
                  <a:ext cx="1782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E883FF-CE65-99CF-BEB4-36B5DAEB6BFA}"/>
                    </a:ext>
                  </a:extLst>
                </p14:cNvPr>
                <p14:cNvContentPartPr/>
                <p14:nvPr/>
              </p14:nvContentPartPr>
              <p14:xfrm>
                <a:off x="3757818" y="5595106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E883FF-CE65-99CF-BEB4-36B5DAEB6BF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49178" y="55864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5A37C1C-FD03-F357-850F-3CE63B37BDE1}"/>
                  </a:ext>
                </a:extLst>
              </p14:cNvPr>
              <p14:cNvContentPartPr/>
              <p14:nvPr/>
            </p14:nvContentPartPr>
            <p14:xfrm>
              <a:off x="4746378" y="5699866"/>
              <a:ext cx="677880" cy="100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5A37C1C-FD03-F357-850F-3CE63B37BDE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37738" y="5690866"/>
                <a:ext cx="6955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427B044-F94B-7E87-F9DB-63943EA5DCAE}"/>
              </a:ext>
            </a:extLst>
          </p:cNvPr>
          <p:cNvGrpSpPr/>
          <p:nvPr/>
        </p:nvGrpSpPr>
        <p:grpSpPr>
          <a:xfrm>
            <a:off x="5594178" y="5534626"/>
            <a:ext cx="2047320" cy="460800"/>
            <a:chOff x="5594178" y="5534626"/>
            <a:chExt cx="204732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612C63-2281-EF27-5BB0-1E890DCDCD60}"/>
                    </a:ext>
                  </a:extLst>
                </p14:cNvPr>
                <p14:cNvContentPartPr/>
                <p14:nvPr/>
              </p14:nvContentPartPr>
              <p14:xfrm>
                <a:off x="5594178" y="5701306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612C63-2281-EF27-5BB0-1E890DCDCD6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85178" y="56923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E986108-811E-AAD9-388B-59168ECF7EFE}"/>
                    </a:ext>
                  </a:extLst>
                </p14:cNvPr>
                <p14:cNvContentPartPr/>
                <p14:nvPr/>
              </p14:nvContentPartPr>
              <p14:xfrm>
                <a:off x="5595618" y="5644786"/>
                <a:ext cx="48960" cy="3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E986108-811E-AAD9-388B-59168ECF7EF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86978" y="5636146"/>
                  <a:ext cx="66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6DDF2F-6601-83B8-A441-AD9505FA271A}"/>
                    </a:ext>
                  </a:extLst>
                </p14:cNvPr>
                <p14:cNvContentPartPr/>
                <p14:nvPr/>
              </p14:nvContentPartPr>
              <p14:xfrm>
                <a:off x="5613618" y="5781946"/>
                <a:ext cx="32400" cy="29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6DDF2F-6601-83B8-A441-AD9505FA27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4978" y="5773306"/>
                  <a:ext cx="50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15D978-EF0D-9A4A-3337-1254FB2B5F90}"/>
                    </a:ext>
                  </a:extLst>
                </p14:cNvPr>
                <p14:cNvContentPartPr/>
                <p14:nvPr/>
              </p14:nvContentPartPr>
              <p14:xfrm>
                <a:off x="5829978" y="5570986"/>
                <a:ext cx="152640" cy="180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15D978-EF0D-9A4A-3337-1254FB2B5F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21338" y="5562346"/>
                  <a:ext cx="170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1AAD588-9C63-6F4D-B2DB-4468F7540C09}"/>
                    </a:ext>
                  </a:extLst>
                </p14:cNvPr>
                <p14:cNvContentPartPr/>
                <p14:nvPr/>
              </p14:nvContentPartPr>
              <p14:xfrm>
                <a:off x="5805858" y="5675746"/>
                <a:ext cx="164160" cy="9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1AAD588-9C63-6F4D-B2DB-4468F7540C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97218" y="5667106"/>
                  <a:ext cx="18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A2B3DD-BB15-5820-9DF1-14410D9E45FC}"/>
                    </a:ext>
                  </a:extLst>
                </p14:cNvPr>
                <p14:cNvContentPartPr/>
                <p14:nvPr/>
              </p14:nvContentPartPr>
              <p14:xfrm>
                <a:off x="6081618" y="5667106"/>
                <a:ext cx="124920" cy="25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A2B3DD-BB15-5820-9DF1-14410D9E45F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72978" y="5658106"/>
                  <a:ext cx="142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6AA3163-7496-EACA-D2A0-0E59ADC62716}"/>
                    </a:ext>
                  </a:extLst>
                </p14:cNvPr>
                <p14:cNvContentPartPr/>
                <p14:nvPr/>
              </p14:nvContentPartPr>
              <p14:xfrm>
                <a:off x="6077298" y="5729746"/>
                <a:ext cx="129240" cy="15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6AA3163-7496-EACA-D2A0-0E59ADC6271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68658" y="5721106"/>
                  <a:ext cx="14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B8FA6B-9223-F5C3-994F-854CA2AA04C8}"/>
                    </a:ext>
                  </a:extLst>
                </p14:cNvPr>
                <p14:cNvContentPartPr/>
                <p14:nvPr/>
              </p14:nvContentPartPr>
              <p14:xfrm>
                <a:off x="6318138" y="5542906"/>
                <a:ext cx="36000" cy="105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B8FA6B-9223-F5C3-994F-854CA2AA04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9498" y="5534266"/>
                  <a:ext cx="53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9F2EE7-7DFF-E482-DB61-D0CD4C673C76}"/>
                    </a:ext>
                  </a:extLst>
                </p14:cNvPr>
                <p14:cNvContentPartPr/>
                <p14:nvPr/>
              </p14:nvContentPartPr>
              <p14:xfrm>
                <a:off x="6384378" y="5555506"/>
                <a:ext cx="37800" cy="82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9F2EE7-7DFF-E482-DB61-D0CD4C673C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75378" y="5546506"/>
                  <a:ext cx="55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C22A56B-4603-779B-DB21-68E5229792CA}"/>
                    </a:ext>
                  </a:extLst>
                </p14:cNvPr>
                <p14:cNvContentPartPr/>
                <p14:nvPr/>
              </p14:nvContentPartPr>
              <p14:xfrm>
                <a:off x="6243618" y="5534626"/>
                <a:ext cx="217080" cy="2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C22A56B-4603-779B-DB21-68E5229792C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34618" y="5525626"/>
                  <a:ext cx="234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7BE0A5-F7C6-D105-999F-9F6723211CF0}"/>
                    </a:ext>
                  </a:extLst>
                </p14:cNvPr>
                <p14:cNvContentPartPr/>
                <p14:nvPr/>
              </p14:nvContentPartPr>
              <p14:xfrm>
                <a:off x="6313818" y="5707426"/>
                <a:ext cx="145800" cy="28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7BE0A5-F7C6-D105-999F-9F6723211C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5178" y="5698786"/>
                  <a:ext cx="163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ECB87B-E837-30F2-EEF1-4D8BF9508A3D}"/>
                    </a:ext>
                  </a:extLst>
                </p14:cNvPr>
                <p14:cNvContentPartPr/>
                <p14:nvPr/>
              </p14:nvContentPartPr>
              <p14:xfrm>
                <a:off x="6300858" y="5789506"/>
                <a:ext cx="174600" cy="11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ECB87B-E837-30F2-EEF1-4D8BF9508A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91858" y="5780506"/>
                  <a:ext cx="192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E0E8917-25BF-CAF0-5CBC-602B625910FD}"/>
                    </a:ext>
                  </a:extLst>
                </p14:cNvPr>
                <p14:cNvContentPartPr/>
                <p14:nvPr/>
              </p14:nvContentPartPr>
              <p14:xfrm>
                <a:off x="6570498" y="5865106"/>
                <a:ext cx="79920" cy="130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E0E8917-25BF-CAF0-5CBC-602B625910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61858" y="5856466"/>
                  <a:ext cx="97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91CED3-DBE5-63A4-57D7-84052F3D96B5}"/>
                    </a:ext>
                  </a:extLst>
                </p14:cNvPr>
                <p14:cNvContentPartPr/>
                <p14:nvPr/>
              </p14:nvContentPartPr>
              <p14:xfrm>
                <a:off x="6822498" y="5574226"/>
                <a:ext cx="147600" cy="218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91CED3-DBE5-63A4-57D7-84052F3D96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13498" y="5565226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560B705-E253-AD3A-5E0A-6AEB06944DDF}"/>
                    </a:ext>
                  </a:extLst>
                </p14:cNvPr>
                <p14:cNvContentPartPr/>
                <p14:nvPr/>
              </p14:nvContentPartPr>
              <p14:xfrm>
                <a:off x="7039938" y="5793826"/>
                <a:ext cx="158760" cy="11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560B705-E253-AD3A-5E0A-6AEB06944D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1298" y="5785186"/>
                  <a:ext cx="176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37CC0E5-A019-4068-5381-5AFB1131BC47}"/>
                    </a:ext>
                  </a:extLst>
                </p14:cNvPr>
                <p14:cNvContentPartPr/>
                <p14:nvPr/>
              </p14:nvContentPartPr>
              <p14:xfrm>
                <a:off x="6999978" y="5848546"/>
                <a:ext cx="214920" cy="24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37CC0E5-A019-4068-5381-5AFB1131BC4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91338" y="5839906"/>
                  <a:ext cx="23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6A29BD-767F-8185-DD22-6C1328DFEAC0}"/>
                    </a:ext>
                  </a:extLst>
                </p14:cNvPr>
                <p14:cNvContentPartPr/>
                <p14:nvPr/>
              </p14:nvContentPartPr>
              <p14:xfrm>
                <a:off x="7214898" y="5674306"/>
                <a:ext cx="116280" cy="1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6A29BD-767F-8185-DD22-6C1328DFEAC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06258" y="5665666"/>
                  <a:ext cx="13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286A49-2DFF-18B1-EC83-EFFB64E9B684}"/>
                    </a:ext>
                  </a:extLst>
                </p14:cNvPr>
                <p14:cNvContentPartPr/>
                <p14:nvPr/>
              </p14:nvContentPartPr>
              <p14:xfrm>
                <a:off x="7207698" y="5738746"/>
                <a:ext cx="174240" cy="1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286A49-2DFF-18B1-EC83-EFFB64E9B68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98698" y="5730106"/>
                  <a:ext cx="191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4CF95CF-788C-1FC0-1F07-1C00D5B8946F}"/>
                    </a:ext>
                  </a:extLst>
                </p14:cNvPr>
                <p14:cNvContentPartPr/>
                <p14:nvPr/>
              </p14:nvContentPartPr>
              <p14:xfrm>
                <a:off x="7453218" y="5648026"/>
                <a:ext cx="188280" cy="161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4CF95CF-788C-1FC0-1F07-1C00D5B894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44578" y="5639386"/>
                  <a:ext cx="2059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C43D77A-8FF6-6C7D-20AF-FA2776AD9EEA}"/>
              </a:ext>
            </a:extLst>
          </p:cNvPr>
          <p:cNvGrpSpPr/>
          <p:nvPr/>
        </p:nvGrpSpPr>
        <p:grpSpPr>
          <a:xfrm>
            <a:off x="2730738" y="6054466"/>
            <a:ext cx="3511080" cy="409680"/>
            <a:chOff x="2730738" y="6054466"/>
            <a:chExt cx="35110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C88E46F-AAA2-6969-2021-DCBB760EF59C}"/>
                    </a:ext>
                  </a:extLst>
                </p14:cNvPr>
                <p14:cNvContentPartPr/>
                <p14:nvPr/>
              </p14:nvContentPartPr>
              <p14:xfrm>
                <a:off x="2730738" y="6054466"/>
                <a:ext cx="1183320" cy="40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C88E46F-AAA2-6969-2021-DCBB760EF59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21738" y="6045826"/>
                  <a:ext cx="1200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104351-CC4A-519D-E670-A001578D8017}"/>
                    </a:ext>
                  </a:extLst>
                </p14:cNvPr>
                <p14:cNvContentPartPr/>
                <p14:nvPr/>
              </p14:nvContentPartPr>
              <p14:xfrm>
                <a:off x="4145898" y="6218986"/>
                <a:ext cx="719640" cy="130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104351-CC4A-519D-E670-A001578D80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37258" y="6209986"/>
                  <a:ext cx="73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6C4AE92-F508-7D10-81BA-002C94981831}"/>
                    </a:ext>
                  </a:extLst>
                </p14:cNvPr>
                <p14:cNvContentPartPr/>
                <p14:nvPr/>
              </p14:nvContentPartPr>
              <p14:xfrm>
                <a:off x="4973898" y="6197386"/>
                <a:ext cx="60480" cy="1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6C4AE92-F508-7D10-81BA-002C949818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64898" y="6188746"/>
                  <a:ext cx="78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D8DAAC0-5E62-EB5A-22B1-D291B2DB425A}"/>
                    </a:ext>
                  </a:extLst>
                </p14:cNvPr>
                <p14:cNvContentPartPr/>
                <p14:nvPr/>
              </p14:nvContentPartPr>
              <p14:xfrm>
                <a:off x="5019618" y="6287386"/>
                <a:ext cx="2592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D8DAAC0-5E62-EB5A-22B1-D291B2DB42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10618" y="6278386"/>
                  <a:ext cx="43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D56CAC6-AB82-4C11-0580-F59037F95B0B}"/>
                    </a:ext>
                  </a:extLst>
                </p14:cNvPr>
                <p14:cNvContentPartPr/>
                <p14:nvPr/>
              </p14:nvContentPartPr>
              <p14:xfrm>
                <a:off x="5451258" y="6195226"/>
                <a:ext cx="167400" cy="35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D56CAC6-AB82-4C11-0580-F59037F95B0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42258" y="6186586"/>
                  <a:ext cx="185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5069791-96FB-A1FF-24E1-B7EB686A2FB9}"/>
                    </a:ext>
                  </a:extLst>
                </p14:cNvPr>
                <p14:cNvContentPartPr/>
                <p14:nvPr/>
              </p14:nvContentPartPr>
              <p14:xfrm>
                <a:off x="5470698" y="6244906"/>
                <a:ext cx="169200" cy="11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5069791-96FB-A1FF-24E1-B7EB686A2FB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62058" y="6235906"/>
                  <a:ext cx="186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2F9107-E198-45E8-09CB-6C0EF5248359}"/>
                    </a:ext>
                  </a:extLst>
                </p14:cNvPr>
                <p14:cNvContentPartPr/>
                <p14:nvPr/>
              </p14:nvContentPartPr>
              <p14:xfrm>
                <a:off x="5675538" y="6176866"/>
                <a:ext cx="171000" cy="138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2F9107-E198-45E8-09CB-6C0EF52483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66538" y="6167866"/>
                  <a:ext cx="188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1E71205-1D63-58E3-B13B-3A3854A11DC5}"/>
                    </a:ext>
                  </a:extLst>
                </p14:cNvPr>
                <p14:cNvContentPartPr/>
                <p14:nvPr/>
              </p14:nvContentPartPr>
              <p14:xfrm>
                <a:off x="5828898" y="6368746"/>
                <a:ext cx="64440" cy="95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1E71205-1D63-58E3-B13B-3A3854A11D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19898" y="6359746"/>
                  <a:ext cx="82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D2EC60-F08F-7B3D-0CD3-25AF712D6D02}"/>
                    </a:ext>
                  </a:extLst>
                </p14:cNvPr>
                <p14:cNvContentPartPr/>
                <p14:nvPr/>
              </p14:nvContentPartPr>
              <p14:xfrm>
                <a:off x="5216538" y="6095146"/>
                <a:ext cx="173160" cy="257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D2EC60-F08F-7B3D-0CD3-25AF712D6D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07538" y="6086146"/>
                  <a:ext cx="190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84AB5FB-3747-2760-D6CD-C2362F02649E}"/>
                    </a:ext>
                  </a:extLst>
                </p14:cNvPr>
                <p14:cNvContentPartPr/>
                <p14:nvPr/>
              </p14:nvContentPartPr>
              <p14:xfrm>
                <a:off x="5219058" y="6222586"/>
                <a:ext cx="203400" cy="20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84AB5FB-3747-2760-D6CD-C2362F0264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10058" y="6213586"/>
                  <a:ext cx="22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2F4B9E-B1A4-37F5-73CF-C7301E3CA178}"/>
                    </a:ext>
                  </a:extLst>
                </p14:cNvPr>
                <p14:cNvContentPartPr/>
                <p14:nvPr/>
              </p14:nvContentPartPr>
              <p14:xfrm>
                <a:off x="6088098" y="6156706"/>
                <a:ext cx="153720" cy="24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2F4B9E-B1A4-37F5-73CF-C7301E3CA17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79458" y="6148066"/>
                  <a:ext cx="1713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49961DE-3C31-B651-BABE-A2D58890698F}"/>
              </a:ext>
            </a:extLst>
          </p:cNvPr>
          <p:cNvGrpSpPr/>
          <p:nvPr/>
        </p:nvGrpSpPr>
        <p:grpSpPr>
          <a:xfrm>
            <a:off x="7728246" y="5552805"/>
            <a:ext cx="1682280" cy="307440"/>
            <a:chOff x="7728246" y="5552805"/>
            <a:chExt cx="168228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D770A8-EFC5-74C9-6F99-ABE320BB2B5E}"/>
                    </a:ext>
                  </a:extLst>
                </p14:cNvPr>
                <p14:cNvContentPartPr/>
                <p14:nvPr/>
              </p14:nvContentPartPr>
              <p14:xfrm>
                <a:off x="7728246" y="5659005"/>
                <a:ext cx="274680" cy="9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D770A8-EFC5-74C9-6F99-ABE320BB2B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19606" y="5650365"/>
                  <a:ext cx="29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58FB2A5-0DAB-F16E-D8B2-9B14273E49AB}"/>
                    </a:ext>
                  </a:extLst>
                </p14:cNvPr>
                <p14:cNvContentPartPr/>
                <p14:nvPr/>
              </p14:nvContentPartPr>
              <p14:xfrm>
                <a:off x="8071686" y="5633805"/>
                <a:ext cx="67680" cy="226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58FB2A5-0DAB-F16E-D8B2-9B14273E49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63046" y="5624805"/>
                  <a:ext cx="85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7CB8EE-BF2B-AF19-1586-06E3A2344CA8}"/>
                    </a:ext>
                  </a:extLst>
                </p14:cNvPr>
                <p14:cNvContentPartPr/>
                <p14:nvPr/>
              </p14:nvContentPartPr>
              <p14:xfrm>
                <a:off x="8180406" y="5638125"/>
                <a:ext cx="76320" cy="119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7CB8EE-BF2B-AF19-1586-06E3A2344C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71406" y="5629485"/>
                  <a:ext cx="93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AEFF7A-AA31-12AC-C7FA-DF0D3A70FCEA}"/>
                    </a:ext>
                  </a:extLst>
                </p14:cNvPr>
                <p14:cNvContentPartPr/>
                <p14:nvPr/>
              </p14:nvContentPartPr>
              <p14:xfrm>
                <a:off x="8314686" y="5650005"/>
                <a:ext cx="79560" cy="10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AEFF7A-AA31-12AC-C7FA-DF0D3A70FCE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05686" y="5641005"/>
                  <a:ext cx="9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A8005D4-3CB5-8A11-04C8-7EFC3DAB4575}"/>
                    </a:ext>
                  </a:extLst>
                </p14:cNvPr>
                <p14:cNvContentPartPr/>
                <p14:nvPr/>
              </p14:nvContentPartPr>
              <p14:xfrm>
                <a:off x="8410806" y="5664045"/>
                <a:ext cx="115560" cy="91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A8005D4-3CB5-8A11-04C8-7EFC3DAB45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01806" y="5655045"/>
                  <a:ext cx="133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02D2790-63B7-9C8C-46E1-ACEAB862BD01}"/>
                    </a:ext>
                  </a:extLst>
                </p14:cNvPr>
                <p14:cNvContentPartPr/>
                <p14:nvPr/>
              </p14:nvContentPartPr>
              <p14:xfrm>
                <a:off x="8675766" y="5554245"/>
                <a:ext cx="91080" cy="239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02D2790-63B7-9C8C-46E1-ACEAB862BD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67126" y="5545245"/>
                  <a:ext cx="108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B815327-77C7-C91D-DDD5-B08CDD0CCAC5}"/>
                    </a:ext>
                  </a:extLst>
                </p14:cNvPr>
                <p14:cNvContentPartPr/>
                <p14:nvPr/>
              </p14:nvContentPartPr>
              <p14:xfrm>
                <a:off x="8792406" y="5680965"/>
                <a:ext cx="157320" cy="171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B815327-77C7-C91D-DDD5-B08CDD0CCA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83766" y="5672325"/>
                  <a:ext cx="17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30E147C-7B43-5032-7FA0-6933E3C958B9}"/>
                    </a:ext>
                  </a:extLst>
                </p14:cNvPr>
                <p14:cNvContentPartPr/>
                <p14:nvPr/>
              </p14:nvContentPartPr>
              <p14:xfrm>
                <a:off x="8834886" y="5660085"/>
                <a:ext cx="26640" cy="84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30E147C-7B43-5032-7FA0-6933E3C958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25886" y="5651085"/>
                  <a:ext cx="44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25A95E0-6680-1F13-AA13-DBD1B150DBDB}"/>
                    </a:ext>
                  </a:extLst>
                </p14:cNvPr>
                <p14:cNvContentPartPr/>
                <p14:nvPr/>
              </p14:nvContentPartPr>
              <p14:xfrm>
                <a:off x="8981406" y="5582325"/>
                <a:ext cx="82800" cy="189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25A95E0-6680-1F13-AA13-DBD1B150DB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72406" y="5573685"/>
                  <a:ext cx="10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19A183-DF32-E45E-8B0D-AC164A1AF96B}"/>
                    </a:ext>
                  </a:extLst>
                </p14:cNvPr>
                <p14:cNvContentPartPr/>
                <p14:nvPr/>
              </p14:nvContentPartPr>
              <p14:xfrm>
                <a:off x="9115686" y="5666565"/>
                <a:ext cx="71280" cy="88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19A183-DF32-E45E-8B0D-AC164A1AF9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06686" y="5657925"/>
                  <a:ext cx="88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B8B5013-8567-5265-7130-6CA25069C6FE}"/>
                    </a:ext>
                  </a:extLst>
                </p14:cNvPr>
                <p14:cNvContentPartPr/>
                <p14:nvPr/>
              </p14:nvContentPartPr>
              <p14:xfrm>
                <a:off x="9222246" y="5670885"/>
                <a:ext cx="21600" cy="106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B8B5013-8567-5265-7130-6CA25069C6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13246" y="5662245"/>
                  <a:ext cx="39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18C298-6BFF-EB64-BF81-D9DD23571A15}"/>
                    </a:ext>
                  </a:extLst>
                </p14:cNvPr>
                <p14:cNvContentPartPr/>
                <p14:nvPr/>
              </p14:nvContentPartPr>
              <p14:xfrm>
                <a:off x="9288126" y="5624445"/>
                <a:ext cx="36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18C298-6BFF-EB64-BF81-D9DD23571A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79486" y="561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B8999A-07E7-9220-C153-5822405280D2}"/>
                    </a:ext>
                  </a:extLst>
                </p14:cNvPr>
                <p14:cNvContentPartPr/>
                <p14:nvPr/>
              </p14:nvContentPartPr>
              <p14:xfrm>
                <a:off x="9287046" y="5695725"/>
                <a:ext cx="123480" cy="72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B8999A-07E7-9220-C153-5822405280D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78406" y="5686725"/>
                  <a:ext cx="141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2F81217-F30C-1FE2-EAE5-5C3195739813}"/>
                    </a:ext>
                  </a:extLst>
                </p14:cNvPr>
                <p14:cNvContentPartPr/>
                <p14:nvPr/>
              </p14:nvContentPartPr>
              <p14:xfrm>
                <a:off x="9379926" y="5552805"/>
                <a:ext cx="29160" cy="235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2F81217-F30C-1FE2-EAE5-5C31957398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70926" y="5543805"/>
                  <a:ext cx="4680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B53ABE6-BE14-C08E-9348-4F0D93898A3F}"/>
                  </a:ext>
                </a:extLst>
              </p14:cNvPr>
              <p14:cNvContentPartPr/>
              <p14:nvPr/>
            </p14:nvContentPartPr>
            <p14:xfrm>
              <a:off x="6268806" y="6367125"/>
              <a:ext cx="133200" cy="99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B53ABE6-BE14-C08E-9348-4F0D93898A3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260166" y="6358485"/>
                <a:ext cx="15084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F419804-2FDD-49E0-54ED-908ABA854A9E}"/>
              </a:ext>
            </a:extLst>
          </p:cNvPr>
          <p:cNvGrpSpPr/>
          <p:nvPr/>
        </p:nvGrpSpPr>
        <p:grpSpPr>
          <a:xfrm>
            <a:off x="6486246" y="6085965"/>
            <a:ext cx="1535400" cy="404640"/>
            <a:chOff x="6486246" y="6085965"/>
            <a:chExt cx="15354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DA890E-784C-702B-1DEB-BB3F375DA279}"/>
                    </a:ext>
                  </a:extLst>
                </p14:cNvPr>
                <p14:cNvContentPartPr/>
                <p14:nvPr/>
              </p14:nvContentPartPr>
              <p14:xfrm>
                <a:off x="6486246" y="6085965"/>
                <a:ext cx="605880" cy="354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DA890E-784C-702B-1DEB-BB3F375DA27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77606" y="6077325"/>
                  <a:ext cx="623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0DF513B-93AA-7C24-6772-D1FDD2047A01}"/>
                    </a:ext>
                  </a:extLst>
                </p14:cNvPr>
                <p14:cNvContentPartPr/>
                <p14:nvPr/>
              </p14:nvContentPartPr>
              <p14:xfrm>
                <a:off x="7134966" y="6371085"/>
                <a:ext cx="63360" cy="11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0DF513B-93AA-7C24-6772-D1FDD2047A0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25966" y="6362085"/>
                  <a:ext cx="81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8C8FC88-ACAF-53EF-7680-F1EA6C0ADAE0}"/>
                    </a:ext>
                  </a:extLst>
                </p14:cNvPr>
                <p14:cNvContentPartPr/>
                <p14:nvPr/>
              </p14:nvContentPartPr>
              <p14:xfrm>
                <a:off x="7358526" y="6102525"/>
                <a:ext cx="102960" cy="217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8C8FC88-ACAF-53EF-7680-F1EA6C0ADA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49526" y="6093885"/>
                  <a:ext cx="120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CFB7269-9D1D-FC7F-CDC7-CDA7165D0565}"/>
                    </a:ext>
                  </a:extLst>
                </p14:cNvPr>
                <p14:cNvContentPartPr/>
                <p14:nvPr/>
              </p14:nvContentPartPr>
              <p14:xfrm>
                <a:off x="7515846" y="6331845"/>
                <a:ext cx="65880" cy="78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CFB7269-9D1D-FC7F-CDC7-CDA7165D05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06846" y="6322845"/>
                  <a:ext cx="83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A744A7-76AD-7BF9-6B2F-162A066207B3}"/>
                    </a:ext>
                  </a:extLst>
                </p14:cNvPr>
                <p14:cNvContentPartPr/>
                <p14:nvPr/>
              </p14:nvContentPartPr>
              <p14:xfrm>
                <a:off x="7492806" y="6289005"/>
                <a:ext cx="170640" cy="140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A744A7-76AD-7BF9-6B2F-162A066207B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83806" y="6280365"/>
                  <a:ext cx="188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6D95479-E00E-EC7E-56A2-FE6D4D6E6850}"/>
                    </a:ext>
                  </a:extLst>
                </p14:cNvPr>
                <p14:cNvContentPartPr/>
                <p14:nvPr/>
              </p14:nvContentPartPr>
              <p14:xfrm>
                <a:off x="7700886" y="6176685"/>
                <a:ext cx="152640" cy="17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6D95479-E00E-EC7E-56A2-FE6D4D6E685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1886" y="6168045"/>
                  <a:ext cx="170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164723-E8B2-00D5-9CFD-CF88DB14AADE}"/>
                    </a:ext>
                  </a:extLst>
                </p14:cNvPr>
                <p14:cNvContentPartPr/>
                <p14:nvPr/>
              </p14:nvContentPartPr>
              <p14:xfrm>
                <a:off x="7705206" y="6249045"/>
                <a:ext cx="95400" cy="10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164723-E8B2-00D5-9CFD-CF88DB14AA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96206" y="6240405"/>
                  <a:ext cx="11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7C2BE13-AC22-C787-2EEA-ECC6D29A2723}"/>
                    </a:ext>
                  </a:extLst>
                </p14:cNvPr>
                <p14:cNvContentPartPr/>
                <p14:nvPr/>
              </p14:nvContentPartPr>
              <p14:xfrm>
                <a:off x="7731846" y="6122325"/>
                <a:ext cx="48600" cy="237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7C2BE13-AC22-C787-2EEA-ECC6D29A272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22846" y="6113325"/>
                  <a:ext cx="6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4E9377B-409F-5C29-41E1-86D55A05C066}"/>
                    </a:ext>
                  </a:extLst>
                </p14:cNvPr>
                <p14:cNvContentPartPr/>
                <p14:nvPr/>
              </p14:nvContentPartPr>
              <p14:xfrm>
                <a:off x="7899246" y="6142845"/>
                <a:ext cx="122400" cy="202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4E9377B-409F-5C29-41E1-86D55A05C06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90606" y="6133845"/>
                  <a:ext cx="1400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82C17B5-D957-F2C7-B960-2E72C1D75AD6}"/>
              </a:ext>
            </a:extLst>
          </p:cNvPr>
          <p:cNvGrpSpPr/>
          <p:nvPr/>
        </p:nvGrpSpPr>
        <p:grpSpPr>
          <a:xfrm>
            <a:off x="8143326" y="6333285"/>
            <a:ext cx="1276920" cy="416880"/>
            <a:chOff x="8143326" y="6333285"/>
            <a:chExt cx="12769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CFE6C5-7267-F65B-407E-DC75004FA7A6}"/>
                    </a:ext>
                  </a:extLst>
                </p14:cNvPr>
                <p14:cNvContentPartPr/>
                <p14:nvPr/>
              </p14:nvContentPartPr>
              <p14:xfrm>
                <a:off x="8143326" y="6333285"/>
                <a:ext cx="331200" cy="19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CFE6C5-7267-F65B-407E-DC75004FA7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34686" y="6324285"/>
                  <a:ext cx="348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F4937E-8D17-02C6-338A-1F83292518AC}"/>
                    </a:ext>
                  </a:extLst>
                </p14:cNvPr>
                <p14:cNvContentPartPr/>
                <p14:nvPr/>
              </p14:nvContentPartPr>
              <p14:xfrm>
                <a:off x="8556966" y="6519765"/>
                <a:ext cx="191160" cy="171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F4937E-8D17-02C6-338A-1F83292518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47966" y="6510765"/>
                  <a:ext cx="20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7FED75-9421-A842-E2A2-2EEDDC2240EB}"/>
                    </a:ext>
                  </a:extLst>
                </p14:cNvPr>
                <p14:cNvContentPartPr/>
                <p14:nvPr/>
              </p14:nvContentPartPr>
              <p14:xfrm>
                <a:off x="8823006" y="6551085"/>
                <a:ext cx="18360" cy="112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7FED75-9421-A842-E2A2-2EEDDC2240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14366" y="6542085"/>
                  <a:ext cx="36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B103BA-1396-86A3-B8C2-83685610321D}"/>
                    </a:ext>
                  </a:extLst>
                </p14:cNvPr>
                <p14:cNvContentPartPr/>
                <p14:nvPr/>
              </p14:nvContentPartPr>
              <p14:xfrm>
                <a:off x="8872326" y="6447765"/>
                <a:ext cx="21960" cy="81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B103BA-1396-86A3-B8C2-83685610321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63686" y="6439125"/>
                  <a:ext cx="39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959E3D8-8BF6-DCFD-7028-A778032EDADE}"/>
                    </a:ext>
                  </a:extLst>
                </p14:cNvPr>
                <p14:cNvContentPartPr/>
                <p14:nvPr/>
              </p14:nvContentPartPr>
              <p14:xfrm>
                <a:off x="8915886" y="6591045"/>
                <a:ext cx="93960" cy="146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959E3D8-8BF6-DCFD-7028-A778032EDAD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07246" y="6582045"/>
                  <a:ext cx="11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DD04628-037F-2AA7-FAB8-E2F7A954062D}"/>
                    </a:ext>
                  </a:extLst>
                </p14:cNvPr>
                <p14:cNvContentPartPr/>
                <p14:nvPr/>
              </p14:nvContentPartPr>
              <p14:xfrm>
                <a:off x="8866206" y="6592125"/>
                <a:ext cx="220680" cy="119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DD04628-037F-2AA7-FAB8-E2F7A954062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57206" y="6583485"/>
                  <a:ext cx="238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B7638B4-88B9-B106-83A6-C678B4ED5414}"/>
                    </a:ext>
                  </a:extLst>
                </p14:cNvPr>
                <p14:cNvContentPartPr/>
                <p14:nvPr/>
              </p14:nvContentPartPr>
              <p14:xfrm>
                <a:off x="9059166" y="6591045"/>
                <a:ext cx="138600" cy="155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B7638B4-88B9-B106-83A6-C678B4ED54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50526" y="6582405"/>
                  <a:ext cx="156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1CBD417-CCD2-4939-A6C2-1DE41413BA9D}"/>
                    </a:ext>
                  </a:extLst>
                </p14:cNvPr>
                <p14:cNvContentPartPr/>
                <p14:nvPr/>
              </p14:nvContentPartPr>
              <p14:xfrm>
                <a:off x="9233046" y="6415725"/>
                <a:ext cx="187200" cy="334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1CBD417-CCD2-4939-A6C2-1DE41413BA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24046" y="6407085"/>
                  <a:ext cx="20484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E3CA7BC-57D0-861D-ED38-862B676BA074}"/>
              </a:ext>
            </a:extLst>
          </p:cNvPr>
          <p:cNvGrpSpPr/>
          <p:nvPr/>
        </p:nvGrpSpPr>
        <p:grpSpPr>
          <a:xfrm>
            <a:off x="9872046" y="3234045"/>
            <a:ext cx="1000800" cy="224280"/>
            <a:chOff x="9872046" y="3234045"/>
            <a:chExt cx="100080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C9A005E-1A20-ADC1-A9C2-714295E8D311}"/>
                    </a:ext>
                  </a:extLst>
                </p14:cNvPr>
                <p14:cNvContentPartPr/>
                <p14:nvPr/>
              </p14:nvContentPartPr>
              <p14:xfrm>
                <a:off x="9872046" y="3261405"/>
                <a:ext cx="150840" cy="195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C9A005E-1A20-ADC1-A9C2-714295E8D3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67726" y="3257085"/>
                  <a:ext cx="159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C3FE4A-99F8-D162-BE17-C0110AAE5CC8}"/>
                    </a:ext>
                  </a:extLst>
                </p14:cNvPr>
                <p14:cNvContentPartPr/>
                <p14:nvPr/>
              </p14:nvContentPartPr>
              <p14:xfrm>
                <a:off x="9895446" y="3369765"/>
                <a:ext cx="156960" cy="9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C3FE4A-99F8-D162-BE17-C0110AAE5C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91126" y="3365445"/>
                  <a:ext cx="165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081A23-0607-0143-7FAD-AC419CC1B7A1}"/>
                    </a:ext>
                  </a:extLst>
                </p14:cNvPr>
                <p14:cNvContentPartPr/>
                <p14:nvPr/>
              </p14:nvContentPartPr>
              <p14:xfrm>
                <a:off x="10140606" y="3339885"/>
                <a:ext cx="111600" cy="27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081A23-0607-0143-7FAD-AC419CC1B7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36286" y="3335565"/>
                  <a:ext cx="120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1DD3B4-AAE1-8A74-899C-E8BECB823BA9}"/>
                    </a:ext>
                  </a:extLst>
                </p14:cNvPr>
                <p14:cNvContentPartPr/>
                <p14:nvPr/>
              </p14:nvContentPartPr>
              <p14:xfrm>
                <a:off x="10125486" y="3395685"/>
                <a:ext cx="151200" cy="33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1DD3B4-AAE1-8A74-899C-E8BECB823BA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121166" y="3391365"/>
                  <a:ext cx="159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034023-C8A4-D56C-9D01-1A7F37DA7672}"/>
                    </a:ext>
                  </a:extLst>
                </p14:cNvPr>
                <p14:cNvContentPartPr/>
                <p14:nvPr/>
              </p14:nvContentPartPr>
              <p14:xfrm>
                <a:off x="10359846" y="3299925"/>
                <a:ext cx="18360" cy="114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034023-C8A4-D56C-9D01-1A7F37DA767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55526" y="3295605"/>
                  <a:ext cx="2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EB2F00-4C07-63CF-7606-C6A70F18539F}"/>
                    </a:ext>
                  </a:extLst>
                </p14:cNvPr>
                <p14:cNvContentPartPr/>
                <p14:nvPr/>
              </p14:nvContentPartPr>
              <p14:xfrm>
                <a:off x="10436526" y="3295605"/>
                <a:ext cx="28440" cy="10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EB2F00-4C07-63CF-7606-C6A70F18539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432206" y="3291285"/>
                  <a:ext cx="37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68BBD8-2C6B-86B9-4B0A-D7A566A19C3F}"/>
                    </a:ext>
                  </a:extLst>
                </p14:cNvPr>
                <p14:cNvContentPartPr/>
                <p14:nvPr/>
              </p14:nvContentPartPr>
              <p14:xfrm>
                <a:off x="10335726" y="3269325"/>
                <a:ext cx="215640" cy="58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68BBD8-2C6B-86B9-4B0A-D7A566A19C3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31406" y="3265005"/>
                  <a:ext cx="224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99DFB4-F6C4-62E5-D403-3B4E6F793F59}"/>
                    </a:ext>
                  </a:extLst>
                </p14:cNvPr>
                <p14:cNvContentPartPr/>
                <p14:nvPr/>
              </p14:nvContentPartPr>
              <p14:xfrm>
                <a:off x="10503126" y="3234045"/>
                <a:ext cx="198720" cy="218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99DFB4-F6C4-62E5-D403-3B4E6F793F5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98806" y="3229725"/>
                  <a:ext cx="207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71D39D6-E688-8E20-7368-A92A93E7FCB8}"/>
                    </a:ext>
                  </a:extLst>
                </p14:cNvPr>
                <p14:cNvContentPartPr/>
                <p14:nvPr/>
              </p14:nvContentPartPr>
              <p14:xfrm>
                <a:off x="10667286" y="3337365"/>
                <a:ext cx="205560" cy="120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71D39D6-E688-8E20-7368-A92A93E7FCB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62966" y="3333045"/>
                  <a:ext cx="214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0531A8-B858-9855-3692-9D2D87CE52AB}"/>
              </a:ext>
            </a:extLst>
          </p:cNvPr>
          <p:cNvGrpSpPr/>
          <p:nvPr/>
        </p:nvGrpSpPr>
        <p:grpSpPr>
          <a:xfrm>
            <a:off x="8194806" y="3172845"/>
            <a:ext cx="556560" cy="239400"/>
            <a:chOff x="8194806" y="3172845"/>
            <a:chExt cx="55656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73F14E-20DA-9CBC-2169-FE65AFEC53A1}"/>
                    </a:ext>
                  </a:extLst>
                </p14:cNvPr>
                <p14:cNvContentPartPr/>
                <p14:nvPr/>
              </p14:nvContentPartPr>
              <p14:xfrm>
                <a:off x="8194806" y="3172845"/>
                <a:ext cx="142560" cy="239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73F14E-20DA-9CBC-2169-FE65AFEC53A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90486" y="3168525"/>
                  <a:ext cx="151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588302-ED44-C5A2-3EF3-F2AB01BAF1A3}"/>
                    </a:ext>
                  </a:extLst>
                </p14:cNvPr>
                <p14:cNvContentPartPr/>
                <p14:nvPr/>
              </p14:nvContentPartPr>
              <p14:xfrm>
                <a:off x="8202006" y="3266085"/>
                <a:ext cx="122760" cy="51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588302-ED44-C5A2-3EF3-F2AB01BAF1A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97686" y="3261765"/>
                  <a:ext cx="131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7A728B-FED1-6602-EC78-D6BE0F1ADB6B}"/>
                    </a:ext>
                  </a:extLst>
                </p14:cNvPr>
                <p14:cNvContentPartPr/>
                <p14:nvPr/>
              </p14:nvContentPartPr>
              <p14:xfrm>
                <a:off x="8400726" y="3215325"/>
                <a:ext cx="116280" cy="55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7A728B-FED1-6602-EC78-D6BE0F1ADB6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96406" y="3211005"/>
                  <a:ext cx="124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89D236-A1A6-BCD0-80B9-82ACA62F1547}"/>
                    </a:ext>
                  </a:extLst>
                </p14:cNvPr>
                <p14:cNvContentPartPr/>
                <p14:nvPr/>
              </p14:nvContentPartPr>
              <p14:xfrm>
                <a:off x="8392806" y="3296685"/>
                <a:ext cx="120240" cy="26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89D236-A1A6-BCD0-80B9-82ACA62F15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88486" y="3292365"/>
                  <a:ext cx="128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1171474-38E1-B3A3-AF9D-68B8F5190F78}"/>
                    </a:ext>
                  </a:extLst>
                </p14:cNvPr>
                <p14:cNvContentPartPr/>
                <p14:nvPr/>
              </p14:nvContentPartPr>
              <p14:xfrm>
                <a:off x="8568486" y="3192645"/>
                <a:ext cx="182880" cy="180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1171474-38E1-B3A3-AF9D-68B8F5190F7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64166" y="3188325"/>
                  <a:ext cx="19152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009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B79F7-9E7F-405C-589C-109083A4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19" y="118346"/>
            <a:ext cx="4583872" cy="6739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D4434-E047-B294-1F1E-456823FD84E7}"/>
              </a:ext>
            </a:extLst>
          </p:cNvPr>
          <p:cNvSpPr txBox="1"/>
          <p:nvPr/>
        </p:nvSpPr>
        <p:spPr>
          <a:xfrm>
            <a:off x="145409" y="71853"/>
            <a:ext cx="60946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4.22 </a:t>
            </a:r>
            <a:r>
              <a:rPr lang="en-US" sz="1800" b="0" i="0" u="none" strike="noStrike" baseline="0" dirty="0">
                <a:latin typeface="KymlsnVppgvcBcpdgpAdvP6975"/>
              </a:rPr>
              <a:t>Experimental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verification of the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Trivelpiece –Gould curves,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showing the existence of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backward waves; that is,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waves whose group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velocity, as indicated by the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slope of the dispersion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curve, is opposite in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direction to the phase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velocity. [From Trivelpiece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and Gould, </a:t>
            </a:r>
            <a:r>
              <a:rPr lang="en-US" sz="1800" b="0" i="0" u="none" strike="noStrike" baseline="0" dirty="0">
                <a:latin typeface="RgtltvVwghtkGhhdmxAdvP696A"/>
              </a:rPr>
              <a:t>loc. cit</a:t>
            </a:r>
            <a:r>
              <a:rPr lang="en-US" sz="1800" b="0" i="0" u="none" strike="noStrike" baseline="0" dirty="0">
                <a:latin typeface="KymlsnVppgvcBcpdgpAdvP6975"/>
              </a:rPr>
              <a:t>.]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E14389-BF06-CEE2-AB2A-66867C47475F}"/>
                  </a:ext>
                </a:extLst>
              </p14:cNvPr>
              <p14:cNvContentPartPr/>
              <p14:nvPr/>
            </p14:nvContentPartPr>
            <p14:xfrm>
              <a:off x="275886" y="1315245"/>
              <a:ext cx="1555200" cy="81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E14389-BF06-CEE2-AB2A-66867C4747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86" y="1171245"/>
                <a:ext cx="169884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9FA12-9CC4-6DF4-1146-ABC49199113D}"/>
              </a:ext>
            </a:extLst>
          </p:cNvPr>
          <p:cNvGrpSpPr/>
          <p:nvPr/>
        </p:nvGrpSpPr>
        <p:grpSpPr>
          <a:xfrm>
            <a:off x="3633606" y="467085"/>
            <a:ext cx="1549080" cy="637200"/>
            <a:chOff x="3633606" y="467085"/>
            <a:chExt cx="154908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7E9617-16EA-8A54-9FCB-57644C24E364}"/>
                    </a:ext>
                  </a:extLst>
                </p14:cNvPr>
                <p14:cNvContentPartPr/>
                <p14:nvPr/>
              </p14:nvContentPartPr>
              <p14:xfrm>
                <a:off x="3633606" y="608205"/>
                <a:ext cx="351360" cy="24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7E9617-16EA-8A54-9FCB-57644C24E3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24966" y="599205"/>
                  <a:ext cx="369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B91991-34EC-6F9E-303C-0B560A27DD3C}"/>
                    </a:ext>
                  </a:extLst>
                </p14:cNvPr>
                <p14:cNvContentPartPr/>
                <p14:nvPr/>
              </p14:nvContentPartPr>
              <p14:xfrm>
                <a:off x="3959046" y="794325"/>
                <a:ext cx="155160" cy="12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B91991-34EC-6F9E-303C-0B560A27DD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50046" y="785685"/>
                  <a:ext cx="17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B738E6-3F86-F2FB-45D6-9F0664EF7150}"/>
                    </a:ext>
                  </a:extLst>
                </p14:cNvPr>
                <p14:cNvContentPartPr/>
                <p14:nvPr/>
              </p14:nvContentPartPr>
              <p14:xfrm>
                <a:off x="4038966" y="717285"/>
                <a:ext cx="13680" cy="238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B738E6-3F86-F2FB-45D6-9F0664EF71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30326" y="708645"/>
                  <a:ext cx="3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7BCE16-4530-473A-F21E-C5FAC33C66BC}"/>
                    </a:ext>
                  </a:extLst>
                </p14:cNvPr>
                <p14:cNvContentPartPr/>
                <p14:nvPr/>
              </p14:nvContentPartPr>
              <p14:xfrm>
                <a:off x="4288806" y="591645"/>
                <a:ext cx="236160" cy="1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7BCE16-4530-473A-F21E-C5FAC33C66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9806" y="583005"/>
                  <a:ext cx="253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E4CCDA-6616-9E27-B24F-4A5706AFDFDC}"/>
                    </a:ext>
                  </a:extLst>
                </p14:cNvPr>
                <p14:cNvContentPartPr/>
                <p14:nvPr/>
              </p14:nvContentPartPr>
              <p14:xfrm>
                <a:off x="4341726" y="660045"/>
                <a:ext cx="19872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E4CCDA-6616-9E27-B24F-4A5706AFDF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32726" y="65140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4B4C0E-5423-CE97-2912-112D05EE5F33}"/>
                    </a:ext>
                  </a:extLst>
                </p14:cNvPr>
                <p14:cNvContentPartPr/>
                <p14:nvPr/>
              </p14:nvContentPartPr>
              <p14:xfrm>
                <a:off x="4788846" y="467085"/>
                <a:ext cx="250200" cy="158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4B4C0E-5423-CE97-2912-112D05EE5F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79846" y="458085"/>
                  <a:ext cx="267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B0DED0-86C2-6C86-8ED8-56DC634753AA}"/>
                    </a:ext>
                  </a:extLst>
                </p14:cNvPr>
                <p14:cNvContentPartPr/>
                <p14:nvPr/>
              </p14:nvContentPartPr>
              <p14:xfrm>
                <a:off x="4778406" y="734565"/>
                <a:ext cx="404280" cy="2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B0DED0-86C2-6C86-8ED8-56DC634753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69766" y="725925"/>
                  <a:ext cx="421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8A3AC5-ACD3-534A-EA81-DD14F9A2F955}"/>
                    </a:ext>
                  </a:extLst>
                </p14:cNvPr>
                <p14:cNvContentPartPr/>
                <p14:nvPr/>
              </p14:nvContentPartPr>
              <p14:xfrm>
                <a:off x="4920966" y="846525"/>
                <a:ext cx="166320" cy="25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8A3AC5-ACD3-534A-EA81-DD14F9A2F9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1966" y="837525"/>
                  <a:ext cx="1839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9B4E11-B656-CD69-5DE9-1EDE8836D260}"/>
              </a:ext>
            </a:extLst>
          </p:cNvPr>
          <p:cNvGrpSpPr/>
          <p:nvPr/>
        </p:nvGrpSpPr>
        <p:grpSpPr>
          <a:xfrm>
            <a:off x="5517846" y="535485"/>
            <a:ext cx="478800" cy="254160"/>
            <a:chOff x="5517846" y="535485"/>
            <a:chExt cx="47880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6108F9-A0B7-2545-B48F-B7E3F69CC3DA}"/>
                    </a:ext>
                  </a:extLst>
                </p14:cNvPr>
                <p14:cNvContentPartPr/>
                <p14:nvPr/>
              </p14:nvContentPartPr>
              <p14:xfrm>
                <a:off x="5517846" y="608565"/>
                <a:ext cx="166320" cy="17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6108F9-A0B7-2545-B48F-B7E3F69CC3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08846" y="599565"/>
                  <a:ext cx="18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A71719-59BF-EEB9-FAAC-9633D82F4D49}"/>
                    </a:ext>
                  </a:extLst>
                </p14:cNvPr>
                <p14:cNvContentPartPr/>
                <p14:nvPr/>
              </p14:nvContentPartPr>
              <p14:xfrm>
                <a:off x="5773446" y="535485"/>
                <a:ext cx="223200" cy="25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A71719-59BF-EEB9-FAAC-9633D82F4D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64806" y="526845"/>
                  <a:ext cx="2408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0D6D97-0C2C-6F85-E9CA-F89F2A882BD2}"/>
              </a:ext>
            </a:extLst>
          </p:cNvPr>
          <p:cNvGrpSpPr/>
          <p:nvPr/>
        </p:nvGrpSpPr>
        <p:grpSpPr>
          <a:xfrm>
            <a:off x="3955806" y="1476885"/>
            <a:ext cx="693000" cy="346680"/>
            <a:chOff x="3955806" y="1476885"/>
            <a:chExt cx="6930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E1635D-B422-64D8-FC1C-C4B18403C3CA}"/>
                    </a:ext>
                  </a:extLst>
                </p14:cNvPr>
                <p14:cNvContentPartPr/>
                <p14:nvPr/>
              </p14:nvContentPartPr>
              <p14:xfrm>
                <a:off x="3955806" y="1476885"/>
                <a:ext cx="653760" cy="346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E1635D-B422-64D8-FC1C-C4B18403C3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46806" y="1468245"/>
                  <a:ext cx="671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5FDC99-8E6B-66E5-3B55-B17C49BA3C70}"/>
                    </a:ext>
                  </a:extLst>
                </p14:cNvPr>
                <p14:cNvContentPartPr/>
                <p14:nvPr/>
              </p14:nvContentPartPr>
              <p14:xfrm>
                <a:off x="4453326" y="1582365"/>
                <a:ext cx="19548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5FDC99-8E6B-66E5-3B55-B17C49BA3C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44686" y="1573365"/>
                  <a:ext cx="2131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06CB98-B7D9-D899-2DB4-0227E9C4C44B}"/>
              </a:ext>
            </a:extLst>
          </p:cNvPr>
          <p:cNvGrpSpPr/>
          <p:nvPr/>
        </p:nvGrpSpPr>
        <p:grpSpPr>
          <a:xfrm>
            <a:off x="3916566" y="1996005"/>
            <a:ext cx="2629800" cy="876600"/>
            <a:chOff x="3916566" y="1996005"/>
            <a:chExt cx="262980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10C7DF-E715-1C50-9CBF-35D41553A45A}"/>
                    </a:ext>
                  </a:extLst>
                </p14:cNvPr>
                <p14:cNvContentPartPr/>
                <p14:nvPr/>
              </p14:nvContentPartPr>
              <p14:xfrm>
                <a:off x="3916566" y="2302005"/>
                <a:ext cx="414720" cy="27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10C7DF-E715-1C50-9CBF-35D41553A4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07926" y="2293365"/>
                  <a:ext cx="432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EB89A6-5B04-9252-1508-21A17D3C6AB4}"/>
                    </a:ext>
                  </a:extLst>
                </p14:cNvPr>
                <p14:cNvContentPartPr/>
                <p14:nvPr/>
              </p14:nvContentPartPr>
              <p14:xfrm>
                <a:off x="4254606" y="2556885"/>
                <a:ext cx="201240" cy="315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EB89A6-5B04-9252-1508-21A17D3C6A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45966" y="2547885"/>
                  <a:ext cx="2188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E64207-998F-243B-F042-67A66CBB3804}"/>
                    </a:ext>
                  </a:extLst>
                </p14:cNvPr>
                <p14:cNvContentPartPr/>
                <p14:nvPr/>
              </p14:nvContentPartPr>
              <p14:xfrm>
                <a:off x="4611006" y="2317125"/>
                <a:ext cx="204840" cy="1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E64207-998F-243B-F042-67A66CBB38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02006" y="2308125"/>
                  <a:ext cx="222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0773F1-7A1C-C7BF-C256-43AF3A9D261E}"/>
                    </a:ext>
                  </a:extLst>
                </p14:cNvPr>
                <p14:cNvContentPartPr/>
                <p14:nvPr/>
              </p14:nvContentPartPr>
              <p14:xfrm>
                <a:off x="4611006" y="2420805"/>
                <a:ext cx="208440" cy="3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0773F1-7A1C-C7BF-C256-43AF3A9D26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02006" y="2412165"/>
                  <a:ext cx="22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23022F-0508-91A6-EAB4-9ECECB90CBC4}"/>
                    </a:ext>
                  </a:extLst>
                </p14:cNvPr>
                <p14:cNvContentPartPr/>
                <p14:nvPr/>
              </p14:nvContentPartPr>
              <p14:xfrm>
                <a:off x="5039406" y="1996005"/>
                <a:ext cx="198720" cy="32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23022F-0508-91A6-EAB4-9ECECB90CB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30406" y="1987005"/>
                  <a:ext cx="2163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1542AD-7C9C-122C-F9FD-F5AEB2D173BB}"/>
                    </a:ext>
                  </a:extLst>
                </p14:cNvPr>
                <p14:cNvContentPartPr/>
                <p14:nvPr/>
              </p14:nvContentPartPr>
              <p14:xfrm>
                <a:off x="5368806" y="2107605"/>
                <a:ext cx="249840" cy="15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1542AD-7C9C-122C-F9FD-F5AEB2D173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60166" y="2098965"/>
                  <a:ext cx="267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C53282-3EAF-15E9-FCBB-93E3B850BA81}"/>
                    </a:ext>
                  </a:extLst>
                </p14:cNvPr>
                <p14:cNvContentPartPr/>
                <p14:nvPr/>
              </p14:nvContentPartPr>
              <p14:xfrm>
                <a:off x="5094126" y="2370765"/>
                <a:ext cx="525960" cy="5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C53282-3EAF-15E9-FCBB-93E3B850BA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85126" y="2362125"/>
                  <a:ext cx="543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F41055-DD6A-3F85-C292-EA7D00654ECE}"/>
                    </a:ext>
                  </a:extLst>
                </p14:cNvPr>
                <p14:cNvContentPartPr/>
                <p14:nvPr/>
              </p14:nvContentPartPr>
              <p14:xfrm>
                <a:off x="5171526" y="2450685"/>
                <a:ext cx="182520" cy="32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F41055-DD6A-3F85-C292-EA7D00654E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62526" y="2442045"/>
                  <a:ext cx="200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417113-67D2-CACB-4AE6-DC3D1495D7F6}"/>
                    </a:ext>
                  </a:extLst>
                </p14:cNvPr>
                <p14:cNvContentPartPr/>
                <p14:nvPr/>
              </p14:nvContentPartPr>
              <p14:xfrm>
                <a:off x="5457366" y="2443845"/>
                <a:ext cx="222840" cy="30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417113-67D2-CACB-4AE6-DC3D1495D7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48726" y="2435205"/>
                  <a:ext cx="240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D27F89-865A-8279-76C1-A6FF8A53C783}"/>
                    </a:ext>
                  </a:extLst>
                </p14:cNvPr>
                <p14:cNvContentPartPr/>
                <p14:nvPr/>
              </p14:nvContentPartPr>
              <p14:xfrm>
                <a:off x="5955966" y="2240085"/>
                <a:ext cx="236160" cy="25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D27F89-865A-8279-76C1-A6FF8A53C7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47326" y="2231445"/>
                  <a:ext cx="253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783442-E977-3235-5152-DC057D36E3FF}"/>
                    </a:ext>
                  </a:extLst>
                </p14:cNvPr>
                <p14:cNvContentPartPr/>
                <p14:nvPr/>
              </p14:nvContentPartPr>
              <p14:xfrm>
                <a:off x="6294366" y="2224965"/>
                <a:ext cx="252000" cy="265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783442-E977-3235-5152-DC057D36E3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85366" y="2215965"/>
                  <a:ext cx="26964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7040927-5037-41A7-515A-8F11A48501E9}"/>
                  </a:ext>
                </a:extLst>
              </p14:cNvPr>
              <p14:cNvContentPartPr/>
              <p14:nvPr/>
            </p14:nvContentPartPr>
            <p14:xfrm>
              <a:off x="8462646" y="1749405"/>
              <a:ext cx="925560" cy="292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7040927-5037-41A7-515A-8F11A48501E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90646" y="1605765"/>
                <a:ext cx="1069200" cy="5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85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FBCEAE5-3449-EA55-99C1-F45206248852}"/>
              </a:ext>
            </a:extLst>
          </p:cNvPr>
          <p:cNvGrpSpPr/>
          <p:nvPr/>
        </p:nvGrpSpPr>
        <p:grpSpPr>
          <a:xfrm>
            <a:off x="473886" y="171165"/>
            <a:ext cx="2115720" cy="554400"/>
            <a:chOff x="473886" y="171165"/>
            <a:chExt cx="21157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1DDC178-0286-3981-1D44-21C464B36F07}"/>
                    </a:ext>
                  </a:extLst>
                </p14:cNvPr>
                <p14:cNvContentPartPr/>
                <p14:nvPr/>
              </p14:nvContentPartPr>
              <p14:xfrm>
                <a:off x="473886" y="297165"/>
                <a:ext cx="95328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1DDC178-0286-3981-1D44-21C464B36F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246" y="288165"/>
                  <a:ext cx="970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BEFDBD3-4B45-3401-B453-7C8C171BE4FA}"/>
                    </a:ext>
                  </a:extLst>
                </p14:cNvPr>
                <p14:cNvContentPartPr/>
                <p14:nvPr/>
              </p14:nvContentPartPr>
              <p14:xfrm>
                <a:off x="1686366" y="171165"/>
                <a:ext cx="903240" cy="554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BEFDBD3-4B45-3401-B453-7C8C171BE4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726" y="162165"/>
                  <a:ext cx="9208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F7E7FB-E12D-4853-CF27-3BFC2F88926F}"/>
                    </a:ext>
                  </a:extLst>
                </p14:cNvPr>
                <p14:cNvContentPartPr/>
                <p14:nvPr/>
              </p14:nvContentPartPr>
              <p14:xfrm>
                <a:off x="1695006" y="317325"/>
                <a:ext cx="329760" cy="3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F7E7FB-E12D-4853-CF27-3BFC2F8892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6366" y="308325"/>
                  <a:ext cx="3474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C2BAFC-622E-A8A0-0505-E2844D3E49AD}"/>
                  </a:ext>
                </a:extLst>
              </p14:cNvPr>
              <p14:cNvContentPartPr/>
              <p14:nvPr/>
            </p14:nvContentPartPr>
            <p14:xfrm>
              <a:off x="2857086" y="169365"/>
              <a:ext cx="321840" cy="59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C2BAFC-622E-A8A0-0505-E2844D3E49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8446" y="160365"/>
                <a:ext cx="339480" cy="61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F832F35-CE4B-594D-1A05-A758119FD301}"/>
              </a:ext>
            </a:extLst>
          </p:cNvPr>
          <p:cNvGrpSpPr/>
          <p:nvPr/>
        </p:nvGrpSpPr>
        <p:grpSpPr>
          <a:xfrm>
            <a:off x="3353166" y="305085"/>
            <a:ext cx="2023920" cy="255240"/>
            <a:chOff x="3353166" y="305085"/>
            <a:chExt cx="202392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ABAA1C-15A7-EFA1-63A5-E6CACB513BB1}"/>
                    </a:ext>
                  </a:extLst>
                </p14:cNvPr>
                <p14:cNvContentPartPr/>
                <p14:nvPr/>
              </p14:nvContentPartPr>
              <p14:xfrm>
                <a:off x="3353166" y="305085"/>
                <a:ext cx="1198800" cy="22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ABAA1C-15A7-EFA1-63A5-E6CACB513B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44166" y="296085"/>
                  <a:ext cx="1216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45E9BA-C1DE-1260-B61C-C5F5BBD8C801}"/>
                    </a:ext>
                  </a:extLst>
                </p14:cNvPr>
                <p14:cNvContentPartPr/>
                <p14:nvPr/>
              </p14:nvContentPartPr>
              <p14:xfrm>
                <a:off x="4725846" y="350805"/>
                <a:ext cx="651240" cy="20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45E9BA-C1DE-1260-B61C-C5F5BBD8C8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17206" y="342165"/>
                  <a:ext cx="6688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670A99-AAD2-7220-DD97-9F078FE1FFF0}"/>
              </a:ext>
            </a:extLst>
          </p:cNvPr>
          <p:cNvGrpSpPr/>
          <p:nvPr/>
        </p:nvGrpSpPr>
        <p:grpSpPr>
          <a:xfrm>
            <a:off x="5526126" y="64965"/>
            <a:ext cx="1526040" cy="651600"/>
            <a:chOff x="5526126" y="64965"/>
            <a:chExt cx="152604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140759-B86E-50CD-9595-944AC7EC6EE6}"/>
                    </a:ext>
                  </a:extLst>
                </p14:cNvPr>
                <p14:cNvContentPartPr/>
                <p14:nvPr/>
              </p14:nvContentPartPr>
              <p14:xfrm>
                <a:off x="5526126" y="64965"/>
                <a:ext cx="1526040" cy="65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140759-B86E-50CD-9595-944AC7EC6E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7486" y="56325"/>
                  <a:ext cx="154368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82E651-D49D-65CC-A562-51D6A10340E6}"/>
                    </a:ext>
                  </a:extLst>
                </p14:cNvPr>
                <p14:cNvContentPartPr/>
                <p14:nvPr/>
              </p14:nvContentPartPr>
              <p14:xfrm>
                <a:off x="6359166" y="240645"/>
                <a:ext cx="31680" cy="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82E651-D49D-65CC-A562-51D6A10340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50526" y="231645"/>
                  <a:ext cx="493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C59914-87BB-38D1-FC28-5BF031074BC4}"/>
                  </a:ext>
                </a:extLst>
              </p14:cNvPr>
              <p14:cNvContentPartPr/>
              <p14:nvPr/>
            </p14:nvContentPartPr>
            <p14:xfrm>
              <a:off x="7321086" y="119685"/>
              <a:ext cx="777960" cy="40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C59914-87BB-38D1-FC28-5BF031074B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12086" y="110685"/>
                <a:ext cx="79560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C4D315B-3BA4-8BB9-7AC3-CAA2C9AEDA73}"/>
              </a:ext>
            </a:extLst>
          </p:cNvPr>
          <p:cNvGrpSpPr/>
          <p:nvPr/>
        </p:nvGrpSpPr>
        <p:grpSpPr>
          <a:xfrm>
            <a:off x="8284806" y="74325"/>
            <a:ext cx="3371760" cy="620280"/>
            <a:chOff x="8284806" y="74325"/>
            <a:chExt cx="33717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220179-59A2-CEB7-91A2-96EF263D7533}"/>
                    </a:ext>
                  </a:extLst>
                </p14:cNvPr>
                <p14:cNvContentPartPr/>
                <p14:nvPr/>
              </p14:nvContentPartPr>
              <p14:xfrm>
                <a:off x="8284806" y="74325"/>
                <a:ext cx="816120" cy="49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220179-59A2-CEB7-91A2-96EF263D75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76166" y="65685"/>
                  <a:ext cx="833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E09EC0-F9DE-612D-98F1-1FE012CBB709}"/>
                    </a:ext>
                  </a:extLst>
                </p14:cNvPr>
                <p14:cNvContentPartPr/>
                <p14:nvPr/>
              </p14:nvContentPartPr>
              <p14:xfrm>
                <a:off x="8313966" y="282765"/>
                <a:ext cx="226080" cy="7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E09EC0-F9DE-612D-98F1-1FE012CBB7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04966" y="273765"/>
                  <a:ext cx="243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248445-D927-1CC0-02EC-D795DBCDBED5}"/>
                    </a:ext>
                  </a:extLst>
                </p14:cNvPr>
                <p14:cNvContentPartPr/>
                <p14:nvPr/>
              </p14:nvContentPartPr>
              <p14:xfrm>
                <a:off x="9144486" y="185565"/>
                <a:ext cx="24120" cy="11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248445-D927-1CC0-02EC-D795DBCDBE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35846" y="176565"/>
                  <a:ext cx="41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9B2BB2-78ED-723C-54AE-3B26DD9CE734}"/>
                    </a:ext>
                  </a:extLst>
                </p14:cNvPr>
                <p14:cNvContentPartPr/>
                <p14:nvPr/>
              </p14:nvContentPartPr>
              <p14:xfrm>
                <a:off x="9172206" y="340725"/>
                <a:ext cx="272160" cy="240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9B2BB2-78ED-723C-54AE-3B26DD9CE7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63206" y="332085"/>
                  <a:ext cx="289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829F83-57C8-1229-FE8B-2E2CC6F89FD9}"/>
                    </a:ext>
                  </a:extLst>
                </p14:cNvPr>
                <p14:cNvContentPartPr/>
                <p14:nvPr/>
              </p14:nvContentPartPr>
              <p14:xfrm>
                <a:off x="9714726" y="391125"/>
                <a:ext cx="311400" cy="179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829F83-57C8-1229-FE8B-2E2CC6F89F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05726" y="382125"/>
                  <a:ext cx="329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B57B23-1D35-A9D8-1C65-968C5FB134D3}"/>
                    </a:ext>
                  </a:extLst>
                </p14:cNvPr>
                <p14:cNvContentPartPr/>
                <p14:nvPr/>
              </p14:nvContentPartPr>
              <p14:xfrm>
                <a:off x="10283886" y="203205"/>
                <a:ext cx="184680" cy="334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B57B23-1D35-A9D8-1C65-968C5FB134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74886" y="194565"/>
                  <a:ext cx="202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337F32-9F96-3CC9-D673-CAF7342DD14B}"/>
                    </a:ext>
                  </a:extLst>
                </p14:cNvPr>
                <p14:cNvContentPartPr/>
                <p14:nvPr/>
              </p14:nvContentPartPr>
              <p14:xfrm>
                <a:off x="10559286" y="389685"/>
                <a:ext cx="85680" cy="1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337F32-9F96-3CC9-D673-CAF7342DD1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50286" y="380685"/>
                  <a:ext cx="103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557A9D-1C92-D162-74C4-B4D8DF106E0D}"/>
                    </a:ext>
                  </a:extLst>
                </p14:cNvPr>
                <p14:cNvContentPartPr/>
                <p14:nvPr/>
              </p14:nvContentPartPr>
              <p14:xfrm>
                <a:off x="10707966" y="92685"/>
                <a:ext cx="948600" cy="601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557A9D-1C92-D162-74C4-B4D8DF106E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99326" y="84045"/>
                  <a:ext cx="9662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C1E9EF-8BAB-127A-EF68-B24C25B4C687}"/>
                    </a:ext>
                  </a:extLst>
                </p14:cNvPr>
                <p14:cNvContentPartPr/>
                <p14:nvPr/>
              </p14:nvContentPartPr>
              <p14:xfrm>
                <a:off x="11085246" y="189885"/>
                <a:ext cx="63360" cy="4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C1E9EF-8BAB-127A-EF68-B24C25B4C6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76606" y="180885"/>
                  <a:ext cx="810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56C979-98E6-2FD7-6029-5F0C8683D4D7}"/>
              </a:ext>
            </a:extLst>
          </p:cNvPr>
          <p:cNvGrpSpPr/>
          <p:nvPr/>
        </p:nvGrpSpPr>
        <p:grpSpPr>
          <a:xfrm>
            <a:off x="596286" y="863085"/>
            <a:ext cx="2257920" cy="682200"/>
            <a:chOff x="596286" y="863085"/>
            <a:chExt cx="225792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0662AC-0C34-D77A-549C-FC77F394CCD8}"/>
                    </a:ext>
                  </a:extLst>
                </p14:cNvPr>
                <p14:cNvContentPartPr/>
                <p14:nvPr/>
              </p14:nvContentPartPr>
              <p14:xfrm>
                <a:off x="676206" y="1027245"/>
                <a:ext cx="73080" cy="26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0662AC-0C34-D77A-549C-FC77F394CC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7206" y="1018245"/>
                  <a:ext cx="90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BA80F7-6E5A-4923-D65B-80E9D1B2B2E1}"/>
                    </a:ext>
                  </a:extLst>
                </p14:cNvPr>
                <p14:cNvContentPartPr/>
                <p14:nvPr/>
              </p14:nvContentPartPr>
              <p14:xfrm>
                <a:off x="596286" y="1038405"/>
                <a:ext cx="321840" cy="3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BA80F7-6E5A-4923-D65B-80E9D1B2B2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646" y="1029765"/>
                  <a:ext cx="33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7715A1-5A8F-0FA1-CD3C-B9F39E0D38EB}"/>
                    </a:ext>
                  </a:extLst>
                </p14:cNvPr>
                <p14:cNvContentPartPr/>
                <p14:nvPr/>
              </p14:nvContentPartPr>
              <p14:xfrm>
                <a:off x="905166" y="863085"/>
                <a:ext cx="1949040" cy="682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7715A1-5A8F-0FA1-CD3C-B9F39E0D38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6166" y="854085"/>
                  <a:ext cx="196668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74B02A-FF7C-8045-2961-C7A31502E4E2}"/>
                    </a:ext>
                  </a:extLst>
                </p14:cNvPr>
                <p14:cNvContentPartPr/>
                <p14:nvPr/>
              </p14:nvContentPartPr>
              <p14:xfrm>
                <a:off x="1550646" y="117160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74B02A-FF7C-8045-2961-C7A31502E4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2006" y="116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3196AD0-CD4C-C71F-80B6-6A3EAEECECA3}"/>
                  </a:ext>
                </a:extLst>
              </p14:cNvPr>
              <p14:cNvContentPartPr/>
              <p14:nvPr/>
            </p14:nvContentPartPr>
            <p14:xfrm>
              <a:off x="678726" y="1400565"/>
              <a:ext cx="1613520" cy="9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3196AD0-CD4C-C71F-80B6-6A3EAEECEC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9726" y="1391565"/>
                <a:ext cx="1631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33D482-F862-331A-D959-9A92092E5265}"/>
                  </a:ext>
                </a:extLst>
              </p14:cNvPr>
              <p14:cNvContentPartPr/>
              <p14:nvPr/>
            </p14:nvContentPartPr>
            <p14:xfrm>
              <a:off x="745431" y="2023725"/>
              <a:ext cx="163080" cy="41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33D482-F862-331A-D959-9A92092E526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6791" y="2014725"/>
                <a:ext cx="180720" cy="4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1B49CA9-D369-E2FA-D974-833BB9997DFD}"/>
              </a:ext>
            </a:extLst>
          </p:cNvPr>
          <p:cNvGrpSpPr/>
          <p:nvPr/>
        </p:nvGrpSpPr>
        <p:grpSpPr>
          <a:xfrm>
            <a:off x="954951" y="1947765"/>
            <a:ext cx="1956240" cy="524880"/>
            <a:chOff x="954951" y="1947765"/>
            <a:chExt cx="195624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34F103-89D4-0924-DED2-8FE71FA23CDB}"/>
                    </a:ext>
                  </a:extLst>
                </p14:cNvPr>
                <p14:cNvContentPartPr/>
                <p14:nvPr/>
              </p14:nvContentPartPr>
              <p14:xfrm>
                <a:off x="954951" y="1987005"/>
                <a:ext cx="1389960" cy="48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34F103-89D4-0924-DED2-8FE71FA23C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5951" y="1978365"/>
                  <a:ext cx="14076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0E2C34-B98C-9289-FE80-6967F2D2CB3F}"/>
                    </a:ext>
                  </a:extLst>
                </p14:cNvPr>
                <p14:cNvContentPartPr/>
                <p14:nvPr/>
              </p14:nvContentPartPr>
              <p14:xfrm>
                <a:off x="2588271" y="1947765"/>
                <a:ext cx="322920" cy="48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0E2C34-B98C-9289-FE80-6967F2D2CB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79631" y="1938765"/>
                  <a:ext cx="340560" cy="50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34B9DF-38C9-DBB3-6A3E-106F5013315F}"/>
              </a:ext>
            </a:extLst>
          </p:cNvPr>
          <p:cNvGrpSpPr/>
          <p:nvPr/>
        </p:nvGrpSpPr>
        <p:grpSpPr>
          <a:xfrm>
            <a:off x="3149511" y="1896645"/>
            <a:ext cx="2584080" cy="699120"/>
            <a:chOff x="3149511" y="1896645"/>
            <a:chExt cx="258408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109E5A-C329-AC99-836D-562D527B16AC}"/>
                    </a:ext>
                  </a:extLst>
                </p14:cNvPr>
                <p14:cNvContentPartPr/>
                <p14:nvPr/>
              </p14:nvContentPartPr>
              <p14:xfrm>
                <a:off x="3149511" y="1896645"/>
                <a:ext cx="2529360" cy="699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109E5A-C329-AC99-836D-562D527B16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40871" y="1888005"/>
                  <a:ext cx="254700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4CAE64-617E-8AB2-6C29-60E0524FBDD5}"/>
                    </a:ext>
                  </a:extLst>
                </p14:cNvPr>
                <p14:cNvContentPartPr/>
                <p14:nvPr/>
              </p14:nvContentPartPr>
              <p14:xfrm>
                <a:off x="5441271" y="2192565"/>
                <a:ext cx="87480" cy="2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4CAE64-617E-8AB2-6C29-60E0524FBD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32631" y="2183925"/>
                  <a:ext cx="105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635BF5-4A04-92DF-0FD9-4A499F500D8E}"/>
                    </a:ext>
                  </a:extLst>
                </p14:cNvPr>
                <p14:cNvContentPartPr/>
                <p14:nvPr/>
              </p14:nvContentPartPr>
              <p14:xfrm>
                <a:off x="4810911" y="1978725"/>
                <a:ext cx="32400" cy="36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635BF5-4A04-92DF-0FD9-4A499F500D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02271" y="1970085"/>
                  <a:ext cx="50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C7E417D-805E-1CBF-9E17-6193306D221B}"/>
                    </a:ext>
                  </a:extLst>
                </p14:cNvPr>
                <p14:cNvContentPartPr/>
                <p14:nvPr/>
              </p14:nvContentPartPr>
              <p14:xfrm>
                <a:off x="5646831" y="2199405"/>
                <a:ext cx="86760" cy="9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C7E417D-805E-1CBF-9E17-6193306D22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7831" y="2190405"/>
                  <a:ext cx="10440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5F83AE0-DEDA-1A73-D59B-F6D939FC66FF}"/>
                  </a:ext>
                </a:extLst>
              </p14:cNvPr>
              <p14:cNvContentPartPr/>
              <p14:nvPr/>
            </p14:nvContentPartPr>
            <p14:xfrm>
              <a:off x="6896230" y="1490565"/>
              <a:ext cx="177840" cy="392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5F83AE0-DEDA-1A73-D59B-F6D939FC66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87230" y="1481565"/>
                <a:ext cx="195480" cy="40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0D25289-0AA3-AA05-DF53-D9BD795794D6}"/>
              </a:ext>
            </a:extLst>
          </p:cNvPr>
          <p:cNvGrpSpPr/>
          <p:nvPr/>
        </p:nvGrpSpPr>
        <p:grpSpPr>
          <a:xfrm>
            <a:off x="6875646" y="1342800"/>
            <a:ext cx="4519808" cy="1223805"/>
            <a:chOff x="6875646" y="1342800"/>
            <a:chExt cx="4519808" cy="12238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662D56-9A24-C825-9D1D-D883F69664BC}"/>
                    </a:ext>
                  </a:extLst>
                </p14:cNvPr>
                <p14:cNvContentPartPr/>
                <p14:nvPr/>
              </p14:nvContentPartPr>
              <p14:xfrm>
                <a:off x="7100710" y="1360965"/>
                <a:ext cx="1340280" cy="53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662D56-9A24-C825-9D1D-D883F69664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91710" y="1351965"/>
                  <a:ext cx="13579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413892-968C-71B9-B56B-174151BE808E}"/>
                    </a:ext>
                  </a:extLst>
                </p14:cNvPr>
                <p14:cNvContentPartPr/>
                <p14:nvPr/>
              </p14:nvContentPartPr>
              <p14:xfrm>
                <a:off x="8187910" y="162160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413892-968C-71B9-B56B-174151BE80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79270" y="161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73EFF0C-C910-27DE-8A1F-60797133D0DA}"/>
                    </a:ext>
                  </a:extLst>
                </p14:cNvPr>
                <p14:cNvContentPartPr/>
                <p14:nvPr/>
              </p14:nvContentPartPr>
              <p14:xfrm>
                <a:off x="7866070" y="1574085"/>
                <a:ext cx="311040" cy="4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73EFF0C-C910-27DE-8A1F-60797133D0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57070" y="1565445"/>
                  <a:ext cx="328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1149CAB-212B-C424-AC4C-4B2B1DD4D567}"/>
                    </a:ext>
                  </a:extLst>
                </p14:cNvPr>
                <p14:cNvContentPartPr/>
                <p14:nvPr/>
              </p14:nvContentPartPr>
              <p14:xfrm>
                <a:off x="7413190" y="1418565"/>
                <a:ext cx="50400" cy="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1149CAB-212B-C424-AC4C-4B2B1DD4D5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04550" y="1409565"/>
                  <a:ext cx="68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7BF0ED-D18A-F395-6D05-7A76CAEF81A3}"/>
                    </a:ext>
                  </a:extLst>
                </p14:cNvPr>
                <p14:cNvContentPartPr/>
                <p14:nvPr/>
              </p14:nvContentPartPr>
              <p14:xfrm>
                <a:off x="8734030" y="1449885"/>
                <a:ext cx="304920" cy="61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7BF0ED-D18A-F395-6D05-7A76CAEF81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25030" y="1441245"/>
                  <a:ext cx="3225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9E5E78-05F1-2797-71BC-B1D87A969D50}"/>
                    </a:ext>
                  </a:extLst>
                </p14:cNvPr>
                <p14:cNvContentPartPr/>
                <p14:nvPr/>
              </p14:nvContentPartPr>
              <p14:xfrm>
                <a:off x="9274750" y="1450965"/>
                <a:ext cx="178200" cy="390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9E5E78-05F1-2797-71BC-B1D87A969D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65750" y="1441965"/>
                  <a:ext cx="1958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F1B2DA-3714-9930-266C-067F540C6651}"/>
                    </a:ext>
                  </a:extLst>
                </p14:cNvPr>
                <p14:cNvContentPartPr/>
                <p14:nvPr/>
              </p14:nvContentPartPr>
              <p14:xfrm>
                <a:off x="9094390" y="1367805"/>
                <a:ext cx="37008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F1B2DA-3714-9930-266C-067F540C66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85390" y="1359165"/>
                  <a:ext cx="38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2EC9E78-F687-419B-5A8F-AB6197AE22C2}"/>
                    </a:ext>
                  </a:extLst>
                </p14:cNvPr>
                <p14:cNvContentPartPr/>
                <p14:nvPr/>
              </p14:nvContentPartPr>
              <p14:xfrm>
                <a:off x="9762494" y="1342800"/>
                <a:ext cx="1632960" cy="486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2EC9E78-F687-419B-5A8F-AB6197AE22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53494" y="1334160"/>
                  <a:ext cx="16506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B2AC0B-BB90-ED85-A83A-4F512B2ED9A2}"/>
                    </a:ext>
                  </a:extLst>
                </p14:cNvPr>
                <p14:cNvContentPartPr/>
                <p14:nvPr/>
              </p14:nvContentPartPr>
              <p14:xfrm>
                <a:off x="10609934" y="1457640"/>
                <a:ext cx="464760" cy="22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B2AC0B-BB90-ED85-A83A-4F512B2ED9A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0934" y="1448640"/>
                  <a:ext cx="482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AD284B-8CBB-DFC4-37ED-27A95BE19125}"/>
                    </a:ext>
                  </a:extLst>
                </p14:cNvPr>
                <p14:cNvContentPartPr/>
                <p14:nvPr/>
              </p14:nvContentPartPr>
              <p14:xfrm>
                <a:off x="11070014" y="1429560"/>
                <a:ext cx="22680" cy="22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AD284B-8CBB-DFC4-37ED-27A95BE191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61014" y="1420560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EB7F13-A918-D1C0-E0FF-90A7777AF5E6}"/>
                    </a:ext>
                  </a:extLst>
                </p14:cNvPr>
                <p14:cNvContentPartPr/>
                <p14:nvPr/>
              </p14:nvContentPartPr>
              <p14:xfrm>
                <a:off x="6875646" y="2174484"/>
                <a:ext cx="480720" cy="39212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EB7F13-A918-D1C0-E0FF-90A7777AF5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67004" y="2165482"/>
                  <a:ext cx="498364" cy="409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BC85E6-1F6F-9073-977C-90F2BBDAD9AA}"/>
                    </a:ext>
                  </a:extLst>
                </p14:cNvPr>
                <p14:cNvContentPartPr/>
                <p14:nvPr/>
              </p14:nvContentPartPr>
              <p14:xfrm>
                <a:off x="6999893" y="2253739"/>
                <a:ext cx="311828" cy="6091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BC85E6-1F6F-9073-977C-90F2BBDAD9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91251" y="2244781"/>
                  <a:ext cx="329472" cy="784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C7B191-AA70-C42F-4B29-EA843BDFF719}"/>
              </a:ext>
            </a:extLst>
          </p:cNvPr>
          <p:cNvGrpSpPr/>
          <p:nvPr/>
        </p:nvGrpSpPr>
        <p:grpSpPr>
          <a:xfrm>
            <a:off x="7628265" y="2182251"/>
            <a:ext cx="1832040" cy="373680"/>
            <a:chOff x="7628265" y="2182251"/>
            <a:chExt cx="18320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3F792C-7239-15D5-CBC2-88FEA51EB809}"/>
                    </a:ext>
                  </a:extLst>
                </p14:cNvPr>
                <p14:cNvContentPartPr/>
                <p14:nvPr/>
              </p14:nvContentPartPr>
              <p14:xfrm>
                <a:off x="7628265" y="2182251"/>
                <a:ext cx="1832040" cy="37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3F792C-7239-15D5-CBC2-88FEA51EB8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19265" y="2173611"/>
                  <a:ext cx="18496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3B89F4-AD4D-59B2-F022-2120A276BA1D}"/>
                    </a:ext>
                  </a:extLst>
                </p14:cNvPr>
                <p14:cNvContentPartPr/>
                <p14:nvPr/>
              </p14:nvContentPartPr>
              <p14:xfrm>
                <a:off x="8444385" y="2315811"/>
                <a:ext cx="137520" cy="31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3B89F4-AD4D-59B2-F022-2120A276BA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35385" y="2307171"/>
                  <a:ext cx="155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B984E4-217B-B151-7558-9D2CF3A7381B}"/>
                    </a:ext>
                  </a:extLst>
                </p14:cNvPr>
                <p14:cNvContentPartPr/>
                <p14:nvPr/>
              </p14:nvContentPartPr>
              <p14:xfrm>
                <a:off x="8325225" y="2298531"/>
                <a:ext cx="33840" cy="1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B984E4-217B-B151-7558-9D2CF3A738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16585" y="2289531"/>
                  <a:ext cx="51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0E7BC92-A96F-A482-8861-9A6221E44429}"/>
              </a:ext>
            </a:extLst>
          </p:cNvPr>
          <p:cNvGrpSpPr/>
          <p:nvPr/>
        </p:nvGrpSpPr>
        <p:grpSpPr>
          <a:xfrm>
            <a:off x="9816345" y="2164971"/>
            <a:ext cx="325440" cy="394560"/>
            <a:chOff x="9816345" y="2164971"/>
            <a:chExt cx="3254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41E99F8-E296-2908-CA8B-EA9965DAB712}"/>
                    </a:ext>
                  </a:extLst>
                </p14:cNvPr>
                <p14:cNvContentPartPr/>
                <p14:nvPr/>
              </p14:nvContentPartPr>
              <p14:xfrm>
                <a:off x="9816345" y="2164971"/>
                <a:ext cx="196920" cy="29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41E99F8-E296-2908-CA8B-EA9965DAB7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07705" y="2156331"/>
                  <a:ext cx="214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60FC0A-EC29-4853-5BD6-3D9A0EA5B7C4}"/>
                    </a:ext>
                  </a:extLst>
                </p14:cNvPr>
                <p14:cNvContentPartPr/>
                <p14:nvPr/>
              </p14:nvContentPartPr>
              <p14:xfrm>
                <a:off x="10040265" y="2482491"/>
                <a:ext cx="101520" cy="7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60FC0A-EC29-4853-5BD6-3D9A0EA5B7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31625" y="2473491"/>
                  <a:ext cx="11916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62B32D9-CD7C-C960-979E-00A9227D8880}"/>
                  </a:ext>
                </a:extLst>
              </p14:cNvPr>
              <p14:cNvContentPartPr/>
              <p14:nvPr/>
            </p14:nvContentPartPr>
            <p14:xfrm>
              <a:off x="9715545" y="2105211"/>
              <a:ext cx="338760" cy="16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62B32D9-CD7C-C960-979E-00A9227D888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706545" y="2096571"/>
                <a:ext cx="35640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4DA5F7B-DD48-F3DC-7BAE-5FA9B4C7C855}"/>
              </a:ext>
            </a:extLst>
          </p:cNvPr>
          <p:cNvGrpSpPr/>
          <p:nvPr/>
        </p:nvGrpSpPr>
        <p:grpSpPr>
          <a:xfrm>
            <a:off x="667926" y="3569925"/>
            <a:ext cx="2007360" cy="560520"/>
            <a:chOff x="667926" y="3569925"/>
            <a:chExt cx="200736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408107-0580-6793-F077-7A55C1501DA9}"/>
                    </a:ext>
                  </a:extLst>
                </p14:cNvPr>
                <p14:cNvContentPartPr/>
                <p14:nvPr/>
              </p14:nvContentPartPr>
              <p14:xfrm>
                <a:off x="667926" y="3569925"/>
                <a:ext cx="2007360" cy="56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408107-0580-6793-F077-7A55C1501DA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8926" y="3561285"/>
                  <a:ext cx="20250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FA07EC-2213-B66E-12E1-B795912A9EFF}"/>
                    </a:ext>
                  </a:extLst>
                </p14:cNvPr>
                <p14:cNvContentPartPr/>
                <p14:nvPr/>
              </p14:nvContentPartPr>
              <p14:xfrm>
                <a:off x="2136366" y="3761445"/>
                <a:ext cx="28800" cy="3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FA07EC-2213-B66E-12E1-B795912A9E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27366" y="3752445"/>
                  <a:ext cx="46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8EF685-0DC0-C1D0-1ED9-223EA4936267}"/>
                    </a:ext>
                  </a:extLst>
                </p14:cNvPr>
                <p14:cNvContentPartPr/>
                <p14:nvPr/>
              </p14:nvContentPartPr>
              <p14:xfrm>
                <a:off x="1533366" y="3738405"/>
                <a:ext cx="314280" cy="50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8EF685-0DC0-C1D0-1ED9-223EA49362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24366" y="3729765"/>
                  <a:ext cx="331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AB76B2-2BA7-A030-69C8-51BADD9EF5EC}"/>
                    </a:ext>
                  </a:extLst>
                </p14:cNvPr>
                <p14:cNvContentPartPr/>
                <p14:nvPr/>
              </p14:nvContentPartPr>
              <p14:xfrm>
                <a:off x="1427526" y="3637965"/>
                <a:ext cx="3600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AB76B2-2BA7-A030-69C8-51BADD9EF5E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18526" y="3629325"/>
                  <a:ext cx="536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6FAA4C2-DE37-417B-C82E-F4FAB0E1C973}"/>
                  </a:ext>
                </a:extLst>
              </p14:cNvPr>
              <p14:cNvContentPartPr/>
              <p14:nvPr/>
            </p14:nvContentPartPr>
            <p14:xfrm>
              <a:off x="2924406" y="3543285"/>
              <a:ext cx="328320" cy="416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6FAA4C2-DE37-417B-C82E-F4FAB0E1C97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15406" y="3534285"/>
                <a:ext cx="345960" cy="43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4A7A631-20B0-9C81-ED69-B9268C2F8929}"/>
              </a:ext>
            </a:extLst>
          </p:cNvPr>
          <p:cNvGrpSpPr/>
          <p:nvPr/>
        </p:nvGrpSpPr>
        <p:grpSpPr>
          <a:xfrm>
            <a:off x="3329766" y="3544005"/>
            <a:ext cx="2021040" cy="441360"/>
            <a:chOff x="3329766" y="3544005"/>
            <a:chExt cx="20210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44A9E4-7E28-44F4-6469-A1FA5EC49EF3}"/>
                    </a:ext>
                  </a:extLst>
                </p14:cNvPr>
                <p14:cNvContentPartPr/>
                <p14:nvPr/>
              </p14:nvContentPartPr>
              <p14:xfrm>
                <a:off x="3462966" y="3544005"/>
                <a:ext cx="1887840" cy="44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44A9E4-7E28-44F4-6469-A1FA5EC49E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54326" y="3535005"/>
                  <a:ext cx="19054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E194A3-C9F4-EDBC-DAFF-98437A786FA9}"/>
                    </a:ext>
                  </a:extLst>
                </p14:cNvPr>
                <p14:cNvContentPartPr/>
                <p14:nvPr/>
              </p14:nvContentPartPr>
              <p14:xfrm>
                <a:off x="3329766" y="3651285"/>
                <a:ext cx="470160" cy="3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E194A3-C9F4-EDBC-DAFF-98437A786F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20766" y="3642285"/>
                  <a:ext cx="4878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9A300F-F311-1227-A14A-27A0135C20C9}"/>
              </a:ext>
            </a:extLst>
          </p:cNvPr>
          <p:cNvGrpSpPr/>
          <p:nvPr/>
        </p:nvGrpSpPr>
        <p:grpSpPr>
          <a:xfrm>
            <a:off x="6968770" y="3298845"/>
            <a:ext cx="1654200" cy="474480"/>
            <a:chOff x="6968770" y="3298845"/>
            <a:chExt cx="16542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CBEF95-BB19-42BA-4B0C-1A723AE55A99}"/>
                    </a:ext>
                  </a:extLst>
                </p14:cNvPr>
                <p14:cNvContentPartPr/>
                <p14:nvPr/>
              </p14:nvContentPartPr>
              <p14:xfrm>
                <a:off x="6968770" y="3317565"/>
                <a:ext cx="210600" cy="45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CBEF95-BB19-42BA-4B0C-1A723AE55A9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60130" y="3308925"/>
                  <a:ext cx="228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8418ED-E0C6-F781-ADF8-60044D756456}"/>
                    </a:ext>
                  </a:extLst>
                </p14:cNvPr>
                <p14:cNvContentPartPr/>
                <p14:nvPr/>
              </p14:nvContentPartPr>
              <p14:xfrm>
                <a:off x="7179730" y="3301365"/>
                <a:ext cx="1443240" cy="47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8418ED-E0C6-F781-ADF8-60044D7564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1090" y="3292725"/>
                  <a:ext cx="14608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FB7F2B-F1C9-9736-A9BC-10AC867199BB}"/>
                    </a:ext>
                  </a:extLst>
                </p14:cNvPr>
                <p14:cNvContentPartPr/>
                <p14:nvPr/>
              </p14:nvContentPartPr>
              <p14:xfrm>
                <a:off x="8225170" y="3509085"/>
                <a:ext cx="28800" cy="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FB7F2B-F1C9-9736-A9BC-10AC867199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16530" y="3500445"/>
                  <a:ext cx="46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14CEC7-3A00-2042-8677-82D36182533A}"/>
                    </a:ext>
                  </a:extLst>
                </p14:cNvPr>
                <p14:cNvContentPartPr/>
                <p14:nvPr/>
              </p14:nvContentPartPr>
              <p14:xfrm>
                <a:off x="7897930" y="3446805"/>
                <a:ext cx="362880" cy="3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14CEC7-3A00-2042-8677-82D3618253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89290" y="3438165"/>
                  <a:ext cx="38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E9967C-75CB-9F96-A414-2DD80C4F7259}"/>
                    </a:ext>
                  </a:extLst>
                </p14:cNvPr>
                <p14:cNvContentPartPr/>
                <p14:nvPr/>
              </p14:nvContentPartPr>
              <p14:xfrm>
                <a:off x="7453330" y="3298845"/>
                <a:ext cx="24480" cy="11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E9967C-75CB-9F96-A414-2DD80C4F72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44690" y="3289845"/>
                  <a:ext cx="421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C82E95F-EAE8-2FFC-F917-C23CE9682F3C}"/>
                  </a:ext>
                </a:extLst>
              </p14:cNvPr>
              <p14:cNvContentPartPr/>
              <p14:nvPr/>
            </p14:nvContentPartPr>
            <p14:xfrm>
              <a:off x="8921050" y="3333405"/>
              <a:ext cx="329040" cy="5288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C82E95F-EAE8-2FFC-F917-C23CE9682F3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912050" y="3324405"/>
                <a:ext cx="346680" cy="5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B5E302-699E-6F95-CF14-975A70BD1C9D}"/>
              </a:ext>
            </a:extLst>
          </p:cNvPr>
          <p:cNvGrpSpPr/>
          <p:nvPr/>
        </p:nvGrpSpPr>
        <p:grpSpPr>
          <a:xfrm>
            <a:off x="9474010" y="3115245"/>
            <a:ext cx="2359800" cy="774720"/>
            <a:chOff x="9474010" y="3115245"/>
            <a:chExt cx="235980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982A1F3-1C4F-02EE-4C99-20E0648C9AEF}"/>
                    </a:ext>
                  </a:extLst>
                </p14:cNvPr>
                <p14:cNvContentPartPr/>
                <p14:nvPr/>
              </p14:nvContentPartPr>
              <p14:xfrm>
                <a:off x="9474010" y="3308925"/>
                <a:ext cx="1727280" cy="581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982A1F3-1C4F-02EE-4C99-20E0648C9A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65370" y="3299925"/>
                  <a:ext cx="174492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D6DFFC-77DF-5902-F5B7-4771B6E13BC4}"/>
                    </a:ext>
                  </a:extLst>
                </p14:cNvPr>
                <p14:cNvContentPartPr/>
                <p14:nvPr/>
              </p14:nvContentPartPr>
              <p14:xfrm>
                <a:off x="10910410" y="3520965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D6DFFC-77DF-5902-F5B7-4771B6E13B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1410" y="351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8203E8-FA07-90F4-4EAA-53ACB615CC32}"/>
                    </a:ext>
                  </a:extLst>
                </p14:cNvPr>
                <p14:cNvContentPartPr/>
                <p14:nvPr/>
              </p14:nvContentPartPr>
              <p14:xfrm>
                <a:off x="10567330" y="3481725"/>
                <a:ext cx="389160" cy="2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8203E8-FA07-90F4-4EAA-53ACB615CC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58330" y="3472725"/>
                  <a:ext cx="40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61F713-D777-487B-2B1A-2EA7F220C2F9}"/>
                    </a:ext>
                  </a:extLst>
                </p14:cNvPr>
                <p14:cNvContentPartPr/>
                <p14:nvPr/>
              </p14:nvContentPartPr>
              <p14:xfrm>
                <a:off x="10103650" y="3328365"/>
                <a:ext cx="66960" cy="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61F713-D777-487B-2B1A-2EA7F220C2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94650" y="3319725"/>
                  <a:ext cx="8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17BE548-F378-F9F2-EB9A-6B727E161BA5}"/>
                    </a:ext>
                  </a:extLst>
                </p14:cNvPr>
                <p14:cNvContentPartPr/>
                <p14:nvPr/>
              </p14:nvContentPartPr>
              <p14:xfrm>
                <a:off x="11495770" y="3280845"/>
                <a:ext cx="209880" cy="329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17BE548-F378-F9F2-EB9A-6B727E161B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87130" y="3271845"/>
                  <a:ext cx="227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688DF9-B4D8-FDCE-067E-A577E94D1D8D}"/>
                    </a:ext>
                  </a:extLst>
                </p14:cNvPr>
                <p14:cNvContentPartPr/>
                <p14:nvPr/>
              </p14:nvContentPartPr>
              <p14:xfrm>
                <a:off x="11511250" y="3443205"/>
                <a:ext cx="174600" cy="28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688DF9-B4D8-FDCE-067E-A577E94D1D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02250" y="3434205"/>
                  <a:ext cx="192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1DDE62D-9C48-64EA-7F7F-61A9E50DAE20}"/>
                    </a:ext>
                  </a:extLst>
                </p14:cNvPr>
                <p14:cNvContentPartPr/>
                <p14:nvPr/>
              </p14:nvContentPartPr>
              <p14:xfrm>
                <a:off x="11445010" y="3258885"/>
                <a:ext cx="304560" cy="36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1DDE62D-9C48-64EA-7F7F-61A9E50DAE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36370" y="3249885"/>
                  <a:ext cx="322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1345D53-47D1-CD4E-A9DC-461BBDAF6DD7}"/>
                    </a:ext>
                  </a:extLst>
                </p14:cNvPr>
                <p14:cNvContentPartPr/>
                <p14:nvPr/>
              </p14:nvContentPartPr>
              <p14:xfrm>
                <a:off x="11757490" y="3644805"/>
                <a:ext cx="53280" cy="161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1345D53-47D1-CD4E-A9DC-461BBDAF6D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48490" y="3636165"/>
                  <a:ext cx="70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5A2EAD-D066-DBCE-59C3-09AED5C6F480}"/>
                    </a:ext>
                  </a:extLst>
                </p14:cNvPr>
                <p14:cNvContentPartPr/>
                <p14:nvPr/>
              </p14:nvContentPartPr>
              <p14:xfrm>
                <a:off x="11464810" y="3115245"/>
                <a:ext cx="369000" cy="56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5A2EAD-D066-DBCE-59C3-09AED5C6F4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55810" y="3106245"/>
                  <a:ext cx="3866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03FE4FA-462A-08DC-A25C-0188B00FB4B3}"/>
              </a:ext>
            </a:extLst>
          </p:cNvPr>
          <p:cNvGrpSpPr/>
          <p:nvPr/>
        </p:nvGrpSpPr>
        <p:grpSpPr>
          <a:xfrm>
            <a:off x="6929530" y="3806805"/>
            <a:ext cx="2939760" cy="576360"/>
            <a:chOff x="6929530" y="3806805"/>
            <a:chExt cx="29397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FD9788-E246-12E7-3B85-579860ED4B28}"/>
                    </a:ext>
                  </a:extLst>
                </p14:cNvPr>
                <p14:cNvContentPartPr/>
                <p14:nvPr/>
              </p14:nvContentPartPr>
              <p14:xfrm>
                <a:off x="6929530" y="3806805"/>
                <a:ext cx="1535040" cy="57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FD9788-E246-12E7-3B85-579860ED4B2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20890" y="3797805"/>
                  <a:ext cx="15526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5F9AAD-4D0D-6B94-29AE-B9978F7FFA73}"/>
                    </a:ext>
                  </a:extLst>
                </p14:cNvPr>
                <p14:cNvContentPartPr/>
                <p14:nvPr/>
              </p14:nvContentPartPr>
              <p14:xfrm>
                <a:off x="8142010" y="3972765"/>
                <a:ext cx="25920" cy="20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5F9AAD-4D0D-6B94-29AE-B9978F7FFA7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33010" y="3964125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61B722-EA73-E6D3-0BE0-1FFC0A2BDE27}"/>
                    </a:ext>
                  </a:extLst>
                </p14:cNvPr>
                <p14:cNvContentPartPr/>
                <p14:nvPr/>
              </p14:nvContentPartPr>
              <p14:xfrm>
                <a:off x="8667970" y="3883485"/>
                <a:ext cx="498600" cy="425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61B722-EA73-E6D3-0BE0-1FFC0A2BDE2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58970" y="3874845"/>
                  <a:ext cx="516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F32F2F-E960-AC48-D96E-8A5D28489E74}"/>
                    </a:ext>
                  </a:extLst>
                </p14:cNvPr>
                <p14:cNvContentPartPr/>
                <p14:nvPr/>
              </p14:nvContentPartPr>
              <p14:xfrm>
                <a:off x="8612170" y="4027125"/>
                <a:ext cx="478440" cy="7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F32F2F-E960-AC48-D96E-8A5D28489E7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03170" y="4018485"/>
                  <a:ext cx="49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1CE267E-A661-13D7-1FC3-00A820DE1120}"/>
                    </a:ext>
                  </a:extLst>
                </p14:cNvPr>
                <p14:cNvContentPartPr/>
                <p14:nvPr/>
              </p14:nvContentPartPr>
              <p14:xfrm>
                <a:off x="9621610" y="3922005"/>
                <a:ext cx="196560" cy="359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1CE267E-A661-13D7-1FC3-00A820DE112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12610" y="3913005"/>
                  <a:ext cx="214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E02803-E796-3866-CA94-BBA1459EAF3B}"/>
                    </a:ext>
                  </a:extLst>
                </p14:cNvPr>
                <p14:cNvContentPartPr/>
                <p14:nvPr/>
              </p14:nvContentPartPr>
              <p14:xfrm>
                <a:off x="9483730" y="3822645"/>
                <a:ext cx="385560" cy="62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E02803-E796-3866-CA94-BBA1459EAF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75090" y="3813645"/>
                  <a:ext cx="403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0AE4457-3DE8-288F-B7F3-A921C62187F1}"/>
                    </a:ext>
                  </a:extLst>
                </p14:cNvPr>
                <p14:cNvContentPartPr/>
                <p14:nvPr/>
              </p14:nvContentPartPr>
              <p14:xfrm>
                <a:off x="7677610" y="3986805"/>
                <a:ext cx="515520" cy="70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0AE4457-3DE8-288F-B7F3-A921C62187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68610" y="3978165"/>
                  <a:ext cx="5331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2FC0134-1BCA-4876-B792-242396C4A303}"/>
              </a:ext>
            </a:extLst>
          </p:cNvPr>
          <p:cNvGrpSpPr/>
          <p:nvPr/>
        </p:nvGrpSpPr>
        <p:grpSpPr>
          <a:xfrm>
            <a:off x="870606" y="4734885"/>
            <a:ext cx="2201760" cy="540360"/>
            <a:chOff x="870606" y="4734885"/>
            <a:chExt cx="22017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FBF14AC-626C-34D5-69E9-6623359254AC}"/>
                    </a:ext>
                  </a:extLst>
                </p14:cNvPr>
                <p14:cNvContentPartPr/>
                <p14:nvPr/>
              </p14:nvContentPartPr>
              <p14:xfrm>
                <a:off x="870606" y="4805085"/>
                <a:ext cx="1145520" cy="47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FBF14AC-626C-34D5-69E9-6623359254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1966" y="4796085"/>
                  <a:ext cx="11631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C79A910-7B8E-C2DB-419E-4368794F1B04}"/>
                    </a:ext>
                  </a:extLst>
                </p14:cNvPr>
                <p14:cNvContentPartPr/>
                <p14:nvPr/>
              </p14:nvContentPartPr>
              <p14:xfrm>
                <a:off x="1433286" y="4957005"/>
                <a:ext cx="376560" cy="24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C79A910-7B8E-C2DB-419E-4368794F1B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24286" y="4948005"/>
                  <a:ext cx="39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88EB078-4D28-5090-82FF-71B6A5895DF3}"/>
                    </a:ext>
                  </a:extLst>
                </p14:cNvPr>
                <p14:cNvContentPartPr/>
                <p14:nvPr/>
              </p14:nvContentPartPr>
              <p14:xfrm>
                <a:off x="2075886" y="4734885"/>
                <a:ext cx="996480" cy="492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88EB078-4D28-5090-82FF-71B6A5895D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67246" y="4726245"/>
                  <a:ext cx="10141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6B96814-9176-9B74-49AC-991D2E968A36}"/>
                    </a:ext>
                  </a:extLst>
                </p14:cNvPr>
                <p14:cNvContentPartPr/>
                <p14:nvPr/>
              </p14:nvContentPartPr>
              <p14:xfrm>
                <a:off x="2896686" y="4999845"/>
                <a:ext cx="49680" cy="18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6B96814-9176-9B74-49AC-991D2E968A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87686" y="4990845"/>
                  <a:ext cx="67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9C090AC-362F-2733-9B5E-B672F777C88D}"/>
                    </a:ext>
                  </a:extLst>
                </p14:cNvPr>
                <p14:cNvContentPartPr/>
                <p14:nvPr/>
              </p14:nvContentPartPr>
              <p14:xfrm>
                <a:off x="2582406" y="4902285"/>
                <a:ext cx="299880" cy="5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9C090AC-362F-2733-9B5E-B672F777C8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73406" y="4893285"/>
                  <a:ext cx="317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D6CC9B-7337-0737-6B49-AE91898B7387}"/>
                    </a:ext>
                  </a:extLst>
                </p14:cNvPr>
                <p14:cNvContentPartPr/>
                <p14:nvPr/>
              </p14:nvContentPartPr>
              <p14:xfrm>
                <a:off x="2228166" y="4899765"/>
                <a:ext cx="356760" cy="59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D6CC9B-7337-0737-6B49-AE91898B73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19526" y="4890765"/>
                  <a:ext cx="3744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E5CB723-3ADF-CB65-36E8-ED0401302812}"/>
              </a:ext>
            </a:extLst>
          </p:cNvPr>
          <p:cNvGrpSpPr/>
          <p:nvPr/>
        </p:nvGrpSpPr>
        <p:grpSpPr>
          <a:xfrm>
            <a:off x="7043526" y="4710765"/>
            <a:ext cx="1759320" cy="697320"/>
            <a:chOff x="7043526" y="4710765"/>
            <a:chExt cx="175932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044D74-331B-A483-A561-E592DA16C315}"/>
                    </a:ext>
                  </a:extLst>
                </p14:cNvPr>
                <p14:cNvContentPartPr/>
                <p14:nvPr/>
              </p14:nvContentPartPr>
              <p14:xfrm>
                <a:off x="7043526" y="4878165"/>
                <a:ext cx="188640" cy="324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044D74-331B-A483-A561-E592DA16C3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34526" y="4869525"/>
                  <a:ext cx="206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BF1514F-CEBB-8109-6B46-5ADE255B9E34}"/>
                    </a:ext>
                  </a:extLst>
                </p14:cNvPr>
                <p14:cNvContentPartPr/>
                <p14:nvPr/>
              </p14:nvContentPartPr>
              <p14:xfrm>
                <a:off x="7231446" y="4710765"/>
                <a:ext cx="1571400" cy="697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BF1514F-CEBB-8109-6B46-5ADE255B9E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22446" y="4701765"/>
                  <a:ext cx="158904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F52B8E-928C-6001-FF7F-17C882ACAE4F}"/>
                    </a:ext>
                  </a:extLst>
                </p14:cNvPr>
                <p14:cNvContentPartPr/>
                <p14:nvPr/>
              </p14:nvContentPartPr>
              <p14:xfrm>
                <a:off x="8458326" y="495484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F52B8E-928C-6001-FF7F-17C882ACAE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49326" y="494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1DF1EDD-5C96-AF59-E480-F2E07EFFF0D1}"/>
                    </a:ext>
                  </a:extLst>
                </p14:cNvPr>
                <p14:cNvContentPartPr/>
                <p14:nvPr/>
              </p14:nvContentPartPr>
              <p14:xfrm>
                <a:off x="8196966" y="4842885"/>
                <a:ext cx="279000" cy="3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1DF1EDD-5C96-AF59-E480-F2E07EFFF0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88326" y="4834245"/>
                  <a:ext cx="296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13090AB-F8AE-5D0C-5BCC-3920DA549CE5}"/>
                    </a:ext>
                  </a:extLst>
                </p14:cNvPr>
                <p14:cNvContentPartPr/>
                <p14:nvPr/>
              </p14:nvContentPartPr>
              <p14:xfrm>
                <a:off x="7713846" y="4916325"/>
                <a:ext cx="24840" cy="45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13090AB-F8AE-5D0C-5BCC-3920DA549C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04846" y="4907325"/>
                  <a:ext cx="424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860349B-4233-6715-3130-5A6CD2137310}"/>
              </a:ext>
            </a:extLst>
          </p:cNvPr>
          <p:cNvGrpSpPr/>
          <p:nvPr/>
        </p:nvGrpSpPr>
        <p:grpSpPr>
          <a:xfrm>
            <a:off x="9054486" y="4771245"/>
            <a:ext cx="374760" cy="557280"/>
            <a:chOff x="9054486" y="4771245"/>
            <a:chExt cx="37476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1E6CA3F-29C6-2F52-245C-851DEB899790}"/>
                    </a:ext>
                  </a:extLst>
                </p14:cNvPr>
                <p14:cNvContentPartPr/>
                <p14:nvPr/>
              </p14:nvContentPartPr>
              <p14:xfrm>
                <a:off x="9144486" y="4852965"/>
                <a:ext cx="187920" cy="330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1E6CA3F-29C6-2F52-245C-851DEB89979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35486" y="4844325"/>
                  <a:ext cx="205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7704E75-7166-C815-08CB-F21F65906ACD}"/>
                    </a:ext>
                  </a:extLst>
                </p14:cNvPr>
                <p14:cNvContentPartPr/>
                <p14:nvPr/>
              </p14:nvContentPartPr>
              <p14:xfrm>
                <a:off x="9414126" y="5194965"/>
                <a:ext cx="15120" cy="133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7704E75-7166-C815-08CB-F21F65906A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05126" y="5186325"/>
                  <a:ext cx="32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56DA0BA-742B-608F-8D5A-CBE0FD89882D}"/>
                    </a:ext>
                  </a:extLst>
                </p14:cNvPr>
                <p14:cNvContentPartPr/>
                <p14:nvPr/>
              </p14:nvContentPartPr>
              <p14:xfrm>
                <a:off x="9054486" y="4771245"/>
                <a:ext cx="260640" cy="47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56DA0BA-742B-608F-8D5A-CBE0FD89882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45846" y="4762605"/>
                  <a:ext cx="2782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1D3DC74-3E77-D445-B189-8022CDEB005B}"/>
              </a:ext>
            </a:extLst>
          </p:cNvPr>
          <p:cNvGrpSpPr/>
          <p:nvPr/>
        </p:nvGrpSpPr>
        <p:grpSpPr>
          <a:xfrm>
            <a:off x="9777006" y="4910205"/>
            <a:ext cx="709560" cy="290520"/>
            <a:chOff x="9777006" y="4910205"/>
            <a:chExt cx="70956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2344A7-5EDA-9F07-C3DB-CC5B1456802D}"/>
                    </a:ext>
                  </a:extLst>
                </p14:cNvPr>
                <p14:cNvContentPartPr/>
                <p14:nvPr/>
              </p14:nvContentPartPr>
              <p14:xfrm>
                <a:off x="9777006" y="4946205"/>
                <a:ext cx="243360" cy="5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2344A7-5EDA-9F07-C3DB-CC5B145680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68366" y="4937565"/>
                  <a:ext cx="261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8E1D76C-9303-DC8F-5C59-C8F95B3EB2F2}"/>
                    </a:ext>
                  </a:extLst>
                </p14:cNvPr>
                <p14:cNvContentPartPr/>
                <p14:nvPr/>
              </p14:nvContentPartPr>
              <p14:xfrm>
                <a:off x="9788166" y="5049885"/>
                <a:ext cx="218520" cy="13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8E1D76C-9303-DC8F-5C59-C8F95B3EB2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79166" y="5040885"/>
                  <a:ext cx="23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1ADEFB-461E-5257-CB89-10C13A087A70}"/>
                    </a:ext>
                  </a:extLst>
                </p14:cNvPr>
                <p14:cNvContentPartPr/>
                <p14:nvPr/>
              </p14:nvContentPartPr>
              <p14:xfrm>
                <a:off x="10131966" y="4910205"/>
                <a:ext cx="354600" cy="290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1ADEFB-461E-5257-CB89-10C13A087A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22966" y="4901565"/>
                  <a:ext cx="37224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ED46F0E-2525-FA23-F711-D98D1D17AF3E}"/>
              </a:ext>
            </a:extLst>
          </p:cNvPr>
          <p:cNvGrpSpPr/>
          <p:nvPr/>
        </p:nvGrpSpPr>
        <p:grpSpPr>
          <a:xfrm>
            <a:off x="882486" y="5693925"/>
            <a:ext cx="2984400" cy="659520"/>
            <a:chOff x="882486" y="5693925"/>
            <a:chExt cx="298440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FDBDF93-EA89-E30F-B604-5415D0D32424}"/>
                    </a:ext>
                  </a:extLst>
                </p14:cNvPr>
                <p14:cNvContentPartPr/>
                <p14:nvPr/>
              </p14:nvContentPartPr>
              <p14:xfrm>
                <a:off x="882486" y="5848005"/>
                <a:ext cx="1214640" cy="370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FDBDF93-EA89-E30F-B604-5415D0D3242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3486" y="5839365"/>
                  <a:ext cx="12322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C047DD3-4921-DC63-A57D-4F1F89A012A6}"/>
                    </a:ext>
                  </a:extLst>
                </p14:cNvPr>
                <p14:cNvContentPartPr/>
                <p14:nvPr/>
              </p14:nvContentPartPr>
              <p14:xfrm>
                <a:off x="1526886" y="5935125"/>
                <a:ext cx="306000" cy="44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C047DD3-4921-DC63-A57D-4F1F89A012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17886" y="5926125"/>
                  <a:ext cx="323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C9A5A13-135F-3CDB-70EA-A0A7C25B7D1E}"/>
                    </a:ext>
                  </a:extLst>
                </p14:cNvPr>
                <p14:cNvContentPartPr/>
                <p14:nvPr/>
              </p14:nvContentPartPr>
              <p14:xfrm>
                <a:off x="2170206" y="5693925"/>
                <a:ext cx="1696680" cy="659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C9A5A13-135F-3CDB-70EA-A0A7C25B7D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61566" y="5684925"/>
                  <a:ext cx="171432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BF4CB11-8209-C352-9BC9-668522D67CBC}"/>
                    </a:ext>
                  </a:extLst>
                </p14:cNvPr>
                <p14:cNvContentPartPr/>
                <p14:nvPr/>
              </p14:nvContentPartPr>
              <p14:xfrm>
                <a:off x="3617046" y="5937285"/>
                <a:ext cx="48960" cy="13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BF4CB11-8209-C352-9BC9-668522D67C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08046" y="5928285"/>
                  <a:ext cx="66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AD31D7E-9B04-5B8C-5DAA-B7DBAD3ED8B8}"/>
                    </a:ext>
                  </a:extLst>
                </p14:cNvPr>
                <p14:cNvContentPartPr/>
                <p14:nvPr/>
              </p14:nvContentPartPr>
              <p14:xfrm>
                <a:off x="3261366" y="5787525"/>
                <a:ext cx="492840" cy="95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AD31D7E-9B04-5B8C-5DAA-B7DBAD3ED8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52726" y="5778885"/>
                  <a:ext cx="5104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2C49E34-4E7D-4149-E0DE-9637E7F5606E}"/>
                  </a:ext>
                </a:extLst>
              </p14:cNvPr>
              <p14:cNvContentPartPr/>
              <p14:nvPr/>
            </p14:nvContentPartPr>
            <p14:xfrm>
              <a:off x="7135686" y="5783205"/>
              <a:ext cx="220680" cy="284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2C49E34-4E7D-4149-E0DE-9637E7F5606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127046" y="5774565"/>
                <a:ext cx="23832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A9FFADD-0415-47BF-3E4B-82E1ABE36976}"/>
              </a:ext>
            </a:extLst>
          </p:cNvPr>
          <p:cNvGrpSpPr/>
          <p:nvPr/>
        </p:nvGrpSpPr>
        <p:grpSpPr>
          <a:xfrm>
            <a:off x="7370046" y="5583765"/>
            <a:ext cx="3394800" cy="676800"/>
            <a:chOff x="7370046" y="5583765"/>
            <a:chExt cx="339480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A17B2FE-455F-A025-5203-B1A47AD95C58}"/>
                    </a:ext>
                  </a:extLst>
                </p14:cNvPr>
                <p14:cNvContentPartPr/>
                <p14:nvPr/>
              </p14:nvContentPartPr>
              <p14:xfrm>
                <a:off x="7370046" y="5611485"/>
                <a:ext cx="1684800" cy="64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A17B2FE-455F-A025-5203-B1A47AD95C5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61046" y="5602845"/>
                  <a:ext cx="170244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62D879B-A261-2ABF-7785-9E5773DF26BF}"/>
                    </a:ext>
                  </a:extLst>
                </p14:cNvPr>
                <p14:cNvContentPartPr/>
                <p14:nvPr/>
              </p14:nvContentPartPr>
              <p14:xfrm>
                <a:off x="8654166" y="5790045"/>
                <a:ext cx="43200" cy="12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62D879B-A261-2ABF-7785-9E5773DF26B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45166" y="5781045"/>
                  <a:ext cx="60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83ACFB8-5799-FCE1-C48B-EE5B0C799D7F}"/>
                    </a:ext>
                  </a:extLst>
                </p14:cNvPr>
                <p14:cNvContentPartPr/>
                <p14:nvPr/>
              </p14:nvContentPartPr>
              <p14:xfrm>
                <a:off x="8437086" y="5769525"/>
                <a:ext cx="261000" cy="11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83ACFB8-5799-FCE1-C48B-EE5B0C799D7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28446" y="5760885"/>
                  <a:ext cx="278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0B1B500-5F1A-BFD2-A6C5-3C20BE4EA337}"/>
                    </a:ext>
                  </a:extLst>
                </p14:cNvPr>
                <p14:cNvContentPartPr/>
                <p14:nvPr/>
              </p14:nvContentPartPr>
              <p14:xfrm>
                <a:off x="7849566" y="5670165"/>
                <a:ext cx="37440" cy="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0B1B500-5F1A-BFD2-A6C5-3C20BE4EA3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40566" y="5661525"/>
                  <a:ext cx="5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E3FA88B-3836-F1AF-0E42-7D46F8A1D59E}"/>
                    </a:ext>
                  </a:extLst>
                </p14:cNvPr>
                <p14:cNvContentPartPr/>
                <p14:nvPr/>
              </p14:nvContentPartPr>
              <p14:xfrm>
                <a:off x="9431046" y="5704365"/>
                <a:ext cx="191520" cy="32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E3FA88B-3836-F1AF-0E42-7D46F8A1D5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22046" y="5695365"/>
                  <a:ext cx="209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CF9583E-AA34-C971-96D7-EE2D29E8061B}"/>
                    </a:ext>
                  </a:extLst>
                </p14:cNvPr>
                <p14:cNvContentPartPr/>
                <p14:nvPr/>
              </p14:nvContentPartPr>
              <p14:xfrm>
                <a:off x="9689526" y="5998845"/>
                <a:ext cx="54000" cy="119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CF9583E-AA34-C971-96D7-EE2D29E8061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80526" y="5989845"/>
                  <a:ext cx="71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35FE150-50A2-46A6-7E2D-4F013494990C}"/>
                    </a:ext>
                  </a:extLst>
                </p14:cNvPr>
                <p14:cNvContentPartPr/>
                <p14:nvPr/>
              </p14:nvContentPartPr>
              <p14:xfrm>
                <a:off x="9313686" y="5583765"/>
                <a:ext cx="264960" cy="61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35FE150-50A2-46A6-7E2D-4F013494990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04686" y="5575125"/>
                  <a:ext cx="282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CFB47A-A3D5-5EEA-7C46-C5D7C3871FCC}"/>
                    </a:ext>
                  </a:extLst>
                </p14:cNvPr>
                <p14:cNvContentPartPr/>
                <p14:nvPr/>
              </p14:nvContentPartPr>
              <p14:xfrm>
                <a:off x="10062126" y="5840085"/>
                <a:ext cx="35280" cy="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CFB47A-A3D5-5EEA-7C46-C5D7C3871F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53486" y="5831085"/>
                  <a:ext cx="5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E33B744-D680-2CDA-E4BA-3DC59F4BBCC9}"/>
                    </a:ext>
                  </a:extLst>
                </p14:cNvPr>
                <p14:cNvContentPartPr/>
                <p14:nvPr/>
              </p14:nvContentPartPr>
              <p14:xfrm>
                <a:off x="9919566" y="5780325"/>
                <a:ext cx="392040" cy="30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E33B744-D680-2CDA-E4BA-3DC59F4BBC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10566" y="5771685"/>
                  <a:ext cx="409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C6A301-8097-F841-1169-CFB729A5E1CE}"/>
                    </a:ext>
                  </a:extLst>
                </p14:cNvPr>
                <p14:cNvContentPartPr/>
                <p14:nvPr/>
              </p14:nvContentPartPr>
              <p14:xfrm>
                <a:off x="9956286" y="5871765"/>
                <a:ext cx="333000" cy="57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C6A301-8097-F841-1169-CFB729A5E1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47286" y="5862765"/>
                  <a:ext cx="350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194DE3A-E894-9B73-6F70-3BB9F5E22069}"/>
                    </a:ext>
                  </a:extLst>
                </p14:cNvPr>
                <p14:cNvContentPartPr/>
                <p14:nvPr/>
              </p14:nvContentPartPr>
              <p14:xfrm>
                <a:off x="10129806" y="5697885"/>
                <a:ext cx="18360" cy="256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194DE3A-E894-9B73-6F70-3BB9F5E2206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20806" y="5688885"/>
                  <a:ext cx="36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51F4F4-64BF-B4AF-A321-1FED8B5DCAAB}"/>
                    </a:ext>
                  </a:extLst>
                </p14:cNvPr>
                <p14:cNvContentPartPr/>
                <p14:nvPr/>
              </p14:nvContentPartPr>
              <p14:xfrm>
                <a:off x="10462086" y="5715165"/>
                <a:ext cx="302760" cy="261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51F4F4-64BF-B4AF-A321-1FED8B5DCA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53086" y="5706525"/>
                  <a:ext cx="320400" cy="27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26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93BFB12-6EFC-3FEE-7BF2-163C983E6D43}"/>
              </a:ext>
            </a:extLst>
          </p:cNvPr>
          <p:cNvGrpSpPr/>
          <p:nvPr/>
        </p:nvGrpSpPr>
        <p:grpSpPr>
          <a:xfrm>
            <a:off x="858366" y="250365"/>
            <a:ext cx="4531680" cy="580680"/>
            <a:chOff x="858366" y="250365"/>
            <a:chExt cx="453168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94238E-B7CD-5322-0DE0-FFEA745ED6FA}"/>
                    </a:ext>
                  </a:extLst>
                </p14:cNvPr>
                <p14:cNvContentPartPr/>
                <p14:nvPr/>
              </p14:nvContentPartPr>
              <p14:xfrm>
                <a:off x="858366" y="250365"/>
                <a:ext cx="2836800" cy="580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94238E-B7CD-5322-0DE0-FFEA745ED6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9726" y="241365"/>
                  <a:ext cx="285444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022B72-C50B-B40F-71F6-46EA60B1F089}"/>
                    </a:ext>
                  </a:extLst>
                </p14:cNvPr>
                <p14:cNvContentPartPr/>
                <p14:nvPr/>
              </p14:nvContentPartPr>
              <p14:xfrm>
                <a:off x="3555846" y="407325"/>
                <a:ext cx="21240" cy="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022B72-C50B-B40F-71F6-46EA60B1F0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47206" y="398685"/>
                  <a:ext cx="3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9B9BD4-7CD3-C0FA-C48C-5D0452945922}"/>
                    </a:ext>
                  </a:extLst>
                </p14:cNvPr>
                <p14:cNvContentPartPr/>
                <p14:nvPr/>
              </p14:nvContentPartPr>
              <p14:xfrm>
                <a:off x="3146166" y="358005"/>
                <a:ext cx="283320" cy="75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9B9BD4-7CD3-C0FA-C48C-5D04529459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37166" y="349365"/>
                  <a:ext cx="300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EBA969-B56A-653B-2D97-87261F9F412A}"/>
                    </a:ext>
                  </a:extLst>
                </p14:cNvPr>
                <p14:cNvContentPartPr/>
                <p14:nvPr/>
              </p14:nvContentPartPr>
              <p14:xfrm>
                <a:off x="1406286" y="407325"/>
                <a:ext cx="484200" cy="74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EBA969-B56A-653B-2D97-87261F9F41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7646" y="398685"/>
                  <a:ext cx="501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F681B0-41BF-A534-1446-8461211CE434}"/>
                    </a:ext>
                  </a:extLst>
                </p14:cNvPr>
                <p14:cNvContentPartPr/>
                <p14:nvPr/>
              </p14:nvContentPartPr>
              <p14:xfrm>
                <a:off x="4113846" y="351525"/>
                <a:ext cx="1276200" cy="26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F681B0-41BF-A534-1446-8461211CE4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05206" y="342525"/>
                  <a:ext cx="12938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E853F9-DE0F-C284-0A13-6F1E62C7CEFC}"/>
              </a:ext>
            </a:extLst>
          </p:cNvPr>
          <p:cNvGrpSpPr/>
          <p:nvPr/>
        </p:nvGrpSpPr>
        <p:grpSpPr>
          <a:xfrm>
            <a:off x="5881446" y="78285"/>
            <a:ext cx="1738800" cy="699480"/>
            <a:chOff x="5881446" y="78285"/>
            <a:chExt cx="17388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46754F-5DDF-554F-EE82-BF82A6E2D5B7}"/>
                    </a:ext>
                  </a:extLst>
                </p14:cNvPr>
                <p14:cNvContentPartPr/>
                <p14:nvPr/>
              </p14:nvContentPartPr>
              <p14:xfrm>
                <a:off x="5881446" y="78285"/>
                <a:ext cx="1738800" cy="69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46754F-5DDF-554F-EE82-BF82A6E2D5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72446" y="69285"/>
                  <a:ext cx="17564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C6784F-826E-FF76-6724-FFA149773870}"/>
                    </a:ext>
                  </a:extLst>
                </p14:cNvPr>
                <p14:cNvContentPartPr/>
                <p14:nvPr/>
              </p14:nvContentPartPr>
              <p14:xfrm>
                <a:off x="7261686" y="350085"/>
                <a:ext cx="33840" cy="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C6784F-826E-FF76-6724-FFA1497738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53046" y="341445"/>
                  <a:ext cx="5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0413F9-8F11-5550-443F-9D9D7D67BE7B}"/>
                    </a:ext>
                  </a:extLst>
                </p14:cNvPr>
                <p14:cNvContentPartPr/>
                <p14:nvPr/>
              </p14:nvContentPartPr>
              <p14:xfrm>
                <a:off x="6999246" y="229845"/>
                <a:ext cx="205920" cy="1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0413F9-8F11-5550-443F-9D9D7D67BE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90246" y="220845"/>
                  <a:ext cx="223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2223038-F7EC-C2C5-7867-C331ACFD34BD}"/>
                    </a:ext>
                  </a:extLst>
                </p14:cNvPr>
                <p14:cNvContentPartPr/>
                <p14:nvPr/>
              </p14:nvContentPartPr>
              <p14:xfrm>
                <a:off x="6525486" y="140565"/>
                <a:ext cx="45360" cy="3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2223038-F7EC-C2C5-7867-C331ACFD3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6486" y="131565"/>
                  <a:ext cx="63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0AA0F-4B7D-33FB-213F-37AB385717C3}"/>
              </a:ext>
            </a:extLst>
          </p:cNvPr>
          <p:cNvGrpSpPr/>
          <p:nvPr/>
        </p:nvGrpSpPr>
        <p:grpSpPr>
          <a:xfrm>
            <a:off x="8011926" y="106725"/>
            <a:ext cx="932040" cy="487080"/>
            <a:chOff x="8011926" y="106725"/>
            <a:chExt cx="9320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EC5185-8DE6-91F2-F3DD-A23D3F2D3CC3}"/>
                    </a:ext>
                  </a:extLst>
                </p14:cNvPr>
                <p14:cNvContentPartPr/>
                <p14:nvPr/>
              </p14:nvContentPartPr>
              <p14:xfrm>
                <a:off x="8011926" y="106725"/>
                <a:ext cx="932040" cy="48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EC5185-8DE6-91F2-F3DD-A23D3F2D3C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03286" y="98085"/>
                  <a:ext cx="9496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B56850-1495-B082-4357-F65396411582}"/>
                    </a:ext>
                  </a:extLst>
                </p14:cNvPr>
                <p14:cNvContentPartPr/>
                <p14:nvPr/>
              </p14:nvContentPartPr>
              <p14:xfrm>
                <a:off x="8287686" y="125445"/>
                <a:ext cx="73080" cy="69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B56850-1495-B082-4357-F653964115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79046" y="116445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77FCC5-00D6-A467-C999-5FE1D9049443}"/>
              </a:ext>
            </a:extLst>
          </p:cNvPr>
          <p:cNvGrpSpPr/>
          <p:nvPr/>
        </p:nvGrpSpPr>
        <p:grpSpPr>
          <a:xfrm>
            <a:off x="9232326" y="100245"/>
            <a:ext cx="1993680" cy="509040"/>
            <a:chOff x="9232326" y="100245"/>
            <a:chExt cx="199368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B84E18-CDB8-AD15-3EE7-38AF9A5E4045}"/>
                    </a:ext>
                  </a:extLst>
                </p14:cNvPr>
                <p14:cNvContentPartPr/>
                <p14:nvPr/>
              </p14:nvContentPartPr>
              <p14:xfrm>
                <a:off x="9232326" y="100245"/>
                <a:ext cx="1217520" cy="42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B84E18-CDB8-AD15-3EE7-38AF9A5E40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23326" y="91605"/>
                  <a:ext cx="12351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FDBF65-2FE4-2A01-6D81-FB177A2E1731}"/>
                    </a:ext>
                  </a:extLst>
                </p14:cNvPr>
                <p14:cNvContentPartPr/>
                <p14:nvPr/>
              </p14:nvContentPartPr>
              <p14:xfrm>
                <a:off x="9895446" y="242445"/>
                <a:ext cx="313920" cy="4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FDBF65-2FE4-2A01-6D81-FB177A2E1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86446" y="233805"/>
                  <a:ext cx="331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7BF66D-7BAC-3E3E-1373-C1382021E468}"/>
                    </a:ext>
                  </a:extLst>
                </p14:cNvPr>
                <p14:cNvContentPartPr/>
                <p14:nvPr/>
              </p14:nvContentPartPr>
              <p14:xfrm>
                <a:off x="9555606" y="195645"/>
                <a:ext cx="401760" cy="3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7BF66D-7BAC-3E3E-1373-C1382021E4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46606" y="187005"/>
                  <a:ext cx="419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D00F8C-BB22-718D-0034-0A110A3D53CE}"/>
                    </a:ext>
                  </a:extLst>
                </p14:cNvPr>
                <p14:cNvContentPartPr/>
                <p14:nvPr/>
              </p14:nvContentPartPr>
              <p14:xfrm>
                <a:off x="10789686" y="177285"/>
                <a:ext cx="436320" cy="43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D00F8C-BB22-718D-0034-0A110A3D53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81046" y="168285"/>
                  <a:ext cx="453960" cy="44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C4D181-1012-730D-E3EC-D86B21D23A71}"/>
                  </a:ext>
                </a:extLst>
              </p14:cNvPr>
              <p14:cNvContentPartPr/>
              <p14:nvPr/>
            </p14:nvContentPartPr>
            <p14:xfrm>
              <a:off x="2987766" y="1184925"/>
              <a:ext cx="288720" cy="290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C4D181-1012-730D-E3EC-D86B21D23A7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79126" y="1176285"/>
                <a:ext cx="306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F814E5-4E90-C749-0818-D25B80078AFB}"/>
                  </a:ext>
                </a:extLst>
              </p14:cNvPr>
              <p14:cNvContentPartPr/>
              <p14:nvPr/>
            </p14:nvContentPartPr>
            <p14:xfrm>
              <a:off x="3007566" y="1104645"/>
              <a:ext cx="277920" cy="4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F814E5-4E90-C749-0818-D25B80078A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8566" y="1096005"/>
                <a:ext cx="2955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7597F17-23A4-D323-F14F-D33FAF5E91D6}"/>
                  </a:ext>
                </a:extLst>
              </p14:cNvPr>
              <p14:cNvContentPartPr/>
              <p14:nvPr/>
            </p14:nvContentPartPr>
            <p14:xfrm>
              <a:off x="3514086" y="1256925"/>
              <a:ext cx="140760" cy="19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7597F17-23A4-D323-F14F-D33FAF5E91D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5086" y="1248285"/>
                <a:ext cx="158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FF70CEB-0509-C2DC-80D1-245369554DFE}"/>
                  </a:ext>
                </a:extLst>
              </p14:cNvPr>
              <p14:cNvContentPartPr/>
              <p14:nvPr/>
            </p14:nvContentPartPr>
            <p14:xfrm>
              <a:off x="3474126" y="1233165"/>
              <a:ext cx="263880" cy="23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FF70CEB-0509-C2DC-80D1-245369554DF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65126" y="1224165"/>
                <a:ext cx="281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D84356-C039-9A46-DDBC-5517C99D1FDC}"/>
                  </a:ext>
                </a:extLst>
              </p14:cNvPr>
              <p14:cNvContentPartPr/>
              <p14:nvPr/>
            </p14:nvContentPartPr>
            <p14:xfrm>
              <a:off x="3988206" y="1170165"/>
              <a:ext cx="184320" cy="308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D84356-C039-9A46-DDBC-5517C99D1F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79566" y="1161165"/>
                <a:ext cx="2019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E15A18-D5FA-378C-657B-CA52DB7F40A5}"/>
                  </a:ext>
                </a:extLst>
              </p14:cNvPr>
              <p14:cNvContentPartPr/>
              <p14:nvPr/>
            </p14:nvContentPartPr>
            <p14:xfrm>
              <a:off x="4041486" y="1335045"/>
              <a:ext cx="195840" cy="44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E15A18-D5FA-378C-657B-CA52DB7F40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32486" y="1326045"/>
                <a:ext cx="213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CCC6FE-6CED-6FFA-C4DD-B9E6C2E7464E}"/>
                  </a:ext>
                </a:extLst>
              </p14:cNvPr>
              <p14:cNvContentPartPr/>
              <p14:nvPr/>
            </p14:nvContentPartPr>
            <p14:xfrm>
              <a:off x="4039326" y="1143885"/>
              <a:ext cx="266040" cy="5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CCC6FE-6CED-6FFA-C4DD-B9E6C2E746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0326" y="1135245"/>
                <a:ext cx="2836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009174-FD75-EFC1-39DC-DF7D5A888188}"/>
                  </a:ext>
                </a:extLst>
              </p14:cNvPr>
              <p14:cNvContentPartPr/>
              <p14:nvPr/>
            </p14:nvContentPartPr>
            <p14:xfrm>
              <a:off x="4347126" y="1444845"/>
              <a:ext cx="15480" cy="14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009174-FD75-EFC1-39DC-DF7D5A88818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38126" y="1436205"/>
                <a:ext cx="331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A1E3BB2-A3A3-7718-8848-A40FCA833550}"/>
              </a:ext>
            </a:extLst>
          </p:cNvPr>
          <p:cNvGrpSpPr/>
          <p:nvPr/>
        </p:nvGrpSpPr>
        <p:grpSpPr>
          <a:xfrm>
            <a:off x="1038366" y="2038485"/>
            <a:ext cx="574920" cy="300240"/>
            <a:chOff x="1038366" y="2038485"/>
            <a:chExt cx="57492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5095FD-9252-4BEC-607C-F0A18B323CE9}"/>
                    </a:ext>
                  </a:extLst>
                </p14:cNvPr>
                <p14:cNvContentPartPr/>
                <p14:nvPr/>
              </p14:nvContentPartPr>
              <p14:xfrm>
                <a:off x="1038366" y="2058645"/>
                <a:ext cx="65520" cy="27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5095FD-9252-4BEC-607C-F0A18B323C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9726" y="2050005"/>
                  <a:ext cx="83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A0D167-DE1C-2F1F-A07F-0E15A48F528B}"/>
                    </a:ext>
                  </a:extLst>
                </p14:cNvPr>
                <p14:cNvContentPartPr/>
                <p14:nvPr/>
              </p14:nvContentPartPr>
              <p14:xfrm>
                <a:off x="1051326" y="2038485"/>
                <a:ext cx="216720" cy="8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A0D167-DE1C-2F1F-A07F-0E15A48F52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2686" y="2029485"/>
                  <a:ext cx="234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4936D2-7BE3-C810-D222-721A61E56508}"/>
                    </a:ext>
                  </a:extLst>
                </p14:cNvPr>
                <p14:cNvContentPartPr/>
                <p14:nvPr/>
              </p14:nvContentPartPr>
              <p14:xfrm>
                <a:off x="1073286" y="2181405"/>
                <a:ext cx="157320" cy="38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4936D2-7BE3-C810-D222-721A61E565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4646" y="2172405"/>
                  <a:ext cx="174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6AA19C4-FE20-4D7F-BCB0-385F7EB7CBD7}"/>
                    </a:ext>
                  </a:extLst>
                </p14:cNvPr>
                <p14:cNvContentPartPr/>
                <p14:nvPr/>
              </p14:nvContentPartPr>
              <p14:xfrm>
                <a:off x="1286406" y="2201205"/>
                <a:ext cx="326880" cy="137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6AA19C4-FE20-4D7F-BCB0-385F7EB7CB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77766" y="2192205"/>
                  <a:ext cx="3445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7DE611-D9C9-C1E7-65ED-7E80A7BA20A6}"/>
              </a:ext>
            </a:extLst>
          </p:cNvPr>
          <p:cNvGrpSpPr/>
          <p:nvPr/>
        </p:nvGrpSpPr>
        <p:grpSpPr>
          <a:xfrm>
            <a:off x="1888686" y="1913565"/>
            <a:ext cx="1027800" cy="524880"/>
            <a:chOff x="1888686" y="1913565"/>
            <a:chExt cx="10278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5CA5A19-0FC2-4E1B-6B24-B5ACA9292054}"/>
                    </a:ext>
                  </a:extLst>
                </p14:cNvPr>
                <p14:cNvContentPartPr/>
                <p14:nvPr/>
              </p14:nvContentPartPr>
              <p14:xfrm>
                <a:off x="1888686" y="1913565"/>
                <a:ext cx="1027800" cy="52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5CA5A19-0FC2-4E1B-6B24-B5ACA92920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80046" y="1904565"/>
                  <a:ext cx="10454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BAB9FB-DF5E-DBD4-2146-83C6A19A723F}"/>
                    </a:ext>
                  </a:extLst>
                </p14:cNvPr>
                <p14:cNvContentPartPr/>
                <p14:nvPr/>
              </p14:nvContentPartPr>
              <p14:xfrm>
                <a:off x="2133126" y="2038485"/>
                <a:ext cx="52560" cy="36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BAB9FB-DF5E-DBD4-2146-83C6A19A723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24486" y="2029485"/>
                  <a:ext cx="702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EFB84F8-B58B-2F91-238C-972B1F6221C6}"/>
              </a:ext>
            </a:extLst>
          </p:cNvPr>
          <p:cNvGrpSpPr/>
          <p:nvPr/>
        </p:nvGrpSpPr>
        <p:grpSpPr>
          <a:xfrm>
            <a:off x="3184686" y="1709805"/>
            <a:ext cx="8839800" cy="764640"/>
            <a:chOff x="3184686" y="1709805"/>
            <a:chExt cx="883980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611B03-9F58-9733-6C01-DD01123C6D28}"/>
                    </a:ext>
                  </a:extLst>
                </p14:cNvPr>
                <p14:cNvContentPartPr/>
                <p14:nvPr/>
              </p14:nvContentPartPr>
              <p14:xfrm>
                <a:off x="3184686" y="1840125"/>
                <a:ext cx="1171080" cy="605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611B03-9F58-9733-6C01-DD01123C6D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75686" y="1831485"/>
                  <a:ext cx="11887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0500A2-B457-90D8-7BF7-DC5C36E87092}"/>
                    </a:ext>
                  </a:extLst>
                </p14:cNvPr>
                <p14:cNvContentPartPr/>
                <p14:nvPr/>
              </p14:nvContentPartPr>
              <p14:xfrm>
                <a:off x="4133646" y="2024445"/>
                <a:ext cx="26640" cy="14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0500A2-B457-90D8-7BF7-DC5C36E870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24646" y="2015805"/>
                  <a:ext cx="44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0B2AB4-95B7-69D0-6E7F-646B4BE3B05B}"/>
                    </a:ext>
                  </a:extLst>
                </p14:cNvPr>
                <p14:cNvContentPartPr/>
                <p14:nvPr/>
              </p14:nvContentPartPr>
              <p14:xfrm>
                <a:off x="3807126" y="1976565"/>
                <a:ext cx="382320" cy="73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0B2AB4-95B7-69D0-6E7F-646B4BE3B0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98126" y="1967565"/>
                  <a:ext cx="399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25884F-C6DA-3FD8-6E8C-D6C242559B94}"/>
                    </a:ext>
                  </a:extLst>
                </p14:cNvPr>
                <p14:cNvContentPartPr/>
                <p14:nvPr/>
              </p14:nvContentPartPr>
              <p14:xfrm>
                <a:off x="4488966" y="2210205"/>
                <a:ext cx="84960" cy="1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25884F-C6DA-3FD8-6E8C-D6C242559B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80326" y="2201565"/>
                  <a:ext cx="10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FD0196-859A-F19A-CB88-37B6F5527231}"/>
                    </a:ext>
                  </a:extLst>
                </p14:cNvPr>
                <p14:cNvContentPartPr/>
                <p14:nvPr/>
              </p14:nvContentPartPr>
              <p14:xfrm>
                <a:off x="4646286" y="1853805"/>
                <a:ext cx="1391040" cy="530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FD0196-859A-F19A-CB88-37B6F55272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37646" y="1845165"/>
                  <a:ext cx="14086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7D0D23-1FB3-8719-3338-ABB97D159B2B}"/>
                    </a:ext>
                  </a:extLst>
                </p14:cNvPr>
                <p14:cNvContentPartPr/>
                <p14:nvPr/>
              </p14:nvContentPartPr>
              <p14:xfrm>
                <a:off x="4621806" y="1975485"/>
                <a:ext cx="429120" cy="71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7D0D23-1FB3-8719-3338-ABB97D159B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2806" y="1966845"/>
                  <a:ext cx="446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FD279D-2054-54AB-349C-41684BBDC5AF}"/>
                    </a:ext>
                  </a:extLst>
                </p14:cNvPr>
                <p14:cNvContentPartPr/>
                <p14:nvPr/>
              </p14:nvContentPartPr>
              <p14:xfrm>
                <a:off x="6341166" y="1888365"/>
                <a:ext cx="320760" cy="10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FD279D-2054-54AB-349C-41684BBDC5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32526" y="1879365"/>
                  <a:ext cx="33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1FA0CA-5AB0-30A5-F28A-7653B9A34449}"/>
                    </a:ext>
                  </a:extLst>
                </p14:cNvPr>
                <p14:cNvContentPartPr/>
                <p14:nvPr/>
              </p14:nvContentPartPr>
              <p14:xfrm>
                <a:off x="6407406" y="1991325"/>
                <a:ext cx="122760" cy="277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1FA0CA-5AB0-30A5-F28A-7653B9A344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98406" y="1982325"/>
                  <a:ext cx="140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C379A4-B963-9D16-197A-51F5EFEED9F7}"/>
                    </a:ext>
                  </a:extLst>
                </p14:cNvPr>
                <p14:cNvContentPartPr/>
                <p14:nvPr/>
              </p14:nvContentPartPr>
              <p14:xfrm>
                <a:off x="6463206" y="2092125"/>
                <a:ext cx="142560" cy="32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C379A4-B963-9D16-197A-51F5EFEED9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54206" y="2083485"/>
                  <a:ext cx="160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BCE06E-C0E6-685A-9977-F3ADC4467D0A}"/>
                    </a:ext>
                  </a:extLst>
                </p14:cNvPr>
                <p14:cNvContentPartPr/>
                <p14:nvPr/>
              </p14:nvContentPartPr>
              <p14:xfrm>
                <a:off x="6686406" y="2057205"/>
                <a:ext cx="986040" cy="18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BCE06E-C0E6-685A-9977-F3ADC4467D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77406" y="2048205"/>
                  <a:ext cx="1003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222292-FF24-F64E-8485-A35946E5A9A6}"/>
                    </a:ext>
                  </a:extLst>
                </p14:cNvPr>
                <p14:cNvContentPartPr/>
                <p14:nvPr/>
              </p14:nvContentPartPr>
              <p14:xfrm>
                <a:off x="7335126" y="1976565"/>
                <a:ext cx="28080" cy="4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222292-FF24-F64E-8485-A35946E5A9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26486" y="1967925"/>
                  <a:ext cx="45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C7F44E-118D-2BE6-6E2B-DC6FD7BC86F4}"/>
                    </a:ext>
                  </a:extLst>
                </p14:cNvPr>
                <p14:cNvContentPartPr/>
                <p14:nvPr/>
              </p14:nvContentPartPr>
              <p14:xfrm>
                <a:off x="7852806" y="1813845"/>
                <a:ext cx="1821240" cy="66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C7F44E-118D-2BE6-6E2B-DC6FD7BC86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43806" y="1804845"/>
                  <a:ext cx="183888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677EEC-96C8-08A4-9533-D856311B1DBC}"/>
                    </a:ext>
                  </a:extLst>
                </p14:cNvPr>
                <p14:cNvContentPartPr/>
                <p14:nvPr/>
              </p14:nvContentPartPr>
              <p14:xfrm>
                <a:off x="9447246" y="1932645"/>
                <a:ext cx="198720" cy="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677EEC-96C8-08A4-9533-D856311B1D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38246" y="1924005"/>
                  <a:ext cx="21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086D9C-E43B-EA60-411F-E8812E9AC6B3}"/>
                    </a:ext>
                  </a:extLst>
                </p14:cNvPr>
                <p14:cNvContentPartPr/>
                <p14:nvPr/>
              </p14:nvContentPartPr>
              <p14:xfrm>
                <a:off x="9855846" y="1732125"/>
                <a:ext cx="246600" cy="62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086D9C-E43B-EA60-411F-E8812E9AC6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46846" y="1723485"/>
                  <a:ext cx="2642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37A3B4-7674-7EA0-2827-B220A4B4D80F}"/>
                    </a:ext>
                  </a:extLst>
                </p14:cNvPr>
                <p14:cNvContentPartPr/>
                <p14:nvPr/>
              </p14:nvContentPartPr>
              <p14:xfrm>
                <a:off x="10106406" y="1709805"/>
                <a:ext cx="807120" cy="711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37A3B4-7674-7EA0-2827-B220A4B4D8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97766" y="1700805"/>
                  <a:ext cx="82476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F6D485-E8C8-7BBE-52AD-F88AD28039AC}"/>
                    </a:ext>
                  </a:extLst>
                </p14:cNvPr>
                <p14:cNvContentPartPr/>
                <p14:nvPr/>
              </p14:nvContentPartPr>
              <p14:xfrm>
                <a:off x="11101086" y="1990605"/>
                <a:ext cx="808920" cy="226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F6D485-E8C8-7BBE-52AD-F88AD28039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92086" y="1981605"/>
                  <a:ext cx="826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D2D548-E972-ABBF-05BE-E0BDC1A560C5}"/>
                    </a:ext>
                  </a:extLst>
                </p14:cNvPr>
                <p14:cNvContentPartPr/>
                <p14:nvPr/>
              </p14:nvContentPartPr>
              <p14:xfrm>
                <a:off x="11926926" y="1732125"/>
                <a:ext cx="97560" cy="556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D2D548-E972-ABBF-05BE-E0BDC1A560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17926" y="1723485"/>
                  <a:ext cx="115200" cy="57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A3F3976-8CBC-3862-4F4C-06782E4D70B4}"/>
              </a:ext>
            </a:extLst>
          </p:cNvPr>
          <p:cNvGrpSpPr/>
          <p:nvPr/>
        </p:nvGrpSpPr>
        <p:grpSpPr>
          <a:xfrm>
            <a:off x="1040526" y="2584605"/>
            <a:ext cx="966240" cy="515520"/>
            <a:chOff x="1040526" y="2584605"/>
            <a:chExt cx="96624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651062-0F89-FF22-ED52-EF7CE5667848}"/>
                    </a:ext>
                  </a:extLst>
                </p14:cNvPr>
                <p14:cNvContentPartPr/>
                <p14:nvPr/>
              </p14:nvContentPartPr>
              <p14:xfrm>
                <a:off x="1040526" y="2584605"/>
                <a:ext cx="966240" cy="515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651062-0F89-FF22-ED52-EF7CE56678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1886" y="2575605"/>
                  <a:ext cx="9838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5C3337-D38A-5D9A-AE5C-C5A866B9EBDF}"/>
                    </a:ext>
                  </a:extLst>
                </p14:cNvPr>
                <p14:cNvContentPartPr/>
                <p14:nvPr/>
              </p14:nvContentPartPr>
              <p14:xfrm>
                <a:off x="1302606" y="2740485"/>
                <a:ext cx="44640" cy="1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5C3337-D38A-5D9A-AE5C-C5A866B9EB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93606" y="2731845"/>
                  <a:ext cx="622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9F4AA53-DB37-BFF6-ACF5-6E0ABEB227E6}"/>
                  </a:ext>
                </a:extLst>
              </p14:cNvPr>
              <p14:cNvContentPartPr/>
              <p14:nvPr/>
            </p14:nvContentPartPr>
            <p14:xfrm>
              <a:off x="2481246" y="2822205"/>
              <a:ext cx="343800" cy="245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9F4AA53-DB37-BFF6-ACF5-6E0ABEB227E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72606" y="2813205"/>
                <a:ext cx="361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88E9480-DC51-3C9B-9A53-CABBDB5CCA40}"/>
                  </a:ext>
                </a:extLst>
              </p14:cNvPr>
              <p14:cNvContentPartPr/>
              <p14:nvPr/>
            </p14:nvContentPartPr>
            <p14:xfrm>
              <a:off x="3138966" y="2806005"/>
              <a:ext cx="381600" cy="163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88E9480-DC51-3C9B-9A53-CABBDB5CCA4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30326" y="2797005"/>
                <a:ext cx="399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091B26B-69DF-1BE5-6F5B-BDA19842FD8F}"/>
                  </a:ext>
                </a:extLst>
              </p14:cNvPr>
              <p14:cNvContentPartPr/>
              <p14:nvPr/>
            </p14:nvContentPartPr>
            <p14:xfrm>
              <a:off x="3934566" y="2817525"/>
              <a:ext cx="405000" cy="142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091B26B-69DF-1BE5-6F5B-BDA19842FD8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25566" y="2808885"/>
                <a:ext cx="422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4FCB67-F76B-19A7-FC59-2F7AEEBA5AA1}"/>
                  </a:ext>
                </a:extLst>
              </p14:cNvPr>
              <p14:cNvContentPartPr/>
              <p14:nvPr/>
            </p14:nvContentPartPr>
            <p14:xfrm>
              <a:off x="4126086" y="2782605"/>
              <a:ext cx="258120" cy="18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4FCB67-F76B-19A7-FC59-2F7AEEBA5AA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17446" y="2773965"/>
                <a:ext cx="275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B15F3B9-AC3A-3002-DE9C-87819419DB37}"/>
                  </a:ext>
                </a:extLst>
              </p14:cNvPr>
              <p14:cNvContentPartPr/>
              <p14:nvPr/>
            </p14:nvContentPartPr>
            <p14:xfrm>
              <a:off x="4428486" y="2811405"/>
              <a:ext cx="133200" cy="270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B15F3B9-AC3A-3002-DE9C-87819419DB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9486" y="2802405"/>
                <a:ext cx="150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8B07FA8-410A-81B7-A2DD-59D39B8AE185}"/>
                  </a:ext>
                </a:extLst>
              </p14:cNvPr>
              <p14:cNvContentPartPr/>
              <p14:nvPr/>
            </p14:nvContentPartPr>
            <p14:xfrm>
              <a:off x="4631526" y="2606565"/>
              <a:ext cx="258120" cy="482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8B07FA8-410A-81B7-A2DD-59D39B8AE18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22526" y="2597925"/>
                <a:ext cx="2757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DC477CE-5360-039B-C320-857B0EEE71CD}"/>
                  </a:ext>
                </a:extLst>
              </p14:cNvPr>
              <p14:cNvContentPartPr/>
              <p14:nvPr/>
            </p14:nvContentPartPr>
            <p14:xfrm>
              <a:off x="4829886" y="2846685"/>
              <a:ext cx="151560" cy="21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DC477CE-5360-039B-C320-857B0EEE71C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21246" y="2838045"/>
                <a:ext cx="169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0C719E2-338B-0788-C9FE-A4022DA8CB55}"/>
                  </a:ext>
                </a:extLst>
              </p14:cNvPr>
              <p14:cNvContentPartPr/>
              <p14:nvPr/>
            </p14:nvContentPartPr>
            <p14:xfrm>
              <a:off x="5092686" y="2816085"/>
              <a:ext cx="95400" cy="75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0C719E2-338B-0788-C9FE-A4022DA8CB5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84046" y="2807445"/>
                <a:ext cx="113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8ABEF03-A8E2-AC09-BED9-5CDD1820D26B}"/>
                  </a:ext>
                </a:extLst>
              </p14:cNvPr>
              <p14:cNvContentPartPr/>
              <p14:nvPr/>
            </p14:nvContentPartPr>
            <p14:xfrm>
              <a:off x="5110686" y="2663805"/>
              <a:ext cx="17640" cy="41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8ABEF03-A8E2-AC09-BED9-5CDD1820D2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102046" y="2654805"/>
                <a:ext cx="35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23E8952-AA79-25F5-A80F-F55DA7F997FA}"/>
                  </a:ext>
                </a:extLst>
              </p14:cNvPr>
              <p14:cNvContentPartPr/>
              <p14:nvPr/>
            </p14:nvContentPartPr>
            <p14:xfrm>
              <a:off x="5292846" y="2689725"/>
              <a:ext cx="93240" cy="283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23E8952-AA79-25F5-A80F-F55DA7F997F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284206" y="2681085"/>
                <a:ext cx="1108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0E0C8C5-656A-7027-4C6C-E542C210243C}"/>
                  </a:ext>
                </a:extLst>
              </p14:cNvPr>
              <p14:cNvContentPartPr/>
              <p14:nvPr/>
            </p14:nvContentPartPr>
            <p14:xfrm>
              <a:off x="5432526" y="2777205"/>
              <a:ext cx="190800" cy="11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0E0C8C5-656A-7027-4C6C-E542C210243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23886" y="2768205"/>
                <a:ext cx="208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6F3788C-000B-A996-A340-9DB190676DA1}"/>
                  </a:ext>
                </a:extLst>
              </p14:cNvPr>
              <p14:cNvContentPartPr/>
              <p14:nvPr/>
            </p14:nvContentPartPr>
            <p14:xfrm>
              <a:off x="5732406" y="2636805"/>
              <a:ext cx="131040" cy="227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6F3788C-000B-A996-A340-9DB190676D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23766" y="2628165"/>
                <a:ext cx="1486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10B3BF3-68E7-91F9-FD21-363883B03A72}"/>
                  </a:ext>
                </a:extLst>
              </p14:cNvPr>
              <p14:cNvContentPartPr/>
              <p14:nvPr/>
            </p14:nvContentPartPr>
            <p14:xfrm>
              <a:off x="5631606" y="2695485"/>
              <a:ext cx="238680" cy="83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10B3BF3-68E7-91F9-FD21-363883B03A7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22966" y="2686845"/>
                <a:ext cx="256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A191C97-A812-1C10-83B8-147301B3C3A3}"/>
                  </a:ext>
                </a:extLst>
              </p14:cNvPr>
              <p14:cNvContentPartPr/>
              <p14:nvPr/>
            </p14:nvContentPartPr>
            <p14:xfrm>
              <a:off x="5995926" y="2791605"/>
              <a:ext cx="157680" cy="18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A191C97-A812-1C10-83B8-147301B3C3A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986926" y="2782605"/>
                <a:ext cx="175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6F157AA-00E3-2F92-8E1F-86353635B321}"/>
                  </a:ext>
                </a:extLst>
              </p14:cNvPr>
              <p14:cNvContentPartPr/>
              <p14:nvPr/>
            </p14:nvContentPartPr>
            <p14:xfrm>
              <a:off x="6295446" y="2615205"/>
              <a:ext cx="149760" cy="276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6F157AA-00E3-2F92-8E1F-86353635B32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86806" y="2606205"/>
                <a:ext cx="1674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2DE5CDB-BB5C-CF47-2598-6236F7EBFF9B}"/>
                  </a:ext>
                </a:extLst>
              </p14:cNvPr>
              <p14:cNvContentPartPr/>
              <p14:nvPr/>
            </p14:nvContentPartPr>
            <p14:xfrm>
              <a:off x="6216966" y="2539245"/>
              <a:ext cx="237600" cy="26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2DE5CDB-BB5C-CF47-2598-6236F7EBFF9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08326" y="2530245"/>
                <a:ext cx="255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12C9805-D8D3-362F-605C-7C74614F2A8B}"/>
                  </a:ext>
                </a:extLst>
              </p14:cNvPr>
              <p14:cNvContentPartPr/>
              <p14:nvPr/>
            </p14:nvContentPartPr>
            <p14:xfrm>
              <a:off x="6547086" y="2816805"/>
              <a:ext cx="38880" cy="33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12C9805-D8D3-362F-605C-7C74614F2A8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538446" y="2807805"/>
                <a:ext cx="56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4BAB1E0-304D-6C4E-B331-2AC7733673C6}"/>
                  </a:ext>
                </a:extLst>
              </p14:cNvPr>
              <p14:cNvContentPartPr/>
              <p14:nvPr/>
            </p14:nvContentPartPr>
            <p14:xfrm>
              <a:off x="6694686" y="2772525"/>
              <a:ext cx="96480" cy="119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4BAB1E0-304D-6C4E-B331-2AC7733673C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85686" y="2763885"/>
                <a:ext cx="114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46914F1-5E6A-8D30-E9CA-48EF2EB1BC9B}"/>
                  </a:ext>
                </a:extLst>
              </p14:cNvPr>
              <p14:cNvContentPartPr/>
              <p14:nvPr/>
            </p14:nvContentPartPr>
            <p14:xfrm>
              <a:off x="6626286" y="2677125"/>
              <a:ext cx="182520" cy="23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46914F1-5E6A-8D30-E9CA-48EF2EB1BC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17646" y="2668485"/>
                <a:ext cx="2001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46C73DF-9C36-F842-4504-96D246C4DD16}"/>
                  </a:ext>
                </a:extLst>
              </p14:cNvPr>
              <p14:cNvContentPartPr/>
              <p14:nvPr/>
            </p14:nvContentPartPr>
            <p14:xfrm>
              <a:off x="6789726" y="2583165"/>
              <a:ext cx="154440" cy="407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46C73DF-9C36-F842-4504-96D246C4DD1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80726" y="2574525"/>
                <a:ext cx="1720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062A234-2B9C-7467-F0DA-07F81A04B840}"/>
                  </a:ext>
                </a:extLst>
              </p14:cNvPr>
              <p14:cNvContentPartPr/>
              <p14:nvPr/>
            </p14:nvContentPartPr>
            <p14:xfrm>
              <a:off x="6868206" y="2510085"/>
              <a:ext cx="195840" cy="555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062A234-2B9C-7467-F0DA-07F81A04B84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859206" y="2501085"/>
                <a:ext cx="2134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B6A28D-B406-F639-5517-FB6DCEFFDF05}"/>
                  </a:ext>
                </a:extLst>
              </p14:cNvPr>
              <p14:cNvContentPartPr/>
              <p14:nvPr/>
            </p14:nvContentPartPr>
            <p14:xfrm>
              <a:off x="7143246" y="3071325"/>
              <a:ext cx="115200" cy="205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B6A28D-B406-F639-5517-FB6DCEFFDF0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34246" y="3062685"/>
                <a:ext cx="13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DADCDD9-7774-A069-3362-9E13A236838F}"/>
                  </a:ext>
                </a:extLst>
              </p14:cNvPr>
              <p14:cNvContentPartPr/>
              <p14:nvPr/>
            </p14:nvContentPartPr>
            <p14:xfrm>
              <a:off x="7579566" y="2519805"/>
              <a:ext cx="792720" cy="428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DADCDD9-7774-A069-3362-9E13A236838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70926" y="2511165"/>
                <a:ext cx="8103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3130F63-69CC-F0DF-C4C3-8C7A0F36DD76}"/>
                  </a:ext>
                </a:extLst>
              </p14:cNvPr>
              <p14:cNvContentPartPr/>
              <p14:nvPr/>
            </p14:nvContentPartPr>
            <p14:xfrm>
              <a:off x="7551486" y="2650485"/>
              <a:ext cx="302040" cy="29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3130F63-69CC-F0DF-C4C3-8C7A0F36DD7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42486" y="2641845"/>
                <a:ext cx="31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74D79A2-024B-A5E0-7196-2162BFC92B68}"/>
                  </a:ext>
                </a:extLst>
              </p14:cNvPr>
              <p14:cNvContentPartPr/>
              <p14:nvPr/>
            </p14:nvContentPartPr>
            <p14:xfrm>
              <a:off x="8676126" y="2512605"/>
              <a:ext cx="131760" cy="327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74D79A2-024B-A5E0-7196-2162BFC92B6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67486" y="2503965"/>
                <a:ext cx="1494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61823ED-1A2D-D063-BDA2-0160B0F81CCF}"/>
                  </a:ext>
                </a:extLst>
              </p14:cNvPr>
              <p14:cNvContentPartPr/>
              <p14:nvPr/>
            </p14:nvContentPartPr>
            <p14:xfrm>
              <a:off x="8590086" y="2857485"/>
              <a:ext cx="371520" cy="48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61823ED-1A2D-D063-BDA2-0160B0F81CC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81446" y="2848485"/>
                <a:ext cx="389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3352A03-41D0-B5E1-C158-FF6A83DF7DDA}"/>
                  </a:ext>
                </a:extLst>
              </p14:cNvPr>
              <p14:cNvContentPartPr/>
              <p14:nvPr/>
            </p14:nvContentPartPr>
            <p14:xfrm>
              <a:off x="8579646" y="2997165"/>
              <a:ext cx="130680" cy="235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3352A03-41D0-B5E1-C158-FF6A83DF7DD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571006" y="2988165"/>
                <a:ext cx="148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4DF9F87-3D0C-B191-980B-AF2324910DEE}"/>
                  </a:ext>
                </a:extLst>
              </p14:cNvPr>
              <p14:cNvContentPartPr/>
              <p14:nvPr/>
            </p14:nvContentPartPr>
            <p14:xfrm>
              <a:off x="8815446" y="3001125"/>
              <a:ext cx="133920" cy="231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4DF9F87-3D0C-B191-980B-AF2324910DE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806806" y="2992125"/>
                <a:ext cx="151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E04CD29-237D-C1E7-5425-23C1DF43D487}"/>
                  </a:ext>
                </a:extLst>
              </p14:cNvPr>
              <p14:cNvContentPartPr/>
              <p14:nvPr/>
            </p14:nvContentPartPr>
            <p14:xfrm>
              <a:off x="8752086" y="3108765"/>
              <a:ext cx="211680" cy="21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E04CD29-237D-C1E7-5425-23C1DF43D48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43086" y="3100125"/>
                <a:ext cx="2293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AC2DF25-DFB9-FAF1-0822-FE97342F2E9D}"/>
                  </a:ext>
                </a:extLst>
              </p14:cNvPr>
              <p14:cNvContentPartPr/>
              <p14:nvPr/>
            </p14:nvContentPartPr>
            <p14:xfrm>
              <a:off x="9158886" y="2808885"/>
              <a:ext cx="344160" cy="11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AC2DF25-DFB9-FAF1-0822-FE97342F2E9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150246" y="2799885"/>
                <a:ext cx="361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8E3BB0D-2CC6-00E8-AEAE-53C42961A264}"/>
                  </a:ext>
                </a:extLst>
              </p14:cNvPr>
              <p14:cNvContentPartPr/>
              <p14:nvPr/>
            </p14:nvContentPartPr>
            <p14:xfrm>
              <a:off x="9650286" y="2842005"/>
              <a:ext cx="144360" cy="38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8E3BB0D-2CC6-00E8-AEAE-53C42961A26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641286" y="2833365"/>
                <a:ext cx="162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F2960E4-5887-1010-CC44-46D7BD1868C6}"/>
                  </a:ext>
                </a:extLst>
              </p14:cNvPr>
              <p14:cNvContentPartPr/>
              <p14:nvPr/>
            </p14:nvContentPartPr>
            <p14:xfrm>
              <a:off x="9904086" y="2838045"/>
              <a:ext cx="88560" cy="900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F2960E4-5887-1010-CC44-46D7BD1868C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895086" y="2829045"/>
                <a:ext cx="106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A7A5307-7282-1C9C-2C24-8C6ABE530D90}"/>
                  </a:ext>
                </a:extLst>
              </p14:cNvPr>
              <p14:cNvContentPartPr/>
              <p14:nvPr/>
            </p14:nvContentPartPr>
            <p14:xfrm>
              <a:off x="9988326" y="2727525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A7A5307-7282-1C9C-2C24-8C6ABE530D9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979326" y="2718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E2214FA-42C4-1DA4-10D4-B9E2D1C7ACEE}"/>
                  </a:ext>
                </a:extLst>
              </p14:cNvPr>
              <p14:cNvContentPartPr/>
              <p14:nvPr/>
            </p14:nvContentPartPr>
            <p14:xfrm>
              <a:off x="10055646" y="2764605"/>
              <a:ext cx="206640" cy="150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E2214FA-42C4-1DA4-10D4-B9E2D1C7ACE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047006" y="2755965"/>
                <a:ext cx="2242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F58CD71-6EFE-4854-2838-53B1DB392DCF}"/>
                  </a:ext>
                </a:extLst>
              </p14:cNvPr>
              <p14:cNvContentPartPr/>
              <p14:nvPr/>
            </p14:nvContentPartPr>
            <p14:xfrm>
              <a:off x="10274166" y="2982405"/>
              <a:ext cx="149040" cy="156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F58CD71-6EFE-4854-2838-53B1DB392DC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65166" y="2973405"/>
                <a:ext cx="166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05A5E7D-BBD3-7580-7A08-F628E11A6210}"/>
                  </a:ext>
                </a:extLst>
              </p14:cNvPr>
              <p14:cNvContentPartPr/>
              <p14:nvPr/>
            </p14:nvContentPartPr>
            <p14:xfrm>
              <a:off x="3970926" y="1082325"/>
              <a:ext cx="282960" cy="244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05A5E7D-BBD3-7580-7A08-F628E11A621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62286" y="1073325"/>
                <a:ext cx="3006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BFB6BBA-3A19-644E-D719-4B693151F4DC}"/>
              </a:ext>
            </a:extLst>
          </p:cNvPr>
          <p:cNvGrpSpPr/>
          <p:nvPr/>
        </p:nvGrpSpPr>
        <p:grpSpPr>
          <a:xfrm>
            <a:off x="2997486" y="3519885"/>
            <a:ext cx="1391040" cy="579960"/>
            <a:chOff x="2997486" y="3519885"/>
            <a:chExt cx="13910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47B5636-C1DE-CF0F-A71A-02E26D01B21F}"/>
                    </a:ext>
                  </a:extLst>
                </p14:cNvPr>
                <p14:cNvContentPartPr/>
                <p14:nvPr/>
              </p14:nvContentPartPr>
              <p14:xfrm>
                <a:off x="2997486" y="3519885"/>
                <a:ext cx="300240" cy="21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47B5636-C1DE-CF0F-A71A-02E26D01B2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88486" y="3510885"/>
                  <a:ext cx="31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4FEE33A-4DE1-66B1-7EDD-A240BD3886EE}"/>
                    </a:ext>
                  </a:extLst>
                </p14:cNvPr>
                <p14:cNvContentPartPr/>
                <p14:nvPr/>
              </p14:nvContentPartPr>
              <p14:xfrm>
                <a:off x="3165606" y="3684405"/>
                <a:ext cx="199800" cy="330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4FEE33A-4DE1-66B1-7EDD-A240BD3886E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56606" y="3675765"/>
                  <a:ext cx="217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91EC11-667D-8041-4A05-6AAA842A51B1}"/>
                    </a:ext>
                  </a:extLst>
                </p14:cNvPr>
                <p14:cNvContentPartPr/>
                <p14:nvPr/>
              </p14:nvContentPartPr>
              <p14:xfrm>
                <a:off x="3594366" y="3750645"/>
                <a:ext cx="186480" cy="19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91EC11-667D-8041-4A05-6AAA842A51B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85726" y="3741645"/>
                  <a:ext cx="204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270EDDC-F8B6-7689-FE7A-98DDC514F696}"/>
                    </a:ext>
                  </a:extLst>
                </p14:cNvPr>
                <p14:cNvContentPartPr/>
                <p14:nvPr/>
              </p14:nvContentPartPr>
              <p14:xfrm>
                <a:off x="3525606" y="3744165"/>
                <a:ext cx="295560" cy="230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270EDDC-F8B6-7689-FE7A-98DDC514F6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16966" y="3735165"/>
                  <a:ext cx="313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35D43C-2135-61EF-D3DD-8F9F39972FC6}"/>
                    </a:ext>
                  </a:extLst>
                </p14:cNvPr>
                <p14:cNvContentPartPr/>
                <p14:nvPr/>
              </p14:nvContentPartPr>
              <p14:xfrm>
                <a:off x="4039326" y="3723645"/>
                <a:ext cx="185760" cy="304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35D43C-2135-61EF-D3DD-8F9F39972F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30686" y="3714645"/>
                  <a:ext cx="203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B8EFFF4-04E9-140A-01D0-5C820638BCE6}"/>
                    </a:ext>
                  </a:extLst>
                </p14:cNvPr>
                <p14:cNvContentPartPr/>
                <p14:nvPr/>
              </p14:nvContentPartPr>
              <p14:xfrm>
                <a:off x="4097286" y="3840645"/>
                <a:ext cx="141120" cy="34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B8EFFF4-04E9-140A-01D0-5C820638BC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88286" y="3831645"/>
                  <a:ext cx="15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732C766-F59C-D213-1986-FCC81AB1975F}"/>
                    </a:ext>
                  </a:extLst>
                </p14:cNvPr>
                <p14:cNvContentPartPr/>
                <p14:nvPr/>
              </p14:nvContentPartPr>
              <p14:xfrm>
                <a:off x="4032486" y="3670365"/>
                <a:ext cx="244440" cy="47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32C766-F59C-D213-1986-FCC81AB197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23846" y="3661725"/>
                  <a:ext cx="26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555549-C2DC-BBD5-AAC0-3309EC39E06F}"/>
                    </a:ext>
                  </a:extLst>
                </p14:cNvPr>
                <p14:cNvContentPartPr/>
                <p14:nvPr/>
              </p14:nvContentPartPr>
              <p14:xfrm>
                <a:off x="4346046" y="4000125"/>
                <a:ext cx="42480" cy="9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555549-C2DC-BBD5-AAC0-3309EC39E0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37406" y="3991125"/>
                  <a:ext cx="60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FC5632-6A77-0B1E-B2E6-D48F2AA30D24}"/>
                    </a:ext>
                  </a:extLst>
                </p14:cNvPr>
                <p14:cNvContentPartPr/>
                <p14:nvPr/>
              </p14:nvContentPartPr>
              <p14:xfrm>
                <a:off x="4005126" y="3573165"/>
                <a:ext cx="254160" cy="2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FC5632-6A77-0B1E-B2E6-D48F2AA30D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96126" y="3564525"/>
                  <a:ext cx="2718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F125D64-689F-EAD0-EB8A-812219BC3B7E}"/>
                  </a:ext>
                </a:extLst>
              </p14:cNvPr>
              <p14:cNvContentPartPr/>
              <p14:nvPr/>
            </p14:nvContentPartPr>
            <p14:xfrm>
              <a:off x="5050926" y="3820485"/>
              <a:ext cx="200880" cy="31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F125D64-689F-EAD0-EB8A-812219BC3B7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42286" y="3811485"/>
                <a:ext cx="218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1FCC0FD-BB88-A01D-6767-22CF4218EE37}"/>
                  </a:ext>
                </a:extLst>
              </p14:cNvPr>
              <p14:cNvContentPartPr/>
              <p14:nvPr/>
            </p14:nvContentPartPr>
            <p14:xfrm>
              <a:off x="5036166" y="3955125"/>
              <a:ext cx="213120" cy="22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1FCC0FD-BB88-A01D-6767-22CF4218EE3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027166" y="3946485"/>
                <a:ext cx="230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772B97E-9066-B85D-7A2E-C3FFFE51CC24}"/>
                  </a:ext>
                </a:extLst>
              </p14:cNvPr>
              <p14:cNvContentPartPr/>
              <p14:nvPr/>
            </p14:nvContentPartPr>
            <p14:xfrm>
              <a:off x="5612166" y="3632205"/>
              <a:ext cx="21960" cy="252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772B97E-9066-B85D-7A2E-C3FFFE51CC2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603166" y="3623565"/>
                <a:ext cx="396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10EB4C2-69B3-DAB8-988D-7BAA502A6E98}"/>
              </a:ext>
            </a:extLst>
          </p:cNvPr>
          <p:cNvGrpSpPr/>
          <p:nvPr/>
        </p:nvGrpSpPr>
        <p:grpSpPr>
          <a:xfrm>
            <a:off x="5560686" y="3802845"/>
            <a:ext cx="382680" cy="213480"/>
            <a:chOff x="5560686" y="3802845"/>
            <a:chExt cx="3826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5CA979-A649-198F-503A-B3FC9598D970}"/>
                    </a:ext>
                  </a:extLst>
                </p14:cNvPr>
                <p14:cNvContentPartPr/>
                <p14:nvPr/>
              </p14:nvContentPartPr>
              <p14:xfrm>
                <a:off x="5560686" y="3860805"/>
                <a:ext cx="83520" cy="133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5CA979-A649-198F-503A-B3FC9598D9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52046" y="3852165"/>
                  <a:ext cx="101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7D6F3E6-2470-302C-9DB2-648DA5B51926}"/>
                    </a:ext>
                  </a:extLst>
                </p14:cNvPr>
                <p14:cNvContentPartPr/>
                <p14:nvPr/>
              </p14:nvContentPartPr>
              <p14:xfrm>
                <a:off x="5760126" y="3802845"/>
                <a:ext cx="183240" cy="213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7D6F3E6-2470-302C-9DB2-648DA5B519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51126" y="3793845"/>
                  <a:ext cx="2008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B972DD5-BDB6-C77C-8667-1BF6662B383C}"/>
              </a:ext>
            </a:extLst>
          </p:cNvPr>
          <p:cNvGrpSpPr/>
          <p:nvPr/>
        </p:nvGrpSpPr>
        <p:grpSpPr>
          <a:xfrm>
            <a:off x="4786326" y="842205"/>
            <a:ext cx="1531080" cy="784800"/>
            <a:chOff x="4786326" y="842205"/>
            <a:chExt cx="153108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43BEEC-2901-8C4E-4452-5F6A2C4FC342}"/>
                    </a:ext>
                  </a:extLst>
                </p14:cNvPr>
                <p14:cNvContentPartPr/>
                <p14:nvPr/>
              </p14:nvContentPartPr>
              <p14:xfrm>
                <a:off x="4786326" y="1220205"/>
                <a:ext cx="217080" cy="3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43BEEC-2901-8C4E-4452-5F6A2C4FC3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77686" y="1211205"/>
                  <a:ext cx="234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3FDE15-E5E0-81F8-CEA1-47048A67C259}"/>
                    </a:ext>
                  </a:extLst>
                </p14:cNvPr>
                <p14:cNvContentPartPr/>
                <p14:nvPr/>
              </p14:nvContentPartPr>
              <p14:xfrm>
                <a:off x="4798206" y="1345845"/>
                <a:ext cx="17316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3FDE15-E5E0-81F8-CEA1-47048A67C2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89206" y="1337205"/>
                  <a:ext cx="190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61F9BB-909D-08C8-B451-255F0A21773B}"/>
                    </a:ext>
                  </a:extLst>
                </p14:cNvPr>
                <p14:cNvContentPartPr/>
                <p14:nvPr/>
              </p14:nvContentPartPr>
              <p14:xfrm>
                <a:off x="5271246" y="1224165"/>
                <a:ext cx="225000" cy="3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61F9BB-909D-08C8-B451-255F0A21773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62246" y="1215525"/>
                  <a:ext cx="24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C0CA49-D060-0293-2395-7BCDE46734F4}"/>
                    </a:ext>
                  </a:extLst>
                </p14:cNvPr>
                <p14:cNvContentPartPr/>
                <p14:nvPr/>
              </p14:nvContentPartPr>
              <p14:xfrm>
                <a:off x="5685246" y="916005"/>
                <a:ext cx="201600" cy="29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C0CA49-D060-0293-2395-7BCDE46734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76246" y="907365"/>
                  <a:ext cx="219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FCD8B0-12D1-8F11-3DF6-7FE5F2A0E62C}"/>
                    </a:ext>
                  </a:extLst>
                </p14:cNvPr>
                <p14:cNvContentPartPr/>
                <p14:nvPr/>
              </p14:nvContentPartPr>
              <p14:xfrm>
                <a:off x="5994846" y="927525"/>
                <a:ext cx="204120" cy="28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FCD8B0-12D1-8F11-3DF6-7FE5F2A0E6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85846" y="918885"/>
                  <a:ext cx="221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F7D4E1-3D7D-6732-7CE5-239D600EB185}"/>
                    </a:ext>
                  </a:extLst>
                </p14:cNvPr>
                <p14:cNvContentPartPr/>
                <p14:nvPr/>
              </p14:nvContentPartPr>
              <p14:xfrm>
                <a:off x="5945886" y="842205"/>
                <a:ext cx="208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F7D4E1-3D7D-6732-7CE5-239D600EB18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36886" y="833205"/>
                  <a:ext cx="22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8B0550-3EA5-E1B6-B8BC-40C4A58EC9B2}"/>
                    </a:ext>
                  </a:extLst>
                </p14:cNvPr>
                <p14:cNvContentPartPr/>
                <p14:nvPr/>
              </p14:nvContentPartPr>
              <p14:xfrm>
                <a:off x="5687406" y="1267725"/>
                <a:ext cx="481320" cy="5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8B0550-3EA5-E1B6-B8BC-40C4A58EC9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78766" y="1258725"/>
                  <a:ext cx="498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B25512-7AA2-47D1-6B87-9167EEB2A0BA}"/>
                    </a:ext>
                  </a:extLst>
                </p14:cNvPr>
                <p14:cNvContentPartPr/>
                <p14:nvPr/>
              </p14:nvContentPartPr>
              <p14:xfrm>
                <a:off x="5716206" y="1380045"/>
                <a:ext cx="155160" cy="24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B25512-7AA2-47D1-6B87-9167EEB2A0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07566" y="1371045"/>
                  <a:ext cx="172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404106-7E94-C326-4267-B564DC1DEC6A}"/>
                    </a:ext>
                  </a:extLst>
                </p14:cNvPr>
                <p14:cNvContentPartPr/>
                <p14:nvPr/>
              </p14:nvContentPartPr>
              <p14:xfrm>
                <a:off x="5998446" y="1399845"/>
                <a:ext cx="18504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404106-7E94-C326-4267-B564DC1DEC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89806" y="1391205"/>
                  <a:ext cx="202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E6420D-3841-D33B-405E-812FE0C6AC67}"/>
                    </a:ext>
                  </a:extLst>
                </p14:cNvPr>
                <p14:cNvContentPartPr/>
                <p14:nvPr/>
              </p14:nvContentPartPr>
              <p14:xfrm>
                <a:off x="5926086" y="1431885"/>
                <a:ext cx="290880" cy="4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E6420D-3841-D33B-405E-812FE0C6AC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17446" y="1423245"/>
                  <a:ext cx="30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3122C5-466F-D614-0FB8-D57F4E8FC67E}"/>
                    </a:ext>
                  </a:extLst>
                </p14:cNvPr>
                <p14:cNvContentPartPr/>
                <p14:nvPr/>
              </p14:nvContentPartPr>
              <p14:xfrm>
                <a:off x="6288966" y="1132365"/>
                <a:ext cx="28440" cy="12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3122C5-466F-D614-0FB8-D57F4E8FC67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79966" y="1123365"/>
                  <a:ext cx="46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0F842E3-5B8E-1967-A4E0-29F8D613E8B1}"/>
              </a:ext>
            </a:extLst>
          </p:cNvPr>
          <p:cNvGrpSpPr/>
          <p:nvPr/>
        </p:nvGrpSpPr>
        <p:grpSpPr>
          <a:xfrm>
            <a:off x="6070446" y="3569925"/>
            <a:ext cx="304560" cy="460800"/>
            <a:chOff x="6070446" y="3569925"/>
            <a:chExt cx="30456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E62A3F7-1688-FADA-7645-D09E0F448C53}"/>
                    </a:ext>
                  </a:extLst>
                </p14:cNvPr>
                <p14:cNvContentPartPr/>
                <p14:nvPr/>
              </p14:nvContentPartPr>
              <p14:xfrm>
                <a:off x="6109686" y="3634365"/>
                <a:ext cx="197640" cy="311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E62A3F7-1688-FADA-7645-D09E0F448C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01046" y="3625365"/>
                  <a:ext cx="215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75B293-7557-FC17-58F5-6A916AF56804}"/>
                    </a:ext>
                  </a:extLst>
                </p14:cNvPr>
                <p14:cNvContentPartPr/>
                <p14:nvPr/>
              </p14:nvContentPartPr>
              <p14:xfrm>
                <a:off x="6350886" y="3921645"/>
                <a:ext cx="24120" cy="109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75B293-7557-FC17-58F5-6A916AF568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41886" y="3913005"/>
                  <a:ext cx="41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4FBC50-EB63-5B8C-B670-0529D8BDCDDC}"/>
                    </a:ext>
                  </a:extLst>
                </p14:cNvPr>
                <p14:cNvContentPartPr/>
                <p14:nvPr/>
              </p14:nvContentPartPr>
              <p14:xfrm>
                <a:off x="6070446" y="3569925"/>
                <a:ext cx="190800" cy="32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4FBC50-EB63-5B8C-B670-0529D8BDCD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61806" y="3560925"/>
                  <a:ext cx="208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4F4F8C4-7D87-D553-64BE-C8427B627C54}"/>
              </a:ext>
            </a:extLst>
          </p:cNvPr>
          <p:cNvGrpSpPr/>
          <p:nvPr/>
        </p:nvGrpSpPr>
        <p:grpSpPr>
          <a:xfrm>
            <a:off x="1205406" y="4602765"/>
            <a:ext cx="273960" cy="450000"/>
            <a:chOff x="1205406" y="4602765"/>
            <a:chExt cx="2739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5425E2F-1A1E-AAAF-948D-8617B0C10ED2}"/>
                    </a:ext>
                  </a:extLst>
                </p14:cNvPr>
                <p14:cNvContentPartPr/>
                <p14:nvPr/>
              </p14:nvContentPartPr>
              <p14:xfrm>
                <a:off x="1205406" y="4615005"/>
                <a:ext cx="43920" cy="317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5425E2F-1A1E-AAAF-948D-8617B0C10E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6406" y="4606365"/>
                  <a:ext cx="61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E1F9B64-E2A7-7161-1895-65ED989A6E93}"/>
                    </a:ext>
                  </a:extLst>
                </p14:cNvPr>
                <p14:cNvContentPartPr/>
                <p14:nvPr/>
              </p14:nvContentPartPr>
              <p14:xfrm>
                <a:off x="1340406" y="4602765"/>
                <a:ext cx="138960" cy="450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E1F9B64-E2A7-7161-1895-65ED989A6E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31766" y="4594125"/>
                  <a:ext cx="15660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25EC733-5497-2CB6-E226-5EF17BBDC615}"/>
              </a:ext>
            </a:extLst>
          </p:cNvPr>
          <p:cNvGrpSpPr/>
          <p:nvPr/>
        </p:nvGrpSpPr>
        <p:grpSpPr>
          <a:xfrm>
            <a:off x="1785726" y="4492965"/>
            <a:ext cx="1037160" cy="419760"/>
            <a:chOff x="1785726" y="4492965"/>
            <a:chExt cx="10371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9C6FEB7-1BA9-6A1C-2ED2-82D051E28050}"/>
                    </a:ext>
                  </a:extLst>
                </p14:cNvPr>
                <p14:cNvContentPartPr/>
                <p14:nvPr/>
              </p14:nvContentPartPr>
              <p14:xfrm>
                <a:off x="1785726" y="4492965"/>
                <a:ext cx="1037160" cy="419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9C6FEB7-1BA9-6A1C-2ED2-82D051E280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77086" y="4483965"/>
                  <a:ext cx="1054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7DDDEF-36F2-D0F9-7B57-A7DE1834F850}"/>
                    </a:ext>
                  </a:extLst>
                </p14:cNvPr>
                <p14:cNvContentPartPr/>
                <p14:nvPr/>
              </p14:nvContentPartPr>
              <p14:xfrm>
                <a:off x="2329326" y="4563885"/>
                <a:ext cx="207000" cy="21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7DDDEF-36F2-D0F9-7B57-A7DE1834F8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20326" y="4554885"/>
                  <a:ext cx="2246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E042838-451C-BE2D-4D9D-546E803468A0}"/>
              </a:ext>
            </a:extLst>
          </p:cNvPr>
          <p:cNvGrpSpPr/>
          <p:nvPr/>
        </p:nvGrpSpPr>
        <p:grpSpPr>
          <a:xfrm>
            <a:off x="2864646" y="4478205"/>
            <a:ext cx="1577520" cy="594720"/>
            <a:chOff x="2864646" y="4478205"/>
            <a:chExt cx="157752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B9D0C7-3C26-FE20-BDF5-A79169960F3B}"/>
                    </a:ext>
                  </a:extLst>
                </p14:cNvPr>
                <p14:cNvContentPartPr/>
                <p14:nvPr/>
              </p14:nvContentPartPr>
              <p14:xfrm>
                <a:off x="2864646" y="4478205"/>
                <a:ext cx="1577520" cy="59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B9D0C7-3C26-FE20-BDF5-A79169960F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55646" y="4469565"/>
                  <a:ext cx="15951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C5EE5B4-DE90-5088-0CB7-9301A3C0752C}"/>
                    </a:ext>
                  </a:extLst>
                </p14:cNvPr>
                <p14:cNvContentPartPr/>
                <p14:nvPr/>
              </p14:nvContentPartPr>
              <p14:xfrm>
                <a:off x="4263246" y="466468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C5EE5B4-DE90-5088-0CB7-9301A3C075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54606" y="465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8920E7-5070-F98C-A18A-E4158635E10C}"/>
                    </a:ext>
                  </a:extLst>
                </p14:cNvPr>
                <p14:cNvContentPartPr/>
                <p14:nvPr/>
              </p14:nvContentPartPr>
              <p14:xfrm>
                <a:off x="3892806" y="4612125"/>
                <a:ext cx="327240" cy="26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8920E7-5070-F98C-A18A-E4158635E10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83806" y="4603125"/>
                  <a:ext cx="3448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117DB15-1236-3AD1-7C5E-900160E4D5A2}"/>
              </a:ext>
            </a:extLst>
          </p:cNvPr>
          <p:cNvGrpSpPr/>
          <p:nvPr/>
        </p:nvGrpSpPr>
        <p:grpSpPr>
          <a:xfrm>
            <a:off x="4696686" y="4439685"/>
            <a:ext cx="1312920" cy="583920"/>
            <a:chOff x="4696686" y="4439685"/>
            <a:chExt cx="131292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E27952-B62C-5F71-F2D2-92E1056A9C73}"/>
                    </a:ext>
                  </a:extLst>
                </p14:cNvPr>
                <p14:cNvContentPartPr/>
                <p14:nvPr/>
              </p14:nvContentPartPr>
              <p14:xfrm>
                <a:off x="4696686" y="4439685"/>
                <a:ext cx="791280" cy="58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E27952-B62C-5F71-F2D2-92E1056A9C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87686" y="4430685"/>
                  <a:ext cx="80892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F4040A8-A2A1-3CA4-74DD-87B2B485915D}"/>
                    </a:ext>
                  </a:extLst>
                </p14:cNvPr>
                <p14:cNvContentPartPr/>
                <p14:nvPr/>
              </p14:nvContentPartPr>
              <p14:xfrm>
                <a:off x="5302206" y="4701045"/>
                <a:ext cx="126720" cy="26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F4040A8-A2A1-3CA4-74DD-87B2B48591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93206" y="4692045"/>
                  <a:ext cx="144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66F9F4-500E-8DBF-2645-879D03FD889F}"/>
                    </a:ext>
                  </a:extLst>
                </p14:cNvPr>
                <p14:cNvContentPartPr/>
                <p14:nvPr/>
              </p14:nvContentPartPr>
              <p14:xfrm>
                <a:off x="4939686" y="4550205"/>
                <a:ext cx="36360" cy="25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66F9F4-500E-8DBF-2645-879D03FD889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30686" y="4541565"/>
                  <a:ext cx="54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9774E57-B885-EC20-5E44-BC25232BD943}"/>
                    </a:ext>
                  </a:extLst>
                </p14:cNvPr>
                <p14:cNvContentPartPr/>
                <p14:nvPr/>
              </p14:nvContentPartPr>
              <p14:xfrm>
                <a:off x="5665086" y="4643445"/>
                <a:ext cx="344520" cy="216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9774E57-B885-EC20-5E44-BC25232BD9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56086" y="4634805"/>
                  <a:ext cx="362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5CD053-E847-51ED-2091-09E9D5F2BD84}"/>
                    </a:ext>
                  </a:extLst>
                </p14:cNvPr>
                <p14:cNvContentPartPr/>
                <p14:nvPr/>
              </p14:nvContentPartPr>
              <p14:xfrm>
                <a:off x="5713686" y="447100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5CD053-E847-51ED-2091-09E9D5F2BD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04686" y="446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2A0372C-9014-1614-5A34-BFE1DB3E0A6C}"/>
              </a:ext>
            </a:extLst>
          </p:cNvPr>
          <p:cNvGrpSpPr/>
          <p:nvPr/>
        </p:nvGrpSpPr>
        <p:grpSpPr>
          <a:xfrm>
            <a:off x="6215526" y="4323405"/>
            <a:ext cx="2185560" cy="658440"/>
            <a:chOff x="6215526" y="4323405"/>
            <a:chExt cx="218556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FE04F22-4221-09A7-E69C-6C58A205332D}"/>
                    </a:ext>
                  </a:extLst>
                </p14:cNvPr>
                <p14:cNvContentPartPr/>
                <p14:nvPr/>
              </p14:nvContentPartPr>
              <p14:xfrm>
                <a:off x="6215526" y="4323405"/>
                <a:ext cx="2185560" cy="658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FE04F22-4221-09A7-E69C-6C58A20533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06886" y="4314405"/>
                  <a:ext cx="220320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949D80-CF86-3D2C-AFD6-32BF3B83E490}"/>
                    </a:ext>
                  </a:extLst>
                </p14:cNvPr>
                <p14:cNvContentPartPr/>
                <p14:nvPr/>
              </p14:nvContentPartPr>
              <p14:xfrm>
                <a:off x="7855326" y="4493325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949D80-CF86-3D2C-AFD6-32BF3B83E4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46326" y="448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DD29E8B-4ABD-AC88-819B-71570B1F4B6D}"/>
                    </a:ext>
                  </a:extLst>
                </p14:cNvPr>
                <p14:cNvContentPartPr/>
                <p14:nvPr/>
              </p14:nvContentPartPr>
              <p14:xfrm>
                <a:off x="7147926" y="4428165"/>
                <a:ext cx="242640" cy="15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DD29E8B-4ABD-AC88-819B-71570B1F4B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39286" y="4419165"/>
                  <a:ext cx="260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8392E0-82AE-B5DE-1873-1BFFA2BA2E80}"/>
                    </a:ext>
                  </a:extLst>
                </p14:cNvPr>
                <p14:cNvContentPartPr/>
                <p14:nvPr/>
              </p14:nvContentPartPr>
              <p14:xfrm>
                <a:off x="7050006" y="4358325"/>
                <a:ext cx="69840" cy="50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8392E0-82AE-B5DE-1873-1BFFA2BA2E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41366" y="4349685"/>
                  <a:ext cx="8748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82DCB32-6224-E6CF-3653-3FEB836CC007}"/>
                  </a:ext>
                </a:extLst>
              </p14:cNvPr>
              <p14:cNvContentPartPr/>
              <p14:nvPr/>
            </p14:nvContentPartPr>
            <p14:xfrm>
              <a:off x="9107406" y="4241685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82DCB32-6224-E6CF-3653-3FEB836CC00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098766" y="42330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EE331C9-ED8D-3136-76DF-2851DF118350}"/>
              </a:ext>
            </a:extLst>
          </p:cNvPr>
          <p:cNvGrpSpPr/>
          <p:nvPr/>
        </p:nvGrpSpPr>
        <p:grpSpPr>
          <a:xfrm>
            <a:off x="8770086" y="4104525"/>
            <a:ext cx="1233360" cy="699120"/>
            <a:chOff x="8770086" y="4104525"/>
            <a:chExt cx="123336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78BAC7-49D3-043C-F284-EE9EA24BD08E}"/>
                    </a:ext>
                  </a:extLst>
                </p14:cNvPr>
                <p14:cNvContentPartPr/>
                <p14:nvPr/>
              </p14:nvContentPartPr>
              <p14:xfrm>
                <a:off x="8954046" y="4318725"/>
                <a:ext cx="185040" cy="354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78BAC7-49D3-043C-F284-EE9EA24BD0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45046" y="4309725"/>
                  <a:ext cx="2026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8F6126-28DB-DFBE-F597-3C9A9DCB9D0F}"/>
                    </a:ext>
                  </a:extLst>
                </p14:cNvPr>
                <p14:cNvContentPartPr/>
                <p14:nvPr/>
              </p14:nvContentPartPr>
              <p14:xfrm>
                <a:off x="8770086" y="4184445"/>
                <a:ext cx="321480" cy="13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8F6126-28DB-DFBE-F597-3C9A9DCB9D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61446" y="4175445"/>
                  <a:ext cx="33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E1FCC6-E0E5-AAEC-5F4D-98823E620344}"/>
                    </a:ext>
                  </a:extLst>
                </p14:cNvPr>
                <p14:cNvContentPartPr/>
                <p14:nvPr/>
              </p14:nvContentPartPr>
              <p14:xfrm>
                <a:off x="9262926" y="4104525"/>
                <a:ext cx="84960" cy="628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E1FCC6-E0E5-AAEC-5F4D-98823E6203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53926" y="4095885"/>
                  <a:ext cx="1026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CEEA9AD-813B-CFA5-167A-3FED0F100707}"/>
                    </a:ext>
                  </a:extLst>
                </p14:cNvPr>
                <p14:cNvContentPartPr/>
                <p14:nvPr/>
              </p14:nvContentPartPr>
              <p14:xfrm>
                <a:off x="9356526" y="4130085"/>
                <a:ext cx="125640" cy="585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CEEA9AD-813B-CFA5-167A-3FED0F10070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47526" y="4121085"/>
                  <a:ext cx="14328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4564EFC-5571-FBB5-F9B5-D7F775002DEE}"/>
                    </a:ext>
                  </a:extLst>
                </p14:cNvPr>
                <p14:cNvContentPartPr/>
                <p14:nvPr/>
              </p14:nvContentPartPr>
              <p14:xfrm>
                <a:off x="9663966" y="4280205"/>
                <a:ext cx="169560" cy="36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4564EFC-5571-FBB5-F9B5-D7F775002DE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55326" y="4271205"/>
                  <a:ext cx="1872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B119E6-3E2D-3D7F-124D-0FB835CCE72E}"/>
                    </a:ext>
                  </a:extLst>
                </p14:cNvPr>
                <p14:cNvContentPartPr/>
                <p14:nvPr/>
              </p14:nvContentPartPr>
              <p14:xfrm>
                <a:off x="9716166" y="4472805"/>
                <a:ext cx="147960" cy="2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B119E6-3E2D-3D7F-124D-0FB835CCE72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07526" y="4463805"/>
                  <a:ext cx="16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F67DE2-4853-FD91-344D-3DE8B7EA641D}"/>
                    </a:ext>
                  </a:extLst>
                </p14:cNvPr>
                <p14:cNvContentPartPr/>
                <p14:nvPr/>
              </p14:nvContentPartPr>
              <p14:xfrm>
                <a:off x="9632646" y="4305045"/>
                <a:ext cx="219600" cy="47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F67DE2-4853-FD91-344D-3DE8B7EA641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24006" y="4296405"/>
                  <a:ext cx="237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3555085-D9C7-B004-37B2-186F16EE2858}"/>
                    </a:ext>
                  </a:extLst>
                </p14:cNvPr>
                <p14:cNvContentPartPr/>
                <p14:nvPr/>
              </p14:nvContentPartPr>
              <p14:xfrm>
                <a:off x="9637326" y="4197405"/>
                <a:ext cx="242280" cy="6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3555085-D9C7-B004-37B2-186F16EE285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28326" y="4188405"/>
                  <a:ext cx="259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DDA83DD-E2BF-55E6-22FA-0CF7CFCAB405}"/>
                    </a:ext>
                  </a:extLst>
                </p14:cNvPr>
                <p14:cNvContentPartPr/>
                <p14:nvPr/>
              </p14:nvContentPartPr>
              <p14:xfrm>
                <a:off x="9968886" y="4658565"/>
                <a:ext cx="34560" cy="145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DDA83DD-E2BF-55E6-22FA-0CF7CFCAB40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60246" y="4649565"/>
                  <a:ext cx="5220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D88CB23-A35F-CA1C-DD36-180AC6311BAB}"/>
                  </a:ext>
                </a:extLst>
              </p14:cNvPr>
              <p14:cNvContentPartPr/>
              <p14:nvPr/>
            </p14:nvContentPartPr>
            <p14:xfrm>
              <a:off x="4034286" y="5409165"/>
              <a:ext cx="284400" cy="2955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D88CB23-A35F-CA1C-DD36-180AC6311BA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025286" y="5400165"/>
                <a:ext cx="30204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2FAAE46-356F-4847-61B5-4A4256C468B3}"/>
              </a:ext>
            </a:extLst>
          </p:cNvPr>
          <p:cNvGrpSpPr/>
          <p:nvPr/>
        </p:nvGrpSpPr>
        <p:grpSpPr>
          <a:xfrm>
            <a:off x="4944726" y="5282445"/>
            <a:ext cx="1237320" cy="374400"/>
            <a:chOff x="4944726" y="5282445"/>
            <a:chExt cx="12373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C3BE379-AC8B-99C3-4BAE-082CEDA8BCF1}"/>
                    </a:ext>
                  </a:extLst>
                </p14:cNvPr>
                <p14:cNvContentPartPr/>
                <p14:nvPr/>
              </p14:nvContentPartPr>
              <p14:xfrm>
                <a:off x="4952646" y="5459205"/>
                <a:ext cx="202680" cy="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C3BE379-AC8B-99C3-4BAE-082CEDA8BC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43646" y="5450205"/>
                  <a:ext cx="22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F1C1B33-B6E4-8407-4801-9694007FBEFE}"/>
                    </a:ext>
                  </a:extLst>
                </p14:cNvPr>
                <p14:cNvContentPartPr/>
                <p14:nvPr/>
              </p14:nvContentPartPr>
              <p14:xfrm>
                <a:off x="4944726" y="5535885"/>
                <a:ext cx="218880" cy="3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F1C1B33-B6E4-8407-4801-9694007FBEF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35726" y="5526885"/>
                  <a:ext cx="23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4B15DE3-CA9A-2386-9916-EC744D58A1C2}"/>
                    </a:ext>
                  </a:extLst>
                </p14:cNvPr>
                <p14:cNvContentPartPr/>
                <p14:nvPr/>
              </p14:nvContentPartPr>
              <p14:xfrm>
                <a:off x="5421366" y="5417085"/>
                <a:ext cx="293760" cy="186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4B15DE3-CA9A-2386-9916-EC744D58A1C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12726" y="5408085"/>
                  <a:ext cx="311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5C2396D-244A-9CAF-AF74-A0C28258FDE1}"/>
                    </a:ext>
                  </a:extLst>
                </p14:cNvPr>
                <p14:cNvContentPartPr/>
                <p14:nvPr/>
              </p14:nvContentPartPr>
              <p14:xfrm>
                <a:off x="5905926" y="5282445"/>
                <a:ext cx="176040" cy="325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5C2396D-244A-9CAF-AF74-A0C28258FDE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96926" y="5273805"/>
                  <a:ext cx="1936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D85E1A-B154-D5CD-CC01-1AC55F42F018}"/>
                    </a:ext>
                  </a:extLst>
                </p14:cNvPr>
                <p14:cNvContentPartPr/>
                <p14:nvPr/>
              </p14:nvContentPartPr>
              <p14:xfrm>
                <a:off x="6160446" y="5524365"/>
                <a:ext cx="21600" cy="132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D85E1A-B154-D5CD-CC01-1AC55F42F01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151806" y="5515365"/>
                  <a:ext cx="392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F25CEF2-922C-195E-AA3F-FECDF92D26BB}"/>
                  </a:ext>
                </a:extLst>
              </p14:cNvPr>
              <p14:cNvContentPartPr/>
              <p14:nvPr/>
            </p14:nvContentPartPr>
            <p14:xfrm>
              <a:off x="5833206" y="5137005"/>
              <a:ext cx="318600" cy="133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F25CEF2-922C-195E-AA3F-FECDF92D26BB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824566" y="5128365"/>
                <a:ext cx="3362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9F235BF-DF9F-F32C-3292-8CE8C36828C0}"/>
              </a:ext>
            </a:extLst>
          </p:cNvPr>
          <p:cNvGrpSpPr/>
          <p:nvPr/>
        </p:nvGrpSpPr>
        <p:grpSpPr>
          <a:xfrm>
            <a:off x="934686" y="5975805"/>
            <a:ext cx="1028160" cy="425160"/>
            <a:chOff x="934686" y="5975805"/>
            <a:chExt cx="102816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43FAF2B-EDDF-209B-812E-CBDF11C9A769}"/>
                    </a:ext>
                  </a:extLst>
                </p14:cNvPr>
                <p14:cNvContentPartPr/>
                <p14:nvPr/>
              </p14:nvContentPartPr>
              <p14:xfrm>
                <a:off x="934686" y="5975805"/>
                <a:ext cx="351720" cy="425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43FAF2B-EDDF-209B-812E-CBDF11C9A76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6046" y="5967165"/>
                  <a:ext cx="369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2475426-FF3B-BFDC-EDF8-49DD6D7E7BDF}"/>
                    </a:ext>
                  </a:extLst>
                </p14:cNvPr>
                <p14:cNvContentPartPr/>
                <p14:nvPr/>
              </p14:nvContentPartPr>
              <p14:xfrm>
                <a:off x="1101726" y="6170925"/>
                <a:ext cx="20592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2475426-FF3B-BFDC-EDF8-49DD6D7E7BD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2726" y="6161925"/>
                  <a:ext cx="223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8EE914-0235-EB83-1892-5EB9EC7B15F2}"/>
                    </a:ext>
                  </a:extLst>
                </p14:cNvPr>
                <p14:cNvContentPartPr/>
                <p14:nvPr/>
              </p14:nvContentPartPr>
              <p14:xfrm>
                <a:off x="994086" y="6032325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8EE914-0235-EB83-1892-5EB9EC7B15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5446" y="602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42DC2DB-21BC-9F03-65A5-113DA23CA8AD}"/>
                    </a:ext>
                  </a:extLst>
                </p14:cNvPr>
                <p14:cNvContentPartPr/>
                <p14:nvPr/>
              </p14:nvContentPartPr>
              <p14:xfrm>
                <a:off x="1560006" y="6176685"/>
                <a:ext cx="402840" cy="149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42DC2DB-21BC-9F03-65A5-113DA23CA8A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51366" y="6167685"/>
                  <a:ext cx="420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92A12FD-3372-C392-6B40-15A366D5553D}"/>
                    </a:ext>
                  </a:extLst>
                </p14:cNvPr>
                <p14:cNvContentPartPr/>
                <p14:nvPr/>
              </p14:nvContentPartPr>
              <p14:xfrm>
                <a:off x="1669806" y="6002445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92A12FD-3372-C392-6B40-15A366D555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60806" y="599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38B11B3-CE62-A26F-22E9-8443C97C7D3D}"/>
                  </a:ext>
                </a:extLst>
              </p14:cNvPr>
              <p14:cNvContentPartPr/>
              <p14:nvPr/>
            </p14:nvContentPartPr>
            <p14:xfrm>
              <a:off x="2318526" y="5867445"/>
              <a:ext cx="840240" cy="4384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38B11B3-CE62-A26F-22E9-8443C97C7D3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309886" y="5858805"/>
                <a:ext cx="85788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3EEFB87-5112-ED9F-3917-3FC854C482C6}"/>
              </a:ext>
            </a:extLst>
          </p:cNvPr>
          <p:cNvGrpSpPr/>
          <p:nvPr/>
        </p:nvGrpSpPr>
        <p:grpSpPr>
          <a:xfrm>
            <a:off x="3461526" y="5857725"/>
            <a:ext cx="2469960" cy="473400"/>
            <a:chOff x="3461526" y="5857725"/>
            <a:chExt cx="24699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709FC84-24DF-057D-072D-B7D914A17AD7}"/>
                    </a:ext>
                  </a:extLst>
                </p14:cNvPr>
                <p14:cNvContentPartPr/>
                <p14:nvPr/>
              </p14:nvContentPartPr>
              <p14:xfrm>
                <a:off x="3461526" y="5880405"/>
                <a:ext cx="1302120" cy="450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709FC84-24DF-057D-072D-B7D914A17AD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52886" y="5871405"/>
                  <a:ext cx="13197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53C65F5-3F57-5D9D-CEEF-006BFA1D9996}"/>
                    </a:ext>
                  </a:extLst>
                </p14:cNvPr>
                <p14:cNvContentPartPr/>
                <p14:nvPr/>
              </p14:nvContentPartPr>
              <p14:xfrm>
                <a:off x="4069566" y="5978685"/>
                <a:ext cx="357840" cy="65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53C65F5-3F57-5D9D-CEEF-006BFA1D999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60926" y="5969685"/>
                  <a:ext cx="375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99A6627-6D12-FA45-6F5D-8674A4E87AE1}"/>
                    </a:ext>
                  </a:extLst>
                </p14:cNvPr>
                <p14:cNvContentPartPr/>
                <p14:nvPr/>
              </p14:nvContentPartPr>
              <p14:xfrm>
                <a:off x="4793526" y="5857725"/>
                <a:ext cx="1137960" cy="448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99A6627-6D12-FA45-6F5D-8674A4E87AE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84886" y="5848725"/>
                  <a:ext cx="11556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23FF4D0-2AA4-C707-C9F9-7C16CD82D6D3}"/>
                    </a:ext>
                  </a:extLst>
                </p14:cNvPr>
                <p14:cNvContentPartPr/>
                <p14:nvPr/>
              </p14:nvContentPartPr>
              <p14:xfrm>
                <a:off x="5775246" y="5975445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23FF4D0-2AA4-C707-C9F9-7C16CD82D6D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66606" y="5966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AE40E15-A53D-7F0C-70E6-26915753976F}"/>
                    </a:ext>
                  </a:extLst>
                </p14:cNvPr>
                <p14:cNvContentPartPr/>
                <p14:nvPr/>
              </p14:nvContentPartPr>
              <p14:xfrm>
                <a:off x="5379966" y="6011445"/>
                <a:ext cx="291600" cy="27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AE40E15-A53D-7F0C-70E6-26915753976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70966" y="6002805"/>
                  <a:ext cx="309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89C5872-865A-3B3D-45A0-80926CCCEE5A}"/>
                    </a:ext>
                  </a:extLst>
                </p14:cNvPr>
                <p14:cNvContentPartPr/>
                <p14:nvPr/>
              </p14:nvContentPartPr>
              <p14:xfrm>
                <a:off x="4944006" y="5940885"/>
                <a:ext cx="432360" cy="59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89C5872-865A-3B3D-45A0-80926CCCEE5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35006" y="5931885"/>
                  <a:ext cx="4500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51FAC14-E752-2E26-FB8E-298F57BF0FBC}"/>
              </a:ext>
            </a:extLst>
          </p:cNvPr>
          <p:cNvGrpSpPr/>
          <p:nvPr/>
        </p:nvGrpSpPr>
        <p:grpSpPr>
          <a:xfrm>
            <a:off x="6263046" y="5814165"/>
            <a:ext cx="1751040" cy="642240"/>
            <a:chOff x="6263046" y="5814165"/>
            <a:chExt cx="17510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3D7F4F4-D741-5D56-1B01-9FAC0641DF73}"/>
                    </a:ext>
                  </a:extLst>
                </p14:cNvPr>
                <p14:cNvContentPartPr/>
                <p14:nvPr/>
              </p14:nvContentPartPr>
              <p14:xfrm>
                <a:off x="6594246" y="5988045"/>
                <a:ext cx="255960" cy="345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3D7F4F4-D741-5D56-1B01-9FAC0641DF7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85606" y="5979405"/>
                  <a:ext cx="273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B5E7880-CD2D-71E3-B526-397886553C6D}"/>
                    </a:ext>
                  </a:extLst>
                </p14:cNvPr>
                <p14:cNvContentPartPr/>
                <p14:nvPr/>
              </p14:nvContentPartPr>
              <p14:xfrm>
                <a:off x="6920766" y="6276045"/>
                <a:ext cx="33120" cy="95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B5E7880-CD2D-71E3-B526-397886553C6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12126" y="6267045"/>
                  <a:ext cx="50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ACEC20-67D3-4530-9A40-5CBB1F1C9531}"/>
                    </a:ext>
                  </a:extLst>
                </p14:cNvPr>
                <p14:cNvContentPartPr/>
                <p14:nvPr/>
              </p14:nvContentPartPr>
              <p14:xfrm>
                <a:off x="6607566" y="5861685"/>
                <a:ext cx="251280" cy="57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ACEC20-67D3-4530-9A40-5CBB1F1C953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98566" y="5853045"/>
                  <a:ext cx="268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010C62-FE6B-4755-E497-983B25F8A1C7}"/>
                    </a:ext>
                  </a:extLst>
                </p14:cNvPr>
                <p14:cNvContentPartPr/>
                <p14:nvPr/>
              </p14:nvContentPartPr>
              <p14:xfrm>
                <a:off x="7108686" y="6078405"/>
                <a:ext cx="223200" cy="52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010C62-FE6B-4755-E497-983B25F8A1C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00046" y="6069765"/>
                  <a:ext cx="240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7F249F6-5BFF-F251-31F0-2162F07AE7F4}"/>
                    </a:ext>
                  </a:extLst>
                </p14:cNvPr>
                <p14:cNvContentPartPr/>
                <p14:nvPr/>
              </p14:nvContentPartPr>
              <p14:xfrm>
                <a:off x="7097886" y="6190005"/>
                <a:ext cx="236520" cy="18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7F249F6-5BFF-F251-31F0-2162F07AE7F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89246" y="6181005"/>
                  <a:ext cx="254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75ABB7-2B59-A91B-8F6D-D52A420361AC}"/>
                    </a:ext>
                  </a:extLst>
                </p14:cNvPr>
                <p14:cNvContentPartPr/>
                <p14:nvPr/>
              </p14:nvContentPartPr>
              <p14:xfrm>
                <a:off x="7434486" y="6016485"/>
                <a:ext cx="334800" cy="274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75ABB7-2B59-A91B-8F6D-D52A420361A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425846" y="6007845"/>
                  <a:ext cx="352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8CD3FE2-BD3B-521F-95F0-3A704426C56B}"/>
                    </a:ext>
                  </a:extLst>
                </p14:cNvPr>
                <p14:cNvContentPartPr/>
                <p14:nvPr/>
              </p14:nvContentPartPr>
              <p14:xfrm>
                <a:off x="7821126" y="5814165"/>
                <a:ext cx="192960" cy="575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8CD3FE2-BD3B-521F-95F0-3A704426C56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12486" y="5805165"/>
                  <a:ext cx="2106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FB6296-235C-F4B7-9B27-81983858212E}"/>
                    </a:ext>
                  </a:extLst>
                </p14:cNvPr>
                <p14:cNvContentPartPr/>
                <p14:nvPr/>
              </p14:nvContentPartPr>
              <p14:xfrm>
                <a:off x="6263046" y="5880405"/>
                <a:ext cx="198000" cy="576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FB6296-235C-F4B7-9B27-81983858212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54406" y="5871765"/>
                  <a:ext cx="215640" cy="59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00A53B8-2B0B-93F9-48D9-45FF5B6E621A}"/>
                  </a:ext>
                </a:extLst>
              </p14:cNvPr>
              <p14:cNvContentPartPr/>
              <p14:nvPr/>
            </p14:nvContentPartPr>
            <p14:xfrm>
              <a:off x="8145486" y="6349485"/>
              <a:ext cx="88200" cy="658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00A53B8-2B0B-93F9-48D9-45FF5B6E621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136846" y="6340485"/>
                <a:ext cx="10584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C3B075A-9448-0341-52C5-D6478D13FF28}"/>
              </a:ext>
            </a:extLst>
          </p:cNvPr>
          <p:cNvGrpSpPr/>
          <p:nvPr/>
        </p:nvGrpSpPr>
        <p:grpSpPr>
          <a:xfrm>
            <a:off x="10781406" y="2554365"/>
            <a:ext cx="1028160" cy="441720"/>
            <a:chOff x="10781406" y="2554365"/>
            <a:chExt cx="10281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F8C9308-A4BA-0855-9CD5-9D11B0B034CA}"/>
                    </a:ext>
                  </a:extLst>
                </p14:cNvPr>
                <p14:cNvContentPartPr/>
                <p14:nvPr/>
              </p14:nvContentPartPr>
              <p14:xfrm>
                <a:off x="10799766" y="2732565"/>
                <a:ext cx="241200" cy="26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F8C9308-A4BA-0855-9CD5-9D11B0B034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91126" y="2723925"/>
                  <a:ext cx="258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519F69-64BF-2F8B-7EC5-C639DFC37066}"/>
                    </a:ext>
                  </a:extLst>
                </p14:cNvPr>
                <p14:cNvContentPartPr/>
                <p14:nvPr/>
              </p14:nvContentPartPr>
              <p14:xfrm>
                <a:off x="10781406" y="2620605"/>
                <a:ext cx="22572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519F69-64BF-2F8B-7EC5-C639DFC3706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72406" y="2611605"/>
                  <a:ext cx="243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38EF5C-F4D3-7EE0-FC43-A6EAAEA587CF}"/>
                    </a:ext>
                  </a:extLst>
                </p14:cNvPr>
                <p14:cNvContentPartPr/>
                <p14:nvPr/>
              </p14:nvContentPartPr>
              <p14:xfrm>
                <a:off x="11086686" y="2813205"/>
                <a:ext cx="416880" cy="106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38EF5C-F4D3-7EE0-FC43-A6EAAEA587C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78046" y="2804565"/>
                  <a:ext cx="434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CEB975-76B5-A8EB-9E9E-C20A2742CA3F}"/>
                    </a:ext>
                  </a:extLst>
                </p14:cNvPr>
                <p14:cNvContentPartPr/>
                <p14:nvPr/>
              </p14:nvContentPartPr>
              <p14:xfrm>
                <a:off x="11673846" y="2674605"/>
                <a:ext cx="135720" cy="31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CEB975-76B5-A8EB-9E9E-C20A2742CA3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65206" y="2665965"/>
                  <a:ext cx="153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A31928-8B71-9E25-C96C-681CCE9D7489}"/>
                    </a:ext>
                  </a:extLst>
                </p14:cNvPr>
                <p14:cNvContentPartPr/>
                <p14:nvPr/>
              </p14:nvContentPartPr>
              <p14:xfrm>
                <a:off x="11578446" y="2554365"/>
                <a:ext cx="204480" cy="25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A31928-8B71-9E25-C96C-681CCE9D748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569806" y="2545365"/>
                  <a:ext cx="222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DCCFCB-5740-6A70-E3F6-D95FA4B42440}"/>
                    </a:ext>
                  </a:extLst>
                </p14:cNvPr>
                <p14:cNvContentPartPr/>
                <p14:nvPr/>
              </p14:nvContentPartPr>
              <p14:xfrm>
                <a:off x="11577726" y="2818245"/>
                <a:ext cx="39240" cy="137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DCCFCB-5740-6A70-E3F6-D95FA4B424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69086" y="2809605"/>
                  <a:ext cx="5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204C588-94FB-7CFE-E60B-FA756262C064}"/>
                    </a:ext>
                  </a:extLst>
                </p14:cNvPr>
                <p14:cNvContentPartPr/>
                <p14:nvPr/>
              </p14:nvContentPartPr>
              <p14:xfrm>
                <a:off x="11566566" y="2695125"/>
                <a:ext cx="37440" cy="59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204C588-94FB-7CFE-E60B-FA756262C0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557926" y="2686125"/>
                  <a:ext cx="55080" cy="7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679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97D97B-2293-2B4E-2F4F-1B3E382F623C}"/>
                  </a:ext>
                </a:extLst>
              </p14:cNvPr>
              <p14:cNvContentPartPr/>
              <p14:nvPr/>
            </p14:nvContentPartPr>
            <p14:xfrm>
              <a:off x="560286" y="300045"/>
              <a:ext cx="1285200" cy="31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97D97B-2293-2B4E-2F4F-1B3E382F62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646" y="291405"/>
                <a:ext cx="130284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3197483-8C23-8690-5445-5F552FE2D471}"/>
              </a:ext>
            </a:extLst>
          </p:cNvPr>
          <p:cNvGrpSpPr/>
          <p:nvPr/>
        </p:nvGrpSpPr>
        <p:grpSpPr>
          <a:xfrm>
            <a:off x="2238966" y="167205"/>
            <a:ext cx="716400" cy="562320"/>
            <a:chOff x="2238966" y="167205"/>
            <a:chExt cx="71640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20F74B-3903-7C67-7EB8-D98C054FB369}"/>
                    </a:ext>
                  </a:extLst>
                </p14:cNvPr>
                <p14:cNvContentPartPr/>
                <p14:nvPr/>
              </p14:nvContentPartPr>
              <p14:xfrm>
                <a:off x="2238966" y="167205"/>
                <a:ext cx="716400" cy="562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20F74B-3903-7C67-7EB8-D98C054FB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0326" y="158205"/>
                  <a:ext cx="734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3C9C1A-DBC6-42FA-D894-B0F0684D0ADC}"/>
                    </a:ext>
                  </a:extLst>
                </p14:cNvPr>
                <p14:cNvContentPartPr/>
                <p14:nvPr/>
              </p14:nvContentPartPr>
              <p14:xfrm>
                <a:off x="2510406" y="295005"/>
                <a:ext cx="30960" cy="2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3C9C1A-DBC6-42FA-D894-B0F0684D0A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1766" y="286365"/>
                  <a:ext cx="486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034E48-2F48-855E-6832-61120C75DF17}"/>
              </a:ext>
            </a:extLst>
          </p:cNvPr>
          <p:cNvGrpSpPr/>
          <p:nvPr/>
        </p:nvGrpSpPr>
        <p:grpSpPr>
          <a:xfrm>
            <a:off x="3297366" y="142365"/>
            <a:ext cx="2055600" cy="602280"/>
            <a:chOff x="3297366" y="142365"/>
            <a:chExt cx="20556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C0B538-92C8-343D-049E-DAD011C429FB}"/>
                    </a:ext>
                  </a:extLst>
                </p14:cNvPr>
                <p14:cNvContentPartPr/>
                <p14:nvPr/>
              </p14:nvContentPartPr>
              <p14:xfrm>
                <a:off x="3297366" y="142365"/>
                <a:ext cx="1855440" cy="60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C0B538-92C8-343D-049E-DAD011C429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8726" y="133365"/>
                  <a:ext cx="187308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2ECC3CD-B443-339C-05D2-1DEE82D698FA}"/>
                    </a:ext>
                  </a:extLst>
                </p14:cNvPr>
                <p14:cNvContentPartPr/>
                <p14:nvPr/>
              </p14:nvContentPartPr>
              <p14:xfrm>
                <a:off x="4806846" y="2298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2ECC3CD-B443-339C-05D2-1DEE82D698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7846" y="220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E6C3A3-3952-C8E9-D84A-51434DB28ECD}"/>
                    </a:ext>
                  </a:extLst>
                </p14:cNvPr>
                <p14:cNvContentPartPr/>
                <p14:nvPr/>
              </p14:nvContentPartPr>
              <p14:xfrm>
                <a:off x="5328486" y="491565"/>
                <a:ext cx="2448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E6C3A3-3952-C8E9-D84A-51434DB28E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19486" y="482925"/>
                  <a:ext cx="421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A2209A-E181-1A38-35F8-398BFF100CC0}"/>
              </a:ext>
            </a:extLst>
          </p:cNvPr>
          <p:cNvGrpSpPr/>
          <p:nvPr/>
        </p:nvGrpSpPr>
        <p:grpSpPr>
          <a:xfrm>
            <a:off x="1892286" y="890085"/>
            <a:ext cx="2065680" cy="394920"/>
            <a:chOff x="1892286" y="890085"/>
            <a:chExt cx="20656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86FBE-7FC2-B2CB-BB89-1A39A6B0B9B8}"/>
                    </a:ext>
                  </a:extLst>
                </p14:cNvPr>
                <p14:cNvContentPartPr/>
                <p14:nvPr/>
              </p14:nvContentPartPr>
              <p14:xfrm>
                <a:off x="2006406" y="959565"/>
                <a:ext cx="69840" cy="25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86FBE-7FC2-B2CB-BB89-1A39A6B0B9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7766" y="950925"/>
                  <a:ext cx="87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3265E4-24BF-11D7-BDA0-3F8502B712CD}"/>
                    </a:ext>
                  </a:extLst>
                </p14:cNvPr>
                <p14:cNvContentPartPr/>
                <p14:nvPr/>
              </p14:nvContentPartPr>
              <p14:xfrm>
                <a:off x="1940166" y="890085"/>
                <a:ext cx="325440" cy="55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3265E4-24BF-11D7-BDA0-3F8502B712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31526" y="881085"/>
                  <a:ext cx="343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9103A4-3ABB-1B68-7FBC-ED10AB0AF0B8}"/>
                    </a:ext>
                  </a:extLst>
                </p14:cNvPr>
                <p14:cNvContentPartPr/>
                <p14:nvPr/>
              </p14:nvContentPartPr>
              <p14:xfrm>
                <a:off x="1892286" y="1242165"/>
                <a:ext cx="279000" cy="4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9103A4-3ABB-1B68-7FBC-ED10AB0AF0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3646" y="1233525"/>
                  <a:ext cx="296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0DCE94-B205-24F4-0CAF-370F0D7C0E3E}"/>
                    </a:ext>
                  </a:extLst>
                </p14:cNvPr>
                <p14:cNvContentPartPr/>
                <p14:nvPr/>
              </p14:nvContentPartPr>
              <p14:xfrm>
                <a:off x="2366046" y="1065765"/>
                <a:ext cx="567360" cy="173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0DCE94-B205-24F4-0CAF-370F0D7C0E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7406" y="1056765"/>
                  <a:ext cx="585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C3E48B-1500-B115-6D73-2439398CA95D}"/>
                    </a:ext>
                  </a:extLst>
                </p14:cNvPr>
                <p14:cNvContentPartPr/>
                <p14:nvPr/>
              </p14:nvContentPartPr>
              <p14:xfrm>
                <a:off x="3323286" y="1055325"/>
                <a:ext cx="634680" cy="16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C3E48B-1500-B115-6D73-2439398CA9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4646" y="1046325"/>
                  <a:ext cx="6523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92440F-7C62-E938-76F1-14369E5EC737}"/>
                  </a:ext>
                </a:extLst>
              </p14:cNvPr>
              <p14:cNvContentPartPr/>
              <p14:nvPr/>
            </p14:nvContentPartPr>
            <p14:xfrm>
              <a:off x="4280886" y="756885"/>
              <a:ext cx="707400" cy="42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92440F-7C62-E938-76F1-14369E5EC73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71886" y="747885"/>
                <a:ext cx="725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3FF038C-767C-10BD-2F5A-0AED94C37794}"/>
                  </a:ext>
                </a:extLst>
              </p14:cNvPr>
              <p14:cNvContentPartPr/>
              <p14:nvPr/>
            </p14:nvContentPartPr>
            <p14:xfrm>
              <a:off x="4291686" y="877845"/>
              <a:ext cx="349560" cy="34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3FF038C-767C-10BD-2F5A-0AED94C377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82686" y="869205"/>
                <a:ext cx="3672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1E058BE-7220-46E6-2DB1-BE8A8CAF1BF2}"/>
              </a:ext>
            </a:extLst>
          </p:cNvPr>
          <p:cNvGrpSpPr/>
          <p:nvPr/>
        </p:nvGrpSpPr>
        <p:grpSpPr>
          <a:xfrm>
            <a:off x="5230926" y="699285"/>
            <a:ext cx="2926080" cy="624600"/>
            <a:chOff x="5230926" y="699285"/>
            <a:chExt cx="292608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ED2E4D-C3FE-63A6-A74C-F9BD93C44E62}"/>
                    </a:ext>
                  </a:extLst>
                </p14:cNvPr>
                <p14:cNvContentPartPr/>
                <p14:nvPr/>
              </p14:nvContentPartPr>
              <p14:xfrm>
                <a:off x="5230926" y="747885"/>
                <a:ext cx="975240" cy="576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ED2E4D-C3FE-63A6-A74C-F9BD93C44E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21926" y="738885"/>
                  <a:ext cx="99288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19A0E0-1F72-02E1-364B-585F8771A28E}"/>
                    </a:ext>
                  </a:extLst>
                </p14:cNvPr>
                <p14:cNvContentPartPr/>
                <p14:nvPr/>
              </p14:nvContentPartPr>
              <p14:xfrm>
                <a:off x="6502086" y="699285"/>
                <a:ext cx="439920" cy="38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19A0E0-1F72-02E1-364B-585F8771A2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93446" y="690285"/>
                  <a:ext cx="4575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79DB97-D06C-C238-D9DE-A1281AAEBF76}"/>
                    </a:ext>
                  </a:extLst>
                </p14:cNvPr>
                <p14:cNvContentPartPr/>
                <p14:nvPr/>
              </p14:nvContentPartPr>
              <p14:xfrm>
                <a:off x="6463206" y="759045"/>
                <a:ext cx="420480" cy="7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79DB97-D06C-C238-D9DE-A1281AAEBF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54206" y="750045"/>
                  <a:ext cx="438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CA09FB-0843-7188-5F86-701A4BAC0875}"/>
                    </a:ext>
                  </a:extLst>
                </p14:cNvPr>
                <p14:cNvContentPartPr/>
                <p14:nvPr/>
              </p14:nvContentPartPr>
              <p14:xfrm>
                <a:off x="7122006" y="879285"/>
                <a:ext cx="1035000" cy="23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CA09FB-0843-7188-5F86-701A4BAC08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13006" y="870645"/>
                  <a:ext cx="105264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433413-B58A-4A45-41FA-EC97F16C7963}"/>
                  </a:ext>
                </a:extLst>
              </p14:cNvPr>
              <p14:cNvContentPartPr/>
              <p14:nvPr/>
            </p14:nvContentPartPr>
            <p14:xfrm>
              <a:off x="8250606" y="1060005"/>
              <a:ext cx="42120" cy="44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433413-B58A-4A45-41FA-EC97F16C79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41606" y="1051005"/>
                <a:ext cx="597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0A8CF0C-1B60-8025-85BA-87992A8F8F3C}"/>
              </a:ext>
            </a:extLst>
          </p:cNvPr>
          <p:cNvGrpSpPr/>
          <p:nvPr/>
        </p:nvGrpSpPr>
        <p:grpSpPr>
          <a:xfrm>
            <a:off x="3324726" y="1389405"/>
            <a:ext cx="3577680" cy="628200"/>
            <a:chOff x="3324726" y="1389405"/>
            <a:chExt cx="35776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2CFD18-B808-6FE2-5EA1-3BDAB6AE38B6}"/>
                    </a:ext>
                  </a:extLst>
                </p14:cNvPr>
                <p14:cNvContentPartPr/>
                <p14:nvPr/>
              </p14:nvContentPartPr>
              <p14:xfrm>
                <a:off x="3324726" y="1647885"/>
                <a:ext cx="1659960" cy="36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2CFD18-B808-6FE2-5EA1-3BDAB6AE38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6086" y="1638885"/>
                  <a:ext cx="1677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60A31B-FBC5-CDCB-A8E8-684C0C862E27}"/>
                    </a:ext>
                  </a:extLst>
                </p14:cNvPr>
                <p14:cNvContentPartPr/>
                <p14:nvPr/>
              </p14:nvContentPartPr>
              <p14:xfrm>
                <a:off x="4543326" y="1517565"/>
                <a:ext cx="48240" cy="3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60A31B-FBC5-CDCB-A8E8-684C0C862E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34686" y="1508565"/>
                  <a:ext cx="6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BF55CC-EC28-1DE6-2FD0-F7CE6078BAC4}"/>
                    </a:ext>
                  </a:extLst>
                </p14:cNvPr>
                <p14:cNvContentPartPr/>
                <p14:nvPr/>
              </p14:nvContentPartPr>
              <p14:xfrm>
                <a:off x="5303646" y="1681365"/>
                <a:ext cx="316800" cy="13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BF55CC-EC28-1DE6-2FD0-F7CE6078BA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95006" y="1672725"/>
                  <a:ext cx="334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C5867C-D4E7-A67D-5DE6-CD28E0A2BBB8}"/>
                    </a:ext>
                  </a:extLst>
                </p14:cNvPr>
                <p14:cNvContentPartPr/>
                <p14:nvPr/>
              </p14:nvContentPartPr>
              <p14:xfrm>
                <a:off x="5772726" y="1461765"/>
                <a:ext cx="622800" cy="50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C5867C-D4E7-A67D-5DE6-CD28E0A2BB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63726" y="1452765"/>
                  <a:ext cx="6404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C41029-F10A-8AAF-56ED-50A5E1B84A74}"/>
                    </a:ext>
                  </a:extLst>
                </p14:cNvPr>
                <p14:cNvContentPartPr/>
                <p14:nvPr/>
              </p14:nvContentPartPr>
              <p14:xfrm>
                <a:off x="6180966" y="1578405"/>
                <a:ext cx="267480" cy="269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C41029-F10A-8AAF-56ED-50A5E1B84A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71966" y="1569765"/>
                  <a:ext cx="285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5B9E1B-BE3D-A6F9-0C84-5FCBFB0D09D2}"/>
                    </a:ext>
                  </a:extLst>
                </p14:cNvPr>
                <p14:cNvContentPartPr/>
                <p14:nvPr/>
              </p14:nvContentPartPr>
              <p14:xfrm>
                <a:off x="6411726" y="1389405"/>
                <a:ext cx="490680" cy="39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5B9E1B-BE3D-A6F9-0C84-5FCBFB0D09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02726" y="1380405"/>
                  <a:ext cx="508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4E2AAF-EC00-D77A-AAE0-7F77EEDB187B}"/>
                    </a:ext>
                  </a:extLst>
                </p14:cNvPr>
                <p14:cNvContentPartPr/>
                <p14:nvPr/>
              </p14:nvContentPartPr>
              <p14:xfrm>
                <a:off x="6044526" y="1516845"/>
                <a:ext cx="50400" cy="3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4E2AAF-EC00-D77A-AAE0-7F77EEDB18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35526" y="1507845"/>
                  <a:ext cx="680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9FEB8D-332D-C3F3-1533-B894F31C8480}"/>
              </a:ext>
            </a:extLst>
          </p:cNvPr>
          <p:cNvGrpSpPr/>
          <p:nvPr/>
        </p:nvGrpSpPr>
        <p:grpSpPr>
          <a:xfrm>
            <a:off x="7155486" y="1243605"/>
            <a:ext cx="4056840" cy="770760"/>
            <a:chOff x="7155486" y="1243605"/>
            <a:chExt cx="405684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4AF1A0-62F3-6FE1-4EBF-569231F86237}"/>
                    </a:ext>
                  </a:extLst>
                </p14:cNvPr>
                <p14:cNvContentPartPr/>
                <p14:nvPr/>
              </p14:nvContentPartPr>
              <p14:xfrm>
                <a:off x="7155486" y="1343685"/>
                <a:ext cx="1419120" cy="67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4AF1A0-62F3-6FE1-4EBF-569231F862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6486" y="1335045"/>
                  <a:ext cx="143676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A29FFA-2E74-24A9-5BB5-41E9A53479DF}"/>
                    </a:ext>
                  </a:extLst>
                </p14:cNvPr>
                <p14:cNvContentPartPr/>
                <p14:nvPr/>
              </p14:nvContentPartPr>
              <p14:xfrm>
                <a:off x="8231166" y="1457445"/>
                <a:ext cx="2808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A29FFA-2E74-24A9-5BB5-41E9A53479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22166" y="1448445"/>
                  <a:ext cx="45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3E42C39-B133-A557-F558-A1B758A98ECA}"/>
                    </a:ext>
                  </a:extLst>
                </p14:cNvPr>
                <p14:cNvContentPartPr/>
                <p14:nvPr/>
              </p14:nvContentPartPr>
              <p14:xfrm>
                <a:off x="7898166" y="1493085"/>
                <a:ext cx="39564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3E42C39-B133-A557-F558-A1B758A98E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9166" y="1484085"/>
                  <a:ext cx="413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3D0DED-3CC0-142E-7C20-E0F6E05A2952}"/>
                    </a:ext>
                  </a:extLst>
                </p14:cNvPr>
                <p14:cNvContentPartPr/>
                <p14:nvPr/>
              </p14:nvContentPartPr>
              <p14:xfrm>
                <a:off x="7848846" y="1430445"/>
                <a:ext cx="55440" cy="1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3D0DED-3CC0-142E-7C20-E0F6E05A29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39846" y="1421445"/>
                  <a:ext cx="7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E2827F-99FE-872F-C967-B7D160EE2FD5}"/>
                    </a:ext>
                  </a:extLst>
                </p14:cNvPr>
                <p14:cNvContentPartPr/>
                <p14:nvPr/>
              </p14:nvContentPartPr>
              <p14:xfrm>
                <a:off x="8881326" y="1243605"/>
                <a:ext cx="2331000" cy="60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E2827F-99FE-872F-C967-B7D160EE2F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72326" y="1234965"/>
                  <a:ext cx="2348640" cy="61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6BCF44-4162-D2C8-8A5E-52A4556245D6}"/>
              </a:ext>
            </a:extLst>
          </p:cNvPr>
          <p:cNvGrpSpPr/>
          <p:nvPr/>
        </p:nvGrpSpPr>
        <p:grpSpPr>
          <a:xfrm>
            <a:off x="3475926" y="1993485"/>
            <a:ext cx="3617280" cy="529920"/>
            <a:chOff x="3475926" y="1993485"/>
            <a:chExt cx="36172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82016B-F32D-7C42-3FA4-CC9F684E6A26}"/>
                    </a:ext>
                  </a:extLst>
                </p14:cNvPr>
                <p14:cNvContentPartPr/>
                <p14:nvPr/>
              </p14:nvContentPartPr>
              <p14:xfrm>
                <a:off x="3475926" y="2299845"/>
                <a:ext cx="1385280" cy="20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82016B-F32D-7C42-3FA4-CC9F684E6A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6926" y="2290845"/>
                  <a:ext cx="1402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4A9834-9F54-ECE7-759E-2C3156EBBE9B}"/>
                    </a:ext>
                  </a:extLst>
                </p14:cNvPr>
                <p14:cNvContentPartPr/>
                <p14:nvPr/>
              </p14:nvContentPartPr>
              <p14:xfrm>
                <a:off x="5064966" y="2067285"/>
                <a:ext cx="323280" cy="45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4A9834-9F54-ECE7-759E-2C3156EBBE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56326" y="2058285"/>
                  <a:ext cx="3409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56C3C5-E13A-7709-D6F2-EC53D0F1D3F4}"/>
                    </a:ext>
                  </a:extLst>
                </p14:cNvPr>
                <p14:cNvContentPartPr/>
                <p14:nvPr/>
              </p14:nvContentPartPr>
              <p14:xfrm>
                <a:off x="5152806" y="2255205"/>
                <a:ext cx="195120" cy="2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56C3C5-E13A-7709-D6F2-EC53D0F1D3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44166" y="2246565"/>
                  <a:ext cx="212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CA8F185-2C0A-8881-ED05-9FF74BFC0FB0}"/>
                    </a:ext>
                  </a:extLst>
                </p14:cNvPr>
                <p14:cNvContentPartPr/>
                <p14:nvPr/>
              </p14:nvContentPartPr>
              <p14:xfrm>
                <a:off x="5095566" y="2195805"/>
                <a:ext cx="56880" cy="1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CA8F185-2C0A-8881-ED05-9FF74BFC0F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86566" y="2187165"/>
                  <a:ext cx="7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A56D40-7369-8EB3-6186-5B92720FDEE5}"/>
                    </a:ext>
                  </a:extLst>
                </p14:cNvPr>
                <p14:cNvContentPartPr/>
                <p14:nvPr/>
              </p14:nvContentPartPr>
              <p14:xfrm>
                <a:off x="5555646" y="2296605"/>
                <a:ext cx="390960" cy="21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A56D40-7369-8EB3-6186-5B92720FDE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46646" y="2287965"/>
                  <a:ext cx="40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7179534-82D3-2E8E-E7BB-BE504E774F6D}"/>
                    </a:ext>
                  </a:extLst>
                </p14:cNvPr>
                <p14:cNvContentPartPr/>
                <p14:nvPr/>
              </p14:nvContentPartPr>
              <p14:xfrm>
                <a:off x="5640246" y="2202285"/>
                <a:ext cx="66240" cy="26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7179534-82D3-2E8E-E7BB-BE504E774F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31606" y="2193645"/>
                  <a:ext cx="83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0F731E-3750-8504-C23D-791B48CB5A42}"/>
                    </a:ext>
                  </a:extLst>
                </p14:cNvPr>
                <p14:cNvContentPartPr/>
                <p14:nvPr/>
              </p14:nvContentPartPr>
              <p14:xfrm>
                <a:off x="6206526" y="1993485"/>
                <a:ext cx="886680" cy="52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0F731E-3750-8504-C23D-791B48CB5A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97886" y="1984845"/>
                  <a:ext cx="90432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107EC1-69B4-3466-DEAB-5D0C4EAEB7E3}"/>
              </a:ext>
            </a:extLst>
          </p:cNvPr>
          <p:cNvGrpSpPr/>
          <p:nvPr/>
        </p:nvGrpSpPr>
        <p:grpSpPr>
          <a:xfrm>
            <a:off x="7449606" y="2038845"/>
            <a:ext cx="1614960" cy="518040"/>
            <a:chOff x="7449606" y="2038845"/>
            <a:chExt cx="161496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E6DA18-27D9-6CA3-66DC-3EE4D2C2DDEB}"/>
                    </a:ext>
                  </a:extLst>
                </p14:cNvPr>
                <p14:cNvContentPartPr/>
                <p14:nvPr/>
              </p14:nvContentPartPr>
              <p14:xfrm>
                <a:off x="7449606" y="2038845"/>
                <a:ext cx="1614960" cy="518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E6DA18-27D9-6CA3-66DC-3EE4D2C2DD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40966" y="2029845"/>
                  <a:ext cx="16326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7EC269-BEFD-C719-8D27-22277914ECA4}"/>
                    </a:ext>
                  </a:extLst>
                </p14:cNvPr>
                <p14:cNvContentPartPr/>
                <p14:nvPr/>
              </p14:nvContentPartPr>
              <p14:xfrm>
                <a:off x="7974486" y="2175645"/>
                <a:ext cx="50040" cy="2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7EC269-BEFD-C719-8D27-22277914EC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65846" y="2166645"/>
                  <a:ext cx="67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6A7C82-B09C-1C89-FDDB-0A5BC1D732FB}"/>
              </a:ext>
            </a:extLst>
          </p:cNvPr>
          <p:cNvGrpSpPr/>
          <p:nvPr/>
        </p:nvGrpSpPr>
        <p:grpSpPr>
          <a:xfrm>
            <a:off x="2093526" y="2899245"/>
            <a:ext cx="2111760" cy="282240"/>
            <a:chOff x="2093526" y="2899245"/>
            <a:chExt cx="21117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56D295-482A-DC09-D54B-69802919A61D}"/>
                    </a:ext>
                  </a:extLst>
                </p14:cNvPr>
                <p14:cNvContentPartPr/>
                <p14:nvPr/>
              </p14:nvContentPartPr>
              <p14:xfrm>
                <a:off x="2093526" y="2899245"/>
                <a:ext cx="1330920" cy="28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56D295-482A-DC09-D54B-69802919A6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4526" y="2890245"/>
                  <a:ext cx="1348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14D12D-7B56-E5C7-C013-CFAF429C430C}"/>
                    </a:ext>
                  </a:extLst>
                </p14:cNvPr>
                <p14:cNvContentPartPr/>
                <p14:nvPr/>
              </p14:nvContentPartPr>
              <p14:xfrm>
                <a:off x="3667086" y="3000045"/>
                <a:ext cx="538200" cy="181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14D12D-7B56-E5C7-C013-CFAF429C43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58086" y="2991045"/>
                  <a:ext cx="5558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D80687-2E90-3491-A621-F20F8D8867C9}"/>
              </a:ext>
            </a:extLst>
          </p:cNvPr>
          <p:cNvGrpSpPr/>
          <p:nvPr/>
        </p:nvGrpSpPr>
        <p:grpSpPr>
          <a:xfrm>
            <a:off x="4422726" y="2713845"/>
            <a:ext cx="3484272" cy="472680"/>
            <a:chOff x="4422726" y="2713845"/>
            <a:chExt cx="3484272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1F7F93-0FBC-37C2-376A-915E4003C3E2}"/>
                    </a:ext>
                  </a:extLst>
                </p14:cNvPr>
                <p14:cNvContentPartPr/>
                <p14:nvPr/>
              </p14:nvContentPartPr>
              <p14:xfrm>
                <a:off x="6397158" y="2713845"/>
                <a:ext cx="1509840" cy="47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1F7F93-0FBC-37C2-376A-915E4003C3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8518" y="2705205"/>
                  <a:ext cx="15274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6D0CD9-240C-ABE0-DEF9-2AE1BDF95581}"/>
                    </a:ext>
                  </a:extLst>
                </p14:cNvPr>
                <p14:cNvContentPartPr/>
                <p14:nvPr/>
              </p14:nvContentPartPr>
              <p14:xfrm>
                <a:off x="6392838" y="2948565"/>
                <a:ext cx="380520" cy="1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6D0CD9-240C-ABE0-DEF9-2AE1BDF955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84198" y="2939565"/>
                  <a:ext cx="39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5E7824-1818-CC58-F6B2-242AECA450DE}"/>
                    </a:ext>
                  </a:extLst>
                </p14:cNvPr>
                <p14:cNvContentPartPr/>
                <p14:nvPr/>
              </p14:nvContentPartPr>
              <p14:xfrm>
                <a:off x="4422726" y="2745525"/>
                <a:ext cx="1607040" cy="41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5E7824-1818-CC58-F6B2-242AECA450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14086" y="2736885"/>
                  <a:ext cx="1624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96D1B4-C9AC-4822-F04E-02FB8BEF4341}"/>
                    </a:ext>
                  </a:extLst>
                </p14:cNvPr>
                <p14:cNvContentPartPr/>
                <p14:nvPr/>
              </p14:nvContentPartPr>
              <p14:xfrm>
                <a:off x="5049846" y="2871165"/>
                <a:ext cx="386280" cy="41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96D1B4-C9AC-4822-F04E-02FB8BEF43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40846" y="2862525"/>
                  <a:ext cx="4039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E5BD7D0-4AC2-1E8A-528C-678971E2E255}"/>
                  </a:ext>
                </a:extLst>
              </p14:cNvPr>
              <p14:cNvContentPartPr/>
              <p14:nvPr/>
            </p14:nvContentPartPr>
            <p14:xfrm>
              <a:off x="8209398" y="2688285"/>
              <a:ext cx="1273680" cy="468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E5BD7D0-4AC2-1E8A-528C-678971E2E25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200758" y="2679285"/>
                <a:ext cx="12913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6910C44-DD75-F33C-FDA8-37ED700F264C}"/>
                  </a:ext>
                </a:extLst>
              </p14:cNvPr>
              <p14:cNvContentPartPr/>
              <p14:nvPr/>
            </p14:nvContentPartPr>
            <p14:xfrm>
              <a:off x="9146838" y="2885205"/>
              <a:ext cx="24480" cy="3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910C44-DD75-F33C-FDA8-37ED700F264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138198" y="2876565"/>
                <a:ext cx="421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823973-BAD8-9DE1-D7C5-5F914B1D612A}"/>
                  </a:ext>
                </a:extLst>
              </p14:cNvPr>
              <p14:cNvContentPartPr/>
              <p14:nvPr/>
            </p14:nvContentPartPr>
            <p14:xfrm>
              <a:off x="8733558" y="2820045"/>
              <a:ext cx="503640" cy="36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823973-BAD8-9DE1-D7C5-5F914B1D61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724558" y="2811045"/>
                <a:ext cx="521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6CED834-D636-71D5-EFF5-0D3A144FA3B8}"/>
              </a:ext>
            </a:extLst>
          </p:cNvPr>
          <p:cNvGrpSpPr/>
          <p:nvPr/>
        </p:nvGrpSpPr>
        <p:grpSpPr>
          <a:xfrm>
            <a:off x="9669726" y="2829765"/>
            <a:ext cx="1978920" cy="416160"/>
            <a:chOff x="9669726" y="2829765"/>
            <a:chExt cx="19789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F5D4624-73A8-661F-903F-C3966FDBFDDE}"/>
                    </a:ext>
                  </a:extLst>
                </p14:cNvPr>
                <p14:cNvContentPartPr/>
                <p14:nvPr/>
              </p14:nvContentPartPr>
              <p14:xfrm>
                <a:off x="9674766" y="2902125"/>
                <a:ext cx="41040" cy="3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F5D4624-73A8-661F-903F-C3966FDBFD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65766" y="2893485"/>
                  <a:ext cx="58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09DC40-71D2-C424-611D-5C92DB3BCAD1}"/>
                    </a:ext>
                  </a:extLst>
                </p14:cNvPr>
                <p14:cNvContentPartPr/>
                <p14:nvPr/>
              </p14:nvContentPartPr>
              <p14:xfrm>
                <a:off x="9669726" y="3066285"/>
                <a:ext cx="56880" cy="33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09DC40-71D2-C424-611D-5C92DB3BCA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61086" y="3057645"/>
                  <a:ext cx="74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960E92-37E1-A4DE-64EC-E2756A3D996D}"/>
                    </a:ext>
                  </a:extLst>
                </p14:cNvPr>
                <p14:cNvContentPartPr/>
                <p14:nvPr/>
              </p14:nvContentPartPr>
              <p14:xfrm>
                <a:off x="10020726" y="2831925"/>
                <a:ext cx="39600" cy="30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960E92-37E1-A4DE-64EC-E2756A3D99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11726" y="2822925"/>
                  <a:ext cx="57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474B66-9769-B236-EA64-97A160C575A9}"/>
                    </a:ext>
                  </a:extLst>
                </p14:cNvPr>
                <p14:cNvContentPartPr/>
                <p14:nvPr/>
              </p14:nvContentPartPr>
              <p14:xfrm>
                <a:off x="10077606" y="2845965"/>
                <a:ext cx="192600" cy="263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474B66-9769-B236-EA64-97A160C575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68966" y="2836965"/>
                  <a:ext cx="210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FFB2B3-AA66-9543-9014-07EC6CC89854}"/>
                    </a:ext>
                  </a:extLst>
                </p14:cNvPr>
                <p14:cNvContentPartPr/>
                <p14:nvPr/>
              </p14:nvContentPartPr>
              <p14:xfrm>
                <a:off x="10526526" y="2852445"/>
                <a:ext cx="28440" cy="250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FFB2B3-AA66-9543-9014-07EC6CC898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17886" y="2843445"/>
                  <a:ext cx="46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294AA3-E146-039B-1F15-D2749B79FE2C}"/>
                    </a:ext>
                  </a:extLst>
                </p14:cNvPr>
                <p14:cNvContentPartPr/>
                <p14:nvPr/>
              </p14:nvContentPartPr>
              <p14:xfrm>
                <a:off x="10397646" y="2831205"/>
                <a:ext cx="268200" cy="2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294AA3-E146-039B-1F15-D2749B79FE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88646" y="2822565"/>
                  <a:ext cx="285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0D4201-94EC-6143-B401-B2DEBC4FFAC1}"/>
                    </a:ext>
                  </a:extLst>
                </p14:cNvPr>
                <p14:cNvContentPartPr/>
                <p14:nvPr/>
              </p14:nvContentPartPr>
              <p14:xfrm>
                <a:off x="10620846" y="3154485"/>
                <a:ext cx="176400" cy="9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0D4201-94EC-6143-B401-B2DEBC4FFA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12206" y="3145485"/>
                  <a:ext cx="194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4AFA48-C6FC-2F83-7C7F-41118F1C4840}"/>
                    </a:ext>
                  </a:extLst>
                </p14:cNvPr>
                <p14:cNvContentPartPr/>
                <p14:nvPr/>
              </p14:nvContentPartPr>
              <p14:xfrm>
                <a:off x="10973646" y="2937765"/>
                <a:ext cx="225000" cy="1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4AFA48-C6FC-2F83-7C7F-41118F1C48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64646" y="2928765"/>
                  <a:ext cx="242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348551-124D-8E46-7822-4DA2672D88BE}"/>
                    </a:ext>
                  </a:extLst>
                </p14:cNvPr>
                <p14:cNvContentPartPr/>
                <p14:nvPr/>
              </p14:nvContentPartPr>
              <p14:xfrm>
                <a:off x="10946646" y="3052605"/>
                <a:ext cx="292320" cy="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348551-124D-8E46-7822-4DA2672D88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38006" y="3043605"/>
                  <a:ext cx="30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B9BE0D-9D6C-074F-7496-50FB466A9BC2}"/>
                    </a:ext>
                  </a:extLst>
                </p14:cNvPr>
                <p14:cNvContentPartPr/>
                <p14:nvPr/>
              </p14:nvContentPartPr>
              <p14:xfrm>
                <a:off x="11394846" y="2829765"/>
                <a:ext cx="253800" cy="313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B9BE0D-9D6C-074F-7496-50FB466A9B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85846" y="2821125"/>
                  <a:ext cx="27144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2A3F6C6-6E29-BD5B-818A-1335D9C4F3E4}"/>
              </a:ext>
            </a:extLst>
          </p:cNvPr>
          <p:cNvGrpSpPr/>
          <p:nvPr/>
        </p:nvGrpSpPr>
        <p:grpSpPr>
          <a:xfrm>
            <a:off x="2076606" y="3546525"/>
            <a:ext cx="2193480" cy="667800"/>
            <a:chOff x="2076606" y="3546525"/>
            <a:chExt cx="219348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CB09F3-1E5C-A572-A9E5-4F954784F762}"/>
                    </a:ext>
                  </a:extLst>
                </p14:cNvPr>
                <p14:cNvContentPartPr/>
                <p14:nvPr/>
              </p14:nvContentPartPr>
              <p14:xfrm>
                <a:off x="2076606" y="3546525"/>
                <a:ext cx="2193480" cy="66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CB09F3-1E5C-A572-A9E5-4F954784F7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67966" y="3537525"/>
                  <a:ext cx="22111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8337D7-C321-FC41-91FA-60CF16FCA0A7}"/>
                    </a:ext>
                  </a:extLst>
                </p14:cNvPr>
                <p14:cNvContentPartPr/>
                <p14:nvPr/>
              </p14:nvContentPartPr>
              <p14:xfrm>
                <a:off x="3567006" y="3696285"/>
                <a:ext cx="32040" cy="12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8337D7-C321-FC41-91FA-60CF16FCA0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58006" y="3687285"/>
                  <a:ext cx="49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A9EB43-BD0C-9FDC-78AE-341B30D81CA9}"/>
                    </a:ext>
                  </a:extLst>
                </p14:cNvPr>
                <p14:cNvContentPartPr/>
                <p14:nvPr/>
              </p14:nvContentPartPr>
              <p14:xfrm>
                <a:off x="3089286" y="3712485"/>
                <a:ext cx="30240" cy="3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A9EB43-BD0C-9FDC-78AE-341B30D81C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80286" y="3703485"/>
                  <a:ext cx="4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5A53C1-9760-4948-9560-ECCD8AA12389}"/>
                    </a:ext>
                  </a:extLst>
                </p14:cNvPr>
                <p14:cNvContentPartPr/>
                <p14:nvPr/>
              </p14:nvContentPartPr>
              <p14:xfrm>
                <a:off x="2825406" y="370780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5A53C1-9760-4948-9560-ECCD8AA123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6766" y="3698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C8BD29F-4E29-3776-8519-E562789718CF}"/>
              </a:ext>
            </a:extLst>
          </p:cNvPr>
          <p:cNvGrpSpPr/>
          <p:nvPr/>
        </p:nvGrpSpPr>
        <p:grpSpPr>
          <a:xfrm>
            <a:off x="4949046" y="3747765"/>
            <a:ext cx="356400" cy="303480"/>
            <a:chOff x="4949046" y="3747765"/>
            <a:chExt cx="3564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B39045A-71CC-CA73-5370-9854631EFC93}"/>
                    </a:ext>
                  </a:extLst>
                </p14:cNvPr>
                <p14:cNvContentPartPr/>
                <p14:nvPr/>
              </p14:nvContentPartPr>
              <p14:xfrm>
                <a:off x="4949046" y="3747765"/>
                <a:ext cx="168840" cy="20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B39045A-71CC-CA73-5370-9854631EFC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40046" y="3739125"/>
                  <a:ext cx="186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D015DAB-DDF4-AD3C-2A99-91A9D77B740A}"/>
                    </a:ext>
                  </a:extLst>
                </p14:cNvPr>
                <p14:cNvContentPartPr/>
                <p14:nvPr/>
              </p14:nvContentPartPr>
              <p14:xfrm>
                <a:off x="5206086" y="3979245"/>
                <a:ext cx="99360" cy="72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D015DAB-DDF4-AD3C-2A99-91A9D77B74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97446" y="3970245"/>
                  <a:ext cx="117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B2C9FC-BBB2-4FA0-EAC2-6EA84349494A}"/>
              </a:ext>
            </a:extLst>
          </p:cNvPr>
          <p:cNvGrpSpPr/>
          <p:nvPr/>
        </p:nvGrpSpPr>
        <p:grpSpPr>
          <a:xfrm>
            <a:off x="5720526" y="3566325"/>
            <a:ext cx="1342800" cy="487440"/>
            <a:chOff x="5720526" y="3566325"/>
            <a:chExt cx="1342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CB306A6-DAE7-0693-A743-4322F01CAC5E}"/>
                    </a:ext>
                  </a:extLst>
                </p14:cNvPr>
                <p14:cNvContentPartPr/>
                <p14:nvPr/>
              </p14:nvContentPartPr>
              <p14:xfrm>
                <a:off x="5720526" y="3627525"/>
                <a:ext cx="590040" cy="30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CB306A6-DAE7-0693-A743-4322F01CAC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11886" y="3618885"/>
                  <a:ext cx="607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CDB1A7A-C7D8-BCED-2AF6-7992355D91BD}"/>
                    </a:ext>
                  </a:extLst>
                </p14:cNvPr>
                <p14:cNvContentPartPr/>
                <p14:nvPr/>
              </p14:nvContentPartPr>
              <p14:xfrm>
                <a:off x="6691446" y="3654885"/>
                <a:ext cx="225360" cy="28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CDB1A7A-C7D8-BCED-2AF6-7992355D91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82806" y="3646245"/>
                  <a:ext cx="243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48E573-5D38-8C32-F4BE-73200472EFD9}"/>
                    </a:ext>
                  </a:extLst>
                </p14:cNvPr>
                <p14:cNvContentPartPr/>
                <p14:nvPr/>
              </p14:nvContentPartPr>
              <p14:xfrm>
                <a:off x="6676686" y="3566325"/>
                <a:ext cx="232920" cy="2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48E573-5D38-8C32-F4BE-73200472EF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68046" y="3557325"/>
                  <a:ext cx="250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5CD0AD-D641-9433-1DE2-018CB8678FDA}"/>
                    </a:ext>
                  </a:extLst>
                </p14:cNvPr>
                <p14:cNvContentPartPr/>
                <p14:nvPr/>
              </p14:nvContentPartPr>
              <p14:xfrm>
                <a:off x="6927606" y="3940725"/>
                <a:ext cx="135720" cy="11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5CD0AD-D641-9433-1DE2-018CB8678F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18606" y="3931725"/>
                  <a:ext cx="1533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FC56B5-6A76-6185-8D14-1E22B1E28662}"/>
              </a:ext>
            </a:extLst>
          </p:cNvPr>
          <p:cNvGrpSpPr/>
          <p:nvPr/>
        </p:nvGrpSpPr>
        <p:grpSpPr>
          <a:xfrm>
            <a:off x="7809966" y="3452925"/>
            <a:ext cx="1470240" cy="510840"/>
            <a:chOff x="7809966" y="3452925"/>
            <a:chExt cx="147024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838509-F9C8-5318-E264-A9A2F19AC2CF}"/>
                    </a:ext>
                  </a:extLst>
                </p14:cNvPr>
                <p14:cNvContentPartPr/>
                <p14:nvPr/>
              </p14:nvContentPartPr>
              <p14:xfrm>
                <a:off x="7809966" y="3452925"/>
                <a:ext cx="1470240" cy="510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838509-F9C8-5318-E264-A9A2F19AC2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01326" y="3444285"/>
                  <a:ext cx="14878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2E3BEAA-8132-15BC-E1DD-1F565C72A131}"/>
                    </a:ext>
                  </a:extLst>
                </p14:cNvPr>
                <p14:cNvContentPartPr/>
                <p14:nvPr/>
              </p14:nvContentPartPr>
              <p14:xfrm>
                <a:off x="8228286" y="3611325"/>
                <a:ext cx="27000" cy="27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2E3BEAA-8132-15BC-E1DD-1F565C72A1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19286" y="3602685"/>
                  <a:ext cx="44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967172E-7F8E-E470-E714-0C45382496E5}"/>
              </a:ext>
            </a:extLst>
          </p:cNvPr>
          <p:cNvGrpSpPr/>
          <p:nvPr/>
        </p:nvGrpSpPr>
        <p:grpSpPr>
          <a:xfrm>
            <a:off x="4984686" y="4247445"/>
            <a:ext cx="2791080" cy="588960"/>
            <a:chOff x="4984686" y="4247445"/>
            <a:chExt cx="27910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72F16D-214E-D26C-2BD7-3C6C4FB915D6}"/>
                    </a:ext>
                  </a:extLst>
                </p14:cNvPr>
                <p14:cNvContentPartPr/>
                <p14:nvPr/>
              </p14:nvContentPartPr>
              <p14:xfrm>
                <a:off x="5001246" y="4247445"/>
                <a:ext cx="267840" cy="21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72F16D-214E-D26C-2BD7-3C6C4FB915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92246" y="4238805"/>
                  <a:ext cx="285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F80438-55EE-66CA-B88F-A72AAC30A3CC}"/>
                    </a:ext>
                  </a:extLst>
                </p14:cNvPr>
                <p14:cNvContentPartPr/>
                <p14:nvPr/>
              </p14:nvContentPartPr>
              <p14:xfrm>
                <a:off x="4984686" y="4438965"/>
                <a:ext cx="191880" cy="272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F80438-55EE-66CA-B88F-A72AAC30A3C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75686" y="4430325"/>
                  <a:ext cx="209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F990D0A-EDD9-8692-5FA7-83E50B8857A0}"/>
                    </a:ext>
                  </a:extLst>
                </p14:cNvPr>
                <p14:cNvContentPartPr/>
                <p14:nvPr/>
              </p14:nvContentPartPr>
              <p14:xfrm>
                <a:off x="5012046" y="4535805"/>
                <a:ext cx="166320" cy="2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F990D0A-EDD9-8692-5FA7-83E50B8857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03406" y="4526805"/>
                  <a:ext cx="18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C83CEE-4AA9-CF5C-9B2D-18B1CC5556F5}"/>
                    </a:ext>
                  </a:extLst>
                </p14:cNvPr>
                <p14:cNvContentPartPr/>
                <p14:nvPr/>
              </p14:nvContentPartPr>
              <p14:xfrm>
                <a:off x="5017086" y="4395405"/>
                <a:ext cx="235800" cy="1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C83CEE-4AA9-CF5C-9B2D-18B1CC5556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08446" y="4386765"/>
                  <a:ext cx="253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743427-5AAB-81FD-1798-AD7B7D32199B}"/>
                    </a:ext>
                  </a:extLst>
                </p14:cNvPr>
                <p14:cNvContentPartPr/>
                <p14:nvPr/>
              </p14:nvContentPartPr>
              <p14:xfrm>
                <a:off x="5249286" y="4714005"/>
                <a:ext cx="132120" cy="122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743427-5AAB-81FD-1798-AD7B7D3219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40646" y="4705005"/>
                  <a:ext cx="149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7BA0BA-6DFF-203E-6A35-22CFA7427AF6}"/>
                    </a:ext>
                  </a:extLst>
                </p14:cNvPr>
                <p14:cNvContentPartPr/>
                <p14:nvPr/>
              </p14:nvContentPartPr>
              <p14:xfrm>
                <a:off x="5815926" y="4494045"/>
                <a:ext cx="255960" cy="1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7BA0BA-6DFF-203E-6A35-22CFA7427A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07286" y="4485405"/>
                  <a:ext cx="27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1A2A94F-DCA8-12C8-E900-0757073F24D7}"/>
                    </a:ext>
                  </a:extLst>
                </p14:cNvPr>
                <p14:cNvContentPartPr/>
                <p14:nvPr/>
              </p14:nvContentPartPr>
              <p14:xfrm>
                <a:off x="5818806" y="4582245"/>
                <a:ext cx="227160" cy="3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1A2A94F-DCA8-12C8-E900-0757073F24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10166" y="4573245"/>
                  <a:ext cx="24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DC31C9-4DCE-F46C-44BD-256A4461E9CB}"/>
                    </a:ext>
                  </a:extLst>
                </p14:cNvPr>
                <p14:cNvContentPartPr/>
                <p14:nvPr/>
              </p14:nvContentPartPr>
              <p14:xfrm>
                <a:off x="6357006" y="4446525"/>
                <a:ext cx="410400" cy="211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DC31C9-4DCE-F46C-44BD-256A4461E9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48366" y="4437885"/>
                  <a:ext cx="428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6B6E9B-3B7C-B711-89E4-AA5297BA63E5}"/>
                    </a:ext>
                  </a:extLst>
                </p14:cNvPr>
                <p14:cNvContentPartPr/>
                <p14:nvPr/>
              </p14:nvContentPartPr>
              <p14:xfrm>
                <a:off x="6650766" y="4669365"/>
                <a:ext cx="107640" cy="11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6B6E9B-3B7C-B711-89E4-AA5297BA63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41766" y="4660725"/>
                  <a:ext cx="125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395B96-EA9E-E813-43F6-987C22A2C968}"/>
                    </a:ext>
                  </a:extLst>
                </p14:cNvPr>
                <p14:cNvContentPartPr/>
                <p14:nvPr/>
              </p14:nvContentPartPr>
              <p14:xfrm>
                <a:off x="6375366" y="4343565"/>
                <a:ext cx="349920" cy="2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395B96-EA9E-E813-43F6-987C22A2C9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66366" y="4334565"/>
                  <a:ext cx="367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AEAB16-2E99-8F23-B603-B51372C92797}"/>
                    </a:ext>
                  </a:extLst>
                </p14:cNvPr>
                <p14:cNvContentPartPr/>
                <p14:nvPr/>
              </p14:nvContentPartPr>
              <p14:xfrm>
                <a:off x="7053606" y="4485045"/>
                <a:ext cx="239040" cy="1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AEAB16-2E99-8F23-B603-B51372C9279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44966" y="4476405"/>
                  <a:ext cx="256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50EA375-7ACE-5A77-C734-B348B45EF5E7}"/>
                    </a:ext>
                  </a:extLst>
                </p14:cNvPr>
                <p14:cNvContentPartPr/>
                <p14:nvPr/>
              </p14:nvContentPartPr>
              <p14:xfrm>
                <a:off x="7008966" y="4571445"/>
                <a:ext cx="342000" cy="31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50EA375-7ACE-5A77-C734-B348B45EF5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00326" y="4562805"/>
                  <a:ext cx="359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1063EA6-F596-8336-646A-C0E51946645F}"/>
                    </a:ext>
                  </a:extLst>
                </p14:cNvPr>
                <p14:cNvContentPartPr/>
                <p14:nvPr/>
              </p14:nvContentPartPr>
              <p14:xfrm>
                <a:off x="7491006" y="4363365"/>
                <a:ext cx="284760" cy="27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1063EA6-F596-8336-646A-C0E51946645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82006" y="4354365"/>
                  <a:ext cx="3024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2CF015A-7900-2234-C531-C3FA5F3675BD}"/>
                  </a:ext>
                </a:extLst>
              </p14:cNvPr>
              <p14:cNvContentPartPr/>
              <p14:nvPr/>
            </p14:nvContentPartPr>
            <p14:xfrm>
              <a:off x="9534726" y="3421965"/>
              <a:ext cx="153360" cy="408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2CF015A-7900-2234-C531-C3FA5F3675B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525726" y="3413325"/>
                <a:ext cx="17100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AD1FF77-5A7B-2598-A49D-53833083681B}"/>
              </a:ext>
            </a:extLst>
          </p:cNvPr>
          <p:cNvGrpSpPr/>
          <p:nvPr/>
        </p:nvGrpSpPr>
        <p:grpSpPr>
          <a:xfrm>
            <a:off x="9939006" y="3507285"/>
            <a:ext cx="1366200" cy="367560"/>
            <a:chOff x="9939006" y="3507285"/>
            <a:chExt cx="13662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97BDC9-D65E-10B2-C43A-7DA582AE6618}"/>
                    </a:ext>
                  </a:extLst>
                </p14:cNvPr>
                <p14:cNvContentPartPr/>
                <p14:nvPr/>
              </p14:nvContentPartPr>
              <p14:xfrm>
                <a:off x="9939006" y="3507285"/>
                <a:ext cx="1366200" cy="367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97BDC9-D65E-10B2-C43A-7DA582AE66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30366" y="3498645"/>
                  <a:ext cx="1383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D371420-E594-87BB-23E5-308C9AAFD2C9}"/>
                    </a:ext>
                  </a:extLst>
                </p14:cNvPr>
                <p14:cNvContentPartPr/>
                <p14:nvPr/>
              </p14:nvContentPartPr>
              <p14:xfrm>
                <a:off x="11017206" y="3664965"/>
                <a:ext cx="252000" cy="1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D371420-E594-87BB-23E5-308C9AAFD2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08206" y="3656325"/>
                  <a:ext cx="269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583BABC-F01B-E354-DD12-2EE25BF810C1}"/>
                    </a:ext>
                  </a:extLst>
                </p14:cNvPr>
                <p14:cNvContentPartPr/>
                <p14:nvPr/>
              </p14:nvContentPartPr>
              <p14:xfrm>
                <a:off x="10498446" y="3634005"/>
                <a:ext cx="473400" cy="2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583BABC-F01B-E354-DD12-2EE25BF810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89446" y="3625365"/>
                  <a:ext cx="491040" cy="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305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A95BB0-679F-499D-D854-1FFD8AEBBF54}"/>
              </a:ext>
            </a:extLst>
          </p:cNvPr>
          <p:cNvGrpSpPr/>
          <p:nvPr/>
        </p:nvGrpSpPr>
        <p:grpSpPr>
          <a:xfrm>
            <a:off x="307504" y="1000793"/>
            <a:ext cx="1183320" cy="527040"/>
            <a:chOff x="307504" y="1000793"/>
            <a:chExt cx="11833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365DDF-8440-9476-08BC-62E97CA27A75}"/>
                    </a:ext>
                  </a:extLst>
                </p14:cNvPr>
                <p14:cNvContentPartPr/>
                <p14:nvPr/>
              </p14:nvContentPartPr>
              <p14:xfrm>
                <a:off x="307504" y="1134353"/>
                <a:ext cx="555840" cy="39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365DDF-8440-9476-08BC-62E97CA27A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8504" y="1125353"/>
                  <a:ext cx="5734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AB1C0F-182D-A427-4FC4-E4DE513CE497}"/>
                    </a:ext>
                  </a:extLst>
                </p14:cNvPr>
                <p14:cNvContentPartPr/>
                <p14:nvPr/>
              </p14:nvContentPartPr>
              <p14:xfrm>
                <a:off x="959824" y="135179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AB1C0F-182D-A427-4FC4-E4DE513CE4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1184" y="13431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645368-E742-64B7-F552-55A07CB661C8}"/>
                    </a:ext>
                  </a:extLst>
                </p14:cNvPr>
                <p14:cNvContentPartPr/>
                <p14:nvPr/>
              </p14:nvContentPartPr>
              <p14:xfrm>
                <a:off x="1183744" y="1000793"/>
                <a:ext cx="307080" cy="47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645368-E742-64B7-F552-55A07CB661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4744" y="992153"/>
                  <a:ext cx="32472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39EFBA-54F2-DD7F-C507-2D3ECAB4D0F3}"/>
              </a:ext>
            </a:extLst>
          </p:cNvPr>
          <p:cNvGrpSpPr/>
          <p:nvPr/>
        </p:nvGrpSpPr>
        <p:grpSpPr>
          <a:xfrm>
            <a:off x="252126" y="257745"/>
            <a:ext cx="2719440" cy="567720"/>
            <a:chOff x="1047366" y="180525"/>
            <a:chExt cx="271944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034262-60AA-76E8-6ED1-08A952E85E7B}"/>
                    </a:ext>
                  </a:extLst>
                </p14:cNvPr>
                <p14:cNvContentPartPr/>
                <p14:nvPr/>
              </p14:nvContentPartPr>
              <p14:xfrm>
                <a:off x="1047366" y="180525"/>
                <a:ext cx="1502280" cy="37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034262-60AA-76E8-6ED1-08A952E85E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8366" y="171525"/>
                  <a:ext cx="15199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5A1A1D-7E91-F1EB-A518-8595588062D0}"/>
                    </a:ext>
                  </a:extLst>
                </p14:cNvPr>
                <p14:cNvContentPartPr/>
                <p14:nvPr/>
              </p14:nvContentPartPr>
              <p14:xfrm>
                <a:off x="1800126" y="291405"/>
                <a:ext cx="304200" cy="16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5A1A1D-7E91-F1EB-A518-8595588062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1486" y="282765"/>
                  <a:ext cx="321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01D71B-4F27-F0E3-6EDD-B6A53F341702}"/>
                    </a:ext>
                  </a:extLst>
                </p14:cNvPr>
                <p14:cNvContentPartPr/>
                <p14:nvPr/>
              </p14:nvContentPartPr>
              <p14:xfrm>
                <a:off x="2786886" y="297165"/>
                <a:ext cx="793080" cy="45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01D71B-4F27-F0E3-6EDD-B6A53F3417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8246" y="288165"/>
                  <a:ext cx="8107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10A2DF-B3C0-9A6C-EA61-C193657FE183}"/>
                    </a:ext>
                  </a:extLst>
                </p14:cNvPr>
                <p14:cNvContentPartPr/>
                <p14:nvPr/>
              </p14:nvContentPartPr>
              <p14:xfrm>
                <a:off x="1114686" y="630525"/>
                <a:ext cx="2652120" cy="10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10A2DF-B3C0-9A6C-EA61-C193657FE1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5686" y="621525"/>
                  <a:ext cx="26697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C211BC-0AF1-AE7C-74FF-1AD6A6D9C517}"/>
              </a:ext>
            </a:extLst>
          </p:cNvPr>
          <p:cNvGrpSpPr/>
          <p:nvPr/>
        </p:nvGrpSpPr>
        <p:grpSpPr>
          <a:xfrm>
            <a:off x="7876566" y="202125"/>
            <a:ext cx="1617480" cy="412920"/>
            <a:chOff x="7876566" y="202125"/>
            <a:chExt cx="16174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0BF528-F62E-EC26-BCD8-0D13B73136B4}"/>
                    </a:ext>
                  </a:extLst>
                </p14:cNvPr>
                <p14:cNvContentPartPr/>
                <p14:nvPr/>
              </p14:nvContentPartPr>
              <p14:xfrm>
                <a:off x="7876566" y="202125"/>
                <a:ext cx="1617480" cy="41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0BF528-F62E-EC26-BCD8-0D13B73136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67926" y="193485"/>
                  <a:ext cx="16351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60218A-4562-2579-940B-E54AB070EB53}"/>
                    </a:ext>
                  </a:extLst>
                </p14:cNvPr>
                <p14:cNvContentPartPr/>
                <p14:nvPr/>
              </p14:nvContentPartPr>
              <p14:xfrm>
                <a:off x="9004446" y="28420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60218A-4562-2579-940B-E54AB070EB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95806" y="27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81F149-DE11-9921-EE99-E38CB85DA139}"/>
                    </a:ext>
                  </a:extLst>
                </p14:cNvPr>
                <p14:cNvContentPartPr/>
                <p14:nvPr/>
              </p14:nvContentPartPr>
              <p14:xfrm>
                <a:off x="8125326" y="233445"/>
                <a:ext cx="26640" cy="2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81F149-DE11-9921-EE99-E38CB85DA1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16326" y="224445"/>
                  <a:ext cx="442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2FEF785-7928-FF7A-E109-70088F8E896E}"/>
                  </a:ext>
                </a:extLst>
              </p14:cNvPr>
              <p14:cNvContentPartPr/>
              <p14:nvPr/>
            </p14:nvContentPartPr>
            <p14:xfrm>
              <a:off x="7671726" y="560685"/>
              <a:ext cx="1758600" cy="46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2FEF785-7928-FF7A-E109-70088F8E896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3086" y="552045"/>
                <a:ext cx="177624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4117025-669A-A2F8-672F-87AB1CD24EC6}"/>
              </a:ext>
            </a:extLst>
          </p:cNvPr>
          <p:cNvGrpSpPr/>
          <p:nvPr/>
        </p:nvGrpSpPr>
        <p:grpSpPr>
          <a:xfrm>
            <a:off x="9772686" y="168645"/>
            <a:ext cx="2353320" cy="538200"/>
            <a:chOff x="9772686" y="168645"/>
            <a:chExt cx="235332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DEC44F-66E9-6E48-EC6E-E4E1447A142A}"/>
                    </a:ext>
                  </a:extLst>
                </p14:cNvPr>
                <p14:cNvContentPartPr/>
                <p14:nvPr/>
              </p14:nvContentPartPr>
              <p14:xfrm>
                <a:off x="9772686" y="187005"/>
                <a:ext cx="101160" cy="37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DEC44F-66E9-6E48-EC6E-E4E1447A14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64046" y="178005"/>
                  <a:ext cx="1188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5FBED4-7354-0155-2500-396507E8F35F}"/>
                    </a:ext>
                  </a:extLst>
                </p14:cNvPr>
                <p14:cNvContentPartPr/>
                <p14:nvPr/>
              </p14:nvContentPartPr>
              <p14:xfrm>
                <a:off x="9944046" y="372045"/>
                <a:ext cx="133200" cy="145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5FBED4-7354-0155-2500-396507E8F3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35046" y="363045"/>
                  <a:ext cx="150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F437DB-E59A-723A-E48E-3A50E2D515BC}"/>
                    </a:ext>
                  </a:extLst>
                </p14:cNvPr>
                <p14:cNvContentPartPr/>
                <p14:nvPr/>
              </p14:nvContentPartPr>
              <p14:xfrm>
                <a:off x="10166886" y="398685"/>
                <a:ext cx="154080" cy="2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F437DB-E59A-723A-E48E-3A50E2D515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7886" y="390045"/>
                  <a:ext cx="17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B48AD3-ADD4-0877-CE2C-5F381C5AB45F}"/>
                    </a:ext>
                  </a:extLst>
                </p14:cNvPr>
                <p14:cNvContentPartPr/>
                <p14:nvPr/>
              </p14:nvContentPartPr>
              <p14:xfrm>
                <a:off x="10199286" y="482565"/>
                <a:ext cx="139680" cy="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B48AD3-ADD4-0877-CE2C-5F381C5AB4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90646" y="473565"/>
                  <a:ext cx="157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3747CC-9362-6A62-BD3F-69F059842F2C}"/>
                    </a:ext>
                  </a:extLst>
                </p14:cNvPr>
                <p14:cNvContentPartPr/>
                <p14:nvPr/>
              </p14:nvContentPartPr>
              <p14:xfrm>
                <a:off x="10421406" y="341445"/>
                <a:ext cx="118440" cy="162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3747CC-9362-6A62-BD3F-69F059842F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12766" y="332805"/>
                  <a:ext cx="136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B61918-C32E-E951-CEE7-1972BC03A959}"/>
                    </a:ext>
                  </a:extLst>
                </p14:cNvPr>
                <p14:cNvContentPartPr/>
                <p14:nvPr/>
              </p14:nvContentPartPr>
              <p14:xfrm>
                <a:off x="10625166" y="490485"/>
                <a:ext cx="69120" cy="7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B61918-C32E-E951-CEE7-1972BC03A9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16166" y="481485"/>
                  <a:ext cx="86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973911-E848-52EA-609B-717707958F42}"/>
                    </a:ext>
                  </a:extLst>
                </p14:cNvPr>
                <p14:cNvContentPartPr/>
                <p14:nvPr/>
              </p14:nvContentPartPr>
              <p14:xfrm>
                <a:off x="10837926" y="335685"/>
                <a:ext cx="24480" cy="16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973911-E848-52EA-609B-717707958F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28926" y="326685"/>
                  <a:ext cx="42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B5328E-BF9D-E125-1A37-025211068599}"/>
                    </a:ext>
                  </a:extLst>
                </p14:cNvPr>
                <p14:cNvContentPartPr/>
                <p14:nvPr/>
              </p14:nvContentPartPr>
              <p14:xfrm>
                <a:off x="10740726" y="439725"/>
                <a:ext cx="155160" cy="1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B5328E-BF9D-E125-1A37-0252110685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31726" y="430725"/>
                  <a:ext cx="17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5719B9-FB95-6718-125D-291C90848C60}"/>
                    </a:ext>
                  </a:extLst>
                </p14:cNvPr>
                <p14:cNvContentPartPr/>
                <p14:nvPr/>
              </p14:nvContentPartPr>
              <p14:xfrm>
                <a:off x="10977246" y="342165"/>
                <a:ext cx="128880" cy="19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5719B9-FB95-6718-125D-291C90848C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68246" y="333525"/>
                  <a:ext cx="146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85B8D4-B9F3-EB4A-6BAC-7AB7E87A7593}"/>
                    </a:ext>
                  </a:extLst>
                </p14:cNvPr>
                <p14:cNvContentPartPr/>
                <p14:nvPr/>
              </p14:nvContentPartPr>
              <p14:xfrm>
                <a:off x="11186046" y="557805"/>
                <a:ext cx="8280" cy="5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85B8D4-B9F3-EB4A-6BAC-7AB7E87A75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77406" y="548805"/>
                  <a:ext cx="25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4CDFF6-FAEF-050F-7A65-C4E9A81DEDB9}"/>
                    </a:ext>
                  </a:extLst>
                </p14:cNvPr>
                <p14:cNvContentPartPr/>
                <p14:nvPr/>
              </p14:nvContentPartPr>
              <p14:xfrm>
                <a:off x="11288286" y="557805"/>
                <a:ext cx="101880" cy="14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4CDFF6-FAEF-050F-7A65-C4E9A81DED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79646" y="548805"/>
                  <a:ext cx="11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A4B8B1-BBCD-FD45-FA66-26277A96DD9E}"/>
                    </a:ext>
                  </a:extLst>
                </p14:cNvPr>
                <p14:cNvContentPartPr/>
                <p14:nvPr/>
              </p14:nvContentPartPr>
              <p14:xfrm>
                <a:off x="11484126" y="402285"/>
                <a:ext cx="139320" cy="12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A4B8B1-BBCD-FD45-FA66-26277A96DD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75126" y="393285"/>
                  <a:ext cx="156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6EE67B-EEE6-C996-40AB-2E0BE4CE84F7}"/>
                    </a:ext>
                  </a:extLst>
                </p14:cNvPr>
                <p14:cNvContentPartPr/>
                <p14:nvPr/>
              </p14:nvContentPartPr>
              <p14:xfrm>
                <a:off x="11728926" y="221925"/>
                <a:ext cx="15120" cy="24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6EE67B-EEE6-C996-40AB-2E0BE4CE84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19926" y="212925"/>
                  <a:ext cx="32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F97331-4DBD-7384-163E-5B4CC6C4E9D9}"/>
                    </a:ext>
                  </a:extLst>
                </p14:cNvPr>
                <p14:cNvContentPartPr/>
                <p14:nvPr/>
              </p14:nvContentPartPr>
              <p14:xfrm>
                <a:off x="11636766" y="373125"/>
                <a:ext cx="183600" cy="1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F97331-4DBD-7384-163E-5B4CC6C4E9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27766" y="364125"/>
                  <a:ext cx="201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9D30BD-318C-B8EC-2153-64DEBE8D420E}"/>
                    </a:ext>
                  </a:extLst>
                </p14:cNvPr>
                <p14:cNvContentPartPr/>
                <p14:nvPr/>
              </p14:nvContentPartPr>
              <p14:xfrm>
                <a:off x="11856006" y="435045"/>
                <a:ext cx="108000" cy="122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9D30BD-318C-B8EC-2153-64DEBE8D42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847006" y="426405"/>
                  <a:ext cx="125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A3B75D-EA51-99EE-7CD9-802800A073CC}"/>
                    </a:ext>
                  </a:extLst>
                </p14:cNvPr>
                <p14:cNvContentPartPr/>
                <p14:nvPr/>
              </p14:nvContentPartPr>
              <p14:xfrm>
                <a:off x="11998566" y="168645"/>
                <a:ext cx="127440" cy="497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A3B75D-EA51-99EE-7CD9-802800A073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89566" y="160005"/>
                  <a:ext cx="14508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5A7E49-C0A0-BED3-8628-015C3AB77EFF}"/>
              </a:ext>
            </a:extLst>
          </p:cNvPr>
          <p:cNvGrpSpPr/>
          <p:nvPr/>
        </p:nvGrpSpPr>
        <p:grpSpPr>
          <a:xfrm>
            <a:off x="1660024" y="918353"/>
            <a:ext cx="2035142" cy="415080"/>
            <a:chOff x="1660024" y="918353"/>
            <a:chExt cx="2035142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FF1CC9-1C93-493A-285E-DD9E3CD323A7}"/>
                    </a:ext>
                  </a:extLst>
                </p14:cNvPr>
                <p14:cNvContentPartPr/>
                <p14:nvPr/>
              </p14:nvContentPartPr>
              <p14:xfrm>
                <a:off x="1660024" y="918353"/>
                <a:ext cx="1192680" cy="41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FF1CC9-1C93-493A-285E-DD9E3CD323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51384" y="909713"/>
                  <a:ext cx="12103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ECCCFA-71C8-7397-3CF9-8FBB74BD5E2D}"/>
                    </a:ext>
                  </a:extLst>
                </p14:cNvPr>
                <p14:cNvContentPartPr/>
                <p14:nvPr/>
              </p14:nvContentPartPr>
              <p14:xfrm>
                <a:off x="2546704" y="1025273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ECCCFA-71C8-7397-3CF9-8FBB74BD5E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7704" y="10166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BAE0F4-79BA-F55B-C30A-8E2D8E482040}"/>
                    </a:ext>
                  </a:extLst>
                </p14:cNvPr>
                <p14:cNvContentPartPr/>
                <p14:nvPr/>
              </p14:nvContentPartPr>
              <p14:xfrm>
                <a:off x="2178064" y="941033"/>
                <a:ext cx="358560" cy="56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BAE0F4-79BA-F55B-C30A-8E2D8E4820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9424" y="932393"/>
                  <a:ext cx="376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53CCF7-2463-01FE-82B6-AFC4939CC02D}"/>
                    </a:ext>
                  </a:extLst>
                </p14:cNvPr>
                <p14:cNvContentPartPr/>
                <p14:nvPr/>
              </p14:nvContentPartPr>
              <p14:xfrm>
                <a:off x="3131704" y="1053713"/>
                <a:ext cx="56880" cy="8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53CCF7-2463-01FE-82B6-AFC4939CC0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2704" y="1044713"/>
                  <a:ext cx="74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A31244-4205-618D-932E-9C5007511DE4}"/>
                    </a:ext>
                  </a:extLst>
                </p14:cNvPr>
                <p14:cNvContentPartPr/>
                <p14:nvPr/>
              </p14:nvContentPartPr>
              <p14:xfrm>
                <a:off x="3136024" y="1261793"/>
                <a:ext cx="39240" cy="2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A31244-4205-618D-932E-9C5007511D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27024" y="1252793"/>
                  <a:ext cx="56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6E0ADF-47DB-744C-4680-C3E824935CAB}"/>
                    </a:ext>
                  </a:extLst>
                </p14:cNvPr>
                <p14:cNvContentPartPr/>
                <p14:nvPr/>
              </p14:nvContentPartPr>
              <p14:xfrm>
                <a:off x="3502926" y="1166925"/>
                <a:ext cx="192240" cy="15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6E0ADF-47DB-744C-4680-C3E824935C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94286" y="1158285"/>
                  <a:ext cx="2098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A15708-091B-1D9B-B823-02201B4A538F}"/>
              </a:ext>
            </a:extLst>
          </p:cNvPr>
          <p:cNvGrpSpPr/>
          <p:nvPr/>
        </p:nvGrpSpPr>
        <p:grpSpPr>
          <a:xfrm>
            <a:off x="3862206" y="928245"/>
            <a:ext cx="438480" cy="618840"/>
            <a:chOff x="3862206" y="928245"/>
            <a:chExt cx="43848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6464E7-2D3E-1E16-410C-01FBC834F5E1}"/>
                    </a:ext>
                  </a:extLst>
                </p14:cNvPr>
                <p14:cNvContentPartPr/>
                <p14:nvPr/>
              </p14:nvContentPartPr>
              <p14:xfrm>
                <a:off x="4078206" y="1028325"/>
                <a:ext cx="207720" cy="134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6464E7-2D3E-1E16-410C-01FBC834F5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69566" y="1019685"/>
                  <a:ext cx="22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7DBDDB-559A-064D-389F-88E98A72E7E6}"/>
                    </a:ext>
                  </a:extLst>
                </p14:cNvPr>
                <p14:cNvContentPartPr/>
                <p14:nvPr/>
              </p14:nvContentPartPr>
              <p14:xfrm>
                <a:off x="4137966" y="928245"/>
                <a:ext cx="16272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7DBDDB-559A-064D-389F-88E98A72E7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28966" y="919605"/>
                  <a:ext cx="180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B177E92-E485-C9EF-8C6E-1E8D22EB461B}"/>
                    </a:ext>
                  </a:extLst>
                </p14:cNvPr>
                <p14:cNvContentPartPr/>
                <p14:nvPr/>
              </p14:nvContentPartPr>
              <p14:xfrm>
                <a:off x="3862206" y="1220205"/>
                <a:ext cx="38412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B177E92-E485-C9EF-8C6E-1E8D22EB46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53206" y="1211565"/>
                  <a:ext cx="401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986AC0-3C5D-79E3-4067-E3BF9D071D09}"/>
                    </a:ext>
                  </a:extLst>
                </p14:cNvPr>
                <p14:cNvContentPartPr/>
                <p14:nvPr/>
              </p14:nvContentPartPr>
              <p14:xfrm>
                <a:off x="4121766" y="1346925"/>
                <a:ext cx="143640" cy="20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986AC0-3C5D-79E3-4067-E3BF9D071D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2766" y="1338285"/>
                  <a:ext cx="161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5E8A1A-2D3F-4942-46BB-28458C4BD3BD}"/>
                    </a:ext>
                  </a:extLst>
                </p14:cNvPr>
                <p14:cNvContentPartPr/>
                <p14:nvPr/>
              </p14:nvContentPartPr>
              <p14:xfrm>
                <a:off x="4063086" y="1416045"/>
                <a:ext cx="202680" cy="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5E8A1A-2D3F-4942-46BB-28458C4BD3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54446" y="1407405"/>
                  <a:ext cx="2203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604323-DC88-08C0-B477-239B94B0C0B0}"/>
                  </a:ext>
                </a:extLst>
              </p14:cNvPr>
              <p14:cNvContentPartPr/>
              <p14:nvPr/>
            </p14:nvContentPartPr>
            <p14:xfrm>
              <a:off x="4738446" y="1165125"/>
              <a:ext cx="164520" cy="15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604323-DC88-08C0-B477-239B94B0C0B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29806" y="1156485"/>
                <a:ext cx="182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29F167D-6B47-AF57-ECFA-F2BC56EA20CB}"/>
                  </a:ext>
                </a:extLst>
              </p14:cNvPr>
              <p14:cNvContentPartPr/>
              <p14:nvPr/>
            </p14:nvContentPartPr>
            <p14:xfrm>
              <a:off x="4767606" y="1270965"/>
              <a:ext cx="154440" cy="9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29F167D-6B47-AF57-ECFA-F2BC56EA20C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58606" y="1261965"/>
                <a:ext cx="17208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EDC36BAA-CC50-C1F7-FFC5-8DC9BF5DF39F}"/>
              </a:ext>
            </a:extLst>
          </p:cNvPr>
          <p:cNvGrpSpPr/>
          <p:nvPr/>
        </p:nvGrpSpPr>
        <p:grpSpPr>
          <a:xfrm>
            <a:off x="296766" y="1918605"/>
            <a:ext cx="1596960" cy="496440"/>
            <a:chOff x="296766" y="1918605"/>
            <a:chExt cx="159696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EB667D-541F-D091-5EF1-E4ECF873A285}"/>
                    </a:ext>
                  </a:extLst>
                </p14:cNvPr>
                <p14:cNvContentPartPr/>
                <p14:nvPr/>
              </p14:nvContentPartPr>
              <p14:xfrm>
                <a:off x="296766" y="1918605"/>
                <a:ext cx="1596960" cy="496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EB667D-541F-D091-5EF1-E4ECF873A2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766" y="1909965"/>
                  <a:ext cx="16146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7A8911-92C7-C8A6-998B-B67DA58B5C90}"/>
                    </a:ext>
                  </a:extLst>
                </p14:cNvPr>
                <p14:cNvContentPartPr/>
                <p14:nvPr/>
              </p14:nvContentPartPr>
              <p14:xfrm>
                <a:off x="1585566" y="2032005"/>
                <a:ext cx="178200" cy="41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7A8911-92C7-C8A6-998B-B67DA58B5C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76566" y="2023005"/>
                  <a:ext cx="19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96590E8-7314-2CAB-8E65-4A1D5E61FCBE}"/>
                    </a:ext>
                  </a:extLst>
                </p14:cNvPr>
                <p14:cNvContentPartPr/>
                <p14:nvPr/>
              </p14:nvContentPartPr>
              <p14:xfrm>
                <a:off x="1460646" y="205432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96590E8-7314-2CAB-8E65-4A1D5E61FC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52006" y="204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C53DBE-9656-153E-6B52-DEF133C8036C}"/>
                    </a:ext>
                  </a:extLst>
                </p14:cNvPr>
                <p14:cNvContentPartPr/>
                <p14:nvPr/>
              </p14:nvContentPartPr>
              <p14:xfrm>
                <a:off x="1121886" y="2070885"/>
                <a:ext cx="23400" cy="3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C53DBE-9656-153E-6B52-DEF133C803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3246" y="2062245"/>
                  <a:ext cx="41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09CAE4-E285-33DF-4F5C-7DBDC781BFB9}"/>
                    </a:ext>
                  </a:extLst>
                </p14:cNvPr>
                <p14:cNvContentPartPr/>
                <p14:nvPr/>
              </p14:nvContentPartPr>
              <p14:xfrm>
                <a:off x="748926" y="2018685"/>
                <a:ext cx="429840" cy="22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09CAE4-E285-33DF-4F5C-7DBDC781BF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0286" y="2010045"/>
                  <a:ext cx="4474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C16D68A-B42D-6EF6-34CB-CF07744BDF74}"/>
                  </a:ext>
                </a:extLst>
              </p14:cNvPr>
              <p14:cNvContentPartPr/>
              <p14:nvPr/>
            </p14:nvContentPartPr>
            <p14:xfrm>
              <a:off x="2223486" y="2232885"/>
              <a:ext cx="46800" cy="51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C16D68A-B42D-6EF6-34CB-CF07744BDF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14486" y="2223885"/>
                <a:ext cx="644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78829C4-7C69-9AE2-6E75-0FEEF92451E7}"/>
              </a:ext>
            </a:extLst>
          </p:cNvPr>
          <p:cNvGrpSpPr/>
          <p:nvPr/>
        </p:nvGrpSpPr>
        <p:grpSpPr>
          <a:xfrm>
            <a:off x="2188566" y="2010405"/>
            <a:ext cx="78840" cy="105480"/>
            <a:chOff x="2188566" y="2010405"/>
            <a:chExt cx="788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0D150A-BF6A-B9FB-C1C7-C8D3206DE230}"/>
                    </a:ext>
                  </a:extLst>
                </p14:cNvPr>
                <p14:cNvContentPartPr/>
                <p14:nvPr/>
              </p14:nvContentPartPr>
              <p14:xfrm>
                <a:off x="2188566" y="2010405"/>
                <a:ext cx="78840" cy="10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0D150A-BF6A-B9FB-C1C7-C8D3206DE23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79926" y="2001405"/>
                  <a:ext cx="96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610E27-4367-A1FB-113F-510415847955}"/>
                    </a:ext>
                  </a:extLst>
                </p14:cNvPr>
                <p14:cNvContentPartPr/>
                <p14:nvPr/>
              </p14:nvContentPartPr>
              <p14:xfrm>
                <a:off x="2231766" y="2016885"/>
                <a:ext cx="25200" cy="70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610E27-4367-A1FB-113F-5104158479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23126" y="2008245"/>
                  <a:ext cx="428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B271C48-E40C-43F7-D5A3-559B55EF49E9}"/>
              </a:ext>
            </a:extLst>
          </p:cNvPr>
          <p:cNvGrpSpPr/>
          <p:nvPr/>
        </p:nvGrpSpPr>
        <p:grpSpPr>
          <a:xfrm>
            <a:off x="2713806" y="1821045"/>
            <a:ext cx="376560" cy="250560"/>
            <a:chOff x="2713806" y="1821045"/>
            <a:chExt cx="37656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DA0798-E081-2C58-4F64-B516FF9D10BC}"/>
                    </a:ext>
                  </a:extLst>
                </p14:cNvPr>
                <p14:cNvContentPartPr/>
                <p14:nvPr/>
              </p14:nvContentPartPr>
              <p14:xfrm>
                <a:off x="2713806" y="1821045"/>
                <a:ext cx="154080" cy="250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DA0798-E081-2C58-4F64-B516FF9D10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5166" y="1812405"/>
                  <a:ext cx="17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0733CB-22F6-5E98-C5D7-0159688F9B29}"/>
                    </a:ext>
                  </a:extLst>
                </p14:cNvPr>
                <p14:cNvContentPartPr/>
                <p14:nvPr/>
              </p14:nvContentPartPr>
              <p14:xfrm>
                <a:off x="2958966" y="1911405"/>
                <a:ext cx="131400" cy="13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0733CB-22F6-5E98-C5D7-0159688F9B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49966" y="1902765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74B1485-5125-2724-807B-8E36C5EDB24A}"/>
              </a:ext>
            </a:extLst>
          </p:cNvPr>
          <p:cNvGrpSpPr/>
          <p:nvPr/>
        </p:nvGrpSpPr>
        <p:grpSpPr>
          <a:xfrm>
            <a:off x="2649006" y="2146485"/>
            <a:ext cx="576360" cy="352440"/>
            <a:chOff x="2649006" y="2146485"/>
            <a:chExt cx="5763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579F245-B22C-8368-6C1C-0EE25D221080}"/>
                    </a:ext>
                  </a:extLst>
                </p14:cNvPr>
                <p14:cNvContentPartPr/>
                <p14:nvPr/>
              </p14:nvContentPartPr>
              <p14:xfrm>
                <a:off x="2649006" y="2146485"/>
                <a:ext cx="576360" cy="50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579F245-B22C-8368-6C1C-0EE25D2210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40366" y="2137485"/>
                  <a:ext cx="594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34F2F1-E5D9-CC1D-A5F8-CFD745639C8E}"/>
                    </a:ext>
                  </a:extLst>
                </p14:cNvPr>
                <p14:cNvContentPartPr/>
                <p14:nvPr/>
              </p14:nvContentPartPr>
              <p14:xfrm>
                <a:off x="2723886" y="2262045"/>
                <a:ext cx="153360" cy="236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34F2F1-E5D9-CC1D-A5F8-CFD745639C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4886" y="2253045"/>
                  <a:ext cx="171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96E49AD-3AB9-25CA-A342-75F4F3C78809}"/>
                    </a:ext>
                  </a:extLst>
                </p14:cNvPr>
                <p14:cNvContentPartPr/>
                <p14:nvPr/>
              </p14:nvContentPartPr>
              <p14:xfrm>
                <a:off x="2992446" y="2272845"/>
                <a:ext cx="157320" cy="20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96E49AD-3AB9-25CA-A342-75F4F3C788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83446" y="2263845"/>
                  <a:ext cx="174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6A4C58-5E41-7755-F7F4-327D6D52F3B9}"/>
                    </a:ext>
                  </a:extLst>
                </p14:cNvPr>
                <p14:cNvContentPartPr/>
                <p14:nvPr/>
              </p14:nvContentPartPr>
              <p14:xfrm>
                <a:off x="2952486" y="2313525"/>
                <a:ext cx="185400" cy="2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6A4C58-5E41-7755-F7F4-327D6D52F3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43486" y="2304885"/>
                  <a:ext cx="2030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DB6C9F4-ED60-AF48-6C29-8E74CB388A5B}"/>
              </a:ext>
            </a:extLst>
          </p:cNvPr>
          <p:cNvGrpSpPr/>
          <p:nvPr/>
        </p:nvGrpSpPr>
        <p:grpSpPr>
          <a:xfrm>
            <a:off x="3397806" y="1934805"/>
            <a:ext cx="2131560" cy="474120"/>
            <a:chOff x="3397806" y="1934805"/>
            <a:chExt cx="21315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A1F236-3E90-5671-E422-02F51B6FC215}"/>
                    </a:ext>
                  </a:extLst>
                </p14:cNvPr>
                <p14:cNvContentPartPr/>
                <p14:nvPr/>
              </p14:nvContentPartPr>
              <p14:xfrm>
                <a:off x="3397806" y="2153325"/>
                <a:ext cx="204120" cy="3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A1F236-3E90-5671-E422-02F51B6FC2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89166" y="2144325"/>
                  <a:ext cx="221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CB99CA1-9E05-1ADE-5EA6-6EA9587ED402}"/>
                    </a:ext>
                  </a:extLst>
                </p14:cNvPr>
                <p14:cNvContentPartPr/>
                <p14:nvPr/>
              </p14:nvContentPartPr>
              <p14:xfrm>
                <a:off x="3506526" y="2036325"/>
                <a:ext cx="11880" cy="228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CB99CA1-9E05-1ADE-5EA6-6EA9587ED40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97886" y="2027325"/>
                  <a:ext cx="29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B83039-C910-7D27-C0DF-2EF0D7809F65}"/>
                    </a:ext>
                  </a:extLst>
                </p14:cNvPr>
                <p14:cNvContentPartPr/>
                <p14:nvPr/>
              </p14:nvContentPartPr>
              <p14:xfrm>
                <a:off x="3735126" y="2043885"/>
                <a:ext cx="212760" cy="258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B83039-C910-7D27-C0DF-2EF0D7809F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26486" y="2035245"/>
                  <a:ext cx="230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DE3C9D-616D-E4B3-4537-2033814AA2E9}"/>
                    </a:ext>
                  </a:extLst>
                </p14:cNvPr>
                <p14:cNvContentPartPr/>
                <p14:nvPr/>
              </p14:nvContentPartPr>
              <p14:xfrm>
                <a:off x="3721446" y="1939125"/>
                <a:ext cx="240480" cy="3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DE3C9D-616D-E4B3-4537-2033814AA2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12446" y="1930485"/>
                  <a:ext cx="25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7E797E8-7CCE-C923-FC5C-1C61DDD787A0}"/>
                    </a:ext>
                  </a:extLst>
                </p14:cNvPr>
                <p14:cNvContentPartPr/>
                <p14:nvPr/>
              </p14:nvContentPartPr>
              <p14:xfrm>
                <a:off x="3997926" y="2186445"/>
                <a:ext cx="56880" cy="46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7E797E8-7CCE-C923-FC5C-1C61DDD787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88926" y="2177445"/>
                  <a:ext cx="74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4BD304-2CC7-525E-8149-D9638229119B}"/>
                    </a:ext>
                  </a:extLst>
                </p14:cNvPr>
                <p14:cNvContentPartPr/>
                <p14:nvPr/>
              </p14:nvContentPartPr>
              <p14:xfrm>
                <a:off x="4156326" y="1957125"/>
                <a:ext cx="81360" cy="42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4BD304-2CC7-525E-8149-D963822911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47326" y="1948485"/>
                  <a:ext cx="99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5ED3D3-5A74-546A-39DE-F13470C91584}"/>
                    </a:ext>
                  </a:extLst>
                </p14:cNvPr>
                <p14:cNvContentPartPr/>
                <p14:nvPr/>
              </p14:nvContentPartPr>
              <p14:xfrm>
                <a:off x="4249566" y="2110485"/>
                <a:ext cx="113040" cy="14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5ED3D3-5A74-546A-39DE-F13470C915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0926" y="2101485"/>
                  <a:ext cx="130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D76C10-772A-01B1-C080-6A3645F1A7AC}"/>
                    </a:ext>
                  </a:extLst>
                </p14:cNvPr>
                <p14:cNvContentPartPr/>
                <p14:nvPr/>
              </p14:nvContentPartPr>
              <p14:xfrm>
                <a:off x="4478166" y="2098245"/>
                <a:ext cx="196560" cy="153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D76C10-772A-01B1-C080-6A3645F1A7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69166" y="2089245"/>
                  <a:ext cx="214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BB1EC1-3883-C9D1-EC39-9FF0236CA9B9}"/>
                    </a:ext>
                  </a:extLst>
                </p14:cNvPr>
                <p14:cNvContentPartPr/>
                <p14:nvPr/>
              </p14:nvContentPartPr>
              <p14:xfrm>
                <a:off x="4510206" y="2027325"/>
                <a:ext cx="141840" cy="1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BB1EC1-3883-C9D1-EC39-9FF0236CA9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01206" y="2018685"/>
                  <a:ext cx="15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AC451A-0AE1-05DE-D0D8-74432EB54230}"/>
                    </a:ext>
                  </a:extLst>
                </p14:cNvPr>
                <p14:cNvContentPartPr/>
                <p14:nvPr/>
              </p14:nvContentPartPr>
              <p14:xfrm>
                <a:off x="4690566" y="1934805"/>
                <a:ext cx="122400" cy="47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AC451A-0AE1-05DE-D0D8-74432EB5423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81926" y="1925805"/>
                  <a:ext cx="1400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255C9C-6F05-57D4-2F13-B689EC5C21EA}"/>
                    </a:ext>
                  </a:extLst>
                </p14:cNvPr>
                <p14:cNvContentPartPr/>
                <p14:nvPr/>
              </p14:nvContentPartPr>
              <p14:xfrm>
                <a:off x="4901166" y="2077365"/>
                <a:ext cx="161280" cy="3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255C9C-6F05-57D4-2F13-B689EC5C21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92166" y="2068725"/>
                  <a:ext cx="178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496362-3C2D-111A-E47F-54873D929F5C}"/>
                    </a:ext>
                  </a:extLst>
                </p14:cNvPr>
                <p14:cNvContentPartPr/>
                <p14:nvPr/>
              </p14:nvContentPartPr>
              <p14:xfrm>
                <a:off x="4869846" y="2196525"/>
                <a:ext cx="181800" cy="1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496362-3C2D-111A-E47F-54873D929F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61206" y="2187525"/>
                  <a:ext cx="19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98C304-141B-2A10-DE2E-168504BED14A}"/>
                    </a:ext>
                  </a:extLst>
                </p14:cNvPr>
                <p14:cNvContentPartPr/>
                <p14:nvPr/>
              </p14:nvContentPartPr>
              <p14:xfrm>
                <a:off x="5262246" y="1981605"/>
                <a:ext cx="267120" cy="240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98C304-141B-2A10-DE2E-168504BED1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3606" y="1972605"/>
                  <a:ext cx="2847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8D57052-BE23-790E-26FD-48F4F8161DF3}"/>
              </a:ext>
            </a:extLst>
          </p:cNvPr>
          <p:cNvGrpSpPr/>
          <p:nvPr/>
        </p:nvGrpSpPr>
        <p:grpSpPr>
          <a:xfrm>
            <a:off x="406926" y="2805285"/>
            <a:ext cx="1217520" cy="410040"/>
            <a:chOff x="406926" y="2805285"/>
            <a:chExt cx="12175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4AB6C6-A4E6-98AA-3625-297BF0F2D24B}"/>
                    </a:ext>
                  </a:extLst>
                </p14:cNvPr>
                <p14:cNvContentPartPr/>
                <p14:nvPr/>
              </p14:nvContentPartPr>
              <p14:xfrm>
                <a:off x="406926" y="2805285"/>
                <a:ext cx="165960" cy="410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4AB6C6-A4E6-98AA-3625-297BF0F2D2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7926" y="2796285"/>
                  <a:ext cx="183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C9AC78-701D-BD0D-BAB2-F337D218CA2F}"/>
                    </a:ext>
                  </a:extLst>
                </p14:cNvPr>
                <p14:cNvContentPartPr/>
                <p14:nvPr/>
              </p14:nvContentPartPr>
              <p14:xfrm>
                <a:off x="574686" y="3028845"/>
                <a:ext cx="1049760" cy="16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C9AC78-701D-BD0D-BAB2-F337D218CA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5686" y="3019845"/>
                  <a:ext cx="1067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4266A0-40CB-036B-2DF7-0556A00DBB2F}"/>
                    </a:ext>
                  </a:extLst>
                </p14:cNvPr>
                <p14:cNvContentPartPr/>
                <p14:nvPr/>
              </p14:nvContentPartPr>
              <p14:xfrm>
                <a:off x="807966" y="2866125"/>
                <a:ext cx="26640" cy="8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4266A0-40CB-036B-2DF7-0556A00DBB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8966" y="2857485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FCA0FE3-4859-F036-5435-7E07E9CD8F17}"/>
                  </a:ext>
                </a:extLst>
              </p14:cNvPr>
              <p14:cNvContentPartPr/>
              <p14:nvPr/>
            </p14:nvContentPartPr>
            <p14:xfrm>
              <a:off x="1976526" y="2974845"/>
              <a:ext cx="65160" cy="532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FCA0FE3-4859-F036-5435-7E07E9CD8F1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67526" y="2966205"/>
                <a:ext cx="82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C8FFF9C-B624-188E-130F-8B3838342E76}"/>
                  </a:ext>
                </a:extLst>
              </p14:cNvPr>
              <p14:cNvContentPartPr/>
              <p14:nvPr/>
            </p14:nvContentPartPr>
            <p14:xfrm>
              <a:off x="1987326" y="3162405"/>
              <a:ext cx="37440" cy="158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C8FFF9C-B624-188E-130F-8B3838342E7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978686" y="3153765"/>
                <a:ext cx="550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30C90E3-8D1F-B967-03B4-68654C6366C7}"/>
              </a:ext>
            </a:extLst>
          </p:cNvPr>
          <p:cNvGrpSpPr/>
          <p:nvPr/>
        </p:nvGrpSpPr>
        <p:grpSpPr>
          <a:xfrm>
            <a:off x="2534886" y="2863965"/>
            <a:ext cx="1150560" cy="569160"/>
            <a:chOff x="2534886" y="2863965"/>
            <a:chExt cx="11505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D4B372-E702-8485-B125-E926D285CCE2}"/>
                    </a:ext>
                  </a:extLst>
                </p14:cNvPr>
                <p14:cNvContentPartPr/>
                <p14:nvPr/>
              </p14:nvContentPartPr>
              <p14:xfrm>
                <a:off x="2534886" y="3000045"/>
                <a:ext cx="234360" cy="233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D4B372-E702-8485-B125-E926D285CC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26246" y="2991405"/>
                  <a:ext cx="25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592BD86-D02E-AA49-5BCC-9C6E47354A8C}"/>
                    </a:ext>
                  </a:extLst>
                </p14:cNvPr>
                <p14:cNvContentPartPr/>
                <p14:nvPr/>
              </p14:nvContentPartPr>
              <p14:xfrm>
                <a:off x="2551806" y="3128205"/>
                <a:ext cx="194400" cy="1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592BD86-D02E-AA49-5BCC-9C6E47354A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43166" y="3119205"/>
                  <a:ext cx="212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790091-4FDE-5A33-B068-44094CA3BC0E}"/>
                    </a:ext>
                  </a:extLst>
                </p14:cNvPr>
                <p14:cNvContentPartPr/>
                <p14:nvPr/>
              </p14:nvContentPartPr>
              <p14:xfrm>
                <a:off x="2840526" y="2962605"/>
                <a:ext cx="232560" cy="29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790091-4FDE-5A33-B068-44094CA3BC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31886" y="2953965"/>
                  <a:ext cx="250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64A398-5498-FCEB-12DD-D007D23D2D3B}"/>
                    </a:ext>
                  </a:extLst>
                </p14:cNvPr>
                <p14:cNvContentPartPr/>
                <p14:nvPr/>
              </p14:nvContentPartPr>
              <p14:xfrm>
                <a:off x="2871126" y="2863965"/>
                <a:ext cx="279000" cy="4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64A398-5498-FCEB-12DD-D007D23D2D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62126" y="2854965"/>
                  <a:ext cx="296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21EC05-EB04-627E-98BC-981CDCB19372}"/>
                    </a:ext>
                  </a:extLst>
                </p14:cNvPr>
                <p14:cNvContentPartPr/>
                <p14:nvPr/>
              </p14:nvContentPartPr>
              <p14:xfrm>
                <a:off x="3205566" y="3119925"/>
                <a:ext cx="56880" cy="56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21EC05-EB04-627E-98BC-981CDCB193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96566" y="3111285"/>
                  <a:ext cx="74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681639F-F9D6-3930-B3D0-C0DDA46BBF76}"/>
                    </a:ext>
                  </a:extLst>
                </p14:cNvPr>
                <p14:cNvContentPartPr/>
                <p14:nvPr/>
              </p14:nvContentPartPr>
              <p14:xfrm>
                <a:off x="3439566" y="2965485"/>
                <a:ext cx="175680" cy="28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681639F-F9D6-3930-B3D0-C0DDA46BBF7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30926" y="2956845"/>
                  <a:ext cx="193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B6AE46-6B1C-082E-2437-BFDF45A545B8}"/>
                    </a:ext>
                  </a:extLst>
                </p14:cNvPr>
                <p14:cNvContentPartPr/>
                <p14:nvPr/>
              </p14:nvContentPartPr>
              <p14:xfrm>
                <a:off x="3454326" y="3101925"/>
                <a:ext cx="153360" cy="1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B6AE46-6B1C-082E-2437-BFDF45A545B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45686" y="3093285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15A8D17-51E5-F8C5-B661-31D043534216}"/>
                    </a:ext>
                  </a:extLst>
                </p14:cNvPr>
                <p14:cNvContentPartPr/>
                <p14:nvPr/>
              </p14:nvContentPartPr>
              <p14:xfrm>
                <a:off x="3466206" y="2966925"/>
                <a:ext cx="208440" cy="49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15A8D17-51E5-F8C5-B661-31D0435342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57206" y="2958285"/>
                  <a:ext cx="226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46E167-0517-AA65-74BA-646F0BA38B3F}"/>
                    </a:ext>
                  </a:extLst>
                </p14:cNvPr>
                <p14:cNvContentPartPr/>
                <p14:nvPr/>
              </p14:nvContentPartPr>
              <p14:xfrm>
                <a:off x="3450006" y="2885205"/>
                <a:ext cx="235440" cy="1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46E167-0517-AA65-74BA-646F0BA38B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41366" y="2876205"/>
                  <a:ext cx="253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2DF6CF3-CFE7-969D-B474-4E9C99BF6AFE}"/>
                    </a:ext>
                  </a:extLst>
                </p14:cNvPr>
                <p14:cNvContentPartPr/>
                <p14:nvPr/>
              </p14:nvContentPartPr>
              <p14:xfrm>
                <a:off x="2738646" y="3335205"/>
                <a:ext cx="133920" cy="97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2DF6CF3-CFE7-969D-B474-4E9C99BF6A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29646" y="3326205"/>
                  <a:ext cx="1515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3A9A42F-CAB8-73F4-254D-F2309BFF309E}"/>
              </a:ext>
            </a:extLst>
          </p:cNvPr>
          <p:cNvGrpSpPr/>
          <p:nvPr/>
        </p:nvGrpSpPr>
        <p:grpSpPr>
          <a:xfrm>
            <a:off x="4557006" y="3015525"/>
            <a:ext cx="293040" cy="127080"/>
            <a:chOff x="4557006" y="3015525"/>
            <a:chExt cx="29304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4B24B78-CDB0-9DBF-3100-A062477F27B9}"/>
                    </a:ext>
                  </a:extLst>
                </p14:cNvPr>
                <p14:cNvContentPartPr/>
                <p14:nvPr/>
              </p14:nvContentPartPr>
              <p14:xfrm>
                <a:off x="4557006" y="3015525"/>
                <a:ext cx="293040" cy="23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4B24B78-CDB0-9DBF-3100-A062477F27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48366" y="3006885"/>
                  <a:ext cx="31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CDB6B1-EB67-5067-8D0B-07BC0A7B71ED}"/>
                    </a:ext>
                  </a:extLst>
                </p14:cNvPr>
                <p14:cNvContentPartPr/>
                <p14:nvPr/>
              </p14:nvContentPartPr>
              <p14:xfrm>
                <a:off x="4583286" y="3110565"/>
                <a:ext cx="243720" cy="32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CDB6B1-EB67-5067-8D0B-07BC0A7B71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74646" y="3101565"/>
                  <a:ext cx="261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2430821-E9AC-5C0A-E7B3-E43E3294D0A3}"/>
              </a:ext>
            </a:extLst>
          </p:cNvPr>
          <p:cNvGrpSpPr/>
          <p:nvPr/>
        </p:nvGrpSpPr>
        <p:grpSpPr>
          <a:xfrm>
            <a:off x="5096286" y="3010845"/>
            <a:ext cx="716400" cy="198000"/>
            <a:chOff x="5096286" y="3010845"/>
            <a:chExt cx="7164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26906D-6E66-3313-DA95-0C9650462237}"/>
                    </a:ext>
                  </a:extLst>
                </p14:cNvPr>
                <p14:cNvContentPartPr/>
                <p14:nvPr/>
              </p14:nvContentPartPr>
              <p14:xfrm>
                <a:off x="5096286" y="3062685"/>
                <a:ext cx="187560" cy="1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26906D-6E66-3313-DA95-0C96504622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87286" y="3054045"/>
                  <a:ext cx="205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AED589-54E4-5124-DC6A-6E470B10A632}"/>
                    </a:ext>
                  </a:extLst>
                </p14:cNvPr>
                <p14:cNvContentPartPr/>
                <p14:nvPr/>
              </p14:nvContentPartPr>
              <p14:xfrm>
                <a:off x="5356566" y="3010845"/>
                <a:ext cx="202680" cy="162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AED589-54E4-5124-DC6A-6E470B10A6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47926" y="3002205"/>
                  <a:ext cx="220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126C22D-C6E4-FE27-B35E-8C37B4B0812F}"/>
                    </a:ext>
                  </a:extLst>
                </p14:cNvPr>
                <p14:cNvContentPartPr/>
                <p14:nvPr/>
              </p14:nvContentPartPr>
              <p14:xfrm>
                <a:off x="5638086" y="3027765"/>
                <a:ext cx="174600" cy="181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126C22D-C6E4-FE27-B35E-8C37B4B081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29446" y="3019125"/>
                  <a:ext cx="1922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33D0B77-34A5-DA6F-1EF9-F282BE401F7C}"/>
                  </a:ext>
                </a:extLst>
              </p14:cNvPr>
              <p14:cNvContentPartPr/>
              <p14:nvPr/>
            </p14:nvContentPartPr>
            <p14:xfrm>
              <a:off x="7435206" y="60645"/>
              <a:ext cx="24480" cy="480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33D0B77-34A5-DA6F-1EF9-F282BE401F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426566" y="52005"/>
                <a:ext cx="42120" cy="49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4561395-DBCC-26EA-6C8E-8C9FF1CF0F95}"/>
              </a:ext>
            </a:extLst>
          </p:cNvPr>
          <p:cNvGrpSpPr/>
          <p:nvPr/>
        </p:nvGrpSpPr>
        <p:grpSpPr>
          <a:xfrm>
            <a:off x="5180526" y="868845"/>
            <a:ext cx="2320200" cy="455400"/>
            <a:chOff x="5180526" y="868845"/>
            <a:chExt cx="23202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5BA9C9-0A93-EEBD-7056-D4F60827AD4C}"/>
                    </a:ext>
                  </a:extLst>
                </p14:cNvPr>
                <p14:cNvContentPartPr/>
                <p14:nvPr/>
              </p14:nvContentPartPr>
              <p14:xfrm>
                <a:off x="5722326" y="945165"/>
                <a:ext cx="131040" cy="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5BA9C9-0A93-EEBD-7056-D4F60827AD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13686" y="936165"/>
                  <a:ext cx="148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4AFF74-38E4-9BD9-C964-D5D51498CDF5}"/>
                    </a:ext>
                  </a:extLst>
                </p14:cNvPr>
                <p14:cNvContentPartPr/>
                <p14:nvPr/>
              </p14:nvContentPartPr>
              <p14:xfrm>
                <a:off x="5180526" y="1209765"/>
                <a:ext cx="118800" cy="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4AFF74-38E4-9BD9-C964-D5D51498CD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71526" y="1201125"/>
                  <a:ext cx="136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7688EE-7DF0-02E7-3F98-45DDB2182FD8}"/>
                    </a:ext>
                  </a:extLst>
                </p14:cNvPr>
                <p14:cNvContentPartPr/>
                <p14:nvPr/>
              </p14:nvContentPartPr>
              <p14:xfrm>
                <a:off x="5401206" y="1181685"/>
                <a:ext cx="178200" cy="132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7688EE-7DF0-02E7-3F98-45DDB2182F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92206" y="1172685"/>
                  <a:ext cx="195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21F087-9886-FBDF-4CB8-C20953544F9D}"/>
                    </a:ext>
                  </a:extLst>
                </p14:cNvPr>
                <p14:cNvContentPartPr/>
                <p14:nvPr/>
              </p14:nvContentPartPr>
              <p14:xfrm>
                <a:off x="5662926" y="1044525"/>
                <a:ext cx="120240" cy="27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21F087-9886-FBDF-4CB8-C20953544F9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53926" y="1035525"/>
                  <a:ext cx="137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E7D109-58A9-5B3E-9E17-9C8A229DCC05}"/>
                    </a:ext>
                  </a:extLst>
                </p14:cNvPr>
                <p14:cNvContentPartPr/>
                <p14:nvPr/>
              </p14:nvContentPartPr>
              <p14:xfrm>
                <a:off x="5670126" y="1161165"/>
                <a:ext cx="141480" cy="2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E7D109-58A9-5B3E-9E17-9C8A229DCC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61126" y="1152525"/>
                  <a:ext cx="159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E349D0-79C1-B64E-2A32-76DDEBF0FFF4}"/>
                    </a:ext>
                  </a:extLst>
                </p14:cNvPr>
                <p14:cNvContentPartPr/>
                <p14:nvPr/>
              </p14:nvContentPartPr>
              <p14:xfrm>
                <a:off x="5700006" y="1065765"/>
                <a:ext cx="126000" cy="2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E349D0-79C1-B64E-2A32-76DDEBF0FF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91006" y="1057125"/>
                  <a:ext cx="143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9E693A-A4BD-DB9D-AA61-202D64E5B712}"/>
                    </a:ext>
                  </a:extLst>
                </p14:cNvPr>
                <p14:cNvContentPartPr/>
                <p14:nvPr/>
              </p14:nvContentPartPr>
              <p14:xfrm>
                <a:off x="6022566" y="1173765"/>
                <a:ext cx="159120" cy="1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9E693A-A4BD-DB9D-AA61-202D64E5B7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13926" y="1164765"/>
                  <a:ext cx="176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1BFE56-24C2-8811-18F2-E7200B854D85}"/>
                    </a:ext>
                  </a:extLst>
                </p14:cNvPr>
                <p14:cNvContentPartPr/>
                <p14:nvPr/>
              </p14:nvContentPartPr>
              <p14:xfrm>
                <a:off x="6307326" y="1199685"/>
                <a:ext cx="148680" cy="9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1BFE56-24C2-8811-18F2-E7200B854D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98686" y="1191045"/>
                  <a:ext cx="166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E12C4B-325A-11A1-00A3-AD2D8B9412E0}"/>
                    </a:ext>
                  </a:extLst>
                </p14:cNvPr>
                <p14:cNvContentPartPr/>
                <p14:nvPr/>
              </p14:nvContentPartPr>
              <p14:xfrm>
                <a:off x="6547806" y="1145685"/>
                <a:ext cx="241200" cy="135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E12C4B-325A-11A1-00A3-AD2D8B9412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39166" y="1137045"/>
                  <a:ext cx="258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7CD50B-2403-D362-BE2B-3ED35E4549AE}"/>
                    </a:ext>
                  </a:extLst>
                </p14:cNvPr>
                <p14:cNvContentPartPr/>
                <p14:nvPr/>
              </p14:nvContentPartPr>
              <p14:xfrm>
                <a:off x="6532686" y="1068285"/>
                <a:ext cx="204840" cy="25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7CD50B-2403-D362-BE2B-3ED35E4549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24046" y="1059645"/>
                  <a:ext cx="22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FA45C3-C2E6-7035-48DF-ACC0280676C2}"/>
                    </a:ext>
                  </a:extLst>
                </p14:cNvPr>
                <p14:cNvContentPartPr/>
                <p14:nvPr/>
              </p14:nvContentPartPr>
              <p14:xfrm>
                <a:off x="6894846" y="1125885"/>
                <a:ext cx="128160" cy="136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FA45C3-C2E6-7035-48DF-ACC0280676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85846" y="1116885"/>
                  <a:ext cx="145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C8C3CD-2F69-C035-FCEA-CE0A6542C9E3}"/>
                    </a:ext>
                  </a:extLst>
                </p14:cNvPr>
                <p14:cNvContentPartPr/>
                <p14:nvPr/>
              </p14:nvContentPartPr>
              <p14:xfrm>
                <a:off x="6873606" y="1129485"/>
                <a:ext cx="178200" cy="157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C8C3CD-2F69-C035-FCEA-CE0A6542C9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64966" y="1120485"/>
                  <a:ext cx="19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E0497B-F482-35BE-1DB8-9E8646CD8C97}"/>
                    </a:ext>
                  </a:extLst>
                </p14:cNvPr>
                <p14:cNvContentPartPr/>
                <p14:nvPr/>
              </p14:nvContentPartPr>
              <p14:xfrm>
                <a:off x="7128846" y="1042365"/>
                <a:ext cx="212760" cy="240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E0497B-F482-35BE-1DB8-9E8646CD8C9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19846" y="1033725"/>
                  <a:ext cx="230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18BE11-EBDA-3FC2-1F47-D33741DCE532}"/>
                    </a:ext>
                  </a:extLst>
                </p14:cNvPr>
                <p14:cNvContentPartPr/>
                <p14:nvPr/>
              </p14:nvContentPartPr>
              <p14:xfrm>
                <a:off x="7110846" y="959205"/>
                <a:ext cx="179280" cy="28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18BE11-EBDA-3FC2-1F47-D33741DCE5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02206" y="950205"/>
                  <a:ext cx="196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69343E-7ED6-7759-5860-6B0DA2FB9A19}"/>
                    </a:ext>
                  </a:extLst>
                </p14:cNvPr>
                <p14:cNvContentPartPr/>
                <p14:nvPr/>
              </p14:nvContentPartPr>
              <p14:xfrm>
                <a:off x="7488126" y="868845"/>
                <a:ext cx="12600" cy="30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69343E-7ED6-7759-5860-6B0DA2FB9A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79486" y="860205"/>
                  <a:ext cx="3024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01DA08E-D0CE-CC4A-EF95-F12F0D366706}"/>
                  </a:ext>
                </a:extLst>
              </p14:cNvPr>
              <p14:cNvContentPartPr/>
              <p14:nvPr/>
            </p14:nvContentPartPr>
            <p14:xfrm>
              <a:off x="7500726" y="1497045"/>
              <a:ext cx="27000" cy="356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01DA08E-D0CE-CC4A-EF95-F12F0D36670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491726" y="1488405"/>
                <a:ext cx="44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012261F-DD3B-11B3-D3F6-CECC4E536EFF}"/>
                  </a:ext>
                </a:extLst>
              </p14:cNvPr>
              <p14:cNvContentPartPr/>
              <p14:nvPr/>
            </p14:nvContentPartPr>
            <p14:xfrm>
              <a:off x="7518006" y="2177085"/>
              <a:ext cx="19440" cy="3711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012261F-DD3B-11B3-D3F6-CECC4E536EF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509006" y="2168085"/>
                <a:ext cx="370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8219A5D-894A-87F9-D228-2912E7F7AC5D}"/>
                  </a:ext>
                </a:extLst>
              </p14:cNvPr>
              <p14:cNvContentPartPr/>
              <p14:nvPr/>
            </p14:nvContentPartPr>
            <p14:xfrm>
              <a:off x="7538886" y="2790885"/>
              <a:ext cx="32040" cy="343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8219A5D-894A-87F9-D228-2912E7F7AC5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530246" y="2781885"/>
                <a:ext cx="496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41685C0-4B23-D6DC-038A-1F3706793832}"/>
                  </a:ext>
                </a:extLst>
              </p14:cNvPr>
              <p14:cNvContentPartPr/>
              <p14:nvPr/>
            </p14:nvContentPartPr>
            <p14:xfrm>
              <a:off x="7568766" y="3331965"/>
              <a:ext cx="33120" cy="237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41685C0-4B23-D6DC-038A-1F370679383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559766" y="3322965"/>
                <a:ext cx="507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C51F36A-6C17-665B-0B76-C7BFE0EF88F5}"/>
                  </a:ext>
                </a:extLst>
              </p14:cNvPr>
              <p14:cNvContentPartPr/>
              <p14:nvPr/>
            </p14:nvContentPartPr>
            <p14:xfrm>
              <a:off x="7784046" y="990885"/>
              <a:ext cx="191880" cy="166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C51F36A-6C17-665B-0B76-C7BFE0EF88F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775406" y="981885"/>
                <a:ext cx="20952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44C9827-EEBC-612B-D1B1-0850682A4C84}"/>
              </a:ext>
            </a:extLst>
          </p:cNvPr>
          <p:cNvGrpSpPr/>
          <p:nvPr/>
        </p:nvGrpSpPr>
        <p:grpSpPr>
          <a:xfrm>
            <a:off x="8467686" y="1393365"/>
            <a:ext cx="235440" cy="207000"/>
            <a:chOff x="8467686" y="1393365"/>
            <a:chExt cx="2354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957DEBE-C78A-9FF9-A294-2426961EC3AD}"/>
                    </a:ext>
                  </a:extLst>
                </p14:cNvPr>
                <p14:cNvContentPartPr/>
                <p14:nvPr/>
              </p14:nvContentPartPr>
              <p14:xfrm>
                <a:off x="8516646" y="1393365"/>
                <a:ext cx="182880" cy="207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957DEBE-C78A-9FF9-A294-2426961EC3A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08006" y="1384725"/>
                  <a:ext cx="200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A0D679E-0257-105A-E3A9-12DD2D6E28E9}"/>
                    </a:ext>
                  </a:extLst>
                </p14:cNvPr>
                <p14:cNvContentPartPr/>
                <p14:nvPr/>
              </p14:nvContentPartPr>
              <p14:xfrm>
                <a:off x="8467686" y="1427925"/>
                <a:ext cx="235440" cy="57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A0D679E-0257-105A-E3A9-12DD2D6E28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58686" y="1418925"/>
                  <a:ext cx="2530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1501D73-A644-3F99-A23C-9EE1207A5630}"/>
              </a:ext>
            </a:extLst>
          </p:cNvPr>
          <p:cNvGrpSpPr/>
          <p:nvPr/>
        </p:nvGrpSpPr>
        <p:grpSpPr>
          <a:xfrm>
            <a:off x="9077886" y="915285"/>
            <a:ext cx="1158120" cy="469080"/>
            <a:chOff x="9077886" y="915285"/>
            <a:chExt cx="115812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B432C51-487C-38CF-BAC1-E6B2C8F26EF4}"/>
                    </a:ext>
                  </a:extLst>
                </p14:cNvPr>
                <p14:cNvContentPartPr/>
                <p14:nvPr/>
              </p14:nvContentPartPr>
              <p14:xfrm>
                <a:off x="9077886" y="1142445"/>
                <a:ext cx="182520" cy="1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B432C51-487C-38CF-BAC1-E6B2C8F26EF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68886" y="1133445"/>
                  <a:ext cx="200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FF7670-A797-751C-ABCC-4488E93CE5C8}"/>
                    </a:ext>
                  </a:extLst>
                </p14:cNvPr>
                <p14:cNvContentPartPr/>
                <p14:nvPr/>
              </p14:nvContentPartPr>
              <p14:xfrm>
                <a:off x="9078606" y="1232085"/>
                <a:ext cx="218520" cy="25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FF7670-A797-751C-ABCC-4488E93CE5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69606" y="1223085"/>
                  <a:ext cx="236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0DA8D4C-43BC-90E3-718A-ACEEFECBB4C4}"/>
                    </a:ext>
                  </a:extLst>
                </p14:cNvPr>
                <p14:cNvContentPartPr/>
                <p14:nvPr/>
              </p14:nvContentPartPr>
              <p14:xfrm>
                <a:off x="9450846" y="1183485"/>
                <a:ext cx="91080" cy="18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0DA8D4C-43BC-90E3-718A-ACEEFECBB4C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41846" y="1174845"/>
                  <a:ext cx="108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C093425-850E-8166-7755-09C49B511C6B}"/>
                    </a:ext>
                  </a:extLst>
                </p14:cNvPr>
                <p14:cNvContentPartPr/>
                <p14:nvPr/>
              </p14:nvContentPartPr>
              <p14:xfrm>
                <a:off x="9621846" y="1134525"/>
                <a:ext cx="206280" cy="17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C093425-850E-8166-7755-09C49B511C6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12846" y="1125525"/>
                  <a:ext cx="223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ED8B5E5-F6A3-33E5-235B-83BD6EDCBC22}"/>
                    </a:ext>
                  </a:extLst>
                </p14:cNvPr>
                <p14:cNvContentPartPr/>
                <p14:nvPr/>
              </p14:nvContentPartPr>
              <p14:xfrm>
                <a:off x="9902286" y="996645"/>
                <a:ext cx="204480" cy="28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ED8B5E5-F6A3-33E5-235B-83BD6EDCBC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93646" y="987645"/>
                  <a:ext cx="222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F4B9ABB-8DCF-D958-EBF4-24271FF78777}"/>
                    </a:ext>
                  </a:extLst>
                </p14:cNvPr>
                <p14:cNvContentPartPr/>
                <p14:nvPr/>
              </p14:nvContentPartPr>
              <p14:xfrm>
                <a:off x="9936846" y="1132365"/>
                <a:ext cx="169560" cy="23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F4B9ABB-8DCF-D958-EBF4-24271FF787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27846" y="1123365"/>
                  <a:ext cx="187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73E2B64-0146-E6C2-0358-99E3BFC2B3D3}"/>
                    </a:ext>
                  </a:extLst>
                </p14:cNvPr>
                <p14:cNvContentPartPr/>
                <p14:nvPr/>
              </p14:nvContentPartPr>
              <p14:xfrm>
                <a:off x="9868446" y="1008525"/>
                <a:ext cx="210960" cy="27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73E2B64-0146-E6C2-0358-99E3BFC2B3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59806" y="999525"/>
                  <a:ext cx="228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6F26949-E8BA-E1F2-D03E-FBF03BCF897F}"/>
                    </a:ext>
                  </a:extLst>
                </p14:cNvPr>
                <p14:cNvContentPartPr/>
                <p14:nvPr/>
              </p14:nvContentPartPr>
              <p14:xfrm>
                <a:off x="10228446" y="1277445"/>
                <a:ext cx="7560" cy="106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6F26949-E8BA-E1F2-D03E-FBF03BCF89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19446" y="1268445"/>
                  <a:ext cx="2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0B0C1AC-3033-8175-A572-89244661EB7F}"/>
                    </a:ext>
                  </a:extLst>
                </p14:cNvPr>
                <p14:cNvContentPartPr/>
                <p14:nvPr/>
              </p14:nvContentPartPr>
              <p14:xfrm>
                <a:off x="9855486" y="915285"/>
                <a:ext cx="259200" cy="16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0B0C1AC-3033-8175-A572-89244661EB7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46846" y="906285"/>
                  <a:ext cx="2768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0D0E66E-7F6D-7ED4-E07C-5E8397B1EBA6}"/>
              </a:ext>
            </a:extLst>
          </p:cNvPr>
          <p:cNvGrpSpPr/>
          <p:nvPr/>
        </p:nvGrpSpPr>
        <p:grpSpPr>
          <a:xfrm>
            <a:off x="7813926" y="1769565"/>
            <a:ext cx="594000" cy="689040"/>
            <a:chOff x="7813926" y="1769565"/>
            <a:chExt cx="59400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BF99A19-2D11-809D-33AC-27C95F104F23}"/>
                    </a:ext>
                  </a:extLst>
                </p14:cNvPr>
                <p14:cNvContentPartPr/>
                <p14:nvPr/>
              </p14:nvContentPartPr>
              <p14:xfrm>
                <a:off x="7884486" y="1769565"/>
                <a:ext cx="129960" cy="254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BF99A19-2D11-809D-33AC-27C95F104F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75846" y="1760565"/>
                  <a:ext cx="147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673D7B7-1FDE-AAA6-116C-B26D046D672A}"/>
                    </a:ext>
                  </a:extLst>
                </p14:cNvPr>
                <p14:cNvContentPartPr/>
                <p14:nvPr/>
              </p14:nvContentPartPr>
              <p14:xfrm>
                <a:off x="8098686" y="1870005"/>
                <a:ext cx="100800" cy="14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673D7B7-1FDE-AAA6-116C-B26D046D67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89686" y="1861365"/>
                  <a:ext cx="11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61A51FD-3173-5273-73C3-35197ECDA8DE}"/>
                    </a:ext>
                  </a:extLst>
                </p14:cNvPr>
                <p14:cNvContentPartPr/>
                <p14:nvPr/>
              </p14:nvContentPartPr>
              <p14:xfrm>
                <a:off x="7813926" y="2164485"/>
                <a:ext cx="594000" cy="53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61A51FD-3173-5273-73C3-35197ECDA8D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05286" y="2155845"/>
                  <a:ext cx="611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0F98802-EA9D-542F-C34A-55A467F9C6CC}"/>
                    </a:ext>
                  </a:extLst>
                </p14:cNvPr>
                <p14:cNvContentPartPr/>
                <p14:nvPr/>
              </p14:nvContentPartPr>
              <p14:xfrm>
                <a:off x="7933806" y="2285805"/>
                <a:ext cx="117000" cy="162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0F98802-EA9D-542F-C34A-55A467F9C6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24806" y="2277165"/>
                  <a:ext cx="134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8793092-624C-D8F2-568A-FF9DA531F79D}"/>
                    </a:ext>
                  </a:extLst>
                </p14:cNvPr>
                <p14:cNvContentPartPr/>
                <p14:nvPr/>
              </p14:nvContentPartPr>
              <p14:xfrm>
                <a:off x="8195526" y="2290125"/>
                <a:ext cx="131400" cy="168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8793092-624C-D8F2-568A-FF9DA531F79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86886" y="2281485"/>
                  <a:ext cx="149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00A748C-FA3D-7E3D-32B2-1395D505A455}"/>
                    </a:ext>
                  </a:extLst>
                </p14:cNvPr>
                <p14:cNvContentPartPr/>
                <p14:nvPr/>
              </p14:nvContentPartPr>
              <p14:xfrm>
                <a:off x="8139006" y="2330085"/>
                <a:ext cx="159840" cy="57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00A748C-FA3D-7E3D-32B2-1395D505A45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30006" y="2321085"/>
                  <a:ext cx="1774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B0FBF64-831C-8820-D57B-08CA2DC4C2C2}"/>
              </a:ext>
            </a:extLst>
          </p:cNvPr>
          <p:cNvGrpSpPr/>
          <p:nvPr/>
        </p:nvGrpSpPr>
        <p:grpSpPr>
          <a:xfrm>
            <a:off x="9463086" y="1991325"/>
            <a:ext cx="267120" cy="267120"/>
            <a:chOff x="9463086" y="1991325"/>
            <a:chExt cx="26712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56BDC8-69EE-2698-D236-79B19EB680E7}"/>
                    </a:ext>
                  </a:extLst>
                </p14:cNvPr>
                <p14:cNvContentPartPr/>
                <p14:nvPr/>
              </p14:nvContentPartPr>
              <p14:xfrm>
                <a:off x="9463086" y="1991325"/>
                <a:ext cx="101880" cy="194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56BDC8-69EE-2698-D236-79B19EB680E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54446" y="1982685"/>
                  <a:ext cx="119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304B532-3D0C-2513-A755-5E29B0ED0129}"/>
                    </a:ext>
                  </a:extLst>
                </p14:cNvPr>
                <p14:cNvContentPartPr/>
                <p14:nvPr/>
              </p14:nvContentPartPr>
              <p14:xfrm>
                <a:off x="9625806" y="2175645"/>
                <a:ext cx="104400" cy="82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304B532-3D0C-2513-A755-5E29B0ED01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16806" y="2166645"/>
                  <a:ext cx="1220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D7995CF-F48F-4195-3DEF-B81CA68FE208}"/>
              </a:ext>
            </a:extLst>
          </p:cNvPr>
          <p:cNvGrpSpPr/>
          <p:nvPr/>
        </p:nvGrpSpPr>
        <p:grpSpPr>
          <a:xfrm>
            <a:off x="8733726" y="2111565"/>
            <a:ext cx="559080" cy="115200"/>
            <a:chOff x="8733726" y="2111565"/>
            <a:chExt cx="55908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31BAD7-4254-C200-6834-4CBF4277492A}"/>
                    </a:ext>
                  </a:extLst>
                </p14:cNvPr>
                <p14:cNvContentPartPr/>
                <p14:nvPr/>
              </p14:nvContentPartPr>
              <p14:xfrm>
                <a:off x="8733726" y="2111925"/>
                <a:ext cx="155160" cy="21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31BAD7-4254-C200-6834-4CBF427749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25086" y="2102925"/>
                  <a:ext cx="17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441AD1E-8A49-2502-8279-39D980E386D9}"/>
                    </a:ext>
                  </a:extLst>
                </p14:cNvPr>
                <p14:cNvContentPartPr/>
                <p14:nvPr/>
              </p14:nvContentPartPr>
              <p14:xfrm>
                <a:off x="8747766" y="2215245"/>
                <a:ext cx="146880" cy="11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441AD1E-8A49-2502-8279-39D980E386D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38766" y="2206245"/>
                  <a:ext cx="16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BA4CFDA-CCDE-E70F-E216-7380B70CEB8D}"/>
                    </a:ext>
                  </a:extLst>
                </p14:cNvPr>
                <p14:cNvContentPartPr/>
                <p14:nvPr/>
              </p14:nvContentPartPr>
              <p14:xfrm>
                <a:off x="9086526" y="2111565"/>
                <a:ext cx="206280" cy="55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BA4CFDA-CCDE-E70F-E216-7380B70CEB8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77526" y="2102925"/>
                  <a:ext cx="2239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E433492-BBFF-983C-0AEC-BECFEB3AD0ED}"/>
                  </a:ext>
                </a:extLst>
              </p14:cNvPr>
              <p14:cNvContentPartPr/>
              <p14:nvPr/>
            </p14:nvContentPartPr>
            <p14:xfrm>
              <a:off x="8111646" y="3337725"/>
              <a:ext cx="109800" cy="92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E433492-BBFF-983C-0AEC-BECFEB3AD0E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102646" y="3329085"/>
                <a:ext cx="12744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2491F97-592C-66BC-F1BF-027C32AEA3D4}"/>
              </a:ext>
            </a:extLst>
          </p:cNvPr>
          <p:cNvGrpSpPr/>
          <p:nvPr/>
        </p:nvGrpSpPr>
        <p:grpSpPr>
          <a:xfrm>
            <a:off x="7856046" y="3141885"/>
            <a:ext cx="169200" cy="236160"/>
            <a:chOff x="7856046" y="3141885"/>
            <a:chExt cx="1692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1B0919B-0043-6215-22D4-E2D7D17C836F}"/>
                    </a:ext>
                  </a:extLst>
                </p14:cNvPr>
                <p14:cNvContentPartPr/>
                <p14:nvPr/>
              </p14:nvContentPartPr>
              <p14:xfrm>
                <a:off x="7856046" y="3141885"/>
                <a:ext cx="169200" cy="236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1B0919B-0043-6215-22D4-E2D7D17C83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47406" y="3132885"/>
                  <a:ext cx="186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575D75C-683B-8364-FD87-A71C0EF50B6F}"/>
                    </a:ext>
                  </a:extLst>
                </p14:cNvPr>
                <p14:cNvContentPartPr/>
                <p14:nvPr/>
              </p14:nvContentPartPr>
              <p14:xfrm>
                <a:off x="7864686" y="3249525"/>
                <a:ext cx="148680" cy="20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575D75C-683B-8364-FD87-A71C0EF50B6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56046" y="3240525"/>
                  <a:ext cx="1663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E85578C-80C3-DFBA-4B42-D0DE4C3039AE}"/>
              </a:ext>
            </a:extLst>
          </p:cNvPr>
          <p:cNvGrpSpPr/>
          <p:nvPr/>
        </p:nvGrpSpPr>
        <p:grpSpPr>
          <a:xfrm>
            <a:off x="8249886" y="2920125"/>
            <a:ext cx="828000" cy="541800"/>
            <a:chOff x="8249886" y="2920125"/>
            <a:chExt cx="82800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71F4433-630E-12EB-DC49-A646CEAFAA22}"/>
                    </a:ext>
                  </a:extLst>
                </p14:cNvPr>
                <p14:cNvContentPartPr/>
                <p14:nvPr/>
              </p14:nvContentPartPr>
              <p14:xfrm>
                <a:off x="8275806" y="3056205"/>
                <a:ext cx="230760" cy="361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71F4433-630E-12EB-DC49-A646CEAFAA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66806" y="3047205"/>
                  <a:ext cx="248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66047FC-C03C-6BF2-E612-11709FEDACAA}"/>
                    </a:ext>
                  </a:extLst>
                </p14:cNvPr>
                <p14:cNvContentPartPr/>
                <p14:nvPr/>
              </p14:nvContentPartPr>
              <p14:xfrm>
                <a:off x="8249886" y="2920125"/>
                <a:ext cx="225360" cy="38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66047FC-C03C-6BF2-E612-11709FEDACA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41246" y="2911125"/>
                  <a:ext cx="243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5E226EF-98C5-95C2-97ED-050ECF5774E3}"/>
                    </a:ext>
                  </a:extLst>
                </p14:cNvPr>
                <p14:cNvContentPartPr/>
                <p14:nvPr/>
              </p14:nvContentPartPr>
              <p14:xfrm>
                <a:off x="8639406" y="3249885"/>
                <a:ext cx="42840" cy="58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5E226EF-98C5-95C2-97ED-050ECF5774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30766" y="3240885"/>
                  <a:ext cx="60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DC24FA4-00EA-CC12-0A82-3E203E317F02}"/>
                    </a:ext>
                  </a:extLst>
                </p14:cNvPr>
                <p14:cNvContentPartPr/>
                <p14:nvPr/>
              </p14:nvContentPartPr>
              <p14:xfrm>
                <a:off x="8776566" y="3039645"/>
                <a:ext cx="196920" cy="327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DC24FA4-00EA-CC12-0A82-3E203E317F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67926" y="3031005"/>
                  <a:ext cx="214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A2F8613-4F48-5A42-0AC6-8CE69C54549C}"/>
                    </a:ext>
                  </a:extLst>
                </p14:cNvPr>
                <p14:cNvContentPartPr/>
                <p14:nvPr/>
              </p14:nvContentPartPr>
              <p14:xfrm>
                <a:off x="8819406" y="3179685"/>
                <a:ext cx="131400" cy="4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A2F8613-4F48-5A42-0AC6-8CE69C5454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10766" y="3170685"/>
                  <a:ext cx="149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EED86D-6EC6-C9CA-134D-D842DB08DDF1}"/>
                    </a:ext>
                  </a:extLst>
                </p14:cNvPr>
                <p14:cNvContentPartPr/>
                <p14:nvPr/>
              </p14:nvContentPartPr>
              <p14:xfrm>
                <a:off x="8760726" y="3025605"/>
                <a:ext cx="199080" cy="43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EED86D-6EC6-C9CA-134D-D842DB08DDF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52086" y="3016605"/>
                  <a:ext cx="216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FA33CBA-FB98-7DFC-5CFE-ABDB0389A9E0}"/>
                    </a:ext>
                  </a:extLst>
                </p14:cNvPr>
                <p14:cNvContentPartPr/>
                <p14:nvPr/>
              </p14:nvContentPartPr>
              <p14:xfrm>
                <a:off x="9073926" y="3385605"/>
                <a:ext cx="3960" cy="76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FA33CBA-FB98-7DFC-5CFE-ABDB0389A9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64926" y="3376965"/>
                  <a:ext cx="2160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796489F-0718-A18E-AB4B-7B1A9B862CD5}"/>
                  </a:ext>
                </a:extLst>
              </p14:cNvPr>
              <p14:cNvContentPartPr/>
              <p14:nvPr/>
            </p14:nvContentPartPr>
            <p14:xfrm>
              <a:off x="8747766" y="2900325"/>
              <a:ext cx="252000" cy="16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796489F-0718-A18E-AB4B-7B1A9B862CD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738766" y="2891685"/>
                <a:ext cx="269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EB5FBBF-50D0-826D-8497-DF9C0A7B526B}"/>
              </a:ext>
            </a:extLst>
          </p:cNvPr>
          <p:cNvGrpSpPr/>
          <p:nvPr/>
        </p:nvGrpSpPr>
        <p:grpSpPr>
          <a:xfrm>
            <a:off x="9295326" y="3067725"/>
            <a:ext cx="1031400" cy="223200"/>
            <a:chOff x="9295326" y="3067725"/>
            <a:chExt cx="10314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3BF7641-CEC4-F97F-BC8D-6B2BC462346A}"/>
                    </a:ext>
                  </a:extLst>
                </p14:cNvPr>
                <p14:cNvContentPartPr/>
                <p14:nvPr/>
              </p14:nvContentPartPr>
              <p14:xfrm>
                <a:off x="9295326" y="3146565"/>
                <a:ext cx="214560" cy="36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3BF7641-CEC4-F97F-BC8D-6B2BC462346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86686" y="3137565"/>
                  <a:ext cx="232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750E0C-11C7-C85A-6F72-9849BF59A503}"/>
                    </a:ext>
                  </a:extLst>
                </p14:cNvPr>
                <p14:cNvContentPartPr/>
                <p14:nvPr/>
              </p14:nvContentPartPr>
              <p14:xfrm>
                <a:off x="9338886" y="3178965"/>
                <a:ext cx="223560" cy="54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750E0C-11C7-C85A-6F72-9849BF59A5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30246" y="3170325"/>
                  <a:ext cx="241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0ED7D27-74FE-9CC3-4DA1-E94CE980CE0D}"/>
                    </a:ext>
                  </a:extLst>
                </p14:cNvPr>
                <p14:cNvContentPartPr/>
                <p14:nvPr/>
              </p14:nvContentPartPr>
              <p14:xfrm>
                <a:off x="9779526" y="3161685"/>
                <a:ext cx="176040" cy="5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0ED7D27-74FE-9CC3-4DA1-E94CE980CE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0526" y="3153045"/>
                  <a:ext cx="193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453F65-6EB3-665D-4845-06E63E4E988C}"/>
                    </a:ext>
                  </a:extLst>
                </p14:cNvPr>
                <p14:cNvContentPartPr/>
                <p14:nvPr/>
              </p14:nvContentPartPr>
              <p14:xfrm>
                <a:off x="10061406" y="3067725"/>
                <a:ext cx="265320" cy="223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453F65-6EB3-665D-4845-06E63E4E98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52766" y="3059085"/>
                  <a:ext cx="28296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06E4130-DEC4-8152-8D33-C8BEA66321F3}"/>
                  </a:ext>
                </a:extLst>
              </p14:cNvPr>
              <p14:cNvContentPartPr/>
              <p14:nvPr/>
            </p14:nvContentPartPr>
            <p14:xfrm>
              <a:off x="10390086" y="3073485"/>
              <a:ext cx="156960" cy="2448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06E4130-DEC4-8152-8D33-C8BEA66321F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381446" y="3064845"/>
                <a:ext cx="174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EE76161-483A-351A-F4FB-1C6667159369}"/>
                  </a:ext>
                </a:extLst>
              </p14:cNvPr>
              <p14:cNvContentPartPr/>
              <p14:nvPr/>
            </p14:nvContentPartPr>
            <p14:xfrm>
              <a:off x="7975926" y="3705645"/>
              <a:ext cx="117720" cy="4100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EE76161-483A-351A-F4FB-1C666715936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967286" y="3696645"/>
                <a:ext cx="13536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55BF0B9-2DF4-DFEF-C401-3A23850E921E}"/>
              </a:ext>
            </a:extLst>
          </p:cNvPr>
          <p:cNvGrpSpPr/>
          <p:nvPr/>
        </p:nvGrpSpPr>
        <p:grpSpPr>
          <a:xfrm>
            <a:off x="8114166" y="3699885"/>
            <a:ext cx="1442520" cy="416160"/>
            <a:chOff x="8114166" y="3699885"/>
            <a:chExt cx="14425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6724CD6-D7AE-79BF-2FE0-AB8226AEA990}"/>
                    </a:ext>
                  </a:extLst>
                </p14:cNvPr>
                <p14:cNvContentPartPr/>
                <p14:nvPr/>
              </p14:nvContentPartPr>
              <p14:xfrm>
                <a:off x="8114166" y="3699885"/>
                <a:ext cx="939600" cy="416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6724CD6-D7AE-79BF-2FE0-AB8226AEA99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05526" y="3690885"/>
                  <a:ext cx="9572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56ECA7E-7DD5-2AC6-22D0-10285FC4901D}"/>
                    </a:ext>
                  </a:extLst>
                </p14:cNvPr>
                <p14:cNvContentPartPr/>
                <p14:nvPr/>
              </p14:nvContentPartPr>
              <p14:xfrm>
                <a:off x="8462646" y="3744885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56ECA7E-7DD5-2AC6-22D0-10285FC490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53646" y="373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285C88C-1353-C812-F025-0421ADCC5FBE}"/>
                    </a:ext>
                  </a:extLst>
                </p14:cNvPr>
                <p14:cNvContentPartPr/>
                <p14:nvPr/>
              </p14:nvContentPartPr>
              <p14:xfrm>
                <a:off x="9251766" y="3808605"/>
                <a:ext cx="146880" cy="156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285C88C-1353-C812-F025-0421ADCC5F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43126" y="3799965"/>
                  <a:ext cx="164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2BB4178-E566-A643-34C4-313B04103BB0}"/>
                    </a:ext>
                  </a:extLst>
                </p14:cNvPr>
                <p14:cNvContentPartPr/>
                <p14:nvPr/>
              </p14:nvContentPartPr>
              <p14:xfrm>
                <a:off x="9453366" y="3977805"/>
                <a:ext cx="103320" cy="77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2BB4178-E566-A643-34C4-313B04103B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44726" y="3969165"/>
                  <a:ext cx="1209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7AD3F73-31E0-CB06-4842-53D5B55A98EF}"/>
              </a:ext>
            </a:extLst>
          </p:cNvPr>
          <p:cNvGrpSpPr/>
          <p:nvPr/>
        </p:nvGrpSpPr>
        <p:grpSpPr>
          <a:xfrm>
            <a:off x="9786006" y="3634005"/>
            <a:ext cx="999720" cy="318600"/>
            <a:chOff x="9786006" y="3634005"/>
            <a:chExt cx="9997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0B02E66-A261-F541-D7BD-9D17F692D09C}"/>
                    </a:ext>
                  </a:extLst>
                </p14:cNvPr>
                <p14:cNvContentPartPr/>
                <p14:nvPr/>
              </p14:nvContentPartPr>
              <p14:xfrm>
                <a:off x="9786006" y="3634005"/>
                <a:ext cx="959040" cy="318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0B02E66-A261-F541-D7BD-9D17F692D09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77006" y="3625005"/>
                  <a:ext cx="976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5D154CC-6CFD-88BA-B831-8FA2066E4F54}"/>
                    </a:ext>
                  </a:extLst>
                </p14:cNvPr>
                <p14:cNvContentPartPr/>
                <p14:nvPr/>
              </p14:nvContentPartPr>
              <p14:xfrm>
                <a:off x="10598526" y="3701685"/>
                <a:ext cx="187200" cy="40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5D154CC-6CFD-88BA-B831-8FA2066E4F5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589526" y="3693045"/>
                  <a:ext cx="2048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6A77355-2EBB-AC45-E16A-00CA790A16E6}"/>
              </a:ext>
            </a:extLst>
          </p:cNvPr>
          <p:cNvGrpSpPr/>
          <p:nvPr/>
        </p:nvGrpSpPr>
        <p:grpSpPr>
          <a:xfrm>
            <a:off x="8517726" y="4100205"/>
            <a:ext cx="1906200" cy="357480"/>
            <a:chOff x="8517726" y="4100205"/>
            <a:chExt cx="19062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BDEC13E-515D-5370-419C-F04A5082B391}"/>
                    </a:ext>
                  </a:extLst>
                </p14:cNvPr>
                <p14:cNvContentPartPr/>
                <p14:nvPr/>
              </p14:nvContentPartPr>
              <p14:xfrm>
                <a:off x="8517726" y="4123605"/>
                <a:ext cx="1319040" cy="334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BDEC13E-515D-5370-419C-F04A5082B39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09086" y="4114965"/>
                  <a:ext cx="1336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4C36D27-565B-B75F-87EC-CE82EF80361D}"/>
                    </a:ext>
                  </a:extLst>
                </p14:cNvPr>
                <p14:cNvContentPartPr/>
                <p14:nvPr/>
              </p14:nvContentPartPr>
              <p14:xfrm>
                <a:off x="9490806" y="4270125"/>
                <a:ext cx="187560" cy="52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4C36D27-565B-B75F-87EC-CE82EF80361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81806" y="4261485"/>
                  <a:ext cx="205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6E0B86-0C62-051D-5508-79D041D0897D}"/>
                    </a:ext>
                  </a:extLst>
                </p14:cNvPr>
                <p14:cNvContentPartPr/>
                <p14:nvPr/>
              </p14:nvContentPartPr>
              <p14:xfrm>
                <a:off x="9148086" y="4190205"/>
                <a:ext cx="24480" cy="13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6E0B86-0C62-051D-5508-79D041D0897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39446" y="4181205"/>
                  <a:ext cx="4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4DFF2C1-DD45-452C-52F7-3F199E5CDBFD}"/>
                    </a:ext>
                  </a:extLst>
                </p14:cNvPr>
                <p14:cNvContentPartPr/>
                <p14:nvPr/>
              </p14:nvContentPartPr>
              <p14:xfrm>
                <a:off x="10004886" y="4100205"/>
                <a:ext cx="419040" cy="275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4DFF2C1-DD45-452C-52F7-3F199E5CDBF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96246" y="4091205"/>
                  <a:ext cx="436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A5BB2BA-63EC-9088-B219-7FEB2E3BC453}"/>
                    </a:ext>
                  </a:extLst>
                </p14:cNvPr>
                <p14:cNvContentPartPr/>
                <p14:nvPr/>
              </p14:nvContentPartPr>
              <p14:xfrm>
                <a:off x="10029006" y="4157805"/>
                <a:ext cx="284400" cy="25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A5BB2BA-63EC-9088-B219-7FEB2E3BC4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20006" y="4149165"/>
                  <a:ext cx="3020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064F3A3-2264-DA08-C870-A532D1C5E8BB}"/>
              </a:ext>
            </a:extLst>
          </p:cNvPr>
          <p:cNvGrpSpPr/>
          <p:nvPr/>
        </p:nvGrpSpPr>
        <p:grpSpPr>
          <a:xfrm>
            <a:off x="10634526" y="3962325"/>
            <a:ext cx="1023120" cy="511200"/>
            <a:chOff x="10634526" y="3962325"/>
            <a:chExt cx="10231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167F596-76D1-98F3-3588-33E2FB32957E}"/>
                    </a:ext>
                  </a:extLst>
                </p14:cNvPr>
                <p14:cNvContentPartPr/>
                <p14:nvPr/>
              </p14:nvContentPartPr>
              <p14:xfrm>
                <a:off x="10634526" y="4066005"/>
                <a:ext cx="130680" cy="244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167F596-76D1-98F3-3588-33E2FB3295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25526" y="4057365"/>
                  <a:ext cx="148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91B2ACC-4132-552A-79A5-D38F1FDC7A62}"/>
                    </a:ext>
                  </a:extLst>
                </p14:cNvPr>
                <p14:cNvContentPartPr/>
                <p14:nvPr/>
              </p14:nvContentPartPr>
              <p14:xfrm>
                <a:off x="10831446" y="4224405"/>
                <a:ext cx="27720" cy="59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91B2ACC-4132-552A-79A5-D38F1FDC7A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22446" y="4215405"/>
                  <a:ext cx="45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3331EF6-30C4-4169-4938-F01873A6D045}"/>
                    </a:ext>
                  </a:extLst>
                </p14:cNvPr>
                <p14:cNvContentPartPr/>
                <p14:nvPr/>
              </p14:nvContentPartPr>
              <p14:xfrm>
                <a:off x="10830726" y="4098045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3331EF6-30C4-4169-4938-F01873A6D04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21726" y="408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69547B3-5C3E-1953-4A11-7D100366C602}"/>
                    </a:ext>
                  </a:extLst>
                </p14:cNvPr>
                <p14:cNvContentPartPr/>
                <p14:nvPr/>
              </p14:nvContentPartPr>
              <p14:xfrm>
                <a:off x="10932246" y="4194165"/>
                <a:ext cx="131760" cy="135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69547B3-5C3E-1953-4A11-7D100366C60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23246" y="4185165"/>
                  <a:ext cx="149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BFB05D1-3785-3C17-C9FF-3BDD1C5DB642}"/>
                    </a:ext>
                  </a:extLst>
                </p14:cNvPr>
                <p14:cNvContentPartPr/>
                <p14:nvPr/>
              </p14:nvContentPartPr>
              <p14:xfrm>
                <a:off x="11217366" y="4116045"/>
                <a:ext cx="116280" cy="205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BFB05D1-3785-3C17-C9FF-3BDD1C5DB64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08366" y="4107405"/>
                  <a:ext cx="133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6DD3FC4-DF83-3700-EA8F-32575BF919AF}"/>
                    </a:ext>
                  </a:extLst>
                </p14:cNvPr>
                <p14:cNvContentPartPr/>
                <p14:nvPr/>
              </p14:nvContentPartPr>
              <p14:xfrm>
                <a:off x="11233926" y="4185165"/>
                <a:ext cx="124920" cy="34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6DD3FC4-DF83-3700-EA8F-32575BF919A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25286" y="4176165"/>
                  <a:ext cx="142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E8A27BE-225E-E245-4025-018BFA413A64}"/>
                    </a:ext>
                  </a:extLst>
                </p14:cNvPr>
                <p14:cNvContentPartPr/>
                <p14:nvPr/>
              </p14:nvContentPartPr>
              <p14:xfrm>
                <a:off x="11206566" y="4064565"/>
                <a:ext cx="152280" cy="46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E8A27BE-225E-E245-4025-018BFA413A6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97566" y="4055565"/>
                  <a:ext cx="169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D7DACB3-AA1D-D04B-E54F-153914C936DA}"/>
                    </a:ext>
                  </a:extLst>
                </p14:cNvPr>
                <p14:cNvContentPartPr/>
                <p14:nvPr/>
              </p14:nvContentPartPr>
              <p14:xfrm>
                <a:off x="11413566" y="4330965"/>
                <a:ext cx="21240" cy="83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D7DACB3-AA1D-D04B-E54F-153914C936D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04566" y="4321965"/>
                  <a:ext cx="3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C4CEAD1-1EA9-549F-8BD0-53E15BCB71A2}"/>
                    </a:ext>
                  </a:extLst>
                </p14:cNvPr>
                <p14:cNvContentPartPr/>
                <p14:nvPr/>
              </p14:nvContentPartPr>
              <p14:xfrm>
                <a:off x="11186046" y="4000125"/>
                <a:ext cx="130680" cy="4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C4CEAD1-1EA9-549F-8BD0-53E15BCB71A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77406" y="3991485"/>
                  <a:ext cx="148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096BC8E-64C7-8223-BF8B-7E7346728B83}"/>
                    </a:ext>
                  </a:extLst>
                </p14:cNvPr>
                <p14:cNvContentPartPr/>
                <p14:nvPr/>
              </p14:nvContentPartPr>
              <p14:xfrm>
                <a:off x="11499606" y="3962325"/>
                <a:ext cx="158040" cy="511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096BC8E-64C7-8223-BF8B-7E7346728B8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490606" y="3953685"/>
                  <a:ext cx="17568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C3FBCAD-51CF-0A51-2DED-237BFA1A1C40}"/>
                  </a:ext>
                </a:extLst>
              </p14:cNvPr>
              <p14:cNvContentPartPr/>
              <p14:nvPr/>
            </p14:nvContentPartPr>
            <p14:xfrm>
              <a:off x="7608006" y="3907245"/>
              <a:ext cx="60840" cy="2584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C3FBCAD-51CF-0A51-2DED-237BFA1A1C4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599006" y="3898245"/>
                <a:ext cx="7848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3AB79CF-F207-021D-A5F1-CE13E623961A}"/>
              </a:ext>
            </a:extLst>
          </p:cNvPr>
          <p:cNvGrpSpPr/>
          <p:nvPr/>
        </p:nvGrpSpPr>
        <p:grpSpPr>
          <a:xfrm>
            <a:off x="8186166" y="828165"/>
            <a:ext cx="606240" cy="451080"/>
            <a:chOff x="8186166" y="828165"/>
            <a:chExt cx="60624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518F498-63ED-4C3F-E0B9-7F2140FB4E57}"/>
                    </a:ext>
                  </a:extLst>
                </p14:cNvPr>
                <p14:cNvContentPartPr/>
                <p14:nvPr/>
              </p14:nvContentPartPr>
              <p14:xfrm>
                <a:off x="8390646" y="907005"/>
                <a:ext cx="216720" cy="162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518F498-63ED-4C3F-E0B9-7F2140FB4E5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82006" y="898365"/>
                  <a:ext cx="234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AD63930-AB89-DBE7-5CF2-E3870948D26E}"/>
                    </a:ext>
                  </a:extLst>
                </p14:cNvPr>
                <p14:cNvContentPartPr/>
                <p14:nvPr/>
              </p14:nvContentPartPr>
              <p14:xfrm>
                <a:off x="8434926" y="828165"/>
                <a:ext cx="196560" cy="23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AD63930-AB89-DBE7-5CF2-E3870948D26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26286" y="819525"/>
                  <a:ext cx="214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F347527-099E-5AED-A202-2052E85A5067}"/>
                    </a:ext>
                  </a:extLst>
                </p14:cNvPr>
                <p14:cNvContentPartPr/>
                <p14:nvPr/>
              </p14:nvContentPartPr>
              <p14:xfrm>
                <a:off x="8186166" y="1233165"/>
                <a:ext cx="545760" cy="4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F347527-099E-5AED-A202-2052E85A506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77166" y="1224525"/>
                  <a:ext cx="563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3D95BA2-3FFA-23CA-84D7-9B0D1E05C275}"/>
                    </a:ext>
                  </a:extLst>
                </p14:cNvPr>
                <p14:cNvContentPartPr/>
                <p14:nvPr/>
              </p14:nvContentPartPr>
              <p14:xfrm>
                <a:off x="8566326" y="1090965"/>
                <a:ext cx="135000" cy="68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3D95BA2-3FFA-23CA-84D7-9B0D1E05C2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57326" y="1081965"/>
                  <a:ext cx="152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A3916D2-35E5-5549-9AA7-A429324835F1}"/>
                    </a:ext>
                  </a:extLst>
                </p14:cNvPr>
                <p14:cNvContentPartPr/>
                <p14:nvPr/>
              </p14:nvContentPartPr>
              <p14:xfrm>
                <a:off x="8765766" y="1065765"/>
                <a:ext cx="26640" cy="111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A3916D2-35E5-5549-9AA7-A429324835F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756766" y="1056765"/>
                  <a:ext cx="442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8646B0A-D2DD-F068-4295-44EF4D3E1C4A}"/>
              </a:ext>
            </a:extLst>
          </p:cNvPr>
          <p:cNvGrpSpPr/>
          <p:nvPr/>
        </p:nvGrpSpPr>
        <p:grpSpPr>
          <a:xfrm>
            <a:off x="10482966" y="925365"/>
            <a:ext cx="1549800" cy="510480"/>
            <a:chOff x="10482966" y="925365"/>
            <a:chExt cx="15498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D52678-901A-1FE3-28E2-3DA1CE087BFF}"/>
                    </a:ext>
                  </a:extLst>
                </p14:cNvPr>
                <p14:cNvContentPartPr/>
                <p14:nvPr/>
              </p14:nvContentPartPr>
              <p14:xfrm>
                <a:off x="10482966" y="1141005"/>
                <a:ext cx="151920" cy="34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D52678-901A-1FE3-28E2-3DA1CE087BF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474326" y="1132365"/>
                  <a:ext cx="16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9C54AA3-EE98-1FBA-6054-9D1B4A36093C}"/>
                    </a:ext>
                  </a:extLst>
                </p14:cNvPr>
                <p14:cNvContentPartPr/>
                <p14:nvPr/>
              </p14:nvContentPartPr>
              <p14:xfrm>
                <a:off x="10781406" y="1135245"/>
                <a:ext cx="205200" cy="162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9C54AA3-EE98-1FBA-6054-9D1B4A36093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72406" y="1126245"/>
                  <a:ext cx="222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63A72D-C530-2D43-2A74-D3B3481B52BF}"/>
                    </a:ext>
                  </a:extLst>
                </p14:cNvPr>
                <p14:cNvContentPartPr/>
                <p14:nvPr/>
              </p14:nvContentPartPr>
              <p14:xfrm>
                <a:off x="11051766" y="1093125"/>
                <a:ext cx="274320" cy="161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63A72D-C530-2D43-2A74-D3B3481B52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043126" y="1084485"/>
                  <a:ext cx="291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76DAC98-F510-AAB3-14DB-B2AEE2D29780}"/>
                    </a:ext>
                  </a:extLst>
                </p14:cNvPr>
                <p14:cNvContentPartPr/>
                <p14:nvPr/>
              </p14:nvContentPartPr>
              <p14:xfrm>
                <a:off x="11058246" y="974685"/>
                <a:ext cx="255240" cy="26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76DAC98-F510-AAB3-14DB-B2AEE2D2978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49606" y="966045"/>
                  <a:ext cx="272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7D512FF-633E-BB2F-797B-DA5EF71AAFF8}"/>
                    </a:ext>
                  </a:extLst>
                </p14:cNvPr>
                <p14:cNvContentPartPr/>
                <p14:nvPr/>
              </p14:nvContentPartPr>
              <p14:xfrm>
                <a:off x="11490966" y="1116165"/>
                <a:ext cx="139680" cy="154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7D512FF-633E-BB2F-797B-DA5EF71AAFF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81966" y="1107525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7BC112-3580-B59D-5321-0CB5962E3D05}"/>
                    </a:ext>
                  </a:extLst>
                </p14:cNvPr>
                <p14:cNvContentPartPr/>
                <p14:nvPr/>
              </p14:nvContentPartPr>
              <p14:xfrm>
                <a:off x="11481246" y="1116885"/>
                <a:ext cx="151200" cy="146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7BC112-3580-B59D-5321-0CB5962E3D0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472606" y="1108245"/>
                  <a:ext cx="16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478A4B-4D62-7081-97C2-B2CBE70E31CB}"/>
                    </a:ext>
                  </a:extLst>
                </p14:cNvPr>
                <p14:cNvContentPartPr/>
                <p14:nvPr/>
              </p14:nvContentPartPr>
              <p14:xfrm>
                <a:off x="11725326" y="1010325"/>
                <a:ext cx="190440" cy="284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478A4B-4D62-7081-97C2-B2CBE70E31C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16686" y="1001325"/>
                  <a:ext cx="208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AAD4F4E-3919-1D4C-D677-F49FF7F60F57}"/>
                    </a:ext>
                  </a:extLst>
                </p14:cNvPr>
                <p14:cNvContentPartPr/>
                <p14:nvPr/>
              </p14:nvContentPartPr>
              <p14:xfrm>
                <a:off x="11936286" y="1324605"/>
                <a:ext cx="96480" cy="88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AAD4F4E-3919-1D4C-D677-F49FF7F60F5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927646" y="1315965"/>
                  <a:ext cx="11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79C1F0B-811B-1D74-C27C-BD04892C9109}"/>
                    </a:ext>
                  </a:extLst>
                </p14:cNvPr>
                <p14:cNvContentPartPr/>
                <p14:nvPr/>
              </p14:nvContentPartPr>
              <p14:xfrm>
                <a:off x="11657646" y="925365"/>
                <a:ext cx="223560" cy="2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79C1F0B-811B-1D74-C27C-BD04892C910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649006" y="916725"/>
                  <a:ext cx="24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4CBC817-A44A-F55E-2214-F77376C06E67}"/>
                    </a:ext>
                  </a:extLst>
                </p14:cNvPr>
                <p14:cNvContentPartPr/>
                <p14:nvPr/>
              </p14:nvContentPartPr>
              <p14:xfrm>
                <a:off x="11178486" y="1309845"/>
                <a:ext cx="145080" cy="126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4CBC817-A44A-F55E-2214-F77376C06E6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169846" y="1301205"/>
                  <a:ext cx="16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C341BC8-D692-488C-5A62-0D64C6AC744A}"/>
                    </a:ext>
                  </a:extLst>
                </p14:cNvPr>
                <p14:cNvContentPartPr/>
                <p14:nvPr/>
              </p14:nvContentPartPr>
              <p14:xfrm>
                <a:off x="11350206" y="1233885"/>
                <a:ext cx="25200" cy="172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C341BC8-D692-488C-5A62-0D64C6AC744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341206" y="1224885"/>
                  <a:ext cx="428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60F56C0-1539-301B-16CB-2C7B094C51E7}"/>
              </a:ext>
            </a:extLst>
          </p:cNvPr>
          <p:cNvGrpSpPr/>
          <p:nvPr/>
        </p:nvGrpSpPr>
        <p:grpSpPr>
          <a:xfrm>
            <a:off x="8292726" y="1975845"/>
            <a:ext cx="186120" cy="90720"/>
            <a:chOff x="8292726" y="1975845"/>
            <a:chExt cx="18612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1646D6A-FCBB-D963-C46B-638DBFCEF518}"/>
                    </a:ext>
                  </a:extLst>
                </p14:cNvPr>
                <p14:cNvContentPartPr/>
                <p14:nvPr/>
              </p14:nvContentPartPr>
              <p14:xfrm>
                <a:off x="8292726" y="1999245"/>
                <a:ext cx="101520" cy="67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1646D6A-FCBB-D963-C46B-638DBFCEF51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284086" y="1990245"/>
                  <a:ext cx="11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B9E9B3A-D80F-5F16-E3DA-4FE5A4A04360}"/>
                    </a:ext>
                  </a:extLst>
                </p14:cNvPr>
                <p14:cNvContentPartPr/>
                <p14:nvPr/>
              </p14:nvContentPartPr>
              <p14:xfrm>
                <a:off x="8474166" y="1975845"/>
                <a:ext cx="4680" cy="77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B9E9B3A-D80F-5F16-E3DA-4FE5A4A0436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65526" y="1967205"/>
                  <a:ext cx="223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CE31CA7-3CD6-6735-D0F1-298242234DA6}"/>
              </a:ext>
            </a:extLst>
          </p:cNvPr>
          <p:cNvGrpSpPr/>
          <p:nvPr/>
        </p:nvGrpSpPr>
        <p:grpSpPr>
          <a:xfrm>
            <a:off x="9860526" y="1785765"/>
            <a:ext cx="929880" cy="530280"/>
            <a:chOff x="9860526" y="1785765"/>
            <a:chExt cx="92988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5E49EC5-BF9C-BC6F-FE97-76EC19445184}"/>
                    </a:ext>
                  </a:extLst>
                </p14:cNvPr>
                <p14:cNvContentPartPr/>
                <p14:nvPr/>
              </p14:nvContentPartPr>
              <p14:xfrm>
                <a:off x="9874566" y="1900605"/>
                <a:ext cx="228240" cy="356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5E49EC5-BF9C-BC6F-FE97-76EC1944518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865566" y="1891965"/>
                  <a:ext cx="245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F74F6C9-F2A7-63CC-E256-D238F651D823}"/>
                    </a:ext>
                  </a:extLst>
                </p14:cNvPr>
                <p14:cNvContentPartPr/>
                <p14:nvPr/>
              </p14:nvContentPartPr>
              <p14:xfrm>
                <a:off x="9860526" y="1785765"/>
                <a:ext cx="193680" cy="37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F74F6C9-F2A7-63CC-E256-D238F651D82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851526" y="1777125"/>
                  <a:ext cx="211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88D2346-3E7C-BFFC-1BC4-3BA10B185F63}"/>
                    </a:ext>
                  </a:extLst>
                </p14:cNvPr>
                <p14:cNvContentPartPr/>
                <p14:nvPr/>
              </p14:nvContentPartPr>
              <p14:xfrm>
                <a:off x="10228446" y="2059005"/>
                <a:ext cx="51120" cy="61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88D2346-3E7C-BFFC-1BC4-3BA10B185F6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219806" y="2050365"/>
                  <a:ext cx="68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0795C12-F0C9-3F6F-60A3-D62B854F5CF7}"/>
                    </a:ext>
                  </a:extLst>
                </p14:cNvPr>
                <p14:cNvContentPartPr/>
                <p14:nvPr/>
              </p14:nvContentPartPr>
              <p14:xfrm>
                <a:off x="10465686" y="1951725"/>
                <a:ext cx="321480" cy="245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0795C12-F0C9-3F6F-60A3-D62B854F5CF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456686" y="1942725"/>
                  <a:ext cx="339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E1B3B49-A18B-2FD2-846B-64A4B074566F}"/>
                    </a:ext>
                  </a:extLst>
                </p14:cNvPr>
                <p14:cNvContentPartPr/>
                <p14:nvPr/>
              </p14:nvContentPartPr>
              <p14:xfrm>
                <a:off x="10773126" y="2158005"/>
                <a:ext cx="17280" cy="132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E1B3B49-A18B-2FD2-846B-64A4B074566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64126" y="2149365"/>
                  <a:ext cx="34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BCD803-1922-2A36-9387-B9DA149791B8}"/>
                    </a:ext>
                  </a:extLst>
                </p14:cNvPr>
                <p14:cNvContentPartPr/>
                <p14:nvPr/>
              </p14:nvContentPartPr>
              <p14:xfrm>
                <a:off x="10471446" y="1871445"/>
                <a:ext cx="252360" cy="9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BCD803-1922-2A36-9387-B9DA149791B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462806" y="1862805"/>
                  <a:ext cx="270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5A92196-8548-318B-28A7-2C6F2F0B83D5}"/>
                    </a:ext>
                  </a:extLst>
                </p14:cNvPr>
                <p14:cNvContentPartPr/>
                <p14:nvPr/>
              </p14:nvContentPartPr>
              <p14:xfrm>
                <a:off x="10615446" y="2216685"/>
                <a:ext cx="119160" cy="99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5A92196-8548-318B-28A7-2C6F2F0B83D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06446" y="2208045"/>
                  <a:ext cx="1368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BEAA6BF-A792-438F-1112-DAFF5BB9A402}"/>
              </a:ext>
            </a:extLst>
          </p:cNvPr>
          <p:cNvGrpSpPr/>
          <p:nvPr/>
        </p:nvGrpSpPr>
        <p:grpSpPr>
          <a:xfrm>
            <a:off x="10648926" y="3239085"/>
            <a:ext cx="222120" cy="132120"/>
            <a:chOff x="10648926" y="3239085"/>
            <a:chExt cx="22212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3AE6B33-F54C-C698-11AD-CDFAE52F3EFD}"/>
                    </a:ext>
                  </a:extLst>
                </p14:cNvPr>
                <p14:cNvContentPartPr/>
                <p14:nvPr/>
              </p14:nvContentPartPr>
              <p14:xfrm>
                <a:off x="10648926" y="3239085"/>
                <a:ext cx="137880" cy="132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3AE6B33-F54C-C698-11AD-CDFAE52F3E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39926" y="3230085"/>
                  <a:ext cx="15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C38CCC-B595-886D-37C2-55C577A024BC}"/>
                    </a:ext>
                  </a:extLst>
                </p14:cNvPr>
                <p14:cNvContentPartPr/>
                <p14:nvPr/>
              </p14:nvContentPartPr>
              <p14:xfrm>
                <a:off x="10845846" y="3251325"/>
                <a:ext cx="25200" cy="117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C38CCC-B595-886D-37C2-55C577A024B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36846" y="3242685"/>
                  <a:ext cx="42840" cy="135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6" name="Picture 285">
            <a:extLst>
              <a:ext uri="{FF2B5EF4-FFF2-40B4-BE49-F238E27FC236}">
                <a16:creationId xmlns:a16="http://schemas.microsoft.com/office/drawing/2014/main" id="{1C98E1B6-3C6B-D321-BA41-6F982056E370}"/>
              </a:ext>
            </a:extLst>
          </p:cNvPr>
          <p:cNvPicPr>
            <a:picLocks noChangeAspect="1"/>
          </p:cNvPicPr>
          <p:nvPr/>
        </p:nvPicPr>
        <p:blipFill>
          <a:blip r:embed="rId399"/>
          <a:stretch>
            <a:fillRect/>
          </a:stretch>
        </p:blipFill>
        <p:spPr>
          <a:xfrm>
            <a:off x="198129" y="4211417"/>
            <a:ext cx="2994192" cy="2492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485179A6-F16F-E36D-BE42-55DE6B70A3E5}"/>
                  </a:ext>
                </a:extLst>
              </p14:cNvPr>
              <p14:cNvContentPartPr/>
              <p14:nvPr/>
            </p14:nvContentPartPr>
            <p14:xfrm>
              <a:off x="1962126" y="5791485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485179A6-F16F-E36D-BE42-55DE6B70A3E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953126" y="57824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23602AD-BF57-9B7D-81BA-E2078CFB4471}"/>
              </a:ext>
            </a:extLst>
          </p:cNvPr>
          <p:cNvGrpSpPr/>
          <p:nvPr/>
        </p:nvGrpSpPr>
        <p:grpSpPr>
          <a:xfrm>
            <a:off x="213606" y="3664605"/>
            <a:ext cx="1218240" cy="336600"/>
            <a:chOff x="213606" y="3664605"/>
            <a:chExt cx="12182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3EA9D25-9594-0E41-BD74-4D69FD20EE2E}"/>
                    </a:ext>
                  </a:extLst>
                </p14:cNvPr>
                <p14:cNvContentPartPr/>
                <p14:nvPr/>
              </p14:nvContentPartPr>
              <p14:xfrm>
                <a:off x="213606" y="3664605"/>
                <a:ext cx="1218240" cy="336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3EA9D25-9594-0E41-BD74-4D69FD20EE2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4966" y="3655605"/>
                  <a:ext cx="12358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E950F1C-3911-5B61-BDAB-52A01F0A5588}"/>
                    </a:ext>
                  </a:extLst>
                </p14:cNvPr>
                <p14:cNvContentPartPr/>
                <p14:nvPr/>
              </p14:nvContentPartPr>
              <p14:xfrm>
                <a:off x="856566" y="3678645"/>
                <a:ext cx="360" cy="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E950F1C-3911-5B61-BDAB-52A01F0A558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7566" y="367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80D9EB9-485C-93AE-C683-9AB5EA4361A8}"/>
              </a:ext>
            </a:extLst>
          </p:cNvPr>
          <p:cNvGrpSpPr/>
          <p:nvPr/>
        </p:nvGrpSpPr>
        <p:grpSpPr>
          <a:xfrm>
            <a:off x="1577646" y="3576765"/>
            <a:ext cx="1580400" cy="473400"/>
            <a:chOff x="1577646" y="3576765"/>
            <a:chExt cx="15804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655DCA5-82DA-52AC-34C5-A487798053C0}"/>
                    </a:ext>
                  </a:extLst>
                </p14:cNvPr>
                <p14:cNvContentPartPr/>
                <p14:nvPr/>
              </p14:nvContentPartPr>
              <p14:xfrm>
                <a:off x="1577646" y="3576765"/>
                <a:ext cx="1580400" cy="473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655DCA5-82DA-52AC-34C5-A487798053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68646" y="3568125"/>
                  <a:ext cx="15980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4B32547-49CE-AC69-B14F-786302BB40D7}"/>
                    </a:ext>
                  </a:extLst>
                </p14:cNvPr>
                <p14:cNvContentPartPr/>
                <p14:nvPr/>
              </p14:nvContentPartPr>
              <p14:xfrm>
                <a:off x="2178846" y="3664245"/>
                <a:ext cx="189000" cy="14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4B32547-49CE-AC69-B14F-786302BB40D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170206" y="3655245"/>
                  <a:ext cx="20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333787E-5071-08E5-7037-1D453D6CDD42}"/>
                    </a:ext>
                  </a:extLst>
                </p14:cNvPr>
                <p14:cNvContentPartPr/>
                <p14:nvPr/>
              </p14:nvContentPartPr>
              <p14:xfrm>
                <a:off x="2086686" y="3657045"/>
                <a:ext cx="360" cy="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333787E-5071-08E5-7037-1D453D6CDD4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078046" y="3648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A4EF7B7-29B2-2940-FA1C-11B0B40342AF}"/>
              </a:ext>
            </a:extLst>
          </p:cNvPr>
          <p:cNvGrpSpPr/>
          <p:nvPr/>
        </p:nvGrpSpPr>
        <p:grpSpPr>
          <a:xfrm>
            <a:off x="1451286" y="3977085"/>
            <a:ext cx="1760400" cy="457200"/>
            <a:chOff x="1451286" y="3977085"/>
            <a:chExt cx="176040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F1D4EBF-A67D-7E09-E71A-AA1A12CF71B6}"/>
                    </a:ext>
                  </a:extLst>
                </p14:cNvPr>
                <p14:cNvContentPartPr/>
                <p14:nvPr/>
              </p14:nvContentPartPr>
              <p14:xfrm>
                <a:off x="1451286" y="4006605"/>
                <a:ext cx="1278000" cy="427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F1D4EBF-A67D-7E09-E71A-AA1A12CF71B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442646" y="3997605"/>
                  <a:ext cx="12956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649F770-C2D3-98A8-C4CE-A2C1F778241C}"/>
                    </a:ext>
                  </a:extLst>
                </p14:cNvPr>
                <p14:cNvContentPartPr/>
                <p14:nvPr/>
              </p14:nvContentPartPr>
              <p14:xfrm>
                <a:off x="2624886" y="4118205"/>
                <a:ext cx="57240" cy="35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649F770-C2D3-98A8-C4CE-A2C1F778241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616246" y="4109565"/>
                  <a:ext cx="74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910F90F-D7F5-7D2E-0A9B-464AD506C252}"/>
                    </a:ext>
                  </a:extLst>
                </p14:cNvPr>
                <p14:cNvContentPartPr/>
                <p14:nvPr/>
              </p14:nvContentPartPr>
              <p14:xfrm>
                <a:off x="2739726" y="3977085"/>
                <a:ext cx="471960" cy="237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910F90F-D7F5-7D2E-0A9B-464AD506C25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30726" y="3968445"/>
                  <a:ext cx="48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8D3F8DC-0070-DD72-4163-3931AF960A7F}"/>
                    </a:ext>
                  </a:extLst>
                </p14:cNvPr>
                <p14:cNvContentPartPr/>
                <p14:nvPr/>
              </p14:nvContentPartPr>
              <p14:xfrm>
                <a:off x="2556846" y="4040805"/>
                <a:ext cx="36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8D3F8DC-0070-DD72-4163-3931AF960A7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48206" y="403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D089D7A5-99DF-470B-DA15-CD001A736D16}"/>
                  </a:ext>
                </a:extLst>
              </p14:cNvPr>
              <p14:cNvContentPartPr/>
              <p14:nvPr/>
            </p14:nvContentPartPr>
            <p14:xfrm>
              <a:off x="1611846" y="4426725"/>
              <a:ext cx="929520" cy="1890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D089D7A5-99DF-470B-DA15-CD001A736D16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602846" y="4417725"/>
                <a:ext cx="94716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767BFEB-EC60-7FA6-4A3B-A410DF8CFB5D}"/>
              </a:ext>
            </a:extLst>
          </p:cNvPr>
          <p:cNvGrpSpPr/>
          <p:nvPr/>
        </p:nvGrpSpPr>
        <p:grpSpPr>
          <a:xfrm>
            <a:off x="3619206" y="4380645"/>
            <a:ext cx="1253160" cy="523440"/>
            <a:chOff x="3619206" y="4380645"/>
            <a:chExt cx="125316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DE6DC40-E004-59CE-736F-1837582373BD}"/>
                    </a:ext>
                  </a:extLst>
                </p14:cNvPr>
                <p14:cNvContentPartPr/>
                <p14:nvPr/>
              </p14:nvContentPartPr>
              <p14:xfrm>
                <a:off x="3619206" y="4392525"/>
                <a:ext cx="803880" cy="511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DE6DC40-E004-59CE-736F-1837582373B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10206" y="4383525"/>
                  <a:ext cx="8215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706357E-2C41-23F7-2509-88ED6AE98DE5}"/>
                    </a:ext>
                  </a:extLst>
                </p14:cNvPr>
                <p14:cNvContentPartPr/>
                <p14:nvPr/>
              </p14:nvContentPartPr>
              <p14:xfrm>
                <a:off x="4063806" y="4449045"/>
                <a:ext cx="360" cy="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706357E-2C41-23F7-2509-88ED6AE98DE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55166" y="444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8F82619-9800-7110-B4A8-E42564E73703}"/>
                    </a:ext>
                  </a:extLst>
                </p14:cNvPr>
                <p14:cNvContentPartPr/>
                <p14:nvPr/>
              </p14:nvContentPartPr>
              <p14:xfrm>
                <a:off x="4631166" y="4614285"/>
                <a:ext cx="217080" cy="16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8F82619-9800-7110-B4A8-E42564E7370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22166" y="4605645"/>
                  <a:ext cx="234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D2F369F-9C0A-8907-60B5-BEF567B86065}"/>
                    </a:ext>
                  </a:extLst>
                </p14:cNvPr>
                <p14:cNvContentPartPr/>
                <p14:nvPr/>
              </p14:nvContentPartPr>
              <p14:xfrm>
                <a:off x="4602366" y="4603125"/>
                <a:ext cx="270000" cy="222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D2F369F-9C0A-8907-60B5-BEF567B8606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593366" y="4594125"/>
                  <a:ext cx="287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A414E01-DEE6-6E83-4912-C278118A6251}"/>
                    </a:ext>
                  </a:extLst>
                </p14:cNvPr>
                <p14:cNvContentPartPr/>
                <p14:nvPr/>
              </p14:nvContentPartPr>
              <p14:xfrm>
                <a:off x="4709646" y="4380645"/>
                <a:ext cx="132480" cy="140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A414E01-DEE6-6E83-4912-C278118A625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700646" y="4371645"/>
                  <a:ext cx="1501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6EEEECD-188B-F7D7-9A40-697F13032EC8}"/>
              </a:ext>
            </a:extLst>
          </p:cNvPr>
          <p:cNvGrpSpPr/>
          <p:nvPr/>
        </p:nvGrpSpPr>
        <p:grpSpPr>
          <a:xfrm>
            <a:off x="5242446" y="4419165"/>
            <a:ext cx="680760" cy="394560"/>
            <a:chOff x="5242446" y="4419165"/>
            <a:chExt cx="68076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2634ED9-A981-2EB7-5EF3-C9CC80978FDC}"/>
                    </a:ext>
                  </a:extLst>
                </p14:cNvPr>
                <p14:cNvContentPartPr/>
                <p14:nvPr/>
              </p14:nvContentPartPr>
              <p14:xfrm>
                <a:off x="5242446" y="4419165"/>
                <a:ext cx="680760" cy="394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2634ED9-A981-2EB7-5EF3-C9CC80978FD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33806" y="4410525"/>
                  <a:ext cx="698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3DAB6C2-E692-5F14-5D5F-59C6788299C7}"/>
                    </a:ext>
                  </a:extLst>
                </p14:cNvPr>
                <p14:cNvContentPartPr/>
                <p14:nvPr/>
              </p14:nvContentPartPr>
              <p14:xfrm>
                <a:off x="5588046" y="4584045"/>
                <a:ext cx="204480" cy="18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3DAB6C2-E692-5F14-5D5F-59C6788299C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79406" y="4575405"/>
                  <a:ext cx="22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9CC91E2-9D17-42AB-CF7E-93ECD15063AA}"/>
                    </a:ext>
                  </a:extLst>
                </p14:cNvPr>
                <p14:cNvContentPartPr/>
                <p14:nvPr/>
              </p14:nvContentPartPr>
              <p14:xfrm>
                <a:off x="5530806" y="4443285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9CC91E2-9D17-42AB-CF7E-93ECD15063A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522166" y="443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C3CF667-17D8-8E88-D1A8-53437615DFAF}"/>
              </a:ext>
            </a:extLst>
          </p:cNvPr>
          <p:cNvGrpSpPr/>
          <p:nvPr/>
        </p:nvGrpSpPr>
        <p:grpSpPr>
          <a:xfrm>
            <a:off x="6175926" y="4302525"/>
            <a:ext cx="789840" cy="559080"/>
            <a:chOff x="6175926" y="4302525"/>
            <a:chExt cx="78984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7C77C6A-C800-E7C3-56DB-CDCC90BAA7CA}"/>
                    </a:ext>
                  </a:extLst>
                </p14:cNvPr>
                <p14:cNvContentPartPr/>
                <p14:nvPr/>
              </p14:nvContentPartPr>
              <p14:xfrm>
                <a:off x="6239646" y="4504485"/>
                <a:ext cx="130680" cy="297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7C77C6A-C800-E7C3-56DB-CDCC90BAA7C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30646" y="4495485"/>
                  <a:ext cx="148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0C4F071-B83D-6D36-374E-F09C086EAF66}"/>
                    </a:ext>
                  </a:extLst>
                </p14:cNvPr>
                <p14:cNvContentPartPr/>
                <p14:nvPr/>
              </p14:nvContentPartPr>
              <p14:xfrm>
                <a:off x="6175926" y="4383165"/>
                <a:ext cx="182520" cy="45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0C4F071-B83D-6D36-374E-F09C086EAF6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166926" y="4374165"/>
                  <a:ext cx="200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B4E18C4-C9CF-B26E-F65C-0E569EDDBD6C}"/>
                    </a:ext>
                  </a:extLst>
                </p14:cNvPr>
                <p14:cNvContentPartPr/>
                <p14:nvPr/>
              </p14:nvContentPartPr>
              <p14:xfrm>
                <a:off x="6449166" y="4395405"/>
                <a:ext cx="33480" cy="426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B4E18C4-C9CF-B26E-F65C-0E569EDDBD6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40526" y="4386765"/>
                  <a:ext cx="511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D023E09-2769-BC75-9730-23EA2FF30A96}"/>
                    </a:ext>
                  </a:extLst>
                </p14:cNvPr>
                <p14:cNvContentPartPr/>
                <p14:nvPr/>
              </p14:nvContentPartPr>
              <p14:xfrm>
                <a:off x="6523326" y="4386045"/>
                <a:ext cx="66960" cy="415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D023E09-2769-BC75-9730-23EA2FF30A9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514326" y="4377405"/>
                  <a:ext cx="846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D4C9C3E-696E-2CFC-372B-E5A2F41CEAD9}"/>
                    </a:ext>
                  </a:extLst>
                </p14:cNvPr>
                <p14:cNvContentPartPr/>
                <p14:nvPr/>
              </p14:nvContentPartPr>
              <p14:xfrm>
                <a:off x="6699726" y="4485405"/>
                <a:ext cx="119520" cy="278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D4C9C3E-696E-2CFC-372B-E5A2F41CEAD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691086" y="4476765"/>
                  <a:ext cx="137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756C186-D76E-B488-A9EC-2DC2CE41E92D}"/>
                    </a:ext>
                  </a:extLst>
                </p14:cNvPr>
                <p14:cNvContentPartPr/>
                <p14:nvPr/>
              </p14:nvContentPartPr>
              <p14:xfrm>
                <a:off x="6707646" y="4602045"/>
                <a:ext cx="210240" cy="19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756C186-D76E-B488-A9EC-2DC2CE41E92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698646" y="4593405"/>
                  <a:ext cx="22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7BEC4A0-40D0-E7C0-9452-7D3AEFB13138}"/>
                    </a:ext>
                  </a:extLst>
                </p14:cNvPr>
                <p14:cNvContentPartPr/>
                <p14:nvPr/>
              </p14:nvContentPartPr>
              <p14:xfrm>
                <a:off x="6694686" y="4455525"/>
                <a:ext cx="210600" cy="11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7BEC4A0-40D0-E7C0-9452-7D3AEFB1313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685686" y="4446885"/>
                  <a:ext cx="22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28FC01B-1F48-43B7-5006-F8E73C6B34E4}"/>
                    </a:ext>
                  </a:extLst>
                </p14:cNvPr>
                <p14:cNvContentPartPr/>
                <p14:nvPr/>
              </p14:nvContentPartPr>
              <p14:xfrm>
                <a:off x="6957846" y="4721925"/>
                <a:ext cx="7920" cy="139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28FC01B-1F48-43B7-5006-F8E73C6B34E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949206" y="4713285"/>
                  <a:ext cx="25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2E39C97-0566-403E-2103-FC2B4E5593EB}"/>
                    </a:ext>
                  </a:extLst>
                </p14:cNvPr>
                <p14:cNvContentPartPr/>
                <p14:nvPr/>
              </p14:nvContentPartPr>
              <p14:xfrm>
                <a:off x="6690726" y="4302525"/>
                <a:ext cx="210960" cy="31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2E39C97-0566-403E-2103-FC2B4E5593E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82086" y="4293885"/>
                  <a:ext cx="2286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8B1C065-F24F-D8C2-6A9A-92B78E0DDB4F}"/>
              </a:ext>
            </a:extLst>
          </p:cNvPr>
          <p:cNvGrpSpPr/>
          <p:nvPr/>
        </p:nvGrpSpPr>
        <p:grpSpPr>
          <a:xfrm>
            <a:off x="3705606" y="5119005"/>
            <a:ext cx="1210320" cy="527040"/>
            <a:chOff x="3705606" y="5119005"/>
            <a:chExt cx="12103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E74C6B5-C85B-45FD-A0AF-13777BC0B778}"/>
                    </a:ext>
                  </a:extLst>
                </p14:cNvPr>
                <p14:cNvContentPartPr/>
                <p14:nvPr/>
              </p14:nvContentPartPr>
              <p14:xfrm>
                <a:off x="3705606" y="5119005"/>
                <a:ext cx="700920" cy="5270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E74C6B5-C85B-45FD-A0AF-13777BC0B77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696966" y="5110005"/>
                  <a:ext cx="7185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318F0BD-1CCD-A20A-37C0-A25D8ED9D6C7}"/>
                    </a:ext>
                  </a:extLst>
                </p14:cNvPr>
                <p14:cNvContentPartPr/>
                <p14:nvPr/>
              </p14:nvContentPartPr>
              <p14:xfrm>
                <a:off x="4129686" y="5186325"/>
                <a:ext cx="30240" cy="25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318F0BD-1CCD-A20A-37C0-A25D8ED9D6C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21046" y="5177325"/>
                  <a:ext cx="4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5BBF799-67E2-04C1-7F5E-43D41FF642E7}"/>
                    </a:ext>
                  </a:extLst>
                </p14:cNvPr>
                <p14:cNvContentPartPr/>
                <p14:nvPr/>
              </p14:nvContentPartPr>
              <p14:xfrm>
                <a:off x="4655286" y="5341485"/>
                <a:ext cx="249120" cy="223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5BBF799-67E2-04C1-7F5E-43D41FF642E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46646" y="5332485"/>
                  <a:ext cx="26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090559F-AC0E-6ADF-B7AF-4B001AF59311}"/>
                    </a:ext>
                  </a:extLst>
                </p14:cNvPr>
                <p14:cNvContentPartPr/>
                <p14:nvPr/>
              </p14:nvContentPartPr>
              <p14:xfrm>
                <a:off x="4644126" y="5437605"/>
                <a:ext cx="271800" cy="17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090559F-AC0E-6ADF-B7AF-4B001AF5931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635486" y="5428965"/>
                  <a:ext cx="28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1E7DBE5-6892-9925-B689-D2EBF6BBF0B9}"/>
                    </a:ext>
                  </a:extLst>
                </p14:cNvPr>
                <p14:cNvContentPartPr/>
                <p14:nvPr/>
              </p14:nvContentPartPr>
              <p14:xfrm>
                <a:off x="4706046" y="5147805"/>
                <a:ext cx="144360" cy="108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1E7DBE5-6892-9925-B689-D2EBF6BBF0B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697046" y="5138805"/>
                  <a:ext cx="162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370D1D8-AA32-A1EB-02F8-2B938121D71A}"/>
              </a:ext>
            </a:extLst>
          </p:cNvPr>
          <p:cNvGrpSpPr/>
          <p:nvPr/>
        </p:nvGrpSpPr>
        <p:grpSpPr>
          <a:xfrm>
            <a:off x="5328126" y="5094165"/>
            <a:ext cx="1404720" cy="446760"/>
            <a:chOff x="5328126" y="5094165"/>
            <a:chExt cx="14047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1FA59E5-7341-1543-1CD9-CEE089AA001E}"/>
                    </a:ext>
                  </a:extLst>
                </p14:cNvPr>
                <p14:cNvContentPartPr/>
                <p14:nvPr/>
              </p14:nvContentPartPr>
              <p14:xfrm>
                <a:off x="5328126" y="5094165"/>
                <a:ext cx="674640" cy="400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1FA59E5-7341-1543-1CD9-CEE089AA001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319126" y="5085165"/>
                  <a:ext cx="6922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428A561-5D8D-372B-FF8C-2C783CCB28EE}"/>
                    </a:ext>
                  </a:extLst>
                </p14:cNvPr>
                <p14:cNvContentPartPr/>
                <p14:nvPr/>
              </p14:nvContentPartPr>
              <p14:xfrm>
                <a:off x="5671566" y="5260485"/>
                <a:ext cx="223560" cy="33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428A561-5D8D-372B-FF8C-2C783CCB28E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62566" y="5251845"/>
                  <a:ext cx="24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F45AF35-4171-990F-B589-0C9E50F2BB14}"/>
                    </a:ext>
                  </a:extLst>
                </p14:cNvPr>
                <p14:cNvContentPartPr/>
                <p14:nvPr/>
              </p14:nvContentPartPr>
              <p14:xfrm>
                <a:off x="5533686" y="5184165"/>
                <a:ext cx="360" cy="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F45AF35-4171-990F-B589-0C9E50F2BB1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525046" y="5175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A4F6BAB-B66A-785D-6EAE-2391A92138D0}"/>
                    </a:ext>
                  </a:extLst>
                </p14:cNvPr>
                <p14:cNvContentPartPr/>
                <p14:nvPr/>
              </p14:nvContentPartPr>
              <p14:xfrm>
                <a:off x="6268086" y="5234925"/>
                <a:ext cx="248400" cy="266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A4F6BAB-B66A-785D-6EAE-2391A92138D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59446" y="5226285"/>
                  <a:ext cx="266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88A8FCB-432F-F0F9-6AE3-38ADF8589664}"/>
                    </a:ext>
                  </a:extLst>
                </p14:cNvPr>
                <p14:cNvContentPartPr/>
                <p14:nvPr/>
              </p14:nvContentPartPr>
              <p14:xfrm>
                <a:off x="6570486" y="5421765"/>
                <a:ext cx="162360" cy="119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88A8FCB-432F-F0F9-6AE3-38ADF858966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61486" y="5413125"/>
                  <a:ext cx="180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FF8AAC4-B31C-BF4D-521E-64795D7E2396}"/>
                    </a:ext>
                  </a:extLst>
                </p14:cNvPr>
                <p14:cNvContentPartPr/>
                <p14:nvPr/>
              </p14:nvContentPartPr>
              <p14:xfrm>
                <a:off x="6194646" y="5104965"/>
                <a:ext cx="297000" cy="34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FF8AAC4-B31C-BF4D-521E-64795D7E239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185646" y="5095965"/>
                  <a:ext cx="3146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C0A47A0E-19DF-0563-B84B-6B36A7FABAAF}"/>
                  </a:ext>
                </a:extLst>
              </p14:cNvPr>
              <p14:cNvContentPartPr/>
              <p14:nvPr/>
            </p14:nvContentPartPr>
            <p14:xfrm>
              <a:off x="7618806" y="4473885"/>
              <a:ext cx="49320" cy="3013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C0A47A0E-19DF-0563-B84B-6B36A7FABAAF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609806" y="4464885"/>
                <a:ext cx="669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5F491611-7B85-1076-63EC-A5BF516F65E0}"/>
                  </a:ext>
                </a:extLst>
              </p14:cNvPr>
              <p14:cNvContentPartPr/>
              <p14:nvPr/>
            </p14:nvContentPartPr>
            <p14:xfrm>
              <a:off x="7640046" y="5006325"/>
              <a:ext cx="16920" cy="2455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5F491611-7B85-1076-63EC-A5BF516F65E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631406" y="4997685"/>
                <a:ext cx="345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269E2239-3E2A-469F-AA52-413E93E76364}"/>
                  </a:ext>
                </a:extLst>
              </p14:cNvPr>
              <p14:cNvContentPartPr/>
              <p14:nvPr/>
            </p14:nvContentPartPr>
            <p14:xfrm>
              <a:off x="7616646" y="5458485"/>
              <a:ext cx="21240" cy="24588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269E2239-3E2A-469F-AA52-413E93E7636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607646" y="5449485"/>
                <a:ext cx="388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E73F948-2437-73FA-2238-6C832DEE03E0}"/>
                  </a:ext>
                </a:extLst>
              </p14:cNvPr>
              <p14:cNvContentPartPr/>
              <p14:nvPr/>
            </p14:nvContentPartPr>
            <p14:xfrm>
              <a:off x="7588206" y="5961045"/>
              <a:ext cx="36360" cy="24696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E73F948-2437-73FA-2238-6C832DEE03E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579566" y="5952405"/>
                <a:ext cx="54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1CA7CD12-0460-92A7-3F0B-AB2875BF1357}"/>
                  </a:ext>
                </a:extLst>
              </p14:cNvPr>
              <p14:cNvContentPartPr/>
              <p14:nvPr/>
            </p14:nvContentPartPr>
            <p14:xfrm>
              <a:off x="7600806" y="6479085"/>
              <a:ext cx="34560" cy="29340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1CA7CD12-0460-92A7-3F0B-AB2875BF135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592166" y="6470445"/>
                <a:ext cx="5220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7C950987-D416-AE07-D47C-3BE6A152480C}"/>
              </a:ext>
            </a:extLst>
          </p:cNvPr>
          <p:cNvGrpSpPr/>
          <p:nvPr/>
        </p:nvGrpSpPr>
        <p:grpSpPr>
          <a:xfrm>
            <a:off x="7813926" y="4586925"/>
            <a:ext cx="878400" cy="61200"/>
            <a:chOff x="7813926" y="4586925"/>
            <a:chExt cx="87840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C41CB47-28DA-CDCB-8347-1B6BD9032F2D}"/>
                    </a:ext>
                  </a:extLst>
                </p14:cNvPr>
                <p14:cNvContentPartPr/>
                <p14:nvPr/>
              </p14:nvContentPartPr>
              <p14:xfrm>
                <a:off x="7813926" y="4586925"/>
                <a:ext cx="396720" cy="23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C41CB47-28DA-CDCB-8347-1B6BD9032F2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805286" y="4578285"/>
                  <a:ext cx="414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D2F4E42-1345-1335-96B4-BF84371EE3A5}"/>
                    </a:ext>
                  </a:extLst>
                </p14:cNvPr>
                <p14:cNvContentPartPr/>
                <p14:nvPr/>
              </p14:nvContentPartPr>
              <p14:xfrm>
                <a:off x="8387766" y="4635165"/>
                <a:ext cx="304560" cy="12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D2F4E42-1345-1335-96B4-BF84371EE3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379126" y="4626525"/>
                  <a:ext cx="322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C1996D3-248E-CF1B-DB0F-E39863649D73}"/>
              </a:ext>
            </a:extLst>
          </p:cNvPr>
          <p:cNvGrpSpPr/>
          <p:nvPr/>
        </p:nvGrpSpPr>
        <p:grpSpPr>
          <a:xfrm>
            <a:off x="8923086" y="4578645"/>
            <a:ext cx="1640160" cy="41040"/>
            <a:chOff x="8923086" y="4578645"/>
            <a:chExt cx="164016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32AA3C4-6E5C-0111-B8BB-5D850F0C726C}"/>
                    </a:ext>
                  </a:extLst>
                </p14:cNvPr>
                <p14:cNvContentPartPr/>
                <p14:nvPr/>
              </p14:nvContentPartPr>
              <p14:xfrm>
                <a:off x="8923086" y="4606005"/>
                <a:ext cx="325080" cy="13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32AA3C4-6E5C-0111-B8BB-5D850F0C726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14446" y="4597005"/>
                  <a:ext cx="342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BBB1D7E-1238-7B9A-C798-E3AE9A25012D}"/>
                    </a:ext>
                  </a:extLst>
                </p14:cNvPr>
                <p14:cNvContentPartPr/>
                <p14:nvPr/>
              </p14:nvContentPartPr>
              <p14:xfrm>
                <a:off x="9347526" y="4578645"/>
                <a:ext cx="339480" cy="21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BBB1D7E-1238-7B9A-C798-E3AE9A25012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338886" y="4570005"/>
                  <a:ext cx="357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A5D3415-710C-729D-9D3D-BC847DF86E96}"/>
                    </a:ext>
                  </a:extLst>
                </p14:cNvPr>
                <p14:cNvContentPartPr/>
                <p14:nvPr/>
              </p14:nvContentPartPr>
              <p14:xfrm>
                <a:off x="9888966" y="4581885"/>
                <a:ext cx="251640" cy="306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A5D3415-710C-729D-9D3D-BC847DF86E9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879966" y="4572885"/>
                  <a:ext cx="269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E9999E-107D-D565-9EB0-BA3036185340}"/>
                    </a:ext>
                  </a:extLst>
                </p14:cNvPr>
                <p14:cNvContentPartPr/>
                <p14:nvPr/>
              </p14:nvContentPartPr>
              <p14:xfrm>
                <a:off x="10317006" y="4597005"/>
                <a:ext cx="246240" cy="18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E9999E-107D-D565-9EB0-BA303618534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308006" y="4588005"/>
                  <a:ext cx="263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E7A2BD5D-D5AA-10DB-7C83-134ECFE82EEE}"/>
              </a:ext>
            </a:extLst>
          </p:cNvPr>
          <p:cNvGrpSpPr/>
          <p:nvPr/>
        </p:nvGrpSpPr>
        <p:grpSpPr>
          <a:xfrm>
            <a:off x="10806606" y="4594845"/>
            <a:ext cx="600480" cy="52200"/>
            <a:chOff x="10806606" y="4594845"/>
            <a:chExt cx="60048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3888BE9-42AA-DA9F-C5E9-20C5BFEAC56E}"/>
                    </a:ext>
                  </a:extLst>
                </p14:cNvPr>
                <p14:cNvContentPartPr/>
                <p14:nvPr/>
              </p14:nvContentPartPr>
              <p14:xfrm>
                <a:off x="10806606" y="4594845"/>
                <a:ext cx="284760" cy="356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3888BE9-42AA-DA9F-C5E9-20C5BFEAC56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97966" y="4586205"/>
                  <a:ext cx="302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1084A85-63EC-9A41-DF1F-705103C59B14}"/>
                    </a:ext>
                  </a:extLst>
                </p14:cNvPr>
                <p14:cNvContentPartPr/>
                <p14:nvPr/>
              </p14:nvContentPartPr>
              <p14:xfrm>
                <a:off x="11183166" y="4621125"/>
                <a:ext cx="223920" cy="25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1084A85-63EC-9A41-DF1F-705103C59B1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174526" y="4612125"/>
                  <a:ext cx="2415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A45769B9-04D5-743E-2A11-064EC0C4A473}"/>
                  </a:ext>
                </a:extLst>
              </p14:cNvPr>
              <p14:cNvContentPartPr/>
              <p14:nvPr/>
            </p14:nvContentPartPr>
            <p14:xfrm>
              <a:off x="11651166" y="4641285"/>
              <a:ext cx="218160" cy="1332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A45769B9-04D5-743E-2A11-064EC0C4A47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642166" y="4632645"/>
                <a:ext cx="2358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D33ADB79-7B26-0ADE-6715-3872630FBD7C}"/>
              </a:ext>
            </a:extLst>
          </p:cNvPr>
          <p:cNvGrpSpPr/>
          <p:nvPr/>
        </p:nvGrpSpPr>
        <p:grpSpPr>
          <a:xfrm>
            <a:off x="3710286" y="5746485"/>
            <a:ext cx="3881520" cy="597240"/>
            <a:chOff x="3710286" y="5746485"/>
            <a:chExt cx="388152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52D6DC6-D559-4486-0A81-2EC19BC3062D}"/>
                    </a:ext>
                  </a:extLst>
                </p14:cNvPr>
                <p14:cNvContentPartPr/>
                <p14:nvPr/>
              </p14:nvContentPartPr>
              <p14:xfrm>
                <a:off x="3710286" y="5746485"/>
                <a:ext cx="2083680" cy="4446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52D6DC6-D559-4486-0A81-2EC19BC3062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701646" y="5737845"/>
                  <a:ext cx="2101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03BE987-FC5A-1878-260F-0DB343A7F93A}"/>
                    </a:ext>
                  </a:extLst>
                </p14:cNvPr>
                <p14:cNvContentPartPr/>
                <p14:nvPr/>
              </p14:nvContentPartPr>
              <p14:xfrm>
                <a:off x="5581566" y="5940165"/>
                <a:ext cx="94680" cy="16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03BE987-FC5A-1878-260F-0DB343A7F93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72926" y="5931165"/>
                  <a:ext cx="112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6CDBA8D-A048-8468-0FEA-6D50CA4D2592}"/>
                    </a:ext>
                  </a:extLst>
                </p14:cNvPr>
                <p14:cNvContentPartPr/>
                <p14:nvPr/>
              </p14:nvContentPartPr>
              <p14:xfrm>
                <a:off x="5378526" y="5876085"/>
                <a:ext cx="342000" cy="30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6CDBA8D-A048-8468-0FEA-6D50CA4D259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369526" y="5867445"/>
                  <a:ext cx="359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BBD702D-8222-CF7C-B83B-9F50366F0DCD}"/>
                    </a:ext>
                  </a:extLst>
                </p14:cNvPr>
                <p14:cNvContentPartPr/>
                <p14:nvPr/>
              </p14:nvContentPartPr>
              <p14:xfrm>
                <a:off x="5956686" y="5793285"/>
                <a:ext cx="770760" cy="5338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BBD702D-8222-CF7C-B83B-9F50366F0DC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947686" y="5784285"/>
                  <a:ext cx="7884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D1BF886-DB63-CE7A-7E4B-D72554A58200}"/>
                    </a:ext>
                  </a:extLst>
                </p14:cNvPr>
                <p14:cNvContentPartPr/>
                <p14:nvPr/>
              </p14:nvContentPartPr>
              <p14:xfrm>
                <a:off x="6916446" y="5926125"/>
                <a:ext cx="675360" cy="160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D1BF886-DB63-CE7A-7E4B-D72554A5820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907446" y="5917485"/>
                  <a:ext cx="693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F06B5C9-985D-096E-BDE9-7EA1F11AD5EB}"/>
                    </a:ext>
                  </a:extLst>
                </p14:cNvPr>
                <p14:cNvContentPartPr/>
                <p14:nvPr/>
              </p14:nvContentPartPr>
              <p14:xfrm>
                <a:off x="4219686" y="6147525"/>
                <a:ext cx="3318480" cy="1962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F06B5C9-985D-096E-BDE9-7EA1F11AD5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211046" y="6138885"/>
                  <a:ext cx="33361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6C17517B-80AE-D92A-644A-59BAAEDB5A51}"/>
              </a:ext>
            </a:extLst>
          </p:cNvPr>
          <p:cNvGrpSpPr/>
          <p:nvPr/>
        </p:nvGrpSpPr>
        <p:grpSpPr>
          <a:xfrm>
            <a:off x="3696246" y="6420405"/>
            <a:ext cx="696960" cy="341280"/>
            <a:chOff x="3696246" y="6420405"/>
            <a:chExt cx="6969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FC96A97-F985-20E2-6049-04AE11F6445D}"/>
                    </a:ext>
                  </a:extLst>
                </p14:cNvPr>
                <p14:cNvContentPartPr/>
                <p14:nvPr/>
              </p14:nvContentPartPr>
              <p14:xfrm>
                <a:off x="3696246" y="6420405"/>
                <a:ext cx="100440" cy="341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FC96A97-F985-20E2-6049-04AE11F6445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687246" y="6411405"/>
                  <a:ext cx="118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957BD8D-A7AA-5768-5936-1E307E5FB1AB}"/>
                    </a:ext>
                  </a:extLst>
                </p14:cNvPr>
                <p14:cNvContentPartPr/>
                <p14:nvPr/>
              </p14:nvContentPartPr>
              <p14:xfrm>
                <a:off x="3844926" y="6425445"/>
                <a:ext cx="548280" cy="321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957BD8D-A7AA-5768-5936-1E307E5FB1A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835926" y="6416445"/>
                  <a:ext cx="56592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3662367D-4E1E-E42D-8935-6E89D3F26122}"/>
                  </a:ext>
                </a:extLst>
              </p14:cNvPr>
              <p14:cNvContentPartPr/>
              <p14:nvPr/>
            </p14:nvContentPartPr>
            <p14:xfrm>
              <a:off x="8263206" y="4738485"/>
              <a:ext cx="35280" cy="540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3662367D-4E1E-E42D-8935-6E89D3F2612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8254206" y="4729845"/>
                <a:ext cx="5292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F3AFF059-C5AB-7A89-81B2-166A7AB1473D}"/>
              </a:ext>
            </a:extLst>
          </p:cNvPr>
          <p:cNvGrpSpPr/>
          <p:nvPr/>
        </p:nvGrpSpPr>
        <p:grpSpPr>
          <a:xfrm>
            <a:off x="7885206" y="4845405"/>
            <a:ext cx="764280" cy="173520"/>
            <a:chOff x="7885206" y="4845405"/>
            <a:chExt cx="7642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4A28D3C-3C6F-9448-1BEA-75932EB01DD0}"/>
                    </a:ext>
                  </a:extLst>
                </p14:cNvPr>
                <p14:cNvContentPartPr/>
                <p14:nvPr/>
              </p14:nvContentPartPr>
              <p14:xfrm>
                <a:off x="7885206" y="4952685"/>
                <a:ext cx="199440" cy="17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4A28D3C-3C6F-9448-1BEA-75932EB01DD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876206" y="4943685"/>
                  <a:ext cx="21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B7C68D8-DDE5-7CD4-9AAB-F71C28D5FF63}"/>
                    </a:ext>
                  </a:extLst>
                </p14:cNvPr>
                <p14:cNvContentPartPr/>
                <p14:nvPr/>
              </p14:nvContentPartPr>
              <p14:xfrm>
                <a:off x="8236206" y="4893285"/>
                <a:ext cx="48600" cy="1101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B7C68D8-DDE5-7CD4-9AAB-F71C28D5FF6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227206" y="4884285"/>
                  <a:ext cx="66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D63FBDC-581D-0D91-57AD-BB05DB766B57}"/>
                    </a:ext>
                  </a:extLst>
                </p14:cNvPr>
                <p14:cNvContentPartPr/>
                <p14:nvPr/>
              </p14:nvContentPartPr>
              <p14:xfrm>
                <a:off x="8390646" y="4845405"/>
                <a:ext cx="258840" cy="173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D63FBDC-581D-0D91-57AD-BB05DB766B5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382006" y="4836765"/>
                  <a:ext cx="2764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320CD78F-21AA-329F-E47C-95248FE50113}"/>
              </a:ext>
            </a:extLst>
          </p:cNvPr>
          <p:cNvGrpSpPr/>
          <p:nvPr/>
        </p:nvGrpSpPr>
        <p:grpSpPr>
          <a:xfrm>
            <a:off x="9676926" y="4803645"/>
            <a:ext cx="633960" cy="256320"/>
            <a:chOff x="9676926" y="4803645"/>
            <a:chExt cx="6339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56A0BDD-E532-E239-763E-833DB80D9B87}"/>
                    </a:ext>
                  </a:extLst>
                </p14:cNvPr>
                <p14:cNvContentPartPr/>
                <p14:nvPr/>
              </p14:nvContentPartPr>
              <p14:xfrm>
                <a:off x="9676926" y="4938285"/>
                <a:ext cx="116280" cy="11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56A0BDD-E532-E239-763E-833DB80D9B8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668286" y="4929285"/>
                  <a:ext cx="13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3DB0685-1C8E-EE77-A264-735391597A57}"/>
                    </a:ext>
                  </a:extLst>
                </p14:cNvPr>
                <p14:cNvContentPartPr/>
                <p14:nvPr/>
              </p14:nvContentPartPr>
              <p14:xfrm>
                <a:off x="9882486" y="4901925"/>
                <a:ext cx="145440" cy="1522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3DB0685-1C8E-EE77-A264-735391597A5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873486" y="4893285"/>
                  <a:ext cx="163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3542461-1AD8-D986-9DA5-4AB72ED21A43}"/>
                    </a:ext>
                  </a:extLst>
                </p14:cNvPr>
                <p14:cNvContentPartPr/>
                <p14:nvPr/>
              </p14:nvContentPartPr>
              <p14:xfrm>
                <a:off x="10119006" y="4803645"/>
                <a:ext cx="145800" cy="2563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3542461-1AD8-D986-9DA5-4AB72ED21A4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110006" y="4795005"/>
                  <a:ext cx="163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CE4AD6B-52CD-B190-1489-20CB78BE3636}"/>
                    </a:ext>
                  </a:extLst>
                </p14:cNvPr>
                <p14:cNvContentPartPr/>
                <p14:nvPr/>
              </p14:nvContentPartPr>
              <p14:xfrm>
                <a:off x="10152126" y="4944405"/>
                <a:ext cx="158760" cy="27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CE4AD6B-52CD-B190-1489-20CB78BE363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143486" y="4935765"/>
                  <a:ext cx="176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34D2C8F-32D2-5EC2-9B9A-B2563BE2D2A1}"/>
                    </a:ext>
                  </a:extLst>
                </p14:cNvPr>
                <p14:cNvContentPartPr/>
                <p14:nvPr/>
              </p14:nvContentPartPr>
              <p14:xfrm>
                <a:off x="10116846" y="4811565"/>
                <a:ext cx="192240" cy="34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34D2C8F-32D2-5EC2-9B9A-B2563BE2D2A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107846" y="4802565"/>
                  <a:ext cx="2098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DA760197-8530-F7FD-6CBF-6E31ABE96343}"/>
                  </a:ext>
                </a:extLst>
              </p14:cNvPr>
              <p14:cNvContentPartPr/>
              <p14:nvPr/>
            </p14:nvContentPartPr>
            <p14:xfrm>
              <a:off x="8233326" y="5483685"/>
              <a:ext cx="35280" cy="1404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DA760197-8530-F7FD-6CBF-6E31ABE9634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224326" y="5475045"/>
                <a:ext cx="5292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5193F4-CCEA-8A55-D0C9-289FBB0B2AA9}"/>
              </a:ext>
            </a:extLst>
          </p:cNvPr>
          <p:cNvGrpSpPr/>
          <p:nvPr/>
        </p:nvGrpSpPr>
        <p:grpSpPr>
          <a:xfrm>
            <a:off x="7913286" y="5589885"/>
            <a:ext cx="1037520" cy="154080"/>
            <a:chOff x="7913286" y="5589885"/>
            <a:chExt cx="10375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E4AED11-36F6-1F54-5F96-49B5E9929077}"/>
                    </a:ext>
                  </a:extLst>
                </p14:cNvPr>
                <p14:cNvContentPartPr/>
                <p14:nvPr/>
              </p14:nvContentPartPr>
              <p14:xfrm>
                <a:off x="7913286" y="5655765"/>
                <a:ext cx="178200" cy="198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E4AED11-36F6-1F54-5F96-49B5E992907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04646" y="5646765"/>
                  <a:ext cx="195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64EEF96-F26E-A5B0-3574-4ABDAA8F0F02}"/>
                    </a:ext>
                  </a:extLst>
                </p14:cNvPr>
                <p14:cNvContentPartPr/>
                <p14:nvPr/>
              </p14:nvContentPartPr>
              <p14:xfrm>
                <a:off x="8231886" y="5612925"/>
                <a:ext cx="57600" cy="1180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64EEF96-F26E-A5B0-3574-4ABDAA8F0F0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222886" y="5603925"/>
                  <a:ext cx="75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0BB997B-24C9-8DFF-E422-048716403616}"/>
                    </a:ext>
                  </a:extLst>
                </p14:cNvPr>
                <p14:cNvContentPartPr/>
                <p14:nvPr/>
              </p14:nvContentPartPr>
              <p14:xfrm>
                <a:off x="8403246" y="5605005"/>
                <a:ext cx="208440" cy="1389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0BB997B-24C9-8DFF-E422-04871640361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94606" y="5596005"/>
                  <a:ext cx="226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73C6860-73B0-9F21-E220-E93986773892}"/>
                    </a:ext>
                  </a:extLst>
                </p14:cNvPr>
                <p14:cNvContentPartPr/>
                <p14:nvPr/>
              </p14:nvContentPartPr>
              <p14:xfrm>
                <a:off x="8782686" y="5589885"/>
                <a:ext cx="168120" cy="1486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73C6860-73B0-9F21-E220-E9398677389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73686" y="5581245"/>
                  <a:ext cx="1857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C1E29FEC-3245-03B5-C61B-D56D9086F068}"/>
              </a:ext>
            </a:extLst>
          </p:cNvPr>
          <p:cNvGrpSpPr/>
          <p:nvPr/>
        </p:nvGrpSpPr>
        <p:grpSpPr>
          <a:xfrm>
            <a:off x="9401166" y="5628045"/>
            <a:ext cx="229680" cy="107280"/>
            <a:chOff x="9401166" y="5628045"/>
            <a:chExt cx="22968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7D4EB44-9F89-0AB2-9CFE-22CEE6E6F07E}"/>
                    </a:ext>
                  </a:extLst>
                </p14:cNvPr>
                <p14:cNvContentPartPr/>
                <p14:nvPr/>
              </p14:nvContentPartPr>
              <p14:xfrm>
                <a:off x="9401166" y="5628045"/>
                <a:ext cx="174600" cy="147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7D4EB44-9F89-0AB2-9CFE-22CEE6E6F07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92526" y="5619405"/>
                  <a:ext cx="19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CAE1233-B616-8FAD-B2D5-C84D5AD14FCA}"/>
                    </a:ext>
                  </a:extLst>
                </p14:cNvPr>
                <p14:cNvContentPartPr/>
                <p14:nvPr/>
              </p14:nvContentPartPr>
              <p14:xfrm>
                <a:off x="9408726" y="5713365"/>
                <a:ext cx="222120" cy="219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CAE1233-B616-8FAD-B2D5-C84D5AD14FC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399726" y="5704365"/>
                  <a:ext cx="239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24A166E3-182F-87DD-82AF-E09D6885737D}"/>
              </a:ext>
            </a:extLst>
          </p:cNvPr>
          <p:cNvGrpSpPr/>
          <p:nvPr/>
        </p:nvGrpSpPr>
        <p:grpSpPr>
          <a:xfrm>
            <a:off x="9881046" y="5545965"/>
            <a:ext cx="684000" cy="299880"/>
            <a:chOff x="9881046" y="5545965"/>
            <a:chExt cx="6840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B4ECF79-F7EF-73F6-B438-5B66B5C2734F}"/>
                    </a:ext>
                  </a:extLst>
                </p14:cNvPr>
                <p14:cNvContentPartPr/>
                <p14:nvPr/>
              </p14:nvContentPartPr>
              <p14:xfrm>
                <a:off x="9881046" y="5654325"/>
                <a:ext cx="165600" cy="291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B4ECF79-F7EF-73F6-B438-5B66B5C2734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872046" y="5645325"/>
                  <a:ext cx="183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CB61207-A392-A9A3-9B29-DCDD2EDA3FB4}"/>
                    </a:ext>
                  </a:extLst>
                </p14:cNvPr>
                <p14:cNvContentPartPr/>
                <p14:nvPr/>
              </p14:nvContentPartPr>
              <p14:xfrm>
                <a:off x="10192806" y="5545965"/>
                <a:ext cx="183600" cy="1850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CB61207-A392-A9A3-9B29-DCDD2EDA3FB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184166" y="5537325"/>
                  <a:ext cx="201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5B9EB89-69D6-CF9D-EAB9-EFCC8C2CFFF9}"/>
                    </a:ext>
                  </a:extLst>
                </p14:cNvPr>
                <p14:cNvContentPartPr/>
                <p14:nvPr/>
              </p14:nvContentPartPr>
              <p14:xfrm>
                <a:off x="10421406" y="5754405"/>
                <a:ext cx="143640" cy="91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5B9EB89-69D6-CF9D-EAB9-EFCC8C2CFFF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412766" y="5745405"/>
                  <a:ext cx="161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620ECDF-E54C-6368-06E6-72555E5DE1F1}"/>
              </a:ext>
            </a:extLst>
          </p:cNvPr>
          <p:cNvGrpSpPr/>
          <p:nvPr/>
        </p:nvGrpSpPr>
        <p:grpSpPr>
          <a:xfrm>
            <a:off x="10662966" y="5334645"/>
            <a:ext cx="961560" cy="412920"/>
            <a:chOff x="10662966" y="5334645"/>
            <a:chExt cx="9615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FDD97D2-305D-9E86-EF60-F69D4630CF8D}"/>
                    </a:ext>
                  </a:extLst>
                </p14:cNvPr>
                <p14:cNvContentPartPr/>
                <p14:nvPr/>
              </p14:nvContentPartPr>
              <p14:xfrm>
                <a:off x="10772406" y="5417085"/>
                <a:ext cx="177840" cy="330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FDD97D2-305D-9E86-EF60-F69D4630CF8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63766" y="5408085"/>
                  <a:ext cx="195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085CF01-D2C6-B5FF-6260-92345B8FA7B1}"/>
                    </a:ext>
                  </a:extLst>
                </p14:cNvPr>
                <p14:cNvContentPartPr/>
                <p14:nvPr/>
              </p14:nvContentPartPr>
              <p14:xfrm>
                <a:off x="10662966" y="5334645"/>
                <a:ext cx="267120" cy="244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085CF01-D2C6-B5FF-6260-92345B8FA7B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654326" y="5326005"/>
                  <a:ext cx="284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1E27DCF-524B-6016-58B2-9DFF544C22BB}"/>
                    </a:ext>
                  </a:extLst>
                </p14:cNvPr>
                <p14:cNvContentPartPr/>
                <p14:nvPr/>
              </p14:nvContentPartPr>
              <p14:xfrm>
                <a:off x="11131326" y="5607165"/>
                <a:ext cx="46800" cy="572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1E27DCF-524B-6016-58B2-9DFF544C22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122686" y="5598165"/>
                  <a:ext cx="64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10ED1DA9-609A-CE03-8258-C17F772DEB32}"/>
                    </a:ext>
                  </a:extLst>
                </p14:cNvPr>
                <p14:cNvContentPartPr/>
                <p14:nvPr/>
              </p14:nvContentPartPr>
              <p14:xfrm>
                <a:off x="11320326" y="5529405"/>
                <a:ext cx="304200" cy="1760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10ED1DA9-609A-CE03-8258-C17F772DEB3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311326" y="5520405"/>
                  <a:ext cx="321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E78E063-90F8-5ACD-2E07-7E8636AE2F86}"/>
                    </a:ext>
                  </a:extLst>
                </p14:cNvPr>
                <p14:cNvContentPartPr/>
                <p14:nvPr/>
              </p14:nvContentPartPr>
              <p14:xfrm>
                <a:off x="11297646" y="5403405"/>
                <a:ext cx="243720" cy="6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E78E063-90F8-5ACD-2E07-7E8636AE2F8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289006" y="5394765"/>
                  <a:ext cx="2613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467F33CF-B589-4A52-2A33-B3ACE89A485C}"/>
                  </a:ext>
                </a:extLst>
              </p14:cNvPr>
              <p14:cNvContentPartPr/>
              <p14:nvPr/>
            </p14:nvContentPartPr>
            <p14:xfrm rot="1135923">
              <a:off x="8778092" y="6351750"/>
              <a:ext cx="58148" cy="7107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467F33CF-B589-4A52-2A33-B3ACE89A485C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 rot="1135923">
                <a:off x="8769006" y="6342638"/>
                <a:ext cx="75956" cy="88929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726B3C2B-C429-CAF4-3F6C-F595FADF20B1}"/>
              </a:ext>
            </a:extLst>
          </p:cNvPr>
          <p:cNvGrpSpPr/>
          <p:nvPr/>
        </p:nvGrpSpPr>
        <p:grpSpPr>
          <a:xfrm>
            <a:off x="9003726" y="6175965"/>
            <a:ext cx="214920" cy="297720"/>
            <a:chOff x="9003726" y="6175965"/>
            <a:chExt cx="2149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266EC63-F4E2-22E0-50C6-36C74DB430B4}"/>
                    </a:ext>
                  </a:extLst>
                </p14:cNvPr>
                <p14:cNvContentPartPr/>
                <p14:nvPr/>
              </p14:nvContentPartPr>
              <p14:xfrm>
                <a:off x="9003726" y="6197565"/>
                <a:ext cx="150840" cy="276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266EC63-F4E2-22E0-50C6-36C74DB430B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995086" y="6188925"/>
                  <a:ext cx="168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F5FFA92-EB84-7DA3-C746-44B982AA1EF9}"/>
                    </a:ext>
                  </a:extLst>
                </p14:cNvPr>
                <p14:cNvContentPartPr/>
                <p14:nvPr/>
              </p14:nvContentPartPr>
              <p14:xfrm>
                <a:off x="9021366" y="6294405"/>
                <a:ext cx="189720" cy="248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F5FFA92-EB84-7DA3-C746-44B982AA1EF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012366" y="6285765"/>
                  <a:ext cx="20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E3BEDFD-18B2-E158-C174-FCC07EDB0361}"/>
                    </a:ext>
                  </a:extLst>
                </p14:cNvPr>
                <p14:cNvContentPartPr/>
                <p14:nvPr/>
              </p14:nvContentPartPr>
              <p14:xfrm>
                <a:off x="9016686" y="6175965"/>
                <a:ext cx="201960" cy="410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E3BEDFD-18B2-E158-C174-FCC07EDB036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008046" y="6166965"/>
                  <a:ext cx="219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F1B4A0E9-B583-4EE1-968A-50997CC72562}"/>
              </a:ext>
            </a:extLst>
          </p:cNvPr>
          <p:cNvGrpSpPr/>
          <p:nvPr/>
        </p:nvGrpSpPr>
        <p:grpSpPr>
          <a:xfrm>
            <a:off x="9627606" y="6212685"/>
            <a:ext cx="1277640" cy="233640"/>
            <a:chOff x="9627606" y="6212685"/>
            <a:chExt cx="12776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4C1142F-9F7B-05FA-2AEE-6E1606F19BEF}"/>
                    </a:ext>
                  </a:extLst>
                </p14:cNvPr>
                <p14:cNvContentPartPr/>
                <p14:nvPr/>
              </p14:nvContentPartPr>
              <p14:xfrm>
                <a:off x="9641646" y="6318165"/>
                <a:ext cx="181080" cy="219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4C1142F-9F7B-05FA-2AEE-6E1606F19BE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632646" y="6309165"/>
                  <a:ext cx="198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F193945-31F4-8ED9-4545-32C77E03DEBE}"/>
                    </a:ext>
                  </a:extLst>
                </p14:cNvPr>
                <p14:cNvContentPartPr/>
                <p14:nvPr/>
              </p14:nvContentPartPr>
              <p14:xfrm>
                <a:off x="9627606" y="6373965"/>
                <a:ext cx="243720" cy="446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BF193945-31F4-8ED9-4545-32C77E03DEB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618966" y="6365325"/>
                  <a:ext cx="261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AAC6D9D-5E49-168C-FCA5-52C3315144F3}"/>
                    </a:ext>
                  </a:extLst>
                </p14:cNvPr>
                <p14:cNvContentPartPr/>
                <p14:nvPr/>
              </p14:nvContentPartPr>
              <p14:xfrm>
                <a:off x="10053486" y="6345525"/>
                <a:ext cx="163440" cy="115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AAC6D9D-5E49-168C-FCA5-52C3315144F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044846" y="6336885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E541B8D-67B4-2BE8-AC4F-7F88C53F72BF}"/>
                    </a:ext>
                  </a:extLst>
                </p14:cNvPr>
                <p14:cNvContentPartPr/>
                <p14:nvPr/>
              </p14:nvContentPartPr>
              <p14:xfrm>
                <a:off x="10354086" y="6251925"/>
                <a:ext cx="191520" cy="1944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E541B8D-67B4-2BE8-AC4F-7F88C53F72B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345086" y="6242925"/>
                  <a:ext cx="209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35F473F-03A3-4618-FB44-4B1A6256C66F}"/>
                    </a:ext>
                  </a:extLst>
                </p14:cNvPr>
                <p14:cNvContentPartPr/>
                <p14:nvPr/>
              </p14:nvContentPartPr>
              <p14:xfrm>
                <a:off x="10730646" y="6212685"/>
                <a:ext cx="174600" cy="2124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35F473F-03A3-4618-FB44-4B1A6256C66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21646" y="6204045"/>
                  <a:ext cx="19224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8786B055-BDCF-5BCE-90D3-7DC237A2B818}"/>
                  </a:ext>
                </a:extLst>
              </p14:cNvPr>
              <p14:cNvContentPartPr/>
              <p14:nvPr/>
            </p14:nvContentPartPr>
            <p14:xfrm>
              <a:off x="11148966" y="4810485"/>
              <a:ext cx="360" cy="36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8786B055-BDCF-5BCE-90D3-7DC237A2B818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1140326" y="48014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E5041E9D-C9E7-96CD-A349-B76BADCFAFC7}"/>
                  </a:ext>
                </a:extLst>
              </p14:cNvPr>
              <p14:cNvContentPartPr/>
              <p14:nvPr/>
            </p14:nvContentPartPr>
            <p14:xfrm>
              <a:off x="10507086" y="4938285"/>
              <a:ext cx="182520" cy="936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E5041E9D-C9E7-96CD-A349-B76BADCFAFC7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10498086" y="4929285"/>
                <a:ext cx="2001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6" name="Group 445">
            <a:extLst>
              <a:ext uri="{FF2B5EF4-FFF2-40B4-BE49-F238E27FC236}">
                <a16:creationId xmlns:a16="http://schemas.microsoft.com/office/drawing/2014/main" id="{BEDD9DA2-67B1-4A1B-2569-813273DF5AC0}"/>
              </a:ext>
            </a:extLst>
          </p:cNvPr>
          <p:cNvGrpSpPr/>
          <p:nvPr/>
        </p:nvGrpSpPr>
        <p:grpSpPr>
          <a:xfrm>
            <a:off x="4593366" y="6347685"/>
            <a:ext cx="2770560" cy="441360"/>
            <a:chOff x="4593366" y="6347685"/>
            <a:chExt cx="277056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1F310AF-7DE1-9CBC-0066-6345486DBFD7}"/>
                    </a:ext>
                  </a:extLst>
                </p14:cNvPr>
                <p14:cNvContentPartPr/>
                <p14:nvPr/>
              </p14:nvContentPartPr>
              <p14:xfrm>
                <a:off x="4593366" y="6426165"/>
                <a:ext cx="1635480" cy="3628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1F310AF-7DE1-9CBC-0066-6345486DBFD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84726" y="6417165"/>
                  <a:ext cx="1653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EE09BCA-4AA0-4C97-0F57-D6FE901655C4}"/>
                    </a:ext>
                  </a:extLst>
                </p14:cNvPr>
                <p14:cNvContentPartPr/>
                <p14:nvPr/>
              </p14:nvContentPartPr>
              <p14:xfrm>
                <a:off x="5968926" y="6511485"/>
                <a:ext cx="202320" cy="38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EE09BCA-4AA0-4C97-0F57-D6FE901655C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960286" y="6502845"/>
                  <a:ext cx="219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708924C-44E7-BB4D-561C-817410528532}"/>
                    </a:ext>
                  </a:extLst>
                </p14:cNvPr>
                <p14:cNvContentPartPr/>
                <p14:nvPr/>
              </p14:nvContentPartPr>
              <p14:xfrm>
                <a:off x="5693886" y="6424725"/>
                <a:ext cx="127440" cy="19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708924C-44E7-BB4D-561C-81741052853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685246" y="6415725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C244B8DC-B50F-C550-54D4-38F05A6DD39A}"/>
                    </a:ext>
                  </a:extLst>
                </p14:cNvPr>
                <p14:cNvContentPartPr/>
                <p14:nvPr/>
              </p14:nvContentPartPr>
              <p14:xfrm>
                <a:off x="6431886" y="6546045"/>
                <a:ext cx="135360" cy="1368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C244B8DC-B50F-C550-54D4-38F05A6DD39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22886" y="6537405"/>
                  <a:ext cx="153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9A499A6-14D6-BDE3-CB1E-0852F4043062}"/>
                    </a:ext>
                  </a:extLst>
                </p14:cNvPr>
                <p14:cNvContentPartPr/>
                <p14:nvPr/>
              </p14:nvContentPartPr>
              <p14:xfrm>
                <a:off x="6718446" y="6367485"/>
                <a:ext cx="141120" cy="2775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9A499A6-14D6-BDE3-CB1E-0852F40430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709806" y="6358485"/>
                  <a:ext cx="158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7F2C4C0-B418-B518-B2BF-DB9BAEA6F568}"/>
                    </a:ext>
                  </a:extLst>
                </p14:cNvPr>
                <p14:cNvContentPartPr/>
                <p14:nvPr/>
              </p14:nvContentPartPr>
              <p14:xfrm>
                <a:off x="7001406" y="6413925"/>
                <a:ext cx="103680" cy="2462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7F2C4C0-B418-B518-B2BF-DB9BAEA6F56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992406" y="6405285"/>
                  <a:ext cx="121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B01F053-4143-B893-BD35-AD912843750F}"/>
                    </a:ext>
                  </a:extLst>
                </p14:cNvPr>
                <p14:cNvContentPartPr/>
                <p14:nvPr/>
              </p14:nvContentPartPr>
              <p14:xfrm>
                <a:off x="7144326" y="6347685"/>
                <a:ext cx="219600" cy="4374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B01F053-4143-B893-BD35-AD912843750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35326" y="6339045"/>
                  <a:ext cx="23724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7E10A45D-5CCC-A018-9908-0A27DB153C09}"/>
              </a:ext>
            </a:extLst>
          </p:cNvPr>
          <p:cNvGrpSpPr/>
          <p:nvPr/>
        </p:nvGrpSpPr>
        <p:grpSpPr>
          <a:xfrm>
            <a:off x="10840086" y="4769085"/>
            <a:ext cx="1038960" cy="369000"/>
            <a:chOff x="10840086" y="4769085"/>
            <a:chExt cx="10389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F368FE0-DFCA-CC23-2CA6-9246BF909016}"/>
                    </a:ext>
                  </a:extLst>
                </p14:cNvPr>
                <p14:cNvContentPartPr/>
                <p14:nvPr/>
              </p14:nvContentPartPr>
              <p14:xfrm>
                <a:off x="10840086" y="4858725"/>
                <a:ext cx="133920" cy="1702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F368FE0-DFCA-CC23-2CA6-9246BF90901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831086" y="4849725"/>
                  <a:ext cx="151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25BE767-10D2-A7B7-F159-FF0AB34F1CE7}"/>
                    </a:ext>
                  </a:extLst>
                </p14:cNvPr>
                <p14:cNvContentPartPr/>
                <p14:nvPr/>
              </p14:nvContentPartPr>
              <p14:xfrm>
                <a:off x="11079846" y="4869525"/>
                <a:ext cx="223920" cy="1580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25BE767-10D2-A7B7-F159-FF0AB34F1CE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071206" y="4860885"/>
                  <a:ext cx="241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21B72E0-A017-464B-406B-45913A07A25E}"/>
                    </a:ext>
                  </a:extLst>
                </p14:cNvPr>
                <p14:cNvContentPartPr/>
                <p14:nvPr/>
              </p14:nvContentPartPr>
              <p14:xfrm>
                <a:off x="11101086" y="4780605"/>
                <a:ext cx="145800" cy="284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21B72E0-A017-464B-406B-45913A07A25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092446" y="4771965"/>
                  <a:ext cx="163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2CE497C-C976-26CF-D541-DE1729DC831F}"/>
                    </a:ext>
                  </a:extLst>
                </p14:cNvPr>
                <p14:cNvContentPartPr/>
                <p14:nvPr/>
              </p14:nvContentPartPr>
              <p14:xfrm>
                <a:off x="11393766" y="4891845"/>
                <a:ext cx="141120" cy="1612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2CE497C-C976-26CF-D541-DE1729DC831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384766" y="4882845"/>
                  <a:ext cx="158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E791984F-23C6-A0A8-DD93-45AD62AB642F}"/>
                    </a:ext>
                  </a:extLst>
                </p14:cNvPr>
                <p14:cNvContentPartPr/>
                <p14:nvPr/>
              </p14:nvContentPartPr>
              <p14:xfrm>
                <a:off x="11385486" y="4900485"/>
                <a:ext cx="145800" cy="1522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E791984F-23C6-A0A8-DD93-45AD62AB642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376846" y="4891845"/>
                  <a:ext cx="163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0A8928E-9E2A-D41B-15FC-3BB54D855BB5}"/>
                    </a:ext>
                  </a:extLst>
                </p14:cNvPr>
                <p14:cNvContentPartPr/>
                <p14:nvPr/>
              </p14:nvContentPartPr>
              <p14:xfrm>
                <a:off x="11616246" y="4841805"/>
                <a:ext cx="152640" cy="2282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0A8928E-9E2A-D41B-15FC-3BB54D855BB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607606" y="4833165"/>
                  <a:ext cx="170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25E2865-A4CB-9C88-6146-D99436309922}"/>
                    </a:ext>
                  </a:extLst>
                </p14:cNvPr>
                <p14:cNvContentPartPr/>
                <p14:nvPr/>
              </p14:nvContentPartPr>
              <p14:xfrm>
                <a:off x="11800206" y="5057085"/>
                <a:ext cx="78840" cy="810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25E2865-A4CB-9C88-6146-D9943630992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791206" y="5048085"/>
                  <a:ext cx="96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6E3489A-3E2E-71B5-2EC8-CAE37B7C50F6}"/>
                    </a:ext>
                  </a:extLst>
                </p14:cNvPr>
                <p14:cNvContentPartPr/>
                <p14:nvPr/>
              </p14:nvContentPartPr>
              <p14:xfrm>
                <a:off x="11586726" y="4769085"/>
                <a:ext cx="143280" cy="39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6E3489A-3E2E-71B5-2EC8-CAE37B7C50F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577726" y="4760445"/>
                  <a:ext cx="160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F8AD0D75-FA9B-BEE4-E60D-1AA185E1440A}"/>
              </a:ext>
            </a:extLst>
          </p:cNvPr>
          <p:cNvGrpSpPr/>
          <p:nvPr/>
        </p:nvGrpSpPr>
        <p:grpSpPr>
          <a:xfrm>
            <a:off x="8705646" y="4699605"/>
            <a:ext cx="521280" cy="311400"/>
            <a:chOff x="8705646" y="4699605"/>
            <a:chExt cx="52128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4770D0E-BE70-4D50-72CA-7C66DFEA11FA}"/>
                    </a:ext>
                  </a:extLst>
                </p14:cNvPr>
                <p14:cNvContentPartPr/>
                <p14:nvPr/>
              </p14:nvContentPartPr>
              <p14:xfrm>
                <a:off x="8705646" y="4858725"/>
                <a:ext cx="176400" cy="1522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4770D0E-BE70-4D50-72CA-7C66DFEA11F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696646" y="4849725"/>
                  <a:ext cx="194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DAF9E748-2266-4D80-F130-9D0E9B9EA144}"/>
                    </a:ext>
                  </a:extLst>
                </p14:cNvPr>
                <p14:cNvContentPartPr/>
                <p14:nvPr/>
              </p14:nvContentPartPr>
              <p14:xfrm>
                <a:off x="8970246" y="4817325"/>
                <a:ext cx="256680" cy="1580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DAF9E748-2266-4D80-F130-9D0E9B9EA14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961606" y="4808325"/>
                  <a:ext cx="274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6B1FABF8-7DC8-F3F4-8FB0-9B551F4B7D0B}"/>
                    </a:ext>
                  </a:extLst>
                </p14:cNvPr>
                <p14:cNvContentPartPr/>
                <p14:nvPr/>
              </p14:nvContentPartPr>
              <p14:xfrm>
                <a:off x="8997966" y="4699605"/>
                <a:ext cx="196200" cy="298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6B1FABF8-7DC8-F3F4-8FB0-9B551F4B7D0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989326" y="4690605"/>
                  <a:ext cx="213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72AC373-1E51-2391-FE89-73C62FAB0772}"/>
              </a:ext>
            </a:extLst>
          </p:cNvPr>
          <p:cNvGrpSpPr/>
          <p:nvPr/>
        </p:nvGrpSpPr>
        <p:grpSpPr>
          <a:xfrm>
            <a:off x="9396126" y="4911285"/>
            <a:ext cx="171720" cy="78840"/>
            <a:chOff x="9396126" y="4911285"/>
            <a:chExt cx="17172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483552BB-3B92-671D-398C-22946EC50355}"/>
                    </a:ext>
                  </a:extLst>
                </p14:cNvPr>
                <p14:cNvContentPartPr/>
                <p14:nvPr/>
              </p14:nvContentPartPr>
              <p14:xfrm>
                <a:off x="9396126" y="4911285"/>
                <a:ext cx="137520" cy="162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483552BB-3B92-671D-398C-22946EC5035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387486" y="4902645"/>
                  <a:ext cx="155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F31FAEE2-B0D6-8EF3-4722-510DCBB8BE86}"/>
                    </a:ext>
                  </a:extLst>
                </p14:cNvPr>
                <p14:cNvContentPartPr/>
                <p14:nvPr/>
              </p14:nvContentPartPr>
              <p14:xfrm>
                <a:off x="9411606" y="4972125"/>
                <a:ext cx="156240" cy="180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F31FAEE2-B0D6-8EF3-4722-510DCBB8BE8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402606" y="4963485"/>
                  <a:ext cx="173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5DB03C04-DEBC-E890-2DCA-BFE01491D2EA}"/>
              </a:ext>
            </a:extLst>
          </p:cNvPr>
          <p:cNvGrpSpPr/>
          <p:nvPr/>
        </p:nvGrpSpPr>
        <p:grpSpPr>
          <a:xfrm>
            <a:off x="7863966" y="6037005"/>
            <a:ext cx="825480" cy="541800"/>
            <a:chOff x="7863966" y="6037005"/>
            <a:chExt cx="82548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7437660-7B30-A077-0BF0-B244D15B895F}"/>
                    </a:ext>
                  </a:extLst>
                </p14:cNvPr>
                <p14:cNvContentPartPr/>
                <p14:nvPr/>
              </p14:nvContentPartPr>
              <p14:xfrm>
                <a:off x="8508366" y="6147885"/>
                <a:ext cx="181080" cy="3394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7437660-7B30-A077-0BF0-B244D15B895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499366" y="6138885"/>
                  <a:ext cx="198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4621B1F-54E5-6556-8C04-9E0BA012BC77}"/>
                    </a:ext>
                  </a:extLst>
                </p14:cNvPr>
                <p14:cNvContentPartPr/>
                <p14:nvPr/>
              </p14:nvContentPartPr>
              <p14:xfrm>
                <a:off x="8366886" y="6037005"/>
                <a:ext cx="265320" cy="68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4621B1F-54E5-6556-8C04-9E0BA012BC7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357886" y="6028005"/>
                  <a:ext cx="28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C82751A4-BEE5-7877-91E8-F4064BCE69D7}"/>
                    </a:ext>
                  </a:extLst>
                </p14:cNvPr>
                <p14:cNvContentPartPr/>
                <p14:nvPr/>
              </p14:nvContentPartPr>
              <p14:xfrm>
                <a:off x="7863966" y="6294765"/>
                <a:ext cx="116640" cy="2098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C82751A4-BEE5-7877-91E8-F4064BCE69D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855326" y="6286125"/>
                  <a:ext cx="134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103925BC-0556-B857-1818-F14D0B6D3BFC}"/>
                    </a:ext>
                  </a:extLst>
                </p14:cNvPr>
                <p14:cNvContentPartPr/>
                <p14:nvPr/>
              </p14:nvContentPartPr>
              <p14:xfrm>
                <a:off x="7875486" y="6389805"/>
                <a:ext cx="174960" cy="24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103925BC-0556-B857-1818-F14D0B6D3BF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866846" y="6381165"/>
                  <a:ext cx="192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CFA96639-46B3-445C-B30A-1F8800B87A86}"/>
                    </a:ext>
                  </a:extLst>
                </p14:cNvPr>
                <p14:cNvContentPartPr/>
                <p14:nvPr/>
              </p14:nvContentPartPr>
              <p14:xfrm>
                <a:off x="8079246" y="6484485"/>
                <a:ext cx="80280" cy="943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CFA96639-46B3-445C-B30A-1F8800B87A8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070606" y="6475485"/>
                  <a:ext cx="9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133BF3D8-22A3-23F4-5959-82C31E7C3AB3}"/>
                    </a:ext>
                  </a:extLst>
                </p14:cNvPr>
                <p14:cNvContentPartPr/>
                <p14:nvPr/>
              </p14:nvContentPartPr>
              <p14:xfrm>
                <a:off x="8313966" y="6339765"/>
                <a:ext cx="72720" cy="1094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133BF3D8-22A3-23F4-5959-82C31E7C3AB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305326" y="6331125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E8DEF5A-3C49-9094-468B-2E94937BE850}"/>
                    </a:ext>
                  </a:extLst>
                </p14:cNvPr>
                <p14:cNvContentPartPr/>
                <p14:nvPr/>
              </p14:nvContentPartPr>
              <p14:xfrm>
                <a:off x="8331246" y="6172365"/>
                <a:ext cx="360" cy="3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E8DEF5A-3C49-9094-468B-2E94937BE85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22246" y="616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40B359AC-F9A6-2362-5B38-1DC10D358B62}"/>
                  </a:ext>
                </a:extLst>
              </p14:cNvPr>
              <p14:cNvContentPartPr/>
              <p14:nvPr/>
            </p14:nvContentPartPr>
            <p14:xfrm>
              <a:off x="10647126" y="5590245"/>
              <a:ext cx="84960" cy="1299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40B359AC-F9A6-2362-5B38-1DC10D358B62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638126" y="5581605"/>
                <a:ext cx="1026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86188A0E-F30E-738B-ED29-C6FAB9913400}"/>
                  </a:ext>
                </a:extLst>
              </p14:cNvPr>
              <p14:cNvContentPartPr/>
              <p14:nvPr/>
            </p14:nvContentPartPr>
            <p14:xfrm>
              <a:off x="10643166" y="5463165"/>
              <a:ext cx="11160" cy="3240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86188A0E-F30E-738B-ED29-C6FAB991340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0634526" y="5454525"/>
                <a:ext cx="28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AB6429-2CDA-56B3-A62F-6427F83CD574}"/>
                  </a:ext>
                </a:extLst>
              </p14:cNvPr>
              <p14:cNvContentPartPr/>
              <p14:nvPr/>
            </p14:nvContentPartPr>
            <p14:xfrm>
              <a:off x="3904686" y="846525"/>
              <a:ext cx="153000" cy="26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AB6429-2CDA-56B3-A62F-6427F83CD574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896046" y="837525"/>
                <a:ext cx="1706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ED4C01-1DE6-4DBF-C253-483A1A02EFC8}"/>
                  </a:ext>
                </a:extLst>
              </p14:cNvPr>
              <p14:cNvContentPartPr/>
              <p14:nvPr/>
            </p14:nvContentPartPr>
            <p14:xfrm>
              <a:off x="3857166" y="1307325"/>
              <a:ext cx="136800" cy="22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ED4C01-1DE6-4DBF-C253-483A1A02EFC8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848166" y="1298325"/>
                <a:ext cx="154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D89528-84A3-0B31-3F71-FAD363B44DFF}"/>
                  </a:ext>
                </a:extLst>
              </p14:cNvPr>
              <p14:cNvContentPartPr/>
              <p14:nvPr/>
            </p14:nvContentPartPr>
            <p14:xfrm>
              <a:off x="8177166" y="909525"/>
              <a:ext cx="120600" cy="21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D89528-84A3-0B31-3F71-FAD363B44DFF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8168526" y="900885"/>
                <a:ext cx="13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64CA8D-24FA-2FB9-E74F-1F5B521A5C73}"/>
                  </a:ext>
                </a:extLst>
              </p14:cNvPr>
              <p14:cNvContentPartPr/>
              <p14:nvPr/>
            </p14:nvContentPartPr>
            <p14:xfrm>
              <a:off x="8198046" y="1326765"/>
              <a:ext cx="119160" cy="25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64CA8D-24FA-2FB9-E74F-1F5B521A5C73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8189046" y="1317765"/>
                <a:ext cx="13680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45237B2-3E1C-B38E-B214-15CE2B580E6B}"/>
              </a:ext>
            </a:extLst>
          </p:cNvPr>
          <p:cNvGrpSpPr/>
          <p:nvPr/>
        </p:nvGrpSpPr>
        <p:grpSpPr>
          <a:xfrm>
            <a:off x="3227166" y="41205"/>
            <a:ext cx="1222560" cy="386640"/>
            <a:chOff x="3227166" y="41205"/>
            <a:chExt cx="12225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2A9EE3-7DA8-DF12-D832-1745751A1D38}"/>
                    </a:ext>
                  </a:extLst>
                </p14:cNvPr>
                <p14:cNvContentPartPr/>
                <p14:nvPr/>
              </p14:nvContentPartPr>
              <p14:xfrm>
                <a:off x="3227166" y="41205"/>
                <a:ext cx="1222560" cy="38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2A9EE3-7DA8-DF12-D832-1745751A1D3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218526" y="32565"/>
                  <a:ext cx="12402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6B1927-B6BB-D239-B6D1-24A6D99D49CB}"/>
                    </a:ext>
                  </a:extLst>
                </p14:cNvPr>
                <p14:cNvContentPartPr/>
                <p14:nvPr/>
              </p14:nvContentPartPr>
              <p14:xfrm>
                <a:off x="4182246" y="13408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6B1927-B6BB-D239-B6D1-24A6D99D49C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173246" y="12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1CA97C-41FF-E9A7-2378-0D8D77F199EE}"/>
                    </a:ext>
                  </a:extLst>
                </p14:cNvPr>
                <p14:cNvContentPartPr/>
                <p14:nvPr/>
              </p14:nvContentPartPr>
              <p14:xfrm>
                <a:off x="3933846" y="127605"/>
                <a:ext cx="284760" cy="3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1CA97C-41FF-E9A7-2378-0D8D77F199E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925206" y="118605"/>
                  <a:ext cx="302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F94912-6A9B-F087-CC7C-D438F27D12BD}"/>
              </a:ext>
            </a:extLst>
          </p:cNvPr>
          <p:cNvGrpSpPr/>
          <p:nvPr/>
        </p:nvGrpSpPr>
        <p:grpSpPr>
          <a:xfrm>
            <a:off x="4585446" y="52005"/>
            <a:ext cx="1406520" cy="257760"/>
            <a:chOff x="4585446" y="52005"/>
            <a:chExt cx="14065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660227-B7AE-CB11-DE93-598D1B39F6CD}"/>
                    </a:ext>
                  </a:extLst>
                </p14:cNvPr>
                <p14:cNvContentPartPr/>
                <p14:nvPr/>
              </p14:nvContentPartPr>
              <p14:xfrm>
                <a:off x="4585446" y="52005"/>
                <a:ext cx="663480" cy="25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660227-B7AE-CB11-DE93-598D1B39F6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576806" y="43005"/>
                  <a:ext cx="681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29A27C-BF17-7C5F-9267-46DDCD02465D}"/>
                    </a:ext>
                  </a:extLst>
                </p14:cNvPr>
                <p14:cNvContentPartPr/>
                <p14:nvPr/>
              </p14:nvContentPartPr>
              <p14:xfrm>
                <a:off x="5031486" y="94125"/>
                <a:ext cx="11880" cy="3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29A27C-BF17-7C5F-9267-46DDCD02465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022846" y="85125"/>
                  <a:ext cx="29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642772-6625-618A-1504-60C56433F316}"/>
                    </a:ext>
                  </a:extLst>
                </p14:cNvPr>
                <p14:cNvContentPartPr/>
                <p14:nvPr/>
              </p14:nvContentPartPr>
              <p14:xfrm>
                <a:off x="5351526" y="70005"/>
                <a:ext cx="640440" cy="19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642772-6625-618A-1504-60C56433F31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342886" y="61005"/>
                  <a:ext cx="658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16F05F-0069-6C4D-6E7F-550B02512108}"/>
                    </a:ext>
                  </a:extLst>
                </p14:cNvPr>
                <p14:cNvContentPartPr/>
                <p14:nvPr/>
              </p14:nvContentPartPr>
              <p14:xfrm>
                <a:off x="5365566" y="134085"/>
                <a:ext cx="226080" cy="46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16F05F-0069-6C4D-6E7F-550B0251210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356566" y="125085"/>
                  <a:ext cx="24372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52306478-1023-4303-DE57-FA7433D1D29C}"/>
                  </a:ext>
                </a:extLst>
              </p14:cNvPr>
              <p14:cNvContentPartPr/>
              <p14:nvPr/>
            </p14:nvContentPartPr>
            <p14:xfrm>
              <a:off x="3216006" y="418485"/>
              <a:ext cx="292680" cy="22680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52306478-1023-4303-DE57-FA7433D1D29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3207006" y="409485"/>
                <a:ext cx="31032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oup 487">
            <a:extLst>
              <a:ext uri="{FF2B5EF4-FFF2-40B4-BE49-F238E27FC236}">
                <a16:creationId xmlns:a16="http://schemas.microsoft.com/office/drawing/2014/main" id="{96EAA10D-F403-4985-9591-B1490B095439}"/>
              </a:ext>
            </a:extLst>
          </p:cNvPr>
          <p:cNvGrpSpPr/>
          <p:nvPr/>
        </p:nvGrpSpPr>
        <p:grpSpPr>
          <a:xfrm>
            <a:off x="3617046" y="397245"/>
            <a:ext cx="1042920" cy="241920"/>
            <a:chOff x="3617046" y="397245"/>
            <a:chExt cx="10429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7FF05788-E499-18DD-754F-FF2E7DD8B232}"/>
                    </a:ext>
                  </a:extLst>
                </p14:cNvPr>
                <p14:cNvContentPartPr/>
                <p14:nvPr/>
              </p14:nvContentPartPr>
              <p14:xfrm>
                <a:off x="3617046" y="397245"/>
                <a:ext cx="1042920" cy="2419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7FF05788-E499-18DD-754F-FF2E7DD8B23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608046" y="388605"/>
                  <a:ext cx="1060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9151619F-FBD0-2219-AF12-EEEAEA4C3A84}"/>
                    </a:ext>
                  </a:extLst>
                </p14:cNvPr>
                <p14:cNvContentPartPr/>
                <p14:nvPr/>
              </p14:nvContentPartPr>
              <p14:xfrm>
                <a:off x="4019526" y="475365"/>
                <a:ext cx="282240" cy="82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9151619F-FBD0-2219-AF12-EEEAEA4C3A8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010886" y="466725"/>
                  <a:ext cx="299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CE8E414E-D465-06B3-EA6A-B1C2BC08B2C0}"/>
              </a:ext>
            </a:extLst>
          </p:cNvPr>
          <p:cNvGrpSpPr/>
          <p:nvPr/>
        </p:nvGrpSpPr>
        <p:grpSpPr>
          <a:xfrm>
            <a:off x="4824126" y="480765"/>
            <a:ext cx="924480" cy="149400"/>
            <a:chOff x="4824126" y="480765"/>
            <a:chExt cx="9244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3D4F7464-65BC-1AF0-9B65-16ECE5BD9801}"/>
                    </a:ext>
                  </a:extLst>
                </p14:cNvPr>
                <p14:cNvContentPartPr/>
                <p14:nvPr/>
              </p14:nvContentPartPr>
              <p14:xfrm>
                <a:off x="4824126" y="480765"/>
                <a:ext cx="608400" cy="1382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3D4F7464-65BC-1AF0-9B65-16ECE5BD980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815486" y="471765"/>
                  <a:ext cx="62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C703B619-5F8B-FB43-7F6D-F430C01680AC}"/>
                    </a:ext>
                  </a:extLst>
                </p14:cNvPr>
                <p14:cNvContentPartPr/>
                <p14:nvPr/>
              </p14:nvContentPartPr>
              <p14:xfrm>
                <a:off x="5567166" y="552045"/>
                <a:ext cx="181440" cy="781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C703B619-5F8B-FB43-7F6D-F430C01680A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558166" y="543045"/>
                  <a:ext cx="1990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64F82F47-35A6-F201-6E92-8AFA25216098}"/>
              </a:ext>
            </a:extLst>
          </p:cNvPr>
          <p:cNvGrpSpPr/>
          <p:nvPr/>
        </p:nvGrpSpPr>
        <p:grpSpPr>
          <a:xfrm>
            <a:off x="5891526" y="79005"/>
            <a:ext cx="1527480" cy="654840"/>
            <a:chOff x="5891526" y="79005"/>
            <a:chExt cx="152748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602DBF-BD3D-50BF-DB9C-4A1227697651}"/>
                    </a:ext>
                  </a:extLst>
                </p14:cNvPr>
                <p14:cNvContentPartPr/>
                <p14:nvPr/>
              </p14:nvContentPartPr>
              <p14:xfrm>
                <a:off x="6162606" y="175485"/>
                <a:ext cx="192600" cy="8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602DBF-BD3D-50BF-DB9C-4A122769765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153966" y="166485"/>
                  <a:ext cx="210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B17B12-3C80-CEE9-EDC5-7EF003EEF164}"/>
                    </a:ext>
                  </a:extLst>
                </p14:cNvPr>
                <p14:cNvContentPartPr/>
                <p14:nvPr/>
              </p14:nvContentPartPr>
              <p14:xfrm>
                <a:off x="6246126" y="110685"/>
                <a:ext cx="81000" cy="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B17B12-3C80-CEE9-EDC5-7EF003EEF16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237486" y="102045"/>
                  <a:ext cx="98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643F0B-E960-DA31-2746-FD78C5A54A89}"/>
                    </a:ext>
                  </a:extLst>
                </p14:cNvPr>
                <p14:cNvContentPartPr/>
                <p14:nvPr/>
              </p14:nvContentPartPr>
              <p14:xfrm>
                <a:off x="6462486" y="221205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643F0B-E960-DA31-2746-FD78C5A54A8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453486" y="212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BD2BAD-CAEA-9A8D-9E2D-92E1607DBEA1}"/>
                    </a:ext>
                  </a:extLst>
                </p14:cNvPr>
                <p14:cNvContentPartPr/>
                <p14:nvPr/>
              </p14:nvContentPartPr>
              <p14:xfrm>
                <a:off x="6428286" y="24856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0BD2BAD-CAEA-9A8D-9E2D-92E1607DBEA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419286" y="23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9D040647-94F5-7BE9-F70E-73FECF0E46A1}"/>
                    </a:ext>
                  </a:extLst>
                </p14:cNvPr>
                <p14:cNvContentPartPr/>
                <p14:nvPr/>
              </p14:nvContentPartPr>
              <p14:xfrm>
                <a:off x="6464646" y="157845"/>
                <a:ext cx="119160" cy="1339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9D040647-94F5-7BE9-F70E-73FECF0E46A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455646" y="149205"/>
                  <a:ext cx="136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BACC3C15-EA06-FB86-0990-0E6E56DA11ED}"/>
                    </a:ext>
                  </a:extLst>
                </p14:cNvPr>
                <p14:cNvContentPartPr/>
                <p14:nvPr/>
              </p14:nvContentPartPr>
              <p14:xfrm>
                <a:off x="6392646" y="239205"/>
                <a:ext cx="32400" cy="284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BACC3C15-EA06-FB86-0990-0E6E56DA11E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384006" y="230205"/>
                  <a:ext cx="5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2B8DA139-A2A0-5306-26F2-2C8C2AD55E38}"/>
                    </a:ext>
                  </a:extLst>
                </p14:cNvPr>
                <p14:cNvContentPartPr/>
                <p14:nvPr/>
              </p14:nvContentPartPr>
              <p14:xfrm>
                <a:off x="6146406" y="79005"/>
                <a:ext cx="78840" cy="2804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2B8DA139-A2A0-5306-26F2-2C8C2AD55E3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137406" y="70005"/>
                  <a:ext cx="96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CBD94104-1A60-AC2A-C54B-F89811CF087A}"/>
                    </a:ext>
                  </a:extLst>
                </p14:cNvPr>
                <p14:cNvContentPartPr/>
                <p14:nvPr/>
              </p14:nvContentPartPr>
              <p14:xfrm>
                <a:off x="6539886" y="89805"/>
                <a:ext cx="84960" cy="26568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CBD94104-1A60-AC2A-C54B-F89811CF087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531246" y="80805"/>
                  <a:ext cx="102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3C1ECC62-8435-547B-B461-16FF61494811}"/>
                    </a:ext>
                  </a:extLst>
                </p14:cNvPr>
                <p14:cNvContentPartPr/>
                <p14:nvPr/>
              </p14:nvContentPartPr>
              <p14:xfrm>
                <a:off x="6687846" y="157485"/>
                <a:ext cx="130320" cy="1058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3C1ECC62-8435-547B-B461-16FF6149481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679206" y="148485"/>
                  <a:ext cx="147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1D090E05-B6F3-7EB2-7169-AD0A9E3A971C}"/>
                    </a:ext>
                  </a:extLst>
                </p14:cNvPr>
                <p14:cNvContentPartPr/>
                <p14:nvPr/>
              </p14:nvContentPartPr>
              <p14:xfrm>
                <a:off x="6696846" y="112845"/>
                <a:ext cx="120240" cy="219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1D090E05-B6F3-7EB2-7169-AD0A9E3A971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687846" y="104205"/>
                  <a:ext cx="13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FB47F154-E87E-573C-0317-1583ED557621}"/>
                    </a:ext>
                  </a:extLst>
                </p14:cNvPr>
                <p14:cNvContentPartPr/>
                <p14:nvPr/>
              </p14:nvContentPartPr>
              <p14:xfrm>
                <a:off x="6791526" y="340005"/>
                <a:ext cx="43560" cy="856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FB47F154-E87E-573C-0317-1583ED55762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782526" y="331365"/>
                  <a:ext cx="61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8DF1B3DF-4FD1-2F1C-A341-BEBFE3472BC9}"/>
                    </a:ext>
                  </a:extLst>
                </p14:cNvPr>
                <p14:cNvContentPartPr/>
                <p14:nvPr/>
              </p14:nvContentPartPr>
              <p14:xfrm>
                <a:off x="7029846" y="170445"/>
                <a:ext cx="128160" cy="1569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8DF1B3DF-4FD1-2F1C-A341-BEBFE3472BC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20846" y="161445"/>
                  <a:ext cx="145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667240BD-870B-9702-28A0-88A65F38A37B}"/>
                    </a:ext>
                  </a:extLst>
                </p14:cNvPr>
                <p14:cNvContentPartPr/>
                <p14:nvPr/>
              </p14:nvContentPartPr>
              <p14:xfrm>
                <a:off x="7206246" y="202125"/>
                <a:ext cx="98640" cy="2012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667240BD-870B-9702-28A0-88A65F38A37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197246" y="193125"/>
                  <a:ext cx="116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2FA720A9-07AF-5A9B-9A28-BA2D4C8A3A6B}"/>
                    </a:ext>
                  </a:extLst>
                </p14:cNvPr>
                <p14:cNvContentPartPr/>
                <p14:nvPr/>
              </p14:nvContentPartPr>
              <p14:xfrm>
                <a:off x="6994926" y="104925"/>
                <a:ext cx="207360" cy="280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2FA720A9-07AF-5A9B-9A28-BA2D4C8A3A6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985926" y="95925"/>
                  <a:ext cx="22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AFB8B589-714C-AC73-FD9C-D202DBC6F295}"/>
                    </a:ext>
                  </a:extLst>
                </p14:cNvPr>
                <p14:cNvContentPartPr/>
                <p14:nvPr/>
              </p14:nvContentPartPr>
              <p14:xfrm>
                <a:off x="6767406" y="331725"/>
                <a:ext cx="74880" cy="13428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AFB8B589-714C-AC73-FD9C-D202DBC6F2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758766" y="323085"/>
                  <a:ext cx="9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A2050C8C-E7BD-EF98-16CD-BFC70D0CB061}"/>
                    </a:ext>
                  </a:extLst>
                </p14:cNvPr>
                <p14:cNvContentPartPr/>
                <p14:nvPr/>
              </p14:nvContentPartPr>
              <p14:xfrm>
                <a:off x="5891526" y="485445"/>
                <a:ext cx="635040" cy="24840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A2050C8C-E7BD-EF98-16CD-BFC70D0CB06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882526" y="476445"/>
                  <a:ext cx="652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4B1013B2-1E64-A8AA-64D8-54934EF8EAD5}"/>
                    </a:ext>
                  </a:extLst>
                </p14:cNvPr>
                <p14:cNvContentPartPr/>
                <p14:nvPr/>
              </p14:nvContentPartPr>
              <p14:xfrm>
                <a:off x="6110406" y="438645"/>
                <a:ext cx="360" cy="3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4B1013B2-1E64-A8AA-64D8-54934EF8EAD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101766" y="43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6A1919C7-487D-B7EF-BEB8-BB4B01962F11}"/>
                    </a:ext>
                  </a:extLst>
                </p14:cNvPr>
                <p14:cNvContentPartPr/>
                <p14:nvPr/>
              </p14:nvContentPartPr>
              <p14:xfrm>
                <a:off x="6627006" y="466005"/>
                <a:ext cx="792000" cy="2415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6A1919C7-487D-B7EF-BEB8-BB4B01962F1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618366" y="457365"/>
                  <a:ext cx="80964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EBA403-BA19-364D-6445-33661FEE3AA7}"/>
                  </a:ext>
                </a:extLst>
              </p14:cNvPr>
              <p14:cNvContentPartPr/>
              <p14:nvPr/>
            </p14:nvContentPartPr>
            <p14:xfrm>
              <a:off x="8947577" y="6071589"/>
              <a:ext cx="205920" cy="3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EBA403-BA19-364D-6445-33661FEE3AA7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8938577" y="6062589"/>
                <a:ext cx="223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E459AD7-0D26-442A-C863-66B9F96349F7}"/>
                  </a:ext>
                </a:extLst>
              </p14:cNvPr>
              <p14:cNvContentPartPr/>
              <p14:nvPr/>
            </p14:nvContentPartPr>
            <p14:xfrm>
              <a:off x="10071137" y="4699269"/>
              <a:ext cx="231120" cy="32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E459AD7-0D26-442A-C863-66B9F96349F7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062497" y="4690269"/>
                <a:ext cx="2487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95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45A273F-1820-A48E-B0C2-C867E58D4EEB}"/>
              </a:ext>
            </a:extLst>
          </p:cNvPr>
          <p:cNvGrpSpPr/>
          <p:nvPr/>
        </p:nvGrpSpPr>
        <p:grpSpPr>
          <a:xfrm>
            <a:off x="506090" y="375794"/>
            <a:ext cx="2815949" cy="1233089"/>
            <a:chOff x="7885206" y="4738485"/>
            <a:chExt cx="3993840" cy="174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B07D60-40B9-D59D-FB93-317ADAB29D90}"/>
                    </a:ext>
                  </a:extLst>
                </p14:cNvPr>
                <p14:cNvContentPartPr/>
                <p14:nvPr/>
              </p14:nvContentPartPr>
              <p14:xfrm>
                <a:off x="8263206" y="4738485"/>
                <a:ext cx="35280" cy="5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B07D60-40B9-D59D-FB93-317ADAB29D9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50423" y="4726703"/>
                  <a:ext cx="60334" cy="29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E4A0EF-B686-3976-FF4E-CA7574A34720}"/>
                    </a:ext>
                  </a:extLst>
                </p14:cNvPr>
                <p14:cNvContentPartPr/>
                <p14:nvPr/>
              </p14:nvContentPartPr>
              <p14:xfrm>
                <a:off x="7885206" y="4952685"/>
                <a:ext cx="199440" cy="1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E4A0EF-B686-3976-FF4E-CA7574A347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2454" y="4939979"/>
                  <a:ext cx="224434" cy="42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00A049-58E5-B569-15DD-1C9077B8F919}"/>
                    </a:ext>
                  </a:extLst>
                </p14:cNvPr>
                <p14:cNvContentPartPr/>
                <p14:nvPr/>
              </p14:nvContentPartPr>
              <p14:xfrm>
                <a:off x="8236206" y="4893285"/>
                <a:ext cx="48600" cy="11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00A049-58E5-B569-15DD-1C9077B8F9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23550" y="4880535"/>
                  <a:ext cx="73406" cy="135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80D9D5-A61E-5288-9CF4-5B7807E42460}"/>
                    </a:ext>
                  </a:extLst>
                </p14:cNvPr>
                <p14:cNvContentPartPr/>
                <p14:nvPr/>
              </p14:nvContentPartPr>
              <p14:xfrm>
                <a:off x="8390646" y="4845405"/>
                <a:ext cx="258840" cy="173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80D9D5-A61E-5288-9CF4-5B7807E424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7883" y="4833157"/>
                  <a:ext cx="283856" cy="198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E879B0-56D4-CEF8-ED84-BA171C672693}"/>
                    </a:ext>
                  </a:extLst>
                </p14:cNvPr>
                <p14:cNvContentPartPr/>
                <p14:nvPr/>
              </p14:nvContentPartPr>
              <p14:xfrm>
                <a:off x="9294606" y="4887525"/>
                <a:ext cx="165240" cy="2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E879B0-56D4-CEF8-ED84-BA171C6726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82366" y="4874801"/>
                  <a:ext cx="190230" cy="54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6D9D1C-05AB-A03E-0877-2B2E8797299A}"/>
                    </a:ext>
                  </a:extLst>
                </p14:cNvPr>
                <p14:cNvContentPartPr/>
                <p14:nvPr/>
              </p14:nvContentPartPr>
              <p14:xfrm>
                <a:off x="9286686" y="4967805"/>
                <a:ext cx="214920" cy="3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6D9D1C-05AB-A03E-0877-2B2E879729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3924" y="4955683"/>
                  <a:ext cx="239934" cy="58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660317-14ED-CAF7-7281-753828B3E0A7}"/>
                    </a:ext>
                  </a:extLst>
                </p14:cNvPr>
                <p14:cNvContentPartPr/>
                <p14:nvPr/>
              </p14:nvContentPartPr>
              <p14:xfrm>
                <a:off x="9676926" y="4938285"/>
                <a:ext cx="11628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660317-14ED-CAF7-7281-753828B3E0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64686" y="4925603"/>
                  <a:ext cx="141270" cy="3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6141BD-3510-D520-4DFC-1EC08A15EAA5}"/>
                    </a:ext>
                  </a:extLst>
                </p14:cNvPr>
                <p14:cNvContentPartPr/>
                <p14:nvPr/>
              </p14:nvContentPartPr>
              <p14:xfrm>
                <a:off x="9882486" y="4901925"/>
                <a:ext cx="145440" cy="152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6141BD-3510-D520-4DFC-1EC08A15EA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69728" y="4889193"/>
                  <a:ext cx="170445" cy="177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489FDB-3126-3C4A-437E-A8E0EFAD1F6F}"/>
                    </a:ext>
                  </a:extLst>
                </p14:cNvPr>
                <p14:cNvContentPartPr/>
                <p14:nvPr/>
              </p14:nvContentPartPr>
              <p14:xfrm>
                <a:off x="10119006" y="4803645"/>
                <a:ext cx="145800" cy="25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489FDB-3126-3C4A-437E-A8E0EFAD1F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06261" y="4791391"/>
                  <a:ext cx="170780" cy="281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39E459-CE2C-C58B-CB48-F6BB4D740790}"/>
                    </a:ext>
                  </a:extLst>
                </p14:cNvPr>
                <p14:cNvContentPartPr/>
                <p14:nvPr/>
              </p14:nvContentPartPr>
              <p14:xfrm>
                <a:off x="10152126" y="4944405"/>
                <a:ext cx="158760" cy="2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39E459-CE2C-C58B-CB48-F6BB4D7407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39874" y="4931738"/>
                  <a:ext cx="183774" cy="52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9DF9CE-0004-CA42-EB38-A2CA9F1D058B}"/>
                    </a:ext>
                  </a:extLst>
                </p14:cNvPr>
                <p14:cNvContentPartPr/>
                <p14:nvPr/>
              </p14:nvContentPartPr>
              <p14:xfrm>
                <a:off x="10116846" y="4811565"/>
                <a:ext cx="192240" cy="3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9DF9CE-0004-CA42-EB38-A2CA9F1D05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04098" y="4798804"/>
                  <a:ext cx="217226" cy="59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549B6C-4743-F15B-0E09-0A158F47D381}"/>
                    </a:ext>
                  </a:extLst>
                </p14:cNvPr>
                <p14:cNvContentPartPr/>
                <p14:nvPr/>
              </p14:nvContentPartPr>
              <p14:xfrm>
                <a:off x="8233326" y="5483685"/>
                <a:ext cx="35280" cy="1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549B6C-4743-F15B-0E09-0A158F47D3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20543" y="5471149"/>
                  <a:ext cx="60334" cy="3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BABA65-CBF5-AEEE-9DD2-126334029D1D}"/>
                    </a:ext>
                  </a:extLst>
                </p14:cNvPr>
                <p14:cNvContentPartPr/>
                <p14:nvPr/>
              </p14:nvContentPartPr>
              <p14:xfrm>
                <a:off x="7913286" y="5655765"/>
                <a:ext cx="17820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BABA65-CBF5-AEEE-9DD2-126334029D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00521" y="5643073"/>
                  <a:ext cx="203219" cy="44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62B40C-6620-569A-992C-228822303978}"/>
                    </a:ext>
                  </a:extLst>
                </p14:cNvPr>
                <p14:cNvContentPartPr/>
                <p14:nvPr/>
              </p14:nvContentPartPr>
              <p14:xfrm>
                <a:off x="8231886" y="5612925"/>
                <a:ext cx="57600" cy="11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62B40C-6620-569A-992C-2288223039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19143" y="5600146"/>
                  <a:ext cx="82577" cy="143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C737C4-7D85-6179-98BD-61319933B59F}"/>
                    </a:ext>
                  </a:extLst>
                </p14:cNvPr>
                <p14:cNvContentPartPr/>
                <p14:nvPr/>
              </p14:nvContentPartPr>
              <p14:xfrm>
                <a:off x="8403246" y="5605005"/>
                <a:ext cx="208440" cy="13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C737C4-7D85-6179-98BD-61319933B5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90505" y="5592280"/>
                  <a:ext cx="233412" cy="163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C39B14-A905-2671-A34C-8159380A3F7F}"/>
                    </a:ext>
                  </a:extLst>
                </p14:cNvPr>
                <p14:cNvContentPartPr/>
                <p14:nvPr/>
              </p14:nvContentPartPr>
              <p14:xfrm>
                <a:off x="8782686" y="5589885"/>
                <a:ext cx="168120" cy="14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C39B14-A905-2671-A34C-8159380A3F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69950" y="5577156"/>
                  <a:ext cx="193083" cy="173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C3D24B-04B8-0CC6-25C0-1F329F3B10A0}"/>
                    </a:ext>
                  </a:extLst>
                </p14:cNvPr>
                <p14:cNvContentPartPr/>
                <p14:nvPr/>
              </p14:nvContentPartPr>
              <p14:xfrm>
                <a:off x="9401166" y="5628045"/>
                <a:ext cx="174600" cy="1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C3D24B-04B8-0CC6-25C0-1F329F3B10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88913" y="5615321"/>
                  <a:ext cx="199616" cy="39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E07FB6-1C81-FF4E-F83B-355807F587C6}"/>
                    </a:ext>
                  </a:extLst>
                </p14:cNvPr>
                <p14:cNvContentPartPr/>
                <p14:nvPr/>
              </p14:nvContentPartPr>
              <p14:xfrm>
                <a:off x="9408726" y="5713365"/>
                <a:ext cx="22212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E07FB6-1C81-FF4E-F83B-355807F587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5960" y="5700598"/>
                  <a:ext cx="247140" cy="4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EF94A4-E94D-BA2D-8022-2B5E65C539BE}"/>
                    </a:ext>
                  </a:extLst>
                </p14:cNvPr>
                <p14:cNvContentPartPr/>
                <p14:nvPr/>
              </p14:nvContentPartPr>
              <p14:xfrm>
                <a:off x="9881046" y="5654325"/>
                <a:ext cx="16560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EF94A4-E94D-BA2D-8022-2B5E65C539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8268" y="5641536"/>
                  <a:ext cx="190644" cy="54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07AF54-4386-154C-CE3A-AF7B548345C6}"/>
                    </a:ext>
                  </a:extLst>
                </p14:cNvPr>
                <p14:cNvContentPartPr/>
                <p14:nvPr/>
              </p14:nvContentPartPr>
              <p14:xfrm>
                <a:off x="10192806" y="5545965"/>
                <a:ext cx="183600" cy="18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07AF54-4386-154C-CE3A-AF7B548345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0566" y="5533731"/>
                  <a:ext cx="208590" cy="210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87E793-D8A7-A37D-04B4-E9ED41786689}"/>
                    </a:ext>
                  </a:extLst>
                </p14:cNvPr>
                <p14:cNvContentPartPr/>
                <p14:nvPr/>
              </p14:nvContentPartPr>
              <p14:xfrm>
                <a:off x="10421406" y="5754405"/>
                <a:ext cx="143640" cy="9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87E793-D8A7-A37D-04B4-E9ED417866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08627" y="5741705"/>
                  <a:ext cx="168688" cy="116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258E78-8195-378E-A369-6D1868F48D22}"/>
                    </a:ext>
                  </a:extLst>
                </p14:cNvPr>
                <p14:cNvContentPartPr/>
                <p14:nvPr/>
              </p14:nvContentPartPr>
              <p14:xfrm>
                <a:off x="10772406" y="5417085"/>
                <a:ext cx="177840" cy="33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258E78-8195-378E-A369-6D1868F48D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0141" y="5404315"/>
                  <a:ext cx="202881" cy="355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3AADAD-4E67-3607-34B5-A48C665CB3BE}"/>
                    </a:ext>
                  </a:extLst>
                </p14:cNvPr>
                <p14:cNvContentPartPr/>
                <p14:nvPr/>
              </p14:nvContentPartPr>
              <p14:xfrm>
                <a:off x="10662966" y="5334645"/>
                <a:ext cx="26712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3AADAD-4E67-3607-34B5-A48C665CB3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50197" y="5322405"/>
                  <a:ext cx="292147" cy="49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EF93A1-1FA6-5A98-4F5E-CF4B01441A1D}"/>
                    </a:ext>
                  </a:extLst>
                </p14:cNvPr>
                <p14:cNvContentPartPr/>
                <p14:nvPr/>
              </p14:nvContentPartPr>
              <p14:xfrm>
                <a:off x="11131326" y="5607165"/>
                <a:ext cx="46800" cy="57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EF93A1-1FA6-5A98-4F5E-CF4B01441A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19117" y="5594388"/>
                  <a:ext cx="71726" cy="82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20C641-D270-E4DE-23B0-1AAA5359AB9B}"/>
                    </a:ext>
                  </a:extLst>
                </p14:cNvPr>
                <p14:cNvContentPartPr/>
                <p14:nvPr/>
              </p14:nvContentPartPr>
              <p14:xfrm>
                <a:off x="11320326" y="5529405"/>
                <a:ext cx="304200" cy="176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20C641-D270-E4DE-23B0-1AAA5359AB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07566" y="5516648"/>
                  <a:ext cx="329210" cy="201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D6336B-1020-A7DE-74F2-98805E1BA2E7}"/>
                    </a:ext>
                  </a:extLst>
                </p14:cNvPr>
                <p14:cNvContentPartPr/>
                <p14:nvPr/>
              </p14:nvContentPartPr>
              <p14:xfrm>
                <a:off x="11297646" y="5403405"/>
                <a:ext cx="24372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D6336B-1020-A7DE-74F2-98805E1BA2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85383" y="5391442"/>
                  <a:ext cx="268756" cy="30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C678BD5-3AC4-01DB-B8AA-714FE9AB72E3}"/>
                    </a:ext>
                  </a:extLst>
                </p14:cNvPr>
                <p14:cNvContentPartPr/>
                <p14:nvPr/>
              </p14:nvContentPartPr>
              <p14:xfrm>
                <a:off x="8508366" y="6147885"/>
                <a:ext cx="181080" cy="33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C678BD5-3AC4-01DB-B8AA-714FE9AB72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95614" y="6135142"/>
                  <a:ext cx="206074" cy="36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CFCC0D-FF75-720C-E154-9A2281E3D6EE}"/>
                    </a:ext>
                  </a:extLst>
                </p14:cNvPr>
                <p14:cNvContentPartPr/>
                <p14:nvPr/>
              </p14:nvContentPartPr>
              <p14:xfrm>
                <a:off x="8366886" y="6037005"/>
                <a:ext cx="265320" cy="6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CFCC0D-FF75-720C-E154-9A2281E3D6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54130" y="6024216"/>
                  <a:ext cx="290321" cy="9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94E0C7-43F8-DF46-08B9-813D2E61B647}"/>
                    </a:ext>
                  </a:extLst>
                </p14:cNvPr>
                <p14:cNvContentPartPr/>
                <p14:nvPr/>
              </p14:nvContentPartPr>
              <p14:xfrm rot="1135923">
                <a:off x="8778092" y="6351750"/>
                <a:ext cx="58148" cy="7107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94E0C7-43F8-DF46-08B9-813D2E61B6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 rot="1135923">
                  <a:off x="8765227" y="6338875"/>
                  <a:ext cx="83363" cy="96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5D29F7-A998-85CB-FA53-D0D96044756F}"/>
                    </a:ext>
                  </a:extLst>
                </p14:cNvPr>
                <p14:cNvContentPartPr/>
                <p14:nvPr/>
              </p14:nvContentPartPr>
              <p14:xfrm>
                <a:off x="9003726" y="6197565"/>
                <a:ext cx="150840" cy="27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5D29F7-A998-85CB-FA53-D0D9604475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91496" y="6184805"/>
                  <a:ext cx="175810" cy="301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A1C668-5579-0A1E-77AA-EA75E17DD577}"/>
                    </a:ext>
                  </a:extLst>
                </p14:cNvPr>
                <p14:cNvContentPartPr/>
                <p14:nvPr/>
              </p14:nvContentPartPr>
              <p14:xfrm>
                <a:off x="9021366" y="6294405"/>
                <a:ext cx="189720" cy="24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A1C668-5579-0A1E-77AA-EA75E17DD5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08616" y="6281732"/>
                  <a:ext cx="21471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67974E-1316-3A76-7ACA-63410B93502E}"/>
                    </a:ext>
                  </a:extLst>
                </p14:cNvPr>
                <p14:cNvContentPartPr/>
                <p14:nvPr/>
              </p14:nvContentPartPr>
              <p14:xfrm>
                <a:off x="9016686" y="6175965"/>
                <a:ext cx="201960" cy="4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67974E-1316-3A76-7ACA-63410B9350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04446" y="6163140"/>
                  <a:ext cx="226950" cy="66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048363-9040-07F3-A4E8-037199D7F8E0}"/>
                    </a:ext>
                  </a:extLst>
                </p14:cNvPr>
                <p14:cNvContentPartPr/>
                <p14:nvPr/>
              </p14:nvContentPartPr>
              <p14:xfrm>
                <a:off x="9641646" y="6318165"/>
                <a:ext cx="181080" cy="2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048363-9040-07F3-A4E8-037199D7F8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28894" y="6305688"/>
                  <a:ext cx="206074" cy="46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47FA53-F1F5-1604-0F6D-AE0E342BEFAA}"/>
                    </a:ext>
                  </a:extLst>
                </p14:cNvPr>
                <p14:cNvContentPartPr/>
                <p14:nvPr/>
              </p14:nvContentPartPr>
              <p14:xfrm>
                <a:off x="9627606" y="6373965"/>
                <a:ext cx="243720" cy="44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47FA53-F1F5-1604-0F6D-AE0E342BEF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15369" y="6361137"/>
                  <a:ext cx="268704" cy="69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88FC73-08B7-C1BC-09E2-FED1BF7ECC38}"/>
                    </a:ext>
                  </a:extLst>
                </p14:cNvPr>
                <p14:cNvContentPartPr/>
                <p14:nvPr/>
              </p14:nvContentPartPr>
              <p14:xfrm>
                <a:off x="10053486" y="6345525"/>
                <a:ext cx="16344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88FC73-08B7-C1BC-09E2-FED1BF7ECC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41228" y="6333504"/>
                  <a:ext cx="188467" cy="36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31B3CA-C91F-EE80-707C-2D8A0FC399DF}"/>
                    </a:ext>
                  </a:extLst>
                </p14:cNvPr>
                <p14:cNvContentPartPr/>
                <p14:nvPr/>
              </p14:nvContentPartPr>
              <p14:xfrm>
                <a:off x="10354086" y="6251925"/>
                <a:ext cx="191520" cy="19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31B3CA-C91F-EE80-707C-2D8A0FC399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41318" y="6239169"/>
                  <a:ext cx="216545" cy="219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C328FE-AA88-4512-37BB-7628E60A3215}"/>
                    </a:ext>
                  </a:extLst>
                </p14:cNvPr>
                <p14:cNvContentPartPr/>
                <p14:nvPr/>
              </p14:nvContentPartPr>
              <p14:xfrm>
                <a:off x="10730646" y="6212685"/>
                <a:ext cx="174600" cy="21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C328FE-AA88-4512-37BB-7628E60A32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17883" y="6200431"/>
                  <a:ext cx="199616" cy="23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A5F063-1561-A51D-BAC0-475EFD585EED}"/>
                    </a:ext>
                  </a:extLst>
                </p14:cNvPr>
                <p14:cNvContentPartPr/>
                <p14:nvPr/>
              </p14:nvContentPartPr>
              <p14:xfrm>
                <a:off x="11148966" y="481048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A5F063-1561-A51D-BAC0-475EFD585E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40326" y="4801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DFF14C-A6A2-E7C6-C9F4-C66F0D8C7806}"/>
                    </a:ext>
                  </a:extLst>
                </p14:cNvPr>
                <p14:cNvContentPartPr/>
                <p14:nvPr/>
              </p14:nvContentPartPr>
              <p14:xfrm>
                <a:off x="10507086" y="4938285"/>
                <a:ext cx="182520" cy="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DFF14C-A6A2-E7C6-C9F4-C66F0D8C78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94304" y="4925285"/>
                  <a:ext cx="207572" cy="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F60018-A664-65DF-12E1-39738AE56066}"/>
                    </a:ext>
                  </a:extLst>
                </p14:cNvPr>
                <p14:cNvContentPartPr/>
                <p14:nvPr/>
              </p14:nvContentPartPr>
              <p14:xfrm>
                <a:off x="10840086" y="4858725"/>
                <a:ext cx="133920" cy="170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F60018-A664-65DF-12E1-39738AE560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27356" y="4845979"/>
                  <a:ext cx="158871" cy="195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F44E74-06EA-29C5-79FD-3199C5B373B5}"/>
                    </a:ext>
                  </a:extLst>
                </p14:cNvPr>
                <p14:cNvContentPartPr/>
                <p14:nvPr/>
              </p14:nvContentPartPr>
              <p14:xfrm>
                <a:off x="11079846" y="4869525"/>
                <a:ext cx="223920" cy="158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F44E74-06EA-29C5-79FD-3199C5B373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67604" y="4856780"/>
                  <a:ext cx="248913" cy="183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3964B0-D51A-D47F-9CAF-40668038AE1C}"/>
                    </a:ext>
                  </a:extLst>
                </p14:cNvPr>
                <p14:cNvContentPartPr/>
                <p14:nvPr/>
              </p14:nvContentPartPr>
              <p14:xfrm>
                <a:off x="11101086" y="4780605"/>
                <a:ext cx="145800" cy="28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3964B0-D51A-D47F-9CAF-40668038AE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88851" y="4768416"/>
                  <a:ext cx="170780" cy="53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B76461-4B48-7A62-259C-88BE8F3B5BA0}"/>
                    </a:ext>
                  </a:extLst>
                </p14:cNvPr>
                <p14:cNvContentPartPr/>
                <p14:nvPr/>
              </p14:nvContentPartPr>
              <p14:xfrm>
                <a:off x="11393766" y="4891845"/>
                <a:ext cx="141120" cy="161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B76461-4B48-7A62-259C-88BE8F3B5B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81030" y="4879086"/>
                  <a:ext cx="166083" cy="186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55DAE1-81B7-EEFA-4C8A-5A96442BE026}"/>
                    </a:ext>
                  </a:extLst>
                </p14:cNvPr>
                <p14:cNvContentPartPr/>
                <p14:nvPr/>
              </p14:nvContentPartPr>
              <p14:xfrm>
                <a:off x="11385486" y="4900485"/>
                <a:ext cx="145800" cy="152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55DAE1-81B7-EEFA-4C8A-5A96442BE0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73251" y="4888262"/>
                  <a:ext cx="170780" cy="177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347D61-CAA3-6CCA-42C0-81F2912B9395}"/>
                    </a:ext>
                  </a:extLst>
                </p14:cNvPr>
                <p14:cNvContentPartPr/>
                <p14:nvPr/>
              </p14:nvContentPartPr>
              <p14:xfrm>
                <a:off x="11616246" y="4841805"/>
                <a:ext cx="152640" cy="22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347D61-CAA3-6CCA-42C0-81F2912B93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03994" y="4829551"/>
                  <a:ext cx="177655" cy="253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F25277-D843-A6FD-B0A2-F396F0EDD0F1}"/>
                    </a:ext>
                  </a:extLst>
                </p14:cNvPr>
                <p14:cNvContentPartPr/>
                <p14:nvPr/>
              </p14:nvContentPartPr>
              <p14:xfrm>
                <a:off x="11800206" y="5057085"/>
                <a:ext cx="78840" cy="8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F25277-D843-A6FD-B0A2-F396F0EDD0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87490" y="5044349"/>
                  <a:ext cx="103764" cy="10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4A9011-5251-A1C2-81F3-1300E41928C3}"/>
                    </a:ext>
                  </a:extLst>
                </p14:cNvPr>
                <p14:cNvContentPartPr/>
                <p14:nvPr/>
              </p14:nvContentPartPr>
              <p14:xfrm>
                <a:off x="11586726" y="4769085"/>
                <a:ext cx="143280" cy="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4A9011-5251-A1C2-81F3-1300E41928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73979" y="4757205"/>
                  <a:ext cx="168265" cy="2821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EE09395-42A5-B334-BCC9-E9B64D37EF8E}"/>
                  </a:ext>
                </a:extLst>
              </p14:cNvPr>
              <p14:cNvContentPartPr/>
              <p14:nvPr/>
            </p14:nvContentPartPr>
            <p14:xfrm>
              <a:off x="4599846" y="495885"/>
              <a:ext cx="204120" cy="25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EE09395-42A5-B334-BCC9-E9B64D37EF8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91206" y="487245"/>
                <a:ext cx="221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0EE5DCC-9495-B66B-E4F6-EBDA2638B0EE}"/>
                  </a:ext>
                </a:extLst>
              </p14:cNvPr>
              <p14:cNvContentPartPr/>
              <p14:nvPr/>
            </p14:nvContentPartPr>
            <p14:xfrm>
              <a:off x="5001606" y="427125"/>
              <a:ext cx="50400" cy="130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0EE5DCC-9495-B66B-E4F6-EBDA2638B0E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92606" y="418125"/>
                <a:ext cx="68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79320CA-5D77-ED6C-1E45-F23377F37BC3}"/>
                  </a:ext>
                </a:extLst>
              </p14:cNvPr>
              <p14:cNvContentPartPr/>
              <p14:nvPr/>
            </p14:nvContentPartPr>
            <p14:xfrm>
              <a:off x="5043366" y="302205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79320CA-5D77-ED6C-1E45-F23377F37BC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34366" y="293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B2160E9-8FCF-03B7-7186-D023C75C9B43}"/>
                  </a:ext>
                </a:extLst>
              </p14:cNvPr>
              <p14:cNvContentPartPr/>
              <p14:nvPr/>
            </p14:nvContentPartPr>
            <p14:xfrm>
              <a:off x="5245686" y="367005"/>
              <a:ext cx="208800" cy="161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B2160E9-8FCF-03B7-7186-D023C75C9B4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6686" y="358005"/>
                <a:ext cx="22644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9F96CA2-8469-3657-9860-32A5A19C2630}"/>
              </a:ext>
            </a:extLst>
          </p:cNvPr>
          <p:cNvGrpSpPr/>
          <p:nvPr/>
        </p:nvGrpSpPr>
        <p:grpSpPr>
          <a:xfrm>
            <a:off x="1110006" y="439005"/>
            <a:ext cx="321840" cy="115560"/>
            <a:chOff x="1110006" y="439005"/>
            <a:chExt cx="32184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C025AB-308F-49F6-EAB0-9EF78AD16BC6}"/>
                    </a:ext>
                  </a:extLst>
                </p14:cNvPr>
                <p14:cNvContentPartPr/>
                <p14:nvPr/>
              </p14:nvContentPartPr>
              <p14:xfrm>
                <a:off x="1110006" y="445845"/>
                <a:ext cx="118800" cy="108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C025AB-308F-49F6-EAB0-9EF78AD16B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1366" y="437205"/>
                  <a:ext cx="136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59A012-0B90-22CE-1313-EB7617C45345}"/>
                    </a:ext>
                  </a:extLst>
                </p14:cNvPr>
                <p14:cNvContentPartPr/>
                <p14:nvPr/>
              </p14:nvContentPartPr>
              <p14:xfrm>
                <a:off x="1281366" y="439005"/>
                <a:ext cx="150480" cy="10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59A012-0B90-22CE-1313-EB7617C453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72726" y="430365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DA9AC17-B4CD-2F91-5A0B-11C49E03D59F}"/>
                  </a:ext>
                </a:extLst>
              </p14:cNvPr>
              <p14:cNvContentPartPr/>
              <p14:nvPr/>
            </p14:nvContentPartPr>
            <p14:xfrm>
              <a:off x="1281366" y="340725"/>
              <a:ext cx="132840" cy="3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DA9AC17-B4CD-2F91-5A0B-11C49E03D59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72726" y="332085"/>
                <a:ext cx="1504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F6ADC38-5360-3295-D19F-036CD5A30AC6}"/>
              </a:ext>
            </a:extLst>
          </p:cNvPr>
          <p:cNvGrpSpPr/>
          <p:nvPr/>
        </p:nvGrpSpPr>
        <p:grpSpPr>
          <a:xfrm>
            <a:off x="5558526" y="343965"/>
            <a:ext cx="503640" cy="296640"/>
            <a:chOff x="5558526" y="343965"/>
            <a:chExt cx="50364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85420D-3FF1-F326-B081-7A9903A06605}"/>
                    </a:ext>
                  </a:extLst>
                </p14:cNvPr>
                <p14:cNvContentPartPr/>
                <p14:nvPr/>
              </p14:nvContentPartPr>
              <p14:xfrm>
                <a:off x="5558526" y="384645"/>
                <a:ext cx="178560" cy="12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85420D-3FF1-F326-B081-7A9903A066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49526" y="376005"/>
                  <a:ext cx="196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D81386-3006-83AB-6FD8-71BA98EEBE22}"/>
                    </a:ext>
                  </a:extLst>
                </p14:cNvPr>
                <p14:cNvContentPartPr/>
                <p14:nvPr/>
              </p14:nvContentPartPr>
              <p14:xfrm>
                <a:off x="5794326" y="343965"/>
                <a:ext cx="217440" cy="15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D81386-3006-83AB-6FD8-71BA98EEBE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85326" y="335325"/>
                  <a:ext cx="235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2F663A-B795-DF35-F762-1814975BA3F9}"/>
                    </a:ext>
                  </a:extLst>
                </p14:cNvPr>
                <p14:cNvContentPartPr/>
                <p14:nvPr/>
              </p14:nvContentPartPr>
              <p14:xfrm>
                <a:off x="5973246" y="552045"/>
                <a:ext cx="48960" cy="79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2F663A-B795-DF35-F762-1814975BA3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64606" y="543405"/>
                  <a:ext cx="66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0466C1-D152-2167-C417-7AEDC7786710}"/>
                    </a:ext>
                  </a:extLst>
                </p14:cNvPr>
                <p14:cNvContentPartPr/>
                <p14:nvPr/>
              </p14:nvContentPartPr>
              <p14:xfrm>
                <a:off x="5982246" y="556365"/>
                <a:ext cx="79920" cy="84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0466C1-D152-2167-C417-7AEDC77867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73246" y="547365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245B2D6-8E90-548D-1D0B-CB57C0F65E86}"/>
                  </a:ext>
                </a:extLst>
              </p14:cNvPr>
              <p14:cNvContentPartPr/>
              <p14:nvPr/>
            </p14:nvContentPartPr>
            <p14:xfrm>
              <a:off x="6263406" y="428565"/>
              <a:ext cx="140040" cy="14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245B2D6-8E90-548D-1D0B-CB57C0F65E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254766" y="419565"/>
                <a:ext cx="157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E9958A0-2F4B-502E-EA7E-457D7DE9176E}"/>
                  </a:ext>
                </a:extLst>
              </p14:cNvPr>
              <p14:cNvContentPartPr/>
              <p14:nvPr/>
            </p14:nvContentPartPr>
            <p14:xfrm>
              <a:off x="6259086" y="515685"/>
              <a:ext cx="150480" cy="4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E9958A0-2F4B-502E-EA7E-457D7DE9176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50446" y="506685"/>
                <a:ext cx="1681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91F18F6-5554-1C65-2B96-49AD9F401AFC}"/>
              </a:ext>
            </a:extLst>
          </p:cNvPr>
          <p:cNvGrpSpPr/>
          <p:nvPr/>
        </p:nvGrpSpPr>
        <p:grpSpPr>
          <a:xfrm>
            <a:off x="6618366" y="307245"/>
            <a:ext cx="703080" cy="267120"/>
            <a:chOff x="6618366" y="307245"/>
            <a:chExt cx="703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77F19F-140D-04CF-CBA5-FD77697FA3AA}"/>
                    </a:ext>
                  </a:extLst>
                </p14:cNvPr>
                <p14:cNvContentPartPr/>
                <p14:nvPr/>
              </p14:nvContentPartPr>
              <p14:xfrm>
                <a:off x="6618366" y="458445"/>
                <a:ext cx="118440" cy="2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77F19F-140D-04CF-CBA5-FD77697FA3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09366" y="449445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DE62C1-DD4D-FBFB-9A56-EAE7FA38B42D}"/>
                    </a:ext>
                  </a:extLst>
                </p14:cNvPr>
                <p14:cNvContentPartPr/>
                <p14:nvPr/>
              </p14:nvContentPartPr>
              <p14:xfrm>
                <a:off x="6857406" y="442605"/>
                <a:ext cx="143640" cy="131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DE62C1-DD4D-FBFB-9A56-EAE7FA38B4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48766" y="433965"/>
                  <a:ext cx="161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578A17-D9F9-1DB4-4A8E-D629D7830FFC}"/>
                    </a:ext>
                  </a:extLst>
                </p14:cNvPr>
                <p14:cNvContentPartPr/>
                <p14:nvPr/>
              </p14:nvContentPartPr>
              <p14:xfrm>
                <a:off x="7113366" y="344325"/>
                <a:ext cx="118800" cy="200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578A17-D9F9-1DB4-4A8E-D629D7830F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4726" y="335685"/>
                  <a:ext cx="136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6A5998-1688-E1E1-1ECD-FFEA43D450CA}"/>
                    </a:ext>
                  </a:extLst>
                </p14:cNvPr>
                <p14:cNvContentPartPr/>
                <p14:nvPr/>
              </p14:nvContentPartPr>
              <p14:xfrm>
                <a:off x="7141446" y="435765"/>
                <a:ext cx="129960" cy="1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6A5998-1688-E1E1-1ECD-FFEA43D450C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32446" y="427125"/>
                  <a:ext cx="147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889F21-7A7A-0769-6F49-5B6C8F1E70FE}"/>
                    </a:ext>
                  </a:extLst>
                </p14:cNvPr>
                <p14:cNvContentPartPr/>
                <p14:nvPr/>
              </p14:nvContentPartPr>
              <p14:xfrm>
                <a:off x="7129206" y="307245"/>
                <a:ext cx="192240" cy="32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889F21-7A7A-0769-6F49-5B6C8F1E70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20206" y="298605"/>
                  <a:ext cx="2098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124861C-E51D-CEB2-B3F9-1EBC67E06DAD}"/>
                  </a:ext>
                </a:extLst>
              </p14:cNvPr>
              <p14:cNvContentPartPr/>
              <p14:nvPr/>
            </p14:nvContentPartPr>
            <p14:xfrm>
              <a:off x="7577406" y="392205"/>
              <a:ext cx="115200" cy="30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124861C-E51D-CEB2-B3F9-1EBC67E06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68766" y="383565"/>
                <a:ext cx="1328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F593ACDA-C723-C79F-9CC7-60CF36934AB3}"/>
              </a:ext>
            </a:extLst>
          </p:cNvPr>
          <p:cNvGrpSpPr/>
          <p:nvPr/>
        </p:nvGrpSpPr>
        <p:grpSpPr>
          <a:xfrm>
            <a:off x="7882326" y="253965"/>
            <a:ext cx="1023480" cy="418320"/>
            <a:chOff x="7882326" y="253965"/>
            <a:chExt cx="10234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A2F7075-4DC1-B201-FDA7-5CC29D219D14}"/>
                    </a:ext>
                  </a:extLst>
                </p14:cNvPr>
                <p14:cNvContentPartPr/>
                <p14:nvPr/>
              </p14:nvContentPartPr>
              <p14:xfrm>
                <a:off x="7882326" y="373125"/>
                <a:ext cx="121320" cy="11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A2F7075-4DC1-B201-FDA7-5CC29D219D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73326" y="364125"/>
                  <a:ext cx="138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652022-900D-434B-2175-444A3AC21ED9}"/>
                    </a:ext>
                  </a:extLst>
                </p14:cNvPr>
                <p14:cNvContentPartPr/>
                <p14:nvPr/>
              </p14:nvContentPartPr>
              <p14:xfrm>
                <a:off x="8136846" y="278445"/>
                <a:ext cx="263520" cy="21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652022-900D-434B-2175-444A3AC21E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27846" y="269805"/>
                  <a:ext cx="281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BBCA85-0BE7-D703-6C1E-05E17CCC1E04}"/>
                    </a:ext>
                  </a:extLst>
                </p14:cNvPr>
                <p14:cNvContentPartPr/>
                <p14:nvPr/>
              </p14:nvContentPartPr>
              <p14:xfrm>
                <a:off x="8344926" y="494445"/>
                <a:ext cx="94680" cy="177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BBCA85-0BE7-D703-6C1E-05E17CCC1E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36286" y="485805"/>
                  <a:ext cx="11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5C7ACF-D4F4-E87A-0293-7FEDFC5483AD}"/>
                    </a:ext>
                  </a:extLst>
                </p14:cNvPr>
                <p14:cNvContentPartPr/>
                <p14:nvPr/>
              </p14:nvContentPartPr>
              <p14:xfrm>
                <a:off x="8602326" y="253965"/>
                <a:ext cx="145080" cy="242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5C7ACF-D4F4-E87A-0293-7FEDFC5483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93686" y="244965"/>
                  <a:ext cx="162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A669C4-0191-788E-ECA5-7771C2D65134}"/>
                    </a:ext>
                  </a:extLst>
                </p14:cNvPr>
                <p14:cNvContentPartPr/>
                <p14:nvPr/>
              </p14:nvContentPartPr>
              <p14:xfrm>
                <a:off x="8828406" y="456285"/>
                <a:ext cx="77400" cy="8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A669C4-0191-788E-ECA5-7771C2D651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19406" y="447285"/>
                  <a:ext cx="9504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2C1B908-E575-F479-272C-C833A89494FE}"/>
                  </a:ext>
                </a:extLst>
              </p14:cNvPr>
              <p14:cNvContentPartPr/>
              <p14:nvPr/>
            </p14:nvContentPartPr>
            <p14:xfrm>
              <a:off x="5677396" y="1683865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2C1B908-E575-F479-272C-C833A89494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8396" y="16748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11DE406-D2C4-A8CF-CC3D-E9E63A9FA2C4}"/>
                  </a:ext>
                </a:extLst>
              </p14:cNvPr>
              <p14:cNvContentPartPr/>
              <p14:nvPr/>
            </p14:nvContentPartPr>
            <p14:xfrm>
              <a:off x="1269846" y="1301205"/>
              <a:ext cx="164160" cy="46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11DE406-D2C4-A8CF-CC3D-E9E63A9FA2C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61206" y="1292205"/>
                <a:ext cx="181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D1292CA-B513-5BA7-3A9F-6CA1C4C8CDCA}"/>
                  </a:ext>
                </a:extLst>
              </p14:cNvPr>
              <p14:cNvContentPartPr/>
              <p14:nvPr/>
            </p14:nvContentPartPr>
            <p14:xfrm>
              <a:off x="2448846" y="948765"/>
              <a:ext cx="56880" cy="1148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D1292CA-B513-5BA7-3A9F-6CA1C4C8CDC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40206" y="940125"/>
                <a:ext cx="745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24EB675-8769-FF5D-CF68-277EDF20EC0F}"/>
                  </a:ext>
                </a:extLst>
              </p14:cNvPr>
              <p14:cNvContentPartPr/>
              <p14:nvPr/>
            </p14:nvContentPartPr>
            <p14:xfrm>
              <a:off x="2403846" y="850485"/>
              <a:ext cx="3240" cy="216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24EB675-8769-FF5D-CF68-277EDF20EC0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94846" y="841845"/>
                <a:ext cx="2088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11814BD-5091-CD9F-DF5A-85922A7598CE}"/>
              </a:ext>
            </a:extLst>
          </p:cNvPr>
          <p:cNvGrpSpPr/>
          <p:nvPr/>
        </p:nvGrpSpPr>
        <p:grpSpPr>
          <a:xfrm>
            <a:off x="459486" y="1418925"/>
            <a:ext cx="388080" cy="280080"/>
            <a:chOff x="459486" y="1418925"/>
            <a:chExt cx="38808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7801FB-EC67-502E-98DB-773D994E7623}"/>
                    </a:ext>
                  </a:extLst>
                </p14:cNvPr>
                <p14:cNvContentPartPr/>
                <p14:nvPr/>
              </p14:nvContentPartPr>
              <p14:xfrm>
                <a:off x="459486" y="1506045"/>
                <a:ext cx="121320" cy="150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7801FB-EC67-502E-98DB-773D994E76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0846" y="1497405"/>
                  <a:ext cx="138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D2C059-89DC-A6F2-8DDE-56738A1FD4CE}"/>
                    </a:ext>
                  </a:extLst>
                </p14:cNvPr>
                <p14:cNvContentPartPr/>
                <p14:nvPr/>
              </p14:nvContentPartPr>
              <p14:xfrm>
                <a:off x="468846" y="1582725"/>
                <a:ext cx="124200" cy="3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D2C059-89DC-A6F2-8DDE-56738A1FD4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0206" y="1574085"/>
                  <a:ext cx="14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EFAD30-48BC-C08F-E1BB-58EA626CEF84}"/>
                    </a:ext>
                  </a:extLst>
                </p14:cNvPr>
                <p14:cNvContentPartPr/>
                <p14:nvPr/>
              </p14:nvContentPartPr>
              <p14:xfrm>
                <a:off x="611406" y="1650405"/>
                <a:ext cx="91800" cy="48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EFAD30-48BC-C08F-E1BB-58EA626CEF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2766" y="1641405"/>
                  <a:ext cx="109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F540F8-A7ED-C124-E475-6E8F5E1A72B2}"/>
                    </a:ext>
                  </a:extLst>
                </p14:cNvPr>
                <p14:cNvContentPartPr/>
                <p14:nvPr/>
              </p14:nvContentPartPr>
              <p14:xfrm>
                <a:off x="795366" y="1515405"/>
                <a:ext cx="52200" cy="111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F540F8-A7ED-C124-E475-6E8F5E1A72B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6726" y="1506405"/>
                  <a:ext cx="6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65A7C2-F95F-FC7D-3FE8-A553CE41D149}"/>
                    </a:ext>
                  </a:extLst>
                </p14:cNvPr>
                <p14:cNvContentPartPr/>
                <p14:nvPr/>
              </p14:nvContentPartPr>
              <p14:xfrm>
                <a:off x="777366" y="1418925"/>
                <a:ext cx="48240" cy="3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65A7C2-F95F-FC7D-3FE8-A553CE41D1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8366" y="1409925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FFA3C5B-7036-D130-AD56-88E0E01AA525}"/>
                  </a:ext>
                </a:extLst>
              </p14:cNvPr>
              <p14:cNvContentPartPr/>
              <p14:nvPr/>
            </p14:nvContentPartPr>
            <p14:xfrm>
              <a:off x="4651686" y="1132365"/>
              <a:ext cx="147960" cy="126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FFA3C5B-7036-D130-AD56-88E0E01AA52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643046" y="1123365"/>
                <a:ext cx="165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A90A250-F3DC-C419-B397-D31B23DA4BD0}"/>
                  </a:ext>
                </a:extLst>
              </p14:cNvPr>
              <p14:cNvContentPartPr/>
              <p14:nvPr/>
            </p14:nvContentPartPr>
            <p14:xfrm>
              <a:off x="4978206" y="1123725"/>
              <a:ext cx="55440" cy="105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A90A250-F3DC-C419-B397-D31B23DA4BD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969206" y="1114725"/>
                <a:ext cx="73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0E58CB7-85B6-B065-BA18-EDE9A67AD978}"/>
                  </a:ext>
                </a:extLst>
              </p14:cNvPr>
              <p14:cNvContentPartPr/>
              <p14:nvPr/>
            </p14:nvContentPartPr>
            <p14:xfrm>
              <a:off x="5004846" y="1019325"/>
              <a:ext cx="21240" cy="295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0E58CB7-85B6-B065-BA18-EDE9A67AD97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996206" y="1010325"/>
                <a:ext cx="3888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4D404A0-2936-83FF-9E25-7B0F10BD43FF}"/>
              </a:ext>
            </a:extLst>
          </p:cNvPr>
          <p:cNvGrpSpPr/>
          <p:nvPr/>
        </p:nvGrpSpPr>
        <p:grpSpPr>
          <a:xfrm>
            <a:off x="5217966" y="1099605"/>
            <a:ext cx="500760" cy="180000"/>
            <a:chOff x="5217966" y="1099605"/>
            <a:chExt cx="5007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07EBE15-9C4B-385D-38A2-169C039D61E4}"/>
                    </a:ext>
                  </a:extLst>
                </p14:cNvPr>
                <p14:cNvContentPartPr/>
                <p14:nvPr/>
              </p14:nvContentPartPr>
              <p14:xfrm>
                <a:off x="5217966" y="1099605"/>
                <a:ext cx="217440" cy="141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07EBE15-9C4B-385D-38A2-169C039D61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08966" y="1090965"/>
                  <a:ext cx="235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58AEDC-3817-0B2F-DCC4-2E200F8727AA}"/>
                    </a:ext>
                  </a:extLst>
                </p14:cNvPr>
                <p14:cNvContentPartPr/>
                <p14:nvPr/>
              </p14:nvContentPartPr>
              <p14:xfrm>
                <a:off x="5538726" y="1120485"/>
                <a:ext cx="180000" cy="159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58AEDC-3817-0B2F-DCC4-2E200F8727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30086" y="1111845"/>
                  <a:ext cx="1976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95975D9-AC91-DF2E-621F-54CEF99A272F}"/>
              </a:ext>
            </a:extLst>
          </p:cNvPr>
          <p:cNvGrpSpPr/>
          <p:nvPr/>
        </p:nvGrpSpPr>
        <p:grpSpPr>
          <a:xfrm>
            <a:off x="5845086" y="1015005"/>
            <a:ext cx="672120" cy="391320"/>
            <a:chOff x="5845086" y="1015005"/>
            <a:chExt cx="6721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A29E57C-94FC-8F13-0C11-F3B397E826FF}"/>
                    </a:ext>
                  </a:extLst>
                </p14:cNvPr>
                <p14:cNvContentPartPr/>
                <p14:nvPr/>
              </p14:nvContentPartPr>
              <p14:xfrm>
                <a:off x="5845086" y="1015005"/>
                <a:ext cx="267480" cy="232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A29E57C-94FC-8F13-0C11-F3B397E826F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36086" y="1006365"/>
                  <a:ext cx="285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17E302-A971-30A3-A32D-C2B46141465A}"/>
                    </a:ext>
                  </a:extLst>
                </p14:cNvPr>
                <p14:cNvContentPartPr/>
                <p14:nvPr/>
              </p14:nvContentPartPr>
              <p14:xfrm>
                <a:off x="6066126" y="1185645"/>
                <a:ext cx="137160" cy="220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17E302-A971-30A3-A32D-C2B4614146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57486" y="1176645"/>
                  <a:ext cx="154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B1D45C4-AEE6-5DD5-70AC-5B1F3C318209}"/>
                    </a:ext>
                  </a:extLst>
                </p14:cNvPr>
                <p14:cNvContentPartPr/>
                <p14:nvPr/>
              </p14:nvContentPartPr>
              <p14:xfrm>
                <a:off x="6321006" y="1112925"/>
                <a:ext cx="186120" cy="3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B1D45C4-AEE6-5DD5-70AC-5B1F3C3182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12006" y="1103925"/>
                  <a:ext cx="203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39E4A52-4D13-8944-B0D6-B61C992EB982}"/>
                    </a:ext>
                  </a:extLst>
                </p14:cNvPr>
                <p14:cNvContentPartPr/>
                <p14:nvPr/>
              </p14:nvContentPartPr>
              <p14:xfrm>
                <a:off x="6333966" y="1182405"/>
                <a:ext cx="183240" cy="26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39E4A52-4D13-8944-B0D6-B61C992EB9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24966" y="1173405"/>
                  <a:ext cx="2008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4A0485A-E571-23CD-D9FE-A8D7A806D0F3}"/>
                  </a:ext>
                </a:extLst>
              </p14:cNvPr>
              <p14:cNvContentPartPr/>
              <p14:nvPr/>
            </p14:nvContentPartPr>
            <p14:xfrm>
              <a:off x="6725646" y="1116165"/>
              <a:ext cx="221400" cy="16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4A0485A-E571-23CD-D9FE-A8D7A806D0F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717006" y="1107525"/>
                <a:ext cx="239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F6E2180-0A25-A1F0-B414-A3AAD7A6965B}"/>
                  </a:ext>
                </a:extLst>
              </p14:cNvPr>
              <p14:cNvContentPartPr/>
              <p14:nvPr/>
            </p14:nvContentPartPr>
            <p14:xfrm>
              <a:off x="6819246" y="1024005"/>
              <a:ext cx="33480" cy="198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F6E2180-0A25-A1F0-B414-A3AAD7A6965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810606" y="1015365"/>
                <a:ext cx="5112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FDFC84B-C3C0-D109-EF0B-BDDA62C81F89}"/>
              </a:ext>
            </a:extLst>
          </p:cNvPr>
          <p:cNvGrpSpPr/>
          <p:nvPr/>
        </p:nvGrpSpPr>
        <p:grpSpPr>
          <a:xfrm>
            <a:off x="7055766" y="947325"/>
            <a:ext cx="1046520" cy="385560"/>
            <a:chOff x="7055766" y="947325"/>
            <a:chExt cx="10465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41ED0C-F59D-4CB8-FB55-87B7D5DCFA7B}"/>
                    </a:ext>
                  </a:extLst>
                </p14:cNvPr>
                <p14:cNvContentPartPr/>
                <p14:nvPr/>
              </p14:nvContentPartPr>
              <p14:xfrm>
                <a:off x="7055766" y="1049925"/>
                <a:ext cx="172080" cy="148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41ED0C-F59D-4CB8-FB55-87B7D5DCFA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47126" y="1041285"/>
                  <a:ext cx="189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C56D2D-3A53-B097-39ED-B917027972E2}"/>
                    </a:ext>
                  </a:extLst>
                </p14:cNvPr>
                <p14:cNvContentPartPr/>
                <p14:nvPr/>
              </p14:nvContentPartPr>
              <p14:xfrm>
                <a:off x="7348086" y="1001325"/>
                <a:ext cx="247680" cy="18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C56D2D-3A53-B097-39ED-B917027972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39446" y="992325"/>
                  <a:ext cx="265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085271E-B457-2736-13FC-15D1D1EAADC9}"/>
                    </a:ext>
                  </a:extLst>
                </p14:cNvPr>
                <p14:cNvContentPartPr/>
                <p14:nvPr/>
              </p14:nvContentPartPr>
              <p14:xfrm>
                <a:off x="7584606" y="1214805"/>
                <a:ext cx="114120" cy="9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085271E-B457-2736-13FC-15D1D1EAADC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75966" y="1205805"/>
                  <a:ext cx="13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C0E3CD-81EF-CACC-4B45-EC085622F5E9}"/>
                    </a:ext>
                  </a:extLst>
                </p14:cNvPr>
                <p14:cNvContentPartPr/>
                <p14:nvPr/>
              </p14:nvContentPartPr>
              <p14:xfrm>
                <a:off x="7605846" y="1180245"/>
                <a:ext cx="122760" cy="152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C0E3CD-81EF-CACC-4B45-EC085622F5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97206" y="1171245"/>
                  <a:ext cx="14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7CAEC9-9F19-1437-A8D0-095E2881CBF1}"/>
                    </a:ext>
                  </a:extLst>
                </p14:cNvPr>
                <p14:cNvContentPartPr/>
                <p14:nvPr/>
              </p14:nvContentPartPr>
              <p14:xfrm>
                <a:off x="7794486" y="947325"/>
                <a:ext cx="146880" cy="27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7CAEC9-9F19-1437-A8D0-095E2881CB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85846" y="938325"/>
                  <a:ext cx="164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7C9D8B-3A5B-1C67-AA31-17A0F44A61D3}"/>
                    </a:ext>
                  </a:extLst>
                </p14:cNvPr>
                <p14:cNvContentPartPr/>
                <p14:nvPr/>
              </p14:nvContentPartPr>
              <p14:xfrm>
                <a:off x="8001126" y="1186725"/>
                <a:ext cx="101160" cy="104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7C9D8B-3A5B-1C67-AA31-17A0F44A61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92486" y="1178085"/>
                  <a:ext cx="11880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76A2CC-BFDF-2880-5687-494B02AF229C}"/>
                  </a:ext>
                </a:extLst>
              </p14:cNvPr>
              <p14:cNvContentPartPr/>
              <p14:nvPr/>
            </p14:nvContentPartPr>
            <p14:xfrm>
              <a:off x="4199886" y="299325"/>
              <a:ext cx="336600" cy="96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76A2CC-BFDF-2880-5687-494B02AF229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195566" y="295005"/>
                <a:ext cx="34524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DE56B8-1697-1ACB-5BEC-D4C9F18B2E81}"/>
                  </a:ext>
                </a:extLst>
              </p14:cNvPr>
              <p14:cNvContentPartPr/>
              <p14:nvPr/>
            </p14:nvContentPartPr>
            <p14:xfrm>
              <a:off x="3447846" y="540885"/>
              <a:ext cx="699120" cy="23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DE56B8-1697-1ACB-5BEC-D4C9F18B2E8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439206" y="532245"/>
                <a:ext cx="71676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0842CE2-B0DC-285E-A741-1B29EE9D82D0}"/>
              </a:ext>
            </a:extLst>
          </p:cNvPr>
          <p:cNvGrpSpPr/>
          <p:nvPr/>
        </p:nvGrpSpPr>
        <p:grpSpPr>
          <a:xfrm>
            <a:off x="4712526" y="1609725"/>
            <a:ext cx="2081520" cy="466200"/>
            <a:chOff x="4712526" y="1609725"/>
            <a:chExt cx="20815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3B7B9B-F754-DA68-02F2-363EDE5BA556}"/>
                    </a:ext>
                  </a:extLst>
                </p14:cNvPr>
                <p14:cNvContentPartPr/>
                <p14:nvPr/>
              </p14:nvContentPartPr>
              <p14:xfrm>
                <a:off x="4712526" y="1609725"/>
                <a:ext cx="1463040" cy="37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3B7B9B-F754-DA68-02F2-363EDE5BA5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03886" y="1600725"/>
                  <a:ext cx="1480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A1B862-AE4D-5879-5DD7-695A9E00C425}"/>
                    </a:ext>
                  </a:extLst>
                </p14:cNvPr>
                <p14:cNvContentPartPr/>
                <p14:nvPr/>
              </p14:nvContentPartPr>
              <p14:xfrm>
                <a:off x="5762286" y="1748685"/>
                <a:ext cx="377640" cy="1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A1B862-AE4D-5879-5DD7-695A9E00C42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53286" y="1740045"/>
                  <a:ext cx="39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9F31D0-24F9-1439-862F-0ED9BCB2BC99}"/>
                    </a:ext>
                  </a:extLst>
                </p14:cNvPr>
                <p14:cNvContentPartPr/>
                <p14:nvPr/>
              </p14:nvContentPartPr>
              <p14:xfrm>
                <a:off x="5458806" y="174184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9F31D0-24F9-1439-862F-0ED9BCB2BC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0166" y="173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BFA7E9-FFBE-2129-02DC-F016263AAEDD}"/>
                    </a:ext>
                  </a:extLst>
                </p14:cNvPr>
                <p14:cNvContentPartPr/>
                <p14:nvPr/>
              </p14:nvContentPartPr>
              <p14:xfrm>
                <a:off x="5109246" y="175624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BFA7E9-FFBE-2129-02DC-F016263AAE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00606" y="174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96E967-BB6A-8851-9BB6-6816D58EBA0C}"/>
                    </a:ext>
                  </a:extLst>
                </p14:cNvPr>
                <p14:cNvContentPartPr/>
                <p14:nvPr/>
              </p14:nvContentPartPr>
              <p14:xfrm>
                <a:off x="6438366" y="1748325"/>
                <a:ext cx="270360" cy="14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96E967-BB6A-8851-9BB6-6816D58EBA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29726" y="1739325"/>
                  <a:ext cx="288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7EE984-DD72-6BFC-C20C-BDEB5C633DE9}"/>
                    </a:ext>
                  </a:extLst>
                </p14:cNvPr>
                <p14:cNvContentPartPr/>
                <p14:nvPr/>
              </p14:nvContentPartPr>
              <p14:xfrm>
                <a:off x="6671646" y="1932645"/>
                <a:ext cx="122400" cy="14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7EE984-DD72-6BFC-C20C-BDEB5C633D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63006" y="1923645"/>
                  <a:ext cx="1400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2724B05-E17A-6494-D2F3-35962292D508}"/>
              </a:ext>
            </a:extLst>
          </p:cNvPr>
          <p:cNvGrpSpPr/>
          <p:nvPr/>
        </p:nvGrpSpPr>
        <p:grpSpPr>
          <a:xfrm>
            <a:off x="4919886" y="2321085"/>
            <a:ext cx="3141720" cy="401040"/>
            <a:chOff x="4919886" y="2321085"/>
            <a:chExt cx="31417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EA65D1-A053-EBEB-475E-EE2992EE5C2C}"/>
                    </a:ext>
                  </a:extLst>
                </p14:cNvPr>
                <p14:cNvContentPartPr/>
                <p14:nvPr/>
              </p14:nvContentPartPr>
              <p14:xfrm>
                <a:off x="5242086" y="2350245"/>
                <a:ext cx="22680" cy="26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EA65D1-A053-EBEB-475E-EE2992EE5C2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33086" y="2341605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F334B17-877E-80BC-AD8C-EB39545124BF}"/>
                    </a:ext>
                  </a:extLst>
                </p14:cNvPr>
                <p14:cNvContentPartPr/>
                <p14:nvPr/>
              </p14:nvContentPartPr>
              <p14:xfrm>
                <a:off x="4919886" y="2523765"/>
                <a:ext cx="174240" cy="3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F334B17-877E-80BC-AD8C-EB39545124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11246" y="2514765"/>
                  <a:ext cx="191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B4CD78-B0EE-AE84-7372-FC6A32950710}"/>
                    </a:ext>
                  </a:extLst>
                </p14:cNvPr>
                <p14:cNvContentPartPr/>
                <p14:nvPr/>
              </p14:nvContentPartPr>
              <p14:xfrm>
                <a:off x="5203206" y="2501805"/>
                <a:ext cx="46080" cy="11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B4CD78-B0EE-AE84-7372-FC6A3295071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94566" y="2493165"/>
                  <a:ext cx="63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74964BD-7093-0C63-1E40-4D88A900CD1B}"/>
                    </a:ext>
                  </a:extLst>
                </p14:cNvPr>
                <p14:cNvContentPartPr/>
                <p14:nvPr/>
              </p14:nvContentPartPr>
              <p14:xfrm>
                <a:off x="5369526" y="2487765"/>
                <a:ext cx="215280" cy="12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74964BD-7093-0C63-1E40-4D88A900CD1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60526" y="2478765"/>
                  <a:ext cx="232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7D38EE-7106-ACA5-29FC-C33A4B7F0989}"/>
                    </a:ext>
                  </a:extLst>
                </p14:cNvPr>
                <p14:cNvContentPartPr/>
                <p14:nvPr/>
              </p14:nvContentPartPr>
              <p14:xfrm>
                <a:off x="5683086" y="2493165"/>
                <a:ext cx="270360" cy="120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7D38EE-7106-ACA5-29FC-C33A4B7F098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74446" y="2484165"/>
                  <a:ext cx="28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203A6A-0B20-77B7-8F50-DD70BD1AB975}"/>
                    </a:ext>
                  </a:extLst>
                </p14:cNvPr>
                <p14:cNvContentPartPr/>
                <p14:nvPr/>
              </p14:nvContentPartPr>
              <p14:xfrm>
                <a:off x="6030846" y="2404965"/>
                <a:ext cx="260640" cy="178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203A6A-0B20-77B7-8F50-DD70BD1AB97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21846" y="2396325"/>
                  <a:ext cx="27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3E240CC-01BA-A041-E5E7-89F8780C933A}"/>
                    </a:ext>
                  </a:extLst>
                </p14:cNvPr>
                <p14:cNvContentPartPr/>
                <p14:nvPr/>
              </p14:nvContentPartPr>
              <p14:xfrm>
                <a:off x="6272406" y="2610885"/>
                <a:ext cx="110520" cy="106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3E240CC-01BA-A041-E5E7-89F8780C93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63406" y="2602245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314906-1B75-91C4-2174-FFCD79353B64}"/>
                    </a:ext>
                  </a:extLst>
                </p14:cNvPr>
                <p14:cNvContentPartPr/>
                <p14:nvPr/>
              </p14:nvContentPartPr>
              <p14:xfrm>
                <a:off x="6268086" y="2602965"/>
                <a:ext cx="181440" cy="119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314906-1B75-91C4-2174-FFCD79353B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59446" y="2593965"/>
                  <a:ext cx="199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3BAE832-B435-459C-0B1B-9B30246642AD}"/>
                    </a:ext>
                  </a:extLst>
                </p14:cNvPr>
                <p14:cNvContentPartPr/>
                <p14:nvPr/>
              </p14:nvContentPartPr>
              <p14:xfrm>
                <a:off x="6626286" y="2457525"/>
                <a:ext cx="185040" cy="3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3BAE832-B435-459C-0B1B-9B30246642A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17646" y="2448885"/>
                  <a:ext cx="202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E4ACB9-96F3-AAC3-DDC0-5CF9D8FD9547}"/>
                    </a:ext>
                  </a:extLst>
                </p14:cNvPr>
                <p14:cNvContentPartPr/>
                <p14:nvPr/>
              </p14:nvContentPartPr>
              <p14:xfrm>
                <a:off x="6615486" y="2575965"/>
                <a:ext cx="25992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E4ACB9-96F3-AAC3-DDC0-5CF9D8FD95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06486" y="2566965"/>
                  <a:ext cx="27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B7E1798-6503-0DC8-5CCE-A394DDE96C62}"/>
                    </a:ext>
                  </a:extLst>
                </p14:cNvPr>
                <p14:cNvContentPartPr/>
                <p14:nvPr/>
              </p14:nvContentPartPr>
              <p14:xfrm>
                <a:off x="7108686" y="2476605"/>
                <a:ext cx="127440" cy="18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B7E1798-6503-0DC8-5CCE-A394DDE96C6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00046" y="2467965"/>
                  <a:ext cx="14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FA4BBCC-6547-C466-6E90-219F41DDA1C2}"/>
                    </a:ext>
                  </a:extLst>
                </p14:cNvPr>
                <p14:cNvContentPartPr/>
                <p14:nvPr/>
              </p14:nvContentPartPr>
              <p14:xfrm>
                <a:off x="7345206" y="2404605"/>
                <a:ext cx="183600" cy="148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FA4BBCC-6547-C466-6E90-219F41DDA1C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36566" y="2395605"/>
                  <a:ext cx="20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43677F-0A66-5756-6E78-D2F90FEFE9CF}"/>
                    </a:ext>
                  </a:extLst>
                </p14:cNvPr>
                <p14:cNvContentPartPr/>
                <p14:nvPr/>
              </p14:nvContentPartPr>
              <p14:xfrm>
                <a:off x="7593246" y="2326845"/>
                <a:ext cx="104760" cy="249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43677F-0A66-5756-6E78-D2F90FEFE9C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84606" y="2317845"/>
                  <a:ext cx="122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08053C9-BD82-9D60-29A8-7306A31B2330}"/>
                    </a:ext>
                  </a:extLst>
                </p14:cNvPr>
                <p14:cNvContentPartPr/>
                <p14:nvPr/>
              </p14:nvContentPartPr>
              <p14:xfrm>
                <a:off x="7620966" y="2449605"/>
                <a:ext cx="104400" cy="50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08053C9-BD82-9D60-29A8-7306A31B23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11966" y="2440965"/>
                  <a:ext cx="122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7712674-DF2C-9850-5BCB-EEFAA4FFF4AD}"/>
                    </a:ext>
                  </a:extLst>
                </p14:cNvPr>
                <p14:cNvContentPartPr/>
                <p14:nvPr/>
              </p14:nvContentPartPr>
              <p14:xfrm>
                <a:off x="7597926" y="2321085"/>
                <a:ext cx="166680" cy="32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7712674-DF2C-9850-5BCB-EEFAA4FFF4A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88926" y="2312085"/>
                  <a:ext cx="184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A55BE74-EAEC-2665-5072-02A09D204B50}"/>
                    </a:ext>
                  </a:extLst>
                </p14:cNvPr>
                <p14:cNvContentPartPr/>
                <p14:nvPr/>
              </p14:nvContentPartPr>
              <p14:xfrm>
                <a:off x="7911126" y="2457165"/>
                <a:ext cx="150480" cy="44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A55BE74-EAEC-2665-5072-02A09D204B5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02486" y="2448165"/>
                  <a:ext cx="1681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0F18D53-83C6-F56A-36C5-C927AA75476D}"/>
                  </a:ext>
                </a:extLst>
              </p14:cNvPr>
              <p14:cNvContentPartPr/>
              <p14:nvPr/>
            </p14:nvContentPartPr>
            <p14:xfrm>
              <a:off x="8184006" y="2351685"/>
              <a:ext cx="177120" cy="246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0F18D53-83C6-F56A-36C5-C927AA75476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175366" y="2342685"/>
                <a:ext cx="19476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9E1310D-1469-D978-5334-E6E6BB34BDE9}"/>
              </a:ext>
            </a:extLst>
          </p:cNvPr>
          <p:cNvGrpSpPr/>
          <p:nvPr/>
        </p:nvGrpSpPr>
        <p:grpSpPr>
          <a:xfrm>
            <a:off x="8465526" y="2254845"/>
            <a:ext cx="313200" cy="356760"/>
            <a:chOff x="8465526" y="2254845"/>
            <a:chExt cx="3132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D11762D-20D9-7F90-4409-0A8ABF9C719E}"/>
                    </a:ext>
                  </a:extLst>
                </p14:cNvPr>
                <p14:cNvContentPartPr/>
                <p14:nvPr/>
              </p14:nvContentPartPr>
              <p14:xfrm>
                <a:off x="8465526" y="2254845"/>
                <a:ext cx="181080" cy="27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D11762D-20D9-7F90-4409-0A8ABF9C71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56526" y="2246205"/>
                  <a:ext cx="198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6333C3-BFE1-C370-1927-5A8CB89A627E}"/>
                    </a:ext>
                  </a:extLst>
                </p14:cNvPr>
                <p14:cNvContentPartPr/>
                <p14:nvPr/>
              </p14:nvContentPartPr>
              <p14:xfrm>
                <a:off x="8691966" y="2522325"/>
                <a:ext cx="86760" cy="89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6333C3-BFE1-C370-1927-5A8CB89A627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82966" y="2513325"/>
                  <a:ext cx="1044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21B8066-86C3-1655-A41A-3BAD8D173A58}"/>
                  </a:ext>
                </a:extLst>
              </p14:cNvPr>
              <p14:cNvContentPartPr/>
              <p14:nvPr/>
            </p14:nvContentPartPr>
            <p14:xfrm>
              <a:off x="8857206" y="2092845"/>
              <a:ext cx="119520" cy="7826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21B8066-86C3-1655-A41A-3BAD8D173A5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848566" y="2083845"/>
                <a:ext cx="137160" cy="80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F1D5BC0-B20F-5116-D0F4-1B4D5D3DFE5C}"/>
              </a:ext>
            </a:extLst>
          </p:cNvPr>
          <p:cNvGrpSpPr/>
          <p:nvPr/>
        </p:nvGrpSpPr>
        <p:grpSpPr>
          <a:xfrm>
            <a:off x="8977806" y="2002485"/>
            <a:ext cx="1581840" cy="911520"/>
            <a:chOff x="8977806" y="2002485"/>
            <a:chExt cx="158184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B8EFC35-3E4F-2807-8665-3E0480EB9D8E}"/>
                    </a:ext>
                  </a:extLst>
                </p14:cNvPr>
                <p14:cNvContentPartPr/>
                <p14:nvPr/>
              </p14:nvContentPartPr>
              <p14:xfrm>
                <a:off x="9087966" y="2136405"/>
                <a:ext cx="168840" cy="135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B8EFC35-3E4F-2807-8665-3E0480EB9D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078966" y="2127765"/>
                  <a:ext cx="186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ABF6E6-F781-5981-C387-BD8D68C1B1BD}"/>
                    </a:ext>
                  </a:extLst>
                </p14:cNvPr>
                <p14:cNvContentPartPr/>
                <p14:nvPr/>
              </p14:nvContentPartPr>
              <p14:xfrm>
                <a:off x="9370206" y="2077725"/>
                <a:ext cx="249120" cy="183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ABF6E6-F781-5981-C387-BD8D68C1B1B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61206" y="2068725"/>
                  <a:ext cx="266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CC01AB0-3C77-8D9A-1F0D-7088CD944312}"/>
                    </a:ext>
                  </a:extLst>
                </p14:cNvPr>
                <p14:cNvContentPartPr/>
                <p14:nvPr/>
              </p14:nvContentPartPr>
              <p14:xfrm>
                <a:off x="9571806" y="2287965"/>
                <a:ext cx="97920" cy="79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CC01AB0-3C77-8D9A-1F0D-7088CD94431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63166" y="2278965"/>
                  <a:ext cx="115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9CA941F-37F6-D509-81EF-7CCE647C86BA}"/>
                    </a:ext>
                  </a:extLst>
                </p14:cNvPr>
                <p14:cNvContentPartPr/>
                <p14:nvPr/>
              </p14:nvContentPartPr>
              <p14:xfrm>
                <a:off x="9576486" y="2275005"/>
                <a:ext cx="146520" cy="78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9CA941F-37F6-D509-81EF-7CCE647C86B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67846" y="2266005"/>
                  <a:ext cx="164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384B89-DBEA-2703-37D9-A97EEAA4CC18}"/>
                    </a:ext>
                  </a:extLst>
                </p14:cNvPr>
                <p14:cNvContentPartPr/>
                <p14:nvPr/>
              </p14:nvContentPartPr>
              <p14:xfrm>
                <a:off x="9843246" y="2024805"/>
                <a:ext cx="172080" cy="272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384B89-DBEA-2703-37D9-A97EEAA4CC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34606" y="2016165"/>
                  <a:ext cx="1897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8826BD4-1682-AF9D-5481-0E425E3B0749}"/>
                    </a:ext>
                  </a:extLst>
                </p14:cNvPr>
                <p14:cNvContentPartPr/>
                <p14:nvPr/>
              </p14:nvContentPartPr>
              <p14:xfrm>
                <a:off x="10083726" y="2268525"/>
                <a:ext cx="78120" cy="56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8826BD4-1682-AF9D-5481-0E425E3B074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74726" y="2259525"/>
                  <a:ext cx="95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7F5C2A-7BD1-7A21-AE4D-77AE551D92A6}"/>
                    </a:ext>
                  </a:extLst>
                </p14:cNvPr>
                <p14:cNvContentPartPr/>
                <p14:nvPr/>
              </p14:nvContentPartPr>
              <p14:xfrm>
                <a:off x="8977806" y="2420805"/>
                <a:ext cx="1258200" cy="114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7F5C2A-7BD1-7A21-AE4D-77AE551D92A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68806" y="2411805"/>
                  <a:ext cx="1275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7EC1D3-F4C3-C45E-7C78-C95541749DAF}"/>
                    </a:ext>
                  </a:extLst>
                </p14:cNvPr>
                <p14:cNvContentPartPr/>
                <p14:nvPr/>
              </p14:nvContentPartPr>
              <p14:xfrm>
                <a:off x="9015246" y="2742285"/>
                <a:ext cx="166680" cy="13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7EC1D3-F4C3-C45E-7C78-C95541749D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06606" y="2733285"/>
                  <a:ext cx="184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9F755A2-453E-CD10-D814-48C9901DF7D3}"/>
                    </a:ext>
                  </a:extLst>
                </p14:cNvPr>
                <p14:cNvContentPartPr/>
                <p14:nvPr/>
              </p14:nvContentPartPr>
              <p14:xfrm>
                <a:off x="9307566" y="2699085"/>
                <a:ext cx="23040" cy="86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9F755A2-453E-CD10-D814-48C9901DF7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98926" y="2690085"/>
                  <a:ext cx="4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48C8776-A2B8-B3EE-C28C-2D245EAADD19}"/>
                    </a:ext>
                  </a:extLst>
                </p14:cNvPr>
                <p14:cNvContentPartPr/>
                <p14:nvPr/>
              </p14:nvContentPartPr>
              <p14:xfrm>
                <a:off x="9339606" y="2619525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48C8776-A2B8-B3EE-C28C-2D245EAADD1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30966" y="261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0326E7A-6664-539C-C1B3-D4D2DB888465}"/>
                    </a:ext>
                  </a:extLst>
                </p14:cNvPr>
                <p14:cNvContentPartPr/>
                <p14:nvPr/>
              </p14:nvContentPartPr>
              <p14:xfrm>
                <a:off x="9457326" y="2641125"/>
                <a:ext cx="170640" cy="139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0326E7A-6664-539C-C1B3-D4D2DB8884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48686" y="2632485"/>
                  <a:ext cx="18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33DBF29-CB14-6FD4-F259-A34F45246CF3}"/>
                    </a:ext>
                  </a:extLst>
                </p14:cNvPr>
                <p14:cNvContentPartPr/>
                <p14:nvPr/>
              </p14:nvContentPartPr>
              <p14:xfrm>
                <a:off x="9733086" y="2637165"/>
                <a:ext cx="208440" cy="137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33DBF29-CB14-6FD4-F259-A34F45246CF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24086" y="2628525"/>
                  <a:ext cx="22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7B3EB72-DD23-1D52-4170-CFE36B48AA6E}"/>
                    </a:ext>
                  </a:extLst>
                </p14:cNvPr>
                <p14:cNvContentPartPr/>
                <p14:nvPr/>
              </p14:nvContentPartPr>
              <p14:xfrm>
                <a:off x="10293606" y="2002485"/>
                <a:ext cx="266040" cy="91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7B3EB72-DD23-1D52-4170-CFE36B48AA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284966" y="1993485"/>
                  <a:ext cx="283680" cy="9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17DF39F-4A1D-C13A-6902-F19AB8F34EAF}"/>
                  </a:ext>
                </a:extLst>
              </p14:cNvPr>
              <p14:cNvContentPartPr/>
              <p14:nvPr/>
            </p14:nvContentPartPr>
            <p14:xfrm>
              <a:off x="4493286" y="3195525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17DF39F-4A1D-C13A-6902-F19AB8F34EAF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484646" y="3186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A461283-D057-281C-EF4D-A696A3B8A33E}"/>
                  </a:ext>
                </a:extLst>
              </p14:cNvPr>
              <p14:cNvContentPartPr/>
              <p14:nvPr/>
            </p14:nvContentPartPr>
            <p14:xfrm>
              <a:off x="4446846" y="3369765"/>
              <a:ext cx="42480" cy="939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A461283-D057-281C-EF4D-A696A3B8A33E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438206" y="3360765"/>
                <a:ext cx="60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9FFB0F5-C23C-7409-7140-B002FD8AA80C}"/>
                  </a:ext>
                </a:extLst>
              </p14:cNvPr>
              <p14:cNvContentPartPr/>
              <p14:nvPr/>
            </p14:nvContentPartPr>
            <p14:xfrm>
              <a:off x="4611006" y="3387765"/>
              <a:ext cx="183960" cy="126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9FFB0F5-C23C-7409-7140-B002FD8AA80C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602006" y="3379125"/>
                <a:ext cx="201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A273AAE-D2EC-9465-C7D0-082FE91BC426}"/>
                  </a:ext>
                </a:extLst>
              </p14:cNvPr>
              <p14:cNvContentPartPr/>
              <p14:nvPr/>
            </p14:nvContentPartPr>
            <p14:xfrm>
              <a:off x="4905486" y="3401805"/>
              <a:ext cx="159120" cy="92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A273AAE-D2EC-9465-C7D0-082FE91BC426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896486" y="3393165"/>
                <a:ext cx="176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562691CE-09A9-05D6-CAFE-E65B21EA1FBB}"/>
                  </a:ext>
                </a:extLst>
              </p14:cNvPr>
              <p14:cNvContentPartPr/>
              <p14:nvPr/>
            </p14:nvContentPartPr>
            <p14:xfrm>
              <a:off x="4243806" y="3106245"/>
              <a:ext cx="205200" cy="7858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562691CE-09A9-05D6-CAFE-E65B21EA1FB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235166" y="3097605"/>
                <a:ext cx="222840" cy="80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14AF5AF-085C-EEFD-23BA-6C69342EBF29}"/>
              </a:ext>
            </a:extLst>
          </p:cNvPr>
          <p:cNvGrpSpPr/>
          <p:nvPr/>
        </p:nvGrpSpPr>
        <p:grpSpPr>
          <a:xfrm>
            <a:off x="5466366" y="3083925"/>
            <a:ext cx="2418480" cy="826200"/>
            <a:chOff x="5466366" y="3083925"/>
            <a:chExt cx="241848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B421186-5AB6-38E4-FBDF-1DDD8DAA2C0C}"/>
                    </a:ext>
                  </a:extLst>
                </p14:cNvPr>
                <p14:cNvContentPartPr/>
                <p14:nvPr/>
              </p14:nvContentPartPr>
              <p14:xfrm>
                <a:off x="5466366" y="3389565"/>
                <a:ext cx="31680" cy="135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B421186-5AB6-38E4-FBDF-1DDD8DAA2C0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57726" y="3380565"/>
                  <a:ext cx="4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991AEFD-87D3-A5AD-F1F9-48852CC05940}"/>
                    </a:ext>
                  </a:extLst>
                </p14:cNvPr>
                <p14:cNvContentPartPr/>
                <p14:nvPr/>
              </p14:nvContentPartPr>
              <p14:xfrm>
                <a:off x="5473926" y="3238725"/>
                <a:ext cx="1440" cy="31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991AEFD-87D3-A5AD-F1F9-48852CC0594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65286" y="3229725"/>
                  <a:ext cx="19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2A444D-8EFF-B04E-07FE-AA7DF710E29D}"/>
                    </a:ext>
                  </a:extLst>
                </p14:cNvPr>
                <p14:cNvContentPartPr/>
                <p14:nvPr/>
              </p14:nvContentPartPr>
              <p14:xfrm>
                <a:off x="5671566" y="3361125"/>
                <a:ext cx="142560" cy="169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2A444D-8EFF-B04E-07FE-AA7DF710E29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662566" y="3352125"/>
                  <a:ext cx="160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10F5979-486B-2922-3F5C-7BD50982C888}"/>
                    </a:ext>
                  </a:extLst>
                </p14:cNvPr>
                <p14:cNvContentPartPr/>
                <p14:nvPr/>
              </p14:nvContentPartPr>
              <p14:xfrm>
                <a:off x="5770926" y="3169965"/>
                <a:ext cx="89280" cy="104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10F5979-486B-2922-3F5C-7BD50982C88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62286" y="3160965"/>
                  <a:ext cx="106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E7D589-C097-1313-7E3B-44C8C4D61A3C}"/>
                    </a:ext>
                  </a:extLst>
                </p14:cNvPr>
                <p14:cNvContentPartPr/>
                <p14:nvPr/>
              </p14:nvContentPartPr>
              <p14:xfrm>
                <a:off x="5967486" y="3293085"/>
                <a:ext cx="158760" cy="273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E7D589-C097-1313-7E3B-44C8C4D61A3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58486" y="3284445"/>
                  <a:ext cx="176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00A2169-F1EC-93AF-EEDD-18A4413F19B1}"/>
                    </a:ext>
                  </a:extLst>
                </p14:cNvPr>
                <p14:cNvContentPartPr/>
                <p14:nvPr/>
              </p14:nvContentPartPr>
              <p14:xfrm>
                <a:off x="6157926" y="3512325"/>
                <a:ext cx="73440" cy="96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00A2169-F1EC-93AF-EEDD-18A4413F19B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148926" y="3503325"/>
                  <a:ext cx="91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00D9109-922B-A623-9E38-1D06D26D4E42}"/>
                    </a:ext>
                  </a:extLst>
                </p14:cNvPr>
                <p14:cNvContentPartPr/>
                <p14:nvPr/>
              </p14:nvContentPartPr>
              <p14:xfrm>
                <a:off x="6162246" y="3139725"/>
                <a:ext cx="76680" cy="68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00D9109-922B-A623-9E38-1D06D26D4E4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53246" y="3130725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9B27E6-4B02-2911-E76B-B7F6035F6D80}"/>
                    </a:ext>
                  </a:extLst>
                </p14:cNvPr>
                <p14:cNvContentPartPr/>
                <p14:nvPr/>
              </p14:nvContentPartPr>
              <p14:xfrm>
                <a:off x="5650686" y="3653445"/>
                <a:ext cx="498600" cy="27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9B27E6-4B02-2911-E76B-B7F6035F6D8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641686" y="3644445"/>
                  <a:ext cx="516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5C62838-E968-596E-0D50-09B305260B6F}"/>
                    </a:ext>
                  </a:extLst>
                </p14:cNvPr>
                <p14:cNvContentPartPr/>
                <p14:nvPr/>
              </p14:nvContentPartPr>
              <p14:xfrm>
                <a:off x="5714766" y="3774045"/>
                <a:ext cx="202320" cy="136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5C62838-E968-596E-0D50-09B305260B6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706126" y="3765405"/>
                  <a:ext cx="21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B176FB2-7646-7519-C834-5A13937987BA}"/>
                    </a:ext>
                  </a:extLst>
                </p14:cNvPr>
                <p14:cNvContentPartPr/>
                <p14:nvPr/>
              </p14:nvContentPartPr>
              <p14:xfrm>
                <a:off x="5977566" y="3794565"/>
                <a:ext cx="223560" cy="106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B176FB2-7646-7519-C834-5A13937987B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68926" y="3785565"/>
                  <a:ext cx="24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C9CDA9-2E3E-6D08-F971-D3783F8E3B75}"/>
                    </a:ext>
                  </a:extLst>
                </p14:cNvPr>
                <p14:cNvContentPartPr/>
                <p14:nvPr/>
              </p14:nvContentPartPr>
              <p14:xfrm>
                <a:off x="6278166" y="3083925"/>
                <a:ext cx="163080" cy="825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C9CDA9-2E3E-6D08-F971-D3783F8E3B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269166" y="3074925"/>
                  <a:ext cx="18072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04C106F-9AEF-D43B-5C88-1B7D558D9CBB}"/>
                    </a:ext>
                  </a:extLst>
                </p14:cNvPr>
                <p14:cNvContentPartPr/>
                <p14:nvPr/>
              </p14:nvContentPartPr>
              <p14:xfrm>
                <a:off x="6526206" y="3287685"/>
                <a:ext cx="247680" cy="225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04C106F-9AEF-D43B-5C88-1B7D558D9CB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17206" y="3278685"/>
                  <a:ext cx="265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D7BE867-6BA0-9FE2-D2AE-EB3FC4A8A174}"/>
                    </a:ext>
                  </a:extLst>
                </p14:cNvPr>
                <p14:cNvContentPartPr/>
                <p14:nvPr/>
              </p14:nvContentPartPr>
              <p14:xfrm>
                <a:off x="6743286" y="3504765"/>
                <a:ext cx="95400" cy="105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D7BE867-6BA0-9FE2-D2AE-EB3FC4A8A17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34286" y="3495765"/>
                  <a:ext cx="113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C05091E-11E0-A61F-FF98-C69A187E39CC}"/>
                    </a:ext>
                  </a:extLst>
                </p14:cNvPr>
                <p14:cNvContentPartPr/>
                <p14:nvPr/>
              </p14:nvContentPartPr>
              <p14:xfrm>
                <a:off x="6681366" y="3489285"/>
                <a:ext cx="221760" cy="170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C05091E-11E0-A61F-FF98-C69A187E39C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672726" y="3480645"/>
                  <a:ext cx="239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43FE3D9-7E97-6F05-9623-63EFB2B2D0F3}"/>
                    </a:ext>
                  </a:extLst>
                </p14:cNvPr>
                <p14:cNvContentPartPr/>
                <p14:nvPr/>
              </p14:nvContentPartPr>
              <p14:xfrm>
                <a:off x="7100766" y="3343485"/>
                <a:ext cx="194040" cy="23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43FE3D9-7E97-6F05-9623-63EFB2B2D0F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092126" y="3334845"/>
                  <a:ext cx="211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37801C2-447F-C6A8-31E1-673926459738}"/>
                    </a:ext>
                  </a:extLst>
                </p14:cNvPr>
                <p14:cNvContentPartPr/>
                <p14:nvPr/>
              </p14:nvContentPartPr>
              <p14:xfrm>
                <a:off x="7106526" y="3434565"/>
                <a:ext cx="138600" cy="13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37801C2-447F-C6A8-31E1-6739264597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097886" y="3425925"/>
                  <a:ext cx="156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2110EB-810B-D2BD-C9B2-96A8C3E0887C}"/>
                    </a:ext>
                  </a:extLst>
                </p14:cNvPr>
                <p14:cNvContentPartPr/>
                <p14:nvPr/>
              </p14:nvContentPartPr>
              <p14:xfrm>
                <a:off x="7406406" y="3370845"/>
                <a:ext cx="1551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2110EB-810B-D2BD-C9B2-96A8C3E0887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97766" y="3361845"/>
                  <a:ext cx="17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3C519C1-F012-3FBB-A03A-97A214AEED57}"/>
                    </a:ext>
                  </a:extLst>
                </p14:cNvPr>
                <p14:cNvContentPartPr/>
                <p14:nvPr/>
              </p14:nvContentPartPr>
              <p14:xfrm>
                <a:off x="7702326" y="3218925"/>
                <a:ext cx="140040" cy="229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3C519C1-F012-3FBB-A03A-97A214AEED5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693326" y="3209925"/>
                  <a:ext cx="157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32FCF17-8CBD-C5C7-BD49-74668A9730A8}"/>
                    </a:ext>
                  </a:extLst>
                </p14:cNvPr>
                <p14:cNvContentPartPr/>
                <p14:nvPr/>
              </p14:nvContentPartPr>
              <p14:xfrm>
                <a:off x="7756686" y="3336645"/>
                <a:ext cx="112320" cy="23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32FCF17-8CBD-C5C7-BD49-74668A9730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747686" y="3328005"/>
                  <a:ext cx="129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02CA242-4E2B-807D-CA51-5ABA267CD77B}"/>
                    </a:ext>
                  </a:extLst>
                </p14:cNvPr>
                <p14:cNvContentPartPr/>
                <p14:nvPr/>
              </p14:nvContentPartPr>
              <p14:xfrm>
                <a:off x="7730406" y="3206325"/>
                <a:ext cx="154440" cy="16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02CA242-4E2B-807D-CA51-5ABA267CD77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721766" y="3197685"/>
                  <a:ext cx="1720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10A5DB2-8E3D-ADFD-FB80-3C89C55B3BDD}"/>
              </a:ext>
            </a:extLst>
          </p:cNvPr>
          <p:cNvGrpSpPr/>
          <p:nvPr/>
        </p:nvGrpSpPr>
        <p:grpSpPr>
          <a:xfrm>
            <a:off x="4455846" y="4302525"/>
            <a:ext cx="344880" cy="585360"/>
            <a:chOff x="4455846" y="4302525"/>
            <a:chExt cx="3448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65284DE-A6EE-B673-06C9-BC8BE4E0ACA5}"/>
                    </a:ext>
                  </a:extLst>
                </p14:cNvPr>
                <p14:cNvContentPartPr/>
                <p14:nvPr/>
              </p14:nvContentPartPr>
              <p14:xfrm>
                <a:off x="4455846" y="4302525"/>
                <a:ext cx="169560" cy="585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65284DE-A6EE-B673-06C9-BC8BE4E0AC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46846" y="4293885"/>
                  <a:ext cx="1872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78B0790-BA2E-0407-F677-7D7447D59D0D}"/>
                    </a:ext>
                  </a:extLst>
                </p14:cNvPr>
                <p14:cNvContentPartPr/>
                <p14:nvPr/>
              </p14:nvContentPartPr>
              <p14:xfrm>
                <a:off x="4733406" y="4461645"/>
                <a:ext cx="67320" cy="284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78B0790-BA2E-0407-F677-7D7447D59D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724766" y="4452645"/>
                  <a:ext cx="8496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16F82F2-B661-ED1B-4841-D8C5E0C4D0E8}"/>
                  </a:ext>
                </a:extLst>
              </p14:cNvPr>
              <p14:cNvContentPartPr/>
              <p14:nvPr/>
            </p14:nvContentPartPr>
            <p14:xfrm>
              <a:off x="5490126" y="4395405"/>
              <a:ext cx="183600" cy="1386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16F82F2-B661-ED1B-4841-D8C5E0C4D0E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481126" y="4386765"/>
                <a:ext cx="201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5D38E9A-7C38-3F91-2698-D7D10AD550DB}"/>
                  </a:ext>
                </a:extLst>
              </p14:cNvPr>
              <p14:cNvContentPartPr/>
              <p14:nvPr/>
            </p14:nvContentPartPr>
            <p14:xfrm>
              <a:off x="5604246" y="4232685"/>
              <a:ext cx="130680" cy="1033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5D38E9A-7C38-3F91-2698-D7D10AD550DB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595246" y="4224045"/>
                <a:ext cx="1483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7F37652-D212-4A22-F778-CDD0CF439E7D}"/>
                  </a:ext>
                </a:extLst>
              </p14:cNvPr>
              <p14:cNvContentPartPr/>
              <p14:nvPr/>
            </p14:nvContentPartPr>
            <p14:xfrm>
              <a:off x="5831406" y="4253205"/>
              <a:ext cx="156600" cy="2876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7F37652-D212-4A22-F778-CDD0CF439E7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22766" y="4244565"/>
                <a:ext cx="1742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61C67D3-289F-E001-F876-1AFA3320E557}"/>
                  </a:ext>
                </a:extLst>
              </p14:cNvPr>
              <p14:cNvContentPartPr/>
              <p14:nvPr/>
            </p14:nvContentPartPr>
            <p14:xfrm>
              <a:off x="6054606" y="4508805"/>
              <a:ext cx="90000" cy="788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61C67D3-289F-E001-F876-1AFA3320E557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45606" y="4499805"/>
                <a:ext cx="107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27240F0-0CE2-BF6A-F308-7CEF06334D91}"/>
                  </a:ext>
                </a:extLst>
              </p14:cNvPr>
              <p14:cNvContentPartPr/>
              <p14:nvPr/>
            </p14:nvContentPartPr>
            <p14:xfrm>
              <a:off x="6071526" y="4157085"/>
              <a:ext cx="125280" cy="1299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27240F0-0CE2-BF6A-F308-7CEF06334D9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062886" y="4148085"/>
                <a:ext cx="142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79C724D4-8B91-6DE8-EBD9-4F1AF7112A48}"/>
                  </a:ext>
                </a:extLst>
              </p14:cNvPr>
              <p14:cNvContentPartPr/>
              <p14:nvPr/>
            </p14:nvContentPartPr>
            <p14:xfrm>
              <a:off x="6276726" y="4170045"/>
              <a:ext cx="188280" cy="792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79C724D4-8B91-6DE8-EBD9-4F1AF7112A4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267726" y="4161045"/>
                <a:ext cx="20592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9898381-67D8-4FCF-7533-2057D931ABEA}"/>
                  </a:ext>
                </a:extLst>
              </p14:cNvPr>
              <p14:cNvContentPartPr/>
              <p14:nvPr/>
            </p14:nvContentPartPr>
            <p14:xfrm>
              <a:off x="6537726" y="4323045"/>
              <a:ext cx="309240" cy="2206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9898381-67D8-4FCF-7533-2057D931ABE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529086" y="4314045"/>
                <a:ext cx="3268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3473B6B-91F6-52F6-7AC3-47B15981F600}"/>
                  </a:ext>
                </a:extLst>
              </p14:cNvPr>
              <p14:cNvContentPartPr/>
              <p14:nvPr/>
            </p14:nvContentPartPr>
            <p14:xfrm>
              <a:off x="6843366" y="4565325"/>
              <a:ext cx="111600" cy="835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3473B6B-91F6-52F6-7AC3-47B15981F600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34366" y="4556325"/>
                <a:ext cx="129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DAADCFC-A2F5-38B6-84FC-5DDBD330B0C5}"/>
                  </a:ext>
                </a:extLst>
              </p14:cNvPr>
              <p14:cNvContentPartPr/>
              <p14:nvPr/>
            </p14:nvContentPartPr>
            <p14:xfrm>
              <a:off x="6796566" y="4546245"/>
              <a:ext cx="199440" cy="1530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DAADCFC-A2F5-38B6-84FC-5DDBD330B0C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787926" y="4537605"/>
                <a:ext cx="21708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074D0AA-8F9B-0115-04FC-78E6F0C51610}"/>
              </a:ext>
            </a:extLst>
          </p:cNvPr>
          <p:cNvGrpSpPr/>
          <p:nvPr/>
        </p:nvGrpSpPr>
        <p:grpSpPr>
          <a:xfrm>
            <a:off x="7261686" y="4103805"/>
            <a:ext cx="1235520" cy="411840"/>
            <a:chOff x="7261686" y="4103805"/>
            <a:chExt cx="12355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BC44582-E933-2735-29FC-D09019660D24}"/>
                    </a:ext>
                  </a:extLst>
                </p14:cNvPr>
                <p14:cNvContentPartPr/>
                <p14:nvPr/>
              </p14:nvContentPartPr>
              <p14:xfrm>
                <a:off x="7269246" y="4396845"/>
                <a:ext cx="178200" cy="30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BC44582-E933-2735-29FC-D09019660D2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260246" y="4387845"/>
                  <a:ext cx="195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6E86182-2EBE-044B-AFE1-0173A9AA0911}"/>
                    </a:ext>
                  </a:extLst>
                </p14:cNvPr>
                <p14:cNvContentPartPr/>
                <p14:nvPr/>
              </p14:nvContentPartPr>
              <p14:xfrm>
                <a:off x="7261686" y="4495845"/>
                <a:ext cx="223200" cy="19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6E86182-2EBE-044B-AFE1-0173A9AA091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53046" y="4487205"/>
                  <a:ext cx="240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FB80803-A853-E5EA-E338-39ED80B5FCBA}"/>
                    </a:ext>
                  </a:extLst>
                </p14:cNvPr>
                <p14:cNvContentPartPr/>
                <p14:nvPr/>
              </p14:nvContentPartPr>
              <p14:xfrm>
                <a:off x="7739766" y="4228365"/>
                <a:ext cx="113400" cy="138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FB80803-A853-E5EA-E338-39ED80B5FCB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731126" y="4219725"/>
                  <a:ext cx="131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BA17B01-B8C1-F48D-525A-CBADE69BB5C3}"/>
                    </a:ext>
                  </a:extLst>
                </p14:cNvPr>
                <p14:cNvContentPartPr/>
                <p14:nvPr/>
              </p14:nvContentPartPr>
              <p14:xfrm>
                <a:off x="7962606" y="4120365"/>
                <a:ext cx="163080" cy="233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BA17B01-B8C1-F48D-525A-CBADE69BB5C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953966" y="4111725"/>
                  <a:ext cx="18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656024D-FE6E-B406-449A-04092B2264AA}"/>
                    </a:ext>
                  </a:extLst>
                </p14:cNvPr>
                <p14:cNvContentPartPr/>
                <p14:nvPr/>
              </p14:nvContentPartPr>
              <p14:xfrm>
                <a:off x="8017686" y="4228725"/>
                <a:ext cx="111960" cy="3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656024D-FE6E-B406-449A-04092B2264A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009046" y="4219725"/>
                  <a:ext cx="12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0FD0F8B-2A43-6980-351B-001137D544AB}"/>
                    </a:ext>
                  </a:extLst>
                </p14:cNvPr>
                <p14:cNvContentPartPr/>
                <p14:nvPr/>
              </p14:nvContentPartPr>
              <p14:xfrm>
                <a:off x="8043966" y="4103805"/>
                <a:ext cx="164880" cy="33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0FD0F8B-2A43-6980-351B-001137D544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034966" y="4095165"/>
                  <a:ext cx="182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3E38423-6AA0-7FBC-149C-1B34602869F4}"/>
                    </a:ext>
                  </a:extLst>
                </p14:cNvPr>
                <p14:cNvContentPartPr/>
                <p14:nvPr/>
              </p14:nvContentPartPr>
              <p14:xfrm>
                <a:off x="7636806" y="4418445"/>
                <a:ext cx="860400" cy="74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3E38423-6AA0-7FBC-149C-1B34602869F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28166" y="4409445"/>
                  <a:ext cx="8780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2D9B41F-FDAD-C832-E1A5-B28A44670D50}"/>
              </a:ext>
            </a:extLst>
          </p:cNvPr>
          <p:cNvGrpSpPr/>
          <p:nvPr/>
        </p:nvGrpSpPr>
        <p:grpSpPr>
          <a:xfrm>
            <a:off x="7772166" y="4584045"/>
            <a:ext cx="750240" cy="226800"/>
            <a:chOff x="7772166" y="4584045"/>
            <a:chExt cx="75024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7CA995E-C192-AC12-6D26-708903944359}"/>
                    </a:ext>
                  </a:extLst>
                </p14:cNvPr>
                <p14:cNvContentPartPr/>
                <p14:nvPr/>
              </p14:nvContentPartPr>
              <p14:xfrm>
                <a:off x="7772166" y="4662525"/>
                <a:ext cx="52560" cy="140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7CA995E-C192-AC12-6D26-70890394435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63166" y="4653525"/>
                  <a:ext cx="70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6BCE2A9-E734-2690-DEA4-A3634E0E53AC}"/>
                    </a:ext>
                  </a:extLst>
                </p14:cNvPr>
                <p14:cNvContentPartPr/>
                <p14:nvPr/>
              </p14:nvContentPartPr>
              <p14:xfrm>
                <a:off x="7833726" y="4584045"/>
                <a:ext cx="360" cy="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6BCE2A9-E734-2690-DEA4-A3634E0E53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24726" y="4575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E8E4AD8-180D-5E93-0B9B-2589DE61FCF7}"/>
                    </a:ext>
                  </a:extLst>
                </p14:cNvPr>
                <p14:cNvContentPartPr/>
                <p14:nvPr/>
              </p14:nvContentPartPr>
              <p14:xfrm>
                <a:off x="7951086" y="4651005"/>
                <a:ext cx="216360" cy="159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E8E4AD8-180D-5E93-0B9B-2589DE61FCF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42446" y="4642005"/>
                  <a:ext cx="23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76C5B35-4D3C-3B3F-613D-F8DFF44FE940}"/>
                    </a:ext>
                  </a:extLst>
                </p14:cNvPr>
                <p14:cNvContentPartPr/>
                <p14:nvPr/>
              </p14:nvContentPartPr>
              <p14:xfrm>
                <a:off x="8296326" y="4585845"/>
                <a:ext cx="226080" cy="187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76C5B35-4D3C-3B3F-613D-F8DFF44FE94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87686" y="4577205"/>
                  <a:ext cx="243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81BF22B-11A2-BA89-8084-EE98374614D1}"/>
              </a:ext>
            </a:extLst>
          </p:cNvPr>
          <p:cNvGrpSpPr/>
          <p:nvPr/>
        </p:nvGrpSpPr>
        <p:grpSpPr>
          <a:xfrm>
            <a:off x="5475006" y="4659285"/>
            <a:ext cx="827280" cy="248760"/>
            <a:chOff x="5475006" y="4659285"/>
            <a:chExt cx="8272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643445E-CBE6-8628-E6CC-AFE3C42D884E}"/>
                    </a:ext>
                  </a:extLst>
                </p14:cNvPr>
                <p14:cNvContentPartPr/>
                <p14:nvPr/>
              </p14:nvContentPartPr>
              <p14:xfrm>
                <a:off x="5475006" y="4659285"/>
                <a:ext cx="674280" cy="18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643445E-CBE6-8628-E6CC-AFE3C42D884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66006" y="4650645"/>
                  <a:ext cx="691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A6C2358-7EFF-D441-7883-EC66DD05395F}"/>
                    </a:ext>
                  </a:extLst>
                </p14:cNvPr>
                <p14:cNvContentPartPr/>
                <p14:nvPr/>
              </p14:nvContentPartPr>
              <p14:xfrm>
                <a:off x="5585886" y="4782765"/>
                <a:ext cx="218160" cy="12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A6C2358-7EFF-D441-7883-EC66DD05395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77246" y="4774125"/>
                  <a:ext cx="235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881FD55-C130-6786-1BA9-9843AAC2D929}"/>
                    </a:ext>
                  </a:extLst>
                </p14:cNvPr>
                <p14:cNvContentPartPr/>
                <p14:nvPr/>
              </p14:nvContentPartPr>
              <p14:xfrm>
                <a:off x="5940486" y="4796085"/>
                <a:ext cx="198360" cy="111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881FD55-C130-6786-1BA9-9843AAC2D92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31486" y="4787085"/>
                  <a:ext cx="21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689DC79-DDDE-9671-F582-667C1C72B6F9}"/>
                    </a:ext>
                  </a:extLst>
                </p14:cNvPr>
                <p14:cNvContentPartPr/>
                <p14:nvPr/>
              </p14:nvContentPartPr>
              <p14:xfrm>
                <a:off x="6221646" y="4731645"/>
                <a:ext cx="80640" cy="70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689DC79-DDDE-9671-F582-667C1C72B6F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12646" y="4722645"/>
                  <a:ext cx="98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3ECAA4B-2BBC-21DE-D1F0-8AE5CDFBAB4E}"/>
                    </a:ext>
                  </a:extLst>
                </p14:cNvPr>
                <p14:cNvContentPartPr/>
                <p14:nvPr/>
              </p14:nvContentPartPr>
              <p14:xfrm>
                <a:off x="5850846" y="4714725"/>
                <a:ext cx="114840" cy="72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3ECAA4B-2BBC-21DE-D1F0-8AE5CDFBAB4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841846" y="4705725"/>
                  <a:ext cx="1324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DE07F310-0488-7D6B-BED5-FE6754DC3529}"/>
                  </a:ext>
                </a:extLst>
              </p14:cNvPr>
              <p14:cNvContentPartPr/>
              <p14:nvPr/>
            </p14:nvContentPartPr>
            <p14:xfrm>
              <a:off x="9610686" y="3661365"/>
              <a:ext cx="1255680" cy="4359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DE07F310-0488-7D6B-BED5-FE6754DC352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602046" y="3652725"/>
                <a:ext cx="12733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2E1A00FD-34BB-984F-36FF-B8892E912059}"/>
                  </a:ext>
                </a:extLst>
              </p14:cNvPr>
              <p14:cNvContentPartPr/>
              <p14:nvPr/>
            </p14:nvContentPartPr>
            <p14:xfrm>
              <a:off x="10283526" y="3763605"/>
              <a:ext cx="286920" cy="331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2E1A00FD-34BB-984F-36FF-B8892E91205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274886" y="3754605"/>
                <a:ext cx="304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0AB86E7E-2069-7A7A-63B5-FF1500D2646C}"/>
                  </a:ext>
                </a:extLst>
              </p14:cNvPr>
              <p14:cNvContentPartPr/>
              <p14:nvPr/>
            </p14:nvContentPartPr>
            <p14:xfrm>
              <a:off x="10975086" y="3634365"/>
              <a:ext cx="505440" cy="4366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0AB86E7E-2069-7A7A-63B5-FF1500D2646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966446" y="3625365"/>
                <a:ext cx="5230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72F1D96D-B2E8-85D3-968D-37A7966B2816}"/>
                  </a:ext>
                </a:extLst>
              </p14:cNvPr>
              <p14:cNvContentPartPr/>
              <p14:nvPr/>
            </p14:nvContentPartPr>
            <p14:xfrm>
              <a:off x="11565486" y="3924885"/>
              <a:ext cx="69480" cy="270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72F1D96D-B2E8-85D3-968D-37A7966B281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1556486" y="3916245"/>
                <a:ext cx="871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83E3C90-C86E-E656-062F-B75A7D24F22D}"/>
              </a:ext>
            </a:extLst>
          </p:cNvPr>
          <p:cNvGrpSpPr/>
          <p:nvPr/>
        </p:nvGrpSpPr>
        <p:grpSpPr>
          <a:xfrm>
            <a:off x="9779526" y="4170765"/>
            <a:ext cx="1566360" cy="576360"/>
            <a:chOff x="9779526" y="4170765"/>
            <a:chExt cx="15663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DB7B4B2-EB0C-2D49-8256-354CA333FB97}"/>
                    </a:ext>
                  </a:extLst>
                </p14:cNvPr>
                <p14:cNvContentPartPr/>
                <p14:nvPr/>
              </p14:nvContentPartPr>
              <p14:xfrm>
                <a:off x="9779526" y="4365525"/>
                <a:ext cx="195480" cy="149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7B4B2-EB0C-2D49-8256-354CA333FB9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70886" y="4356525"/>
                  <a:ext cx="213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8528F7E-4E24-1450-4FD0-08961BCEF69F}"/>
                    </a:ext>
                  </a:extLst>
                </p14:cNvPr>
                <p14:cNvContentPartPr/>
                <p14:nvPr/>
              </p14:nvContentPartPr>
              <p14:xfrm>
                <a:off x="10333566" y="4372365"/>
                <a:ext cx="164520" cy="18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8528F7E-4E24-1450-4FD0-08961BCEF69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324926" y="4363725"/>
                  <a:ext cx="18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7D70B6B-0C64-D4C9-E094-F5E6D3B21E1B}"/>
                    </a:ext>
                  </a:extLst>
                </p14:cNvPr>
                <p14:cNvContentPartPr/>
                <p14:nvPr/>
              </p14:nvContentPartPr>
              <p14:xfrm>
                <a:off x="10349766" y="4450845"/>
                <a:ext cx="167400" cy="2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7D70B6B-0C64-D4C9-E094-F5E6D3B21E1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340766" y="4441845"/>
                  <a:ext cx="185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84C81CC-189D-2610-B6A4-E76A8E97754E}"/>
                    </a:ext>
                  </a:extLst>
                </p14:cNvPr>
                <p14:cNvContentPartPr/>
                <p14:nvPr/>
              </p14:nvContentPartPr>
              <p14:xfrm>
                <a:off x="10752246" y="4296045"/>
                <a:ext cx="199440" cy="105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84C81CC-189D-2610-B6A4-E76A8E97754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743246" y="4287405"/>
                  <a:ext cx="217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0F566BE-AAED-D8D4-609F-1BDD9C4439B2}"/>
                    </a:ext>
                  </a:extLst>
                </p14:cNvPr>
                <p14:cNvContentPartPr/>
                <p14:nvPr/>
              </p14:nvContentPartPr>
              <p14:xfrm>
                <a:off x="11020806" y="4170765"/>
                <a:ext cx="155880" cy="241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0F566BE-AAED-D8D4-609F-1BDD9C4439B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012166" y="4161765"/>
                  <a:ext cx="173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5FA63D3-43A6-040D-65A3-DC48621E58B8}"/>
                    </a:ext>
                  </a:extLst>
                </p14:cNvPr>
                <p14:cNvContentPartPr/>
                <p14:nvPr/>
              </p14:nvContentPartPr>
              <p14:xfrm>
                <a:off x="10688526" y="4483245"/>
                <a:ext cx="657360" cy="59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5FA63D3-43A6-040D-65A3-DC48621E58B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679526" y="4474605"/>
                  <a:ext cx="675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19F7D0-CDA3-8526-942F-7FDB8D14681F}"/>
                    </a:ext>
                  </a:extLst>
                </p14:cNvPr>
                <p14:cNvContentPartPr/>
                <p14:nvPr/>
              </p14:nvContentPartPr>
              <p14:xfrm>
                <a:off x="10846566" y="4623645"/>
                <a:ext cx="350280" cy="123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19F7D0-CDA3-8526-942F-7FDB8D14681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837566" y="4614645"/>
                  <a:ext cx="367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72A2118-91AC-D490-AC9F-40870423F5BB}"/>
                    </a:ext>
                  </a:extLst>
                </p14:cNvPr>
                <p14:cNvContentPartPr/>
                <p14:nvPr/>
              </p14:nvContentPartPr>
              <p14:xfrm>
                <a:off x="10030086" y="4525365"/>
                <a:ext cx="91800" cy="108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72A2118-91AC-D490-AC9F-40870423F5B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21446" y="4516725"/>
                  <a:ext cx="1094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A50E9BD-7083-52F1-064A-BA5F73CA4438}"/>
              </a:ext>
            </a:extLst>
          </p:cNvPr>
          <p:cNvGrpSpPr/>
          <p:nvPr/>
        </p:nvGrpSpPr>
        <p:grpSpPr>
          <a:xfrm>
            <a:off x="7886286" y="5430765"/>
            <a:ext cx="1396080" cy="443520"/>
            <a:chOff x="7886286" y="5430765"/>
            <a:chExt cx="139608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8881ABA-6568-233F-B51D-ADB0F7CBD0E9}"/>
                    </a:ext>
                  </a:extLst>
                </p14:cNvPr>
                <p14:cNvContentPartPr/>
                <p14:nvPr/>
              </p14:nvContentPartPr>
              <p14:xfrm>
                <a:off x="7886286" y="5644965"/>
                <a:ext cx="181080" cy="159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8881ABA-6568-233F-B51D-ADB0F7CBD0E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77286" y="5635965"/>
                  <a:ext cx="198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1ED3F57-9401-F359-C875-EF6CA5B0B4EC}"/>
                    </a:ext>
                  </a:extLst>
                </p14:cNvPr>
                <p14:cNvContentPartPr/>
                <p14:nvPr/>
              </p14:nvContentPartPr>
              <p14:xfrm>
                <a:off x="8182566" y="5545245"/>
                <a:ext cx="131400" cy="246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1ED3F57-9401-F359-C875-EF6CA5B0B4E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173566" y="5536605"/>
                  <a:ext cx="149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A217ECC-E5E9-DB22-A3A4-0F88B6001FDE}"/>
                    </a:ext>
                  </a:extLst>
                </p14:cNvPr>
                <p14:cNvContentPartPr/>
                <p14:nvPr/>
              </p14:nvContentPartPr>
              <p14:xfrm>
                <a:off x="8206326" y="5664765"/>
                <a:ext cx="116640" cy="19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A217ECC-E5E9-DB22-A3A4-0F88B6001FD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97686" y="5655765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C6888BE-CA0B-CCBE-9FEA-2DDED2D34D52}"/>
                    </a:ext>
                  </a:extLst>
                </p14:cNvPr>
                <p14:cNvContentPartPr/>
                <p14:nvPr/>
              </p14:nvContentPartPr>
              <p14:xfrm>
                <a:off x="8176086" y="5548845"/>
                <a:ext cx="197640" cy="26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C6888BE-CA0B-CCBE-9FEA-2DDED2D34D5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167086" y="5539845"/>
                  <a:ext cx="21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29C8E75-507E-8A46-0F38-545448F6784B}"/>
                    </a:ext>
                  </a:extLst>
                </p14:cNvPr>
                <p14:cNvContentPartPr/>
                <p14:nvPr/>
              </p14:nvContentPartPr>
              <p14:xfrm>
                <a:off x="8348886" y="5430765"/>
                <a:ext cx="420840" cy="443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29C8E75-507E-8A46-0F38-545448F6784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340246" y="5421765"/>
                  <a:ext cx="4384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E5E3BF8-5679-C1CA-3674-C8E576CEB322}"/>
                    </a:ext>
                  </a:extLst>
                </p14:cNvPr>
                <p14:cNvContentPartPr/>
                <p14:nvPr/>
              </p14:nvContentPartPr>
              <p14:xfrm>
                <a:off x="8745606" y="5675205"/>
                <a:ext cx="88200" cy="100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E5E3BF8-5679-C1CA-3674-C8E576CEB32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36966" y="5666565"/>
                  <a:ext cx="10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373C7AD-4F5A-BE80-F035-83727323355F}"/>
                    </a:ext>
                  </a:extLst>
                </p14:cNvPr>
                <p14:cNvContentPartPr/>
                <p14:nvPr/>
              </p14:nvContentPartPr>
              <p14:xfrm>
                <a:off x="8817246" y="5611485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373C7AD-4F5A-BE80-F035-8372732335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08606" y="560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AF971F3-9D0D-96C1-DAED-B9BF42225E7C}"/>
                    </a:ext>
                  </a:extLst>
                </p14:cNvPr>
                <p14:cNvContentPartPr/>
                <p14:nvPr/>
              </p14:nvContentPartPr>
              <p14:xfrm>
                <a:off x="8884566" y="5653605"/>
                <a:ext cx="134640" cy="108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AF971F3-9D0D-96C1-DAED-B9BF42225E7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75566" y="5644605"/>
                  <a:ext cx="152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1CEAE3F-999C-B862-90E3-8FA248A51E1D}"/>
                    </a:ext>
                  </a:extLst>
                </p14:cNvPr>
                <p14:cNvContentPartPr/>
                <p14:nvPr/>
              </p14:nvContentPartPr>
              <p14:xfrm>
                <a:off x="9076446" y="5660085"/>
                <a:ext cx="205920" cy="94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1CEAE3F-999C-B862-90E3-8FA248A51E1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067446" y="5651085"/>
                  <a:ext cx="2235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95BB1D3-D7D8-7974-A228-B2B5591E1259}"/>
              </a:ext>
            </a:extLst>
          </p:cNvPr>
          <p:cNvGrpSpPr/>
          <p:nvPr/>
        </p:nvGrpSpPr>
        <p:grpSpPr>
          <a:xfrm>
            <a:off x="7457886" y="5937645"/>
            <a:ext cx="2219400" cy="569160"/>
            <a:chOff x="7457886" y="5937645"/>
            <a:chExt cx="221940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4295CA2-2C98-81C4-218B-D1DADA06B171}"/>
                    </a:ext>
                  </a:extLst>
                </p14:cNvPr>
                <p14:cNvContentPartPr/>
                <p14:nvPr/>
              </p14:nvContentPartPr>
              <p14:xfrm>
                <a:off x="7457886" y="5937645"/>
                <a:ext cx="2219400" cy="81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4295CA2-2C98-81C4-218B-D1DADA06B17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448886" y="5929005"/>
                  <a:ext cx="2237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ED9F896-943C-59A1-323F-2CD57DEDC11E}"/>
                    </a:ext>
                  </a:extLst>
                </p14:cNvPr>
                <p14:cNvContentPartPr/>
                <p14:nvPr/>
              </p14:nvContentPartPr>
              <p14:xfrm>
                <a:off x="7791246" y="6258765"/>
                <a:ext cx="13680" cy="239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ED9F896-943C-59A1-323F-2CD57DEDC11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82606" y="6250125"/>
                  <a:ext cx="31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063CCE5-7BAD-3EEB-4F71-874F877C162B}"/>
                    </a:ext>
                  </a:extLst>
                </p14:cNvPr>
                <p14:cNvContentPartPr/>
                <p14:nvPr/>
              </p14:nvContentPartPr>
              <p14:xfrm>
                <a:off x="8434566" y="6185325"/>
                <a:ext cx="239040" cy="125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063CCE5-7BAD-3EEB-4F71-874F877C162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425926" y="6176685"/>
                  <a:ext cx="25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9F946C4-8082-D80D-A9C4-A2CB26990353}"/>
                    </a:ext>
                  </a:extLst>
                </p14:cNvPr>
                <p14:cNvContentPartPr/>
                <p14:nvPr/>
              </p14:nvContentPartPr>
              <p14:xfrm>
                <a:off x="8725446" y="6301965"/>
                <a:ext cx="99360" cy="60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9F946C4-8082-D80D-A9C4-A2CB2699035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716446" y="6293325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834E8AF-60D0-942F-BCEF-7767561D809C}"/>
                    </a:ext>
                  </a:extLst>
                </p14:cNvPr>
                <p14:cNvContentPartPr/>
                <p14:nvPr/>
              </p14:nvContentPartPr>
              <p14:xfrm>
                <a:off x="8731566" y="6085245"/>
                <a:ext cx="151920" cy="86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834E8AF-60D0-942F-BCEF-7767561D809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722926" y="6076605"/>
                  <a:ext cx="16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3FCD2D8-7F6B-565B-A439-34B84C959619}"/>
                    </a:ext>
                  </a:extLst>
                </p14:cNvPr>
                <p14:cNvContentPartPr/>
                <p14:nvPr/>
              </p14:nvContentPartPr>
              <p14:xfrm>
                <a:off x="8841006" y="6156885"/>
                <a:ext cx="380160" cy="3463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3FCD2D8-7F6B-565B-A439-34B84C95961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32366" y="6148245"/>
                  <a:ext cx="3978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B5412DF-D6B1-7DCB-6F20-7FDB2F33AEB8}"/>
                    </a:ext>
                  </a:extLst>
                </p14:cNvPr>
                <p14:cNvContentPartPr/>
                <p14:nvPr/>
              </p14:nvContentPartPr>
              <p14:xfrm>
                <a:off x="9079326" y="6359205"/>
                <a:ext cx="262080" cy="147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B5412DF-D6B1-7DCB-6F20-7FDB2F33AEB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070326" y="6350565"/>
                  <a:ext cx="2797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DBD9C22-92DC-8D28-A66E-6033419D7AC8}"/>
              </a:ext>
            </a:extLst>
          </p:cNvPr>
          <p:cNvGrpSpPr/>
          <p:nvPr/>
        </p:nvGrpSpPr>
        <p:grpSpPr>
          <a:xfrm>
            <a:off x="6529806" y="5719125"/>
            <a:ext cx="789840" cy="448920"/>
            <a:chOff x="6529806" y="5719125"/>
            <a:chExt cx="7898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663BEC7-F4C8-F32E-EE0B-875967844738}"/>
                    </a:ext>
                  </a:extLst>
                </p14:cNvPr>
                <p14:cNvContentPartPr/>
                <p14:nvPr/>
              </p14:nvContentPartPr>
              <p14:xfrm>
                <a:off x="6529806" y="5719125"/>
                <a:ext cx="355320" cy="241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663BEC7-F4C8-F32E-EE0B-87596784473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521166" y="5710125"/>
                  <a:ext cx="372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3EC456D-B4EF-25A8-57EB-3EB6F6DC42ED}"/>
                    </a:ext>
                  </a:extLst>
                </p14:cNvPr>
                <p14:cNvContentPartPr/>
                <p14:nvPr/>
              </p14:nvContentPartPr>
              <p14:xfrm>
                <a:off x="6812766" y="5994165"/>
                <a:ext cx="154440" cy="135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3EC456D-B4EF-25A8-57EB-3EB6F6DC42E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804126" y="5985165"/>
                  <a:ext cx="172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506BDF8-0865-6FD1-E7AF-96004DE4D83E}"/>
                    </a:ext>
                  </a:extLst>
                </p14:cNvPr>
                <p14:cNvContentPartPr/>
                <p14:nvPr/>
              </p14:nvContentPartPr>
              <p14:xfrm>
                <a:off x="6767046" y="5993085"/>
                <a:ext cx="260640" cy="174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506BDF8-0865-6FD1-E7AF-96004DE4D83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758406" y="5984085"/>
                  <a:ext cx="278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F442BBA-949E-EF41-2701-110F9FD13B43}"/>
                    </a:ext>
                  </a:extLst>
                </p14:cNvPr>
                <p14:cNvContentPartPr/>
                <p14:nvPr/>
              </p14:nvContentPartPr>
              <p14:xfrm>
                <a:off x="7130646" y="5957445"/>
                <a:ext cx="181080" cy="3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F442BBA-949E-EF41-2701-110F9FD13B4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121646" y="5948445"/>
                  <a:ext cx="19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98413DC-0553-26E1-5397-99FB81C90552}"/>
                    </a:ext>
                  </a:extLst>
                </p14:cNvPr>
                <p14:cNvContentPartPr/>
                <p14:nvPr/>
              </p14:nvContentPartPr>
              <p14:xfrm>
                <a:off x="7180686" y="6045285"/>
                <a:ext cx="138960" cy="24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98413DC-0553-26E1-5397-99FB81C9055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171686" y="6036645"/>
                  <a:ext cx="1566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CFE5A2E9-77A6-2E63-25B1-68C422AE14A6}"/>
                  </a:ext>
                </a:extLst>
              </p14:cNvPr>
              <p14:cNvContentPartPr/>
              <p14:nvPr/>
            </p14:nvContentPartPr>
            <p14:xfrm>
              <a:off x="8556966" y="1137045"/>
              <a:ext cx="1077480" cy="71208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CFE5A2E9-77A6-2E63-25B1-68C422AE14A6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547966" y="1128405"/>
                <a:ext cx="109512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A8031CCB-53EC-1FD3-AC7F-F2A0680F894E}"/>
                  </a:ext>
                </a:extLst>
              </p14:cNvPr>
              <p14:cNvContentPartPr/>
              <p14:nvPr/>
            </p14:nvContentPartPr>
            <p14:xfrm>
              <a:off x="5174766" y="3478125"/>
              <a:ext cx="207360" cy="3204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A8031CCB-53EC-1FD3-AC7F-F2A0680F894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5165766" y="3469125"/>
                <a:ext cx="225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7D3FF955-1293-AD98-B472-9C823F0998D9}"/>
                  </a:ext>
                </a:extLst>
              </p14:cNvPr>
              <p14:cNvContentPartPr/>
              <p14:nvPr/>
            </p14:nvContentPartPr>
            <p14:xfrm>
              <a:off x="4990446" y="4583325"/>
              <a:ext cx="272160" cy="360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7D3FF955-1293-AD98-B472-9C823F0998D9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981446" y="4574685"/>
                <a:ext cx="289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12002CDF-EBE1-3FC5-81A3-1B14A4D34C08}"/>
                  </a:ext>
                </a:extLst>
              </p14:cNvPr>
              <p14:cNvContentPartPr/>
              <p14:nvPr/>
            </p14:nvContentPartPr>
            <p14:xfrm>
              <a:off x="8075286" y="6368925"/>
              <a:ext cx="254160" cy="5544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12002CDF-EBE1-3FC5-81A3-1B14A4D34C0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8066286" y="6359925"/>
                <a:ext cx="271800" cy="73080"/>
              </a:xfrm>
              <a:prstGeom prst="rect">
                <a:avLst/>
              </a:prstGeom>
            </p:spPr>
          </p:pic>
        </mc:Fallback>
      </mc:AlternateContent>
      <p:pic>
        <p:nvPicPr>
          <p:cNvPr id="337" name="Picture 336">
            <a:extLst>
              <a:ext uri="{FF2B5EF4-FFF2-40B4-BE49-F238E27FC236}">
                <a16:creationId xmlns:a16="http://schemas.microsoft.com/office/drawing/2014/main" id="{98147D4F-F54B-E317-1050-221A12D8F8D1}"/>
              </a:ext>
            </a:extLst>
          </p:cNvPr>
          <p:cNvPicPr>
            <a:picLocks noChangeAspect="1"/>
          </p:cNvPicPr>
          <p:nvPr/>
        </p:nvPicPr>
        <p:blipFill>
          <a:blip r:embed="rId509"/>
          <a:stretch>
            <a:fillRect/>
          </a:stretch>
        </p:blipFill>
        <p:spPr>
          <a:xfrm>
            <a:off x="198129" y="4211417"/>
            <a:ext cx="2994192" cy="2492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675599F2-C10E-5C48-899E-5F8E55C7AEFB}"/>
                  </a:ext>
                </a:extLst>
              </p14:cNvPr>
              <p14:cNvContentPartPr/>
              <p14:nvPr/>
            </p14:nvContentPartPr>
            <p14:xfrm>
              <a:off x="10037646" y="5820285"/>
              <a:ext cx="412920" cy="1389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675599F2-C10E-5C48-899E-5F8E55C7AEF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028646" y="5811285"/>
                <a:ext cx="43056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338104C-7795-CF2B-9FF6-821E6C78D84D}"/>
              </a:ext>
            </a:extLst>
          </p:cNvPr>
          <p:cNvGrpSpPr/>
          <p:nvPr/>
        </p:nvGrpSpPr>
        <p:grpSpPr>
          <a:xfrm>
            <a:off x="10392246" y="6141405"/>
            <a:ext cx="1551240" cy="294120"/>
            <a:chOff x="10392246" y="6141405"/>
            <a:chExt cx="15512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CF7910E-88C2-8D1E-F56C-CE87AA4A72AF}"/>
                    </a:ext>
                  </a:extLst>
                </p14:cNvPr>
                <p14:cNvContentPartPr/>
                <p14:nvPr/>
              </p14:nvContentPartPr>
              <p14:xfrm>
                <a:off x="10392246" y="6227445"/>
                <a:ext cx="276840" cy="104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CF7910E-88C2-8D1E-F56C-CE87AA4A72A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383246" y="6218445"/>
                  <a:ext cx="294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1B1DC76-3B39-318B-C335-559DBD27AC5E}"/>
                    </a:ext>
                  </a:extLst>
                </p14:cNvPr>
                <p14:cNvContentPartPr/>
                <p14:nvPr/>
              </p14:nvContentPartPr>
              <p14:xfrm>
                <a:off x="10881846" y="6183525"/>
                <a:ext cx="247680" cy="168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1B1DC76-3B39-318B-C335-559DBD27AC5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873206" y="6174525"/>
                  <a:ext cx="26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B62CD74-B425-1D32-1017-4E09DCB556DA}"/>
                    </a:ext>
                  </a:extLst>
                </p14:cNvPr>
                <p14:cNvContentPartPr/>
                <p14:nvPr/>
              </p14:nvContentPartPr>
              <p14:xfrm>
                <a:off x="11244726" y="6210885"/>
                <a:ext cx="298440" cy="1004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B62CD74-B425-1D32-1017-4E09DCB556D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36086" y="6202245"/>
                  <a:ext cx="31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1B3455A-6D51-6B6F-2951-7595CA1EA5FC}"/>
                    </a:ext>
                  </a:extLst>
                </p14:cNvPr>
                <p14:cNvContentPartPr/>
                <p14:nvPr/>
              </p14:nvContentPartPr>
              <p14:xfrm>
                <a:off x="11613366" y="6141405"/>
                <a:ext cx="230760" cy="185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1B3455A-6D51-6B6F-2951-7595CA1EA5F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04366" y="6132405"/>
                  <a:ext cx="248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DB24860-7233-8C98-9D30-25297AEA8974}"/>
                    </a:ext>
                  </a:extLst>
                </p14:cNvPr>
                <p14:cNvContentPartPr/>
                <p14:nvPr/>
              </p14:nvContentPartPr>
              <p14:xfrm>
                <a:off x="11849166" y="6352365"/>
                <a:ext cx="94320" cy="8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DB24860-7233-8C98-9D30-25297AEA897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840526" y="6343365"/>
                  <a:ext cx="1119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C4C8CE4C-D23B-C872-A00A-483C15479769}"/>
                  </a:ext>
                </a:extLst>
              </p14:cNvPr>
              <p14:cNvContentPartPr/>
              <p14:nvPr/>
            </p14:nvContentPartPr>
            <p14:xfrm>
              <a:off x="10642086" y="5735325"/>
              <a:ext cx="278640" cy="1134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C4C8CE4C-D23B-C872-A00A-483C1547976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0633086" y="5726685"/>
                <a:ext cx="29628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D4C58E6C-D126-ED94-5E58-4815E36B4F38}"/>
              </a:ext>
            </a:extLst>
          </p:cNvPr>
          <p:cNvGrpSpPr/>
          <p:nvPr/>
        </p:nvGrpSpPr>
        <p:grpSpPr>
          <a:xfrm>
            <a:off x="2080217" y="354069"/>
            <a:ext cx="213480" cy="25920"/>
            <a:chOff x="2080217" y="354069"/>
            <a:chExt cx="21348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53FE53-3B34-CDC9-C58F-2FD0E1FAEF39}"/>
                    </a:ext>
                  </a:extLst>
                </p14:cNvPr>
                <p14:cNvContentPartPr/>
                <p14:nvPr/>
              </p14:nvContentPartPr>
              <p14:xfrm>
                <a:off x="2084897" y="379629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53FE53-3B34-CDC9-C58F-2FD0E1FAEF3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075897" y="3706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5EC322-AC2F-D154-9EB6-66673FE227E5}"/>
                    </a:ext>
                  </a:extLst>
                </p14:cNvPr>
                <p14:cNvContentPartPr/>
                <p14:nvPr/>
              </p14:nvContentPartPr>
              <p14:xfrm>
                <a:off x="2080217" y="354069"/>
                <a:ext cx="21348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5EC322-AC2F-D154-9EB6-66673FE227E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071577" y="345069"/>
                  <a:ext cx="231120" cy="4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06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B39A-A0AB-7496-1440-BCCE3833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0" y="478317"/>
            <a:ext cx="2994192" cy="249232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51788DE-F7D2-9378-9917-F7ECD7ABBA53}"/>
              </a:ext>
            </a:extLst>
          </p:cNvPr>
          <p:cNvGrpSpPr/>
          <p:nvPr/>
        </p:nvGrpSpPr>
        <p:grpSpPr>
          <a:xfrm>
            <a:off x="4889785" y="789043"/>
            <a:ext cx="3663000" cy="536760"/>
            <a:chOff x="4889785" y="789043"/>
            <a:chExt cx="366300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3C5523-ADFD-D3EC-17D7-3F62DE2D791A}"/>
                    </a:ext>
                  </a:extLst>
                </p14:cNvPr>
                <p14:cNvContentPartPr/>
                <p14:nvPr/>
              </p14:nvContentPartPr>
              <p14:xfrm>
                <a:off x="4889785" y="947443"/>
                <a:ext cx="46080" cy="26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3C5523-ADFD-D3EC-17D7-3F62DE2D79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80785" y="938443"/>
                  <a:ext cx="63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636824-82BF-7241-3DDD-B6AC4A2C62D0}"/>
                    </a:ext>
                  </a:extLst>
                </p14:cNvPr>
                <p14:cNvContentPartPr/>
                <p14:nvPr/>
              </p14:nvContentPartPr>
              <p14:xfrm>
                <a:off x="4929025" y="951763"/>
                <a:ext cx="189720" cy="4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636824-82BF-7241-3DDD-B6AC4A2C62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385" y="942763"/>
                  <a:ext cx="207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D1A54B-C47B-0824-025A-5ECF4B0DE1EC}"/>
                    </a:ext>
                  </a:extLst>
                </p14:cNvPr>
                <p14:cNvContentPartPr/>
                <p14:nvPr/>
              </p14:nvContentPartPr>
              <p14:xfrm>
                <a:off x="4901665" y="1075243"/>
                <a:ext cx="192240" cy="4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D1A54B-C47B-0824-025A-5ECF4B0DE1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92665" y="1066603"/>
                  <a:ext cx="209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0FEF36-C38A-B067-E381-380BA4E3612F}"/>
                    </a:ext>
                  </a:extLst>
                </p14:cNvPr>
                <p14:cNvContentPartPr/>
                <p14:nvPr/>
              </p14:nvContentPartPr>
              <p14:xfrm>
                <a:off x="5061145" y="942403"/>
                <a:ext cx="590400" cy="30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0FEF36-C38A-B067-E381-380BA4E361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52505" y="933403"/>
                  <a:ext cx="608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BCBEEF-337E-1427-6D5F-18CE285129A1}"/>
                    </a:ext>
                  </a:extLst>
                </p14:cNvPr>
                <p14:cNvContentPartPr/>
                <p14:nvPr/>
              </p14:nvContentPartPr>
              <p14:xfrm>
                <a:off x="5479105" y="1078843"/>
                <a:ext cx="13140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BCBEEF-337E-1427-6D5F-18CE285129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0105" y="1069843"/>
                  <a:ext cx="14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F61C30-42A3-72A4-591C-48F6B3B61BA2}"/>
                    </a:ext>
                  </a:extLst>
                </p14:cNvPr>
                <p14:cNvContentPartPr/>
                <p14:nvPr/>
              </p14:nvContentPartPr>
              <p14:xfrm>
                <a:off x="5291905" y="964723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F61C30-42A3-72A4-591C-48F6B3B61BA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2905" y="9560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D7D268-4CA0-5197-699D-783219691693}"/>
                    </a:ext>
                  </a:extLst>
                </p14:cNvPr>
                <p14:cNvContentPartPr/>
                <p14:nvPr/>
              </p14:nvContentPartPr>
              <p14:xfrm>
                <a:off x="5963665" y="917563"/>
                <a:ext cx="130320" cy="286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D7D268-4CA0-5197-699D-7832196916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54665" y="908923"/>
                  <a:ext cx="147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784BC8-62AA-DBB8-4946-B7D6097EFA19}"/>
                    </a:ext>
                  </a:extLst>
                </p14:cNvPr>
                <p14:cNvContentPartPr/>
                <p14:nvPr/>
              </p14:nvContentPartPr>
              <p14:xfrm>
                <a:off x="6181465" y="886243"/>
                <a:ext cx="358920" cy="40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784BC8-62AA-DBB8-4946-B7D6097EFA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2465" y="877603"/>
                  <a:ext cx="3765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6B8DAC-46BC-0BAF-9F18-5412FD72A0D3}"/>
                    </a:ext>
                  </a:extLst>
                </p14:cNvPr>
                <p14:cNvContentPartPr/>
                <p14:nvPr/>
              </p14:nvContentPartPr>
              <p14:xfrm>
                <a:off x="6761425" y="903883"/>
                <a:ext cx="232200" cy="42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6B8DAC-46BC-0BAF-9F18-5412FD72A0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52785" y="895243"/>
                  <a:ext cx="2498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B60DCF-1999-4FFE-70D3-F4C3B7BF22C5}"/>
                    </a:ext>
                  </a:extLst>
                </p14:cNvPr>
                <p14:cNvContentPartPr/>
                <p14:nvPr/>
              </p14:nvContentPartPr>
              <p14:xfrm>
                <a:off x="7210705" y="789043"/>
                <a:ext cx="1342080" cy="38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B60DCF-1999-4FFE-70D3-F4C3B7BF22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02065" y="780403"/>
                  <a:ext cx="1359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507116-0BC5-6564-E73D-432BE96E5B71}"/>
                    </a:ext>
                  </a:extLst>
                </p14:cNvPr>
                <p14:cNvContentPartPr/>
                <p14:nvPr/>
              </p14:nvContentPartPr>
              <p14:xfrm>
                <a:off x="7785985" y="926563"/>
                <a:ext cx="335160" cy="29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507116-0BC5-6564-E73D-432BE96E5B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77345" y="917563"/>
                  <a:ext cx="3528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A82E7D-5DC7-A518-5800-8A59A340C1D7}"/>
              </a:ext>
            </a:extLst>
          </p:cNvPr>
          <p:cNvGrpSpPr/>
          <p:nvPr/>
        </p:nvGrpSpPr>
        <p:grpSpPr>
          <a:xfrm>
            <a:off x="8776345" y="817483"/>
            <a:ext cx="871560" cy="352440"/>
            <a:chOff x="8776345" y="817483"/>
            <a:chExt cx="8715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350F9A-439A-0D9B-9103-F122C5399A37}"/>
                    </a:ext>
                  </a:extLst>
                </p14:cNvPr>
                <p14:cNvContentPartPr/>
                <p14:nvPr/>
              </p14:nvContentPartPr>
              <p14:xfrm>
                <a:off x="8776345" y="817483"/>
                <a:ext cx="871560" cy="35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350F9A-439A-0D9B-9103-F122C5399A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67345" y="808483"/>
                  <a:ext cx="889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92D6CF-57C1-58C7-C579-C2E92F123136}"/>
                    </a:ext>
                  </a:extLst>
                </p14:cNvPr>
                <p14:cNvContentPartPr/>
                <p14:nvPr/>
              </p14:nvContentPartPr>
              <p14:xfrm>
                <a:off x="9418585" y="933403"/>
                <a:ext cx="217440" cy="1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92D6CF-57C1-58C7-C579-C2E92F1231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09585" y="924763"/>
                  <a:ext cx="235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895008-4413-5502-FBA5-CB512763D6B8}"/>
                    </a:ext>
                  </a:extLst>
                </p14:cNvPr>
                <p14:cNvContentPartPr/>
                <p14:nvPr/>
              </p14:nvContentPartPr>
              <p14:xfrm>
                <a:off x="9382945" y="862123"/>
                <a:ext cx="2736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895008-4413-5502-FBA5-CB512763D6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4305" y="853123"/>
                  <a:ext cx="450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FD0DDD5-7D0D-4CBD-1AC7-113EB695563F}"/>
                  </a:ext>
                </a:extLst>
              </p14:cNvPr>
              <p14:cNvContentPartPr/>
              <p14:nvPr/>
            </p14:nvContentPartPr>
            <p14:xfrm>
              <a:off x="5624185" y="1494283"/>
              <a:ext cx="1599480" cy="807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FD0DDD5-7D0D-4CBD-1AC7-113EB69556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15185" y="1485643"/>
                <a:ext cx="1617120" cy="82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DDB7928-259B-7B36-7CE6-DD5299C7187B}"/>
              </a:ext>
            </a:extLst>
          </p:cNvPr>
          <p:cNvGrpSpPr/>
          <p:nvPr/>
        </p:nvGrpSpPr>
        <p:grpSpPr>
          <a:xfrm>
            <a:off x="6279385" y="2068483"/>
            <a:ext cx="267840" cy="244080"/>
            <a:chOff x="6279385" y="2068483"/>
            <a:chExt cx="2678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680ECB-9F93-C92D-590B-2CBF97A75AF7}"/>
                    </a:ext>
                  </a:extLst>
                </p14:cNvPr>
                <p14:cNvContentPartPr/>
                <p14:nvPr/>
              </p14:nvContentPartPr>
              <p14:xfrm>
                <a:off x="6377305" y="2134363"/>
                <a:ext cx="69120" cy="68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680ECB-9F93-C92D-590B-2CBF97A75A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68665" y="2125723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9E62DF-2003-9824-081A-4D0080D19590}"/>
                    </a:ext>
                  </a:extLst>
                </p14:cNvPr>
                <p14:cNvContentPartPr/>
                <p14:nvPr/>
              </p14:nvContentPartPr>
              <p14:xfrm>
                <a:off x="6279385" y="2068483"/>
                <a:ext cx="267840" cy="244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9E62DF-2003-9824-081A-4D0080D195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70385" y="2059483"/>
                  <a:ext cx="2854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F141C46-0293-38E3-01A6-D346AA072264}"/>
              </a:ext>
            </a:extLst>
          </p:cNvPr>
          <p:cNvGrpSpPr/>
          <p:nvPr/>
        </p:nvGrpSpPr>
        <p:grpSpPr>
          <a:xfrm>
            <a:off x="6353185" y="2413723"/>
            <a:ext cx="234000" cy="200520"/>
            <a:chOff x="6353185" y="2413723"/>
            <a:chExt cx="2340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B14823-CC57-0FA4-BC29-BDC3F479C755}"/>
                    </a:ext>
                  </a:extLst>
                </p14:cNvPr>
                <p14:cNvContentPartPr/>
                <p14:nvPr/>
              </p14:nvContentPartPr>
              <p14:xfrm>
                <a:off x="6353185" y="2413723"/>
                <a:ext cx="131760" cy="17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B14823-CC57-0FA4-BC29-BDC3F479C7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44545" y="2404723"/>
                  <a:ext cx="149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40D68E-ED34-D661-EAF0-907AD439A366}"/>
                    </a:ext>
                  </a:extLst>
                </p14:cNvPr>
                <p14:cNvContentPartPr/>
                <p14:nvPr/>
              </p14:nvContentPartPr>
              <p14:xfrm>
                <a:off x="6510145" y="2551963"/>
                <a:ext cx="77040" cy="6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40D68E-ED34-D661-EAF0-907AD439A3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01145" y="2542963"/>
                  <a:ext cx="946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19B02A5-9281-F8C2-462E-F422590BBEDF}"/>
                  </a:ext>
                </a:extLst>
              </p14:cNvPr>
              <p14:cNvContentPartPr/>
              <p14:nvPr/>
            </p14:nvContentPartPr>
            <p14:xfrm>
              <a:off x="5519785" y="2771203"/>
              <a:ext cx="2134080" cy="171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19B02A5-9281-F8C2-462E-F422590BBE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10785" y="2762203"/>
                <a:ext cx="2151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166BA6D-30DA-2187-08A1-4606ABA8B6AF}"/>
                  </a:ext>
                </a:extLst>
              </p14:cNvPr>
              <p14:cNvContentPartPr/>
              <p14:nvPr/>
            </p14:nvContentPartPr>
            <p14:xfrm>
              <a:off x="8003065" y="2555203"/>
              <a:ext cx="141840" cy="324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166BA6D-30DA-2187-08A1-4606ABA8B6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94425" y="2546203"/>
                <a:ext cx="1594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E8CBBAB-2AAA-61D5-571F-FC63BA2018AB}"/>
                  </a:ext>
                </a:extLst>
              </p14:cNvPr>
              <p14:cNvContentPartPr/>
              <p14:nvPr/>
            </p14:nvContentPartPr>
            <p14:xfrm>
              <a:off x="8216545" y="2759683"/>
              <a:ext cx="101520" cy="148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E8CBBAB-2AAA-61D5-571F-FC63BA2018A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207905" y="2750683"/>
                <a:ext cx="119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C5CBDE9-3434-B5E8-3ECD-1E067114C0BA}"/>
                  </a:ext>
                </a:extLst>
              </p14:cNvPr>
              <p14:cNvContentPartPr/>
              <p14:nvPr/>
            </p14:nvContentPartPr>
            <p14:xfrm>
              <a:off x="8417065" y="2541883"/>
              <a:ext cx="162720" cy="315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C5CBDE9-3434-B5E8-3ECD-1E067114C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08425" y="2533243"/>
                <a:ext cx="1803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C2B5450-BCF6-74E9-BB99-90AEE32B56DC}"/>
                  </a:ext>
                </a:extLst>
              </p14:cNvPr>
              <p14:cNvContentPartPr/>
              <p14:nvPr/>
            </p14:nvContentPartPr>
            <p14:xfrm>
              <a:off x="8340385" y="2656003"/>
              <a:ext cx="17352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C2B5450-BCF6-74E9-BB99-90AEE32B56D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31745" y="2647003"/>
                <a:ext cx="191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0F3B530-85AF-9F80-FA22-80A03DC94BC0}"/>
                  </a:ext>
                </a:extLst>
              </p14:cNvPr>
              <p14:cNvContentPartPr/>
              <p14:nvPr/>
            </p14:nvContentPartPr>
            <p14:xfrm>
              <a:off x="10098265" y="2411923"/>
              <a:ext cx="176760" cy="52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0F3B530-85AF-9F80-FA22-80A03DC94BC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089625" y="2403283"/>
                <a:ext cx="19440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A4A806D-D4F0-FA7A-D2AD-5AF70E5C3C36}"/>
              </a:ext>
            </a:extLst>
          </p:cNvPr>
          <p:cNvGrpSpPr/>
          <p:nvPr/>
        </p:nvGrpSpPr>
        <p:grpSpPr>
          <a:xfrm>
            <a:off x="8815225" y="2473843"/>
            <a:ext cx="1874520" cy="466200"/>
            <a:chOff x="8815225" y="2473843"/>
            <a:chExt cx="18745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AC6F45-31E0-AE1B-A458-9EB9E5F3FAAE}"/>
                    </a:ext>
                  </a:extLst>
                </p14:cNvPr>
                <p14:cNvContentPartPr/>
                <p14:nvPr/>
              </p14:nvContentPartPr>
              <p14:xfrm>
                <a:off x="8815225" y="2473843"/>
                <a:ext cx="522360" cy="43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AC6F45-31E0-AE1B-A458-9EB9E5F3FA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6585" y="2464843"/>
                  <a:ext cx="540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CD9260-BF1C-7081-5622-10991A63F991}"/>
                    </a:ext>
                  </a:extLst>
                </p14:cNvPr>
                <p14:cNvContentPartPr/>
                <p14:nvPr/>
              </p14:nvContentPartPr>
              <p14:xfrm>
                <a:off x="9543145" y="2513443"/>
                <a:ext cx="304200" cy="42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CD9260-BF1C-7081-5622-10991A63F99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34505" y="2504803"/>
                  <a:ext cx="3218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897455-1A1D-8FED-D1AE-94153F3EEF19}"/>
                    </a:ext>
                  </a:extLst>
                </p14:cNvPr>
                <p14:cNvContentPartPr/>
                <p14:nvPr/>
              </p14:nvContentPartPr>
              <p14:xfrm>
                <a:off x="10074145" y="2557003"/>
                <a:ext cx="169920" cy="234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897455-1A1D-8FED-D1AE-94153F3EEF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65505" y="2548363"/>
                  <a:ext cx="187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0CD20D-7E7E-DB71-6ADB-58ECA7560D8A}"/>
                    </a:ext>
                  </a:extLst>
                </p14:cNvPr>
                <p14:cNvContentPartPr/>
                <p14:nvPr/>
              </p14:nvContentPartPr>
              <p14:xfrm>
                <a:off x="10130305" y="2634763"/>
                <a:ext cx="113760" cy="3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0CD20D-7E7E-DB71-6ADB-58ECA7560D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21305" y="2625763"/>
                  <a:ext cx="13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5C6E34-F778-C130-19DB-DECB2F39745A}"/>
                    </a:ext>
                  </a:extLst>
                </p14:cNvPr>
                <p14:cNvContentPartPr/>
                <p14:nvPr/>
              </p14:nvContentPartPr>
              <p14:xfrm>
                <a:off x="10128865" y="2527123"/>
                <a:ext cx="162360" cy="53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5C6E34-F778-C130-19DB-DECB2F3974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19865" y="2518123"/>
                  <a:ext cx="180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CBD01E-A2E1-5A8C-E737-9B37C7A53E6F}"/>
                    </a:ext>
                  </a:extLst>
                </p14:cNvPr>
                <p14:cNvContentPartPr/>
                <p14:nvPr/>
              </p14:nvContentPartPr>
              <p14:xfrm>
                <a:off x="10470145" y="2519923"/>
                <a:ext cx="87480" cy="21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CBD01E-A2E1-5A8C-E737-9B37C7A53E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61505" y="2511283"/>
                  <a:ext cx="105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9CACAA-D73A-751B-1533-E5D5257F2676}"/>
                    </a:ext>
                  </a:extLst>
                </p14:cNvPr>
                <p14:cNvContentPartPr/>
                <p14:nvPr/>
              </p14:nvContentPartPr>
              <p14:xfrm>
                <a:off x="10430545" y="2641243"/>
                <a:ext cx="129600" cy="9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9CACAA-D73A-751B-1533-E5D5257F26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1905" y="2632603"/>
                  <a:ext cx="14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0A4A20-9700-E0A4-C9AF-4263FDE71FB8}"/>
                    </a:ext>
                  </a:extLst>
                </p14:cNvPr>
                <p14:cNvContentPartPr/>
                <p14:nvPr/>
              </p14:nvContentPartPr>
              <p14:xfrm>
                <a:off x="10393825" y="2496883"/>
                <a:ext cx="88560" cy="30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0A4A20-9700-E0A4-C9AF-4263FDE71F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84825" y="2488243"/>
                  <a:ext cx="1062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E01926A-45CC-6D2A-43E0-4C759CDBC2A6}"/>
                    </a:ext>
                  </a:extLst>
                </p14:cNvPr>
                <p14:cNvContentPartPr/>
                <p14:nvPr/>
              </p14:nvContentPartPr>
              <p14:xfrm>
                <a:off x="10555465" y="2478883"/>
                <a:ext cx="134280" cy="33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E01926A-45CC-6D2A-43E0-4C759CDBC2A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46465" y="2469883"/>
                  <a:ext cx="151920" cy="35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4446731-F7D1-93D1-4DB4-0E54B4094133}"/>
                  </a:ext>
                </a:extLst>
              </p14:cNvPr>
              <p14:cNvContentPartPr/>
              <p14:nvPr/>
            </p14:nvContentPartPr>
            <p14:xfrm>
              <a:off x="10870105" y="2388523"/>
              <a:ext cx="789480" cy="582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4446731-F7D1-93D1-4DB4-0E54B409413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861465" y="2379523"/>
                <a:ext cx="8071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383B16-7359-69B8-BEAE-3008A613D697}"/>
                  </a:ext>
                </a:extLst>
              </p14:cNvPr>
              <p14:cNvContentPartPr/>
              <p14:nvPr/>
            </p14:nvContentPartPr>
            <p14:xfrm>
              <a:off x="4940406" y="3248085"/>
              <a:ext cx="1271520" cy="376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383B16-7359-69B8-BEAE-3008A613D6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931406" y="3239445"/>
                <a:ext cx="128916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FD7E7543-AECB-C7C5-8D35-6119611C23D7}"/>
              </a:ext>
            </a:extLst>
          </p:cNvPr>
          <p:cNvGrpSpPr/>
          <p:nvPr/>
        </p:nvGrpSpPr>
        <p:grpSpPr>
          <a:xfrm>
            <a:off x="7978086" y="3164565"/>
            <a:ext cx="1313640" cy="425520"/>
            <a:chOff x="7978086" y="3164565"/>
            <a:chExt cx="13136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987117-5385-1647-57E4-8F489C8830F1}"/>
                    </a:ext>
                  </a:extLst>
                </p14:cNvPr>
                <p14:cNvContentPartPr/>
                <p14:nvPr/>
              </p14:nvContentPartPr>
              <p14:xfrm>
                <a:off x="7978086" y="3164565"/>
                <a:ext cx="1313640" cy="42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987117-5385-1647-57E4-8F489C8830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69086" y="3155565"/>
                  <a:ext cx="13312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1C364D-C47E-78D9-EDE0-E5B4324EAEA6}"/>
                    </a:ext>
                  </a:extLst>
                </p14:cNvPr>
                <p14:cNvContentPartPr/>
                <p14:nvPr/>
              </p14:nvContentPartPr>
              <p14:xfrm>
                <a:off x="8555526" y="3341325"/>
                <a:ext cx="389160" cy="5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1C364D-C47E-78D9-EDE0-E5B4324EAE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46526" y="3332325"/>
                  <a:ext cx="4068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96CED1-A067-36B2-B3EA-C5D28AF9B3BE}"/>
              </a:ext>
            </a:extLst>
          </p:cNvPr>
          <p:cNvGrpSpPr/>
          <p:nvPr/>
        </p:nvGrpSpPr>
        <p:grpSpPr>
          <a:xfrm>
            <a:off x="9513846" y="3166725"/>
            <a:ext cx="878400" cy="361800"/>
            <a:chOff x="9513846" y="3166725"/>
            <a:chExt cx="87840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C1B1EB-A951-EEED-3249-52A2411DDA9C}"/>
                    </a:ext>
                  </a:extLst>
                </p14:cNvPr>
                <p14:cNvContentPartPr/>
                <p14:nvPr/>
              </p14:nvContentPartPr>
              <p14:xfrm>
                <a:off x="9513846" y="3166725"/>
                <a:ext cx="878400" cy="361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C1B1EB-A951-EEED-3249-52A2411DDA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05206" y="3158085"/>
                  <a:ext cx="896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D49F96-6BF8-9392-D987-36960476FA16}"/>
                    </a:ext>
                  </a:extLst>
                </p14:cNvPr>
                <p14:cNvContentPartPr/>
                <p14:nvPr/>
              </p14:nvContentPartPr>
              <p14:xfrm>
                <a:off x="10119726" y="3326925"/>
                <a:ext cx="132840" cy="31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D49F96-6BF8-9392-D987-36960476FA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10726" y="3317925"/>
                  <a:ext cx="15048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00A1241-51B9-4C57-C626-7565BE1B72A1}"/>
                  </a:ext>
                </a:extLst>
              </p14:cNvPr>
              <p14:cNvContentPartPr/>
              <p14:nvPr/>
            </p14:nvContentPartPr>
            <p14:xfrm>
              <a:off x="6429366" y="3176445"/>
              <a:ext cx="731160" cy="487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00A1241-51B9-4C57-C626-7565BE1B72A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20366" y="3167805"/>
                <a:ext cx="74880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FC6C94C-9D75-B3DA-6DFF-615A509F720B}"/>
                  </a:ext>
                </a:extLst>
              </p14:cNvPr>
              <p14:cNvContentPartPr/>
              <p14:nvPr/>
            </p14:nvContentPartPr>
            <p14:xfrm>
              <a:off x="7395966" y="3235485"/>
              <a:ext cx="241200" cy="432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FC6C94C-9D75-B3DA-6DFF-615A509F720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87326" y="3226485"/>
                <a:ext cx="2588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1A4A083-1B8E-3D6E-C9E2-992C19FBD620}"/>
                  </a:ext>
                </a:extLst>
              </p14:cNvPr>
              <p14:cNvContentPartPr/>
              <p14:nvPr/>
            </p14:nvContentPartPr>
            <p14:xfrm>
              <a:off x="5388246" y="4185885"/>
              <a:ext cx="1910880" cy="883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1A4A083-1B8E-3D6E-C9E2-992C19FBD62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79246" y="4177245"/>
                <a:ext cx="1928520" cy="90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3B6EC2E-4E99-B6FF-2151-671195AB0BAC}"/>
              </a:ext>
            </a:extLst>
          </p:cNvPr>
          <p:cNvGrpSpPr/>
          <p:nvPr/>
        </p:nvGrpSpPr>
        <p:grpSpPr>
          <a:xfrm>
            <a:off x="5397246" y="5352285"/>
            <a:ext cx="1915920" cy="233280"/>
            <a:chOff x="5397246" y="5352285"/>
            <a:chExt cx="19159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857E19-7775-3E04-204D-0EF6F71985A1}"/>
                    </a:ext>
                  </a:extLst>
                </p14:cNvPr>
                <p14:cNvContentPartPr/>
                <p14:nvPr/>
              </p14:nvContentPartPr>
              <p14:xfrm>
                <a:off x="5468526" y="5378205"/>
                <a:ext cx="1844640" cy="12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857E19-7775-3E04-204D-0EF6F71985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59526" y="5369205"/>
                  <a:ext cx="186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B01F14-754F-7B2D-D9A3-72694FA7CD47}"/>
                    </a:ext>
                  </a:extLst>
                </p14:cNvPr>
                <p14:cNvContentPartPr/>
                <p14:nvPr/>
              </p14:nvContentPartPr>
              <p14:xfrm>
                <a:off x="5397246" y="5352285"/>
                <a:ext cx="302040" cy="23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B01F14-754F-7B2D-D9A3-72694FA7CD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88606" y="5343645"/>
                  <a:ext cx="31968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9E39924-276B-DF93-00B9-2CA329CBF2F2}"/>
                  </a:ext>
                </a:extLst>
              </p14:cNvPr>
              <p14:cNvContentPartPr/>
              <p14:nvPr/>
            </p14:nvContentPartPr>
            <p14:xfrm>
              <a:off x="7568766" y="5048085"/>
              <a:ext cx="1156680" cy="342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9E39924-276B-DF93-00B9-2CA329CBF2F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559766" y="5039085"/>
                <a:ext cx="117432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78CF4AF-A66F-547E-E3CD-6DD8AF22270F}"/>
              </a:ext>
            </a:extLst>
          </p:cNvPr>
          <p:cNvGrpSpPr/>
          <p:nvPr/>
        </p:nvGrpSpPr>
        <p:grpSpPr>
          <a:xfrm>
            <a:off x="8922366" y="4862685"/>
            <a:ext cx="3017160" cy="729360"/>
            <a:chOff x="8922366" y="4862685"/>
            <a:chExt cx="301716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949EFF-C655-5E72-72F5-D99D87D35DBF}"/>
                    </a:ext>
                  </a:extLst>
                </p14:cNvPr>
                <p14:cNvContentPartPr/>
                <p14:nvPr/>
              </p14:nvContentPartPr>
              <p14:xfrm>
                <a:off x="8922366" y="5022885"/>
                <a:ext cx="609120" cy="523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949EFF-C655-5E72-72F5-D99D87D35D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13366" y="5014245"/>
                  <a:ext cx="626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7D9FD7-CFED-1BD7-C44E-1E84B29BCAD1}"/>
                    </a:ext>
                  </a:extLst>
                </p14:cNvPr>
                <p14:cNvContentPartPr/>
                <p14:nvPr/>
              </p14:nvContentPartPr>
              <p14:xfrm>
                <a:off x="9703206" y="5034045"/>
                <a:ext cx="293760" cy="558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7D9FD7-CFED-1BD7-C44E-1E84B29BCA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94206" y="5025045"/>
                  <a:ext cx="3114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5C6A85-B0E1-0FB8-5520-0149F1CC890C}"/>
                    </a:ext>
                  </a:extLst>
                </p14:cNvPr>
                <p14:cNvContentPartPr/>
                <p14:nvPr/>
              </p14:nvContentPartPr>
              <p14:xfrm>
                <a:off x="10239246" y="5108565"/>
                <a:ext cx="154080" cy="24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5C6A85-B0E1-0FB8-5520-0149F1CC89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30246" y="5099565"/>
                  <a:ext cx="171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CC9579-D001-0B70-D160-ECB28D7F0638}"/>
                    </a:ext>
                  </a:extLst>
                </p14:cNvPr>
                <p14:cNvContentPartPr/>
                <p14:nvPr/>
              </p14:nvContentPartPr>
              <p14:xfrm>
                <a:off x="10278126" y="5221245"/>
                <a:ext cx="123120" cy="72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CC9579-D001-0B70-D160-ECB28D7F063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69486" y="5212245"/>
                  <a:ext cx="14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47638E5-C2A9-C5A4-23DD-BA9D2767EBEA}"/>
                    </a:ext>
                  </a:extLst>
                </p14:cNvPr>
                <p14:cNvContentPartPr/>
                <p14:nvPr/>
              </p14:nvContentPartPr>
              <p14:xfrm>
                <a:off x="10280646" y="5074005"/>
                <a:ext cx="154800" cy="59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47638E5-C2A9-C5A4-23DD-BA9D2767EB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72006" y="5065005"/>
                  <a:ext cx="17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CC0F8E5-2F3E-1465-6CCD-0C3D7182827C}"/>
                    </a:ext>
                  </a:extLst>
                </p14:cNvPr>
                <p14:cNvContentPartPr/>
                <p14:nvPr/>
              </p14:nvContentPartPr>
              <p14:xfrm>
                <a:off x="10279206" y="4974285"/>
                <a:ext cx="16452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C0F8E5-2F3E-1465-6CCD-0C3D718282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70566" y="4965645"/>
                  <a:ext cx="182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79F44D9-3F5A-2FC7-7AF8-7E95C0FCA492}"/>
                    </a:ext>
                  </a:extLst>
                </p14:cNvPr>
                <p14:cNvContentPartPr/>
                <p14:nvPr/>
              </p14:nvContentPartPr>
              <p14:xfrm>
                <a:off x="10525806" y="4996965"/>
                <a:ext cx="104400" cy="381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79F44D9-3F5A-2FC7-7AF8-7E95C0FCA4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16806" y="4987965"/>
                  <a:ext cx="1220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746B8D-229A-95B2-9CA9-3866817ABCE5}"/>
                    </a:ext>
                  </a:extLst>
                </p14:cNvPr>
                <p14:cNvContentPartPr/>
                <p14:nvPr/>
              </p14:nvContentPartPr>
              <p14:xfrm>
                <a:off x="10708686" y="5096325"/>
                <a:ext cx="145440" cy="231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746B8D-229A-95B2-9CA9-3866817ABC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99686" y="5087325"/>
                  <a:ext cx="163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2C6E97-ECBD-46D7-BB6A-3B25798FDB25}"/>
                    </a:ext>
                  </a:extLst>
                </p14:cNvPr>
                <p14:cNvContentPartPr/>
                <p14:nvPr/>
              </p14:nvContentPartPr>
              <p14:xfrm>
                <a:off x="10629486" y="5206485"/>
                <a:ext cx="216720" cy="7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2C6E97-ECBD-46D7-BB6A-3B25798FDB2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20846" y="5197845"/>
                  <a:ext cx="234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C3AF4A5-33A1-E04D-442D-24E96174A943}"/>
                    </a:ext>
                  </a:extLst>
                </p14:cNvPr>
                <p14:cNvContentPartPr/>
                <p14:nvPr/>
              </p14:nvContentPartPr>
              <p14:xfrm>
                <a:off x="10856646" y="4989045"/>
                <a:ext cx="97920" cy="453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C3AF4A5-33A1-E04D-442D-24E96174A94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48006" y="4980045"/>
                  <a:ext cx="1155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57481B2-A0BF-490B-9B62-44A726C05E42}"/>
                    </a:ext>
                  </a:extLst>
                </p14:cNvPr>
                <p14:cNvContentPartPr/>
                <p14:nvPr/>
              </p14:nvContentPartPr>
              <p14:xfrm>
                <a:off x="11140686" y="4862685"/>
                <a:ext cx="798840" cy="621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57481B2-A0BF-490B-9B62-44A726C05E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32046" y="4853685"/>
                  <a:ext cx="81648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7D7105C-5175-B7C5-74E1-42B025548C51}"/>
              </a:ext>
            </a:extLst>
          </p:cNvPr>
          <p:cNvGrpSpPr/>
          <p:nvPr/>
        </p:nvGrpSpPr>
        <p:grpSpPr>
          <a:xfrm>
            <a:off x="380646" y="5930445"/>
            <a:ext cx="805680" cy="419760"/>
            <a:chOff x="380646" y="5930445"/>
            <a:chExt cx="8056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BD5BCE8-CC26-AD53-B02F-65BBA6CC7845}"/>
                    </a:ext>
                  </a:extLst>
                </p14:cNvPr>
                <p14:cNvContentPartPr/>
                <p14:nvPr/>
              </p14:nvContentPartPr>
              <p14:xfrm>
                <a:off x="380646" y="6127725"/>
                <a:ext cx="321480" cy="189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BD5BCE8-CC26-AD53-B02F-65BBA6CC78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1646" y="6119085"/>
                  <a:ext cx="339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D1D459-AE2D-889D-E023-334CCA893CB6}"/>
                    </a:ext>
                  </a:extLst>
                </p14:cNvPr>
                <p14:cNvContentPartPr/>
                <p14:nvPr/>
              </p14:nvContentPartPr>
              <p14:xfrm>
                <a:off x="422406" y="6020445"/>
                <a:ext cx="243360" cy="2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D1D459-AE2D-889D-E023-334CCA893C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3766" y="6011805"/>
                  <a:ext cx="261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6ED03DB-C294-DCD0-D35C-88616C9CC151}"/>
                    </a:ext>
                  </a:extLst>
                </p14:cNvPr>
                <p14:cNvContentPartPr/>
                <p14:nvPr/>
              </p14:nvContentPartPr>
              <p14:xfrm>
                <a:off x="784206" y="6196125"/>
                <a:ext cx="61920" cy="59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6ED03DB-C294-DCD0-D35C-88616C9CC1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5206" y="6187485"/>
                  <a:ext cx="79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C61312-E16C-309F-CEFE-DDAE4BECF018}"/>
                    </a:ext>
                  </a:extLst>
                </p14:cNvPr>
                <p14:cNvContentPartPr/>
                <p14:nvPr/>
              </p14:nvContentPartPr>
              <p14:xfrm>
                <a:off x="963126" y="6057525"/>
                <a:ext cx="176400" cy="292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C61312-E16C-309F-CEFE-DDAE4BECF01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4126" y="6048885"/>
                  <a:ext cx="194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CB6B485-DDD5-F02D-A1CA-0DC59E0DB33F}"/>
                    </a:ext>
                  </a:extLst>
                </p14:cNvPr>
                <p14:cNvContentPartPr/>
                <p14:nvPr/>
              </p14:nvContentPartPr>
              <p14:xfrm>
                <a:off x="986166" y="6157605"/>
                <a:ext cx="17892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CB6B485-DDD5-F02D-A1CA-0DC59E0DB3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7526" y="6148965"/>
                  <a:ext cx="196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CBB752E-5D20-73B8-7A72-EE26B802C809}"/>
                    </a:ext>
                  </a:extLst>
                </p14:cNvPr>
                <p14:cNvContentPartPr/>
                <p14:nvPr/>
              </p14:nvContentPartPr>
              <p14:xfrm>
                <a:off x="991926" y="6047805"/>
                <a:ext cx="194400" cy="1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CBB752E-5D20-73B8-7A72-EE26B802C80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3286" y="6038805"/>
                  <a:ext cx="21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C8BCBF-F1F1-FAE3-D995-DEDDC23D2563}"/>
                    </a:ext>
                  </a:extLst>
                </p14:cNvPr>
                <p14:cNvContentPartPr/>
                <p14:nvPr/>
              </p14:nvContentPartPr>
              <p14:xfrm>
                <a:off x="958806" y="5930445"/>
                <a:ext cx="215640" cy="23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3C8BCBF-F1F1-FAE3-D995-DEDDC23D25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9806" y="5921805"/>
                  <a:ext cx="233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0C7037-C5C9-E774-5F1F-548180413DEE}"/>
              </a:ext>
            </a:extLst>
          </p:cNvPr>
          <p:cNvGrpSpPr/>
          <p:nvPr/>
        </p:nvGrpSpPr>
        <p:grpSpPr>
          <a:xfrm>
            <a:off x="1430406" y="6111525"/>
            <a:ext cx="461880" cy="223920"/>
            <a:chOff x="1430406" y="6111525"/>
            <a:chExt cx="4618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8123F41-3895-08B5-C3CC-C76AB2950294}"/>
                    </a:ext>
                  </a:extLst>
                </p14:cNvPr>
                <p14:cNvContentPartPr/>
                <p14:nvPr/>
              </p14:nvContentPartPr>
              <p14:xfrm>
                <a:off x="1430406" y="6112605"/>
                <a:ext cx="173520" cy="22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8123F41-3895-08B5-C3CC-C76AB295029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1406" y="6103965"/>
                  <a:ext cx="191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4C5E49-D3A0-9FB9-66AA-4067CCFC7222}"/>
                    </a:ext>
                  </a:extLst>
                </p14:cNvPr>
                <p14:cNvContentPartPr/>
                <p14:nvPr/>
              </p14:nvContentPartPr>
              <p14:xfrm>
                <a:off x="1702206" y="6111525"/>
                <a:ext cx="190080" cy="221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4C5E49-D3A0-9FB9-66AA-4067CCFC72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93566" y="6102885"/>
                  <a:ext cx="20772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5BC7EC2-16CF-1E00-5BBA-D4A78056C411}"/>
              </a:ext>
            </a:extLst>
          </p:cNvPr>
          <p:cNvGrpSpPr/>
          <p:nvPr/>
        </p:nvGrpSpPr>
        <p:grpSpPr>
          <a:xfrm>
            <a:off x="2331846" y="6008565"/>
            <a:ext cx="2639160" cy="489240"/>
            <a:chOff x="2331846" y="6008565"/>
            <a:chExt cx="263916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D73D7AA-6784-5E57-0B89-6945E782A336}"/>
                    </a:ext>
                  </a:extLst>
                </p14:cNvPr>
                <p14:cNvContentPartPr/>
                <p14:nvPr/>
              </p14:nvContentPartPr>
              <p14:xfrm>
                <a:off x="2331846" y="6168045"/>
                <a:ext cx="190800" cy="18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D73D7AA-6784-5E57-0B89-6945E782A3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23206" y="6159045"/>
                  <a:ext cx="208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E9E087B-2681-B530-C085-8B21D606BCB8}"/>
                    </a:ext>
                  </a:extLst>
                </p14:cNvPr>
                <p14:cNvContentPartPr/>
                <p14:nvPr/>
              </p14:nvContentPartPr>
              <p14:xfrm>
                <a:off x="2606526" y="6248325"/>
                <a:ext cx="83520" cy="63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E9E087B-2681-B530-C085-8B21D606BC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97526" y="6239685"/>
                  <a:ext cx="101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76CBE9-3B4E-73B6-FEE1-6C6943BCF2C3}"/>
                    </a:ext>
                  </a:extLst>
                </p14:cNvPr>
                <p14:cNvContentPartPr/>
                <p14:nvPr/>
              </p14:nvContentPartPr>
              <p14:xfrm>
                <a:off x="2937366" y="6008565"/>
                <a:ext cx="1116000" cy="36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76CBE9-3B4E-73B6-FEE1-6C6943BCF2C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28366" y="5999925"/>
                  <a:ext cx="11336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367F2A-D6D9-5D2E-EDC1-073D5465F052}"/>
                    </a:ext>
                  </a:extLst>
                </p14:cNvPr>
                <p14:cNvContentPartPr/>
                <p14:nvPr/>
              </p14:nvContentPartPr>
              <p14:xfrm>
                <a:off x="3399246" y="6137805"/>
                <a:ext cx="361440" cy="23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367F2A-D6D9-5D2E-EDC1-073D5465F05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90606" y="6128805"/>
                  <a:ext cx="379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F79D0B-3641-4AC8-22E4-B7CC4D87A165}"/>
                    </a:ext>
                  </a:extLst>
                </p14:cNvPr>
                <p14:cNvContentPartPr/>
                <p14:nvPr/>
              </p14:nvContentPartPr>
              <p14:xfrm>
                <a:off x="4263606" y="6228885"/>
                <a:ext cx="707400" cy="268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F79D0B-3641-4AC8-22E4-B7CC4D87A16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54606" y="6219885"/>
                  <a:ext cx="725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A58436-12CC-F0A6-8D63-81EFBB67DAE0}"/>
                    </a:ext>
                  </a:extLst>
                </p14:cNvPr>
                <p14:cNvContentPartPr/>
                <p14:nvPr/>
              </p14:nvContentPartPr>
              <p14:xfrm>
                <a:off x="4653126" y="610252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A58436-12CC-F0A6-8D63-81EFBB67DAE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44126" y="609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5FAC7A2-E027-5C2C-A9B2-03A78DB0B924}"/>
                  </a:ext>
                </a:extLst>
              </p14:cNvPr>
              <p14:cNvContentPartPr/>
              <p14:nvPr/>
            </p14:nvContentPartPr>
            <p14:xfrm>
              <a:off x="5142006" y="6267405"/>
              <a:ext cx="825840" cy="334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5FAC7A2-E027-5C2C-A9B2-03A78DB0B92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133006" y="6258405"/>
                <a:ext cx="84348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45A95E9-5D9E-AB50-7BDD-9DA6DC2D073D}"/>
              </a:ext>
            </a:extLst>
          </p:cNvPr>
          <p:cNvGrpSpPr/>
          <p:nvPr/>
        </p:nvGrpSpPr>
        <p:grpSpPr>
          <a:xfrm>
            <a:off x="6097806" y="6068685"/>
            <a:ext cx="3006360" cy="564840"/>
            <a:chOff x="6097806" y="6068685"/>
            <a:chExt cx="300636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1909048-2077-4E8C-3E43-392B7A693228}"/>
                    </a:ext>
                  </a:extLst>
                </p14:cNvPr>
                <p14:cNvContentPartPr/>
                <p14:nvPr/>
              </p14:nvContentPartPr>
              <p14:xfrm>
                <a:off x="6097806" y="6143925"/>
                <a:ext cx="635040" cy="362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1909048-2077-4E8C-3E43-392B7A69322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88806" y="6134925"/>
                  <a:ext cx="6526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6FD615B-4B2F-BA07-9881-C05DE1A9AAF2}"/>
                    </a:ext>
                  </a:extLst>
                </p14:cNvPr>
                <p14:cNvContentPartPr/>
                <p14:nvPr/>
              </p14:nvContentPartPr>
              <p14:xfrm>
                <a:off x="6887646" y="6188925"/>
                <a:ext cx="182520" cy="238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6FD615B-4B2F-BA07-9881-C05DE1A9AAF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78646" y="6179925"/>
                  <a:ext cx="200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D10969-D928-6178-293B-9D89BF51E05C}"/>
                    </a:ext>
                  </a:extLst>
                </p14:cNvPr>
                <p14:cNvContentPartPr/>
                <p14:nvPr/>
              </p14:nvContentPartPr>
              <p14:xfrm>
                <a:off x="6929406" y="6315645"/>
                <a:ext cx="149760" cy="21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D10969-D928-6178-293B-9D89BF51E05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20766" y="6306645"/>
                  <a:ext cx="167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D776F6-D70E-C6CC-7A8F-F46B4E64690D}"/>
                    </a:ext>
                  </a:extLst>
                </p14:cNvPr>
                <p14:cNvContentPartPr/>
                <p14:nvPr/>
              </p14:nvContentPartPr>
              <p14:xfrm>
                <a:off x="6949206" y="6219165"/>
                <a:ext cx="147600" cy="1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D776F6-D70E-C6CC-7A8F-F46B4E6469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40206" y="6210525"/>
                  <a:ext cx="165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D2BEC5-3327-09FE-F782-646A36A79FF5}"/>
                    </a:ext>
                  </a:extLst>
                </p14:cNvPr>
                <p14:cNvContentPartPr/>
                <p14:nvPr/>
              </p14:nvContentPartPr>
              <p14:xfrm>
                <a:off x="6954966" y="6134565"/>
                <a:ext cx="177840" cy="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D2BEC5-3327-09FE-F782-646A36A79F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6326" y="6125565"/>
                  <a:ext cx="19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5B32F0C-22AE-2F8F-A538-6B9070786344}"/>
                    </a:ext>
                  </a:extLst>
                </p14:cNvPr>
                <p14:cNvContentPartPr/>
                <p14:nvPr/>
              </p14:nvContentPartPr>
              <p14:xfrm>
                <a:off x="7350966" y="6068685"/>
                <a:ext cx="1753200" cy="564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5B32F0C-22AE-2F8F-A538-6B907078634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41966" y="6059685"/>
                  <a:ext cx="17708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589718-B48D-A527-3B3F-FC6A62FFCD4F}"/>
                    </a:ext>
                  </a:extLst>
                </p14:cNvPr>
                <p14:cNvContentPartPr/>
                <p14:nvPr/>
              </p14:nvContentPartPr>
              <p14:xfrm>
                <a:off x="8076726" y="6228165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589718-B48D-A527-3B3F-FC6A62FFCD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67726" y="621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28F8509-36CF-F123-A405-7C51DDDAD03C}"/>
                    </a:ext>
                  </a:extLst>
                </p14:cNvPr>
                <p14:cNvContentPartPr/>
                <p14:nvPr/>
              </p14:nvContentPartPr>
              <p14:xfrm>
                <a:off x="7732566" y="6161925"/>
                <a:ext cx="447840" cy="66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28F8509-36CF-F123-A405-7C51DDDAD0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23926" y="6153285"/>
                  <a:ext cx="4654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AFF0E3D-C5AA-07DC-7649-3F2754BBC968}"/>
              </a:ext>
            </a:extLst>
          </p:cNvPr>
          <p:cNvGrpSpPr/>
          <p:nvPr/>
        </p:nvGrpSpPr>
        <p:grpSpPr>
          <a:xfrm>
            <a:off x="9308646" y="6220965"/>
            <a:ext cx="1637280" cy="408240"/>
            <a:chOff x="9308646" y="6220965"/>
            <a:chExt cx="16372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74A87A-5AE7-A5C1-CE7B-955A49C0E202}"/>
                    </a:ext>
                  </a:extLst>
                </p14:cNvPr>
                <p14:cNvContentPartPr/>
                <p14:nvPr/>
              </p14:nvContentPartPr>
              <p14:xfrm>
                <a:off x="9308646" y="6300165"/>
                <a:ext cx="46440" cy="2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74A87A-5AE7-A5C1-CE7B-955A49C0E2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99646" y="6291165"/>
                  <a:ext cx="6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61D9386-3CF0-BC07-BB73-1A3B9E7D271F}"/>
                    </a:ext>
                  </a:extLst>
                </p14:cNvPr>
                <p14:cNvContentPartPr/>
                <p14:nvPr/>
              </p14:nvContentPartPr>
              <p14:xfrm>
                <a:off x="9313326" y="6449205"/>
                <a:ext cx="30600" cy="2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61D9386-3CF0-BC07-BB73-1A3B9E7D27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04686" y="6440565"/>
                  <a:ext cx="48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754FAA8-69FD-8BA0-5B14-2536F24DAEB4}"/>
                    </a:ext>
                  </a:extLst>
                </p14:cNvPr>
                <p14:cNvContentPartPr/>
                <p14:nvPr/>
              </p14:nvContentPartPr>
              <p14:xfrm>
                <a:off x="9584046" y="6220965"/>
                <a:ext cx="350640" cy="245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754FAA8-69FD-8BA0-5B14-2536F24DAE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75406" y="6211965"/>
                  <a:ext cx="368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3154ABD-91F0-17E9-85BF-CD29497627A8}"/>
                    </a:ext>
                  </a:extLst>
                </p14:cNvPr>
                <p14:cNvContentPartPr/>
                <p14:nvPr/>
              </p14:nvContentPartPr>
              <p14:xfrm>
                <a:off x="9808326" y="6499965"/>
                <a:ext cx="117360" cy="10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3154ABD-91F0-17E9-85BF-CD29497627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99686" y="6491325"/>
                  <a:ext cx="135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6CDDF9D-8FC4-094A-D2F8-88E7CEECC626}"/>
                    </a:ext>
                  </a:extLst>
                </p14:cNvPr>
                <p14:cNvContentPartPr/>
                <p14:nvPr/>
              </p14:nvContentPartPr>
              <p14:xfrm>
                <a:off x="9753246" y="6491325"/>
                <a:ext cx="215280" cy="137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6CDDF9D-8FC4-094A-D2F8-88E7CEECC62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44246" y="6482685"/>
                  <a:ext cx="23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A9CBED-9AEA-589D-CE34-5EF9A79FAB59}"/>
                    </a:ext>
                  </a:extLst>
                </p14:cNvPr>
                <p14:cNvContentPartPr/>
                <p14:nvPr/>
              </p14:nvContentPartPr>
              <p14:xfrm>
                <a:off x="10157886" y="6331485"/>
                <a:ext cx="369360" cy="158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A9CBED-9AEA-589D-CE34-5EF9A79FAB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49246" y="6322485"/>
                  <a:ext cx="387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E7993D-8D8B-4C26-6038-2BC6A0EC496B}"/>
                    </a:ext>
                  </a:extLst>
                </p14:cNvPr>
                <p14:cNvContentPartPr/>
                <p14:nvPr/>
              </p14:nvContentPartPr>
              <p14:xfrm>
                <a:off x="10620486" y="6305565"/>
                <a:ext cx="325440" cy="227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E7993D-8D8B-4C26-6038-2BC6A0EC496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11486" y="6296565"/>
                  <a:ext cx="3430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3C772AC-8090-28C0-E572-E4EB9CF4E6DA}"/>
              </a:ext>
            </a:extLst>
          </p:cNvPr>
          <p:cNvGrpSpPr/>
          <p:nvPr/>
        </p:nvGrpSpPr>
        <p:grpSpPr>
          <a:xfrm>
            <a:off x="1945926" y="233445"/>
            <a:ext cx="1075680" cy="278280"/>
            <a:chOff x="1945926" y="233445"/>
            <a:chExt cx="10756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9C658D4-4892-ADDF-7E57-7A0703AF1949}"/>
                    </a:ext>
                  </a:extLst>
                </p14:cNvPr>
                <p14:cNvContentPartPr/>
                <p14:nvPr/>
              </p14:nvContentPartPr>
              <p14:xfrm>
                <a:off x="1945926" y="278445"/>
                <a:ext cx="196560" cy="108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9C658D4-4892-ADDF-7E57-7A0703AF19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36926" y="269445"/>
                  <a:ext cx="214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90CD9E9-1ED4-BAD4-6EF1-AFC8A8321A7E}"/>
                    </a:ext>
                  </a:extLst>
                </p14:cNvPr>
                <p14:cNvContentPartPr/>
                <p14:nvPr/>
              </p14:nvContentPartPr>
              <p14:xfrm>
                <a:off x="2249406" y="321285"/>
                <a:ext cx="204840" cy="36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90CD9E9-1ED4-BAD4-6EF1-AFC8A8321A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40406" y="312285"/>
                  <a:ext cx="222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B3AB0CE-6718-4B72-F503-38C9AF8C84C5}"/>
                    </a:ext>
                  </a:extLst>
                </p14:cNvPr>
                <p14:cNvContentPartPr/>
                <p14:nvPr/>
              </p14:nvContentPartPr>
              <p14:xfrm>
                <a:off x="2288646" y="419925"/>
                <a:ext cx="182160" cy="14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B3AB0CE-6718-4B72-F503-38C9AF8C84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79646" y="411285"/>
                  <a:ext cx="199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162CCF5-A154-9B87-6DD4-C92ACE02C53D}"/>
                    </a:ext>
                  </a:extLst>
                </p14:cNvPr>
                <p14:cNvContentPartPr/>
                <p14:nvPr/>
              </p14:nvContentPartPr>
              <p14:xfrm>
                <a:off x="2570526" y="233445"/>
                <a:ext cx="265680" cy="178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162CCF5-A154-9B87-6DD4-C92ACE02C5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61886" y="224445"/>
                  <a:ext cx="28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F83584C-B02C-03C9-8AE5-9E5373687EA6}"/>
                    </a:ext>
                  </a:extLst>
                </p14:cNvPr>
                <p14:cNvContentPartPr/>
                <p14:nvPr/>
              </p14:nvContentPartPr>
              <p14:xfrm>
                <a:off x="2883726" y="405885"/>
                <a:ext cx="137880" cy="105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F83584C-B02C-03C9-8AE5-9E5373687E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74726" y="397245"/>
                  <a:ext cx="1555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281FAC7-3059-6AEE-ED1D-CA77DB1D9BCC}"/>
                  </a:ext>
                </a:extLst>
              </p14:cNvPr>
              <p14:cNvContentPartPr/>
              <p14:nvPr/>
            </p14:nvContentPartPr>
            <p14:xfrm>
              <a:off x="3330486" y="248925"/>
              <a:ext cx="1855080" cy="197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281FAC7-3059-6AEE-ED1D-CA77DB1D9BC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21486" y="239925"/>
                <a:ext cx="187272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B206E12-18C5-CE6D-329B-3B37DCD3426A}"/>
              </a:ext>
            </a:extLst>
          </p:cNvPr>
          <p:cNvGrpSpPr/>
          <p:nvPr/>
        </p:nvGrpSpPr>
        <p:grpSpPr>
          <a:xfrm>
            <a:off x="5530806" y="219045"/>
            <a:ext cx="2346120" cy="359640"/>
            <a:chOff x="5530806" y="219045"/>
            <a:chExt cx="23461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C540AB4-093E-8CEF-074C-94934286BF84}"/>
                    </a:ext>
                  </a:extLst>
                </p14:cNvPr>
                <p14:cNvContentPartPr/>
                <p14:nvPr/>
              </p14:nvContentPartPr>
              <p14:xfrm>
                <a:off x="5530806" y="295365"/>
                <a:ext cx="736920" cy="27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C540AB4-093E-8CEF-074C-94934286BF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22166" y="286725"/>
                  <a:ext cx="754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1C28E3-1AE2-AF95-69AC-4F26DB324E45}"/>
                    </a:ext>
                  </a:extLst>
                </p14:cNvPr>
                <p14:cNvContentPartPr/>
                <p14:nvPr/>
              </p14:nvContentPartPr>
              <p14:xfrm>
                <a:off x="5816646" y="219045"/>
                <a:ext cx="39600" cy="4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1C28E3-1AE2-AF95-69AC-4F26DB324E4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08006" y="210045"/>
                  <a:ext cx="57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0F6ECF-A12F-E366-4A8A-442736BCDFD1}"/>
                    </a:ext>
                  </a:extLst>
                </p14:cNvPr>
                <p14:cNvContentPartPr/>
                <p14:nvPr/>
              </p14:nvContentPartPr>
              <p14:xfrm>
                <a:off x="6589206" y="219405"/>
                <a:ext cx="401400" cy="175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0F6ECF-A12F-E366-4A8A-442736BCDF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80566" y="210765"/>
                  <a:ext cx="419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C369810-8620-A20A-062E-92CF6EDF45D9}"/>
                    </a:ext>
                  </a:extLst>
                </p14:cNvPr>
                <p14:cNvContentPartPr/>
                <p14:nvPr/>
              </p14:nvContentPartPr>
              <p14:xfrm>
                <a:off x="6821406" y="426045"/>
                <a:ext cx="115200" cy="106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C369810-8620-A20A-062E-92CF6EDF45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12766" y="417405"/>
                  <a:ext cx="132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FBAF91-3331-F50C-6B7C-71CF0D7C4BFC}"/>
                    </a:ext>
                  </a:extLst>
                </p14:cNvPr>
                <p14:cNvContentPartPr/>
                <p14:nvPr/>
              </p14:nvContentPartPr>
              <p14:xfrm>
                <a:off x="6735726" y="422805"/>
                <a:ext cx="268200" cy="15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FBAF91-3331-F50C-6B7C-71CF0D7C4B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6726" y="413805"/>
                  <a:ext cx="285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BAE00B-CC22-1D1F-6796-E8C500F5C6DA}"/>
                    </a:ext>
                  </a:extLst>
                </p14:cNvPr>
                <p14:cNvContentPartPr/>
                <p14:nvPr/>
              </p14:nvContentPartPr>
              <p14:xfrm>
                <a:off x="7146486" y="255045"/>
                <a:ext cx="378000" cy="180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BAE00B-CC22-1D1F-6796-E8C500F5C6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37846" y="246045"/>
                  <a:ext cx="39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C5C713F-E15E-7273-D8CE-6AEE84E3C852}"/>
                    </a:ext>
                  </a:extLst>
                </p14:cNvPr>
                <p14:cNvContentPartPr/>
                <p14:nvPr/>
              </p14:nvContentPartPr>
              <p14:xfrm>
                <a:off x="7556526" y="263325"/>
                <a:ext cx="320400" cy="176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C5C713F-E15E-7273-D8CE-6AEE84E3C8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47886" y="254685"/>
                  <a:ext cx="3380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FFEB0EE-91B8-102C-19FD-FE8D42418468}"/>
              </a:ext>
            </a:extLst>
          </p:cNvPr>
          <p:cNvGrpSpPr/>
          <p:nvPr/>
        </p:nvGrpSpPr>
        <p:grpSpPr>
          <a:xfrm>
            <a:off x="6277806" y="3805005"/>
            <a:ext cx="340560" cy="608400"/>
            <a:chOff x="6277806" y="3805005"/>
            <a:chExt cx="34056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C41D05-5FDC-65F8-EC77-6B4F25590279}"/>
                    </a:ext>
                  </a:extLst>
                </p14:cNvPr>
                <p14:cNvContentPartPr/>
                <p14:nvPr/>
              </p14:nvContentPartPr>
              <p14:xfrm>
                <a:off x="6277806" y="4123605"/>
                <a:ext cx="256680" cy="28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C41D05-5FDC-65F8-EC77-6B4F255902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68806" y="4114605"/>
                  <a:ext cx="274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B92DCDC-B96B-D8F8-1ACC-9284C105AA83}"/>
                    </a:ext>
                  </a:extLst>
                </p14:cNvPr>
                <p14:cNvContentPartPr/>
                <p14:nvPr/>
              </p14:nvContentPartPr>
              <p14:xfrm>
                <a:off x="6344766" y="3805005"/>
                <a:ext cx="161280" cy="254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B92DCDC-B96B-D8F8-1ACC-9284C105AA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36126" y="3796365"/>
                  <a:ext cx="178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54F928-BACE-620C-F7EC-E3A1CF3EEC1F}"/>
                    </a:ext>
                  </a:extLst>
                </p14:cNvPr>
                <p14:cNvContentPartPr/>
                <p14:nvPr/>
              </p14:nvContentPartPr>
              <p14:xfrm>
                <a:off x="6515046" y="4025685"/>
                <a:ext cx="103320" cy="9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54F928-BACE-620C-F7EC-E3A1CF3EEC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06406" y="4017045"/>
                  <a:ext cx="120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AB3077-8244-6C00-7BC5-8BB56959E166}"/>
                    </a:ext>
                  </a:extLst>
                </p14:cNvPr>
                <p14:cNvContentPartPr/>
                <p14:nvPr/>
              </p14:nvContentPartPr>
              <p14:xfrm>
                <a:off x="6331806" y="4233045"/>
                <a:ext cx="91800" cy="72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AB3077-8244-6C00-7BC5-8BB56959E1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23166" y="4224045"/>
                  <a:ext cx="109440" cy="8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485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E95CEF9-C2C7-F2E5-D45E-161203E5B6F2}"/>
              </a:ext>
            </a:extLst>
          </p:cNvPr>
          <p:cNvGrpSpPr/>
          <p:nvPr/>
        </p:nvGrpSpPr>
        <p:grpSpPr>
          <a:xfrm>
            <a:off x="459486" y="796131"/>
            <a:ext cx="2683098" cy="902874"/>
            <a:chOff x="459486" y="796131"/>
            <a:chExt cx="2683098" cy="9028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42A84A-E5DB-6115-D577-68458868D5FA}"/>
                    </a:ext>
                  </a:extLst>
                </p14:cNvPr>
                <p14:cNvContentPartPr/>
                <p14:nvPr/>
              </p14:nvContentPartPr>
              <p14:xfrm>
                <a:off x="751540" y="901215"/>
                <a:ext cx="24875" cy="9899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42A84A-E5DB-6115-D577-68458868D5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2656" y="892377"/>
                  <a:ext cx="42288" cy="27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7308CB-9183-D1F1-C836-64BED855238F}"/>
                    </a:ext>
                  </a:extLst>
                </p14:cNvPr>
                <p14:cNvContentPartPr/>
                <p14:nvPr/>
              </p14:nvContentPartPr>
              <p14:xfrm>
                <a:off x="525888" y="1022544"/>
                <a:ext cx="125644" cy="13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7308CB-9183-D1F1-C836-64BED85523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913" y="1013819"/>
                  <a:ext cx="143234" cy="31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7C17CB-2F3F-C94C-C56C-1C002CE0DF14}"/>
                    </a:ext>
                  </a:extLst>
                </p14:cNvPr>
                <p14:cNvContentPartPr/>
                <p14:nvPr/>
              </p14:nvContentPartPr>
              <p14:xfrm>
                <a:off x="750525" y="992339"/>
                <a:ext cx="40612" cy="83255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7C17CB-2F3F-C94C-C56C-1C002CE0DF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619" y="983329"/>
                  <a:ext cx="58068" cy="100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549155-43C6-5FED-7938-FB8F27174958}"/>
                    </a:ext>
                  </a:extLst>
                </p14:cNvPr>
                <p14:cNvContentPartPr/>
                <p14:nvPr/>
              </p14:nvContentPartPr>
              <p14:xfrm>
                <a:off x="871346" y="986754"/>
                <a:ext cx="146965" cy="9797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549155-43C6-5FED-7938-FB8F271749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2363" y="977782"/>
                  <a:ext cx="164572" cy="115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6037B2-596E-1605-833A-5FD41F818A7C}"/>
                    </a:ext>
                  </a:extLst>
                </p14:cNvPr>
                <p14:cNvContentPartPr/>
                <p14:nvPr/>
              </p14:nvContentPartPr>
              <p14:xfrm>
                <a:off x="1138879" y="976094"/>
                <a:ext cx="118537" cy="10483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6037B2-596E-1605-833A-5FD41F818A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9899" y="967119"/>
                  <a:ext cx="136138" cy="122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EC1D7F-66EA-7F83-B474-0D0CD6D77743}"/>
                    </a:ext>
                  </a:extLst>
                </p14:cNvPr>
                <p14:cNvContentPartPr/>
                <p14:nvPr/>
              </p14:nvContentPartPr>
              <p14:xfrm>
                <a:off x="1574953" y="1002999"/>
                <a:ext cx="123106" cy="1040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EC1D7F-66EA-7F83-B474-0D0CD6D777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5954" y="994326"/>
                  <a:ext cx="140744" cy="2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C0F3B3-C81B-6C67-C0AB-429353CA64A5}"/>
                    </a:ext>
                  </a:extLst>
                </p14:cNvPr>
                <p14:cNvContentPartPr/>
                <p14:nvPr/>
              </p14:nvContentPartPr>
              <p14:xfrm>
                <a:off x="1580283" y="1063156"/>
                <a:ext cx="156611" cy="1548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C0F3B3-C81B-6C67-C0AB-429353CA64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1282" y="1054154"/>
                  <a:ext cx="174252" cy="33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CF637A-A330-7DBC-297A-2D7244CDC92D}"/>
                    </a:ext>
                  </a:extLst>
                </p14:cNvPr>
                <p14:cNvContentPartPr/>
                <p14:nvPr/>
              </p14:nvContentPartPr>
              <p14:xfrm>
                <a:off x="1913303" y="1021529"/>
                <a:ext cx="116760" cy="2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CF637A-A330-7DBC-297A-2D7244CDC9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4321" y="1012511"/>
                  <a:ext cx="134364" cy="38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FDE101-F8EB-28B0-BD1B-D18DD22B0BF1}"/>
                    </a:ext>
                  </a:extLst>
                </p14:cNvPr>
                <p14:cNvContentPartPr/>
                <p14:nvPr/>
              </p14:nvContentPartPr>
              <p14:xfrm>
                <a:off x="2133117" y="945127"/>
                <a:ext cx="129451" cy="130467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FDE101-F8EB-28B0-BD1B-D18DD22B0B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24127" y="936142"/>
                  <a:ext cx="147071" cy="14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4C0E50-57DE-55A0-6B60-6B5D0F1038EB}"/>
                    </a:ext>
                  </a:extLst>
                </p14:cNvPr>
                <p14:cNvContentPartPr/>
                <p14:nvPr/>
              </p14:nvContentPartPr>
              <p14:xfrm>
                <a:off x="2294296" y="1092092"/>
                <a:ext cx="101277" cy="64472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4C0E50-57DE-55A0-6B60-6B5D0F1038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5318" y="1083138"/>
                  <a:ext cx="118875" cy="82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87B6E8-D074-C481-32BB-99711795F640}"/>
                    </a:ext>
                  </a:extLst>
                </p14:cNvPr>
                <p14:cNvContentPartPr/>
                <p14:nvPr/>
              </p14:nvContentPartPr>
              <p14:xfrm>
                <a:off x="2541777" y="854257"/>
                <a:ext cx="125390" cy="23301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87B6E8-D074-C481-32BB-99711795F6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2769" y="845253"/>
                  <a:ext cx="143045" cy="250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007114-12DB-F23B-893A-BED7DCFE2B25}"/>
                    </a:ext>
                  </a:extLst>
                </p14:cNvPr>
                <p14:cNvContentPartPr/>
                <p14:nvPr/>
              </p14:nvContentPartPr>
              <p14:xfrm>
                <a:off x="2464614" y="796131"/>
                <a:ext cx="188339" cy="172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007114-12DB-F23B-893A-BED7DCFE2B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55628" y="787141"/>
                  <a:ext cx="205951" cy="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DA3C6B-DEF7-3E74-3C85-2EA6FECE9A1D}"/>
                    </a:ext>
                  </a:extLst>
                </p14:cNvPr>
                <p14:cNvContentPartPr/>
                <p14:nvPr/>
              </p14:nvContentPartPr>
              <p14:xfrm>
                <a:off x="2794842" y="988277"/>
                <a:ext cx="32997" cy="4035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DA3C6B-DEF7-3E74-3C85-2EA6FECE9A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5777" y="979269"/>
                  <a:ext cx="50765" cy="58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BB7313-0F55-67AD-7F9C-9CF903E1F44D}"/>
                    </a:ext>
                  </a:extLst>
                </p14:cNvPr>
                <p14:cNvContentPartPr/>
                <p14:nvPr/>
              </p14:nvContentPartPr>
              <p14:xfrm>
                <a:off x="2928101" y="933451"/>
                <a:ext cx="214483" cy="12412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BB7313-0F55-67AD-7F9C-9CF903E1F4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9104" y="924457"/>
                  <a:ext cx="232117" cy="14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570FE6-F652-B3D2-52E1-495C9D602EEA}"/>
                    </a:ext>
                  </a:extLst>
                </p14:cNvPr>
                <p14:cNvContentPartPr/>
                <p14:nvPr/>
              </p14:nvContentPartPr>
              <p14:xfrm>
                <a:off x="2912110" y="844611"/>
                <a:ext cx="171840" cy="456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570FE6-F652-B3D2-52E1-495C9D602E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3104" y="835824"/>
                  <a:ext cx="189492" cy="21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3F5259-CA66-9FD5-6D93-6E2F2923EABD}"/>
                    </a:ext>
                  </a:extLst>
                </p14:cNvPr>
                <p14:cNvContentPartPr/>
                <p14:nvPr/>
              </p14:nvContentPartPr>
              <p14:xfrm>
                <a:off x="945463" y="1369525"/>
                <a:ext cx="127675" cy="239358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3F5259-CA66-9FD5-6D93-6E2F2923EA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6472" y="1360540"/>
                  <a:ext cx="145298" cy="256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5C3EE3-88B6-3FE8-D343-85BB313A57FC}"/>
                    </a:ext>
                  </a:extLst>
                </p14:cNvPr>
                <p14:cNvContentPartPr/>
                <p14:nvPr/>
              </p14:nvContentPartPr>
              <p14:xfrm>
                <a:off x="845710" y="1291346"/>
                <a:ext cx="187070" cy="4797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5C3EE3-88B6-3FE8-D343-85BB313A57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6716" y="1282329"/>
                  <a:ext cx="204698" cy="65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EC7899-A620-3C4D-0BB5-C70E7A2BF9C9}"/>
                    </a:ext>
                  </a:extLst>
                </p14:cNvPr>
                <p14:cNvContentPartPr/>
                <p14:nvPr/>
              </p14:nvContentPartPr>
              <p14:xfrm rot="1135923">
                <a:off x="1135640" y="1513264"/>
                <a:ext cx="40999" cy="5011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EC7899-A620-3C4D-0BB5-C70E7A2BF9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 rot="1135923">
                  <a:off x="1126569" y="1504186"/>
                  <a:ext cx="58777" cy="67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219C57-CA70-7E9C-FA05-283F73A3C5DC}"/>
                    </a:ext>
                  </a:extLst>
                </p14:cNvPr>
                <p14:cNvContentPartPr/>
                <p14:nvPr/>
              </p14:nvContentPartPr>
              <p14:xfrm>
                <a:off x="1294728" y="1404553"/>
                <a:ext cx="106353" cy="194685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219C57-CA70-7E9C-FA05-283F73A3C5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85745" y="1395556"/>
                  <a:ext cx="123959" cy="212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3C26F9-AE32-DBDE-6637-7A95864ECF1B}"/>
                    </a:ext>
                  </a:extLst>
                </p14:cNvPr>
                <p14:cNvContentPartPr/>
                <p14:nvPr/>
              </p14:nvContentPartPr>
              <p14:xfrm>
                <a:off x="1307166" y="1472832"/>
                <a:ext cx="133766" cy="17514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3C26F9-AE32-DBDE-6637-7A95864ECF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98176" y="1463896"/>
                  <a:ext cx="151386" cy="3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E631D3-89C5-980D-8D55-7BF2A4A5584C}"/>
                    </a:ext>
                  </a:extLst>
                </p14:cNvPr>
                <p14:cNvContentPartPr/>
                <p14:nvPr/>
              </p14:nvContentPartPr>
              <p14:xfrm>
                <a:off x="1303866" y="1389323"/>
                <a:ext cx="142397" cy="28936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E631D3-89C5-980D-8D55-7BF2A4A558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94854" y="1380392"/>
                  <a:ext cx="160061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05E20C-0144-EFDF-1C9F-919F0710B794}"/>
                    </a:ext>
                  </a:extLst>
                </p14:cNvPr>
                <p14:cNvContentPartPr/>
                <p14:nvPr/>
              </p14:nvContentPartPr>
              <p14:xfrm>
                <a:off x="1744509" y="1489585"/>
                <a:ext cx="127675" cy="15483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05E20C-0144-EFDF-1C9F-919F0710B7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5518" y="1480788"/>
                  <a:ext cx="145298" cy="32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FBC530-C589-CA1E-96E2-818ADAB7D941}"/>
                    </a:ext>
                  </a:extLst>
                </p14:cNvPr>
                <p14:cNvContentPartPr/>
                <p14:nvPr/>
              </p14:nvContentPartPr>
              <p14:xfrm>
                <a:off x="1734609" y="1528928"/>
                <a:ext cx="171840" cy="31474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FBC530-C589-CA1E-96E2-818ADAB7D9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25622" y="1519987"/>
                  <a:ext cx="189455" cy="48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B165F0-1814-1147-DAE5-E3D91AD4D3E3}"/>
                    </a:ext>
                  </a:extLst>
                </p14:cNvPr>
                <p14:cNvContentPartPr/>
                <p14:nvPr/>
              </p14:nvContentPartPr>
              <p14:xfrm>
                <a:off x="2034886" y="1508875"/>
                <a:ext cx="115237" cy="812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B165F0-1814-1147-DAE5-E3D91AD4D3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25883" y="1499645"/>
                  <a:ext cx="132883" cy="2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C5D390-C357-7EEC-DF47-A5A941C3795B}"/>
                    </a:ext>
                  </a:extLst>
                </p14:cNvPr>
                <p14:cNvContentPartPr/>
                <p14:nvPr/>
              </p14:nvContentPartPr>
              <p14:xfrm>
                <a:off x="2246831" y="1442880"/>
                <a:ext cx="135036" cy="137066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C5D390-C357-7EEC-DF47-A5A941C379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37853" y="1433886"/>
                  <a:ext cx="152634" cy="154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4955D4-FDB6-8CE9-0B4A-91632FD052BA}"/>
                    </a:ext>
                  </a:extLst>
                </p14:cNvPr>
                <p14:cNvContentPartPr/>
                <p14:nvPr/>
              </p14:nvContentPartPr>
              <p14:xfrm>
                <a:off x="2512333" y="1415213"/>
                <a:ext cx="123106" cy="149758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4955D4-FDB6-8CE9-0B4A-91632FD052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3334" y="1406213"/>
                  <a:ext cx="140744" cy="167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A0C7FC-1DEA-6E0F-0483-CBFEFA6D3CE9}"/>
                    </a:ext>
                  </a:extLst>
                </p14:cNvPr>
                <p14:cNvContentPartPr/>
                <p14:nvPr/>
              </p14:nvContentPartPr>
              <p14:xfrm>
                <a:off x="1269846" y="1301205"/>
                <a:ext cx="164160" cy="4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A0C7FC-1DEA-6E0F-0483-CBFEFA6D3C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60846" y="1292274"/>
                  <a:ext cx="181800" cy="6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A6A3C2-4E9B-7BE2-F94A-7EAD44387A71}"/>
                    </a:ext>
                  </a:extLst>
                </p14:cNvPr>
                <p14:cNvContentPartPr/>
                <p14:nvPr/>
              </p14:nvContentPartPr>
              <p14:xfrm>
                <a:off x="2448846" y="948765"/>
                <a:ext cx="56880" cy="11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A6A3C2-4E9B-7BE2-F94A-7EAD44387A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9789" y="939765"/>
                  <a:ext cx="74632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D37394-F9CF-E706-7CB2-956C0974A231}"/>
                    </a:ext>
                  </a:extLst>
                </p14:cNvPr>
                <p14:cNvContentPartPr/>
                <p14:nvPr/>
              </p14:nvContentPartPr>
              <p14:xfrm>
                <a:off x="2403846" y="850485"/>
                <a:ext cx="324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D37394-F9CF-E706-7CB2-956C0974A2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95746" y="841485"/>
                  <a:ext cx="19116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8EC0B3-D0D0-E3B6-E66D-0965BD8CC57E}"/>
                    </a:ext>
                  </a:extLst>
                </p14:cNvPr>
                <p14:cNvContentPartPr/>
                <p14:nvPr/>
              </p14:nvContentPartPr>
              <p14:xfrm>
                <a:off x="459486" y="1506045"/>
                <a:ext cx="121320" cy="15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8EC0B3-D0D0-E3B6-E66D-0965BD8CC5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0486" y="1497045"/>
                  <a:ext cx="138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871BF1-E56B-5369-4E5D-4BF56CE89113}"/>
                    </a:ext>
                  </a:extLst>
                </p14:cNvPr>
                <p14:cNvContentPartPr/>
                <p14:nvPr/>
              </p14:nvContentPartPr>
              <p14:xfrm>
                <a:off x="468846" y="1582725"/>
                <a:ext cx="124200" cy="3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871BF1-E56B-5369-4E5D-4BF56CE891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9846" y="1573628"/>
                  <a:ext cx="141840" cy="51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6802D1-6C1A-558D-7A77-3D5BD4660922}"/>
                    </a:ext>
                  </a:extLst>
                </p14:cNvPr>
                <p14:cNvContentPartPr/>
                <p14:nvPr/>
              </p14:nvContentPartPr>
              <p14:xfrm>
                <a:off x="611406" y="1650405"/>
                <a:ext cx="91800" cy="4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6802D1-6C1A-558D-7A77-3D5BD46609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2406" y="1641471"/>
                  <a:ext cx="109440" cy="66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EAEAB1-7DD5-AC24-9DD3-F2FE77D89B6F}"/>
                    </a:ext>
                  </a:extLst>
                </p14:cNvPr>
                <p14:cNvContentPartPr/>
                <p14:nvPr/>
              </p14:nvContentPartPr>
              <p14:xfrm>
                <a:off x="795366" y="1515405"/>
                <a:ext cx="52200" cy="11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EAEAB1-7DD5-AC24-9DD3-F2FE77D89B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6366" y="1506434"/>
                  <a:ext cx="6984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4762FF-48AF-3575-96FD-F58BB241AD9E}"/>
                    </a:ext>
                  </a:extLst>
                </p14:cNvPr>
                <p14:cNvContentPartPr/>
                <p14:nvPr/>
              </p14:nvContentPartPr>
              <p14:xfrm>
                <a:off x="777366" y="1418925"/>
                <a:ext cx="48240" cy="3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4762FF-48AF-3575-96FD-F58BB241AD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366" y="1409925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21D2A6-32D0-2F86-2579-8AA2CAF407C0}"/>
              </a:ext>
            </a:extLst>
          </p:cNvPr>
          <p:cNvGrpSpPr/>
          <p:nvPr/>
        </p:nvGrpSpPr>
        <p:grpSpPr>
          <a:xfrm>
            <a:off x="244926" y="168285"/>
            <a:ext cx="1355040" cy="489240"/>
            <a:chOff x="244926" y="168285"/>
            <a:chExt cx="135504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DD1978-F0D2-0CFB-EB63-B1D0D965E716}"/>
                    </a:ext>
                  </a:extLst>
                </p14:cNvPr>
                <p14:cNvContentPartPr/>
                <p14:nvPr/>
              </p14:nvContentPartPr>
              <p14:xfrm>
                <a:off x="244926" y="168285"/>
                <a:ext cx="1355040" cy="48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DD1978-F0D2-0CFB-EB63-B1D0D965E7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5926" y="159285"/>
                  <a:ext cx="1372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834783-687B-FF7D-74FD-CDF7F2D2CF29}"/>
                    </a:ext>
                  </a:extLst>
                </p14:cNvPr>
                <p14:cNvContentPartPr/>
                <p14:nvPr/>
              </p14:nvContentPartPr>
              <p14:xfrm>
                <a:off x="1237446" y="314805"/>
                <a:ext cx="55440" cy="4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834783-687B-FF7D-74FD-CDF7F2D2CF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8446" y="305805"/>
                  <a:ext cx="73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7DE7AAB-B304-4F27-D3C0-0F879131BBA6}"/>
                    </a:ext>
                  </a:extLst>
                </p14:cNvPr>
                <p14:cNvContentPartPr/>
                <p14:nvPr/>
              </p14:nvContentPartPr>
              <p14:xfrm>
                <a:off x="911646" y="19348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7DE7AAB-B304-4F27-D3C0-0F879131BB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2646" y="18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5105FF-1E83-14C8-A3EC-78B7F6201AE0}"/>
              </a:ext>
            </a:extLst>
          </p:cNvPr>
          <p:cNvGrpSpPr/>
          <p:nvPr/>
        </p:nvGrpSpPr>
        <p:grpSpPr>
          <a:xfrm>
            <a:off x="1867806" y="216885"/>
            <a:ext cx="1191600" cy="388440"/>
            <a:chOff x="1867806" y="216885"/>
            <a:chExt cx="11916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773B77-55AF-0DD1-CA54-74D885107582}"/>
                    </a:ext>
                  </a:extLst>
                </p14:cNvPr>
                <p14:cNvContentPartPr/>
                <p14:nvPr/>
              </p14:nvContentPartPr>
              <p14:xfrm>
                <a:off x="1867806" y="315885"/>
                <a:ext cx="687240" cy="28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773B77-55AF-0DD1-CA54-74D8851075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58806" y="306885"/>
                  <a:ext cx="704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1EAB55E-6D8D-8279-BC3C-5C4C5383061A}"/>
                    </a:ext>
                  </a:extLst>
                </p14:cNvPr>
                <p14:cNvContentPartPr/>
                <p14:nvPr/>
              </p14:nvContentPartPr>
              <p14:xfrm>
                <a:off x="2389446" y="246405"/>
                <a:ext cx="27360" cy="3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1EAB55E-6D8D-8279-BC3C-5C4C538306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0446" y="237765"/>
                  <a:ext cx="45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BB65DC-C0F1-C06E-1C65-9F9B2B60EC22}"/>
                    </a:ext>
                  </a:extLst>
                </p14:cNvPr>
                <p14:cNvContentPartPr/>
                <p14:nvPr/>
              </p14:nvContentPartPr>
              <p14:xfrm>
                <a:off x="2782206" y="216885"/>
                <a:ext cx="277200" cy="356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BB65DC-C0F1-C06E-1C65-9F9B2B60EC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3206" y="207885"/>
                  <a:ext cx="2948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D89C5-685C-4E3F-69E8-5B95AC6FC072}"/>
              </a:ext>
            </a:extLst>
          </p:cNvPr>
          <p:cNvGrpSpPr/>
          <p:nvPr/>
        </p:nvGrpSpPr>
        <p:grpSpPr>
          <a:xfrm>
            <a:off x="3169206" y="154245"/>
            <a:ext cx="1558440" cy="390240"/>
            <a:chOff x="3169206" y="154245"/>
            <a:chExt cx="15584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71159D-8C74-6C2C-E225-9F87B25305B1}"/>
                    </a:ext>
                  </a:extLst>
                </p14:cNvPr>
                <p14:cNvContentPartPr/>
                <p14:nvPr/>
              </p14:nvContentPartPr>
              <p14:xfrm>
                <a:off x="3169206" y="154245"/>
                <a:ext cx="1558440" cy="39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71159D-8C74-6C2C-E225-9F87B25305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60566" y="145245"/>
                  <a:ext cx="1576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DD3DED-C061-9A36-85DD-0018A2625D92}"/>
                    </a:ext>
                  </a:extLst>
                </p14:cNvPr>
                <p14:cNvContentPartPr/>
                <p14:nvPr/>
              </p14:nvContentPartPr>
              <p14:xfrm>
                <a:off x="4137966" y="229845"/>
                <a:ext cx="11160" cy="29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DD3DED-C061-9A36-85DD-0018A2625D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28966" y="220845"/>
                  <a:ext cx="28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C44292-95BB-9EE7-75E2-839B3A6BF20C}"/>
                    </a:ext>
                  </a:extLst>
                </p14:cNvPr>
                <p14:cNvContentPartPr/>
                <p14:nvPr/>
              </p14:nvContentPartPr>
              <p14:xfrm>
                <a:off x="3491406" y="32992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C44292-95BB-9EE7-75E2-839B3A6BF2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2766" y="32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D9FE5C8-AF58-D446-2E35-44DA7A7CDC28}"/>
              </a:ext>
            </a:extLst>
          </p:cNvPr>
          <p:cNvGrpSpPr/>
          <p:nvPr/>
        </p:nvGrpSpPr>
        <p:grpSpPr>
          <a:xfrm>
            <a:off x="4995126" y="141285"/>
            <a:ext cx="1732320" cy="540000"/>
            <a:chOff x="4995126" y="141285"/>
            <a:chExt cx="173232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41F3FD-92CE-A885-1F45-7F541B32278E}"/>
                    </a:ext>
                  </a:extLst>
                </p14:cNvPr>
                <p14:cNvContentPartPr/>
                <p14:nvPr/>
              </p14:nvContentPartPr>
              <p14:xfrm>
                <a:off x="4995126" y="141285"/>
                <a:ext cx="1732320" cy="54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41F3FD-92CE-A885-1F45-7F541B3227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86486" y="132285"/>
                  <a:ext cx="17499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73B3D5-F385-4F36-D055-333AF7F3EFE6}"/>
                    </a:ext>
                  </a:extLst>
                </p14:cNvPr>
                <p14:cNvContentPartPr/>
                <p14:nvPr/>
              </p14:nvContentPartPr>
              <p14:xfrm>
                <a:off x="5864526" y="249645"/>
                <a:ext cx="358920" cy="3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73B3D5-F385-4F36-D055-333AF7F3EF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55886" y="240645"/>
                  <a:ext cx="3765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86F9D2-290B-BD49-80CC-2DD75CFEDFF0}"/>
              </a:ext>
            </a:extLst>
          </p:cNvPr>
          <p:cNvGrpSpPr/>
          <p:nvPr/>
        </p:nvGrpSpPr>
        <p:grpSpPr>
          <a:xfrm>
            <a:off x="3899286" y="736365"/>
            <a:ext cx="1545480" cy="406440"/>
            <a:chOff x="3899286" y="736365"/>
            <a:chExt cx="154548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93D286-1125-2025-9D73-0784ACE9455B}"/>
                    </a:ext>
                  </a:extLst>
                </p14:cNvPr>
                <p14:cNvContentPartPr/>
                <p14:nvPr/>
              </p14:nvContentPartPr>
              <p14:xfrm>
                <a:off x="3899286" y="736365"/>
                <a:ext cx="1545480" cy="40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93D286-1125-2025-9D73-0784ACE9455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90286" y="727365"/>
                  <a:ext cx="15631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E17C24-0507-C512-D2BC-37D995CDC4C4}"/>
                    </a:ext>
                  </a:extLst>
                </p14:cNvPr>
                <p14:cNvContentPartPr/>
                <p14:nvPr/>
              </p14:nvContentPartPr>
              <p14:xfrm>
                <a:off x="5109246" y="883245"/>
                <a:ext cx="203400" cy="1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E17C24-0507-C512-D2BC-37D995CDC4C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00606" y="874605"/>
                  <a:ext cx="22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1345C5-4DBA-8249-690C-5757F60F6C53}"/>
                    </a:ext>
                  </a:extLst>
                </p14:cNvPr>
                <p14:cNvContentPartPr/>
                <p14:nvPr/>
              </p14:nvContentPartPr>
              <p14:xfrm>
                <a:off x="5030046" y="85804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1345C5-4DBA-8249-690C-5757F60F6C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21406" y="84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A508E8-3E34-E270-244D-9382FE80C2E9}"/>
                    </a:ext>
                  </a:extLst>
                </p14:cNvPr>
                <p14:cNvContentPartPr/>
                <p14:nvPr/>
              </p14:nvContentPartPr>
              <p14:xfrm>
                <a:off x="4578246" y="90304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A508E8-3E34-E270-244D-9382FE80C2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69246" y="894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D1E26D-0919-8416-FDE7-0A2006205EE5}"/>
                    </a:ext>
                  </a:extLst>
                </p14:cNvPr>
                <p14:cNvContentPartPr/>
                <p14:nvPr/>
              </p14:nvContentPartPr>
              <p14:xfrm>
                <a:off x="4364046" y="862365"/>
                <a:ext cx="426960" cy="19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D1E26D-0919-8416-FDE7-0A2006205E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55406" y="853725"/>
                  <a:ext cx="4446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F50C772-BEC6-3027-4DB5-FD537E1A5CA0}"/>
                  </a:ext>
                </a:extLst>
              </p14:cNvPr>
              <p14:cNvContentPartPr/>
              <p14:nvPr/>
            </p14:nvContentPartPr>
            <p14:xfrm>
              <a:off x="3863646" y="1371765"/>
              <a:ext cx="154440" cy="302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F50C772-BEC6-3027-4DB5-FD537E1A5CA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54646" y="1362765"/>
                <a:ext cx="17208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649ABAEE-2C2A-0C60-F5A0-1FCF54DA8E15}"/>
              </a:ext>
            </a:extLst>
          </p:cNvPr>
          <p:cNvGrpSpPr/>
          <p:nvPr/>
        </p:nvGrpSpPr>
        <p:grpSpPr>
          <a:xfrm>
            <a:off x="4017366" y="1403805"/>
            <a:ext cx="1207080" cy="279000"/>
            <a:chOff x="4017366" y="1403805"/>
            <a:chExt cx="12070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617406-7351-53A2-AE90-8461AF3A9C15}"/>
                    </a:ext>
                  </a:extLst>
                </p14:cNvPr>
                <p14:cNvContentPartPr/>
                <p14:nvPr/>
              </p14:nvContentPartPr>
              <p14:xfrm>
                <a:off x="4017366" y="1508925"/>
                <a:ext cx="802800" cy="16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617406-7351-53A2-AE90-8461AF3A9C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08366" y="1499925"/>
                  <a:ext cx="820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60DF13-EE60-197F-BDB9-1CB9A570ECDC}"/>
                    </a:ext>
                  </a:extLst>
                </p14:cNvPr>
                <p14:cNvContentPartPr/>
                <p14:nvPr/>
              </p14:nvContentPartPr>
              <p14:xfrm>
                <a:off x="4902606" y="1429725"/>
                <a:ext cx="18360" cy="5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60DF13-EE60-197F-BDB9-1CB9A570EC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93606" y="1420725"/>
                  <a:ext cx="36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565CB4-1596-835A-27BC-E904766E2EFC}"/>
                    </a:ext>
                  </a:extLst>
                </p14:cNvPr>
                <p14:cNvContentPartPr/>
                <p14:nvPr/>
              </p14:nvContentPartPr>
              <p14:xfrm>
                <a:off x="4880646" y="1486605"/>
                <a:ext cx="343800" cy="196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565CB4-1596-835A-27BC-E904766E2E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72006" y="1477965"/>
                  <a:ext cx="361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997C72-D80C-4007-87FE-30B461BB5B56}"/>
                    </a:ext>
                  </a:extLst>
                </p14:cNvPr>
                <p14:cNvContentPartPr/>
                <p14:nvPr/>
              </p14:nvContentPartPr>
              <p14:xfrm>
                <a:off x="4203126" y="1403805"/>
                <a:ext cx="40320" cy="45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997C72-D80C-4007-87FE-30B461BB5B5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94486" y="1394805"/>
                  <a:ext cx="579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7F0DCB6-859B-7B2F-388F-B6F72FF23B4E}"/>
              </a:ext>
            </a:extLst>
          </p:cNvPr>
          <p:cNvGrpSpPr/>
          <p:nvPr/>
        </p:nvGrpSpPr>
        <p:grpSpPr>
          <a:xfrm>
            <a:off x="3482766" y="2147565"/>
            <a:ext cx="1880280" cy="583920"/>
            <a:chOff x="3482766" y="2147565"/>
            <a:chExt cx="188028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B84CA3-6287-E27D-EFD7-C0B942DDC6D7}"/>
                    </a:ext>
                  </a:extLst>
                </p14:cNvPr>
                <p14:cNvContentPartPr/>
                <p14:nvPr/>
              </p14:nvContentPartPr>
              <p14:xfrm>
                <a:off x="3701646" y="2271405"/>
                <a:ext cx="58680" cy="229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B84CA3-6287-E27D-EFD7-C0B942DDC6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93006" y="2262405"/>
                  <a:ext cx="76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94B1886-FA3A-9CE2-2072-52EEB7886CC6}"/>
                    </a:ext>
                  </a:extLst>
                </p14:cNvPr>
                <p14:cNvContentPartPr/>
                <p14:nvPr/>
              </p14:nvContentPartPr>
              <p14:xfrm>
                <a:off x="3627126" y="2255565"/>
                <a:ext cx="23760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94B1886-FA3A-9CE2-2072-52EEB7886C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18126" y="2246565"/>
                  <a:ext cx="255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5C1F95-F34E-2466-61F9-7113DCF26156}"/>
                    </a:ext>
                  </a:extLst>
                </p14:cNvPr>
                <p14:cNvContentPartPr/>
                <p14:nvPr/>
              </p14:nvContentPartPr>
              <p14:xfrm>
                <a:off x="3842766" y="2232885"/>
                <a:ext cx="338760" cy="266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5C1F95-F34E-2466-61F9-7113DCF261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4126" y="2223885"/>
                  <a:ext cx="356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68A3BBF-3568-D74C-C4E5-30A37FDBAD49}"/>
                    </a:ext>
                  </a:extLst>
                </p14:cNvPr>
                <p14:cNvContentPartPr/>
                <p14:nvPr/>
              </p14:nvContentPartPr>
              <p14:xfrm>
                <a:off x="4090086" y="2285085"/>
                <a:ext cx="43920" cy="9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68A3BBF-3568-D74C-C4E5-30A37FDBAD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81086" y="2276085"/>
                  <a:ext cx="61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E35268-CA73-4341-8CED-F3D26A54B3D3}"/>
                    </a:ext>
                  </a:extLst>
                </p14:cNvPr>
                <p14:cNvContentPartPr/>
                <p14:nvPr/>
              </p14:nvContentPartPr>
              <p14:xfrm>
                <a:off x="4346046" y="2365725"/>
                <a:ext cx="346320" cy="123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E35268-CA73-4341-8CED-F3D26A54B3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37406" y="2356725"/>
                  <a:ext cx="363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7F710C-BD83-7435-9BB9-D70D850E0657}"/>
                    </a:ext>
                  </a:extLst>
                </p14:cNvPr>
                <p14:cNvContentPartPr/>
                <p14:nvPr/>
              </p14:nvContentPartPr>
              <p14:xfrm>
                <a:off x="4483926" y="2239365"/>
                <a:ext cx="50400" cy="25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7F710C-BD83-7435-9BB9-D70D850E06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74926" y="2230365"/>
                  <a:ext cx="68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20669A-FE22-6535-666E-0972BDAB8615}"/>
                    </a:ext>
                  </a:extLst>
                </p14:cNvPr>
                <p14:cNvContentPartPr/>
                <p14:nvPr/>
              </p14:nvContentPartPr>
              <p14:xfrm>
                <a:off x="4972806" y="2276445"/>
                <a:ext cx="138240" cy="19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20669A-FE22-6535-666E-0972BDAB86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4166" y="2267805"/>
                  <a:ext cx="155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DAB9F7-7CAE-527B-215D-CA8C3830D8B7}"/>
                    </a:ext>
                  </a:extLst>
                </p14:cNvPr>
                <p14:cNvContentPartPr/>
                <p14:nvPr/>
              </p14:nvContentPartPr>
              <p14:xfrm>
                <a:off x="5156406" y="2494245"/>
                <a:ext cx="111960" cy="113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DAB9F7-7CAE-527B-215D-CA8C3830D8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47766" y="2485605"/>
                  <a:ext cx="129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86EA73-8C36-EBDD-9ECE-44920D043D68}"/>
                    </a:ext>
                  </a:extLst>
                </p14:cNvPr>
                <p14:cNvContentPartPr/>
                <p14:nvPr/>
              </p14:nvContentPartPr>
              <p14:xfrm>
                <a:off x="5337846" y="2490285"/>
                <a:ext cx="25200" cy="122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86EA73-8C36-EBDD-9ECE-44920D043D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8846" y="2481645"/>
                  <a:ext cx="42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8E8FA1-34E1-AF3F-2241-96D0365462B5}"/>
                    </a:ext>
                  </a:extLst>
                </p14:cNvPr>
                <p14:cNvContentPartPr/>
                <p14:nvPr/>
              </p14:nvContentPartPr>
              <p14:xfrm>
                <a:off x="3482766" y="2147565"/>
                <a:ext cx="160200" cy="583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8E8FA1-34E1-AF3F-2241-96D0365462B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74126" y="2138565"/>
                  <a:ext cx="17784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61B6A6-C177-405F-4B1D-CDE03BCE6548}"/>
              </a:ext>
            </a:extLst>
          </p:cNvPr>
          <p:cNvGrpSpPr/>
          <p:nvPr/>
        </p:nvGrpSpPr>
        <p:grpSpPr>
          <a:xfrm>
            <a:off x="5654286" y="1974405"/>
            <a:ext cx="1209960" cy="690480"/>
            <a:chOff x="5654286" y="1974405"/>
            <a:chExt cx="120996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145B91-E491-BFA8-CBFC-BA18B270F97D}"/>
                    </a:ext>
                  </a:extLst>
                </p14:cNvPr>
                <p14:cNvContentPartPr/>
                <p14:nvPr/>
              </p14:nvContentPartPr>
              <p14:xfrm>
                <a:off x="5654286" y="2469405"/>
                <a:ext cx="56160" cy="152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145B91-E491-BFA8-CBFC-BA18B270F9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45286" y="2460405"/>
                  <a:ext cx="73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18445D-01D5-9215-D3D0-7D794FDA0E61}"/>
                    </a:ext>
                  </a:extLst>
                </p14:cNvPr>
                <p14:cNvContentPartPr/>
                <p14:nvPr/>
              </p14:nvContentPartPr>
              <p14:xfrm>
                <a:off x="6023286" y="2160885"/>
                <a:ext cx="136800" cy="27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18445D-01D5-9215-D3D0-7D794FDA0E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14286" y="2152245"/>
                  <a:ext cx="154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0F41244-6623-6C6F-4FE2-628A47ED805E}"/>
                    </a:ext>
                  </a:extLst>
                </p14:cNvPr>
                <p14:cNvContentPartPr/>
                <p14:nvPr/>
              </p14:nvContentPartPr>
              <p14:xfrm>
                <a:off x="5915286" y="2091045"/>
                <a:ext cx="255600" cy="1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0F41244-6623-6C6F-4FE2-628A47ED80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06646" y="2082045"/>
                  <a:ext cx="273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99FEAA-0F4C-81E0-8306-D860DA6C6AFB}"/>
                    </a:ext>
                  </a:extLst>
                </p14:cNvPr>
                <p14:cNvContentPartPr/>
                <p14:nvPr/>
              </p14:nvContentPartPr>
              <p14:xfrm>
                <a:off x="6269526" y="2026965"/>
                <a:ext cx="9720" cy="469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99FEAA-0F4C-81E0-8306-D860DA6C6A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60526" y="2017965"/>
                  <a:ext cx="273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6B8A22-30C9-E45D-A336-EBEA20EC3009}"/>
                    </a:ext>
                  </a:extLst>
                </p14:cNvPr>
                <p14:cNvContentPartPr/>
                <p14:nvPr/>
              </p14:nvContentPartPr>
              <p14:xfrm>
                <a:off x="6332166" y="2010765"/>
                <a:ext cx="21960" cy="502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6B8A22-30C9-E45D-A336-EBEA20EC30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23166" y="2002125"/>
                  <a:ext cx="396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BF8954-27A7-7641-DEFA-CAB3602F85B9}"/>
                    </a:ext>
                  </a:extLst>
                </p14:cNvPr>
                <p14:cNvContentPartPr/>
                <p14:nvPr/>
              </p14:nvContentPartPr>
              <p14:xfrm>
                <a:off x="6429726" y="2265285"/>
                <a:ext cx="155880" cy="14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BF8954-27A7-7641-DEFA-CAB3602F85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20726" y="2256645"/>
                  <a:ext cx="173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487353A-AB95-86F7-7D29-7E4EA5CE40D0}"/>
                    </a:ext>
                  </a:extLst>
                </p14:cNvPr>
                <p14:cNvContentPartPr/>
                <p14:nvPr/>
              </p14:nvContentPartPr>
              <p14:xfrm>
                <a:off x="6475446" y="2249445"/>
                <a:ext cx="180720" cy="19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487353A-AB95-86F7-7D29-7E4EA5CE40D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66806" y="2240805"/>
                  <a:ext cx="198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70834E-1DB4-4018-ADB7-0CC3E3E6F787}"/>
                    </a:ext>
                  </a:extLst>
                </p14:cNvPr>
                <p14:cNvContentPartPr/>
                <p14:nvPr/>
              </p14:nvContentPartPr>
              <p14:xfrm>
                <a:off x="6521166" y="2114085"/>
                <a:ext cx="118080" cy="109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70834E-1DB4-4018-ADB7-0CC3E3E6F7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12166" y="2105445"/>
                  <a:ext cx="135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8E4D3F-0BE0-E119-0080-596401486E28}"/>
                    </a:ext>
                  </a:extLst>
                </p14:cNvPr>
                <p14:cNvContentPartPr/>
                <p14:nvPr/>
              </p14:nvContentPartPr>
              <p14:xfrm>
                <a:off x="6701166" y="1974405"/>
                <a:ext cx="163080" cy="690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8E4D3F-0BE0-E119-0080-596401486E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92166" y="1965765"/>
                  <a:ext cx="180720" cy="70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30E0890-600D-254C-D353-B5F1D8715992}"/>
                  </a:ext>
                </a:extLst>
              </p14:cNvPr>
              <p14:cNvContentPartPr/>
              <p14:nvPr/>
            </p14:nvContentPartPr>
            <p14:xfrm>
              <a:off x="607086" y="3416205"/>
              <a:ext cx="89280" cy="191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30E0890-600D-254C-D353-B5F1D871599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8446" y="3407205"/>
                <a:ext cx="1069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F9B351D-2A6B-08DA-DD11-00E6FF44F36F}"/>
                  </a:ext>
                </a:extLst>
              </p14:cNvPr>
              <p14:cNvContentPartPr/>
              <p14:nvPr/>
            </p14:nvContentPartPr>
            <p14:xfrm>
              <a:off x="680886" y="3299205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F9B351D-2A6B-08DA-DD11-00E6FF44F36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71886" y="3290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032B52B-0EB1-C15E-86B8-7189B864EFCA}"/>
                  </a:ext>
                </a:extLst>
              </p14:cNvPr>
              <p14:cNvContentPartPr/>
              <p14:nvPr/>
            </p14:nvContentPartPr>
            <p14:xfrm>
              <a:off x="828126" y="3237645"/>
              <a:ext cx="138240" cy="405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032B52B-0EB1-C15E-86B8-7189B864EF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19486" y="3228645"/>
                <a:ext cx="1558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B117BCA-8AD3-C455-CCB0-B4803A44E554}"/>
                  </a:ext>
                </a:extLst>
              </p14:cNvPr>
              <p14:cNvContentPartPr/>
              <p14:nvPr/>
            </p14:nvContentPartPr>
            <p14:xfrm>
              <a:off x="647406" y="3313965"/>
              <a:ext cx="57600" cy="34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B117BCA-8AD3-C455-CCB0-B4803A44E5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766" y="3304965"/>
                <a:ext cx="75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E0EC503-72A7-72E5-5788-D7A951ADBAAB}"/>
                  </a:ext>
                </a:extLst>
              </p14:cNvPr>
              <p14:cNvContentPartPr/>
              <p14:nvPr/>
            </p14:nvContentPartPr>
            <p14:xfrm>
              <a:off x="1078686" y="3448605"/>
              <a:ext cx="167400" cy="19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E0EC503-72A7-72E5-5788-D7A951ADBAA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69686" y="3439965"/>
                <a:ext cx="185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475F9D3-0E15-055F-DCFB-8F66C02DD749}"/>
                  </a:ext>
                </a:extLst>
              </p14:cNvPr>
              <p14:cNvContentPartPr/>
              <p14:nvPr/>
            </p14:nvContentPartPr>
            <p14:xfrm>
              <a:off x="1089846" y="3559845"/>
              <a:ext cx="169200" cy="18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475F9D3-0E15-055F-DCFB-8F66C02DD74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1206" y="3550845"/>
                <a:ext cx="186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A5F1F63-C5C4-AA4F-86A0-E3D68367C667}"/>
                  </a:ext>
                </a:extLst>
              </p14:cNvPr>
              <p14:cNvContentPartPr/>
              <p14:nvPr/>
            </p14:nvContentPartPr>
            <p14:xfrm>
              <a:off x="1343646" y="3595845"/>
              <a:ext cx="79920" cy="69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A5F1F63-C5C4-AA4F-86A0-E3D68367C66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334646" y="3587205"/>
                <a:ext cx="97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7DA3E59-7C6B-4B73-5C79-8DDE65FD956A}"/>
                  </a:ext>
                </a:extLst>
              </p14:cNvPr>
              <p14:cNvContentPartPr/>
              <p14:nvPr/>
            </p14:nvContentPartPr>
            <p14:xfrm>
              <a:off x="1512486" y="3303525"/>
              <a:ext cx="185400" cy="386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7DA3E59-7C6B-4B73-5C79-8DDE65FD956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503486" y="3294885"/>
                <a:ext cx="2030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6495A8-5136-F72F-9A10-2A7ED5550202}"/>
                  </a:ext>
                </a:extLst>
              </p14:cNvPr>
              <p14:cNvContentPartPr/>
              <p14:nvPr/>
            </p14:nvContentPartPr>
            <p14:xfrm>
              <a:off x="1538406" y="3502605"/>
              <a:ext cx="180720" cy="27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6495A8-5136-F72F-9A10-2A7ED555020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529406" y="3493605"/>
                <a:ext cx="198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8D00D2B-238F-CC45-EA85-D604F1711FE6}"/>
                  </a:ext>
                </a:extLst>
              </p14:cNvPr>
              <p14:cNvContentPartPr/>
              <p14:nvPr/>
            </p14:nvContentPartPr>
            <p14:xfrm>
              <a:off x="1504926" y="3299925"/>
              <a:ext cx="304920" cy="74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8D00D2B-238F-CC45-EA85-D604F1711FE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96286" y="3291285"/>
                <a:ext cx="3225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58E0539-106F-6F8C-7236-EE52C287365C}"/>
              </a:ext>
            </a:extLst>
          </p:cNvPr>
          <p:cNvGrpSpPr/>
          <p:nvPr/>
        </p:nvGrpSpPr>
        <p:grpSpPr>
          <a:xfrm>
            <a:off x="1994166" y="3446085"/>
            <a:ext cx="792720" cy="171720"/>
            <a:chOff x="1994166" y="3446085"/>
            <a:chExt cx="79272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E07E939-98EF-E59C-6CD3-6169A3D41F3D}"/>
                    </a:ext>
                  </a:extLst>
                </p14:cNvPr>
                <p14:cNvContentPartPr/>
                <p14:nvPr/>
              </p14:nvContentPartPr>
              <p14:xfrm>
                <a:off x="1994166" y="3460845"/>
                <a:ext cx="184320" cy="29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E07E939-98EF-E59C-6CD3-6169A3D41F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85166" y="3451845"/>
                  <a:ext cx="201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67C343-43DF-5AEF-9DEF-7A10190FEADB}"/>
                    </a:ext>
                  </a:extLst>
                </p14:cNvPr>
                <p14:cNvContentPartPr/>
                <p14:nvPr/>
              </p14:nvContentPartPr>
              <p14:xfrm>
                <a:off x="2006406" y="3540765"/>
                <a:ext cx="143280" cy="28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67C343-43DF-5AEF-9DEF-7A10190FEA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97406" y="3532125"/>
                  <a:ext cx="16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9F0BF9E-BE7E-6A14-AE55-D7FE02651E3F}"/>
                    </a:ext>
                  </a:extLst>
                </p14:cNvPr>
                <p14:cNvContentPartPr/>
                <p14:nvPr/>
              </p14:nvContentPartPr>
              <p14:xfrm>
                <a:off x="2382966" y="3487845"/>
                <a:ext cx="152640" cy="2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9F0BF9E-BE7E-6A14-AE55-D7FE02651E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73966" y="3479205"/>
                  <a:ext cx="170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009E2C-841C-D285-24E6-7AEF0150A91E}"/>
                    </a:ext>
                  </a:extLst>
                </p14:cNvPr>
                <p14:cNvContentPartPr/>
                <p14:nvPr/>
              </p14:nvContentPartPr>
              <p14:xfrm>
                <a:off x="2668086" y="3446085"/>
                <a:ext cx="118800" cy="17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009E2C-841C-D285-24E6-7AEF0150A9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59086" y="3437445"/>
                  <a:ext cx="13644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E99D4FB-B907-37B7-1439-0F3450291B1F}"/>
                  </a:ext>
                </a:extLst>
              </p14:cNvPr>
              <p14:cNvContentPartPr/>
              <p14:nvPr/>
            </p14:nvContentPartPr>
            <p14:xfrm>
              <a:off x="4400406" y="3304965"/>
              <a:ext cx="155880" cy="139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E99D4FB-B907-37B7-1439-0F3450291B1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91766" y="3295965"/>
                <a:ext cx="173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6831644-0983-DF13-854C-B137109BB1D0}"/>
                  </a:ext>
                </a:extLst>
              </p14:cNvPr>
              <p14:cNvContentPartPr/>
              <p14:nvPr/>
            </p14:nvContentPartPr>
            <p14:xfrm>
              <a:off x="4698486" y="3200565"/>
              <a:ext cx="105480" cy="220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6831644-0983-DF13-854C-B137109BB1D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689846" y="3191925"/>
                <a:ext cx="123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7059DAB-7DED-4778-D106-0A814C4C8160}"/>
                  </a:ext>
                </a:extLst>
              </p14:cNvPr>
              <p14:cNvContentPartPr/>
              <p14:nvPr/>
            </p14:nvContentPartPr>
            <p14:xfrm>
              <a:off x="4688406" y="3330165"/>
              <a:ext cx="95400" cy="16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7059DAB-7DED-4778-D106-0A814C4C816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679766" y="3321165"/>
                <a:ext cx="113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A731EBE-8E84-7B47-3E04-7A28C56F5D74}"/>
                  </a:ext>
                </a:extLst>
              </p14:cNvPr>
              <p14:cNvContentPartPr/>
              <p14:nvPr/>
            </p14:nvContentPartPr>
            <p14:xfrm>
              <a:off x="4666806" y="3237645"/>
              <a:ext cx="155160" cy="68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A731EBE-8E84-7B47-3E04-7A28C56F5D7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57806" y="3229005"/>
                <a:ext cx="172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22F0BDD-DBD6-50D3-526C-3B8147372F32}"/>
                  </a:ext>
                </a:extLst>
              </p14:cNvPr>
              <p14:cNvContentPartPr/>
              <p14:nvPr/>
            </p14:nvContentPartPr>
            <p14:xfrm>
              <a:off x="4887486" y="3144765"/>
              <a:ext cx="228960" cy="343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22F0BDD-DBD6-50D3-526C-3B8147372F3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78486" y="3135765"/>
                <a:ext cx="2466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AA6D629-EB86-9F49-FE22-53AF335BEF49}"/>
                  </a:ext>
                </a:extLst>
              </p14:cNvPr>
              <p14:cNvContentPartPr/>
              <p14:nvPr/>
            </p14:nvContentPartPr>
            <p14:xfrm>
              <a:off x="5099166" y="3369045"/>
              <a:ext cx="43920" cy="79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AA6D629-EB86-9F49-FE22-53AF335BEF4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90166" y="3360045"/>
                <a:ext cx="615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524C55E-FFF0-7D68-52E3-A03FBCF729E1}"/>
                  </a:ext>
                </a:extLst>
              </p14:cNvPr>
              <p14:cNvContentPartPr/>
              <p14:nvPr/>
            </p14:nvContentPartPr>
            <p14:xfrm>
              <a:off x="5194206" y="3261405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524C55E-FFF0-7D68-52E3-A03FBCF729E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85206" y="3252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095E674-1679-EE8E-C445-8C5640105CE3}"/>
                  </a:ext>
                </a:extLst>
              </p14:cNvPr>
              <p14:cNvContentPartPr/>
              <p14:nvPr/>
            </p14:nvContentPartPr>
            <p14:xfrm>
              <a:off x="5220846" y="3353565"/>
              <a:ext cx="199080" cy="889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095E674-1679-EE8E-C445-8C5640105CE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212206" y="3344925"/>
                <a:ext cx="21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0EC8B90-BDE2-3A4F-AF80-8BD3866383AC}"/>
                  </a:ext>
                </a:extLst>
              </p14:cNvPr>
              <p14:cNvContentPartPr/>
              <p14:nvPr/>
            </p14:nvContentPartPr>
            <p14:xfrm>
              <a:off x="5470686" y="3324765"/>
              <a:ext cx="170280" cy="130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0EC8B90-BDE2-3A4F-AF80-8BD3866383A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461686" y="3316125"/>
                <a:ext cx="1879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42F6895-676E-55BB-5E22-B1A147FF3132}"/>
                  </a:ext>
                </a:extLst>
              </p14:cNvPr>
              <p14:cNvContentPartPr/>
              <p14:nvPr/>
            </p14:nvContentPartPr>
            <p14:xfrm>
              <a:off x="4100886" y="3543645"/>
              <a:ext cx="1871640" cy="98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42F6895-676E-55BB-5E22-B1A147FF313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091886" y="3535005"/>
                <a:ext cx="1889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13B4E7A-C463-1B7E-C286-398532D4BA8A}"/>
                  </a:ext>
                </a:extLst>
              </p14:cNvPr>
              <p14:cNvContentPartPr/>
              <p14:nvPr/>
            </p14:nvContentPartPr>
            <p14:xfrm>
              <a:off x="4426686" y="3762885"/>
              <a:ext cx="47520" cy="210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13B4E7A-C463-1B7E-C286-398532D4BA8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417686" y="3753885"/>
                <a:ext cx="65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396ED6B-32E6-5F3C-0667-805105FBE0F5}"/>
                  </a:ext>
                </a:extLst>
              </p14:cNvPr>
              <p14:cNvContentPartPr/>
              <p14:nvPr/>
            </p14:nvContentPartPr>
            <p14:xfrm>
              <a:off x="4644126" y="3863325"/>
              <a:ext cx="194760" cy="18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396ED6B-32E6-5F3C-0667-805105FBE0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635486" y="3854325"/>
                <a:ext cx="212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2942DA5-D8D2-F81C-7030-8AD7632C213A}"/>
                  </a:ext>
                </a:extLst>
              </p14:cNvPr>
              <p14:cNvContentPartPr/>
              <p14:nvPr/>
            </p14:nvContentPartPr>
            <p14:xfrm>
              <a:off x="5061366" y="3730845"/>
              <a:ext cx="209880" cy="1555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2942DA5-D8D2-F81C-7030-8AD7632C213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52726" y="3721845"/>
                <a:ext cx="2275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BFDBB20-DBBC-03C3-3055-5AAAE8D7342A}"/>
                  </a:ext>
                </a:extLst>
              </p14:cNvPr>
              <p14:cNvContentPartPr/>
              <p14:nvPr/>
            </p14:nvContentPartPr>
            <p14:xfrm>
              <a:off x="5290326" y="3873765"/>
              <a:ext cx="90360" cy="83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BFDBB20-DBBC-03C3-3055-5AAAE8D7342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281686" y="3865125"/>
                <a:ext cx="108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BD0C499-D1F7-95FB-2034-55111ECAAF0F}"/>
                  </a:ext>
                </a:extLst>
              </p14:cNvPr>
              <p14:cNvContentPartPr/>
              <p14:nvPr/>
            </p14:nvContentPartPr>
            <p14:xfrm>
              <a:off x="5350086" y="3682965"/>
              <a:ext cx="76680" cy="853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BD0C499-D1F7-95FB-2034-55111ECAAF0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341446" y="3674325"/>
                <a:ext cx="943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AEA8D63-9371-DF05-B64B-FDB836C2A8FB}"/>
                  </a:ext>
                </a:extLst>
              </p14:cNvPr>
              <p14:cNvContentPartPr/>
              <p14:nvPr/>
            </p14:nvContentPartPr>
            <p14:xfrm>
              <a:off x="5481486" y="3657045"/>
              <a:ext cx="179640" cy="330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AEA8D63-9371-DF05-B64B-FDB836C2A8F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472486" y="3648045"/>
                <a:ext cx="1972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BEFFE3F-36CC-0DFA-FD1B-58AE10338094}"/>
                  </a:ext>
                </a:extLst>
              </p14:cNvPr>
              <p14:cNvContentPartPr/>
              <p14:nvPr/>
            </p14:nvContentPartPr>
            <p14:xfrm>
              <a:off x="5647086" y="3791325"/>
              <a:ext cx="248400" cy="153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BEFFE3F-36CC-0DFA-FD1B-58AE1033809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638086" y="3782685"/>
                <a:ext cx="266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F33F9BF-B1CD-76EB-7006-B235B8D45E96}"/>
                  </a:ext>
                </a:extLst>
              </p14:cNvPr>
              <p14:cNvContentPartPr/>
              <p14:nvPr/>
            </p14:nvContentPartPr>
            <p14:xfrm>
              <a:off x="5925366" y="3705645"/>
              <a:ext cx="91080" cy="1047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F33F9BF-B1CD-76EB-7006-B235B8D45E9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916726" y="3697005"/>
                <a:ext cx="108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42A4ECE-E8EB-AE6F-7951-6D8840653085}"/>
                  </a:ext>
                </a:extLst>
              </p14:cNvPr>
              <p14:cNvContentPartPr/>
              <p14:nvPr/>
            </p14:nvContentPartPr>
            <p14:xfrm>
              <a:off x="5295006" y="3873765"/>
              <a:ext cx="51120" cy="327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42A4ECE-E8EB-AE6F-7951-6D884065308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86366" y="3865125"/>
                <a:ext cx="68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B4F3D33-720A-8233-DFB9-85D2682495DB}"/>
                  </a:ext>
                </a:extLst>
              </p14:cNvPr>
              <p14:cNvContentPartPr/>
              <p14:nvPr/>
            </p14:nvContentPartPr>
            <p14:xfrm>
              <a:off x="6022566" y="3112725"/>
              <a:ext cx="217440" cy="8938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B4F3D33-720A-8233-DFB9-85D2682495D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013926" y="3104085"/>
                <a:ext cx="235080" cy="9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13C38FF-932F-422F-B8FD-8FF03E7867F9}"/>
              </a:ext>
            </a:extLst>
          </p:cNvPr>
          <p:cNvGrpSpPr/>
          <p:nvPr/>
        </p:nvGrpSpPr>
        <p:grpSpPr>
          <a:xfrm>
            <a:off x="7809606" y="3101925"/>
            <a:ext cx="996480" cy="610200"/>
            <a:chOff x="7809606" y="3101925"/>
            <a:chExt cx="99648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E75207-B987-5E9F-C673-6A210FBC6F53}"/>
                    </a:ext>
                  </a:extLst>
                </p14:cNvPr>
                <p14:cNvContentPartPr/>
                <p14:nvPr/>
              </p14:nvContentPartPr>
              <p14:xfrm>
                <a:off x="7809606" y="3141165"/>
                <a:ext cx="163440" cy="570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E75207-B987-5E9F-C673-6A210FBC6F5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00606" y="3132165"/>
                  <a:ext cx="1810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669A10-EE89-2348-A94D-5CF025AA40EB}"/>
                    </a:ext>
                  </a:extLst>
                </p14:cNvPr>
                <p14:cNvContentPartPr/>
                <p14:nvPr/>
              </p14:nvContentPartPr>
              <p14:xfrm>
                <a:off x="8033166" y="3306405"/>
                <a:ext cx="168840" cy="217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669A10-EE89-2348-A94D-5CF025AA40E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24166" y="3297765"/>
                  <a:ext cx="186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D460BE-6277-5747-8721-91B5CBCA077A}"/>
                    </a:ext>
                  </a:extLst>
                </p14:cNvPr>
                <p14:cNvContentPartPr/>
                <p14:nvPr/>
              </p14:nvContentPartPr>
              <p14:xfrm>
                <a:off x="8003286" y="3407565"/>
                <a:ext cx="159120" cy="21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D460BE-6277-5747-8721-91B5CBCA077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94646" y="3398565"/>
                  <a:ext cx="17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DF5049-4DE0-F28A-F4CE-3709BDAB17CE}"/>
                    </a:ext>
                  </a:extLst>
                </p14:cNvPr>
                <p14:cNvContentPartPr/>
                <p14:nvPr/>
              </p14:nvContentPartPr>
              <p14:xfrm>
                <a:off x="8001126" y="3286965"/>
                <a:ext cx="186840" cy="31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DF5049-4DE0-F28A-F4CE-3709BDAB17C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92486" y="3277965"/>
                  <a:ext cx="204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581E19F-D868-3E6A-90D0-7C3F87E9F0CE}"/>
                    </a:ext>
                  </a:extLst>
                </p14:cNvPr>
                <p14:cNvContentPartPr/>
                <p14:nvPr/>
              </p14:nvContentPartPr>
              <p14:xfrm>
                <a:off x="8009766" y="3233325"/>
                <a:ext cx="184680" cy="15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581E19F-D868-3E6A-90D0-7C3F87E9F0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1126" y="3224325"/>
                  <a:ext cx="20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C1A3E4-BF87-26D7-1FA9-DB68D4F9CD5D}"/>
                    </a:ext>
                  </a:extLst>
                </p14:cNvPr>
                <p14:cNvContentPartPr/>
                <p14:nvPr/>
              </p14:nvContentPartPr>
              <p14:xfrm>
                <a:off x="8272206" y="3183285"/>
                <a:ext cx="37800" cy="428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C1A3E4-BF87-26D7-1FA9-DB68D4F9CD5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63206" y="3174285"/>
                  <a:ext cx="554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064D2DC-51F7-192D-B386-B9B23073D139}"/>
                    </a:ext>
                  </a:extLst>
                </p14:cNvPr>
                <p14:cNvContentPartPr/>
                <p14:nvPr/>
              </p14:nvContentPartPr>
              <p14:xfrm>
                <a:off x="8310366" y="3207765"/>
                <a:ext cx="39600" cy="423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064D2DC-51F7-192D-B386-B9B23073D1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01366" y="3199125"/>
                  <a:ext cx="572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8AF67B8-B324-3558-00D0-0915208DF51D}"/>
                    </a:ext>
                  </a:extLst>
                </p14:cNvPr>
                <p14:cNvContentPartPr/>
                <p14:nvPr/>
              </p14:nvContentPartPr>
              <p14:xfrm>
                <a:off x="8470926" y="3258525"/>
                <a:ext cx="160200" cy="244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8AF67B8-B324-3558-00D0-0915208DF5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62286" y="3249885"/>
                  <a:ext cx="177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EF7571-F9C7-A9F0-8340-16B2093D20D3}"/>
                    </a:ext>
                  </a:extLst>
                </p14:cNvPr>
                <p14:cNvContentPartPr/>
                <p14:nvPr/>
              </p14:nvContentPartPr>
              <p14:xfrm>
                <a:off x="8423406" y="3158445"/>
                <a:ext cx="181440" cy="28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EF7571-F9C7-A9F0-8340-16B2093D20D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414406" y="3149805"/>
                  <a:ext cx="199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9BA3C49-D5B4-2A9D-79CF-77AA0A59BA5D}"/>
                    </a:ext>
                  </a:extLst>
                </p14:cNvPr>
                <p14:cNvContentPartPr/>
                <p14:nvPr/>
              </p14:nvContentPartPr>
              <p14:xfrm>
                <a:off x="8682246" y="3101925"/>
                <a:ext cx="123840" cy="556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9BA3C49-D5B4-2A9D-79CF-77AA0A59BA5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73606" y="3093285"/>
                  <a:ext cx="141480" cy="57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09C35CA-220D-764A-2F8D-69DED051D068}"/>
                  </a:ext>
                </a:extLst>
              </p14:cNvPr>
              <p14:cNvContentPartPr/>
              <p14:nvPr/>
            </p14:nvContentPartPr>
            <p14:xfrm>
              <a:off x="3866526" y="3590085"/>
              <a:ext cx="51120" cy="403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09C35CA-220D-764A-2F8D-69DED051D06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857526" y="3581445"/>
                <a:ext cx="6876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D44348C-EB14-9E6A-C725-5851E879B6F6}"/>
              </a:ext>
            </a:extLst>
          </p:cNvPr>
          <p:cNvGrpSpPr/>
          <p:nvPr/>
        </p:nvGrpSpPr>
        <p:grpSpPr>
          <a:xfrm>
            <a:off x="1209726" y="2112645"/>
            <a:ext cx="2008800" cy="1047240"/>
            <a:chOff x="1209726" y="2112645"/>
            <a:chExt cx="2008800" cy="10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9690BA-1E4E-6D2A-25BE-300FD009C82B}"/>
                    </a:ext>
                  </a:extLst>
                </p14:cNvPr>
                <p14:cNvContentPartPr/>
                <p14:nvPr/>
              </p14:nvContentPartPr>
              <p14:xfrm>
                <a:off x="1209726" y="2289405"/>
                <a:ext cx="139680" cy="19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9690BA-1E4E-6D2A-25BE-300FD009C82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00726" y="2280765"/>
                  <a:ext cx="157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A6F3B8-A946-503F-DD61-36AE15C311EA}"/>
                    </a:ext>
                  </a:extLst>
                </p14:cNvPr>
                <p14:cNvContentPartPr/>
                <p14:nvPr/>
              </p14:nvContentPartPr>
              <p14:xfrm>
                <a:off x="1494126" y="2364285"/>
                <a:ext cx="178200" cy="2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A6F3B8-A946-503F-DD61-36AE15C311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485126" y="2355285"/>
                  <a:ext cx="19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426BCB-5CBF-9152-9AC1-9D8B42C1F127}"/>
                    </a:ext>
                  </a:extLst>
                </p14:cNvPr>
                <p14:cNvContentPartPr/>
                <p14:nvPr/>
              </p14:nvContentPartPr>
              <p14:xfrm>
                <a:off x="1517886" y="2467245"/>
                <a:ext cx="176760" cy="2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426BCB-5CBF-9152-9AC1-9D8B42C1F12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509246" y="2458245"/>
                  <a:ext cx="19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999707-4991-45E6-6E2C-8678843EBD96}"/>
                    </a:ext>
                  </a:extLst>
                </p14:cNvPr>
                <p14:cNvContentPartPr/>
                <p14:nvPr/>
              </p14:nvContentPartPr>
              <p14:xfrm>
                <a:off x="1875726" y="2283285"/>
                <a:ext cx="166320" cy="231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999707-4991-45E6-6E2C-8678843EBD9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67086" y="2274645"/>
                  <a:ext cx="183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C138A2-41C9-8581-B035-751D4C1449DB}"/>
                    </a:ext>
                  </a:extLst>
                </p14:cNvPr>
                <p14:cNvContentPartPr/>
                <p14:nvPr/>
              </p14:nvContentPartPr>
              <p14:xfrm>
                <a:off x="2083446" y="2461485"/>
                <a:ext cx="92160" cy="87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C138A2-41C9-8581-B035-751D4C1449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074446" y="2452485"/>
                  <a:ext cx="109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2B80B31-198E-A13C-E6BD-83E9982D9342}"/>
                    </a:ext>
                  </a:extLst>
                </p14:cNvPr>
                <p14:cNvContentPartPr/>
                <p14:nvPr/>
              </p14:nvContentPartPr>
              <p14:xfrm>
                <a:off x="2305926" y="2112645"/>
                <a:ext cx="141120" cy="40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2B80B31-198E-A13C-E6BD-83E9982D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97286" y="2103645"/>
                  <a:ext cx="158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F5867F-D5CF-8909-0179-3B9137A8D26D}"/>
                    </a:ext>
                  </a:extLst>
                </p14:cNvPr>
                <p14:cNvContentPartPr/>
                <p14:nvPr/>
              </p14:nvContentPartPr>
              <p14:xfrm>
                <a:off x="2541006" y="2280405"/>
                <a:ext cx="225360" cy="19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F5867F-D5CF-8909-0179-3B9137A8D26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532366" y="2271765"/>
                  <a:ext cx="243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2BB3D0-E451-7BA3-8D64-FECB57A8E4E0}"/>
                    </a:ext>
                  </a:extLst>
                </p14:cNvPr>
                <p14:cNvContentPartPr/>
                <p14:nvPr/>
              </p14:nvContentPartPr>
              <p14:xfrm>
                <a:off x="2726766" y="2460045"/>
                <a:ext cx="101880" cy="9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2BB3D0-E451-7BA3-8D64-FECB57A8E4E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17766" y="2451405"/>
                  <a:ext cx="119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CCEB5A-3AB3-9512-7DA0-901482EB5E73}"/>
                    </a:ext>
                  </a:extLst>
                </p14:cNvPr>
                <p14:cNvContentPartPr/>
                <p14:nvPr/>
              </p14:nvContentPartPr>
              <p14:xfrm>
                <a:off x="2712366" y="2463645"/>
                <a:ext cx="179280" cy="13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CCEB5A-3AB3-9512-7DA0-901482EB5E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03726" y="2454645"/>
                  <a:ext cx="196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25BBC1-29A5-9D62-0E71-C199E898044E}"/>
                    </a:ext>
                  </a:extLst>
                </p14:cNvPr>
                <p14:cNvContentPartPr/>
                <p14:nvPr/>
              </p14:nvContentPartPr>
              <p14:xfrm>
                <a:off x="2304486" y="2651565"/>
                <a:ext cx="488520" cy="3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25BBC1-29A5-9D62-0E71-C199E898044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295846" y="2642925"/>
                  <a:ext cx="506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6F1CCF-B04E-454E-D906-30D73202CC42}"/>
                    </a:ext>
                  </a:extLst>
                </p14:cNvPr>
                <p14:cNvContentPartPr/>
                <p14:nvPr/>
              </p14:nvContentPartPr>
              <p14:xfrm>
                <a:off x="2435886" y="2764965"/>
                <a:ext cx="252360" cy="13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6F1CCF-B04E-454E-D906-30D73202CC4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27246" y="2755965"/>
                  <a:ext cx="270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02014E3-C765-6F85-D77A-0BFE90E6A1DF}"/>
                    </a:ext>
                  </a:extLst>
                </p14:cNvPr>
                <p14:cNvContentPartPr/>
                <p14:nvPr/>
              </p14:nvContentPartPr>
              <p14:xfrm>
                <a:off x="2989206" y="2651565"/>
                <a:ext cx="229320" cy="508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02014E3-C765-6F85-D77A-0BFE90E6A1D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80206" y="2642565"/>
                  <a:ext cx="24696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3C8F281-0F63-AF00-2458-239B63E7D819}"/>
              </a:ext>
            </a:extLst>
          </p:cNvPr>
          <p:cNvGrpSpPr/>
          <p:nvPr/>
        </p:nvGrpSpPr>
        <p:grpSpPr>
          <a:xfrm>
            <a:off x="2914326" y="3157725"/>
            <a:ext cx="752760" cy="844920"/>
            <a:chOff x="2914326" y="3157725"/>
            <a:chExt cx="75276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234836-F7AC-6A7C-1056-5A687F0A2A71}"/>
                    </a:ext>
                  </a:extLst>
                </p14:cNvPr>
                <p14:cNvContentPartPr/>
                <p14:nvPr/>
              </p14:nvContentPartPr>
              <p14:xfrm>
                <a:off x="2914326" y="3231165"/>
                <a:ext cx="88920" cy="57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234836-F7AC-6A7C-1056-5A687F0A2A7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05326" y="3222165"/>
                  <a:ext cx="1065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82D7C7-DCFB-2400-889B-2C78651A554C}"/>
                    </a:ext>
                  </a:extLst>
                </p14:cNvPr>
                <p14:cNvContentPartPr/>
                <p14:nvPr/>
              </p14:nvContentPartPr>
              <p14:xfrm>
                <a:off x="3081366" y="3339885"/>
                <a:ext cx="154440" cy="218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82D7C7-DCFB-2400-889B-2C78651A554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72726" y="3331245"/>
                  <a:ext cx="172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1BD520-7C85-A614-54D3-7630E3E0ECCF}"/>
                    </a:ext>
                  </a:extLst>
                </p14:cNvPr>
                <p14:cNvContentPartPr/>
                <p14:nvPr/>
              </p14:nvContentPartPr>
              <p14:xfrm>
                <a:off x="3303126" y="3457965"/>
                <a:ext cx="87480" cy="77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1BD520-7C85-A614-54D3-7630E3E0ECC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94486" y="3449325"/>
                  <a:ext cx="105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E74139F-F522-7623-FC7F-383FAB963514}"/>
                    </a:ext>
                  </a:extLst>
                </p14:cNvPr>
                <p14:cNvContentPartPr/>
                <p14:nvPr/>
              </p14:nvContentPartPr>
              <p14:xfrm>
                <a:off x="3477006" y="3157725"/>
                <a:ext cx="162000" cy="350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E74139F-F522-7623-FC7F-383FAB96351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68006" y="3149085"/>
                  <a:ext cx="179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D36346-4FF5-9945-4C0B-60593EAE8097}"/>
                    </a:ext>
                  </a:extLst>
                </p14:cNvPr>
                <p14:cNvContentPartPr/>
                <p14:nvPr/>
              </p14:nvContentPartPr>
              <p14:xfrm>
                <a:off x="3186846" y="3644445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D36346-4FF5-9945-4C0B-60593EAE80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7846" y="363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E9B3ACA-A340-3420-5A31-8963843EA3BB}"/>
                    </a:ext>
                  </a:extLst>
                </p14:cNvPr>
                <p14:cNvContentPartPr/>
                <p14:nvPr/>
              </p14:nvContentPartPr>
              <p14:xfrm>
                <a:off x="3261726" y="3699885"/>
                <a:ext cx="192240" cy="98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E9B3ACA-A340-3420-5A31-8963843EA3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52726" y="3690885"/>
                  <a:ext cx="20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6180FC-0E42-71C1-ED8F-5FBC75B23932}"/>
                    </a:ext>
                  </a:extLst>
                </p14:cNvPr>
                <p14:cNvContentPartPr/>
                <p14:nvPr/>
              </p14:nvContentPartPr>
              <p14:xfrm>
                <a:off x="3083526" y="3609525"/>
                <a:ext cx="583560" cy="3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6180FC-0E42-71C1-ED8F-5FBC75B239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74886" y="3600885"/>
                  <a:ext cx="601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2CD12DA-954D-2991-C3DA-678A8C056E32}"/>
                    </a:ext>
                  </a:extLst>
                </p14:cNvPr>
                <p14:cNvContentPartPr/>
                <p14:nvPr/>
              </p14:nvContentPartPr>
              <p14:xfrm>
                <a:off x="2965446" y="3723285"/>
                <a:ext cx="165240" cy="279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2CD12DA-954D-2991-C3DA-678A8C056E3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56446" y="3714645"/>
                  <a:ext cx="1828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0DC7EA5-9110-70C8-9668-63129C8F95EA}"/>
              </a:ext>
            </a:extLst>
          </p:cNvPr>
          <p:cNvGrpSpPr/>
          <p:nvPr/>
        </p:nvGrpSpPr>
        <p:grpSpPr>
          <a:xfrm>
            <a:off x="992646" y="4325925"/>
            <a:ext cx="1005480" cy="705240"/>
            <a:chOff x="992646" y="4325925"/>
            <a:chExt cx="100548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778C7D-FAE9-F3B5-AE08-8FCA82CFAADD}"/>
                    </a:ext>
                  </a:extLst>
                </p14:cNvPr>
                <p14:cNvContentPartPr/>
                <p14:nvPr/>
              </p14:nvContentPartPr>
              <p14:xfrm>
                <a:off x="992646" y="4508805"/>
                <a:ext cx="28800" cy="31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778C7D-FAE9-F3B5-AE08-8FCA82CFAA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4006" y="4499805"/>
                  <a:ext cx="464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EE465B-C074-AF5C-86EE-E18BB25E82E4}"/>
                    </a:ext>
                  </a:extLst>
                </p14:cNvPr>
                <p14:cNvContentPartPr/>
                <p14:nvPr/>
              </p14:nvContentPartPr>
              <p14:xfrm>
                <a:off x="1125486" y="4658565"/>
                <a:ext cx="195120" cy="32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EE465B-C074-AF5C-86EE-E18BB25E82E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6846" y="4649925"/>
                  <a:ext cx="212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D4207E3-C8B2-841C-4120-5C836E0BC592}"/>
                    </a:ext>
                  </a:extLst>
                </p14:cNvPr>
                <p14:cNvContentPartPr/>
                <p14:nvPr/>
              </p14:nvContentPartPr>
              <p14:xfrm>
                <a:off x="1541646" y="4450485"/>
                <a:ext cx="245520" cy="195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D4207E3-C8B2-841C-4120-5C836E0BC5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32646" y="4441845"/>
                  <a:ext cx="26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B61B91D-10FD-5719-501C-DBBE25C5DF48}"/>
                    </a:ext>
                  </a:extLst>
                </p14:cNvPr>
                <p14:cNvContentPartPr/>
                <p14:nvPr/>
              </p14:nvContentPartPr>
              <p14:xfrm>
                <a:off x="1808766" y="4610325"/>
                <a:ext cx="114120" cy="83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B61B91D-10FD-5719-501C-DBBE25C5DF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00126" y="4601325"/>
                  <a:ext cx="131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9551EB-6E3E-72E6-D9ED-12F65BDB0275}"/>
                    </a:ext>
                  </a:extLst>
                </p14:cNvPr>
                <p14:cNvContentPartPr/>
                <p14:nvPr/>
              </p14:nvContentPartPr>
              <p14:xfrm>
                <a:off x="1843686" y="4325925"/>
                <a:ext cx="81720" cy="101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9551EB-6E3E-72E6-D9ED-12F65BDB02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35046" y="4317285"/>
                  <a:ext cx="99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5CCEEC3-5705-2721-E05D-867E6840A6FA}"/>
                    </a:ext>
                  </a:extLst>
                </p14:cNvPr>
                <p14:cNvContentPartPr/>
                <p14:nvPr/>
              </p14:nvContentPartPr>
              <p14:xfrm>
                <a:off x="1464966" y="4766205"/>
                <a:ext cx="495720" cy="21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5CCEEC3-5705-2721-E05D-867E6840A6F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56326" y="4757565"/>
                  <a:ext cx="513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FB9E0F0-0847-C8A6-99F4-9CDF9665DC4D}"/>
                    </a:ext>
                  </a:extLst>
                </p14:cNvPr>
                <p14:cNvContentPartPr/>
                <p14:nvPr/>
              </p14:nvContentPartPr>
              <p14:xfrm>
                <a:off x="1621566" y="4856565"/>
                <a:ext cx="213840" cy="174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FB9E0F0-0847-C8A6-99F4-9CDF9665DC4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12926" y="4847565"/>
                  <a:ext cx="23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62DA2B8-311C-06C8-9C2E-8385A29E82D6}"/>
                    </a:ext>
                  </a:extLst>
                </p14:cNvPr>
                <p14:cNvContentPartPr/>
                <p14:nvPr/>
              </p14:nvContentPartPr>
              <p14:xfrm>
                <a:off x="1899126" y="4858365"/>
                <a:ext cx="99000" cy="76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62DA2B8-311C-06C8-9C2E-8385A29E82D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90126" y="4849365"/>
                  <a:ext cx="1166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39715A6-6EC6-AEFA-8B3F-D30614916C01}"/>
              </a:ext>
            </a:extLst>
          </p:cNvPr>
          <p:cNvGrpSpPr/>
          <p:nvPr/>
        </p:nvGrpSpPr>
        <p:grpSpPr>
          <a:xfrm>
            <a:off x="2328606" y="4708965"/>
            <a:ext cx="260640" cy="128160"/>
            <a:chOff x="2328606" y="4708965"/>
            <a:chExt cx="26064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D68AB9-6BC2-B9D5-2365-1C2E831FF223}"/>
                    </a:ext>
                  </a:extLst>
                </p14:cNvPr>
                <p14:cNvContentPartPr/>
                <p14:nvPr/>
              </p14:nvContentPartPr>
              <p14:xfrm>
                <a:off x="2376486" y="4708965"/>
                <a:ext cx="212760" cy="18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D68AB9-6BC2-B9D5-2365-1C2E831FF22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67486" y="4700325"/>
                  <a:ext cx="23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1DB048E-28CD-6C2A-16AD-D17F15951B22}"/>
                    </a:ext>
                  </a:extLst>
                </p14:cNvPr>
                <p14:cNvContentPartPr/>
                <p14:nvPr/>
              </p14:nvContentPartPr>
              <p14:xfrm>
                <a:off x="2328606" y="4820925"/>
                <a:ext cx="243000" cy="1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DB048E-28CD-6C2A-16AD-D17F15951B2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19606" y="4811925"/>
                  <a:ext cx="2606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68A8B9E-46AB-EB25-A42A-67095C83F144}"/>
              </a:ext>
            </a:extLst>
          </p:cNvPr>
          <p:cNvGrpSpPr/>
          <p:nvPr/>
        </p:nvGrpSpPr>
        <p:grpSpPr>
          <a:xfrm>
            <a:off x="2943846" y="4510245"/>
            <a:ext cx="373680" cy="345240"/>
            <a:chOff x="2943846" y="4510245"/>
            <a:chExt cx="37368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76C44D7-149E-ED37-D728-0EB570609CDB}"/>
                    </a:ext>
                  </a:extLst>
                </p14:cNvPr>
                <p14:cNvContentPartPr/>
                <p14:nvPr/>
              </p14:nvContentPartPr>
              <p14:xfrm>
                <a:off x="3106206" y="4510245"/>
                <a:ext cx="15840" cy="20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76C44D7-149E-ED37-D728-0EB570609C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97206" y="4501245"/>
                  <a:ext cx="33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9889684-CC9F-4F41-585B-600CC1664C69}"/>
                    </a:ext>
                  </a:extLst>
                </p14:cNvPr>
                <p14:cNvContentPartPr/>
                <p14:nvPr/>
              </p14:nvContentPartPr>
              <p14:xfrm>
                <a:off x="2943846" y="4808325"/>
                <a:ext cx="373680" cy="47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9889684-CC9F-4F41-585B-600CC1664C6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34846" y="4799325"/>
                  <a:ext cx="3913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439FBC7-D1A6-9058-2FA1-645E7E4C2E03}"/>
              </a:ext>
            </a:extLst>
          </p:cNvPr>
          <p:cNvGrpSpPr/>
          <p:nvPr/>
        </p:nvGrpSpPr>
        <p:grpSpPr>
          <a:xfrm>
            <a:off x="2943846" y="4967805"/>
            <a:ext cx="417600" cy="187920"/>
            <a:chOff x="2943846" y="4967805"/>
            <a:chExt cx="4176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5204067-D7DA-B298-817A-A2712429B76F}"/>
                    </a:ext>
                  </a:extLst>
                </p14:cNvPr>
                <p14:cNvContentPartPr/>
                <p14:nvPr/>
              </p14:nvContentPartPr>
              <p14:xfrm>
                <a:off x="2943846" y="5012805"/>
                <a:ext cx="226800" cy="142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5204067-D7DA-B298-817A-A2712429B76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34846" y="5003805"/>
                  <a:ext cx="244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BAF35C9-F519-2B88-3803-9EEC7DA485CC}"/>
                    </a:ext>
                  </a:extLst>
                </p14:cNvPr>
                <p14:cNvContentPartPr/>
                <p14:nvPr/>
              </p14:nvContentPartPr>
              <p14:xfrm>
                <a:off x="3249126" y="4967805"/>
                <a:ext cx="112320" cy="95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BAF35C9-F519-2B88-3803-9EEC7DA485C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40126" y="4959165"/>
                  <a:ext cx="1299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3F931CB-A016-E732-9309-AB2CB15D5C5E}"/>
              </a:ext>
            </a:extLst>
          </p:cNvPr>
          <p:cNvGrpSpPr/>
          <p:nvPr/>
        </p:nvGrpSpPr>
        <p:grpSpPr>
          <a:xfrm>
            <a:off x="3609846" y="4989765"/>
            <a:ext cx="675720" cy="252000"/>
            <a:chOff x="3609846" y="4989765"/>
            <a:chExt cx="6757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C19F77-CD04-DCB3-B8EB-7C400B7A5548}"/>
                    </a:ext>
                  </a:extLst>
                </p14:cNvPr>
                <p14:cNvContentPartPr/>
                <p14:nvPr/>
              </p14:nvContentPartPr>
              <p14:xfrm>
                <a:off x="3628566" y="4999125"/>
                <a:ext cx="163800" cy="159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C19F77-CD04-DCB3-B8EB-7C400B7A55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19566" y="4990125"/>
                  <a:ext cx="181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4BC27B3-BBCF-65C7-7600-C71C1E797D82}"/>
                    </a:ext>
                  </a:extLst>
                </p14:cNvPr>
                <p14:cNvContentPartPr/>
                <p14:nvPr/>
              </p14:nvContentPartPr>
              <p14:xfrm>
                <a:off x="3609846" y="5090925"/>
                <a:ext cx="201600" cy="1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4BC27B3-BBCF-65C7-7600-C71C1E797D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00846" y="5081925"/>
                  <a:ext cx="21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1771172-E1FD-8CE0-5207-7AA67C91EBA4}"/>
                    </a:ext>
                  </a:extLst>
                </p14:cNvPr>
                <p14:cNvContentPartPr/>
                <p14:nvPr/>
              </p14:nvContentPartPr>
              <p14:xfrm>
                <a:off x="3849246" y="5155725"/>
                <a:ext cx="100440" cy="86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1771172-E1FD-8CE0-5207-7AA67C91EBA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40246" y="5146725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8837BE-F5E9-E1BA-9CAB-FEB32FF55D31}"/>
                    </a:ext>
                  </a:extLst>
                </p14:cNvPr>
                <p14:cNvContentPartPr/>
                <p14:nvPr/>
              </p14:nvContentPartPr>
              <p14:xfrm>
                <a:off x="4047966" y="4989765"/>
                <a:ext cx="237600" cy="120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8837BE-F5E9-E1BA-9CAB-FEB32FF55D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38966" y="4981125"/>
                  <a:ext cx="2552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FC0F746-069B-DD99-E7C7-027A0B72A771}"/>
              </a:ext>
            </a:extLst>
          </p:cNvPr>
          <p:cNvGrpSpPr/>
          <p:nvPr/>
        </p:nvGrpSpPr>
        <p:grpSpPr>
          <a:xfrm>
            <a:off x="3471966" y="4422765"/>
            <a:ext cx="722880" cy="415440"/>
            <a:chOff x="3471966" y="4422765"/>
            <a:chExt cx="72288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3D8C32B-944A-26D7-FFE6-8E3C6FC5F76D}"/>
                    </a:ext>
                  </a:extLst>
                </p14:cNvPr>
                <p14:cNvContentPartPr/>
                <p14:nvPr/>
              </p14:nvContentPartPr>
              <p14:xfrm>
                <a:off x="3775446" y="4577565"/>
                <a:ext cx="163800" cy="156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3D8C32B-944A-26D7-FFE6-8E3C6FC5F76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66446" y="4568925"/>
                  <a:ext cx="181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173AB3-17F3-FF48-B3AF-5DB923BEACF5}"/>
                    </a:ext>
                  </a:extLst>
                </p14:cNvPr>
                <p14:cNvContentPartPr/>
                <p14:nvPr/>
              </p14:nvContentPartPr>
              <p14:xfrm>
                <a:off x="3977406" y="4422765"/>
                <a:ext cx="81720" cy="135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173AB3-17F3-FF48-B3AF-5DB923BEAC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68766" y="4414125"/>
                  <a:ext cx="99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D87E0A-569C-02C7-493A-4D7373AFA96B}"/>
                    </a:ext>
                  </a:extLst>
                </p14:cNvPr>
                <p14:cNvContentPartPr/>
                <p14:nvPr/>
              </p14:nvContentPartPr>
              <p14:xfrm>
                <a:off x="3549366" y="4813005"/>
                <a:ext cx="645480" cy="25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D87E0A-569C-02C7-493A-4D7373AFA9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40726" y="4804365"/>
                  <a:ext cx="663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86DE046-CA2F-96D4-30E0-19CC95C61227}"/>
                    </a:ext>
                  </a:extLst>
                </p14:cNvPr>
                <p14:cNvContentPartPr/>
                <p14:nvPr/>
              </p14:nvContentPartPr>
              <p14:xfrm>
                <a:off x="3471966" y="4546245"/>
                <a:ext cx="129600" cy="173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86DE046-CA2F-96D4-30E0-19CC95C612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62966" y="4537245"/>
                  <a:ext cx="147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8AFFE7-D140-D209-E978-D89C99B18141}"/>
                    </a:ext>
                  </a:extLst>
                </p14:cNvPr>
                <p14:cNvContentPartPr/>
                <p14:nvPr/>
              </p14:nvContentPartPr>
              <p14:xfrm>
                <a:off x="3621006" y="4660365"/>
                <a:ext cx="89280" cy="81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8AFFE7-D140-D209-E978-D89C99B1814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12006" y="4651365"/>
                  <a:ext cx="10692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C060273-615E-20B9-6EFA-168D8AD32209}"/>
                  </a:ext>
                </a:extLst>
              </p14:cNvPr>
              <p14:cNvContentPartPr/>
              <p14:nvPr/>
            </p14:nvContentPartPr>
            <p14:xfrm>
              <a:off x="5364486" y="4281285"/>
              <a:ext cx="1076400" cy="4975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C060273-615E-20B9-6EFA-168D8AD3220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355486" y="4272645"/>
                <a:ext cx="109404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85CCB80A-9410-1EA3-4B7D-31697FE4A025}"/>
                  </a:ext>
                </a:extLst>
              </p14:cNvPr>
              <p14:cNvContentPartPr/>
              <p14:nvPr/>
            </p14:nvContentPartPr>
            <p14:xfrm>
              <a:off x="6661926" y="4284525"/>
              <a:ext cx="1405080" cy="4932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85CCB80A-9410-1EA3-4B7D-31697FE4A02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652926" y="4275885"/>
                <a:ext cx="142272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8571908-199A-9083-2593-1A15D4C79AEB}"/>
              </a:ext>
            </a:extLst>
          </p:cNvPr>
          <p:cNvGrpSpPr/>
          <p:nvPr/>
        </p:nvGrpSpPr>
        <p:grpSpPr>
          <a:xfrm>
            <a:off x="8522046" y="4075005"/>
            <a:ext cx="2059200" cy="757080"/>
            <a:chOff x="8522046" y="4075005"/>
            <a:chExt cx="205920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87ECAB-EE77-D023-852B-00383922909B}"/>
                    </a:ext>
                  </a:extLst>
                </p14:cNvPr>
                <p14:cNvContentPartPr/>
                <p14:nvPr/>
              </p14:nvContentPartPr>
              <p14:xfrm>
                <a:off x="8522046" y="4337445"/>
                <a:ext cx="344160" cy="210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87ECAB-EE77-D023-852B-0038392290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13046" y="4328445"/>
                  <a:ext cx="361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A213ECE-2F5C-854B-C778-B3653868846B}"/>
                    </a:ext>
                  </a:extLst>
                </p14:cNvPr>
                <p14:cNvContentPartPr/>
                <p14:nvPr/>
              </p14:nvContentPartPr>
              <p14:xfrm>
                <a:off x="8856486" y="4528965"/>
                <a:ext cx="130680" cy="220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A213ECE-2F5C-854B-C778-B365386884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47846" y="4519965"/>
                  <a:ext cx="148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9250B9D-34A6-9750-C575-53291A47098E}"/>
                    </a:ext>
                  </a:extLst>
                </p14:cNvPr>
                <p14:cNvContentPartPr/>
                <p14:nvPr/>
              </p14:nvContentPartPr>
              <p14:xfrm>
                <a:off x="8965926" y="4213605"/>
                <a:ext cx="135000" cy="129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9250B9D-34A6-9750-C575-53291A4709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57286" y="4204965"/>
                  <a:ext cx="152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16EC7EA-663C-2988-7113-252CBDA66FA3}"/>
                    </a:ext>
                  </a:extLst>
                </p14:cNvPr>
                <p14:cNvContentPartPr/>
                <p14:nvPr/>
              </p14:nvContentPartPr>
              <p14:xfrm>
                <a:off x="9288126" y="4386765"/>
                <a:ext cx="261720" cy="14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16EC7EA-663C-2988-7113-252CBDA66FA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79486" y="4377765"/>
                  <a:ext cx="27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3C0BDD6-7129-D51F-4883-09057DD69A8E}"/>
                    </a:ext>
                  </a:extLst>
                </p14:cNvPr>
                <p14:cNvContentPartPr/>
                <p14:nvPr/>
              </p14:nvContentPartPr>
              <p14:xfrm>
                <a:off x="9299646" y="4474245"/>
                <a:ext cx="243360" cy="26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3C0BDD6-7129-D51F-4883-09057DD69A8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91006" y="4465605"/>
                  <a:ext cx="261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CC2EC36-F8CC-7CE1-C2FC-70157481A738}"/>
                    </a:ext>
                  </a:extLst>
                </p14:cNvPr>
                <p14:cNvContentPartPr/>
                <p14:nvPr/>
              </p14:nvContentPartPr>
              <p14:xfrm>
                <a:off x="9811926" y="4184805"/>
                <a:ext cx="151560" cy="19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CC2EC36-F8CC-7CE1-C2FC-70157481A73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03286" y="4175805"/>
                  <a:ext cx="169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DE8B352-3CC2-52EC-DAFF-F44040CD16CC}"/>
                    </a:ext>
                  </a:extLst>
                </p14:cNvPr>
                <p14:cNvContentPartPr/>
                <p14:nvPr/>
              </p14:nvContentPartPr>
              <p14:xfrm>
                <a:off x="10010286" y="4363005"/>
                <a:ext cx="77040" cy="67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DE8B352-3CC2-52EC-DAFF-F44040CD16C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01646" y="4354005"/>
                  <a:ext cx="94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07094A8-C446-9902-8CE3-3394216234CA}"/>
                    </a:ext>
                  </a:extLst>
                </p14:cNvPr>
                <p14:cNvContentPartPr/>
                <p14:nvPr/>
              </p14:nvContentPartPr>
              <p14:xfrm>
                <a:off x="10190646" y="4202085"/>
                <a:ext cx="161280" cy="177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07094A8-C446-9902-8CE3-3394216234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82006" y="4193085"/>
                  <a:ext cx="178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8C62736-0F9B-EFA2-F3D6-4A43F54CF173}"/>
                    </a:ext>
                  </a:extLst>
                </p14:cNvPr>
                <p14:cNvContentPartPr/>
                <p14:nvPr/>
              </p14:nvContentPartPr>
              <p14:xfrm>
                <a:off x="10335726" y="4075005"/>
                <a:ext cx="151560" cy="110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8C62736-0F9B-EFA2-F3D6-4A43F54CF1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27086" y="4066365"/>
                  <a:ext cx="169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A9FA016-8FE4-902A-F466-CE058013B767}"/>
                    </a:ext>
                  </a:extLst>
                </p14:cNvPr>
                <p14:cNvContentPartPr/>
                <p14:nvPr/>
              </p14:nvContentPartPr>
              <p14:xfrm>
                <a:off x="9623286" y="4488285"/>
                <a:ext cx="957960" cy="60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A9FA016-8FE4-902A-F466-CE058013B76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14646" y="4479285"/>
                  <a:ext cx="975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092F75-AA51-7650-BAF6-7AFF8A18A37B}"/>
                    </a:ext>
                  </a:extLst>
                </p14:cNvPr>
                <p14:cNvContentPartPr/>
                <p14:nvPr/>
              </p14:nvContentPartPr>
              <p14:xfrm>
                <a:off x="9774846" y="4648845"/>
                <a:ext cx="224280" cy="168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092F75-AA51-7650-BAF6-7AFF8A18A37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766206" y="4640205"/>
                  <a:ext cx="241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B8A7AF9-6F3E-585B-A7A2-E7B15A46AEBD}"/>
                    </a:ext>
                  </a:extLst>
                </p14:cNvPr>
                <p14:cNvContentPartPr/>
                <p14:nvPr/>
              </p14:nvContentPartPr>
              <p14:xfrm>
                <a:off x="9758286" y="4743525"/>
                <a:ext cx="200520" cy="28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B8A7AF9-6F3E-585B-A7A2-E7B15A46AEB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49646" y="4734525"/>
                  <a:ext cx="218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2E83390-DAD9-478D-DF72-2C5EE32DAE20}"/>
                    </a:ext>
                  </a:extLst>
                </p14:cNvPr>
                <p14:cNvContentPartPr/>
                <p14:nvPr/>
              </p14:nvContentPartPr>
              <p14:xfrm>
                <a:off x="10053126" y="4760085"/>
                <a:ext cx="73080" cy="72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2E83390-DAD9-478D-DF72-2C5EE32DAE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044126" y="4751085"/>
                  <a:ext cx="90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53F69AB-C83C-656B-D819-B20AFBFDFE77}"/>
                    </a:ext>
                  </a:extLst>
                </p14:cNvPr>
                <p14:cNvContentPartPr/>
                <p14:nvPr/>
              </p14:nvContentPartPr>
              <p14:xfrm>
                <a:off x="10231326" y="4659645"/>
                <a:ext cx="276120" cy="13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53F69AB-C83C-656B-D819-B20AFBFDFE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22686" y="4650645"/>
                  <a:ext cx="29376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A2F25C2-CAED-56EA-A0D6-DF94C4227477}"/>
                  </a:ext>
                </a:extLst>
              </p14:cNvPr>
              <p14:cNvContentPartPr/>
              <p14:nvPr/>
            </p14:nvContentPartPr>
            <p14:xfrm>
              <a:off x="1609686" y="5495205"/>
              <a:ext cx="16200" cy="7693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A2F25C2-CAED-56EA-A0D6-DF94C422747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600686" y="5486565"/>
                <a:ext cx="33840" cy="78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7867AF1-34D1-1868-B297-C92EE6CB2B5C}"/>
              </a:ext>
            </a:extLst>
          </p:cNvPr>
          <p:cNvGrpSpPr/>
          <p:nvPr/>
        </p:nvGrpSpPr>
        <p:grpSpPr>
          <a:xfrm>
            <a:off x="1620486" y="5480445"/>
            <a:ext cx="4323600" cy="776520"/>
            <a:chOff x="1620486" y="5480445"/>
            <a:chExt cx="432360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F0E9951-C64A-60DA-F9F6-6D8704CE4886}"/>
                    </a:ext>
                  </a:extLst>
                </p14:cNvPr>
                <p14:cNvContentPartPr/>
                <p14:nvPr/>
              </p14:nvContentPartPr>
              <p14:xfrm>
                <a:off x="1794006" y="5808045"/>
                <a:ext cx="261000" cy="22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F0E9951-C64A-60DA-F9F6-6D8704CE488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85006" y="5799045"/>
                  <a:ext cx="278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2AD1E97-CFFC-3403-2B8C-D5623DAF16C5}"/>
                    </a:ext>
                  </a:extLst>
                </p14:cNvPr>
                <p14:cNvContentPartPr/>
                <p14:nvPr/>
              </p14:nvContentPartPr>
              <p14:xfrm>
                <a:off x="2089206" y="5650005"/>
                <a:ext cx="184320" cy="144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2AD1E97-CFFC-3403-2B8C-D5623DAF16C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80206" y="5641005"/>
                  <a:ext cx="20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B085BFB-7308-9DF5-384D-CA88466B1F33}"/>
                    </a:ext>
                  </a:extLst>
                </p14:cNvPr>
                <p14:cNvContentPartPr/>
                <p14:nvPr/>
              </p14:nvContentPartPr>
              <p14:xfrm>
                <a:off x="2443086" y="5866005"/>
                <a:ext cx="214200" cy="18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B085BFB-7308-9DF5-384D-CA88466B1F3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34086" y="5857365"/>
                  <a:ext cx="23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2B3274-F85F-8F05-94EC-DBBE5BE5E97A}"/>
                    </a:ext>
                  </a:extLst>
                </p14:cNvPr>
                <p14:cNvContentPartPr/>
                <p14:nvPr/>
              </p14:nvContentPartPr>
              <p14:xfrm>
                <a:off x="2407446" y="5935125"/>
                <a:ext cx="233640" cy="29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2B3274-F85F-8F05-94EC-DBBE5BE5E9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98806" y="5926125"/>
                  <a:ext cx="251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36A9ECA-A50A-8E2F-51EC-805CBC3B5C27}"/>
                    </a:ext>
                  </a:extLst>
                </p14:cNvPr>
                <p14:cNvContentPartPr/>
                <p14:nvPr/>
              </p14:nvContentPartPr>
              <p14:xfrm>
                <a:off x="3006126" y="5761605"/>
                <a:ext cx="343800" cy="211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36A9ECA-A50A-8E2F-51EC-805CBC3B5C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97486" y="5752965"/>
                  <a:ext cx="361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203ACF4-1097-4DC3-8577-0A727D44D442}"/>
                    </a:ext>
                  </a:extLst>
                </p14:cNvPr>
                <p14:cNvContentPartPr/>
                <p14:nvPr/>
              </p14:nvContentPartPr>
              <p14:xfrm>
                <a:off x="3321846" y="6012165"/>
                <a:ext cx="138600" cy="99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203ACF4-1097-4DC3-8577-0A727D44D4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313206" y="6003165"/>
                  <a:ext cx="156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FA0F7E1-D764-AB31-EC5F-53BD539AAF23}"/>
                    </a:ext>
                  </a:extLst>
                </p14:cNvPr>
                <p14:cNvContentPartPr/>
                <p14:nvPr/>
              </p14:nvContentPartPr>
              <p14:xfrm>
                <a:off x="3386286" y="5667285"/>
                <a:ext cx="124560" cy="95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FA0F7E1-D764-AB31-EC5F-53BD539AAF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377286" y="5658285"/>
                  <a:ext cx="142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538E6BC-DCFF-10A7-5FE8-6C47FF655713}"/>
                    </a:ext>
                  </a:extLst>
                </p14:cNvPr>
                <p14:cNvContentPartPr/>
                <p14:nvPr/>
              </p14:nvContentPartPr>
              <p14:xfrm>
                <a:off x="3754206" y="5799405"/>
                <a:ext cx="9720" cy="184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538E6BC-DCFF-10A7-5FE8-6C47FF6557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45206" y="5790405"/>
                  <a:ext cx="2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B425FD9-588D-A2ED-2A07-AA0FC0BBC3AB}"/>
                    </a:ext>
                  </a:extLst>
                </p14:cNvPr>
                <p14:cNvContentPartPr/>
                <p14:nvPr/>
              </p14:nvContentPartPr>
              <p14:xfrm>
                <a:off x="3653766" y="5886525"/>
                <a:ext cx="232200" cy="24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B425FD9-588D-A2ED-2A07-AA0FC0BBC3A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645126" y="5877525"/>
                  <a:ext cx="249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2A16C31-C1FE-E8C2-C138-A554DE3BFB3C}"/>
                    </a:ext>
                  </a:extLst>
                </p14:cNvPr>
                <p14:cNvContentPartPr/>
                <p14:nvPr/>
              </p14:nvContentPartPr>
              <p14:xfrm>
                <a:off x="4024926" y="5805525"/>
                <a:ext cx="289440" cy="182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2A16C31-C1FE-E8C2-C138-A554DE3BFB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16286" y="5796525"/>
                  <a:ext cx="307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0378C97-6ED5-E948-8F75-8218F09D9D8F}"/>
                    </a:ext>
                  </a:extLst>
                </p14:cNvPr>
                <p14:cNvContentPartPr/>
                <p14:nvPr/>
              </p14:nvContentPartPr>
              <p14:xfrm>
                <a:off x="4308606" y="6006405"/>
                <a:ext cx="97200" cy="18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0378C97-6ED5-E948-8F75-8218F09D9D8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299966" y="5997765"/>
                  <a:ext cx="114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7EE82C8-1DA5-6FD9-6547-F911AAC4C43B}"/>
                    </a:ext>
                  </a:extLst>
                </p14:cNvPr>
                <p14:cNvContentPartPr/>
                <p14:nvPr/>
              </p14:nvContentPartPr>
              <p14:xfrm>
                <a:off x="4343886" y="5665845"/>
                <a:ext cx="100440" cy="95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7EE82C8-1DA5-6FD9-6547-F911AAC4C43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35246" y="5656845"/>
                  <a:ext cx="118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A3A043D-010E-16B5-7B1C-96CA56CCEEFC}"/>
                    </a:ext>
                  </a:extLst>
                </p14:cNvPr>
                <p14:cNvContentPartPr/>
                <p14:nvPr/>
              </p14:nvContentPartPr>
              <p14:xfrm>
                <a:off x="4773366" y="5864565"/>
                <a:ext cx="236520" cy="11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A3A043D-010E-16B5-7B1C-96CA56CCEEF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64726" y="5855565"/>
                  <a:ext cx="25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DA69E25-C5CF-7D1D-628F-7FFD0A7E5725}"/>
                    </a:ext>
                  </a:extLst>
                </p14:cNvPr>
                <p14:cNvContentPartPr/>
                <p14:nvPr/>
              </p14:nvContentPartPr>
              <p14:xfrm>
                <a:off x="4760406" y="5932965"/>
                <a:ext cx="241560" cy="29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DA69E25-C5CF-7D1D-628F-7FFD0A7E572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51766" y="5923965"/>
                  <a:ext cx="259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4323D1E-BD77-B9EA-420A-BAFFC8A1D2A7}"/>
                    </a:ext>
                  </a:extLst>
                </p14:cNvPr>
                <p14:cNvContentPartPr/>
                <p14:nvPr/>
              </p14:nvContentPartPr>
              <p14:xfrm>
                <a:off x="4751766" y="6035205"/>
                <a:ext cx="270000" cy="27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4323D1E-BD77-B9EA-420A-BAFFC8A1D2A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42766" y="6026205"/>
                  <a:ext cx="287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82377B0-1A38-343A-B782-4E9C806DB7EF}"/>
                    </a:ext>
                  </a:extLst>
                </p14:cNvPr>
                <p14:cNvContentPartPr/>
                <p14:nvPr/>
              </p14:nvContentPartPr>
              <p14:xfrm>
                <a:off x="5287446" y="5814525"/>
                <a:ext cx="376560" cy="185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82377B0-1A38-343A-B782-4E9C806DB7E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78806" y="5805525"/>
                  <a:ext cx="394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8A449C4-68F2-93EE-ACAF-557211491640}"/>
                    </a:ext>
                  </a:extLst>
                </p14:cNvPr>
                <p14:cNvContentPartPr/>
                <p14:nvPr/>
              </p14:nvContentPartPr>
              <p14:xfrm>
                <a:off x="5700726" y="5961045"/>
                <a:ext cx="93600" cy="187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8A449C4-68F2-93EE-ACAF-5572114916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92086" y="5952405"/>
                  <a:ext cx="111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BCC5755-49E4-0237-6889-08284D951B0D}"/>
                    </a:ext>
                  </a:extLst>
                </p14:cNvPr>
                <p14:cNvContentPartPr/>
                <p14:nvPr/>
              </p14:nvContentPartPr>
              <p14:xfrm>
                <a:off x="5689566" y="5667645"/>
                <a:ext cx="137520" cy="120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BCC5755-49E4-0237-6889-08284D951B0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80926" y="5659005"/>
                  <a:ext cx="155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9972B05-6387-5056-6569-A8034A2607F1}"/>
                    </a:ext>
                  </a:extLst>
                </p14:cNvPr>
                <p14:cNvContentPartPr/>
                <p14:nvPr/>
              </p14:nvContentPartPr>
              <p14:xfrm>
                <a:off x="1620486" y="5480445"/>
                <a:ext cx="4323600" cy="776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9972B05-6387-5056-6569-A8034A2607F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11486" y="5471445"/>
                  <a:ext cx="4341240" cy="79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043151B5-768C-8100-7789-832657A730B2}"/>
                  </a:ext>
                </a:extLst>
              </p14:cNvPr>
              <p14:cNvContentPartPr/>
              <p14:nvPr/>
            </p14:nvContentPartPr>
            <p14:xfrm>
              <a:off x="1562526" y="6233205"/>
              <a:ext cx="4380480" cy="1879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043151B5-768C-8100-7789-832657A730B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553886" y="6224205"/>
                <a:ext cx="439812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59E14EE-F1F4-02F8-F83A-63465E13A3DB}"/>
              </a:ext>
            </a:extLst>
          </p:cNvPr>
          <p:cNvGrpSpPr/>
          <p:nvPr/>
        </p:nvGrpSpPr>
        <p:grpSpPr>
          <a:xfrm>
            <a:off x="6887286" y="5435085"/>
            <a:ext cx="1541160" cy="518040"/>
            <a:chOff x="6887286" y="5435085"/>
            <a:chExt cx="154116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1570C01-38C1-CE88-B0AE-0472FC49856C}"/>
                    </a:ext>
                  </a:extLst>
                </p14:cNvPr>
                <p14:cNvContentPartPr/>
                <p14:nvPr/>
              </p14:nvContentPartPr>
              <p14:xfrm>
                <a:off x="6887286" y="5435085"/>
                <a:ext cx="1541160" cy="518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1570C01-38C1-CE88-B0AE-0472FC49856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78286" y="5426445"/>
                  <a:ext cx="15588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41FE5F4-6978-5E22-E9E4-FF9602F3E305}"/>
                    </a:ext>
                  </a:extLst>
                </p14:cNvPr>
                <p14:cNvContentPartPr/>
                <p14:nvPr/>
              </p14:nvContentPartPr>
              <p14:xfrm>
                <a:off x="7975926" y="5528685"/>
                <a:ext cx="360" cy="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41FE5F4-6978-5E22-E9E4-FF9602F3E30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66926" y="552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02EB2B0-C5DA-C029-8C19-729A8F4D6B89}"/>
                    </a:ext>
                  </a:extLst>
                </p14:cNvPr>
                <p14:cNvContentPartPr/>
                <p14:nvPr/>
              </p14:nvContentPartPr>
              <p14:xfrm>
                <a:off x="7177086" y="5509965"/>
                <a:ext cx="23400" cy="11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02EB2B0-C5DA-C029-8C19-729A8F4D6B8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68086" y="5500965"/>
                  <a:ext cx="41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CE6B2C4-A12D-ABE1-0408-0C607F60C986}"/>
              </a:ext>
            </a:extLst>
          </p:cNvPr>
          <p:cNvGrpSpPr/>
          <p:nvPr/>
        </p:nvGrpSpPr>
        <p:grpSpPr>
          <a:xfrm>
            <a:off x="8619966" y="5159685"/>
            <a:ext cx="1400400" cy="623880"/>
            <a:chOff x="8619966" y="5159685"/>
            <a:chExt cx="140040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A065E08-4F78-3712-7A2B-3FD9D3FBA915}"/>
                    </a:ext>
                  </a:extLst>
                </p14:cNvPr>
                <p14:cNvContentPartPr/>
                <p14:nvPr/>
              </p14:nvContentPartPr>
              <p14:xfrm>
                <a:off x="8619966" y="5159685"/>
                <a:ext cx="1400400" cy="623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A065E08-4F78-3712-7A2B-3FD9D3FBA9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11326" y="5151045"/>
                  <a:ext cx="14180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D4FD978-DC6D-582F-ED38-D932906479B0}"/>
                    </a:ext>
                  </a:extLst>
                </p14:cNvPr>
                <p14:cNvContentPartPr/>
                <p14:nvPr/>
              </p14:nvContentPartPr>
              <p14:xfrm>
                <a:off x="9619326" y="5444445"/>
                <a:ext cx="56160" cy="30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D4FD978-DC6D-582F-ED38-D932906479B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10326" y="5435805"/>
                  <a:ext cx="73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DDE70C8-4CB9-33EB-F2DC-EEE8D23C3866}"/>
                    </a:ext>
                  </a:extLst>
                </p14:cNvPr>
                <p14:cNvContentPartPr/>
                <p14:nvPr/>
              </p14:nvContentPartPr>
              <p14:xfrm>
                <a:off x="9339606" y="5374965"/>
                <a:ext cx="293760" cy="16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DDE70C8-4CB9-33EB-F2DC-EEE8D23C386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30966" y="5365965"/>
                  <a:ext cx="311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EA0756F-C166-9FA9-6B7A-866D0B154682}"/>
                    </a:ext>
                  </a:extLst>
                </p14:cNvPr>
                <p14:cNvContentPartPr/>
                <p14:nvPr/>
              </p14:nvContentPartPr>
              <p14:xfrm>
                <a:off x="9282006" y="5633085"/>
                <a:ext cx="17640" cy="33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EA0756F-C166-9FA9-6B7A-866D0B15468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73006" y="5624445"/>
                  <a:ext cx="35280" cy="5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349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1B0C5-023D-0A29-AAEC-9B859225395A}"/>
              </a:ext>
            </a:extLst>
          </p:cNvPr>
          <p:cNvGrpSpPr/>
          <p:nvPr/>
        </p:nvGrpSpPr>
        <p:grpSpPr>
          <a:xfrm>
            <a:off x="480006" y="168645"/>
            <a:ext cx="2023560" cy="433800"/>
            <a:chOff x="480006" y="168645"/>
            <a:chExt cx="20235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D0E1B9-625F-0E27-EDA1-D0BACE915BA7}"/>
                    </a:ext>
                  </a:extLst>
                </p14:cNvPr>
                <p14:cNvContentPartPr/>
                <p14:nvPr/>
              </p14:nvContentPartPr>
              <p14:xfrm>
                <a:off x="480006" y="251805"/>
                <a:ext cx="256320" cy="16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D0E1B9-625F-0E27-EDA1-D0BACE915B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1006" y="242805"/>
                  <a:ext cx="273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117843-1DB5-2BCE-481A-D4CB442E9752}"/>
                    </a:ext>
                  </a:extLst>
                </p14:cNvPr>
                <p14:cNvContentPartPr/>
                <p14:nvPr/>
              </p14:nvContentPartPr>
              <p14:xfrm>
                <a:off x="760806" y="379965"/>
                <a:ext cx="120240" cy="18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117843-1DB5-2BCE-481A-D4CB442E97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806" y="370965"/>
                  <a:ext cx="137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68E771-D776-5A8F-A057-B483238C5DD5}"/>
                    </a:ext>
                  </a:extLst>
                </p14:cNvPr>
                <p14:cNvContentPartPr/>
                <p14:nvPr/>
              </p14:nvContentPartPr>
              <p14:xfrm>
                <a:off x="1128366" y="316605"/>
                <a:ext cx="168840" cy="1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68E771-D776-5A8F-A057-B483238C5D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726" y="307965"/>
                  <a:ext cx="186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8D8028-494A-9C75-5E97-5F89C639CD07}"/>
                    </a:ext>
                  </a:extLst>
                </p14:cNvPr>
                <p14:cNvContentPartPr/>
                <p14:nvPr/>
              </p14:nvContentPartPr>
              <p14:xfrm>
                <a:off x="1143126" y="394725"/>
                <a:ext cx="164520" cy="19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8D8028-494A-9C75-5E97-5F89C639CD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4126" y="385725"/>
                  <a:ext cx="182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43A1D6-1F90-F7CB-75AB-B68E1C2BE8BA}"/>
                    </a:ext>
                  </a:extLst>
                </p14:cNvPr>
                <p14:cNvContentPartPr/>
                <p14:nvPr/>
              </p14:nvContentPartPr>
              <p14:xfrm>
                <a:off x="1557846" y="178365"/>
                <a:ext cx="59040" cy="9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43A1D6-1F90-F7CB-75AB-B68E1C2BE8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9206" y="169365"/>
                  <a:ext cx="76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D82DCF-AD7F-9B48-E0AD-02A38096CE6D}"/>
                    </a:ext>
                  </a:extLst>
                </p14:cNvPr>
                <p14:cNvContentPartPr/>
                <p14:nvPr/>
              </p14:nvContentPartPr>
              <p14:xfrm>
                <a:off x="1637766" y="168645"/>
                <a:ext cx="66960" cy="10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D82DCF-AD7F-9B48-E0AD-02A38096CE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9126" y="160005"/>
                  <a:ext cx="84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04E01A-B0EF-F9A8-CDE0-C7FEBC44ABED}"/>
                    </a:ext>
                  </a:extLst>
                </p14:cNvPr>
                <p14:cNvContentPartPr/>
                <p14:nvPr/>
              </p14:nvContentPartPr>
              <p14:xfrm>
                <a:off x="1766286" y="276285"/>
                <a:ext cx="737280" cy="326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04E01A-B0EF-F9A8-CDE0-C7FEBC44AB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57646" y="267645"/>
                  <a:ext cx="75492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773F03-63B9-111B-A5DF-D98695FBA94A}"/>
              </a:ext>
            </a:extLst>
          </p:cNvPr>
          <p:cNvGrpSpPr/>
          <p:nvPr/>
        </p:nvGrpSpPr>
        <p:grpSpPr>
          <a:xfrm>
            <a:off x="2672406" y="96285"/>
            <a:ext cx="2351160" cy="461880"/>
            <a:chOff x="2672406" y="96285"/>
            <a:chExt cx="23511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2F585E-1A5C-5728-227B-6BD86F23C64D}"/>
                    </a:ext>
                  </a:extLst>
                </p14:cNvPr>
                <p14:cNvContentPartPr/>
                <p14:nvPr/>
              </p14:nvContentPartPr>
              <p14:xfrm>
                <a:off x="2672406" y="122565"/>
                <a:ext cx="839160" cy="398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2F585E-1A5C-5728-227B-6BD86F23C6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3406" y="113565"/>
                  <a:ext cx="856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CE3ED7-97A4-457B-D539-12960F6C8EA8}"/>
                    </a:ext>
                  </a:extLst>
                </p14:cNvPr>
                <p14:cNvContentPartPr/>
                <p14:nvPr/>
              </p14:nvContentPartPr>
              <p14:xfrm>
                <a:off x="3327606" y="189885"/>
                <a:ext cx="19800" cy="4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CE3ED7-97A4-457B-D539-12960F6C8E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8606" y="180885"/>
                  <a:ext cx="37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8D4456-6510-FDA9-1E58-C4AD449A1EBF}"/>
                    </a:ext>
                  </a:extLst>
                </p14:cNvPr>
                <p14:cNvContentPartPr/>
                <p14:nvPr/>
              </p14:nvContentPartPr>
              <p14:xfrm>
                <a:off x="3613806" y="126165"/>
                <a:ext cx="1255320" cy="43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8D4456-6510-FDA9-1E58-C4AD449A1E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5166" y="117525"/>
                  <a:ext cx="12729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6425E7-B51C-EF19-05A3-83C356CCF0E2}"/>
                    </a:ext>
                  </a:extLst>
                </p14:cNvPr>
                <p14:cNvContentPartPr/>
                <p14:nvPr/>
              </p14:nvContentPartPr>
              <p14:xfrm>
                <a:off x="4889286" y="107085"/>
                <a:ext cx="44640" cy="88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6425E7-B51C-EF19-05A3-83C356CCF0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0646" y="98445"/>
                  <a:ext cx="62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0893F1-E8DE-CB5D-B615-8BF4ABAD0BB0}"/>
                    </a:ext>
                  </a:extLst>
                </p14:cNvPr>
                <p14:cNvContentPartPr/>
                <p14:nvPr/>
              </p14:nvContentPartPr>
              <p14:xfrm>
                <a:off x="4974966" y="96285"/>
                <a:ext cx="48600" cy="11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0893F1-E8DE-CB5D-B615-8BF4ABAD0B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66326" y="87285"/>
                  <a:ext cx="662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07417F3-0E03-134A-CEF9-3257958BDE45}"/>
                  </a:ext>
                </a:extLst>
              </p14:cNvPr>
              <p14:cNvContentPartPr/>
              <p14:nvPr/>
            </p14:nvContentPartPr>
            <p14:xfrm>
              <a:off x="5428566" y="163965"/>
              <a:ext cx="434520" cy="353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07417F3-0E03-134A-CEF9-3257958BDE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19566" y="155325"/>
                <a:ext cx="452160" cy="37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39B1935-47B0-2865-F126-BBA22E9EC841}"/>
              </a:ext>
            </a:extLst>
          </p:cNvPr>
          <p:cNvGrpSpPr/>
          <p:nvPr/>
        </p:nvGrpSpPr>
        <p:grpSpPr>
          <a:xfrm>
            <a:off x="5411286" y="622674"/>
            <a:ext cx="4771080" cy="334800"/>
            <a:chOff x="6104286" y="93765"/>
            <a:chExt cx="477108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EF649D-DA9D-56DB-00E0-09E61BF618AF}"/>
                    </a:ext>
                  </a:extLst>
                </p14:cNvPr>
                <p14:cNvContentPartPr/>
                <p14:nvPr/>
              </p14:nvContentPartPr>
              <p14:xfrm>
                <a:off x="6104286" y="93765"/>
                <a:ext cx="835560" cy="334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EF649D-DA9D-56DB-00E0-09E61BF618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5286" y="84765"/>
                  <a:ext cx="853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1C2558-A38E-1CF9-E74C-702C31B59E5E}"/>
                    </a:ext>
                  </a:extLst>
                </p14:cNvPr>
                <p14:cNvContentPartPr/>
                <p14:nvPr/>
              </p14:nvContentPartPr>
              <p14:xfrm>
                <a:off x="6574086" y="232725"/>
                <a:ext cx="228240" cy="2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1C2558-A38E-1CF9-E74C-702C31B59E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65086" y="224085"/>
                  <a:ext cx="245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474936-6A34-7500-E3EF-A38033D29AEE}"/>
                    </a:ext>
                  </a:extLst>
                </p14:cNvPr>
                <p14:cNvContentPartPr/>
                <p14:nvPr/>
              </p14:nvContentPartPr>
              <p14:xfrm>
                <a:off x="6976566" y="113925"/>
                <a:ext cx="702000" cy="30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474936-6A34-7500-E3EF-A38033D29A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67926" y="104925"/>
                  <a:ext cx="719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DD293E-A60E-22F7-E044-6FCD1E108CA6}"/>
                    </a:ext>
                  </a:extLst>
                </p14:cNvPr>
                <p14:cNvContentPartPr/>
                <p14:nvPr/>
              </p14:nvContentPartPr>
              <p14:xfrm>
                <a:off x="7560126" y="226245"/>
                <a:ext cx="44640" cy="1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DD293E-A60E-22F7-E044-6FCD1E108C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51126" y="217245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6618B9-EE76-2339-72B9-AAC27517D72E}"/>
                    </a:ext>
                  </a:extLst>
                </p14:cNvPr>
                <p14:cNvContentPartPr/>
                <p14:nvPr/>
              </p14:nvContentPartPr>
              <p14:xfrm>
                <a:off x="7023006" y="219045"/>
                <a:ext cx="2714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6618B9-EE76-2339-72B9-AAC27517D7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4366" y="210045"/>
                  <a:ext cx="289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26AB7C-A6FC-BCA9-03EF-6F0F2F47E69A}"/>
                    </a:ext>
                  </a:extLst>
                </p14:cNvPr>
                <p14:cNvContentPartPr/>
                <p14:nvPr/>
              </p14:nvContentPartPr>
              <p14:xfrm>
                <a:off x="7339446" y="210045"/>
                <a:ext cx="21744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26AB7C-A6FC-BCA9-03EF-6F0F2F47E6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30806" y="201405"/>
                  <a:ext cx="23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53608A-F1FF-87D6-8207-C2AA2E015B9A}"/>
                    </a:ext>
                  </a:extLst>
                </p14:cNvPr>
                <p14:cNvContentPartPr/>
                <p14:nvPr/>
              </p14:nvContentPartPr>
              <p14:xfrm>
                <a:off x="7908246" y="99885"/>
                <a:ext cx="1137960" cy="29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53608A-F1FF-87D6-8207-C2AA2E015B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9606" y="91245"/>
                  <a:ext cx="1155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751DA7-788C-8F8B-358D-2CC6CCC6AB4F}"/>
                    </a:ext>
                  </a:extLst>
                </p14:cNvPr>
                <p14:cNvContentPartPr/>
                <p14:nvPr/>
              </p14:nvContentPartPr>
              <p14:xfrm>
                <a:off x="8353566" y="208965"/>
                <a:ext cx="483840" cy="4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751DA7-788C-8F8B-358D-2CC6CCC6AB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4926" y="199965"/>
                  <a:ext cx="50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C2ECAB-948C-8BCF-1590-9C75243EE9E7}"/>
                    </a:ext>
                  </a:extLst>
                </p14:cNvPr>
                <p14:cNvContentPartPr/>
                <p14:nvPr/>
              </p14:nvContentPartPr>
              <p14:xfrm>
                <a:off x="10875006" y="30724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C2ECAB-948C-8BCF-1590-9C75243EE9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66006" y="29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465237-EAC6-0ECD-A574-197CDD522674}"/>
              </a:ext>
            </a:extLst>
          </p:cNvPr>
          <p:cNvGrpSpPr/>
          <p:nvPr/>
        </p:nvGrpSpPr>
        <p:grpSpPr>
          <a:xfrm>
            <a:off x="5535126" y="1229634"/>
            <a:ext cx="2166480" cy="385560"/>
            <a:chOff x="5535126" y="1229634"/>
            <a:chExt cx="2166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31F5F6-CA3C-1647-5D71-3F3B3B5BB186}"/>
                    </a:ext>
                  </a:extLst>
                </p14:cNvPr>
                <p14:cNvContentPartPr/>
                <p14:nvPr/>
              </p14:nvContentPartPr>
              <p14:xfrm>
                <a:off x="5535126" y="1245834"/>
                <a:ext cx="1267200" cy="369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31F5F6-CA3C-1647-5D71-3F3B3B5BB1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26486" y="1237194"/>
                  <a:ext cx="1284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824D1F8-7B99-3065-7509-F2B82D59CDA5}"/>
                    </a:ext>
                  </a:extLst>
                </p14:cNvPr>
                <p14:cNvContentPartPr/>
                <p14:nvPr/>
              </p14:nvContentPartPr>
              <p14:xfrm>
                <a:off x="6781806" y="1344474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824D1F8-7B99-3065-7509-F2B82D59CD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73166" y="13354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327429-DC00-1A31-F677-5BB78A40800F}"/>
                    </a:ext>
                  </a:extLst>
                </p14:cNvPr>
                <p14:cNvContentPartPr/>
                <p14:nvPr/>
              </p14:nvContentPartPr>
              <p14:xfrm>
                <a:off x="6895206" y="1229634"/>
                <a:ext cx="806400" cy="28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327429-DC00-1A31-F677-5BB78A4080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86206" y="1220994"/>
                  <a:ext cx="8240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696A37-3467-94D1-95A0-4A88344747AB}"/>
              </a:ext>
            </a:extLst>
          </p:cNvPr>
          <p:cNvGrpSpPr/>
          <p:nvPr/>
        </p:nvGrpSpPr>
        <p:grpSpPr>
          <a:xfrm>
            <a:off x="7934526" y="1174194"/>
            <a:ext cx="1047240" cy="408960"/>
            <a:chOff x="7934526" y="1174194"/>
            <a:chExt cx="10472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C1B61F-2A79-9980-3613-17F46C72FE52}"/>
                    </a:ext>
                  </a:extLst>
                </p14:cNvPr>
                <p14:cNvContentPartPr/>
                <p14:nvPr/>
              </p14:nvContentPartPr>
              <p14:xfrm>
                <a:off x="7934526" y="1178874"/>
                <a:ext cx="410400" cy="311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C1B61F-2A79-9980-3613-17F46C72FE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25886" y="1169874"/>
                  <a:ext cx="428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D7F061-8B8C-AA50-D085-067F7BC857A1}"/>
                    </a:ext>
                  </a:extLst>
                </p14:cNvPr>
                <p14:cNvContentPartPr/>
                <p14:nvPr/>
              </p14:nvContentPartPr>
              <p14:xfrm>
                <a:off x="7952886" y="1277154"/>
                <a:ext cx="260640" cy="1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D7F061-8B8C-AA50-D085-067F7BC857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43886" y="1268514"/>
                  <a:ext cx="278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C98BC-06C6-57A8-3567-5E9477EF8646}"/>
                    </a:ext>
                  </a:extLst>
                </p14:cNvPr>
                <p14:cNvContentPartPr/>
                <p14:nvPr/>
              </p14:nvContentPartPr>
              <p14:xfrm>
                <a:off x="8662446" y="1242954"/>
                <a:ext cx="155160" cy="270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C98BC-06C6-57A8-3567-5E9477EF86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53446" y="1233954"/>
                  <a:ext cx="172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6E2237-CB1F-A5B9-11F2-8B53B01D8EA7}"/>
                    </a:ext>
                  </a:extLst>
                </p14:cNvPr>
                <p14:cNvContentPartPr/>
                <p14:nvPr/>
              </p14:nvContentPartPr>
              <p14:xfrm>
                <a:off x="8865126" y="1483794"/>
                <a:ext cx="116640" cy="9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6E2237-CB1F-A5B9-11F2-8B53B01D8EA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56486" y="1474794"/>
                  <a:ext cx="134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F503F6-AD52-3085-7459-A812E0502B17}"/>
                    </a:ext>
                  </a:extLst>
                </p14:cNvPr>
                <p14:cNvContentPartPr/>
                <p14:nvPr/>
              </p14:nvContentPartPr>
              <p14:xfrm>
                <a:off x="8558406" y="1174194"/>
                <a:ext cx="309960" cy="3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F503F6-AD52-3085-7459-A812E0502B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49766" y="1165554"/>
                  <a:ext cx="3276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633B48-35EE-AB9D-BD5F-A93F346AC43A}"/>
              </a:ext>
            </a:extLst>
          </p:cNvPr>
          <p:cNvGrpSpPr/>
          <p:nvPr/>
        </p:nvGrpSpPr>
        <p:grpSpPr>
          <a:xfrm>
            <a:off x="7492794" y="108414"/>
            <a:ext cx="2026800" cy="391680"/>
            <a:chOff x="6099606" y="95205"/>
            <a:chExt cx="20268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DEAFF9-7F92-54A6-E508-8BFAA33165C3}"/>
                    </a:ext>
                  </a:extLst>
                </p14:cNvPr>
                <p14:cNvContentPartPr/>
                <p14:nvPr/>
              </p14:nvContentPartPr>
              <p14:xfrm>
                <a:off x="6099606" y="95205"/>
                <a:ext cx="2026800" cy="391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DEAFF9-7F92-54A6-E508-8BFAA33165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90606" y="86205"/>
                  <a:ext cx="2044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EF0BF3-6E7A-D829-CFC1-68519C9DE180}"/>
                    </a:ext>
                  </a:extLst>
                </p14:cNvPr>
                <p14:cNvContentPartPr/>
                <p14:nvPr/>
              </p14:nvContentPartPr>
              <p14:xfrm>
                <a:off x="7515846" y="205005"/>
                <a:ext cx="46440" cy="67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EF0BF3-6E7A-D829-CFC1-68519C9DE1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06846" y="196005"/>
                  <a:ext cx="64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D53A19-834B-2B0E-B6D6-6B4E0CE0B2B5}"/>
                    </a:ext>
                  </a:extLst>
                </p14:cNvPr>
                <p14:cNvContentPartPr/>
                <p14:nvPr/>
              </p14:nvContentPartPr>
              <p14:xfrm>
                <a:off x="6847686" y="170445"/>
                <a:ext cx="65880" cy="3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D53A19-834B-2B0E-B6D6-6B4E0CE0B2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38686" y="161445"/>
                  <a:ext cx="83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CF453D-168F-7415-BFC8-F62E273C6930}"/>
                    </a:ext>
                  </a:extLst>
                </p14:cNvPr>
                <p14:cNvContentPartPr/>
                <p14:nvPr/>
              </p14:nvContentPartPr>
              <p14:xfrm>
                <a:off x="6925086" y="161445"/>
                <a:ext cx="338040" cy="1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CF453D-168F-7415-BFC8-F62E273C69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16446" y="152805"/>
                  <a:ext cx="3556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97D0CD7-A55B-67BA-F18A-2FBC54BD2C21}"/>
                  </a:ext>
                </a:extLst>
              </p14:cNvPr>
              <p14:cNvContentPartPr/>
              <p14:nvPr/>
            </p14:nvContentPartPr>
            <p14:xfrm>
              <a:off x="8653806" y="760485"/>
              <a:ext cx="248040" cy="132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97D0CD7-A55B-67BA-F18A-2FBC54BD2C2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45166" y="751845"/>
                <a:ext cx="265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C964C2-5D6E-D431-8FFB-C3D0C1592A58}"/>
                  </a:ext>
                </a:extLst>
              </p14:cNvPr>
              <p14:cNvContentPartPr/>
              <p14:nvPr/>
            </p14:nvContentPartPr>
            <p14:xfrm>
              <a:off x="8967006" y="763005"/>
              <a:ext cx="604080" cy="145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C964C2-5D6E-D431-8FFB-C3D0C1592A5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958006" y="754365"/>
                <a:ext cx="62172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47A979D-493B-42C6-F6DB-7FBB11B7456B}"/>
              </a:ext>
            </a:extLst>
          </p:cNvPr>
          <p:cNvGrpSpPr/>
          <p:nvPr/>
        </p:nvGrpSpPr>
        <p:grpSpPr>
          <a:xfrm>
            <a:off x="6107526" y="121845"/>
            <a:ext cx="920880" cy="387360"/>
            <a:chOff x="6107526" y="121845"/>
            <a:chExt cx="9208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4376F2-4EEF-DBF8-3F68-BB84EB634FC9}"/>
                    </a:ext>
                  </a:extLst>
                </p14:cNvPr>
                <p14:cNvContentPartPr/>
                <p14:nvPr/>
              </p14:nvContentPartPr>
              <p14:xfrm>
                <a:off x="6107526" y="254325"/>
                <a:ext cx="286560" cy="133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4376F2-4EEF-DBF8-3F68-BB84EB634F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98526" y="245325"/>
                  <a:ext cx="30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FB2BD0-6A75-39FE-BC05-66E788604907}"/>
                    </a:ext>
                  </a:extLst>
                </p14:cNvPr>
                <p14:cNvContentPartPr/>
                <p14:nvPr/>
              </p14:nvContentPartPr>
              <p14:xfrm>
                <a:off x="6606486" y="121845"/>
                <a:ext cx="421920" cy="38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FB2BD0-6A75-39FE-BC05-66E7886049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97846" y="112845"/>
                  <a:ext cx="43956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72C76A2-7AEC-D674-4DEB-88904967E06E}"/>
              </a:ext>
            </a:extLst>
          </p:cNvPr>
          <p:cNvGrpSpPr/>
          <p:nvPr/>
        </p:nvGrpSpPr>
        <p:grpSpPr>
          <a:xfrm>
            <a:off x="720846" y="1981245"/>
            <a:ext cx="494640" cy="268200"/>
            <a:chOff x="720846" y="1981245"/>
            <a:chExt cx="49464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5553B4-8E05-8570-5A12-09C6D55DCF23}"/>
                    </a:ext>
                  </a:extLst>
                </p14:cNvPr>
                <p14:cNvContentPartPr/>
                <p14:nvPr/>
              </p14:nvContentPartPr>
              <p14:xfrm>
                <a:off x="731286" y="2024445"/>
                <a:ext cx="66240" cy="225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5553B4-8E05-8570-5A12-09C6D55DCF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2286" y="2015805"/>
                  <a:ext cx="83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9895C4-4E73-FE7C-580E-3A7EFBC7A4C9}"/>
                    </a:ext>
                  </a:extLst>
                </p14:cNvPr>
                <p14:cNvContentPartPr/>
                <p14:nvPr/>
              </p14:nvContentPartPr>
              <p14:xfrm>
                <a:off x="760806" y="1981245"/>
                <a:ext cx="159120" cy="4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9895C4-4E73-FE7C-580E-3A7EFBC7A4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1806" y="1972245"/>
                  <a:ext cx="176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F912C1-1F2E-F367-97DF-735D852A5A07}"/>
                    </a:ext>
                  </a:extLst>
                </p14:cNvPr>
                <p14:cNvContentPartPr/>
                <p14:nvPr/>
              </p14:nvContentPartPr>
              <p14:xfrm>
                <a:off x="720846" y="2084205"/>
                <a:ext cx="155520" cy="26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F912C1-1F2E-F367-97DF-735D852A5A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1846" y="2075205"/>
                  <a:ext cx="173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AD458A-D76F-CCD1-17DA-C4C5E26DCA32}"/>
                    </a:ext>
                  </a:extLst>
                </p14:cNvPr>
                <p14:cNvContentPartPr/>
                <p14:nvPr/>
              </p14:nvContentPartPr>
              <p14:xfrm>
                <a:off x="916686" y="2104005"/>
                <a:ext cx="298800" cy="12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AD458A-D76F-CCD1-17DA-C4C5E26DCA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8046" y="2095005"/>
                  <a:ext cx="3164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1121874-B1DD-CAED-6652-CFC58A163C1F}"/>
              </a:ext>
            </a:extLst>
          </p:cNvPr>
          <p:cNvGrpSpPr/>
          <p:nvPr/>
        </p:nvGrpSpPr>
        <p:grpSpPr>
          <a:xfrm>
            <a:off x="1588446" y="1786125"/>
            <a:ext cx="4451040" cy="594720"/>
            <a:chOff x="1588446" y="1786125"/>
            <a:chExt cx="445104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982E1A3-6836-39CF-ED98-F94FD86E72B1}"/>
                    </a:ext>
                  </a:extLst>
                </p14:cNvPr>
                <p14:cNvContentPartPr/>
                <p14:nvPr/>
              </p14:nvContentPartPr>
              <p14:xfrm>
                <a:off x="1588446" y="1786125"/>
                <a:ext cx="1266840" cy="58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982E1A3-6836-39CF-ED98-F94FD86E72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79446" y="1777485"/>
                  <a:ext cx="12844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A3684F-ACDE-EF82-35C3-1752CAAF1C52}"/>
                    </a:ext>
                  </a:extLst>
                </p14:cNvPr>
                <p14:cNvContentPartPr/>
                <p14:nvPr/>
              </p14:nvContentPartPr>
              <p14:xfrm>
                <a:off x="3051486" y="1845525"/>
                <a:ext cx="148680" cy="410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A3684F-ACDE-EF82-35C3-1752CAAF1C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42486" y="1836525"/>
                  <a:ext cx="166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AE97A3-B8C0-E4B0-01BA-B38547ABFCAE}"/>
                    </a:ext>
                  </a:extLst>
                </p14:cNvPr>
                <p14:cNvContentPartPr/>
                <p14:nvPr/>
              </p14:nvContentPartPr>
              <p14:xfrm>
                <a:off x="3167766" y="1984845"/>
                <a:ext cx="315720" cy="248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AE97A3-B8C0-E4B0-01BA-B38547ABFC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59126" y="1976205"/>
                  <a:ext cx="333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EBCA29-94B8-CE8B-0428-281B3513498F}"/>
                    </a:ext>
                  </a:extLst>
                </p14:cNvPr>
                <p14:cNvContentPartPr/>
                <p14:nvPr/>
              </p14:nvContentPartPr>
              <p14:xfrm>
                <a:off x="3177846" y="2012205"/>
                <a:ext cx="275760" cy="43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EBCA29-94B8-CE8B-0428-281B351349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69206" y="2003565"/>
                  <a:ext cx="293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B4F8E2-97DA-7210-38D0-01ADE5B80338}"/>
                    </a:ext>
                  </a:extLst>
                </p14:cNvPr>
                <p14:cNvContentPartPr/>
                <p14:nvPr/>
              </p14:nvContentPartPr>
              <p14:xfrm>
                <a:off x="3647286" y="1973685"/>
                <a:ext cx="153360" cy="321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B4F8E2-97DA-7210-38D0-01ADE5B803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38646" y="1964685"/>
                  <a:ext cx="171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483A6B5-E9D1-94BC-1A26-8C5D023BAE29}"/>
                    </a:ext>
                  </a:extLst>
                </p14:cNvPr>
                <p14:cNvContentPartPr/>
                <p14:nvPr/>
              </p14:nvContentPartPr>
              <p14:xfrm>
                <a:off x="3811446" y="2213085"/>
                <a:ext cx="128520" cy="60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483A6B5-E9D1-94BC-1A26-8C5D023BAE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02446" y="2204085"/>
                  <a:ext cx="146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DEFD10-9D13-CC44-8925-F591C3F01F88}"/>
                    </a:ext>
                  </a:extLst>
                </p14:cNvPr>
                <p14:cNvContentPartPr/>
                <p14:nvPr/>
              </p14:nvContentPartPr>
              <p14:xfrm>
                <a:off x="3918726" y="1923645"/>
                <a:ext cx="128880" cy="45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DEFD10-9D13-CC44-8925-F591C3F01F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10086" y="1915005"/>
                  <a:ext cx="146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84AFFB-BFAE-1974-3A67-DF627B206D24}"/>
                    </a:ext>
                  </a:extLst>
                </p14:cNvPr>
                <p14:cNvContentPartPr/>
                <p14:nvPr/>
              </p14:nvContentPartPr>
              <p14:xfrm>
                <a:off x="3570606" y="1938405"/>
                <a:ext cx="200520" cy="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84AFFB-BFAE-1974-3A67-DF627B206D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61606" y="1929765"/>
                  <a:ext cx="21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1F1CFD-92FE-9B73-F9FC-0A5D4BDD8941}"/>
                    </a:ext>
                  </a:extLst>
                </p14:cNvPr>
                <p14:cNvContentPartPr/>
                <p14:nvPr/>
              </p14:nvContentPartPr>
              <p14:xfrm>
                <a:off x="4293126" y="1880445"/>
                <a:ext cx="1746360" cy="493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1F1CFD-92FE-9B73-F9FC-0A5D4BDD89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84126" y="1871445"/>
                  <a:ext cx="17640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3D3B44-BD0B-ED91-2014-0EDD4E3AB1F1}"/>
                    </a:ext>
                  </a:extLst>
                </p14:cNvPr>
                <p14:cNvContentPartPr/>
                <p14:nvPr/>
              </p14:nvContentPartPr>
              <p14:xfrm>
                <a:off x="5682366" y="2029125"/>
                <a:ext cx="59040" cy="15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3D3B44-BD0B-ED91-2014-0EDD4E3AB1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73726" y="2020125"/>
                  <a:ext cx="76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73AE33-2528-7AFE-0E9F-D5C5C0F331E2}"/>
                    </a:ext>
                  </a:extLst>
                </p14:cNvPr>
                <p14:cNvContentPartPr/>
                <p14:nvPr/>
              </p14:nvContentPartPr>
              <p14:xfrm>
                <a:off x="5039046" y="2010765"/>
                <a:ext cx="306360" cy="3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73AE33-2528-7AFE-0E9F-D5C5C0F331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30046" y="2002125"/>
                  <a:ext cx="324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472901-3DAD-6CF1-7CBD-DBC23DE4AD8F}"/>
                    </a:ext>
                  </a:extLst>
                </p14:cNvPr>
                <p14:cNvContentPartPr/>
                <p14:nvPr/>
              </p14:nvContentPartPr>
              <p14:xfrm>
                <a:off x="5004126" y="1880805"/>
                <a:ext cx="43200" cy="8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472901-3DAD-6CF1-7CBD-DBC23DE4AD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95126" y="1872165"/>
                  <a:ext cx="608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1DE2F4-9996-8D65-AEFD-3151C57EB0EE}"/>
              </a:ext>
            </a:extLst>
          </p:cNvPr>
          <p:cNvGrpSpPr/>
          <p:nvPr/>
        </p:nvGrpSpPr>
        <p:grpSpPr>
          <a:xfrm>
            <a:off x="6276006" y="1946685"/>
            <a:ext cx="1220760" cy="345960"/>
            <a:chOff x="6276006" y="1946685"/>
            <a:chExt cx="12207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B7DB9F-45F2-1274-7A03-5F611B71AA03}"/>
                    </a:ext>
                  </a:extLst>
                </p14:cNvPr>
                <p14:cNvContentPartPr/>
                <p14:nvPr/>
              </p14:nvContentPartPr>
              <p14:xfrm>
                <a:off x="6276006" y="1946685"/>
                <a:ext cx="1220760" cy="345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B7DB9F-45F2-1274-7A03-5F611B71AA0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67006" y="1938045"/>
                  <a:ext cx="12384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CD0848-9874-52B3-8DA9-4A0602F897EA}"/>
                    </a:ext>
                  </a:extLst>
                </p14:cNvPr>
                <p14:cNvContentPartPr/>
                <p14:nvPr/>
              </p14:nvContentPartPr>
              <p14:xfrm>
                <a:off x="6722766" y="2105085"/>
                <a:ext cx="408600" cy="44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CD0848-9874-52B3-8DA9-4A0602F897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14126" y="2096445"/>
                  <a:ext cx="4262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3F8683D-4859-B004-871D-D4502AB5ECCA}"/>
              </a:ext>
            </a:extLst>
          </p:cNvPr>
          <p:cNvGrpSpPr/>
          <p:nvPr/>
        </p:nvGrpSpPr>
        <p:grpSpPr>
          <a:xfrm>
            <a:off x="7636806" y="2111925"/>
            <a:ext cx="2905560" cy="425520"/>
            <a:chOff x="7636806" y="2111925"/>
            <a:chExt cx="290556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2694B30-557C-C095-89A8-8DFA8AB85FE8}"/>
                    </a:ext>
                  </a:extLst>
                </p14:cNvPr>
                <p14:cNvContentPartPr/>
                <p14:nvPr/>
              </p14:nvContentPartPr>
              <p14:xfrm>
                <a:off x="7636806" y="2138565"/>
                <a:ext cx="1009080" cy="18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2694B30-557C-C095-89A8-8DFA8AB85F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27806" y="2129925"/>
                  <a:ext cx="1026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166649-8169-9459-EE7C-C432FBDA278C}"/>
                    </a:ext>
                  </a:extLst>
                </p14:cNvPr>
                <p14:cNvContentPartPr/>
                <p14:nvPr/>
              </p14:nvContentPartPr>
              <p14:xfrm>
                <a:off x="8620686" y="2374365"/>
                <a:ext cx="113760" cy="163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166649-8169-9459-EE7C-C432FBDA278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12046" y="2365365"/>
                  <a:ext cx="13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BD28EB-1805-73F8-F1B2-B4A10F8B5DFB}"/>
                    </a:ext>
                  </a:extLst>
                </p14:cNvPr>
                <p14:cNvContentPartPr/>
                <p14:nvPr/>
              </p14:nvContentPartPr>
              <p14:xfrm>
                <a:off x="9152406" y="2146125"/>
                <a:ext cx="329760" cy="14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BD28EB-1805-73F8-F1B2-B4A10F8B5D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43766" y="2137125"/>
                  <a:ext cx="347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4657034-22EC-D505-97D2-32A0D4B85917}"/>
                    </a:ext>
                  </a:extLst>
                </p14:cNvPr>
                <p14:cNvContentPartPr/>
                <p14:nvPr/>
              </p14:nvContentPartPr>
              <p14:xfrm>
                <a:off x="9666126" y="2179245"/>
                <a:ext cx="171000" cy="3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4657034-22EC-D505-97D2-32A0D4B8591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57486" y="2170245"/>
                  <a:ext cx="188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0A3F62-0544-3B02-A56D-F951BFFACED4}"/>
                    </a:ext>
                  </a:extLst>
                </p14:cNvPr>
                <p14:cNvContentPartPr/>
                <p14:nvPr/>
              </p14:nvContentPartPr>
              <p14:xfrm>
                <a:off x="9621126" y="2264205"/>
                <a:ext cx="209160" cy="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0A3F62-0544-3B02-A56D-F951BFFACE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12486" y="2255205"/>
                  <a:ext cx="22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F01EE47-D0AE-B676-E51C-36EC00C0E1FF}"/>
                    </a:ext>
                  </a:extLst>
                </p14:cNvPr>
                <p14:cNvContentPartPr/>
                <p14:nvPr/>
              </p14:nvContentPartPr>
              <p14:xfrm>
                <a:off x="10048446" y="2111925"/>
                <a:ext cx="305280" cy="159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F01EE47-D0AE-B676-E51C-36EC00C0E1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39446" y="2102925"/>
                  <a:ext cx="32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F67A06-275C-B74F-910E-5ABAFEB2231F}"/>
                    </a:ext>
                  </a:extLst>
                </p14:cNvPr>
                <p14:cNvContentPartPr/>
                <p14:nvPr/>
              </p14:nvContentPartPr>
              <p14:xfrm>
                <a:off x="10409886" y="2287605"/>
                <a:ext cx="132480" cy="198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F67A06-275C-B74F-910E-5ABAFEB2231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00886" y="2278965"/>
                  <a:ext cx="15012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1D65C50-E6E9-B5B4-702E-4B4FB81267BF}"/>
                  </a:ext>
                </a:extLst>
              </p14:cNvPr>
              <p14:cNvContentPartPr/>
              <p14:nvPr/>
            </p14:nvContentPartPr>
            <p14:xfrm>
              <a:off x="10719486" y="2439525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1D65C50-E6E9-B5B4-702E-4B4FB81267B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710846" y="2430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1B4FE54-F2E5-C748-47D2-D1E41B14CCDB}"/>
              </a:ext>
            </a:extLst>
          </p:cNvPr>
          <p:cNvGrpSpPr/>
          <p:nvPr/>
        </p:nvGrpSpPr>
        <p:grpSpPr>
          <a:xfrm>
            <a:off x="718686" y="2831205"/>
            <a:ext cx="8049960" cy="1293120"/>
            <a:chOff x="718686" y="2831205"/>
            <a:chExt cx="8049960" cy="12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F319D8-A65D-F361-34A9-65F0CC674FC6}"/>
                    </a:ext>
                  </a:extLst>
                </p14:cNvPr>
                <p14:cNvContentPartPr/>
                <p14:nvPr/>
              </p14:nvContentPartPr>
              <p14:xfrm>
                <a:off x="718686" y="2903205"/>
                <a:ext cx="74160" cy="27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F319D8-A65D-F361-34A9-65F0CC674F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0046" y="2894205"/>
                  <a:ext cx="91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94A8712-997F-3650-1DB3-123658C0324B}"/>
                    </a:ext>
                  </a:extLst>
                </p14:cNvPr>
                <p14:cNvContentPartPr/>
                <p14:nvPr/>
              </p14:nvContentPartPr>
              <p14:xfrm>
                <a:off x="750366" y="3079605"/>
                <a:ext cx="258480" cy="135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94A8712-997F-3650-1DB3-123658C0324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1726" y="3070965"/>
                  <a:ext cx="27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A5BE56-CA22-FB7D-D385-52EE0F9DC517}"/>
                    </a:ext>
                  </a:extLst>
                </p14:cNvPr>
                <p14:cNvContentPartPr/>
                <p14:nvPr/>
              </p14:nvContentPartPr>
              <p14:xfrm>
                <a:off x="1197486" y="2831205"/>
                <a:ext cx="752040" cy="39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A5BE56-CA22-FB7D-D385-52EE0F9DC5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88486" y="2822205"/>
                  <a:ext cx="769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81A4CA-6943-1189-C083-4A4D254CCAC5}"/>
                    </a:ext>
                  </a:extLst>
                </p14:cNvPr>
                <p14:cNvContentPartPr/>
                <p14:nvPr/>
              </p14:nvContentPartPr>
              <p14:xfrm>
                <a:off x="1446246" y="3004725"/>
                <a:ext cx="140400" cy="2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81A4CA-6943-1189-C083-4A4D254CCA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37246" y="2996085"/>
                  <a:ext cx="158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3518A1C-28DA-EF04-7E64-DEAC39BCF427}"/>
                    </a:ext>
                  </a:extLst>
                </p14:cNvPr>
                <p14:cNvContentPartPr/>
                <p14:nvPr/>
              </p14:nvContentPartPr>
              <p14:xfrm>
                <a:off x="1408446" y="291616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3518A1C-28DA-EF04-7E64-DEAC39BCF42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99806" y="2907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8F7EB16-F7D5-6257-6CD0-F6848115EA0B}"/>
                    </a:ext>
                  </a:extLst>
                </p14:cNvPr>
                <p14:cNvContentPartPr/>
                <p14:nvPr/>
              </p14:nvContentPartPr>
              <p14:xfrm>
                <a:off x="2159046" y="3128565"/>
                <a:ext cx="643320" cy="139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8F7EB16-F7D5-6257-6CD0-F6848115EA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50046" y="3119925"/>
                  <a:ext cx="660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B9B8E5-ED14-D779-11E9-174DBF2F0D51}"/>
                    </a:ext>
                  </a:extLst>
                </p14:cNvPr>
                <p14:cNvContentPartPr/>
                <p14:nvPr/>
              </p14:nvContentPartPr>
              <p14:xfrm>
                <a:off x="3183246" y="3140085"/>
                <a:ext cx="278640" cy="152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B9B8E5-ED14-D779-11E9-174DBF2F0D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4606" y="3131445"/>
                  <a:ext cx="296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26403C-66FD-3E85-EA3A-8DC27ED2F412}"/>
                    </a:ext>
                  </a:extLst>
                </p14:cNvPr>
                <p14:cNvContentPartPr/>
                <p14:nvPr/>
              </p14:nvContentPartPr>
              <p14:xfrm>
                <a:off x="3648726" y="3162045"/>
                <a:ext cx="184320" cy="20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26403C-66FD-3E85-EA3A-8DC27ED2F41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40086" y="3153405"/>
                  <a:ext cx="20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BDAB5AE-36D6-9AB8-846A-DE27CEC2108D}"/>
                    </a:ext>
                  </a:extLst>
                </p14:cNvPr>
                <p14:cNvContentPartPr/>
                <p14:nvPr/>
              </p14:nvContentPartPr>
              <p14:xfrm>
                <a:off x="3623526" y="3233325"/>
                <a:ext cx="181440" cy="1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BDAB5AE-36D6-9AB8-846A-DE27CEC210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14526" y="3224685"/>
                  <a:ext cx="19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B9ADB2-29EF-79BC-678C-E3CDCC0AC6DE}"/>
                    </a:ext>
                  </a:extLst>
                </p14:cNvPr>
                <p14:cNvContentPartPr/>
                <p14:nvPr/>
              </p14:nvContentPartPr>
              <p14:xfrm>
                <a:off x="4048326" y="2931645"/>
                <a:ext cx="749160" cy="336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B9ADB2-29EF-79BC-678C-E3CDCC0AC6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39326" y="2923005"/>
                  <a:ext cx="766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39A6BA-802C-1537-149A-30F20D0B23B0}"/>
                    </a:ext>
                  </a:extLst>
                </p14:cNvPr>
                <p14:cNvContentPartPr/>
                <p14:nvPr/>
              </p14:nvContentPartPr>
              <p14:xfrm>
                <a:off x="4546206" y="3063045"/>
                <a:ext cx="266760" cy="26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39A6BA-802C-1537-149A-30F20D0B23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37566" y="3054405"/>
                  <a:ext cx="284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3CBAA5-D502-9CC7-A95B-FBD7B8D5F23D}"/>
                    </a:ext>
                  </a:extLst>
                </p14:cNvPr>
                <p14:cNvContentPartPr/>
                <p14:nvPr/>
              </p14:nvContentPartPr>
              <p14:xfrm>
                <a:off x="5057406" y="3343485"/>
                <a:ext cx="45000" cy="10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3CBAA5-D502-9CC7-A95B-FBD7B8D5F2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48766" y="3334845"/>
                  <a:ext cx="62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B5CAE0F-93A0-12EB-C53C-4E633CC3FAB3}"/>
                    </a:ext>
                  </a:extLst>
                </p14:cNvPr>
                <p14:cNvContentPartPr/>
                <p14:nvPr/>
              </p14:nvContentPartPr>
              <p14:xfrm>
                <a:off x="5528646" y="3118485"/>
                <a:ext cx="412200" cy="19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5CAE0F-93A0-12EB-C53C-4E633CC3FAB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19646" y="3109485"/>
                  <a:ext cx="429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82DB69-FA83-D4F1-ABD9-B110F0F914A0}"/>
                    </a:ext>
                  </a:extLst>
                </p14:cNvPr>
                <p14:cNvContentPartPr/>
                <p14:nvPr/>
              </p14:nvContentPartPr>
              <p14:xfrm>
                <a:off x="5829246" y="3361125"/>
                <a:ext cx="124560" cy="21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82DB69-FA83-D4F1-ABD9-B110F0F914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20246" y="3352125"/>
                  <a:ext cx="142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1E10D56-60E9-35A0-9765-2BA4E9248036}"/>
                    </a:ext>
                  </a:extLst>
                </p14:cNvPr>
                <p14:cNvContentPartPr/>
                <p14:nvPr/>
              </p14:nvContentPartPr>
              <p14:xfrm>
                <a:off x="6166206" y="3178965"/>
                <a:ext cx="245520" cy="30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1E10D56-60E9-35A0-9765-2BA4E92480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57566" y="3169965"/>
                  <a:ext cx="263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D20D51-BFD0-B397-CAA5-9BE319DC806A}"/>
                    </a:ext>
                  </a:extLst>
                </p14:cNvPr>
                <p14:cNvContentPartPr/>
                <p14:nvPr/>
              </p14:nvContentPartPr>
              <p14:xfrm>
                <a:off x="6147486" y="3285165"/>
                <a:ext cx="207360" cy="1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D20D51-BFD0-B397-CAA5-9BE319DC80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38486" y="3276165"/>
                  <a:ext cx="225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208D7C-E2C5-E495-F849-075D2D279DE8}"/>
                    </a:ext>
                  </a:extLst>
                </p14:cNvPr>
                <p14:cNvContentPartPr/>
                <p14:nvPr/>
              </p14:nvContentPartPr>
              <p14:xfrm>
                <a:off x="6738966" y="2866845"/>
                <a:ext cx="140760" cy="28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208D7C-E2C5-E495-F849-075D2D279DE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29966" y="2858205"/>
                  <a:ext cx="158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BD8FDE-C6B9-AF8E-B141-DBED6574DB08}"/>
                    </a:ext>
                  </a:extLst>
                </p14:cNvPr>
                <p14:cNvContentPartPr/>
                <p14:nvPr/>
              </p14:nvContentPartPr>
              <p14:xfrm>
                <a:off x="6962166" y="3010125"/>
                <a:ext cx="183600" cy="133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BD8FDE-C6B9-AF8E-B141-DBED6574DB0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53526" y="3001485"/>
                  <a:ext cx="201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E702B3-A372-5DBC-6A0E-B1D9F26E9F9B}"/>
                    </a:ext>
                  </a:extLst>
                </p14:cNvPr>
                <p14:cNvContentPartPr/>
                <p14:nvPr/>
              </p14:nvContentPartPr>
              <p14:xfrm>
                <a:off x="6666246" y="3223605"/>
                <a:ext cx="473040" cy="38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E702B3-A372-5DBC-6A0E-B1D9F26E9F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57246" y="3214605"/>
                  <a:ext cx="490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F060BF8-D34B-854E-9A52-156F71784DC7}"/>
                    </a:ext>
                  </a:extLst>
                </p14:cNvPr>
                <p14:cNvContentPartPr/>
                <p14:nvPr/>
              </p14:nvContentPartPr>
              <p14:xfrm>
                <a:off x="6667686" y="3259605"/>
                <a:ext cx="138600" cy="23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F060BF8-D34B-854E-9A52-156F71784D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59046" y="3250605"/>
                  <a:ext cx="156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86F487-0239-CF71-57BA-F42CA808B02D}"/>
                    </a:ext>
                  </a:extLst>
                </p14:cNvPr>
                <p14:cNvContentPartPr/>
                <p14:nvPr/>
              </p14:nvContentPartPr>
              <p14:xfrm>
                <a:off x="6879366" y="3329445"/>
                <a:ext cx="137520" cy="216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86F487-0239-CF71-57BA-F42CA808B0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70726" y="3320445"/>
                  <a:ext cx="155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8BE15F9-E4D4-C780-EA75-CE3CF21B5D5A}"/>
                    </a:ext>
                  </a:extLst>
                </p14:cNvPr>
                <p14:cNvContentPartPr/>
                <p14:nvPr/>
              </p14:nvContentPartPr>
              <p14:xfrm>
                <a:off x="7320006" y="3206685"/>
                <a:ext cx="262080" cy="2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8BE15F9-E4D4-C780-EA75-CE3CF21B5D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11006" y="3197685"/>
                  <a:ext cx="279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35292E-285F-6E1C-E895-7753142A0096}"/>
                    </a:ext>
                  </a:extLst>
                </p14:cNvPr>
                <p14:cNvContentPartPr/>
                <p14:nvPr/>
              </p14:nvContentPartPr>
              <p14:xfrm>
                <a:off x="7307406" y="3306405"/>
                <a:ext cx="25200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35292E-285F-6E1C-E895-7753142A00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98766" y="3297405"/>
                  <a:ext cx="26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381FD16-3701-A596-F19B-E480070AA797}"/>
                    </a:ext>
                  </a:extLst>
                </p14:cNvPr>
                <p14:cNvContentPartPr/>
                <p14:nvPr/>
              </p14:nvContentPartPr>
              <p14:xfrm>
                <a:off x="7624566" y="3162045"/>
                <a:ext cx="252000" cy="208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381FD16-3701-A596-F19B-E480070AA7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15926" y="3153405"/>
                  <a:ext cx="2696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A2AEF5-720C-5D1C-EA77-9C3A07AFC37D}"/>
                    </a:ext>
                  </a:extLst>
                </p14:cNvPr>
                <p14:cNvContentPartPr/>
                <p14:nvPr/>
              </p14:nvContentPartPr>
              <p14:xfrm>
                <a:off x="1554966" y="3709965"/>
                <a:ext cx="1128600" cy="311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A2AEF5-720C-5D1C-EA77-9C3A07AFC3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46326" y="3700965"/>
                  <a:ext cx="1146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D77CF2-E40F-8D41-9B40-D0C1CCD79A8F}"/>
                    </a:ext>
                  </a:extLst>
                </p14:cNvPr>
                <p14:cNvContentPartPr/>
                <p14:nvPr/>
              </p14:nvContentPartPr>
              <p14:xfrm>
                <a:off x="2550366" y="3879885"/>
                <a:ext cx="74160" cy="72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D77CF2-E40F-8D41-9B40-D0C1CCD79A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41726" y="3871245"/>
                  <a:ext cx="91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8F54C2-A4ED-C8E3-3207-03351BFCC277}"/>
                    </a:ext>
                  </a:extLst>
                </p14:cNvPr>
                <p14:cNvContentPartPr/>
                <p14:nvPr/>
              </p14:nvContentPartPr>
              <p14:xfrm>
                <a:off x="2903166" y="3651285"/>
                <a:ext cx="1323720" cy="40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8F54C2-A4ED-C8E3-3207-03351BFCC27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94166" y="3642285"/>
                  <a:ext cx="1341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E6D592-3D8C-A58B-FAFF-492A3CB6D492}"/>
                    </a:ext>
                  </a:extLst>
                </p14:cNvPr>
                <p14:cNvContentPartPr/>
                <p14:nvPr/>
              </p14:nvContentPartPr>
              <p14:xfrm>
                <a:off x="2956806" y="3795285"/>
                <a:ext cx="367200" cy="34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E6D592-3D8C-A58B-FAFF-492A3CB6D4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47806" y="3786285"/>
                  <a:ext cx="384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45D1678-D82C-BF30-56FD-384C8E34D9A0}"/>
                    </a:ext>
                  </a:extLst>
                </p14:cNvPr>
                <p14:cNvContentPartPr/>
                <p14:nvPr/>
              </p14:nvContentPartPr>
              <p14:xfrm>
                <a:off x="4403286" y="3657765"/>
                <a:ext cx="1415160" cy="425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45D1678-D82C-BF30-56FD-384C8E34D9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94646" y="3649125"/>
                  <a:ext cx="14328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F473BD-8CFA-1678-8738-A5E89DF71B76}"/>
                    </a:ext>
                  </a:extLst>
                </p14:cNvPr>
                <p14:cNvContentPartPr/>
                <p14:nvPr/>
              </p14:nvContentPartPr>
              <p14:xfrm>
                <a:off x="5450166" y="3790605"/>
                <a:ext cx="43920" cy="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F473BD-8CFA-1678-8738-A5E89DF71B7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41526" y="3781605"/>
                  <a:ext cx="61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5EC4B4-9309-8836-2FDB-697982123427}"/>
                    </a:ext>
                  </a:extLst>
                </p14:cNvPr>
                <p14:cNvContentPartPr/>
                <p14:nvPr/>
              </p14:nvContentPartPr>
              <p14:xfrm>
                <a:off x="5143446" y="3771525"/>
                <a:ext cx="331200" cy="1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5EC4B4-9309-8836-2FDB-6979821234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34446" y="3762885"/>
                  <a:ext cx="34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5F4371-ECD9-0215-CD97-F41A94128E37}"/>
                    </a:ext>
                  </a:extLst>
                </p14:cNvPr>
                <p14:cNvContentPartPr/>
                <p14:nvPr/>
              </p14:nvContentPartPr>
              <p14:xfrm>
                <a:off x="6079086" y="3821925"/>
                <a:ext cx="775080" cy="163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5F4371-ECD9-0215-CD97-F41A94128E3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70086" y="3812925"/>
                  <a:ext cx="792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C9AF89-CFAB-7853-1889-30953C70E319}"/>
                    </a:ext>
                  </a:extLst>
                </p14:cNvPr>
                <p14:cNvContentPartPr/>
                <p14:nvPr/>
              </p14:nvContentPartPr>
              <p14:xfrm>
                <a:off x="7050006" y="3533925"/>
                <a:ext cx="1718640" cy="590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C9AF89-CFAB-7853-1889-30953C70E31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41366" y="3524925"/>
                  <a:ext cx="17362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F45AD3-822D-05DC-5A8B-E6BE88777976}"/>
                    </a:ext>
                  </a:extLst>
                </p14:cNvPr>
                <p14:cNvContentPartPr/>
                <p14:nvPr/>
              </p14:nvContentPartPr>
              <p14:xfrm>
                <a:off x="8159886" y="3666405"/>
                <a:ext cx="349920" cy="58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F45AD3-822D-05DC-5A8B-E6BE8877797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51246" y="3657405"/>
                  <a:ext cx="36756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1C7532F-3A9C-F32D-EB5E-20D04794E503}"/>
                  </a:ext>
                </a:extLst>
              </p14:cNvPr>
              <p14:cNvContentPartPr/>
              <p14:nvPr/>
            </p14:nvContentPartPr>
            <p14:xfrm>
              <a:off x="9252126" y="3521325"/>
              <a:ext cx="95040" cy="3949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1C7532F-3A9C-F32D-EB5E-20D04794E50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243486" y="3512325"/>
                <a:ext cx="112680" cy="4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53A985B-212B-B2CB-1D6B-ABCFF9C7647C}"/>
              </a:ext>
            </a:extLst>
          </p:cNvPr>
          <p:cNvGrpSpPr/>
          <p:nvPr/>
        </p:nvGrpSpPr>
        <p:grpSpPr>
          <a:xfrm>
            <a:off x="9471006" y="3551925"/>
            <a:ext cx="1585080" cy="538920"/>
            <a:chOff x="9471006" y="3551925"/>
            <a:chExt cx="15850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C33BAF-401D-7805-8B77-A094FBC1F0F5}"/>
                    </a:ext>
                  </a:extLst>
                </p14:cNvPr>
                <p14:cNvContentPartPr/>
                <p14:nvPr/>
              </p14:nvContentPartPr>
              <p14:xfrm>
                <a:off x="9471006" y="3622845"/>
                <a:ext cx="69480" cy="284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C33BAF-401D-7805-8B77-A094FBC1F0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62366" y="3614205"/>
                  <a:ext cx="87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FDE0ABC-A5FB-F3AF-7CB4-198FF582EEC1}"/>
                    </a:ext>
                  </a:extLst>
                </p14:cNvPr>
                <p14:cNvContentPartPr/>
                <p14:nvPr/>
              </p14:nvContentPartPr>
              <p14:xfrm>
                <a:off x="9545166" y="3620685"/>
                <a:ext cx="107640" cy="299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FDE0ABC-A5FB-F3AF-7CB4-198FF582EE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36166" y="3611685"/>
                  <a:ext cx="125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AA0413B-C032-5EFC-C1E7-B51189F27F3C}"/>
                    </a:ext>
                  </a:extLst>
                </p14:cNvPr>
                <p14:cNvContentPartPr/>
                <p14:nvPr/>
              </p14:nvContentPartPr>
              <p14:xfrm>
                <a:off x="9829566" y="3659925"/>
                <a:ext cx="43200" cy="22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AA0413B-C032-5EFC-C1E7-B51189F27F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20566" y="3650925"/>
                  <a:ext cx="60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2811C8C-3331-62B7-1EA2-0115B2CC6188}"/>
                    </a:ext>
                  </a:extLst>
                </p14:cNvPr>
                <p14:cNvContentPartPr/>
                <p14:nvPr/>
              </p14:nvContentPartPr>
              <p14:xfrm>
                <a:off x="9748926" y="3621405"/>
                <a:ext cx="225000" cy="40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2811C8C-3331-62B7-1EA2-0115B2CC61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39926" y="3612405"/>
                  <a:ext cx="24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AFF2A9F-B931-8E5F-6A6A-9FF0B3A51F54}"/>
                    </a:ext>
                  </a:extLst>
                </p14:cNvPr>
                <p14:cNvContentPartPr/>
                <p14:nvPr/>
              </p14:nvContentPartPr>
              <p14:xfrm>
                <a:off x="9945486" y="3873405"/>
                <a:ext cx="132120" cy="11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AFF2A9F-B931-8E5F-6A6A-9FF0B3A51F5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36846" y="3864405"/>
                  <a:ext cx="149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F30A503-9A6C-426B-E1D8-698666679A82}"/>
                    </a:ext>
                  </a:extLst>
                </p14:cNvPr>
                <p14:cNvContentPartPr/>
                <p14:nvPr/>
              </p14:nvContentPartPr>
              <p14:xfrm>
                <a:off x="10214046" y="3749925"/>
                <a:ext cx="249120" cy="1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F30A503-9A6C-426B-E1D8-698666679A8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05046" y="3740925"/>
                  <a:ext cx="26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79623F-4D6F-B8BE-A32B-3CBBAC20C0FA}"/>
                    </a:ext>
                  </a:extLst>
                </p14:cNvPr>
                <p14:cNvContentPartPr/>
                <p14:nvPr/>
              </p14:nvContentPartPr>
              <p14:xfrm>
                <a:off x="10202886" y="3828765"/>
                <a:ext cx="245520" cy="3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79623F-4D6F-B8BE-A32B-3CBBAC20C0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94246" y="3820125"/>
                  <a:ext cx="263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6D4C2F-DB6F-6111-494A-F1DD58811A43}"/>
                    </a:ext>
                  </a:extLst>
                </p14:cNvPr>
                <p14:cNvContentPartPr/>
                <p14:nvPr/>
              </p14:nvContentPartPr>
              <p14:xfrm>
                <a:off x="10621926" y="3707805"/>
                <a:ext cx="237960" cy="21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6D4C2F-DB6F-6111-494A-F1DD58811A4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12926" y="3699165"/>
                  <a:ext cx="255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886384-F2A1-5ED9-4D82-C2AAF10E863A}"/>
                    </a:ext>
                  </a:extLst>
                </p14:cNvPr>
                <p14:cNvContentPartPr/>
                <p14:nvPr/>
              </p14:nvContentPartPr>
              <p14:xfrm>
                <a:off x="10816686" y="3551925"/>
                <a:ext cx="239400" cy="538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886384-F2A1-5ED9-4D82-C2AAF10E86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08046" y="3542925"/>
                  <a:ext cx="257040" cy="55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803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223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JkqqxnRjyvkbGhwfskAdvP6960</vt:lpstr>
      <vt:lpstr>KymlsnVppgvcBcpdgpAdvP6975</vt:lpstr>
      <vt:lpstr>QwcwhmQbmsyqKbxlcdAdvOTdd3b7348.I+03</vt:lpstr>
      <vt:lpstr>RgtltvVwghtkGhhdmxAdvP696A</vt:lpstr>
      <vt:lpstr>Office Theme</vt:lpstr>
      <vt:lpstr>Plasma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6</cp:revision>
  <dcterms:created xsi:type="dcterms:W3CDTF">2025-12-24T20:24:39Z</dcterms:created>
  <dcterms:modified xsi:type="dcterms:W3CDTF">2025-12-29T02:16:25Z</dcterms:modified>
</cp:coreProperties>
</file>